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68" r:id="rId3"/>
    <p:sldId id="269" r:id="rId4"/>
    <p:sldId id="270" r:id="rId5"/>
    <p:sldId id="271" r:id="rId6"/>
    <p:sldId id="257" r:id="rId7"/>
    <p:sldId id="267" r:id="rId8"/>
    <p:sldId id="258" r:id="rId9"/>
    <p:sldId id="272" r:id="rId10"/>
    <p:sldId id="273" r:id="rId11"/>
    <p:sldId id="275" r:id="rId12"/>
    <p:sldId id="274" r:id="rId13"/>
    <p:sldId id="277" r:id="rId14"/>
    <p:sldId id="276" r:id="rId15"/>
    <p:sldId id="259" r:id="rId16"/>
    <p:sldId id="260" r:id="rId17"/>
    <p:sldId id="278" r:id="rId18"/>
    <p:sldId id="280" r:id="rId19"/>
    <p:sldId id="279" r:id="rId20"/>
    <p:sldId id="261" r:id="rId21"/>
    <p:sldId id="262" r:id="rId22"/>
    <p:sldId id="281" r:id="rId23"/>
    <p:sldId id="263" r:id="rId24"/>
    <p:sldId id="282" r:id="rId25"/>
    <p:sldId id="264" r:id="rId26"/>
    <p:sldId id="266"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152B77-BAEB-42B4-A414-9EB19D95FF1D}" v="2" dt="2023-02-04T22:22:53.6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730" autoAdjust="0"/>
  </p:normalViewPr>
  <p:slideViewPr>
    <p:cSldViewPr snapToGrid="0">
      <p:cViewPr>
        <p:scale>
          <a:sx n="95" d="100"/>
          <a:sy n="95" d="100"/>
        </p:scale>
        <p:origin x="-11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chua Marmet" userId="114d4ce8e546376e" providerId="LiveId" clId="{41152B77-BAEB-42B4-A414-9EB19D95FF1D}"/>
    <pc:docChg chg="modSld">
      <pc:chgData name="Joschua Marmet" userId="114d4ce8e546376e" providerId="LiveId" clId="{41152B77-BAEB-42B4-A414-9EB19D95FF1D}" dt="2023-02-04T22:22:53.631" v="1"/>
      <pc:docMkLst>
        <pc:docMk/>
      </pc:docMkLst>
      <pc:sldChg chg="modAnim">
        <pc:chgData name="Joschua Marmet" userId="114d4ce8e546376e" providerId="LiveId" clId="{41152B77-BAEB-42B4-A414-9EB19D95FF1D}" dt="2023-02-04T22:22:53.631" v="1"/>
        <pc:sldMkLst>
          <pc:docMk/>
          <pc:sldMk cId="2207107703" sldId="26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8.446"/>
    </inkml:context>
    <inkml:brush xml:id="br0">
      <inkml:brushProperty name="width" value="0.05" units="cm"/>
      <inkml:brushProperty name="height" value="0.05" units="cm"/>
    </inkml:brush>
  </inkml:definitions>
  <inkml:trace contextRef="#ctx0" brushRef="#br0">1 4828 5120,'8'-19'59,"11"-25"-187,-16 35 322,-9 20 427,-3 3 1318,4-12 225,4-25 316,1 11-2919,0-37 757,6-351 2223,26-191-441,29 0-1406,5-81-304,-9 72-118,-39 475-251,6 0 0,5 1 1,5 2-1,83-192 0,-29 110-21,-24 50 0,104-178 0,-152 305 0,3 1 0,0 1 0,1 0 0,1 2 0,2 0 0,0 2 0,1 0 0,1 2 0,1 0 0,1 2 0,1 1 0,37-16 0,-45 23 0,1 0 0,0 2 0,1 0 0,0 2 0,0 0 0,43-3 0,-54 7 0,0 1 0,0 1 0,0 0 0,0 1 0,-1 0 0,1 0 0,0 1 0,-1 1 0,0-1 0,0 2 0,0-1 0,-1 2 0,1-1 0,-1 1 0,0 1 0,11 9 0,30 32 16,-3 1 0,-1 3 0,76 113 0,-98-124-6,-1 0-1,-2 2 0,-2 0 0,-1 1 0,-3 1 0,16 78 0,-3 54 34,-8 0 0,-4 204-1,-50 359 86,-16 81 235,42-554-250,-2 168 30,6-272-132,-38 250-1,39-394-115,2-8-176,-1-1 0,0 0 0,0 0 0,-1 0 0,-5 12-1,34 3-14608,-17-18 13653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27.043"/>
    </inkml:context>
    <inkml:brush xml:id="br0">
      <inkml:brushProperty name="width" value="0.05" units="cm"/>
      <inkml:brushProperty name="height" value="0.05" units="cm"/>
    </inkml:brush>
  </inkml:definitions>
  <inkml:trace contextRef="#ctx0" brushRef="#br0">211 243 10752,'0'0'3968,"-2"0"-3712,-30-5 247,15 3-168,-1-1 0,1-1 1,0-1-1,-30-11 1,43 14-303,0 0 1,0 0-1,0 0 1,1-1-1,-1 1 1,1-1-1,0 0 1,0 0-1,0 0 1,0 0-1,0-1 0,1 1 1,-1-1-1,1 0 1,0 1-1,0-1 1,1 0-1,-1 0 1,1 0-1,-1-1 1,1 1-1,1 0 1,-1 0-1,1-1 1,-1-6-1,1 7-17,1-1-1,-1 0 1,1 1-1,0-1 0,0 1 1,0-1-1,1 1 1,-1-1-1,1 1 1,0 0-1,1 0 1,-1 0-1,1 0 1,-1 0-1,1 0 1,0 1-1,0 0 1,1-1-1,-1 1 0,1 0 1,0 0-1,0 1 1,0-1-1,6-2 1,-4 2 0,0 1 1,1 0-1,-1 0 1,0 0-1,1 1 0,-1 0 1,1 0-1,-1 0 1,1 1-1,0 0 1,-1 1-1,1-1 1,-1 1-1,1 1 0,-1-1 1,0 1-1,7 2 1,-5 1 48,-1-1 0,1 1 0,-1 0 0,-1 0 0,1 1 0,-1 0 0,0 0 0,9 13 0,-3-4 117,-1 2-1,16 30 1,-24-43-126,-1 0 0,-1 1 0,1-1 0,-1 1 0,1-1 0,-1 1 0,-1 0 0,1-1 0,-1 1 0,1 0 0,-2 5 0,1-9-38,0 1 0,-1 0 0,1-1 0,-1 1 0,0-1 0,1 1 0,-1-1-1,0 1 1,0-1 0,0 1 0,0-1 0,0 0 0,0 1 0,0-1 0,-1 0-1,1 0 1,0 0 0,-1 0 0,1 0 0,-1 0 0,1 0 0,-1-1 0,1 1 0,-1 0-1,1-1 1,-1 0 0,0 1 0,1-1 0,-1 0 0,0 0 0,1 1 0,-1-1-1,-2-1 1,-5 1-643,1-1 1,-1 0-1,0 0 0,-16-5 0,0 0-2608,12 3-6537</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10.574"/>
    </inkml:context>
    <inkml:brush xml:id="br0">
      <inkml:brushProperty name="width" value="0.05" units="cm"/>
      <inkml:brushProperty name="height" value="0.05" units="cm"/>
      <inkml:brushProperty name="color" value="#722E04"/>
    </inkml:brush>
  </inkml:definitions>
  <inkml:trace contextRef="#ctx0" brushRef="#br0">16 977 4608,'29'2'-27,"-1"-1"1,1-1-1,47-7 0,-34 5 698,0 1-1,0 2 0,42 7 1,61 2 1063,-46-9-921,-14 1-110,111-12 0,-78 0-74,142 8 1,89-7 415,-246-3-854,139-10 331,-193 20-333,0 3 0,94 12 0,3 7 333,222 2 1,-122-2-47,24 0-56,434 1 348,-382-23-697,-15 0-36,-165 11-35,278-20 0,-189-2 102,-142 11-14,110-16 0,-154 7-36,0-2 0,0-2 0,73-35 0,-45 18-26,-52 23 0,0-1 0,0 0-1,0-2 1,24-18-1,-43 28-25,0-1 0,1 1 0,-1-1 0,0 0 0,0 0 0,-1 1 0,1-1 0,-1 0 0,1 0 0,-1-1 0,0 1 0,0 0 0,0 0 0,-1-1 0,1 1 0,-1 0 0,0-1 0,0 1 0,0-4 0,-1-8 0,-1 1 0,0-1 0,-5-14 0,3 14 0,-3-18 16,5 18 0,-1 1 0,-1-1 0,0 0 0,-1 1 0,-1 0 0,-8-15 0,-25-44-16,27 49 0,-25-40 0,31 56 0,0 0 0,-1 1 0,0 0 0,0 0 0,0 0 0,-1 1 0,0 0 0,-13-7 0,-51-22 0,-2 4 0,-147-41 0,114 39 0,70 24 0,1 2 0,-1 1 0,0 2 0,-66 0 0,50 3 0,-96-2 0,-268-20 0,399 21 0,-65-5 0,76 7 0,7 0 0,0-1 0,0 1 0,0 0 0,1 0 0,-1 0 0,0 0 0,0 0 0,0 0 0,0 0 0,0 0 0,0 0 0,0 0 0,0 0 0,1 0 0,-1-1 0,0 1 0,0 0 0,0 0 0,0 0 0,0 0 0,0 0 0,0 0 0,0 0 0,0-1 0,0 1 0,0 0 0,0 0 0,0 0 0,0 0 0,0 0 0,0 0 0,0-1 0,0 1 0,0 0 0,0 0 0,0 0 0,0 0 0,0 0 0,0 0 0,0 0 0,0-1 0,0 1 0,0 0 0,0 0 0,0 0 0,0 0 0,-1 0 0,1 0 0,0 0 0,0 0 0,0-1 0,0 1 0,0 0 0,0 0 0,0 0 0,0 0 0,-1 0 0,1 0 0,0 0 0,0 0 0,0 0 0,0 0 0,0 0 0,0 0 0,-1 0 0,1 0 0,0 0 0,0 0 0,0 0 0,6-4 0,8 2 0,1 0 0,-1 0 0,0 1 0,0 1 0,1 0 0,-1 1 0,16 4 0,9-2 0,453 24 0,-462-25 0,-1 2 0,0 0 0,-1 2 0,36 12 0,106 48 0,16 6 0,-164-66 0,-1 2 0,1 0 0,-1 2 0,32 19 0,-41-21 0,-1 1 0,0 0 0,0 0 0,-1 1 0,0 1 0,-1-1 0,0 2 0,13 21 0,-1 5 0,-3-5 0,2-2 0,31 41 0,-35-52 0,0 1 0,16 29 0,-27-42 0,-1 1 0,0 0 0,0 0 0,0 0 0,-1 0 0,-1 1 0,1-1 0,-2 1 0,2 12 0,-3-14 0,0-7 0,-1 1 0,1 0 0,0 0 0,-1-1 0,1 1 0,-1 0 0,1-1 0,-1 1 0,0-1 0,0 1 0,0-1 0,0 1 0,0-1 0,0 1 0,0-1 0,0 0 0,0 1 0,-1-1 0,1 0 0,0 0 0,-1 0 0,-1 1 0,-31 11 0,31-12 0,-45 12 58,-1-3 0,-91 8 0,-104-9 253,62-4-177,-459 24 15,-115-26 107,156-13-256,474 11 18,-245-8 114,24 2 3,14 0-36,203-7-99,-81-4 0,126 17 0,1 0 0,-128-13 0,157 7 0,-105 4 0,67 3 0,-178 4 0,-167-4 0,268 0 0,57 2 0,76-7 0,30 2 0,0 0 0,-1 1 0,1 0 0,0 0 0,-1 0 0,1 1 0,-11 2 0,-42 7 0,61-9 0,-1 0 0,1-1 0,0 1 0,0 0 0,0-1 0,0 1 0,-1 0 0,1-1 0,0 1 0,0-1 0,0 0 0,0 1 0,0-1 0,0 0 0,0 0 0,0 0 0,1 1 0,0-1 0,53 0 0,85-9 0,0 0 0,99 13 0,75-2 0,38 5 43,-51 1 21,-118-12-52,382 5 275,-290 1-76,-7 0-38,263 11 339,-428-14-395,149 16 0,-126 9-117,-8-1 0,258-3 117,-292-19-106,50 4-14,-35 0 15,160-13 1,-229 3 25,0-2 1,32-11-1,-32 9-42,57-10-1,-22 9 25,-6 2 34,83-3 0,-116 10-31,0-2 0,40-9 0,-37 6 7,51-4-1,-42 9-3,1-2 0,-1-1-1,0-2 1,44-13-1,-78 18-25,0-1 0,0 0 0,0 0 0,0 0 0,0 0 0,0-1 0,0 0 0,4-4 0,-6 6 0,-1 0 0,0 0 0,0 0 0,0-1 0,0 1 0,0 0 0,0-1 0,0 1 0,-1 0 0,1-1 0,0 1 0,-1-1 0,1 1 0,-1-1 0,0 1 0,1-1 0,-1 0 0,0 1 0,0-1 0,0 1 0,0-1 0,0 0 0,0 1 0,-1-1 0,1 1 0,0-1 0,-1 1 0,0-3 0,-23-55 0,20 45 0,-1 0 0,-1 1 0,0-1 0,-11-16 0,-12-8 0,-1 1 0,-2 2 0,-2 1 0,-1 1 0,-1 2 0,-2 1 0,-1 3 0,-1 1 0,-66-32 0,76 45 0,-1 2 0,0 0 0,-56-10 0,-100-5 0,-21-4 0,52-3 0,-308-73 0,432 99 0,-2-1 0,34 8 0,1 0 0,-1 0 0,0 0 0,0 1 0,0-1 0,0 0 0,0 0 0,0 0 0,0 0 0,0 0 0,0 0 0,0 0 0,1 0 0,-1 0 0,0 0 0,0 0 0,0 0 0,0 0 0,0 0 0,0 0 0,0 0 0,0 0 0,0 0 0,1 0 0,-1-1 0,0 1 0,0 0 0,0 0 0,0 0 0,0 0 0,0 0 0,0 0 0,0 0 0,0 0 0,0 0 0,0 0 0,0 0 0,0 0 0,1 0 0,-1-1 0,0 1 0,0 0 0,0 0 0,0 0 0,0 0 0,0 0 0,0 0 0,0 0 0,0 0 0,0 0 0,0-1 0,0 1 0,0 0 0,0 0 0,0 0 0,0 0 0,0 0 0,0 0 0,26-1 0,279 27 0,-235-17 0,-10-2 0,272 25 0,-231-24 0,136 26 0,95 41 0,-300-65 0,1 0 0,-1 2 0,-1 2 0,0 0 0,-1 2 0,-1 2 0,-1 0 0,0 2 0,-1 1 0,36 37 0,-44-36 0,-1 0 0,-1 2 0,-1 0 0,-1 0 0,15 35 0,-4 9 0,-25-64 0,0 0 0,0 1 0,0-1 0,0 1 0,-1-1 0,1 1 0,-1 0 0,0-1 0,-1 1 0,1-1 0,-1 1 0,0-1 0,-1 6 0,-2-5 0,0-1 0,-1 1 0,1 0 0,-1-1 0,0 0 0,0 0 0,-1-1 0,1 1 0,-1-1 0,-11 4 0,-5 5 0,-16 9 0,-1 0 0,-1-3 0,-1-1 0,-55 15 0,-48 0 0,0-7 0,-2-6 0,0-6 0,-223-9 0,134-25 0,38 1 0,175 18 0,-361-18 0,-7 27 0,298 3 0,-56 4 0,-218-24 0,49-2 0,-68-12 0,-5 0 0,151 30 0,-246 39 0,-343 29 0,775-73 0,0 2 0,-1-4 0,-69-8 0,46 4 4,58 6-21,0-2 0,0-1 0,-19-4 0,43 6-1503,17 2 64,-13-1-325,19 3-9781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14.192"/>
    </inkml:context>
    <inkml:brush xml:id="br0">
      <inkml:brushProperty name="width" value="0.05" units="cm"/>
      <inkml:brushProperty name="height" value="0.05" units="cm"/>
      <inkml:brushProperty name="color" value="#722E04"/>
    </inkml:brush>
  </inkml:definitions>
  <inkml:trace contextRef="#ctx0" brushRef="#br0">1042 72 4608,'47'5'53,"80"6"2176,-115-9-1346,-13 2 436,0-3-1223,0 0 0,-1 0-1,1-1 1,-1 1-1,1-1 1,-1 1 0,1-1-1,-1 1 1,0-1-1,1 0 1,-4 0 0,-712 53 2420,335-14-1854,278-36 512,101-5-1011,10-5-92,10-4-28,7 2-7,0 0 1,1 2-1,46-9 1,81-1 146,-76 10-149,401-47-34,-131 29 0,-258 32 0,-60-4 0,39 0 0,24-11 186,-77 4-48,-59 5-57,-83-3 77,86-1-97,-1 3 0,-59 6 0,14 6-5,1-4-1,-1-3 1,0-4-1,-143-18 1,208 14-52,-298-30 397,696 27-167,-183 5-138,206 3 192,-310 3-288,-236 1 173,56-1-68,-347 47-11,318-35-124,98-13-248,-41 6 120,24 6-3139,27-8-6111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41.796"/>
    </inkml:context>
    <inkml:brush xml:id="br0">
      <inkml:brushProperty name="width" value="0.1" units="cm"/>
      <inkml:brushProperty name="height" value="0.6" units="cm"/>
      <inkml:brushProperty name="color" value="#996600"/>
      <inkml:brushProperty name="inkEffects" value="pencil"/>
    </inkml:brush>
  </inkml:definitions>
  <inkml:trace contextRef="#ctx0" brushRef="#br0">789 1460 128,'0'0'0,"0"0"0,0 0 0,0 0 768,0 0-512,0 0 384,0 0 128,0 0-128,0 0 0,3-11 0,3-10 0,4-12-256,3-9 128,1-7-128,2-5 0,-1-1-128,-2-1 128,-3 0 0,-2 2 0,2 1-128,0 4 0,1 3-128,0 5 0,-1 4 0,-2 4 0,-2 4 0,-1 7 128,-3 6-128,-3 9 128,-5 11-128,-5 11 128,-4 11-128,-2 12 128,-2 11-128,0 11 128,-1 9-128,0 6 128,-1 3-128,-1 2 128,-1 0-128,-1-4 128,0-6-128,3-9 0,3-11 0,5-15 0,5-15 0,7-15 0,4-16-128,5-14 128,3-14-128,2-11 128,2-11-128,0-8 128,0-7-128,1-4 128,-2 1-128,0 3 0,-2 8 0,-1 9 0,-2 8 0,-1 9 0,-1 5 0,0 8 0,-1 6 0,-1 8 0,-2 10 0,-3 14 128,-2 13 0,-4 13 0,-4 15 0,-3 12 128,-2 10-128,-2 7 128,-3 3-128,0-1 128,-2-2-128,2-6 128,1-8-128,3-10 0,3-12-128,5-13 128,5-17-128,5-18 128,5-19-128,4-17 128,3-14-128,2-11 0,0-4 0,-1-1 0,-2 3 0,-2 5 0,-2 6 0,-3 7 0,-1 7 0,0 7 0,-1 7 0,0 6 0,0 6 0,-1 11 0,-3 13 0,-4 15 0,-3 16 0,-4 15 0,-4 11 0,-3 9 128,-4 2-128,-2 2 128,0-3-128,0-6 0,2-7 0,4-9 127,4-11-127,5-12 128,3-14-128,4-13 0,4-17 0,6-18 0,6-19 0,5-17 0,4-17 0,3-10 0,1-6 0,-1 2 0,-3 8 0,-4 11 0,-2 13 0,-5 15 0,-2 13 0,-4 12 0,-1 10 0,-3 11 0,-2 12 0,-3 13 0,-3 14 0,-3 14 0,-2 16 0,-4 11 0,-4 11 0,-6 5 0,-4 0 0,-2-1 0,-1-5 0,1-7 0,2-9 0,3-11 0,5-11 0,3-11 0,5-11 0,6-11 0,6-13 0,7-12 0,5-13 0,6-11 0,5-13 0,3-10 0,1-10 0,1-6 0,-2-5 0,-2 0 0,-2 5 0,-5 8 0,-3 11 0,-4 11 0,-4 12 0,-1 12 0,-4 9 0,-2 11 0,-1 14 0,-4 15 0,-3 14 0,-6 15 0,-6 11 0,-6 11 0,-6 6 0,-2 5 0,-2 2 0,1-3 0,2-6 0,4-10 0,6-11 0,6-14 0,7-16 0,9-18 128,8-20-128,10-20 128,10-18-128,8-16 128,7-14-128,2-10 0,-1-8 0,-2 0 0,-5 4 0,-5 7 0,-5 7 0,-3 9 0,-4 5 0,-1 5 0,-3 5 0,0 4 0,-1 5 0,0 3 0,0 6 0,-1 4 0,-2 8 0,-2 6 0,-3 8 0,-2 10 0,-3 8 0,-3 9 0,-3 9 0,-3 10 0,-2 10 0,-3 11 0,-1 10 0,-2 8 0,-1 5 0,-2 3 0,-5 0 0,-2-3 0,-1-6 0,-1-9 0,1-8 0,2-12 0,4-9 0,6-13 0,6-12 0,7-14 0,7-15 0,8-15 0,9-14 0,5-15 0,7-11 0,2-10 0,0-4 0,-2 1 0,-4 6 0,-5 7 0,-4 11 0,-3 8 0,-4 8 0,-1 6 0,-2 4 0,0 5 0,1 2 0,0 5 0,0 4 0,-2 4 0,-2 5 0,-3 7 0,-3 9 0,-4 10 0,-2 9 0,-4 9 0,-2 10 0,-2 11 0,0 9 0,-1 8 0,-1 7 0,-1 3 0,-2 3 0,-2-2 0,1-7 0,0-8 0,2-12 0,2-11 0,3-12 0,4-14 0,4-17 0,6-17 0,6-16 0,4-17 0,6-17 0,4-15 0,3-13 0,1-7 0,1-3-128,-1 2 128,-2 8-128,-2 11 128,-2 12-128,-2 11 128,1 9-128,2 8 128,2 6-127,1 4 127,0 5-128,-1 3 128,-1 6-128,-3 4 128,-3 4-128,-4 5 128,-4 6-128,-4 7 128,-5 5 0,-4 8 0,-5 9 0,-5 11 0,-4 10 0,-5 13 0,-3 13 0,-1 12 0,-1 10 0,1 6 0,0 3 0,1-3 0,3-8 0,3-11 0,3-14 0,3-16 0,4-16 0,4-18 0,4-24 0,5-20 0,6-22 0,4-20 0,4-19 0,6-17 0,6-14 0,7-14 0,9-11 0,7-6 0,3 1-128,0 9 128,-1 14-128,-6 19 128,-7 26-128,-10 23 128,-9 22-128,-8 22 128,-7 19-128,-8 17 128,-8 15 0,-7 13 0,-9 13 0,-5 12 0,-6 14 0,-3 15 0,-5 17 0,-1 11 128,0 7-128,3-2 128,5-9 0,6-15 0,8-24-128,7-22 128,6-21-128,5-18 128,4-16-128,3-18 128,5-17-128,3-20 128,6-20-128,7-20 0,7-22 0,12-24 0,15-24 0,13-14 0,11-4 0,5 7 0,0 17 0,-6 20 0,-13 24-128,-14 23 128,-15 23-128,-13 22 128,-10 22-128,-10 20 128,-9 17 0,-9 17 0,-10 13 0,-8 13 0,-9 12 0,-9 16 0,-9 19 0,-7 15 0,-5 11 0,0 1 0,3-9 0,9-14 0,11-22 0,13-22 128,11-21-128,10-21 128,9-21-128,6-21 128,7-23-128,7-23 0,8-24 0,11-26 0,14-27 0,12-21 0,11-12 0,7-1 0,1 9 0,-6 19 0,-12 26 0,-13 26 0,-13 25 0,-12 22 0,-10 16 0,-11 16 0,-11 14 0,-13 15 0,-11 16 0,-10 15 0,-8 17 0,-8 21 0,-9 24 0,-5 19 0,-2 11 0,2 1 0,6-5 0,9-17 128,13-24-128,12-26 127,12-25-127,12-25 128,8-23-128,10-25 128,7-25-128,7-26 0,10-24 0,13-26 0,17-31 0,16-19 0,15-12 0,8-2 0,2 6 0,-8 16 0,-11 21 0,-15 26 0,-18 30 0,-15 26 0,-14 27-128,-11 25 128,-11 25 0,-9 23 0,-10 20 0,-10 22 0,-11 23 0,-11 22 0,-11 18 0,-8 13 0,-5 7 0,-1 0 0,2-4 0,4-9 0,11-12 0,10-17 0,13-17 0,12-23 0,10-25 0,9-24 128,7-26-128,7-26 0,9-24 0,8-24 128,11-21-128,13-23 0,17-25 0,11-18 0,8-9 0,1 1 0,-5 13 0,-11 18 0,-12 24 0,-14 24 0,-14 22-128,-9 19 128,-9 14-128,-6 14 128,-3 13-128,-5 14 128,-3 17 0,-3 18 0,-3 19 0,-4 17 0,-6 15 0,-8 15 0,-11 15 0,-11 11 0,-8 5 0,-4-3 0,0-12 0,8-19 0,10-25 0,13-25 0,13-26 0,11-25 128,11-29-128,11-27 128,13-25-128,14-29 128,11-32-128,9-23 128,4-17-128,0-6 0,-3 3 0,-3 11 0,-2 15 0,-4 20 0,-5 23 0,-7 22 0,-7 22 0,-6 21 0,-7 19 0,-8 18 0,-7 17 0,-8 18 0,-11 16 0,-7 17 0,-8 15 0,-5 21 128,-7 26-128,-3 23 128,-3 16 0,-1 10 0,0 1 0,1-5 0,6-13-128,6-20 128,9-25-128,7-27 128,8-27-128,7-28 128,5-27-128,7-27 128,4-25-128,5-23 128,5-21-128,4-22 128,5-23-128,3-16 0,0-9 0,0 4 0,-3 13 0,-2 21 0,-5 24 0,-3 24 0,-4 21 0,-5 19 0,-3 13 0,-3 15 0,-5 15 0,-7 19 0,-6 21 0,-5 19 0,-6 19 0,-2 19 0,-5 23 0,-2 17 0,0 9 0,2 1 128,3-7-128,5-18 128,5-25-128,5-26 0,5-25 0,3-23 128,5-22-128,3-24 0,4-25 0,4-25 0,4-23 0,5-22 0,10-23 0,4-7 0,0 6 0,-2 13 0,-6 20 0,-4 19 0,-5 17 0,-5 15 0,-5 13 0,-3 11 0,-2 9 0,-3 13 0,-3 16 0,-3 16 0,-4 19 0,-5 17 0,-5 19 0,-5 20 0,-4 24 0,-3 19 0,0 9 0,2 2 0,4-7 0,5-15 0,5-26 0,7-27 0,5-29 0,5-28 0,5-29 0,7-27 0,6-27-128,7-28 128,8-30-128,6-22 0,6-15-128,3-2 128,1 7 0,-2 15 0,-7 21 0,-8 21 0,-8 22 0,-8 21 0,-9 20 0,-7 18 0,-8 20 0,-8 18 128,-6 19-128,-4 16 128,-3 17 0,-3 20 0,-3 24 0,0 21 0,0 17 0,3 12 0,3 5 0,4-2 0,5-13 0,5-19 128,4-27-128,4-28 0,5-31 0,4-28 128,4-27-128,5-24 128,3-24-128,5-20 128,3-20-128,5-21 0,8-25 0,5-20 0,2-15-128,0-7 128,-4 3-128,-5 14 128,-10 26-128,-8 29 128,-10 26-128,-6 23 128,-5 18-128,-6 18 128,-7 15-128,-4 16 128,-5 19 0,-3 19 0,-1 20 0,1 25 0,0 29 0,3 23 0,4 18 0,4 11 0,3-1 0,4-6 0,2-10 0,1-14 0,3-17 0,3-21 0,2-26 0,3-25 0,3-26 0,3-24 0,4-22-128,4-20 128,6-18-255,4-13-1,4-11-128,1-8 0,0-6 0,-3-5 0,-4-4-128,-3-4 128,-4-1 0,-3-2 0,-1 2 0,0 4 128,0 7 0,-1 11 0,-2 13 0,-3 15 128,-3 17 0,-4 18 0,-4 20 0,-4 20 0,-3 20 128,-2 20 0,-2 19 0,-3 22 0,-1 21 0,-3 17 128,-2 11 0,-2 7 0,1 5 0,2-1 128,2-8 0,2-11 0,0-12 128,2-13 0,0-13-128,1-14 128,2-18-128,2-15 0,2-18 0,3-15 0,2-17-128,4-19 128,1-22-128,3-20 128,3-21-128,1-22 128,2-20-128,1-20 0,4-22 0,0-13 0,-1-1 0,-2 12 0,-4 26-128,-2 29 127,-4 29-127,-2 25 0,2 22 0,1 19 0,2 18 0,2 20 128,-2 21-128,-3 28 128,-6 35 0,-6 30 0,-7 26 0,-5 17 0,-2 11 0,-1-1 0,2-11 0,3-17 0,3-25 0,3-27 0,3-31 0,3-30 0,3-25-128,3-24 128,3-22-128,1-22 128,2-22-128,1-19 128,1-20-128,3-22 128,6-25-128,6-18 0,5-11 0,3 2 0,1 12 0,-3 23 0,-6 30 0,-5 29 0,-6 26 0,-6 25 0,-7 21 0,-6 24 0,-5 24 0,-5 22 0,-4 22 0,-3 24 0,-3 28 0,0 21 0,1 16 0,3 5 0,3-3 0,4-14 0,4-22 0,3-27 0,3-28 0,3-25 0,3-20 0,0-17 0,1-12 0,1-7 128,-2-7-128,-1-9 128,-1-12-128,2-16 0,3-19 0,5-19 0,6-22 0,7-23 0,10-24 0,6-13 0,6-4 0,-2 14 0,-4 24 0,-7 32 0,-6 34 0,-8 36 0,-8 36 0,-7 42 0,-8 42 0,-4 34 0,-4 22 0,-2 12 0,0 0 0,2-6 0,1-14 0,3-20 0,1-24 0,4-25 0,1-22 0,1-18 0,2-15 0,-1-15 0,0-15 0,-1-16 0,0-15 0,0-15 128,3-17-128,2-18 0,4-16 0,5-13 0,4-8 0,4 2 0,-1 7 0,1 14 0,-1 20 0,-3 25 0,-5 28 0,-6 33 0,-7 33-128,-8 36 128,-7 38 0,-6 29 0,-2 21 0,1 9 0,2 0 0,3-7 0,5-16 0,3-23 0,3-26 0,4-26 0,2-23 0,2-22 128,-1-21-128,0-22 128,-2-25-128,-1-23 0,-1-24 0,-2-25 0,1-29 0,2-22 0,2-13 0,3-2 0,2 9 0,1 22 0,0 28 0,-1 30 0,-1 25 0,-2 26 0,-4 24 0,-2 27 0,-3 28 0,-3 25 0,-3 23 0,-3 26 0,-3 27 0,-1 20 0,1 15 0,4 3 0,3-10 0,4-19 0,5-28 0,2-31 0,3-32 0,2-32 0,2-34 0,1-31 0,1-28 0,1-29 0,2-32 0,4-27 0,5-22 0,4-13 0,5-1 0,2 11 0,-1 21 0,-3 29 0,-5 33 0,-6 33 0,-6 36 0,-6 36 0,-6 38 0,-8 41 0,-7 43 0,-6 36 0,-1 30 0,-1 17 0,4 5 0,3-7 0,5-20 0,6-29 0,3-35 0,4-36 0,2-36 0,2-34 0,2-33 0,-1-34 0,-1-32 0,0-35 0,1-36 0,0-32 0,1-27 0,3-15 0,2-7 0,4 4 0,2 14 0,2 22 0,1 28 0,0 36 0,-4 40 0,-8 48 0,-7 54 0,-8 52 0,-5 50 0,-2 39 0,-2 30 0,1 19 0,1 11 0,4-2 0,2-12 0,2-23 0,3-30 0,3-36 0,2-37 0,2-37 0,2-39 0,1-40 0,1-43 0,2-38 128,1-33-128,1-29 0,0-25 0,2-18 0,2-11 0,2-3 0,3 6 0,1 18 0,-1 31 0,-2 34 0,-4 38 0,-6 45 0,-6 51 0,-8 53 0,-7 57 0,-5 48 0,-4 44 0,-4 29 0,0 19 0,0 4 0,5-8 0,4-19 0,5-29 0,5-34 0,3-39 0,4-41 0,2-46 0,2-39 0,2-33 0,3-34 0,4-34 0,2-33 0,3-27 0,2-24 0,2-20 0,1-8 0,2 2 0,-1 16 0,-2 31 0,-5 41 0,-4 48 0,-7 59 0,-7 63 0,-8 62 0,-8 55 0,-7 43 0,-6 33 0,-3 20 0,2 9 0,5-4 0,6-13 0,6-25 0,5-35 0,4-38 0,4-38 0,2-37 0,0-36 0,0-35 0,1-35 0,1-37 128,4-40-128,4-39 0,6-34 0,4-23 0,6-11 0,3 3 0,0 16 0,-1 29 0,-4 38 0,-7 50 0,-8 56 0,-8 59 0,-9 56 0,-8 52 0,-9 47 0,-5 32 0,-2 21 0,2 6 0,2-8 0,5-21 0,5-32 0,5-37 0,6-40 0,3-40 0,4-39 0,0-43 128,1-46-128,2-43 128,1-38-128,4-31 0,5-26 0,5-15 0,7-8 0,4 10 0,-2 23 0,-3 35 0,-7 42 0,-7 44 0,-7 49 0,-10 52 0,-11 56-128,-8 51 128,-7 43 0,-4 31 0,-1 17 0,3 1 0,5-12 0,6-23 0,5-30 0,7-36 0,4-37 0,3-39 0,4-41 0,-1-42 0,1-45 0,-1-38 128,1-34-128,2-26 0,3-20 0,1-6 0,4 6 0,3 20 0,0 30 0,-1 35 0,-4 39 0,-3 42 0,-6 44 0,-5 47 0,-5 51 0,-6 41 0,-4 30 0,-3 18 0,0 7 0,2-7 0,4-17 0,4-26 0,6-33 0,3-34 0,3-34 0,2-34 128,2-35-128,0-33 128,0-31-128,-1-33 128,1-33-128,-1-28 0,1-18 0,1-9 0,2 3 0,2 14 0,3 26 0,-1 31 0,1 34 0,-2 39 0,-3 41 0,-4 50 0,-4 54 0,-2 48 0,-4 40 0,1 27 0,-1 14 0,2 1 0,0-12 0,2-24 0,2-32 0,1-40 0,2-42 0,0-41 0,3-42 0,2-41 0,0-43 0,1-37 0,1-33 0,1-25 0,1-16 0,1-5 0,2 5 0,1 18 0,0 28 0,-2 33 0,-1 37 0,-3 36 0,-3 33 0,-3 35 0,-3 34 0,-3 37 0,-3 42 0,-2 36 0,-1 30 0,0 18 0,0 3 0,1-11 0,1-24 0,1-32 0,4-35 0,3-38 0,2-37 0,1-38 0,-1-37 0,-1-37 0,3-38 0,1-33 0,5-28 0,3-18 0,2-11 0,1 5 0,0 18 0,-2 29 0,0 35 0,-3 37 0,-4 39 0,-4 38 0,-3 40 0,-6 42 0,-4 45 0,-5 32 0,-2 23 0,-2 9 0,0-4 0,3-12 0,2-23 0,4-27 0,3-31 0,3-32 0,1-28 0,3-30 0,2-30 0,2-28 0,0-25 0,1-28 0,2-30 0,3-24 0,5-16 0,2-5 0,3 4 0,0 19 0,-3 28 0,-4 31 0,-2 30 0,-6 34 0,-6 36 0,-10 41 0,-11 48 0,-9 41 0,-5 37 0,-3 23 0,-2 15 0,0 1 0,3-12 0,4-20 0,4-27 0,6-30 0,6-37 0,7-34 0,4-35 0,4-32 0,3-30 0,2-27 0,4-23 0,4-25 0,6-27 0,6-20 0,6-14 0,3-2 0,2 9 0,-1 22 0,-4 30 0,-5 32 0,-6 32 0,-7 31 0,-6 31 0,-6 30 0,-7 32 0,-5 38 0,-8 43 0,-5 38 0,-4 31 0,0 18 0,0 9 0,5-7 0,5-17 0,7-27 0,6-36 0,5-38 0,4-42 0,3-39 0,1-41 0,0-39 0,1-43 0,2-35 0,1-30 0,3-22 0,5-14 0,3-7 0,4-6 0,4 2 0,3 6 0,2 10 0,3 11 0,0 18 0,-2 19 0,-5 25 0,-5 29 0,-7 31 0,-8 33 0,-8 34 0,-10 35 0,-8 38 0,-10 42 0,-5 34 0,-1 25 0,1 9 0,5-2 0,7-12 0,8-20 0,6-25 0,5-24 0,5-26 0,1-25 0,3-23 0,0-18 0,1-17 0,-1-18 0,0-18 0,-1-19 0,2-21 0,4-22 0,5-26 0,6-30 0,9-23 0,9-15 0,7-6 0,5 3 0,3 10 0,-1 17 0,-3 21 0,-8 21 0,-7 26 0,-10 25 0,-9 27 0,-9 24 0,-10 28 0,-6 28 0,-11 34 0,-12 40 0,-10 34 0,-5 28 0,1 17 0,4 6 0,8-3 0,8-13 0,8-19 0,6-23 0,6-28 0,4-28 0,2-29 0,2-24 0,1-25 0,2-27 0,2-26 0,2-29 0,5-32 0,6-37 0,8-32 0,10-27 0,8-16 0,9-4 0,3 1 0,-2 7-128,-4 11 128,-8 12-128,-7 15 128,-6 17-128,-7 22 128,-6 28-128,-8 30 0,-8 35 0,-13 43 0,-17 51 0,-16 52 128,-14 52-128,-8 44 128,-3 36 0,0 21 0,3 9 0,9 1 0,10-7 0,9-15 0,11-23 0,7-29 0,8-31 0,5-34 0,4-39 0,4-39 0,4-42 0,1-41 0,3-42 0,3-36 0,5-28 0,3-23 0,3-13 0,2-8 0,2-3 0,3 4 0,5 6 0,3 10 128,5 8-128,2 10 0,2 8 0,1 10 0,1 10 0,-2 9 0,-5 6 0,-6 10 0,-8 14 0,-8 15 0,-7 17 0,-7 19 0,-6 24 0,-7 25 0,-7 27 0,-9 32 0,-11 36 0,-8 34 0,-8 31 0,-4 25 0,0 21 0,5 11 0,7 3 0,8-8 0,9-15 0,7-23 0,8-32 0,5-35 0,5-35 0,2-37 0,3-37 0,2-41 0,5-42 0,5-39 0,5-39 0,7-29 0,8-23 0,8-14 0,5-7 0,4 0 0,-1 6 0,-3 10 0,-4 13 0,-6 15 0,-4 16-128,-5 19 128,-4 22 0,-5 25 0,-6 26-128,-5 25 128,-6 26-128,-7 26 128,-8 27-128,-10 34 128,-13 43-128,-11 43 128,-9 46 0,-6 34 0,-1 26 0,3 11 0,5 0 0,8-12 0,9-21 0,8-28 0,7-32 0,8-34 0,7-35 0,5-38 0,5-36 0,3-36 0,4-32 0,3-36 0,6-42 0,8-43 0,9-39 0,12-29 0,12-16 0,7-9 0,0 0 0,-3 7 0,-4 12 0,-6 15 0,-6 20 0,-7 21 0,-8 24 0,-6 30 0,-10 36 0,-8 43 0,-8 51 0,-9 53 0,-7 57 0,-7 51 0,-7 47 0,-6 39 0,-5 27 0,-2 19 0,2 8 0,4-9 0,7-25 0,6-36 128,7-45-128,6-46 128,4-45-128,3-45 128,4-42-128,3-42 128,2-40-128,4-36 0,2-34 0,5-29 128,4-26-128,5-22 0,4-16 0,5-13 0,2-5 0,1 3 0,-1 13 0,-2 26 0,-5 33 0,-6 44 0,-10 52 0,-9 57 0,-11 63 0,-11 61 0,-8 57 0,-9 50 0,-7 44 0,-5 34 0,-3 31 0,4 14 0,7-3 0,10-24 0,11-41 0,9-50 0,10-55 0,5-53 0,2-53 0,2-51 0,0-51 0,2-45 0,4-40 0,5-37 0,2-34 0,3-30 0,1-27 0,6-17 0,6-9 0,7 6 0,5 18 0,-1 31 0,-4 41 0,-9 49 0,-13 56 0,-16 58 0,-18 63 0,-15 60 0,-10 57 0,-10 46 0,-4 35 0,-2 24 0,5 14 0,6 0 0,9-12 0,9-24 0,9-30 0,6-39 0,5-44 0,3-47 128,5-53-128,3-50 128,4-50-128,4-49 128,2-45-128,4-41 0,3-33 0,4-22 0,8-10 0,9 1 0,6 14 0,2 26 0,-2 36 0,-7 43 0,-9 44 0,-12 51 0,-16 58 0,-17 59 0,-14 57 0,-14 54 0,-10 48 0,-5 37 0,-1 24 0,4 10 0,6-7 0,8-21 0,9-34 0,9-42 0,6-45 0,4-52 0,5-53 0,4-55 0,4-56 0,6-49 0,8-45 0,10-40 0,10-38 0,14-25 0,13-16 0,10 6 0,-1 23 0,-7 39 0,-14 48 0,-19 59 0,-19 66 0,-23 66 0,-22 64 0,-18 53 0,-14 45 0,-7 31 0,-3 21 0,2 13 0,7 8 0,9-5 0,12-14 0,10-27 0,10-36 0,7-40 0,5-41 0,5-44 0,5-47 0,5-47 0,6-49 0,8-45 0,7-44 0,11-36 0,12-32 0,11-22 0,8-11 0,3 7 0,-2 26 0,-7 38 0,-12 49 0,-16 61 0,-19 70 0,-21 71 0,-19 72 0,-17 60 0,-13 49 0,-8 37 0,-4 28 0,2 18 0,5 8 0,7-9 0,12-23 0,11-38 0,9-47 0,8-50 0,5-51 0,5-53 0,3-51 0,1-48 128,4-43-128,3-38 128,6-32-128,7-26 128,11-21-128,9-10 128,7 0-128,3 14 128,0 26-128,-3 34 0,-10 38 0,-12 47 0,-18 53 0,-16 59 0,-15 60 0,-12 54 0,-8 45 0,-5 31 0,-1 17 0,4 2 0,4-12 0,7-25 0,9-34 0,8-38 0,6-42 0,8-45 0,6-47 0,7-48 0,9-48 0,10-45 0,7-41 0,9-37 0,4-34 0,3-17 0,-1-2 0,-6 19 0,-7 38-128,-11 51 128,-11 59-128,-12 61 128,-11 64-128,-9 59 128,-9 56 0,-5 47 0,-6 37 0,0 25 0,-1 15 0,3-2 0,7-12 0,6-23 0,5-32 0,5-36 0,4-38 0,4-42 0,5-42 0,3-43 0,2-45 0,4-43 0,4-44 0,2-38 0,4-33 0,3-19 0,0-7 0,-2 12 0,-3 27 0,-5 38 0,-6 42 0,-5 46 0,-4 46 0,-4 48 0,-5 46 0,-4 42 0,-4 39 0,-2 35 0,-2 32 0,0 26 0,0 20 0,2 6 0,2-8 0,2-23 0,1-36 0,3-42 0,1-46 0,2-52 128,3-58-128,5-59 128,2-57-128,5-52 128,4-45-128,4-28 128,4-19-128,1-3 0,0 6 0,-1 21 0,-4 33 0,-4 39 0,-4 40 0,-2 41 0,-3 43 0,-1 42 0,-3 43 0,-1 39 0,-1 36 0,-2 33 0,-2 29 0,-1 23 0,-2 13 0,0 2 0,1-9 0,3-22 0,2-31 0,2-40 0,1-43 0,0-44 0,1-43 0,2-46 0,4-45 0,3-45 0,3-42 0,5-31 0,5-23 0,4-4 0,0 13 0,0 30 0,-5 40-128,-5 50 128,-8 59-128,-8 58 128,-11 58-128,-8 49 128,-4 44 0,-2 32 0,1 22 0,3 9 0,3-4 0,6-15 0,3-25 0,3-32 0,2-36 0,2-39 0,1-39 0,0-37 0,0-34 0,0-35 0,0-35 0,2-29 0,1-25 0,1-15 0,3-11 0,5-3 0,5 2 0,4 12 0,2 23 0,-2 29 0,-4 35 0,-4 42 0,-6 43 0,-8 50 0,-8 52-128,-6 45 128,-2 32 0,1 22 0,1 9 0,4-2 0,4-9 0,4-19 0,7-23 0,3-30 0,3-32 0,-1-35 0,0-39 0,-1-34 0,-1-33 0,0-31 0,0-30 0,-2-23 0,1-14 0,2-6 0,2-1 0,4 5 0,3 3 0,2 10 0,1 14 0,-2 20 0,-3 26 0,-5 31 0,-6 36 0,-7 37 0,-7 35 0,-7 36 0,-5 35 0,-3 26 0,2 13 0,4 1 0,5-10 0,6-20 0,4-28 0,5-28 0,1-27 0,2-28 0,1-27 0,1-27 0,1-28 0,2-25 0,1-23 0,2-27 0,4-29 0,4-22 0,5-12 0,2 3 0,1 14 0,-1 27 0,-5 34 0,-5 34 0,-5 29 0,-6 29 0,-6 27 0,-6 28 0,-6 33 0,-6 38 0,-4 45 0,-3 35 0,1 26 0,3 9 0,7-8 0,6-21 0,8-34 0,3-35 0,4-36 0,0-38 0,0-38 0,-1-35 0,-4-30 0,-3-31 0,-3-31 0,-1-25 0,1-23 0,0-15 128,1-10-128,2 1 128,1 8-128,2 15 0,-2 25 0,-1 28 0,-2 31 0,-3 28 0,-1 24 0,-3 24 0,-4 26 0,-4 28 0,-2 30 0,-2 32 0,0 37 0,2 28 128,4 15-128,5 1 128,4-13-128,5-24 128,3-30-128,1-33 128,2-32-128,-1-30 128,0-31-128,0-28 128,1-28-128,1-31 128,2-38-128,2-34 128,3-30-128,0-17 0,-1-9 0,-2 4 0,-4 17 0,-4 23 0,-4 30 0,-5 29 0,-5 27 0,-3 20 0,-2 15 0,1 11 0,0 8 0,2 5 0,2 7 0,3 8 0,2 11-128,4 16 128,1 20-128,0 22 128,1 25-128,0 27 128,0 30 0,1 21 0,2 14-128,3 0 128,3-8-128,3-16 128,2-22-128,0-26 128,-1-27 0,-2-25 0,-1-20 0,-3-21 0,0-20 0,-2-20 0,0-20 0,-1-21 0,-1-22 0,-1-26 0,2-30 0,1-21 0,2-15 0,-1-1 0,0 10 0,-1 22 0,-1 30 0,-2 32 0,0 29 0,-1 24 0,0 19 0,0 13 0,0 12 0,-2 12 0,-2 17 0,-2 17 0,-3 21 0,-3 26 0,-2 33 0,0 27 0,2 22 0,4 11 0,3-4 0,4-13 0,4-22 0,2-31 0,2-35 0,0-35 0,1-32 0,2-29 0,0-24 0,2-23 0,-1-19 0,0-22 0,-1-22 0,-2-19 0,-1-11 0,-3-2 0,-3 3 0,-1 16 0,-3 23 0,-2 26 0,-2 22 0,-2 20 0,-2 14 0,0 11 0,1 6 0,3 8 0,1 7 0,4 10 0,1 15 0,3 15 0,1 17 0,1 15 0,1 16 0,1 11 0,0 7 0,2 1 0,3-4 0,0-9 0,2-12 0,1-14 0,1-14 0,0-16 0,1-17 0,0-14 0,-2-16 0,0-14 0,-1-14 0,0-12 0,-1-10 0,-2-7 0,-2-9 0,-2-6 0,-3-6 0,-3-3 0,-1 2 0,-2 6 0,-2 9 0,0 10 0,-2 13 0,0 11 0,1 10 0,1 11 0,0 6 0,0 8 0,0 6 0,0 9 0,-1 13 0,-2 14 0,0 18 0,-1 19 0,-3 18 0,1 14 0,2 10 0,4 6 0,7 3 0,7-6 0,5-15 0,4-18 0,2-19 0,-2-19 0,-4-20 0,-3-19 0,-5-21 0,-5-19 0,-6-19 0,-4-15 0,-2-15 0,-2-11 0,0-9 0,1-7 0,0-3 0,0 3 0,1 8 0,1 12 0,0 16 0,1 13 0,2 15 0,-1 11 0,3 11 0,-2 8 0,1 7 0,-2 7 0,-1 9 0,0 11 0,1 11 0,4 9 0,4 10 0,4 6 0,5 4 0,4 0 0,2-3 0,1-7 0,-1-8 0,1-13 0,0-15 0,-1-17 0,-2-20 0,-3-16 0,-5-15 0,-4-11 0,-5-8 0,-4-1 0,-3 3 0,-1 7 0,-1 11 0,0 11 0,2 11 0,1 9 0,1 7 0,0 9 0,-2 11 0,-2 11 0,-1 12 0,0 16 0,3 14 0,2 13 0,3 10 0,4 5 0,4 2 0,5-2 0,5-5 0,5-8 0,3-11 0,1-15 0,1-18 0,-1-20 0,-3-20 0,-4-19 0,-5-18 0,-5-17 0,-7-14 0,-6-11 0,-4-5 0,-3-1 0,-1 5 0,0 10 0,2 12 0,0 12 0,0 12 0,0 11 0,0 9 0,0 7 0,1 7 0,1 6 0,0 7 0,2 9 0,1 11 0,1 14 0,2 12 0,3 9 0,5 8 0,2 3 0,4-2 0,3-6 0,2-8 0,0-14 0,-1-16 0,0-19 0,-3-19 0,-4-17 0,-3-17 0,-5-11 0,-2-6 0,-4-3 0,-2 1 0,0 6 0,-1 7 0,-1 11 0,-3 12 0,-5 15 0,-8 19 0,-6 22 0,-8 22 0,-3 21 0,-2 18 0,2 11 0,4 9 0,9 0 0,9-3 0,12-9 0,12-10 0,9-14 0,10-19 0,5-20 0,4-20 0,1-19 0,0-17 0,-3-17 0,-2-18 0,-3-15 0,-4-14 0,-3-8 0,-3-4 0,-1 0 0,-2 7 0,-2 7 0,-2 12 0,-1 11 0,-1 13 0,-2 10 0,-1 11 0,-2 9 0,-1 9 0,-2 10 0,-2 12 0,-3 12 0,-2 10 0,0 12 0,-2 9 0,3 8 0,2 8 0,5 3 0,4-2 0,5-4 0,4-8 0,3-13 0,3-17 0,2-18 0,1-18 0,-1-18 0,1-15 0,-2-12 0,-2-7 0,-3-3 0,-4 0 0,-4 4 0,-5 5 0,-3 8 0,-3 8 0,-3 9 0,-3 11 0,-6 11 0,-9 12 0,-10 10 0,-11 9 0,-8 9 0,-6 10 0,-4 9 0,1 11 0,5 9 0,8 10 0,10 6 0,11 2 0,13-3 0,13-5 0,15-10 0,14-10 0,12-14 0,13-16 0,10-19 0,6-21 0,2-21 0,-3-18 0,-5-15 0,-7-10 0,-10-6 0,-10-3 0,-9-1 0,-9 2 0,-7 5 0,-6 7 0,-5 10 0,-7 8 0,-8 12 0,-14 11 0,-13 12 0,-10 14 0,-9 14 0,-4 13 0,0 14 0,6 12 0,7 11 0,10 10 0,12 7 0,10 4 0,13-1 0,13-6 0,12-8 0,11-14 0,11-17 0,10-20 0,8-21 0,6-22 0,2-20 0,0-15 0,-5-11 0,-6-4 0,-8 1 0,-12 5 0,-10 6 0,-12 7 0,-10 8 0,-10 8 0,-8 6 0,-6 9 0,-7 10 0,-5 13 0,-5 16 0,-3 16 0,0 16 0,2 15 0,4 12 0,7 10 0,8 5 0,12 1 0,12-4 0,13-8 0,13-14 0,13-19 0,9-22 0,9-26 0,4-25 0,1-23 0,-3-15 0,-6-10 0,-10 0 0,-9 3 0,-12 8 0,-14 5 0,-11 8 0,-8 8 0,-8 6 0,-17 5 0,-69 73 0,-17 56 0,20 7 0,37-21 0,41-33 0,39-38 0,32-33 0,25-26 0,15-20 0,8-15 0,-1-8 0,-12 4 0,-15 7 0,-16 11 0,-16 12 0,-14 13 0,-11 10 0,-7 10 0,-11 10 0,-16 13 0,-12 15 0,-12 17 0,-7 17 0,-3 15 0,1 14 0,4 13 0,5 16 0,4 18 0,5 12 0,7 6 0,10-6 0,10-13 0,12-18 0,8-16 0,9-16 0,7-14 0,8-14 0,9-14 0,9-16 0,9-16 0,7-18 0,3-20 0,2-21 0,0-25 0,-4-18 0,-8-10 0,-9 1 0,-12 12 0,-11 18 0,-10 19 0,-9 19 0,-10 16 0,-13 18 0,-16 19 0,-15 17 0,-13 19 0,-8 17 0,-3 14 0,1 14 0,2 11 0,5 16 0,6 19 0,12 16 0,14 11 0,18 1 0,18-8 0,16-17 0,17-23 0,16-30 0,17-33 0,12-35 0,6-37 0,-1-36 0,-7-31 0,-11-25 0,-13-16 0,-14-8 0,-14-1 0,-13 9 0,-11 16 0,-8 22 0,-7 21 0,-12 24 0,-18 26 0,-17 26 0,-16 24 0,-14 27 0,-10 27 0,-3 22 0,6 20 0,14 10 0,20 2 0,18-1 0,18-6 0,17-12 0,12-15 0,13-17 0,13-18 0,17-20 0,22-20 0,20-27 0,16-32 0,6-34 0,-2-34 0,-11-28 0,-16-18 0,-20-7 0,-19 0 0,-18 12 0,-13 21 0,-13 23 0,-10 26 0,-12 25 0,-15 27 0,-14 27 0,-13 28 0,-10 32 0,-10 38 0,-3 31 0,0 24 0,9 13 0,13 2 0,17-9 0,18-14 0,20-23 0,20-27 0,18-35 0,17-40 0,16-44 0,14-44 0,10-40 0,5-32 0,-2-23 0,-8-11 0,-11-2 0,-13 5 0,-12 14 0,-13 21 0,-10 25 0,-8 27 0,-8 29 0,-7 28 0,-9 29 0,-9 29 0,-17 33 0,-20 37 0,-18 32 0,-16 27 0,-7 19 0,2 12 0,8 1 0,13-7 0,15-15 0,18-19 0,15-23 0,16-26 0,13-29 0,14-32 0,14-35 0,17-39 0,16-39 0,13-35 0,8-29 0,4-21 0,-2-9 0,-8 0 0,-13 11 0,-15 21 0,-18 28 0,-24 30 0,-22 31 0,-24 29 0,-17 30 0,-12 31 0,-10 33 0,-4 35-128,-1 29 128,7 22 0,11 16 0,15 8-128,15 3 128,13-4-128,13-9 128,11-17 0,10-22 0,8-27 0,8-34 0,10-38 0,11-42 0,12-44 0,10-43 0,10-41 0,5-34 0,1-27 0,-5-18 0,-10-9 0,-12 6 0,-17 17 0,-14 27 0,-13 34 0,-16 36 0,-17 37 0,-20 41 0,-22 44 0,-17 42 0,-15 39 0,-7 34 0,3 29-128,8 22 128,10 13 0,15 4 0,16 0 0,15-9 0,15-15 0,13-22 0,10-25 0,10-32 0,6-34 0,7-37 0,8-36 0,6-36 0,5-35 0,1-28 0,-1-26 0,-4-15 0,-8-9 0,-10 4 0,-11 17 0,-8 20 0,-9 23 0,-6 22 0,-6 20 0,-6 23 0,-7 22-128,-4 25 128,-3 24 0,0 23 0,4 21-128,4 19 128,5 20-128,5 10 128,5 4-128,7-7 128,8-16 0,9-22 0,5-28 0,4-30 0,6-31 0,5-29 0,6-26 0,8-28 0,8-29 0,6-22 0,1-14 0,-3-2 0,-10 13 0,-11 20 0,-11 24-128,-15 27 128,-14 30 0,-15 29 0,-13 28 0,-11 24 0,-5 18 0,-5 16 0,1 15 0,3 9 0,8 2 0,11-5 0,11-11 0,11-12 0,11-13 0,9-13 0,9-11 0,7-14 0,8-14 0,6-19 0,4-20 0,2-20 0,-1-19 0,-1-16 0,-5-12 0,-6-6 0,-7 2 0,-12 8 0,-17 14 0,-18 20 0,-20 22 0,-18 23 0,-13 22 0,-6 18 0,-3 11 0,3 6 0,8 3 0,10-3 0,11-2 0,12-3 0,12-5 0,13-4 0,14-7 0,12-6 0,14-10 0,12-12 0,14-13 0,11-17 0,8-18-128,4-15 128,-1-12-128,-5-7 128,-8-2-128,-10 4 128,-10 7-128,-10 9 128,-10 10 0,-9 11 0,-8 10 0,-6 9 0,-8 10 0,-9 7 0,-11 10 0,-14 7 0,-15 7 0,-11 5 0,-9 2 0,-3 1 0,2-2 0,6-3 0,6-2 0,11-2 0,13 0 0,14 3 0,16 0 0,15-3 0,18-4 0,18-9 0,17-15 0,12-17 0,8-23 0,0-21 0,-4-17 0,-8-10 0,-12 0 0,-13 4 0,-13 11 0,-18 16 0,-22 19 0,-25 21 0,-22 25 0,-18 20 0,-11 20 0,-2 12 0,5 9 0,13 2 0,17-1 0,19-4 0,19-6 0,19-8 0,21-13 0,18-13 0,17-12 0,10-11 128,7-11-128,0-10 0,-3-10 0,-7-11 0,-8-12 0,-9-10 0,-11-8 0,-10-3 128,-9 0-128,-8 4 0,-7 7 0,-4 9 0,-5 9 0,-8 13 0,-12 18 0,-10 19 0,-8 22 0,-2 20 0,2 16 0,9 10 0,12 6 0,14-3 0,14-7 0,12-14 0,9-20 0,7-21 0,5-24 0,2-23 0,3-22 0,0-18 0,0-13 0,-2-10 0,-4-5 0,-5 0 0,-6 6 0,-6 9 0,-6 12 0,-7 13 0,-5 14 0,-9 17 0,-11 18 0,-8 21 0,-5 21 0,-4 19 0,2 18 0,3 11 0,5 6 0,5-1 0,6-5 0,5-11 0,6-12 0,8-17 0,8-19 0,6-20 0,6-20 0,1-19 0,-1-17 0,-6-14 0,-10-12 0,-10-7 0,-10-4 0,-10 2 0,-4 6 0,-11 11 0,-16 14 0,-18 18 0,-18 23 0,-16 29 0,-16 33 0,-5 30 0,1 24 0,10 17 0,14 9 0,17 0 0,19-8 0,22-14 0,20-19 0,19-20 0,16-22 0,11-21 0,9-23 0,9-26 0,10-26 0,14-34 0,17-38 0,14-31 0,5-24 0,-4-15 0,-11-5 0,-20 8 0,-23 18 0,-29 25 0,-36 30 0,-27 32 0,-19 31 0,-10 30 0,-5 29 0,3 25 0,7 23 0,8 20 0,6 23 0,10 16 0,10 13 0,9 6 0,12 3 0,8-3 0,10-8 0,6-15 0,5-22 0,5-25 0,6-25 0,4-27 0,3-28 0,1-27 0,0-26 0,-3-26 0,-3-26 0,-7-17 0,-12-11 0,-10 5 0,-11 16 0,-8 24 0,-4 25 0,-8 29 0,-10 29-128,-9 30 128,-7 26-128,-7 24 128,-4 19-128,-1 17 128,0 16-128,7 12 128,12 5-128,16 0 128,19-7 0,20-12 0,17-20 0,14-19 0,10-21 0,8-21 0,4-23 0,0-25 0,-3-27 0,-1-32 0,-1-34 0,-3-28 0,-2-21 0,-8-4 0,-9 11 0,-12 21 0,-8 30 0,-13 33 0,-15 31 0,-15 31 0,-14 29 0,-11 25 0,-8 18 0,-5 13 0,1 10 0,5 5 0,9 3 0,10 3 0,14 4 0,14-1 0,15-10 0,16-16 0,13-18 0,11-25 0,11-26 0,7-28 0,3-30 0,1-29 0,-1-34 0,-4-23 0,-8-17 0,-10-5 0,-11 2 0,-11 16 0,-7 24 0,-6 27 0,-4 28 0,-4 23 0,-8 19 0,-8 18 0,-10 16 0,-8 19 0,-7 18 0,-2 19 0,0 18 0,0 22 0,2 23 0,5 16 0,11 4 0,9-4 0,11-12 0,6-19 0,5-23 0,4-25 0,2-22 0,5-25 0,4-25 0,6-24 0,6-26 0,3-23 0,2-22 0,0-19 0,-2-19 0,-8-4 0,-13 7 0,-15 18 128,-16 22-128,-13 27 128,-13 30-128,-7 26 128,-1 26-128,4 19 128,9 16-128,12 12 128,11 5-128,13 1 0,10-3 0,10-8 128,7-12-128,7-16 128,4-21-128,5-21 128,2-23-128,3-20 128,2-16-128,0-13 128,1-8-128,-1-5 0,-3-4 0,-5-1 0,-5-1 0,-6 6 0,-5 11 0,-4 13 0,-7 18 0,-6 24 0,-9 29 0,-7 27 0,-8 27 0,-5 22 0,-3 17 0,0 10 0,2 4 0,5-2 0,6-5 0,6-12 0,5-15 0,6-17 0,4-19 0,5-21 0,4-22 0,6-22 0,7-19 0,6-20 0,5-20 0,3-19 0,1-23 0,0-11 0,-4-1 0,-5 11 0,-6 22 0,-8 23 0,-6 23 0,-6 18 0,-4 16 0,-4 10 0,-2 8-128,-3 3 128,-1 2-128,-4 3 128,-8 0-128,-10 3 128,-8 4-128,-10 7 128,-5 6-128,-3 7 128,0 5-128,1 3 128,4 3-128,5-3 128,7-2 0,7-5 0,8-4 0,8-5 0,6-6-128,7-5 128,7-6-256,8-6 128,8-7-896,9-7 1,8-7-10369,-2 2 6656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47.350"/>
    </inkml:context>
    <inkml:brush xml:id="br0">
      <inkml:brushProperty name="width" value="0.1" units="cm"/>
      <inkml:brushProperty name="height" value="0.6" units="cm"/>
      <inkml:brushProperty name="color" value="#996600"/>
      <inkml:brushProperty name="inkEffects" value="pencil"/>
    </inkml:brush>
  </inkml:definitions>
  <inkml:trace contextRef="#ctx0" brushRef="#br0">0 2848 10496,'6'-7'0,"10"-12"0,5-5 128,-6 5 0,-4 7 0,-2 9 0,2 5 128,6 1-128,10-7 128,13-11-128,12-15 0,9-17 0,11-20 0,14-20 0,9-16 0,8-10-128,2-5 128,-2 2-128,-4 5 128,-7 8-128,-7 10 128,-10 11-128,-12 11 128,-12 10-128,-12 9 0,-10 9 0,-9 8 0,-7 7 0,-7 6 0,-8 8 0,-10 10 0,-14 13 0,-13 13 0,-15 15 0,-11 11 0,-9 14 0,-6 9 0,-1 7 0,2 5 0,4 1 0,8 1 0,8-3 0,9-4 0,9-6 0,8-9 128,9-9-128,8-10 128,9-13-128,9-15 128,9-19-128,10-18 128,11-19-128,11-16 128,11-16-128,13-16 128,15-19-128,11-14 128,7-9-128,3-6 0,-3-1 0,-5 1 0,-5 7-128,-8 11 128,-10 15-128,-12 19 0,-13 21-128,-15 20 128,-14 18 0,-17 20 0,-17 22 0,-15 20 128,-13 18 0,-11 16 0,-9 10 0,-13 12 0,-14 15 0,-13 15 128,-9 14 0,-2 9 128,1 6 0,8-1 0,9-4 128,14-9 0,13-13-128,15-18 0,15-23 0,15-25 0,14-26-128,12-23 128,11-24-128,9-20 128,6-18-128,8-12-1,6-10 1,11-14 0,12-16 0,14-12 0,11-10-128,8-6 128,3-1-128,-2 2 128,-7 5-128,-10 7 128,-13 10-128,-14 14 0,-14 18 0,-13 18 0,-9 16 0,-9 17 0,-6 11 0,-8 15 0,-6 18 0,-10 18 0,-13 17 0,-14 15 0,-15 14 0,-18 19 0,-19 24 0,-13 17 0,-5 14 0,2 3 0,9-3 0,13-11 0,16-18 0,20-22 128,19-25-128,19-25 128,17-27-128,15-28 128,16-28 0,18-31 0,24-37-128,20-30 128,20-25-128,12-16 128,3-3-128,-4 2 128,-9 5-128,-9 8 128,-9 10-128,-8 13 128,-7 13-128,-7 16 0,-8 18 0,-9 19 0,-11 19 0,-12 15 0,-10 14 0,-10 10 0,-11 10 0,-13 14 0,-15 16 0,-16 21 0,-14 22 0,-18 26 0,-21 27 0,-19 24 0,-15 17 0,-9 10 128,0-1-128,7-8 128,14-18-128,20-24 128,22-27-128,23-28 128,22-26-128,19-23 128,15-22-128,13-19 128,13-19-128,17-24 128,20-29-128,18-27 0,16-20 0,8-17 0,2-11 0,-4-5 0,-6 2 0,-10 10 0,-9 14 0,-10 17 0,-12 20 0,-13 23 0,-12 23 0,-16 21 0,-12 20-128,-16 21 128,-17 22-128,-16 24 128,-18 26 0,-20 29 0,-27 28 0,-20 26 0,-14 22 0,-3 13 0,5 3 0,13-6 0,16-15 0,19-19 128,21-28-128,21-27 0,23-29 0,19-28 128,17-30-128,14-25 128,11-25-128,9-26 128,13-28-128,9-26 0,8-20 0,9-13 128,7-6-128,4-4 0,3-4 0,-2 0 0,-2 1 0,-4 6 0,-4 14 0,-9 18 0,-10 26 0,-14 24 0,-14 26-128,-17 24 128,-18 24 0,-18 21 0,-15 20 0,-14 21 0,-12 19 0,-15 21 0,-20 21 0,-17 20 0,-12 16 0,-4 11 0,4 9 0,9-1 128,10-9-128,14-19 128,17-25-128,19-29 128,18-31-128,18-30 128,18-27-128,14-25 128,13-25-128,11-26 128,13-29-128,11-20 0,8-14 0,7-4 0,1 3 0,1 7 0,-4 8 0,-6 9 0,-9 9 0,-9 12 0,-11 16 0,-10 15 0,-8 15 0,-7 12 128,-6 12-128,-7 9 0,-7 12 0,-11 14 0,-12 19 0,-16 20 0,-17 19 0,-17 24 0,-17 30 0,-12 24 0,-6 19 0,-1 6 128,5-6-128,12-15 128,19-23-128,21-27 0,19-30 0,18-29 0,19-32 0,15-27 128,14-27-128,12-29 0,10-30 0,8-27 0,8-20 0,6-15 0,7-7 0,4-3 0,2 4 0,1 9 0,-3 15 0,-3 17 0,-7 20 0,-9 21 0,-13 21 0,-14 19 0,-11 15 0,-12 12 0,-8 9 0,-6 8 0,-6 9 0,-5 9 0,-8 12 0,-8 12 0,-11 14 0,-11 14 0,-10 14 0,-12 16 0,-15 20 0,-9 19 0,-4 18 0,1 7 0,6 1 0,12-12 0,15-23 0,17-28 0,19-32 0,18-35 0,17-33 0,12-33 0,10-30 0,13-27 0,16-29 0,14-24 0,14-20 0,12-14 0,9-8 0,2-3 0,-2 4 0,-6 11 0,-8 14 0,-10 22 0,-13 24 0,-15 25 0,-14 26-128,-15 22 128,-12 22-128,-12 19 128,-13 22-128,-11 17 128,-11 15 0,-7 14 0,-7 12 0,-10 17 0,-16 25 0,-15 18 0,-13 13 0,-9 6 0,-4 3 0,3 0 0,11-4 0,14-12 0,16-21 0,19-25 0,16-29 0,15-29 0,13-29 0,11-28 0,10-27 0,9-24 0,10-21 0,12-20 128,16-19-128,14-17 0,13-14 0,9-5 0,3 0 0,-2 5 0,-7 10 0,-7 13 0,-7 12 0,-6 12 0,-6 13 0,-8 15 0,-8 17 0,-10 19 0,-11 20-128,-11 22 128,-14 24 0,-14 21 0,-15 18 0,-13 15 0,-10 15 0,-9 17 0,-10 22 0,-9 15 0,-8 8 0,-5 2 0,-1-5 0,5-9 0,8-12 0,14-19 0,17-23 0,18-25 0,16-27 0,19-27 0,17-28 0,16-25 0,14-21 0,12-22 0,13-26 0,9-20 0,6-16 0,3-2 0,-1 7 0,-4 17 0,-10 23-128,-13 25 128,-13 25-128,-16 23 128,-14 18-128,-17 18 128,-18 19 0,-17 21 0,-16 21 0,-15 23 0,-17 24 0,-14 21 0,-9 12 0,-3 4 0,3-4 0,10-13 0,17-18 0,22-25 0,26-32 0,23-34 0,22-36 0,24-36 0,24-36 0,20-30 0,18-23 0,10-12 0,3 2-128,-7 13 128,-16 21-128,-20 26 128,-22 25-256,-21 23 128,-20 21-1024,-20 19 128,-18 13-11391,-4 4 7295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52.351"/>
    </inkml:context>
    <inkml:brush xml:id="br0">
      <inkml:brushProperty name="width" value="0.1" units="cm"/>
      <inkml:brushProperty name="height" value="0.6" units="cm"/>
      <inkml:brushProperty name="color" value="#996600"/>
      <inkml:brushProperty name="inkEffects" value="pencil"/>
    </inkml:brush>
  </inkml:definitions>
  <inkml:trace contextRef="#ctx0" brushRef="#br0">393 1736 3200,'0'0'0,"-4"-9"0,-5-14 0,-5-17 256,-2-13 0,-2-10 768,2-5 0,2-1-128,1 3 128,4 5-512,3 5 128,3 7-256,2 8 128,2 8-256,0 5 128,1 6-128,0 5 0,1 5 0,0 3 0,1 3-128,1 2 128,2 5-128,2 4 128,4 6-128,4 8 0,5 9 0,5 10 128,6 13-128,6 13 128,6 12-128,7 15 128,5 18-128,1 13 128,-1 11-128,-5 1 0,-9-3 0,-9-13 0,-11-19 0,-8-19 128,-6-19 0,-6-14 0,-2-13-128,-3-10 128,-1-6-128,-1-7 128,0-4-128,-1-7 127,-2-11-127,-4-13 0,-3-17-128,-5-19 128,-5-21-128,-7-21 0,-11-20 0,-12-24 0,-14-30 0,-11-19 0,-7-13-128,2 3 128,6 16-128,11 25 0,15 33 1,14 32-1,13 32 0,11 27 128,7 24-128,5 23 128,5 21 0,6 19 0,5 20 0,8 21 0,9 27 0,6 24 0,6 17 0,5 11 128,3 3 0,0-3 0,1-9-1,-2-13 129,-3-14-128,-5-17 0,-5-17 0,-6-17 0,-6-21 0,-7-17 0,-4-17 0,-6-14 0,-4-13-128,-6-13 128,-7-16-128,-9-15 128,-9-18-128,-9-19 128,-7-18-128,-7-21 128,-8-22-128,-4-16 0,-2-7 0,1 2 0,5 11 0,9 18 0,11 26 0,10 24 0,8 24 0,8 19 0,4 18 0,3 18 0,5 20 0,3 21 0,3 22 0,5 22 0,4 19 0,6 23 0,6 22 0,8 21 0,4 15 0,4 8 0,4 2 0,0-10 0,1-17 0,-2-21 0,-5-24 0,-5-23 0,-6-24 0,-7-19 0,-5-16 0,-7-14 0,-3-9 0,-5-10 0,-4-8 0,-6-11 0,-5-13 0,-5-16 128,-7-16-128,-5-17 0,-6-18 0,-8-24 0,-10-27 0,-6-23 0,-4-18 0,2-6 0,5 0 0,7 15 0,10 22 0,8 29 0,9 33 0,8 29 0,6 25 0,4 21 0,4 17 0,2 16 0,3 14 0,4 15 0,4 16-128,2 15 128,3 16 0,5 16 0,7 21 0,9 15 0,6 9 0,4 4 0,3-3 0,0-8 0,-1-10 0,-1-17 128,-4-18-128,-6-21 128,-7-22-128,-9-19 128,-7-16-128,-9-18 128,-9-19-128,-11-18 128,-7-19-128,-8-18 128,-5-19-128,-4-23 0,-6-26 0,-4-22 0,-2-15 0,0-7 0,1 0 0,6 7 0,7 14 0,7 20 0,9 27-128,7 27 128,6 25-128,2 24 128,5 21-128,0 19 128,2 20-128,2 17 128,4 15 0,4 13 0,5 15 0,5 18 0,8 22 0,8 18 0,6 13 0,5 4 0,4-3 0,-1-7 0,-3-13 0,-6-18 0,-9-24 0,-9-23 0,-7-20 0,-7-20 128,-7-17-128,-9-21 128,-12-20-128,-11-22 128,-11-19-128,-10-25 0,-9-29 0,-5-24 0,-3-18 0,2-11 0,6-8 0,9 0 0,11 5 0,11 15 0,7 22 0,7 27 0,5 31 0,4 30 0,4 29 0,2 26 0,1 26 0,0 23 0,2 22 0,4 23 0,6 27 0,7 25 0,6 24 0,7 14 0,5 7 0,6-3 0,2-13 0,1-18 0,-2-20 0,-4-22 0,-7-24 0,-7-21 0,-8-22 0,-7-19 128,-8-23-128,-8-20 0,-8-19 0,-7-21 128,-7-19-128,-6-25 0,-10-28 0,-6-24 0,-3-18 0,1-9 0,4-2 0,6 8 0,8 14 0,8 22 0,8 29 0,6 28 0,5 27 0,3 27 0,3 25 0,4 28 0,3 28 0,6 30 0,9 31 0,7 25 0,7 19 0,6 10 128,4 3-128,0-7 128,-3-15-128,-5-21 128,-9-24-128,-8-26 0,-9-24 0,-7-20 128,-5-16-128,-5-16 128,-4-14-128,-3-14 128,-3-17-128,-4-19 0,-3-20 0,-3-19 0,-3-18 0,-2-23 0,-3-27 0,0-18 0,2-8-128,4 8 128,3 21-128,4 31 128,4 36-128,3 35 128,4 35-128,4 34 128,4 30 0,7 34 0,6 35 0,6 31 0,10 27 0,6 17 0,3 8 0,1-2 0,-2-6 0,-3-12 0,-5-13 0,-5-16 128,-5-17-128,-4-20 0,-5-23 0,-4-21 128,-3-19-128,-4-20 128,-2-20-128,-5-19 128,-4-21-128,-5-19 128,-5-18-128,-6-25 128,-8-28-128,-9-25 128,-9-19-128,-5-11 0,-3-3 0,2 4 0,4 10 0,7 21 0,10 30 0,8 30 0,8 29 0,7 25 0,3 26 0,4 26 0,2 26 0,3 26 0,5 24 0,5 28 0,11 27 0,11 23 0,12 16 0,8 3 0,5-8 0,1-19 0,-4-26 0,-8-28 0,-10-30 0,-11-27 0,-11-22 0,-9-23 128,-12-22-128,-11-21 128,-15-20-128,-11-19 0,-11-17 0,-10-21 0,-10-23 0,-3-18 0,3-11 0,7-1 0,11 9-128,13 21 128,13 27-128,10 32 128,9 32-128,6 34 128,6 35-128,5 32 128,6 30 0,9 31 0,9 31 0,8 25 0,6 17 0,6 3 0,2-6 0,1-16 0,-1-25 0,-7-27 0,-8-28 0,-9-26 128,-9-23-128,-11-20 128,-12-19-128,-14-19 128,-13-18-128,-11-18 128,-9-21-128,-5-24 0,-7-30 0,0-21 0,3-15 0,7-4 0,9 8 0,9 19 0,13 28-128,10 32 128,6 33-128,6 34 128,4 33-128,5 31 128,4 28 0,4 30 0,5 31 0,7 24 0,8 14 0,5 1 0,5-10 0,-1-18 0,-3-26 0,-5-28 0,-9-27 0,-8-26 0,-7-20 0,-9-22 0,-9-20 0,-9-22 0,-10-22 0,-6-22 0,-5-20 0,-2-23 0,0-28 0,2-14 0,5-5 0,6 11 0,7 24-128,6 30 128,6 37-128,4 35 128,4 35-128,4 33 128,6 30 0,8 31 0,10 34 0,11 25 0,11 20 0,9 7 0,7-3 0,3-13 0,-1-20 0,-7-25 0,-9-26 0,-13-25 128,-14-23-128,-12-24 128,-14-23-128,-12-23 128,-11-22-128,-10-20 128,-8-21-128,-6-25 0,-9-28 0,-2-19 0,1-13 0,6 2 0,9 13-128,11 23 128,12 28-128,10 28 128,10 25-128,6 27 128,7 26-128,6 26 128,5 30 0,7 30 0,8 34 0,5 29 0,2 22 0,-2 12 0,-4 3 0,-5-7 128,-7-15-128,-7-20 128,-6-23-128,-5-25 128,-5-25-128,-3-23 0,-3-16-512,-3-14 128,-3-11-256,-3-8-12671,-1-3 7935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2:06.444"/>
    </inkml:context>
    <inkml:brush xml:id="br0">
      <inkml:brushProperty name="width" value="0.1" units="cm"/>
      <inkml:brushProperty name="height" value="0.6" units="cm"/>
      <inkml:brushProperty name="color" value="#FFC114"/>
      <inkml:brushProperty name="inkEffects" value="pencil"/>
    </inkml:brush>
  </inkml:definitions>
  <inkml:trace contextRef="#ctx0" brushRef="#br0">563 997 4864,'0'0'0,"0"-8"0,0-3 0,-1-3 0,0 0 0,-1 1 0,-2-4 128,2-30 128,5-14-128,3-4-128,4 4 128,0 8-128,2 9 128,-1 9-128,-1 9 128,0 7 0,1 7 128,1 8 128,0 8 0,0 7 0,-1 9 128,0 7-128,-2 9 128,-1 7 0,-2 5 128,-2 2-128,-3 2 0,-2-3-128,-2-3 128,-2-2-128,-1-4 0,-2-5-256,-2-6 128,1-7-128,-2-9 128,-6-9-128,-5-8 0,-4-9 0,-4-6 0,-4-6-128,0-7 128,2-6-128,5-6 0,6-4 0,8-3 0,8-3 0,9-1 0,8 1 0,7 3 0,6 5-128,3 6 128,3 7-128,3 6 128,0 5-128,1 7 128,0 7 0,0 9 0,-2 10 0,-1 10 0,0 8 0,-1 8 0,-2 3 128,-4 3 0,-5 4 128,-8 0 0,-6-3 0,-7-4 0,-6-5 0,-4-5 0,-3-7-128,-2-6 128,0-6-128,-5-7 0,-7-8 0,-8-8 0,-3-4-128,-4-7 128,-2-6-128,0-7 0,4-6 0,5-3 0,12-4 0,12 0 0,13 0 0,11 2 0,9 5 0,7 4 0,7 5 0,3 8 0,4 8 0,4 9 0,3 11 0,2 10 0,0 10 0,-3 9 0,-6 10 0,-7 6 127,-9 5 1,-11 2 0,-9-1 0,-11-3 0,-9-6 0,-8-5 128,-6-6-128,-4-7 0,-1-7 0,-5-7 0,-2-7-128,-6-9 128,-4-11-128,-4-12 128,3-11-128,6-10 0,10-8 0,13-8 0,13-3 0,12-3 0,14-1-128,10 3 128,8 4-128,5 8 128,4 12-128,0 15 128,2 17 0,-2 18 0,-2 15 0,-4 15 0,-8 11 0,-6 9 0,-8 6 0,-8 1 0,-9-2 0,-6-4 128,-8-5-128,-2-6 128,-3-5-128,1-8 128,1-6-128,2-8 128,2-6-128,0-9 128,-2-14-128,-1-14 0,-1-12 0,0-11 0,3-6 0,5-4 0,5-2-128,5 3 128,4 4-128,5 7 128,3 7-128,2 10 128,2 12 0,1 16 0,0 16 0,-1 18 0,-1 16 0,-3 14 0,-2 11 0,-3 7 0,-3 3 0,-2-3 128,-3-7-128,-1-10 128,-1-13 0,-1-11 0,0-12-128,-1-12 128,0-14-128,0-15 128,1-13-128,2-13 0,2-12 0,3-9 0,1-5 0,3-2 0,4 1 0,5 3 0,2 7 0,2 8 0,0 10 0,-1 11 0,-1 12 0,-2 13 0,0 15 0,0 12 0,-1 14 0,-1 12 0,-1 8 0,-1 5 0,-1 4 0,0-2 128,-2-5-128,0-8 128,-1-9-128,0-12 128,0-12-128,1-13 128,0-15-128,1-14 128,-1-10-128,1-9 0,-1-5 0,-1-3 0,0 0 0,-1 0 0,-1 1 0,0 1 0,-1 4 0,-1 3 0,2 4-128,0 7 128,0 7-128,1 10 128,1 14 0,0 13 0,1 15 0,-2 11 0,-1 8 0,-3 6 0,-2 3 0,-2-2 0,-2-5 0,-1-8 128,-1-10-128,0-11 128,-1-13-128,-1-13 128,-2-12-128,-2-12 0,-2-12 0,-1-11 0,0-8 0,1-6 0,1 1 0,1 3 0,1 8 0,2 9 0,0 8 0,2 7 0,1 7-128,1 7 128,1 7-128,1 9 128,1 13-128,2 12 128,0 11 0,3 9 0,0 5 0,2 2 0,1-2 0,-1-5 0,-1-7 0,-2-9 0,0-10 0,-2-10 0,0-11 0,-2-10 0,-2-10 0,-4-11 0,-3-11 0,-2-11 0,-3-8 0,-1-5 0,-1-2-128,1 4 128,1 5-128,3 10 0,0 9 0,2 10 0,2 10 0,3 12 0,3 13 0,4 14 128,3 13 0,3 11 0,3 8 0,3 4 0,3 2 0,0-3 0,1-4 0,-2-8 0,-2-9 0,-3-11 0,-3-11 0,-5-12 0,-5-14 0,-7-12 128,-5-14-128,-5-11 0,-2-7 0,-1-3 0,1 1 0,1 4 0,2 5 0,1 8 0,3 8 0,2 9 0,2 7-128,3 8 128,1 9-128,2 10 128,2 11-128,2 10 128,3 9 0,4 7 0,4 5 0,4 3 0,3 0 0,0-4 0,1-6 0,-2-9 0,-3-9 0,-1-12 128,-4-14-128,-3-16 128,-3-12-128,-5-12 128,-3-8-128,-4-4 0,-3-3 0,-4-1 0,-3 1 0,-3 3 0,-1 5 0,-2 7 0,-1 9 0,-2 15 0,-2 17 0,-2 18 0,0 18 0,1 18 0,4 14 0,2 12 0,4 7 0,4 2 128,5-4-128,6-6 128,4-11-128,4-14 128,3-15-128,5-18 128,2-17-128,2-18 128,1-17-128,-3-14 128,-3-12-128,-3-7 0,-5-3 0,-4 0 0,-3 6 0,-2 5 0,-3 8 0,-2 6 0,1 7 0,-1 8 0,1 7 0,0 8 0,-4 9 0,-3 13 0,-3 13 0,-1 13 0,0 14 0,2 9 128,4 9-128,3 1 128,6 0-128,6-4 128,7-10-128,9-10 0,7-15 0,6-16 0,5-16 0,1-16 0,-2-18 0,-3-14 0,-6-14 0,-5-6 0,-6-3 0,-4 3 0,-5 6 0,-3 10 0,-2 11 0,-1 9 0,-2 11 0,-1 8 0,-3 6 0,-2 8 0,-7 7 0,-6 8 0,-5 12 0,-3 13 0,-2 14 0,3 13 128,3 10-128,7 7 128,6 3-128,7-3 128,10-5-128,8-10 128,8-14 0,6-19 0,6-20-128,2-22 128,1-21-128,-2-19 128,-3-16-128,-4-13 0,-6-8 0,-5-2 0,-7 1 0,-6 5 0,-7 4 0,-6 8 0,-3 9-128,-4 11 128,-7 10-128,-8 12 0,-8 15 0,-9 14 0,-4 15 0,-3 14 128,4 14-128,4 12 128,8 10-128,9 5 128,9 2-128,10-3 128,10-5-128,11-8 128,13-11-128,12-13 128,11-14-128,10-14 128,7-15 0,3-14 0,1-15-128,-6-12 128,-6-10 0,-10-6 0,-8-2 0,-10 0 0,-7 5 0,-6 6 0,-6 6 0,-4 6 0,-3 9 0,-5 9 0,-8 12 0,-10 14 0,-7 11 0,-5 14 0,-2 13 0,3 11 0,3 10 0,7 7 128,9 5-128,10-1 128,12-4-128,13-6 128,11-9-128,9-12 128,6-13-128,4-17 128,1-16-128,-1-17 0,-3-15 0,-6-13 0,-7-9 0,-9-8 0,-7-4 0,-7 1 0,-6 4 0,-6 8 0,-2 8 0,-8 11 0,-10 11 0,-12 13 128,-13 13-128,-9 13 0,-5 12 0,-1 11 0,3 10 0,6 8 0,8 7 0,10 5 0,9 4 0,10 0 128,8-2-128,10-3 128,9-5-128,11-8 128,10-11-128,10-10 128,9-14-128,3-14 128,1-15-128,-2-14 0,-4-16 0,-5-12 0,-8-10 0,-7-4 0,-9 1 0,-9 2 0,-7 2 0,-8 6 0,-7 8 0,-11 12 0,-14 14 0,-12 16 0,-9 15 0,-4 11 0,0 9 0,2 9 0,6 8 0,6 6 0,7 6 0,10 3 0,10 3 0,12 0 0,10-1 0,12-4 0,9-7 0,9-9 0,8-10 0,9-12 0,5-13 0,4-16 0,2-17 0,-3-15 0,-4-15 0,-7-10 0,-10-8 0,-8-3 0,-8 3 0,-7 6 0,-6 9 0,-10 11 0,-12 10 0,-14 11 0,-11 12 0,-11 13 0,-6 13 0,-4 14 0,-2 15 0,4 13 0,7 14 0,8 10 0,11 8 0,11 4 0,12 1 0,11-3 0,11-4 0,10-10 0,6-9 0,10-14 0,11-15 0,9-16 0,6-17 0,4-18 0,0-17 0,-3-15 0,-6-12 0,-10-5 128,-9-2-128,-10 2 0,-10 7 0,-8 9 0,-9 7 0,-10 8 0,-11 7 0,-12 7 0,-14 7 0,-10 7 0,-5 6 0,-4 8 0,0 9 0,1 9 0,4 9 0,8 9 128,9 6-128,11 6 0,11 3 0,12 2 128,13-1-128,13-4 0,14-4 0,13-10 128,13-10-128,9-14 128,6-13-128,2-16 0,-3-17 0,-7-15 128,-9-13-128,-11-10 0,-13-4 0,-11-3 0,-12 1 0,-10 4 0,-9 6 0,-12 7 0,-13 9 0,-9 10 0,-7 9 0,-6 13 0,-2 13 0,-2 15 0,3 14 0,5 12 0,8 11 0,9 9 0,9 6 0,10 3 0,12-1 0,10-3 0,9-6 0,10-8 0,7-6 0,8-8 0,8-9 0,6-10 0,6-13 0,2-13 0,1-13 0,-5-12 0,-6-11 0,-8-9 128,-8-7-128,-7-4 0,-10 0 0,-9 4 0,-8 4 0,-9 7 0,-6 7 0,-10 10 0,-12 8 0,-11 12 0,-7 12 0,-5 14 0,-1 15 0,3 14 0,4 12 0,5 9 0,8 7 0,9 6 0,8 2 0,11-1 0,10-4 0,10-6 0,11-8 0,11-11 128,10-13-128,12-14 128,8-15-128,6-16 128,1-16-128,-2-13 128,-7-11-128,-7-6 128,-11 1-128,-11 3 0,-13 7 0,-13 7 0,-13 7 0,-12 8 0,-9 8 0,-10 7 0,-7 7 0,-6 7 128,0 5-128,1 8 0,5 8 0,5 11 0,5 9 0,8 7 0,8 5 0,10 3 0,10 0 0,11-3 0,13-7 0,10-10 0,13-12 0,9-13 0,7-16 0,4-18 0,1-19 0,-4-15 0,-5-14 0,-9-9 128,-8-7-128,-10-2 0,-8 2 0,-7 8 0,-6 11 0,-5 13 0,-5 13 0,-8 15 0,-11 17 0,-13 16 0,-11 17 0,-8 13 0,-5 12 0,-1 8 0,4 4 0,5 4 0,10-1 0,9 0 0,12-5 0,13-5 0,14-8 0,14-9 0,14-12 0,11-10 0,8-13 0,3-11 0,0-12 0,-3-11 0,-5-10 0,-9-7 0,-8-2 0,-8-1 0,-9 2 0,-8 5 0,-6 5 0,-9 5 0,-10 1 0,-12 4 0,-13 5 0,-9 6 0,-5 7 0,-4 9 0,0 10 0,-1 10 0,3 10 0,3 7 0,7 10 0,7 5 0,9 5 0,12 0 0,12-3 0,14-4 0,13-7 0,15-10 0,15-14 0,13-15 0,11-17 0,4-15 0,0-16 0,-6-12 0,-7-13 0,-10-6 0,-11-3 0,-12 2 0,-10 7 0,-10 9 0,-9 9 0,-11 9 0,-14 10 0,-12 11 0,-11 12 0,-8 12 0,-6 13 0,-1 12 0,3 15 0,5 13 0,7 12 0,8 10 0,9 3 0,8 0 0,10-4 0,9-6 0,10-9 0,9-12 0,12-11 0,11-14 0,10-15 0,7-16 0,4-14 0,-1-15 0,-4-12 0,-8-7 0,-9-5 0,-11-3 0,-11-1 0,-10 2 0,-7 3 0,-11 7 0,-13 5 0,-10 8 0,-9 8 0,-7 8 0,-4 12 0,-3 12 0,-1 15 0,2 12 0,3 13 0,6 8 0,6 8 0,9 6 0,9 3 0,10 2 0,12-1 0,13-3 0,10-7 0,14-7 0,13-12 0,10-13 0,7-14 0,3-18 0,-1-17 0,-5-15 0,-9-13 0,-9-10 0,-12-5 0,-10-2 0,-11 0 0,-10 5 0,-10 5 0,-11 10 0,-15 9 0,-12 12 0,-11 13 0,-7 12 0,-4 14 0,-1 14 0,4 12 0,7 11 0,9 10 0,11 8 0,9 7 0,9 1 0,11-1 0,8-6 0,10-6 0,9-10 0,9-11 0,8-13 0,8-15 0,8-17 0,6-18 0,4-16 0,0-16 0,-2-11 0,-5-9 0,-8-4 0,-10-2 0,-10 5 0,-10 6 0,-13 10 0,-18 9 0,-16 10 0,-14 11 0,-10 13 0,-6 15 0,-2 14 0,0 14 0,5 12 0,8 12 0,7 9 0,11 7 0,11 4 0,12 3 0,11 0 0,13-2 0,11-6 0,11-8 0,10-11 0,12-12 0,7-13 0,6-15 0,0-16 0,-2-14 0,-8-15 0,-10-13 0,-10-9 128,-11-6-128,-9 0 128,-11 3-128,-9 4 128,-12 5-128,-10 6 0,-10 5 0,-9 9 0,-9 9 0,-8 11 0,-4 13 0,-2 12 0,0 13 0,4 12 0,6 12 0,10 12 0,12 7 0,12 7 0,13 0 0,13-1 0,13-5 0,13-9 0,14-9 0,11-12 0,9-17 0,3-16 0,1-18 0,-5-17 0,-5-18 0,-9-13 0,-8-11 0,-10-7 0,-9-4 0,-8 1 0,-9 5 0,-6 8 0,-4 13 0,-8 10 0,-10 12 0,-9 12 0,-8 11 0,-7 13 0,-6 13 0,-2 12 0,2 9 0,5 8 0,8 4 0,11 1 0,12-2 0,13-6 0,12-9 0,12-14 0,11-14 0,6-15 0,6-15 0,0-10 0,-3-6 0,-5-1 0,-7 2 0,-7 4 0,-7 6 0,-7 6 0,-6 8 0,-4 7 0,-6 7 0,-4 8 0,-6 9 0,-3 6 0,-1 3 0,2 3 0,3-2-1024,9-5 0,7-9-13567,4-4 8831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33:44.060"/>
    </inkml:context>
    <inkml:brush xml:id="br0">
      <inkml:brushProperty name="width" value="0.35" units="cm"/>
      <inkml:brushProperty name="height" value="0.35" units="cm"/>
      <inkml:brushProperty name="color" value="#722E04"/>
    </inkml:brush>
  </inkml:definitions>
  <inkml:trace contextRef="#ctx0" brushRef="#br0">1 17926 6272,'7'-3'192,"72"-24"1483,-22 9-478,0-3 0,-2-2 0,76-44 1,-95 41-873,-2-2 0,53-53 0,14-14 321,-31 40-382,2 4 1,2 2-1,2 4 1,111-48 0,-21 17 492,194-119 0,169-161-96,-424 289-559,4 4 0,118-48-1,-125 62-43,7-7-1,-4-5 0,108-81 0,240-172 156,-341 236-128,3 5 1,198-93-1,-195 113 43,-1-5 0,180-121 0,-135 68 11,196-102-1,683-404 609,-944 550-710,2 5 1,4 4-1,122-50 0,777-371 219,-946 448-256,497-259 0,-334 198 0,154-70 22,-337 145 4,393-205 54,-375 190-80,112-68 0,253-111 0,-265 148 0,476-219 0,-352 126 0,217-110 0,22 35 0,-303 138 0,-91 38 0,193-120 0,-304 167 0,528-313 0,-472 288 0,319-161 0,-11-22 0,-278 153 0,245-154 0,-227 151 0,128-53 0,-62 45 0,131-59 0,-222 90 0,119-78 0,24-39 0,56-37 0,15 24 0,-270 155 2,153-74 61,192-126 0,-378 216-63,310-191 107,189-76 42,-239 136-148,-105 57 52,204-136 0,-150 71-42,338-168-1,122-50 118,-596 312-121,288-175-21,11 23 128,272-137-93,-492 242-21,227-131 0,-258 159 0,154-58 0,-102 57 0,267-145 0,-132 21-1,86-48 24,-275 180 35,182-62 0,-30 15-72,-209 77 15,-1-2 1,67-47-1,112-90-1,311-190 0,-168 165 0,-356 177 0,-1-1 0,0-1 0,-2-2 0,0 0 0,-1-2 0,-1-1 0,30-37 0,7-20-22,104-126 104,-128 165-59,1 2 0,78-62-1,76-52-22,-150 115 0,-2-2 0,48-61 0,56-96 91,116-142-54,-224 297-37,-2-2 0,-2-1 0,-2-1 0,34-71 0,160-318 0,-198 392 0,-2-2 0,-1-1 0,-3-1 0,-2 0 0,23-93 0,-29 66 0,-3-1 0,-4-1 0,-5-105 0,-1 161 0,0 0 0,-1 0 0,-1 1 0,-1-1 0,-1 1 0,-9-23 0,11 34 0,-1-1 0,0 1 0,-1 0 0,0 0 0,-1 1 0,1 0 0,-1-1 0,-1 2 0,1-1 0,-1 1 0,0 0 0,-1 0 0,1 1 0,-1 0 0,-11-5 0,-10-2 0,-1 1 0,0 1 0,-35-7 0,-98-10 0,-22 8 0,-357 11 0,22 39 0,125-6 0,11 6 0,120-6 0,-55 7 0,1 29 0,-139 73 0,324-86 0,-178 90 0,-301 164 0,217-156 0,73-32 0,-282 143 0,429-165 0,21-10 0,57-33 0,90-46 0,-16 4 0,22-7 0,1 0 0,-1 0 0,0 0 0,1 0 0,-1-1 0,1 1 0,-1 0 0,1 0 0,-1 0 0,1-1 0,-1 1 0,1 0 0,-1-1 0,1 1 0,0 0 0,-1-1 0,1 1 0,-1-1 0,1 1 0,0-1 0,0 1 0,-1-1 0,1 1 0,0-1 0,0 1 0,-1-1 0,1 1 0,0-1 0,0 1 0,0-1 0,0 1 0,0-1 0,0 1 0,0-1 0,0 0 0,0 1 0,0-1 0,0 1 0,0-1 0,0 1 0,0-1 0,1 0 0,1-10 0,0-1 0,1 1 0,0 1 0,1-1 0,0 0 0,1 1 0,0 0 0,1 0 0,0 1 0,0-1 0,1 1 0,8-8 0,11-11 0,1 2 0,39-30 0,-13 18 0,3 3 0,82-40 0,-97 54 0,391-195 0,173-94 0,-358 178 0,-173 97 0,111-36 0,-42 25 0,524-140 0,-528 161 0,226-50 0,-278 52-7,460-110 18,9 46-249,-414 75 145,0 7 1,163 15-1,-107 5 72,-72-13-110,-77-4 105,-1 3 0,1 2 0,93 18 0,-53 1 26,-1 4 0,-1 3 0,114 57 0,-53-20 0,-108-51 0,-2 1 0,0 2 0,-1 2 0,-1 1 0,34 26 0,-64-40 2,1 0-1,-1 0 0,0 0 1,0 1-1,-1 0 0,7 15 1,21 55-118,-29-62 103,0-1-1,-1 1 1,-1-1 0,-1 1 0,0 24 0,-10 84-53,5-93 61,-1 14 5,-2 0 0,-15 56 0,18-91 0,0 0 0,-1-1 0,1 1 0,-2-1 0,1 0 0,-1-1 0,-1 1 0,-11 11 0,-10 7 0,-32 24 0,32-27 0,-43 35 0,3 4 0,-102 120 0,32 7-67,6-9 6,84-127 61,-1-3 0,-3-1 0,-79 57 0,-30 28 0,8 11 0,47-43 0,-140 106 0,113-114 0,8-7 0,-131 121 0,176-133 0,-125 114 0,150-144 0,-114 74 0,-152 44 0,-23 15 0,31 26 0,-33 19 0,218-155 0,-265 101 0,271-115 0,-212 130 0,138-70 0,-347 176 0,449-248 0,-179 57 0,28-13 0,-289 169 0,15 41 0,519-297 0,-76 42 0,-2-4 0,-132 47 0,100-48 0,2 5 0,-159 87 0,219-101 0,-491 312 0,471-289 0,-107 76 0,131-98 0,-1-3 0,-52 23 0,-285 136 0,288-131 0,-167 127 0,134-86 0,-4-6 0,-3-6 0,-189 86 0,164-94 0,-150 73 0,210-94 0,-95 67 0,108-60 0,-21 16 0,-186 100 0,3-39 0,-79 40 0,14 27 0,-1 20 0,253-167 0,-173 69 0,246-115 0,-186 82 0,-501 349 0,539-327 0,99-67 0,-3-4 0,-165 65 0,59-33 0,3 8 0,4 8 0,-192 133 0,309-184 0,-208 131 0,198-130 0,-139 56 0,-87 24 0,218-84 0,-122 78 0,-232 159-85,-21-33 42,327-185 43,-14 5 0,-182 111 0,166-72 0,-386 231 0,-148 8 0,602-301-10,-112 66-1,-9 32-94,-146 83 103,-5-15 2,168-91 0,9 2 64,-204 166 0,328-235-58,-3-3-1,-2-3 0,-104 47 1,36-28 129,-138 65 84,8 25-61,122-50-44,-173 105 6,110-87-120,-49 26 0,79-54 0,-98 54 0,14 22 0,158-93 0,-3-4 0,-119 56 0,187-107 0,-60 28 0,-144 94 0,40-16 0,38-24 0,-155 144 0,121-86 0,162-134 21,-2-1-1,0-2 1,-52 23-1,-124 37 169,109-44-204,-13 17 74,-1 0 10,99-47-69,0 1 0,0 1 0,1 0 0,0 2 0,1 0 0,0 1 0,1 1 0,-30 31 0,-94 94-42,132-130 214</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33:44.061"/>
    </inkml:context>
    <inkml:brush xml:id="br0">
      <inkml:brushProperty name="width" value="0.35" units="cm"/>
      <inkml:brushProperty name="height" value="0.35" units="cm"/>
      <inkml:brushProperty name="color" value="#722E04"/>
    </inkml:brush>
  </inkml:definitions>
  <inkml:trace contextRef="#ctx0" brushRef="#br0">1 17485 8064,'25'-14'3881,"-25"14"-3840,0 0 0,0 1 0,0-1 0,0 0 0,0 1 0,0-1 0,0 0 0,0 1 0,0-1 0,0 0 0,-1 2 205,1-1-205,30-20 264,-23 14 19,217-161 1768,-132 95-1774,-20 16-178,176-128 498,-176 134-504,123-60-1,-94 63-135,133-71 111,77-78 34,24-14 13,-156 108 132,345-141 0,-441 212-214,151-79 1,19-47 20,108-59-41,-324 196-53,543-264 126,-419 211-127,-3-8 0,188-126 0,234-132 55,-294 180 40,137-116 13,-202 124-110,-86 62 2,215-104 0,137-51 128,106-122-128,-473 292-7,8-6 75,247-112-1,-270 145-67,-95 42 0,-12 5 0,-20 8 0,-44 17 0,1 2 0,-71 43 0,-124 89 0,168-101 0,-6 2 0,-534 318 0,542-332 0,-569 322 0,466-247 0,-471 268 0,489-305 0,-193 105 0,330-167 5,1 2-1,2 1 0,1 2 1,-44 45-1,66-63 76,13-15-55,19-24-2,14-8 11,3 2 1,1 1-1,65-44 1,145-78 67,-59 40-1,-134 80-97,929-582 419,-99 126-202,-191 109-208,-255 128-13,298-162 0,-355 231 0,113-60 0,841-385-362,-1081 544 309,-133 48-59,159-75-1,15-47-144,12-5-108,-238 133 188,1 3 1,111-31-1,-164 58 25,-18 3 152,0 0-1,0 0 0,0 0 1,0 0-1,0 0 0,0 0 0,0 0 1,0 0-1,1 0 0,-1 0 1,0 0-1,0 0 0,0 0 0,0 0 1,0 0-1,0 0 0,0 0 0,0 0 1,0 0-1,0 0 0,0 0 1,0 0-1,0 1 0,0-1 0,0 0 1,0 0-1,0 0 0,1 0 0,-1 0 1,0 0-1,0 0 0,0 0 1,0 0-1,0 0 0,0 0 0,0 1 1,0-1-1,0 0 0,0 0 1,0 0-1,0 0 0,0 0 0,0 0 1,-1 0-1,1 0 0,0 0 0,0 0 1,0 0-1,0 0 0,0 1 1,0-1-1,0 0 0,0 0 0,0 0 1,0 0-1,0 0 0,0 0 0,0 0 1,0 0-1,0 0 0,0 0 1,0 0-1,-1 0 0,1 0 0,0 0 1,0 0-1,-12 9-33,12-9 34,-170 80-171,70-37 86,-776 338 63,-196 101 44,1043-466 113,11-7 181,34-21-42,51-29-106,1 3-1,78-31 1,-68 33-138,162-72-30,-59 28 0,185-112 0,-291 146 16,382-229 83,17 20-86,-380 210-13,467-249 0,146-95 0,-527 300 0,332-174 0,-142 48 0,332-177 0,-682 379 0,-52 26 0,-61 34 0,-154 104 0,192-114 0,7-6 0,-640 379 0,369-276 0,316-132 0,14-4 0,24-6 0,6-8 0,56-29 0,-25 10 0,99-52 66,186-127-1,-67 36-68,213-78 69,-19 11-4,-179 65-62,223-121 0,-461 268-46,2 3 0,1 3 0,1 3 0,1 3-1,94-15 1,-135 34-39,-31 2 84,-1 0 0,1 0 0,0 0 0,0 0 0,0 0 0,0 1 0,-1-1 0,1 0 0,0 0 0,0 0 0,0 0 0,0 1 0,0-1 1,0 0-1,0 0 0,0 0 0,0 1 0,0-1 0,0 0 0,-1 0 0,1 0 0,0 1 0,0-1 0,0 0 0,0 0 0,1 0 0,-1 1 0,0-1 0,0 0 0,0 0 0,0 0 0,0 0 1,0 1-1,0-1 0,0 0 0,0 0 0,0 0 0,0 1 0,1-1 0,-1 0 0,0 0 0,0 0 0,0 0 0,0 0 0,0 0 0,1 1 0,-1-1 0,0 0 0,0 0 0,0 0 0,1 0 1,-1 0-1,0 0 0,0 0 0,0 0 0,1 0 0,-1 0 0,0 0 0,0 0 0,0 0 0,1 0 0,-1 0 0,0 0 0,0 0 0,0 0 0,1 0 0,-1 0 0,0 0 0,0 0 0,-16 12-60,-185 95-83,5-3 138,28 7 6,90-58 0,69-47 0,7-4 9,0-1 1,-1 1 0,1 0 0,-1-1-1,1 1 1,-1-1 0,1 0 0,-1 0 0,0 0-1,-5 1 1,4-6 32,8-4-10,13-9 42,-16 17-73,38-35 127,2 3-1,64-40 0,105-47 21,-14 8-59,153-114 14,62-39 28,18 34 19,-340 190-133,216-105-13,-105 40 2,245-126-13,14 28 136,-447 198-129,-8 3 0,0 0 0,0 0 0,1 1 0,-1-1 0,1 1 0,-1 0 0,1 1 0,0-1 0,5 1 0,-9 0 0,-1 0 0,0 0 0,0 0 0,0 0 0,1 0 0,-1 0 0,0 0 0,0 0 0,0 0 0,1 0 0,-1 0 0,0 0 0,0 1 0,0-1 0,1 0 0,-1 0 0,0 0 0,0 0 0,0 0 0,0 1 0,0-1 0,1 0 0,-1 0 0,0 0 0,0 1 0,0-1 0,0 0 0,0 0 0,0 0 0,0 1 0,0-1 0,0 0 0,0 0 0,0 0 0,0 1 0,0-1 0,0 0 0,0 0 0,0 0 0,0 1 0,0-1 0,0 0 0,0 0 0,0 0 0,0 1 0,0-1 0,0 0 0,-1 0 0,1 0 0,0 1 0,0-1 0,0 0 0,0 0 0,-1 0 0,-9 18 0,-1-1 0,0-1 0,-2 0 0,0-1 0,-29 27 0,24-24 0,-36 32 0,-2-2 0,-120 77 0,-138 50 0,186-117 0,-173 51 0,294-109 6,15-7 22,18-10 45,132-67-63,184-132 0,-235 146-9,92-63-1,131-84 0,-218 156 0,158-64 0,11-4 0,102-101 0,-115 67 0,-267 163 0,-1 0 0,1-1 0,-1 1 0,1 0 0,0 0 0,-1-1 0,1 1 0,-1-1 0,1 1 0,-1 0 0,1-1 0,-1 1 0,1-1 0,-1 1 0,0-1 0,1 1 0,-1-1 0,0 1 0,1-1 0,-1 0 0,0 1 0,0-1 0,0 1 0,1-1 0,-1 0 0,0 1 0,0-1 0,0 1 0,0-2 0,0 1 0,0-1 0,0 1 0,0 0 0,1 0 0,-1-1 0,0 1 0,0 0 0,1 0 0,-1 0 0,1-1 0,-1 1 0,1 0 0,0 0 0,-1 0 0,2-1 0,15-16 0,0 1 0,0 1 0,38-26 0,-27 20 0,58-38 0,3 3 0,116-54 0,-97 55 0,123-85 0,-103 48 0,-14 9 0,238-134 0,-254 169 0,167-58 0,-169 79 0,-1-5 0,178-87 0,-181 66 0,-2-3 0,124-103 0,-105 70 0,4 6 0,177-102 0,-252 167 0,40-15 0,-43 20 0,59-33 0,-62 24 0,-2-1 0,0-2 0,-2 0 0,-1-2 0,36-48 0,28-28 0,180-150 0,-96 115 0,-160 125 0,-2-1 0,23-30 0,-18 22 0,-14 17 0,-1 1 0,0-1 0,0 0 0,0 0 0,-1 0 0,3-7 0,-4 8 0,1 0 0,0 0 0,0 0 0,0 0 0,0 0 0,1 1 0,0-1 0,0 1 0,0-1 0,5-4 0,9-6 0,-1-1 0,24-31 0,-34 38 0,0-1 0,-1 1 0,0-1 0,0 0 0,-1 0 0,0-1 0,3-19 0,-3 17 0,0 0 0,10-23 0,6-20 0,-17 44 0,1 1 0,0-1 0,0 1 0,1 0 0,0 0 0,1 1 0,11-16 0,-13 22 0,-1 0 0,1 0 0,-1 0 0,1 0 0,1 1 0,-1 0 0,0 0 0,1 0 0,0 0 0,-1 0 0,1 1 0,0 0 0,0 0 0,1 1 0,-1-1 0,0 1 0,0 0 0,1 0 0,7 1 0,-13 0 0,1 0 0,-1 0 0,1 0 0,-1-1 0,1 2 0,-1-1 0,0 0 0,1 0 0,-1 0 0,1 0 0,-1 0 0,1 0 0,-1 0 0,0 0 0,1 1 0,-1-1 0,1 0 0,-1 0 0,0 1 0,1-1 0,-1 0 0,0 0 0,1 1 0,-1-1 0,0 0 0,1 1 0,-1-1 0,0 1 0,0-1 0,1 0 0,-1 1 0,0-1 0,0 1 0,0-1 0,0 0 0,0 1 0,0-1 0,1 1 0,-1-1 0,0 1 0,0-1 0,0 1 0,0-1 0,-1 0 0,1 1 0,0-1 0,0 1 0,0-1 0,0 1 0,0-1 0,-1 1 0,-13 25 0,-6 5-58,2 0 0,-20 47 0,-15 29-45,34-77 64,-1-1 0,-2-1-1,-29 30 1,-81 69-94,-10 10 39,40-21-77,-133 196 1,179-234 147,30-45 23,2 2 1,-21 41-1,44-76 0,0 1 0,0 0 0,1 0 0,-1 0 0,1 0 0,-1 0 0,1-1 0,-1 1 0,1 0 0,0 0 0,-1 0 0,1 1 0,0-1 0,0 0 0,0 0 0,0 0 0,0 0 0,0 0 0,0 0 0,0 0 0,0 0 0,0 0 0,0 0 0,1 0 0,-1 0 0,0 0 0,1 0 0,-1 0 0,2 2 0,0-3 0,0 1 0,0-1 0,0 1 0,0-1 0,1 0 0,-1 0 0,0 0 0,0 0 0,0 0 0,0 0 0,0 0 0,1-1 0,-1 1 0,4-3 0,32-8 0,0-2 0,0-2 0,-2-2 0,0-1 0,-1-2 0,0-1 0,46-38 0,15-24 0,89-98 0,19-17 0,7 36 0,-169 132 0,-20 14 0,-1-1 0,-1-1 0,-1-1 0,0 0 0,-2-2 0,0 0 0,-1 0 0,-1-2 0,-1 0 0,-2-1 0,0 0 0,-1-1 0,-2 0 0,0 0 0,-2-1 0,9-52 0,-16 77 0,0 0 0,0 0 0,1 0 0,-1 0 0,0 0 0,0 0 0,0 0 0,0 0 0,0 0 0,0 0 0,0 0 0,-1 0 0,1 0 0,0 1 0,0-1 0,-1 0 0,1 0 0,-1 0 0,1 0 0,-1-1 0,0 2 0,0 0 0,1 0 0,-1 0 0,1-1 0,-1 1 0,1 0 0,-1 0 0,1 0 0,-1 0 0,0 0 0,1 1 0,-1-1 0,1 0 0,-1 0 0,1 0 0,-1 0 0,1 1 0,-1-1 0,1 0 0,-1 0 0,1 1 0,-1-1 0,0 1 0,-26 25 0,-192 252 0,333-454 0,-56 82 0,-34 55 0,209-348 0,-201 316 0,-3-1 0,-3-2 0,19-93 0,44-122 0,-55 209 0,-15 40 0,-2-2 0,-2 0 0,-1 0 0,12-69 0,-26 109 0,0 1 0,0-1 0,0 0 0,0 0 0,-1 1 0,1-1 0,0 0 0,-1 0 0,1 1 0,-1-1 0,0 1 0,0-3 0,0 3 0,1 1 0,0-1 0,-1 1 0,1-1 0,-1 1 0,1 0 0,0-1 0,-1 1 0,1 0 0,-1-1 0,1 1 0,-1 0 0,1-1 0,-1 1 0,1 0 0,-1 0 0,1 0 0,-1-1 0,0 1 0,1 0 0,-1 0 0,1 0 0,-1 0 0,1 0 0,-1 0 0,0 0 0,1 0 0,-1 0 0,1 1 0,-1-1 0,1 0 0,-1 0 0,0 0 0,1 1 0,-1-1 0,1 0 0,-1 0 0,1 1 0,0-1 0,-1 1 0,0-1 0,-5 6 0,0-1 0,1 1 0,-1 0 0,1 0 0,0 0 0,1 1 0,-1 0 0,1-1 0,-5 15 0,-25 75 0,24-65 0,-6 22-102,1 2 0,3 0-1,3 1 1,-3 67-1,11-111 80,-4 252-722,5-260 719,1 0-1,-1 1 1,1-1-1,0 0 1,0 0-1,0-1 1,0 1-1,1 0 1,3 6-1,-5-10 22,1 1 1,-1 0-1,1-1 0,-1 1 1,1 0-1,0-1 0,-1 1 1,1-1-1,0 1 0,0-1 1,-1 1-1,1-1 0,0 1 0,0-1 1,-1 0-1,1 1 0,0-1 1,0 0-1,0 0 0,0 0 1,0 0-1,0 0 0,-1 0 1,1 0-1,0 0 0,0 0 0,0 0 1,0 0-1,0 0 0,-1-1 1,1 1-1,0 0 0,0-1 1,0 1-1,-1 0 0,1-1 0,0 1 1,0-1-1,-1 0 0,1 1 1,0-1-1,-1 1 0,1-1 1,-1 0-1,1 1 0,-1-1 1,2-2-1,16-19-5,27-43 0,-26 36 8,4-10 5,-2-1-1,-2-2 0,-2 0 0,14-49 0,-4 13 94,-13 41-79,25-82 385,-36 104-349,0 1 0,-1-1 0,0 0 0,-1 0 0,-1 1 0,-2-22-1,-12-58 212,-3 1-1,-42-129 0,48 195-156,16 49-108,14 37 1,23 79 0,-33-102-24,2-1-1,1 1 0,2-2 0,1 0 0,23 36 0,-34-64-6,0-1 0,1 1 0,0-1 1,0 0-1,0 0 0,0 0 0,1-1 0,0 0 0,0 0 0,13 6 1,-17-9 26,0 0 0,1 0 0,-1 0 0,0-1 0,0 1 0,0 0 0,1-1 0,-1 0 0,0 0 0,1 1 0,-1-1 0,0-1 0,1 1 0,-1 0 0,0-1 0,0 1 0,1-1 0,-1 1 0,0-1 0,0 0 0,0 0 0,0 0 0,0 0 0,0 0 0,0-1 0,0 1 0,0-1 0,-1 1 0,1-1 0,-1 0 0,1 1 0,-1-1 0,1 0 0,-1 0 0,0 0 0,0 0 0,1-3 0,5-7 4,-1-1 0,0 0 0,-1 0 0,-1 0 0,0-1 0,-1 1 0,0-1 0,-1 0 0,-1 0 0,0 1 0,-1-24 0,-9-25 0,-2 0 0,-24-74 0,30 121 0,-1 0 0,0 1 0,-1 0 0,-1 0 0,0 1 0,-1-1 0,-1 2 0,0 0 0,-16-16 0,6 10 0,0 1 0,-1 1 0,-1 0 0,-43-22 0,40 28 0,-1 1 0,-1 1 0,0 1 0,-53-6 0,75 12 0,-4-1-5,6 1-7,-1 1 1,1-1 0,-1 1 0,1 0 0,0 0-1,-1 0 1,1 0 0,-5 2 0,7-2 7,0 1 1,0-1-1,0 1 1,0 0-1,0 0 1,0-1-1,0 1 1,0 0-1,0 0 0,1 0 1,-1 0-1,0 0 1,1 0-1,-1 0 1,1 0-1,-1 1 1,1-1-1,-1 0 1,1 0-1,0 0 1,-1 0-1,1 1 0,0-1 1,0 0-1,0 0 1,0 0-1,0 1 1,0-1-1,1 0 1,-1 0-1,1 2 1,8 43-140,-1-28 61,2 0 1,-1-1 0,2-1-1,0 1 1,1-2-1,19 20 1,-9-10-29,21 31 0,-23-21-39,26 61-1,-9-16 44,28 62-257,-60-120 363,-5-22 0,0 0 0,0 1 0,0-1 0,0 0 0,0 1 0,0-1 0,0 0 0,0 1 0,0-1 0,-1 0 0,1 0 0,0 1 0,0-1 0,0 0 0,0 0 0,-1 1 0,1-1 0,0 0 0,0 0 0,-1 0 0,1 1 0,0-1 0,0 0 0,-1 0 0,1 0 0,0 0 0,-1 0 0,1 0 0,0 1 0,-1-1 0,1 0 0,0 0 0,-1 0 0,-1-1 0,0 1 0,0-1 0,0 0 0,0 1 0,1-1 0,-1 0 0,0 0 0,0 0 0,1 0 0,-1 0 0,1-1 0,-1 1 0,1-1 0,-1 1 0,1-1 0,0 1 0,-2-3 1,-34-56 122,3-1 1,-33-80 0,22 43-5,-65-138 265,107 230-370,0 1 0,0-1 0,-1 1 0,0 0 0,0 1 0,0-1 0,-1 1 0,1-1-1,-1 2 1,0-1 0,0 0 0,-10-4 0,-2 0 16,-1 1 1,-32-9-1,32 11-25,7 1-5,-13-2 0,32 15 0,6 0 0,12 6 0,-1 1 0,0 1 0,-1 1 0,30 30 0,-46-41 0,-4-2 0,0-1 0,0 0 0,1 0 0,0 0 0,0-1 0,0 1 0,7 2 0,-12-6 0,0 0 0,1 0 0,-1 0 0,0 0 0,0 0 0,1 0 0,-1 0 0,0 0 0,0-1 0,1 1 0,-1 0 0,0 0 0,0 0 0,1 0 0,-1-1 0,0 1 0,0 0 0,0 0 0,1 0 0,-1-1 0,0 1 0,0 0 0,0 0 0,0-1 0,0 1 0,1 0 0,-1 0 0,0-1 0,0 1 0,0 0 0,0-1 0,0 1 0,0 0 0,0 0 0,0-1 0,0 1 0,0 0 0,0-1 0,0 1 0,0 0 0,0 0 0,-1-1 0,-1-12 0,2 12 0,-1-4 0,-1 1 0,0-1 0,0 0 0,0 1 0,-1-1 0,1 1 0,-1 0 0,0 0 0,0 0 0,-1 0 0,1 0 0,-1 1 0,0-1 0,0 1 0,0 0 0,0 0 0,0 1 0,-1-1 0,1 1 0,-1 0 0,0 0 0,-8-2 0,-10-2 0,-1 1 0,0 1 0,-37-2 0,33 4 0,-68-4 0,1 4 0,-1 4 0,1 5 0,0 3 0,-100 25 0,108-17 0,-121 10 0,144-20 0,46-5 0,46-4 0,63-8 0,108-25 0,-140 23 0,2 3 0,117 1 0,-178 6 0,0 1 0,0 0 0,0 0 0,0 0 0,0 0 0,0 0 0,0 0 0,0 0 0,0 0 0,0-1 0,0 1 0,0 0 0,0 0 0,0 0 0,0 0 0,0 0 0,0 0 0,0-1 0,0 1 0,0 0 0,0 0 0,0 0 0,0 0 0,0 0 0,0 0 0,0 0 0,0 0 0,0-1 0,0 1 0,0 0 0,0 0 0,0 0 0,1 0 0,-1 0 0,0 0 0,0 0 0,0 0 0,0 0 0,0 0 0,0 0 0,0-1 0,0 1 0,1 0 0,-1 0 0,0 0 0,0 0 0,0 0 0,0 0 0,0 0 0,0 0 0,0 0 0,1 0 0,-1 0 0,0 0 0,0 0 0,0 0 0,0 0 0,0 0 0,0 0 0,1 0 0,-1 1 0,0-1 0,0 0 0,-10-6 0,-7 4 0,-1 0 0,1 0 0,-1 2 0,-29 2 0,1 0 0,-154 7 0,-218 40 0,-83 8 0,46-7 0,416-46 0,29-4 0,0 0 0,0 1 0,0 1 0,0 0 0,1 0 0,-1 1 0,-13 5 0,22-8 0,1 0 0,0 0 0,0 1 0,-1-1 0,1 0 0,0 0 0,0 0 0,0 0 0,-1 0 0,1 0 0,0 0 0,0 0 0,-1 0 0,1 1 0,0-1 0,0 0 0,0 0 0,0 0 0,-1 1 0,1-1 0,0 0 0,0 0 0,0 0 0,0 1 0,0-1 0,0 0 0,-1 0 0,1 0 0,0 1 0,0-1 0,0 0 0,0 0 0,0 1 0,0-1 0,0 0 0,0 0 0,0 1 0,0-1 0,0 0 0,0 0 0,0 1 0,0-1 0,0 0 0,1 0 0,-1 1 0,0-1 0,0 0 0,0 0 0,0 0 0,0 1 0,0-1 0,1 0 0,-1 0 0,0 0 0,0 0 0,0 1 0,1-1 0,-1 0 0,0 0 0,0 0 0,0 0 0,1 0 0,-1 0 0,0 1 0,0-1 0,1 0 0,-1 0 0,1 0 0,18 5 0,6-3 0,0-2 0,0 0 0,47-7 0,29-1 0,-56 6 0,-35 1 0,-14 1 0,-86 14 0,0 3 0,-138 45 0,-169 88 0,198-62 0,-143 53 0,331-138 0,-5 3 0,-1 0 0,-17 9 0,34-15 0,0 0 0,0 0 0,0 0 0,1 0 0,-1 1 0,0-1 0,0 0 0,0 0 0,1 0 0,-1 0 0,0 0 0,0 0 0,0 0 0,0 0 0,1 1 0,-1-1 0,0 0 0,0 0 0,0 0 0,0 0 0,0 0 0,1 1 0,-1-1 0,0 0 0,0 0 0,0 0 0,0 1 0,0-1 0,0 0 0,0 0 0,0 0 0,0 1 0,0-1 0,0 0 0,0 0 0,0 0 0,0 1 0,0-1 0,0 0 0,0 0 0,0 0 0,0 1 0,0-1 0,0 0 0,0 0 0,0 0 0,-1 1 0,1-1 0,0 0 0,0 0 0,0 0 0,0 0 0,0 1 0,0-1 0,-1 0 0,20 1 0,17-6 0,0-2 0,0-2 0,56-21 0,4 0 0,-24 7 0,29-6 0,-88 24 0,-19 7 0,-59 31 0,-3-3 0,-99 30 0,-146 23 0,136-39 0,130-30 0,1 3 0,0 1 0,1 3 0,-51 32 0,95-53 0,1 1 0,-1-1 0,0 1 0,1-1 0,-1 0 0,0 1 0,1-1 0,-1 1 0,0-1 0,0 0 0,1 0 0,-1 1 0,0-1 0,0 0 0,1 0 0,-1 0 0,0 0 0,0 0 0,0 0 0,1 0 0,-1 0 0,0 0 0,0-1 0,0 1 0,0-1 0,1 1 0,0-1 0,0 0 0,0 1 0,0-1 0,-1 0 0,1 1 0,0-1 0,0 0 0,0 0 0,0 1 0,0-1 0,1 0 0,-1 1 0,0-1 0,0 0 0,0 1 0,1-1 0,-1 0 0,1 0 0,1-4 0,0-1 0,1 1 0,0 0 0,0 0 0,6-6 0,2 1 11,1 1 0,0 0-1,0 1 1,1 1 0,0 0-1,0 1 1,1 0 0,-1 1-1,2 0 1,-1 1 0,18-2-1,-32 6-10,0 0 0,0 0 0,0 0 0,0 0 0,0 0 0,0 0 0,0 0 0,0 0 0,-1 0 0,1 0 0,0 0 0,0 0 0,0 0 0,0 0 0,0 1 0,0-1 0,0 0 0,0 0 0,0 0 0,0 0 0,0 0 0,0 0 0,0 0 0,0 0 0,0 0 0,0 0 0,0 0 0,0 1 0,0-1 0,0 0 0,0 0 0,0 0 0,0 0 0,0 0 0,0 0 0,1 0 0,-1 0 0,0 0 0,0 0 0,0 0 0,0 0 0,0 1 0,-15 9 0,-21 11 0,-144 69 0,-382 217 0,179-48 0,335-234 0,48-25 0,0 0 0,0 0 0,0 0 0,0 0 0,0 0 0,0 0 0,0 0 0,0 0 0,0 0 0,0 0 0,0 0 0,0 0 0,0 0 0,0 0 0,0 0 0,0 0 0,0 0 0,0-1 0,0 1 0,0 0 0,0 0 0,0 0 0,0 0 0,0 0 0,0 0 0,0 0 0,0 0 0,0 0 0,0 0 0,0 0 0,0 0 0,0 0 0,0 0 0,0 0 0,0 0 0,0 0 0,0-1 0,0 1 0,0 0 0,0 0 0,0 0 0,-1 0 0,1 0 0,0 0 0,0 0 0,0 0 0,8-8 0,13-9 0,173-121 0,-189 134 0,-1 1 0,0 0 0,0 0 0,0 0 0,1 1 0,-1-1 0,1 1 0,6-2 0,-11 4 0,0 0 0,1 0 0,-1-1 0,0 1 0,0 0 0,0 0 0,1 0 0,-1 0 0,0 0 0,0 0 0,1 0 0,-1 0 0,0 0 0,0 0 0,1 0 0,-1 0 0,0 0 0,0 0 0,1 0 0,-1 0 0,0 0 0,0 0 0,1 0 0,-1 0 0,0 0 0,0 0 0,1 0 0,-1 0 0,0 0 0,0 1 0,0-1 0,1 0 0,-1 0 0,0 0 0,0 0 0,0 1 0,0-1 0,1 0 0,-1 0 0,0 0 0,0 1 0,0-1 0,-1 4 0,-3 1 0,0 0-1,0 0 0,0-1 0,-1 0 0,0 0 1,0 0-1,-9 6 0,2-2-14,-27 18-28,-1-2 1,-1-1-1,-1-3 0,-62 22 1,45-19 19,29-11 24,-51 14-1,80-26 0,0 1 0,0-1 0,0 1 0,-1-1 0,1 0 0,0 0 0,0 1 0,-1-1 0,1 0 0,0 0 0,0 0 0,-1-1 0,1 1 0,0 0 0,-3-1 0,4 0 0,0 1 0,1-1 0,-1 1 0,0-1 0,0 1 0,0-1 0,0 1 0,1-1 0,-1 1 0,0-1 0,1 1 0,-1-1 0,0 1 0,1-1 0,-1 1 0,1-1 0,-1 1 0,0 0 0,1-1 0,-1 1 0,1 0 0,0-1 0,42-25 0,25-6 0,211-108 0,-196 90 0,94-76 0,-165 115 0,-12 11 1,0-1-1,0 1 1,0 0-1,0 0 0,0 0 1,0 0-1,0 0 1,0 0-1,0 0 1,0 0-1,0 0 0,0 0 1,0 0-1,0 0 1,0-1-1,0 1 1,0 0-1,0 0 0,0 0 1,0 0-1,0 0 1,0 0-1,0 0 0,0 0 1,0 0-1,0 0 1,0-1-1,0 1 1,0 0-1,0 0 0,0 0 1,0 0-1,0 0 1,0 0-1,0 0 1,0 0-1,0 0 0,0 0 1,0 0-1,0 0 1,0 0-1,0 0 0,-1-1 1,1 1-1,0 0 1,0 0-1,0 0 1,0 0-1,0 0 0,0 0 1,0 0-1,0 0 1,0 0-1,0 0 0,0 0 1,-1 0-1,1 0 1,0 0-1,0 0 1,0 0-1,0 0 0,0 0 1,0 0-1,0 0 1,0 0-1,-28 12 79,-6 8-67,-50 40-1,-25 17-13,23-30 2,-156 59-1,-100 10 24,336-113-5,-1-1-1,1-1 1,-1 1 0,0-1 0,-8 0-1,15-1-16,0 0 0,0 0 0,0 0 0,0 0 0,0 0 0,0 0 0,0 0 0,0 0 0,0 0 0,0 0 0,1 0 0,-1 0 0,0 0 0,0 0 0,0 0 0,0 0 0,0 0 0,0 0 0,0 0 0,0 0 0,0 0 0,0 0 0,0 0 0,0 0 0,0-1 0,0 1 0,0 0-1,0 0 1,0 0 0,0 0 0,0 0 0,1 0 0,-1 0 0,0 0 0,0 0 0,0 0 0,0 0 0,0-1 0,0 1 0,0 0 0,-1 0 0,1 0 0,0 0 0,0 0 0,0 0 0,0 0 0,0 0 0,0 0 0,0 0 0,0 0 0,0 0 0,0-1 0,0 1 0,0 0 0,0 0-1,0 0 1,0 0 0,0 0 0,0 0 0,0 0 0,0 0 0,-1 0 0,1 0 0,0 0 0,0 0 0,0 0 0,0 0 0,0 0 0,0 0 0,10-9 41,15-7-2,114-53 77,40-22-128,44-65 11,6-4 0,-74 71 0,-218 124 0,-83 61 0,73-41 0,-2-3 0,-3-4 0,-97 45 0,160-89 0,17-10 0,23-18 0,-20 20 0,20-20-24,41-38-224,3 3 0,91-61 0,-75 68-2269,2 1-7509</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33:44.062"/>
    </inkml:context>
    <inkml:brush xml:id="br0">
      <inkml:brushProperty name="width" value="0.35" units="cm"/>
      <inkml:brushProperty name="height" value="0.35" units="cm"/>
      <inkml:brushProperty name="color" value="#722E04"/>
    </inkml:brush>
  </inkml:definitions>
  <inkml:trace contextRef="#ctx0" brushRef="#br0">1 17485 8064,'25'-14'3881,"-25"14"-3840,0 0 0,0 1 0,0-1 0,0 0 0,0 1 0,0-1 0,0 0 0,0 1 0,0-1 0,0 0 0,-1 2 205,1-1-205,30-20 264,-23 14 19,217-161 1768,-132 95-1774,-20 16-178,176-128 498,-176 134-504,123-60-1,-94 63-135,133-71 111,77-78 34,24-14 13,-156 108 132,345-141 0,-441 212-214,151-79 1,19-47 20,108-59-41,-324 196-53,543-264 126,-419 211-127,-3-8 0,188-126 0,234-132 55,-294 180 40,137-116 13,-202 124-110,-86 62 2,215-104 0,137-51 128,106-122-128,-473 292-7,8-6 75,247-112-1,-270 145-67,-95 42 0,-12 5 0,-20 8 0,-44 17 0,1 2 0,-71 43 0,-124 89 0,168-101 0,-6 2 0,-534 318 0,542-332 0,-569 322 0,466-247 0,-471 268 0,489-305 0,-193 105 0,330-167 5,1 2-1,2 1 0,1 2 1,-44 45-1,66-63 76,13-15-55,19-24-2,14-8 11,3 2 1,1 1-1,65-44 1,145-78 67,-59 40-1,-134 80-97,929-582 419,-99 126-202,-191 109-208,-255 128-13,298-162 0,-355 231 0,113-60 0,841-385-362,-1081 544 309,-133 48-59,159-75-1,15-47-144,12-5-108,-238 133 188,1 3 1,111-31-1,-164 58 25,-18 3 152,0 0-1,0 0 0,0 0 1,0 0-1,0 0 0,0 0 0,0 0 1,0 0-1,1 0 0,-1 0 1,0 0-1,0 0 0,0 0 0,0 0 1,0 0-1,0 0 0,0 0 0,0 0 1,0 0-1,0 0 0,0 0 1,0 0-1,0 1 0,0-1 0,0 0 1,0 0-1,0 0 0,1 0 0,-1 0 1,0 0-1,0 0 0,0 0 1,0 0-1,0 0 0,0 0 0,0 1 1,0-1-1,0 0 0,0 0 1,0 0-1,0 0 0,0 0 0,0 0 1,-1 0-1,1 0 0,0 0 0,0 0 1,0 0-1,0 0 0,0 1 1,0-1-1,0 0 0,0 0 0,0 0 1,0 0-1,0 0 0,0 0 0,0 0 1,0 0-1,0 0 0,0 0 1,0 0-1,-1 0 0,1 0 0,0 0 1,0 0-1,-12 9-33,12-9 34,-170 80-171,70-37 86,-776 338 63,-196 101 44,1043-466 113,11-7 181,34-21-42,51-29-106,1 3-1,78-31 1,-68 33-138,162-72-30,-59 28 0,185-112 0,-291 146 16,382-229 83,17 20-86,-380 210-13,467-249 0,146-95 0,-527 300 0,332-174 0,-142 48 0,332-177 0,-682 379 0,-52 26 0,-61 34 0,-154 104 0,192-114 0,7-6 0,-640 379 0,369-276 0,316-132 0,14-4 0,24-6 0,6-8 0,56-29 0,-25 10 0,99-52 66,186-127-1,-67 36-68,213-78 69,-19 11-4,-179 65-62,223-121 0,-461 268-46,2 3 0,1 3 0,1 3 0,1 3-1,94-15 1,-135 34-39,-31 2 84,-1 0 0,1 0 0,0 0 0,0 0 0,0 0 0,0 1 0,-1-1 0,1 0 0,0 0 0,0 0 0,0 0 0,0 1 0,0-1 1,0 0-1,0 0 0,0 0 0,0 1 0,0-1 0,0 0 0,-1 0 0,1 0 0,0 1 0,0-1 0,0 0 0,0 0 0,1 0 0,-1 1 0,0-1 0,0 0 0,0 0 0,0 0 0,0 0 1,0 1-1,0-1 0,0 0 0,0 0 0,0 0 0,0 1 0,1-1 0,-1 0 0,0 0 0,0 0 0,0 0 0,0 0 0,0 0 0,1 1 0,-1-1 0,0 0 0,0 0 0,0 0 0,1 0 1,-1 0-1,0 0 0,0 0 0,0 0 0,1 0 0,-1 0 0,0 0 0,0 0 0,0 0 0,1 0 0,-1 0 0,0 0 0,0 0 0,0 0 0,1 0 0,-1 0 0,0 0 0,0 0 0,-16 12-60,-185 95-83,5-3 138,28 7 6,90-58 0,69-47 0,7-4 9,0-1 1,-1 1 0,1 0 0,-1-1-1,1 1 1,-1-1 0,1 0 0,-1 0 0,0 0-1,-5 1 1,4-6 32,8-4-10,13-9 42,-16 17-73,38-35 127,2 3-1,64-40 0,105-47 21,-14 8-59,153-114 14,62-39 28,18 34 19,-340 190-133,216-105-13,-105 40 2,245-126-13,14 28 136,-447 198-129,-8 3 0,0 0 0,0 0 0,1 1 0,-1-1 0,1 1 0,-1 0 0,1 1 0,0-1 0,5 1 0,-9 0 0,-1 0 0,0 0 0,0 0 0,0 0 0,1 0 0,-1 0 0,0 0 0,0 0 0,0 0 0,1 0 0,-1 0 0,0 0 0,0 1 0,0-1 0,1 0 0,-1 0 0,0 0 0,0 0 0,0 0 0,0 1 0,0-1 0,1 0 0,-1 0 0,0 0 0,0 1 0,0-1 0,0 0 0,0 0 0,0 0 0,0 1 0,0-1 0,0 0 0,0 0 0,0 0 0,0 1 0,0-1 0,0 0 0,0 0 0,0 0 0,0 1 0,0-1 0,0 0 0,0 0 0,0 0 0,0 1 0,0-1 0,0 0 0,-1 0 0,1 0 0,0 1 0,0-1 0,0 0 0,0 0 0,-1 0 0,-9 18 0,-1-1 0,0-1 0,-2 0 0,0-1 0,-29 27 0,24-24 0,-36 32 0,-2-2 0,-120 77 0,-138 50 0,186-117 0,-173 51 0,294-109 6,15-7 22,18-10 45,132-67-63,184-132 0,-235 146-9,92-63-1,131-84 0,-218 156 0,158-64 0,11-4 0,102-101 0,-115 67 0,-267 163 0,-1 0 0,1-1 0,-1 1 0,1 0 0,0 0 0,-1-1 0,1 1 0,-1-1 0,1 1 0,-1 0 0,1-1 0,-1 1 0,1-1 0,-1 1 0,0-1 0,1 1 0,-1-1 0,0 1 0,1-1 0,-1 0 0,0 1 0,0-1 0,0 1 0,1-1 0,-1 0 0,0 1 0,0-1 0,0 1 0,0-2 0,0 1 0,0-1 0,0 1 0,0 0 0,1 0 0,-1-1 0,0 1 0,0 0 0,1 0 0,-1 0 0,1-1 0,-1 1 0,1 0 0,0 0 0,-1 0 0,2-1 0,15-16 0,0 1 0,0 1 0,38-26 0,-27 20 0,58-38 0,3 3 0,116-54 0,-97 55 0,123-85 0,-103 48 0,-14 9 0,238-134 0,-254 169 0,167-58 0,-169 79 0,-1-5 0,178-87 0,-181 66 0,-2-3 0,124-103 0,-105 70 0,4 6 0,177-102 0,-252 167 0,40-15 0,-43 20 0,59-33 0,-62 24 0,-2-1 0,0-2 0,-2 0 0,-1-2 0,36-48 0,28-28 0,180-150 0,-96 115 0,-160 125 0,-2-1 0,23-30 0,-18 22 0,-14 17 0,-1 1 0,0-1 0,0 0 0,0 0 0,-1 0 0,3-7 0,-4 8 0,1 0 0,0 0 0,0 0 0,0 0 0,0 0 0,1 1 0,0-1 0,0 1 0,0-1 0,5-4 0,9-6 0,-1-1 0,24-31 0,-34 38 0,0-1 0,-1 1 0,0-1 0,0 0 0,-1 0 0,0-1 0,3-19 0,-3 17 0,0 0 0,10-23 0,6-20 0,-17 44 0,1 1 0,0-1 0,0 1 0,1 0 0,0 0 0,1 1 0,11-16 0,-13 22 0,-1 0 0,1 0 0,-1 0 0,1 0 0,1 1 0,-1 0 0,0 0 0,1 0 0,0 0 0,-1 0 0,1 1 0,0 0 0,0 0 0,1 1 0,-1-1 0,0 1 0,0 0 0,1 0 0,7 1 0,-13 0 0,1 0 0,-1 0 0,1 0 0,-1-1 0,1 2 0,-1-1 0,0 0 0,1 0 0,-1 0 0,1 0 0,-1 0 0,1 0 0,-1 0 0,0 0 0,1 1 0,-1-1 0,1 0 0,-1 0 0,0 1 0,1-1 0,-1 0 0,0 0 0,1 1 0,-1-1 0,0 0 0,1 1 0,-1-1 0,0 1 0,0-1 0,1 0 0,-1 1 0,0-1 0,0 1 0,0-1 0,0 0 0,0 1 0,0-1 0,1 1 0,-1-1 0,0 1 0,0-1 0,0 1 0,0-1 0,-1 0 0,1 1 0,0-1 0,0 1 0,0-1 0,0 1 0,0-1 0,-1 1 0,-13 25 0,-6 5-58,2 0 0,-20 47 0,-15 29-45,34-77 64,-1-1 0,-2-1-1,-29 30 1,-81 69-94,-10 10 39,40-21-77,-133 196 1,179-234 147,30-45 23,2 2 1,-21 41-1,44-76 0,0 1 0,0 0 0,1 0 0,-1 0 0,1 0 0,-1 0 0,1-1 0,-1 1 0,1 0 0,0 0 0,-1 0 0,1 1 0,0-1 0,0 0 0,0 0 0,0 0 0,0 0 0,0 0 0,0 0 0,0 0 0,0 0 0,0 0 0,0 0 0,1 0 0,-1 0 0,0 0 0,1 0 0,-1 0 0,2 2 0,0-3 0,0 1 0,0-1 0,0 1 0,0-1 0,1 0 0,-1 0 0,0 0 0,0 0 0,0 0 0,0 0 0,0 0 0,1-1 0,-1 1 0,4-3 0,32-8 0,0-2 0,0-2 0,-2-2 0,0-1 0,-1-2 0,0-1 0,46-38 0,15-24 0,89-98 0,19-17 0,7 36 0,-169 132 0,-20 14 0,-1-1 0,-1-1 0,-1-1 0,0 0 0,-2-2 0,0 0 0,-1 0 0,-1-2 0,-1 0 0,-2-1 0,0 0 0,-1-1 0,-2 0 0,0 0 0,-2-1 0,9-52 0,-16 77 0,0 0 0,0 0 0,1 0 0,-1 0 0,0 0 0,0 0 0,0 0 0,0 0 0,0 0 0,0 0 0,0 0 0,-1 0 0,1 0 0,0 1 0,0-1 0,-1 0 0,1 0 0,-1 0 0,1 0 0,-1-1 0,0 2 0,0 0 0,1 0 0,-1 0 0,1-1 0,-1 1 0,1 0 0,-1 0 0,1 0 0,-1 0 0,0 0 0,1 1 0,-1-1 0,1 0 0,-1 0 0,1 0 0,-1 0 0,1 1 0,-1-1 0,1 0 0,-1 0 0,1 1 0,-1-1 0,0 1 0,-26 25 0,-192 252 0,333-454 0,-56 82 0,-34 55 0,209-348 0,-201 316 0,-3-1 0,-3-2 0,19-93 0,44-122 0,-55 209 0,-15 40 0,-2-2 0,-2 0 0,-1 0 0,12-69 0,-26 109 0,0 1 0,0-1 0,0 0 0,0 0 0,-1 1 0,1-1 0,0 0 0,-1 0 0,1 1 0,-1-1 0,0 1 0,0-3 0,0 3 0,1 1 0,0-1 0,-1 1 0,1-1 0,-1 1 0,1 0 0,0-1 0,-1 1 0,1 0 0,-1-1 0,1 1 0,-1 0 0,1-1 0,-1 1 0,1 0 0,-1 0 0,1 0 0,-1-1 0,0 1 0,1 0 0,-1 0 0,1 0 0,-1 0 0,1 0 0,-1 0 0,0 0 0,1 0 0,-1 0 0,1 1 0,-1-1 0,1 0 0,-1 0 0,0 0 0,1 1 0,-1-1 0,1 0 0,-1 0 0,1 1 0,0-1 0,-1 1 0,0-1 0,-5 6 0,0-1 0,1 1 0,-1 0 0,1 0 0,0 0 0,1 1 0,-1 0 0,1-1 0,-5 15 0,-25 75 0,24-65 0,-6 22-102,1 2 0,3 0-1,3 1 1,-3 67-1,11-111 80,-4 252-722,5-260 719,1 0-1,-1 1 1,1-1-1,0 0 1,0 0-1,0-1 1,0 1-1,1 0 1,3 6-1,-5-10 22,1 1 1,-1 0-1,1-1 0,-1 1 1,1 0-1,0-1 0,-1 1 1,1-1-1,0 1 0,0-1 1,-1 1-1,1-1 0,0 1 0,0-1 1,-1 0-1,1 1 0,0-1 1,0 0-1,0 0 0,0 0 1,0 0-1,0 0 0,-1 0 1,1 0-1,0 0 0,0 0 0,0 0 1,0 0-1,0 0 0,-1-1 1,1 1-1,0 0 0,0-1 1,0 1-1,-1 0 0,1-1 0,0 1 1,0-1-1,-1 0 0,1 1 1,0-1-1,-1 1 0,1-1 1,-1 0-1,1 1 0,-1-1 1,2-2-1,16-19-5,27-43 0,-26 36 8,4-10 5,-2-1-1,-2-2 0,-2 0 0,14-49 0,-4 13 94,-13 41-79,25-82 385,-36 104-349,0 1 0,-1-1 0,0 0 0,-1 0 0,-1 1 0,-2-22-1,-12-58 212,-3 1-1,-42-129 0,48 195-156,16 49-108,14 37 1,23 79 0,-33-102-24,2-1-1,1 1 0,2-2 0,1 0 0,23 36 0,-34-64-6,0-1 0,1 1 0,0-1 1,0 0-1,0 0 0,0 0 0,1-1 0,0 0 0,0 0 0,13 6 1,-17-9 26,0 0 0,1 0 0,-1 0 0,0-1 0,0 1 0,0 0 0,1-1 0,-1 0 0,0 0 0,1 1 0,-1-1 0,0-1 0,1 1 0,-1 0 0,0-1 0,0 1 0,1-1 0,-1 1 0,0-1 0,0 0 0,0 0 0,0 0 0,0 0 0,0 0 0,0-1 0,0 1 0,0-1 0,-1 1 0,1-1 0,-1 0 0,1 1 0,-1-1 0,1 0 0,-1 0 0,0 0 0,0 0 0,1-3 0,5-7 4,-1-1 0,0 0 0,-1 0 0,-1 0 0,0-1 0,-1 1 0,0-1 0,-1 0 0,-1 0 0,0 1 0,-1-24 0,-9-25 0,-2 0 0,-24-74 0,30 121 0,-1 0 0,0 1 0,-1 0 0,-1 0 0,0 1 0,-1-1 0,-1 2 0,0 0 0,-16-16 0,6 10 0,0 1 0,-1 1 0,-1 0 0,-43-22 0,40 28 0,-1 1 0,-1 1 0,0 1 0,-53-6 0,75 12 0,-4-1-5,6 1-7,-1 1 1,1-1 0,-1 1 0,1 0 0,0 0-1,-1 0 1,1 0 0,-5 2 0,7-2 7,0 1 1,0-1-1,0 1 1,0 0-1,0 0 1,0-1-1,0 1 1,0 0-1,0 0 0,1 0 1,-1 0-1,0 0 1,1 0-1,-1 0 1,1 0-1,-1 1 1,1-1-1,-1 0 1,1 0-1,0 0 1,-1 0-1,1 1 0,0-1 1,0 0-1,0 0 1,0 0-1,0 1 1,0-1-1,1 0 1,-1 0-1,1 2 1,8 43-140,-1-28 61,2 0 1,-1-1 0,2-1-1,0 1 1,1-2-1,19 20 1,-9-10-29,21 31 0,-23-21-39,26 61-1,-9-16 44,28 62-257,-60-120 363,-5-22 0,0 0 0,0 1 0,0-1 0,0 0 0,0 1 0,0-1 0,0 0 0,0 1 0,0-1 0,-1 0 0,1 0 0,0 1 0,0-1 0,0 0 0,0 0 0,-1 1 0,1-1 0,0 0 0,0 0 0,-1 0 0,1 1 0,0-1 0,0 0 0,-1 0 0,1 0 0,0 0 0,-1 0 0,1 0 0,0 1 0,-1-1 0,1 0 0,0 0 0,-1 0 0,-1-1 0,0 1 0,0-1 0,0 0 0,0 1 0,1-1 0,-1 0 0,0 0 0,0 0 0,1 0 0,-1 0 0,1-1 0,-1 1 0,1-1 0,-1 1 0,1-1 0,0 1 0,-2-3 1,-34-56 122,3-1 1,-33-80 0,22 43-5,-65-138 265,107 230-370,0 1 0,0-1 0,-1 1 0,0 0 0,0 1 0,0-1 0,-1 1 0,1-1-1,-1 2 1,0-1 0,0 0 0,-10-4 0,-2 0 16,-1 1 1,-32-9-1,32 11-25,7 1-5,-13-2 0,32 15 0,6 0 0,12 6 0,-1 1 0,0 1 0,-1 1 0,30 30 0,-46-41 0,-4-2 0,0-1 0,0 0 0,1 0 0,0 0 0,0-1 0,0 1 0,7 2 0,-12-6 0,0 0 0,1 0 0,-1 0 0,0 0 0,0 0 0,1 0 0,-1 0 0,0 0 0,0-1 0,1 1 0,-1 0 0,0 0 0,0 0 0,1 0 0,-1-1 0,0 1 0,0 0 0,0 0 0,1 0 0,-1-1 0,0 1 0,0 0 0,0 0 0,0-1 0,0 1 0,1 0 0,-1 0 0,0-1 0,0 1 0,0 0 0,0-1 0,0 1 0,0 0 0,0 0 0,0-1 0,0 1 0,0 0 0,0-1 0,0 1 0,0 0 0,0 0 0,-1-1 0,-1-12 0,2 12 0,-1-4 0,-1 1 0,0-1 0,0 0 0,0 1 0,-1-1 0,1 1 0,-1 0 0,0 0 0,0 0 0,-1 0 0,1 0 0,-1 1 0,0-1 0,0 1 0,0 0 0,0 0 0,0 1 0,-1-1 0,1 1 0,-1 0 0,0 0 0,-8-2 0,-10-2 0,-1 1 0,0 1 0,-37-2 0,33 4 0,-68-4 0,1 4 0,-1 4 0,1 5 0,0 3 0,-100 25 0,108-17 0,-121 10 0,144-20 0,46-5 0,46-4 0,63-8 0,108-25 0,-140 23 0,2 3 0,117 1 0,-178 6 0,0 1 0,0 0 0,0 0 0,0 0 0,0 0 0,0 0 0,0 0 0,0 0 0,0 0 0,0-1 0,0 1 0,0 0 0,0 0 0,0 0 0,0 0 0,0 0 0,0 0 0,0-1 0,0 1 0,0 0 0,0 0 0,0 0 0,0 0 0,0 0 0,0 0 0,0 0 0,0 0 0,0-1 0,0 1 0,0 0 0,0 0 0,0 0 0,1 0 0,-1 0 0,0 0 0,0 0 0,0 0 0,0 0 0,0 0 0,0 0 0,0-1 0,0 1 0,1 0 0,-1 0 0,0 0 0,0 0 0,0 0 0,0 0 0,0 0 0,0 0 0,0 0 0,1 0 0,-1 0 0,0 0 0,0 0 0,0 0 0,0 0 0,0 0 0,0 0 0,1 0 0,-1 1 0,0-1 0,0 0 0,-10-6 0,-7 4 0,-1 0 0,1 0 0,-1 2 0,-29 2 0,1 0 0,-154 7 0,-218 40 0,-83 8 0,46-7 0,416-46 0,29-4 0,0 0 0,0 1 0,0 1 0,0 0 0,1 0 0,-1 1 0,-13 5 0,22-8 0,1 0 0,0 0 0,0 1 0,-1-1 0,1 0 0,0 0 0,0 0 0,0 0 0,-1 0 0,1 0 0,0 0 0,0 0 0,-1 0 0,1 1 0,0-1 0,0 0 0,0 0 0,0 0 0,-1 1 0,1-1 0,0 0 0,0 0 0,0 0 0,0 1 0,0-1 0,0 0 0,-1 0 0,1 0 0,0 1 0,0-1 0,0 0 0,0 0 0,0 1 0,0-1 0,0 0 0,0 0 0,0 1 0,0-1 0,0 0 0,0 0 0,0 1 0,0-1 0,0 0 0,1 0 0,-1 1 0,0-1 0,0 0 0,0 0 0,0 0 0,0 1 0,0-1 0,1 0 0,-1 0 0,0 0 0,0 0 0,0 1 0,1-1 0,-1 0 0,0 0 0,0 0 0,0 0 0,1 0 0,-1 0 0,0 1 0,0-1 0,1 0 0,-1 0 0,1 0 0,18 5 0,6-3 0,0-2 0,0 0 0,47-7 0,29-1 0,-56 6 0,-35 1 0,-14 1 0,-86 14 0,0 3 0,-138 45 0,-169 88 0,198-62 0,-143 53 0,331-138 0,-5 3 0,-1 0 0,-17 9 0,34-15 0,0 0 0,0 0 0,0 0 0,1 0 0,-1 1 0,0-1 0,0 0 0,0 0 0,1 0 0,-1 0 0,0 0 0,0 0 0,0 0 0,0 0 0,1 1 0,-1-1 0,0 0 0,0 0 0,0 0 0,0 0 0,0 0 0,1 1 0,-1-1 0,0 0 0,0 0 0,0 0 0,0 1 0,0-1 0,0 0 0,0 0 0,0 0 0,0 1 0,0-1 0,0 0 0,0 0 0,0 0 0,0 1 0,0-1 0,0 0 0,0 0 0,0 0 0,0 1 0,0-1 0,0 0 0,0 0 0,0 0 0,-1 1 0,1-1 0,0 0 0,0 0 0,0 0 0,0 0 0,0 1 0,0-1 0,-1 0 0,20 1 0,17-6 0,0-2 0,0-2 0,56-21 0,4 0 0,-24 7 0,29-6 0,-88 24 0,-19 7 0,-59 31 0,-3-3 0,-99 30 0,-146 23 0,136-39 0,130-30 0,1 3 0,0 1 0,1 3 0,-51 32 0,95-53 0,1 1 0,-1-1 0,0 1 0,1-1 0,-1 0 0,0 1 0,1-1 0,-1 1 0,0-1 0,0 0 0,1 0 0,-1 1 0,0-1 0,0 0 0,1 0 0,-1 0 0,0 0 0,0 0 0,0 0 0,1 0 0,-1 0 0,0 0 0,0-1 0,0 1 0,0-1 0,1 1 0,0-1 0,0 0 0,0 1 0,0-1 0,-1 0 0,1 1 0,0-1 0,0 0 0,0 0 0,0 1 0,0-1 0,1 0 0,-1 1 0,0-1 0,0 0 0,0 1 0,1-1 0,-1 0 0,1 0 0,1-4 0,0-1 0,1 1 0,0 0 0,0 0 0,6-6 0,2 1 11,1 1 0,0 0-1,0 1 1,1 1 0,0 0-1,0 1 1,1 0 0,-1 1-1,2 0 1,-1 1 0,18-2-1,-32 6-10,0 0 0,0 0 0,0 0 0,0 0 0,0 0 0,0 0 0,0 0 0,0 0 0,-1 0 0,1 0 0,0 0 0,0 0 0,0 0 0,0 0 0,0 1 0,0-1 0,0 0 0,0 0 0,0 0 0,0 0 0,0 0 0,0 0 0,0 0 0,0 0 0,0 0 0,0 0 0,0 0 0,0 1 0,0-1 0,0 0 0,0 0 0,0 0 0,0 0 0,0 0 0,0 0 0,1 0 0,-1 0 0,0 0 0,0 0 0,0 0 0,0 0 0,0 1 0,-15 9 0,-21 11 0,-144 69 0,-382 217 0,179-48 0,335-234 0,48-25 0,0 0 0,0 0 0,0 0 0,0 0 0,0 0 0,0 0 0,0 0 0,0 0 0,0 0 0,0 0 0,0 0 0,0 0 0,0 0 0,0 0 0,0 0 0,0 0 0,0 0 0,0-1 0,0 1 0,0 0 0,0 0 0,0 0 0,0 0 0,0 0 0,0 0 0,0 0 0,0 0 0,0 0 0,0 0 0,0 0 0,0 0 0,0 0 0,0 0 0,0 0 0,0 0 0,0 0 0,0-1 0,0 1 0,0 0 0,0 0 0,0 0 0,-1 0 0,1 0 0,0 0 0,0 0 0,0 0 0,8-8 0,13-9 0,173-121 0,-189 134 0,-1 1 0,0 0 0,0 0 0,0 0 0,1 1 0,-1-1 0,1 1 0,6-2 0,-11 4 0,0 0 0,1 0 0,-1-1 0,0 1 0,0 0 0,0 0 0,1 0 0,-1 0 0,0 0 0,0 0 0,1 0 0,-1 0 0,0 0 0,0 0 0,1 0 0,-1 0 0,0 0 0,0 0 0,1 0 0,-1 0 0,0 0 0,0 0 0,1 0 0,-1 0 0,0 0 0,0 0 0,1 0 0,-1 0 0,0 0 0,0 1 0,0-1 0,1 0 0,-1 0 0,0 0 0,0 0 0,0 1 0,0-1 0,1 0 0,-1 0 0,0 0 0,0 1 0,0-1 0,-1 4 0,-3 1 0,0 0-1,0 0 0,0-1 0,-1 0 0,0 0 1,0 0-1,-9 6 0,2-2-14,-27 18-28,-1-2 1,-1-1-1,-1-3 0,-62 22 1,45-19 19,29-11 24,-51 14-1,80-26 0,0 1 0,0-1 0,0 1 0,-1-1 0,1 0 0,0 0 0,0 1 0,-1-1 0,1 0 0,0 0 0,0 0 0,-1-1 0,1 1 0,0 0 0,-3-1 0,4 0 0,0 1 0,1-1 0,-1 1 0,0-1 0,0 1 0,0-1 0,0 1 0,1-1 0,-1 1 0,0-1 0,1 1 0,-1-1 0,0 1 0,1-1 0,-1 1 0,1-1 0,-1 1 0,0 0 0,1-1 0,-1 1 0,1 0 0,0-1 0,42-25 0,25-6 0,211-108 0,-196 90 0,94-76 0,-165 115 0,-12 11 1,0-1-1,0 1 1,0 0-1,0 0 0,0 0 1,0 0-1,0 0 1,0 0-1,0 0 1,0 0-1,0 0 0,0 0 1,0 0-1,0 0 1,0-1-1,0 1 1,0 0-1,0 0 0,0 0 1,0 0-1,0 0 1,0 0-1,0 0 0,0 0 1,0 0-1,0 0 1,0-1-1,0 1 1,0 0-1,0 0 0,0 0 1,0 0-1,0 0 1,0 0-1,0 0 1,0 0-1,0 0 0,0 0 1,0 0-1,0 0 1,0 0-1,0 0 0,-1-1 1,1 1-1,0 0 1,0 0-1,0 0 1,0 0-1,0 0 0,0 0 1,0 0-1,0 0 1,0 0-1,0 0 0,0 0 1,-1 0-1,1 0 1,0 0-1,0 0 1,0 0-1,0 0 0,0 0 1,0 0-1,0 0 1,0 0-1,-28 12 79,-6 8-67,-50 40-1,-25 17-13,23-30 2,-156 59-1,-100 10 24,336-113-5,-1-1-1,1-1 1,-1 1 0,0-1 0,-8 0-1,15-1-16,0 0 0,0 0 0,0 0 0,0 0 0,0 0 0,0 0 0,0 0 0,0 0 0,0 0 0,0 0 0,1 0 0,-1 0 0,0 0 0,0 0 0,0 0 0,0 0 0,0 0 0,0 0 0,0 0 0,0 0 0,0 0 0,0 0 0,0 0 0,0 0 0,0-1 0,0 1 0,0 0-1,0 0 1,0 0 0,0 0 0,0 0 0,1 0 0,-1 0 0,0 0 0,0 0 0,0 0 0,0 0 0,0-1 0,0 1 0,0 0 0,-1 0 0,1 0 0,0 0 0,0 0 0,0 0 0,0 0 0,0 0 0,0 0 0,0 0 0,0 0 0,0 0 0,0-1 0,0 1 0,0 0 0,0 0-1,0 0 1,0 0 0,0 0 0,0 0 0,0 0 0,0 0 0,-1 0 0,1 0 0,0 0 0,0 0 0,0 0 0,0 0 0,0 0 0,0 0 0,10-9 41,15-7-2,114-53 77,40-22-128,44-65 11,6-4 0,-74 71 0,-218 124 0,-83 61 0,73-41 0,-2-3 0,-3-4 0,-97 45 0,160-89 0,17-10 0,23-18 0,-20 20 0,20-20-24,41-38-224,3 3 0,91-61 0,-75 68-2269,2 1-7509</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33:44.063"/>
    </inkml:context>
    <inkml:brush xml:id="br0">
      <inkml:brushProperty name="width" value="0.35" units="cm"/>
      <inkml:brushProperty name="height" value="0.35" units="cm"/>
      <inkml:brushProperty name="color" value="#722E04"/>
    </inkml:brush>
  </inkml:definitions>
  <inkml:trace contextRef="#ctx0" brushRef="#br0">349 6436 128,'62'-24'3531,"116"-63"-1,15-16-3012,313-175 1247,-335 161-1765,-162 107-137,-27 16-83,8-2 171,-56 23-61,-111 66 0,-51 53 37,6-3 18,158-107-27,-108 46 0,17-26-29,94-37 156,0 4-1,-106 55 0,106-46 828,56-30-306,38-19-575,169-70 801,24-12-91,-159 59-680,90-71-1,-47 31 67,27-15-8,211-141-7,-242 170-73,157-69 1,11 3 0,-218 101 0,-1-3 0,86-71 0,-124 91 1,280-231 19,-228 190-16,48-35 0,-97 76-358,1 1 0,0 1 0,42-17 0,-117 51 135,0 3 1,1 2-1,-88 59 0,-132 128-101,197-154 264,-96 58 0,-90 37 19,130-79-70,112-65 74,1 1-1,0 1 1,1 1-1,0 0 1,1 1-1,-28 33 1,35-31 73,10-17-38,0 0 0,0 0 0,0 1 0,0-1 0,0 0-1,0 0 1,0 0 0,0 0 0,0 1 0,0-1 0,0 0 0,1 0 0,-1 0 0,0 1 0,0-1 0,0 0 0,0 0 0,0 0 0,0 0 0,0 0 0,0 1 0,1-1 0,-1 0 0,0 0 0,0 0 0,0 0 0,0 0-1,0 0 1,1 0 0,-1 1 0,0-1 0,0 0 0,0 0 0,0 0 0,1 0 0,-1 0 0,0 0 0,0 0 0,0 0 0,1 0 0,-1 0 0,0 0 0,0 0 0,1 0 0,1-1 9,1 1 1,0-1 0,0 0-1,0 0 1,-1 0 0,1-1-1,0 1 1,-1-1-1,1 1 1,2-3 0,42-27 207,2 2 0,0 2 0,86-32 0,-65 30 111,104-61 0,70-83-330,-54 35 0,558-300 73,-471 287-146,-249 135-43,30-15-258,-1-2 0,90-72 0,-182 138-54,16-15 312,-32 24-1,-193 114-197,112-76-396,20-9 151,-372 258 51,317-190 364,-181 135-309,321-258 392,-41 19 0,1 0 2502,73-34-1922,16-7-114,18-13-40,-1 0 1,66-46 0,70-65 360,-149 109-736,682-468 53,-517 374-43,126-85 0,-178 95-2,123-89-1,16 21 29,-128 94 99,310-183 198,106-121-1688,-434 306 1123,-67 41-2290,-104 74 1252,-96 57 1165,22-18-90,-472 341-550,176-158 3174,591-359-796,-36 20-1155,250-165 1452,-228 123-1253,129-87-216,-206 150-316,136-63-1,-56 45-2,263-135 248,36-106-117,-300 195-270,-91 65 7,160-102 0,-126 99-384,-216 92-747,28 2 1046,1 4-1,-70 49 1,113-64-171,0 2 0,-48 49 0,78-74 255,1 1 0,-1-1 1,1 0-1,0 0 0,-1 1 0,1-1 0,-1 1 0,1-1 1,0 0-1,-1 1 0,1-1 0,0 1 0,0-1 1,-1 1-1,1-1 0,0 1 0,0-1 0,0 1 0,0-1 1,0 1-1,-1-1 0,1 1 0,0-1 0,0 2 0,11 0 0,27-11-11,-34 8 3,64-22-37,94-47 0,7-2 736,-85 42-591,31-11 12,184-93-1,158-148-110,-96 55 0,16 31 0,116-33-875,-473 219 646,0 1-1,1 1 1,36-9 0,-348 170-7979,72-50 8224,138-56-155,3 2-1,-96 80 1,-121 141 2242,354-317 812,-20 19-2779,-19 12 10,74-62 1103,186-115 1,-113 101-1114,-41 24-55,145-103 1,287-217-1453,-413 300 712,3 6-1,160-63 0,-235 115-75,155-67-1100,-179 73 1569,-1-3-1,66-47 0,-25 5 704,-35 25-184,3 3 1,1 2-1,66-33 1,-96 62-1897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5.007"/>
    </inkml:context>
    <inkml:brush xml:id="br0">
      <inkml:brushProperty name="width" value="0.1" units="cm"/>
      <inkml:brushProperty name="height" value="0.6" units="cm"/>
      <inkml:brushProperty name="color" value="#CC9900"/>
      <inkml:brushProperty name="inkEffects" value="pencil"/>
    </inkml:brush>
  </inkml:definitions>
  <inkml:trace contextRef="#ctx0" brushRef="#br0">98 326 6400,'0'0'0,"0"0"0,0 0 0,0 0 0,0 0 128,0 0-128,0 0 0,0 0 0,0 0 128,2-4-128,1-5 128,2-5-128,2-4 128,0-1 0,-1-2 0,-1 1 0,-2 0 0,0 2-128,0 1 128,-1 3-128,0 3 128,-1 2-128,0 3 0,-1 3 0,-1 5 0,1 3 0,-1 4 0,0 2 0,-1 2 0,0 2 128,-2 2 0,1 3 0,-1 1 128,0 0 128,1 0 0,0-2 0,0-2 0,1-3-128,1-3 0,1-2 0,0-3 0,-1-2 0,1-1 0,0-2 0,0 0 0,0-2-128,0 0 128,1-1-128,-1-2 128,0-2-128,0-1 0,-1-1 0,0-2 0,1-2-128,0-2 128,0-1-128,0-1 128,0-1-128,1 0 128,-1-1-128,1 1 128,0 0-128,1 1 128,-1 1-128,-1 2 0,-1 1 0,0 1 0,0 3 0,1 1 0,-1 1 0,1 2 0,-1 1 0,0 3 0,-1 1 0,0 3 0,0 3 0,-1 2 0,-2 4 0,0 4 0,-1 2 0,-1 2 0,0 0 0,0 0 0,-1-2 0,0-3 0,1-4 0,0-2 128,1-2-128,2-2 128,0-3-128,1-1 128,1-3-128,1-3 128,0-3-128,1-2 128,1-3-128,-1-1 128,-1-1-128,1-1 128,2-3-128,1-1 128,0-2-128,1 0 128,-1 1-128,-1 2 0,0 1 0,-2 1 0,1 3 0,-1 1 0,-1 2 0,0 2 0,1 2 0,1 2 0,1 2 0,0 3 0,1 3 0,-1 2 0,-1 4 0,-2 2 0,-2 4 0,-1 1 0,-1 2 0,-1 0 0,0-1 0,-1-2 0,1-1 0,2-2 0,3-2 0,3-2 0,2-2 0,0-3 0,-2-3 0,0-4 0,-1-4 0,-1-5 128,0-5-128,1-2 0,0-3 0,1 0 0,-1 1 0,0 1 0,1 2 0,-1 2 0,0 3 0,-1 3 0,-1 3 0,0 2 0,-1 4 0,0 5 0,1 3 0,1 5 0,0 4 0,1 6 0,0 4 0,-1 2 0,-1 0 0,0-1 0,-1-3 0,-1-4 0,1-3 0,0-4 0,-1-3 0,2-3 0,-1-3 0,1-1 0,2-2-256,1-1 0,2 0-512,2 0 0,0 0-8448,1 1 5376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33:44.064"/>
    </inkml:context>
    <inkml:brush xml:id="br0">
      <inkml:brushProperty name="width" value="0.35" units="cm"/>
      <inkml:brushProperty name="height" value="0.35" units="cm"/>
      <inkml:brushProperty name="color" value="#722E04"/>
    </inkml:brush>
  </inkml:definitions>
  <inkml:trace contextRef="#ctx0" brushRef="#br0">0 1316 128,'66'-51'1141,"2"4"1,2 2-1,127-59 0,-118 67-555,274-121 812,-277 124-863,107-64 0,61-60 253,39-22-470,-130 95-382,170-67 0,-9 25-1792,-214 87-2581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22.382"/>
    </inkml:context>
    <inkml:brush xml:id="br0">
      <inkml:brushProperty name="width" value="0.05" units="cm"/>
      <inkml:brushProperty name="height" value="0.05" units="cm"/>
      <inkml:brushProperty name="color" value="#722E04"/>
    </inkml:brush>
  </inkml:definitions>
  <inkml:trace contextRef="#ctx0" brushRef="#br0">0 0 11904,'0'0'0,"24"67"-512,6-41 128,15-2-4736,14-18-640,11-12 5760,5-29 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4.911"/>
    </inkml:context>
    <inkml:brush xml:id="br0">
      <inkml:brushProperty name="width" value="0.05" units="cm"/>
      <inkml:brushProperty name="height" value="0.05" units="cm"/>
    </inkml:brush>
  </inkml:definitions>
  <inkml:trace contextRef="#ctx0" brushRef="#br0">0 4728 3968,'8'-75'640,"-4"68"78,-1 11-297,2 10 360,-2 8-70,-1 0 1,-1 31-1,-1-47-520,0-5-103,0 0 0,0-1-1,0 1 1,0 0 0,1 0 0,-1 0 0,0 0-1,1 0 1,-1 0 0,0 0 0,1-1 0,-1 1-1,1 0 1,-1 0 0,1-1 0,0 1 0,-1 0-1,1-1 1,0 1 0,-1 0 0,1-1-1,0 1 1,0-1 0,3 2 3266,-9-35-2564,24-604 1791,-6 307-2199,-11 184 3,30-217 0,-25 306-342,-3 0 1,-3-65-1,-2 67-8,2 1 0,12-80-1,31-137 72,9-49 66,15 24-27,27-151 72,-80 360-198,4 0-1,4 2 0,4 1 1,4 1-1,3 1 0,86-148 0,-95 186-18,2 2 0,2 1 0,60-66 0,157-98 0,-244 203 0,18-16 0,-1 0 0,0-1 0,-2-1 0,-1-1 0,19-30 0,-10 15 0,-19 28 0,1 1 0,0 0 0,0 0 0,0 1 0,0 0 0,1 0 0,0 1 0,0 0 0,1 0 0,-1 1 0,1 0 0,0 1 0,0 0 0,11-3 0,14-1 0,0 2 0,52-3 0,-85 8 0,17-1 12,-1 1-1,1 1 0,-1 1 0,1 0 0,-1 2 0,0 0 0,0 0 1,0 2-1,0 0 0,24 13 0,-27-12 1,-2 1 0,1 0 0,-1 1 0,0 0 0,-1 1-1,0 0 1,-1 1 0,0 0 0,-1 1 0,0 0 0,-1 0 0,13 24 0,6 28 86,37 132 1,-3 75 66,-17-81-165,20 116 0,-27 74 0,-2-22 0,54 474 0,-85-789 0,17 319 139,-38 579 0,-16-536 117,31-385-704,-1 0 0,0 0 0,-2 0 0,-11 32 0,15-50-1212</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8.446"/>
    </inkml:context>
    <inkml:brush xml:id="br0">
      <inkml:brushProperty name="width" value="0.05" units="cm"/>
      <inkml:brushProperty name="height" value="0.05" units="cm"/>
    </inkml:brush>
  </inkml:definitions>
  <inkml:trace contextRef="#ctx0" brushRef="#br0">1 4828 5120,'8'-19'59,"11"-25"-187,-16 35 322,-9 20 427,-3 3 1318,4-12 225,4-25 316,1 11-2919,0-37 757,6-351 2223,26-191-441,29 0-1406,5-81-304,-9 72-118,-39 475-251,6 0 0,5 1 1,5 2-1,83-192 0,-29 110-21,-24 50 0,104-178 0,-152 305 0,3 1 0,0 1 0,1 0 0,1 2 0,2 0 0,0 2 0,1 0 0,1 2 0,1 0 0,1 2 0,1 1 0,37-16 0,-45 23 0,1 0 0,0 2 0,1 0 0,0 2 0,0 0 0,43-3 0,-54 7 0,0 1 0,0 1 0,0 0 0,0 1 0,-1 0 0,1 0 0,0 1 0,-1 1 0,0-1 0,0 2 0,0-1 0,-1 2 0,1-1 0,-1 1 0,0 1 0,11 9 0,30 32 16,-3 1 0,-1 3 0,76 113 0,-98-124-6,-1 0-1,-2 2 0,-2 0 0,-1 1 0,-3 1 0,16 78 0,-3 54 34,-8 0 0,-4 204-1,-50 359 86,-16 81 235,42-554-250,-2 168 30,6-272-132,-38 250-1,39-394-115,2-8-176,-1-1 0,0 0 0,0 0 0,-1 0 0,-5 12-1,34 3-14608,-17-18 13653</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21.915"/>
    </inkml:context>
    <inkml:brush xml:id="br0">
      <inkml:brushProperty name="width" value="0.05" units="cm"/>
      <inkml:brushProperty name="height" value="0.05" units="cm"/>
    </inkml:brush>
  </inkml:definitions>
  <inkml:trace contextRef="#ctx0" brushRef="#br0">894 835 5632,'0'0'7573,"-7"3"-6613,-61 31 744,-106 45-550,105-49-456,53-22-558,0-1-1,0 0 1,0-1-1,0-1 1,-1 0-1,0-1 0,-33 2 1,28-6-44,1 0 0,0-2 0,0-1 0,1-1 0,-1 0 0,1-2 0,-22-8 0,30 9-74,0-1-1,0-1 0,0 1 1,1-2-1,0 0 0,0 0 0,1-1 1,1 0-1,-1-1 0,1 0 0,-14-22 1,11 13-17,2 1 0,0-2 1,1 1-1,1-1 0,1 0 1,0-1-1,2 0 0,0 0 1,2 0-1,0 0 0,2-1 1,0 1-1,1-1 0,1 1 1,1-1-1,1 1 0,1 0 1,1 0-1,10-29 0,-8 34-5,0 0 0,0 1 0,2 0 0,0 1 0,0 0 0,1 0 0,1 1 0,24-23 0,8-2 0,62-42 0,-53 42 0,-31 24 0,1 0 0,0 1 0,1 1 0,1 1 0,43-13 0,-29 13 0,0 2 0,1 2 0,41-3 0,-61 9 0,1 0 0,-1 1 0,0 1 0,0 1 0,1 1 0,-2 0 0,1 2 0,0 0 0,20 9 0,-23-7 0,-1 1 0,0 0 0,-1 1 0,0 1 0,0 0 0,-1 1 0,0 1 0,-1 0 0,0 1 0,14 20 0,-11-11 0,-1 2 0,0 0 0,-2 0 0,-1 1 0,-1 0 0,-1 1 0,-2 0 0,0 1 0,4 39 0,-8-41 0,-1-1 0,-1 1 0,-1 0 0,-2 0 0,0 0 0,-2 0 0,-1 0 0,0-1 0,-2 0 0,-14 33 0,13-41 5,-1-1 0,-1 0-1,0-1 1,-1 0-1,0 0 1,-1-1-1,-1-1 1,0 0 0,-1 0-1,0-2 1,0 0-1,-1 0 1,-30 13-1,4-5 9,-1-2 0,0-2 0,0-2 0,-58 10-1,24-12-1654,35-7-1071,-1-2 0,0-1 0,0-3 1,0-1-1,-43-10 0,13-1 3353</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39.395"/>
    </inkml:context>
    <inkml:brush xml:id="br0">
      <inkml:brushProperty name="width" value="0.05" units="cm"/>
      <inkml:brushProperty name="height" value="0.05" units="cm"/>
    </inkml:brush>
  </inkml:definitions>
  <inkml:trace contextRef="#ctx0" brushRef="#br0">21 0 6272,'0'0'0,"-2"30"-1920,-7-36 128,0 1 768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5.326"/>
    </inkml:context>
    <inkml:brush xml:id="br0">
      <inkml:brushProperty name="width" value="0.05" units="cm"/>
      <inkml:brushProperty name="height" value="0.05" units="cm"/>
    </inkml:brush>
  </inkml:definitions>
  <inkml:trace contextRef="#ctx0" brushRef="#br0">0 65 10240,'40'7'0,"-39"-7"20,-1 0 0,1 0 0,0 0 0,-1 0 0,1 0 0,-1 0 0,1 0 0,0 0 0,-1 0 0,1 0 0,-1 0 0,1 0 0,-1 0 0,1-1 0,0 1 0,-1 0 1,1 0-1,-1-1 0,1 1 0,-1 0 0,1-1 0,-1 1 0,0 0 0,1-1 0,-1 1 0,1-1 0,-1 1 0,0-1 0,1 1 0,-1-1 0,0 1 0,1-2 0,0-20 1407,-2 21-1353,1 0 0,0-1 0,0 1 0,-1 0 0,1-1-1,0 1 1,0 0 0,0 0 0,0-1 0,1 1 0,-1 0 0,0-1-1,0 1 1,1 0 0,-1 0 0,1 0 0,-1-1 0,1 1 0,0 0-1,-1 0 1,1 0 0,0 0 0,1-1 0,3 0 58,-1 0 0,1 0 0,0 1 0,0 0 0,0 0 1,0 0-1,0 0 0,0 1 0,0 0 0,0 0 0,0 1 0,6 0 0,8 3 273,36 11-1,-38-9-115,-1-1-1,23 3 1,80 6 300,293 26 507,-369-36-1062,0 2-1,52 15 1,-47-9 299,67 6 1,-97-16-268,58 4 225,-1 3 0,113 29 0,-163-32-255,0-1 0,0-1 0,0 0 1,1-2-1,27-2 0,128-18-5,-143 13-23,-1 2 30,72 4-1,12 0-6,-108-3-31,0 0 0,0 0 0,0-1 0,0-1 0,-1 0 0,1-1 0,-1 0 0,-1-1 0,19-12 0,-21 14-1920,0 26-15971,-9-22 17884,0 6 498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8.597"/>
    </inkml:context>
    <inkml:brush xml:id="br0">
      <inkml:brushProperty name="width" value="0.05" units="cm"/>
      <inkml:brushProperty name="height" value="0.05" units="cm"/>
    </inkml:brush>
  </inkml:definitions>
  <inkml:trace contextRef="#ctx0" brushRef="#br0">837 2709 7424,'0'0'9215,"-3"-5"-8980,-5-5-182,0 0 1,-1 1-1,0 0 0,-1 0 1,1 1-1,-2 0 0,1 1 1,-1 0-1,0 1 0,0 0 1,-1 1-1,0 0 0,0 0 1,0 2-1,-1-1 0,1 2 1,-1-1-1,0 2 0,-23-1 1,4 1-6,-138-11 394,145 8-347,-1-1 0,0-1-1,-29-11 1,44 12-54,0 0 0,0 0 0,0-1 0,1-1 0,0 0 0,0 0 1,0-1-1,1 0 0,-10-11 0,1-5 31,2 0 1,0 0-1,1-2 1,2 0-1,0 0 1,2-1-1,1-1 1,1 0 0,-6-35-1,11 38-44,1-1-1,1 1 1,1-1 0,2 1 0,0-1-1,6-29 1,41-151 176,-39 169-197,1 5 49,0 1-1,2 0 1,1 1-1,29-47 1,-26 55 33,1 0 0,1 2 1,39-35-1,8-9-62,-36 36 32,1 1 1,1 1 0,43-27 0,-40 30 31,0-2 0,51-49 0,-33 19-57,66-52 1,-91 86-29,0 2 0,1 1 1,1 1-1,0 1 0,32-12 0,183-53 230,-72 25-66,-83 24-72,-31 10-96,0 2 1,111-22 0,-57 23 115,188-58-1,-204 52 12,153-23 0,31-6 125,-269 50-248,101-26 247,163-22 0,413-61 5,-477 74-239,383-35-19,-514 69 0,0 4 0,84 9 0,162 31 0,-290-34 0,23 4 0,625 111 0,-442-70 0,49 13 0,-88 11 129,-92-30-108,447 166 85,-498-184-106,68 40 0,31 14 0,-85-48 32,-2 4 0,-1 2 0,67 49 0,-115-68-32,0 2 0,-2 0 0,0 2 0,-1 0 0,-2 1 0,23 38 0,-17-27 0,1 0 0,42 45 0,-51-67 0,-1 0-1,2-1 1,22 13-1,-20-14 9,-1 1 0,32 28 0,-23-13 9,-1 1 1,-2 1 0,0 1 0,-2 1-1,21 40 1,24 42-18,-40-70 0,35 75 0,-51-94 0,21 50 0,25 88 0,-52-137 0,-1 0 0,-1 0 0,-1 0 0,-2 26 0,4 49 0,3-54-51,-4-29-33,0 0 0,-1 30 0,-2-40 67,-1 0 0,0-1 0,0 1 0,-1 0 0,0 0 0,0-1 0,0 1 0,-1-1 0,0 0 0,-5 8 0,4-7-714,-17 30 277,17-24-3244,2 0-4347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6.959"/>
    </inkml:context>
    <inkml:brush xml:id="br0">
      <inkml:brushProperty name="width" value="0.1" units="cm"/>
      <inkml:brushProperty name="height" value="0.6" units="cm"/>
      <inkml:brushProperty name="color" value="#CC9900"/>
      <inkml:brushProperty name="inkEffects" value="pencil"/>
    </inkml:brush>
  </inkml:definitions>
  <inkml:trace contextRef="#ctx0" brushRef="#br0">95 104 6528,'0'0'0,"4"-3"0,4-1 128,2-3-128,-1-1 128,0-3 256,-1 0 0,0-1 0,0 1 128,-1 1-128,-1 2 0,0 2-128,-2 2 128,-1 0-128,-1 2 128,-1 1-256,0 0 128,-1 1-128,0 0 128,-1 1-128,-1 2 0,-1 1 0,-1 1 0,0 2-128,0 2 128,1 2-128,-1 1 128,-1 0 0,-1 1 0,-2 1 0,-1 1 0,0 0 0,-1 0 0,1-3-128,1-1 128,2-2-128,1-3 128,3-3-128,2-3 128,2-5 0,2-3 0,1-3-128,0-3 128,1-2-128,1-1 128,0 1-128,0 1 128,1 2-128,-1 3 128,-1 1-128,-1 3 128,-2 2-128,-1 2 128,-3 2-128,-2 1 0,-2 2 0,-5 2 0,-3 5 0,-4 4 0,-1 4 0,0 3 0,2 2 0,1-1 0,3-1 0,1-3 0,2-2 0,3-3 0,1-2 0,3-3 128,3-2-128,3-3 128,3-4-128,2-4 128,2-3 0,0-3 0,1-2-128,1-1 128,0-2-128,1 1 128,-2-1-128,0 3 128,-3 1-128,-1 2 128,-3 3-128,-2 2 128,-1 3-128,-3 2 128,-2 5-128,-1 3 0,-3 3 0,-1 4 0,0 2 0,-2 2 0,1 3 0,0 0 0,1-1 0,1-1 0,1-2 0,2-4 0,2-3 0,1-3 128,2-4-128,3-3 128,4-5-128,2-3 0,3-3 0,0-2 128,-1 0-128,-2 0 0,-1 1 0,-2 2 0,0 2 0,-1 1 0,0 2 0,-3 1 128,0 1-128,-2 3 128,-3 2-128,-1 3 0,-1 3 0,-2 4 0,-1 1 0,0 2 128,1 0-128,1-1 0,1 0 0,2-2 0,0-1 0,0-3 0,0-3 0,0-1 0,-1-2 0,0-1 127,4-3-127,1-2 128,4-3-128,1-2 128,4-3-128,1-2 0,0-1 0,0-1 0,-1 1 0,-2 1 0,-1 2 0,-2 2 0,0 1 0,-3 2 0,0 1-128,-1 2 128,0 3-767,-1 2-1,0 2-9984,0 1 6400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6:34.948"/>
    </inkml:context>
    <inkml:brush xml:id="br0">
      <inkml:brushProperty name="width" value="0.05" units="cm"/>
      <inkml:brushProperty name="height" value="0.05" units="cm"/>
    </inkml:brush>
  </inkml:definitions>
  <inkml:trace contextRef="#ctx0" brushRef="#br0">938 689 8576,'-37'-13'128,"36"13"-125,1 0 1,0 0-1,0 0 1,0-1-1,-1 1 1,1 0-1,0 0 1,0 0-1,0 0 1,0 0-1,-1 0 1,1 0-1,0 0 1,0 0-1,0 0 1,0-1-1,0 1 1,0 0-1,-1 0 1,1 0-1,0 0 0,0 0 1,0-1-1,0 1 1,0 0-1,0 0 1,0 0-1,0 0 1,0-1-1,0 1 1,0 0-1,-1 0 1,1 0-1,0 0 1,0-1-1,0 1 1,0 0-1,0 0 1,1 0-1,-1 0 1,0-1-1,0 1 1,0 0-1,0 0 1,0-1-1,9-4 103,15-3 590,-23 8-506,0 0-8,0 0 1,0-1 0,1 1-1,-1 0 1,0 0 0,0-1-1,0 1 1,0-1-1,0 1 1,0-1 0,0 1-1,0-1 1,0 0 0,-1 1-1,1-1 1,0 0 0,0 0-1,0 1 1,-1-1-1,2-1 1,-2 0 19,0 0-1,0 1 1,-1-1 0,1 0-1,0 0 1,-1 1 0,1-1-1,-1 0 1,1 1-1,-1-1 1,-1-2 0,-1-2-420,-3-11 790,6 14-525,-1 0 0,0 1 0,0-1 0,0 1 1,0-1-1,0 1 0,-1-1 0,1 1 0,-1-1 0,1 1 0,-1 0 0,0 0 1,0 0-1,0 0 0,0 0 0,0 1 0,0-1 0,-1 0 0,-3-1 0,-5-2 48,-1 0 0,-1 1-1,1 0 1,-1 0 0,1 2-1,-1-1 1,0 2 0,0 0-1,0 0 1,0 1 0,0 1-1,0 0 1,0 1 0,0 0-1,-20 7 1,8-3-17,0 2 0,1 0 0,-26 13-1,38-15-17,0 1 0,1 1 0,-1-1-1,1 2 1,1 0 0,0 0 0,-14 17-1,6-4-26,0 1-1,2 1 0,0 0 0,-13 31 0,22-39-1,1 0 0,0 1-1,1 0 1,1 0-1,0 0 1,1 1-1,0 34 1,3-18 72,2 1 0,8 47 0,-7-66-83,1-1 0,1 1 0,0-1 0,1 1 0,0-2 0,1 1 0,12 17 0,-15-27-4,0-1-1,0 0 1,0 0 0,0-1-1,1 1 1,0-1-1,-1 0 1,1 0 0,0-1-1,0 1 1,1-1-1,-1 0 1,6 1 0,4 1 30,-1-1 1,1-1 0,27 2-1,-33-4-46,-1-1 0,0 0 0,0 0 0,0-1 0,0 0 0,0 0 0,0-1 0,0 0 0,-1 0 0,1-1 0,-1 0 0,9-6 0,9-9 0,44-43 0,-32 28 0,-14 10 0,0-2 0,-2 0 0,-1-1 0,26-45 0,-3 4 0,-37 59 0,-1 0 0,0 0 0,-1 0 0,0-1 0,-1 0 0,0 1 0,0-1 0,1-14 0,-1-5 0,0-46 0,-3 68 0,0-1 0,-1 0 0,0 1 0,0-1 0,0 1 0,-1-1 0,0 1 0,-1 0 0,0 0 0,0 0 0,-4-7 0,4 9 0,3 5 0,-1 0 0,1 0 0,0 0 0,0 0 0,-1 0 0,1 0 0,0 0 0,0 0 0,-1 0 0,1 0 0,0 0 0,0 0 0,-1 0 0,1 0 0,0 0 0,0 0 0,0 0 0,-1 0 0,1 0 0,0 0 0,0 0 0,-1 0 0,1 0 0,0 0 0,0 1 0,0-1 0,-1 0 0,1 0 0,0 0 0,0 0 0,0 1 0,0-1 0,-1 0 0,1 0 0,0 0 0,0 1 0,0-1 0,0 0 0,0 0 0,0 0 0,0 1 0,-1-1 0,1 0 0,0 0 0,0 1 0,0-1 0,0 0 0,0 0 0,0 1 0,0-1 0,0 0 0,1 1 0,-2 9 0,-13 112 491,30 134-168,-11-206-219,0-20-30,2 0 1,1-1 0,1 0 0,20 42-1,-6-12 65,-19-49-111,1 1 0,0 0 0,0-1 0,1 0 1,1 0-1,11 13 0,-15-20-22,-1 0 0,0-1 0,1 0 0,-1 1 1,1-1-1,-1 0 0,1 0 0,0 0 0,0-1 0,0 1 0,0-1 0,0 0 1,1 0-1,-1 0 0,0 0 0,1 0 0,-1-1 0,0 1 0,1-1 0,-1 0 1,1 0-1,-1 0 0,0-1 0,1 1 0,-1-1 0,6-1 0,20-12 26,0-1 0,0-1 0,47-37 0,-62 42-25,-2-1 1,1-1-1,-1 0 0,-1 0 0,0-1 0,-1-1 0,-1 0 0,13-26 0,-10 14 6,0-1 0,-2 0 0,-2-1-1,7-36 1,-11 41-5,-2-1 0,-1 0 0,-1 1 0,-1-1 0,-1 0 0,-1 1 0,-8-32 0,2 23 5,-1 0 0,-2 1 0,-1 0-1,-29-50 1,18 46-13,-2 2 0,-1 1 0,-2 2 0,-46-40 0,13 11 0,31 31 0,-1 2 0,-1 1 0,-1 1 0,-1 3 0,-2 0 0,0 2 0,-1 2 0,0 2 0,-2 1 0,-77-17 0,100 28 12,0 1 0,0 1-1,0 0 1,0 2-1,-1 0 1,1 0 0,0 2-1,0 0 1,0 1 0,0 1-1,0 1 1,1 0 0,-1 1-1,1 1 1,1 0-1,-1 1 1,1 1 0,1 0-1,0 1 1,0 1 0,-16 16-1,4 1-11,1 1 0,2 1 0,0 2 0,-28 53 0,15-12 0,-31 87 0,46-98 18,2 1 0,3 1 0,3 0-1,2 1 1,-1 78 0,12-126 4,1 0 0,1 0 1,0 0-1,2 0 0,0-1 0,0 1 1,2-1-1,0 0 0,1 0 0,13 22 1,4 1-12,2-1-1,51 59 1,-56-74 18,0 0 0,1-1 0,1-2 0,1 0 0,0-1 0,2-1 0,0-2 0,1-1 0,1-1 0,0-1 0,0-1 0,2-2 0,50 12 0,-73-21-19,137 21 154,-123-21-136,0 0-1,0-2 1,0 0 0,0-1 0,21-6 0,-2-2-7,-1-3 1,-1-1-1,0-2 0,-1-1 1,-1-2-1,-1-2 0,0-1 1,-2-2-1,-1-1 0,-1-1 1,-1-2-1,-1-1 0,-1-1 1,-2-2-1,-1 0 0,-2-2 1,-1 0-1,27-59 0,-40 73-11,-1 0 0,-1 0 0,-1-1 0,0 0-1,-2 0 1,0 0 0,-2 0 0,0-1 0,-1 1 0,-2-1 0,0 1-1,-4-24 1,-7-21-77,-31-98 0,35 142 67,0 0 1,-2 1 0,-1 0 0,0 1-1,-1 0 1,-1 1 0,-1 0-1,-19-19 1,-65-51-1,16 16 0,45 39-16,-1 3 0,-2 1 0,0 2 0,-3 1 0,0 3 0,-1 1 0,-85-30 0,106 45 14,-1 0 0,0 2-1,0 1 1,-49-4 0,65 8-33,-1 1 0,0 1 0,0 0 0,1 0 0,-1 0 0,1 1 0,-1 1 0,1-1 0,0 1 0,-1 1 1,1 0-1,1 0 0,-1 0 0,1 1 0,0 0 0,0 1 0,-8 7 0,-15 19 214,3 2-3760,2 2-4187,-2 3-4613,6-8 14941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2.194"/>
    </inkml:context>
    <inkml:brush xml:id="br0">
      <inkml:brushProperty name="width" value="0.05" units="cm"/>
      <inkml:brushProperty name="height" value="0.05" units="cm"/>
    </inkml:brush>
  </inkml:definitions>
  <inkml:trace contextRef="#ctx0" brushRef="#br0">1 355 128,'5'-19'337,"9"-21"11924,-13 29-9120,1-3-2880,-2 13-246,1 1 0,-1 0 0,1 0 1,-1-1-1,1 1 0,-1 0 0,1 0 1,-1 0-1,1 0 0,0-1 0,-1 1 1,1 0-1,-1 0 0,1 0 0,0 0 1,-1 0-1,1 1 0,-1-1 0,1 0 1,-1 0-1,1 0 0,-1 0 0,1 1 1,0-1-1,-1 0 0,1 0 0,0 1 1,17 10 431,-11-3-339,0 1-1,0 0 1,-1 1-1,5 10 1,11 16 15,74 123 329,-67-105-382,3-2 0,57 73 0,-80-115-48,39 46 141,-2 1 1,38 66-1,-75-109-144,0 2 82,23 30 1,-29-42-90,2 1 1,-1-1 0,0 0 0,1 0 0,0 0-1,0 0 1,0-1 0,0 0 0,1 0 0,5 2-1,-7-4 26,16 16 180,-20-17-213,0 0 0,0 0 0,0 0-1,0 0 1,1 1 0,-1-1 0,0 0-1,0 0 1,0 0 0,1 0 0,-1 0-1,0 0 1,0 0 0,0 1 0,1-1 0,-1 0-1,0 0 1,0 0 0,1 0 0,-1 0-1,0 0 1,0 0 0,1 0 0,-1 0-1,0 0 1,0 0 0,1 0 0,-1-1-1,0 1 1,0 0 0,0 0 0,1 0-1,-1 0 1,0 0 0,0 0 0,0 0-1,1-1 1,-1 1 0,0 0 0,7-13 420,2-19 257,-9 31-678,8-54 56,-2-1 1,-2-93-1,4-57 228,28-132-139,-32 302-106,2-1 0,19-64-1,-18 59 1,-7 36-34,0 0-1,1 0 1,0 0-1,0 0 1,0 0-1,1 0 1,0 0-1,0 0 1,5-8-1,-4 8-8,-1 1-42,-1 4-172,0 1-628,0 1 0,0 0-1,1-1 1,-1 1 0,0 0-1,0-1 1,0 1 0,0 0-1,0 0 1,0 0-1,0 0 1,0 0 0,2 2-1,-1 0-1443,8 9-402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3.786"/>
    </inkml:context>
    <inkml:brush xml:id="br0">
      <inkml:brushProperty name="width" value="0.05" units="cm"/>
      <inkml:brushProperty name="height" value="0.05" units="cm"/>
    </inkml:brush>
  </inkml:definitions>
  <inkml:trace contextRef="#ctx0" brushRef="#br0">0 4553 6528,'0'0'8213,"1"-7"-7957,4-84 626,1-137-228,-9-230 372,4 406-922,10-405 430,21-11-300,4 279-234,-6 37 0,11-136 0,11-66 0,26 4 0,61-69 107,-128 393-102,276-607 11,-270 606-16,1 0 0,1 1 0,1 1 0,1 1 0,42-36 0,-14 21 0,104-66 0,-142 98 0,0 1 0,1 0 0,-1 1 0,1 0 0,0 1 0,1 0 0,-1 1 0,1 0 0,-1 1 0,1 0 0,0 1 0,0 1 0,0 0 0,-1 1 0,1 0 0,0 1 0,0 0 0,-1 1 0,0 1 0,1 0 0,-1 0 0,-1 1 0,1 1 0,-1 0 0,0 1 0,0 0 0,0 0 0,-1 1 0,16 17 0,7 13 0,-2 2 0,-2 1 0,-2 2 0,35 72 0,-38-62 0,-2 1 0,27 108 0,7 113 0,9 325 0,-50-3 0,-60 62 0,20-405 0,-3 31 0,-11 147 0,20-167 0,-10 426 0,30-667-1813,-1 0 0,-1 0 0,-1 0-1,-1-1 1,-11 42 0,10-50-2664,4 8 3369,0-15 912,0 3-679</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5.488"/>
    </inkml:context>
    <inkml:brush xml:id="br0">
      <inkml:brushProperty name="width" value="0.05" units="cm"/>
      <inkml:brushProperty name="height" value="0.05" units="cm"/>
    </inkml:brush>
  </inkml:definitions>
  <inkml:trace contextRef="#ctx0" brushRef="#br0">24 4301 4736,'25'-67'-38,"-20"51"123,-5 16-48,0 0 1,0 0-1,0 0 1,0 0-1,0 0 0,0 0 1,0 0-1,0 0 1,-6 14 407,5-11-181,-1 0 0,1 1 0,0-1 0,-1 0 0,0 0 0,0 0 0,0 0 0,0 0 0,-1 0 0,-3 3 0,6-7-179,-1 1-1,0-1 1,1 0 0,-1 1 0,0-1-1,1 0 1,-1 0 0,1 1-1,-1-1 1,1 0 0,-1 0 0,1 0-1,0 0 1,-1 1 0,1-1-1,0 0 1,0 0 0,-1 0-1,1 0 1,0 0 0,0-1 0,0 1-29,-7-43 986,2-1 0,2 1 0,3-61 0,23-134 455,-12 155-1138,-4 0-1,-5-136 1,-12 100-167,8-159 0,10-32-27,0 15 75,14 29-112,12 0 0,72-276 0,-94 501-110,1 0 0,36-75 0,52-70 52,-74 139-66,26-36-4,81-99 0,-28 42 0,44-61 0,-132 178 0,1 1 0,1 0 0,1 2 0,0 1 0,49-35 0,-53 43 0,1 1 0,0 0 0,1 2 0,0 0 0,1 1 0,0 1 0,0 1 0,1 0 0,24-2 0,-26 7 0,1 1 0,-1 1 0,0 1 0,1 1 0,-1 0 0,0 1 0,-1 2 0,1 0 0,-1 0 0,0 2 0,0 0 0,-1 1 0,-1 1 0,1 1 0,26 22 0,-28-17 6,0 1-1,-2 0 1,0 1-1,0 0 1,-2 1-1,0 1 1,-2-1-1,14 39 1,-3 11 29,17 97 0,-21-82-27,5 33 54,8 144-1,-15 118 94,-19 25-102,-58 419 0,13-432-9,-23 217 40,51-156-62,24-393-388,1-11 597,-3-17-2887,-3-5-2691,-1 0-3880,0-13 9803</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7.228"/>
    </inkml:context>
    <inkml:brush xml:id="br0">
      <inkml:brushProperty name="width" value="0.05" units="cm"/>
      <inkml:brushProperty name="height" value="0.05" units="cm"/>
    </inkml:brush>
  </inkml:definitions>
  <inkml:trace contextRef="#ctx0" brushRef="#br0">696 1017 3712,'0'0'-384,"-5"-1"256,-4-1 589,-1 1 0,0 1 0,0 0 0,0 0 1,1 1-1,-1 0 0,0 0 0,1 1 0,-1 1 0,-10 3 0,0 2 324,0 1 1,1 1-1,-31 21 0,41-25-697,0-1 0,0 0 0,0 0 0,-1-1 0,1 0 0,-1-1 0,0 0 0,0 0-1,-1-1 1,-13 1 0,17-3-39,0 0 0,-1 0 0,1-1 0,0 0 0,0-1 0,0 1-1,0-1 1,0-1 0,0 1 0,0-1 0,1-1 0,-1 1 0,1-1 0,0 0-1,-9-7 1,-2-3 43,1-1-1,0 0 1,1-1-1,0-1 0,1-1 1,2 0-1,-1 0 1,2-1-1,1 0 1,0-1-1,1-1 0,1 1 1,-8-37-1,-23-199 173,35 209-69,2 0 1,2 0-1,9-71 1,-6 100-161,0 1 0,2-1 0,-1 1 0,2-1 0,0 1 0,2 1 0,-1 0 0,2 0 0,0 0 0,1 1 0,1 0 0,0 1 0,14-14 0,-17 23-33,-1 0 0,1 0-1,0 0 1,0 1 0,0 1-1,0-1 1,1 1 0,0 1-1,-1 0 1,1 0 0,0 0-1,0 1 1,0 0 0,0 1-1,11 1 1,6 1-3,0 1 0,0 1 0,-1 1 0,26 9 0,-11-1 11,-1 1 1,0 2 0,-1 2-1,-1 2 1,37 26 0,-57-35-7,-1 1 1,0 1 0,-1 0 0,-1 1 0,0 1 0,-1 0 0,0 1 0,-1 0 0,-1 1 0,-1 0 0,-1 1 0,14 33 0,-14-20-5,0 0 0,-2 1 0,-2 0 0,0 0 0,-2 1 0,-2-1 0,-1 1 0,-1-1 0,-2 1 0,-2-1 0,0 0 0,-16 50 0,18-74-364,0 0 0,-1 0 1,0 0-1,0 0 0,-1-1 1,0 0-1,0 0 1,0 0-1,-1-1 0,0 1 1,0-1-1,-1-1 0,0 1 1,0-1-1,0 0 1,0-1-1,-1 0 0,0 0 1,0-1-1,0 0 0,-15 4 1,3-3-526,1-2 0,0 0 0,-1-1 0,1-1 0,-1-1 1,1-1-1,-1 0 0,-28-8 0,-16-5 889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9.040"/>
    </inkml:context>
    <inkml:brush xml:id="br0">
      <inkml:brushProperty name="width" value="0.05" units="cm"/>
      <inkml:brushProperty name="height" value="0.05" units="cm"/>
    </inkml:brush>
  </inkml:definitions>
  <inkml:trace contextRef="#ctx0" brushRef="#br0">864 1152 8064,'43'-17'32,"-41"17"-14,-5 1 4,-23 9 34,-10 4 474,-1-1 0,-1-3 1,0 0-1,0-3 0,-1-1 0,-43 1 1,35-6 414,0 1 99,-65-6-1,98 2-977,0 0 0,0 0 0,1-2-1,-1 0 1,1 0 0,0-1 0,0-1 0,1 0-1,-14-9 1,5 1-20,2-2-1,-1 0 1,2 0-1,1-2 1,0 0-1,-24-36 1,32 41-7,1-1 0,0 0 0,1-1 1,0 1-1,1-1 0,1-1 0,1 1 1,0-1-1,1 0 0,0 1 0,0-26 1,5 3 50,1 0 0,2 0 1,1 1-1,3 0 1,0 0-1,2 1 1,2 0-1,2 1 1,26-47-1,-23 49-25,2 1 1,2 2-1,0 0 0,2 1 0,1 1 1,2 1-1,0 1 0,2 2 1,49-33-1,-57 46-55,1 0 0,1 1 1,-1 1-1,2 1 0,-1 1 0,1 1 1,0 2-1,0 0 0,0 1 0,1 2 1,-1 0-1,35 4 0,-31 0-1,-1 0 1,0 2-1,-1 2 0,1 0 0,-1 1 0,-1 2 1,1 1-1,-2 0 0,0 2 0,45 31 0,-48-25 19,0 0-1,-1 1 1,0 1-1,-2 0 1,-1 2-1,-1 0 0,0 1 1,-2 1-1,-1 0 1,-1 0-1,-1 2 1,-1-1-1,7 33 0,-11-30 3,0 0 0,-2 1-1,-1 0 1,-1 0-1,-2 0 1,-1-1-1,-1 1 1,-1 0-1,-2-1 1,-1 1-1,-2-1 1,-14 37-1,9-32-1441,-2-2 1,-2 0-1,-24 37 0,35-60 913,-1 0 1,0 0 0,0-1 0,-1 0 0,0 0 0,0 0 0,-1-1 0,0-1 0,0 0-1,0 0 1,-1 0 0,0-1 0,0-1 0,-18 6 0,2-5-1038,-36 1 0,21-4 192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00.569"/>
    </inkml:context>
    <inkml:brush xml:id="br0">
      <inkml:brushProperty name="width" value="0.05" units="cm"/>
      <inkml:brushProperty name="height" value="0.05" units="cm"/>
    </inkml:brush>
  </inkml:definitions>
  <inkml:trace contextRef="#ctx0" brushRef="#br0">632 1119 8192,'0'0'2816,"-4"3"-2539,-17 13 157,0-1 0,-1-1 1,-1-1-1,0-1 0,0-1 0,-1-1 0,-50 13 1,61-20-356,-1 0 1,1-2-1,-1 0 0,1 0 1,-1-1-1,0-1 1,-21-3-1,26 2-61,0-1 1,-1 0-1,1 0 1,1-1-1,-1 0 1,0 0-1,1-1 1,0 0-1,0-1 1,1 0-1,-14-12 1,8 2 9,0 0 1,1-1 0,1 0 0,1-1 0,0 0-1,1 0 1,1-1 0,1-1 0,-7-24 0,1-11 45,2-1 1,-3-62 0,10 68-54,1-1 0,4 1 1,1-1-1,2 1 0,14-57 1,-15 90-5,0 1 0,1-1 0,1 1 0,1 1 0,0-1 0,1 1 0,1 0 0,0 0 0,1 1 0,1 0 0,0 1 0,1 0 0,0 1 0,25-22 0,-17 20 10,1 0 0,0 2-1,1 0 1,0 2 0,29-11-1,-1 4 22,69-14 0,-90 26-42,0 1-1,0 2 0,1 1 1,0 1-1,-1 1 0,1 1 1,-1 2-1,0 1 0,0 1 1,-1 2-1,1 0 0,-1 2 1,-1 1-1,0 1 0,-1 1 1,0 1-1,-1 2 0,-1 0 1,0 1-1,-1 2 1,-1 0-1,-1 1 0,31 40 0,-35-38-5,0 0 0,-1 1 0,-1 1 0,18 46 0,-27-56 0,0 1 0,-1-1 0,-1 1 0,0 0 0,-1 1 0,-1-1 0,0 0 0,-1 0 0,-1 1 0,-3 16 0,1-14 0,-1 0 0,-1-1 0,0 0 0,-2 0 0,0 0 0,0-1 0,-2 0 0,-12 18 0,5-12 0,-2-1 0,0 0 0,-1-2 0,-38 31 0,-17 8-3012,-3-3 0,-2-4 0,-2-3 0,-170 73 0,204-102 3609</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4.265"/>
    </inkml:context>
    <inkml:brush xml:id="br0">
      <inkml:brushProperty name="width" value="0.05" units="cm"/>
      <inkml:brushProperty name="height" value="0.05" units="cm"/>
    </inkml:brush>
  </inkml:definitions>
  <inkml:trace contextRef="#ctx0" brushRef="#br0">1 168 2304,'12'-10'254,"5"-6"-214,-8 0 4402,-9 35 1824,9 5-3847,23 29-2990,-14-24 1182,-7-2-360,0 0 1,-2 1-1,-1 0 0,-1 0 1,-2 1-1,3 45 0,3 7 16,-5-40-68,1-1-1,2 0 0,2-1 0,2 0 0,1-1 0,26 49 0,-32-72-33,-1 0 1,0 1-1,8 32 0,-15-47 454,0-24-235,1-6-354,2 0-1,1 0 1,0 0 0,17-51-1,50-107 100,-66 174-129,21-41 32,3 1 1,48-68-1,-10 17-1,-56 85-25,90-156 266,-97 168-230,0 1 1,0 0 0,0 0-1,1 0 1,8-8 0,-9 12 3149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5.721"/>
    </inkml:context>
    <inkml:brush xml:id="br0">
      <inkml:brushProperty name="width" value="0.05" units="cm"/>
      <inkml:brushProperty name="height" value="0.05" units="cm"/>
    </inkml:brush>
  </inkml:definitions>
  <inkml:trace contextRef="#ctx0" brushRef="#br0">0 162 9856,'0'0'5653,"2"5"-5418,99 318 1706,-86-262-1786,-12-44-81,1 1 0,0-1 0,1 0 0,1 0 0,1-1 0,1 0-1,15 25 1,-10-22 15,0 0-1,-1 1 1,-1 0-1,-1 1 0,0 0 1,6 25-1,-13-28 99,-3-14-135,1 0 0,-1 0 0,1-1 0,0 1 0,0 0 0,0 0 0,1-1 0,-1 1 0,1-1 0,0 1 0,4 4 0,-6-7 54,13-23 22,57-144-75,24-46 22,-30 93-342,51-100-618,-91 168 229,20-41-1037,-10 34-2208,-33 53 1317</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7.550"/>
    </inkml:context>
    <inkml:brush xml:id="br0">
      <inkml:brushProperty name="width" value="0.05" units="cm"/>
      <inkml:brushProperty name="height" value="0.05" units="cm"/>
    </inkml:brush>
  </inkml:definitions>
  <inkml:trace contextRef="#ctx0" brushRef="#br0">48 79 14080,'-41'-13'256,"40"13"-252,1 0 0,0 0 0,0 0 0,0 0 1,-1 0-1,1 0 0,0 0 0,0 0 0,0 0 0,-1 0 1,1 0-1,0 0 0,0 0 0,0 0 0,0 0 1,-1 0-1,1 0 0,0 1 0,0-1 0,0 0 1,-1 0-1,1 0 0,0 0 0,0 0 0,0 0 1,0 1-1,0-1 0,-1 0 0,1 0 0,0 0 1,0 0-1,0 0 0,0 1 0,0-1 0,0 0 0,0 0 1,0 0-1,0 1 0,0-1 0,0 0 0,0 0 1,0 0-1,0 1 0,0-1 0,0 0 0,0 0 1,0 0-1,0 1 0,0-1 0,0 0 0,0 0 1,0 0-1,0 1 0,0-1 0,0 0 0,0 0 1,0 0-1,1 0 0,-1 1 0,0-1 0,0 0 0,0 0 1,0 0-1,0 0 0,1 0 0,-1 0 0,0 1 1,0-1-1,0 0 0,9 13 65,0-4 120,1 0 1,21 15-1,-24-20 39,0 0-1,0 1 1,0 1-1,-1-1 1,0 1 0,0 0-1,-1 0 1,0 1 0,0-1-1,5 11 1,2 3-34,0 1 0,1-1 0,1-1 0,21 22 0,-18-22-132,-2 0 0,0 0 0,-1 2 0,12 24 0,12 49 62,6 13 648,-11-53-217,-23-23-171,-9-27-361,0 1-1,0 0 1,0-1 0,-1 1 0,0 0 0,1 0 0,-2-1 0,1 1-1,-1 5 1,0 8 90,1-11-82,-1 3 52,1 1 1,1 0 0,0-1 0,0 1 0,5 16-1,-5-26-74,-1 1-1,1-1 0,-1 1 0,0-1 0,0 1 1,1-1-1,-1 1 0,0-1 0,-1 1 1,1-1-1,0 1 0,-1 2 0,-3 36 13,3-15 47,0-23 75,-2-18-98,-2-47-36,2 1-1,3-1 1,11-82-1,4 44-217,35-127 0,-39 194-166,2 0-1,2 0 1,1 2 0,26-42-1,-32 54-9358,-4-2 3348,2-3 5312,1 1-334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9.541"/>
    </inkml:context>
    <inkml:brush xml:id="br0">
      <inkml:brushProperty name="width" value="0.1" units="cm"/>
      <inkml:brushProperty name="height" value="0.6" units="cm"/>
      <inkml:brushProperty name="color" value="#CC9900"/>
      <inkml:brushProperty name="inkEffects" value="pencil"/>
    </inkml:brush>
  </inkml:definitions>
  <inkml:trace contextRef="#ctx0" brushRef="#br0">20 82 3200,'0'0'0,"0"0"128,0 0 0,0 0 128,0 0 128,0 0-128,0 0 128,1-4-128,2-3 128,0-3-128,1-1 0,0 0-128,0 1 128,-1 1-128,0 3 0,-2 1 0,0 3 0,-1 2 0,0 2 128,-1 2 0,0 2 0,-1 1 128,-1 4 0,-2 3 0,0 3 0,-1 2-128,0 1 128,0-2-256,2-1 128,0-2 0,1-4 0,3-5-128,1-5 128,2-4-128,1-4 128,1-3-128,1-3 0,-1-3-128,1 0 128,-1-1 0,-1 2 0,-1 1-128,0 3 128,0 2-128,-1 3 128,-1 1-128,0 2 0,0 1 0,0 2 0,0 2 0,-1 2 0,1 3 0,0 5 0,-1 3 0,-1 3 0,-2 4 0,1 2 0,-3-1 0,1 0 128,-1-1-128,0-3 128,1-4-128,2-2 128,1-5-128,3-3 128,1-4-128,2-3 128,2-5-128,0-2 0,1-1 0,-1-1 0,0 0 0,-1 3 0,-1 2 0,-1 1 0,-1 3 0,0 2 0,-1 3 0,-1 2 0,0 2 0,-2 2 0,-1 2 0,-2 3 0,-1 1 0,-1 1 0,-1 1 0,0-1 0,0-1 0,1-1 0,0-2 0,1-2 0,1-2 0,1-2 0,1-3 0,2-2 0,1-3 0,2-2 0,2-3 0,1-1 0,-1-2 0,1 1 0,-1-1 0,-1 2 128,0 1-128,-2 2 128,-1 2-128,0 1 128,-1 1-128,0 1 128,-1 0-128,0 1 0,0-1 0,0 0 0,0 1 0,-1 1 0,2-1 0,-1-1 0,1 0 0,-1-1 128,1-2-128,1-2 128,0-2-128,0-3 0,1-4 0,0-2 0,0-2 0,0-2 0,-1 1 0,0 1 0,1 1 0,-1 2 128,0 1-128,0 1 0,0 0 0,-1 1 0,0 1 0,0 1 128,-1 2-128,1 0 0,-1 2 0,0 2 0,0 2 0,-2 2 0,-1 3 0,0 3 0,-2 3 0,1 1 0,0 1 0,0 2 0,1 0 0,1-2 0,1-2 0,2-2 0,0-4 0,1-3 0,1-3 0,2-3 0,-1-4 0,1-1 0,1-2 0,-2-1 0,1 0 0,-2 1 0,0 0 0,-1 3 0,0 1 0,-1 3 0,-1 1 0,0 2 0,-1 2 0,-1 2 0,-2 5 0,-1 3 0,-3 7 0,0 4 0,0 5 0,0 3 0,2 1 0,2-2 0,2-2 0,1-5 0,1-4 0,2-4 0,2-6 0,1-2 0,2-5 0,0-1 0,2-3 0,0 0 128,-1-1-128,-1-1 0,0 1 0,-2 2 0,1 0 0,0 1 0,0 1 0,-1 2 0,1 2 0,-1 2 0,-1 1 0,-1 2 0,-1 2 0,-1 0 0,-1 2 0,-1 1 0,-1 1 0,-1 1 128,0-1-128,0 0 0,0-1 0,0-1 0,2-4-384,0-3 0,1-3-9216,1-1 5632</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9.237"/>
    </inkml:context>
    <inkml:brush xml:id="br0">
      <inkml:brushProperty name="width" value="0.05" units="cm"/>
      <inkml:brushProperty name="height" value="0.05" units="cm"/>
    </inkml:brush>
  </inkml:definitions>
  <inkml:trace contextRef="#ctx0" brushRef="#br0">1 21 6016,'65'-21'128,"-65"21"-20,-1 0 0,1 0 0,-1 0 0,1 0-1,0 0 1,-1 0 0,1 1 0,-1-1 0,1 0 0,0 0 0,-1 0 0,1 0 0,-1 1 0,1-1 0,0 0 0,-1 0 0,1 0 0,0 1-1,0-1 1,-1 0 0,1 1 0,0-1 0,-1 0 0,1 1 0,0-1 0,0 0 0,0 1 0,0-1 0,-1 0 0,1 1 0,0-1 0,0 1-1,9 10 1335,23 6 568,-32-17-1834,57 20 1568,-41-16-1487,1 1 1,19 10 0,-15-4-164,0 0 0,1-2 0,0-1 0,0-1 0,1 0-1,0-2 1,0-1 0,0 0 0,47-1 0,14-2 470,152 20 1,-142-10-414,-19-1-47,-33-4 79,60 2-1,-32-7-101,-26 1 27,-1-3 0,81-10 0,-92 4-108,-11 3 0,0 0 0,38-2 0,-49 6-5,1-1 0,-1-1-1,0 0 1,0-1 0,11-3-1,-11 2-10,0 1 0,0 1 0,1 0 0,-1 0 0,12 0 0,17 4-2028,-13 4-7730,-20-5 5401</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0.709"/>
    </inkml:context>
    <inkml:brush xml:id="br0">
      <inkml:brushProperty name="width" value="0.05" units="cm"/>
      <inkml:brushProperty name="height" value="0.05" units="cm"/>
    </inkml:brush>
  </inkml:definitions>
  <inkml:trace contextRef="#ctx0" brushRef="#br0">0 0 9344,'51'7'277,"-49"-7"-27,-13 0 105,11 0-232,-1-1 1,0 1-1,0 0 0,0 0 0,0 1 0,0-1 0,0 0 0,0 0 1,0 0-1,1 1 0,-1-1 0,0 0 0,0 1 0,0-1 0,1 0 1,-1 1-1,0-1 0,0 1 0,1 0 0,-1-1 0,0 1 0,1 0 1,-1-1-1,1 1 0,-1 0 0,1-1 0,-2 3 0,2-1-64,1 0-1,-1 1 1,0-1-1,1 0 1,-1 1 0,1-1-1,0 0 1,0 0-1,0 0 1,0 0-1,0 1 1,0-1-1,0-1 1,1 1 0,-1 0-1,3 2 1,34 33 374,-23-23-304,2 1 135,0 0 0,2-1 1,0-1-1,0-1 1,34 16-1,109 36 560,-128-54-761,0-2 0,0-1 0,1-2 0,0-1 0,53 0 1,175-22 177,-234 15-221,20-3-9,-30 3-56,0 0 1,1 2-1,-1 0 0,26 3 0,-35-2-768,-1 0 0,0 0 0,0-1 1,0-1-1,0 0 0,-1 0 0,13-5 1,26-5-9475,-29 9 10799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36.106"/>
    </inkml:context>
    <inkml:brush xml:id="br0">
      <inkml:brushProperty name="width" value="0.05" units="cm"/>
      <inkml:brushProperty name="height" value="0.05" units="cm"/>
    </inkml:brush>
  </inkml:definitions>
  <inkml:trace contextRef="#ctx0" brushRef="#br0">733 1 10752,'0'0'8063,"-4"5"-7935,-64 97 283,-122 165 330,161-234-634,-1-2 0,-2 0-1,-1-2 1,-2-2 0,0-1-1,-55 29 1,72-43-41,14-9-45,0 0 0,0 0 1,0 0-1,0-1 0,0 1 0,-1-1 0,1 0 0,-1-1 0,0 1 1,-8 1-1,32 8 85,3-8-106,1-1 0,-1-1 0,1-1 0,32-4 0,94-19 0,-136 20 0,-6 2 0,320-47 0,-234 47 0,-92 1 1,-1 0 0,0 0 0,1 0 0,-1 0 0,0 0 0,0 0 0,1 1 0,-1-1 0,0 0 0,1 0 0,-1 0 0,0 0 0,0 1 0,1-1 0,-1 0 0,0 0 0,0 1 0,0-1 0,1 0 0,-1 0 0,0 1-1,0-1 1,0 0 0,0 0 0,1 1 0,-1-1 0,0 0 0,0 1 0,0-1 0,0 0 0,0 1 0,0-1 0,0 0 0,0 1 0,0-1 0,0 0 0,0 0 0,0 1 0,0-1 0,0 0 0,0 1 0,-1-1 0,1 0 0,0 1 0,0-1 0,0 0 0,0 0-1,-1 1 1,1-1 0,0 0 0,0 0 0,0 1 0,-1-1 0,1 0 0,0 0 0,0 0 0,-1 1 0,-14 19 69,13-18-68,-192 214-2,125-133 93,-4-3-1,-126 110 1,153-152-21,8-5 38,-1-1 0,-2-3 0,-82 47 0,93-58 18,56-30-2559,-16 10-1989</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37.899"/>
    </inkml:context>
    <inkml:brush xml:id="br0">
      <inkml:brushProperty name="width" value="0.05" units="cm"/>
      <inkml:brushProperty name="height" value="0.05" units="cm"/>
    </inkml:brush>
  </inkml:definitions>
  <inkml:trace contextRef="#ctx0" brushRef="#br0">12 119 13696,'9'-19'0,"-8"15"0,0 0 0,1 0 0,0 0 0,0 1 0,0-1 0,0 1 0,1-1 0,4-4 0,-12 22 768,3 3-221,0-1 1,2 34-1,-1 20-269,-2-43-228,-2 17 639,-17 70 1,22-111-670,-1-1 0,0 1 0,1 0 1,0 0-1,0 0 0,0 0 0,0 0 0,0 0 1,1 0-1,-1 0 0,1 0 0,0 0 0,0 0 1,0 0-1,0-1 0,0 1 0,0 0 1,1-1-1,0 1 0,-1-1 0,1 0 0,0 1 1,0-1-1,0 0 0,5 3 0,-2-1 9,0 0 0,0-1 0,0 0 1,1 0-1,-1-1 0,1 0 0,0 0 0,0 0 0,-1 0 0,1-1 0,8 1 0,8-2 20,0-1-1,0-2 0,0 0 1,0-1-1,28-9 1,-14 4 23,-2 1-13,240-69 266,-229 56-304,-33 15 6,1 0-1,-1 1 1,26-7 0,-55 10 116,1 0-1,-1-2 1,1 0 0,-30-11-1,18 5-66,-25-10 64,1-3 0,-91-54 0,9 4 59,-9-10 150,97 53-293,33 24-56,35 33 0,61 48 0,122 97 0,-129-115 0,57 37 0,-259-153 104,72 36-80,28 11-26,-1 2-1,-1 0 0,0 2 1,-1 1-1,1 1 0,-1 2 1,-51-2-1,115 22-210,150 68 191,-185-84 22,0 1 0,0-1 0,0 0 0,0 0 0,0 0 0,0 0 0,0 0 0,1 1 0,-1-1 0,0 0 0,0 0 0,0 0 0,0 0 0,0 0 0,0 0 0,1 0 0,-1 1 0,0-1 0,0 0 0,0 0 0,0 0 0,0 0 0,1 0 0,-1 0 0,0 0 0,0 0 0,0 0 0,0 0 0,1 0 0,-1 0 0,0 0 0,0 0 0,0 0 0,0 0 0,1 0 0,-1 0 0,0 0 0,0 0 0,0-1 0,0 1 0,1 0 0,-1 0 0,0 0 0,0 0 0,0 0 0,0 0 0,0 0 0,0 0 0,1-1 0,-1 1 0,0 0 0,0 0 0,0 0 0,0 0 0,0 0 0,0-1 0,0 1 0,0 0 0,-9-8 0,-6 0-2,-1 1 0,0 0 0,0 2 0,-1 0 0,0 0 0,1 2-1,-1 0 1,0 1 0,-34 0 0,50 2-2,0 0 0,0 0 0,0 0 0,0 0 1,0 0-1,0 0 0,0 1 0,0-1 0,0 0 0,0 0 0,0 1 0,0-1 0,1 1 0,-1-1 1,0 1-1,0-1 0,0 1 0,0-1 0,1 1 0,-1 0 0,0-1 0,0 2 0,1-1 3,0 0 0,0-1 0,0 1-1,0 0 1,0 0 0,0-1 0,0 1 0,1 0-1,-1 0 1,0-1 0,1 1 0,-1 0-1,0-1 1,1 1 0,-1 0 0,1-1 0,-1 1-1,1-1 1,-1 1 0,1 0 0,0 0-1,41 29-193,-36-26 38,52 35-5627,-19-15-7461,-24-16 13821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2.201"/>
    </inkml:context>
    <inkml:brush xml:id="br0">
      <inkml:brushProperty name="width" value="0.05" units="cm"/>
      <inkml:brushProperty name="height" value="0.05" units="cm"/>
    </inkml:brush>
  </inkml:definitions>
  <inkml:trace contextRef="#ctx0" brushRef="#br0">75 91 6144,'6'20'347,"-6"-20"-337,0 0 0,0 0 0,0 0 0,0 0 0,0 0 0,0 1 0,0-1 0,0 0 0,0 0 0,0 0 0,1 0 0,-1 0 0,0 0 0,0 0 0,0 0 0,0 0 0,0 0 0,0 0 0,0 0 0,1 0 0,-1 0 0,0 0 0,0 0 0,0 0 0,0 0 0,0 0 0,0 0 0,1 0 0,-1 0 0,0 0 0,0 0 0,0 0 0,0 0 0,0 0 0,0 0 0,0 0 0,1 0 0,-1 0 0,0 0 0,0 0 0,0 0 0,0 0 0,0-1 0,0 1 0,0 0 0,0 0 0,0 0 0,0 0 0,1 0 0,-1 0 0,0 0 0,0 0 0,0-1 0,0 1 0,0 0 0,0 0 0,0 0 0,0 0 0,0 0 0,0-1 0,9-37 1755,-3 12-434,-2 10-693,3-10 1605,-7 26-2229,0 0 0,0 0 0,0-1 0,0 1 0,0 0 0,0 0 0,0 0 0,0 0 0,0 0 0,0 0 0,0 0 0,0 0 0,0 0 0,0 0 0,0 0 0,0 0 0,0 0 0,0-1 0,0 1 0,0 0 0,0 0 0,0 0 0,0 0 0,0 0 0,1 0 0,-1 0 0,0 0 0,0 0 0,0 0 0,0 0 0,0 0 0,0 0 0,0 0 0,0 0 0,0 0 0,0 0 0,0 0 0,0 0 0,0 0 0,1 0 0,-1 0 0,0 0 0,0 0 0,0 0 0,0 0 0,0 0 0,0 0 0,0 0 0,0 0 0,0 0-1,0 0 1,0 0 0,0 0 0,1 0 0,-1 0 0,0 0 0,0 0 0,0 0 0,0 0 0,0 0 0,0 0 0,0 1 0,0-1 0,0 0 0,0 0 0,0 0 0,0 0 0,0 0 0,0 0 0,3 15 435,3 121 862,-18 225 0,0-148-648,5-100-279,-5-1 0,-38 164 0,43-245-313,5-18-107,-1 1 1,0-1-1,-1 0 1,-7 15 0,11-27-477,1-8-3219,0 4 2889,0 0 1,0 0 0,1 0-1,-1 0 1,4-6-1,4-7-2517,6-24-1826,1-2 4440,2-11 1385</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2.680"/>
    </inkml:context>
    <inkml:brush xml:id="br0">
      <inkml:brushProperty name="width" value="0.05" units="cm"/>
      <inkml:brushProperty name="height" value="0.05" units="cm"/>
    </inkml:brush>
  </inkml:definitions>
  <inkml:trace contextRef="#ctx0" brushRef="#br0">283 1 8320,'-58'53'160,"38"-36"-68,20-17-92,0 0 1,0 0-1,0 0 1,0 0 0,0 0-1,-1 0 1,6-5-17,18-17-146,-22 21 197,0 0-1,0 0 0,0 0 0,0 0 1,0 1-1,0-1 0,1 0 1,-1 1-1,0-1 0,0 1 0,0-1 1,1 1-1,-1 0 0,0-1 1,1 1-1,1 0 0,-2 0 37,0 1-1,-1 0 1,1-1 0,-1 1-1,1 0 1,-1 0-1,0-1 1,1 1 0,-1 0-1,0 0 1,0-1 0,1 1-1,-1 0 1,0 0-1,0 0 1,0 0 0,0 0-1,0-1 1,0 1-1,0 0 1,0 0 0,-1 1-1,-3 26 700,3-22-561,-15 90 1128,-8 49-562,1 88 227,-69 486 1793,13-412-2134,78-305-736,1-1 0,0 1 0,-1-1 0,1 1 0,-1-1 0,1 0-1,-1 1 1,1-1 0,-1 0 0,0 1 0,0-1 0,0 0 0,0 0 0,-1 2 0,1-3-193,1-1-1,-1 1 1,1-1 0,-1 1 0,1 0 0,0-1 0,-1 1 0,1-1 0,0 1 0,-1-1-1,1 1 1,0-1 0,0 1 0,0-1 0,-1 0 0,1 1 0,0-1 0,0 1 0,0-1-1,0 1 1,0-1 0,0 0 0,0 0 0,-2-32-7686,2 15 6359,0 17 1746,0-29 318</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3.250"/>
    </inkml:context>
    <inkml:brush xml:id="br0">
      <inkml:brushProperty name="width" value="0.05" units="cm"/>
      <inkml:brushProperty name="height" value="0.05" units="cm"/>
    </inkml:brush>
  </inkml:definitions>
  <inkml:trace contextRef="#ctx0" brushRef="#br0">0 911 13696,'17'4'0,"-13"-2"0,-1-1 0,0 0 0,1 0 0,0-1 0,-1 1 0,1-1 0,-1 1 0,1-1 0,0 0 0,-1-1 0,1 1 0,-1-1 0,1 1 0,-1-1 0,1 0 0,4-2 0,29-19 209,43-32 1,-2 0 139,72-41 583,312-180 34,-287 190-895,197-107-99,-309 158-49,-41 23-69,0-1-1,-1-1 0,-1-1 0,22-19 0,-42 33 137,1 0 1,0-1-1,-1 1 0,1 0 1,-1-1-1,1 1 0,-1-1 0,0 1 1,1-1-1,-1 1 0,1-1 1,-1 1-1,0-1 0,1 1 0,-1-1 1,0 1-1,0-1 0,1 0 1,-1 1-1,0-1 0,0 1 0,0-1 1,0 0-1,0 1 0,0-1 1,0 0-1,0 1 0,0-2 0,-1 1 2,0 1-1,1-1 0,-1 1 1,0-1-1,0 1 0,0 0 0,1-1 1,-1 1-1,0 0 0,0 0 0,0-1 1,0 1-1,0 0 0,0 0 1,0 0-1,-2 0 0,-4 0-7,0 1-1,0 0 1,0 0 0,-13 4-1,-8 6-51,1 2-1,1 1 0,-27 17 0,-74 59-564,63-43-336,-160 117-6225,20-14 2038,64-53 5496,19-17-1407</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3.790"/>
    </inkml:context>
    <inkml:brush xml:id="br0">
      <inkml:brushProperty name="width" value="0.05" units="cm"/>
      <inkml:brushProperty name="height" value="0.05" units="cm"/>
    </inkml:brush>
  </inkml:definitions>
  <inkml:trace contextRef="#ctx0" brushRef="#br0">0 937 13952,'43'-39'-32,"2"3"0,1 1 0,51-28 0,-32 25 45,8-4 44,108-83 1,16-28-58,268-158 0,-317 217-128,-148 94 128,0 0 0,0 0 0,0 0 0,0 0 0,0 1 0,0-1 0,0 0 0,0 0 0,0 0 0,0 0 0,0 0 0,0 0 0,0 0 0,0 0 0,0 0 0,0 1 0,0-1 0,0 0 0,0 0 0,0 0 0,0 0 0,0 0 0,0 0 0,0 0 0,0 0 0,1 0 0,-1 0 0,0 0 0,0 0 0,0 0 0,0 0 0,0 0 0,0 0 0,0 0 0,0 1 0,0-1 0,0 0 0,1 0 0,-1 0 0,0 0 0,0 0 0,0 0 0,0 0 0,0 0 0,0-1 0,0 1 0,0 0 0,0 0 0,1 0 0,-1 0 0,0 0 0,0 0 0,0 0 0,-9 15 0,-18 17 0,-5-4 255,-1-2 1,-1-1-1,-2-1 0,-51 25 1,-58 38 643,-415 302-260,429-288-1313,-25 16-1318,140-104 612,-1 0-2045,-3-4-4271,7-5 8272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5.690"/>
    </inkml:context>
    <inkml:brush xml:id="br0">
      <inkml:brushProperty name="width" value="0.05" units="cm"/>
      <inkml:brushProperty name="height" value="0.05" units="cm"/>
    </inkml:brush>
  </inkml:definitions>
  <inkml:trace contextRef="#ctx0" brushRef="#br0">40 1234 7808,'98'-180'384,"-90"164"-179,-16 22 80,-125 175 3833,130-188-3350,4-13-544,2-1 0,1 0 0,6-22 0,0-2-96,-8 36-107,42-270 960,0-233 1195,-41 470-2095,1 1 0,3-1 0,1 1 0,14-41 0,-14 66-81,-4 12 0,-3 11 0,-1-7 0,5 112-213,-4-1 0,-19 148-1,-4-125 172,-6-1-1,-47 131 0,36-123 43,49-196 0,5-67 0,-5 37 0,27-296-1935,-18 164 31,-18 215 1791,7-57-4965,7 24-2211,-15 34 7251,0 1-1,0-1 1,0 1-1,1-1 1,-1 1 0,0 0-1,1-1 1,-1 1-1,0-1 1,1 1 0,-1 0-1,0-1 1,1 1-1,-1 0 1,1 0 0,-1-1-1,0 1 1,1 0-1,-1 0 1,1 0 0,-1-1-1,1 1 1,-1 0-1,1 0 1,10 9 38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6.526"/>
    </inkml:context>
    <inkml:brush xml:id="br0">
      <inkml:brushProperty name="width" value="0.05" units="cm"/>
      <inkml:brushProperty name="height" value="0.05" units="cm"/>
    </inkml:brush>
  </inkml:definitions>
  <inkml:trace contextRef="#ctx0" brushRef="#br0">1 1425 14080,'15'-18'27,"-1"2"-28,21-33-1,-31 42 142,0 0-1,-1-1 1,1 1-1,-2-1 1,1 0-1,-1 1 1,0-1-1,1-13 1,4-237 1393,-1 2-1253,35-307 317,-39 534-592,6-48 23,-7 70-46,1 0 0,-1 0 0,1 0 0,1 0 1,0 0-1,0 1 0,0-1 0,4-6 0,-6 13 15,-1-1 0,0 0 0,0 1 0,1-1 0,-1 1 0,0 0 0,0-1 0,1 1 0,-1-1 0,1 1 0,-1-1 0,0 1 0,1 0 0,-1-1 0,1 1 0,-1 0 0,1-1 0,-1 1 0,1 0 0,-1 0 0,1 0 0,-1-1 0,1 1 0,-1 0 0,1 0 0,-1 0 0,1 0 0,0 0 0,-1 0 0,1 0 0,5 16-33,-6 34-25,-1-46 38,-27 275-127,-13 31 20,2-23-17,58-452-599,4 28-2105,21-68-6050,-6 29 4525,-25 113 4376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1.194"/>
    </inkml:context>
    <inkml:brush xml:id="br0">
      <inkml:brushProperty name="width" value="0.1" units="cm"/>
      <inkml:brushProperty name="height" value="0.6" units="cm"/>
      <inkml:brushProperty name="color" value="#CC9900"/>
      <inkml:brushProperty name="inkEffects" value="pencil"/>
    </inkml:brush>
  </inkml:definitions>
  <inkml:trace contextRef="#ctx0" brushRef="#br0">10 171 8192,'0'0'0,"0"0"0,0 0 0,0 0 0,0 0 0,0 0 0,0 0 0,2-7 0,2-5 128,1-5-128,2-3 128,0-1-128,0 0 128,-1 2 0,-1 3 128,0 3-128,-2 3 128,0 3-128,-2 2 128,0 3-128,-1 1 0,1 1 0,-2 2 0,0 2 0,-1 3 0,-1 5 0,-1 4 0,-1 5 0,0 1 128,-2 1-128,0-2 128,0-1-128,0-2 128,2-2-128,1-3 128,0-1-128,2-2 0,0-3 0,1-2 0,2-5 0,2-4 0,2-5-128,2-2 128,0-3-128,1-1 128,-1-1-128,-1 0 128,-1 2-128,0 0 128,0 2-128,-1 3 128,-1 1-128,-1 3 128,-1 2-128,0 2 0,-2 3 0,0 1 0,-1 3 0,0 2 0,-2 3 0,0 1 0,-1 3 0,0-1 0,-2 1 0,1 0 0,-1-1 0,2-1 0,1-1 0,1 0 0,2-1 0,1-3 0,2-2 0,1-3 128,1-3-128,3-4 0,0-3 0,1-3 0,1-1 0,1-2 0,-1 1 0,-2 1 0,0 3 0,-2 2 0,-1 2 0,0 3 0,-2 3 0,-1 3 0,0 3 0,-2 2 0,-1 2 0,-1 2 128,-1 0-128,-1 2 128,-1-1-128,-1 0 128,0-1-128,1-1 128,0-2-128,1-1 128,2-3-128,2-2 128,1-3-128,3-2 0,3-4 0,1-2 0,1-3 0,1-1 0,-1-1 0,0 1 0,-1 1-128,-2 2 128,-1 1-128,-2 1 128,-1 3 0,-1 0 0,0 2 0,0 0 0,-1 1 0,-2 3 0,0 0 0,-2 2 0,1 1 0,-1 0 0,2 0-128,0-2 128,1 0-640,1 0-9088,0-2 5760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8.229"/>
    </inkml:context>
    <inkml:brush xml:id="br0">
      <inkml:brushProperty name="width" value="0.05" units="cm"/>
      <inkml:brushProperty name="height" value="0.05" units="cm"/>
    </inkml:brush>
  </inkml:definitions>
  <inkml:trace contextRef="#ctx0" brushRef="#br0">98 237 8320,'5'-6'-97,"0"0"1,0 0-1,-1 0 0,0 0 1,0-1-1,3-7 1,-5 9 148,-1 1 0,0 0 0,0-1 0,0 1 0,-1-1 0,0 1 0,0-1 0,0 1 0,0 0 0,-1-1 0,1 1 0,-2-5 0,-1-1 126,1 0 0,1 0 1,0 0-1,0-1 0,1 1 0,0-10 1,1 18-153,-1 0 1,0 0-1,0 0 0,1 0 1,-1 1-1,1-1 1,0 0-1,0 0 0,-1 0 1,1 1-1,0-1 1,0 0-1,0 1 0,1-1 1,-1 1-1,0-1 1,1 1-1,-1 0 0,1 0 1,-1 0-1,1-1 0,-1 1 1,1 0-1,0 1 1,0-1-1,-1 0 0,1 1 1,0-1-1,0 0 1,0 1-1,0 0 0,0 0 1,0-1-1,-1 1 1,1 0-1,0 1 0,0-1 1,0 0-1,2 1 1,0 0 2,-1 0 0,1 0 1,-1 0-1,0 1 0,1 0 1,-1-1-1,0 1 0,0 0 1,0 0-1,0 1 0,-1-1 1,1 1-1,-1-1 0,1 1 1,-1 0-1,0 0 0,0 0 1,0 0-1,0 0 0,-1 0 1,1 1-1,-1-1 0,2 7 1,-1-2 40,1 0 0,-2 0 1,1 0-1,-1 0 1,0 1-1,-1-1 0,0 0 1,0 1-1,-2 11 1,0-14-87,-1-1 1,1 0 0,-1 0 0,0 0-1,0 0 1,0-1 0,-1 1-1,1-1 1,-1 0 0,0 0 0,0 0-1,-1 0 1,1-1 0,-1 0 0,0 0-1,0 0 1,0 0 0,0-1-1,0 0 1,-1 0 0,-10 2 0,10-2 3,0 0 1,0-1-1,0 0 1,0 0 0,0 0-1,0-1 1,0 0-1,0 0 1,0 0-1,0-1 1,-1 0 0,1 0-1,0-1 1,1 1-1,-1-1 1,0-1-1,0 1 1,1-1 0,0 0-1,-7-5 1,9 6 17,1 0 0,0-1 0,0 1 0,0-1 1,0 1-1,1-1 0,-1 1 0,1-1 0,-1 0 1,1 0-1,0 0 0,0 0 0,1 0 0,-1 0 1,0 0-1,1 0 0,0 0 0,0-1 0,0 1 1,0 0-1,0 0 0,1 0 0,-1 0 0,1 0 1,0 0-1,0 0 0,0 0 0,0 0 0,0 0 1,1 0-1,0 1 0,-1-1 0,4-4 0,4-4-12,0 0-1,1 0 0,0 1 1,0 0-1,24-16 0,-27 21-7,1 0 0,-1 1 0,1 0 0,1 0 0,-1 1 0,0 0 0,13-3 0,-18 5 14,0 1 1,0-1-1,0 1 0,0-1 0,0 1 1,0 0-1,1 0 0,-1 1 0,0-1 0,0 1 1,0-1-1,0 1 0,0 0 0,0 0 1,0 0-1,0 1 0,0-1 0,0 1 1,-1-1-1,1 1 0,-1 0 0,1 0 0,3 5 1,-3-4 23,0 0 1,-1 1 0,0-1 0,0 1 0,0 0 0,0-1 0,0 1-1,-1 0 1,0 0 0,0 0 0,0 0 0,0 0 0,-1 0-1,1 1 1,-1-1 0,0 0 0,0 0 0,-1 0 0,1 0-1,-1 0 1,0 1 0,0-1 0,0 0 0,-1-1 0,1 1 0,-1 0-1,0 0 1,-5 6 0,3-5-203,0 0 0,0 0-1,0-1 1,-1 1 0,0-1-1,0 0 1,0-1 0,-1 1 0,1-1-1,-1 0 1,1 0 0,-1-1 0,0 0-1,0 0 1,0 0 0,-1 0 0,1-1-1,-11 0 1,7 0-275,1-1 0,0-1-1,-1 0 1,1 0 0,-17-6-1,24 7 368,0 0 0,1-1 0,-1 1 0,0-1 0,1 0-1,-1 1 1,1-1 0,-1 0 0,1 0 0,-1 0 0,1 0 0,0 0-1,-1 0 1,1 0 0,0 0 0,0-1 0,0 1 0,0 0-1,0-1 1,0 1 0,0-1 0,0 1 0,1-1 0,-1 0-1,1 1 1,-1-1 0,1 0 0,-1 1 0,1-1 0,0 0 0,0 1-1,0-1 1,0 0 0,0 0 0,0 1 0,1-1 0,-1 0-1,1-2 1,1-5-1151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9.466"/>
    </inkml:context>
    <inkml:brush xml:id="br0">
      <inkml:brushProperty name="width" value="0.05" units="cm"/>
      <inkml:brushProperty name="height" value="0.05" units="cm"/>
    </inkml:brush>
  </inkml:definitions>
  <inkml:trace contextRef="#ctx0" brushRef="#br0">202 1040 13440,'13'1'17,"-11"0"-8,1-1 0,-1 0 0,1 0 0,-1 0 0,1 0 0,-1 0-1,0 0 1,1-1 0,2 0 0,-5 0-8,0 1 0,1-1 0,-1 1 0,0 0 0,0-1-1,0 1 1,0-1 0,0 1 0,0-1 0,0 1 0,0-1-1,0 1 1,0-1 0,0 1 0,0-1 0,0 1 0,0-1 0,-1 1-1,1 0 1,0-1 0,0 1 0,0-1 0,-1 1 0,1-1 0,0 1-1,0 0 1,-1-1 0,1 1 0,0 0 0,-1-1 0,-11-16-6,10 15 5,-9-18 236,1 0 0,0-1 0,2 0 0,0 0 0,1-1 0,-6-37 1,-1 1 158,-100-403 1418,85 355-1344,99 558-169,-34-204-195,-16-122 2,-19-131-91,-1 0-1,1 1 1,-1-1 0,1 0-1,1 1 1,1-7 0,5-18 23,-3-2-39,-2 1 0,-1-1 0,-1 0 0,-2 1 0,-8-53 0,-20-76 0,-13-80 0,36 190 0,3 1 0,4-94 0,0 131-12,-1 4-21,1-1 0,0 0 0,0 0 0,0 0 0,1 0-1,0 0 1,4-8 0,-5 16 31,-1 0 0,1 0 0,-1 0-1,1 0 1,-1 0 0,1 0 0,0 0 0,-1 0 0,1 0-1,-1 0 1,1 0 0,-1 0 0,1 0 0,-1 0 0,1 0-1,-1 1 1,1-1 0,-1 0 0,1 0 0,-1 1 0,0-1-1,1 0 1,-1 0 0,1 1 0,-1-1 0,0 1 0,1-1-1,-1 0 1,0 1 0,1-1 0,-1 2 0,14 14-36,-9-9 38,-1 1 0,0 0 0,-1 0 0,0 0 0,4 17 0,4 9 0,11 36-25,-3 1-1,-3 1 1,-4 0-1,6 108 0,-17-173-47,0 1-264,-1-1 0,0 0 0,0 0 0,0 0 0,-1 0 0,-2 13 1,3-20 242,0 0 1,-1 0 0,1 0 0,0 1 0,0-1 0,0 0 0,0 0 0,0 0 0,-1 0 0,1 0 0,0 0-1,0 1 1,0-1 0,-1 0 0,1 0 0,0 0 0,0 0 0,0 0 0,-1 0 0,1 0 0,0 0 0,0 0 0,0 0-1,-1 0 1,1 0 0,0 0 0,0 0 0,0 0 0,-1 0 0,1 0 0,0 0 0,0 0 0,0 0 0,-1-1 0,1 1-1,0 0 1,0 0 0,0 0 0,0 0 0,-1 0 0,1 0 0,0-1 0,0 1 0,0 0 0,0 0 0,0 0-1,0 0 1,-1-1 0,-5-7-2321,4 4 1742,1 0 0,-1 0 0,1-1 1,0 1-1,1-1 0,-1 1 0,1 0 1,0-1-1,0 1 0,1-7 0,-1 3 318,1-14 354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51.541"/>
    </inkml:context>
    <inkml:brush xml:id="br0">
      <inkml:brushProperty name="width" value="0.05" units="cm"/>
      <inkml:brushProperty name="height" value="0.05" units="cm"/>
    </inkml:brush>
  </inkml:definitions>
  <inkml:trace contextRef="#ctx0" brushRef="#br0">34 895 9472,'2'-6'0,"8"-21"0,-5 23 0,-2 16 0,-7 159 1685,4-170-1571,0-1 1,0 1-1,0-1 1,0 1-1,0-1 1,0 1-1,1-1 1,-1 1-1,0-1 1,0 1-1,0-1 1,0 1-1,0-1 0,1 0 1,-1 1-1,0-1 1,0 1-1,1-1 1,-1 0-1,0 1 1,1-1-1,-1 1 1,0-1-1,1 0 1,0 1-1,-1-1-76,1 0 0,-1 0 0,0-1 0,1 1 0,-1 0 1,0 0-1,1 0 0,-1 0 0,0-1 0,1 1 0,-1 0 0,0 0 0,1-1 0,-1 1 0,0 0 0,0 0 1,1-1-1,-1 1 0,0 0 0,0-1 0,0 1 0,1 0 0,-1-1 0,0 1 0,0-1 0,0 1 0,0 0 1,0-1-1,0 1 0,0 0 0,0-1 0,0 1 0,0-1 0,0 0 0,31-261 998,-30 253-1005,10-129 381,12-104 102,-17 196-522,3 1 1,2 1-1,20-54 1,-24 83-36,-7 15 39,0 0 0,0-1 0,0 1 0,0 0 0,0-1 0,0 1 0,0 0-1,0-1 1,0 1 0,0 0 0,1 0 0,-1-1 0,0 1 0,0 0 0,0 0 0,0-1 0,0 1 0,1 0 0,-1 0-1,0-1 1,0 1 0,0 0 0,1 0 0,-1 0 0,0-1 0,0 1 0,1 0 0,-1 0 0,0 0 0,1 0 0,-1 0-1,0-1 1,0 1 0,1 0 0,-1 0 0,0 0 0,1 0 0,-1 0 0,0 0 0,0 0 0,1 0 0,0 0 0,0 7-26,-1-6 22,-1 24-24,-1 1 1,-1-1-1,-8 34 1,0-3 7,-29 226 24,-6 41 0,44-309 35,2-7 6,-1 0 0,0-1 0,0 1 1,-1 0-1,0-1 0,0 0 0,0 1 1,-6 8-1,8-15-39,0-1 0,-1 1 0,1 0 0,-1 0-1,1-1 1,-1 1 0,1 0 0,0-1 0,-1 1 0,1 0 0,0-1 0,-1 1 0,1 0 0,0-1 0,0 1 0,-1-1 0,1 1-1,0 0 1,0-1 0,0 1 0,0-1 0,-1 1 0,1-1 0,0 1 0,0-1 0,0 1 0,0-1 0,0 1 0,0-1 0,0 1-1,0-1 1,0 1 0,1 0 0,-1-1 0,0 0 0,-1-23 35,41-208-37,-13 95 0,59-306 0,-85 437-18,1-1 0,0 1 0,0 0-1,0 0 1,1 1 0,5-10-1,-6 32-215,-4 28 214,-1 0 0,-13 59 0,-30 89-44,6-23 38,29-125 26,6-28 0,1 1 0,1-1 0,-2 31 0,7-77 100,11-49-1,-4 30-20,13-158-1,-8 54-50,-10 130-31,1-1-1,1 1 1,1 0-1,1 1 1,20-40-1,-28 106-209,-13 88 202,-53 227 0,57-323 54,-1 0 0,-27 61-1,37-98-42,0 0 0,0 0 0,0 0 0,0 0 0,0 0 0,0 0 0,0 0 0,0-1 0,0 1 0,0 0 0,0 0 0,0 0 0,0 0 0,0 0 0,0 0 0,0 0 0,0 0 0,0 0 0,0 0 0,0 0 0,0 0 0,0 0 0,0 0 0,0 0 0,0 0 0,-1 0 0,1 0 0,0 0 0,0 0 0,0 0 0,0 0 0,0 0 0,0 0 0,0 0 0,0 0 0,0 0 0,0 0 0,0 0 0,0 0 0,0 0 0,0 0 0,0 0 0,-1 0 0,2-13 0,2-18 0,92-508 0,-33 260-128,-70 310 128,-19 86 0,5-9 8,-4-1-1,-70 178 0,87-262 58,6-11-10,-1-1 0,0 0 1,-1-1-1,-10 16 0,15-26-54,0 0-1,0 0 0,0 0 1,0 0-1,0 0 1,0 0-1,0 0 0,-1 1 1,1-1-1,0 0 1,0 0-1,0 0 0,0 0 1,0 0-1,-1 0 1,1 0-1,0 0 1,0 0-1,0 0 0,0 0 1,0 0-1,-1 0 1,1 0-1,0 0 0,0 0 1,0-1-1,0 1 1,0 0-1,-1 0 0,1 0 1,0 0-1,0 0 1,0 0-1,0 0 0,0 0 1,0 0-1,0-1 1,0 1-1,-1 0 1,1 0-1,0 0 0,0 0 1,0 0-1,0 0 1,0-1-1,0 1 0,0 0 1,0 0-1,0 0 1,0 0-1,0-1 0,-6-13 6,-1-17-12,6 15 6,0 0 0,2 0 0,0-1 0,1 2 0,4-19 0,1-10 0,56-403 128,-58 411-128,-1 22 0,1 16 0,0 15 0,-8 17 25,-1 1 0,-2-1 0,-20 66 0,4-12 3,17-65-28,-13 46 0,18-68 0,-1-1 0,1 0 0,0 0 0,0 0 0,0 0 0,0 1 0,0-1 0,0 0 0,-1 0 0,1 0 0,0 0 0,0 0 0,0 0 0,0 0 0,0 1 0,-1-1 0,1 0 0,0 0 0,0 0 0,0 0 0,-1 0 0,1 0 0,0 0 0,0 0 0,0 0 0,0 0 0,-1 0 0,1 0 0,0 0 0,0 0 0,0 0 0,-1 0 0,1 0 0,0 0 0,0 0 0,0 0 0,0-1 0,-1 1 0,1 0 0,0 0 0,0 0 0,0 0 0,0 0 0,0 0 0,-1-1 0,1 1 0,0 0 0,0 0 0,0 0 0,0 0 0,0 0 0,0-1 0,0 1 0,0 0 0,0 0 0,-1 0 0,1-1 0,0 1 0,0 0 0,0 0 0,0 0 0,0 0 0,0-1 0,0 1 0,0 0 0,0 0 0,1-1 0,-8-16 0,5-4 0,1 0 0,0-1 0,2 1 0,0-1 0,2 1 0,9-41 0,-5 31 0,-2 0 0,2-46 0,-8 76 0,1 7 0,-2 19 0,1-14 0,1 0 0,0 0 0,2 15 0,-2-26 2,1 0-1,-1 0 1,0 0-1,0 0 1,1 0-1,-1 1 1,0-1-1,0 0 1,1 0-1,-1 0 1,0 0-1,1 0 1,-1 0-1,0 0 1,0 0-1,1 0 1,-1 0-1,0 0 1,1 0-1,-1 0 1,0 0-1,1 0 1,-1 0-1,0-1 1,0 1-1,1 0 1,-1 0-1,0 0 1,0 0-1,1 0 1,-1-1-1,0 1 1,0 0-1,0 0 1,1 0-1,-1-1 1,0 1-1,0 0 0,0 0 1,0-1-1,1 1 1,-1-1-1,9-8 63,-8 7-69,1 0-1,-1 0 1,0 0-1,0-1 1,-1 1-1,1 0 1,0 0-1,-1-1 0,1 1 1,-1 0-1,0-1 1,0 1-1,0-1 1,0 1-1,0 0 0,-1-1 1,1 1-1,-1 0 1,1-1-1,-1 1 1,0 0-1,-1-3 0,1 4-110,1 1 0,0 0 0,0 0 0,0-1 0,-1 1 0,1 0 0,0 0-1,0-1 1,0 1 0,0 0 0,-1 0 0,1-1 0,0 1 0,0 0-1,0-1 1,0 1 0,0 0 0,0-1 0,0 1 0,0 0 0,0-1-1,0 1 1,0 0 0,0 0 0,0-1 0,0 1 0,0 0 0,0-1 0,1 1-1,-1 0 1,0-1 0,0 1 0,0 0 0,0 0 0,1-1 0,-1 1-1,0 0 1,0 0 0,0 0 0,1-1 0,-1 1 0,0 0 0,0 0 0,1 0-1,-1-1 1,0 1 0,1 0 0,-1 0 0,0 0 0,0 0 0,1 0-1,-1 0 1,0 0 0,1 0 0,-1 0 0,0 0 0,1 0 0,-1 0-1,1 0 1,18 8-9617,-16-7 8771,18 8 962</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6:40.849"/>
    </inkml:context>
    <inkml:brush xml:id="br0">
      <inkml:brushProperty name="width" value="0.05" units="cm"/>
      <inkml:brushProperty name="height" value="0.05" units="cm"/>
    </inkml:brush>
  </inkml:definitions>
  <inkml:trace contextRef="#ctx0" brushRef="#br0">1029 827 5248,'0'0'8064,"0"-6"-7424,11-53 750,-5 29-1070,0 0-1,-3 0 0,0 0 1,-2-1-1,-2-30 0,0 57-271,0 1 0,0-1 0,-1 0 0,1 1 0,-1 0 0,1-1 0,-1 1 0,0 0 0,0 0 0,-1 0 0,1 0 0,0 0 0,-1 0 0,0 1 0,0-1 0,0 1 0,0 0 0,0 0 0,0 0-1,0 0 1,-1 1 0,1-1 0,-1 1 0,1 0 0,-1 0 0,0 0 0,-5 0 0,-3-1 14,1 0-1,-1 2 1,1-1-1,-1 1 0,1 1 1,-1 0-1,-21 5 1,4 3 18,1 0 1,0 2 0,1 1-1,0 1 1,1 1-1,1 1 1,0 2-1,-34 30 1,3 0-57,31-26-25,0 0 0,-42 50 0,56-57 1,-4 5 0,0 0 0,-24 21 0,34-35 4,0 0-1,0 0 0,1 1 0,0-1 1,0 1-1,0 0 0,0 0 1,1 1-1,0-1 0,0 1 0,1-1 1,0 1-1,0 0 0,1 0 0,-1 0 1,1 8-1,0 8 19,2 1 1,1-1-1,6 36 0,-7-51-17,4 11 11,0-1-1,1 0 1,1 0 0,0-1 0,18 29 0,-1 0-5,-17-31 11,1-1-1,0 0 0,1 0 1,1-1-1,17 18 0,-24-27-15,0-1-1,1 1 0,-1-1 1,1 0-1,0 0 0,0-1 1,0 1-1,0-1 0,0 0 1,1 0-1,-1 0 0,1 0 1,-1-1-1,1 0 0,0 0 1,-1 0-1,1 0 0,0-1 1,0 0-1,0 0 0,-1 0 1,1-1-1,6-1 0,16-6 8,-1-2 0,0-1 0,-1-1 0,0-1-1,-1-2 1,-1 0 0,0-1 0,-1-2 0,36-35-1,-51 46-12,-1-1 0,-1 0 0,1 0 0,-1 0 0,-1-1 0,1 1 0,-1-1 0,4-17 0,0-5 0,5-43 0,2-6 0,-13 72 0,0 0 0,-1 1 0,0-1 0,0 0 0,-1 0 0,1-1 0,-3-10 0,2 12 0,0 1 0,1-1 0,-1 0 0,1 0 0,1 1 0,-1-1 0,6-12 0,-5 11 0,1 1 0,-1-1 0,0 0 0,-1 0 0,1-9 0,-2 7 0,0 3 0,0-1 0,0 1 0,-1-1 0,0 1 0,-2-8 0,2 12 0,0 0 0,-1 0 0,1 0 0,-1 0 0,0 0 0,0 0 0,0 0 0,0 1 0,0-1 0,-1 1 0,1 0 0,-1-1 0,1 1 0,-5-2 0,-19-16 4,20 15-8,-1 0 0,0 0 0,0 0 0,-1 1-1,-13-6 1,15 6-81,1-2 63,-2-2 22,1-1 0,4 4-21,28 38-86,-14-6 168,-2 0-1,0 0 0,7 40 1,5 14 60,10 9 348,52 102 1,-75-175-421,1 0 0,0-1 1,1 0-1,18 18 1,58 55 239,-44-48-100,-39-37-175,1 0 0,-1 0 0,0-1 0,1 1 0,0-1 0,0 0 0,0-1 0,0 1 1,1-1-1,10 3 0,-13-4-8,1-1 1,0 1 0,0-1 0,-1 0 0,1 0 0,0 0-1,0 0 1,-1-1 0,1 0 0,0 0 0,-1 0-1,1 0 1,0 0 0,-1-1 0,0 1 0,1-1-1,4-3 1,-5 3-7,0 1 0,0-1 0,0 1 0,0 0 0,0 0 0,1 0 0,-1 0 0,6 0 0,19-5 0,-23 3 4,0 0 0,0 0 0,-1 0 0,1 0 0,-1-1 0,1 0 0,-1 0 0,0 0 0,-1 0 0,1-1 0,-1 1 0,5-9 0,2-7 32,16-40-1,-18 38-30,3-6 50,-1 0 0,-1-1 0,-1-1 0,-2 0 0,-1 1-1,2-55 1,-6 58-30,0 22-13,-1-1 1,0 1-1,1-1 0,-2 1 1,1-1-1,0 1 0,-1-1 1,0 1-1,0 0 1,0-1-1,0 1 0,-1 0 1,0 0-1,0 0 0,0 0 1,-4-6-1,-1-1-7,0 0 0,1 0 0,0-1 0,1 0-1,-6-21 1,8 22 9,-1 1-1,0-1 0,0 0 1,-1 1-1,-1 0 0,0 0 1,0 0-1,-9-10 0,-10-10 38,1-1 1,2-1-1,1-1 0,-31-67 0,35 74-51,0 0 0,-2 1 0,0 1 0,-2 1 0,-37-33 0,4 3 0,37 35 0,8 7 0,0 1 0,-1 1 0,-1-1 0,1 2 0,-1 0 0,-1 0 0,-20-10 0,-187-75 0,202 87 0,1 0 0,-1 1 0,0 1 0,0 0 0,0 2 0,-1 0 0,1 0 0,-1 2 0,1 0 0,-1 1 0,1 1 0,-1 0 0,1 2 0,-24 7 0,15-4 0,0 1 0,1 2 0,0 0 0,1 2 0,0 0 0,1 2 0,1 0 0,0 2 0,1 0 0,0 2 0,1 0 0,-18 23 0,13-10 0,2 2 0,1 0 0,-18 39 0,29-50 0,2 1 0,1-1 0,1 2 0,0-1 0,2 1 0,-3 32 0,5 6 0,3 1 0,2-1 0,3 0 0,3 0 0,21 81 0,-19-112 12,1 0-1,2-1 1,20 35 0,13 31 69,-33-66-67,2-1-1,1 0 1,1-2 0,1 0-1,2 0 1,1-2-1,0 0 1,2-2-1,1 0 1,29 20 0,-34-29-3,1 0 1,0-1 0,1-1 0,0-1 0,1-1 0,0-1 0,0-1-1,40 9 1,-4-9-8,0-1-1,0-4 1,0-2-1,1-2 1,58-9 0,-85 6 32,0-2 1,-1-1-1,0-1 1,0-1-1,-1-2 1,54-28 0,-78 36-32,228-133 130,-207 117-122,-1-1 1,-2 0-1,0-2 1,-1-1-1,-1-1 1,26-36-1,-44 54-13,0 1 0,-1 0 0,0 0 0,0 0 0,-1 0 0,1-1 0,1-5 0,-3 7-21,-37 23-3136,19-10-3504,-1 1-5856,5-5 13242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46.67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1074 458 128,'-3'6'0,"-4"11"0,-2 8 0,-2 5 0,1 1 0,1 1 0,-1 1 0,-3 4 0,-3 5 0,-6 5 0,-8 4 0,-7 5 768,-6 4-512,-4 1 640,-2 2 0,2-1-256,3-3 0,4-5 1024,7-9 128,7-8-1536,7-12 0,5-12-256,7-15 0,7-14 0,7-13 0,7-12 0,6-10 0,7-6 0,5-4 0,6-3 0,5-3 0,5-1 0,2-3 0,1 0 0,-3 1 0,-4 4 0,-7 6 0,-5 7 0,-6 9 0,-6 7 0,-5 10 128,-4 7 256,-6 11 128,-5 12-512,-5 13 128,-7 14-128,-6 11 0,-8 13 0,-7 7 0,-9 7 0,-6 4 0,-6 1 128,-3-1 0,1-3 256,3-5 0,6-10 256,8-9 0,8-9-512,7-11 128,7-11-128,8-13 128,9-15-256,8-15 128,10-14-128,9-12 0,9-10 128,8-8 0,5-6-128,5-4 128,2-2-128,-2 3 0,-5 6 0,-6 9 0,-7 9 0,-7 11 0,-7 10 128,-5 10 0,-6 7-128,-3 8 0,-7 7 0,-5 10 0,-7 10 0,-8 13 0,-5 10 0,-7 12 128,-5 9-128,-6 9 128,-5 5-128,-2 2 0,0 0 0,1-6 128,4-7 128,6-9 128,6-11-128,7-9 0,5-10-128,8-12 0,9-14-128,10-15 128,14-18-128,12-15 128,10-15-128,8-11 0,5-8 0,4-4 0,0 0 0,-2 2 0,-3 4 0,-3 6 0,-5 9 0,-6 10 0,-6 12 0,-8 15 0,-9 15 0,-9 17 0,-11 18 0,-8 16 0,-9 18 0,-9 16 0,-8 16 0,-12 17 0,-16 18 0,-14 13 128,-10 7 0,-4 0 0,2-8 0,9-13 128,15-20-128,15-23 0,17-22-128,15-24 128,15-24-1,14-22 129,13-21-256,10-16 128,12-13-128,10-11 0,8-8 0,8-10 0,6-11 0,3-7 0,-3 1 0,-8 9 0,-12 14 0,-12 18 0,-11 17 0,-10 19 0,-9 16 0,-6 16 0,-7 16 0,-7 16 0,-4 16 0,-6 16 0,-6 12 0,-7 12 0,-7 11 0,-8 13 0,-14 18 0,-9 8 0,-6 2 0,2-10 128,9-20-128,11-23 128,15-25-128,15-26 0,15-25 0,17-24 0,12-21 0,12-21 0,10-18 0,8-17 0,10-20 0,4-14 0,2-11 0,1-4 0,1 2 0,0 9 0,0 13 0,-5 20 0,-9 21 0,-12 21 0,-11 18 0,-13 18 128,-13 16-128,-14 18 0,-14 19 0,-13 19 0,-12 23 0,-13 23 0,-15 28 0,-14 25 0,-16 20 0,-11 13 128,-8 7-128,-1 1 0,6-4 0,10-9 128,15-16-128,17-20 128,17-28-128,18-28 128,16-31-128,15-32 128,14-32-128,13-33 128,15-36-128,15-27 128,16-20-128,15-15 0,15-10 0,9-6 128,2 1-128,-3 5 0,-6 11 0,-9 13 0,-9 15 0,-13 18 0,-14 20 0,-13 20 0,-13 18 0,-12 19 0,-10 19 0,-11 22 0,-12 19 0,-11 20 0,-11 19 0,-13 19 0,-13 23 0,-15 18 0,-11 12 0,-7 4 128,-1 1-128,4-6 0,12-12 0,15-20 0,16-24 0,17-30 128,18-34-128,16-35 0,17-32 0,19-33 128,20-31-128,17-26 0,15-22 0,7-14 0,3-7 0,-2 3 0,-4 7 0,-5 12 128,-7 13-128,-7 14 0,-9 13 0,-11 17 0,-12 20 0,-11 18 0,-11 18 0,-12 19 0,-12 23 0,-14 20 0,-12 20 0,-15 25 0,-18 27 0,-16 23 0,-15 19 0,-11 12 0,-7 6 0,2 0 0,7-7 0,12-12 128,16-17 0,16-22 0,19-24-128,15-28 128,16-31-128,13-33 128,16-30-128,18-35 0,21-36 0,20-30 0,19-23 0,11-13 0,5-5 0,1 3 0,-4 7 0,-5 12 0,-5 17 0,-8 19 0,-9 22 0,-14 24 0,-15 27 0,-18 26 0,-20 26 0,-19 30 0,-22 34 0,-18 32 0,-18 29 0,-15 24 0,-12 22 0,-10 14 0,-11 9 0,-5 4 0,-3 1 0,1-3 0,8-8 0,11-13 0,14-21 0,16-25 0,17-30 0,17-30 0,18-32 0,16-29 0,13-30 0,15-30 0,16-35 0,16-29 0,16-24 0,14-14 0,12-6 0,7-2 0,0 2 0,-4 6 0,-8 8 0,-12 14 0,-12 21 0,-16 23 0,-14 26 0,-16 27 0,-17 28 0,-14 29 0,-13 30 0,-16 31 0,-17 33 0,-19 28 0,-21 24 0,-17 15 0,-10 11 0,-5 3 0,3 0 0,6-8 0,9-15 0,14-23 0,17-28 0,17-31 0,18-29 0,18-29 128,19-29-128,20-32 0,18-37 0,19-35 0,14-28 0,15-24 0,12-18 0,9-10 0,8-2 0,3 1 0,-1 2 0,-3 8 0,-5 10 0,-7 16 0,-9 19 0,-11 22 0,-14 23 0,-13 26 0,-16 26 0,-17 27 0,-18 27 0,-20 31 0,-19 33 0,-17 30 0,-13 26 0,-10 19 0,-10 15 0,-9 8 0,-6 4 0,-4-1 0,1-4 0,5-7 0,9-11 0,12-16 0,14-20 0,14-23 0,13-27 0,15-30 0,14-33 0,15-40 0,19-44 0,18-41 0,19-39 0,19-29 0,15-22 0,11-9 0,5-3 0,1 7 0,1 12 0,-1 14 0,-3 16 0,-6 18 0,-8 22 0,-11 25 0,-15 25 0,-19 30 0,-22 35 0,-23 35 0,-28 34 0,-24 30 0,-21 26 0,-16 22 0,-9 18 0,-9 15 0,-9 9 0,-5 7 0,-2 0 0,2-5 0,8-11 0,12-20 0,17-26 0,18-29 0,18-30 0,19-31 0,17-32 0,20-36 0,22-40 0,23-40 0,24-36 0,16-31 0,12-26 0,6-15 0,3-3 0,1 8 0,-1 18 0,-6 23 0,-9 27 0,-13 30 0,-16 31 0,-18 35 0,-21 36 0,-22 34 0,-24 33 0,-23 29 0,-22 28 0,-18 26 0,-16 21 0,-9 20 0,-8 15 0,-7 12 0,-7 5 0,-4-1 0,3-5 0,7-17 0,15-22 0,19-29 128,20-33-128,18-32 128,17-34-128,17-34 0,16-37 0,18-36 0,18-34 0,20-29 0,19-25 0,14-20 0,7-12 0,5-8 0,3 0 0,0 5 0,0 11 0,-2 18 0,-5 25 0,-11 26 0,-16 29 0,-19 31 0,-25 35 0,-24 34 0,-23 36 0,-24 33 0,-22 30 0,-17 26 0,-11 24 0,-7 18 0,-4 11 0,-2 6 0,-3 0 0,0-8 0,3-16 0,10-24 0,13-30 0,18-32 0,19-35 0,23-37 128,25-42-128,26-41 128,25-41-128,20-38 0,12-32 0,10-22 0,6-9 0,6 1 128,6 10-128,1 17 0,-7 23 0,-12 26 0,-18 30 0,-20 32 0,-21 33 0,-21 36 0,-22 37 0,-23 33 0,-26 29 0,-21 26 0,-18 22 0,-11 16 0,-4 12 0,-2 6 0,3 2 0,5-8 0,8-16 0,11-25 0,16-28 0,18-35 0,22-35 0,22-39 0,24-45 0,20-40 0,16-37 0,13-30 0,13-22 0,10-12 0,12 0 0,7 9 0,-1 19 0,-7 24 0,-13 29 0,-17 30 0,-21 31 0,-18 30 0,-19 29 0,-18 34 0,-16 35 0,-20 32 0,-20 27 0,-18 18 0,-15 13 0,-6 4 0,0-4 0,7-13 0,11-21 0,14-24 128,15-29-128,16-30 128,15-30-128,12-31 0,14-30 0,14-28 128,17-30-128,16-21 0,16-13 0,11-4 0,5 7 0,-2 13 0,-9 22 0,-14 24 0,-14 26 0,-14 26 0,-15 26 0,-14 23 0,-14 24 0,-16 24 0,-17 26 0,-14 19 0,-11 11 0,-5 0 128,2-8-128,8-17 128,11-25-128,13-24 128,12-24-128,12-23 0,12-27 0,13-24 0,12-22 0,12-19 128,13-17-128,9-12 0,10-11 0,2 1 0,-6 12 0,-9 17 0,-9 24 0,-11 24 0,-10 26 0,-11 26 0,-10 25 0,-12 22 0,-11 18 0,-14 14 0,-14 13 0,-7 6 0,-3 0 0,5-10 0,9-20 0,12-26 0,15-30 0,18-39 0,18-31 0,14-22 0,11-11 0,6-6 0,1 1 0,-3 6 0,-6 10 0,-5 10 0,-7 11 0,-6 13 0,-7 12 0,-8 14 0,-7 15 0,-8 15 0,-5 13 0,-5 11 0,-3 7 0,-3 4 0,-2 0 0,-1-7 0,3-8 0,1-10 0,7-17 0,6-19 0,9-24 0,9-22 0,9-22 0,7-19 0,6-13 0,5-7 0,3-1 0,3 7 0,-1 10 0,-2 15 0,-6 19 0,-7 19 0,-8 23 0,-10 23 0,-11 22 0,-12 19 0,-9 16 0,-7 12 0,-4 3 0,-2 0 0,1-7 0,3-10 0,5-13 0,6-13 0,7-17 0,7-22 0,8-23 0,8-26 0,11-30 0,14-35 0,12-26 0,12-14 0,8 1 0,3 11 0,-4 22 0,-10 28-128,-15 29 128,-14 28-128,-17 25 128,-17 23 0,-16 22 0,-12 19 0,-12 22 0,-11 23 0,-7 17 0,-2 8-128,4-6 128,9-17 0,12-21 0,11-23 0,10-23 0,7-26 0,9-25 0,6-27 0,5-25 0,7-22 0,6-19 0,8-18 0,4-5 0,0 9 0,-2 17 0,-4 21 0,-7 24 0,-8 25 0,-9 23 0,-9 22-128,-9 20 128,-8 20 0,-7 17 0,-6 16 0,-9 16 0,-11 14 0,-8 7 0,-6-4 0,2-11 128,10-21-128,10-27 128,11-29-128,13-32 128,15-33-128,17-33 0,17-34 0,15-25 0,13-15 0,7-7 0,1 0 0,-3 7 0,-7 13 0,-10 19 0,-9 26 0,-11 25 0,-9 26 0,-7 27 0,-7 25 0,-8 26 0,-8 24 0,-12 25 0,-16 28 0,-13 22 0,-10 16 0,-5 5 0,-1-6 0,4-17 0,10-24 0,13-30 0,16-33 0,15-34 0,17-39 0,18-38 0,19-41 0,18-34 0,17-30 0,13-18 128,5-8-128,-1 2 0,-5 9 0,-11 17 0,-13 24 0,-13 27 0,-13 29 0,-11 24 0,-9 21 0,-9 20 0,-9 19 0,-8 19 0,-7 18 0,-20 41 0,-18 30 0,-18 26 0,-11 13 0,-5 3 0,4-11 0,12-21 0,16-29 0,19-37 0,19-37 0,18-39 0,19-37 0,22-36 0,18-29 0,15-18 0,9-12 0,3-3 0,-3 3 0,-9 11 0,-12 12 0,-12 16 0,-11 19 0,-12 23 0,-9 21 0,-8 18 0,-7 19 0,-10 19 0,-10 22 0,-12 21 0,-15 27 0,-19 29 0,-15 24 0,-12 19 0,-3 8 0,4-1 0,11-13 128,17-23-128,15-34 0,18-39 0,15-41 0,13-38 0,13-35 0,15-33 0,13-26 0,12-21 0,11-11 0,10-3 0,6 2 0,1 6 0,-4 13 0,-8 16 0,-11 22 0,-13 21 0,-12 21 0,-11 19 0,-9 14 0,-8 12 0,-9 14 0,-13 18 0,-14 21 0,-14 24 0,-16 31 0,-17 38 0,-11 32 0,-7 24 0,-4 10 0,1-2 0,6-15 128,13-27-128,16-30 128,16-33-128,19-33 0,18-32 0,17-31 0,17-29 0,15-29 0,13-33 0,10-27 128,7-25-128,5-15 0,7-6 0,8 0 0,8 5 0,1 11 0,-3 13-128,-10 18 128,-12 17 0,-15 22 0,-14 22 0,-15 22 0,-16 22 0,-13 21 0,-14 22 0,-14 21 0,-12 21 0,-13 24 0,-14 25 0,-8 18 0,-3 9 0,5 0 0,9-11 0,13-18 0,15-25 0,15-30 0,14-31 0,14-31 0,11-30 0,15-34 0,17-36 0,16-29 0,17-25 0,13-11 0,9-2 0,0 7 0,-5 12-128,-13 20 128,-15 23 0,-16 24 0,-17 25 0,-15 23 0,-14 19-256,-13 19 128,-14 19 0,-14 18 0,-14 16 128,-16 19 0,-19 23 0,-13 21 0,-6 18 0,2 8 0,7-3-128,14-13 128,16-21 0,17-26 0,18-28 0,16-29 0,15-27 0,11-29 0,11-26 0,10-28 0,15-29 0,13-19 0,11-14 0,9-5 0,4-1 0,-1 4 0,-3 10 0,-9 14 0,-12 18 0,-13 21 0,-14 23 0,-11 20 0,-12 18 0,-12 17 0,-14 17 0,-15 16 0,-15 18 0,-16 21 0,-15 24 0,-11 20 0,-5 14 0,2 8 0,6 0 0,8-8 0,10-11 0,11-20 0,13-22 0,15-23 0,16-26 0,14-22 0,14-22 0,10-17 0,7-17 0,6-13 0,5-11 0,1-5 0,3-4 0,0 1 0,-1 2 0,-1 5 0,-3 8 0,-6 12 0,-4 11 0,-9 18 0,-12 19 0,-13 24 0,-15 26 0,-13 30 0,-14 34 0,-12 32 0,-11 29-128,-8 22 128,-6 13 0,-4 6 0,-2 0 0,0-4 0,0-7 0,5-9 0,8-9 0,9-14 0,12-16 0,11-21 0,13-25 0,11-32 0,13-36 0,13-36 0,15-36 0,13-29 0,12-19 0,9-11 0,8-3 0,0 8 0,-6 15 0,-7 19 0,-9 19 0,-11 20 0,-10 21 0,-13 22 0,-12 23 0,-12 21 0,-14 19 0,-13 22 0,-14 25 0,-10 20 0,-5 17 0,-2 9 0,4 6 0,2-2 0,1-6 0,4-12 0,5-17 0,8-22 0,8-26 0,11-29 0,15-33 0,14-33 0,14-35 0,15-35 0,14-34 0,13-28 0,11-21-128,7-7 128,5 0 0,-3 13 0,-5 22-128,-10 27 128,-13 30 0,-15 32 0,-17 32 0,-15 30 0,-16 28 0,-15 29 0,-15 30 0,-11 27 0,-7 22 0,-3 13 0,-2 6 0,0-6 0,2-14 0,4-21 128,8-27-128,10-26 0,12-27 0,14-24 0,15-23 0,16-21 0,15-22 0,10-21 0,9-23 0,7-25 0,10-25 0,8-15 0,3-3 0,1 10 0,-5 19 0,-9 27 0,-13 27 0,-15 29 0,-15 29 0,-15 27 0,-13 26 0,-14 26 0,-13 26 0,-10 19 0,-7 13 0,0 2 0,3-5 0,6-17 0,10-21 0,10-24 0,7-22 0,9-19 0,8-19 0,7-17 0,8-19 0,8-18 0,10-16 0,9-13 0,8-11 0,6-5 0,5 0-128,0 8 128,-3 12 0,-7 15 0,-8 20 0,-12 22 0,-12 23 0,-14 22 0,-15 19 0,-14 17 0,-10 13 0,-10 12 0,-7 13 0,-3 2 0,5-7 0,6-13 0,9-17 0,10-19 0,9-19 0,13-22 0,12-24 0,14-23 0,15-22 0,16-22 0,17-23 0,11-15 0,5-6 0,-3 6 0,-12 18 0,-13 24 0,-13 25 0,-14 27 0,-11 24 0,-11 22 0,-10 20 0,-8 15 0,-9 12 0,-9 7 0,-6 4 0,-5 1 0,-2-3 0,0-6 0,3-9 0,5-10 0,7-12 0,9-15 0,12-16 0,12-19 0,12-19 0,9-19 0,7-16 0,3-11 0,-1-6 0,-3 2 0,-5 8 0,-7 14 0,-6 19 0,-7 21 0,-10 22 0,-8 22 0,-8 19 0,-11 15 0,-8 11 0,-8 6 0,-5 2 0,-1-3 0,3-8 0,4-11 0,7-13 0,11-16 0,17-18 0,15-17 0,17-15 0,12-13 0,9-11 0,4-6 0,-1-2 0,-2 2 0,-7 6 0,-6 6 0,-8 11 0,-7 10 0,-9 15 0,-7 13 128,-9 14-128,-5 12 0,-7 9 0,-2 3 0,-2-1-1664,2-4 0,3-7-1407,7-7 127,9-10-2176,11-11-640,12-9 7552,1-6-3712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55.350"/>
    </inkml:context>
    <inkml:brush xml:id="br0">
      <inkml:brushProperty name="width" value="0.1" units="cm"/>
      <inkml:brushProperty name="height" value="0.6" units="cm"/>
      <inkml:brushProperty name="color" value="#CC9900"/>
      <inkml:brushProperty name="inkEffects" value="pencil"/>
    </inkml:brush>
  </inkml:definitions>
  <inkml:trace contextRef="#ctx0" brushRef="#br0">541 733 7680,'0'0'0,"4"-12"256,0-3 0,-5 6 256,-4 8 128,-4 8-256,0 2 0,2 0-256,4-5 128,5-7-128,6-9 128,5-9 128,5-9 128,4-7-256,1-4 128,3-4-128,-1-2 0,0 0 0,-2 3 0,-1 4-128,1 3 128,1 3-256,1 3 128,-1 4-128,-1 5 128,-4 4-128,-2 4 128,-5 5-128,-5 7 128,-9 9-128,-7 11 128,-7 14-128,-8 13 128,-5 14-128,-5 12 128,-5 11 0,-2 6 128,-5 0-128,1-4 0,1-11 128,5-11 128,6-13-256,9-14 0,9-13 0,13-18-1,12-18-127,10-19 128,10-18-128,5-15 0,6-12 0,4-7 0,3-3 0,4 2 0,1 4 0,-2 9 0,-4 12 0,-6 11 0,-5 13 0,-8 12 0,-12 14 0,-14 15 0,-14 14 0,-13 14 0,-11 16 0,-8 15 0,-6 14 0,-8 15 128,-9 15 0,-8 7 0,-3-1 0,4-11 128,11-18-128,16-23 0,20-24 0,21-26 128,21-25-256,17-23 128,12-24-128,11-22 128,12-21-128,9-15 0,7-6 0,4 2 0,3 10 0,-5 14 128,-10 20-128,-13 18 0,-14 17 0,-12 16 0,-12 13 0,-13 14 0,-13 15 0,-15 12 128,-15 14-128,-12 12 0,-11 12 0,-8 16 0,-8 21 0,-5 15 0,-1 8 0,1 0 0,6-8 0,9-17 0,13-21 0,13-24 0,14-21 0,14-22 0,14-21 0,12-20 0,11-21 0,8-19 0,8-15 0,10-13 0,14-10 0,10-6 0,7 4 0,0 10 0,-6 18 0,-9 19 0,-13 19 0,-13 15 128,-13 13-128,-15 11 0,-17 12 0,-18 14 0,-17 14 0,-16 16 128,-14 18-128,-11 21 0,-12 25 0,-9 20 0,-8 16 0,-3 10 0,-3 5 0,5-5 0,8-14 0,13-20 0,16-26 0,18-26 0,21-28 0,19-27 0,21-27 0,21-29 0,22-32 0,18-26 0,14-21 0,9-16 0,6-11 0,1-3 0,1 3 0,-2 7 0,-3 13 0,-7 16 0,-12 21 0,-14 20 0,-17 22 0,-19 22 0,-21 24 0,-20 23 128,-20 23-128,-19 24 0,-19 25 0,-14 19 0,-6 16 0,-3 11 0,1 6 0,2 0 0,4-8 0,6-14 0,11-23 0,12-23 128,14-24-128,18-24 0,20-22 0,19-21 0,15-22 0,13-21 0,9-20 0,11-20 0,13-21 0,12-19 0,8-13 0,7-4 0,1 5 0,-5 14 0,-12 23 0,-14 24 0,-18 25 0,-19 24 0,-18 25 0,-20 23 0,-19 25 0,-22 26 0,-23 28 0,-18 25 0,-11 23 0,-7 14 0,-5 8 0,-3 2 0,-1-4 0,3-10 0,8-15 0,13-19 0,17-25 0,19-26 0,20-26 0,21-26 0,20-26 0,25-26 128,26-27-128,21-28 0,14-25 0,11-20 0,5-14 0,4-3 0,4 4 0,0 7 0,-6 10 0,-11 14 0,-14 16 0,-19 20 128,-19 22-128,-18 20 0,-15 21 0,-15 23 0,-11 23 0,-15 24 0,-15 21 0,-20 23 0,-22 24 0,-16 22 0,-9 17 0,-4 10 0,-2 5 0,1 0 0,3-5 0,6-10 0,9-17 0,10-20 0,16-25 0,15-25 0,18-24 0,18-24 0,21-22 0,17-23 0,17-25 0,15-24 0,15-25 0,10-17 0,5-12 0,0-2 0,-5 5 0,-7 14 0,-12 22 0,-14 24 0,-11 22 0,-12 23 0,-11 23 0,-11 21 0,-11 18 0,-10 18 0,-8 15 0,-9 19 0,-9 22 0,-10 15 0,-11 8 0,-6 0 0,-3-8 0,5-17 0,12-24 0,14-22 0,15-24 0,15-22 0,15-20 0,14-19 0,14-16 0,9-15 0,9-15 0,4-11 0,1-12 0,-2-5 0,-2-1 0,-6 4 0,-6 9 0,-6 14 0,-6 17 0,-7 21 0,-7 22 0,-8 26 0,-8 25 0,-11 28 0,-13 29 0,-15 25 0,-16 20 0,-11 11 0,-10 3 0,-3-5 0,1-11 128,6-19 0,12-21-128,15-26 128,14-23-128,17-24 0,16-23 0,14-22 128,13-19-128,13-21 0,13-20 0,14-24 0,16-25 0,10-20 128,3-10-128,-4-3 0,-9 7 0,-12 15 0,-13 20 0,-13 26 0,-13 24 0,-11 27 0,-10 26 0,-9 25 0,-6 23 0,-7 20 0,-7 18 0,-9 19 0,-12 23 0,-12 17 0,-11 8 0,-7 1 0,-1-7 0,3-16 128,11-22-128,13-24 128,14-24-128,15-24 0,14-23 0,15-20 128,14-20-128,15-20 0,13-20 0,10-22 0,11-24 0,7-14 0,3-5 0,-1 7 0,-6 17 0,-11 23 0,-13 29 0,-13 28 0,-15 29 0,-15 28 0,-14 28 0,-15 30 0,-15 33 0,-12 27 0,-13 20 0,-10 12 0,-9 2 0,-5-8 0,-1-17 0,7-24 128,11-26-128,14-29 0,19-27 0,17-28 0,19-27 0,16-25 0,16-23 0,13-21 0,15-19 0,9-14 0,3-10 0,0-3 0,-3 3 0,-7 11 0,-10 18-128,-12 21 128,-11 20-128,-10 18 128,-9 16-128,-8 19 128,-10 21 0,-10 22 0,-8 21 0,-11 26 0,-13 28 0,-13 22 0,-12 17 0,-7 3 0,-4-7 0,5-17 0,9-27 0,14-27 128,17-29-128,19-27 0,20-27 0,19-25 0,18-25 0,15-24 0,14-26 0,8-19 0,3-13 0,0-1 0,-3 7 0,-8 18 0,-13 23 0,-11 24 0,-13 22 0,-13 22 0,-12 22 0,-11 24 0,-9 22 0,-9 28 0,-10 32 0,-7 26 0,-8 17 0,-9 8 0,-6-4 0,-2-15 128,5-24 0,11-27 0,15-30-128,15-30 0,20-30 0,16-27 0,15-26 0,13-26 128,12-28-128,9-21 0,6-13 0,4-4 0,1 7 0,-5 16 0,-7 22 0,-8 23 0,-11 22 0,-9 20 0,-9 19 0,-10 18 0,-14 17-128,-13 19 128,-11 17 0,-10 16 0,-8 16 0,-6 12 0,-3 13 0,-1 0 0,6-10 0,7-16 0,8-18 0,8-16 0,8-17 0,6-17 128,9-19-128,8-22 0,9-23 0,10-20 0,10-17 0,13-14 0,15-10 0,6 1 0,1 10 0,-5 18 0,-9 20 0,-12 22 0,-13 22 0,-15 22 0,-14 23 0,-15 20 0,-14 22 0,-13 22 0,-14 21 0,-10 15 128,-5 7-128,0-3 0,5-13 0,10-19 0,12-25 0,12-24 0,12-23 0,9-22 0,11-23 0,10-19 0,8-18 0,8-12 0,8-11 0,5-6 0,6-2 0,0 1 0,-1 5 0,-5 9 0,-5 9 0,-8 12 0,-8 13 0,-9 15 0,-9 16 0,-9 18 0,-9 16 0,-9 14 0,-7 12 0,-4 9 0,-3 6 0,0 0 0,2-4 0,4-8 0,4-9 0,8-13 0,7-14 0,11-17 0,10-18 0,11-21 0,12-20 0,10-17 0,7-15 0,5-7 0,1-2 0,-2 3 0,-5 8 0,-6 12 0,-8 15 0,-7 17 0,-8 20 0,-8 20 0,-8 19 0,-7 20 0,-6 19 0,-6 15 0,-6 11 0,-5 6 0,-5 0 0,-2-6 0,0-10 0,2-12 128,5-14-128,6-14 0,6-14 0,8-15 0,8-17 0,9-16 0,6-14 0,7-13 0,3-10 0,2-9 0,-1-5 0,-2 0 0,-3 5 0,-3 8 0,-4 11 0,-5 15 0,-3 14 0,-4 18 0,-5 18 0,-5 19 0,-5 15 0,-5 14 0,-4 10 0,-2 6 0,-3 3 0,2-4 0,1-6 0,3-11 128,3-11-128,3-17 0,2-20 0,5-20 0,5-20-128,6-20 128,8-18 0,4-16 0,6-13 0,2-8 0,3-6 0,3-6 0,3-7 0,2 3 0,-4 14 0,-6 19 0,-6 20 0,-9 23 0,-9 22 0,-10 22 0,-9 22 0,-8 21 0,-4 22 0,-7 24 0,-9 25 0,-7 17 0,-7 7 0,-3-6 0,0-15 0,6-21 0,11-26 0,14-29 0,17-30 0,17-29 0,15-30-128,14-29 128,13-30 0,8-24 0,5-16 0,2-8 0,-1-2 0,-3 7 0,-3 16 0,-8 22 0,-10 27 0,-8 24 0,-10 22 0,-10 19 0,-12 17 0,-10 16 0,-10 14 0,-7 16 0,-5 17 0,-7 15 0,-5 14 0,-7 13 0,-7 14 0,-2 4 0,2-8 0,9-19 0,16-28 0,19-34 0,21-36 0,18-36 0,20-38-128,14-32 128,9-25 0,6-16 0,2-7 0,1 2 0,-1 12 0,-7 19 0,-11 27 0,-13 27 0,-14 25 0,-16 24 0,-15 22 0,-16 21 0,-14 19 0,-12 18 0,-8 16 0,-9 18 0,-11 21 0,-6 11 0,-5 2 0,3-9 0,12-19 0,14-22 0,14-22 0,15-22 0,15-23 0,15-23 0,15-27 0,15-29 0,15-34 0,11-28 0,9-23-128,2-10 128,2 2 0,-5 15 0,-8 24 0,-12 26 0,-13 30-128,-15 28 128,-15 29 0,-13 27 0,-11 25 0,-9 22 0,-9 18 0,-11 21 0,-15 21 0,-14 15 0,-8 8 0,-3-2 0,2-12 0,10-17 128,14-22-128,16-27 128,19-28-128,17-30 0,17-30 0,18-34 0,20-37 0,17-32 128,13-26-128,6-14 0,1-5 0,-4 5 128,-10 13-128,-10 22 0,-14 27 0,-12 27 128,-11 26-128,-8 20 0,-6 16 0,-9 17 0,-8 18 0,-9 21 0,-8 22 0,-12 22 0,-14 24 0,-11 15 0,-9 7 0,-2-3 0,2-14 0,10-22 128,13-28-128,18-32 0,19-35-128,17-33 128,19-33 0,16-31 0,17-29 0,11-19 0,6-8 0,0 2 0,-6 8 0,-11 17 0,-12 25 0,-12 23 0,-11 22 0,-9 20 0,-8 15-128,-7 16 128,-9 18-128,-11 20 128,-11 18 0,-14 22 0,-18 28 0,-13 22 0,-12 18 0,0 5 0,5-7 0,12-18 0,16-25 0,18-28 0,16-28 0,15-30 0,17-29 0,17-33 0,21-34 0,18-28 0,18-23 0,9-15 0,3-9-128,-4 1 128,-8 7 0,-11 17 0,-14 25 0,-15 26 0,-14 27 0,-12 28 0,-12 24-128,-10 26 128,-9 22 0,-11 27 0,-16 30 0,-16 26 0,-16 20 0,-11 12 0,-7 2 0,2-8 0,9-19 128,14-25 128,17-30-256,20-33 128,19-34-128,20-32 128,20-27-128,20-28 128,22-30-128,14-22 0,7-18 0,0-8 0,-5 2 0,-7 10 0,-9 16 0,-12 23 0,-13 26 0,-12 23 0,-13 22 0,-11 17 0,-12 18 0,-12 13 0,-9 14 0,-7 13 0,-7 13 0,-5 13 0,-6 13 0,-6 14 0,-8 13 0,-4 8 0,-1 0 0,6-9 0,11-19 0,13-22 0,16-26 0,16-23 0,16-22 0,15-21 0,12-22 0,7-19 0,6-16 0,4-16 0,2-14 0,-2-3 0,-5 8 0,-9 13 0,-8 16-128,-9 17 128,-8 15-128,-6 15 128,-7 13 0,-6 13 0,-9 15 0,-7 14 0,-10 12 0,-8 14 0,-8 11 0,-6 12 0,-3 10 0,-1 4 0,1 1 0,7-5 0,6-11 0,11-14 0,11-17 0,13-20 0,13-24 0,12-22 0,13-23 0,10-16 0,8-14-128,3-9 128,1-6 0,-3 1 0,-5 3 0,-7 8 0,-7 11 0,-8 10 0,-6 11 0,-6 10 0,-4 10 0,-3 8 0,-3 7 0,-3 10 0,-5 12 0,-5 14 0,-6 18 0,-8 17 0,-10 17 0,-12 19 0,-12 21 0,-9 14 0,-4 7 0,5-4 0,11-18 0,13-25 0,15-31-128,16-32 128,17-31-128,16-27 128,14-24 0,16-19 0,15-18 0,8-12 0,4-7 0,-5 1 0,-11 10 0,-12 14 0,-14 17 0,-12 17 0,-9 13 0,-8 11 0,-5 8-128,-4 7 128,-3 6-128,-3 5 128,-5 7 0,-7 8 0,-6 13 0,-6 13 0,-8 13 0,-4 11 0,-5 9 0,-1 1 0,2-2 0,5-8 0,7-10 0,10-16 0,12-19 0,11-20 0,14-20 0,11-17 0,11-12 0,6-8 0,4-6 0,0-1 0,-3 2 0,-3 4 0,-4 4 0,-4 7 0,-5 7 0,-4 9 0,-5 8 0,-4 7 0,-3 6 0,-3 7 0,-2 5-128,-2 2 128,-2 3 0,-1 2 0,-3 3 0,0 2 0,-1 2 0,1 2 0,0 1 0,2 1 0,2-1 0,2-2 0,3-2 0,4-4 0,1-3 0,3-2 0,1-4 0,1 0 0,-1-1 0,-1 0 0,-1 1 0,-2 3 0,-1 0 0,-2 2 0,-2 0 0,0 0 0,1 0 0,-1-1 0,1 0 0,-1 0 0,1 1 0,0 4 0,-2 6 0,0 8 0,-3 9 0,-2 11 0,-1 10 0,-3 7 0,-1 6 0,-1 2 0,0-1 0,1-4 0,2-7 0,1-11 0,5-12 0,2-14 0,4-14 0,2-12 0,3-8 0,2-4 0,1-2 0,1-1 0,4 2 0,1 2 0,1 3 0,0 2 0,-2 3 0,-2 3 0,-3 3 0,-3 6 0,-3 7 0,-4 11 128,-6 13-128,-5 11 128,-5 12-128,-5 10 0,-4 7 0,-3 5 0,0 4 0,0 0 128,2-3-128,2-7 0,4-10 0,4-9 0,4-11 0,5-10 0,6-12 0,5-10 0,6-11 0,5-11 0,6-7 0,5-5 0,4-2 0,1 2 0,1 3 0,-2 6 0,-4 7 0,-5 9 0,-7 11 0,-8 10 0,-7 12 0,-9 11 0,-8 12 0,-7 10 0,-6 9 0,-5 6 0,-2 6 0,-2 3 0,2 1 0,0-3 0,4-4 0,3-9 0,5-8 0,5-12 0,5-10 0,5-13 0,6-14 0,5-13 0,5-12 0,3-7 0,3-4 0,1-2 0,2 0 0,1 3 0,3 4-128,1 3 128,0 4 0,-3 4 0,-3 4 0,-7 5 0,-5 5 0,-8 6 0,-5 6 0,-4 7 0,-1 5 0,-2 7 0,0 8 0,0 5 0,1 7 0,1 6 0,0 5 0,-1 3 0,-3 4 0,-4 2 0,-1-1-128,-1-2 128,1-6-128,3-9 128,4-10-128,4-14 128,4-15-256,5-14 128,6-14-1920,5-11 129,7-7-5633,3-3-640,4 0 10624,-4 5-4992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02.256"/>
    </inkml:context>
    <inkml:brush xml:id="br0">
      <inkml:brushProperty name="width" value="0.1" units="cm"/>
      <inkml:brushProperty name="height" value="0.6" units="cm"/>
      <inkml:brushProperty name="color" value="#CC9900"/>
      <inkml:brushProperty name="inkEffects" value="pencil"/>
    </inkml:brush>
  </inkml:definitions>
  <inkml:trace contextRef="#ctx0" brushRef="#br0">349 999 1408,'0'0'0,"11"-8"0,7-5 0,3-2 0,1-3 0,-2 1 128,-4-2 128,-2-4 2432,-2-5 0,0-5-2432,1-4 0,0-2 128,0-3 128,1-2 0,0 1 0,0 2 128,0 4 0,-2 3-384,0 5 0,-1 3-256,-1 3 128,-2 2 0,-1 2 0,-1 1 0,-2 3 0,-1 3-128,-1 3 0,-2 4 0,-3 5 0,-4 9 0,-5 9 128,-5 11-128,-3 8 128,-1 5 128,1 0 128,1-4-256,5-6 128,4-8-128,6-12 128,8-13-256,8-14 128,7-12-128,7-10 128,8-7-128,5-6 128,4-1-128,3-1 128,-1 0-128,-2 4 128,-5 4-128,-6 7 128,-9 8-128,-9 12 128,-14 15 0,-12 16 128,-14 16-128,-11 16 0,-8 14 0,-6 14 0,-4 9 128,-5 13 0,-8 13-128,-4 7 128,-2-2-129,4-9 129,12-20-128,12-20 128,15-21-128,16-20 0,18-19-128,14-17 128,15-17-128,11-14 128,8-13-128,4-8 0,4-5 0,0-3 128,1-2-128,-1 2 0,-3 3 0,-5 8 128,-7 7-128,-6 11 128,-10 10-128,-10 12 0,-15 14 0,-12 16 0,-15 16 0,-11 17 128,-8 16-128,-7 16 0,-5 12 0,-5 12 128,-4 10-128,1-2 128,7-10-128,10-15 128,12-20-128,13-19 128,14-22-128,14-21 128,14-18-128,12-18 128,8-14-128,8-12 0,4-7 0,4-4 0,0 0 0,-1 4 0,-5 7 0,-6 11 0,-6 10 0,-10 13 128,-10 15-128,-12 17 0,-13 17 0,-12 19 0,-11 16 0,-10 15 0,-8 15 0,-8 14 0,-6 14 0,-3 8 0,2-2 128,7-9 0,11-20-128,13-24 128,15-24-128,15-26 128,12-23-128,10-22 128,8-17-128,7-13 0,3-8 0,3-3 0,3 1 0,-1 4 0,-3 9 0,-5 10 0,-6 12 0,-9 13 0,-12 16 0,-11 16 0,-12 20 0,-11 17 0,-7 20 0,-9 15 0,-7 11 0,-9 10 0,-12 10 0,-7 1 128,0-7-128,8-14 0,11-21 0,17-21 0,18-21 0,19-21 0,18-21 0,16-22 0,11-21 0,11-24 0,11-25 0,6-18 0,5-10 0,-4 5 0,-10 16-128,-12 22 0,-13 25 0,-15 24 128,-14 27-128,-13 23 128,-11 23 0,-10 20 0,-9 19 0,-11 18 0,-13 17 0,-10 12 0,-8 7 0,-3 2 0,2-1 0,7-11 0,14-18 0,14-20 0,12-21 0,14-23 0,13-23 0,14-23 128,13-25-128,14-22 0,12-20 0,13-19 0,11-22 0,5-11 0,-1-1 0,-7 12 0,-13 21 0,-13 29 0,-15 32 0,-13 32 0,-11 32 0,-11 28 0,-10 23 0,-8 22 0,-11 20 0,-9 15 128,-6 7-128,-4 0 0,0-10 0,6-16 0,9-25 0,14-26 128,17-26-128,17-25 128,15-22-128,11-22 0,12-22 0,6-22 0,8-20 0,3-9 0,-2 4-128,-6 11 128,-7 16-128,-12 23 128,-14 26 0,-13 27 0,-12 26 0,-12 24 0,-10 21 0,-12 20 0,-15 20 0,-12 15 0,-12 9 0,-7 2 0,-1-6 128,4-11 0,12-17-128,14-20 128,14-23-128,17-23 128,16-22-128,14-23 0,16-23 0,13-22 0,13-21 0,9-16 0,11-15 0,0-3 0,-4 8 0,-10 13 0,-11 18 0,-11 17 0,-10 18 0,-9 18 0,-11 19 0,-8 19 0,-8 17 0,-10 17 0,-8 15 0,-8 10 0,-9 7 0,-4 0 0,-1-4 0,2-7 0,6-12 0,8-12 0,7-13 0,10-14 0,11-16 0,12-15 0,12-18 0,12-17 0,11-17 0,6-13 0,5-9-128,0-1 128,-3 3-128,-6 10 128,-6 13 0,-7 17 0,-9 21-128,-8 24 128,-11 25 0,-10 24 0,-10 20 0,-11 20 0,-11 16 0,-8 11 0,-3 5 0,-1-3 0,4-12 0,6-17 0,10-23 0,10-23 0,10-24 0,10-23 0,11-24 0,12-22 0,11-23 0,11-17 0,10-13 0,7-10 0,7-10 0,-1 2 0,-7 11 0,-8 16 0,-11 18 0,-10 19 0,-9 20 0,-10 20 0,-9 20 0,-10 21 0,-10 17 0,-10 16 0,-9 15 0,-9 15 0,-11 14 0,-4 8 128,-2 0-128,4-11 0,11-17 0,10-21 0,13-20 0,11-17 0,13-15 0,12-14 128,12-13-128,13-15 128,11-18-128,9-16 0,4-17 0,3-12 128,-2-7-128,-3-1 0,-7 6 0,-7 10 0,-8 16 0,-7 18 0,-10 22 0,-7 23 0,-8 25 0,-8 21 0,-8 21 0,-6 15 0,-8 10 0,-5 6 0,-5 6 0,-2-4 0,4-14 0,6-16 0,8-20 0,10-21 0,13-21 0,12-21 0,12-20 0,10-19 128,6-16-128,4-12 0,4-9 0,3-3 0,2-2 0,-1 4 0,-2 5 0,-4 8 0,-5 10 0,-7 12 128,-6 11-128,-8 13 128,-10 13-128,-10 16 128,-10 19-128,-11 19 0,-10 19 0,-7 15 0,-6 14 0,-3 7 0,-1 2 0,0-4 0,5-10 0,5-11 0,7-14 0,10-14 0,9-13 0,10-15 0,11-19 0,11-19 0,7-17 0,9-16 0,7-12 0,8-8 0,5-2 0,2 3 0,-3 9 0,-6 11 0,-7 12 0,-11 13 0,-12 16 0,-13 17 0,-15 20 0,-13 19 0,-12 18 0,-9 17 0,-6 13 0,-5 10 0,-3 10 0,3 1 128,5-9-128,10-12 0,9-16 0,9-16 0,9-16 0,7-18 0,11-18 0,11-19 0,11-19 0,10-16 0,10-14 0,8-7 0,6-3 0,3 3 0,-2 6 0,-5 10 0,-6 10 0,-8 13 0,-11 15 0,-13 15 0,-17 17 0,-18 16 0,-13 17 0,-12 14 0,-8 12 0,-5 7 0,1 6 0,3 0 0,5-4 0,8-7 0,7-12 0,8-13 0,9-15 0,11-18 0,14-22 0,12-21 0,12-22 0,11-15 0,11-12 0,7-6 0,4-2 0,-2 6 0,-6 7 0,-8 12 0,-12 11 0,-9 13 0,-11 11 0,-10 14 128,-11 15-128,-12 16 0,-13 15 0,-11 13 0,-10 13 0,-7 7 0,-3 4 0,0-1 0,5-5 0,7-10 0,8-12 0,12-15 0,11-17 0,15-19 0,16-21 0,14-19 0,12-17 0,8-13 0,5-8 0,1-2 0,-2 1 0,-4 6 0,-8 9 0,-7 11 0,-8 11 0,-8 12 0,-8 15 0,-9 15 0,-8 14 0,-9 15 0,-6 14 0,-8 13 0,-7 12 0,-4 8 0,-3 5 0,0-1 128,3-6-128,5-9 0,5-12 0,9-17 0,9-19 0,12-21 0,10-20 0,10-17 0,8-16 0,5-9 0,2-7 0,0 0 0,-3 3 0,-5 7 0,-6 9 0,-5 10 0,-6 10 0,-4 9 0,-4 9 0,-5 8 0,-7 11 0,-5 9 0,-5 11 0,-5 10 0,-5 11 0,-3 7 0,0 4 0,0 0 0,3-4 0,4-8 0,6-11 0,8-18 0,10-21 0,10-22 0,10-23-128,5-21 128,4-16 0,1-12 0,0-5 0,-2 2 0,-4 8 0,-5 13 0,-4 14 0,-5 15 0,-3 14 0,-5 15 0,-6 14 0,-6 16 0,-8 18 0,-6 18 0,-7 16 0,-4 14 0,-4 9 0,-2 4 0,0-3 0,4-7 128,4-11-128,8-17 0,13-24 0,13-26 128,13-26-128,11-24 0,10-20 0,5-13 0,5-8 0,1-8 0,-1-9 0,-3 1 0,-7 12 0,-8 17 0,-7 21 0,-8 20 0,-9 21 0,-6 20 0,-7 22 0,-7 18 0,-8 15 0,-6 13 0,-8 9 0,-6 6 128,-4 1-128,-2-4 0,3-9 0,6-12 128,10-16-128,13-19 0,14-24 0,14-24 0,14-23 0,11-21 0,6-20-128,4-19 0,2-19 0,-1-10 0,-2-3 128,-7 11 0,-8 19 0,-8 23 0,-6 22 0,-7 22 0,-5 19 0,-5 19 0,-6 19 0,-7 18 0,-7 18 0,-9 17 0,-8 16 0,-9 15 0,-11 14 0,-4 1 0,3-10 0,6-15 0,12-20 0,13-21 0,17-24 0,17-26 0,15-25 0,14-25 0,10-24 0,7-24 0,6-29 0,2-19 0,-3-11 0,-5 3 0,-10 14 0,-10 22 0,-10 28 0,-8 28 0,-8 26 0,-7 23 0,-9 24 0,-7 23 0,-6 22-128,-8 20 128,-8 17 0,-8 18 0,-12 18 0,-6 11 0,-3 3 0,4-11 0,12-21 0,12-27 128,15-31-128,16-34 0,20-36-128,17-39 128,21-46 0,13-39 0,10-32-128,4-16 0,-1-7 0,-8 12 128,-11 24-128,-12 32 128,-13 37 0,-13 38 0,-11 35 0,-9 31 0,-10 30 0,-11 28 0,-13 29 0,-14 26 0,-15 21 0,-14 13 0,-7 6 128,-2-6 128,5-16-128,9-21 128,16-26-128,16-28 0,18-29-128,18-28 0,15-31 0,17-35 0,16-40 0,18-36 0,18-34-128,10-22 128,5-10-128,-2 2 128,-8 14 0,-11 22 0,-11 29 0,-13 30 0,-14 32 0,-10 25 0,-11 20 0,-8 18 0,-10 15 0,-10 12 0,-7 15 0,-6 14 0,-5 16 0,-8 18 0,-9 22 0,-10 17 0,-7 13 128,-2 4 0,2-2-128,7-14 128,13-22-128,14-26 128,14-31-128,15-30 0,15-30 0,16-27 0,14-26 0,12-27 0,10-31 0,7-21 0,0-11 0,-5 4 0,-9 16 0,-11 23 0,-12 30 0,-12 25 0,-9 24 0,-8 19 0,-7 15 0,-10 13 0,-8 13 0,-9 13 0,-10 15 0,-9 14 0,-8 16 0,-9 17 0,-10 18-128,-4 8 128,1-2 0,8-13 0,15-25 0,17-29 0,20-34 0,19-34 0,19-34 0,18-33 0,20-33-128,15-23 128,8-12 0,2-3 0,-5 3 0,-10 6 0,-11 10 0,-12 14 0,-12 22 0,-11 23 0,-8 22 0,-9 22 0,-10 21 0,-8 22 0,-9 19 0,-8 19 0,-6 16 0,-5 12 0,-4 9 0,-3 7 128,-4 10-128,2 1 128,6-10-128,7-13 0,9-16 0,9-20 0,12-20 0,12-23 0,11-22 0,12-21 0,10-20 0,7-18 0,6-13 0,4-15 0,1-13 0,0-4 0,-5 3 0,-6 13 0,-10 19 0,-9 20 0,-8 19 0,-6 18 0,-7 13 0,-6 15 0,-9 17 0,-9 17 0,-10 16 0,-11 15 0,-12 14 0,-11 14 128,-15 15-128,-8 8 128,0 2-128,6-9 0,15-16 0,16-23 128,15-23-128,15-26 0,14-25 0,11-23 0,12-23 0,9-18 0,8-16 0,8-15 0,8-13 0,5-5 0,6 2-128,-1 12 128,-7 19-128,-9 20 0,-10 20 128,-12 18 0,-10 14 0,-12 12 0,-11 13 0,-11 12 0,-9 12 0,-6 11 0,-6 11 0,-3 7 0,-1 5 0,2 0 0,4-3 0,7-9 0,7-14 0,9-19 0,12-21 0,12-25 0,13-22 0,11-20 0,13-15 0,7-10 0,4-5 0,1 3 0,-3 7-128,-7 11 128,-7 13 0,-8 15 0,-9 12 0,-12 16 0,-13 17 0,-14 17 0,-13 15 0,-8 13 0,-6 11 0,-4 8 0,-1 6 0,1 0 0,4-3-256,6-8 128,8-10-2560,13-15 1,17-17-4865,16-18-512,15-18 10368,2-4-4736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14.479"/>
    </inkml:context>
    <inkml:brush xml:id="br0">
      <inkml:brushProperty name="width" value="0.1" units="cm"/>
      <inkml:brushProperty name="height" value="0.6" units="cm"/>
      <inkml:brushProperty name="color" value="#CC9900"/>
      <inkml:brushProperty name="inkEffects" value="pencil"/>
    </inkml:brush>
  </inkml:definitions>
  <inkml:trace contextRef="#ctx0" brushRef="#br0">531 687 4992,'0'0'0,"7"-5"0,8-5 128,6-8 128,7-5 0,4-6 1024,2-2 128,0-2-1024,-2 0 0,-2 1-128,-4 2 128,-2 3-256,-5 2 128,-2 1 128,-2 3 128,-2 1-512,-2 2 128,1 1 384,-2 3 128,0 3-512,-2 2 128,-1 5-256,-5 8 0,-6 10 0,-6 13 0,-8 12 0,-8 11 0,-8 12 128,-9 10 128,-10 5 0,-7 3 0,-5-2 0,-1-5 0,4-9 128,5-9 128,10-10-256,10-12 0,12-14-128,12-13 0,13-15 0,14-14 0,14-14-128,11-14 128,9-10-128,5-9 0,5-5 128,2-2 0,-1-1-128,-2 4 0,-6 7 0,-6 7 0,-6 9 383,-7 9 1,-7 9-384,-6 7 0,-7 8 0,-6 10 0,-8 12 0,-9 11 0,-9 14 0,-9 11 0,-9 9 0,-6 7 0,-5 2 0,-1 1 0,0-4 0,5-7 0,6-7 128,8-11 0,10-13-128,13-13 128,13-16-128,14-14 0,10-15 0,10-12 0,7-7 0,4-5 0,2-2 0,-1 1 0,0 3 0,-3 6 0,-4 7 0,-7 9 0,-5 8 0,-7 7 0,-6 8 0,-10 10 0,-11 12 0,-11 15 128,-11 11-128,-10 12 0,-9 11 0,-9 9 0,-10 7 0,-7 6 0,-4 3 128,0-1 0,4-5-128,8-8 128,10-11-128,9-11 0,12-10 0,12-14 0,13-14 0,15-15 0,14-16 0,14-14 0,13-12 0,7-8 0,5-5 0,1 0 0,-3 0 0,-2 2 0,-3 4 0,-6 5 0,-4 4 0,-6 8 0,-6 7 0,-8 8 128,-6 9-128,-9 9 0,-10 13 0,-10 14 0,-11 14 0,-7 14 0,-7 14 0,-6 12 0,-7 11 0,-7 8 128,-6 3-128,-3-2 0,-1-6 0,3-8 0,6-12 0,9-11 0,11-14 0,16-12 0,15-16 0,19-16 0,16-19 0,15-18 0,12-19 0,11-18 0,13-21 0,12-12 0,7-7 0,-1 5 0,-9 12 0,-12 17 0,-15 20 0,-14 17 0,-14 16 0,-15 16 0,-14 16 0,-14 15 0,-15 13 0,-12 12 0,-13 11 0,-7 9 0,-4 8 0,-3 7 0,0 6 0,4 3 0,4 0 0,5-6 128,8-10-128,7-12 128,8-13-128,7-14 128,9-14-128,10-15 128,8-16-128,10-16 0,8-14 0,8-12 0,8-8 0,7-3 128,5 0-128,2 4 128,-2 8-128,-6 8 0,-7 10 0,-7 8 128,-8 10-128,-8 5 128,-6 6-128,-7 6 128,-6 4-128,-7 8 0,-8 11 0,-9 12 0,-6 13 0,-7 10 128,-4 10-128,-3 5 0,1 0 0,2-5 0,5-8 0,7-10 0,8-12 0,8-13 0,10-15 0,11-15 0,10-14 0,11-12 0,10-10 0,8-7 0,9-5 0,5-3 0,4 1 0,-2 1 0,-4 6 0,-8 7 0,-9 8 0,-8 6 0,-9 9 0,-10 7 0,-12 9 0,-12 10 0,-16 14 0,-13 13 0,-12 13 0,-10 11 0,-7 10 0,-3 4 0,0 2 0,6-3 0,7-8 0,11-10 128,9-10-128,13-12 0,9-14 0,11-15 0,11-15 0,11-15 0,10-12 0,11-12 0,11-8 0,9-7 0,7-1 0,3 1 0,-1 5 0,-5 6 0,-7 10 0,-9 8 0,-8 10 0,-10 9 0,-8 7 0,-9 7 0,-8 9 0,-7 10 0,-9 10 0,-10 12 0,-10 11 0,-10 10 0,-9 13 0,-7 7 0,-6 8 0,-1-1 0,4-4 0,6-9 0,10-11 0,9-11 0,8-12 0,10-11 0,8-12 0,9-10 0,13-10 0,10-11 0,11-7 0,8-8 0,9-6 0,5-5 0,5-2 0,0 0 0,-4 2 0,-7 5 0,-8 7 0,-8 7 0,-10 8 0,-9 9 0,-10 14 0,-11 12 0,-9 14 0,-11 12 0,-10 11 0,-8 6 0,-7 4 0,-5 2 0,-3 2 0,2-2 0,3-4 0,6-6 0,9-9 0,8-10 0,9-10 0,10-11 0,12-14 0,12-12 0,11-13 0,13-10 0,11-7 0,8-5 0,6-2 0,2 0 0,-1 0 0,-6 2 0,-7 6 0,-9 7 0,-10 10 0,-9 11 0,-10 14 0,-10 12 0,-12 13 0,-11 12 0,-14 11 0,-12 12 0,-10 11 0,-6 8 0,-3 7 0,3 0 0,5-5 0,9-9 0,9-13 0,10-13 0,10-15 0,12-16 0,12-18 0,13-17 0,12-17 0,11-12 0,10-9 0,8-4 0,7-1 0,2 0 0,-1 2 0,-4 5 0,-8 6 0,-8 7 0,-10 7 0,-7 8 0,-9 7 0,-9 11 0,-12 13 0,-11 15 0,-13 13 0,-10 14 0,-8 13 0,-8 10 0,-3 6 0,-1 1 0,1-3 0,6-7 128,6-12-128,10-11 128,12-15-128,12-13 128,14-12-128,11-12 0,11-10 0,9-9 0,4-7 0,4-6 0,1-5 0,0-1 0,-2 1 0,-4 3 0,-6 7 0,-5 7 0,-7 11 0,-7 12 128,-9 15-128,-11 14 0,-11 14 0,-12 14 0,-11 12 0,-9 12 0,-6 9 0,-6 11 0,-2 10 0,1 0 0,8-9 0,11-16 0,10-19 0,13-22 0,11-22 0,12-21 128,13-18-128,11-16 0,12-12 0,11-10 0,8-6 0,6-3 0,2 3 0,-1 5 0,-5 7 0,-9 10 0,-8 8 0,-10 10 0,-7 7 0,-11 10 0,-10 8 0,-12 11 0,-10 11 0,-12 11 0,-9 12 0,-8 10 0,-5 11 0,-3 6 0,-1 3 0,2-2 128,5-6-128,7-10 0,8-12 0,12-14 0,12-16 0,14-15 0,13-17 0,12-14 0,11-10 0,10-7 0,6-6 0,5-2 128,2 1-128,-2 2 0,-4 7 0,-8 8 0,-9 8 0,-11 11 0,-12 13 0,-13 16 0,-14 15 0,-13 15 0,-12 14 0,-11 11 0,-9 8 0,-9 11 0,-9 12 0,-4 9 0,0 3 0,8-5 0,13-14 0,15-19 0,14-21 0,14-22 0,14-21 0,12-19 0,14-17 0,13-14 0,12-10 0,9-6 0,9-4 0,3-2 0,0 1 0,-3 3 0,-7 4 0,-8 4 0,-11 9 0,-9 6 0,-10 9 0,-9 10 0,-8 12 0,-9 12 0,-8 13 0,-8 12 0,-8 11 0,-9 10 0,-9 9 0,-7 11 0,-6 8 0,-5 3 0,-1 1 0,1-5 0,6-9 0,8-12 0,12-13 0,14-14 0,16-14 0,15-14 0,15-13 0,12-11 0,12-11 0,7-7 0,4-4 0,1-2 0,-4 1 0,-5 4 0,-8 6 0,-9 7 0,-8 7 0,-11 11 0,-10 12 0,-12 15 0,-11 14 0,-11 13 0,-12 11 0,-9 9 0,-8 5 0,-4 3 0,-2 2 0,1-3 0,6-6 0,7-8 0,10-11 0,10-12 0,15-14 0,14-13 0,16-14-128,14-12 128,13-10 0,12-7 0,9-4 0,3-2 0,1 2 0,-6 3 0,-7 5 0,-9 5 0,-9 6 0,-10 10 0,-9 12 0,-12 13 0,-11 13 0,-12 13 0,-14 11 0,-11 11 0,-10 8 0,-5 4 0,-4 0 0,0-2 0,2-2 0,6-7 0,6-7 0,12-10 0,12-14 0,14-14 0,15-16 0,14-15 0,13-14 0,11-13 0,7-7 0,5-5 0,-1 2 0,-4 3 0,-5 8 0,-7 8 0,-10 9 0,-11 10 0,-14 13 0,-15 13 0,-15 13 0,-14 12 0,-11 9 0,-10 8 0,-5 4 0,-1 0 0,2-2 0,5-4 128,9-7-128,10-9 0,11-11 0,12-15 0,13-18 0,13-18 0,15-17 0,13-14 0,12-9-128,7-4 128,4 1-128,-1 6 128,-5 10 0,-8 10 0,-10 11-128,-14 13 128,-16 13 0,-16 14 0,-16 13 0,-14 12 0,-9 8 0,-7 8 0,-2 4 0,1 0 0,6-3 0,7-8 0,8-12 0,12-19 0,12-21 0,13-19 0,12-15 0,11-12 0,9-5 0,4-1-128,1 4 128,-3 9-128,-11 12 0,-14 17 128,-19 19 0,-18 21 128,-21 19 0,-21 18 128,-23 17 0,-23 16-128,-12 11 128,-5 2-128,7-5 128,16-13-128,22-18 0,24-20 0,25-23 0,22-25-128,22-22 0,20-21 0,23-22 0,25-24 0,21-17 0,15-11-128,4-4 128,-2 5-128,-11 11 0,-19 19 0,-19 20 128,-18 18-128,-16 16 128,-11 13-128,-12 13 128,-11 13-128,-11 12 0,-10 12 0,-9 10 128,-11 8 0,-8 5 0,-5 3 0,-2-1 0,2-4-128,6-5 128,9-7 0,12-13 0,15-15 0,18-17 0,20-18 0,16-16 0,15-15 0,11-13 0,4-8 0,3-6 0,-1-1-128,-4 5 128,-7 7 0,-9 11 0,-10 11 0,-12 14 0,-14 16 0,-15 16 0,-14 14 0,-14 15 0,-11 14 0,-13 10 0,-10 11 0,-10 11 0,-12 12 0,-2 3 0,5-6 0,11-12 0,17-16 0,19-20 0,20-24 0,24-25 0,22-24 0,24-25 0,23-25 0,17-19 0,9-15 0,3-5 0,-3 1 0,-9 13 0,-16 19 0,-17 22 0,-17 20 0,-20 20 0,-21 20-128,-20 18 128,-19 19 0,-17 15 0,-14 15-128,-17 16 128,-17 17 0,-12 10 0,-5 3 0,8-5 128,17-16-128,22-18 128,22-22-128,23-23 0,25-23 0,25-20 0,25-19 0,22-20 0,20-23 0,13-19 0,4-13 0,-2-2 0,-6 3 0,-13 15 0,-17 20 0,-18 22 0,-16 22 0,-18 18 0,-17 18 0,-17 17 0,-13 16 0,-10 16 0,-8 13 0,-8 12 0,-5 8 0,-9 7 0,-7 6 0,-1-3 0,7-10 0,11-14 0,13-16 0,15-17 0,19-18 0,18-20 0,20-21 0,17-21 0,14-19 0,11-21 0,9-20 0,7-11 0,3-4 0,-5 9 0,-11 20-128,-15 22 128,-17 23 0,-18 24 0,-20 22 0,-17 22 0,-14 19 0,-11 18 0,-22 33 0,-18 23 0,-10 8 0,-4-2 0,8-14 0,14-20 0,17-21 128,16-21-128,19-20 0,17-18 0,18-22 128,17-20-128,14-22 0,11-18 0,10-22 0,10-22 0,6-16 0,4-9 0,-3 5 0,-9 15 0,-13 22 0,-15 27 0,-17 28 0,-18 29 0,-16 26 0,-16 27 0,-14 21 0,-11 20 0,-17 17 0,-21 19 0,-15 10 128,-8 3 0,3-7 0,11-15 0,17-20 0,21-22-128,21-24 128,17-23-128,17-23 128,16-22-128,17-20 0,16-17 0,14-22 0,16-24 0,8-18 0,6-9 0,-1 1 0,-8 14 0,-13 22 0,-16 25-128,-19 30 0,-18 27 128,-18 26 0,-15 26 0,-14 22 0,-12 24 0,-16 19 0,-20 20 0,-16 11 0,-12 6 0,-2-3 0,5-12 0,15-17 128,19-23-128,19-23 128,19-22-128,18-23 128,17-25-128,18-22 0,18-22 0,18-25 0,20-29 0,14-22 0,7-16 0,0-6 0,-6 3-128,-12 13 128,-13 20-128,-14 25 128,-16 28-128,-15 30 128,-17 30-128,-15 29 128,-13 25-128,-17 27 128,-19 28 0,-19 22 0,-16 17-128,-10 6 128,-3-1 0,4-12 0,13-18 0,16-23 0,20-24 0,18-25 128,20-25-128,17-23 0,17-24 0,20-28 128,22-30-128,18-27 0,16-21 0,6-13 0,-1-6 0,-7 2 0,-13 14 0,-14 20 0,-17 29 0,-15 26 0,-14 25 0,-12 23 0,-13 22 0,-11 23 0,-12 23 0,-11 18 0,-11 16 0,-15 13 0,-14 15-128,-11 6 128,-4 2 0,4-10 0,14-19 0,17-21 128,16-23-128,20-23 128,18-24-128,18-24 128,18-21-128,18-26 0,20-27 0,12-23 0,9-19 0,-1-6 0,-7 5-128,-12 17 128,-17 25-128,-15 27 0,-14 25 0,-14 27 128,-12 27-128,-12 24 128,-11 23 0,-14 21 0,-18 25 0,-15 16 0,-12 7 0,-7-1 128,1-10 0,7-16 0,15-22-128,18-24 128,17-28-128,20-28 128,19-27-128,24-30 0,27-31 0,21-25 0,14-17 0,5-9 0,-3-1 0,-8 6 0,-14 13 0,-13 19 0,-17 25 0,-13 23 0,-12 22 0,-11 24 0,-11 23 0,-9 21 0,-9 20 0,-9 17 0,-11 14 0,-13 15 0,-15 15 0,-8 6 0,-1-5 0,6-12 0,13-21 0,14-23 0,15-26 0,14-26 0,14-25 0,13-20 0,12-19 0,12-13 0,11-10 0,9-10 0,6-9 0,1 1 0,-4 8-128,-8 15 128,-11 17-128,-9 18 128,-11 16-128,-12 21 128,-12 21 0,-14 21 0,-15 18 0,-12 16 0,-12 11 0,-10 13 0,-9 9 0,-1 5 128,4-2 0,10-12 0,16-20-128,16-25 128,17-29-128,17-31 128,15-28-128,19-29 0,20-30 0,18-23 0,14-19-128,6-7 128,1 0-128,-8 12 128,-14 21-256,-16 25 128,-17 26 128,-16 25 0,-14 23 0,-13 21 0,-12 22 0,-12 19 0,-10 19-128,-12 19 128,-13 18-128,-8 11 128,-4 8 0,0-1 0,3-5 0,9-13 0,12-18 0,12-20 128,13-18-128,11-19 128,13-19-128,12-22 128,12-20-128,12-21 0,14-18 0,14-20 0,15-17 0,6-8 0,-3 0 0,-8 13 0,-13 20-128,-13 21 128,-13 23 0,-14 23 0,-12 23 0,-10 21 0,-10 20 0,-9 16 0,-9 9-128,-6 4 128,-3-3 0,1-5 0,5-11 0,7-10 0,12-14 0,13-14 0,13-14 0,11-17 128,11-18-128,8-18 0,5-18 0,4-14 0,3-9 0,2-5 0,0 2 0,-1 6 0,-3 11 0,-5 12 0,-6 16 0,-7 13 0,-7 14 0,-7 14 0,-8 16 0,-7 14 0,-8 16 0,-4 15 0,-6 14 0,-4 10 0,-3 7 0,-2-1 0,1-6 0,4-11 128,8-16-128,9-18 0,13-23 0,10-21 0,13-20 0,10-14 0,8-11 0,5-5 0,1 1 0,-3 4 0,-4 7 0,-8 10 0,-7 11 0,-9 13 0,-9 17 0,-9 18 0,-10 19 0,-8 18 0,-8 18 0,-7 13 0,-8 10 0,-6 10 0,-8 8 0,-2 1 128,3-9-128,8-13 0,8-18 0,11-19 128,12-21-128,13-20 0,13-22 0,10-18 0,7-16 0,5-11 0,5-5 0,0 0 0,-3 5-128,-5 8 128,-7 9-128,-8 12 128,-8 13 0,-8 13 0,-6 15 0,-6 15 0,-5 14 0,-5 10 0,-2 10 0,-2 4 0,-2 4 0,1-1 0,-1-6 0,4-7 0,3-12 0,6-9 0,5-11 0,3-10 0,3-6 0,2-6 0,2-4 0,0-2 0,1 0 0,0 5 0,-1 7 0,-1 8 0,-3 8 0,-4 10 0,-4 9-1152,-3 8 0,-3 7-7935,-5 17 4735,1-4-1024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38.179"/>
    </inkml:context>
    <inkml:brush xml:id="br0">
      <inkml:brushProperty name="width" value="0.1" units="cm"/>
      <inkml:brushProperty name="height" value="0.6" units="cm"/>
      <inkml:brushProperty name="color" value="#FFC114"/>
      <inkml:brushProperty name="inkEffects" value="pencil"/>
    </inkml:brush>
  </inkml:definitions>
  <inkml:trace contextRef="#ctx0" brushRef="#br0">980 282 128,'-5'6'0,"-9"10"0,-1 5 0,6-3 0,7-7 0,9-6 768,4-2-640,1 2 1664,1 7 128,-1 6-1408,-2 6 0,-4 3-128,-3 4 0,-2 3-128,-4 1 0,-1 0-128,-2-2 0,1-6 0,0-5 0,2-6 0,0-8 0,0-9-128,3-9 128,0-9-128,2-7 0,1-6 0,2-5 128,0-1-128,0-2 128,-1 2-128,1 4 128,0 5-128,1 5 0,-1 6 256,-1 6 0,1 4 0,0 5 0,2 7-128,0 5 128,1 5 384,-1 5 0,-3 7-512,0 6 128,-3 2-256,-1-1 0,-1-2 0,0-3 0,1-5 0,1-5 128,0-4-128,1-6 0,-1-5 0,1-6 0,-1-8 0,0-5 0,-1-6 0,0-3 0,1-2 0,0 1 0,1 2 128,0 4 128,1 3-256,-1 5 128,-1 5-128,-1 5 0,-2 7 0,-3 7 0,-2 8 0,-2 8 0,-2 5 0,0 6 0,-1 6 0,0 2 0,2-2 128,2-2 0,2-7-128,2-7 128,1-10-128,3-10 128,3-16-128,2-14 0,1-11 0,0-13 0,0-10 0,1-6 0,1-2-128,-1 2 0,0 6 0,-2 8 0,-1 10 128,-1 9 0,-2 9 0,0 9 0,-2 9-128,-2 11 128,-3 10 0,-3 10 0,-5 7 256,-5 5 128,-5 3-256,-3 1 128,0-3-256,1-4 128,4-6-128,2-7 0,4-6 128,4-11 128,3-11-256,2-11 0,3-12 0,3-9 0,2-9 0,2-4 0,2-4-128,1 2 128,1 4 0,-1 6 0,0 8 0,-2 7 0,-2 7 0,-1 7 0,-2 7 0,-1 10 0,-4 10 0,-2 11 128,-3 8-128,-4 6 0,-1 2 0,-1-1 0,0-3 0,1-7 128,3-7-128,3-7 0,3-9 0,2-10 0,4-12 0,3-13 0,4-12 0,3-10 0,2-7 0,5-3 0,3 1 0,3 5 0,1 8 0,-3 9 128,-1 11-128,-6 12 0,-3 12 0,-7 13 0,-6 13 0,-5 12 0,-5 10 0,-4 6 128,-2 3-128,-1-1 128,0-4-128,1-6 0,2-8 0,2-9 128,4-10-128,2-11 0,4-12 0,3-15 128,4-14-128,5-13 0,3-12-128,5-6 0,3-3 0,1 2 0,-2 7 0,-1 8 0,-2 11 128,-2 11 0,-3 15 0,-4 15 0,-3 16 0,-5 15 0,-4 14 0,-5 9 0,-5 9 0,-2 1 0,-2-1 128,0-6 128,2-9-128,2-10 0,4-10-128,3-13 128,3-16-128,4-17 128,5-16-128,4-17 0,5-13 0,3-9 0,2-6 0,2 0 0,-1 4 0,-1 8 0,-2 9 0,-2 12 0,-3 13 0,-3 13 0,-3 12 0,-3 11 0,-5 14 0,-4 11 0,-3 10 0,-5 9 0,-2 6 0,-2 3 0,-1-1 0,0-4 0,2-4 0,3-7 0,2-9 0,3-9 0,3-8 0,4-13 0,2-14 0,4-16 0,3-13 0,3-11 0,4-8 0,3-3 0,0 2 0,0 4 0,-1 9 0,-2 9 0,-3 12 0,-3 13 0,-4 16 0,-4 17 0,-5 16 0,-4 13 128,-7 12 0,-3 5 128,-3 1-128,1-3 128,1-7-128,3-9 128,4-10-128,3-11 0,4-9-128,3-12 128,3-13-128,3-14 0,5-14 0,4-13 0,3-11 0,3-6 0,2-4 0,0 2 0,0 5 0,-2 8 0,-3 10 0,-3 11 0,-3 11 0,-3 12 0,-5 15-128,-4 13 128,-6 15 0,-5 12 0,-3 9 128,-1 6 0,-2 2-128,1-3 128,3-5-128,2-8 0,4-9 0,2-9 0,3-8 0,4-10 0,1-14 0,3-13 0,2-14 0,2-13 0,3-9 0,1-5 0,1-1-128,-1 4 128,-2 7 0,-1 8 0,-2 9-128,-2 12 128,-3 14 0,-1 16 0,-4 15 0,-1 14 0,-1 12 0,-2 7 0,-2 6 0,-1 0 128,0 0-128,1-5 128,1-7 127,2-10 1,3-9-128,1-12 0,3-14-128,2-14 0,2-14 0,2-15 0,1-12 0,2-10 0,1-6 0,-1-1 0,1 4 0,0 6 0,-2 9 0,-1 10 0,-2 9 0,0 8 0,-2 10 0,-1 11 0,-1 11 0,-2 11 0,0 8 0,0 7 0,0 2 0,0 0 0,1-3 0,0-4 0,1-7 128,-1-7 0,1-6-128,1-8 128,1-7-128,0-13 0,0-13 0,2-15 0,1-13 0,1-8 0,0-4 0,1 2 0,0 5 0,-1 8 0,-1 9 0,0 11 0,-2 9 0,-2 12 0,-1 14 0,-1 13 0,-1 14 0,-2 11 0,0 9 0,0 5 0,-1 2 0,0-2 0,0-3 0,-1-6 128,0-6-128,1-8 0,0-6 0,2-7 0,1-6 0,1-8 0,1-10 0,0-12 0,2-11 0,2-12 128,1-13-128,2-6 0,0-3 0,0 2 0,0 6 0,-3 10 0,-1 9 0,-3 10 0,-2 10 0,-4 13 0,-2 16 0,-3 16 0,-1 14 0,-4 9 0,-2 4 128,-1 0 128,-1-3-128,1-7 0,2-8-128,3-11 0,4-14 0,3-15 128,3-19-128,4-16 0,4-17 0,3-12 0,3-7 0,1-1 0,2 3 0,0 8 0,0 11 0,-3 10 0,-2 11 0,-3 12 0,-4 13 0,-3 12 0,-3 12 0,-3 11 0,-2 9 0,0 6 0,-1 1 0,1 0 0,0-3 0,1-5 0,0-7 0,-1-7 128,1-6-128,0-6 0,1-4 0,1-5 0,1-4-128,0-6 128,2-7-128,1-7 128,1-5-128,1-2 128,2-1-128,0 1 128,1 4-128,0 5 128,2 8 0,0 10 0,1 10 0,0 11 0,-2 8 0,-1 7 0,-1 3 0,-2 2 0,-2-2 0,0-3 0,0-5 0,0-4 0,1-6 0,0-4 0,2-5 0,1-5 0,0-2 0,1-3 0,0-1 0,0-4 0,0-6 0,0-9 0,1-11 0,1-13 0,2-14 0,2-7 0,1-4 0,1 3 0,0 7 0,-1 11 0,1 12 0,1 13 0,1 14 0,2 12 0,1 11 0,-2 8 0,-2 7 0,-2 6 0,-2 2 0,-1 0 0,-1-1 0,-1-2 0,0-4 0,1-4 0,-1-4 0,2-5 0,0-4 0,2-5 0,2-5 0,3-7 0,4-4 0,4-7 128,3-6-128,2-6 0,-2-3 0,-1-1 128,-4 1-128,-2 2 0,-4 4 0,-2 5 0,-2 7 0,-2 6 0,0 6 0,0 6 0,0 4 0,1 5 128,2 3-128,-1 2 0,1 1 0,-2-1 0,-1 1 0,-2-4 0,0-5 0,-1-5 0,2-6 128,1-8-128,1-7 0,2-6 0,2-4 0,-1-3 0,1 1 0,-2 1 0,0 4 0,-1 3 0,2 8 0,2 7 0,2 11 0,3 9 0,0 10 0,0 11 0,0 6 0,-2 4 0,-1 1 0,-2-4-3839,0-5-1,2-8-128,1-12 0,2-13 3328,-2-7-1536</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3.509"/>
    </inkml:context>
    <inkml:brush xml:id="br0">
      <inkml:brushProperty name="width" value="0.1" units="cm"/>
      <inkml:brushProperty name="height" value="0.6" units="cm"/>
      <inkml:brushProperty name="color" value="#FFC114"/>
      <inkml:brushProperty name="inkEffects" value="pencil"/>
    </inkml:brush>
  </inkml:definitions>
  <inkml:trace contextRef="#ctx0" brushRef="#br0">1 936 8320,'0'0'0,"4"-10"0,3-5 0,-2 2 0,0 3 128,-2 3 128,-1 1 0,-1 0 0,1-3 128,1-4-256,-1-6 128,2-8 384,0-10 128,0-9-640,0-8 128,1-6-128,0-5 0,2-4 0,0 1 0,1 2-128,-1 8 128,-1 8-128,-1 10 128,-2 10-128,-1 9 0,0 8 0,-1 10 128,1 14-128,-1 14 128,0 14-128,-1 12 128,-1 12-128,-2 9 0,-1 5 128,-1 2 0,-2-1 128,0-4 0,0-7-128,0-9 0,3-10 0,0-9 0,2-10-128,1-8 128,1-6-128,0-10 128,2-10-128,1-12 128,1-14-128,1-13 0,3-14 0,2-7 0,4-5 0,1 1 0,1 6 0,-2 8 0,0 9 0,-3 12 0,-1 10 0,-2 13 0,-2 14 0,-1 13 0,-2 12 0,-1 9 0,-2 9 0,1 5 0,-2 2 0,-1-2 128,-4-1-128,-2-6 0,-1-5 0,1-8 128,2-11-128,5-13 0,5-14 0,4-16 0,3-17 0,3-14 0,2-12 0,2-8 0,4-6 0,0 1 0,2 5 0,-3 9 0,-1 12 0,-4 13 0,-3 12 0,-4 16 0,-4 17 0,-5 17 0,-4 17 0,-3 14 0,-3 13 0,-3 9 128,-1 6-128,-1 0 128,0-3 0,0-7 0,1-10 0,2-12 0,2-12-128,3-14 128,4-16-128,4-19 128,2-16-128,9-31 0,5-20 0,5-12 0,3-5 0,1 4 0,0 7 0,0 13-128,-2 15 128,-2 14 0,-2 17 0,-2 18 0,-5 19 0,-5 17 0,-7 16 0,-4 15 0,-5 11 0,-4 9 0,-4 6 128,-2-1 0,0-3 0,0-9 0,3-12 0,4-12-1,3-15 129,5-16-128,14-51 0,11-33-128,7-21 0,3-10 0,3-3-128,1 3 128,-2 8-128,-1 10 128,-4 14-128,-5 13 0,-3 14 1,-6 15 127,-4 17-128,-4 17 128,-5 17 0,-4 14 0,-4 13 0,-3 9 0,-4 6 0,-2 2 0,-1-2 0,-1-5 0,2-8 0,2-10 0,2-9 0,4-14 0,4-16 0,5-18 0,5-17 0,3-16 0,6-14-128,2-10 128,3-6-128,0 1 128,0 6-128,-2 10 128,-3 11-128,-3 14 128,-2 18-128,-4 17 128,-2 20 0,-2 18 0,-4 16 0,-3 12 0,-3 6 0,-2 2 0,-1-3 0,0-6 0,-1-8 0,2-11 0,1-10 0,2-12 0,3-14 0,2-15 0,4-20 0,4-17 128,4-18-128,4-13 0,4-9 0,4-5 0,4 2-128,3 5 128,1 13 0,-1 14 0,-3 18 0,-3 19 0,-5 21 0,-4 18 0,-6 13 0,-7 12 0,-7 10 0,-6 4 0,-5 3 0,-1-2 0,-2-4 0,3-5 0,1-10 0,4-10 0,2-12 0,3-16 0,5-16 0,5-17 0,7-16 0,5-13 0,6-11-128,3-5 0,1-1 128,-1 4 0,-2 7-128,-3 10 128,-1 9-128,-3 11 128,-3 11 0,-2 12 0,-6 14 0,-5 15 0,-4 14 0,-5 12 0,-5 10 0,-1 6 0,-3 2 0,0-2 128,1-6-128,1-9 128,4-10-128,4-11 128,2-15-128,2-15 0,2-17 0,2-13 0,4-12 0,3-9 0,5-9-128,1-3 128,3 0 0,-1 4 0,-2 8 0,-3 9 0,-2 10 0,-3 11 0,-6 15 0,-5 15 0,-6 15 0,-5 13 0,-5 11 0,-5 10 0,-3 8 0,-1 4 128,1-1-128,1-4 128,4-7-128,4-8 128,4-10-128,4-12 0,2-16 0,3-17 0,2-20 0,3-17 0,2-15-128,4-12 128,3-7-128,2-2 128,1 4 0,1 10 0,-2 11 0,-3 17 0,-2 20 0,-4 23 0,-4 21 0,-3 19 0,-4 17 0,-4 10 128,-4 7 0,-4 1 0,-1-5 0,-1-6 0,2-11 0,3-10 0,4-12-128,5-14 127,7-15 1,9-19 128,5-20-256,6-18 0,4-15-128,3-13 128,1-8-128,-1-2 128,0 4 0,-2 6 0,-4 12 0,-4 14 0,-3 15 0,-6 17 0,-5 20 0,-6 17 0,-5 18 0,-4 14 0,-6 12 0,-3 9 0,-4 4 0,-1 0 128,0-5-128,3-7 128,3-8-128,4-11 128,5-11-128,2-13 0,1-19 0,4-18 0,6-23 0,6-18 0,7-18-128,5-9 128,4-5 0,2 4 0,-2 9 0,-1 12 0,-4 14 0,-6 16 0,-9 17 0,-9 17 0,-8 18 0,-7 18 0,-6 15 0,-3 14 0,-2 10 0,-1 6 0,0 1 0,3-6 128,4-7-128,3-11 128,6-11-128,4-13 128,7-16-128,4-18 128,5-19-128,4-17 0,4-17 0,4-13 0,5-10 0,3-4 128,1 2-128,-1 6 0,-2 11 0,-3 13 0,-3 13 0,-5 15 0,-6 20 0,-5 17 0,-7 16 0,-4 13 0,-4 11 0,-1 4 0,0 2 0,0-3 128,3-7 0,2-9 0,4-10-128,3-10 128,2-13-128,4-14 0,3-16 0,3-16 0,3-15 0,5-13 0,4-10 0,4-5 0,2-1 0,1 4 0,-2 9-128,-2 12 128,-3 13 0,-5 18 0,-6 19 0,-5 17 0,-8 18 0,-5 14 0,-6 9 0,-3 7 0,-4 4 0,-1-1 128,0-4-128,3-6 128,3-8-128,6-7 128,4-9-128,7-11 0,7-12 0,8-14 0,7-14 0,8-14 0,8-13 0,6-9 0,6-3 0,3 1 0,0 4 0,-3 9 0,-3 13 0,-5 15 0,-5 19 0,-4 17 0,-5 18 0,-5 14 0,-5 13 0,-5 9 0,-5 6 0,-3 1 0,-3-5 0,-2-9 0,-2-10 0,-1-12 128,0-11-128,2-13 0,2-16 0,3-17 0,4-14 0,4-13 0,4-7 0,2-3 0,1 3-128,1 6 128,0 9 0,-3 14 0,-2 18 0,-5 18 0,-8 17 0,-7 14 0,-8 12 0,-7 7 0,-4 5 0,-5 1 0,-2-2 0,-2-6 0,2-6-1152,4-7 1,7-8-6529,12-9-512,9-9 10624,6-9-4992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2.993"/>
    </inkml:context>
    <inkml:brush xml:id="br0">
      <inkml:brushProperty name="width" value="0.1" units="cm"/>
      <inkml:brushProperty name="height" value="0.6" units="cm"/>
      <inkml:brushProperty name="color" value="#CC9900"/>
      <inkml:brushProperty name="inkEffects" value="pencil"/>
    </inkml:brush>
  </inkml:definitions>
  <inkml:trace contextRef="#ctx0" brushRef="#br0">0 92 12416,'0'0'0,"0"0"0,0 0 0,0 0 0,0 0 128,0 0 0,0 0 0,0 0 128,0 0 0,0 0-128,0 0 128,0 0-128,0 0 128,2-4-128,0-4 128,2-3-128,1-2 0,0 0-128,2 1 128,-1 1-128,1 2 128,-1 3-128,0 2 128,-1 3-128,-1 3 128,-1 3-128,-1 3 128,-1 2 0,-2 3 128,0 2-128,-2 3 128,0 1 0,1 0-1,-1 0-127,1 0 128,0-2-128,0-2 128,1-3-128,-1-4 128,1-2-128,0-5 0,2-2-128,0-6 128,1-4-128,1-3 0,2-2 0,0 0 0,0 0 0,0 4 0,-1 2 0,-1 3 0,0 3 0,-2 2 0,-1 2 0,-1 2 0,0 1 0,0 4 0,-2 4 0,1 3 128,-2 4-128,0 1 128,0 1 0,0-2 0,0-1-128,1-1 128,1-4-128,0-1 0,1-4 0,0-1 0,0-2-896,1 2 128,0 1-11519,0 0 7423</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6.488"/>
    </inkml:context>
    <inkml:brush xml:id="br0">
      <inkml:brushProperty name="width" value="0.1" units="cm"/>
      <inkml:brushProperty name="height" value="0.6" units="cm"/>
      <inkml:brushProperty name="color" value="#FFC114"/>
      <inkml:brushProperty name="inkEffects" value="pencil"/>
    </inkml:brush>
  </inkml:definitions>
  <inkml:trace contextRef="#ctx0" brushRef="#br0">66 151 4992,'0'0'0,"5"8"128,2 4 0,2 2 1280,-1 0 0,-2 1-640,-3 3 128,-3 10-128,-5 8 0,-2 10 128,-3 6 0,-3 4-512,0 0 128,0-3-256,1-5 0,2-8-128,2-7 128,2-7-128,3-8 0,1-5-128,1-9 128,1-10-128,0-12 128,0-14-128,2-12 0,3-12 0,4-7 0,2-1 0,1 4 0,0 5 0,-2 10 0,0 9 0,-2 10 0,-1 11 0,-1 14 128,-1 14 128,-2 16 128,-1 12-256,-2 11 127,-2 6-127,0 2 128,-1-2-128,0-6 0,0-7-128,1-9 128,1-9-128,2-10 128,3-12-128,2-14 128,3-17-128,2-15 0,2-14 0,0-10 0,2-10 0,0-5 0,2 0 0,0 4 128,-1 8-128,-1 11 0,-3 14 0,-3 14 0,-4 20 0,-2 20 0,-3 19 0,-3 18 0,-1 15 0,-2 12 128,-2 6 0,-1 3 0,0-4 0,0-7 0,1-10-128,1-11 128,2-12-128,3-14 128,3-16-128,4-18 0,2-19 0,5-17 0,5-16 0,4-12 0,3-9 0,2-2 0,1 2 0,-2 9 0,-2 11 0,-4 12 0,-3 13 0,-3 15 0,-3 17 0,-4 18 0,-3 19 0,-4 17 128,-1 16 0,-3 14 0,-4 11 0,-1 4 0,-2-1 0,0-8 0,1-10 0,2-15 0,2-15-128,5-19 0,5-23 0,4-23 0,5-22 0,5-20 0,6-15 0,5-12 0,5-7 0,1 0 0,-1 6 0,-2 11 0,-4 13 0,-4 14 0,-5 13 0,-3 17 0,-2 18 0,-5 18 0,-4 16 0,-6 15 0,-3 11 0,-5 9 0,-5 4 0,-2 1 0,-1-6 0,1-8 0,2-10 0,4-13 0,3-12 0,5-16 0,3-18 0,6-16 0,5-17 0,6-12 0,5-11 0,4-5 0,0 0-128,1 4 128,-3 9 0,-2 15 0,-4 19 0,-2 19 0,-4 20 0,-3 18 0,-2 16 0,-2 9 0,-2 4 0,-3 2 0,-3-3 0,-1-5 0,0-5 0,-1-8 0,1-6 0,0-9 0,0-9 0,2-12 0,1-15 0,3-14 0,2-15-128,3-11 128,2-9 0,2-7 0,1-4 0,0 1 0,-1 5-128,0 9 128,-2 13-128,0 16 128,-1 22 0,0 21 0,-2 22 0,-2 19 0,-2 17 0,-4 12 0,-2 10 0,-2 0 0,0-5 0,-1-9 0,0-14 0,2-15 128,0-16-128,2-17 0,1-20 0,3-17 128,1-17-128,3-12 0,1-9 0,1-6 0,2-3 0,2 0 0,0 0 0,0 3 0,1 6 0,-2 5 0,-1 9 0,-1 6 0,-3 8 0,-1 7 0,-2 7 0,-2 8 0,-2 9 0,0 13 0,-1 13 0,-1 13 0,-2 11 0,-1 6 0,0 3 0,0-2 0,1-5 0,0-9 0,1-10 0,2-11 0,0-13 0,0-14 0,0-18 0,0-16 0,-1-16-256,1-14 0,-1-10-128,1-7 0,2-1 256,1 5 128,1 9-128,-1 13 128,-1 12-128,-1 16 128,-5 19 0,-2 18 0,-4 17 0,-3 17 0,-4 15 0,-4 11 0,-1 9 128,-2 3 0,0-2-128,2-7 128,2-8-128,4-13 128,3-11-128,2-13 128,2-14-128,0-16 0,0-16-128,1-16 0,3-16 0,3-12 128,2-6 0,4-1 0,1 5-128,1 8 128,0 11 0,-2 14 0,-2 16 0,-5 19 0,-3 16 0,-2 14 0,-1 12 0,-1 8 0,-2 3 0,0 1 0,-1-5 0,1-6 0,1-11 0,0-12 0,2-16 0,2-19 128,3-17-128,4-17 0,3-16-128,3-12 128,3-10 0,2-1 0,0 5 0,0 9 0,-1 15 0,-4 20 128,-3 24-128,-4 24 128,-3 21-128,-5 16 128,-6 12 0,-3 6 128,-4 4-256,-2-2 128,1-6-128,2-9 0,3-9 0,3-12 0,2-12 0,3-15 0,2-17-128,3-18 128,3-16-256,4-12 128,3-8 0,4-1 128,1 5-128,3 9 128,-1 13-128,-1 15 128,-2 19 0,-2 18 0,-2 17 0,-2 15 0,-2 10-2175,-1 5 127,-1 0-4480,5-6-512,4-6 9088,2-12-4224</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9.153"/>
    </inkml:context>
    <inkml:brush xml:id="br0">
      <inkml:brushProperty name="width" value="0.1" units="cm"/>
      <inkml:brushProperty name="height" value="0.6" units="cm"/>
      <inkml:brushProperty name="color" value="#FFC114"/>
      <inkml:brushProperty name="inkEffects" value="pencil"/>
    </inkml:brush>
  </inkml:definitions>
  <inkml:trace contextRef="#ctx0" brushRef="#br0">32 604 8960,'0'0'0,"0"0"0,0 0 0,0 0 128,0 0 128,0 0 768,0 0 128,0 0-1024,0 0 128,0 0-128,-1-6 0,0-12-128,-2-14 0,-2-14 0,0-13 0,0-8 128,0-4 0,1-3 0,2 5 0,2 7 256,1 13 0,3 15-128,3 17 0,1 17 128,0 16 0,2 15 128,0 13 128,0 11-256,-1 7-1,-1 4-255,-1 1 0,0-4-128,-1-6 128,-1-9-128,0-8 128,-2-9 0,-1-9 0,-1-9-128,0-11 128,0-11-128,1-11 0,1-13 0,1-10 0,2-11-128,-1-5 128,1-2-128,-2 2 128,1 6-128,0 9 128,0 10-128,1 10 128,0 15 0,0 13 0,1 14 0,-1 14 0,-1 14 128,-1 11 0,-2 9-128,-2 6 128,-1 2-128,-1-2 128,-1-6-128,0-9 0,0-12 128,1-15 0,1-20-128,2-21 128,1-18-128,4-17 0,3-16-128,3-9 128,4-8 0,1-4 0,2 1 0,0 5 0,-1 8-128,-3 11 128,-1 13 0,-3 15 0,0 17-128,-3 18 128,0 16 0,-2 15 128,-1 13-128,-4 10 128,-3 7 0,-3 3 0,-2-2 0,-2-5 0,-1-7 0,2-9 0,0-12-128,1-14 128,2-15-128,2-17 128,3-15-128,4-15 0,3-13-128,4-9 0,4-8 0,1-2 128,3 3-128,1 8 128,2 14 0,1 17 0,-2 20 0,0 19 0,0 18 0,-1 16 0,-1 12 128,-2 11 0,-2 5 0,-4 2 0,-3-3-128,-3-7 128,-2-10-128,-3-13 128,-2-14-128,-2-17 128,-4-20-128,0-18 0,0-16 0,2-12 0,1-8 0,4-4 0,3 0 0,2 3 0,2 9 0,1 11 0,1 14 0,2 14 0,-1 14 0,-1 14 0,-2 13 0,0 13 0,1 11 0,-1 10 0,-1 7 0,-3 2 0,-1 0 0,-3-5 0,0-7 0,-2-9 0,0-9 0,1-10 0,-1-11 0,1-12 0,0-16-128,0-15 128,1-14-256,1-10 128,3-7 0,1 1 0,2 3 0,2 8 128,3 11-128,3 14 128,0 12 0,2 14 0,0 11 0,-1 8 0,-2 6 0,-3 4 128,-1 2 0,-1 1 0,-3 1-128,-1-1 128,-1-2-128,-2-3 128,-1-5-128,-1-7 0,0-8 0,0-12 0,-1-16 0,-2-13 0,1-12-128,1-7 128,0-4-128,2 3 128,1 4-128,2 10 128,1 9-128,2 13 128,0 14-128,0 13 128,0 16 0,-1 13 0,-1 10 0,-2 8 0,-2 6 0,-1 0 0,-2-3 0,-2-6 0,1-9 0,-1-11 0,-1-11 0,-5-13 0,-7-15-128,-6-13 128,-4-14-128,-1-9 128,0-5 0,1-1 0,2 4 0,2 5 0,3 8 0,2 9 0,1 9-128,1 11 128,0 10 0,0 10 0,0 9 0,2 8 0,1 7 0,2 4 0,3 4 0,1 1 0,3-2 0,1-4 0,1-7 0,1-10 0,1-12 0,1-16 128,1-17-128,1-16 0,0-14-128,2-10 128,2-9 0,2-3 0,0 1-128,1 5 128,1 10 0,-1 13 0,2 19 0,-1 18 0,1 19 0,0 14 128,-1 13 0,-1 10 0,-2 5 0,-1 2 0,0-3 0,-2-4 0,-1-9-128,-1-8 128,-2-9-128,0-13 0,-3-17 0,-1-17 0,0-18-128,0-16 0,0-13-128,2-10 128,1-5-128,2 1 0,1 5 128,1 11 128,2 14 0,1 18 0,1 20 0,0 19 0,-2 18 128,-3 13 128,-2 7-128,-2 2 128,-1 1-256,0-3 128,1-5-128,0-7 128,3-6-128,0-7 0,0-7-1024,1-8 128,1-10-1919,0-12-1,-1-12-2304,-1-21 1280,-1-2 1920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9:14.509"/>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481 1226 4992,'40'-29'992,"-43"33"-586,-18 18 500,79-82-683,49-46 194,-64 69-337,182-172 1098,-194 179-1156,-63 58-22,-221 199 0,-34 50 114,212-208-100,35-29-16,32-31 5,27-28 17,92-98 422,-58 58-41,3 2-1,106-83 0,-88 88-354,18-13-5,100-89 0,-172 135 0,-12 10 19,1 0 0,0 1 0,1 1 0,12-8 0,-64 59-17,-12 5-43,-78 55 0,-22 19 0,21 9-64,-138 175 0,256-290 64,-32 39 128,44-48-72,6-7-16,10-8-8,2-8-32,0 0 0,-1-2 0,13-18 0,19-23 0,43-34 42,191-150 0,-8 10-20,-152 115-48,137-125-29,-212 204 49,2 3-1,1 2 1,105-54 0,-135 79 2,10-7-27,2 3 0,-1 0 0,49-11 0,-134 63 31,0 5 0,2 1 0,1 3 0,-58 72 0,-6 4 0,-13-6 0,-144 103 0,191-157 0,-131 134 0,167-148 0,3 3 0,2 1 0,-57 99 0,86-134 0,-7 15 0,19-33 0,0 0 0,0-1 0,0 1 0,0 0 0,1 0 0,-1 0 0,1 0 0,-1 0 0,1 0 0,0 0 0,0 0 0,0 0 0,0 3 0,0-4 0,1-1 0,-1 0 0,0 0 0,0 1 0,0-1 0,0 0 0,1 0 0,-1 0 0,0 1 0,0-1 0,0 0 0,1 0 0,-1 0 0,0 0 0,0 0 0,0 1 0,1-1 0,-1 0 0,0 0 0,0 0 0,1 0 0,-1 0 0,0 0 0,1 0 0,-1 0 0,0 0 0,0 0 0,1 0 0,-1 0 0,0 0 0,0 0 0,1 0 0,-1 0 0,0 0 0,0-1 0,1 1 0,-1 0 0,0 0 0,0 0 0,0 0 0,1-1 0,10-5 61,-1-1 1,0-1-1,0 1 0,0-2 1,-1 1-1,15-19 1,2-1 105,59-54 82,101-74 0,108-59-139,-67 52-14,567-472 267,-770 617-363,-14 14 0,-8 8 0,-6 6 0,4-10 0,-45 69 0,-4-2 0,-95 102 0,-88 61-6,6-6 33,25 2 60,-171 176 61,353-384-148,19-18 0,0 0 0,0 0 0,0 0 0,1 0 0,-1 0 0,0 0 0,0 0 0,0 0 0,0 0 0,0 0 0,0 1 0,0-1 0,0 0 0,0 0 0,0 0 0,1 0 0,-1 0 0,0 0 0,0 0 0,0 0 0,0 0 0,0 0 0,0 0 0,0 1 0,0-1 0,0 0 0,0 0 0,0 0 0,0 0 0,0 0 0,0 0 0,0 0 0,0 0 0,0 1 0,0-1 0,0 0 0,0 0 0,0 0 0,0 0 0,0 0 0,0 0 0,0 0 0,0 0 0,0 1 0,0-1 0,0 0 0,0 0 0,0 0 0,0 0 0,-1 0 0,1 0 0,0 0 0,0 0 0,0 0 0,0 0 0,0 0 0,0 0 0,0 1 0,0-1 0,0 0 0,0 0 0,-1 0 0,1 0 0,0 0 0,0 0 0,13-3 0,20-10 0,-7-1 0,-1-2 0,-1 0 0,38-36 0,60-70 0,4-4 0,267-182 0,-342 270 0,228-190 0,-29 22 0,-182 154 0,1 4 0,3 2 0,88-41 0,-155 86-1,-6 3-1,-11 11-1,-24 19 30,-271 242 42,-4 5-31,209-196-38,-190 170 0,287-247 0,-158 158 0,120-116 0,-60 85 0,95-116 8,16-20 16,24-26 72,94-84-37,167-117 0,-140 114-49,0-2-10,511-419 0,-663 536 0,44-39-11,64-45 0,-109 85 11,0 0-1,0 0 0,0-1 1,0 1-1,1 0 0,-1 0 1,0 0-1,0 0 0,0-1 1,0 1-1,0 0 1,1 0-1,-1 0 0,0 0 1,0 0-1,0 0 0,0 0 1,1 0-1,-1 0 0,0-1 1,0 1-1,0 0 0,1 0 1,-1 0-1,0 0 1,0 0-1,0 0 0,1 0 1,-1 0-1,0 0 0,0 1 1,0-1-1,1 0 0,-1 0 1,0 0-1,0 0 0,0 0 1,0 0-1,1 0 1,-1 0-1,0 0 0,0 1 1,0-1-1,0 0 0,1 0 1,-1 0-1,0 0 0,0 0 1,0 1-1,0-1 0,0 0 1,0 0-1,0 1 1,-2 14-35,-14 23-2,-5-1 37,-1-1 0,-2-2 0,-55 61 0,-99 80 0,176-173 0,-335 298 0,20-18 0,-17 35 0,312-294 0,16-14 0,11-10 0,33-21 0,0-3 0,50-42 0,65-72 0,-81 71 0,247-195 0,-284 238 0,266-204 0,-247 181 0,205-173 0,-175 155 0,104-62 0,-158 108 0,-19 13 0,-1 1 0,0 0 0,21-8 0,-31 14 0,0 0 0,-1 0 0,1 0 0,0 0 0,0 0 0,0 1 0,0-1 0,0 0 0,0 0 0,0 0 0,0 0 0,0 0 0,-1 1 0,1-1 0,0 0 0,0 0 0,0 0 0,0 0 0,0 1 0,0-1 0,0 0 0,0 0 0,0 0 0,0 0 0,0 1 0,0-1 0,1 0 0,-1 0 0,0 0 0,0 0 0,0 1 0,0-1 0,0 0 0,0 0 0,0 0 0,0 0 0,0 0 0,1 1 0,-1-1 0,0 0 0,0 0 0,0 0 0,0 0 0,0 0 0,1 0 0,-1 0 0,0 0 0,0 0 0,0 0 0,0 0 0,0 1 0,1-1 0,-1 0 0,0 0 0,0 0 0,0 0 0,0 0 0,1 0 0,-1 0 0,0-1 0,-9 14 0,0-1 0,-17 17 0,1-2 0,-94 115 0,52-59 0,-131 125 0,60-87 0,-284 269 0,49-33 0,362-347 0,18-13 0,23-18 0,6-11 0,49-58 0,-13 12 0,235-203 0,23 14 0,-226 185 0,66-49 0,302-176 0,-453 296 0,-15 8 0,0-1 0,1 1 0,-1 1 0,1-1 0,0 1 0,0 0 0,0 0 0,0 0 0,0 1 0,0 0 0,10-2 0,-15 4 0,1-1 0,-1 0 0,1 1 0,-1-1 0,1 1 0,-1-1 0,1 1 0,-1-1 0,1 1 0,-1-1 0,0 1 0,1-1 0,-1 1 0,0 0 0,0-1 0,1 1 0,-1-1 0,0 1 0,0 0 0,0-1 0,0 1 0,0 0 0,0-1 0,0 1 0,0-1 0,0 1 0,0 0 0,0-1 0,0 1 0,-1 0 0,1-1 0,0 1 0,-1 0 0,-4 15 0,-1 0 0,-1-1 0,0 0 0,-1 0 0,0-1 0,-17 21 0,17-23 0,-19 27 0,-2-2 0,-2-1 0,-1-1 0,-40 33 0,-3-5 0,-90 79 0,-427 441 128,544-536-128,66-56 0,32-21 0,189-189 0,-79 68 0,77-47 37,1 0 32,-230 191-67,246-209 23,-193 170-27,1 2 0,93-48 1,31 8 1,-141 68 0,-45 16 0,1 0 0,-1 0 0,1 0 0,-1 0 0,1 0 0,-1 0 0,1 0 0,-1 0 0,1 0 0,-1 0 0,1 0 0,-1 0 0,1 0 0,-1 0 0,1 0 0,-1 0 0,1 1 0,-1-1 0,0 0 0,1 0 0,-1 0 0,1 1 0,-1-1 0,0 0 0,1 1 0,-1-1 0,1 0 0,-1 1 0,0-1 0,0 1 0,1-1 0,-1 1 0,0-1 0,0 0 0,1 1 0,-1-1 0,0 1 0,0-1 0,0 1 0,0-1 0,0 1 0,0-1 0,0 1 0,0-1 0,0 1 0,0-1 0,0 1 0,0-1 0,0 1 0,0 0 0,-12 27 0,-10 10-30,-1-1 0,-55 65 0,-69 59-103,124-138 121,-397 373-142,3-3 31,251-215 144,161-174 14,15-18-1,20-28 4,153-153-38,19 11 0,-147 136 0,902-752 128,-942 788-128,-12 9 0,0 0 0,1 0 0,-1 0 0,1 1 0,0-1 0,0 1 0,0 0 0,0 0 0,0 0 0,0 0 0,1 1 0,8-2 0,-13 3 0,0 0 0,1 0 0,-1 1 0,0-1 0,1 0 0,-1 0 0,0 1 0,1-1 0,-1 0 0,0 0 0,0 1 0,1-1 0,-1 0 0,0 1 0,0-1 0,0 0 0,0 1 0,1-1 0,-1 0 0,0 1 0,0-1 0,0 1 0,0-1 0,0 0 0,0 1 0,0-1 0,0 1 0,0-1 0,0 0 0,0 1 0,0-1 0,0 0 0,0 1 0,0-1 0,0 1 0,-1-1 0,1 0 0,0 1 0,0-1 0,0 0 0,-1 1 0,1-1 0,0 0 0,-1 1 0,-8 17 0,0 0 0,-1 0 0,-1-2 0,-1 1 0,-16 18 0,-250 256 0,183-196 0,34-34 1,-275 269 35,-11-23 55,265-240 13,-58 44 432,518-420-244,-170 129-200,-22 28-67,273-231 78,-426 354-103,352-283 0,-379 308 0,1-2 0,1 1 0,0 0 0,0 0 0,0 1 0,0 0 0,1 1 0,9-3 0,-18 5 0,0 1 0,1 0 0,-1 0 0,0 0 0,0 0 0,0 0 0,1 0 0,-1 0 0,0 0 0,0 0 0,0 0 0,1 0 0,-1 0 0,0 0 0,0 0 0,1 0 0,-1 0 0,0 0 0,0 0 0,0 0 0,0 0 0,1 1 0,-1-1 0,0 0 0,0 0 0,0 0 0,1 0 0,-1 0 0,0 0 0,0 1 0,0-1 0,0 0 0,0 0 0,0 0 0,1 0 0,-1 1 0,0-1 0,0 0 0,0 0 0,0 0 0,0 1 0,0-1 0,0 0 0,0 0 0,0 0 0,0 1 0,0-1 0,0 0 0,0 0 0,0 0 0,0 1 0,0-1 0,0 0 0,0 0 0,0 0 0,0 1 0,0-1 0,0 0 0,0 0 0,-1 0 0,1 1 0,0-1 0,-3 7 0,0 0 0,-1-1 0,1 1 0,-1-1 0,-1 0 0,-8 11 0,-13 16 0,-45 74 0,34-48 0,-4-1 0,-64 71 0,-153 123 0,25-26 0,163-152 0,-69 94 0,112-129 0,81-92 0,244-217 0,-116 114 0,-130 108 0,335-297 0,22 27 0,-285 240 0,-123 77 0,1 0 0,0 0 0,0 0 0,0 0 0,-1 1 0,1-1 0,0 1 0,0-1 0,0 1 0,0-1 0,2 1 0,-3 0 0,-1 0 0,1 0 0,-1 0 0,0 1 0,1-1 0,-1 0 0,0 0 0,1 0 0,-1 0 0,1 1 0,-1-1 0,0 0 0,0 0 0,1 1 0,-1-1 0,0 0 0,1 0 0,-1 1 0,0-1 0,0 0 0,1 1 0,-1-1 0,0 1 0,0-1 0,0 0 0,0 1 0,0-1 0,1 0 0,-1 1 0,0-1 0,0 1 0,0 0 0,-1 3 0,1 0 0,-1 1 0,0-1 0,0 0 0,0 0 0,0 0 0,-1 1 0,-2 4 0,-14 25 0,-1 0 0,-2-1 0,-47 57 0,-90 79 0,110-119 0,-61 63 0,-211 215 0,-19-22 0,-38-14 0,352-275 29,21-15 13,5-4 6,38-27 67,87-63-103,126-118 0,-135 108-14,227-171 2,345-273 0,-666 532 0,-23 14 0,1-1 0,-1 1 0,0 0 0,0 0 0,1 0 0,-1 0 0,0 0 0,0 0 0,0 0 0,1 0 0,-1 0 0,0 0 0,0 0 0,1 0 0,-1 0 0,0 0 0,0 1 0,1-1 0,-1 0 0,0 0 0,0 0 0,0 0 0,1 0 0,-1 0 0,0 1 0,0-1 0,0 0 0,0 0 0,1 0 0,-1 0 0,0 1 0,0-1 0,0 0 0,0 0 0,0 0 0,0 1 0,1-1 0,-1 0 0,0 0 0,0 1 0,0-1 0,0 0 0,0 0 0,0 1 0,-1 3 0,1 0 0,-1 0 0,0 0 0,0 0 0,-1 0 0,1 0 0,-1 0 0,-3 5 0,-10 18 0,-2-1 0,-1-1 0,-1 0 0,-24 23 0,-97 86 0,48-48 0,-142 155-5,95-94 18,-177 145 0,54-95 478,344-237-214,-36 7-217,54-48 0,-76 60-52,105-89 73,245-201-34,-254 218 63,319-241 130,22 39-228,-318 225-12,-141 69 0,0 0 0,-1 1 0,1-1 0,0 0 0,0 1 0,-1-1 0,1 1 0,0 0 0,0 0 0,0 0 0,-1-1 0,1 2 0,0-1 0,0 0 0,0 0 0,2 1 0,-3 0 0,-1 0 0,1 0 0,0 0 0,0 0 0,-1 0 0,1 0 0,-1 0 0,1 0 0,-1 0 0,1 0 0,-1 0 0,0 0 0,1 0 0,-1 0 0,0 1 0,0-1 0,0 0 0,0 0 0,0 0 0,0 1 0,0-1 0,0 0 0,-1 0 0,1 0 0,-1 2 0,-1 7 0,-1-1 0,1 0 0,-2 0 0,1 1 0,-1-2 0,-7 12 0,-41 57 0,11-25 0,-79 78 0,-64 40 1,26-25-2,-17 19 1,-232 170 0,179-173 0,213-150 0,30-21 0,99-62 0,337-299 83,-143 110-38,162-121-45,-389 319-10,145-86-1,-218 145 0,27-15-51,-34 19 61,0-1 0,0 1-1,0-1 1,0 1 0,0 0 0,0-1 0,0 1-1,0 0 1,0 0 0,0 0 0,0 0 0,0 0-1,0 0 1,0 0 0,0 0 0,0 0 0,0 0-1,0 0 1,0 0 0,0 1 0,0-1 0,0 0-1,-1 1 1,1-1 0,0 1 0,0-1 0,1 2 0,-1 0 1,-1-1 0,1 0 0,-1 1 0,0-1 0,0 1 0,0-1 0,0 1 0,0-1 0,0 1 0,0-1 0,0 1 0,0-1 0,-1 0 0,1 1 0,-1-1 0,1 1 0,-1-1 0,1 0 0,-1 1 0,-1 0-1,-15 28 1,-1-2 0,-1 0 0,-29 32 0,36-46 0,-62 75-42,-4-4-1,-92 78 0,-146 124 97,-35 30 42,179-178 266,189-151-320,-1 0 0,1-1 0,-2 0 0,0-2 0,15-18-1,23-22-14,289-229 75,-270 229-98,265-191-4,-255 192 0,2 4 0,114-48 0,-181 89 0,2 1 0,-1 1 0,1 0 0,0 2 0,1 0 0,-1 2 0,26-3 0,-41 6 0,0 0 0,0 1 0,0-1 0,-1 1 0,1 0 0,0 0 0,0 0 0,-1 1 0,1-1 0,0 1 0,-1 0 0,0 0 0,1 0 0,-1 0 0,0 1 0,0-1 0,5 6 0,-7-5 0,1-1 0,-1 0 0,1 1 0,-1-1 0,0 1 0,0 0 0,0-1 0,0 1 0,0 0 0,-1 0 0,1 0 0,-1-1 0,0 1 0,0 0 0,0 0 0,0 0 0,0 0 0,-1-1 0,1 1 0,-1 0 0,0 0 0,0-1 0,0 1 0,-2 5 0,-9 11 17,0 0-1,-1-1 1,-1 0-1,-25 25 0,16-17 9,-244 298 2,51-57-33,179-227 6,-59 51 0,53-53 0,39-31 0,12-7 0,17-9 0,-1-1 0,-1-2 0,0-1 0,36-27 0,60-59 0,-33 25 0,450-326 128,-294 246-277,-220 146 114,-22 8 35,0 0-1,0 0 0,1 0 0,-1 0 0,0 0 0,0 0 0,1 0 0,-1 0 0,0 0 0,0 0 0,1 0 1,-1 0-1,0 0 0,0 0 0,1 0 0,-1 0 0,0 0 0,0 0 0,1 1 0,-1-1 0,0 0 0,0 0 0,0 0 1,1 0-1,-1 1 0,0-1 0,0 0 0,0 0 0,0 0 0,0 1 0,1-1 0,-1 0 0,0 0 0,0 0 1,0 1-1,0-1 0,0 0 0,0 3-3,-1 0 1,1 0 0,-1 0-1,0-1 1,0 1-1,0 0 1,0-1 0,0 1-1,-1-1 1,-1 3-1,-53 81-49,-115 133 0,-229 191 31,325-346 44,68-56 7,13-9 2,19-11 12,-18 9-40,60-33-3,85-59 0,59-60 0,-34 24 0,-72 56-42,3 5-1,119-57 0,-226 126 43,0 1-1,0-1 1,0 1-1,-1-1 1,1 1-1,0 0 0,0-1 1,0 1-1,0 0 1,0 0-1,0 0 0,0 0 1,0 0-1,0 0 1,0 0-1,0 0 0,2 0 1,-3 0-1,0 1 0,1-1 0,-1 0 0,0 1 0,0-1 0,1 0 0,-1 1 0,0-1 0,0 1 0,0-1 0,1 0 0,-1 1 0,0-1 0,0 1 0,0-1 0,0 0 0,0 1 0,0-1 0,0 1 0,0-1 0,0 1 0,0-1 0,0 0 0,0 1 0,0-1 0,-1 1 0,-14 34-68,-7-5 60,-1 0 1,-30 29 0,1 0 11,-115 125-3,-30 37 0,196-220 0,-1 0 0,1 0 0,1 0 0,-1 0 0,0 0 0,0 0 0,0 1 0,0-1 0,1 0 0,-1 1 0,1-1 0,-1 0 0,1 1 0,0-1 0,-1 4 0,1-5 0,0 0 0,1 1 0,-1-1 0,0 1 0,1-1 0,-1 0 0,0 1 0,1-1 0,-1 0 0,1 0 0,-1 1 0,0-1 0,1 0 0,-1 0 0,1 1 0,-1-1 0,1 0 0,-1 0 0,1 0 0,-1 0 0,1 0 0,-1 0 0,1 0 0,-1 0 0,1 0 0,-1 0 0,1 0 0,-1 0 0,1 0 0,49-14 0,-50 14 0,53-20 2,-1-3-1,62-37 0,91-71-1,19-10-25,-220 139 16,1-2-8,1 1 1,0 0 0,1 0 0,11-3 0,-17 6 16,0 0-1,0-1 1,0 1 0,0 0-1,0 0 1,0 0-1,0 0 1,0 0 0,1 0-1,-1 0 1,0 0-1,0 1 1,0-1-1,0 0 1,0 0 0,0 1-1,0-1 1,0 1-1,-1-1 1,1 1-1,0-1 1,0 1 0,0 0-1,0 0 1,-1-1-1,1 1 1,0 0 0,-1 0-1,1 0 1,0-1-1,-1 1 1,1 0-1,-1 0 1,0 0 0,1 0-1,-1 0 1,0 0-1,1 0 1,-1 2-1,1 6 1,0 1 0,-1-1 0,0 1 0,0-1 0,-1 1 0,0-1 0,-1 1 0,0-1 0,-5 15 0,-3 4 0,-26 50 0,12-38 0,-2-1 0,-1-1 0,-56 59 0,-1 1 0,84-98 0,-20 30 0,19-17 0,2-13 0,-1 0 0,1 1 0,-1-1 0,1 0 0,0 0 0,-1 1 0,1-1 0,-1 0 0,1 0 0,0 0 0,-1 0 0,1 0 0,0 0 0,-1 0 0,1 0 0,0 0 0,-1 0 0,1 0 0,0 0 0,-1 0 0,1-1 0,0 1 0,0 0 0,22-9 0,-1 0 0,0-2 0,0 0 0,34-24 0,7-5 0,263-123 0,-77 42 0,-247 120 2,1-1 0,-1 1 0,0 0 0,0 0 0,0 1-1,0-1 1,1 0 0,-1 1 0,0 0 0,3-1-1,-4 1 1,-1 0-1,0 0 0,1 0 0,-1 0 0,0 1 1,1-1-1,-1 0 0,0 0 0,1 0 0,-1 0 1,0 1-1,1-1 0,-1 0 0,0 0 0,0 0 1,1 1-1,-1-1 0,0 0 0,0 1 0,1-1 0,-1 0 1,0 0-1,0 1 0,0-1 0,0 0 0,1 1 1,-1-1-1,0 0 0,0 1 0,0-1 0,0 1 1,0-1-1,0 0 0,0 1 0,0-1 0,0 1 0,-1 4 7,0-1-1,-1 1 0,1 0 0,-1-1 0,0 1 0,0-1 0,-1 0 0,-4 7 0,-8 8 5,0 0-1,-2-2 0,0 1 0,-1-2 0,-1-1 0,-29 20 0,21-17 6,2 2 0,-41 40-1,65-59-16,-13 18 0,13-19 0,1 0 0,0 1 0,0-1 0,0 0 0,-1 0 0,1 1 0,0-1 0,0 0 0,0 1 0,0-1 0,0 0 0,-1 0 0,1 1 0,0-1 0,0 0 0,0 1 0,0-1 0,0 0 0,0 1 0,0-1 0,0 0 0,0 0 0,0 1 0,0-1 0,1 0 0,-1 1 0,0-1 0,0 0 0,0 1 0,0-1 0,0 0 0,1 0 0,-1 1 0,0-1 0,0 0 0,0 0 0,1 1 0,-1-1 0,0 0 0,0 0 0,1 0 0,-1 0 0,0 1 0,0-1 0,1 0 0,-1 0 0,0 0 0,1 0 0,-1 0 0,0 0 0,0 0 0,1 0 0,-1 0 0,0 0 0,1 0 0,-1 0 0,0 0 0,1 0 0,-1 0 0,0 0 0,1 0 0,-1 0 0,0 0 0,0 0 0,1-1 0,37-5 0,0-2 0,-1-1 0,39-16 0,1 0 0,12-3 0,-53 15 0,2 1 0,-1 1 0,1 3 0,1 1 0,47-3 0,-85 10 0,0 0 0,1 0 0,-1 0 0,0 0 0,1 0 0,-1 0 0,0 0 0,1 0 0,-1 0 0,0 0 0,1 1 0,-1-1 0,0 1 0,0-1 0,1 1 0,-1 0 0,0-1 0,0 1 0,0 0 0,0 0 0,2 1 0,-3-1 0,0 0 0,0 0 0,0 1 0,0-1 0,-1 0 0,1 0 0,0 1 0,0-1 0,-1 0 0,1 0 0,-1 0 0,1 0 0,-1 0 0,0 0 0,1 0 0,-1 0 0,0 0 0,0 0 0,1 0 0,-3 1 0,-20 23 0,16-18 0,-1 1 0,2 0 0,-1 1 0,-9 14 0,14-12 0,8-11 0,-6-1 0,29-6-14,0-1-1,-1-1 1,0-2-1,35-19 1,-10 5-20,-35 17-17,-17 6-28,-29 7-57,17-2 124,-28 8-7,1 2-1,0 2 1,-36 19-1,-63 25-30,128-57 50,0 1 0,1-1 0,-2-1 0,1 1 0,0-1 0,0-1 0,-10 0 0,16-1 0,-1 1 0,1 0 0,-1-1 0,0 0 0,1 0 0,-1 0 0,1 0 0,0 0 0,-1-1 0,1 0 0,0 1 0,0-1 0,0 0 0,0-1 0,0 1 0,1 0 0,-1-1 0,0 0 0,-3-5 0,-9-20 31,2 0 0,0-1 0,-9-36 0,13 37 2,-1 0 0,-2 0 0,-25-45 0,37 73-33,0 0 0,0-1 0,0 1 0,0 0 0,-1-1 0,1 1 0,0 0 0,0-1 0,0 1 0,-1 0 0,1 0 0,0-1 0,0 1 0,-1 0 0,1 0 0,0-1 0,-1 1 0,1 0 0,0 0 0,-1 0 0,1 0 0,0 0 0,-1-1 0,1 1 0,0 0 0,-1 0 0,1 0 0,0 0 0,-1 0 0,1 0 0,-1 0 0,1 0 0,0 0 0,-1 0 0,1 1 0,0-1 0,-1 0 0,-10 15 0,-2 27 0,13-41 0,-2 8 0,1-1 0,-1 1 0,2-1 0,-1 1 0,1 0 0,0 0 0,1-1 0,0 1 0,1-1 0,-1 1 0,2-1 0,-1 1 0,1-1 0,0 0 0,1 0 0,0-1 0,0 1 0,1-1 0,0 1 0,0-2 0,0 1 0,1 0 0,0-1 0,1 0 0,-1-1 0,9 6 0,43 26 0,-42-29 0,-2 1 0,1 0 0,-1 1 0,-1 1 0,0 0 0,0 1 0,15 19 0,13 20 235,-40-51-234,0 0 0,-1-1 0,1 1 0,0 0 0,-1 0 0,1-1 0,0 1-1,-1-1 1,1 1 0,-1 0 0,1-1 0,-1 1 0,1-1 0,-1 1 0,1-1 0,-1 1 0,1-1 0,-1 0-1,0 1 1,1-1 0,-1 1 0,0-1 0,1 0 0,-1 1 0,0-1 0,0 0 0,0 0 0,0 0 0,12-30-6,-10 27 4,0-2 1,0 0 0,1 1 0,-1-1 0,1 1 0,1 0 0,5-8 0,-7 11 0,0 0 0,1-1 0,-1 1 0,1 1 0,-1-1 0,1 0 0,0 1 0,0-1 0,0 1 0,0 0 0,0 0 0,0 0 0,0 0 0,0 1 0,3-1 0,23-3 0,-12 1 0,-1 1 0,1 0 0,24 2 0,-36 0 0,0 1 0,0 0 0,0 0 0,0 0 0,0 1 0,0-1 0,-1 1 0,1 0 0,0 0 0,-1 1 0,0 0 0,0-1 0,1 1 0,-2 1 0,1-1 0,4 4 0,-1 3 0,0-1 0,-1 1 0,1 1 0,-2-1 0,0 1 0,0 0 0,-1 0 0,0 0 0,-1 0 0,0 1 0,-1 0 0,0-1 0,-1 1 0,0 0 0,-1 0 0,-1 14 0,-10 6 22,11-31 42,11 18-406,-8-10 333,-1 1-1,-1-1 0,1 1 0,-1-1 1,-1 1-1,0-1 0,0 1 0,-1-1 1,-3 14-1,0 25-21,-1-32 31,4-15 0,1 0 0,-1 1 0,1-1 0,-1 0 0,1 0 0,-1 0 0,1 1 0,0-1 0,-1 0 0,1 0 0,0 1 0,0-1 0,0 0 0,0 1 0,0-1 0,0 0 0,1 1 0,-1-1 0,1 1 0,-1-2 0,0 0 0,0 0 0,0 0 0,0 0 0,0-1 0,0 1 0,0 0 0,0 0 0,0 0 0,0 0 0,0 0 0,0 0 0,0-1 0,1 1 0,-1 0 0,0 0 0,0 0 0,0 0 0,0 0 0,0 0 0,0 0 0,1 0 0,-1 0 0,0 0 0,0-1 0,0 1 0,0 0 0,0 0 0,1 0 0,-1 0 0,0 0 0,0 0 0,0 0 0,0 0 0,1 0 0,-1 0 0,0 0 0,0 0 0,0 0 0,0 1 0,0-1 0,1 0 0,-1 0 0,0 0 0,0 0 0,0 0 0,0 0 0,0 0 0,0 0 0,1 0 0,-1 0 0,0 1 0,0-1 0,0 0 0,0 0 0,2-14 0,-2 14 0,-4-24 0,-1 0 0,-1 1 0,-1 0 0,0 0 0,-2 0 0,-1 1 0,-1 1 0,0 0 0,-2 0 0,0 1 0,-22-24 0,8 10 3,-73-85 40,82 101-31,0 0 0,-1 2 1,-1 0-1,-27-16 0,26 18 3,0-2-1,0 0 0,1-1 1,-32-37-1,-61-89 53,63 76-57,-94-142 242,132 190-248,-104-133 124,97 119-117,2 0 0,1-2-1,2 1 1,-13-49-1,18 52 4,-1 1 0,-1 0 0,-1 0-1,-2 2 1,-1-1 0,-24-31 0,31 48-6,-1 1-1,-1 1 1,0-1 0,0 2-1,-1-1 1,0 2 0,-1-1-1,-16-8 1,20 13-5,-1 1-1,1 0 1,-1 1-1,1-1 1,-1 2-1,0-1 1,0 1-1,0 1 1,0-1-1,0 1 1,0 1-1,1 0 0,-1 0 1,-11 4-1,-8 2-3,1 2 0,1 1-1,-48 26 1,-69 52 28,183-113 589,-8 6-546,-1-1 0,-1-2 0,29-26 0,-59 48-69,1 0 0,-1 0 0,0 0 0,1 0 1,-1-1-1,1 1 0,-1 0 0,0 0 0,1-1 0,-1 1 0,0 0 1,0-1-1,1 1 0,-1 0 0,0-1 0,1 1 0,-1 0 1,0-1-1,0 1 0,0-1 0,0 1 0,1 0 0,-1-1 1,0 1-1,0-1 0,0 1 0,0-1 0,0 1 0,0-1 0,0 1 1,0 0-1,0-1 0,0 1 0,0-1 0,0 1 0,-1-1 1,1 1-1,0 0 0,0-1 0,0 1 0,-1-1 0,1 1 0,0 0 1,0-1-1,-1 1 0,1 0 0,0-1 0,-1 1 0,1 0 1,0 0-1,-1-1 0,1 1 0,0 0 0,-1 0 0,1 0 1,-1-1-1,1 1 0,0 0 0,-2 0 0,-26-1 36,4 8-37,0 1 0,0 1 0,1 1 0,1 1 0,0 1 0,-23 16 0,-39 35 0,84-63 2,-1 0-1,0 1 1,0-1-1,1 0 0,-1 1 1,0-1-1,0 0 1,0 0-1,1 0 0,-1 0 1,0 0-1,0 0 1,0 0-1,1 0 0,-1 0 1,0-1-1,0 1 0,0 0 1,1 0-1,-1-1 1,0 1-1,0 0 0,1-1 1,-1 1-1,0-1 1,1 1-1,-1-1 0,1 1 1,-1-1-1,0 1 1,1-1-1,-1 0 0,1 1 1,0-1-1,-1 0 0,1 1 1,-1-1-1,1 0 1,0 0-1,0 1 0,-1-1 1,1 0-1,0 0 1,0 0-1,0-1 0,-8-38 63,9 18-64,-1 18 0,1 0 0,-1 0 0,1 0 0,-1 1 0,0-1 0,-1 0 0,1 0 0,-1 0 0,0 1 0,1-1 0,-2 0 0,1 1 0,-2-5 0,1 7 0,0 1 0,0-1 0,0 1 0,0-1 0,0 1 0,0 0 0,0 0 0,0 0 0,0 0 0,0 0 0,0 1 0,0-1 0,0 0 0,0 1 0,0 0 0,0-1 0,-2 3 0,-8 0 0,-50 16 24,-111 52 0,-2 1 35,172-71-57,1 0-1,-1 0 1,-1 0 0,1 0-1,0 0 1,0-1-1,0 0 1,0 1 0,0-1-1,0 0 1,-1 0-1,1-1 1,0 1 0,0-1-1,0 1 1,0-1 0,0 0-1,0 0 1,-4-3-1,4 2 7,1 0 0,0-1-1,-1 1 1,1-1 0,0 0-1,0 0 1,0 0 0,1 0 0,-1 0-1,1 0 1,0 0 0,0 0-1,0-1 1,0 1 0,0 0-1,1-1 1,-1-6 0,1-28 48,1 30-33,-1-1 1,0 0-1,-1 1 0,-2-16 0,3 22-20,-1 0-1,1 0 1,-1 0 0,0 0-1,0 0 1,0 0-1,0 0 1,0 0 0,-1 1-1,1-1 1,0 0-1,-1 1 1,1-1-1,-1 1 1,0-1 0,0 1-1,1 0 1,-1 0-1,0 0 1,0 0 0,0 0-1,0 0 1,-3-1-1,-3 1-2,-1-1 0,1 1 0,0 1 0,-1-1 0,1 2 0,0-1 0,-1 1 0,1 0 0,0 1 0,0 0 0,0 0 0,-10 4 0,-15 8 0,-48 27 0,50-25 0,-10 6-2,20-10 7,-1 0 0,0-1-1,-1-2 1,-42 13 0,64-22-3,0 1 1,0-1 0,-1 0-1,1 1 1,0-1-1,0 0 1,0 0 0,0 0-1,0 0 1,-1 0 0,1 0-1,0 0 1,0 0-1,0 0 1,0 0 0,0-1-1,-1 1 1,1 0-1,0-1 1,0 1 0,0-1-1,0 0 1,0 1-1,0-1 1,0 0 0,0 1-1,1-1 1,-1 0 0,0 0-1,0 0 1,1 0-1,-1 0 1,0 0 0,1 0-1,-1 0 1,1 0-1,-1 0 1,1 0 0,0 0-1,-1 0 1,1 0 0,0 0-1,0-1 1,0 1-1,0 0 1,0 0 0,0 0-1,0 0 1,0 0-1,0-2 1,1-4 10,1 1-1,-1-1 1,1 1 0,0 0-1,0-1 1,1 1 0,6-10-1,11-13 7,2 2 0,1 1 0,41-38 0,-31 33 7,40-51 0,-72 82-26,0-1 0,-1 0 0,1 1 0,-1-1 0,1 0 0,-1 1 0,1-1 0,-1 0 0,1 0 0,-1 1 0,0-1 0,1 0 0,-1 0 0,0 0 0,0 0 0,0 1 0,1-1 0,-1 0 0,0 0 0,0 0 0,0 0 0,0 0 0,-1 1 0,1-1 0,0 0 0,0 0 0,0 0 0,-1 0 0,0-1 0,0 1 0,0 0 0,-1 0 0,1 0 0,-1 0 0,1 0 0,-1 0 0,1 1 0,-1-1 0,1 0 0,-1 1 0,0-1 0,1 1 0,-1 0 0,-2-1 0,-11 0 0,-1 1 0,-25 1 0,32 0 0,-335 26 0,342-26 0,0-1 0,0 0 0,0 0 0,0 1 0,0-1 0,0 0 0,0-1 0,0 1 0,0 0 0,0-1 0,0 1 0,0-1 0,0 1 0,0-1 0,1 0 0,-1 0 0,0 0 0,-2-1 0,3 1 0,1-1 0,-1 1 0,0-1 0,0 1 0,1-1 0,-1 1 0,1-1 0,-1 1 0,1-1 0,-1 0 0,1 1 0,0-1 0,0 0 0,0 1 0,0-1 0,0 0 0,0 1 0,1-1 0,-1 0 0,0 1 0,2-4 0,5-14 0,0-1 0,2 1 0,0 1 0,2-1 0,0 2 0,22-29 0,-29 41 0,4-11 0,-8 16 0,0 0 0,1 0 0,-1-1 0,0 1 0,0 0 0,0-1 0,0 1 0,0 0 0,0-1 0,0 1 0,0 0 0,0 0 0,0-1 0,0 1 0,0 0 0,0-1 0,-1 1 0,1 0 0,0 0 0,0-1 0,0 1 0,0 0 0,0 0 0,-1-1 0,1 1 0,0 0 0,0 0 0,0-1 0,-1 1 0,1 0 0,0 0 0,0 0 0,-1-1 0,1 1 0,0 0 0,0 0 0,-1 0 0,1 0 0,0 0 0,0 0 0,-1 0 0,1 0 0,0 0 0,-1 0 0,1 0 0,0 0 0,-1 0 0,1 0 0,0 0 0,0 0 0,-1 0 0,1 0 0,0 0 0,-1 0 0,1 0 0,-20 3 0,19-2 0,-22 4 0,-9 1 0,-1 2 0,2 2 0,-62 26 0,40-7 0,20-11 0,-58 24 0,90-41 0,0-1 0,1 0 0,-1 1 0,0-1 0,0 0 0,1 0 0,-1 1 0,0-1 0,0 0 0,0 0 0,0 0 0,1 0 0,-1 0 0,0 0 0,0 0 0,0 0 0,1-1 0,-1 1 0,0 0 0,0 0 0,0-1 0,1 1 0,-1-1 0,0 1 0,1 0 0,-1-1 0,0 1 0,1-1 0,-1 0 0,0 1 0,0-2 0,0 0 0,0 0 0,0 0 0,1 0 0,-1-1 0,0 1 0,1 0 0,0 0 0,-1-1 0,1 1 0,0 0 0,1-4 0,0-9 0,1-1 0,7-24 0,-8 37 0,0-1 0,0 1 0,0 0 0,-1 0 0,1 0 0,-1-1 0,0 1 0,0 0 0,0-1 0,0 1 0,0 0 0,-1 0 0,1-1 0,-1 1 0,-1-4 0,0 6 0,1-1 0,0 0 0,-1 1 0,0-1 0,1 1 0,-1-1 0,0 1 0,1 0 0,-1-1 0,0 1 0,0 0 0,0 0 0,0 1 0,0-1 0,0 0 0,-1 1 0,1-1 0,0 1 0,0 0 0,0-1 0,0 1 0,-3 0 0,-26 1 0,1 1 0,0 1 0,0 1 0,0 2 0,-37 12 0,-15 2 0,25-9 0,0 3 0,2 2 0,-80 35 0,123-46 0,0-2 0,0 1 0,0-2 0,0 1 0,-1-2 0,-19 1 0,-13 2 0,-26 7 0,22-3 0,-84 3 0,33-5 0,144-19 0,38 8 0,100-13 0,-133 11 0,-28 5 0,-1-1 0,-1-1 0,1 0 0,30-12 0,63-41 0,-108 52 0,-4-4 0,-1 8 0,0 0 0,-1-1 0,1 1 0,0 0 0,-1 0 0,1 0 0,-1 0 0,1 0 0,-1 0 0,0 0 0,0 0 0,1 0 0,-1 0 0,0 1 0,0-1 0,0 0 0,0 0 0,0 1 0,0-1 0,0 0 0,0 1 0,0-1 0,0 1 0,0-1 0,0 1 0,0 0 0,-2-1 0,-1 0 0,-6-5 0,1 1 0,-1 1 0,0 0 0,0 0 0,-1 1 0,1 0 0,-1 1 0,1 0 0,-1 1 0,-17 0 0,-27 0 0,-54 1 0,-184 21 0,14 41 0,244-54 0,-70 5 0,4-2 0,-92 13 0,124-12 0,36-8 0,1 2 0,-50 16 0,-5 4 0,-2-4 0,0-3 0,-160 11 0,191-21 0,-91 24 0,105-22 0,-110 41 0,78-35 0,-98 10 0,150-24 0,0 1 0,0 2 0,1 0 0,-45 20 0,24-6 0,-62 39 0,92-50 0,1 1 0,0 0 0,0 1 0,1 1 0,0 0 0,-14 20 0,12-15 0,0-2 0,0 1 0,-1-2 0,-1 0 0,-21 14 0,20-19 0,-1 0 0,1-2 0,-1 0 0,-35 8 0,-31 12 0,-251 104 0,289-111 0,35-15 0,0 1 0,-1-2 0,1 0 0,-18 4 0,23-7 0,1-1 0,-1 3 0,0 0 0,-1 0 0,-4 3 0,-1 0 0,-22 6 0,28-10 0,-1 0 0,1 0 0,0 0 0,0 1 0,0 0 0,1 1 0,-1-1 0,-6 6 0,-121 107 0,-15 15 0,135-117 0,0 0 0,1 1 0,0 0 0,2 1 0,-11 19 0,-35 87 0,45-94 0,5-16 0,5-9 0,-1 0 0,1 0 0,0 0 0,-1 0 0,1 0 0,1 0 0,-1 1 0,0-1 0,1 0 0,0 0 0,0 1 0,0-1 0,0 0 0,0 0 0,0 1 0,2 3 0,4 21 0,-6-26 0,1-1 0,0 1 0,0-1 0,0 0 0,0 0 0,1 0 0,-1 0 0,0 1 0,0-2 0,1 1 0,-1 0 0,0 0 0,1 0 0,-1-1 0,1 1 0,-1 0 0,1-1 0,0 1 0,-1-1 0,1 0 0,2 0 0,3 2 0,5 3 0,0 0 0,0-1 0,0-1 0,1 0 0,0-1 0,-1 0 0,1-1 0,0 0 0,0-1 0,21-3 0,71-13 0,-71 9 0,-1 2 0,1 1 0,0 2 0,0 1 0,47 4 0,-58 2 0,36 12 0,15 3 0,-62-19 0,1 2 0,-1-1 0,0 1 0,0 1 0,0 0 0,-1 1 0,1 0 0,-1 1 0,0 0 0,-1 1 0,1 0 0,-1 1 0,16 16 0,-22-20 0,-1 0 0,0 0 0,-1 0 0,1 1 0,-1-1 0,0 1 0,0 0 0,0-1 0,1 8 0,10 51 0,-8-34 0,-3 22 0,-2-43 0,0 0 0,0 0 0,1-1 0,-1 1 0,2 0 0,3 12 0,4 7 0,0 0 0,-2 0 0,0 1 0,-2 0 0,-1 0 0,-2 0 0,-1 40 0,-1-61 0,0 0 0,1 0 0,0 0 0,0-1 0,0 1 0,1 0 0,0 0 0,0-1 0,6 12 0,1-1 0,1 1 0,14 16 0,-20-27 0,-2-8 0,1-10 0,0-11 0,17-85 0,-5 28 0,39-204 0,-25 145 0,-15 82 0,8-76 0,-18 86 0,16-73 0,-17 106 0,1 0 0,0 0 0,1 1 0,0-1 0,1 1 0,0 1 0,1-1 0,0 1 0,1 0 0,11-12 0,-12 18 0,0-1 0,0 1 0,0 0 0,1 0 0,0 1 0,0 0 0,0 1 0,0-1 0,16-3 0,9 0 0,41-4 0,-57 9 0,144-16 0,153-24 0,-50-32 0,0 0 0,-189 60 0,-21 4 0,0-1 0,90-33 0,-105 30 0,0 1 0,1 2 0,0 1 0,1 3 0,0 1 0,62-1 0,72 16 0,-172-9 0,18 0 0,0 0 0,34 7 0,-49-6 0,0 0 0,0 1 0,0 0 0,-1 0 0,1 0 0,-1 1 0,1 0 0,-1 0 0,0 1 0,0-1 0,0 1 0,-1 0 0,7 7 0,-8-8 0,1 0 0,-1 0 0,1 0 0,0 0 0,0-1 0,5 3 0,-5-3 0,-1 0 0,0 0 0,0 0 0,0 0 0,0 0 0,0 0 0,0 1 0,2 2 0,-1 2 0,0 0 0,-1 0 0,1 0 0,-1 1 0,-1-1 0,0 1 0,0 0 0,2 13 0,2 70 0,-5-56 0,-1 36 0,-10 80 0,0 28 0,10-172 0,0 3 0,0 1 0,0-1 0,1 0 0,4 15 0,-5-23 0,1 0 0,-1-1 0,1 1 0,-1 0 0,1 0 0,0-1 0,0 1 0,0 0 0,0-1 0,0 1 0,0-1 0,1 1 0,-1-1 0,0 1 0,1-1 0,-1 0 0,1 0 0,-1 0 0,1 0 0,0 0 0,-1 0 0,1 0 0,0 0 0,0-1 0,0 1 0,-1-1 0,1 1 0,0-1 0,0 0 0,3 0 0,0 1 0,2 2 0,0 1 0,-2-2 0,-1 4 0,13 45 0,-14-42 0,0 1 0,0-1 0,8 13 0,-2-4 0,-1-1 0,0 1 0,-2 1 0,0 0 0,0-1 0,-2 2 0,-1-1 0,2 34 0,3 8 0,0 22 0,-9-78-49,1 16-158,-3-59 126,1 1-1,1-1 1,2 0 0,2 0-1,2 1 1,1-1-1,2 1 1,1 1-1,2-1 1,25-54-1,-10 29 82,72-148 0,-79 180-11,0 2-1,2 0 0,0 1 0,2 1 0,2 1 0,0 1 0,1 1 1,33-21-1,-45 34 9,0 0 0,0 2 0,1-1 0,1 2 0,-1 0-1,19-5 1,149-50-231,-174 60 232,0 0 0,0 0 1,0 1-1,0 0 0,0 0 0,0 1 1,0 0-1,11 2 0,11 3-45,33 10-1,18 4-140,-18-12 145,-40-6 3,1 2-1,41 11 0,-57-11 35,0 0 0,-1 0 0,0 1 1,1 0-1,-1 1 0,-1 0 0,1 0 1,-1 1-1,0 0 0,0 0 0,7 8 0,3 7 6,-3-5 0,0-1 0,0 0 0,22 17 0,-9-12 0,-4-5 0,-1 2 0,-1 0 0,0 2 0,-1 0 0,-1 1 0,17 24 0,-25-26-16,1-1 0,1-1 0,0 0 0,1-1 0,1 0 0,0-1 0,22 15 0,63 40 16,-49-27 0,14-1 0,-34-29 0,-29-12 0,-1 1 0,1-1 0,0 0 0,0 1 0,0-1 0,-1 1 0,1 0 0,0-1 0,-1 1 0,1 0 0,-1 0 0,1 0 0,-1 0 0,1 0 0,-1 1 0,1-1 0,-1 0 0,0 1 0,0-1 0,0 0 0,0 1 0,0 0 0,0-1 0,0 1 0,-1-1 0,1 1 0,0 0 0,-1 0 0,1-1 0,-1 1 0,0 0 0,0 0 0,0 0 0,1 0 0,-2 3 0,7 123 0,-6-123 0,1 0 0,0 0 0,1-1 0,-1 1 0,1 0 0,0-1 0,0 1 0,0-1 0,1 0 0,-1 1 0,6 4 0,-4-4 0,-1 1 0,1-1 0,-1 1 0,0 0 0,-1 0 0,3 7 0,12 43 0,-12-45 0,-1 1 0,-1-1 0,0 1 0,0 0 0,-2 0 0,2 14 0,-4 2 0,0 46 0,11-50 0,-9-18 0,-13-183 128,-17-335-106,-71-584 84,86 1017-106,7 46 0,1 0 0,0-47 0,2 29 0,2-17 0,3 58 0,3-14 0,-3 23 0,0 1 0,0-1 0,-1 0 0,1 1 0,0-1 0,0 1 0,0-1 0,0 1 0,0-1 0,0 1 0,0-1 0,0 1 0,0 0 0,0 0 0,0 0 0,0-1 0,0 1 0,0 0 0,0 0 0,0 0 0,0 0 0,0 1 0,2-1 0,9 2 0,0 0 0,0 0 0,0 1 0,0 0 0,-1 1 0,1 1 0,-1 0 0,0 0 0,0 1 0,-1 1 0,0-1 0,0 2 0,0-1 0,-1 2 0,0-1 0,-1 1 0,14 18 0,-8-13 0,0 0 0,1-1 0,1 0 0,0-1 0,0-1 0,31 15 0,-18-10 0,30 23 0,-47-30 0,1-1 0,0-1 0,0 0 0,1-1 0,20 8 0,76 14 0,-33-8 0,27 3 0,-76-16 14,-21-6-6,0 1 1,0-1-1,0 1 0,-1 1 0,1-1 0,-1 1 0,1 0 1,-1 1-1,0-1 0,0 1 0,-1 0 0,1 1 0,8 8 0,-5-3-8,2-1 0,-1 0 0,1-1 0,0 0 0,1 0 0,0-1 0,0-1 0,15 6 0,-5-2 0,32 21 0,-33-18 0,41 18 0,-39-20 0,35 21 0,-34-17-119,37 16 1,-43-23 33,1 1 0,-2 0 0,1 2 1,25 20-1,-19-10-5,-13-13 34,-1 0-1,0 1 1,0 1 0,-1 0-1,-1 0 1,1 0 0,-2 1-1,8 13 1,-7-8 42,-7-10 13,2-1 1,-1 0-1,1 1 1,0-1 0,0 0-1,0 0 1,1 0-1,-1-1 1,1 1-1,0-1 1,1 0 0,-1 0-1,1 0 1,0-1-1,-1 0 1,8 4-1,21 13 1,-30-17 0,0-1 0,0 1 0,0-1 0,1 0 0,-1 0 0,1-1 0,-1 1 0,1-1 0,-1 1 0,1-1 0,0 0 0,0-1 0,0 1 0,5 0 0,10-1-2293,0 1 0,24 4 0,-37-4 1533,1 1 1,-1-1 0,0 1 0,1 1-1,-1-1 1,0 1 0,0 0 0,0 0-1,-1 1 1,8 5 0,3 9 844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23.749"/>
    </inkml:context>
    <inkml:brush xml:id="br0">
      <inkml:brushProperty name="width" value="0.05" units="cm"/>
      <inkml:brushProperty name="height" value="0.05" units="cm"/>
    </inkml:brush>
  </inkml:definitions>
  <inkml:trace contextRef="#ctx0" brushRef="#br0">0 686 4096,'13'-18'566,"-12"20"524,-3 16 5456,12-35-5428,9-16-561,-14 23-342,0 1-1,0-1 1,0-1-1,-1 1 1,-1 0 0,0-1-1,2-14 1,2-4-33,57-217 692,-59 217-819,-4 20-30,1 0 0,0 0-1,0 0 1,1 0 0,0 0-1,0 1 1,1-1 0,7-10-1,14-24-24,8-13 0,-30 52 0,0 0 0,0 1 0,0 0 0,0-1 0,0 1 0,0 0 0,1 0 0,0 1 0,0-1 0,7-3 0,-6 4 0,0 0 0,0 1 0,0-1 0,1 1 0,-1 0 0,0 1 0,0-1 0,1 1 0,-1 0 0,0 0 0,0 1 0,1-1 0,-1 1 0,0 0 0,6 3 0,-9-3 0,0 3 0,1-2 0,-1-1 0,2 0 0,0-1 0,-3 0 0,0 0 0,0 0 0,1 1 0,-1-1 0,0 1 0,0-1 0,0 1 0,0-1 0,0 1 0,0 0 0,0-1 0,0 1 0,0 0 0,0 0 0,0 0 0,0 0 0,0 0 0,-1 0 0,1 0 0,0 0 0,-1 0 0,1 0 0,0 2 0,12 32 0,-8-19 0,8 19 0,-2 0 0,-1 1 0,8 64 0,1 111 0,-12-124 0,-12-70-8191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26.754"/>
    </inkml:context>
    <inkml:brush xml:id="br0">
      <inkml:brushProperty name="width" value="0.05" units="cm"/>
      <inkml:brushProperty name="height" value="0.05" units="cm"/>
    </inkml:brush>
  </inkml:definitions>
  <inkml:trace contextRef="#ctx0" brushRef="#br0">203 356 6016,'16'6'416,"-15"-4"-76,-11-5-72,-13-4 1035,3 2-693,1-1-1,0-1 1,0-1 0,1 0-1,-19-12 1,33 18-541,0-1 0,0-1 1,0 1-1,0 0 0,1-1 0,0 0 1,-1 1-1,1-1 0,0-1 1,1 1-1,-1 0 0,1-1 1,0 1-1,0-1 0,0 0 0,1 0 1,0 0-1,0 1 0,0-1 1,0 0-1,1 0 0,0-1 0,0 1 1,0 0-1,2-8 0,0 2-18,2 0 0,-1 1 0,2 0 0,-1-1 0,1 1 0,1 1 0,0-1 0,0 1 0,1 0 0,0 0 0,0 1 0,1 0 0,0 0 0,1 1 0,0 0 0,0 1 0,14-9 0,-17 13-45,0 0 0,0 0 1,0 0-1,0 1 0,1 0 1,-1 0-1,0 1 0,0 0 1,1 0-1,-1 0 0,0 1 1,0-1-1,1 2 0,-1-1 1,0 1-1,0 0 0,0 0 1,-1 0-1,1 1 0,0 0 1,-1 0-1,0 0 0,0 1 1,0 0-1,0 0 0,0 0 1,-1 1-1,0-1 0,0 1 1,0 0-1,0 0 1,-1 1-1,0-1 0,0 1 1,0-1-1,3 12 0,-4-7 36,0 1 0,0 0 0,-1 0 0,0 0 0,0-1 0,-2 1 0,-2 20 0,3-26-23,-2 0 1,1 0-1,0 0 0,-1 0 0,0 0 1,0 0-1,-1-1 0,1 1 0,-1-1 1,0 1-1,0-1 0,-1 0 1,1 0-1,-1 0 0,0-1 0,0 1 1,-8 4-1,5-3 1,-1-1-1,0 0 1,0-1 0,0 1-1,0-2 1,-1 1 0,1-1-1,-1 0 1,-9 0 0,-25-5-2649,19-1-6224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6.948"/>
    </inkml:context>
    <inkml:brush xml:id="br0">
      <inkml:brushProperty name="width" value="0.05" units="cm"/>
      <inkml:brushProperty name="height" value="0.05" units="cm"/>
    </inkml:brush>
  </inkml:definitions>
  <inkml:trace contextRef="#ctx0" brushRef="#br0">0 497 10240,'0'0'5141,"0"-3"-4672,10-204 1446,-7 182-1674,1 0 1,1 1-1,1 0 1,1 0-1,2 1 1,15-33-1,-19 48-241,0 0 0,1 0 0,-1 1 0,2 0 0,-1 0 0,1 1 0,0 0 0,11-9 0,-16 14 0,0-1 0,0 1 0,0 0 0,0 0 0,0 0 0,0 0 0,0 0 0,0 0 0,0 0 0,0 1 0,1-1 0,-1 1 0,0-1 0,1 1 0,-1 0 0,0 0 0,0 0 0,1 0 0,-1 1 0,0-1 0,0 0 0,1 1 0,-1 0 0,0-1 0,0 1 0,0 0 0,0 0 0,0 0 0,0 1 0,0-1 0,0 0 0,0 1 0,-1-1 0,1 1 0,0 0 0,-1-1 0,0 1 0,1 0 0,1 3 0,11 21 106,0 1 0,-2 1 0,-1 0 0,-1 1-1,7 35 1,-4 0 227,6 86 1,-9-30 28,-14-129-1668,-1-9-3297,5 5-5615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7.844"/>
    </inkml:context>
    <inkml:brush xml:id="br0">
      <inkml:brushProperty name="width" value="0.05" units="cm"/>
      <inkml:brushProperty name="height" value="0.05" units="cm"/>
    </inkml:brush>
  </inkml:definitions>
  <inkml:trace contextRef="#ctx0" brushRef="#br0">179 296 10624,'0'0'1664,"-3"1"-1174,-1 2-323,0-1 0,0-1 0,-1 1 0,1-1 0,-1 1 0,0-1 0,1-1 0,-1 1 0,0 0 0,1-1 0,-1 0 0,0 0 0,1-1-1,-1 0 1,0 1 0,1-1 0,-1-1 0,1 1 0,-1-1 0,-5-2 0,6 1-84,-1 0-1,0 0 1,1-1-1,0 0 1,0 0-1,0 0 1,0 0 0,1 0-1,-1-1 1,1 1-1,0-1 1,1 0-1,-1 0 1,1 0-1,0-1 1,0 1 0,-1-8-1,-1-1-15,1-1-1,0 1 0,1-1 1,1 1-1,1-1 1,0-15-1,1 26-58,-1 0 1,1 0-1,0 0 1,0 0-1,0 0 0,1 0 1,-1 0-1,1 0 0,0 0 1,0 0-1,0 1 1,1-1-1,-1 1 0,1 0 1,0 0-1,0 0 0,0 0 1,0 0-1,0 0 1,1 1-1,-1 0 0,1 0 1,0 0-1,-1 0 0,8-2 1,-3 1 34,0 1 1,0 0 0,1 1-1,-1 0 1,0 0 0,1 1-1,-1 0 1,1 1 0,-1-1-1,0 2 1,1-1 0,-1 1-1,0 0 1,0 1 0,0 0-1,0 0 1,-1 1 0,1 0-1,9 6 1,-11-6 12,-1 1-1,0-1 1,0 1-1,0-1 1,-1 1-1,1 1 1,-1-1-1,0 1 1,-1-1-1,0 1 1,1 0-1,-2 0 1,1 1-1,-1-1 1,0 0-1,0 1 1,-1 0-1,0-1 1,0 1-1,0 0 1,-1-1-1,0 1 1,0 0 0,-3 11-1,2-14-20,0 1 0,-1 0 0,0-1-1,0 0 1,0 1 0,0-1 0,-1 0 0,1 0-1,-1 0 1,0-1 0,0 1 0,-1 0 0,1-1 0,-1 0-1,1 0 1,-1 0 0,0-1 0,-8 5 0,7-5-57,0 1 1,0-1 0,0 0-1,0-1 1,0 1 0,0-1-1,0 0 1,-1-1 0,1 1-1,0-1 1,0 0-1,-1 0 1,1 0 0,0-1-1,-1 0 1,-6-2 0,-7-5-2731,-1 1-9877</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0.804"/>
    </inkml:context>
    <inkml:brush xml:id="br0">
      <inkml:brushProperty name="width" value="0.05" units="cm"/>
      <inkml:brushProperty name="height" value="0.05" units="cm"/>
    </inkml:brush>
  </inkml:definitions>
  <inkml:trace contextRef="#ctx0" brushRef="#br0">4 466 10496,'-2'-8'711,"2"-1"1,-1 1 0,1-1 0,0 1-1,0-1 1,3-12 0,13-55 302,-15 71-973,0-1-31,36-130 479,-30 119-426,-1 0-1,2 1 1,0 0-1,1 0 1,20-26-1,-25 37-50,-1 1-1,1-1 0,1 1 1,-1-1-1,1 1 0,0 0 0,0 1 1,10-7-1,-13 10-7,0-1 1,0 0 0,1 1-1,-1 0 1,0-1-1,0 1 1,0 0 0,0 0-1,1 0 1,-1 1-1,0-1 1,0 0 0,0 1-1,0 0 1,0-1-1,0 1 1,0 0 0,0 0-1,0 0 1,0 0-1,0 0 1,0 1 0,-1-1-1,1 0 1,0 1-1,-1 0 1,1-1 0,1 3-1,7 9 165,0 1 1,0-1-1,-1 1 0,-1 1 0,0 0 0,-2 0 1,1 0-1,-2 1 0,0 0 0,3 19 0,-4-16-288,-1 0 0,-1 0 0,-1 0 0,-1 0 0,0 0 0,-2 1 0,0-1 0,-7 28-1,9-46-349,-2 3-242</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1.854"/>
    </inkml:context>
    <inkml:brush xml:id="br0">
      <inkml:brushProperty name="width" value="0.05" units="cm"/>
      <inkml:brushProperty name="height" value="0.05" units="cm"/>
    </inkml:brush>
  </inkml:definitions>
  <inkml:trace contextRef="#ctx0" brushRef="#br0">198 217 11264,'0'0'1152,"-3"1"-768,-1 3-273,0-1 0,-1 0 0,0-1 0,1 1 0,-1-1 0,0 0 0,0 0 0,0 0 1,0-1-1,0 0 0,0 0 0,-1 0 0,1-1 0,0 1 0,-1-1 0,1 0 0,0-1 1,-1 0-1,1 1 0,0-2 0,0 1 0,0 0 0,-6-4 0,6 3-105,0-1 0,0 0-1,1-1 1,-1 1 0,1-1-1,0 0 1,0 0 0,0 0-1,1-1 1,-1 0 0,1 1-1,0-1 1,0 0 0,1 0-1,-4-10 1,5 11-3,0-1-1,0 1 1,0-1 0,1 0 0,0 1 0,0-1-1,0 0 1,0 1 0,1-1 0,0 0 0,0 1-1,0-1 1,0 1 0,1-1 0,0 1 0,0 0-1,0 0 1,0-1 0,1 2 0,2-5 0,-1 3 41,0-1 1,1 1 0,-1 1 0,1-1 0,0 1-1,0-1 1,1 1 0,-1 1 0,1-1 0,0 1-1,0 0 1,0 1 0,0-1 0,9-1 0,-11 3-11,0 0 1,0 1-1,0 0 1,0 0-1,0 0 1,0 0-1,1 0 1,-1 1 0,0 0-1,0 0 1,0 0-1,-1 1 1,1-1-1,0 1 1,0 0-1,-1 0 1,1 0 0,-1 0-1,1 1 1,-1-1-1,0 1 1,0 0-1,0 0 1,2 3-1,3 5 221,0 0-1,-1 0 1,-1 0-1,0 1 0,0 0 1,-1 0-1,-1 0 0,0 1 1,-1 0-1,0 0 0,-1 0 1,2 21-1,-5-32-242,1-1 1,-1 0-1,1 0 1,-1 1-1,0-1 1,1 0-1,-1 0 0,0 0 1,0 0-1,0 0 1,0 0-1,0 0 1,0 0-1,0 0 0,0-1 1,0 1-1,0 0 1,-1 0-1,1-1 0,0 1 1,0-1-1,-1 0 1,1 1-1,0-1 1,-3 1-1,-41 5-231,36-5 8,-12 1-730,6-2-2896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4.147"/>
    </inkml:context>
    <inkml:brush xml:id="br0">
      <inkml:brushProperty name="width" value="0.05" units="cm"/>
      <inkml:brushProperty name="height" value="0.05" units="cm"/>
    </inkml:brush>
  </inkml:definitions>
  <inkml:trace contextRef="#ctx0" brushRef="#br0">1 393 9600,'0'0'5760,"0"-3"-5398,16-105 1081,-12 75-1260,0 0 0,2 1 1,12-36-1,-17 62-177,1 0 1,1 0-1,-1 0 0,1 0 0,0 1 0,0-1 1,0 1-1,1 0 0,-1 0 0,2 0 1,-1 1-1,0-1 0,1 1 0,0 0 0,0 0 1,0 1-1,0 0 0,0-1 0,1 2 1,0-1-1,-1 1 0,1 0 0,8-2 0,-8 2-3,1 0 1,-1 0-1,1 1 0,-1 0 0,1 0 0,0 0 0,-1 1 0,1 0 0,0 1 0,-1-1 0,1 1 0,-1 0 0,1 1 0,-1 0 0,1 0 0,-1 0 0,0 1 0,0 0 0,0 0 0,0 0 0,-1 1 0,1 0 1,-1 0-1,0 0 0,0 1 0,-1 0 0,1 0 0,-1 0 0,0 0 0,0 1 0,-1-1 0,1 1 0,-1 0 0,2 8 0,2 3 42,0 1 1,-1-1-1,-1 2 0,-1-1 0,-1 0 0,2 24 1,-3 0 307,-7 71 1,4-97-377,3-22-900,5-13-3528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5.891"/>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1 173 8832,'0'0'0,"0"0"0,0 0 0,1-4 0,2-5 0,1-3 0,1-2 128,-1-1 0,0 0 0,0 1 0,0 1 0,-1 2 0,1 1 0,-1 1 0,0 0 0,0 1 0,0 0 128,0 0-128,0 2 128,0 1 0,-1 2 0,0 4-128,-2 2 128,-1 4 0,-1 5 0,-1 3 0,-2 3 128,0 1-128,-1 0 0,1-2 0,1-1 0,0-3-128,1-2 128,1-2-128,0-2 128,1-2-128,1-4 0,2-2 0,0-3 0,3-4-128,0-3 128,3-2-128,0-1 0,1 0 0,-1 1 0,-2 3 0,-2 3 0,0 2 0,-2 1 0,-1 4 0,0 2 0,-1 2 0,0 2 128,-2 3-128,1 2 128,-1 2-128,0 1 128,0 1 0,0-2 0,1-1 0,0-3 0,1-2-128,1-3 128,2-2-128,0-3 128,1-2-128,2-3 0,0-2 0,0-1 0,0 0 0,-1 1 0,-1 2 0,0 2 0,-2 3 0,0 3 0,-1 3 0,-2 2 0,0 3 0,-2 2 127,0 2-127,-1-1 128,1 0-128,0-1 128,1-1-128,0-1 128,2-2-128,-1-2 128,1-2-128,0-3 128,1 0-128,2-3 128,2-1-128,2-1 0,1-2 0,2-2 0,0 1-128,2 1 128,-1 1-128,-1 1 128,-1 2-128,-3 2 128,-4 2 0,-4 1 0,-3 3 0,-3 1 0,0 2 0,-1 0 0,1 1 0,1 0 0,1-1 0,1-1 0,1-1 0,2-2 0,1-1 0,1-2 0,0-2 0,3-2 0,0-3 0,3-2 0,3-3-128,2 0 128,0-1-128,1 1 0,-1 0 1,-1 3-1,-2 0 0,-3 3 128,-3 3-128,-3 2 128,-3 3 0,-4 2 0,-2 3 0,0 3 0,-1 0 0,1 1 128,1-2 0,2 0 0,2-2-1,2-3 1,0-1 0,2-2 0,0-1 0,2-4 0,2-2-128,1-2 128,2-6-128,3-2 128,2-4-128,-1-2 0,0-2 0,-1 2 0,-2 0 0,-2 5 0,-1 2 0,-1 4 0,-2 5 0,-1 2 0,-1 3 0,-1 3 0,-3 3 0,-2 4 0,-3 2 0,-1 4 0,-1 3 0,0 2 0,1 1 0,1-1 0,1-1 0,3-1 0,1-2 0,1-1 128,1-3-128,2-2 128,0-6-128,2-7 128,2-8-128,0-6 128,2-7-128,1-4 0,0-5 0,1 0 0,2 0 0,0 2 0,0 5 0,-1 5 0,-4 5 0,-3 4 0,-3 4 0,-2 4 0,-2 3 0,-1 5 0,-3 6 0,0 3 0,-1 4 0,1 1 0,0 2 0,2-2 0,1-2 0,1-3 128,2-2-128,1-3 0,1-3 0,2-2 128,0-3-128,1-4 128,2-2-128,1-3 128,1-3-128,1-3 0,0-1 0,0-1 0,-1 0 0,0 0 0,-2 2 0,0 3 0,0 2 0,-2 3 0,0 4 0,-2 5 0,-2 5 0,-2 5 0,0 6 0,-2 5 0,1 5 0,-1 1 0,1 1 0,1-2 0,2-4 0,1-6 0,2-5 0,0-8 0,3-6 0,0-8 128,2-6-128,0-5 0,1-4 0,-1-2 0,-1-2 0,-1 1 0,-2 2 0,-1 2 0,-1 2 0,0 4 0,-1 2 0,0 1 0,-1 3 0,0 0 0,-1 1 0,0 2 0,0 0 0,0 2 0,0 1 0,0 2 0,0 2 0,0 3 0,-1 3 0,0 2 0,-1 2 0,0 2 0,0-1 0,1 0 0,0 0 0,2-1 0,3-1 0,0-1 0,3-2 0,0-2 0,3-2 0,1-2 0,1-2 0,2-1 0,0-1 0,-1-2 0,-1 0 0,-2 1 0,-1 2 0,-2 1 0,-2 2 0,-3 4 0,-1 2 0,-3 4 0,-1 5 0,0 4 0,0 2 0,0-1 0,1-2 0,2-4 0,3-6-384,3-7 0,3-6-12415,-1-3 7807</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5.077"/>
    </inkml:context>
    <inkml:brush xml:id="br0">
      <inkml:brushProperty name="width" value="0.05" units="cm"/>
      <inkml:brushProperty name="height" value="0.05" units="cm"/>
    </inkml:brush>
  </inkml:definitions>
  <inkml:trace contextRef="#ctx0" brushRef="#br0">247 292 9728,'0'0'2560,"-2"1"-2176,-9 3-169,0-1 0,0 0 0,0 0 0,0-1 0,0-1 0,0 0 1,0-1-1,-1 0 0,1 0 0,0-1 0,-17-4 0,22 4-140,0-1 1,0 0-1,0 0 0,1 0 0,-1-1 0,1 0 0,-1 0 0,1 0 0,0-1 0,-6-5 0,8 6-48,0 0 0,1 0-1,-1 0 1,1-1 0,0 1-1,0-1 1,0 0 0,0 1-1,1-1 1,0 0 0,-1 0-1,1 0 1,1 0 0,-1 0-1,1 0 1,-1-8 0,2 4-3,0 0 0,0 0 0,1 0 0,0 0 1,0 0-1,1 0 0,0 0 0,0 1 0,1-1 0,0 1 0,1 0 1,-1 0-1,1 1 0,0 0 0,1-1 0,0 1 0,8-6 0,-6 5 8,0 1-1,1-1 1,-1 1-1,2 1 1,-1 0-1,0 0 0,1 1 1,0 0-1,0 1 1,0 0-1,1 0 1,-1 1-1,12 0 0,-19 1-6,1 2-1,0-1 0,-1 0 0,1 1 0,-1-1 0,1 1 0,-1 0 0,1 0 1,-1 0-1,0 1 0,1-1 0,-1 1 0,0 0 0,0 0 0,0 0 0,0 0 1,3 3-1,-2 0 34,0 0 0,0 0 1,0 0-1,-1 1 0,0-1 1,0 1-1,0-1 0,-1 1 1,3 8-1,-2-3 82,0 0 1,-1 0-1,-1 1 0,0-1 0,0 0 0,-1 1 1,0-1-1,-1 0 0,0 1 0,-5 18 0,5-27-107,0-1 0,0 1-1,0 0 1,0-1-1,0 1 1,0-1-1,-1 1 1,1-1 0,-1 0-1,0 1 1,1-1-1,-1 0 1,0 0-1,0 0 1,-1-1 0,1 1-1,0 0 1,0-1-1,-1 1 1,1-1 0,-1 0-1,0 0 1,1 0-1,-1 0 1,0 0-1,1-1 1,-1 1 0,0-1-1,0 0 1,-4 0-1,-2-1-480,1 0-1,0-1 0,0 0 0,0 0 1,0-1-1,1 0 0,-1 0 1,1-1-1,-8-5 0,-3-2-10793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8.391"/>
    </inkml:context>
    <inkml:brush xml:id="br0">
      <inkml:brushProperty name="width" value="0.05" units="cm"/>
      <inkml:brushProperty name="height" value="0.05" units="cm"/>
    </inkml:brush>
  </inkml:definitions>
  <inkml:trace contextRef="#ctx0" brushRef="#br0">7 486 12032,'0'0'2197,"0"-3"-1728,-3-106 1515,0 59-1670,2 1 1,3-1 0,10-72 0,-11 117-297,1-1 0,0 1-1,0 0 1,0-1 0,0 1 0,1 0 0,0 0 0,0 1 0,0-1-1,1 0 1,-1 1 0,1 0 0,0 0 0,1 0 0,-1 0 0,1 1-1,-1 0 1,1 0 0,0 0 0,0 0 0,11-3 0,-12 5-2,0-1 1,1 1-1,-1 1 1,1-1-1,-1 0 0,1 1 1,-1 0-1,1 0 1,-1 1-1,1-1 1,-1 1-1,1 0 0,-1 0 1,1 0-1,-1 1 1,0-1-1,0 1 1,0 0-1,0 0 1,0 1-1,0-1 0,-1 1 1,1 0-1,-1 0 1,1 0-1,-1 0 1,5 8-1,2 5 101,0 0 0,0 1 1,-2 1-1,0 0 0,-1 0 0,-1 0 0,7 34 0,-3 10 449,3 63 0,-13-112-423,1 14 78,-1-26-231,0 0 0,0 0 1,0 0-1,0-1 0,0 1 0,0 0 1,1 0-1,-1 0 0,0-1 0,1 1 1,-1 0-1,0 0 0,1-1 1,-1 1-1,1 0 0,-1 0 0,1-1 1,0 1-1,-1-1 0,1 1 0,1 0 1,-2-1-65,1 0 1,-1 0-1,0 0 1,0 0-1,0-1 1,1 1 0,-1 0-1,0 0 1,0-1-1,1 1 1,-1 0-1,0 0 1,0-1-1,0 1 1,0 0 0,0 0-1,0-1 1,1 1-1,-1 0 1,0-1-1,0 1 1,0 0-1,0-1 1,0 1 0,0 0-1,0 0 1,0-1-1,0 1 1,0 0-1,0-1 1,-1 1-1,1 0 1,0-1-1,0 1 1,0 0 0,0-1-1,-3-12-4056</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9.285"/>
    </inkml:context>
    <inkml:brush xml:id="br0">
      <inkml:brushProperty name="width" value="0.05" units="cm"/>
      <inkml:brushProperty name="height" value="0.05" units="cm"/>
    </inkml:brush>
  </inkml:definitions>
  <inkml:trace contextRef="#ctx0" brushRef="#br0">260 155 12800,'4'22'169,"-3"-22"-33,-1 1 0,0 0-1,1-1 1,-1 1 0,0-1-1,0 1 1,1 0 0,-1-1-1,0 1 1,0-1-1,0 1 1,0 0 0,0-1-1,0 1 1,0 0 0,0-1-1,0 1 1,0 0 0,0-1-1,0 1 1,0-1 0,0 1-1,-1 0 1,1-1 0,0 1-1,-1-1 1,1 2-1,-62 15 659,42-10-505,-1-1 0,-25 4-1,39-10-225,1 1-1,-1-1 1,0 0 0,1 0-1,-1 0 1,0-1-1,1 0 1,-1-1-1,1 0 1,-1 0 0,-7-3-1,12 4-51,0 0 0,0 0 0,1 0 0,-1 0 0,0-1 0,1 1 0,-1 0 0,1-1 0,-1 1 0,1-1 0,0 0 0,0 1 0,0-1 0,0 0 0,0 0 0,0 1 0,0-1 0,0 0 0,0-3 0,0 0-2,1 1-1,-1-1 0,1 1 1,0 0-1,0-1 0,1 1 1,0-1-1,1-7 0,3-4-39,1 0 0,1 1 0,14-25 0,-19 34-1,1 1 1,0 0 0,0 1-1,1-1 1,-1 1-1,1-1 1,0 1-1,5-4 1,-7 6 20,0 1 0,0 0 0,1 0 0,-1 1 1,0-1-1,0 0 0,0 1 0,1-1 0,-1 1 0,0 0 0,0 0 0,1 0 0,-1 0 1,0 0-1,1 0 0,-1 1 0,0-1 0,0 1 0,1-1 0,-1 1 0,0 0 0,3 2 0,12 4 66,-2 1-1,1 1 0,-1 0 0,0 1 1,14 14-1,-23-20-31,-1 0 1,-1 1-1,1 0 0,-1 0 1,0 0-1,0 0 1,0 1-1,-1-1 0,0 1 1,0 0-1,0 0 1,-1 0-1,0 1 0,0-1 1,0 0-1,-1 1 1,1 7-1,-2-12 3,-1 0 0,1 0 0,-1 0 0,0 0 0,1 0-1,-1 0 1,0 0 0,0-1 0,0 1 0,0 0 0,0 0 0,-1-1 0,1 1 0,-1-1 0,1 1-1,-1-1 1,1 0 0,-1 1 0,0-1 0,1 0 0,-1 0 0,0 0 0,0 0 0,0-1 0,0 1 0,0 0-1,0-1 1,0 1 0,-2-1 0,-8 3-55,0-1 0,1-1 0,-22 1 0,0-7-525,12-2-2561,5 1-8191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25.932"/>
    </inkml:context>
    <inkml:brush xml:id="br0">
      <inkml:brushProperty name="width" value="0.05" units="cm"/>
      <inkml:brushProperty name="height" value="0.05" units="cm"/>
    </inkml:brush>
  </inkml:definitions>
  <inkml:trace contextRef="#ctx0" brushRef="#br0">0 457 5376,'0'0'6784,"1"-2"-6528,21-192 3072,-17 159-3303,-4 19 28,1 1 0,1-1 0,7-20 0,-8 29-41,1 2 0,-1-1 0,1 0 1,1 0-1,-1 1 0,1 0 0,0 0 1,1 0-1,-1 0 0,1 1 0,9-8 1,-1 2 73,0 1 1,1 0 0,1 1 0,-1 0 0,1 1 0,25-8-1,-34 14-56,0-1-1,-1 1 0,1 0 0,0 1 1,-1-1-1,1 1 0,0 0 0,-1 1 0,1-1 1,0 1-1,0 0 0,-1 1 0,1-1 1,-1 1-1,0 0 0,1 0 0,-1 1 0,0 0 1,0 0-1,0 0 0,-1 0 0,7 7 0,-5-4 55,-1 0 0,0 1 0,0 0 0,0 0-1,-1 0 1,-1 1 0,1 0 0,-1-1-1,0 1 1,-1 0 0,0 0 0,0 1 0,1 10-1,0 15 544,-2 65 1,-2-78-389,-2 121 1190,5-137-2254,1-10 231,2-10-3576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27.043"/>
    </inkml:context>
    <inkml:brush xml:id="br0">
      <inkml:brushProperty name="width" value="0.05" units="cm"/>
      <inkml:brushProperty name="height" value="0.05" units="cm"/>
    </inkml:brush>
  </inkml:definitions>
  <inkml:trace contextRef="#ctx0" brushRef="#br0">211 243 10752,'0'0'3968,"-2"0"-3712,-30-5 247,15 3-168,-1-1 0,1-1 1,0-1-1,-30-11 1,43 14-303,0 0 1,0 0-1,0 0 1,1-1-1,-1 1 1,1-1-1,0 0 1,0 0-1,0 0 1,0 0-1,0-1 0,1 1 1,-1-1-1,1 0 1,0 1-1,0-1 1,1 0-1,-1 0 1,1 0-1,-1-1 1,1 1-1,1 0 1,-1 0-1,1-1 1,-1-6-1,1 7-17,1-1-1,-1 0 1,1 1-1,0-1 0,0 1 1,0-1-1,1 1 1,-1-1-1,1 1 1,0 0-1,1 0 1,-1 0-1,1 0 1,-1 0-1,1 0 1,0 1-1,0 0 1,1-1-1,-1 1 0,1 0 1,0 0-1,0 1 1,0-1-1,6-2 1,-4 2 0,0 1 1,1 0-1,-1 0 1,0 0-1,1 1 0,-1 0 1,1 0-1,-1 0 1,1 1-1,0 0 1,-1 1-1,1-1 1,-1 1-1,1 1 0,-1-1 1,0 1-1,7 2 1,-5 1 48,-1-1 0,1 1 0,-1 0 0,-1 0 0,1 1 0,-1 0 0,0 0 0,9 13 0,-3-4 117,-1 2-1,16 30 1,-24-43-126,-1 0 0,-1 1 0,1-1 0,-1 1 0,1-1 0,-1 1 0,-1 0 0,1-1 0,-1 1 0,1 0 0,-2 5 0,1-9-38,0 1 0,-1 0 0,1-1 0,-1 1 0,0-1 0,1 1 0,-1-1-1,0 1 1,0-1 0,0 1 0,0-1 0,0 0 0,0 1 0,0-1 0,-1 0-1,1 0 1,0 0 0,-1 0 0,1 0 0,-1 0 0,1 0 0,-1-1 0,1 1 0,-1 0-1,1-1 1,-1 0 0,0 1 0,1-1 0,-1 0 0,0 0 0,1 1 0,-1-1-1,-2-1 1,-5 1-643,1-1 1,-1 0-1,0 0 0,-16-5 0,0 0-2608,12 3-6537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5.007"/>
    </inkml:context>
    <inkml:brush xml:id="br0">
      <inkml:brushProperty name="width" value="0.1" units="cm"/>
      <inkml:brushProperty name="height" value="0.6" units="cm"/>
      <inkml:brushProperty name="color" value="#CC9900"/>
      <inkml:brushProperty name="inkEffects" value="pencil"/>
    </inkml:brush>
  </inkml:definitions>
  <inkml:trace contextRef="#ctx0" brushRef="#br0">98 326 6400,'0'0'0,"0"0"0,0 0 0,0 0 0,0 0 128,0 0-128,0 0 0,0 0 0,0 0 128,2-4-128,1-5 128,2-5-128,2-4 128,0-1 0,-1-2 0,-1 1 0,-2 0 0,0 2-128,0 1 128,-1 3-128,0 3 128,-1 2-128,0 3 0,-1 3 0,-1 5 0,1 3 0,-1 4 0,0 2 0,-1 2 0,0 2 128,-2 2 0,1 3 0,-1 1 128,0 0 128,1 0 0,0-2 0,0-2 0,1-3-128,1-3 0,1-2 0,0-3 0,-1-2 0,1-1 0,0-2 0,0 0 0,0-2-128,0 0 128,1-1-128,-1-2 128,0-2-128,0-1 0,-1-1 0,0-2 0,1-2-128,0-2 128,0-1-128,0-1 128,0-1-128,1 0 128,-1-1-128,1 1 128,0 0-128,1 1 128,-1 1-128,-1 2 0,-1 1 0,0 1 0,0 3 0,1 1 0,-1 1 0,1 2 0,-1 1 0,0 3 0,-1 1 0,0 3 0,0 3 0,-1 2 0,-2 4 0,0 4 0,-1 2 0,-1 2 0,0 0 0,0 0 0,-1-2 0,0-3 0,1-4 0,0-2 128,1-2-128,2-2 128,0-3-128,1-1 128,1-3-128,1-3 128,0-3-128,1-2 128,1-3-128,-1-1 128,-1-1-128,1-1 128,2-3-128,1-1 128,0-2-128,1 0 128,-1 1-128,-1 2 0,0 1 0,-2 1 0,1 3 0,-1 1 0,-1 2 0,0 2 0,1 2 0,1 2 0,1 2 0,0 3 0,1 3 0,-1 2 0,-1 4 0,-2 2 0,-2 4 0,-1 1 0,-1 2 0,-1 0 0,0-1 0,-1-2 0,1-1 0,2-2 0,3-2 0,3-2 0,2-2 0,0-3 0,-2-3 0,0-4 0,-1-4 0,-1-5 128,0-5-128,1-2 0,0-3 0,1 0 0,-1 1 0,0 1 0,1 2 0,-1 2 0,0 3 0,-1 3 0,-1 3 0,0 2 0,-1 4 0,0 5 0,1 3 0,1 5 0,0 4 0,1 6 0,0 4 0,-1 2 0,-1 0 0,0-1 0,-1-3 0,-1-4 0,1-3 0,0-4 0,-1-3 0,2-3 0,-1-3 0,1-1 0,2-2-256,1-1 0,2 0-512,2 0 0,0 0-8448,1 1 5376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6.959"/>
    </inkml:context>
    <inkml:brush xml:id="br0">
      <inkml:brushProperty name="width" value="0.1" units="cm"/>
      <inkml:brushProperty name="height" value="0.6" units="cm"/>
      <inkml:brushProperty name="color" value="#CC9900"/>
      <inkml:brushProperty name="inkEffects" value="pencil"/>
    </inkml:brush>
  </inkml:definitions>
  <inkml:trace contextRef="#ctx0" brushRef="#br0">95 104 6528,'0'0'0,"4"-3"0,4-1 128,2-3-128,-1-1 128,0-3 256,-1 0 0,0-1 0,0 1 128,-1 1-128,-1 2 0,0 2-128,-2 2 128,-1 0-128,-1 2 128,-1 1-256,0 0 128,-1 1-128,0 0 128,-1 1-128,-1 2 0,-1 1 0,-1 1 0,0 2-128,0 2 128,1 2-128,-1 1 128,-1 0 0,-1 1 0,-2 1 0,-1 1 0,0 0 0,-1 0 0,1-3-128,1-1 128,2-2-128,1-3 128,3-3-128,2-3 128,2-5 0,2-3 0,1-3-128,0-3 128,1-2-128,1-1 128,0 1-128,0 1 128,1 2-128,-1 3 128,-1 1-128,-1 3 128,-2 2-128,-1 2 128,-3 2-128,-2 1 0,-2 2 0,-5 2 0,-3 5 0,-4 4 0,-1 4 0,0 3 0,2 2 0,1-1 0,3-1 0,1-3 0,2-2 0,3-3 0,1-2 0,3-3 128,3-2-128,3-3 128,3-4-128,2-4 128,2-3 0,0-3 0,1-2-128,1-1 128,0-2-128,1 1 128,-2-1-128,0 3 128,-3 1-128,-1 2 128,-3 3-128,-2 2 128,-1 3-128,-3 2 128,-2 5-128,-1 3 0,-3 3 0,-1 4 0,0 2 0,-2 2 0,1 3 0,0 0 0,1-1 0,1-1 0,1-2 0,2-4 0,2-3 0,1-3 128,2-4-128,3-3 128,4-5-128,2-3 0,3-3 0,0-2 128,-1 0-128,-2 0 0,-1 1 0,-2 2 0,0 2 0,-1 1 0,0 2 0,-3 1 128,0 1-128,-2 3 128,-3 2-128,-1 3 0,-1 3 0,-2 4 0,-1 1 0,0 2 128,1 0-128,1-1 0,1 0 0,2-2 0,0-1 0,0-3 0,0-3 0,0-1 0,-1-2 0,0-1 127,4-3-127,1-2 128,4-3-128,1-2 128,4-3-128,1-2 0,0-1 0,0-1 0,-1 1 0,-2 1 0,-1 2 0,-2 2 0,0 1 0,-3 2 0,0 1-128,-1 2 128,0 3-767,-1 2-1,0 2-9984,0 1 6400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9.541"/>
    </inkml:context>
    <inkml:brush xml:id="br0">
      <inkml:brushProperty name="width" value="0.1" units="cm"/>
      <inkml:brushProperty name="height" value="0.6" units="cm"/>
      <inkml:brushProperty name="color" value="#CC9900"/>
      <inkml:brushProperty name="inkEffects" value="pencil"/>
    </inkml:brush>
  </inkml:definitions>
  <inkml:trace contextRef="#ctx0" brushRef="#br0">20 82 3200,'0'0'0,"0"0"128,0 0 0,0 0 128,0 0 128,0 0-128,0 0 128,1-4-128,2-3 128,0-3-128,1-1 0,0 0-128,0 1 128,-1 1-128,0 3 0,-2 1 0,0 3 0,-1 2 0,0 2 128,-1 2 0,0 2 0,-1 1 128,-1 4 0,-2 3 0,0 3 0,-1 2-128,0 1 128,0-2-256,2-1 128,0-2 0,1-4 0,3-5-128,1-5 128,2-4-128,1-4 128,1-3-128,1-3 0,-1-3-128,1 0 128,-1-1 0,-1 2 0,-1 1-128,0 3 128,0 2-128,-1 3 128,-1 1-128,0 2 0,0 1 0,0 2 0,0 2 0,-1 2 0,1 3 0,0 5 0,-1 3 0,-1 3 0,-2 4 0,1 2 0,-3-1 0,1 0 128,-1-1-128,0-3 128,1-4-128,2-2 128,1-5-128,3-3 128,1-4-128,2-3 128,2-5-128,0-2 0,1-1 0,-1-1 0,0 0 0,-1 3 0,-1 2 0,-1 1 0,-1 3 0,0 2 0,-1 3 0,-1 2 0,0 2 0,-2 2 0,-1 2 0,-2 3 0,-1 1 0,-1 1 0,-1 1 0,0-1 0,0-1 0,1-1 0,0-2 0,1-2 0,1-2 0,1-2 0,1-3 0,2-2 0,1-3 0,2-2 0,2-3 0,1-1 0,-1-2 0,1 1 0,-1-1 0,-1 2 128,0 1-128,-2 2 128,-1 2-128,0 1 128,-1 1-128,0 1 128,-1 0-128,0 1 0,0-1 0,0 0 0,0 1 0,-1 1 0,2-1 0,-1-1 0,1 0 0,-1-1 128,1-2-128,1-2 128,0-2-128,0-3 0,1-4 0,0-2 0,0-2 0,0-2 0,-1 1 0,0 1 0,1 1 0,-1 2 128,0 1-128,0 1 0,0 0 0,-1 1 0,0 1 0,0 1 128,-1 2-128,1 0 0,-1 2 0,0 2 0,0 2 0,-2 2 0,-1 3 0,0 3 0,-2 3 0,1 1 0,0 1 0,0 2 0,1 0 0,1-2 0,1-2 0,2-2 0,0-4 0,1-3 0,1-3 0,2-3 0,-1-4 0,1-1 0,1-2 0,-2-1 0,1 0 0,-2 1 0,0 0 0,-1 3 0,0 1 0,-1 3 0,-1 1 0,0 2 0,-1 2 0,-1 2 0,-2 5 0,-1 3 0,-3 7 0,0 4 0,0 5 0,0 3 0,2 1 0,2-2 0,2-2 0,1-5 0,1-4 0,2-4 0,2-6 0,1-2 0,2-5 0,0-1 0,2-3 0,0 0 128,-1-1-128,-1-1 0,0 1 0,-2 2 0,1 0 0,0 1 0,0 1 0,-1 2 0,1 2 0,-1 2 0,-1 1 0,-1 2 0,-1 2 0,-1 0 0,-1 2 0,-1 1 0,-1 1 0,-1 1 128,0-1-128,0 0 0,0-1 0,0-1 0,2-4-384,0-3 0,1-3-9216,1-1 5632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1.194"/>
    </inkml:context>
    <inkml:brush xml:id="br0">
      <inkml:brushProperty name="width" value="0.1" units="cm"/>
      <inkml:brushProperty name="height" value="0.6" units="cm"/>
      <inkml:brushProperty name="color" value="#CC9900"/>
      <inkml:brushProperty name="inkEffects" value="pencil"/>
    </inkml:brush>
  </inkml:definitions>
  <inkml:trace contextRef="#ctx0" brushRef="#br0">10 171 8192,'0'0'0,"0"0"0,0 0 0,0 0 0,0 0 0,0 0 0,0 0 0,2-7 0,2-5 128,1-5-128,2-3 128,0-1-128,0 0 128,-1 2 0,-1 3 128,0 3-128,-2 3 128,0 3-128,-2 2 128,0 3-128,-1 1 0,1 1 0,-2 2 0,0 2 0,-1 3 0,-1 5 0,-1 4 0,-1 5 0,0 1 128,-2 1-128,0-2 128,0-1-128,0-2 128,2-2-128,1-3 128,0-1-128,2-2 0,0-3 0,1-2 0,2-5 0,2-4 0,2-5-128,2-2 128,0-3-128,1-1 128,-1-1-128,-1 0 128,-1 2-128,0 0 128,0 2-128,-1 3 128,-1 1-128,-1 3 128,-1 2-128,0 2 0,-2 3 0,0 1 0,-1 3 0,0 2 0,-2 3 0,0 1 0,-1 3 0,0-1 0,-2 1 0,1 0 0,-1-1 0,2-1 0,1-1 0,1 0 0,2-1 0,1-3 0,2-2 0,1-3 128,1-3-128,3-4 0,0-3 0,1-3 0,1-1 0,1-2 0,-1 1 0,-2 1 0,0 3 0,-2 2 0,-1 2 0,0 3 0,-2 3 0,-1 3 0,0 3 0,-2 2 0,-1 2 0,-1 2 128,-1 0-128,-1 2 128,-1-1-128,-1 0 128,0-1-128,1-1 128,0-2-128,1-1 128,2-3-128,2-2 128,1-3-128,3-2 0,3-4 0,1-2 0,1-3 0,1-1 0,-1-1 0,0 1 0,-1 1-128,-2 2 128,-1 1-128,-2 1 128,-1 3 0,-1 0 0,0 2 0,0 0 0,-1 1 0,-2 3 0,0 0 0,-2 2 0,1 1 0,-1 0 0,2 0-128,0-2 128,1 0-640,1 0-9088,0-2 5760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2.993"/>
    </inkml:context>
    <inkml:brush xml:id="br0">
      <inkml:brushProperty name="width" value="0.1" units="cm"/>
      <inkml:brushProperty name="height" value="0.6" units="cm"/>
      <inkml:brushProperty name="color" value="#CC9900"/>
      <inkml:brushProperty name="inkEffects" value="pencil"/>
    </inkml:brush>
  </inkml:definitions>
  <inkml:trace contextRef="#ctx0" brushRef="#br0">0 92 12416,'0'0'0,"0"0"0,0 0 0,0 0 0,0 0 128,0 0 0,0 0 0,0 0 128,0 0 0,0 0-128,0 0 128,0 0-128,0 0 128,2-4-128,0-4 128,2-3-128,1-2 0,0 0-128,2 1 128,-1 1-128,1 2 128,-1 3-128,0 2 128,-1 3-128,-1 3 128,-1 3-128,-1 3 128,-1 2 0,-2 3 128,0 2-128,-2 3 128,0 1 0,1 0-1,-1 0-127,1 0 128,0-2-128,0-2 128,1-3-128,-1-4 128,1-2-128,0-5 0,2-2-128,0-6 128,1-4-128,1-3 0,2-2 0,0 0 0,0 0 0,0 4 0,-1 2 0,-1 3 0,0 3 0,-2 2 0,-1 2 0,-1 2 0,0 1 0,0 4 0,-2 4 0,1 3 128,-2 4-128,0 1 128,0 1 0,0-2 0,0-1-128,1-1 128,1-4-128,0-1 0,1-4 0,0-1 0,0-2-896,1 2 128,0 1-11519,0 0 7423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8.399"/>
    </inkml:context>
    <inkml:brush xml:id="br0">
      <inkml:brushProperty name="width" value="0.1" units="cm"/>
      <inkml:brushProperty name="height" value="0.6" units="cm"/>
      <inkml:brushProperty name="color" value="#CC9900"/>
      <inkml:brushProperty name="inkEffects" value="pencil"/>
    </inkml:brush>
  </inkml:definitions>
  <inkml:trace contextRef="#ctx0" brushRef="#br0">34 211 2432,'0'0'0,"0"0"-128,0 0 0,1-5 0,2-3 0,2-5 0,1-3 128,-1-3 0,1-1 0,-2 3 256,0 2 128,-1 2 128,-1 4 0,0 1 128,0 1 128,-1 1 128,-1 2 128,0 0-384,0 1 128,-1 2-256,-1 2 128,-1 3-128,-2 3 0,-1 3-128,-1 3 128,-2 2-128,1 1 0,-1-1-128,1-1 0,2-2 0,1-1 0,1-3 0,2-2 0,0-2-128,2-2 128,1-4-128,1-4 0,2-4-128,1-4 128,1-3-128,0-4 128,2 0-128,0 1 0,0 2 0,-1 2 0,-1 3 0,0 3 0,-2 3 0,-1 3 0,0 3 0,-2 2 0,0 4 0,-1 3 0,-1 4 0,-1 6 128,-2 4 0,-1 5 0,-1 3 0,-1 2 128,0 0-128,1-3 0,1-2 0,1-4 0,1-3 0,2-5 0,1-4 0,3-4 0,2-7-128,1-5 128,3-5-128,3-5 0,2-5 0,3-2 0,0-2-128,1 0 0,-2 0-128,-2 1 128,-2 4 0,-2 2 0,-2 3 0,-3 4 0,-2 3 0,-2 4 128,-5 6 0,-3 5 0,-5 7 0,-3 4 0,-3 5 128,1 4 0,-1 1 0,3 1 128,3-2-128,3-1 128,1-4-128,3-4 127,2-5-127,1-3 0,1-5 0,1-4 0,3-5-128,2-5 128,4-6-128,3-5 0,4-4 0,1-2 0,0-2-128,-1 1 128,-2 3-128,-3 3 128,-2 5-128,-3 2 128,-1 4-128,-3 4 128,-3 6 0,-2 4 0,-2 5 0,0 4 0,-2 2 0,0 4 0,-3 2 0,-1 2 0,-1 1 0,0 1 128,2-1-128,3-2 128,1-2-128,3-5 128,3-5-128,3-8 128,3-7 0,1-8 0,3-6-128,0-5 128,1-4-128,-1-2 0,0 0 0,-2 1 0,-1 3 0,-1 4 0,-1 5 0,-2 4 0,-1 3 0,-3 3 0,-1 3 0,-1 3 0,-3 6 0,-2 4 0,-2 5 0,-3 4 0,0 4 0,-1 3 128,2 1-128,2-1 128,2-2-128,2-4 128,4-4-128,0-5 128,2-4-128,1-5 128,3-7-128,2-5 128,2-6-128,0-4 0,0-3 0,-2 0 0,0-1 0,-3 2 0,-1 2 0,-3 3 0,-1 4 0,-3 2 0,0 2 0,-2 3 0,0 2 0,0 3 0,-1 2 0,0 5 0,-1 4 0,1 4 0,0 3 0,1 3 0,1 0 0,1 0 0,1-2 0,2-3 0,1-5 0,3-5 0,1-5 0,2-6 0,1-5 0,2-6 0,2-4 0,2-1 0,0-2 0,-1 2 0,0 2 0,-3 3 0,-2 4 0,-2 5 0,-2 2 0,-1 5 0,-1 3 0,-2 4 0,-2 3 0,-2 3 0,-2 3 0,-1 5 0,0 2 0,0 2 0,1 0 0,1-2 0,2-3-256,2-3 128,3-4-640,3-3 1,3-4-10881,0-2 6912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5.891"/>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1 173 8832,'0'0'0,"0"0"0,0 0 0,1-4 0,2-5 0,1-3 0,1-2 128,-1-1 0,0 0 0,0 1 0,0 1 0,-1 2 0,1 1 0,-1 1 0,0 0 0,0 1 0,0 0 128,0 0-128,0 2 128,0 1 0,-1 2 0,0 4-128,-2 2 128,-1 4 0,-1 5 0,-1 3 0,-2 3 128,0 1-128,-1 0 0,1-2 0,1-1 0,0-3-128,1-2 128,1-2-128,0-2 128,1-2-128,1-4 0,2-2 0,0-3 0,3-4-128,0-3 128,3-2-128,0-1 0,1 0 0,-1 1 0,-2 3 0,-2 3 0,0 2 0,-2 1 0,-1 4 0,0 2 0,-1 2 0,0 2 128,-2 3-128,1 2 128,-1 2-128,0 1 128,0 1 0,0-2 0,1-1 0,0-3 0,1-2-128,1-3 128,2-2-128,0-3 128,1-2-128,2-3 0,0-2 0,0-1 0,0 0 0,-1 1 0,-1 2 0,0 2 0,-2 3 0,0 3 0,-1 3 0,-2 2 0,0 3 0,-2 2 127,0 2-127,-1-1 128,1 0-128,0-1 128,1-1-128,0-1 128,2-2-128,-1-2 128,1-2-128,0-3 128,1 0-128,2-3 128,2-1-128,2-1 0,1-2 0,2-2 0,0 1-128,2 1 128,-1 1-128,-1 1 128,-1 2-128,-3 2 128,-4 2 0,-4 1 0,-3 3 0,-3 1 0,0 2 0,-1 0 0,1 1 0,1 0 0,1-1 0,1-1 0,1-1 0,2-2 0,1-1 0,1-2 0,0-2 0,3-2 0,0-3 0,3-2 0,3-3-128,2 0 128,0-1-128,1 1 0,-1 0 1,-1 3-1,-2 0 0,-3 3 128,-3 3-128,-3 2 128,-3 3 0,-4 2 0,-2 3 0,0 3 0,-1 0 0,1 1 128,1-2 0,2 0 0,2-2-1,2-3 1,0-1 0,2-2 0,0-1 0,2-4 0,2-2-128,1-2 128,2-6-128,3-2 128,2-4-128,-1-2 0,0-2 0,-1 2 0,-2 0 0,-2 5 0,-1 2 0,-1 4 0,-2 5 0,-1 2 0,-1 3 0,-1 3 0,-3 3 0,-2 4 0,-3 2 0,-1 4 0,-1 3 0,0 2 0,1 1 0,1-1 0,1-1 0,3-1 0,1-2 0,1-1 128,1-3-128,2-2 128,0-6-128,2-7 128,2-8-128,0-6 128,2-7-128,1-4 0,0-5 0,1 0 0,2 0 0,0 2 0,0 5 0,-1 5 0,-4 5 0,-3 4 0,-3 4 0,-2 4 0,-2 3 0,-1 5 0,-3 6 0,0 3 0,-1 4 0,1 1 0,0 2 0,2-2 0,1-2 0,1-3 128,2-2-128,1-3 0,1-3 0,2-2 128,0-3-128,1-4 128,2-2-128,1-3 128,1-3-128,1-3 0,0-1 0,0-1 0,-1 0 0,0 0 0,-2 2 0,0 3 0,0 2 0,-2 3 0,0 4 0,-2 5 0,-2 5 0,-2 5 0,0 6 0,-2 5 0,1 5 0,-1 1 0,1 1 0,1-2 0,2-4 0,1-6 0,2-5 0,0-8 0,3-6 0,0-8 128,2-6-128,0-5 0,1-4 0,-1-2 0,-1-2 0,-1 1 0,-2 2 0,-1 2 0,-1 2 0,0 4 0,-1 2 0,0 1 0,-1 3 0,0 0 0,-1 1 0,0 2 0,0 0 0,0 2 0,0 1 0,0 2 0,0 2 0,0 3 0,-1 3 0,0 2 0,-1 2 0,0 2 0,0-1 0,1 0 0,0 0 0,2-1 0,3-1 0,0-1 0,3-2 0,0-2 0,3-2 0,1-2 0,1-2 0,2-1 0,0-1 0,-1-2 0,-1 0 0,-2 1 0,-1 2 0,-2 1 0,-2 2 0,-3 4 0,-1 2 0,-3 4 0,-1 5 0,0 4 0,0 2 0,0-1 0,1-2 0,2-4 0,3-6-384,3-7 0,3-6-12415,-1-3 7807</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8.399"/>
    </inkml:context>
    <inkml:brush xml:id="br0">
      <inkml:brushProperty name="width" value="0.1" units="cm"/>
      <inkml:brushProperty name="height" value="0.6" units="cm"/>
      <inkml:brushProperty name="color" value="#CC9900"/>
      <inkml:brushProperty name="inkEffects" value="pencil"/>
    </inkml:brush>
  </inkml:definitions>
  <inkml:trace contextRef="#ctx0" brushRef="#br0">34 211 2432,'0'0'0,"0"0"-128,0 0 0,1-5 0,2-3 0,2-5 0,1-3 128,-1-3 0,1-1 0,-2 3 256,0 2 128,-1 2 128,-1 4 0,0 1 128,0 1 128,-1 1 128,-1 2 128,0 0-384,0 1 128,-1 2-256,-1 2 128,-1 3-128,-2 3 0,-1 3-128,-1 3 128,-2 2-128,1 1 0,-1-1-128,1-1 0,2-2 0,1-1 0,1-3 0,2-2 0,0-2-128,2-2 128,1-4-128,1-4 0,2-4-128,1-4 128,1-3-128,0-4 128,2 0-128,0 1 0,0 2 0,-1 2 0,-1 3 0,0 3 0,-2 3 0,-1 3 0,0 3 0,-2 2 0,0 4 0,-1 3 0,-1 4 0,-1 6 128,-2 4 0,-1 5 0,-1 3 0,-1 2 128,0 0-128,1-3 0,1-2 0,1-4 0,1-3 0,2-5 0,1-4 0,3-4 0,2-7-128,1-5 128,3-5-128,3-5 0,2-5 0,3-2 0,0-2-128,1 0 0,-2 0-128,-2 1 128,-2 4 0,-2 2 0,-2 3 0,-3 4 0,-2 3 0,-2 4 128,-5 6 0,-3 5 0,-5 7 0,-3 4 0,-3 5 128,1 4 0,-1 1 0,3 1 128,3-2-128,3-1 128,1-4-128,3-4 127,2-5-127,1-3 0,1-5 0,1-4 0,3-5-128,2-5 128,4-6-128,3-5 0,4-4 0,1-2 0,0-2-128,-1 1 128,-2 3-128,-3 3 128,-2 5-128,-3 2 128,-1 4-128,-3 4 128,-3 6 0,-2 4 0,-2 5 0,0 4 0,-2 2 0,0 4 0,-3 2 0,-1 2 0,-1 1 0,0 1 128,2-1-128,3-2 128,1-2-128,3-5 128,3-5-128,3-8 128,3-7 0,1-8 0,3-6-128,0-5 128,1-4-128,-1-2 0,0 0 0,-2 1 0,-1 3 0,-1 4 0,-1 5 0,-2 4 0,-1 3 0,-3 3 0,-1 3 0,-1 3 0,-3 6 0,-2 4 0,-2 5 0,-3 4 0,0 4 0,-1 3 128,2 1-128,2-1 128,2-2-128,2-4 128,4-4-128,0-5 128,2-4-128,1-5 128,3-7-128,2-5 128,2-6-128,0-4 0,0-3 0,-2 0 0,0-1 0,-3 2 0,-1 2 0,-3 3 0,-1 4 0,-3 2 0,0 2 0,-2 3 0,0 2 0,0 3 0,-1 2 0,0 5 0,-1 4 0,1 4 0,0 3 0,1 3 0,1 0 0,1 0 0,1-2 0,2-3 0,1-5 0,3-5 0,1-5 0,2-6 0,1-5 0,2-6 0,2-4 0,2-1 0,0-2 0,-1 2 0,0 2 0,-3 3 0,-2 4 0,-2 5 0,-2 2 0,-1 5 0,-1 3 0,-2 4 0,-2 3 0,-2 3 0,-2 3 0,-1 5 0,0 2 0,0 2 0,1 0 0,1-2 0,2-3-256,2-3 128,3-4-640,3-3 1,3-4-10881,0-2 6912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1.070"/>
    </inkml:context>
    <inkml:brush xml:id="br0">
      <inkml:brushProperty name="width" value="0.1" units="cm"/>
      <inkml:brushProperty name="height" value="0.6" units="cm"/>
      <inkml:brushProperty name="color" value="#CC9900"/>
      <inkml:brushProperty name="inkEffects" value="pencil"/>
    </inkml:brush>
  </inkml:definitions>
  <inkml:trace contextRef="#ctx0" brushRef="#br0">183 59 6528,'0'0'0,"4"-1"0,2 1 128,-3 2 128,-3 3 128,-3 3 128,-4 2 128,-3 1 0,-2 2 0,-1 0 0,-2 1 0,0 1-128,-1 0 128,1 1-256,-1 0 128,2-1-128,1 0 0,1 0-128,2-1 128,1-1-128,3-2 0,2-2 0,1-3 0,1-2-128,2-2 128,1-5-128,2-4 128,1-4-128,3-3-1,2-3 1,1-2 0,1 0-128,-2 1 128,-2 0 0,-2 2 0,-2 1-128,-1 3 128,0 3-128,0 2 128,-1 2-128,1 2 128,-2 3-128,0 3 0,-3 4 0,-1 5 0,-2 5 0,-1 2 0,0 2 0,0 0 128,2-1-128,2-3 0,2-3 0,1-4 0,3-3 0,1-4 128,3-4-128,1-6 128,3-4-128,0-7 0,2-4 0,0-4 0,-1-3 0,0-1 0,-2-1 0,0 3 0,-2 3 0,0 4 0,-1 5-128,-2 7 128,0 5 0,-2 8 0,-2 8 0,-1 7 0,-2 5 0,-2 5 0,-1 1 0,-2 2 0,-1 1 0,-1 0 0,3 0 0,1-1 128,2-2-128,2-1 128,1-5-128,0-3 128,0-4-128,1-6 128,0-8-128,2-7 128,2-6-128,3-7 0,2-4 0,1-3 0,1-2 0,-1 0 0,-1 2 0,-1 2 0,-2 4 0,-2 4 0,0 3 0,-2 4 0,-2 3 0,-1 4 0,-1 4 0,-3 7 0,-2 7 0,-2 7 0,-1 7 0,-2 5 0,0 2 0,-1 2 128,2-1-128,1-2 128,3-5-128,2-4 128,3-7-128,1-7 128,2-5-128,1-7 128,2-6-128,1-7 128,2-7-128,0-8 0,1-5 0,0-5 0,1-1 0,-1 0 0,0 3-128,-1 3 128,0 5-128,-1 5 128,-2 4-128,-1 5 128,-2 3 0,-1 5 0,-3 6 0,-2 6 0,-2 8 0,0 7 0,-1 4 0,1 3 0,1 1 0,1-1 0,1 0 0,2-3 0,1-3 0,1-4 0,1-3 0,0-4 0,0-3 0,-1-4 0,1-4 0,-1-5 0,2-6 0,1-5 0,0-5 0,2-5 0,0-3 0,1-3 0,-1 0 0,-1 1 0,0 5-128,-2 6 128,-1 4 0,-2 7 0,-2 9 0,-1 9 0,-3 8 0,1 8 0,0 5 0,1 5 0,1 0 0,1 1 0,0-2 0,0-3 128,1-5-128,-1-6 128,0-7-128,1-7 128,1-8-128,0-6 128,0-8-128,1-6 128,0-5-128,0-5 0,1-3 0,-1-2 0,1-2 0,0-1 0,1 2 0,0 4 0,0 5-128,-2 5 128,0 6-128,-2 9 128,-2 9 0,-1 8 0,-1 7 0,0 6 0,0 3 0,1 1 0,1 0 0,1-2 0,0-2 0,1-2 0,0-5 0,0-2 0,-1-5 0,0-3 0,0-4 0,-1-3 0,-1-6 0,-1-4 0,-1-7 0,2-5 0,0-5 0,0-4 0,1-1 0,0 3 0,1 3 0,0 4 0,-1 7 0,1 6 0,-2 10 0,-1 8 0,-1 9 0,-2 8 0,-2 6 0,0 7 0,0 2 0,1 2 0,2-2 0,2-4 128,1-6-128,1-7 128,2-5-128,0-7 128,0-5-128,1-6 128,0-9-128,0-7 128,0-7-128,0-5 0,2-5 0,0-3 0,1-4 0,0 0 0,0 1 0,0 3 0,0 4 0,-2 7 0,0 5 0,-1 8 0,-2 10 0,1 10 0,0 9 0,-1 9 0,-1 6 0,0 6 0,-3 3 0,-1 2 0,-1-1 0,-1-3 0,2-5 0,3-6 0,2-7 0,2-7 128,1-7-128,2-9 128,0-10-128,2-10 128,0-9-128,2-10 0,0-7 0,1-4 0,-1-1 0,2 2 0,-1 3 0,1 6 0,-1 6 0,-2 7 0,-1 5 0,-2 4 0,-3 4-128,0 2 128,0 2-128,-1 4 128,2 2-128,0 2 0,-1 3 0,0 4 128,-1 3-128,-2 4 0,0 3-512,-1 1 0,1 1-768,0 1 129,1-1-9345,1-2 6016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3.292"/>
    </inkml:context>
    <inkml:brush xml:id="br0">
      <inkml:brushProperty name="width" value="0.1" units="cm"/>
      <inkml:brushProperty name="height" value="0.6" units="cm"/>
      <inkml:brushProperty name="color" value="#CC9900"/>
      <inkml:brushProperty name="inkEffects" value="pencil"/>
    </inkml:brush>
  </inkml:definitions>
  <inkml:trace contextRef="#ctx0" brushRef="#br0">95 111 9728,'0'0'0,"0"0"0,0 0 0,0 0 0,0 0 0,0 0 0,0 0 128,1-5-128,1-5 128,-1-4-128,1-2 128,0-1-128,-2 1 128,0 3 0,-1 3 0,0 3 0,-2 5 128,0 3 0,-2 5 0,-2 4 0,0 4 128,-1 4-128,-1 4 128,1 2-128,-2 3 128,1 3-128,0-1 128,1 1-128,2-4 0,2-3-128,1-5 128,2-4-128,0-3 128,1-5-128,1-2 0,-1-4 0,1-4 0,0-5 0,2-4 0,1-5 0,1-2 0,1-3-128,1-1 128,1 0-128,-1 1 0,1 3 0,-2 4 0,-2 4 0,0 2 0,-1 4 0,-2 3 0,0 3 0,-1 4 0,-1 3 0,-2 5 127,0 4-127,-1 4 128,0 4-128,1 2 128,0 1-128,1-2 128,0-2-128,0-3 128,1-4-128,0-4 128,1-3-128,1-3 0,0-3 0,2-2 0,0-2 0,1-3 0,1-4 0,2-3 0,-1-4 0,1-2 0,-1-1 0,0 1 0,-1 1 0,-1 2 0,-1 4 0,-1 4 0,-2 6 0,-2 6 0,0 7 0,-2 6 0,-1 5 0,0 3 0,-1 3 0,1 1 0,2 1 0,0 0 128,1-3-128,2-3 128,-1-4-128,0-5 128,0-5-128,1-4 128,-1-3-128,1-5 128,0-3-128,1-5 0,1-4 0,2-3 0,0-2 0,0-2 0,1-2 0,1 1 0,-1 2 0,0 1 0,-1 4-128,-2 2 128,0 3 0,-1 3 0,-2 4 0,-2 4 0,0 6 0,-1 3 0,0 6 0,0 3 0,0 2 0,1 2 0,0 0 0,1-1 128,0-2-128,1-2 128,0-4-128,0-3 128,1-5-128,0-5 128,1-6-128,2-5 128,0-6-128,1-6 0,1-4 0,0-2 0,2-3 0,0-1 0,2 2 0,0 2 0,1 3 0,0 4 0,-1 4 0,-1 4 0,-2 3 0,-1 3 0,-2 2 0,0 2 0,-1 0 0,-2 3 0,-3 3 0,-3 4 0,-2 3 0,-1 5 0,-1 3 0,1 1 0,1 3 0,2-1 0,2-2 0,2-3 0,1-3 0,1-5 0,2-4 0,1-4 128,3-6-128,2-5 0,2-4 0,1-3 0,1-3 0,-1-1 0,0 0 0,-2 1 0,-2 1 0,-1 4 0,-3 2 0,0 3 0,-3 3 0,0 3 0,-3 3 0,0 4 0,-1 3 0,0 4 0,0 2 0,0 2 0,0 1 0,2 0 0,0-1-128,0 0 128,0-1-640,-1-2 0,2-2-639,-1-2-1,1-4-8832,1-1 5760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5.408"/>
    </inkml:context>
    <inkml:brush xml:id="br0">
      <inkml:brushProperty name="width" value="0.1" units="cm"/>
      <inkml:brushProperty name="height" value="0.6" units="cm"/>
      <inkml:brushProperty name="color" value="#CC9900"/>
      <inkml:brushProperty name="inkEffects" value="pencil"/>
    </inkml:brush>
  </inkml:definitions>
  <inkml:trace contextRef="#ctx0" brushRef="#br0">84 52 6400,'0'0'0,"1"4"128,2 1 128,0-2 128,1-3 0,0-4-256,0-1 128,-1-2-128,0 0 128,0 0-128,-1 1 128,-1 2-128,0 0 128,0 1-128,-1 2 128,-1 1 0,-1 0 0,0 3 0,-3 2 0,-2 2 0,-2 2 128,-3 2-128,0 2 0,-1 1-128,1 0 128,2 0-128,1-1 0,2-2 0,2-2 0,0-2-128,3-2 128,0-1 0,1-1 0,1-1 0,0-2 0,1-1-128,0-3 128,3-3-128,2-3 128,3-4-128,3-1 128,1 0-128,0-1 128,0 2-128,0 2 0,-2 0 0,-1 1 128,-2 2-128,-2 2 0,-1 1 0,-2 2 128,-1 2-128,-1 1 128,-1 3-128,-2 4 128,0 2 0,-1 2 0,-1 4 0,-2 3 0,0 3 0,0 1 0,0 2-128,1 0 128,1 3 0,1-1 0,2-1-128,2-2 128,1-4 0,3-6 0,2-6 0,2-8 0,2-5-128,3-7 128,1-4-128,2-3 128,0 0-128,0 1 128,-2 1-128,-2 3 127,-2 4-127,-4 3 128,-1 3-128,-2 3 0,-2 1 0,-2 2 0,-3 2 0,-2 3 128,-3 5-128,-3 5 128,-1 5-128,-3 4 0,0 4 0,-1 2 0,0 0 0,1-2 0,1-1 0,2-4 0,2-3 0,3-4 0,2-4 0,1-3 128,2-4-128,2-4 0,1-6 0,2-5 0,2-7 0,2-5 0,1-5 0,1-3 0,0-1 0,0 1 0,-1 4 0,-1 5 0,-1 4 0,-2 4 0,-2 5 0,-1 4 0,-2 4 0,-2 7 0,-2 6 0,-1 7 0,-3 4 0,0 4 0,-1 4 0,1 1 128,3 2 0,1-1 0,3-2 0,1-2 0,2-3-128,2-2 128,0-4-128,-1-3 128,1-5-128,-2-4 128,1-6-128,0-6 128,2-6-128,1-5 128,2-7-128,2-5 0,1-3 0,3-3 0,0-1 0,0 0 0,-1 4 0,-2 5 0,-2 4 0,-2 7 0,-3 6 0,-2 6 0,-2 5 0,-3 5 0,-2 5 0,-2 5 0,-2 4 0,0 5 0,-1 3 0,1 2 0,2-2 0,1-2 0,2-4 0,2-5 0,1-4 0,1-6 128,1-7-128,1-7 128,0-6-128,1-7 128,0-5-128,1-4 0,0 0 0,1-1 0,-1 3 0,0 4 0,-1 3 0,0 3 0,-1 4 0,-1 2 0,1 3 0,-1 1 0,2 2 0,-1 0 0,0 3-128,0 1 0,0 2-768,-1 0 128,0 1-383,0-1-1,0 0-8960,0-2 5760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7.150"/>
    </inkml:context>
    <inkml:brush xml:id="br0">
      <inkml:brushProperty name="width" value="0.1" units="cm"/>
      <inkml:brushProperty name="height" value="0.6" units="cm"/>
      <inkml:brushProperty name="color" value="#CC9900"/>
      <inkml:brushProperty name="inkEffects" value="pencil"/>
    </inkml:brush>
  </inkml:definitions>
  <inkml:trace contextRef="#ctx0" brushRef="#br0">94 0 7040,'0'0'0,"0"0"0,0 0 0,0 0 0,0 0 128,0 0 0,0 0 128,0 0 128,0 0 128,-4 4 0,-3 4 0,-3 3-128,-1 2 0,-1 2-128,1 0 128,2-1-128,1-2 0,1-1-128,2-2 128,1-1-128,1-3 128,2-1-128,0-2 128,2-3-128,1-3 128,3-2-128,2-4 0,1-2 0,2-2 0,0 0-128,-1 0 128,-1 1-128,-1 3 128,-1 1-128,-2 2 128,0 3-128,-1 1 128,-1 3-128,-2 4 128,-1 3-128,-1 4 128,-1 4-128,0 4 128,-1 3 0,-1 3 0,1 1 0,-1-1 0,2-3 0,0-1 0,1-3-128,0-3 128,2-3-128,0-2 128,2-3 0,2-4 0,0-4 0,3-3 0,2-4 0,1-4 0,2-3-128,0-2 128,0 0-128,0 0 128,-1 3-128,-1 2 127,-1 3-127,-2 2 0,-1 1 0,-2 2 0,0 1 0,-1 1 0,-2 2 0,-1 3 0,-1 6 0,-3 4 128,-1 6-128,-2 3 128,-2 3-128,2 2 128,2 1-128,1-1 128,1-2-128,0-4 128,2-4 0,0-4 0,0-5-128,0-4 128,0-4-128,2-5 128,0-3-128,2-4 0,1-2 0,2-1 0,3 0 0,1 0 0,1 1 0,0 2 0,-1 1 0,-1 2 0,-3 3 0,-1 1 0,-4 4 0,-1 3 0,-4 4 0,-1 6 0,-4 5 0,-2 4 128,0 4-128,0 1 128,0-1-128,1-1 128,1-2-128,1-4 128,1-2-128,1-4 128,2-3-128,-1-3 128,2-2-128,0-3 128,-1-1-128,1-3 128,0-1-128,0-5 0,2-5 0,-1-5 0,2-6 0,-1-5 0,1-3 0,0-2 0,1-2 0,0 0 0,0 2 0,1 5 0,-1 5 0,0 6 0,-1 5 0,-1 7 0,-1 5 0,-3 6 0,0 8 0,-3 7 0,0 6 0,-1 3 0,0 3 0,1 0 0,2 0 0,2-3 128,1-4-128,1-3 0,2-6 0,1-3 128,0-5-128,1-3 0,1-2 0,1-3 0,0-3-128,0-2 0,1-5-768,1-4 128,0-2-11391,0 1 7295</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8.953"/>
    </inkml:context>
    <inkml:brush xml:id="br0">
      <inkml:brushProperty name="width" value="0.1" units="cm"/>
      <inkml:brushProperty name="height" value="0.6" units="cm"/>
      <inkml:brushProperty name="color" value="#CC9900"/>
      <inkml:brushProperty name="inkEffects" value="pencil"/>
    </inkml:brush>
  </inkml:definitions>
  <inkml:trace contextRef="#ctx0" brushRef="#br0">0 243 7296,'0'0'0,"5"-3"0,2-4 0,2-1 0,0-1 0,-3-2 0,-1-1 128,-2-3-128,-3-2 128,0-1-128,0 0 128,-1 0 0,0 1 0,1 2 0,0 3 0,0 1 0,1 2 128,1 0-128,0 2 0,2-1 0,0 1 0,0 2 0,0 1 128,-1 2 128,-1 3 0,-1 4 0,-2 5 0,0 3-128,-1 3 0,-1 2 0,0 2 0,1 0-128,0 0 128,1 1-128,0-2 0,1-4 0,2-4 0,3-5 0,3-6 0,3-6 0,2-5 0,0-3-128,0-2 128,-1-2-128,-1 1 128,-2 0-128,-1 2 128,-1 2-128,-1 2 0,-1 2 0,-2 3 0,0 0 0,-2 3 0,-1 2 0,-2 3 0,-2 5 0,-1 3 128,-2 5-128,-2 4 0,-3 4 0,0 4 128,-1 1-128,0 0 128,3-1-128,1-3 128,2-4-128,3-4 128,5-4-128,4-5 128,4-5-128,3-7 128,3-6-128,1-6 128,2-4-128,0-3 0,0 0 0,-1 1 0,0 0 0,-3 4 0,-1 2 0,-3 4 0,-2 2 0,-2 4 0,-2 2 0,-2 2 0,-2 3 0,-3 4 0,-3 5 0,-2 5 0,-2 6 0,-2 3 0,1 3 0,0 0 0,2-1 0,2-1 128,1-2-128,1-4 0,2-2 0,0-4 128,2-2-128,2-4 128,2-3-128,2-6 128,2-4-128,4-6 0,2-6 0,2-2 0,1-2 0,2-1 128,-1 2-128,-1 3 0,-3 4 0,-3 3 0,-3 4 0,-3 2 0,-2 4 0,-5 4 128,-3 5-128,-4 7 128,-2 6-128,-2 7 128,-3 4 0,1 3 0,-1 3 0,3-2 0,2-1-1,3-3 1,2-5 0,2-5 0,4-5 0,3-6 0,3-9 0,3-8 0,3-8-128,2-6 128,0-3-128,-1-1 128,0-1-128,0 1 128,-2 1-128,0 4 0,-3 2 0,-2 4 0,-1 2 0,-3 4 0,-3 1 0,-1 3 128,-4 3-128,-2 2 128,-3 3-128,-2 4 0,0 2 0,-2 1 0,0 2 0,1 1 128,1 0-128,1-2 128,3-1-128,2-2 0,2-3-128,2-2 128,3-4-1024,3-3 129,2-4-10625,1 0 6784</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0.992"/>
    </inkml:context>
    <inkml:brush xml:id="br0">
      <inkml:brushProperty name="width" value="0.1" units="cm"/>
      <inkml:brushProperty name="height" value="0.6" units="cm"/>
      <inkml:brushProperty name="color" value="#CC9900"/>
      <inkml:brushProperty name="inkEffects" value="pencil"/>
    </inkml:brush>
  </inkml:definitions>
  <inkml:trace contextRef="#ctx0" brushRef="#br0">86 121 2944,'0'0'0,"0"0"0,0 0 128,0 0 0,0 0 0,0 0 128,0 0 128,0 0 0,0 0 0,0-5-128,0-2 128,0-4-256,0-2 128,0 0 0,0 0 0,0 2-128,0 1 128,0 2 0,0 2 0,0 1-128,0 2 128,0 1-128,0 1 128,-1 1 0,0 2 0,-2 3 128,-1 3 0,0 3 0,-2 0 0,1 2 0,-1 0 0,0-1-128,2 0 0,-1-1-128,2-1 128,0-2-128,2 0 0,0-2 0,1-2 0,0-3-128,1-2 128,0-2-128,1-4 128,1-3-128,0-4 128,1-1-128,1-1 128,0 0-128,0 0 128,0 2-128,0 1 128,-1 3-128,-1 3 128,-1 3-128,-2 2 0,-1 3 0,-2 3 128,-3 5-128,-2 4 128,-2 5-128,0 2 128,0 2 0,0 1 0,2 0-128,1-3 128,3-3-128,1-3 128,2-3-128,2-2 128,1-3-128,2-1 128,2-3-128,1-4 128,3-3-128,1-4 0,0-2 0,2-1 0,1-1 0,2 1 0,-1 1 0,-1 2 0,-2 3 0,-2 1 0,-2 2 0,-4 1 0,-1 1 0,-1 1 0,-3 2 0,-2 1 0,-3 3 0,-2 4 0,-2 2 0,-3 3 0,0 3 0,0 1 0,2 0 0,1-1 128,2-2-128,3-3 128,2-3-128,1-4 128,2-3-128,2-4 0,2-2 0,4-5 0,3-2 0,3-3 0,4-2-128,1-1 128,1 0-128,-3 0 0,-1 3 0,-5 4 0,-4 2 128,-4 2 0,-4 3 0,-5 3 0,-3 2 0,-4 4 0,-1 2 0,-2 3 128,0 1-128,1 1 128,2-1-128,3-2 128,2-1-128,3-2 0,4-3-256,3-3 0,3-4-9728,0 0 6016</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2.706"/>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1 176 8832,'0'0'0,"0"0"0,0 0 0,0 0 0,0 0 128,1-6 0,2-4 0,3-5 0,3-1 0,2 0 128,1 1 128,1 2-128,-2 0 128,0 1-128,-2 0 0,-1 0-128,-1 2 128,-2 1-128,-1 2 0,-1 2 0,-1 1 0,-1 3 0,-2 3 0,-1 2 0,-1 3 0,-2 2 0,-2 3 0,-2 4 0,-2 3 128,-1 3-128,-1 1 0,1 0 0,1-1 0,3-1 0,2-2 0,2-2 0,1-2 0,2-3-128,1-1 128,1-3-128,-1-2 128,2-3-128,1-3 128,3-5-128,2-3 0,3-4 0,1-2 0,1-1 0,-1 1 0,0 1 0,-4 3 0,-1 3 0,-4 2 0,-1 2 0,-2 4 0,-2 2 0,-1 2 128,-1 1-128,0 2 128,0 1-128,1-1 128,1 0-128,1-2 128,1-1-128,2-1 128,2-3-128,2-1 128,2-3-128,1 0 128,2-2-128,0 0 128,-1-1-128,-1 1 128,-1 1-128,-1 0 0,-1 1 0,-1 1 0,-1 1 0,0 0 0,-2 1 0,-1 1 128,-2 2 0,-2 0 0,-1 3 0,-3 2 127,-1 3-127,-1 3 0,-2 3 0,0 2 0,-1 3 0,0 2 0,2-1 0,2 0 0,2-4-128,3-2 128,3-5-128,3-5 128,3-4-128,2-5 128,1-5-128,1-5 0,1-3 0,0-3 0,2-1 0,0 1 0,1 0 0,0 1 0,0 3 0,0 2 0,-2 1 0,0 4 0,-2 1 0,-1 2 0,-3 2 0,-1 2 0,-3 2 0,-2 2 0,-3 4 0,-3 3 0,-3 2 0,-1 2 0,1-1 0,0 0 0,1-3 0,3-1 0,2-3 0,3-1 0,2-3 0,2-2 0,3-4 0,2-3 0,2-4 0,2-3 0,0-1 0,1 0 0,-3 1 0,-1 2 0,-3 2 0,-3 3 0,-1 4 0,-3 2 0,-2 3 0,-1 1 0,-3 3 0,0 1 0,-2 2 0,1 1 0,0-1 0,1 0 0,3-1-128,2 0 0,3 0-896,2-1 129,1-1-10369,-1-1 6656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3.922"/>
    </inkml:context>
    <inkml:brush xml:id="br0">
      <inkml:brushProperty name="width" value="0.1" units="cm"/>
      <inkml:brushProperty name="height" value="0.6" units="cm"/>
      <inkml:brushProperty name="color" value="#CC9900"/>
      <inkml:brushProperty name="inkEffects" value="pencil"/>
    </inkml:brush>
  </inkml:definitions>
  <inkml:trace contextRef="#ctx0" brushRef="#br0">80 1 8448,'0'0'0,"0"0"0,0 0 0,0 0 0,0 0 128,0 0 0,0 0 128,0 0 0,0 0 0,0 0 128,0 0 0,0 0-128,0 0 128,0 0-256,0 0 128,0 0-128,0 0 128,0 0-128,0 0 128,0 0 0,0 0 0,-4 5 128,-4 7 0,-4 6-128,-1 5 0,0 2 0,1 0 0,3-3 0,3-4 0,3-4-128,3-4 128,3-6-128,2-4 0,4-4 0,1-4 0,3-3 0,1 1 0,0-1 0,0 1 0,-2 3-128,-1 0 128,-1 2-128,-2 0 127,-1 2-127,-2 1 0,-2 0 0,0 1 0,-1 0 0,-1 1 0,-2 1 0,-1 2 0,0 3 0,-2 2 0,0 3 0,-1 1 0,0 0 0,1 0 0,0-2 0,3-2 0,2-2 0,2-3 0,4-4 0,3-1 0,4-3 0,0 0 0,1-1 0,-2 1 0,-2 0 0,-3 2 0,-4 1 0,-1 0 0,-3 3 0,-3 1 0,-1 2 0,-1 1 0,-1 2 0,-2 0 0,-1 2 0,-2 0 128,0 1-128,0 1 0,1 0 0,1 0 128,3 0-128,2 0 0,5-1-128,3-1 128,4-2-767,1-2-1,2-2-9984,-2-1 6400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1.070"/>
    </inkml:context>
    <inkml:brush xml:id="br0">
      <inkml:brushProperty name="width" value="0.1" units="cm"/>
      <inkml:brushProperty name="height" value="0.6" units="cm"/>
      <inkml:brushProperty name="color" value="#CC9900"/>
      <inkml:brushProperty name="inkEffects" value="pencil"/>
    </inkml:brush>
  </inkml:definitions>
  <inkml:trace contextRef="#ctx0" brushRef="#br0">183 59 6528,'0'0'0,"4"-1"0,2 1 128,-3 2 128,-3 3 128,-3 3 128,-4 2 128,-3 1 0,-2 2 0,-1 0 0,-2 1 0,0 1-128,-1 0 128,1 1-256,-1 0 128,2-1-128,1 0 0,1 0-128,2-1 128,1-1-128,3-2 0,2-2 0,1-3 0,1-2-128,2-2 128,1-5-128,2-4 128,1-4-128,3-3-1,2-3 1,1-2 0,1 0-128,-2 1 128,-2 0 0,-2 2 0,-2 1-128,-1 3 128,0 3-128,0 2 128,-1 2-128,1 2 128,-2 3-128,0 3 0,-3 4 0,-1 5 0,-2 5 0,-1 2 0,0 2 0,0 0 128,2-1-128,2-3 0,2-3 0,1-4 0,3-3 0,1-4 128,3-4-128,1-6 128,3-4-128,0-7 0,2-4 0,0-4 0,-1-3 0,0-1 0,-2-1 0,0 3 0,-2 3 0,0 4 0,-1 5-128,-2 7 128,0 5 0,-2 8 0,-2 8 0,-1 7 0,-2 5 0,-2 5 0,-1 1 0,-2 2 0,-1 1 0,-1 0 0,3 0 0,1-1 128,2-2-128,2-1 128,1-5-128,0-3 128,0-4-128,1-6 128,0-8-128,2-7 128,2-6-128,3-7 0,2-4 0,1-3 0,1-2 0,-1 0 0,-1 2 0,-1 2 0,-2 4 0,-2 4 0,0 3 0,-2 4 0,-2 3 0,-1 4 0,-1 4 0,-3 7 0,-2 7 0,-2 7 0,-1 7 0,-2 5 0,0 2 0,-1 2 128,2-1-128,1-2 128,3-5-128,2-4 128,3-7-128,1-7 128,2-5-128,1-7 128,2-6-128,1-7 128,2-7-128,0-8 0,1-5 0,0-5 0,1-1 0,-1 0 0,0 3-128,-1 3 128,0 5-128,-1 5 128,-2 4-128,-1 5 128,-2 3 0,-1 5 0,-3 6 0,-2 6 0,-2 8 0,0 7 0,-1 4 0,1 3 0,1 1 0,1-1 0,1 0 0,2-3 0,1-3 0,1-4 0,1-3 0,0-4 0,0-3 0,-1-4 0,1-4 0,-1-5 0,2-6 0,1-5 0,0-5 0,2-5 0,0-3 0,1-3 0,-1 0 0,-1 1 0,0 5-128,-2 6 128,-1 4 0,-2 7 0,-2 9 0,-1 9 0,-3 8 0,1 8 0,0 5 0,1 5 0,1 0 0,1 1 0,0-2 0,0-3 128,1-5-128,-1-6 128,0-7-128,1-7 128,1-8-128,0-6 128,0-8-128,1-6 128,0-5-128,0-5 0,1-3 0,-1-2 0,1-2 0,0-1 0,1 2 0,0 4 0,0 5-128,-2 5 128,0 6-128,-2 9 128,-2 9 0,-1 8 0,-1 7 0,0 6 0,0 3 0,1 1 0,1 0 0,1-2 0,0-2 0,1-2 0,0-5 0,0-2 0,-1-5 0,0-3 0,0-4 0,-1-3 0,-1-6 0,-1-4 0,-1-7 0,2-5 0,0-5 0,0-4 0,1-1 0,0 3 0,1 3 0,0 4 0,-1 7 0,1 6 0,-2 10 0,-1 8 0,-1 9 0,-2 8 0,-2 6 0,0 7 0,0 2 0,1 2 0,2-2 0,2-4 128,1-6-128,1-7 128,2-5-128,0-7 128,0-5-128,1-6 128,0-9-128,0-7 128,0-7-128,0-5 0,2-5 0,0-3 0,1-4 0,0 0 0,0 1 0,0 3 0,0 4 0,-2 7 0,0 5 0,-1 8 0,-2 10 0,1 10 0,0 9 0,-1 9 0,-1 6 0,0 6 0,-3 3 0,-1 2 0,-1-1 0,-1-3 0,2-5 0,3-6 0,2-7 0,2-7 128,1-7-128,2-9 128,0-10-128,2-10 128,0-9-128,2-10 0,0-7 0,1-4 0,-1-1 0,2 2 0,-1 3 0,1 6 0,-1 6 0,-2 7 0,-1 5 0,-2 4 0,-3 4-128,0 2 128,0 2-128,-1 4 128,2 2-128,0 2 0,-1 3 0,0 4 128,-1 3-128,-2 4 0,0 3-512,-1 1 0,1 1-768,0 1 129,1-1-9345,1-2 6016</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6.036"/>
    </inkml:context>
    <inkml:brush xml:id="br0">
      <inkml:brushProperty name="width" value="0.1" units="cm"/>
      <inkml:brushProperty name="height" value="0.6" units="cm"/>
      <inkml:brushProperty name="color" value="#CC9900"/>
      <inkml:brushProperty name="inkEffects" value="pencil"/>
    </inkml:brush>
  </inkml:definitions>
  <inkml:trace contextRef="#ctx0" brushRef="#br0">28 117 5504,'0'0'0,"0"0"128,0 0 0,0 0 128,0 0 0,0 0 0,0 0 128,0 0-128,0 0 128,0 0-128,0 0 0,4-4 128,2-3 0,3-4-128,2-2 128,-1 0-256,0 0 128,-3 1-128,-1 2 128,-1 1-128,-3 1 128,-1 2-128,0 1 0,-1 2 0,-1 1 0,1 2 0,0-1 0,-1 3 0,1 1 128,-2 2-128,0 2 128,-1 2-128,-2 2 128,-2 3 0,-2 2 0,-1 2 0,-1 0 0,0 0-128,2-2 128,1-2-128,2-3 128,2-2-128,2-3 0,2-3 0,1-3 0,1-2-128,3-2 128,1-2-128,3-1 128,2-1-128,-1-1 0,1-1 0,-2-1 0,-2-1 0,-2 2 0,-1 0 0,-2 3 0,-1 3 0,-3 3 0,-2 3 0,-2 3 0,-3 4 0,-2 2 0,1 3 0,0 2 0,0 3 0,2-1 128,1 0-128,1-2 0,2-2 0,1-2 128,2-4-128,2-2 0,2-3 0,2-2 128,2-3-128,1-3 128,2-1-128,1 0 128,-1 0-128,-1 0 128,-1 1-128,-3 1 128,0 2-128,-2 0 0,-1 1 0,-1 0 0,-2 3 0,0 0 0,-1 2 0,-1 1 0,-2 2 0,-1 1 0,-1 3 0,0 1 0,1 1 0,2-2 0,3-4 0,3-3 0,4-5 0,1-5 0,2-4 0,1-2 0,1-2 0,-2-1 0,-1 2 0,-2 2 0,-1 1 0,-2 3 0,-1 1-128,-2 2 128,0 1 0,0 1 0,-1 1 0,1 0 0,-1 1 0,1 0 0,-1 0 0,-1-1 0,0 0 0,0 1 0,-1-1 0,0 2 0,2 1 0,-1 2 0,0 1 0,0 2 128,0 2-128,-2 3 0,1 3 0,-2 2 0,1 0 0,1 0 128,0-2-128,2-2 0,0-2 0,2-5 128,1-6-128,0-4 128,0-7-128,2-5 127,0-4-127,0-2 0,0-3 0,0 1 128,-1 1-128,-1 1 128,0 4-128,-2 4 0,1 3 0,-1 2 0,0 3 0,-1 2 0,1 2 0,0-1 0,0 2 0,0 1 0,0-1 0,0 1 0,1 0 0,0 1 0,2-1-128,0 2 128,1 0-511,0 1 127,0 2-896,1 2 0,1 2-7808,-1-1 4992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8.75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104 257 9344,'0'0'0,"2"-8"128,2-3 128,-2 1 256,-2 5 128,-2 4-256,-1 4 128,0 2-256,0 1 128,0-1-256,1-1 128,2-2-128,3-2 128,1-3-128,3-3 0,0-2 0,1-2 0,2-2 0,1 0 0,-1 1-128,0 1 128,-2 1-128,-3 3 128,-2 1-128,-1 1 128,-3 3-128,-2 1 128,-1 1-128,-2 3 128,-2 3-128,-3 3 128,-3 5-128,-2 4 128,-1 3-128,0 1 128,1 0-128,2-2 128,2-1-128,3-3 128,4-3-128,1-2 128,3-2-128,1-3 128,2-1-128,1-4 128,1-3-128,1-4 0,1-3 0,1-5 0,1-4 0,1-3 0,2-1 0,0 0 0,-1 2 0,1 1 0,-1 2 0,0 4 0,0 1 0,-1 3 0,-2 1 0,-3 3 0,0 0 0,-1 1 0,-2 0 0,0 0 0,-1 1 0,0 1 0,-1 1 0,-1 3 0,-2 1 0,-2 5 0,-2 3 0,-4 5 0,-2 3 0,-1 2 0,-1 1 0,2 0 0,2-2 0,3-2 0,3-3 0,2-4 0,5-5 0,3-4 128,3-4-128,4-5 0,2-3 0,2-4 0,0-2 0,0-2 0,0-1 0,-2 0 0,-1 2-128,-1 2 128,-2 3-128,0 2 128,-2 3-128,-1 2 128,-1 2-128,-2 1 128,-1 0-128,-2 4 128,-1 4 0,-3 6 0,-2 5 0,-3 5 0,-1 5 0,-3 1 0,0 1 0,0-1 0,-1-4 0,2-2 0,1-5 0,2-2 0,2-5 0,2-2 0,2-3 0,3-3 128,2-2-128,3-3 128,4-5-128,3-3 128,2-3-128,2-3 0,1-4 0,0-3 0,0-3 0,-2 0 0,-1 0 0,-3 3 0,-1 4 0,-3 2 0,-2 4 0,-2 4 0,-1 4 0,-2 4 0,-2 7 0,-3 5 0,-1 6 0,-2 5 0,0 3 0,0 1 0,1 0 0,0-2 0,2-2 0,1-3 0,0-3 0,1-4 128,0-2 0,0-2 0,0-1-128,-1-3 128,1-3 0,1-2 0,2-5-128,3-5 128,1-5-128,2-6 0,2-5 0,1-5 0,-1-1 0,1 2 0,-2 2 0,-1 5 0,-1 6-128,-2 5 128,-2 5-128,-2 8 128,-4 8-128,-3 8 128,-3 6 0,-3 5 0,-1 4 0,-1 0 0,0-1 0,0-1 0,-2-2 0,1-2 0,1-1 0,1-3 128,3-4 0,4-3 0,2-4-1,3-3 1,1-4 0,1-4 0,0-4-128,1-5 128,1-7-128,1-5 128,1-7-128,2-6 0,4-3 0,1-2 0,1 1 0,0 4 0,-2 4 0,-1 6 0,-1 5-128,-2 5 128,0 6-128,-3 6 128,-3 8 0,-4 7 0,-4 5 0,-3 6 0,-3 2 0,0 3 0,-1 0 0,1 0 0,2-3 0,2-3 0,2-3 0,3-4 0,3-3 0,1-2 0,1-4 0,2-3 0,1-2 0,1-4 128,3-4-128,2-6 128,3-6-128,1-5 128,2-6-128,2-3 0,1-4 0,0-1 0,1-1 0,-2 3 0,-1 4 0,-3 6 0,-2 4 0,-4 6 0,-1 5 0,-3 4 0,-2 6 0,-4 5 0,-4 7 0,-6 7 0,-3 7 0,-4 6 0,-3 4 0,1 0 0,0-2 0,3-4 0,4-4 0,3-7 0,4-4 0,5-8 0,4-7 0,6-7 0,6-8 0,4-7 0,4-6 0,2-5 0,1-4 0,0-2 0,-4 1 0,-4 4 0,-5 3 0,-3 6 0,-4 5 0,-2 5 0,-2 5 0,-3 6 0,-2 10 0,-2 7 0,-2 8 0,-2 5 0,-1 4 0,0 5 0,-1 3 0,2 1 0,3-1 0,2 0 0,1-4 0,2-4 0,2-4-512,2-4 129,2-5-513,2-4 128,2-4-9600,0-3 6016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1.021"/>
    </inkml:context>
    <inkml:brush xml:id="br0">
      <inkml:brushProperty name="width" value="0.1" units="cm"/>
      <inkml:brushProperty name="height" value="0.6" units="cm"/>
      <inkml:brushProperty name="color" value="#CC9900"/>
      <inkml:brushProperty name="inkEffects" value="pencil"/>
    </inkml:brush>
  </inkml:definitions>
  <inkml:trace contextRef="#ctx0" brushRef="#br0">30 124 5504,'0'0'0,"0"0"0,0 0 128,0 0 0,0 0 0,0 0 0,0 0 0,2-6 0,2-7 0,1-4 0,3-2 0,2 0 0,1 3 128,0 2 128,-2 5 0,-2 1 0,-4 5 0,-3 5-128,-3 4 128,-3 5 0,-2 4 0,-1 3 0,-1 2 0,0 2 0,0-1 0,-1 1-128,2-1 128,0-2-128,2-3 0,2-2-128,2-4 128,3-2-128,2-5 128,2-4-128,1-5 0,1-3-128,1-3 0,0-4 0,-1 0 0,1-1 0,-1 1 0,1 1-128,-1 1 128,0 2-128,-1 2 128,0 1-128,1 2 128,-1 1-128,-2 3 128,-1 4 0,-2 5 0,-4 7 0,-2 7 0,-3 6 0,1 3 0,-1 2 0,1 0 128,1-3-128,1-3 128,3-4-128,2-4 128,1-6-128,3-5 128,2-5-128,1-4 128,0-4-128,2-3 0,0-3 0,1-3 0,0-1 0,0-2 0,-1-1 0,1 2 0,-1 1 0,-1 4 0,-1 3 0,-2 4 0,0 5 0,-1 3 0,-2 4 0,-2 4 0,-1 3 0,0 3 0,-1 3 0,1 1 128,0 0 0,1 0 0,1-1-128,-1-2 128,0-3 0,0-2 0,2-3 0,1-2 0,1-4-128,1-1 128,2-4-128,1-3 128,2-4-128,0-4 0,1-3 0,-1-2 0,-1-1-128,-1 2 128,-2 2-128,-2 4 128,-2 5 0,-2 6 0,-1 4 0,-2 5 0,-2 4 0,0 6 0,-1 5 0,1 3 128,0 3-128,1 1 128,1-2 0,0-3 0,0-2 0,2-5 0,1-4 0,1-5 0,1-5 0,1-6 0,-1-5-128,0-5 128,-2-6-128,-3-6 128,0-3-128,-2-2 0,0-2 0,1 0 0,0 1 0,1 2 0,0 1-128,1 4 128,1 3-128,-1 2 0,2 2 0,-1 2 0,1 1 0,-1 2 0,1 3 0,-1 4 128,0 6-128,1 5 128,0 6 0,0 6 0,1 5 0,1 4 0,1 1 0,1 2 0,1-1 0,-1-1 128,0-3-128,0-4 128,0-6-128,-1-5 128,0-9-128,1-6 128,0-8-128,-1-5 128,0-5-128,0-2 0,-1-3 0,-1 0 0,-1 0 0,0 1 0,0 3-128,2 2 128,-1 4-128,1 4 128,-1 7-128,-1 5 128,-1 7-128,0 5 128,-1 5 0,1 3 0,-1 4 0,2 1 0,1 2-512,1 1 128,2 0-768,0-2 0,1-2-7296,0-6 4736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3.199"/>
    </inkml:context>
    <inkml:brush xml:id="br0">
      <inkml:brushProperty name="width" value="0.1" units="cm"/>
      <inkml:brushProperty name="height" value="0.6" units="cm"/>
      <inkml:brushProperty name="color" value="#CC9900"/>
      <inkml:brushProperty name="inkEffects" value="pencil"/>
    </inkml:brush>
  </inkml:definitions>
  <inkml:trace contextRef="#ctx0" brushRef="#br0">39 405 10112,'0'0'0,"0"0"128,0 0 0,0 0 0,0 0 128,0 0-128,0 0 128,0 0-128,0 0 128,0-6-128,0-6 0,-1-9 0,-1-7 0,-1-9 0,-2-4 0,0-2-128,0 1 128,0 4-128,0 5 128,2 7-128,1 5 0,0 7 0,2 5 128,-1 6-128,1 7 128,1 8 0,-1 9 0,0 8 0,1 8 128,0 7-128,0 3 128,1 2-128,1-2 128,0-3-128,1-6 128,-1-8-128,0-5 128,-2-8-128,1-6 128,-2-5-128,0-4 128,-1-4-128,0-3 0,-1-4 0,-1-3 0,1-5-128,0-5 128,0-3-128,0-4 127,2-4-127,0-4 0,1-4 0,1-1 0,-1 0-127,1 3 127,-2 3-128,0 6 0,-1 5 0,0 5 0,-1 6 0,1 5 0,-1 4 0,1 6 128,0 6-128,0 5 128,1 7 0,1 6 0,1 4 0,0 5 0,0 2 0,0 2 0,0-2 0,0-1 128,0-4 0,0-3 0,1-4 0,0-4 128,0-5-128,0-3 127,-1-6-127,-1-3 0,0-6 0,0-5 0,-1-5 0,0-7 0,1-4-128,0-5 128,0-2-128,-1-3 0,0 1 0,0 0 0,-1 3 0,1 4 0,-1 3 0,1 5 0,0 5 0,0 4 0,0 4 0,0 5 0,0 8 0,0 8 0,-1 9 0,1 6 0,0 7 0,0 4 0,0 2 0,0 0 0,2-4 0,-1-6 128,0-5-128,-1-7 128,1-8-128,-2-6 128,0-8-128,0-5 128,1-7-128,1-5 128,0-6-128,1-4 0,1-4 0,1-2 0,3-2-128,1 0 128,1 1-128,0 2 0,-1 4-128,0 4 128,-2 5-128,-1 5 128,0 5 0,-2 4 0,0 8 0,-2 7 128,1 8 0,0 8 0,-1 7 0,1 7 0,0 4 0,1 2 128,1 1 0,0-1 0,3-4 0,1-5 128,0-5-128,-1-7 128,0-9-128,-2-8 0,-1-9-128,-3-8 128,-1-8-128,-1-6 0,0-8 0,-1-5 0,0-5 0,0-4 0,1-1-128,0 0 128,0 3-128,0 3 0,0 5-128,-1 5 128,1 5-128,-1 6 128,1 3-128,-1 3 128,0 3 1,1 4-1,0 2 0,0 5 0,1 4 0,-1 5 128,1 8 0,0 7 0,-1 6 0,0 6 0,0 3 0,0 0 128,-1-1-128,1-4 128,1-5 0,0-5 0,-1-4-1,1-6 1,0-4 0,0-4 0,1-3 0,-2-4 0,0-4-128,-1-5 128,-1-3-128,0-6 0,-1-8 0,0-6 0,0-5-128,1-2 128,-1-1-128,-1 3 0,1 3-128,1 6 128,0 4-127,1 6 127,0 5 0,-1 7 0,-1 6 0,-2 9 128,0 10 0,-1 10 0,0 10 0,1 6 128,1 6-128,1 2 128,1-2 0,1-5 0,1-6 0,0-8-1,2-11-127,2-12 0,3-13-127,3-13 127,2-12-896,2-10 128,1-9-9600,-2 4 6016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4.818"/>
    </inkml:context>
    <inkml:brush xml:id="br0">
      <inkml:brushProperty name="width" value="0.1" units="cm"/>
      <inkml:brushProperty name="height" value="0.6" units="cm"/>
      <inkml:brushProperty name="color" value="#CC9900"/>
      <inkml:brushProperty name="inkEffects" value="pencil"/>
    </inkml:brush>
  </inkml:definitions>
  <inkml:trace contextRef="#ctx0" brushRef="#br0">117 220 6912,'0'0'0,"0"0"128,0 0 0,0 0 384,0 0 0,0 0 128,0 0 128,0 0-256,0 0 0,0 0-128,0 0 128,0-5-256,-1-6 128,-1-4-128,0-3 0,-2-1-128,0-2 128,0 0-128,0 1 128,0 0-128,1 2 128,0 1-128,2 4 0,0 2 0,1 3 0,-2 6 0,0 4 0,-1 4 0,1 5 0,-1 4 0,-1 5 128,1 4-128,-1 4 128,-1 3-128,1 1 128,0-1-128,2-3 128,0-3-129,2-5 129,-1-5-128,1-5 0,0-6 0,-1-3 0,-1-4 0,-1-3 0,0-3 0,0-4 0,0-4-128,0-3 128,2-2-128,-1-1 0,2 1 0,-1 1 0,1 3 0,-1 3 0,2 3 0,-1 4 0,0 2-128,0 2 128,0 3 0,0 4 0,0 3 0,1 5 0,1 5 0,0 4 0,1 5 0,0 1 0,0 0 0,-1-1 0,1-4 0,0-4 0,-1-5 0,-1-5 0,-1-7 0,-2-5 0,-1-6 0,-1-6 0,-1-4 0,-2-4 0,1-1-128,0 1 128,2 1-128,1 3 128,0 4-128,2 5 0,0 3 0,1 4 0,0 3 0,0 2 128,2 4 0,1 3 0,1 3 0,0 5 0,-1 5 0,0 4 0,-1 2 0,-1 0 0,0-2 0,1-2 0,-1-5 0,0-5 128,0-5-128,0-5 0,0-7 0,1-7 0,-1-5-128,1-3 128,0-2-128,0 0 128,-1 1-128,-1 4 0,1 3 1,0 4-1,3 2 0,-1 4 128,1 1 0,-1 3 0,-1 3 0,0 2 0,-2 7 0,-1 3 0,0 5 0,-1 1 128,0 1-128,1-1 0,1-1-256,3-4 0,2-5-11008,0-4 6784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0.298"/>
    </inkml:context>
    <inkml:brush xml:id="br0">
      <inkml:brushProperty name="width" value="0.1" units="cm"/>
      <inkml:brushProperty name="height" value="0.6" units="cm"/>
      <inkml:brushProperty name="color" value="#CC9900"/>
      <inkml:brushProperty name="inkEffects" value="pencil"/>
    </inkml:brush>
  </inkml:definitions>
  <inkml:trace contextRef="#ctx0" brushRef="#br0">0 128 9088,'0'0'0,"0"0"0,0 0 128,0 0 0,0 0 128,0 0 0,0 0 0,1-4 128,-1-4 0,1-2-128,0 0 128,0 0-128,-1 2 0,0 1 0,1 2 0,-1 2 0,0 3 128,1 2-128,0 4 128,1 4-128,1 3 128,-1 2-128,1 4 128,0 0-128,1 1 128,-1-1-128,-1-1 0,-1-2-128,0-2 127,-1-4-127,0-3 128,0-2-128,0-2 128,0-2-128,1-3 0,1-2-128,0-4 128,0-3-128,1-5 0,-2-4 0,0-4 0,0-3-128,-1-1 0,0 1 0,0 1 0,0 4-128,-1 4 128,0 5-128,-1 4 128,2 4 1,-1 6-1,2 5 0,-1 5 128,2 6 0,0 3 0,1 4 0,0 2 128,1 2 0,0-1-1,0-1 1,1-3 0,-1-2 0,-1-5 128,0-3-128,-2-4 128,0-4-128,0-3 128,-1-6-128,1-3 0,0-5-128,1-5 0,0-3 0,0-3 0,-1-3-128,0-1 128,0 1-128,-1 3 0,1 4 0,-1 5 0,2 7 0,0 6 128,3 7 0,2 6 0,0 6 0,1 4 0,0 4 0,-1 3 128,-1 1 0,-1 1 0,0-2 0,0-2 128,-2-4-128,0-5 128,0-5-128,-2-5 0,0-8-128,0-7 128,0-7-128,0-7 128,0-5-128,-1-2 0,0-3 0,0 2 0,-1 1 0,0 3 0,0 4-128,0 5 128,1 4-128,2 5 128,1 6 0,1 7 0,1 5 0,2 7 0,-1 5 0,1 5 128,0 5 0,1 1 0,1 0 0,-2-3 128,0-4-128,-2-8 128,-2-6-256,-3-10 128,-2-10-128,0-10 0,-1-10 0,0-5 0,1-5-384,0-1 0,1 1-896,1 3 128,0 5-10751,0 7 6911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2.564"/>
    </inkml:context>
    <inkml:brush xml:id="br0">
      <inkml:brushProperty name="width" value="0.1" units="cm"/>
      <inkml:brushProperty name="height" value="0.6" units="cm"/>
      <inkml:brushProperty name="color" value="#CC9900"/>
      <inkml:brushProperty name="inkEffects" value="pencil"/>
    </inkml:brush>
  </inkml:definitions>
  <inkml:trace contextRef="#ctx0" brushRef="#br0">6 160 7424,'0'0'0,"0"0"0,0 0 0,0 0 0,0 0 0,0 0 256,0 0 0,2-5 256,1-4 128,1-3-256,1-1 128,1 0-128,0 2 128,-2 3 0,1 3 0,-2 5 0,-1 3 0,-1 5-128,0 4 128,0 4-128,0 2 0,0 1-128,-1 0 128,0-2-128,-1-2 0,0-1-128,0-1 128,-1-1-128,1-2 127,1-1-127,-1-4 0,1-1-128,-1-2 128,0-4-128,0-4 128,-1-6-128,1-3 0,0-5-128,1-1 128,-1-3-256,1 1 128,0 1-255,-1 2 127,0 3 0,1 5 0,-1 5 0,0 4 128,1 6 0,0 5 128,0 6 0,0 5 0,-2 4 0,0 3 0,-1 4 0,0 0 128,0 0 0,0-3 0,1-2 0,0-5 0,0-5 0,0-5 0,1-6-128,0-7 128,0-5-128,0-7 0,1-5 0,-1-5 0,0-3-256,0-2 128,0 0-128,1 1 128,0 4-128,0 3 0,1 5 0,0 3 0,2 4 0,-1 4 128,1 3 0,0 2 128,1 4 0,-1 2 0,-1 3 0,0 3 0,-1 2 0,1 1 128,-1 0 0,-1 0 0,1 0 0,-2-1 128,0-2-128,0-1 128,0-3-128,0-1 128,1-2-128,-1-2 0,1-2-128,-1-4 128,0-4-128,1-3 0,1-5 0,0-3 0,1-2-128,1-3 128,0-1-128,2 1 128,1 1-128,1 4 128,-1 4 0,1 5 0,-1 6 0,-1 7 0,0 6 0,-2 5 128,0 5 0,-1 5 0,-1 3 0,-1 3 128,0 4 128,-2 0-1,1-1-127,-1-2 128,0-5-128,1-6 0,-2-5-128,1-6 128,0-6-256,0-8 128,2-6-128,0-7 0,2-5 0,0-5 0,1-3-128,1 0 128,0-1-128,1 3 0,-1 3-128,1 5 128,-1 5 0,1 4 0,1 6 0,1 4 128,2 7 0,-1 5 0,-1 7 0,-1 5 0,-4 3 0,-3 4 0,-2 1 0,-2 0 128,0-1 0,-1-2 0,1-4-128,2-5 128,3-5-128,3-5 128,3-6-128,3-8 128,1-7-128,0-7 0,1-6-128,-2-3 128,0-3-128,-2 1 0,-1 2 0,-2 5 0,0 3 0,-1 5 128,0 5-128,-1 5 128,0 7 0,1 5 0,-1 6 0,1 6 0,0 5 0,0 3 128,0-1 0,0-1 0,0-3 0,-2-3 0,1-4-128,-1-3 128,0-6-128,0-4 0,0-7-640,0-5 0,0-3-11135,-1 1 7039</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4.216"/>
    </inkml:context>
    <inkml:brush xml:id="br0">
      <inkml:brushProperty name="width" value="0.1" units="cm"/>
      <inkml:brushProperty name="height" value="0.6" units="cm"/>
      <inkml:brushProperty name="color" value="#CC9900"/>
      <inkml:brushProperty name="inkEffects" value="pencil"/>
    </inkml:brush>
  </inkml:definitions>
  <inkml:trace contextRef="#ctx0" brushRef="#br0">75 316 9216,'0'0'0,"0"-4"128,0-2 128,0 0 0,0 2 0,-1 2 128,0 2 0,-1-1 0,0 1 0,0-2 0,0-1 0,1-1-256,-1-3 128,2-1-128,-1-2 128,1-2-256,1-2 128,-1-1-128,0 0 128,1 2-128,0 1 0,1 2 0,-1 3 0,-1 2 0,-1 4 128,-1 3-128,-1 5 128,-1 3 0,-1 2 0,1 2 0,-1 2 128,1 2 0,-1 0 0,1 1 0,0-2 0,1-2-128,-1-2 128,0-4-128,2-2 0,0-5-128,1-3 128,0-5-128,1-4 0,1-4 0,2-6 0,0-5 0,0-4 0,1-2-128,-1 0 128,1 2-128,0 3 0,-1 5 0,-1 5 0,2 7 0,-1 6 128,-1 5 0,0 6 0,-2 5 0,-2 5 0,-1 4 0,-3 3 128,-1 2 0,-1-1 0,1 0 0,0-3 128,2-2-128,2-5 127,2-5-127,2-4 0,3-7-128,2-5 128,3-6-128,0-5 128,3-5-128,0-5 0,2-3 0,1-2 0,0 0 0,-1 3 0,1 4 0,-3 4 0,-1 5-128,-4 4 128,-1 5 0,-3 6 0,-1 6 0,-1 7 0,-1 7 0,0 4 0,0 2 0,-1 3 0,0-1 0,0-2 128,-1-2-128,0-4 128,-1-4-128,1-4 128,-1-4-128,1-4 0,1-5 0,1-5 0,1-6-128,2-6 128,1-4-256,1-4 0,1-3-127,1-1-1,0-1 128,0 1 0,-1 4 128,-1 4 0,0 5 0,-3 5 128,-1 5 0,-3 6 0,0 9 0,-1 8 128,0 8 0,1 5 128,0 5 0,0 1 0,1 0 0,0-2 127,0-5-127,1-5 0,0-4-128,0-8 128,1-6-128,1-7 0,0-7-128,1-6 0,0-5 0,0-4 0,1-2-128,2 0 128,-1 3-128,0 3 128,-1 3-128,-1 4 0,-1 2 0,-1 4 128,-2 3 0,-1 3 0,0 5 0,0 4 0,0 5 0,1 6 0,0 3 0,-1 3 128,1 0-128,-1-1 128,0-2-256,0-3 0,-1-4-767,2-3-1,-1-2-9984,1-4 6400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6.003"/>
    </inkml:context>
    <inkml:brush xml:id="br0">
      <inkml:brushProperty name="width" value="0.1" units="cm"/>
      <inkml:brushProperty name="height" value="0.6" units="cm"/>
      <inkml:brushProperty name="color" value="#CC9900"/>
      <inkml:brushProperty name="inkEffects" value="pencil"/>
    </inkml:brush>
  </inkml:definitions>
  <inkml:trace contextRef="#ctx0" brushRef="#br0">14 272 9088,'0'0'0,"0"0"128,0 0 128,0 0 128,0 0 128,0 0 128,0 0 0,0 0-128,0 0 0,0 0-128,0 0 128,0 0-128,0 0 0,0 0-128,0 0 128,0 0-128,0 0 0,0 0-128,0 0 128,0 0-128,0 0 0,-1-6 0,-2-7 0,0-7-1,-1-6 1,2-4-128,2-1 128,1 1-128,1 1 128,2 4-128,0 3 0,0 5 0,1 4 0,0 6 0,-1 5 128,0 6-128,0 7 128,1 6 0,0 5 0,2 5 0,0 4 128,0 2-128,0-1 128,-1-1-128,-3-3 128,0-1-128,-3-3 0,0-2 0,0-4 0,0-3 0,1-4 0,1-3-128,0-5 128,0-5-128,1-6 128,0-6-128,3-4 128,1-4-128,3-3 0,0 0 0,2 0 0,-1 2 0,0 3 0,-1 2 0,-2 3 0,-1 3 0,-2 4 0,-2 4 0,-2 4 0,-2 6 0,0 4 0,-1 6 0,0 2 0,-1 3 0,1-1 128,-1 0-128,1-1 0,0-2 0,1-3 0,0 1 0,0-1 128,0-2-128,0-2 0,0-5 0,0-6 0,1-6 0,0-6 0,1-5 0,2-5 0,2-4-128,1-3 128,2-2-128,-1 3 128,0 1-128,-1 5 128,-1 4 0,-2 5 0,-2 6 0,-1 7 0,-3 6 0,0 7 0,-3 4 0,0 6 0,-3 2 0,0 3 128,0 1-128,1 0 128,1 0-128,1-2 128,1-4-128,1-3 128,3-5-128,1-6 128,1-7-128,0-8 128,2-7-128,-1-7 0,1-6 0,0-2 0,0-3 0,2 0 0,0 4 0,1 3 0,-1 5 0,0 4 0,-1 5 0,0 4 0,-3 4 0,-1 5 0,-1 6 0,-1 5 0,-2 6 0,-2 3 128,0 3 0,-1 0 0,0-2-128,1-2 128,0-3-128,1-5 128,2-4-128,2-6 0,1-7 0,3-6 0,0-5 0,3-5 0,1-3 0,1 1 0,1 3-128,0 3 128,-2 6-128,0 5 128,-1 5-128,-1 4 128,0 2-128,-2 2 128,1-1-128,-2 1 0,0-2-768,-1 0 128,0-1-384,-2 0 1,0-1-10369,-1 0 6784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7.535"/>
    </inkml:context>
    <inkml:brush xml:id="br0">
      <inkml:brushProperty name="width" value="0.1" units="cm"/>
      <inkml:brushProperty name="height" value="0.6" units="cm"/>
      <inkml:brushProperty name="color" value="#CC9900"/>
      <inkml:brushProperty name="inkEffects" value="pencil"/>
    </inkml:brush>
  </inkml:definitions>
  <inkml:trace contextRef="#ctx0" brushRef="#br0">1 270 12032,'0'0'0,"0"0"0,0 0 0,0 0 0,0 0 128,1-4-128,2-5 128,1-3-128,-1-5 128,1-4-128,-1-2 128,-1-1 0,-1-1 0,0-1-128,-1 1 128,0 2-128,1 3 128,0 4-128,0 4 128,0 4 0,0 4 0,-1 4 0,0 6 128,1 5 0,0 7 0,2 5 128,0 4 0,0 4-128,0 2 0,0 0 0,0-3 0,1-4 0,-1-3 127,0-6-255,-1-5 128,0-5-128,-2-5 128,1-7-128,0-6 0,3-7-128,2-4 128,0-4-128,1-3 0,-1 0 0,-1 0 0,0 2 0,-1 1 0,-1 4-128,0 6 128,-1 6-128,-1 7 128,0 7 0,-1 7 0,-1 6 0,1 5 0,1 4 0,0 2 128,1 1 0,1 1 0,0-3 0,2-3 0,-1-4 0,-1-6 0,0-4 0,0-7 0,0-5-128,1-6 128,0-5-128,0-5 128,0-2-128,0-2 0,-1 0 0,-1 1 0,-1 3 0,1 3 0,-1 3 0,0 4 0,-1 2 0,0 5 0,1 6 0,0 5 0,0 6 0,2 7 128,0 5 0,2 3 0,1 3 0,1-1 0,1-3 0,-2-4 128,0-5-128,-2-6 0,-1-6 0,-1-8 0,-2-7-128,0-6 0,-1-6 0,-1-6 0,0-4 0,0-4 0,0-4-128,-1 1 128,0 0-128,-1 4 0,1 4 0,-1 6 0,1 5 0,0 5 0,1 5-128,1 4 128,0 4 0,0 6 128,0 5 0,0 6 0,1 4 0,1 4 0,0 2 0,1 0 0,0-1 0,1-2 0,-1-3 0,0-4 0,-1-4 0,0-8 0,-1-7-512,-1-6 128,-1-7-640,-2-4 129,1-1-10753,-1 2 6912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3.292"/>
    </inkml:context>
    <inkml:brush xml:id="br0">
      <inkml:brushProperty name="width" value="0.1" units="cm"/>
      <inkml:brushProperty name="height" value="0.6" units="cm"/>
      <inkml:brushProperty name="color" value="#CC9900"/>
      <inkml:brushProperty name="inkEffects" value="pencil"/>
    </inkml:brush>
  </inkml:definitions>
  <inkml:trace contextRef="#ctx0" brushRef="#br0">95 111 9728,'0'0'0,"0"0"0,0 0 0,0 0 0,0 0 0,0 0 0,0 0 128,1-5-128,1-5 128,-1-4-128,1-2 128,0-1-128,-2 1 128,0 3 0,-1 3 0,0 3 0,-2 5 128,0 3 0,-2 5 0,-2 4 0,0 4 128,-1 4-128,-1 4 128,1 2-128,-2 3 128,1 3-128,0-1 128,1 1-128,2-4 0,2-3-128,1-5 128,2-4-128,0-3 128,1-5-128,1-2 0,-1-4 0,1-4 0,0-5 0,2-4 0,1-5 0,1-2 0,1-3-128,1-1 128,1 0-128,-1 1 0,1 3 0,-2 4 0,-2 4 0,0 2 0,-1 4 0,-2 3 0,0 3 0,-1 4 0,-1 3 0,-2 5 127,0 4-127,-1 4 128,0 4-128,1 2 128,0 1-128,1-2 128,0-2-128,0-3 128,1-4-128,0-4 128,1-3-128,1-3 0,0-3 0,2-2 0,0-2 0,1-3 0,1-4 0,2-3 0,-1-4 0,1-2 0,-1-1 0,0 1 0,-1 1 0,-1 2 0,-1 4 0,-1 4 0,-2 6 0,-2 6 0,0 7 0,-2 6 0,-1 5 0,0 3 0,-1 3 0,1 1 0,2 1 0,0 0 128,1-3-128,2-3 128,-1-4-128,0-5 128,0-5-128,1-4 128,-1-3-128,1-5 128,0-3-128,1-5 0,1-4 0,2-3 0,0-2 0,0-2 0,1-2 0,1 1 0,-1 2 0,0 1 0,-1 4-128,-2 2 128,0 3 0,-1 3 0,-2 4 0,-2 4 0,0 6 0,-1 3 0,0 6 0,0 3 0,0 2 0,1 2 0,0 0 0,1-1 128,0-2-128,1-2 128,0-4-128,0-3 128,1-5-128,0-5 128,1-6-128,2-5 128,0-6-128,1-6 0,1-4 0,0-2 0,2-3 0,0-1 0,2 2 0,0 2 0,1 3 0,0 4 0,-1 4 0,-1 4 0,-2 3 0,-1 3 0,-2 2 0,0 2 0,-1 0 0,-2 3 0,-3 3 0,-3 4 0,-2 3 0,-1 5 0,-1 3 0,1 1 0,1 3 0,2-1 0,2-2 0,2-3 0,1-3 0,1-5 0,2-4 0,1-4 128,3-6-128,2-5 0,2-4 0,1-3 0,1-3 0,-1-1 0,0 0 0,-2 1 0,-2 1 0,-1 4 0,-3 2 0,0 3 0,-3 3 0,0 3 0,-3 3 0,0 4 0,-1 3 0,0 4 0,0 2 0,0 2 0,0 1 0,2 0 0,0-1-128,0 0 128,0-1-640,-1-2 0,2-2-639,-1-2-1,1-4-8832,1-1 5760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8.930"/>
    </inkml:context>
    <inkml:brush xml:id="br0">
      <inkml:brushProperty name="width" value="0.1" units="cm"/>
      <inkml:brushProperty name="height" value="0.6" units="cm"/>
      <inkml:brushProperty name="color" value="#CC9900"/>
      <inkml:brushProperty name="inkEffects" value="pencil"/>
    </inkml:brush>
  </inkml:definitions>
  <inkml:trace contextRef="#ctx0" brushRef="#br0">24 115 7808,'0'0'0,"0"0"128,0 0 128,0 0 128,0 0 128,0 5 128,0 4 0,0 2 128,1 1 0,0 1-128,-1-2 0,0-1 0,-1-1 0,0-2-256,0-2 128,-1-1-128,1-1 0,-1-2-128,1-2-1,0-5-127,0-3 128,0-4-128,0-4 0,0-3 0,-1-1 0,0-3-128,1 1 128,1 2-128,1 3 128,0 2-128,0 3 0,0 4 0,-1 5 0,0 5 0,-1 5 128,-2 7-128,1 6 128,-1 7-128,1 6 128,4 5 0,1 1 0,1-2-128,0-3 128,-1-4-128,-1-7 128,-2-5 0,0-7 0,-1-6 0,0-6 0,1-6-128,2-5 128,1-3-128,-1-4 0,0-5 0,-1-3 0,0-4 0,1 1 0,1 0 0,0 4 0,1 4 0,-2 5 0,0 5 0,-1 5 0,0 7 0,-1 7 0,0 10 0,0 7 128,2 7 0,0 6 0,1 2 0,2 1 0,0-3 0,0-3 0,0-5 0,-1-7 0,-1-5 0,0-6 0,0-9-128,0-7 128,-2-8-128,1-6 0,-1-7 0,0-5 0,0-3 0,1 0 0,-1 1 0,0 4 0,-1 5 0,-1 4 0,0 6 0,0 3 0,1 5-128,0 3 128,2 5 0,-1 5 0,0 7 0,0 5 0,-1 6 0,0 2 0,0 3 0,1-2 0,0-3 0,0-3 128,1-5-128,0-5 128,0-7-128,1-7 128,0-7-128,1-8 0,1-5 0,0-3 0,0-1-128,1 2 128,1 5-128,-2 7 128,0 8-128,-1 7 128,-2 7-256,1 6 0,-1 2-1024,0 1 128,0 0-11519,1-4 7551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1.082"/>
    </inkml:context>
    <inkml:brush xml:id="br0">
      <inkml:brushProperty name="width" value="0.05" units="cm"/>
      <inkml:brushProperty name="height" value="0.05" units="cm"/>
    </inkml:brush>
  </inkml:definitions>
  <inkml:trace contextRef="#ctx0" brushRef="#br0">7 247 6912,'5'0'22,"15"-3"612,-19 3-611,-1-1-1,1 1 0,-1-1 1,1 0-1,-1 1 0,0-1 0,1 0 1,-1 0-1,0 1 0,0-1 1,1 0-1,-1 0 0,0 1 1,0-1-1,0 0 0,0 0 0,0 0 1,0 1-1,0-1 0,0 0 1,0 0-1,-1 0 0,1 1 1,0-1-1,0 0 0,-1 0 0,0-3 68,1-1 0,0 1 0,1 0 0,-1 0 0,0 0 0,1-1 0,0 1 0,0 0 0,0 0 0,1 0 0,3-7 0,0 1 120,0 1 0,0-1 0,12-12 0,-12 16-65,1 0 1,-1 1-1,2 0 0,6-5 0,-2 2 25,-36 55 364,-61 66-1,77-106-438,5-10 71,4 1-150,0 1-1,0 0 0,0 0 0,0 0 1,0-1-1,0 1 0,0 0 1,0 0-1,1 0 0,-1-1 0,0 1 1,1 0-1,-1 0 0,2-1 1,3-7-10,9-17 146,1 2 0,0 0 0,2 1-1,1 0 1,29-27 0,-24 36-21,-19 12-79,0 0 0,0 0 0,-1 0-1,1-1 1,-1 1 0,1-1 0,-1 0-1,3-4 1,-5 6-30,-17 6-3350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1.854"/>
    </inkml:context>
    <inkml:brush xml:id="br0">
      <inkml:brushProperty name="width" value="0.05" units="cm"/>
      <inkml:brushProperty name="height" value="0.05" units="cm"/>
    </inkml:brush>
  </inkml:definitions>
  <inkml:trace contextRef="#ctx0" brushRef="#br0">3 611 12160,'-2'-32'0,"2"24"46,2 10 71,-2-2-111,0 0-1,0 0 1,0 0 0,0-1 0,0 1 0,0 0-1,0 0 1,0 0 0,0-1 0,0 1 0,1 0 0,-1 0-1,0 0 1,0 0 0,0-1 0,0 1 0,0 0-1,0 0 1,0 0 0,0 0 0,1-1 0,-1 1 0,0 0-1,0 0 1,0 0 0,0 0 0,0 0 0,1 0-1,-1 0 1,0 0 0,0-1 0,0 1 0,1 0-1,-1 0 1,0 0 0,0 0 0,0 0 0,1 0 0,-1 0-1,0 0 1,0 0 0,0 0 0,0 0 0,1 0-1,-1 0 1,0 0 0,0 1 0,0-1 0,1 0-1,-1 0 1,0 0 0,0 0 0,0 0 0,0 0 0,1 0-1,-1 0 1,0 1 0,0-1 0,0 0 0,7-37 646,-3-1 0,-1 0 0,-2-57 1,-1 14-169,1 7-55,-1 19 167,10-74 0,-5 109-313,-2 17-110,-2 15-96,4 148-45,0-92 0,-4 0 0,-13 130 0,8-194-42,0-13-17,-2-13-42,-8-74-530,8 32-2706,3 26-6124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3.467"/>
    </inkml:context>
    <inkml:brush xml:id="br0">
      <inkml:brushProperty name="width" value="0.05" units="cm"/>
      <inkml:brushProperty name="height" value="0.05" units="cm"/>
    </inkml:brush>
  </inkml:definitions>
  <inkml:trace contextRef="#ctx0" brushRef="#br0">2 786 3328,'4'-16'4808,"-2"2"-3451,-4-9-545,0 0 1,3-31-1,-1-24-198,-4 9-53,4-1 1,11-100 0,-9 147-380,2 0 1,0 1-1,2 0 1,0 0-1,2 0 1,0 1-1,1 0 1,22-35 0,-29 53-158,0 0 1,0 0 0,0 1 0,1-1 0,-1 1 0,1-1 0,0 1 0,0 0-1,-1 0 1,1 0 0,0 1 0,1-1 0,-1 1 0,0 0 0,0 0 0,1 0-1,-1 0 1,5-1 0,-5 3-12,0-1-1,0 0 1,-1 0-1,1 1 1,0 0-1,0 0 1,0 0-1,0 0 1,-1 0-1,1 0 1,0 0 0,-1 1-1,1 0 1,-1-1-1,0 1 1,1 0-1,-1 0 1,0 0-1,0 1 1,0-1-1,2 4 1,7 12 24,-1 0 0,0 1 1,-1 0-1,-2 0 0,0 1 1,-1-1-1,0 2 0,-2-1 0,2 24 1,1 30 122,-4 88 0,-3-117-98,0 5-57,2-17-146,-2 1-1,-2-1 1,-10 60 0,11-92-557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4.505"/>
    </inkml:context>
    <inkml:brush xml:id="br0">
      <inkml:brushProperty name="width" value="0.05" units="cm"/>
      <inkml:brushProperty name="height" value="0.05" units="cm"/>
    </inkml:brush>
  </inkml:definitions>
  <inkml:trace contextRef="#ctx0" brushRef="#br0">229 121 5632,'0'0'256,"0"2"64,-2 6 109,1-1-1,-1 1 1,0-1 0,-1 0 0,0 0-1,0 0 1,0 0 0,-1 0 0,-4 6-1,6-11-329,-1 1-1,1-1 0,0 0 0,-1 0 0,1 0 0,-1 0 0,1 0 1,-1 0-1,0 0 0,0-1 0,0 0 0,0 1 0,0-1 0,0 0 1,0-1-1,-1 1 0,1-1 0,0 1 0,0-1 0,-1 0 0,1 0 1,0 0-1,0 0 0,-6-2 0,3 1-3,-1-1-1,0 0 1,1 0 0,-1-1-1,1 1 1,-1-2 0,1 1 0,0-1-1,1 1 1,-1-2 0,0 1-1,1-1 1,0 1 0,0-1 0,-5-7-1,8 8-57,-1 0 0,1 0-1,0 0 1,0 0 0,0 0-1,1 0 1,0 0 0,-1-1-1,1 1 1,1 0 0,-1-1-1,1 1 1,-1-1 0,1 1-1,1-1 1,-1 1 0,1-1-1,-1 1 1,1 0 0,0-1-1,1 1 1,-1 0 0,1 0-1,4-8 1,-3 8-20,0 0 0,0 0-1,0 0 1,0 1 0,0-1 0,1 1 0,0 0 0,0 0-1,0 0 1,0 1 0,0-1 0,0 1 0,1 0 0,-1 0-1,1 1 1,-1-1 0,1 1 0,0 0 0,0 0 0,-1 1-1,1-1 1,0 1 0,5 1 0,-2-1 4,-1 0 1,0 1-1,0 0 1,0 1-1,0-1 0,0 1 1,0 1-1,0-1 1,0 1-1,-1 0 1,0 1-1,1 0 0,-1 0 1,10 9-1,-9-5-1,0 1 1,0 0-1,-1 1 0,0-1 1,-1 1-1,0 0 0,-1 1 1,0-1-1,0 1 0,-1 0 1,-1-1-1,0 1 0,0 1 1,-1-1-1,0 0 0,-1 0 1,-1 0-1,0 1 0,0-1 1,-6 22-1,6-31-9,0 1 0,0 0-1,0-1 1,0 1 0,-1 0 0,1-1 0,-1 0 0,0 1 0,0-1 0,1 0-1,-1 0 1,-1 0 0,1 0 0,0 0 0,0-1 0,-1 1 0,1-1 0,-1 1-1,-4 1 1,1-2 4,1 1 0,-1-1 0,1-1 0,-1 1 0,1-1-1,-1 0 1,1 0 0,-1 0 0,-9-3 0,-3-1-58,1-1-1,0-1 1,0-1 0,0 0 0,-20-13-1,-2-6-3475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5.932"/>
    </inkml:context>
    <inkml:brush xml:id="br0">
      <inkml:brushProperty name="width" value="0.05" units="cm"/>
      <inkml:brushProperty name="height" value="0.05" units="cm"/>
    </inkml:brush>
  </inkml:definitions>
  <inkml:trace contextRef="#ctx0" brushRef="#br0">0 273 6656,'8'-1'3,"17"-6"37,-24 7-37,0-1 1,0 1-1,-1 0 0,1 0 0,0-1 0,-1 1 0,1-1 0,0 1 0,-1-1 0,1 1 0,0-1 0,-1 1 0,1-1 0,-1 0 0,1 1 0,-1-1 0,0 0 0,1 1 0,-1-1 0,0 0 0,1 1 0,-1-1 0,0 0 0,0 0 0,0 0 0,1 1 0,-1-3 0,-1-4 108,1-1 1,1 0-1,-1 1 0,1-1 1,1 0-1,-1 1 1,1-1-1,1 1 0,-1 0 1,1 0-1,0 0 1,1 0-1,0 0 0,0 1 1,8-11-1,5-1 407,0 0-1,2 1 1,28-21-1,-10 8 239,-121 113 161,61-64-3200,12-10-4415</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6.878"/>
    </inkml:context>
    <inkml:brush xml:id="br0">
      <inkml:brushProperty name="width" value="0.05" units="cm"/>
      <inkml:brushProperty name="height" value="0.05" units="cm"/>
    </inkml:brush>
  </inkml:definitions>
  <inkml:trace contextRef="#ctx0" brushRef="#br0">1 601 10368,'2'-6'0,"-2"5"0,0 0 0,0 0 0,0 0 0,0 0 0,1 0 0,-1 0 0,0 0 0,1 0 0,-1 0 0,1 0 0,-1 0 0,1 0 0,-1 0 0,1 1 0,0-1 0,0-1 0,1 2 0,-10-45 384,7 30-284,1 0 1,0 0 0,1 0 0,0 0-1,2 0 1,-1 0 0,10-27-1,0-10 119,-4 12 37,-2-1 0,1-72 0,-6 96-37,-2 1 0,0 0 1,0-1-1,-2 1 1,0 0-1,-9-25 1,16 87 278,-4-26-463,6 82 143,1 180 519,-9-254-511,-2 0 1,0-1 0,-16 54-1,20-81-186,0 0 0,0 1-1,0-1 1,0 0 0,0 0-1,0 0 1,0 0 0,0 0 0,0 0-1,0 1 1,0-1 0,0 0-1,0 0 1,-1 0 0,1 0 0,0 0-1,0 0 1,0 0 0,0 1-1,0-1 1,0 0 0,0 0 0,0 0-1,0 0 1,0 0 0,0 0-1,0 0 1,-1 0 0,1 0-1,0 0 1,0 0 0,0 0 0,0 1-1,0-1 1,0 0 0,0 0-1,-1 0 1,1 0 0,0 0 0,0 0-1,0 0 1,0 0 0,0 0-1,0 0 1,0 0 0,-1 0 0,1 0-1,0 0 1,0 0 0,0 0-1,0-1 1,0 1 0,0 0 0,0 0-1,-1 0 1,1 0 0,0 0-1,0 0 1,0 0 0,0 0-1,0 0 1,0 0 0,0 0 0,0-1-1,0 1 1,0 0 0,0 0-1,-1 0 1,-4-14-103,-3-18-520,7 8-1660,-1-1-6570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8.920"/>
    </inkml:context>
    <inkml:brush xml:id="br0">
      <inkml:brushProperty name="width" value="0.05" units="cm"/>
      <inkml:brushProperty name="height" value="0.05" units="cm"/>
    </inkml:brush>
  </inkml:definitions>
  <inkml:trace contextRef="#ctx0" brushRef="#br0">12 842 9728,'35'-5'768,"-49"-6"2026,10 2-2595,0 0 0,1 0 1,0-1-1,1 1 0,0-1 0,0 1 0,1-1 0,0-17 0,-2-16 120,-3-53 186,5 0 1,16-153-1,-13 232-449,2-1-1,0 1 1,1 0 0,1 0 0,0 0 0,1 1-1,1 0 1,1 0 0,0 1 0,1 0 0,0 1-1,14-15 1,-21 27-53,-1 0 1,1 0-1,0 1 0,0-1 0,-1 1 1,1 0-1,0 0 0,0 0 0,0 0 1,0 0-1,1 1 0,-1-1 0,0 1 0,0 0 1,0 0-1,0 0 0,1 1 0,-1-1 1,0 1-1,0-1 0,0 1 0,0 0 1,0 0-1,0 0 0,0 1 0,-1-1 1,4 3-1,4 1 5,0 1 1,0 0-1,-1 1 0,0 0 1,-1 0-1,11 12 0,-7-5-2,-1 2-1,-1-1 0,-1 1 1,0 0-1,-1 1 0,8 24 1,-5-7 17,-1 0 0,7 49 0,-7-7 94,-4 0 1,-2 1-1,-13 141 0,11-192-1118,1-15-2605</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9.786"/>
    </inkml:context>
    <inkml:brush xml:id="br0">
      <inkml:brushProperty name="width" value="0.05" units="cm"/>
      <inkml:brushProperty name="height" value="0.05" units="cm"/>
    </inkml:brush>
  </inkml:definitions>
  <inkml:trace contextRef="#ctx0" brushRef="#br0">219 407 6528,'0'0'5376,"-5"1"-4886,-6-1-319,1 0-1,0 0 1,-1-1 0,1 0-1,0-1 1,0 0-1,0-1 1,0 0-1,0-1 1,0 0 0,1 0-1,-11-7 1,15 8-118,-1-1-1,1 0 1,0-1 0,0 1 0,0-1 0,1 0 0,0 0 0,0 0 0,0-1-1,0 0 1,1 1 0,0-1 0,0-1 0,1 1 0,-1 0 0,1 0 0,1-1 0,-1 0-1,1 1 1,0-14 0,1 10-2,1 0 1,0 0-1,0 0 0,1 0 1,1 1-1,-1-1 0,2 0 1,-1 1-1,1 0 0,1 0 1,0 0-1,0 0 0,0 1 1,12-12-1,-10 11-28,1 0 0,0 1-1,1 0 1,0 1 0,0 0 0,1 0 0,-1 1 0,1 0-1,1 1 1,-1 0 0,1 1 0,17-5 0,-20 8-8,1 0 1,-1 0 0,0 1-1,0 1 1,0-1-1,0 1 1,0 0-1,0 1 1,0 0 0,0 0-1,-1 1 1,1 0-1,-1 0 1,1 1-1,-1 0 1,-1 0 0,1 1-1,0 0 1,-1 0-1,0 0 1,0 1-1,-1 0 1,1 0 0,4 7-1,-6-8-4,-1 0 0,1 0 1,-1 1-1,0-1 0,0 1 0,0 0 0,-1 0 0,0-1 1,0 2-1,-1-1 0,1 0 0,-1 0 0,-1 0 0,1 1 1,-1-1-1,0 0 0,0 1 0,-1-1 0,0 0 0,0 0 1,-1 0-1,1 1 0,-1-1 0,-1-1 0,1 1 0,-1 0 1,0-1-1,0 1 0,-1-1 0,1 0 0,-7 6 0,2-3-277,0-1-1,-1 0 0,0 0 1,-1-1-1,1 0 1,-1-1-1,-1 0 0,1-1 1,0 0-1,-1 0 0,0-1 1,0-1-1,0 1 0,0-2 1,0 0-1,-1 0 0,1-1 1,0 0-1,-21-4 0,14 1-7839</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1.179"/>
    </inkml:context>
    <inkml:brush xml:id="br0">
      <inkml:brushProperty name="width" value="0.05" units="cm"/>
      <inkml:brushProperty name="height" value="0.05" units="cm"/>
    </inkml:brush>
  </inkml:definitions>
  <inkml:trace contextRef="#ctx0" brushRef="#br0">1 395 5760,'3'-1'42,"-1"-1"1,1 1 0,0-1-1,-1 1 1,1-1 0,-1 0-1,0 0 1,1 0 0,-1-1-1,0 1 1,0 0 0,-1-1-1,1 1 1,0-1 0,-1 0-1,0 1 1,1-1 0,-1 0-1,0 0 1,0-3 0,11-23 415,2 1-1,0 1 1,2 1 0,30-40 0,-19 29-3,22-42 1,-11 27 312,-38 52-640,-6 30 277,-57 151-64,50-140-599,-9 27-535,7-22-3190,12-37-49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21.915"/>
    </inkml:context>
    <inkml:brush xml:id="br0">
      <inkml:brushProperty name="width" value="0.05" units="cm"/>
      <inkml:brushProperty name="height" value="0.05" units="cm"/>
    </inkml:brush>
  </inkml:definitions>
  <inkml:trace contextRef="#ctx0" brushRef="#br0">894 835 5632,'0'0'7573,"-7"3"-6613,-61 31 744,-106 45-550,105-49-456,53-22-558,0-1-1,0 0 1,0-1-1,0-1 1,-1 0-1,0-1 0,-33 2 1,28-6-44,1 0 0,0-2 0,0-1 0,1-1 0,-1 0 0,1-2 0,-22-8 0,30 9-74,0-1-1,0-1 0,0 1 1,1-2-1,0 0 0,0 0 0,1-1 1,1 0-1,-1-1 0,1 0 0,-14-22 1,11 13-17,2 1 0,0-2 1,1 1-1,1-1 0,1 0 1,0-1-1,2 0 0,0 0 1,2 0-1,0 0 0,2-1 1,0 1-1,1-1 0,1 1 1,1-1-1,1 1 0,1 0 1,1 0-1,10-29 0,-8 34-5,0 0 0,0 1 0,2 0 0,0 1 0,0 0 0,1 0 0,1 1 0,24-23 0,8-2 0,62-42 0,-53 42 0,-31 24 0,1 0 0,0 1 0,1 1 0,1 1 0,43-13 0,-29 13 0,0 2 0,1 2 0,41-3 0,-61 9 0,1 0 0,-1 1 0,0 1 0,0 1 0,1 1 0,-2 0 0,1 2 0,0 0 0,20 9 0,-23-7 0,-1 1 0,0 0 0,-1 1 0,0 1 0,0 0 0,-1 1 0,0 1 0,-1 0 0,0 1 0,14 20 0,-11-11 0,-1 2 0,0 0 0,-2 0 0,-1 1 0,-1 0 0,-1 1 0,-2 0 0,0 1 0,4 39 0,-8-41 0,-1-1 0,-1 1 0,-1 0 0,-2 0 0,0 0 0,-2 0 0,-1 0 0,0-1 0,-2 0 0,-14 33 0,13-41 5,-1-1 0,-1 0-1,0-1 1,-1 0-1,0 0 1,-1-1-1,-1-1 1,0 0 0,-1 0-1,0-2 1,0 0-1,-1 0 1,-30 13-1,4-5 9,-1-2 0,0-2 0,0-2 0,-58 10-1,24-12-1654,35-7-1071,-1-2 0,0-1 0,0-3 1,0-1-1,-43-10 0,13-1 3353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5.408"/>
    </inkml:context>
    <inkml:brush xml:id="br0">
      <inkml:brushProperty name="width" value="0.1" units="cm"/>
      <inkml:brushProperty name="height" value="0.6" units="cm"/>
      <inkml:brushProperty name="color" value="#CC9900"/>
      <inkml:brushProperty name="inkEffects" value="pencil"/>
    </inkml:brush>
  </inkml:definitions>
  <inkml:trace contextRef="#ctx0" brushRef="#br0">84 52 6400,'0'0'0,"1"4"128,2 1 128,0-2 128,1-3 0,0-4-256,0-1 128,-1-2-128,0 0 128,0 0-128,-1 1 128,-1 2-128,0 0 128,0 1-128,-1 2 128,-1 1 0,-1 0 0,0 3 0,-3 2 0,-2 2 0,-2 2 128,-3 2-128,0 2 0,-1 1-128,1 0 128,2 0-128,1-1 0,2-2 0,2-2 0,0-2-128,3-2 128,0-1 0,1-1 0,1-1 0,0-2 0,1-1-128,0-3 128,3-3-128,2-3 128,3-4-128,3-1 128,1 0-128,0-1 128,0 2-128,0 2 0,-2 0 0,-1 1 128,-2 2-128,-2 2 0,-1 1 0,-2 2 128,-1 2-128,-1 1 128,-1 3-128,-2 4 128,0 2 0,-1 2 0,-1 4 0,-2 3 0,0 3 0,0 1 0,0 2-128,1 0 128,1 3 0,1-1 0,2-1-128,2-2 128,1-4 0,3-6 0,2-6 0,2-8 0,2-5-128,3-7 128,1-4-128,2-3 128,0 0-128,0 1 128,-2 1-128,-2 3 127,-2 4-127,-4 3 128,-1 3-128,-2 3 0,-2 1 0,-2 2 0,-3 2 0,-2 3 128,-3 5-128,-3 5 128,-1 5-128,-3 4 0,0 4 0,-1 2 0,0 0 0,1-2 0,1-1 0,2-4 0,2-3 0,3-4 0,2-4 0,1-3 128,2-4-128,2-4 0,1-6 0,2-5 0,2-7 0,2-5 0,1-5 0,1-3 0,0-1 0,0 1 0,-1 4 0,-1 5 0,-1 4 0,-2 4 0,-2 5 0,-1 4 0,-2 4 0,-2 7 0,-2 6 0,-1 7 0,-3 4 0,0 4 0,-1 4 0,1 1 128,3 2 0,1-1 0,3-2 0,1-2 0,2-3-128,2-2 128,0-4-128,-1-3 128,1-5-128,-2-4 128,1-6-128,0-6 128,2-6-128,1-5 128,2-7-128,2-5 0,1-3 0,3-3 0,0-1 0,0 0 0,-1 4 0,-2 5 0,-2 4 0,-2 7 0,-3 6 0,-2 6 0,-2 5 0,-3 5 0,-2 5 0,-2 5 0,-2 4 0,0 5 0,-1 3 0,1 2 0,2-2 0,1-2 0,2-4 0,2-5 0,1-4 0,1-6 128,1-7-128,1-7 128,0-6-128,1-7 128,0-5-128,1-4 0,0 0 0,1-1 0,-1 3 0,0 4 0,-1 3 0,0 3 0,-1 4 0,-1 2 0,1 3 0,-1 1 0,2 2 0,-1 0 0,0 3-128,0 1 0,0 2-768,-1 0 128,0 1-383,0-1-1,0 0-8960,0-2 5760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1.704"/>
    </inkml:context>
    <inkml:brush xml:id="br0">
      <inkml:brushProperty name="width" value="0.05" units="cm"/>
      <inkml:brushProperty name="height" value="0.05" units="cm"/>
    </inkml:brush>
  </inkml:definitions>
  <inkml:trace contextRef="#ctx0" brushRef="#br0">0 894 4736,'8'-12'102,"0"0"1,-1 0-1,0 0 1,-1-1-1,0 0 0,-1 0 1,-1-1-1,0 1 1,4-27-1,-3-9 613,-1-76 0,-2 36-119,6-35 207,-2 41-587,-2 0 0,-9-84 0,2 148 466,3 41 63,0-7-764,6 151 1093,-2 54-612,-4-216-456,-25 344 479,24-345-461,1 1 4,0-1 0,-1 0 0,0 0 0,1 0 1,-1 1-1,0-1 0,-1 0 0,1 0 1,0 0-1,-1 0 0,-3 4 0,5-7-29,0 0 0,-1 0-1,1 0 1,0 0 0,-1 0 0,1 0-1,0 0 1,-1 0 0,1 0-1,0-1 1,0 1 0,-1 0 0,1 0-1,0 0 1,0 0 0,-1-1-1,1 1 1,0 0 0,0 0-1,-1-1 1,1 1 0,0 0 0,0 0-1,0-1 1,0 1 0,-1 0-1,1 0 1,0-1 0,0 1 0,0 0-1,0-1 1,0 1 0,0 0-1,0-1 1,0 1 0,0 0 0,0 0-1,0-1 1,0 1 0,0 0-1,0-1 1,0 1 0,0 0 0,0-1-1,-1-17-110,9-113-3430,-5 92-2580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4.087"/>
    </inkml:context>
    <inkml:brush xml:id="br0">
      <inkml:brushProperty name="width" value="0.05" units="cm"/>
      <inkml:brushProperty name="height" value="0.05" units="cm"/>
    </inkml:brush>
  </inkml:definitions>
  <inkml:trace contextRef="#ctx0" brushRef="#br0">0 629 10624,'6'-22'0,"-3"20"299,0 7 409,0 0 341,1-15-417,0-37 158,-2-70 1,-3 75-543,2 1 0,10-66 0,-5 74-125,18-56 0,-20 79-75,0 0 0,1 0 0,0 0 0,1 1 0,0 0 0,0 0-1,0 0 1,1 1 0,13-12 0,-17 17-35,1 1-1,-1-1 1,1 1 0,0 0-1,-1 0 1,1 0 0,0 0-1,0 1 1,0 0-1,0-1 1,1 1 0,-1 1-1,0-1 1,0 1 0,1 0-1,-1 0 1,0 0-1,0 0 1,1 1 0,-1 0-1,0-1 1,0 2 0,0-1-1,0 0 1,0 1 0,0 0-1,0 0 1,0 0-1,-1 0 1,1 1 0,4 3-1,0 1 11,0 0 1,-1 0-1,1 0 0,-1 1 0,-1 0 1,0 0-1,0 1 0,0-1 0,-1 1 0,-1 1 1,8 18-1,-4 15 28,-1 1 0,-2 0 0,-2 0 1,-3 46-1,-2-32 13,-2 0 0,-18 84 0,21-134-360,-2 6 150,2-5-3508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4.926"/>
    </inkml:context>
    <inkml:brush xml:id="br0">
      <inkml:brushProperty name="width" value="0.05" units="cm"/>
      <inkml:brushProperty name="height" value="0.05" units="cm"/>
    </inkml:brush>
  </inkml:definitions>
  <inkml:trace contextRef="#ctx0" brushRef="#br0">199 337 10752,'23'-1'0,"-23"1"0,0 0 0,0 0 0,0-1 0,1 1 0,-1 0 0,0 0 0,0 0 0,0-1 0,0 1 0,0 0 0,0 0 0,0 0 0,-1-1 0,1 1 0,0 0 0,0 0 0,0 0 0,0-1 0,0 1 0,0 0 0,0 0 0,0 0 0,0-1 0,-1 1 0,1 0 0,0 0 0,0 0 0,0 0 0,0 0 0,-1-1 0,1 1 0,0 0 0,0 0 0,0 0 0,-1 0 0,1 0 0,0 0 0,0 0 0,0 0 0,-1 0 0,1 0 0,0 0 0,0 0 0,0 0 0,-1 0 0,1 0 0,-11-6 0,-15-1 87,6 2 307,0-1-1,0 0 1,-33-18 0,48 22-332,1-1 0,-1 0 0,1 0 0,0 0 0,0 0 0,0-1 0,1 1 0,-1-1 0,1 0 0,0 0 1,0-1-1,0 1 0,1 0 0,-1-1 0,1 0 0,0 0 0,1 1 0,-1-1 0,1 0 0,-1-8 0,1 8-7,0 0 0,1 0 0,0-1 0,0 1 0,0 0 0,1-1 0,0 1 0,0 0 0,0 0 0,1 0 0,-1 0 0,1 0 0,0 0 0,1 0-1,-1 1 1,5-6 0,-1 3 10,1 0-1,-1 0 1,1 1-1,1 0 1,-1 1-1,1 0 1,0 0-1,12-5 1,-7 3-24,0 2 0,0 0 0,0 0 0,1 2 0,0-1 0,0 2 0,0 0 0,0 0 0,0 1 0,16 2 0,-26-1-27,1 0 0,0 1-1,-1 0 1,1-1 0,0 2-1,-1-1 1,0 0 0,1 1-1,-1 0 1,0 0 0,0 0-1,0 1 1,0-1 0,0 1 0,0 0-1,-1 0 1,1 1 0,-1-1-1,0 0 1,0 1 0,0 0-1,-1 0 1,1 0 0,-1 0 0,0 0-1,0 1 1,0-1 0,-1 0-1,1 1 1,-1-1 0,0 1-1,-1 0 1,1 6 0,0-5 2,-1 1 1,0-1 0,0 0-1,0 0 1,-1 1 0,0-1-1,0 0 1,-1 0-1,0 0 1,0 0 0,0 0-1,-1-1 1,0 1-1,0 0 1,0-1 0,0 0-1,-1 0 1,0 0 0,0 0-1,-1-1 1,1 0-1,-1 0 1,0 0 0,0 0-1,0-1 1,-1 1-1,-7 2 1,1 0-35,-1-2 1,1 0-1,-1 0 0,0-1 0,0-1 1,0 0-1,0-1 0,-1 0 0,1-1 1,0-1-1,0 0 0,-14-3 0,13 1-2136,-1 0-7595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6.235"/>
    </inkml:context>
    <inkml:brush xml:id="br0">
      <inkml:brushProperty name="width" value="0.05" units="cm"/>
      <inkml:brushProperty name="height" value="0.05" units="cm"/>
    </inkml:brush>
  </inkml:definitions>
  <inkml:trace contextRef="#ctx0" brushRef="#br0">34 261 5248,'11'-9'673,"1"-2"-1,-2 1 1,1-1 0,-2-1 0,1 0-1,9-16 1,-10 14-416,1 0 0,0 1 0,1 0 0,0 1-1,15-12 1,-14 14-71,-6 4-35,1 0 0,-1 1 1,1 0-1,0 0 0,0 1 1,1 0-1,-1 0 0,1 0 1,0 1-1,0 0 0,0 1 1,0 0-1,14-2 0,-24 5-100,-1 0-1,0 1 1,1-1-1,-1 1 1,1-1 0,-1 1-1,1 0 1,0-1-1,0 1 1,-3 4-1,-6 4 56,-25 18 148,-51 53 0,62-54 35,-1-2 0,-2-1 0,-52 35 0,116-98 730,64-69-780,-72 85-277,0 1 1,49-29-1,-14 16-4350,-48 28-4145</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7.010"/>
    </inkml:context>
    <inkml:brush xml:id="br0">
      <inkml:brushProperty name="width" value="0.05" units="cm"/>
      <inkml:brushProperty name="height" value="0.05" units="cm"/>
    </inkml:brush>
  </inkml:definitions>
  <inkml:trace contextRef="#ctx0" brushRef="#br0">99 383 5888,'-14'-26'21,"14"26"-18,0 0 0,0 0-1,0 0 1,0 0 0,0 0 0,0 0-1,0 0 1,0-1 0,0 1 0,0 0-1,0 0 1,-1 0 0,1 0 0,0 0-1,0 0 1,0 0 0,0 0 0,0 0-1,0 0 1,0 0 0,0 0 0,0 0-1,0 0 1,0-1 0,0 1 0,-1 0-1,1 0 1,0 0 0,0 0 0,0 0 0,0 0-1,0 0 1,0 0 0,0 0 0,0 0-1,0 0 1,-1 0 0,1 0 0,0 0-1,0 0 1,0 0 0,0 0 0,0 1-1,0-1 1,0 0 0,0 0 0,0 0-1,0 0 1,-1 0 0,1 0 0,0 0-1,0 0 1,0 0 0,0 0 0,0 0-1,0 0 1,0 0 0,0 0 0,0 1-1,0-1 1,0 0 0,0 0 0,0 0-1,0 0 1,0 0 0,0 0 0,0 0-1,0 1 1,-2 11 268,2 13 804,1-6 972,-3-33-547,-5-24-738,3 25-642,-41-159 657,37 136-564,3 0 0,-4-68 0,25 142-85,-7-10-54,-1 1-1,-2 0 1,4 39 0,-1 92 369,-7-104-29,-5-115-389,-4-89-412,8 50-2941,0 70-3840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9.098"/>
    </inkml:context>
    <inkml:brush xml:id="br0">
      <inkml:brushProperty name="width" value="0.05" units="cm"/>
      <inkml:brushProperty name="height" value="0.05" units="cm"/>
    </inkml:brush>
  </inkml:definitions>
  <inkml:trace contextRef="#ctx0" brushRef="#br0">7 544 8576,'6'-3'25,"-4"3"58,-1-1 0,1 1 0,0-1 0,0 0-1,-1 0 1,1 0 0,0 0 0,-1 0-1,1 0 1,-1 0 0,1 0 0,1-2 0,-3 1-13,0 0 0,1 0 0,-1 1 0,0-1 1,0 0-1,0 0 0,0 0 0,-1 1 0,1-1 0,0 0 1,-1 1-1,1-1 0,-1 0 0,-1-2 0,-6-20 263,2 1 0,0-1 0,2 1-1,1-1 1,0-1 0,2 1 0,1 0 0,1 0-1,7-48 1,-4 51-207,2-1-1,12-34 1,-15 47-83,2-1 1,-1 1-1,1 0 1,0 0-1,1 1 1,0 0-1,0 0 1,9-8-1,-12 13-32,-1 1-1,1-1 0,0 1 1,0 0-1,0 0 1,0 0-1,0 0 0,0 1 1,0-1-1,1 1 1,-1 0-1,1 0 0,-1 0 1,1 0-1,-1 1 1,1-1-1,-1 1 1,1 0-1,0 0 0,-1 0 1,1 1-1,-1-1 1,1 1-1,-1 0 0,1 0 1,-1 0-1,1 0 1,-1 1-1,0 0 0,0-1 1,0 1-1,0 0 1,0 0-1,0 1 0,0-1 1,-1 0-1,1 1 1,-1 0-1,1 0 0,1 3 1,4 6 74,-2 0 0,1 0-1,-2 0 1,1 1 0,-2 0 0,0 0 0,4 21 0,-2 4 269,2 56-1,-8-58-233,-2-1-1,-2 1 0,-1 0 1,-12 43-1,9-45-182,8-26-561,3-9-322,5-10-2412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9.886"/>
    </inkml:context>
    <inkml:brush xml:id="br0">
      <inkml:brushProperty name="width" value="0.05" units="cm"/>
      <inkml:brushProperty name="height" value="0.05" units="cm"/>
    </inkml:brush>
  </inkml:definitions>
  <inkml:trace contextRef="#ctx0" brushRef="#br0">155 356 8192,'4'18'13,"0"1"-53,-4-19 47,0 0 1,-1 0-1,1 0 0,0 0 1,0 0-1,0 0 0,0 0 1,0 0-1,0 0 0,0 0 1,0 0-1,-1 0 0,1 0 1,0 0-1,0 0 0,0 0 1,0 0-1,0 0 0,0 0 1,0 0-1,-1 0 0,1 0 1,0 0-1,0 0 0,0 0 1,0 0-1,0 0 0,0 0 1,0 0-1,0 0 0,0 0 1,-1 0-1,1 1 0,0-1 1,0 0-1,0 0 0,0 0 1,0 0-1,0 0 0,0 0 1,0 0-1,0 0 0,0 0 1,0 1-1,0-1 0,0 0 1,0 0-1,0 0 0,0 0 1,0 0-1,0 0 0,0 0 1,0 1-1,0-1 0,0 0 1,-4-3 221,0 0 1,-1 0-1,1 0 1,0 0-1,-1 1 1,0 0-1,0 0 1,0 0-1,0 1 1,0-1-1,-6 0 1,7 2-163,-1-1 1,1 0-1,-1 0 0,1 0 1,0-1-1,0 1 1,0-1-1,0 0 1,0 0-1,0-1 1,0 1-1,1-1 0,-1 0 1,1 0-1,0 0 1,0 0-1,-5-6 1,4 1-53,1 1 0,0-1 0,0 0 0,1 0 0,0 0 1,0 0-1,1 0 0,0-1 0,0 1 0,1 0 0,0-1 1,0 1-1,1 0 0,0 0 0,1-1 0,0 1 0,0 0 0,6-12 1,-4 8 2,1 1 1,1-1 0,0 1-1,0 0 1,1 1 0,0-1-1,1 1 1,0 1 0,1 0-1,0 0 1,19-14 0,-24 20-17,1 0 1,-1 1 0,1 0 0,0 0 0,-1 0 0,1 0-1,0 0 1,0 1 0,0 0 0,1 0 0,-1 1-1,0-1 1,0 1 0,0 0 0,0 1 0,1-1 0,-1 1-1,0 0 1,0 0 0,0 1 0,0-1 0,0 1 0,-1 0-1,1 1 1,0-1 0,-1 1 0,0 0 0,1 0-1,-1 0 1,0 1 0,-1-1 0,1 1 0,3 4 0,-1-1 5,-1 0 0,1 0 1,-1 0-1,0 1 1,-1 0-1,0 0 1,0 0-1,-1 0 0,0 1 1,-1 0-1,1-1 1,-1 1-1,-1 0 0,0 0 1,0 0-1,-1 0 1,0 0-1,-2 12 1,0-13 6,0 0 0,-1-1 0,1 0 0,-2 1 0,1-1 0,-1 0 0,0-1 0,0 1 0,-1-1 0,0 0 0,0 0 0,0 0 0,-1 0 0,0-1 0,0 0 0,0-1 0,-1 1 0,1-1 0,-1 0 0,0-1 0,0 0 0,-1 0 0,1 0 0,-1-1 0,1 0 0,-10 1 0,11-3-172,-1 0-1,0 0 1,1-1 0,-1 0 0,1 0 0,0-1-1,-12-4 1,-7-1-3108,14 4-2601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0.940"/>
    </inkml:context>
    <inkml:brush xml:id="br0">
      <inkml:brushProperty name="width" value="0.05" units="cm"/>
      <inkml:brushProperty name="height" value="0.05" units="cm"/>
    </inkml:brush>
  </inkml:definitions>
  <inkml:trace contextRef="#ctx0" brushRef="#br0">11 374 7040,'2'-8'154,"1"-1"0,0 1 1,0-1-1,1 1 0,0 0 0,1 0 1,-1 1-1,2-1 0,-1 1 0,1 0 1,0 1-1,12-12 0,58-66 905,-49 52-533,31-30 1,-41 49-271,0 0 0,21-12 0,10-7 256,-43 31-437,-11 11 47,-12 14 44,-57 75-135,-18 21 44,72-96-41,-45 45 109,59-62-95,-1 0 0,0 0 0,-1-1-1,0 0 1,1-1 0,-17 7 0,25-12-44,0 0-1,-1 1 0,1-1 1,0 0-1,-1 0 0,1 0 1,0 0-1,-1 0 1,1 0-1,0 0 0,-1 0 1,1 0-1,0 1 0,-1-2 1,1 1-1,-1 0 0,1 0 1,0 0-1,-1 0 1,1 0-1,0 0 0,-1 0 1,1 0-1,0 0 0,-1-1 1,1 1-1,0 0 0,0 0 1,-1 0-1,1-1 1,0 1-1,0 0 0,-1 0 1,1-1-1,0 1 0,0 0 1,0-1-1,-1 1 0,1 0 1,0 0-1,0-1 1,0 1-1,0 0 0,0-1 1,0 1-1,0-1 0,-1 1 1,1 0-1,0-1 0,0 1 1,0 0-1,1-1 1,-1 1-1,0 0 0,0-1 1,0 1-1,0 0 0,0-1 1,0 1-1,0 0 0,1-1 1,-1 1-1,0 0 1,0-1-1,0 1 0,1 0 1,-1-1-1,12-24 67,3 2-55,2 1 0,0 0 0,2 1 1,24-20-1,-13 10-91,-12 13-590,1 1 1,1 0-1,0 1 1,30-17-1,-28 21-6267</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1.662"/>
    </inkml:context>
    <inkml:brush xml:id="br0">
      <inkml:brushProperty name="width" value="0.05" units="cm"/>
      <inkml:brushProperty name="height" value="0.05" units="cm"/>
    </inkml:brush>
  </inkml:definitions>
  <inkml:trace contextRef="#ctx0" brushRef="#br0">25 548 9472,'-5'-10'-128,"1"0"0,0-1 0,1 0 0,0 0 0,1 0 0,-2-18 0,11-362 0,-4 327 256,13 115 512,-4 13-154,-4 0 0,-2 1 1,-3-1-1,-7 89 1,3-144-393,1-2 33,0 0 0,-1 0-1,0 0 1,0 0 0,-1 0-1,-3 8 1,1-13-64,-1-10-9,-1-10 0,2-15-840,2 1 0,1-50 0,1 45-632,0-7-4406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3.087"/>
    </inkml:context>
    <inkml:brush xml:id="br0">
      <inkml:brushProperty name="width" value="0.05" units="cm"/>
      <inkml:brushProperty name="height" value="0.05" units="cm"/>
    </inkml:brush>
  </inkml:definitions>
  <inkml:trace contextRef="#ctx0" brushRef="#br0">1 541 8320,'0'0'2944,"2"-5"-2347,4-14-221,0 0 0,-1 0 0,-1-1 0,-1 0 0,0 0 0,-2 0 0,-1-35 0,-2 16 56,4-62 1,0 86-371,0 0 1,0 1-1,2-1 1,0 1 0,0 0-1,1 0 1,10-19-1,-11 28-57,0-1-1,0 1 1,1 0-1,-1 1 1,1-1-1,0 1 1,1 0-1,-1 0 1,1 1 0,-1-1-1,1 1 1,0 0-1,0 1 1,0 0-1,1 0 1,-1 0-1,1 0 1,-1 1-1,9 0 1,-6-1-1,-1 2 0,1-1 0,-1 2-1,1-1 1,0 1 0,-1 0 0,1 1 0,-1-1 0,0 2 0,1-1 0,-1 1 0,0 1 0,-1-1 0,11 7-1,-9-2 18,0 0 0,0 1 0,-1 0 0,0 0 0,-1 1 0,0 0 0,-1 0 0,0 1 0,0-1 0,-1 2 0,0-1 0,-1 0 0,4 20 0,-2-3 44,-1 0 0,-1 1 0,-1-1 0,-3 49 0,-9 86 20,9-163-97,0 0 0,0 0 0,0 0 0,0 0 0,1 0 0,-1 0 0,0 0 0,0 0 0,0 0 0,0 0 0,0 0 0,0-1 0,0 1 0,0 0 0,0 0 0,1 0 0,-1 0 0,0 0 0,0 0 0,0 0 0,0 0 0,0 0 0,0 0 0,0 0 0,0 0 0,0 0 0,1 0 0,-1 0 0,0 0 0,0 0 0,0 1 0,0-1 0,0 0 0,0 0 0,0 0 0,0 0 0,0 0 0,1 0 0,-1 0 0,0 0 0,0 0 0,0 0 0,0 0 0,0 0 0,0 0 0,0 1-1,0-1 1,0 0 0,0 0 0,0 0 0,0 0 0,0 0 0,0 0 0,0 0 0,0 0 0,0 0 0,0 1 0,0-1 0,0 0 0,0 0 0,0 0 0,0 0 0,0 0 0,0 0 0,0 0 0,0 0 0,0 1 0,0-1 0,0 0 0,7-8-1642,-4 5-117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7.150"/>
    </inkml:context>
    <inkml:brush xml:id="br0">
      <inkml:brushProperty name="width" value="0.1" units="cm"/>
      <inkml:brushProperty name="height" value="0.6" units="cm"/>
      <inkml:brushProperty name="color" value="#CC9900"/>
      <inkml:brushProperty name="inkEffects" value="pencil"/>
    </inkml:brush>
  </inkml:definitions>
  <inkml:trace contextRef="#ctx0" brushRef="#br0">94 0 7040,'0'0'0,"0"0"0,0 0 0,0 0 0,0 0 128,0 0 0,0 0 128,0 0 128,0 0 128,-4 4 0,-3 4 0,-3 3-128,-1 2 0,-1 2-128,1 0 128,2-1-128,1-2 0,1-1-128,2-2 128,1-1-128,1-3 128,2-1-128,0-2 128,2-3-128,1-3 128,3-2-128,2-4 0,1-2 0,2-2 0,0 0-128,-1 0 128,-1 1-128,-1 3 128,-1 1-128,-2 2 128,0 3-128,-1 1 128,-1 3-128,-2 4 128,-1 3-128,-1 4 128,-1 4-128,0 4 128,-1 3 0,-1 3 0,1 1 0,-1-1 0,2-3 0,0-1 0,1-3-128,0-3 128,2-3-128,0-2 128,2-3 0,2-4 0,0-4 0,3-3 0,2-4 0,1-4 0,2-3-128,0-2 128,0 0-128,0 0 128,-1 3-128,-1 2 127,-1 3-127,-2 2 0,-1 1 0,-2 2 0,0 1 0,-1 1 0,-2 2 0,-1 3 0,-1 6 0,-3 4 128,-1 6-128,-2 3 128,-2 3-128,2 2 128,2 1-128,1-1 128,1-2-128,0-4 128,2-4 0,0-4 0,0-5-128,0-4 128,0-4-128,2-5 128,0-3-128,2-4 0,1-2 0,2-1 0,3 0 0,1 0 0,1 1 0,0 2 0,-1 1 0,-1 2 0,-3 3 0,-1 1 0,-4 4 0,-1 3 0,-4 4 0,-1 6 0,-4 5 0,-2 4 128,0 4-128,0 1 128,0-1-128,1-1 128,1-2-128,1-4 128,1-2-128,1-4 128,2-3-128,-1-3 128,2-2-128,0-3 128,-1-1-128,1-3 128,0-1-128,0-5 0,2-5 0,-1-5 0,2-6 0,-1-5 0,1-3 0,0-2 0,1-2 0,0 0 0,0 2 0,1 5 0,-1 5 0,0 6 0,-1 5 0,-1 7 0,-1 5 0,-3 6 0,0 8 0,-3 7 0,0 6 0,-1 3 0,0 3 0,1 0 0,2 0 0,2-3 128,1-4-128,1-3 0,2-6 0,1-3 128,0-5-128,1-3 0,1-2 0,1-3 0,0-3-128,0-2 0,1-5-768,1-4 128,0-2-11391,0 1 7295</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3.891"/>
    </inkml:context>
    <inkml:brush xml:id="br0">
      <inkml:brushProperty name="width" value="0.05" units="cm"/>
      <inkml:brushProperty name="height" value="0.05" units="cm"/>
    </inkml:brush>
  </inkml:definitions>
  <inkml:trace contextRef="#ctx0" brushRef="#br0">165 323 9344,'4'7'54,"-3"-6"-31,0 0 1,0 0 0,0 1-1,0-1 1,0 1-1,0-1 1,-1 0-1,1 1 1,-1-1-1,1 1 1,-1 0 0,1-1-1,-1 3 1,-22-24 488,6 4-290,-7-6 253,0-2 0,-31-43 0,49 59-424,0 0 0,0 0 0,1 0 0,0 0 0,1-1 0,0 1-1,0-1 1,0 0 0,2 0 0,-1 0 0,1 0 0,0 0 0,1-1-1,1-11 1,-1 19-36,0-1 1,1 1-1,-1-1 0,1 1 0,0-1 0,0 1 0,0 0 0,0-1 0,0 1 0,0 0 1,0 0-1,1 0 0,0 0 0,-1 0 0,1 0 0,0 1 0,0-1 0,2-2 0,0 2 2,0 0 0,0 0-1,1 0 1,-1 0-1,1 0 1,-1 1-1,1 0 1,-1 0-1,7 0 1,6 0 50,0 1 1,1 0-1,-1 1 0,23 6 1,-23-4-7,-1 0 1,0 2 0,0 0-1,0 1 1,-1 1 0,18 9 0,-28-13-45,-1-1 1,0 0 0,0 1 0,0 0 0,-1 0 0,1 0 0,-1 0 0,1 1 0,-1 0 0,0-1 0,-1 1 0,1 0 0,-1 0 0,1 1 0,-1-1 0,0 0 0,-1 1 0,1-1 0,-1 1 0,0-1 0,0 1 0,0 0 0,-1 0 0,0-1 0,0 1 0,0 8 0,-1-10-13,0 0 0,-1 0 0,1 0 0,0 0 0,-1 0 0,0-1 1,0 1-1,1-1 0,-1 1 0,-1-1 0,1 0 0,0 1 0,-1-1 0,1-1 0,-1 1 0,1 0 0,-1 0 0,0-1 1,0 0-1,0 1 0,1-1 0,-6 1 0,-9 3-67,0-1 1,-30 5-1,40-8 23,-68 5-3075,62-6-4310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4.960"/>
    </inkml:context>
    <inkml:brush xml:id="br0">
      <inkml:brushProperty name="width" value="0.05" units="cm"/>
      <inkml:brushProperty name="height" value="0.05" units="cm"/>
    </inkml:brush>
  </inkml:definitions>
  <inkml:trace contextRef="#ctx0" brushRef="#br0">0 249 7424,'11'-5'437,"-14"14"544,-2-3 49,9-19-449,13-21 118,2 1-1,23-33 1,-13 23-299,-24 35-303,1 1 0,-1-1 0,2 1 1,-1 1-1,1-1 0,0 1 0,0 0 0,16-9 1,-20 16 123,-5 6-147,-5 7-7,-32 30 203,28-34-665,1 0 0,1 1-1,0 1 1,-13 21 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5.609"/>
    </inkml:context>
    <inkml:brush xml:id="br0">
      <inkml:brushProperty name="width" value="0.05" units="cm"/>
      <inkml:brushProperty name="height" value="0.05" units="cm"/>
    </inkml:brush>
  </inkml:definitions>
  <inkml:trace contextRef="#ctx0" brushRef="#br0">54 402 11648,'1'-5'128,"4"-21"2,-1-1 0,-2 1-1,0-1 1,-2 0 0,-1 1 0,-1-1 0,-1 1 0,-2-1 0,0 1 0,-15-39 0,11 11 107,7 42-59,4 37 26,2 26-81,-3 1 1,-2 0 0,-2 0-1,-13 64 1,11-99-124,2-31-209,4-28-584,1 6-1319,1-2-5376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6.691"/>
    </inkml:context>
    <inkml:brush xml:id="br0">
      <inkml:brushProperty name="width" value="0.05" units="cm"/>
      <inkml:brushProperty name="height" value="0.05" units="cm"/>
    </inkml:brush>
  </inkml:definitions>
  <inkml:trace contextRef="#ctx0" brushRef="#br0">1 642 8832,'6'-26'21,"-6"26"-9,0 0 1,0 0-1,0 1 0,0-1 0,0 0 1,0 0-1,0 0 0,0 0 0,0 1 0,1-1 1,-1 0-1,0 0 0,0 0 0,0 1 1,0-1-1,0 0 0,0 0 0,0 0 1,0 0-1,0 0 0,1 1 0,-1-1 1,0 0-1,0 0 0,0 0 0,0 0 1,0 0-1,1 0 0,-1 0 0,0 0 0,0 1 1,0-1-1,0 0 0,1 0 0,-1 0 1,0 0-1,0 0 0,0 0 0,0 0 1,1 0-1,-1 0 0,0 0 0,0 0 1,0 0-1,1 0 0,-1 0 0,0 0 1,0-1-1,0 1 0,0 0 0,1 0 1,-1 0-1,0 0 0,0 0 0,0 0 0,0 0 1,0 0-1,1-1 0,-1 1 0,0 0 1,0 0-1,0 0 0,0 0 0,0 0 1,0-1-1,0 1 0,0 0 0,1 0 1,-1-1-1,4 6 1366,-1-17-584,-1-120 1271,3-62-780,-1 159-1200,1 0 0,1 1 1,2 0-1,2 0 0,25-59 1,-35 92-88,1-1 0,-1 1 1,1 0-1,-1 0 1,1 0-1,0 0 1,0 0-1,-1 0 1,1 0-1,0 0 0,0 1 1,0-1-1,0 0 1,0 0-1,0 1 1,0-1-1,1 1 1,-1-1-1,0 1 0,0-1 1,0 1-1,0 0 1,3-1-1,-1 1-6,0 0 1,-1 1-1,1-1 0,0 0 0,0 1 1,0 0-1,-1 0 0,1-1 0,0 2 1,3 0-1,-1 2-9,1-1-1,0 0 1,-1 1 0,0 0 0,0 1 0,0-1 0,0 1-1,6 8 1,-5 1-8,0-1-1,-1 1 1,-1 0-1,0 1 1,-1-1-1,0 1 1,0 21 0,3 10-6,-3-31 31,21 165 0,-22-154 0,-1 0 0,-2 1 0,0-1 0,-10 49 0,-2-34-3350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7.509"/>
    </inkml:context>
    <inkml:brush xml:id="br0">
      <inkml:brushProperty name="width" value="0.05" units="cm"/>
      <inkml:brushProperty name="height" value="0.05" units="cm"/>
    </inkml:brush>
  </inkml:definitions>
  <inkml:trace contextRef="#ctx0" brushRef="#br0">153 272 8064,'0'0'661,"-25"-1"939,20-1-1422,0 1-1,-1-1 1,1-1 0,0 1 0,0-1-1,0 0 1,0 0 0,1 0 0,-1-1-1,-6-5 1,-1-3 159,1 0 0,-13-18-1,22 27-315,-1-1 0,1 0 1,0 0-1,0 0 0,0 0 0,1-1 0,-1 1 0,1 0 0,0-1 0,0 1 0,1-1 1,-1 1-1,1-1 0,0 1 0,0-1 0,1 1 0,-1-1 0,1 1 0,0-1 0,0 1 1,1 0-1,-1-1 0,4-5 0,-3 5-1,1 1 1,0-1 0,0 0-1,0 1 1,0 0-1,1 0 1,0 0-1,0 0 1,0 0-1,0 1 1,0 0-1,1 0 1,0 0-1,-1 0 1,1 1-1,0 0 1,0 0-1,0 0 1,6-1 0,0 2 2,0-1 0,0 2 1,0-1-1,1 2 0,-1-1 1,0 2-1,15 3 0,-20-4-10,-1 0 0,0 1 0,1-1 0,-1 1 0,0 1-1,0-1 1,0 1 0,0 0 0,-1 0 0,1 0 0,-1 1 0,0-1-1,0 1 1,0 0 0,0 1 0,4 6 0,-6-7-5,-1-1 1,0 1 0,0 0-1,0 0 1,0 0-1,-1 0 1,1 0 0,-1 0-1,0 0 1,0 0-1,-1 0 1,1 0-1,-1 0 1,0 0 0,0 0-1,0 0 1,-1 0-1,1-1 1,-1 1-1,0-1 1,0 1 0,-3 4-1,0-1 9,0 0-1,0 0 1,-1 0-1,0 0 1,0-1-1,-1 0 1,0 0-1,0-1 1,-10 6 0,-51 21-1761,62-30 1361,-1 0 1,1 0-1,0 0 1,-1-1 0,1 0-1,-1 0 1,0 0-1,1-1 1,-11-1 0,9-1-5698</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8.806"/>
    </inkml:context>
    <inkml:brush xml:id="br0">
      <inkml:brushProperty name="width" value="0.05" units="cm"/>
      <inkml:brushProperty name="height" value="0.05" units="cm"/>
    </inkml:brush>
  </inkml:definitions>
  <inkml:trace contextRef="#ctx0" brushRef="#br0">2 513 128,'-2'-22'0,"3"21"188,12-10 3027,0-1 1,15-16-1,-5-9-2357,-10 15-564,0 2-1,1 0 1,1 0-1,25-25 1,-27 36-48,-13 9-242,1 0 0,-1 0 0,0 0 0,0 0-1,0 0 1,0 0 0,1 0 0,-1 0 0,0 0 0,0 0 0,0 0 0,0 0 0,0 0-1,1 1 1,-1-1 0,0 0 0,0 0 0,0 0 0,0 0 0,0 0 0,1 0 0,-1 0 0,0 0-1,0 1 1,0-1 0,0 0 0,0 0 0,0 0 0,0 0 0,0 0 0,0 1 0,0-1 0,0 0-1,1 0 1,-1 0 0,0 0 0,0 0 0,0 1 0,0-1 0,0 0 0,0 0 0,0 0-1,0 1 1,-6 27 176,4-21-159,-3 7-10,0 0 0,-1-1-1,0 0 1,-1 0 0,0-1-1,-1 0 1,0 0 0,-1 0-1,0-1 1,-1-1 0,-1 0-1,1 0 1,-17 10 0,24-17-16,-1-1 0,0 0 1,0 0-1,0 0 0,0 0 1,0-1-1,-5 1 0,8-2 4,1 1 0,-1-1-1,1 0 1,-1 0-1,1 0 1,-1 0 0,1 0-1,-1 0 1,0 0-1,1 0 1,-1-1 0,1 1-1,-1 0 1,1 0-1,-1 0 1,1-1 0,-1 1-1,1 0 1,-1 0 0,1-1-1,0 1 1,-1 0-1,1-1 1,-1 0 0,1 0-1,-1 0 0,1 0 0,0 0 0,0 0 0,-1 0 0,1 0 0,0 0 0,0 0 0,0 0 0,1 0 0,-1 0 0,0 0 1,0 0-1,0 0 0,1 0 0,-1 0 0,1-2 0,6-11-48,0 1 0,0 0 1,1 0-1,15-18 0,10-16-85,85-170 114,-112 210 69,-5 16 72,-7 33 193,2-15-154,-16 130 411,-1 13 12,16-122-198,4-102-22,14-92-338,13-182-26,-21 289-57,-2 35 10,-1 26 7,-2 40-138,3 196-4653,-2-210-1652</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0.243"/>
    </inkml:context>
    <inkml:brush xml:id="br0">
      <inkml:brushProperty name="width" value="0.05" units="cm"/>
      <inkml:brushProperty name="height" value="0.05" units="cm"/>
    </inkml:brush>
  </inkml:definitions>
  <inkml:trace contextRef="#ctx0" brushRef="#br0">43 476 11776,'-1'-8'411,"0"-1"1,-1 1-1,0 0 1,-5-13-1,-4-22 860,4 9-1037,2-1 1,1 1 0,2-1-1,1 1 1,2-1 0,9-58-1,-9 90-232,0-1-1,1 1 1,-1-1 0,1 1-1,0-1 1,-1 1 0,2 0-1,-1 0 1,0 0 0,1 0-1,-1 0 1,1 1 0,0-1-1,0 1 1,4-3 0,0 0-3,0 1 0,1 0 1,-1 1-1,1 0 0,0 0 0,8-2 0,-12 5 5,0 0 0,0 0-1,0 0 1,0 0-1,-1 1 1,1-1-1,0 1 1,0 0-1,0 1 1,0-1 0,-1 1-1,1-1 1,-1 1-1,1 0 1,-1 0-1,0 1 1,4 2-1,7 7 19,0 0-1,15 17 0,-15-13-16,-1 1 0,-1-1 0,-1 2-1,0 0 1,-1 0 0,-1 1 0,-1 0-1,-1 1 1,0 0 0,-1 0 0,-2 0-1,0 1 1,-1 0 0,-1-1 0,0 1-1,-2 0 1,-3 24 0,0-27-782,0-11-2691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1.081"/>
    </inkml:context>
    <inkml:brush xml:id="br0">
      <inkml:brushProperty name="width" value="0.05" units="cm"/>
      <inkml:brushProperty name="height" value="0.05" units="cm"/>
    </inkml:brush>
  </inkml:definitions>
  <inkml:trace contextRef="#ctx0" brushRef="#br0">173 282 7680,'10'22'186,"-8"-14"-12,-8-16-1,3 5-39,1 1-1,-1 0 1,0 0-1,0 1 1,0-1 0,1 1-1,-2-1 1,1 1-1,0 0 1,0 0 0,0 0-1,0 0 1,-6 0-1,-25-10 1048,26 7-1055,0-1 1,1-1 0,0 1-1,0-1 1,0-1 0,1 1 0,0-1-1,0 0 1,1-1 0,-7-9-1,10 12-94,-1 1 0,1-1-1,0 0 1,0 1 0,0-1-1,1 0 1,0 0-1,0 0 1,0-1 0,0 1-1,1 0 1,0 0 0,0 0-1,0-1 1,1 1 0,-1 0-1,1 0 1,1 0 0,1-6-1,0 5-24,0 0-1,0 0 1,1 1-1,0 0 1,0 0-1,0 0 1,0 0-1,1 0 1,0 1-1,0 0 1,0 0-1,1 0 1,-1 1-1,1 0 1,0 0-1,-1 0 1,1 1-1,1 0 0,-1 0 1,0 0-1,0 1 1,1 0-1,-1 0 1,1 0-1,-1 1 1,8 1-1,-5-1 11,-1 1 0,0 0 0,1 0 0,-1 1 0,0 0-1,0 1 1,0-1 0,0 2 0,0-1 0,-1 1 0,1 0-1,-1 1 1,0-1 0,0 2 0,-1-1 0,0 1 0,0 0 0,0 0-1,9 13 1,-14-17-13,0 0 0,0-1 0,0 1 1,0 0-1,0 0 0,0 1 0,-1-1 0,1 0 0,-1 0 0,1 0 0,-1 0 0,0 1 0,0-1 0,0 0 0,0 0 0,0 0 0,-1 0 0,1 1 1,-1 2-1,-1-2 8,0 1 1,1-1-1,-1 0 1,0 1-1,-1-1 0,1 0 1,0 0-1,-1-1 1,0 1-1,-4 3 1,-1 0 10,0 0 1,-1-1-1,0 0 0,0 0 1,0-1-1,-1 0 0,-14 3 1,-54 6-2435,57-10-5546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1.839"/>
    </inkml:context>
    <inkml:brush xml:id="br0">
      <inkml:brushProperty name="width" value="0.05" units="cm"/>
      <inkml:brushProperty name="height" value="0.05" units="cm"/>
    </inkml:brush>
  </inkml:definitions>
  <inkml:trace contextRef="#ctx0" brushRef="#br0">1 275 10368,'9'-28'128,"-5"17"96,1 0-1,1 0 1,0 1 0,0 0 0,1 1 0,9-11 0,21-31 257,-19 17-256,-14 23-144,1 1-1,1 0 1,0 0-1,0 1 1,1-1-1,10-10 1,-15 22 100,-4 8-108,-5 10 14,6-18-151,-3 10 150,-2 1 0,0-1 1,-13 20-1,-5-7-2543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2.489"/>
    </inkml:context>
    <inkml:brush xml:id="br0">
      <inkml:brushProperty name="width" value="0.05" units="cm"/>
      <inkml:brushProperty name="height" value="0.05" units="cm"/>
    </inkml:brush>
  </inkml:definitions>
  <inkml:trace contextRef="#ctx0" brushRef="#br0">57 553 11648,'27'-116'512,"-24"98"-431,-1 0 1,-1-1-1,-1 1 0,-1 0 1,0 0-1,-1 0 1,-1 0-1,-1 0 1,-1 0-1,-10-27 1,4 22 9,1-1 0,2 0 1,0 0-1,1-1 1,2 0-1,-4-41 1,16 168-92,1 33 0,-17 26-107,9-154-184,3-15-1957,-2-1-5090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8.953"/>
    </inkml:context>
    <inkml:brush xml:id="br0">
      <inkml:brushProperty name="width" value="0.1" units="cm"/>
      <inkml:brushProperty name="height" value="0.6" units="cm"/>
      <inkml:brushProperty name="color" value="#CC9900"/>
      <inkml:brushProperty name="inkEffects" value="pencil"/>
    </inkml:brush>
  </inkml:definitions>
  <inkml:trace contextRef="#ctx0" brushRef="#br0">0 243 7296,'0'0'0,"5"-3"0,2-4 0,2-1 0,0-1 0,-3-2 0,-1-1 128,-2-3-128,-3-2 128,0-1-128,0 0 128,-1 0 0,0 1 0,1 2 0,0 3 0,0 1 0,1 2 128,1 0-128,0 2 0,2-1 0,0 1 0,0 2 0,0 1 128,-1 2 128,-1 3 0,-1 4 0,-2 5 0,0 3-128,-1 3 0,-1 2 0,0 2 0,1 0-128,0 0 128,1 1-128,0-2 0,1-4 0,2-4 0,3-5 0,3-6 0,3-6 0,2-5 0,0-3-128,0-2 128,-1-2-128,-1 1 128,-2 0-128,-1 2 128,-1 2-128,-1 2 0,-1 2 0,-2 3 0,0 0 0,-2 3 0,-1 2 0,-2 3 0,-2 5 0,-1 3 128,-2 5-128,-2 4 0,-3 4 0,0 4 128,-1 1-128,0 0 128,3-1-128,1-3 128,2-4-128,3-4 128,5-4-128,4-5 128,4-5-128,3-7 128,3-6-128,1-6 128,2-4-128,0-3 0,0 0 0,-1 1 0,0 0 0,-3 4 0,-1 2 0,-3 4 0,-2 2 0,-2 4 0,-2 2 0,-2 2 0,-2 3 0,-3 4 0,-3 5 0,-2 5 0,-2 6 0,-2 3 0,1 3 0,0 0 0,2-1 0,2-1 128,1-2-128,1-4 0,2-2 0,0-4 128,2-2-128,2-4 128,2-3-128,2-6 128,2-4-128,4-6 0,2-6 0,2-2 0,1-2 0,2-1 128,-1 2-128,-1 3 0,-3 4 0,-3 3 0,-3 4 0,-3 2 0,-2 4 0,-5 4 128,-3 5-128,-4 7 128,-2 6-128,-2 7 128,-3 4 0,1 3 0,-1 3 0,3-2 0,2-1-1,3-3 1,2-5 0,2-5 0,4-5 0,3-6 0,3-9 0,3-8 0,3-8-128,2-6 128,0-3-128,-1-1 128,0-1-128,0 1 128,-2 1-128,0 4 0,-3 2 0,-2 4 0,-1 2 0,-3 4 0,-3 1 0,-1 3 128,-4 3-128,-2 2 128,-3 3-128,-2 4 0,0 2 0,-2 1 0,0 2 0,1 1 128,1 0-128,1-2 128,3-1-128,2-2 0,2-3-128,2-2 128,3-4-1024,3-3 129,2-4-10625,1 0 6784</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4.470"/>
    </inkml:context>
    <inkml:brush xml:id="br0">
      <inkml:brushProperty name="width" value="0.05" units="cm"/>
      <inkml:brushProperty name="height" value="0.05" units="cm"/>
    </inkml:brush>
  </inkml:definitions>
  <inkml:trace contextRef="#ctx0" brushRef="#br0">70 593 8064,'0'0'2432,"-3"-6"-2070,-15-51 218,3-1 0,-10-68 0,21 99-504,1-1-1,2 0 1,0 1 0,2-1 0,1 0 0,2 1 0,7-32 0,-9 53-68,0 0 1,0 1-1,0-1 0,1 1 1,0-1-1,0 1 0,1 0 1,-1 0-1,1 0 0,0 1 1,0-1-1,1 1 0,-1 0 1,1 0-1,8-4 0,-10 6-4,0 1-1,0-1 0,0 1 1,0 0-1,0 0 1,0 0-1,1 0 0,-1 1 1,0-1-1,1 1 0,-1 0 1,0 0-1,1 0 1,-1 1-1,0-1 0,1 1 1,-1-1-1,0 1 0,0 0 1,0 1-1,0-1 1,0 0-1,0 1 0,0 0 1,0-1-1,0 1 0,-1 0 1,1 1-1,3 2 1,6 8-4,-1 1 0,0 0 0,-1 1 0,-1 0 0,0 1 0,-1-1 0,0 2 0,-2-1 0,0 1 0,0 0 0,-2 0 0,5 34 0,-4-10 0,-3 0 0,0 0 0,-3 0 0,-9 62 0,8-92-564,0 0 1,0 0 0,-1-1 0,-6 17 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5.305"/>
    </inkml:context>
    <inkml:brush xml:id="br0">
      <inkml:brushProperty name="width" value="0.05" units="cm"/>
      <inkml:brushProperty name="height" value="0.05" units="cm"/>
    </inkml:brush>
  </inkml:definitions>
  <inkml:trace contextRef="#ctx0" brushRef="#br0">268 224 12928,'21'23'-11,"-21"-23"11,1 0 1,-1 0 0,0 1-1,0-1 1,0 0-1,0 0 1,0 1-1,0-1 1,0 0-1,0 0 1,0 1-1,0-1 1,0 0-1,0 0 1,0 1 0,0-1-1,0 0 1,0 0-1,0 1 1,0-1-1,0 0 1,0 0-1,-1 1 1,1-1-1,0 0 1,0 0 0,0 0-1,0 1 1,0-1-1,-1 0 1,1 0-1,0 0 1,0 1-1,0-1 1,-1 0-1,-19 3 120,1-4-9,0-1 0,0 0 1,0-2-1,1 0 1,-1-1-1,1-1 0,-21-9 1,31 11-83,1 0 0,-1-1 0,1 1 0,0-2 1,0 1-1,1-1 0,0 0 0,-7-7 1,10 9-11,0-1 1,0 1 0,0-1-1,1 0 1,-1 0 0,1 0-1,0 0 1,0-1 0,1 1-1,0 0 1,0-1 0,0 1-1,0-10 1,2 11-15,-1 1-1,1 0 1,0-1 0,0 1 0,0 0-1,0 0 1,0 0 0,1 0 0,-1 0 0,1 0-1,0 0 1,0 0 0,0 1 0,0-1-1,0 1 1,1-1 0,-1 1 0,1 0-1,0 0 1,-1 0 0,1 0 0,0 1-1,0-1 1,0 1 0,0 0 0,0 0-1,6-2 1,4-1 12,1 1 0,-1 0 0,1 1 0,0 0 0,19 1 0,-20 1-11,0 0 1,0 1-1,0 1 1,0 0-1,0 1 1,0 0-1,-1 1 1,21 9-1,-27-10-1,0 1 0,0-1 0,0 1 0,0 1 0,-1-1 0,0 1 0,0 0 1,0 0-1,0 1 0,-1-1 0,0 1 0,0 0 0,-1 0 0,0 0 0,0 1 0,0-1 0,3 11 0,-4-11 24,-1 1 1,1-1-1,-1 0 1,0 0-1,-1 1 1,1-1-1,-1 1 0,-1-1 1,1 0-1,-1 1 1,0-1-1,-3 9 1,3-12-30,-1 0 0,1 0 0,-1 0 0,0 0 0,0 0 0,0-1 0,0 1 0,-1-1 0,1 1 0,-1-1 0,0 0 0,1 0 0,-1 0 0,0 0 0,0 0 0,0-1 0,0 1 1,-1-1-1,1 0 0,0 0 0,-1 0 0,1 0 0,0-1 0,-5 1 0,-17 1-1415,1-1 0,-40-4 0,39 2-5881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6.155"/>
    </inkml:context>
    <inkml:brush xml:id="br0">
      <inkml:brushProperty name="width" value="0.05" units="cm"/>
      <inkml:brushProperty name="height" value="0.05" units="cm"/>
    </inkml:brush>
  </inkml:definitions>
  <inkml:trace contextRef="#ctx0" brushRef="#br0">1 242 10112,'25'-33'94,"23"-41"1,4-5 484,-47 72-467,0 1 0,0-1 0,1 1 0,-1 0 0,2 0 0,-1 0 0,10-6 0,-23 35 165,6-21-314,-4 7-280,-1 1 1,1-1-1,-1 0 0,-14 16 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6.744"/>
    </inkml:context>
    <inkml:brush xml:id="br0">
      <inkml:brushProperty name="width" value="0.05" units="cm"/>
      <inkml:brushProperty name="height" value="0.05" units="cm"/>
    </inkml:brush>
  </inkml:definitions>
  <inkml:trace contextRef="#ctx0" brushRef="#br0">45 549 11904,'-18'-44'128,"18"43"-125,0 1 1,0 0 0,-1-1 0,1 1-1,0 0 1,0 0 0,0-1 0,-1 1-1,1 0 1,0 0 0,0-1-1,0 1 1,-1 0 0,1 0 0,0 0-1,0-1 1,-1 1 0,1 0 0,0 0-1,-1 0 1,1 0 0,0 0 0,-1 0-1,1 0 1,0-1 0,0 1 0,-1 0-1,1 0 1,0 0 0,-1 0-1,1 0 1,0 1 0,-1-1 0,1 0-1,0 0 1,-1 0 0,1 0 0,0 0-1,-1 0 1,1 0 0,0 1 0,0-1-1,-1 0 1,1 0 0,-6 2 87,0-12 12,5 0-88,0 0-1,1 0 1,0 0-1,0 0 1,1 1-1,1-1 1,3-13-1,1-14 41,34-200 201,-38 225-215,0 0 0,-1 0 0,-1-18 1,0 18 34,0 0 0,1 0 0,2-12 0,3 65 330,-5-13-486,-7 135 984,4-144-1333,-1-1 1,-1 1-1,0 0 0,-1-1 1,-1 0-1,-14 27 1,16-36-7252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7.956"/>
    </inkml:context>
    <inkml:brush xml:id="br0">
      <inkml:brushProperty name="width" value="0.05" units="cm"/>
      <inkml:brushProperty name="height" value="0.05" units="cm"/>
    </inkml:brush>
  </inkml:definitions>
  <inkml:trace contextRef="#ctx0" brushRef="#br0">57 472 7680,'13'-14'1850,"-26"24"289,12-10-2058,1 1-1,0-1 1,-1 0-1,1 1 1,-1-1 0,1 0-1,-1 0 1,1 1 0,-1-1-1,1 0 1,-1 0-1,1 0 1,-1 0 0,1 0-1,-1 0 1,1 1 0,-1-1-1,0 0 1,1-1-1,-1 1 1,1 0 0,-1 0-1,1 0 1,-1 0 0,1 0-1,-1 0 1,1-1-1,-1 1 1,1 0 0,-1 0-1,0-1 1,-9-18 859,2-31-675,7 45-82,-7-63 347,3 41-405,1-1 1,2 0-1,0 1 0,2-1 1,1 0-1,6-33 1,-6 57-122,-1-1 1,1 1 0,0 0-1,0 0 1,1 0 0,-1 0-1,1 0 1,0 0 0,0 1-1,0-1 1,0 1-1,1-1 1,-1 1 0,1 0-1,0 0 1,0 0 0,0 0-1,1 0 1,-1 1 0,0-1-1,1 1 1,6-3-1,8-3-4,-16 7 0,0 0 0,-1 0 0,1 0 0,0 0 0,0 0 0,0 0 0,0 0 0,0 1 0,0-1 0,0 1 0,0-1 0,0 1 0,0 0 0,0 0 0,0 0 0,0 0 0,0 0 0,0 0 0,0 1 0,0-1 0,0 1 0,0-1 0,0 1 0,0 0 0,0 0 0,0 0 0,0 0 0,-1 0 0,1 0 0,0 0 0,2 3 0,2 3 0,0 1 0,0 0 0,-1 1 0,0-1 0,0 1 0,-1 0 0,0 0 0,-1 1 0,0-1 0,0 1 0,-1-1 0,2 16 0,-1 9 0,-1 1 0,-3 41 0,-1-22-693,-17 88 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8.712"/>
    </inkml:context>
    <inkml:brush xml:id="br0">
      <inkml:brushProperty name="width" value="0.05" units="cm"/>
      <inkml:brushProperty name="height" value="0.05" units="cm"/>
    </inkml:brush>
  </inkml:definitions>
  <inkml:trace contextRef="#ctx0" brushRef="#br0">166 265 8320,'15'19'21,"-15"-18"-20,0-1 1,0 0-1,0 0 1,0 0-1,0 0 0,0 0 1,0 0-1,0 0 0,0 1 1,0-1-1,0 0 1,0 0-1,0 0 0,0 0 1,0 0-1,0 0 0,0 0 1,0 0-1,0 1 1,0-1-1,0 0 0,0 0 1,0 0-1,0 0 0,0 0 1,0 0-1,0 0 1,-1 0-1,1 0 0,0 1 1,0-1-1,0 0 0,0 0 1,0 0-1,0 0 1,0 0-1,0 0 0,0 0 1,-1 0-1,1 0 0,0 0 1,0 0-1,0 0 1,0 0-1,0 0 0,0 0 1,0 0-1,-1 0 0,1 0 1,0 0-1,0 0 1,0 0-1,0 0 0,0 0 1,0 0-1,0 0 0,0 0 1,-1 0-1,1 0 1,0 0-1,0 0 0,0 0 1,0-1-1,-16-1 82,-16-8 258,22 6-135,0 0 1,1-1-1,-1 0 0,1 0 0,0-1 1,1-1-1,-1 1 0,1-1 0,-13-15 0,18 18-147,0 0 0,0-1 0,1 1-1,-1-1 1,1 1 0,0-1 0,0 0-1,1 0 1,-1 0 0,1 0 0,0 0-1,1-1 1,-1 1 0,1 0-1,0 0 1,0-1 0,1 1 0,-1 0-1,1 0 1,1 0 0,-1 0 0,3-6-1,-2 5-51,0 1 0,1 0 0,0 0-1,0 0 1,0 1 0,1-1-1,-1 1 1,1-1 0,0 1 0,0 1-1,1-1 1,-1 0 0,1 1 0,-1 0-1,1 0 1,0 0 0,1 1 0,-1 0-1,0 0 1,1 0 0,-1 1 0,1-1-1,-1 1 1,1 1 0,0-1-1,-1 1 1,1 0 0,0 0 0,-1 0-1,1 1 1,0 0 0,-1 0 0,1 1-1,-1-1 1,0 1 0,1 0 0,-1 1-1,0-1 1,0 1 0,0 0 0,-1 1-1,1-1 1,-1 1 0,1-1-1,-1 1 1,-1 1 0,1-1 0,0 0-1,-1 1 1,0 0 0,0 0 0,0 0-1,-1 0 1,0 0 0,0 1 0,2 8-1,-2-6 25,-1 0-1,0 1 1,0-1-1,-1 0 1,0 1 0,-2 11-1,1-18-24,1 0 0,0 1 0,-1-1 0,0 0 1,1 1-1,-1-1 0,0 0 0,0 0 0,0 0 0,0 0 0,-1 0 0,1 0 0,-1 0 0,1 0 0,-1-1 0,1 1 0,-1 0 1,0-1-1,0 0 0,0 1 0,0-1 0,0 0 0,0 0 0,0 0 0,0 0 0,-1 0 0,-3 0 0,-3 1-341,-1-1 0,0-1 0,1 0-1,-1 0 1,0-1 0,-17-3 0,5-1-6769</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0.239"/>
    </inkml:context>
    <inkml:brush xml:id="br0">
      <inkml:brushProperty name="width" value="0.05" units="cm"/>
      <inkml:brushProperty name="height" value="0.05" units="cm"/>
    </inkml:brush>
  </inkml:definitions>
  <inkml:trace contextRef="#ctx0" brushRef="#br0">68 287 10112,'13'-29'0,"-18"31"73,-1 0 0,1 0 0,0 1 0,0 0 0,0 0 1,-7 5-1,10-11 1086,-8 5-243,-5 2 337,15-4-1216,-1 0 0,1 0 0,0 0 0,-1 0 0,1 0 1,-1 0-1,1 0 0,0 0 0,-1 0 0,1 0 1,0 0-1,-1 0 0,1 0 0,-1-1 0,1 1 0,0 0 1,-1 0-1,1 0 0,0-1 0,0 1 0,-1 0 1,1 0-1,0-1 0,-1 1 0,1 0 0,0 0 0,0-1 1,-1 1-1,1 0 0,0-1 0,0 0 0,4-12 518,18-16-241,-19 25-175,21-26 213,-11 12-226,1 0 0,1 1-1,0 1 1,27-23 0,-31 32-57,-1 0 1,1 0-1,18-7 0,-29 14-69,0 0 0,0 0 0,0 0 0,-1 0 0,1 0 0,0 0 0,0 0 0,0 0 0,0 0 0,0 1 0,0-1 0,0 0 0,0 0 0,0 0 0,0 0 0,0 0 0,0 0 0,0 0 0,0 0 0,0 1 0,0-1 0,0 0 0,0 0 0,0 0 0,0 0 0,0 0 0,0 0 0,0 1 0,0-1 0,0 0 0,0 0 0,0 0 0,0 0 0,0 0 0,0 0 0,0 0 0,0 0 0,0 1 0,0-1 0,0 0 0,0 0 0,0 0 0,0 0 0,0 0 0,1 0 0,-1 0 0,0 0 0,0 0 0,0 0 0,0 0 0,0 1 0,0-1 0,0 0 0,0 0 0,1 0 0,-1 0 0,0 0 0,0 0 0,0 0 0,0 0 0,-6 9 0,-119 102 235,112-99-221,4-3-16,0-1 0,1 1-1,0 1 1,0-1 0,-10 18-1,60-79-1767,-22 28 892,0 1 1,2 1 0,1 0 0,1 2 0,36-25 0,-25 19-772,10-8-4111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1.239"/>
    </inkml:context>
    <inkml:brush xml:id="br0">
      <inkml:brushProperty name="width" value="0.05" units="cm"/>
      <inkml:brushProperty name="height" value="0.05" units="cm"/>
    </inkml:brush>
  </inkml:definitions>
  <inkml:trace contextRef="#ctx0" brushRef="#br0">45 351 10752,'3'-2'1,"-1"1"-2,-1 0-1,1 1 1,-1-1-1,0 0 1,1 0-1,-1 0 1,0 0-1,1 0 1,-1 0-1,0-1 0,0 1 1,0 0-1,0 0 1,1-3-1,-2 3-1,0 1 0,0-1 0,0 1 0,0 0 0,0-1 0,-1 1 0,1 0 0,0 0-1,0-1 1,0 1 0,-1 0 0,1-1 0,0 1 0,0 0 0,-1 0 0,1-1 0,0 1-1,-1 0 1,1 0 0,0 0 0,-1 0 0,1-1 0,0 1 0,-1 0 0,1 0 0,0 0 0,-1 0-1,1 0 1,0 0 0,-1 0 0,1 0 0,0 0 0,-1 0 0,1 0 0,0 0 0,-1 0 0,1 0-1,-1 0 1,1 0 0,0 1 0,-1-1 0,1 0 0,0 0 0,0 0 0,-1 1 0,1-1-1,-1 0 1,1 1 25,0-1-1,-1 0 0,1 0 1,0 1-1,-1-1 0,1 0 1,-1 0-1,1 0 0,0 1 1,-1-1-1,1 0 0,0 0 1,-1 0-1,1 0 0,-1 0 1,1 0-1,-1 0 0,1 0 1,0 0-1,-1 0 0,1 0 1,-1 0-1,1 0 0,0 0 1,-1-1-1,1 1 0,-1 0 1,1 0-1,0 0 0,-1-1 0,1 1 1,0 0-1,-1 0 0,1-1 1,0 1-1,0 0 0,-1 0 1,1-1-1,0 1 0,0 0 1,-1-1-1,1 1 0,0-1 1,0 1-1,0 0 0,0-1 1,-1 1-1,1-1 0,0 1 1,0 0-1,0-1 0,0 1 1,0-1-1,0 0 0,-15-141 1814,1-33 1727,13 306-3133,-2 57-68,1-160-228,2-28-62,0-15-41,-1-60-64,0 28-26,1 0-1,2 1 0,10-54 0,-6 127-468,-2 24 77,-6 46-4817,2-77-2411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2.697"/>
    </inkml:context>
    <inkml:brush xml:id="br0">
      <inkml:brushProperty name="width" value="0.05" units="cm"/>
      <inkml:brushProperty name="height" value="0.05" units="cm"/>
    </inkml:brush>
  </inkml:definitions>
  <inkml:trace contextRef="#ctx0" brushRef="#br0">0 469 7808,'3'-4'0,"-2"3"0,0 0 0,-1 0 0,1 0 0,0 0 0,-1 0 0,1 0 0,0 0 0,0 0 0,0 0 0,0 1 0,0-1 0,0 0 0,0 1 0,0-1 0,0 0 0,2 0 0,-2 1 20,-1 1 1,0-1 0,0 0-1,1 0 1,-1 0-1,0 0 1,1 0 0,-1 1-1,0-1 1,0 0-1,0 0 1,1 0 0,-1 1-1,0-1 1,0 0 0,0 0-1,1 1 1,-1-1-1,0 0 1,0 0 0,0 1-1,0-1 1,0 0-1,0 1 1,0-1 0,0 0-1,0 1 1,0-1 0,0 0-1,0 0 1,0 1-1,0-1 1,0 0 0,0 1-1,0-1 1,0 1-1,0-2-4,0 1-1,0 0 0,0 0 0,0 0 1,0 0-1,0-1 0,0 1 0,0 0 0,0 0 1,0 0-1,0 0 0,0 0 0,0-1 1,0 1-1,-1 0 0,1 0 0,0 0 0,0 0 1,0 0-1,0 0 0,0-1 0,0 1 1,0 0-1,-1 0 0,1 0 0,0 0 1,0 0-1,0 0 0,0 0 0,0 0 0,-1 0 1,1 0-1,0 0 0,0-1 0,0 1 1,0 0-1,0 0 0,-1 0 0,1 0 0,0 0 1,0 0-1,0 1 0,0-1 0,-1 0 1,1 0-1,0 0 0,0 0 0,0 0 1,0 0-1,0 0 0,-1 0 0,1 0 0,0 0 1,0 0-1,0 0 0,0 1 0,0-1 1,0 0-1,-1 0 0,1 0 0,0 0 0,0 0 1,0 0-1,0 1 0,0-1 0,0 0 1,0 0-1,0 0 0,-4-11 355,1 0 1,0 0-1,1 0 0,0 0 0,1-1 1,1 1-1,0-22 0,0 21-68,3-28 224,1-1 0,17-71 1,-16 92-421,1 1 1,0 0 0,2 1-1,11-22 1,-19 38-99,1 1 0,-1 0 0,1-1 0,-1 1 1,1 0-1,0-1 0,0 1 0,0 0 0,0 0 0,0-1 0,0 1 0,0 0 1,0 0-1,0 0 0,0 1 0,1-1 0,-1 0 0,0 0 0,0 1 1,1-1-1,-1 0 0,1 1 0,-1 0 0,1-1 0,-1 1 0,1 0 0,-1 0 1,1-1-1,-1 1 0,1 0 0,-1 1 0,0-1 0,1 0 0,-1 0 1,1 1-1,-1-1 0,1 1 0,-1-1 0,2 2 0,1 0 13,-1 0 0,0 1 0,0-1 0,0 1 0,0 0 0,0 0 0,0 0 0,-1 1 0,0-1 0,1 0 0,-1 1 0,-1 0 0,3 4 0,7 31 81,-1 0 1,-3 0 0,-1 1 0,1 52 0,-5-70-84,0 3 75,-1 1-1,-3 28 1,-6-10-4151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3.517"/>
    </inkml:context>
    <inkml:brush xml:id="br0">
      <inkml:brushProperty name="width" value="0.05" units="cm"/>
      <inkml:brushProperty name="height" value="0.05" units="cm"/>
    </inkml:brush>
  </inkml:definitions>
  <inkml:trace contextRef="#ctx0" brushRef="#br0">222 248 12160,'0'0'1536,"-3"0"-1174,-15-1-126,1 0 0,0-1 0,0-1-1,-23-7 1,32 8-138,0-1-1,0 0 0,0 0 0,1 0 1,0-1-1,-1 0 0,2-1 1,-1 0-1,0 0 0,1 0 1,-11-12-1,15 14-68,1 0 0,-1 0 0,1 0 0,-1 0 0,1-1 0,0 1 1,1 0-1,-1-1 0,0 1 0,1-1 0,0 1 0,0-1 0,0 1 0,0-1 0,0 1 0,1-1 1,0 1-1,-1-1 0,1 1 0,0 0 0,1 0 0,-1-1 0,1 1 0,-1 0 0,1 0 0,0 0 1,3-2-1,-1-2 1,1 0 1,0 1 0,1 0-1,-1 0 1,1 1 0,0 0-1,1 0 1,-1 0-1,1 0 1,12-5 0,-12 8-6,-1 0 0,1 0 0,0 0 0,0 1 0,-1 0 0,1 0 0,0 1 0,0 0-1,0 0 1,0 1 0,0 0 0,0 0 0,8 3 0,-10-3-16,0 1 0,0 0 0,0 0 0,-1 1 0,1-1 0,0 1 0,-1 0 1,0 0-1,1 1 0,-1-1 0,-1 1 0,1 0 0,0 0 0,-1 0 0,0 0 0,0 1 0,4 7 0,-6-9 5,0 0 0,0 1 0,0-1 0,0 1 0,-1-1 0,1 1 0,-1 0 0,0-1 0,0 1 0,-1-1 0,1 1 0,0 0 0,-1-1 0,0 1 0,0-1 0,0 0 0,-1 1 0,1-1 0,-1 0 0,1 0 0,-1 0 0,-4 5 0,2-3-30,0 0 0,0 0 0,0-1 0,-1 1-1,1-1 1,-1 0 0,0-1 0,-1 1-1,1-1 1,0 0 0,-12 4 0,-69 21-5979,66-21-2111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0.992"/>
    </inkml:context>
    <inkml:brush xml:id="br0">
      <inkml:brushProperty name="width" value="0.1" units="cm"/>
      <inkml:brushProperty name="height" value="0.6" units="cm"/>
      <inkml:brushProperty name="color" value="#CC9900"/>
      <inkml:brushProperty name="inkEffects" value="pencil"/>
    </inkml:brush>
  </inkml:definitions>
  <inkml:trace contextRef="#ctx0" brushRef="#br0">86 121 2944,'0'0'0,"0"0"0,0 0 128,0 0 0,0 0 0,0 0 128,0 0 128,0 0 0,0 0 0,0-5-128,0-2 128,0-4-256,0-2 128,0 0 0,0 0 0,0 2-128,0 1 128,0 2 0,0 2 0,0 1-128,0 2 128,0 1-128,0 1 128,-1 1 0,0 2 0,-2 3 128,-1 3 0,0 3 0,-2 0 0,1 2 0,-1 0 0,0-1-128,2 0 0,-1-1-128,2-1 128,0-2-128,2 0 0,0-2 0,1-2 0,0-3-128,1-2 128,0-2-128,1-4 128,1-3-128,0-4 128,1-1-128,1-1 128,0 0-128,0 0 128,0 2-128,0 1 128,-1 3-128,-1 3 128,-1 3-128,-2 2 0,-1 3 0,-2 3 128,-3 5-128,-2 4 128,-2 5-128,0 2 128,0 2 0,0 1 0,2 0-128,1-3 128,3-3-128,1-3 128,2-3-128,2-2 128,1-3-128,2-1 128,2-3-128,1-4 128,3-3-128,1-4 0,0-2 0,2-1 0,1-1 0,2 1 0,-1 1 0,-1 2 0,-2 3 0,-2 1 0,-2 2 0,-4 1 0,-1 1 0,-1 1 0,-3 2 0,-2 1 0,-3 3 0,-2 4 0,-2 2 0,-3 3 0,0 3 0,0 1 0,2 0 0,1-1 128,2-2-128,3-3 128,2-3-128,1-4 128,2-3-128,2-4 0,2-2 0,4-5 0,3-2 0,3-3 0,4-2-128,1-1 128,1 0-128,-3 0 0,-1 3 0,-5 4 0,-4 2 128,-4 2 0,-4 3 0,-5 3 0,-3 2 0,-4 4 0,-1 2 0,-2 3 128,0 1-128,1 1 128,2-1-128,3-2 128,2-1-128,3-2 0,4-3-256,3-3 0,3-4-9728,0 0 6016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4.349"/>
    </inkml:context>
    <inkml:brush xml:id="br0">
      <inkml:brushProperty name="width" value="0.05" units="cm"/>
      <inkml:brushProperty name="height" value="0.05" units="cm"/>
    </inkml:brush>
  </inkml:definitions>
  <inkml:trace contextRef="#ctx0" brushRef="#br0">1 299 10496,'18'-36'361,"3"1"0,1 1 1,27-33-1,-38 53-213,1 1-1,1 0 1,0 1 0,0 1 0,1 0-1,1 0 1,0 2 0,0 0 0,24-10-1,-38 18-136,0 1-1,0-1 0,0 1 1,0-1-1,1 1 0,-1-1 0,0 1 1,0 0-1,1-1 0,-1 1 1,0 0-1,0 0 0,1 0 1,-1 0-1,0 0 0,1 1 1,-1-1-1,0 0 0,2 1 0,-3-1 0,0 1 0,1 0-1,-1-1 1,0 1-1,1-1 1,-1 1 0,0 0-1,0-1 1,0 1-1,0 0 1,0-1 0,0 1-1,0 0 1,0-1-1,0 1 1,0 0 0,0-1-1,0 1 1,0 0-1,0-1 1,0 1-1,-1-1 1,1 1 0,0 0-1,-1 0 1,-4 9 70,0 0-1,-14 19 1,16-25-113,-53 61-3039,48-55-4352</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4.922"/>
    </inkml:context>
    <inkml:brush xml:id="br0">
      <inkml:brushProperty name="width" value="0.05" units="cm"/>
      <inkml:brushProperty name="height" value="0.05" units="cm"/>
    </inkml:brush>
  </inkml:definitions>
  <inkml:trace contextRef="#ctx0" brushRef="#br0">47 22 10112,'-37'83'0,"36"-80"26,1 1 0,0-1 0,0 1 0,0 0 0,1-1 0,-1 1 0,1-1 0,0 1 0,0-1 0,1 4 0,2 8 72,1 14 144,0-6 80,0 0 1,-2 0-1,-1 1 0,-1-1 0,-4 40 1,2-61 417,-3-6-281,-4-18-129,-5-30-217,7-8 26,4-101 0,1 133-139,0-10 0,1 38-2,0-1 1,0 1 0,0 0 0,0 0 0,0-1 0,0 1 0,0 0 0,0 0 0,0 0 0,0-1 0,0 1 0,0 0 0,0 0 0,0-1-1,0 1 1,0 0 0,1 0 0,-1 0 0,0-1 0,0 1 0,0 0 0,0 0 0,0 0 0,1 0 0,-1-1 0,0 1 0,0 0 0,0 0-1,0 0 1,1 0 0,-1 0 0,0 0 0,0 0 0,0-1 0,1 1 0,-1 0 0,0 0 0,0 0 0,1 0 0,-1 0 0,8 8-115,2 16-236,14 49-3168,-17-48-3456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7.367"/>
    </inkml:context>
    <inkml:brush xml:id="br0">
      <inkml:brushProperty name="width" value="0.05" units="cm"/>
      <inkml:brushProperty name="height" value="0.05" units="cm"/>
    </inkml:brush>
  </inkml:definitions>
  <inkml:trace contextRef="#ctx0" brushRef="#br0">1 543 7680,'0'0'4885,"1"-4"-4309,9-29-30,-1 0 0,-2-1 0,-2 1 0,2-44 1,-4 37-360,1-1 0,10-40 1,-11 68-144,0 0 0,2 0 0,0 0 0,0 0 0,1 1 0,0 0 0,1 0 0,1 0 0,17-19 0,-24 29-40,1 0 1,0 0-1,0 0 0,0 1 0,0-1 0,1 0 0,-1 1 1,0 0-1,1-1 0,-1 1 0,1 0 0,-1 0 0,1 1 1,-1-1-1,1 0 0,0 1 0,-1 0 0,1-1 1,0 1-1,-1 0 0,1 1 0,0-1 0,-1 0 0,1 1 1,0-1-1,-1 1 0,1 0 0,-1 0 0,1 0 1,-1 0-1,1 0 0,-1 1 0,0-1 0,0 1 0,1-1 1,2 4-1,1 1 6,0-1 0,-1 1 0,0 0 1,0 1-1,0-1 0,0 1 0,-1 0 1,-1 0-1,1 1 0,-1-1 0,3 12 0,1 13 37,-1 1-1,-3 0 0,0 0 0,-2 0 1,-6 58-1,5-47 30,1-35-83,0-1-1,-1 0 1,0 1-1,-1-1 1,0 1-1,0-1 1,0 0-1,-1 1 1,-1-1-1,1 0 0,-1 0 1,-5 8-1,8-16-40,0-1 0,0 1 0,0 0 0,0 0-1,0 0 1,0 0 0,0 0 0,0 0 0,0 0-1,0-1 1,0 1 0,0 0 0,0 0 0,0 0-1,0 0 1,0 0 0,0 0 0,0 0-1,0-1 1,0 1 0,0 0 0,-1 0 0,1 0-1,0 0 1,0 0 0,0 0 0,0 0 0,0 0-1,0 0 1,0 0 0,0 0 0,0-1 0,-1 1-1,1 0 1,0 0 0,0 0 0,0 0 0,0 0-1,0 0 1,0 0 0,-1 0 0,1 0-1,0 0 1,0 0 0,0 0 0,0 0 0,0 0-1,0 0 1,0 0 0,-1 1 0,1-1 0,0 0-1,0 0 1,0 0 0,0 0 0,0 0 0,0 0-1,0 0 1,0 0 0,-1 0 0,1 0 0,0 1-1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8.232"/>
    </inkml:context>
    <inkml:brush xml:id="br0">
      <inkml:brushProperty name="width" value="0.05" units="cm"/>
      <inkml:brushProperty name="height" value="0.05" units="cm"/>
    </inkml:brush>
  </inkml:definitions>
  <inkml:trace contextRef="#ctx0" brushRef="#br0">194 321 9728,'6'-3'837,"-24"5"45,6 0-570,0-1-1,0 0 1,-18-1-1,24-2-282,0 0 0,0 0 1,1-1-1,-1 0 0,0 0 0,1 0 0,0-1 1,0 0-1,0 0 0,0 0 0,0 0 0,1-1 1,0 0-1,0 0 0,0 0 0,1 0 0,-1-1 1,1 1-1,0-1 0,-1-7 0,0 5 8,1 0 0,0-1 0,1 0 0,0 0 0,0 0 0,1 0 0,0 0 0,1 0 0,0 0 0,1 0 0,-1 0 0,2 0 0,3-14 0,-3 17-33,1 1 1,-1-1-1,2 1 1,-1 0 0,0 0-1,1 0 1,0 1-1,0-1 1,1 1 0,-1 0-1,1 0 1,0 0-1,0 1 1,0-1 0,1 1-1,-1 1 1,1-1-1,-1 1 1,1 0 0,0 0-1,11-2 1,-8 2 5,1 1 0,0-1 1,0 2-1,0-1 0,0 1 0,0 1 1,-1 0-1,1 0 0,0 1 0,0 0 1,-1 0-1,19 9 0,-24-9 4,1 2-1,0-1 1,-1 0-1,1 1 1,-1 0-1,0 0 0,0 0 1,-1 1-1,1-1 1,-1 1-1,0 0 1,0 0-1,-1 0 1,1 0-1,-1 0 1,0 1-1,0-1 1,-1 0-1,0 1 0,1 10 1,-1-11-3,-1 1 1,0-1-1,0 1 0,0-1 1,0 1-1,-1-1 1,0 1-1,-1-1 0,1 1 1,-1-1-1,0 0 1,0 0-1,0 0 0,-1 0 1,0 0-1,0 0 1,0-1-1,-1 0 0,1 1 1,-1-1-1,-6 5 1,1-2-273,0-2 0,0 1 0,-1-1 1,0 0-1,1-1 0,-2 0 0,1-1 1,-13 3-1,-3-1-8016</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8.881"/>
    </inkml:context>
    <inkml:brush xml:id="br0">
      <inkml:brushProperty name="width" value="0.05" units="cm"/>
      <inkml:brushProperty name="height" value="0.05" units="cm"/>
    </inkml:brush>
  </inkml:definitions>
  <inkml:trace contextRef="#ctx0" brushRef="#br0">1 1 1792,'0'0'0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9.301"/>
    </inkml:context>
    <inkml:brush xml:id="br0">
      <inkml:brushProperty name="width" value="0.05" units="cm"/>
      <inkml:brushProperty name="height" value="0.05" units="cm"/>
    </inkml:brush>
  </inkml:definitions>
  <inkml:trace contextRef="#ctx0" brushRef="#br0">103 228 128,'0'0'1301,"-4"3"-959,-23 18 113,-45 37 6641,73-61-6963,0 0 0,1-1 0,-1 1-1,1 1 1,-1-1 0,1 0 0,3-4 0,1-1-1,2-5-27,72-109 832,-65 100-814,2 1 1,0 1-1,29-25 1,-45 44-118,30-25 127,-22 22-66,-18 19-38,-20 25-293,-39 71 1,37-57-106,23-38-1487,0-1-4352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9.902"/>
    </inkml:context>
    <inkml:brush xml:id="br0">
      <inkml:brushProperty name="width" value="0.05" units="cm"/>
      <inkml:brushProperty name="height" value="0.05" units="cm"/>
    </inkml:brush>
  </inkml:definitions>
  <inkml:trace contextRef="#ctx0" brushRef="#br0">10 125 7168,'0'2'384,"7"232"3968,-9-216-3836,2-18-506,0 0 1,-1 1-1,1-1 0,0 0 1,0 0-1,0 0 1,0 0-1,0 0 1,0 0-1,0 0 0,0 0 1,-1 0-1,1 0 1,0 0-1,0 0 0,0 0 1,0 0-1,0 0 1,0 0-1,0 0 0,-1 0 1,1 0-1,0 0 1,0 0-1,0 0 1,0 0-1,0 0 0,0 0 1,0 0-1,-1 0 1,1 0-1,0 0 0,0 0 1,0 0-1,0 0 1,0 0-1,0-1 1,0 1-1,0 0 0,0 0 1,0 0-1,-1 0 1,1 0-1,0 0 0,0 0 1,0 0-1,0 0 1,0-1-1,0 1 1,0 0-1,0 0 0,0 0 1,0 0-1,0 0 1,0 0-1,0 0 0,0-1 1,-7-30 533,5-67-619,15-150 0,18 358-31,-26-85-904,-2 0 0,0 45 0,-3-54-5816</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1.584"/>
    </inkml:context>
    <inkml:brush xml:id="br0">
      <inkml:brushProperty name="width" value="0.05" units="cm"/>
      <inkml:brushProperty name="height" value="0.05" units="cm"/>
    </inkml:brush>
  </inkml:definitions>
  <inkml:trace contextRef="#ctx0" brushRef="#br0">1 507 8064,'0'0'277,"1"-3"-21,12-37 618,-2 1 0,11-83 0,-2 10-317,-16 98-500,0 0 0,1 0 1,0 0-1,1 1 1,0 0-1,1 0 0,1 0 1,17-21-1,-22 30-38,1 0-1,-1 0 0,1 0 0,-1 1 0,1 0 1,0-1-1,0 1 0,1 1 0,-1-1 1,1 1-1,-1 0 0,1 0 0,0 0 0,0 0 1,0 1-1,0 0 0,0 0 0,0 0 1,0 1-1,0 0 0,0-1 0,0 2 1,0-1-1,0 1 0,0 0 0,0 0 0,0 0 1,9 4-1,-8-2 7,-1 0 1,0 1-1,0-1 1,0 1-1,-1 0 1,1 1-1,-1-1 1,0 1-1,0 0 1,0-1-1,-1 2 1,0-1-1,0 0 1,0 1-1,-1-1 1,4 13-1,0 3 91,0 1 0,-2 0-1,3 28 1,-5-17 107,-1 0 1,-1-1 0,-2 1-1,-1-1 1,-12 53-1,8-60-933,0-1 0,-13 27 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2.464"/>
    </inkml:context>
    <inkml:brush xml:id="br0">
      <inkml:brushProperty name="width" value="0.05" units="cm"/>
      <inkml:brushProperty name="height" value="0.05" units="cm"/>
    </inkml:brush>
  </inkml:definitions>
  <inkml:trace contextRef="#ctx0" brushRef="#br0">112 296 8960,'14'16'194,"-14"-16"-176,0 1-1,0-1 0,0 1 1,0-1-1,0 1 0,0-1 1,0 1-1,0-1 0,0 0 1,0 1-1,0-1 0,0 1 1,0-1-1,0 1 0,0-1 1,0 1-1,0-1 0,0 0 1,-1 1-1,1-1 0,0 1 1,0-1-1,-1 0 0,1 1 1,-1 0-1,-1 0 62,-1 1 0,0 0 0,1-1 0,-1 1 0,0-1 0,0 0 0,0 0 0,0 0 0,0-1 0,-6 2 0,6-2-18,1 0 0,-1 0 0,1-1 1,-1 1-1,0 0 0,1-1 0,-1 0 0,1 1 0,0-1 0,-1 0 0,1 0 0,0-1 0,-1 1 0,1 0 0,0-1 0,0 1 0,0-1 0,0 0 0,0 1 0,0-1 0,1 0 0,-1 0 0,1-1 1,-1 1-1,1 0 0,0 0 0,0-1 0,-1-2 0,-3-5 13,1 1 1,1-1 0,0 0 0,0 0-1,-2-19 1,4 14-30,0 0-1,1 0 1,1 1-1,0-1 1,1 0 0,0 0-1,1 1 1,1-1-1,1 1 1,11-27 0,-15 39-43,1 0 1,-1 0 0,1 0 0,-1 0 0,1 0-1,0 0 1,0 1 0,0-1 0,0 1 0,0-1 0,0 1-1,0 0 1,0-1 0,1 1 0,-1 0 0,0 1-1,4-2 1,-1 1 12,1 0-1,-1 1 0,0-1 1,1 1-1,-1 1 0,1-1 1,9 2-1,-4 1 11,-1 0-1,1 0 1,-1 1 0,0 0-1,0 1 1,0 0 0,13 10-1,-17-11-2,-1 0-1,0 1 1,-1 0-1,1 0 1,-1 0-1,0 0 1,-1 1-1,1 0 1,-1-1-1,0 1 1,0 0-1,-1 1 1,0-1-1,2 9 1,-3-11-7,0 0 0,-1 0 0,0 1 0,0-1 0,0 0 0,0 0 0,0 0 0,-1 1 0,0-1 0,0 0 0,0 0 0,-1 0 0,1 0 0,-1 0 0,0-1 0,0 1 0,0 0 0,-1-1 0,1 0 0,-1 1 0,0-1 0,1 0 0,-7 4 0,4-3-29,0 1 0,-1-1 1,0-1-1,0 1 0,0-1 0,0 0 0,-1 0 1,1-1-1,-1 0 0,1 0 0,-1-1 0,-13 2 1,16-3-381,-1 0 0,0 0 1,1-1-1,-1 0 1,1 0-1,-1 0 1,-6-3-1,-4-2-6795</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3.754"/>
    </inkml:context>
    <inkml:brush xml:id="br0">
      <inkml:brushProperty name="width" value="0.05" units="cm"/>
      <inkml:brushProperty name="height" value="0.05" units="cm"/>
    </inkml:brush>
  </inkml:definitions>
  <inkml:trace contextRef="#ctx0" brushRef="#br0">0 367 11008,'12'-19'20,"1"1"0,1 1 0,0 1 1,31-28-1,-11 16 377,52-34 1,-85 61-384,-1 1 0,1 0 0,-1-1 1,1 1-1,-1-1 0,1 1 0,-1 0 0,1 0 1,-1-1-1,1 1 0,-1 0 0,1 0 1,-1-1-1,1 1 0,-1 0 0,1 0 0,0 0 1,-1 0-1,1 0 0,-1 0 0,1 0 1,0 0-1,-1 0 0,1 0 0,-1 0 0,2 1 1,-3 13 192,-19 34-64,13-33-88,4-8-47,0 0-1,-1-1 1,1 0 0,-1 1 0,-1-2-1,1 1 1,-1 0 0,0-1 0,0 0 0,-8 6-1,12-10-50,0 0-1,0 0 0,0 0 0,0 0 0,0 0 1,0 0-1,1 1 0,-1-1 0,1 0 1,-1 0-1,1 0 0,-1 1 0,1 0 1,1 2-585,8-11 98,-2-3 303,-1 0 0,1 0 0,-1-1 0,-1 0 1,0 1-1,0-2 0,4-18 0,13-88-24,-4 19 653,-15 107-193,0-1 0,-1 1 0,0-1 0,3 14 0,-4 1-64,0 0 0,-1 0-1,-1 0 1,-1 0 0,-2 0 0,-6 26 0,-3 19 718,14-40-569,3-21-197,1-19-104,-1-4-462,-2 0 0,1-19 0,-2 22-748,1-11-5481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2.706"/>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1 176 8832,'0'0'0,"0"0"0,0 0 0,0 0 0,0 0 128,1-6 0,2-4 0,3-5 0,3-1 0,2 0 128,1 1 128,1 2-128,-2 0 128,0 1-128,-2 0 0,-1 0-128,-1 2 128,-2 1-128,-1 2 0,-1 2 0,-1 1 0,-1 3 0,-2 3 0,-1 2 0,-1 3 0,-2 2 0,-2 3 0,-2 4 0,-2 3 128,-1 3-128,-1 1 0,1 0 0,1-1 0,3-1 0,2-2 0,2-2 0,1-2 0,2-3-128,1-1 128,1-3-128,-1-2 128,2-3-128,1-3 128,3-5-128,2-3 0,3-4 0,1-2 0,1-1 0,-1 1 0,0 1 0,-4 3 0,-1 3 0,-4 2 0,-1 2 0,-2 4 0,-2 2 0,-1 2 128,-1 1-128,0 2 128,0 1-128,1-1 128,1 0-128,1-2 128,1-1-128,2-1 128,2-3-128,2-1 128,2-3-128,1 0 128,2-2-128,0 0 128,-1-1-128,-1 1 128,-1 1-128,-1 0 0,-1 1 0,-1 1 0,-1 1 0,0 0 0,-2 1 0,-1 1 128,-2 2 0,-2 0 0,-1 3 0,-3 2 127,-1 3-127,-1 3 0,-2 3 0,0 2 0,-1 3 0,0 2 0,2-1 0,2 0 0,2-4-128,3-2 128,3-5-128,3-5 128,3-4-128,2-5 128,1-5-128,1-5 0,1-3 0,0-3 0,2-1 0,0 1 0,1 0 0,0 1 0,0 3 0,0 2 0,-2 1 0,0 4 0,-2 1 0,-1 2 0,-3 2 0,-1 2 0,-3 2 0,-2 2 0,-3 4 0,-3 3 0,-3 2 0,-1 2 0,1-1 0,0 0 0,1-3 0,3-1 0,2-3 0,3-1 0,2-3 0,2-2 0,3-4 0,2-3 0,2-4 0,2-3 0,0-1 0,1 0 0,-3 1 0,-1 2 0,-3 2 0,-3 3 0,-1 4 0,-3 2 0,-2 3 0,-1 1 0,-3 3 0,0 1 0,-2 2 0,1 1 0,0-1 0,1 0 0,3-1-128,2 0 0,3 0-896,2-1 129,1-1-10369,-1-1 6656</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5.525"/>
    </inkml:context>
    <inkml:brush xml:id="br0">
      <inkml:brushProperty name="width" value="0.05" units="cm"/>
      <inkml:brushProperty name="height" value="0.05" units="cm"/>
    </inkml:brush>
  </inkml:definitions>
  <inkml:trace contextRef="#ctx0" brushRef="#br0">4 383 5760,'4'-24'329,"-2"26"421,-1 15 197,-2-7 1875,-3-24-1885,-1-27-216,4 19-516,2 1 0,0 0 0,1-1-1,10-39 1,-7 45-194,-1-2 15,1 1 0,1 0 0,0 0 1,2 0-1,11-20 0,-17 34-23,0-1 1,1 1 0,-1 0-1,1 0 1,0 0 0,0 0-1,0 0 1,1 1 0,-1-1-1,0 1 1,1 0 0,0 0-1,-1 0 1,1 0 0,0 1-1,0 0 1,0 0 0,0 0-1,0 0 1,0 0 0,0 1-1,0 0 1,1 0 0,-1 0-1,0 0 1,0 0 0,0 1-1,0 0 1,6 2 0,-3-1 25,1 1-1,0 0 1,-1 1 0,1-1 0,-1 1 0,0 1 0,0 0 0,-1 0 0,0 0 0,1 0 0,-2 1 0,1 0 0,-1 1 0,0-1 0,0 1 0,0 0 0,-1 0 0,-1 0 0,1 1 0,4 13 0,-3-6 32,-1 1 0,-1-1 0,0 1 0,-1-1 0,-1 1 0,-1 0 0,0-1 0,-1 1 0,0 0 0,-4 17 1,-1-15 69,1 0 1,-2 0 0,-13 26 0,1-4-3411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6.389"/>
    </inkml:context>
    <inkml:brush xml:id="br0">
      <inkml:brushProperty name="width" value="0.05" units="cm"/>
      <inkml:brushProperty name="height" value="0.05" units="cm"/>
    </inkml:brush>
  </inkml:definitions>
  <inkml:trace contextRef="#ctx0" brushRef="#br0">221 221 7168,'0'0'1173,"-5"1"-682,-11 3-3,1-1 0,-1 0 0,0-1 0,0-1 0,0 0 0,-19-2 0,31 1-446,0-1 0,0 1 0,1-1 0,-1 0 0,0 0 0,0 0 0,1-1 0,-1 1 0,1-1 0,0 0-1,-1 1 1,1-2 0,0 1 0,0 0 0,0-1 0,0 1 0,1-1 0,-1 0 0,1 0 0,-1 0 0,1 0 0,0 0 0,0-1 0,1 1 0,-1-1 0,1 1 0,-1-1 0,1 1 0,0-1-1,1 0 1,-1 0 0,0 1 0,1-7 0,0 4-31,0 0-1,0 1 0,0-1 0,1 0 1,0 1-1,0-1 0,1 0 1,0 1-1,0 0 0,0-1 1,0 1-1,1 0 0,0 0 1,0 0-1,0 0 0,0 1 0,1 0 1,0-1-1,0 1 0,0 0 1,0 1-1,1-1 0,9-5 1,-7 6-4,-1-1 0,1 2 0,0-1 0,-1 1 1,1 0-1,0 0 0,1 1 0,-1 0 0,0 0 1,0 0-1,0 1 0,1 1 0,-1-1 0,0 1 0,0 0 1,0 1-1,0-1 0,10 5 0,-8-2 14,-1 0 0,1 1 0,-1 0-1,-1 0 1,1 1 0,-1 0 0,1 0-1,-2 0 1,1 1 0,-1 0 0,0 1-1,-1 0 1,1-1 0,-1 2 0,5 12 0,-7-15 4,-1 0 0,1 0 1,-1 1-1,-1-1 1,0 0-1,1 1 1,-2-1-1,1 1 0,-1-1 1,0 1-1,0-1 1,-1 1-1,0-1 1,0 1-1,-1-1 0,1 0 1,-1 1-1,-1-1 1,1 0-1,-1 0 1,0-1-1,-8 11 1,8-11-1,0-1 1,0 0 0,-1-1 0,0 1 0,0-1 0,0 1 0,0-1 0,-1 0 0,1-1 0,-1 1-1,1-1 1,-1 0 0,0 0 0,-10 3 0,5-4-309,1 0 0,-1-1-1,0 0 1,0 0 0,1-1 0,-1 0-1,-9-3 1,-6-1-8591</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7.362"/>
    </inkml:context>
    <inkml:brush xml:id="br0">
      <inkml:brushProperty name="width" value="0.05" units="cm"/>
      <inkml:brushProperty name="height" value="0.05" units="cm"/>
    </inkml:brush>
  </inkml:definitions>
  <inkml:trace contextRef="#ctx0" brushRef="#br0">1 246 9216,'1'-3'38,"0"0"1,0 1-1,0-1 1,0 0-1,0 1 1,1-1-1,-1 1 0,1-1 1,0 1-1,0 0 1,0-1-1,0 1 1,4-3-1,37-24 897,-14 12-595,-12 3-168,0 0 0,26-30-1,8-6 61,-51 50-232,0-1 1,0 1 0,0 0 0,0 0-1,1-1 1,-1 1 0,0 0 0,0 0 0,1-1-1,-1 1 1,0 0 0,0 0 0,1 0-1,-1-1 1,0 1 0,1 0 0,-1 0-1,0 0 1,1 0 0,-1 0 0,0 0 0,1 0-1,-1 0 1,0 0 0,1 0 0,-1 0-1,0 0 1,1 0 0,-1 0 0,0 0-1,1 0 1,-1 0 0,0 0 0,0 0 0,1 0-1,-1 0 1,0 1 0,1-1 0,-1 0-1,0 0 1,0 0 0,1 1 0,-1-1-1,0 0 1,0 0 0,1 1 0,-1-1 0,3 23 83,-8 26 71,5-49-154,-21 86 321,14-66-190,2 0 0,0 1 0,2 0 0,-2 30-1,5-48-109,1-3-22,-1 0 0,1-1 0,0 1 0,0-1 0,-1 1 0,1-1 0,0 0 0,-1 1 0,1-1 0,-1 0 0,1 1 0,-1-1 0,1 0 0,-1 0 0,1 0 0,-1 1 0,0-1 0,1-1 0,10-28-520,0-1 0,-2-1 0,9-61 0,6-25-579,-17 103 852,-7 15 230,0 0 0,0 0 0,0 0 0,1 0 0,-1 0 0,0 0 0,0 0 0,0 0 0,0 0 0,0 0 0,0 0 0,1 0 0,-1 0 0,0 0 0,0 0-1,0 0 1,0 0 0,0 0 0,1 0 0,-1 0 0,0 0 0,0 0 0,0 0 0,0 0 0,0 0 0,0 0 0,1 0 0,-1 0 0,0 0 0,0 0 0,0 0 0,0 0 0,0 0 0,0 0 0,1 1 0,-1-1 0,0 0 0,0 0 0,0 0 0,0 0 0,0 0 0,0 0 0,0 0 0,0 1 0,0-1-1,1 2-252,0-1 0,-1 1 0,0 0-1,1 0 1,-1 0 0,0 0 0,0-1-1,0 1 1,0 0 0,0 0 0,0 0-1,-1 3 1,-1 2-2887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8.364"/>
    </inkml:context>
    <inkml:brush xml:id="br0">
      <inkml:brushProperty name="width" value="0.05" units="cm"/>
      <inkml:brushProperty name="height" value="0.05" units="cm"/>
    </inkml:brush>
  </inkml:definitions>
  <inkml:trace contextRef="#ctx0" brushRef="#br0">0 308 6656,'3'-14'79,"0"-1"0,-1 0 0,-1 1 0,-1-25 1,0 21 51,1 0 0,3-28 0,4 2 358,-4 21 88,10-39 0,-17 76-186,1-1-1,1 1 1,-1 0 0,3 27 0,-2 12-63,-2-14-271,-3 77-2311,6-102-3719</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9.647"/>
    </inkml:context>
    <inkml:brush xml:id="br0">
      <inkml:brushProperty name="width" value="0.05" units="cm"/>
      <inkml:brushProperty name="height" value="0.05" units="cm"/>
    </inkml:brush>
  </inkml:definitions>
  <inkml:trace contextRef="#ctx0" brushRef="#br0">0 546 9984,'0'0'1941,"1"-2"-1600,3-10-102,-1 1-1,-1 0 0,0-1 1,0 0-1,-2 1 1,1-1-1,-1 0 0,-2-12 1,1-28 325,3 21-468,2 1 0,0-1 0,2 1 0,1 0 0,14-36 0,-16 53-52,1 0 1,0 1-1,1 0 1,0 0-1,1 1 1,10-12 0,-12 17-33,0 0 0,0 0 1,1 1-1,-1 0 0,1 0 1,0 1-1,0 0 0,1 0 1,0 0-1,15-4 1,-21 7-13,1 0 0,-1 1 0,1-1 0,0 1 0,-1-1 0,1 1 0,0 0 0,0 0 0,-1 0 0,1 1 0,0-1 0,-1 1 0,1-1 0,-1 1 0,1 0 0,0 0 0,-1 0 0,0 0 0,1 1 0,-1-1 0,0 1 0,0-1 0,1 1 0,-1 0 0,0 0 0,-1 0 0,1 0 0,0 0 0,-1 0 0,1 0 0,-1 1 0,3 3 0,2 8 0,-1 0 0,-1 0 0,0 0 0,4 27 0,-5-29 0,0 8 32,-1 0 1,-1-1 0,-1 1 0,-3 27-1,-16 80 178,14-100-199,2-1-1761,0 48 1,3-62-6912</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0.469"/>
    </inkml:context>
    <inkml:brush xml:id="br0">
      <inkml:brushProperty name="width" value="0.05" units="cm"/>
      <inkml:brushProperty name="height" value="0.05" units="cm"/>
    </inkml:brush>
  </inkml:definitions>
  <inkml:trace contextRef="#ctx0" brushRef="#br0">175 276 11392,'10'0'176,"-27"4"224,-33 3 304,45-7-651,0-1 1,0 1 0,-1-1-1,1 0 1,1-1 0,-1 1 0,0-1-1,0 0 1,0 0 0,1-1-1,-1 1 1,1-1 0,0 0 0,0 0-1,0 0 1,0-1 0,1 1-1,-1-1 1,1 0 0,0 0 0,0 0-1,0-1 1,1 1 0,-1-1-1,1 1 1,-3-11 0,3 9-32,0-1 1,1 0-1,0 1 1,0-1-1,0 0 0,1 0 1,0 1-1,1-1 1,-1 0-1,1 0 0,1 1 1,-1-1-1,1 1 1,0-1-1,0 1 1,1-1-1,0 1 0,0 0 1,8-10-1,-7 11-21,0 0 1,0 0-1,0 1 0,1-1 1,0 1-1,0 0 0,0 1 0,0-1 1,1 1-1,-1 0 0,1 0 0,0 1 1,0-1-1,0 1 0,0 1 1,0-1-1,0 1 0,1 0 0,-1 0 1,9 1-1,-10 1-1,1-1-1,0 1 1,-1 1 0,1-1 0,-1 1-1,1 0 1,-1 0 0,0 1 0,0 0 0,0 0-1,0 0 1,0 0 0,-1 1 0,0-1-1,1 1 1,-1 0 0,-1 1 0,1-1-1,0 1 1,-1-1 0,0 1 0,4 9 0,-3-5-43,0-1 0,-1 1 1,0 0-1,0 0 0,-1 0 1,0 0-1,-1 1 0,1-1 1,-2 1-1,0-1 0,-1 13 1,1-18 2,-1 0 0,0 0 0,0 0 1,0 0-1,-1 0 0,1 0 1,-1 0-1,0-1 0,0 1 0,0 0 1,0-1-1,-1 0 0,1 0 0,-1 0 1,0 0-1,0 0 0,0 0 1,0-1-1,-1 1 0,1-1 0,-1 0 1,1 0-1,-1 0 0,0-1 1,0 1-1,0-1 0,0 0 0,-4 1 1,-12 1-2351,0 1-4436</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1.321"/>
    </inkml:context>
    <inkml:brush xml:id="br0">
      <inkml:brushProperty name="width" value="0.05" units="cm"/>
      <inkml:brushProperty name="height" value="0.05" units="cm"/>
    </inkml:brush>
  </inkml:definitions>
  <inkml:trace contextRef="#ctx0" brushRef="#br0">1 251 4992,'4'-12'143,"1"1"0,1-1 0,0 1 0,1 1 0,13-18 1,2-3 938,-5 7-467,0 2-1,2 0 0,0 1 1,26-22-1,-36 40-463,-9 13 55,-10 14 56,-7 6-369,11-17-654,-1 0 0,-17 22 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1.941"/>
    </inkml:context>
    <inkml:brush xml:id="br0">
      <inkml:brushProperty name="width" value="0.05" units="cm"/>
      <inkml:brushProperty name="height" value="0.05" units="cm"/>
    </inkml:brush>
  </inkml:definitions>
  <inkml:trace contextRef="#ctx0" brushRef="#br0">68 140 2176,'-2'1'34,"1"0"0,0 0 1,0 0-1,1 0 0,-1 0 0,0 0 0,0 0 1,0 0-1,1 1 0,-1-1 0,1 0 0,-1 0 1,1 1-1,-1-1 0,1 0 0,0 1 0,-1-1 1,1 1-1,0-1 0,0 0 0,0 1 0,0-1 1,0 1-1,1-1 0,-1 0 0,0 1 0,1-1 1,-1 0-1,1 1 0,-1-1 0,1 0 0,-1 0 1,2 2-1,-1-1 332,0 1 0,0-1 0,0 1 1,-1 0-1,1-1 0,-1 1 0,1 0 0,-1-1 1,0 1-1,0 0 0,0-1 0,0 1 0,-1 0 1,0 3-1,-10-50 2694,6 24-2771,-1-11 154,2 0-1,0 0 1,2-39 0,6 117 90,-5-10-307,-2-1 0,-2 1 0,-2 0 0,-12 40 1,17-72-107,2-7-80,2-10-2126,-2 11 1537,3-14-8368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4.376"/>
    </inkml:context>
    <inkml:brush xml:id="br0">
      <inkml:brushProperty name="width" value="0.05" units="cm"/>
      <inkml:brushProperty name="height" value="0.05" units="cm"/>
    </inkml:brush>
  </inkml:definitions>
  <inkml:trace contextRef="#ctx0" brushRef="#br0">0 549 8320,'8'-23'1088,"-9"42"256,4-48-42,-2 15-828,1-1 1,0 1-1,8-25 1,24-86 639,-24 79-849,27-69 1,-33 103-239,2 0 0,-1 0 0,2 1-1,0 0 1,0 0 0,0 0 0,2 1 0,-1 1 0,1-1 0,14-10 0,-21 18-24,0 0 0,0 1 1,1-1-1,-1 0 0,0 1 1,1 0-1,-1-1 0,1 1 1,0 0-1,-1 0 0,1 1 0,0-1 1,0 1-1,-1-1 0,1 1 1,0 0-1,0 0 0,0 0 1,-1 0-1,4 1 0,-3 0-1,0 1 0,-1-1 0,1 1 0,-1-1 0,0 1-1,0 0 1,0 0 0,0 0 0,0 0 0,0 0 0,0 1 0,0-1-1,-1 0 1,1 1 0,-1 0 0,0-1 0,0 1 0,0 0 0,1 3 0,4 14 32,-2 0 1,0 1 0,-1-1 0,-1 1 0,-1 0 0,0-1 0,-2 1 0,-4 28 0,-4 5 138,-31 103 1,23-112 33,14-39-1056,13-27-2029,-4 7-5911</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5.182"/>
    </inkml:context>
    <inkml:brush xml:id="br0">
      <inkml:brushProperty name="width" value="0.05" units="cm"/>
      <inkml:brushProperty name="height" value="0.05" units="cm"/>
    </inkml:brush>
  </inkml:definitions>
  <inkml:trace contextRef="#ctx0" brushRef="#br0">231 250 8576,'4'36'0,"-4"-35"25,0-1 0,0 0 0,0 0 0,-1 1 0,1-1 0,0 0 0,0 0 0,0 1 0,-1-1 0,1 0 0,0 0 0,0 0 0,-1 1 0,1-1 0,0 0 0,0 0 0,-1 0 0,1 0 0,0 0 0,0 0 0,-1 0 0,1 1 0,0-1 0,-1 0 0,1 0 0,0 0 0,-1 0 0,1 0 0,0 0 0,0 0 0,-1 0 0,1-1 0,0 1 0,-1 0 0,1 0 0,0 0 0,0 0 0,-1 0 0,1 0 0,-1-1 0,-20-5 1797,7 2-1064,-26-3 5,26 5-577,-1-1 0,1 0-1,-1-1 1,1 0 0,-26-12-1,38 15-178,-1-1-1,1 0 0,0 1 1,0-1-1,0 0 1,0 0-1,0 0 0,0 0 1,0-1-1,1 1 0,-1-1 1,1 1-1,-1-1 1,1 1-1,0-1 0,0 1 1,0-1-1,0-3 1,0 1 15,1-1 1,-1 1-1,1-1 1,0 1-1,1 0 1,-1-1-1,1 1 1,0 0-1,3-7 1,-1 3 3,0 1 0,0 0 1,1-1-1,1 1 0,-1 1 0,1-1 0,0 1 1,1 0-1,0 0 0,0 0 0,10-8 1,-8 10-22,1 0 0,-1 1 1,1 0-1,0 0 0,16-4 1,-23 7-3,1 0 1,-1 1 0,1-1-1,-1 0 1,1 1 0,0 0-1,-1-1 1,1 1 0,-1 0-1,1 1 1,0-1 0,-1 0 0,1 1-1,-1-1 1,1 1 0,-1 0-1,1 0 1,-1 0 0,1 0-1,-1 0 1,0 0 0,0 1-1,1-1 1,-1 1 0,2 2 0,1 4 41,-1 1 1,0 0 0,0-1 0,-1 2 0,0-1-1,0 0 1,-1 1 0,-1-1 0,1 1 0,-2-1 0,1 1-1,-1 0 1,-2 12 0,2-14-10,-1 0 1,0 0-1,-1 0 0,0 0 1,0-1-1,-1 1 0,0-1 0,0 1 1,0-1-1,-1 0 0,0 0 1,-1 0-1,0-1 0,0 0 1,0 0-1,-9 8 0,6-8-17,0-2-1,-1 1 1,1-1-1,-1 0 1,0-1-1,0 0 1,-10 2-1,14-3-27,-1-1 0,1 0 0,-1 0 0,1-1 0,-1 0 0,1 0 0,-1 0 0,1-1 0,-1 1 0,1-1 0,-1 0 0,1-1 0,-8-2 0,12 3-90,0 0 0,0 1 1,0-1-1,0 1 0,1-1 1,-1 0-1,0 0 0,0 0 1,0 1-1,1-1 0,-1 0 1,1 0-1,-1 0 0,1 0 1,-1 0-1,1 0 0,-1 0 1,1 0-1,0 0 0,-1 0 1,1 0-1,0-1 0,0 1 1,0 0-1,0 0 0,0 0 1,0 0-1,0 0 0,0 0 1,1 0-1,0-2 0,1-11-8647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3.922"/>
    </inkml:context>
    <inkml:brush xml:id="br0">
      <inkml:brushProperty name="width" value="0.1" units="cm"/>
      <inkml:brushProperty name="height" value="0.6" units="cm"/>
      <inkml:brushProperty name="color" value="#CC9900"/>
      <inkml:brushProperty name="inkEffects" value="pencil"/>
    </inkml:brush>
  </inkml:definitions>
  <inkml:trace contextRef="#ctx0" brushRef="#br0">80 1 8448,'0'0'0,"0"0"0,0 0 0,0 0 0,0 0 128,0 0 0,0 0 128,0 0 0,0 0 0,0 0 128,0 0 0,0 0-128,0 0 128,0 0-256,0 0 128,0 0-128,0 0 128,0 0-128,0 0 128,0 0 0,0 0 0,-4 5 128,-4 7 0,-4 6-128,-1 5 0,0 2 0,1 0 0,3-3 0,3-4 0,3-4-128,3-4 128,3-6-128,2-4 0,4-4 0,1-4 0,3-3 0,1 1 0,0-1 0,0 1 0,-2 3-128,-1 0 128,-1 2-128,-2 0 127,-1 2-127,-2 1 0,-2 0 0,0 1 0,-1 0 0,-1 1 0,-2 1 0,-1 2 0,0 3 0,-2 2 0,0 3 0,-1 1 0,0 0 0,1 0 0,0-2 0,3-2 0,2-2 0,2-3 0,4-4 0,3-1 0,4-3 0,0 0 0,1-1 0,-2 1 0,-2 0 0,-3 2 0,-4 1 0,-1 0 0,-3 3 0,-3 1 0,-1 2 0,-1 1 0,-1 2 0,-2 0 0,-1 2 0,-2 0 128,0 1-128,0 1 0,1 0 0,1 0 128,3 0-128,2 0 0,5-1-128,3-1 128,4-2-767,1-2-1,2-2-9984,-2-1 6400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6.250"/>
    </inkml:context>
    <inkml:brush xml:id="br0">
      <inkml:brushProperty name="width" value="0.05" units="cm"/>
      <inkml:brushProperty name="height" value="0.05" units="cm"/>
    </inkml:brush>
  </inkml:definitions>
  <inkml:trace contextRef="#ctx0" brushRef="#br0">13 255 8704,'22'-24'8,"-23"22"2,-4 3 4,-18 12 82,23-13-83,0 0 1,0 0-1,0 0 1,0 0-1,0 0 1,0-1-1,0 1 1,0 0-1,0 0 0,0 0 1,0 0-1,-1 0 1,1 0-1,0 0 1,0-1-1,0 1 1,0 0-1,0 0 1,0 0-1,0 0 1,0 0-1,0 0 1,0 0-1,0 0 1,0 0-1,-1 0 1,1 0-1,0-1 1,0 1-1,0 0 0,0 0 1,0 0-1,0 0 1,0 0-1,0 0 1,-1 0-1,1 0 1,0 0-1,0 0 1,0 0-1,0 0 1,0 0-1,0 0 1,0 0-1,-1 0 1,1 0-1,0 0 1,0 0-1,0 0 1,0 1-1,0-1 0,0 0 1,0 0-1,0 0 1,-1 0-1,1 0 1,0 0-1,0 0 1,0 0-1,0 0 1,0 0-1,0 0 1,0 1-1,0-1 1,6-15 599,15-15 202,15-15 64,-23 28-683,0 1 0,1 0 0,25-21 1,-25 25-104,35-25 244,-46 35-303,1-1 0,-1 2 0,1-1 0,-1 0 1,1 1-1,0-1 0,0 1 0,0 0 0,-1 1 1,1-1-1,0 0 0,7 1 0,-11 0-29,0 1-1,0-1 0,0 0 1,1 0-1,-1 0 0,0 1 1,0-1-1,0 0 0,0 0 1,1 1-1,-1-1 0,0 0 1,0 1-1,0-1 1,0 0-1,0 0 0,0 1 1,0-1-1,0 0 0,0 1 1,0-1-1,0 0 0,0 1 1,0-1-1,0 0 0,0 0 1,0 1-1,0-1 0,0 0 1,-1 1-1,1-1 0,0 0 1,0 0-1,0 1 1,0-1-1,-1 0 0,1 0 1,0 1-1,-9 15 50,8-13-22,-14 24-51,-2-2-1,-35 45 1,10-22-2973,29-34-4176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6.804"/>
    </inkml:context>
    <inkml:brush xml:id="br0">
      <inkml:brushProperty name="width" value="0.05" units="cm"/>
      <inkml:brushProperty name="height" value="0.05" units="cm"/>
    </inkml:brush>
  </inkml:definitions>
  <inkml:trace contextRef="#ctx0" brushRef="#br0">30 483 8960,'-26'-7'0,"26"7"1,0-1 1,-1 1 0,1-1 0,0 1-1,-1 0 1,1-1 0,0 1 0,0-1-1,0 1 1,-1 0 0,1-1 0,0 1-1,0-1 1,0 1 0,0-1 0,0 1-1,0-1 1,0 1 0,0-1 0,0 1-1,0-1 1,0 1 0,0-1 0,0 1 0,0 0-1,0-1 1,1 1 0,-1-1 0,0 1-1,0-1 1,0 1 0,1-1-1,10-23 120,-5 12-43,0-11 228,0-1 1,4-45-1,1-7 161,3-21-174,-11 66 8,1 1-1,12-44 1,-11 189 1448,-8-65-1372,-19 92-1,8-65-62,24-115-2959,-2 13-5355</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8.489"/>
    </inkml:context>
    <inkml:brush xml:id="br0">
      <inkml:brushProperty name="width" value="0.05" units="cm"/>
      <inkml:brushProperty name="height" value="0.05" units="cm"/>
    </inkml:brush>
  </inkml:definitions>
  <inkml:trace contextRef="#ctx0" brushRef="#br0">4 462 10240,'18'-19'218,"-18"16"-40,-10 12-41,9-9-89,1 1 1,0-1-1,0 0 0,0 1 1,-1-1-1,1 0 0,0 1 1,-1-1-1,1 0 0,0 0 1,-1 1-1,1-1 0,0 0 1,-1 0-1,1 1 0,0-1 1,-1 0-1,1 0 0,-1 0 1,1 0-1,0 0 0,-1 0 1,1 0-1,-1 1 0,1-1 1,0 0-1,-1 0 0,1-1 1,-1 1-1,0-12 1578,2 1-1139,2-70 793,16-100-1,-15 147-1185,-3 20-8,0-1-1,1 1 1,5-17 0,-6 27-75,1 0 0,-1 1 1,1-1-1,-1 1 0,1 0 0,0-1 1,0 1-1,0 0 0,1 0 1,-1 1-1,1-1 0,-1 0 1,1 1-1,0-1 0,0 1 1,0 0-1,5-2 0,-6 3-7,1 0 0,0 0-1,-1 0 1,1 0 0,0 1-1,0 0 1,-1-1-1,1 1 1,0 0 0,0 0-1,-1 0 1,1 1 0,0-1-1,0 1 1,-1-1-1,1 1 1,0 0 0,-1 0-1,1 0 1,-1 1-1,1-1 1,-1 0 0,0 1-1,1 0 1,-1-1 0,0 1-1,3 3 1,0 0 9,-1 1 0,1-1 1,-1 1-1,0 0 0,0 0 1,-1 1-1,0-1 0,0 1 1,3 10-1,-1 2 40,-1 1 1,-1 0-1,-1 0 0,-1 0 1,-1 0-1,0 0 0,-2 0 1,0 0-1,-9 34 0,11-53-134,-1 0 0,1 0-1,0 0 1,-1 0-1,1 0 1,0 0 0,0 0-1,0 0 1,0 0-1,0 0 1,0 0 0,0 0-1,0 0 1,1 0-1,-1 0 1,0 0 0,0 0-1,1 1 1,0-2-49,-1 0-1,1 0 1,0 0 0,-1 0 0,1 1-1,-1-1 1,1 0 0,-1 0-1,1 0 1,-1-1 0,1 1 0,-1 0-1,1 0 1,-1 0 0,1 0 0,0 0-1,-1-1 1,1 1 0,-1 0 0,0 0-1,1-1 1,-1 1 0,1 0 0,-1-1-1,1 1 1,-1 0 0,0-1 0,1 1-1,-1-1 1,0 1 0,1-1 0,-1 0-1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9.233"/>
    </inkml:context>
    <inkml:brush xml:id="br0">
      <inkml:brushProperty name="width" value="0.05" units="cm"/>
      <inkml:brushProperty name="height" value="0.05" units="cm"/>
    </inkml:brush>
  </inkml:definitions>
  <inkml:trace contextRef="#ctx0" brushRef="#br0">166 84 9344,'0'2'94,"1"0"-1,-1 0 1,0 0 0,0 0 0,0 0 0,0 0 0,-1 0 0,1 0-1,0 0 1,-1 0 0,0 0 0,1 0 0,-1 0 0,0 0 0,0 0 0,0 0-1,0-1 1,0 1 0,-1 0 0,1-1 0,0 1 0,-1-1 0,1 1-1,-1-1 1,0 0 0,1 0 0,-1 0 0,0 0 0,-2 1 0,0 1 100,-1 0 0,1-1 1,-1 0-1,1 0 0,-1-1 1,0 1-1,0-1 0,0 0 1,0 0-1,0-1 0,0 1 1,0-1-1,0 0 1,-6-1-1,8 0-140,0 1 1,0-1-1,0 0 1,1 0-1,-1 0 0,0-1 1,1 1-1,-1-1 1,0 1-1,1-1 1,0 0-1,0 0 1,-1 0-1,1 0 0,0 0 1,0 0-1,1-1 1,-1 1-1,0-1 1,1 1-1,0-1 0,-1 0 1,1 1-1,0-1 1,-1-6-1,1 6-48,1 0 1,-1 0-1,0 0 0,1 0 0,0 0 0,0-1 0,0 1 1,0 0-1,1 0 0,-1 0 0,1 0 0,-1 0 1,1 0-1,0 0 0,1 0 0,-1 0 0,0 0 1,1 0-1,-1 1 0,1-1 0,0 1 0,0-1 0,0 1 1,3-3-1,-1 2 1,-1 0 0,1 1 0,0 0 1,0 0-1,0 0 0,0 0 0,0 0 1,0 1-1,1 0 0,-1 0 0,1 0 0,-1 0 1,0 1-1,1-1 0,-1 1 0,6 1 0,-2-1 1,1 1 0,0 1 0,-1-1 0,1 1 0,-1 1 0,0-1 0,11 6 0,-17-7-6,0 0 0,-1 0-1,1 0 1,-1 0-1,1 1 1,-1-1 0,1 0-1,-1 1 1,0-1-1,0 1 1,0-1 0,0 1-1,0-1 1,0 1-1,0 0 1,0-1 0,-1 1-1,1 0 1,-1 0-1,1 0 1,-1 0 0,0-1-1,1 1 1,-1 0-1,0 0 1,0 0 0,0 0-1,-1 0 1,1 0-1,0-1 1,-1 1 0,1 0-1,-1 0 1,0 0-1,0-1 1,1 1 0,-1 0-1,0-1 1,-3 4-1,-1 3-293,-1 0-1,0-1 0,0 1 0,-1-1 0,0 0 0,0-1 0,0 0 0,-1 0 0,0-1 0,0 1 0,-1-2 0,1 1 0,-1-1 0,-13 4 0,8-3-7984</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9.987"/>
    </inkml:context>
    <inkml:brush xml:id="br0">
      <inkml:brushProperty name="width" value="0.05" units="cm"/>
      <inkml:brushProperty name="height" value="0.05" units="cm"/>
    </inkml:brush>
  </inkml:definitions>
  <inkml:trace contextRef="#ctx0" brushRef="#br0">1 295 13056,'8'-40'0,"34"10"0,99-105 106,-60 52 278,-81 83-378,1-1 1,-1 1-1,0-1 0,1 1 0,-1-1 1,1 1-1,-1 0 0,0-1 0,1 1 0,-1 0 1,1-1-1,-1 1 0,1 0 0,-1 0 1,1-1-1,-1 1 0,1 0 0,-1 0 0,1 0 1,-1 0-1,1-1 0,0 1 0,-1 0 0,1 0 1,-1 0-1,1 0 0,-1 1 0,1-1 1,-1 0-1,1 0 0,-1 0 0,1 0 0,0 0 1,0 1-1,-1 0 8,1 1-1,-1-1 1,1 0-1,-1 1 1,0-1 0,0 0-1,0 1 1,0-1 0,0 0-1,0 1 1,0-1-1,0 1 1,-1 1 0,-12 45 47,-2-15-3859</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0.452"/>
    </inkml:context>
    <inkml:brush xml:id="br0">
      <inkml:brushProperty name="width" value="0.05" units="cm"/>
      <inkml:brushProperty name="height" value="0.05" units="cm"/>
    </inkml:brush>
  </inkml:definitions>
  <inkml:trace contextRef="#ctx0" brushRef="#br0">24 228 8960,'-2'0'105,"1"1"0,-1 0-1,1 0 1,0-1 0,-1 1 0,1 0 0,0 0 0,0 1 0,0-1 0,0 0 0,0 0 0,0 0-1,0 1 1,0-1 0,0 0 0,0 1 0,1-1 0,-1 1 0,1-1 0,-1 1 0,1-1 0,-1 1-1,1-1 1,0 1 0,0 0 0,0-1 0,0 1 0,0-1 0,0 1 0,0 0 0,1 2 0,-1 15 250,-1 0 678,2-25-41,1-33-308,-1-132 244,-3 78-598,7 216-330,-7-93 21,1-24-293,0 1 0,1-1 0,0 1 0,0-1 0,0 1 0,0-1 0,1 1 0,0-1 1,1 0-1,-1 1 0,5 8 0,0-4-8773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8.062"/>
    </inkml:context>
    <inkml:brush xml:id="br0">
      <inkml:brushProperty name="width" value="0.05" units="cm"/>
      <inkml:brushProperty name="height" value="0.05" units="cm"/>
    </inkml:brush>
  </inkml:definitions>
  <inkml:trace contextRef="#ctx0" brushRef="#br0">2 398 6784,'0'0'2197,"0"-3"-1728,-2-57 145,3 1-1,2-1 0,18-100 1,-20 157-614,-1-1 0,1 0 0,-1 0 0,1 0 0,0 0 0,0 0 0,1 1 0,-1-1 0,1 0 0,2-3 0,-3 5 0,0 1 0,1 0 0,0 0 0,-1 0 0,1 1 0,-1-1 0,1 0 0,0 1 0,0-1 0,0 1 0,-1-1 0,1 1 0,0 0 0,0 0 0,0-1 0,0 2 0,-1-1 0,1 0 0,0 0 0,0 0 0,3 2 0,-2-1 9,1 0 1,0 0-1,-1 0 1,1 1 0,-1 0-1,1 0 1,-1 0 0,0 0-1,0 0 1,0 0-1,0 1 1,0 0 0,-1-1-1,1 1 1,-1 0-1,0 0 1,1 1 0,-1-1-1,-1 0 1,1 1 0,0-1-1,-1 1 1,0-1-1,1 7 1,4 11 79,-1 1 1,-1 0-1,1 24 0,-3-24-46,33 208 725,-34-224-854,1 1 1,-1 0 0,2 0-1,-1-1 1,6 11 0,-6-16-882,-1-6-329,-1 4 764,0-8-6017</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8.912"/>
    </inkml:context>
    <inkml:brush xml:id="br0">
      <inkml:brushProperty name="width" value="0.05" units="cm"/>
      <inkml:brushProperty name="height" value="0.05" units="cm"/>
    </inkml:brush>
  </inkml:definitions>
  <inkml:trace contextRef="#ctx0" brushRef="#br0">21 405 4224,'-10'-118'608,"5"80"79,-1-55 0,7 81-611,-1 0 0,2 0 0,-1 0 0,2 0 0,0 0 0,0 1 0,1-1 0,8-18 0,-11 28-63,0 0 0,0 0 0,0 1 0,0-1-1,0 0 1,0 1 0,1-1 0,-1 0-1,1 1 1,-1 0 0,1-1 0,-1 1-1,1 0 1,0 0 0,-1 0 0,1 0 0,0 0-1,0 0 1,0 0 0,0 0 0,0 1-1,0-1 1,0 1 0,0 0 0,0 0-1,0-1 1,0 1 0,0 1 0,0-1 0,4 1-1,-3 0 54,0 0-1,0 0 1,0 0-1,0 1 1,0 0 0,-1-1-1,1 1 1,-1 0-1,1 0 1,-1 1-1,0-1 1,1 0-1,-1 1 1,0-1-1,-1 1 1,1 0-1,0 0 1,-1 0 0,2 3-1,1 6 247,0 1 0,0-1 0,-2 1 0,1 0 0,0 18 0,-3-24-194,1 1 0,-1-1 0,-1 0-1,1 0 1,-1 0 0,-1 0 0,1 0-1,-1 0 1,-1 0 0,1-1 0,-6 12-1,6-16-82,1 0 0,0-1 0,-1 1 0,0 0 0,1 0 0,-1-1 0,0 1 0,0-1 0,0 0 0,0 1 0,0-1 0,0 0 0,0 0 0,0 0 0,-1 0 0,1-1 0,0 1 0,-1-1 0,-3 1 0,-17 0-2356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9.796"/>
    </inkml:context>
    <inkml:brush xml:id="br0">
      <inkml:brushProperty name="width" value="0.05" units="cm"/>
      <inkml:brushProperty name="height" value="0.05" units="cm"/>
    </inkml:brush>
  </inkml:definitions>
  <inkml:trace contextRef="#ctx0" brushRef="#br0">0 246 5504,'1'-2'176,"-1"0"-1,1 0 1,-1 1 0,1-1 0,0 1 0,-1-1-1,1 1 1,0-1 0,0 1 0,0-1 0,1 1-1,-1 0 1,0-1 0,0 1 0,1 0 0,-1 0-1,3-2 1,15-14 500,4-7-271,1 1 0,27-20 1,-26 23-136,0-1 0,26-30 0,-39 33 77,-21 32-32,-1 8-261,7-15-367,-1 0 1,1 0-1,-1-1 1,0 1-1,0-1 1,-7 7-1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0.352"/>
    </inkml:context>
    <inkml:brush xml:id="br0">
      <inkml:brushProperty name="width" value="0.05" units="cm"/>
      <inkml:brushProperty name="height" value="0.05" units="cm"/>
    </inkml:brush>
  </inkml:definitions>
  <inkml:trace contextRef="#ctx0" brushRef="#br0">1 418 128,'7'-24'684,"-1"-1"1,-1 0-1,2-47 1,-7-74-340,-1 124-420,1-47-698,0 40 368,0 24 161,0 8-41,22 361 7240,-21-348-7979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6.036"/>
    </inkml:context>
    <inkml:brush xml:id="br0">
      <inkml:brushProperty name="width" value="0.1" units="cm"/>
      <inkml:brushProperty name="height" value="0.6" units="cm"/>
      <inkml:brushProperty name="color" value="#CC9900"/>
      <inkml:brushProperty name="inkEffects" value="pencil"/>
    </inkml:brush>
  </inkml:definitions>
  <inkml:trace contextRef="#ctx0" brushRef="#br0">28 117 5504,'0'0'0,"0"0"128,0 0 0,0 0 128,0 0 0,0 0 0,0 0 128,0 0-128,0 0 128,0 0-128,0 0 0,4-4 128,2-3 0,3-4-128,2-2 128,-1 0-256,0 0 128,-3 1-128,-1 2 128,-1 1-128,-3 1 128,-1 2-128,0 1 0,-1 2 0,-1 1 0,1 2 0,0-1 0,-1 3 0,1 1 128,-2 2-128,0 2 128,-1 2-128,-2 2 128,-2 3 0,-2 2 0,-1 2 0,-1 0 0,0 0-128,2-2 128,1-2-128,2-3 128,2-2-128,2-3 0,2-3 0,1-3 0,1-2-128,3-2 128,1-2-128,3-1 128,2-1-128,-1-1 0,1-1 0,-2-1 0,-2-1 0,-2 2 0,-1 0 0,-2 3 0,-1 3 0,-3 3 0,-2 3 0,-2 3 0,-3 4 0,-2 2 0,1 3 0,0 2 0,0 3 0,2-1 128,1 0-128,1-2 0,2-2 0,1-2 128,2-4-128,2-2 0,2-3 0,2-2 128,2-3-128,1-3 128,2-1-128,1 0 128,-1 0-128,-1 0 128,-1 1-128,-3 1 128,0 2-128,-2 0 0,-1 1 0,-1 0 0,-2 3 0,0 0 0,-1 2 0,-1 1 0,-2 2 0,-1 1 0,-1 3 0,0 1 0,1 1 0,2-2 0,3-4 0,3-3 0,4-5 0,1-5 0,2-4 0,1-2 0,1-2 0,-2-1 0,-1 2 0,-2 2 0,-1 1 0,-2 3 0,-1 1-128,-2 2 128,0 1 0,0 1 0,-1 1 0,1 0 0,-1 1 0,1 0 0,-1 0 0,-1-1 0,0 0 0,0 1 0,-1-1 0,0 2 0,2 1 0,-1 2 0,0 1 0,0 2 128,0 2-128,-2 3 0,1 3 0,-2 2 0,1 0 0,1 0 128,0-2-128,2-2 0,0-2 0,2-5 128,1-6-128,0-4 128,0-7-128,2-5 127,0-4-127,0-2 0,0-3 0,0 1 128,-1 1-128,-1 1 128,0 4-128,-2 4 0,1 3 0,-1 2 0,0 3 0,-1 2 0,1 2 0,0-1 0,0 2 0,0 1 0,0-1 0,0 1 0,1 0 0,0 1 0,2-1-128,0 2 128,1 0-511,0 1 127,0 2-896,1 2 0,1 2-7808,-1-1 4992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1.799"/>
    </inkml:context>
    <inkml:brush xml:id="br0">
      <inkml:brushProperty name="width" value="0.05" units="cm"/>
      <inkml:brushProperty name="height" value="0.05" units="cm"/>
    </inkml:brush>
  </inkml:definitions>
  <inkml:trace contextRef="#ctx0" brushRef="#br0">1 387 4864,'2'-8'92,"2"-4"-270,-4 13 213,0-1-1,0 0 1,0 0 0,0 0 0,0 0 0,0 0-1,-1 0 1,1 0 0,0 0 0,0 0 0,0 1-1,0-1 1,0 0 0,0 0 0,0 0 0,0 0-1,0 0 1,0 0 0,0 0 0,-1 0 0,1 0-1,0 0 1,0 0 0,0 0 0,0 0 0,0 0-1,0 0 1,0 0 0,0 0 0,-1 0 0,1 0-1,0 0 1,0 0 0,0 0 0,0 0 0,0 0-1,0 0 1,0 0 0,0 0 0,0 0 0,-1 0-1,1 0 1,0 0 0,0 0 0,0 0 0,0 0-1,0 0 1,0 0 0,0-1 0,0 1 0,0 0-1,0 0 1,0 0 0,-1 0 0,1 0 0,0 0-1,0 0 1,0 0 0,0 0 0,0-1 0,0 1-1,0 0 1,0 0 0,0 0 0,0 0 498,-1-45-372,0-1 504,7-57 0,-4 89-563,0 1 0,0 0 1,2 0-1,0 0 0,0 0 0,1 1 0,1-1 0,13-21 1,-15 31-102,0-1-1,0 1 1,1 0 0,-1 0 0,1 0 0,0 1 0,0-1 0,0 1 0,0 0 0,0 1-1,0-1 1,0 1 0,1 0 0,-1 1 0,1-1 0,-1 1 0,0 0 0,1 0 0,-1 1-1,1-1 1,-1 1 0,0 1 0,8 2 0,-8-1 61,0 1 0,0 0 0,-1 1-1,1-1 1,-1 1 0,0 0 0,-1 0 0,1 0-1,-1 1 1,0-1 0,0 1 0,-1 0 0,1 0 0,-1 0-1,-1 0 1,2 9 0,2 14 376,-1-1 0,0 37 1,-3-45-266,-1-1 12,-1 0 1,-4 21-1,3-25-9,0 1-1,1 0 1,2 25-1,2-28-10,-3-13-200,0 1 0,0-1 0,0 0 0,0 0 0,0 0-1,0 0 1,0 1 0,0-1 0,0 0 0,0 0 0,0 0 0,0 0 0,0 1 0,0-1 0,0 0-1,0 0 1,0 0 0,0 0 0,0 1 0,0-1 0,0 0 0,1 0 0,-1 0 0,0 0 0,0 0-1,0 1 1,0-1 0,0 0 0,0 0 0,1 0 0,-1 0 0,0 0 0,0 0 0,0 0 0,0 0-1,0 1 1,1-1 0,-1 0 0,0 0 0,0 0 0,0 0 0,0 0 0,1 0 0,-1 0-1,0 0 1,0 0 0,0 0 0,0 0 0,1 0 0,-1 0 0,0 0 0,0 0 0,0 0 0,0-1-1,1 1 1,-1 0 0,0 0 0,0 0 0,0 0 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2.617"/>
    </inkml:context>
    <inkml:brush xml:id="br0">
      <inkml:brushProperty name="width" value="0.05" units="cm"/>
      <inkml:brushProperty name="height" value="0.05" units="cm"/>
    </inkml:brush>
  </inkml:definitions>
  <inkml:trace contextRef="#ctx0" brushRef="#br0">87 313 5248,'0'0'1301,"-3"-2"-832,-3-1-361,1 0 0,0 0 0,0-1 0,0 1-1,1-1 1,-1-1 0,1 1 0,0 0 0,0-1-1,0 0 1,1 0 0,-1 0 0,1-1-1,1 1 1,-1-1 0,1 1 0,-3-9 0,3 5-39,-1-1 1,1 0 0,1 0 0,0 0 0,0 0 0,1 0 0,0 0 0,1 0 0,0 0 0,3-12 0,-2 16-30,0 0 1,1 0-1,-1 1 1,1-1-1,1 1 0,-1 0 1,1 0-1,0 0 1,0 0-1,0 1 1,0-1-1,1 1 1,0 0-1,0 1 1,0-1-1,0 1 1,1 0-1,-1 0 0,1 1 1,0-1-1,0 1 1,0 1-1,0-1 1,0 1-1,0 0 1,0 0-1,0 1 1,7 0-1,-10 0 9,-1 1 0,0 0 0,0-1 0,0 1 0,0 0 0,1 1 0,-1-1 0,-1 0 0,1 0 0,0 1 0,0-1 0,0 1 0,-1 0 0,1-1 0,-1 1 0,1 0 0,-1 0-1,0 0 1,0 0 0,0 0 0,0 0 0,0 1 0,0-1 0,0 0 0,-1 0 0,1 1 0,-1-1 0,0 0 0,0 5 0,2 5 139,-2 0 1,0 0-1,0 0 0,-3 15 1,1-15 1,0-1 1,-1 1-1,-1-1 0,-7 18 1,10-27-257,0 1 0,0-1 0,0 0 0,0 1 0,0-1 0,-1 0 0,1 0 0,-1 0 0,1 0 0,-1 0 0,0 0 0,0-1 0,0 1 0,0 0 0,0-1 0,0 0 0,0 1 0,-1-1 0,1 0 0,0 0 0,-1 0 0,1-1 0,-1 1 0,1-1 0,-1 1 0,1-1 0,-4 0 0,-6-1-8382</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3.360"/>
    </inkml:context>
    <inkml:brush xml:id="br0">
      <inkml:brushProperty name="width" value="0.05" units="cm"/>
      <inkml:brushProperty name="height" value="0.05" units="cm"/>
    </inkml:brush>
  </inkml:definitions>
  <inkml:trace contextRef="#ctx0" brushRef="#br0">1 214 7552,'4'-22'53,"-1"20"80,-1 12 214,1-12-135,0-1 1,-1 1-1,1-1 0,-1 0 0,0 0 1,1 0-1,-1 0 0,2-6 0,-2 6-74,30-55 682,-25 41-555,1 1-1,2 1 0,19-27 0,-5 25 84,-19 16-192,-15 14-233,4-6-2334</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4.118"/>
    </inkml:context>
    <inkml:brush xml:id="br0">
      <inkml:brushProperty name="width" value="0.05" units="cm"/>
      <inkml:brushProperty name="height" value="0.05" units="cm"/>
    </inkml:brush>
  </inkml:definitions>
  <inkml:trace contextRef="#ctx0" brushRef="#br0">1 186 5504,'0'0'149,"1"4"107,7 36 825,-2 0 0,-1 0 0,0 70 0,3 40 611,-14-215-1014,4-90 1,15-82-951,-7 153 168,-6 75 55,2-9-104,-3 17 30,0 11-42,-7 34-441,3 0 0,2 0 0,2 1 0,5 57 0,-1-79-5580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3.389"/>
    </inkml:context>
    <inkml:brush xml:id="br0">
      <inkml:brushProperty name="width" value="0.05" units="cm"/>
      <inkml:brushProperty name="height" value="0.05" units="cm"/>
    </inkml:brush>
  </inkml:definitions>
  <inkml:trace contextRef="#ctx0" brushRef="#br0">0 437 9344,'0'0'9109,"0"-3"-8896,8-134 1045,1-16 65,-8 146-1306,1 0-1,-1 0 1,1 0-1,0 1 0,1-1 1,0 0-1,0 1 1,0 0-1,1 0 0,0 0 1,0 0-1,0 0 1,1 1-1,0 0 1,0 0-1,0 0 0,1 0 1,-1 1-1,1 0 1,0 0-1,0 1 0,1 0 1,-1 0-1,1 0 1,-1 1-1,1 0 0,0 0 1,0 1-1,0-1 1,0 2-1,0-1 0,0 1 1,1 0-1,-1 0 1,0 1-1,0 0 1,0 0-1,9 3 0,-13-2 19,1 0 1,-1 0-1,1 1 0,-1-1 0,0 1 0,0-1 0,0 1 0,0 0 0,-1 0 0,1 0 0,-1 1 1,1-1-1,-1 0 0,0 1 0,-1 0 0,1-1 0,1 6 0,3 10 95,0 0 0,3 25 0,-5-24-106,1 12 125,-2 0 0,0 1 1,-3 0-1,0 0 0,-7 37 1,9-45-36,-2-24-120,0-1-1,0 1 1,0 0-1,0 0 1,0-1-1,0 1 1,1 0-1,-1 0 1,0-1 0,1 1-1,-1 0 1,0-1-1,1 1 1,-1 0-1,1-1 1,-1 1-1,1-1 1,-1 1 0,1-1-1,0 1 1,-1-1-1,1 1 1,-1-1-1,1 1 1,0-1 0,-1 0-1,1 0 1,0 1-1,0-1 1,0 0-1,0 0-126,-1 0 0,0-1 0,0 1-1,1 0 1,-1-1 0,0 1 0,0-1 0,0 1-1,0 0 1,1-1 0,-1 1 0,0-1 0,0 1-1,0 0 1,0-1 0,0 1 0,0-1 0,0 1-1,0 0 1,0-1 0,0 1 0,0-1 0,-1 1-1,1 0 1,0-1 0,0 1 0,0-1 0,0 1 0,-1 0-1,1-1 1,0 1 0,0 0 0,-1-1 0,1 1-1,0 0 1,-1-1 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4.600"/>
    </inkml:context>
    <inkml:brush xml:id="br0">
      <inkml:brushProperty name="width" value="0.05" units="cm"/>
      <inkml:brushProperty name="height" value="0.05" units="cm"/>
    </inkml:brush>
  </inkml:definitions>
  <inkml:trace contextRef="#ctx0" brushRef="#br0">164 314 11904,'0'0'384,"3"23"746,-3-21-1041,0 0-1,0-1 0,-1 1 1,1-1-1,0 1 0,-1-1 1,1 1-1,-1-1 0,1 1 1,-1-1-1,0 1 0,0-1 1,1 0-1,-1 1 0,0-1 1,0 0-1,0 0 0,-1 0 1,1 0-1,0 0 0,0 0 1,0 0-1,-1 0 0,1 0 1,-1 0-1,-1 0 0,-2 1 31,1-1 0,-1 0 0,1 0 0,0 0 0,-1-1 0,1 1 0,-1-1 0,-7-1 0,8 0-104,0 0 0,1 0 0,-1 0 0,1-1 0,-1 1-1,1-1 1,0 0 0,0 0 0,0 0 0,0-1 0,0 1 0,0-1 0,1 0-1,-1 1 1,1-1 0,0 0 0,0 0 0,-4-7 0,0 0 35,1-1 0,0 0 0,0 0 0,-4-20 0,7 22-50,1 0 0,0-1 0,1 1 0,0 0 0,0 0 0,1 0 0,0 0 0,1 0 0,0 0 0,1 0 0,-1 0 0,2 0 0,-1 1 0,1 0 0,0-1 0,1 2 0,6-9 0,-7 9 0,2 0 0,-1 0 0,1 1 0,0-1 0,0 1 0,1 1 0,-1-1 0,1 1 0,1 0 0,-1 1 0,1 0 0,-1 0 0,1 1 0,0 0 0,1 0 0,-1 0 0,0 1 0,12-1 0,-16 3 28,1 0-1,0 1 0,-1-1 0,1 1 0,-1 0 0,1 0 0,-1 0 0,0 1 0,1 0 1,-1 0-1,0 0 0,0 0 0,0 0 0,0 1 0,-1 0 0,1 0 0,-1 0 0,4 3 1,5 8 125,-1-1 1,0 2-1,10 19 1,-20-34-153,1 6 48,0 0 0,0-1 0,0 1 1,0 0-1,-1 0 0,0 0 0,0 0 0,-1 1 0,0-1 0,0 0 0,0 0 0,-1 0 1,1 0-1,-2 0 0,1 0 0,-1 0 0,-2 7 0,2-7-10,0 0-1,0-1 1,-1 1-1,1 0 1,-1-1 0,-1 0-1,1 0 1,-1 0-1,0 0 1,0 0 0,0-1-1,-1 0 1,1 0-1,-1 0 1,0 0 0,0-1-1,-8 4 1,5-4-41,-1-1 0,1-1 0,0 1 0,-1-2 0,1 1 0,0-1 0,-1 0 0,1-1 0,-1 0 0,-8-2 0,-23-11-4883</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29.600"/>
    </inkml:context>
    <inkml:brush xml:id="br0">
      <inkml:brushProperty name="width" value="0.1" units="cm"/>
      <inkml:brushProperty name="height" value="0.6" units="cm"/>
      <inkml:brushProperty name="color" value="#FFC114"/>
      <inkml:brushProperty name="inkEffects" value="pencil"/>
    </inkml:brush>
  </inkml:definitions>
  <inkml:trace contextRef="#ctx0" brushRef="#br0">91 46 4864,'0'0'0,"0"0"128,0 0 128,0 0 128,0 0 128,0 0 128,0 0 0,0 0 0,0 0 0,0 0-128,0 0 128,0 0-256,0 0 128,0 0-128,0 0 128,0 0-128,0 0 128,0 0-128,0 0 128,1 5-128,1 4 0,1 2-128,-1 1 0,-1-1-128,-1-2 128,-1-2-128,-1-3 128,-2-2-128,-1-3 0,0-1-128,-1-1 128,1-1-128,1-1 128,0-1-128,2 0 128,1 0-128,1-1 128,0 0-128,1-1 0,2 1 0,0 0 0,1 2 0,1 1 0,-1 1 0,1 3 128,0 1-1,0 2 1,-1 1 0,0 1 128,-1 1 0,-1 0 0,-2 1-128,0 1 128,-1-1-128,-1-1 128,0-1-128,-2-2 128,0 0-128,0-3 128,-1 0-128,-1-1 128,0-1-128,-1-2 0,0-1-128,0-1 128,0 0-128,1-1 0,1-1 0,0 1 0,1 2 0,2 0 0,1 2 0,1 0 0,1 0 0,1 1 0,2 1 0,1 1 0,1 1 0,1 1 0,-1 0 0,1 1 0,0 1 0,0 0 128,0 0-128,0 0 128,-2 0-128,-1 0 128,-1-1 0,-1-1 0,-2 0 0,-2-1 0,-2 0-128,-1-1 128,-3 0-128,-1 0 128,-1-1-128,-2-1 0,0-2 0,0 0 0,1-2 0,2-1 0,3-1 0,3 0 0,3 1 0,2 0 0,4 0-128,1 2 128,1 2-256,0 0 128,1 3-512,0 1 0,-1 2-384,-1 1 128,0 0-11391,-2-1 7295</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0.954"/>
    </inkml:context>
    <inkml:brush xml:id="br0">
      <inkml:brushProperty name="width" value="0.1" units="cm"/>
      <inkml:brushProperty name="height" value="0.6" units="cm"/>
      <inkml:brushProperty name="color" value="#FFC114"/>
      <inkml:brushProperty name="inkEffects" value="pencil"/>
    </inkml:brush>
  </inkml:definitions>
  <inkml:trace contextRef="#ctx0" brushRef="#br0">31 113 11648,'0'0'0,"0"0"0,0 0 128,0 0 0,0 0 128,0 0 128,0 0 0,0 0 0,0 0 0,0 0-128,0 0 0,3-5-128,2-4 128,3-3-128,1-1 0,-1 2 0,1 2 0,-1 5 0,-1 5 128,-1 5-128,-1 3 128,-2 4 0,0 2 0,-3 1-1,-1 0 1,-1 1 0,-2 0 0,0-1 0,-2-1 0,1-2-128,0-3 128,-1-3-128,0-2 128,0-3-128,-1-2 0,0-3 0,1-2 0,0-2-128,0-1 128,3-2-128,0 0 128,3-2-128,0 1 0,2 1 0,2 0 0,-1 1 0,3 2 0,1 1 0,1 1 0,1 2 0,-1 1 0,-1 2 0,-1 2 0,-1 1 0,-2 2 128,-2 2-128,-2 2 128,-1 1 0,-2 1 0,-1-1 0,-2 0 0,0-2 0,-1-1 0,2-2-128,-1-3 128,1-3-128,-1-4 128,-1-3-128,0-5 0,0-5 0,3-3 0,3-2 0,4-1 0,3 1 0,3 3 0,1 2 0,2 5 0,-2 4 0,-1 7 0,-1 7 0,-2 5 0,-2 5 0,-3 2 0,-1 2-128,-1-2 128,-2-1-1152,-1-3 128,0-3-12159,1-4 7935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2.138"/>
    </inkml:context>
    <inkml:brush xml:id="br0">
      <inkml:brushProperty name="width" value="0.1" units="cm"/>
      <inkml:brushProperty name="height" value="0.6" units="cm"/>
      <inkml:brushProperty name="color" value="#FFC114"/>
      <inkml:brushProperty name="inkEffects" value="pencil"/>
    </inkml:brush>
  </inkml:definitions>
  <inkml:trace contextRef="#ctx0" brushRef="#br0">1 80 9344,'0'0'0,"0"0"0,0 0 128,4-3 0,5-3 0,2-2 0,2-1 128,0 1 128,0 1 128,-1 1 0,-2 4 128,-1 1-128,-2 1 128,-1 3-128,-2 1 0,-1 1-128,-1 0 0,0 1-128,-1-1 128,1-3-128,0 0 0,-1-1-1,0-1 1,-1-1-128,1 1 128,-3 0-128,0 0 128,-1 1-128,-2-1 0,1 1 0,-1-1 128,0 0-128,0 0 0,0 0 0,1 0 0,0-1 0,1 1 0,1-2-128,0 0 128,3-1-128,1 0 128,3 1-128,1 1 128,3 1-128,0 1 128,2 2-128,-2 2 128,0 2-128,-2 1 128,-1 1-128,-2 0 128,-2 0-128,-2-2 128,-3-1-128,-2-3 128,-2-2-128,-2-2 128,-3-4-128,-1-2 128,-2-4-128,1-2 128,0-2-128,2 0 128,2 2-128,2 1 128,2 3-128,3 2 128,1 2-128,3 2 0,2 2-768,3 1 0,3 2-13055,-1 1 8319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3.356"/>
    </inkml:context>
    <inkml:brush xml:id="br0">
      <inkml:brushProperty name="width" value="0.1" units="cm"/>
      <inkml:brushProperty name="height" value="0.6" units="cm"/>
      <inkml:brushProperty name="color" value="#FFC114"/>
      <inkml:brushProperty name="inkEffects" value="pencil"/>
    </inkml:brush>
  </inkml:definitions>
  <inkml:trace contextRef="#ctx0" brushRef="#br0">101 171 11904,'0'0'0,"3"-5"0,1-2 0,1-3 128,-1 1 0,-2 1 0,-2 2 128,-3 2 128,-1 2 0,-1 2-128,-1 1 0,-1 1 0,1-1 0,1-1 0,0-2 0,0 0 0,2-2 0,2 0-128,2 0 128,1-2-128,3 0 0,0 0-128,1 0 128,0 0-128,-1 2 128,0 2 0,-1 1-1,0 1 1,-2 1 0,0 0 0,-3 2 0,-1 1 0,-1 2 0,-1-1 0,0 1 0,-1 0 0,0-1 0,0-1 0,0-2 128,0 0-128,2-1 0,0-1 0,0 0 0,2-1-128,0 1 128,0 0-128,-2 0 128,1-1-128,-1-1 128,1-2-128,1-2 0,4-1 0,1-2 0,3 0 0,2 0 0,0 3 0,1 1 128,1 4-128,-1 3 128,-1 2 0,-1 4 0,-2 1 0,-3 2 0,-1 1 0,-2 1 128,-2 0-128,-1-1 128,-1-3-128,-2-2 128,-2-3-128,-3-5 0,-3-3-128,-3-5 0,-2-5 0,1-2 0,1-3-256,4-1 128,4 1-1152,6-1 128,4-1-11903,2 4 7679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8.75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104 257 9344,'0'0'0,"2"-8"128,2-3 128,-2 1 256,-2 5 128,-2 4-256,-1 4 128,0 2-256,0 1 128,0-1-256,1-1 128,2-2-128,3-2 128,1-3-128,3-3 0,0-2 0,1-2 0,2-2 0,1 0 0,-1 1-128,0 1 128,-2 1-128,-3 3 128,-2 1-128,-1 1 128,-3 3-128,-2 1 128,-1 1-128,-2 3 128,-2 3-128,-3 3 128,-3 5-128,-2 4 128,-1 3-128,0 1 128,1 0-128,2-2 128,2-1-128,3-3 128,4-3-128,1-2 128,3-2-128,1-3 128,2-1-128,1-4 128,1-3-128,1-4 0,1-3 0,1-5 0,1-4 0,1-3 0,2-1 0,0 0 0,-1 2 0,1 1 0,-1 2 0,0 4 0,0 1 0,-1 3 0,-2 1 0,-3 3 0,0 0 0,-1 1 0,-2 0 0,0 0 0,-1 1 0,0 1 0,-1 1 0,-1 3 0,-2 1 0,-2 5 0,-2 3 0,-4 5 0,-2 3 0,-1 2 0,-1 1 0,2 0 0,2-2 0,3-2 0,3-3 0,2-4 0,5-5 0,3-4 128,3-4-128,4-5 0,2-3 0,2-4 0,0-2 0,0-2 0,0-1 0,-2 0 0,-1 2-128,-1 2 128,-2 3-128,0 2 128,-2 3-128,-1 2 128,-1 2-128,-2 1 128,-1 0-128,-2 4 128,-1 4 0,-3 6 0,-2 5 0,-3 5 0,-1 5 0,-3 1 0,0 1 0,0-1 0,-1-4 0,2-2 0,1-5 0,2-2 0,2-5 0,2-2 0,2-3 0,3-3 128,2-2-128,3-3 128,4-5-128,3-3 128,2-3-128,2-3 0,1-4 0,0-3 0,0-3 0,-2 0 0,-1 0 0,-3 3 0,-1 4 0,-3 2 0,-2 4 0,-2 4 0,-1 4 0,-2 4 0,-2 7 0,-3 5 0,-1 6 0,-2 5 0,0 3 0,0 1 0,1 0 0,0-2 0,2-2 0,1-3 0,0-3 0,1-4 128,0-2 0,0-2 0,0-1-128,-1-3 128,1-3 0,1-2 0,2-5-128,3-5 128,1-5-128,2-6 0,2-5 0,1-5 0,-1-1 0,1 2 0,-2 2 0,-1 5 0,-1 6-128,-2 5 128,-2 5-128,-2 8 128,-4 8-128,-3 8 128,-3 6 0,-3 5 0,-1 4 0,-1 0 0,0-1 0,0-1 0,-2-2 0,1-2 0,1-1 0,1-3 128,3-4 0,4-3 0,2-4-1,3-3 1,1-4 0,1-4 0,0-4-128,1-5 128,1-7-128,1-5 128,1-7-128,2-6 0,4-3 0,1-2 0,1 1 0,0 4 0,-2 4 0,-1 6 0,-1 5-128,-2 5 128,0 6-128,-3 6 128,-3 8 0,-4 7 0,-4 5 0,-3 6 0,-3 2 0,0 3 0,-1 0 0,1 0 0,2-3 0,2-3 0,2-3 0,3-4 0,3-3 0,1-2 0,1-4 0,2-3 0,1-2 0,1-4 128,3-4-128,2-6 128,3-6-128,1-5 128,2-6-128,2-3 0,1-4 0,0-1 0,1-1 0,-2 3 0,-1 4 0,-3 6 0,-2 4 0,-4 6 0,-1 5 0,-3 4 0,-2 6 0,-4 5 0,-4 7 0,-6 7 0,-3 7 0,-4 6 0,-3 4 0,1 0 0,0-2 0,3-4 0,4-4 0,3-7 0,4-4 0,5-8 0,4-7 0,6-7 0,6-8 0,4-7 0,4-6 0,2-5 0,1-4 0,0-2 0,-4 1 0,-4 4 0,-5 3 0,-3 6 0,-4 5 0,-2 5 0,-2 5 0,-3 6 0,-2 10 0,-2 7 0,-2 8 0,-2 5 0,-1 4 0,0 5 0,-1 3 0,2 1 0,3-1 0,2 0 0,1-4 0,2-4 0,2-4-512,2-4 129,2-5-513,2-4 128,2-4-9600,0-3 6016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4.811"/>
    </inkml:context>
    <inkml:brush xml:id="br0">
      <inkml:brushProperty name="width" value="0.1" units="cm"/>
      <inkml:brushProperty name="height" value="0.6" units="cm"/>
      <inkml:brushProperty name="color" value="#FFC114"/>
      <inkml:brushProperty name="inkEffects" value="pencil"/>
    </inkml:brush>
  </inkml:definitions>
  <inkml:trace contextRef="#ctx0" brushRef="#br0">52 96 8448,'0'0'0,"0"0"128,0 0 128,0 0 512,0 0 0,0 0 0,0 0 0,0 0-256,0 0 128,0 0-256,0 0 0,0 0-128,0 0 128,0 0-128,0 0 0,0 0-128,0 0 0,1-4 0,2-6 0,2-2-128,1-3 128,0 1-128,1 1 128,-2 2-128,0 3 128,-2 3-128,0 3 128,-1 2 0,-1 3 0,-1 1 0,-1 2 127,-2 1-127,0 0 128,-2 2-128,0-1 128,-2 2-128,0-1 128,-1-1-128,1 0 128,0-1-128,0-2 128,0-2-128,1-1 0,0-1 0,0-1 0,2-2-128,0-1 128,1-2-128,2-2 0,0-2 0,2 0 0,3 0 0,2-1 0,3 1 0,2 0 0,1 1 0,2 1 0,1 2 0,-1 1 0,-1 2 0,-2 2 0,-2 3 0,-3 4 0,-2 2 0,-2 4 0,-3 1 0,-2 1 128,-2 0 0,0-1 0,-2-2 0,0-3 0,0-3 0,0-4 0,-1-3 0,1-3 0,0-3 0,2-3 0,0-1-128,2-1 128,2 0-128,2 1 0,1 0 0,1 2 0,0 1 0,-1 3 0,0 1 0,-1 3 0,1 2-128,-1 3 128,1 1-1024,-1 2 128,0 1-12415,-1-1 7935</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6.041"/>
    </inkml:context>
    <inkml:brush xml:id="br0">
      <inkml:brushProperty name="width" value="0.1" units="cm"/>
      <inkml:brushProperty name="height" value="0.6" units="cm"/>
      <inkml:brushProperty name="color" value="#FFC114"/>
      <inkml:brushProperty name="inkEffects" value="pencil"/>
    </inkml:brush>
  </inkml:definitions>
  <inkml:trace contextRef="#ctx0" brushRef="#br0">110 70 12928,'0'0'0,"0"0"0,0 0 128,0 0 0,0 0 0,0 0 256,0 0 0,0 0-128,0 0 128,0 0-128,0 0 0,0 0 0,0 0 0,0 0-128,0 0 128,0 0-128,0 0 127,0 0-127,0 0 0,0 0-128,0 0 128,-3-5-128,-3-3 128,-2-4-128,0-1 128,-1 0-128,2 2 0,2 5 0,1 5 128,1 4-128,2 5 128,-2 3 0,1 2 0,-1 1 0,-1 0 0,0 0 0,1-2 128,0-2-128,0-4 128,1-2-128,-1-4 0,1-2 0,-1-3 0,1 0 0,0 0 0,-1 0-128,1 1 128,0 0-128,1 1 128,0 1-128,1-1 128,1 1-128,0 0 0,0 0 0,-1 1 0,1 0 0,-1 1 0,0 1 0,0 2 0,-1 1 0,-1 2 0,1 2-640,-1 0 0,-1 2-12671,1-2 8063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7.545"/>
    </inkml:context>
    <inkml:brush xml:id="br0">
      <inkml:brushProperty name="width" value="0.1" units="cm"/>
      <inkml:brushProperty name="height" value="0.6" units="cm"/>
      <inkml:brushProperty name="color" value="#FFC114"/>
      <inkml:brushProperty name="inkEffects" value="pencil"/>
    </inkml:brush>
  </inkml:definitions>
  <inkml:trace contextRef="#ctx0" brushRef="#br0">1 8 13696,'0'0'0,"0"0"0,0 0 0,0 0 0,0 0 128,0 0 0,0 0 128,0 0 0,0 0 0,0 0 0,0 0 0,0 0-128,0 0 128,0 0-128,0 0 128,0 0-128,0 0 128,0 0-129,0 0 129,0 0-128,0 0 128,0 0-128,0 0 0,0 0-128,0 0 128,0 0-128,0 0 128,0 0-128,0 0 128,0 0-128,0 0 128,0 0-128,0 0 0,0 0 0,0 0 0,0 0 0,0 0 0,0 0 0,0 0 0,5 0 0,6-1 0,6 0-128,4-1 0,3 1-128,0-1 128,0 2 0,-3 2 0,-4 0 0,-5 2 128,-7 3 0,-6 1 0,-5 4 0,-4 0 0,-3 1 0,-1-2 128,-1-2-128,1-2 128,2-2 0,0-2 128,3-1-128,1-2 128,1 0-128,1 0 128,0-1-128,-1 0 128,1-2-128,0-1 128,2-2-128,1-1 0,3-3-128,2 0 128,2-1-128,1 1 128,2 0-128,0 3 0,1 1 0,1 1 0,-1 1 0,1 2 0,-1 2 0,-2 0 0,-2 2 0,-2 2 0,-3 1 0,-2 4 0,-3 1 0,-2 3 0,-1 0 0,-1-1 0,-1-1 0,1-1 0,2-4 0,0-1 0,2-4 0,2-2 0,2-3-640,3-2 128,4-3-384,2 0 0,3-1-10879,-1 1 6911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9.121"/>
    </inkml:context>
    <inkml:brush xml:id="br0">
      <inkml:brushProperty name="width" value="0.1" units="cm"/>
      <inkml:brushProperty name="height" value="0.6" units="cm"/>
      <inkml:brushProperty name="color" value="#FFC114"/>
      <inkml:brushProperty name="inkEffects" value="pencil"/>
    </inkml:brush>
  </inkml:definitions>
  <inkml:trace contextRef="#ctx0" brushRef="#br0">19 115 13312,'0'0'0,"0"0"0,0 0 128,0 0 128,0 0 0,0 0 256,0 0 0,0 0-128,0 0 128,0 0-256,0 0 0,0-4-129,0-4 129,0-3-128,0-2 0,0-2 0,0 0 0,0 0-128,0 2 128,0 2-128,2 4 0,1 4 0,1 6 0,2 7 0,1 5 0,3 4 0,2 3 0,0 1 0,-1-2 128,-1-2-128,-3-3 128,-1-4 0,-2-3 0,-2-2 0,-2-3 128,-3-1-128,-2-2 0,-1-1 0,0-2 128,-1-1-128,1-2 0,0-2 0,1-2 0,0-3-128,2-2 128,0-1-128,2 0 128,1 1-128,0 2 0,0 2 0,2 3 0,3 2 0,3 3 0,2 4 0,1 3 0,0 4 0,-1 2 0,-1 2 0,-3 0 0,-2 1 0,-2-2 0,-2-3 0,-1-2 0,-2-2 0,-2-2 0,-2-2 0,-3-3 0,-3-1 0,-2-4 128,-2-4-128,1-2 0,2-2 0,1 0 128,4 2-128,2 1 0,3 3 0,2 3 0,2 3 0,3 4 0,2 5 0,3 5 0,3 4-256,3 2 0,1 0-640,2-2 128,0-2-11903,-2-3 7551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0.155"/>
    </inkml:context>
    <inkml:brush xml:id="br0">
      <inkml:brushProperty name="width" value="0.1" units="cm"/>
      <inkml:brushProperty name="height" value="0.6" units="cm"/>
      <inkml:brushProperty name="color" value="#FFC114"/>
      <inkml:brushProperty name="inkEffects" value="pencil"/>
    </inkml:brush>
  </inkml:definitions>
  <inkml:trace contextRef="#ctx0" brushRef="#br0">0 105 11392,'0'0'0,"0"0"0,0 0 0,0 0 0,0 0 128,1-5 0,2-4 128,0-2-128,1-2 128,1-1-128,-1 1 128,-1 1-128,0 2 128,0 2-128,1 2 0,1 3 0,3 2 128,1 4 0,2 4 0,-1 2 0,0 1 0,-3 2 0,-1 0 0,-3 0 128,-2-2 0,-4-1-128,-4-2-1,-2 1 1,0-1 0,-2 0-128,1 1 128,2-1-128,1-2 0,3-1 0,2-3 0,1-3-128,0-4 128,0-4-128,1-1 0,1-2 0,0 0 0,0 1 0,1 1 0,0 3 0,0 2 0,0 2 0,-2 3 0,0 2 0,-1 2 0,-1 1 0,0 1 0,0 0 0,-2 0 128,1-1-128,-1-1 128,0-2-128,0 0 128,1 0-128,0-1 0,0 0-640,1 1 0,0 0-511,2 3 127,0 1-9472,0 0 6016</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0.995"/>
    </inkml:context>
    <inkml:brush xml:id="br0">
      <inkml:brushProperty name="width" value="0.1" units="cm"/>
      <inkml:brushProperty name="height" value="0.6" units="cm"/>
      <inkml:brushProperty name="color" value="#FFC114"/>
      <inkml:brushProperty name="inkEffects" value="pencil"/>
    </inkml:brush>
  </inkml:definitions>
  <inkml:trace contextRef="#ctx0" brushRef="#br0">3 81 11136,'0'0'0,"0"0"128,0 0 0,0 0 128,0 0 128,0 0 0,0 0 0,0 0 0,0 0 0,0 0-256,0 0 128,0 0-128,0 0 128,0 0-128,0 0 0,0 0 0,0 0 0,0 0 0,0 0 128,0 0 0,0 0 0,0 0 0,0 0 0,0 0-1,0 0 1,0 0 0,0 0 0,0 0-128,0 0 128,0 0-128,0 0 128,0 0-128,0 0 0,0 0 0,0 0 0,0 0-128,0 0 128,-1-4-128,0-3 128,0-3-128,1-1 0,1 0 0,1 1 0,0 0 0,1 3 0,0 2 0,0 2 0,0 0 0,-2 3 0,0 3 0,0 1 128,-1 2-128,0-1 128,-1 0-128,1-1 128,-1-1-128,-1 0 128,1-1-128,0-1 0,1-2 0,-1-2 0,1-1-128,-1 0 128,0 1-256,2 2 0,1 4-768,3 4 0,4 6-10751,-1-1 6911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1.941"/>
    </inkml:context>
    <inkml:brush xml:id="br0">
      <inkml:brushProperty name="width" value="0.1" units="cm"/>
      <inkml:brushProperty name="height" value="0.6" units="cm"/>
      <inkml:brushProperty name="color" value="#FFC114"/>
      <inkml:brushProperty name="inkEffects" value="pencil"/>
    </inkml:brush>
  </inkml:definitions>
  <inkml:trace contextRef="#ctx0" brushRef="#br0">21 94 11136,'0'0'0,"0"0"0,0 0 0,0 0 0,0 0 128,0 0 128,0 0 0,0 0 0,0 0 0,0 0 0,0 0 0,0 0-128,0 0 128,0-4-128,1-3 128,-1-3-128,2-2 128,0 0-128,0 0 0,1 2 0,1 3 0,2 2 0,-2 2 0,1 1 0,-2 2 128,-2 1-128,-2 2 128,-3 1-128,-2 0 128,0 2-128,-1 0 128,0 0-128,0-1-1,2 1-127,0-1 128,3-2-128,0-1 0,1-1 0,2-1 0,0-2 0,3-3 0,3-2 0,0-2 0,1 0 0,-1 0 0,-1 1 0,-3 2 0,-1 2 0,-1 1 0,-2 3 0,-1 2 0,0 1 0,-2 1 128,0 0 0,0 0 0,1 0 0,0 0 128,0-1-128,1-1 128,0 0-128,1-1 0,1-1-128,-1 0 128,0 0-128,0 0 0,-1-2-128,0 0 0,0-1-896,-1 2 129,1 2-10497,0 0 6784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3.037"/>
    </inkml:context>
    <inkml:brush xml:id="br0">
      <inkml:brushProperty name="width" value="0.1" units="cm"/>
      <inkml:brushProperty name="height" value="0.6" units="cm"/>
      <inkml:brushProperty name="color" value="#FFC114"/>
      <inkml:brushProperty name="inkEffects" value="pencil"/>
    </inkml:brush>
  </inkml:definitions>
  <inkml:trace contextRef="#ctx0" brushRef="#br0">1 70 12800,'0'0'0,"5"2"128,2 1 128,2 1 0,-1-1 0,-3-2 0,-3-1 0,-2-2-128,-2-3 128,-1-2-128,2-2 0,4-1 0,3-1 0,4 2-128,2 0 128,2 1-128,2 3 128,0 2-128,1 3 128,0 1-128,-1 1 128,-3 2-128,-2 1 128,-3 0-128,-2 0 128,-1 0 0,-2 0 0,-2 0 0,-1 0 0,-2 0-1,-1-1 129,-1 1-128,-2-2 128,1 0-128,-1-1 0,0-1-128,2 0 128,0-2-128,0-1 128,1-1-128,0-2 0,1 0 0,-1-1 0,0 0 0,1 0 0,0 0 0,2-1 0,-1 1-128,2 0 128,1 1-128,0 2 128,2 0-128,2 2 128,1 2-128,1 1 128,1 2-128,-1 2 128,-2 2 0,-1 0 0,-2 2 0,-2 0 0,-3 0 0,-1 0 128,-1-1-128,-2-1 128,1-1 0,-1-2 0,-1-1-128,0-2 128,-1-2-128,0 0 128,0 0-128,1 0 128,1-1-128,0 1 128,1-1-128,1-1 0,0-1 0,1-1 0,0 0-256,1-1 0,2-1-895,3 1-1,1 0-9600,1 1 6272</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4.404"/>
    </inkml:context>
    <inkml:brush xml:id="br0">
      <inkml:brushProperty name="width" value="0.1" units="cm"/>
      <inkml:brushProperty name="height" value="0.6" units="cm"/>
      <inkml:brushProperty name="color" value="#FFC114"/>
      <inkml:brushProperty name="inkEffects" value="pencil"/>
    </inkml:brush>
  </inkml:definitions>
  <inkml:trace contextRef="#ctx0" brushRef="#br0">1 124 7040,'0'0'0,"0"0"128,0 0 0,0 0 128,0 0 0,0 0 128,0 0 128,0 0-128,0 0 0,0 0-128,0 0 0,1-4-128,1-6 0,2-4 0,1-2 0,2-2 0,0 1 0,1 2-128,-1 3 128,0 3-128,0 3 128,-1 4 0,0 2 128,-1 2-128,0 2 128,0 3-128,-2 2 128,1 2-128,-2 1 128,0 1-128,-1 0 128,0-2 0,-2-2 0,-1-2-128,0-2 128,-2-1-128,0-2 128,0 0-128,0-2 128,0 1-128,-1-2 0,0 0 0,1-1 0,-2-2-128,1-1 128,-1-2-128,1 0 0,0-2 0,1 1 0,2 0 0,1 1 0,1 2 0,1 1 0,2 3 0,0 3 0,1 3 0,0 2 0,-1 3 0,0 1 0,0 2 0,0 1 128,-1 0-128,0-2 128,-1-1-128,0-2 128,-1-3-128,0-1 128,0-2-128,-1-2 128,-1-1-128,0 0 0,0-1-128,0-3 128,1-1-256,2-2 128,0-1-256,2-1 0,1-1 0,1 0 0,1-1 128,0 1 0,0 1 128,-1 2 0,0 2 128,-2 1 0,-1 2 0,-1 3 0,-1 1 0,0 2 128,-2 2 0,0 0 128,-1 1 0,-1 1 0,0 0 0,0 0 0,0-2-256,1-1 128,-1-1-256,2-2 0,0-1-768,1-2 128,1-3-8192,-1-1 5120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6.054"/>
    </inkml:context>
    <inkml:brush xml:id="br0">
      <inkml:brushProperty name="width" value="0.1" units="cm"/>
      <inkml:brushProperty name="height" value="0.6" units="cm"/>
      <inkml:brushProperty name="color" value="#FFC114"/>
      <inkml:brushProperty name="inkEffects" value="pencil"/>
    </inkml:brush>
  </inkml:definitions>
  <inkml:trace contextRef="#ctx0" brushRef="#br0">100 70 9088,'0'0'0,"0"0"0,0 0 128,0 0 128,0 0 128,0 8 0,0 6 128,-1 4 128,0 3 0,0 0-256,0-1 128,-2-3-128,1-3 0,0-3-128,0-3 0,0-4-128,1-2 128,-1-3-128,-1-4 0,0-5 0,-1-4 0,0-2-128,2-3 128,2 0-128,2-1 0,1 1 0,2 2 0,2 3 0,0 2 0,0 3 0,0 1 0,0 1 0,1 2 0,-1 0 0,1 2 0,0 1 0,-1 0 0,-1 3 0,-2 1 128,0 2 0,-1 1 0,-2 1 0,-1 2 128,-2-1 0,0 1-1,-2-2 1,0-1 0,-1-1 0,1-2 0,-2-1-128,-1-1 128,-1 0-128,-3 0 0,-1 0 0,0 0 0,-1-1 0,0 0 0,2-2-128,2-1 128,1 0-128,3-3 128,3 0-128,3-1 0,5-2 0,3 1 0,4 1 0,4 1 0,0 3 0,1 3 0,0 4 0,-2 4 0,-3 2 0,-2 2 0,-3 1 0,-4 1 0,-2-1 0,-3-1 128,-3-1 0,-2-2 0,-2-1 0,-2-2 0,-3-1 0,-3-1 128,0-1-128,-1-1 0,1 0 0,1-1 0,1-2-128,0 0 128,2-2-128,2-1 128,3-4-128,5-2 0,4-2 0,4-2 0,4-1 0,4 0 0,4 3-128,2 4 128,0 3-128,-2 3 128,-4 3-384,-5 3 128,-5 1-512,-5 2 0,-4 0-12287,-2 0 7807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1.021"/>
    </inkml:context>
    <inkml:brush xml:id="br0">
      <inkml:brushProperty name="width" value="0.1" units="cm"/>
      <inkml:brushProperty name="height" value="0.6" units="cm"/>
      <inkml:brushProperty name="color" value="#CC9900"/>
      <inkml:brushProperty name="inkEffects" value="pencil"/>
    </inkml:brush>
  </inkml:definitions>
  <inkml:trace contextRef="#ctx0" brushRef="#br0">30 124 5504,'0'0'0,"0"0"0,0 0 128,0 0 0,0 0 0,0 0 0,0 0 0,2-6 0,2-7 0,1-4 0,3-2 0,2 0 0,1 3 128,0 2 128,-2 5 0,-2 1 0,-4 5 0,-3 5-128,-3 4 128,-3 5 0,-2 4 0,-1 3 0,-1 2 0,0 2 0,0-1 0,-1 1-128,2-1 128,0-2-128,2-3 0,2-2-128,2-4 128,3-2-128,2-5 128,2-4-128,1-5 0,1-3-128,1-3 0,0-4 0,-1 0 0,1-1 0,-1 1 0,1 1-128,-1 1 128,0 2-128,-1 2 128,0 1-128,1 2 128,-1 1-128,-2 3 128,-1 4 0,-2 5 0,-4 7 0,-2 7 0,-3 6 0,1 3 0,-1 2 0,1 0 128,1-3-128,1-3 128,3-4-128,2-4 128,1-6-128,3-5 128,2-5-128,1-4 128,0-4-128,2-3 0,0-3 0,1-3 0,0-1 0,0-2 0,-1-1 0,1 2 0,-1 1 0,-1 4 0,-1 3 0,-2 4 0,0 5 0,-1 3 0,-2 4 0,-2 4 0,-1 3 0,0 3 0,-1 3 0,1 1 128,0 0 0,1 0 0,1-1-128,-1-2 128,0-3 0,0-2 0,2-3 0,1-2 0,1-4-128,1-1 128,2-4-128,1-3 128,2-4-128,0-4 0,1-3 0,-1-2 0,-1-1-128,-1 2 128,-2 2-128,-2 4 128,-2 5 0,-2 6 0,-1 4 0,-2 5 0,-2 4 0,0 6 0,-1 5 0,1 3 128,0 3-128,1 1 128,1-2 0,0-3 0,0-2 0,2-5 0,1-4 0,1-5 0,1-5 0,1-6 0,-1-5-128,0-5 128,-2-6-128,-3-6 128,0-3-128,-2-2 0,0-2 0,1 0 0,0 1 0,1 2 0,0 1-128,1 4 128,1 3-128,-1 2 0,2 2 0,-1 2 0,1 1 0,-1 2 0,1 3 0,-1 4 128,0 6-128,1 5 128,0 6 0,0 6 0,1 5 0,1 4 0,1 1 0,1 2 0,1-1 0,-1-1 128,0-3-128,0-4 128,0-6-128,-1-5 128,0-9-128,1-6 128,0-8-128,-1-5 128,0-5-128,0-2 0,-1-3 0,-1 0 0,-1 0 0,0 1 0,0 3-128,2 2 128,-1 4-128,1 4 128,-1 7-128,-1 5 128,-1 7-128,0 5 128,-1 5 0,1 3 0,-1 4 0,2 1 0,1 2-512,1 1 128,2 0-768,0-2 0,1-2-7296,0-6 4736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7.886"/>
    </inkml:context>
    <inkml:brush xml:id="br0">
      <inkml:brushProperty name="width" value="0.1" units="cm"/>
      <inkml:brushProperty name="height" value="0.6" units="cm"/>
      <inkml:brushProperty name="color" value="#FFC114"/>
      <inkml:brushProperty name="inkEffects" value="pencil"/>
    </inkml:brush>
  </inkml:definitions>
  <inkml:trace contextRef="#ctx0" brushRef="#br0">6 151 12544,'0'0'0,"0"0"0,0 0 0,0 0 128,0 0 0,0 0 128,0 0 0,0 0 128,0 0 0,2-5-128,2-5 128,2-5-256,2-3 128,0-3-128,1 1 0,-1 1 0,0 2 0,-1 5 0,2 3 0,1 5 0,2 4 0,1 5 0,-1 4 0,-1 2-1,-2 0 1,-1 1 0,-1-2 0,-2 0 0,-3-1 128,-1 0-128,-1 0 0,-2 0 0,-2 0 128,-3 0 0,-1 1 0,-2 0-128,-2-1 128,0-2-128,0-1 0,2-3 0,0-5 0,1-5-128,1-5 128,1-3-128,0-3 128,2 0-128,0 1 128,2 3-128,0 3 0,3 4 0,0 2 0,1 3 0,1 1 0,1 3 0,1 2 0,-1 2 0,1 2 0,-1 2 0,0 1 0,0 1 0,-1 2 0,-1-1 0,-1 0 128,-1-1-128,-1-3 128,0-1-128,-1-3 128,-1-1-128,-1-2 0,1-2 0,-1 0 128,0-3-128,0-1 0,0 0 0,-1 0 0,2-2 0,0-2 0,1-4 0,1-2 0,2-2 0,2 1 0,2-1 0,1 4 0,1 3-128,0 5 128,0 4 0,0 6 0,-1 3 0,-1 4 0,0 2 0,-2 1 0,0 0 0,-1-1 0,-2-3 0,-1-1 0,-1-2 0,-1-2 128,0-3-128,-1-2 128,1-1-128,0-3 128,0-1-128,2 0 0,0-2-128,1 2 128,1-1-1024,0 0 0,1 0-12031,-1 0 7807</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9.342"/>
    </inkml:context>
    <inkml:brush xml:id="br0">
      <inkml:brushProperty name="width" value="0.1" units="cm"/>
      <inkml:brushProperty name="height" value="0.6" units="cm"/>
      <inkml:brushProperty name="color" value="#FFC114"/>
      <inkml:brushProperty name="inkEffects" value="pencil"/>
    </inkml:brush>
  </inkml:definitions>
  <inkml:trace contextRef="#ctx0" brushRef="#br0">0 21 15104,'0'0'0,"0"0"0,0 0 0,0 0 0,0 0 128,4 0-128,4 0 128,4 0 0,4 2 128,3 3-128,2 2 128,1 2-128,2 2 127,2 0-127,1 1 128,2-1-128,0 0 0,-2-3 0,-3-1 0,-5-1 0,-3-1 0,-4-2 0,-5 0 128,-2-1-128,-4-2 128,-3-2-128,-2-3 0,-4-5 0,-1-2 0,-3-3 0,-1-1 0,-1 1 0,0 2 0,0 2 0,1 2 0,2 2 0,1 2 0,2 1-128,1 1 128,2 2-128,0 0 128,0 0-128,2 0 128,-1 0-128,1 0 0,1 1 0,1-1 0,2 2 0,3 3 0,3 2 0,4 4 0,1 1 0,2 3 128,0-1-128,-1-1 0,-3-2 0,-1-2 128,-3-3-128,-3-2 128,-2-2-128,-5-4 128,-3-3-128,-3-2 128,-1-2-128,-2-1 128,0 2-128,1 0 0,0 1 0,3 2 0,1 2 0,2 0 0,1 2 0,0 1 0,2 0 0,-1 1 0,1 1 0,1 2 0,2 2 0,2 3 0,4 2 0,5 2 0,3 2 0,3-1 0,1-1 0,0-1 0,-1-3 0,-4-3 0,-3-1 0,-3-2 0,-4-2 0,-4-3 0,-5-1 0,-5-2 0,-4-3 0,-3-3 0,-1-1 0,1 1 0,1-1 0,3 3 0,1 1 0,3 2 0,2 2 0,1 1 0,2 2 0,2 1 0,1 0 0,2 1 0,2 0 0,2 0 0,3 1-256,2-1 0,2 1-1408,4 1-11647,-1 0 7679</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0.891"/>
    </inkml:context>
    <inkml:brush xml:id="br0">
      <inkml:brushProperty name="width" value="0.1" units="cm"/>
      <inkml:brushProperty name="height" value="0.6" units="cm"/>
      <inkml:brushProperty name="color" value="#FFC114"/>
      <inkml:brushProperty name="inkEffects" value="pencil"/>
    </inkml:brush>
  </inkml:definitions>
  <inkml:trace contextRef="#ctx0" brushRef="#br0">0 41 10752,'0'0'0,"0"0"128,0 0 0,0 0 256,0 0 0,0 0 0,0 0 0,0 0-128,0 0 128,0 0-128,0 0 0,0 0-128,0 0 128,0 0-128,0 0 0,5-1 0,3-2 0,5-1-128,2 0 128,2 1-128,0 1 128,0 2-128,0 2 128,-2 3-128,-1 4 128,-2 1-128,-2 1 128,-2 0 0,-3-1 0,-3-2 0,-1-1 128,-3-2-128,-2 0 128,0-2-128,-1-1-1,0-1 1,-1 0 0,1-1 0,0-1 0,0 0 0,1 0 0,-1 0-128,0-1 128,1 0-128,0-1 128,0-2-128,1-2 128,2-2-128,2-1 128,2-1-128,2 0 0,1 2 0,1 1 0,-1 2 0,-1 2 0,0 4 0,-1 2 0,-1 4 0,1 3 0,-1 1 0,0 3 0,0-1 0,-2 0 128,0-2-128,-1-1 128,-2-2-128,-2-1 128,1-2-128,-2-1 128,0-2-128,-1-1 128,-1-1-128,0-2 128,-1-1-128,0-1 128,0 0-128,0-1 128,1-4-128,3-2 0,1-1 0,3-1 0,1 0 0,2 2 0,0 1 0,1 3 0,1 3 0,-1 2 0,1 3 0,0 3 0,-1 4 0,0 4 0,0 3 0,-1 1 0,-2 1 0,-1 0 0,-2-3 0,-2-1 0,0-2 0,-1-3 128,1-2-128,-1-1 128,0-2-128,1-2 128,1 0-128,1-1 128,0-1-128,0 1 0,1-1-512,1 1 128,2 0-896,2 2-10751,1 0 6911</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1.938"/>
    </inkml:context>
    <inkml:brush xml:id="br0">
      <inkml:brushProperty name="width" value="0.1" units="cm"/>
      <inkml:brushProperty name="height" value="0.6" units="cm"/>
      <inkml:brushProperty name="color" value="#FFC114"/>
      <inkml:brushProperty name="inkEffects" value="pencil"/>
    </inkml:brush>
  </inkml:definitions>
  <inkml:trace contextRef="#ctx0" brushRef="#br0">35 157 10240,'0'0'0,"9"-2"128,4-5 0,-5-4 128,-5-3 128,-7-1 0,-4-1 128,-3 2-128,0 2 128,0 2-128,3 3 0,1 2-128,2 2 128,2 1-128,3 0 0,3-1-128,3-1 128,4-1-128,1-2 128,2 1-128,2 0 0,0 2 0,-1 2 0,-2 3 0,-1 3 0,-2 1-128,-2 2 127,-1 1-127,-2 0 128,-1 0 0,-2 1 0,-1 0-128,-1-1 128,-1 0-128,-1-1 128,0-1-128,0 0 128,-1-1-128,0 0 128,0-1-128,0 0 128,0-1-128,0-1 128,0 0-128,0-2 128,-1-1-128,-2-1 0,-1-2 0,0-3 0,1-2 0,1-1 0,2-2 0,2 0 0,3 2 0,3 0 0,2 3 0,-1 1 0,0 2 0,-2 2 0,0 0 0,-1 2 0,-2-1 0,-2 2 128,-2 0-128,0 0 128,-2 1-128,-1 0 128,-1 1-128,1 1 128,-1-1-128,0 2 128,3 0-128,0 1 128,2 1-128,2-1 128,1 0-128,1-1 0,1 0 0,1-1 0,-1 1-256,0 0 128,-1 1-1024,1 0 1,1 1-10113,0-2 6528</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3.488"/>
    </inkml:context>
    <inkml:brush xml:id="br0">
      <inkml:brushProperty name="width" value="0.1" units="cm"/>
      <inkml:brushProperty name="height" value="0.6" units="cm"/>
      <inkml:brushProperty name="color" value="#FFC114"/>
      <inkml:brushProperty name="inkEffects" value="pencil"/>
    </inkml:brush>
  </inkml:definitions>
  <inkml:trace contextRef="#ctx0" brushRef="#br0">1 17 13568,'0'0'0,"0"0"0,0 0 128,0 0 256,0 0 0,0 0 0,0 0 128,0 0-256,0 0 128,0 0-128,0 0-1,0 0-127,0 0 128,6 2-128,5 3 128,4 2-128,3 2 0,2 2 0,-2 0 0,-2 1-128,-1-1 128,-3-1-128,-2 1 128,-3-2-128,-2-1 128,-2-1-128,-1-2 128,-2-2-128,-2-1 128,-1 0-128,-1-1 128,-1 0-128,-1-1 128,1-1-128,-3-2 128,-1-2-128,-1-3 128,-2-3-128,-1-1 128,0-2-128,1 1 128,2-1-128,2 1 0,2 2 0,2 1 0,2 1 0,3 2 0,3 1 0,2 1 0,2 3 0,2 3 0,0 3 0,-1 4 0,-1 1 0,-2 4 0,-2 1 0,-2 1 0,-2 1 0,-2-1 0,-2-1 0,-3-3 0,-1-3 0,-1-1 0,-1-2 0,0-2 128,2-1-128,0-1 128,2-2-128,1 0 0,1-1 0,1-1 0,0-1 0,2 0 0,0-2 0,1 0 0,1-1 0,2 0 0,0-1 0,1 2 0,1 0 0,-1 1 0,-1 1 0,0 2 0,0 1 0,-1 2 0,0 2 0,-1 2 0,0 3 0,-2 2 0,0 2 0,0 1 0,-1 0 0,0-1 128,0-1-128,-2-2 128,1-2 0,-1-2 0,1-3-128,0-2 128,1 0-128,0-1 128,3-1-128,2 1 128,4 0-128,4 0 0,3-1 0,4-2 0,4-2 0,0-2 0,1-2-128,-2-1 128,-3 1 0,-5 4 0,-6 4 0,-5 7 0,-5 3 0,-4 4 0,-3 1 0,-2 2 0,0-1 0,-2-1 0,-1-1 0,-1-1 128,2-2-128,0-2 128,1-2-128,3-1 0,1-2 0,1 0 0,3-2-128,1 1 0,1-2-512,2 1 0,1 0-12927,0 0 8191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5.017"/>
    </inkml:context>
    <inkml:brush xml:id="br0">
      <inkml:brushProperty name="width" value="0.1" units="cm"/>
      <inkml:brushProperty name="height" value="0.6" units="cm"/>
      <inkml:brushProperty name="color" value="#FFC114"/>
      <inkml:brushProperty name="inkEffects" value="pencil"/>
    </inkml:brush>
  </inkml:definitions>
  <inkml:trace contextRef="#ctx0" brushRef="#br0">0 83 9856,'0'0'0,"0"0"0,0 0 0,0 0 0,0 0 0,5-4 0,4-4 0,3-2 0,1-3 0,0 0 0,-2 1 128,-3 3 0,-1 2 128,-4 2-128,0 4 128,-3 2-128,0 1 128,0 2 0,-1 2 0,1 0 0,-2 0 0,-1 0-128,-3 0 128,0 0 0,-1 0 0,0 1-128,0 0 128,1 0-128,1-2 0,0-1 0,2-1 0,1-1 0,1-1 0,1-3-128,0-1 128,0-2-128,0-2 128,2-1-128,0-1 128,3-2-128,1 1 0,2 0 0,0 3 0,1 4 0,-1 2 0,-1 4 0,0 3 128,-1 3 0,-1 2 0,-1 1 0,-1 0 0,-1 1 0,-1-2 0,-1-1 0,-1-2 0,-1-2 0,1-1 0,-2-1 0,0-1 0,0-1 0,-1-1-1,-1 0 1,-1-2 0,-1-2-128,-1-1 128,-1-3-128,0-1 128,1-1-128,0-1 128,2 0-128,2 0 0,3 1 0,3 1 0,3 0 0,3 0 0,3 0 0,2 2 0,2 1-128,1 3 128,0 2-128,-2 3 128,-2 4 0,-1 2 0,-4 2 0,-2 1 0,-3 1 0,-2-1 0,-3-1 0,-1-2 0,-2-2 0,0-3 128,0-1-128,-1-3 0,0 0 0,0-2 128,1-1-128,-1 0 0,-1-1 0,0-1 0,0 0 0,-1-1 0,1 0 0,1-2 0,1 1-128,3 1 0,3 1-511,3 4 127,4 1-384,2 3 0,1 3-8960,0 0 5760</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6.592"/>
    </inkml:context>
    <inkml:brush xml:id="br0">
      <inkml:brushProperty name="width" value="0.1" units="cm"/>
      <inkml:brushProperty name="height" value="0.6" units="cm"/>
      <inkml:brushProperty name="color" value="#FFC114"/>
      <inkml:brushProperty name="inkEffects" value="pencil"/>
    </inkml:brush>
  </inkml:definitions>
  <inkml:trace contextRef="#ctx0" brushRef="#br0">158 77 5632,'0'0'0,"-1"-5"128,0-4 128,0 0 768,-2 0 128,0 2-128,-1 2 128,-1 1-384,1 2 128,-2 1-256,0 2 0,1 1-256,-1 0 0,0-1-128,0 1 128,1 0-128,1-1 0,2 1-128,1 0 128,1 1-128,3 0 128,2 0-128,2 2 128,2 2-129,1 0 1,0 1 0,-1 0 0,-1-1 0,0-1 0,-2 0 0,-2-3 0,0 1-128,-2-2 128,-1-1-128,-1-1 128,-2-2-128,-1 0 128,-2-1-128,-1 0 128,-1 0-128,0 0 128,-1 1-128,0-1 128,1 1-128,0-2 128,0 1-128,1-2 0,0 1 0,1-1 0,0 1 0,1-1 0,3 0 0,2 0 0,1 1 0,3 0 0,3 0 0,1 1 0,3 0 0,1 0 0,-1 2 0,0 0 0,-1 2 0,-2 0 0,-2 1 0,-3 1 128,-3 1-128,-2-1 128,-2 1-128,-2-1 128,-2-1-128,0 0 128,-1 0-128,1-1 128,1 0-128,0 0 128,1 0-128,1 0 0,0 0 0,1-1 0,-1 0 0,0-1 128,0-1-128,0 0 0,-1 0 0,0 0 0,1 0 0,1 0 0,1 1 0,0 0 0,3 1 0,0 0 0,2 0 0,2 1 0,1 0 0,1 0 0,1 1 0,-2 1 0,0 1 0,-3 1 0,-2-1 0,-1 0 0,-3-1 0,0-1 0,-2-1 0,0 0 0,-2-2 0,-1 0 0,-1 0 0,0-1 0,-1-1 0,-1 0 0,0-1 0,0 0 0,1-1 0,1 0 0,2 0-128,1 1 128,1-2-128,3 1 128,4-2-128,2 1 128,4 0-128,3 1 128,1 2-128,0 2 128,-1 0 0,-2 2 0,-2 0 0,-3 1 0,-2 1 0,-2 0 0,-1 0 0,-1 1 0,0-2 0,-1 0 0,0 0-384,0-1 0,0 1-768,1 0-10495,0 1 6655</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8.093"/>
    </inkml:context>
    <inkml:brush xml:id="br0">
      <inkml:brushProperty name="width" value="0.1" units="cm"/>
      <inkml:brushProperty name="height" value="0.6" units="cm"/>
      <inkml:brushProperty name="color" value="#FFC114"/>
      <inkml:brushProperty name="inkEffects" value="pencil"/>
    </inkml:brush>
  </inkml:definitions>
  <inkml:trace contextRef="#ctx0" brushRef="#br0">51 90 3456,'0'0'0,"0"0"0,0 0 0,0 0 128,0 0 0,0-4 256,2-4 0,-1-3 256,2-1 128,-1-1-128,0 0 0,2 2-256,1 2 0,3 4-128,1 2 0,2 3 0,0 2 128,0 3 0,-1 3 0,-2 2 128,-2 3 0,-2 1 128,-2 1 0,-4 1-256,-1 1 128,-4-1-128,-1 0 128,0-2-128,-2-2 0,0-1-128,-1-3 128,0-2-128,0-3 0,0-5-128,0-3 128,0-3-256,0-2 128,3-1-128,1 0 127,2 2-127,1 0 0,3 1 0,2 1 0,2-1 0,2 0 0,1 1 0,2 1 0,2 2 0,1 1 0,0 4 0,0 4 0,-3 2 0,-1 3 0,-4 1 0,-2 1 128,-3 1-128,-1-2 128,-1-1 0,-1-2 0,-1-3 0,1-1 0,1-2 0,-1-1 0,1-1-128,0-1 128,0-2-128,-1-1 128,0 0-128,-1-3 0,1-2 0,2-2 0,0-2 0,3 0 0,2 2 0,4 2 0,2 3 0,1 4 0,3 3 0,-1 5 0,2 3 0,-2 4 0,-1 1 0,-2-1 0,-3 0 0,-2-3 0,-2-1 0,-1-4 128,-2-1-128,-1-2 128,-3-2-128,-2-2 128,-1-1-128,-2-1 128,0-1-128,1-1 0,2-2 0,2 1 0,3-1-128,3-1 128,4 1-768,3 0 128,2 1-11391,-1 1 7295</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9.504"/>
    </inkml:context>
    <inkml:brush xml:id="br0">
      <inkml:brushProperty name="width" value="0.1" units="cm"/>
      <inkml:brushProperty name="height" value="0.6" units="cm"/>
      <inkml:brushProperty name="color" value="#FFC114"/>
      <inkml:brushProperty name="inkEffects" value="pencil"/>
    </inkml:brush>
  </inkml:definitions>
  <inkml:trace contextRef="#ctx0" brushRef="#br0">49 164 12928,'0'0'0,"1"-8"0,2-3 0,-1 2 0,0 4 0,-1 2 0,-1 3 0,0 0 0,-1 2 128,1-2-128,-1-1 0,0-3 0,0-1 0,3-3 0,1-1 128,2 0-128,1-1 128,3 0-128,1 1 128,0 2-128,2 0 0,-1 2 0,-1 1 0,-2 1 128,-2 1 0,-1 0 0,-1 2 0,-2-1 0,-1 1 128,-2 1-128,-1 0 128,-2 1-128,0 0 128,-1 0-128,0 0 128,-1 0-128,0-1 128,0 0-128,0 0 0,0-1 0,0 0 0,1 0-128,0 0 127,1-1-127,-1-1 128,0-1-128,0-1 0,0-1 0,1-1 0,3 0 0,1-1 0,3 1 0,2 2 0,3 1 0,0 1 0,2 2 0,0 2 0,-3 1 0,-1 2 0,-3 0 0,-2 1 0,-2 1 0,-2 0 128,-2-1-128,-1-1 128,0-1-128,0 0 128,0-1-128,2-2 128,0 0-128,1 0 128,0-1-128,1-1 128,-1 2-128,-1-1 128,1 0-128,-1-1 128,1-3-128,1-1 0,2-2 0,3 0 0,2 0-128,3 1 128,3 2-128,0 2 128,1 2 0,-1 2 0,-1 1 0,-4 1 0,-2 1 128,-4 1 128,-3-1 0,-5 0 0,-3-2 128,-5 0 0,0-2 0,-2 0 0,1-1-256,2 1 0,2-1-128,3 1 0,3 0-768,5-1 0,6-1-12543,2 0 8063</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0.946"/>
    </inkml:context>
    <inkml:brush xml:id="br0">
      <inkml:brushProperty name="width" value="0.1" units="cm"/>
      <inkml:brushProperty name="height" value="0.6" units="cm"/>
      <inkml:brushProperty name="color" value="#FFC114"/>
      <inkml:brushProperty name="inkEffects" value="pencil"/>
    </inkml:brush>
  </inkml:definitions>
  <inkml:trace contextRef="#ctx0" brushRef="#br0">28 96 12160,'0'0'0,"0"0"0,0 0 0,0 0 0,0 0 0,0 0 0,0 0 0,6-3 0,6-4 0,6-2 0,3-1 0,3 0 0,0 0 0,-1 2 0,-4 0 0,-2 2 128,-4 1 0,-3 1 128,-4 2 0,-3 0 128,-6 2 0,-5 1 0,-5 2 0,-3 0 0,-2 1 0,1 0-128,0-1 128,2 1-128,3-2 0,2 0-129,2-1 129,3 0-128,1-1 128,1 1-128,1-1 0,0 1 0,0-1 0,0 0-128,-1-1 128,1-1-128,1-1 128,1 0-128,1-1 0,3-1 0,1 1 0,2 1 0,0 1 0,1 0 0,-2 2 0,-1 0 0,-1 2 0,-2 0 0,-1 0 0,-2 0 0,-2 1 128,0 0-128,-1 0 128,-1-1-128,-1 1 128,1-1-128,-2-1 128,1 0-128,1-2 128,-1 1-128,2-1 128,0 0-128,1 1 0,2-1 0,0 1 0,1-1 0,4 0 0,2-2 0,3 0 0,4 1 0,1 0 0,0 1-128,1 1 128,-2 1 0,-1 2 0,-4 0 0,-2 1 0,-2 0 0,-2-1 0,-3 0 0,-2 0 0,-4-1 0,-2-1 0,-3 0 0,-2-1 0,-1 0 0,0 1 0,-1 0 0,1 0 0,0 0 0,3 0 0,1-1 0,3 0 0,2 0 0,1 0 0,2-2-256,4 0 128,2-2-384,4-1 128,5-1-256,3 0 129,2-2 127,1 0 0,-1 2 256,-4 2 0,-3 1 128,-4 3 0,-4 1 0,-4 2 0,-2 1 0,-2 1 0,-1-1-512,0-1 128,0-1-9728,1 0 6016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3.199"/>
    </inkml:context>
    <inkml:brush xml:id="br0">
      <inkml:brushProperty name="width" value="0.1" units="cm"/>
      <inkml:brushProperty name="height" value="0.6" units="cm"/>
      <inkml:brushProperty name="color" value="#CC9900"/>
      <inkml:brushProperty name="inkEffects" value="pencil"/>
    </inkml:brush>
  </inkml:definitions>
  <inkml:trace contextRef="#ctx0" brushRef="#br0">39 405 10112,'0'0'0,"0"0"128,0 0 0,0 0 0,0 0 128,0 0-128,0 0 128,0 0-128,0 0 128,0-6-128,0-6 0,-1-9 0,-1-7 0,-1-9 0,-2-4 0,0-2-128,0 1 128,0 4-128,0 5 128,2 7-128,1 5 0,0 7 0,2 5 128,-1 6-128,1 7 128,1 8 0,-1 9 0,0 8 0,1 8 128,0 7-128,0 3 128,1 2-128,1-2 128,0-3-128,1-6 128,-1-8-128,0-5 128,-2-8-128,1-6 128,-2-5-128,0-4 128,-1-4-128,0-3 0,-1-4 0,-1-3 0,1-5-128,0-5 128,0-3-128,0-4 127,2-4-127,0-4 0,1-4 0,1-1 0,-1 0-127,1 3 127,-2 3-128,0 6 0,-1 5 0,0 5 0,-1 6 0,1 5 0,-1 4 0,1 6 128,0 6-128,0 5 128,1 7 0,1 6 0,1 4 0,0 5 0,0 2 0,0 2 0,0-2 0,0-1 128,0-4 0,0-3 0,1-4 0,0-4 128,0-5-128,0-3 127,-1-6-127,-1-3 0,0-6 0,0-5 0,-1-5 0,0-7 0,1-4-128,0-5 128,0-2-128,-1-3 0,0 1 0,0 0 0,-1 3 0,1 4 0,-1 3 0,1 5 0,0 5 0,0 4 0,0 4 0,0 5 0,0 8 0,0 8 0,-1 9 0,1 6 0,0 7 0,0 4 0,0 2 0,0 0 0,2-4 0,-1-6 128,0-5-128,-1-7 128,1-8-128,-2-6 128,0-8-128,0-5 128,1-7-128,1-5 128,0-6-128,1-4 0,1-4 0,1-2 0,3-2-128,1 0 128,1 1-128,0 2 0,-1 4-128,0 4 128,-2 5-128,-1 5 128,0 5 0,-2 4 0,0 8 0,-2 7 128,1 8 0,0 8 0,-1 7 0,1 7 0,0 4 0,1 2 128,1 1 0,0-1 0,3-4 0,1-5 128,0-5-128,-1-7 128,0-9-128,-2-8 0,-1-9-128,-3-8 128,-1-8-128,-1-6 0,0-8 0,-1-5 0,0-5 0,0-4 0,1-1-128,0 0 128,0 3-128,0 3 0,0 5-128,-1 5 128,1 5-128,-1 6 128,1 3-128,-1 3 128,0 3 1,1 4-1,0 2 0,0 5 0,1 4 0,-1 5 128,1 8 0,0 7 0,-1 6 0,0 6 0,0 3 0,0 0 128,-1-1-128,1-4 128,1-5 0,0-5 0,-1-4-1,1-6 1,0-4 0,0-4 0,1-3 0,-2-4 0,0-4-128,-1-5 128,-1-3-128,0-6 0,-1-8 0,0-6 0,0-5-128,1-2 128,-1-1-128,-1 3 0,1 3-128,1 6 128,0 4-127,1 6 127,0 5 0,-1 7 0,-1 6 0,-2 9 128,0 10 0,-1 10 0,0 10 0,1 6 128,1 6-128,1 2 128,1-2 0,1-5 0,1-6 0,0-8-1,2-11-127,2-12 0,3-13-127,3-13 127,2-12-896,2-10 128,1-9-9600,-2 4 6016</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4.323"/>
    </inkml:context>
    <inkml:brush xml:id="br0">
      <inkml:brushProperty name="width" value="0.1" units="cm"/>
      <inkml:brushProperty name="height" value="0.6" units="cm"/>
      <inkml:brushProperty name="color" value="#FFC114"/>
      <inkml:brushProperty name="inkEffects" value="pencil"/>
    </inkml:brush>
  </inkml:definitions>
  <inkml:trace contextRef="#ctx0" brushRef="#br0">14 46 14208,'0'0'0,"0"0"0,0 0 0,0 0 128,0 0 0,0 0 128,0 0 0,0 0 128,0 0 0,0 0-128,0 0 128,0 0-129,0 0 1,0 0-128,0 0 128,0 0-128,0 0 128,0 0-128,0 0 0,0 0 0,0 0 0,0 0-128,0 0 128,0 0-128,0 0 128,0 0-128,0 0 128,0 0-128,0 0 128,0 0-128,0 0 128,0 0-128,0 0 0,0 0 0,0 0 128,0 0-128,0 0 128,0 0-128,0 0 128,0 0-128,0 0 128,0 0-128,0 0 128,0 0-128,0 0 128,0 0-128,0 0 128,0 0-128,0 0 128,0 0-128,0 0 128,0 0-128,0 0 0,0 0 0,0 0 0,-1-4 0,0-4 0,-1-2 0,1 1 0,2 1 0,1 3 0,2 4 0,2 2 0,1 4 0,1 3 0,1 2 0,-1 3 0,0-1 0,-1 1 0,-2-1 0,-2-2 0,-2-1 0,-1-3 128,-2-2-128,-2-1 128,0-1-128,1-1 128,-1-1-128,2 0 128,-2-1-128,1 0 128,-1-1-128,-1-1 128,1-2-128,0-2 0,0-2 0,2-1 0,0-1 0,0 0 0,2 2 0,1 1 0,1 5 0,2 3 0,2 4 0,0 2 0,0 2 0,-1 0 0,-2 2 0,-1-1 128,-2 0-128,-2 0 128,-2-1 0,0-1 0,-1 0 0,1-2 0,0-1-128,0-2 128,0 0-128,-1-2 128,1-2-128,-1 0 128,1 0-128,0-2 128,0-2-128,2-1 128,3-2-128,1-2 0,1 0 0,1 1 0,0 1 0,-2 3 0,0 3 0,-1 3 0,-2 2 0,0 1 0,-1 1 0,0 1 0,-1-1 0,0 1 0,-1 0 0,1-1 0,2-1-1024,3-2 128,3-2-13567,0-1 8703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6.275"/>
    </inkml:context>
    <inkml:brush xml:id="br0">
      <inkml:brushProperty name="width" value="0.1" units="cm"/>
      <inkml:brushProperty name="height" value="0.6" units="cm"/>
      <inkml:brushProperty name="color" value="#FFC114"/>
      <inkml:brushProperty name="inkEffects" value="pencil"/>
    </inkml:brush>
  </inkml:definitions>
  <inkml:trace contextRef="#ctx0" brushRef="#br0">104 154 9600,'0'0'0,"0"0"0,0 0 128,0 0 128,0 0 128,0 0 128,0 0 128,0 0-256,0 0 128,0-6-128,0-5 0,-1-5-256,1-2 128,1-2-128,0 1 128,1 2-128,-1 3 128,0 2-128,0 4 128,0 3-128,0 2 128,-1 1-128,0 0 128,0 2-128,0-1 0,0 2 0,1 1 0,0 2 0,-1 2 0,0 2 0,-1 3-1,-1 1 1,-1 0 0,0 2 0,0-2 0,-1-1 0,0-1 0,1-2-128,0-3 128,0 0-128,0-2 128,-1-1-128,-1-1 128,-2-1-128,-1-1 128,0 0-128,0-1 128,0 1-128,0-1 128,1 0-128,1-1 128,2-1-128,0 0 0,1 0 0,2 1 0,1-1 0,2 2 0,2 1 0,2 1 0,2 2 0,3 1 0,1 1 0,1 1 0,1 2 0,0 2 0,-2-1 0,-1 1 0,-2-2 0,-4-2 0,-1-1 0,-2-1 0,-1-2 0,-2-1 0,0 0 0,-2 0 0,-1-1 0,0 1 0,-2-1 0,-2 0 0,-1-1 0,-1-1 0,0-1 0,-2-2 0,1-2 0,1-3 0,2 0 0,3-2 0,3 1 0,3 2 0,4 2 0,2 2 0,1 3 0,1 3 0,1 4 0,1 4 0,-1 2 0,0 1 0,-3 0 0,-1 0 0,-3-1 0,0 0 0,-2-3 0,-1 0 0,-1-2 0,-2 0 128,0-3-128,-1 0 128,-3-2-128,0 0 128,-2-1-128,-1 0 128,-1-2-128,1-1 128,1-2-128,1-2 0,4-2 0,3 1 0,5 1 0,3 2 0,4 3 0,2 3 0,1 2-128,-2 3 128,-1 1-256,-3 0 0,-2 1-896,-2-2 1,-2-1-9985,-2-1 6400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13.022"/>
    </inkml:context>
    <inkml:brush xml:id="br0">
      <inkml:brushProperty name="width" value="0.05" units="cm"/>
      <inkml:brushProperty name="height" value="0.05" units="cm"/>
    </inkml:brush>
  </inkml:definitions>
  <inkml:trace contextRef="#ctx0" brushRef="#br0">201 166 3200,'0'0'384,"5"-2"43,-2-1-251,0 1 83,0 0 0,1 1 0,-1-1 0,0 0 0,1 1 0,-1 0 0,1 0 0,-1 0 1,1 0-1,0 1 0,4-1 0,-7 1-208,-1 1 0,0 0 1,1-1-1,-1 1 0,0-1 0,0 1 1,1 0-1,-1-1 0,0 1 0,0 0 1,0-1-1,0 1 0,0 0 0,0-1 1,0 1-1,0 0 0,0-1 0,0 1 1,0 0-1,-1-1 0,1 1 0,0 0 1,0-1-1,-1 1 0,1 0 0,-7 18 281,4-16-301,0 0-1,0-1 1,0 1 0,-1-1 0,1 0 0,-1 1 0,1-2 0,-1 1-1,0 0 1,0-1 0,1 1 0,-1-1 0,0 0 0,0-1 0,-7 2-1,-6 1 10,5 1 4,-1-1-1,0-1 1,0 0-1,-1 0 1,-24-1-1,35-1-36,0-1-1,1 1 0,-1 0 0,0-1 0,1 1 1,-1-1-1,1 0 0,-1 0 0,1 0 0,-1 0 1,1 0-1,0 0 0,0-1 0,-1 1 0,1-1 1,0 0-1,0 1 0,1-1 0,-1 0 0,0 0 1,0 0-1,1-1 0,0 1 0,-1 0 0,1-1 1,0 1-1,0 0 0,0-1 0,0 1 0,1-1 1,-1 0-1,1 1 0,-1-1 0,1 0 0,0 1 0,0-5 1,0 1-4,0-1 1,0 1-1,1 0 1,0-1-1,0 1 1,1 0 0,0-1-1,3-8 1,-3 11 3,1 0-1,-1 1 1,1-1 0,0 1 0,-1-1 0,1 1 0,1 0 0,-1 0-1,0 1 1,1-1 0,-1 1 0,1-1 0,6-1 0,3-3 121,4-2 6,0 1 1,20-6-1,-34 12-79,1 1 1,-1 0 0,1 0 0,-1 0 0,1 1 0,-1 0-1,1-1 1,-1 1 0,1 0 0,0 1 0,-1-1 0,1 0-1,-1 1 1,1 0 0,-1 0 0,1 0 0,4 3 0,-5-2 40,0 1 1,0 0 0,-1 0 0,0 0 0,1 0 0,-1 0 0,0 0-1,-1 1 1,1-1 0,0 1 0,-1-1 0,0 1 0,0 0-1,0-1 1,0 6 0,0-4-31,0-1 1,-1 1-1,1-1 0,-1 1 0,0 0 1,0-1-1,-1 1 0,0-1 0,1 1 1,-1-1-1,-1 1 0,-2 6 0,3-10-55,0 0 1,0 1-1,-1-1 0,1 0 0,0 0 0,-1 0 0,1 0 1,0 0-1,-1 0 0,0-1 0,1 1 0,-1 0 1,1-1-1,-1 1 0,0-1 0,1 1 0,-1-1 0,0 0 1,1 0-1,-1 0 0,0 0 0,0 0 0,-2-1 0,-47-8 271,29 4-192,16 4-81,1 0 0,-1 0 0,1-1 0,-1 0 1,1 0-1,0 0 0,0 0 0,0-1 0,-8-5 0,10 6-7,2 0 1,-1 0-1,0 0 1,0 0-1,1 0 1,-1 0-1,1 0 0,-1 0 1,1 0-1,0-1 1,0 1-1,0-1 1,0 1-1,0-1 1,1 1-1,-1-1 0,1 1 1,0-1-1,0 0 1,0 1-1,0-1 1,0 1-1,1-5 1,0 5-3,-1 1 0,1 0 0,-1 0 0,1 0 0,0 0 0,0 0 0,-1 0 0,1 0 0,0 0 0,0 1 0,0-1 0,0 0 0,0 0 0,0 1 0,0-1 0,1 1 0,-1-1 0,0 1 0,0-1 0,0 1 0,1 0 0,-1-1 0,0 1 0,0 0 0,1 0 0,-1 0 0,0 0 0,0 0 0,1 0 0,-1 0 0,0 1 0,2 0 0,50 9 0,-45-8 0,-6-1 0,0-1 0,1 1 0,-1 0 0,0-1 0,0 1 0,0 0 0,0 0 0,0 0 0,0 0 0,0 1 0,0-1 0,0 1 0,-1-1 0,1 1 0,-1-1 0,1 1 0,-1 0 0,1 0 0,-1 0 0,0 0 0,1 2 0,-2-2 0,1 0 0,-1 0 0,0 0 0,0 0 0,0 0 0,0 1 0,0-1 0,0 0 0,-1 0 0,1 0 0,-1 0 0,1 0 0,-1 0 0,0 0 0,0 0 0,0 0 0,0 0 0,0 0 0,-1-1 0,1 1 0,0 0 0,-3 2 0,-3 2-4,0 1 0,0-1 0,-1-1 0,1 1 0,-1-1 1,-17 7-1,23-10-1,-1-1 1,1 0 0,-1 1-1,0-1 1,1-1 0,-1 1-1,0 0 1,0-1-1,0 1 1,1-1 0,-1 0-1,0 0 1,0 0 0,0 0-1,0-1 1,1 1-1,-1-1 1,0 1 0,0-1-1,1 0 1,-1 0 0,0 0-1,1-1 1,-1 1-1,1-1 1,0 1 0,-3-3-1,4 2-42,-1-1-1,1 0 1,-1 0-1,1 0 1,0 1-1,0-1 1,1 0-1,-1 0 1,1 0-1,-1 0 0,1-1 1,0 1-1,0 0 1,0 0-1,1 0 1,-1 0-1,1 0 1,-1 0-1,2-4 1,0 2 7,-1 0 0,1 0 1,0 0-1,0 0 0,0 0 1,1 0-1,0 1 1,0-1-1,0 1 0,5-6 1,1 3 12,-1 1 0,1 0 1,1 0-1,-1 1 0,18-8 1,-24 12 19,0 0 1,1 0 0,-1 0 0,0 0 0,1 1 0,-1 0-1,1-1 1,-1 1 0,1 0 0,3 1 0,-5-1 4,-1 1 1,1-1 0,-1 1 0,1 0-1,-1-1 1,1 1 0,-1 0-1,1 0 1,-1 0 0,0 0 0,0 0-1,1 0 1,-1 0 0,0 0 0,0 1-1,0-1 1,0 0 0,0 1-1,0-1 1,-1 1 0,2 2 0,-1 0 14,0-1 1,-1 1-1,1-1 0,-1 1 1,0-1-1,0 1 1,0-1-1,-1 1 1,1-1-1,-1 1 1,0-1-1,0 1 1,0-1-1,0 1 1,0-1-1,-1 0 1,0 0-1,-2 3 1,3-3-2,-1 0 1,0 0 0,0 0 0,0-1 0,0 1-1,0-1 1,-1 1 0,1-1 0,-1 0 0,0 0-1,1 0 1,-1 0 0,0-1 0,0 1 0,0-1-1,0 0 1,-1 0 0,1 0 0,-5 1 0,-3-1-28,6 0-7,0-1 0,0 1 0,0-1 0,0 0 0,-1-1 0,1 1 1,0-1-1,0 0 0,0 0 0,-6-2 0,11 2 17,0 1 0,0-1 0,-1 1 0,1-1 0,0 0 0,0 1 0,0-1 0,0 1 0,0-1 0,0 0 0,0 1 0,0-1 0,0 1 0,0-1 0,0 0 0,0 1 0,0-1 0,0 1 0,1-1 0,-1 1 0,0-1 0,0 1 0,1-1 0,-1 1 0,0-1 0,1 1 0,-1-1 0,1 1 0,-1-1 0,1 1 0,0-1 0,15-17-91,-13 16 103,0-1 0,0 1 0,0 0 0,0-1 0,1 1 0,-1 0 0,0 1 0,1-1 1,0 1-1,-1 0 0,1 0 0,0 0 0,0 0 0,0 0 0,-1 1 0,1 0 0,8 0 1,-9 1 2,0-1 0,-1 1 0,1 0 1,0 1-1,-1-1 0,1 0 0,-1 1 1,1-1-1,-1 1 0,0 0 0,1 0 0,-1 0 1,0 0-1,0 0 0,0 0 0,-1 1 1,1-1-1,-1 1 0,1-1 0,-1 1 1,0-1-1,0 1 0,0 0 0,1 4 1,-2-6 13,0 1 0,0-1 0,0 1 0,0-1 0,0 0 0,0 1 0,-1-1 0,1 1 1,0-1-1,-1 0 0,0 1 0,1-1 0,-1 0 0,0 0 0,1 1 0,-1-1 0,0 0 1,0 0-1,0 0 0,0 0 0,0 0 0,0 0 0,0 0 0,0-1 0,-1 1 0,1 0 1,0 0-1,0-1 0,-1 1 0,1-1 0,0 1 0,-3-1 0,-44 13 226,47-13-249,-58 5 133,56-4-130,1-1 1,0 0-1,-1 0 1,1-1-1,-1 1 1,1 0-1,0-1 1,-1 1 0,1-1-1,0 0 1,0 0-1,-1 0 1,1 0-1,0 0 1,0 0-1,0-1 1,0 1-1,1-1 1,-1 1-1,0-1 1,-2-3 0,3 3-5,1 0 0,-1 1 0,1-1 0,0 0 0,-1 1 0,1-1 0,0 0 0,0 0 0,0 1 0,1-1 0,-1 0 0,0 0 0,1 1 0,-1-1 0,1 0 0,-1 1 0,1-1 0,0 0 0,0 1 0,0-1 0,0 1 0,0 0 0,0-1 0,0 1 0,0 0 0,1-1 0,-1 1 0,0 0 0,1 0 0,-1 0 0,1 0 0,-1 0 0,1 1 0,-1-1 0,1 0 0,2 0 0,-2 0 0,-1 0 0,1 1 0,0-1 0,0 0 0,0 1 0,0-1 0,0 1 0,-1 0 0,1-1 0,0 1 0,0 0 0,0 0 0,0 1 0,0-1 0,0 0 0,0 0 0,0 1 0,0 0 0,0-1 0,-1 1 0,1 0 0,0 0 0,0 0 0,-1 0 0,1 0 0,-1 0 0,1 0 0,-1 0 0,1 1 0,-1-1 0,0 1 0,1-1 0,-1 1 0,0-1 0,1 3 0,-1-2-268,-1 1 1,1-1 0,0 1 0,-1-1 0,0 1 0,1 0 0,-1-1 0,0 1-1,0-1 1,-1 1 0,1 0 0,0-1 0,-1 1 0,0-1 0,0 1 0,1-1-1,-1 1 1,-1-1 0,1 0 0,0 1 0,-1-1 0,-2 3 0,0 1-757,-1 0 0,0-1 0,-1 0 0,1 0 0,-1 0 0,-12 7 0,11-7 1536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18.722"/>
    </inkml:context>
    <inkml:brush xml:id="br0">
      <inkml:brushProperty name="width" value="0.05" units="cm"/>
      <inkml:brushProperty name="height" value="0.05" units="cm"/>
    </inkml:brush>
  </inkml:definitions>
  <inkml:trace contextRef="#ctx0" brushRef="#br0">980 698 128,'0'0'13973,"-4"4"-13632,-12 8-123,-25 22 392,-2-3 0,-55 33 0,86-58-511,1-1-1,-1 0 1,0-1-1,0 0 0,0-1 1,0 0-1,-1-1 1,1-1-1,-1 0 1,1 0-1,-1-1 1,-18-3-1,27 2-94,1-1 0,-1 0-1,1 1 1,0-2 0,0 1 0,0 0 0,0-1-1,0 1 1,0-1 0,0 0 0,1 0-1,0 0 1,-1 0 0,1 0 0,0-1 0,0 1-1,1 0 1,-1-1 0,1 0 0,0 1-1,0-1 1,0 0 0,0-4 0,-2-7 8,1 0-1,0 0 1,1 0 0,2-25-1,2 12 32,0 0 0,15-52-1,-14 68-27,0 0-1,0 0 0,2 0 0,-1 1 1,2-1-1,-1 1 0,1 1 0,14-17 0,9-7 161,-2-2 0,-2-1 0,-1-1 0,36-77 0,-58 108-105,1 0-1,-1 0 1,-1 0 0,1-1 0,1-9-1,-4 14-28,0 0-1,1 0 0,-1-1 1,0 1-1,-1 0 1,1 0-1,-1-1 0,1 1 1,-1 0-1,0 0 0,0 0 1,0 0-1,-1 0 1,-3-6-1,0 0 42,-1 1 0,0-1-1,-1 1 1,-14-14 0,18 19-67,0 0 1,-1 1-1,0 0 1,0 0-1,1 0 0,-1 0 1,-1 0-1,1 1 1,0 0-1,0 0 0,0 0 1,-1 0-1,1 1 1,-8-1-1,-21 1 128,2 0 169,-46 4 1,53 0-228,-1 1 1,1 1-1,1 2 0,0 0 1,-42 21-1,9-3-62,38-19-23,1 1-1,0 1 1,-28 19-1,-2 7 1,-71 71 0,113-100 2,-1 1 0,1 0 0,1 0 0,-1 0 0,1 0 0,0 1 0,1 0 0,0 0 0,0 0 0,-1 9 0,3-15 83,3-18-48,2 1 1,0 0-1,7-17 0,-2 16-37,0 0 0,0 1 0,1 0 0,1 1 0,1 0 0,0 1 0,1 0 0,0 1 0,25-18 0,-10 12 0,1 0 0,1 2 0,1 2 0,39-14 0,-33 12 0,-30 12 0,0 0 0,0 1 0,0 0 0,1 0 0,-1 1 0,1-1 0,0 2 0,-1-1 0,1 1 0,0 0 0,0 1 0,0 0 0,13 1 0,-7 2 0,-1 1 0,0 0 0,0 1 0,-1 1 0,1 0 0,-1 0 0,13 10 0,-18-11 0,0 0 0,0 0 0,-1 1 0,0 0 0,10 12 0,-13-14 0,-1 0 0,0 0 0,0 0 0,0 0 0,0 1 0,-1-1 0,0 1 0,0 0 0,0-1 0,-1 1 0,1 0 0,-1 6 0,0 3 0,-1 0 0,0 0 0,-1 0 0,0 0 0,-1-1 0,-1 1 0,0-1 0,-1 0 0,-9 19 0,-39 94 0,1-2 0,11-24 0,14-30 0,24-61 0,0 0 0,1 0 0,0 1 0,0-1 0,1 1 0,0-1 0,1 1 0,2 18 0,1-1 0,1-1 0,8 26 0,-11-50 0,0 0 0,0 0 0,0 1 0,0-1 0,0 0 0,1 0 0,-1 0 0,1 0 0,-1 0 0,1-1 0,0 1 0,0 0 0,-1-1 0,1 1 0,0-1 0,0 0 0,1 1 0,-1-1 0,0 0 0,0 0 0,1-1 0,-1 1 0,0 0 0,1-1 0,-1 1 0,1-1 0,-1 0 0,4 0 0,9 0 0,-1-1 0,0 0 0,25-6 0,-29 5 0,12-4 0,0-1 0,-1 0 0,0-2 0,33-19 0,8-3 0,-9 9 0,-33 15 0,-1 0 0,-1-2 0,1-1 0,27-18 0,-22 10 0,-18 15 0,0-1 0,-1-3 0,-5 7 0,0 0 0,0 0 0,0 0 0,0 0 0,0 0 0,-1 0 0,1 0 0,0 0 0,0 0 0,0 0 0,0 0 0,0 0 0,0 0 0,0 0 0,0 0 0,0 0 0,0 0 0,0 0 0,0 0 0,0 0 0,-1 0 0,1 0 0,0 0 0,0 0 0,0 0 0,0 0 0,0 0 0,0 0 0,0 0 0,0 0 0,0 0 0,0 0 0,0-1 0,0 1 0,0 0 0,0 0 0,0 0 0,0 0 0,0 0 0,0 0 0,0 0 0,0 0 0,0 0 0,-1 0 0,1 0 0,0 0 0,0 0 0,0 0 0,0-1 0,0 1 0,0 0 0,0 0 0,0 0 0,0 0 0,0 0 0,1 0 0,-1 0 0,0 0 0,0 0 0,0 0 0,0 0 0,0 0 0,0 0 0,0 0 0,0-1 0,0 1 0,0 0 0,-9 4 0,-8 6 0,-53 36 0,-101 72 0,164-113 6,0 0-1,-1 0 0,0 0 1,0-1-1,0 0 0,-1-1 1,1 0-1,-1 0 0,0-1 1,0 0-1,-12 1 0,16-3-2,-1 1 0,1-1 0,0-1 1,0 1-1,0-1 0,-1 0 0,1 0 0,0-1 0,0 1 0,0-1 0,1 0 0,-1-1 0,0 1 0,1-1 0,-1 0 0,1 0 0,0 0 0,0-1 0,0 1 0,-5-7 0,4 2-3,-1 0 0,1-1 0,1 1 0,-1-1 0,2 0 0,-1 0 0,1 0 0,0-1 0,1 1 0,0-1 0,0-9 0,0-17 0,3-59 0,0 52 0,0 22 0,0-1 0,2 1 0,0-1 0,1 1 0,2 0 0,0 1 0,1-1 0,0 1 0,2 1 0,1-1 0,19-28 0,119-174 0,-140 210 0,-3 5 0,0-1 0,-1 1 0,0-1 0,0 0 0,0 0 0,2-11 0,-6 17 0,0 0 0,1 0 0,-1 1 0,0-1 0,0 0 0,-1 0 0,1 0 0,0 1 0,0-1 0,-1 0 0,1 0 0,-1 1 0,0-1 0,0 0 0,1 1 0,-1-1 0,0 1 0,0-1 0,0 1 0,-1-1 0,1 1 0,0 0 0,0 0 0,-1-1 0,1 1 0,-1 0 0,1 0 0,-1 0 0,1 1 0,-1-1 0,0 0 0,1 0 0,-1 1 0,0-1 0,0 1 0,-2-1 0,-8-2 0,0 1 0,0 0 0,0 0 0,0 1 0,0 1 0,0 0 0,-1 0 0,1 1 0,0 1 0,-13 3 0,-10 5 0,1 1 0,-38 19 0,24-12 0,-1-3 0,-88 17 0,56-14 0,39-1 0,37-13 0,-1-1 0,0-1 0,1 1 0,-1-1 0,0 0 0,-9 1 0,12-3 0,-13 8 0,33-35 0,-10 19 0,1 0 0,1 0 0,-1 1 0,1 0 0,1 1 0,-1 0 0,1 0 0,0 1 0,0 0 0,1 1 0,16-5 0,37-13 0,-33 11 0,51-12 0,-71 21 0,0 0 0,0 1 0,0 1 0,1-1 0,-1 2 0,0 0 0,0 0 0,18 5 0,22 6 0,-34-9 0,0 1 0,0 0 0,0 2 0,0 0 0,28 14 0,-39-15 0,-1-1 0,0 1 0,1 0 0,-2 1 0,1-1 0,0 1 0,-1 0 0,0 0 0,-1 0 0,1 1 0,-1-1 0,-1 1 0,1 0 0,-1-1 0,0 1 0,0 0 0,-1 1 0,1 12 0,-1-3 0,-1 0 0,0 0 0,-1 0 0,-1 0 0,-1 0 0,-9 31 0,2-22 0,-2 0 0,0-1 0,-2 0 0,-21 29 0,-28 51 0,56-92 0,1 1 0,0 0 0,1 0 0,0 0 0,1 1 0,1 0 0,0 0 0,2 0 0,-1 0 0,2 0 0,0 0 0,0 0 0,2 0 0,3 19 0,-3-24 0,0 0 0,1 0 0,0 0 0,1-1 0,0 1 0,1-1 0,0 0 0,10 15 0,-12-21 0,0 1 0,1-1 0,-1 0 0,1 0 0,0 0 0,-1-1 0,1 1 0,1-1 0,-1 0 0,0 0 0,0 0 0,1-1 0,-1 1 0,1-1 0,0 0 0,-1-1 0,1 1 0,0-1 0,-1 0 0,1 0 0,7-1 0,-5 0 0,0-1 0,0 0 0,0 0 0,-1 0 0,1-1 0,-1 0 0,0 0 0,1-1 0,5-5 0,53-43 0,-53 42 0,24-22-1006,98-77 1054,-87 77-6506,3 6-7202,-39 21 14129</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04.569"/>
    </inkml:context>
    <inkml:brush xml:id="br0">
      <inkml:brushProperty name="width" value="0.05" units="cm"/>
      <inkml:brushProperty name="height" value="0.05" units="cm"/>
    </inkml:brush>
  </inkml:definitions>
  <inkml:trace contextRef="#ctx0" brushRef="#br0">679 943 9984,'0'0'5760,"-4"-3"-5376,4 3-381,-14-8 227,1-1 0,0 0 0,0-1 0,1 0 0,0-1 0,1-1 0,0 0 0,1 0 0,-11-18 0,-4-7-5,0 0-1,-54-57 0,7 9-1,50 58-73,-2 0-1,-2 1 0,0 1 1,-46-33-1,62 51-117,0-2-1,1 1 1,0-2 0,0 1 0,1-1-1,-9-14 1,-35-69 184,28 46 29,7 1-60,8 19-136,52 89-49,-8-5 0,60 74 0,174 187 128,-205-246-86,36 47 44,-50-56-86,-43-56 102,-10-15 107,-6-12-8,-54-299-84,55 274-106,-13-117-11,2 8 0,17 138 0,0 0 0,1 0 0,0 0 0,2-1 0,-1 1 0,2 0 0,0 0 0,6-18 0,-7 32 0,-1 0 0,1-1 0,-1 1 0,0 0 0,1-1 0,-1 1 0,0 0 0,0 0 0,0-1 0,-1 1 0,1 0 0,-1-3 0,0-8 0,3 7 0,1-12 0,-3 21-1,0 0-1,0-1 1,0 1 0,0 0-1,1-1 1,-1 1 0,1 0-1,0-1 1,0 1 0,0-1 0,0 1-1,0-1 1,0 0 0,1 1-1,2 2 1,-4-4-106,0 6-1736</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07.152"/>
    </inkml:context>
    <inkml:brush xml:id="br0">
      <inkml:brushProperty name="width" value="0.05" units="cm"/>
      <inkml:brushProperty name="height" value="0.05" units="cm"/>
    </inkml:brush>
  </inkml:definitions>
  <inkml:trace contextRef="#ctx0" brushRef="#br0">1750 1919 11008,'0'0'3989,"-4"-1"-3648,-7-2-183,1 1-1,-1 0 1,1 1-1,-1 0 1,0 0-1,0 1 0,1 1 1,-1-1-1,-15 5 1,-8 3 541,-54 21 0,53-17-451,3-2-37,0-2 0,-1-1-1,0-1 1,0-2 0,-1-2-1,1-1 1,-43-3 0,21-3 77,0-2 0,1-2 0,-80-25 0,78 16-89,1-2 0,-99-51 0,-67-62 147,89 50-180,107 69-159,1-2-1,1-1 1,-39-35 0,53 42-8,-1-1 1,2 1-1,0-1 1,0-1-1,1 0 0,0 0 1,1 0-1,1-1 1,-9-26-1,6 8 1,1 0 0,2-1 0,1 1 0,1-1 0,2 0 0,1 0 0,2 0 0,6-36 0,0 17 0,3 1 0,2 0 0,30-77 0,-32 104 0,1 1 0,1 0 0,1 1 0,21-25 0,72-68 0,-79 90 0,0 1 0,2 2 0,0 1 0,1 1 0,58-25 0,-5 5 0,1 4 0,156-42 0,200-36 0,-331 91 72,1 6 0,137-4 0,70-8 75,-202 13-46,1 5 1,0 6-1,130 10 0,-167 1-39,131 28-1,-170-24-60,-1 1 0,0 2 0,-1 1 0,73 42 0,70 62 124,-163-103-124,0 0-1,-1 1 1,0 1-1,-2 1 0,0 0 1,23 38-1,11 25 7,-20-34 50,-2 1 0,-2 2 0,21 55 0,-43-91-40,0 1-1,-1 0 1,0 0-1,-1 0 1,-1 0-1,-1 0 1,0 0-1,-4 22 1,-2 3 36,-25 79 1,27-109-45,-1 0 1,0 0-1,-1-1 1,0 0-1,0 0 1,-1 0-1,-12 13 0,-63 58 58,54-55-60,-10 11 32,-1-2 0,-1-2 1,-2-2-1,-2-2 0,-88 46 0,-77 29-18,116-56 86,26-17-107,0-3 0,-2-3 0,-1-3 0,-1-3 0,0-3 0,-130 12 0,123-25-2242,51-6-4661,0-2-7183,6 0 16219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52.005"/>
    </inkml:context>
    <inkml:brush xml:id="br0">
      <inkml:brushProperty name="width" value="0.05" units="cm"/>
      <inkml:brushProperty name="height" value="0.05" units="cm"/>
    </inkml:brush>
  </inkml:definitions>
  <inkml:trace contextRef="#ctx0" brushRef="#br0">0 4363 2560,'10'-49'1152,"-7"41"-349,-2 10 488,-1 16 2016,-1-5-263,0-32-1740,2-24-881,2 0 0,1 0 0,3 0 0,1 0 0,15-43 1,-17 58-384,-1-1 0,-1 1 0,-1-1 0,-2 0 1,-3-29-1,2 16-25,3-15 59,3 0 0,3 0 1,17-66-1,2-4 34,2-103 510,-27 213-550,0 0 0,-2-1-1,0 1 1,-1-1-1,-2-17 1,-1 9-50,2 0-1,0 0 1,1 0 0,2 0 0,6-37-1,42-303 239,-47 318-256,-1 12 0,2 1 0,0-1 0,17-54 0,-20 83 11,0 0-1,0 0 0,0 0 0,-1 0 1,0 0-1,0 0 0,-1 0 0,-1-7 1,-2-23 24,4-16-20,-1-28 108,3 0 0,24-155 0,-15 198-127,-8 27 10,1-1 1,-2 1-1,3-18 1,5-135 40,19-162 12,-10 189-59,-8 49 0,4-1 0,36-119 0,-43 184 0,0 1 0,2 0 0,1 0 0,1 2 0,0-1 0,18-21 0,-13 19 10,-4 7 14,0 0-1,1 0 1,1 1 0,28-23-1,18-17-23,-48 43 0,0 0 0,1 1 0,1 0 0,0 1 0,30-16 0,-15 13 0,-2 0 0,1 1 0,54-16 0,-65 27 0,-1 0 0,0 2 0,1 0 0,-1 1 0,1 0 0,20 5 0,15 1 0,92 15 0,-137-20 7,0 0-1,1 0 1,-1 1-1,0 0 0,-1 1 1,1 0-1,0 0 1,-1 0-1,0 1 0,0 1 1,-1-1-1,1 1 1,-1 0-1,0 0 0,-1 1 1,1-1-1,-2 1 1,1 0-1,6 14 0,2 4 20,-1 1 0,-2 0-1,0 1 1,9 45-1,13 76 50,15 154 0,-34-126-18,9 76-8,12 174 335,-28-364-209,2 0 0,19 68 0,12 79 68,-17 84 93,-21-219-120,-15 146 0,7-163 72,4 0-1,3 63 1,18 114 91,-14-189-319,-1 9-6,-6 74 0,-1-21-56,-8 141 130,0 26-128,6-218 0,4-40 0,0 1 0,1-1 0,1 1 0,0-1 0,1 1 0,4 16 0,-11 16 0,5-27-45,-1-1-1,-2 0 1,0 1-1,-8 21 1,-4 23-218,16-65-53,-6 20-733,3-16-2684</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54.207"/>
    </inkml:context>
    <inkml:brush xml:id="br0">
      <inkml:brushProperty name="width" value="0.05" units="cm"/>
      <inkml:brushProperty name="height" value="0.05" units="cm"/>
    </inkml:brush>
  </inkml:definitions>
  <inkml:trace contextRef="#ctx0" brushRef="#br0">765 1213 14336,'0'-11'1,"-1"-8"-4,-11 37 26,8-12 116,0 0 0,0 1 0,0-1 0,-1-1 0,0 1 0,0-1 0,0 0 0,-1 0 0,1 0 0,-1-1 0,-12 7 0,8-6 29,-1 0 0,1-1 0,-1 0 0,0-1 0,0-1 0,0 1 0,-12 0 0,-5-2 34,0-1 0,0-1 0,0-1 0,0-2 0,-38-9 0,48 8-169,-1 0 1,1-1 0,0-1-1,0 0 1,1-2 0,0 0 0,1 0-1,0-2 1,0 0 0,1-1-1,1 0 1,0-2 0,0 1-1,2-2 1,-1 1 0,2-2-1,0 0 1,-9-18 0,6 4-5,1-1-1,1-1 1,2 0 0,2-1 0,0 0 0,3 0 0,0 0 0,2-1 0,2 1-1,1-1 1,1 1 0,2-1 0,2 1 0,1-1 0,1 2 0,16-46-1,-10 48-28,1 1 0,2 1 0,1 0 0,1 1 0,1 0 0,1 2 0,1 0 0,40-34 0,-37 39-16,0 1 0,1 1 0,0 2 0,1 0 0,1 2 0,1 0 0,0 3 0,1 0 0,0 1 0,0 2 0,36-5 0,-43 10 4,0 1 0,1 0 0,-1 2 0,0 1 0,0 1 0,0 0 0,0 2 0,0 0 0,-1 2 0,0 0 0,0 2 0,0 0 0,-1 1 0,0 1 0,35 25 0,-30-16 31,-2 1-1,0 2 0,-2 0 0,0 1 1,-1 2-1,-2 0 0,0 0 0,-2 2 0,-1 0 1,-1 1-1,16 45 0,-19-41 11,-2 0-1,-1 1 1,-1 0-1,-2 0 1,-1 1 0,-2 0-1,-1-1 1,-1 1 0,-2 0-1,-10 49 1,9-66 44,-1-1 0,-1 0-1,-1 1 1,0-2 0,-1 1 0,0-1 0,-2 0 0,1-1 0,-2 1 0,0-2-1,-14 15 1,6-9-18,-1 0-1,-1-2 1,-1 0-1,0-1 1,-1-1-1,-1-1 1,0-2 0,-48 20-1,47-25 89,-1-1 0,1-1 0,-1-1-1,0-1 1,-38-1 0,29-3-1390,-1-2-1,1-2 0,-46-11 1,-10-12-5397,-172-79 1,205 81 5525,-10-4-34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09.686"/>
    </inkml:context>
    <inkml:brush xml:id="br0">
      <inkml:brushProperty name="width" value="0.1" units="cm"/>
      <inkml:brushProperty name="height" value="0.6" units="cm"/>
      <inkml:brushProperty name="color" value="#FFC114"/>
      <inkml:brushProperty name="inkEffects" value="pencil"/>
    </inkml:brush>
  </inkml:definitions>
  <inkml:trace contextRef="#ctx0" brushRef="#br0">0 66 2944,'0'0'0,"8"-8"-256,6-7 0,7-6-1024,-2-1 128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10.814"/>
    </inkml:context>
    <inkml:brush xml:id="br0">
      <inkml:brushProperty name="width" value="0.1" units="cm"/>
      <inkml:brushProperty name="height" value="0.6" units="cm"/>
      <inkml:brushProperty name="color" value="#FFC114"/>
      <inkml:brushProperty name="inkEffects" value="pencil"/>
    </inkml:brush>
  </inkml:definitions>
  <inkml:trace contextRef="#ctx0" brushRef="#br0">457 130 3712,'0'0'0,"-7"7"0,-4 3 128,-2 3-128,0-1 128,2-2-128,3-3 128,1-1 0,2-2 128,0 1 128,0 0 0,0 1 0,-1 1 128,-1 0-128,1 1 128,0-2-128,2-1 0,1-3-128,2-5 0,3-6 128,4-5 0,5-5-128,3-3 0,2-2-128,3-2 0,0-1 0,-1 3 0,-2 2-128,-3 4 128,-3 3-128,-3 4 128,-3 5-128,-4 4 0,-7 4 0,-6 6 128,-6 4-128,-8 5 128,-8 6 0,-6 6 0,-6 5 0,-4 4 0,2 0 0,5-1 128,6-5-128,7-5 0,9-7 0,7-7 128,6-5-128,8-8 0,7-8 0,8-9 0,8-9-128,6-6 128,7-5-128,2-1 128,1 0-128,-2 3 128,-3 4-128,-5 5 128,-4 6-128,-6 6 128,-4 4-128,-5 6 128,-5 4-128,-7 7 0,-11 9 0,-9 8 128,-12 11-128,-6 7 128,-4 6-128,-1 1 128,2 0-128,5-3 128,6-6-128,7-7 128,7-7-128,7-9 128,7-11-128,7-10 128,9-11-128,6-10 0,7-8 0,5-6 0,5-5 0,3-2 0,0 1 0,0 1 0,-2 4 0,-3 5 0,-5 6 0,-6 7 0,-6 6 0,-6 7 0,-7 8 0,-8 8 0,-8 9 0,-9 9 0,-9 10 0,-5 7 128,-4 3-128,2 1 128,1-2-128,5-4 128,6-4-128,6-6 128,5-5-128,7-6 128,4-5-128,8-7 128,7-7-128,9-8 128,6-10-128,6-9 128,6-7-128,2-6 128,3-2-128,-1 1 128,-2 5-128,-4 5 128,-7 7-128,-6 8 0,-8 8 0,-7 7 0,-8 7 0,-5 7 0,-7 8 0,-3 6 0,-2 2-640,1 2 128,3-1-9856,3-5 6144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39.395"/>
    </inkml:context>
    <inkml:brush xml:id="br0">
      <inkml:brushProperty name="width" value="0.05" units="cm"/>
      <inkml:brushProperty name="height" value="0.05" units="cm"/>
    </inkml:brush>
  </inkml:definitions>
  <inkml:trace contextRef="#ctx0" brushRef="#br0">21 0 6272,'0'0'0,"-2"30"-1920,-7-36 128,0 1 768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4.818"/>
    </inkml:context>
    <inkml:brush xml:id="br0">
      <inkml:brushProperty name="width" value="0.1" units="cm"/>
      <inkml:brushProperty name="height" value="0.6" units="cm"/>
      <inkml:brushProperty name="color" value="#CC9900"/>
      <inkml:brushProperty name="inkEffects" value="pencil"/>
    </inkml:brush>
  </inkml:definitions>
  <inkml:trace contextRef="#ctx0" brushRef="#br0">117 220 6912,'0'0'0,"0"0"128,0 0 0,0 0 384,0 0 0,0 0 128,0 0 128,0 0-256,0 0 0,0 0-128,0 0 128,0-5-256,-1-6 128,-1-4-128,0-3 0,-2-1-128,0-2 128,0 0-128,0 1 128,0 0-128,1 2 128,0 1-128,2 4 0,0 2 0,1 3 0,-2 6 0,0 4 0,-1 4 0,1 5 0,-1 4 0,-1 5 128,1 4-128,-1 4 128,-1 3-128,1 1 128,0-1-128,2-3 128,0-3-129,2-5 129,-1-5-128,1-5 0,0-6 0,-1-3 0,-1-4 0,-1-3 0,0-3 0,0-4 0,0-4-128,0-3 128,2-2-128,-1-1 0,2 1 0,-1 1 0,1 3 0,-1 3 0,2 3 0,-1 4 0,0 2-128,0 2 128,0 3 0,0 4 0,0 3 0,1 5 0,1 5 0,0 4 0,1 5 0,0 1 0,0 0 0,-1-1 0,1-4 0,0-4 0,-1-5 0,-1-5 0,-1-7 0,-2-5 0,-1-6 0,-1-6 0,-1-4 0,-2-4 0,1-1-128,0 1 128,2 1-128,1 3 128,0 4-128,2 5 0,0 3 0,1 4 0,0 3 0,0 2 128,2 4 0,1 3 0,1 3 0,0 5 0,-1 5 0,0 4 0,-1 2 0,-1 0 0,0-2 0,1-2 0,-1-5 0,0-5 128,0-5-128,0-5 0,0-7 0,1-7 0,-1-5-128,1-3 128,0-2-128,0 0 128,-1 1-128,-1 4 0,1 3 1,0 4-1,3 2 0,-1 4 128,1 1 0,-1 3 0,-1 3 0,0 2 0,-2 7 0,-1 3 0,0 5 0,-1 1 128,0 1-128,1-1 0,1-1-256,3-4 0,2-5-11008,0-4 6784</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15.992"/>
    </inkml:context>
    <inkml:brush xml:id="br0">
      <inkml:brushProperty name="width" value="0.1" units="cm"/>
      <inkml:brushProperty name="height" value="0.6" units="cm"/>
      <inkml:brushProperty name="color" value="#FFC114"/>
      <inkml:brushProperty name="inkEffects" value="pencil"/>
    </inkml:brush>
  </inkml:definitions>
  <inkml:trace contextRef="#ctx0" brushRef="#br0">41 493 13568,'0'0'0,"9"-9"0,2-2 0,-5 5 0,-8 7 0,-7 6 0,-4 5 0,-2 0 0,2-2 0,4-6 0,4-7 0,8-9 0,6-10 128,8-7-128,9-7 128,7-5-128,6-5 128,7 0-128,3 0 0,1 4 0,-2 6 128,-4 6-128,-6 8 128,-6 8-128,-7 6 0,-7 5 0,-7 9 128,-9 10-128,-8 8 128,-7 8-128,-6 7 128,-5 6 0,-4 6 0,-2 2-128,1 0 128,3-2-128,3-6 128,5-7 0,4-8 0,4-7 0,5-10 0,6-13-128,5-11 128,5-13-128,6-10 0,4-11 0,4-7 0,4-6 0,0-2 0,0 0 0,-4 5 0,-4 7 0,-5 7 0,-4 9 0,-4 7 0,-5 8 0,-5 7 0,-7 9 0,-7 10 128,-9 12-128,-8 12 128,-7 9-128,-4 8 128,-2 4-128,2 0 128,4-2-128,6-4 128,5-5-128,7-9 127,7-8-127,6-11 128,6-13-128,7-12 128,8-12-128,8-10 0,7-10 0,5-6 128,6-4-128,3 0 0,1 3 0,-1 5 0,-3 6 0,-4 9 0,-6 8 0,-8 10 0,-9 10 0,-10 11 0,-10 14 0,-9 13 0,-6 10 0,-6 9 0,-3 5 0,-1 1 0,3-2 0,2-7 0,6-8 0,5-10 0,6-10 0,5-11 0,8-10 0,7-12 0,6-13 0,9-12 0,8-10 0,8-9 0,7-5 0,5-2 0,4 1 0,-1 4 0,-2 8 0,-4 10 0,-7 12 0,-9 14 0,-13 17 0,-12 17 0,-12 16 0,-12 13 0,-12 10 0,-10 4 0,-7 2 0,-2-5 0,-1-7 0,4-9 128,4-12-128,5-13 0,5-16 0,8-17 128,9-15-128,11-12 0,12-8 0,11-5 0,11-3 0,10 0 0,6 2 0,4 2 0,2 4 0,-2 6 0,-3 7 0,-5 9 0,-7 8 0,-9 10 0,-7 13 0,-7 12 0,-7 10 0,-6 9 0,-5 8 0,-3 5 0,-3 0 0,0-3 0,-1-6 0,2-9 0,2-7 0,1-9 0,3-9 0,3-10 0,1-11 0,3-9 0,3-8 0,4-7 0,3-5 0,3-1 0,3 1 0,0 5 0,0 6 0,-2 11 0,-1 11 0,-4 13 0,-3 11 0,-2 11 0,-3 11 0,-2 5 0,0 3 0,-2-1 0,-1-6 0,0-5 0,0-7 0,1-8 0,1-9 0,1-9 0,3-12-128,3-11 128,3-8-128,3-8 128,4-5-128,3-3 0,4 1 0,0 4 1,0 6-1,-4 10 0,-4 12 0,-6 13 0,-6 14 0,-9 13 128,-8 10 0,-7 7 0,-4 6 0,-2 1 0,0 0 0,2-5 0,3-4 0,3-6 0,4-6 0,3-7 0,2-6 0,2-5 128,3-8-128,2-7 0,3-9 0,3-7 0,2-6 0,2-3 0,1 2 0,0 3 0,-1 5 0,-1 6 0,-2 9 0,-2 8 0,-2 7 0,-2 6 0,-1 5 0,-1 1 0,-1 2 0,-1-2 128,1-2-128,-1-2 128,1-3-128,0-2 0,1-2 0,0-4 0,3-2 0,1-5 0,2-5 0,4-10 0,3-9 0,4-7 0,0-4 0,0-1 0,-1 5 0,-5 8 0,-7 15 0,-6 13 0,-6 15 0,-4 10 0,-5 9 0,-1 5 0,-1 1 0,2-1 0,0-5 0,3-6 0,3-6 0,2-7 0,3-6 0,1-8 0,2-7 0,1-9 0,1-10 0,4-9 0,3-9 0,4-6 0,3-4-128,4-1 128,2 0-128,3 3 128,3 4-128,1 6 0,-2 8 0,-2 9 0,-5 10 0,-6 11 128,-9 13 0,-8 11 0,-7 7 0,-5 5 0,-4 2 0,0-2 0,1-2 0,2-7 0,3-5 0,3-6 0,2-8 0,2-6 0,2-9 0,0-9 0,4-11 0,3-12 0,4-10 0,4-6 0,4-2 0,4 3 0,3 6-128,1 8 128,2 9 0,-3 11 0,-1 12 0,-5 10 0,-5 10 0,-5 11 0,-7 8 0,-5 5 0,-4 3 0,-3-2 0,-3-3 0,-1-5 0,-2-6 0,-1-7 128,0-5-128,2-6 128,3-3-128,4-4 0,3-5 0,6-5 0,5-7 0,7-9 0,7-8 0,8-6 0,6-5-128,6-1 128,7 4-128,2 7 128,0 9-128,-6 13 128,-11 16 0,-14 16 0,-15 17 0,-17 13 128,-16 9 0,-17 6 0,-14 2 0,-9 0 0,-4-4 0,-1-8 0,0-10 0,3-12 0,7-11-128,12-15 0,16-16 0,19-14 0,19-13 0,20-9 0,18-6-128,15-5 128,13-3-256,9-2 128,4 1-128,0 2 0,-4 3 0,-8 6 128,-10 7 0,-10 7 128,-10 8 0,-12 11 0,-8 10 0,-12 13 0,-11 13 0,-12 12 128,-12 9 0,-8 5 0,-3-1 0,0-2 0,2-6 0,5-7 0,5-8-128,7-9 128,8-9-128,8-10 128,12-12-128,11-10 0,12-9 0,10-6 0,10-5 0,5 0 0,5 0-128,2 4 128,0 6-128,-3 7 128,-5 8 0,-8 9 0,-7 8 0,-9 8 0,-9 7 0,-12 9 0,-13 9 0,-15 8 128,-13 5-128,-13 2 128,-13 2 0,-11-1 0,-9-2 0,-2-4 0,3-5 0,8-6-1,11-6 1,11-8 0,12-8-128,13-9 128,12-12-128,16-10 128,17-9-128,17-6 0,18-5 0,14-1 0,13-1 0,7 3 0,4 5 0,0 4 0,-4 8 0,-8 7 0,-7 7 0,-11 6 0,-10 6 0,-13 3 0,-14 3 0,-13 3 0,-18 4 0,-14 2 128,-13 2-128,-11 2 128,-12 0-128,-7 1 128,-3-2-128,2-2 0,3-3 0,8-5 0,7-8 0,11-6 0,14-7 0,15-7 0,17-4 0,16-3 0,15-2 0,12 1 0,10 3 0,5 2 0,1 6 0,-1 5 0,-6 7 0,-7 7 0,-11 6 0,-11 7 0,-14 7 0,-15 8 0,-16 8 0,-16 5 128,-16 3-128,-13 1 128,-12-2-128,-11-2 128,-8-4-128,-4-5 128,3-7-128,7-6 128,12-6-128,11-9 128,13-9-128,13-11 128,14-11-128,15-9 128,18-8-128,16-5 0,18-3 0,14-1 0,15 0 0,9 1 0,7 1 0,-1 6 0,-4 7 0,-8 8 0,-11 10 0,-12 9 0,-11 8 0,-12 10 0,-11 10 0,-13 10 0,-14 7 0,-12 8 0,-14 3 0,-13 3 0,-11 0 0,-8-3 0,-7-6 0,-3-6 0,-1-10 0,3-9 0,6-8 0,8-9 128,8-10-128,11-9 0,10-7 0,13-8 0,14-6 0,13-5 0,14-3 0,12 1 128,10 2-128,9 4 0,7 6 0,3 4 0,3 8 0,-2 5 0,-5 8 0,-7 8 0,-8 7 0,-8 10 0,-7 10 0,-10 9 0,-8 6 0,-8 7 0,-8 5 0,-9 4 0,-12 0 0,-10-3 0,-9-6 0,-8-9 0,-6-11 0,-1-8 0,1-9 0,2-8 0,2-10 0,4-7 0,7-8 0,9-6 0,12-5 0,15-3 0,14-3 0,15-1 0,15 0 0,12 1 0,13 2 0,8 3 0,5 4 0,1 5 0,-3 7 0,-3 8 0,-5 8 0,-5 7 0,-9 10 0,-9 8 0,-9 9 0,-12 7 0,-11 7 0,-13 3 128,-14 4-128,-11 1 128,-9 0-128,-11-1 128,-12-1-128,-10-4 128,-9-6-128,-7-7 128,-4-7-128,1-8 0,6-8 0,8-8 0,11-7 0,12-6 0,11-6 0,12-7 0,12-4 0,11-5 0,15-6 0,14-4 0,14-3 0,13-1 0,11 2 0,8 2 0,6 4 0,2 6 0,-1 7 0,-6 7 0,-9 9 0,-8 9 0,-11 9 0,-9 11 0,-9 11 0,-9 8 0,-7 7 0,-10 3 0,-7 3 0,-9 0 0,-8-2 0,-9-6 128,-10-7-128,-8-9 0,-6-9 0,-4-11 128,-2-11-128,0-10 0,4-7 0,6-6 0,5-7 0,11-3 0,13-2 0,14 1 0,14 0 0,15 3 0,14 2 0,14 2 0,11 4 0,10 3 0,6 2 0,3 6 0,-1 6 0,-4 9 0,-9 9 0,-9 12 0,-11 13 0,-13 11 0,-12 7 0,-13 8 0,-12 4 0,-14 3 0,-14 1 0,-14-4 0,-14-6 0,-11-7 0,-12-11 0,-4-9 0,1-9 0,4-10 128,6-10-128,9-12 0,11-10 0,11-11 0,12-10 0,13-6 0,13-6 0,15-3 0,15 1 0,16 2 0,14 7 0,13 6 0,13 6-128,5 8 128,3 8-128,-3 7 128,-6 9-128,-9 8 128,-9 5-128,-13 9 128,-11 10-128,-11 5 128,-10 3-128,-10 2 128,-11-1-896,-10-3 128,-11-4-127,-10-8-1,-7-6-10112,4-7 6528</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56.059"/>
    </inkml:context>
    <inkml:brush xml:id="br0">
      <inkml:brushProperty name="width" value="0.1" units="cm"/>
      <inkml:brushProperty name="height" value="0.6" units="cm"/>
      <inkml:brushProperty name="color" value="#996600"/>
      <inkml:brushProperty name="inkEffects" value="pencil"/>
    </inkml:brush>
  </inkml:definitions>
  <inkml:trace contextRef="#ctx0" brushRef="#br0">534 861 896,'0'0'0,"0"0"1152,0 0 128,-7 8 384,-5 6 0,-5 5-640,-3 2 128,-1 0-512,1 0 0,3-4-128,2-4 0,4-5-128,4-8 0,5-9-128,3-10 0,6-11-128,4-8 128,6-8-128,6-6 0,3-4 0,4-3 0,3-3 0,0 0 0,-2 2 0,-3 2 0,-3 4 0,-2 6 0,-4 9 0,-4 7 0,-4 8 0,-3 9 0,-3 7 0,-6 9 0,-6 13-128,-7 14 128,-6 13 0,-6 9 0,-6 9-128,-2 2 128,-1-1-128,1-4 128,5-9-128,4-8 128,6-9-128,5-9 128,3-8-128,4-10 128,3-12-128,5-14 128,5-15-128,5-12 0,6-10 0,5-5 0,2-1 0,1 5 0,-1 8 0,-2 9 0,-4 11 0,-3 12 0,-5 11 0,-6 14 0,-5 14 0,-8 15 0,-8 14 0,-7 12 0,-5 5 0,-2 4 128,-2 0-128,0-2 128,1-2 0,2-4-1,5-8 1,6-10 0,4-13 0,7-15 0,7-18-128,6-17 128,6-15-128,6-13 128,8-14-128,5-8 0,4-5 0,2-1 0,-1 5 0,-3 7 0,-5 11 0,-4 11 0,-6 11 0,-4 10 0,-5 9 0,-6 11 0,-6 11 0,-7 12 0,-8 11 0,-5 10 0,-3 7 0,-1 2 0,2 1 0,3-4 0,3-6 0,5-8 0,5-13 0,5-15 0,6-20 0,6-17 0,7-14 0,5-9 0,3-4 0,1 2 0,0 7 0,-4 9 0,-3 10 0,-4 9 0,-5 9 0,-5 11 0,-5 11 0,-7 14 0,-7 11 0,-6 13 0,-5 10 0,-3 9 0,-3 8 0,-3 4 0,-1 3 0,2-1 0,2-6 0,3-7 128,5-11-128,7-9 128,4-11-128,7-12 128,7-16-128,7-18 128,9-18-128,7-19 0,7-17 0,7-13 0,9-11 0,5-4 0,4 3 0,1 7 0,-3 13 0,-6 15 0,-8 16 0,-9 17 0,-10 19 0,-11 19 0,-11 17-128,-11 16 128,-11 12 0,-9 10 0,-6 9 0,-3 3 0,0 2 0,2-5 0,6-9 0,7-13 0,10-17 0,9-21 128,11-24-128,10-20 0,12-22 0,11-18 0,11-16 0,11-19 0,11-18 0,7-11 0,4-5 0,-4 8 0,-11 18 0,-12 23 0,-12 23 0,-13 21 0,-10 16 0,-9 17 0,-10 17 0,-7 16 0,-8 15 0,-9 13 0,-7 14 0,-9 9 0,-7 7 0,-4 5 0,-2 1 0,1-1 0,3-8 0,5-10 0,6-12 0,10-13 0,11-13 0,12-14 0,12-16 0,10-19 0,11-18 0,8-17 0,8-15 0,4-10 0,3-7 0,-1 1 0,-4 6 0,-6 11 0,-7 15-128,-10 18 128,-10 22 0,-12 21 0,-13 23-128,-12 19 128,-11 18 0,-9 13 0,-8 11 0,-6 12 0,-6 13 0,1 4 0,5-8 0,11-14 0,10-19 0,10-20 0,10-18 0,8-22 128,8-23-128,7-23 128,6-24-128,9-22 0,11-20 0,13-22 0,18-23 0,13-16 0,11-7 0,3 5 0,-4 13 0,-12 21 0,-14 27 0,-16 26 0,-13 25 0,-13 21 0,-10 22 0,-10 22 0,-9 22-128,-12 20 128,-11 15-128,-13 19 128,-15 20 0,-13 14 0,-7 11 0,0 0 0,4-7 0,12-16 0,14-24 0,15-26 128,14-25-128,14-24 128,12-24-128,10-26 0,11-25 0,11-23 0,13-22 0,13-21 0,16-26 0,10-15 0,4-7 0,-3 7 0,-9 19-128,-14 25 128,-15 29-128,-15 33 128,-15 31-128,-13 31 128,-12 31 0,-12 25 0,-11 22 0,-15 25 0,-15 25 0,-14 20 0,-10 13 0,-5 5 0,3-4 0,7-15 128,14-22-128,14-29 128,14-29 0,14-31 0,12-27-128,10-28 128,9-24-128,10-24 128,11-24-128,14-28 0,18-29 0,13-21 0,12-14 0,4-2 0,-1 8 0,-8 18 0,-13 24 0,-14 31 0,-14 32-128,-14 31 128,-12 30-128,-10 26 128,-10 23-128,-9 19 128,-10 17-128,-13 22 128,-15 27 0,-13 19 0,-7 12 0,-2 0 0,3-7 0,9-20 0,13-28 0,15-32 0,15-31 0,13-31 128,13-30-128,13-31 128,14-32-128,17-32 0,18-37 0,14-29 0,6-20 0,-1-4 0,-6 11 0,-11 24 0,-14 32 0,-15 35 0,-13 37-128,-10 34 128,-9 30-128,-7 27 128,-5 21 0,-5 20 0,-5 15 0,-5 18 0,-5 22 0,-7 17 0,-7 12 0,-9 7 0,-8-3 0,-3-13 128,5-25 0,7-27 0,10-28 0,9-26 0,8-27 0,8-24 0,7-20-128,7-20 128,8-18-128,7-16 128,6-13-128,6-6 0,2-2 0,1 5 0,-1 9 0,-3 14 0,-5 16 0,-4 18 0,-6 23 0,-5 23 0,-6 25 0,-5 21 0,-6 21-128,-7 17 128,-7 15 0,-8 17 0,-9 16 0,-3 4 0,1-10 0,3-18 0,7-23 0,8-27 0,8-31 0,10-31 0,8-31 0,9-25 0,9-22 0,9-19 0,8-22 0,6-10 0,3-3-128,-2 11 128,-8 21-128,-7 22 128,-9 25-128,-8 25 128,-8 25-128,-4 24 128,-6 23-128,-5 19 128,-5 15 0,-4 12 0,-4 10 0,-2 7 0,-1 6 0,0-2 0,2-7 0,3-12 0,3-15 0,6-19 128,5-24-128,7-26 128,7-28-128,7-26 0,6-26 0,7-25 0,5-27 0,5-17 0,2-6-128,0 9 128,-7 21-128,-5 28 128,-6 31-128,-7 33 128,-5 33 0,-6 31 0,-7 26 0,-5 21 0,-8 18 0,-5 18 0,-7 21 0,-4 14 0,-5 4 0,-2-3 128,-2-12-128,3-19 128,5-27 0,7-29 0,6-28-128,6-28 128,6-25-128,6-26 128,8-24-128,7-23 0,6-19 0,6-16 0,6-10 0,3 2 0,-2 15 0,-3 24 0,-5 28 0,-6 31 0,-4 32 0,-7 29 0,-4 27 0,-6 23 0,-4 18 0,-5 17 0,-4 17 0,-3 8 0,-3 1 0,0-9 0,2-19 0,4-24 128,3-22-128,5-26 128,3-27-128,5-28 0,3-27 0,3-26 0,5-21 0,5-16 0,6-10 0,4-4 0,2 5 0,1 14 0,-3 21 0,-4 28 0,-2 31 0,-5 30 0,-3 27 0,-6 25 0,-5 21 0,-5 22 0,-3 22 0,-4 14 0,-2 6 0,-2-6 0,0-13 0,0-20 0,3-23 0,2-24 0,4-27 0,3-27 0,3-23 0,3-22 0,5-20 0,3-17 0,4-11 0,2-7 0,3 0 0,3 5 0,3 10 0,2 15 0,1 19 0,-2 21 0,-3 25 0,-4 25 0,-4 24 0,-6 21 0,-5 19 0,-6 18 0,-3 18 0,-5 3 0,-4-6 0,-1-15 0,-1-18 0,0-23 0,2-23 0,1-28 0,3-29 0,5-29 128,7-27-128,7-20 0,7-14 0,6-5 0,4 0 0,2 8 0,-1 11 0,-3 18 0,-4 19 0,-4 23 0,-7 22 0,-4 25 0,-5 22 0,-6 19 0,-3 15 0,-3 11 0,-2 10 0,0 5 0,-2 3 0,1-3 0,0-10 0,1-12 0,3-14 0,0-17 0,-1-16 0,-1-20 128,0-24-128,2-24 0,4-24 0,6-23 0,5-22 0,8-18 0,9-18 0,5-2 0,4 11 0,0 19 0,-3 27 0,-2 30 0,-4 33 0,-4 31 0,-4 29 0,-7 23 0,-7 19 0,-8 11 0,-7 5 0,-5 0 0,-4-6 0,0-11 0,1-13 0,3-11 0,1-11 0,2-8 0,-1-8 0,-1-6 0,0-5 0,2-9 0,3-11 0,5-14 0,7-20 0,6-20 0,7-21 0,4-17 0,6-12 0,2-2 0,2 6 0,-1 19 0,-2 26 0,-4 33 0,-5 35 0,-4 34 0,-6 30 0,-5 29 0,-5 24 0,-6 17 0,-4 7 0,-2-8 0,0-21 0,2-25 0,4-27 0,1-22 0,1-20 0,-2-18 0,-2-19 0,-1-19 0,-1-21 0,3-21 0,3-21 0,8-24 0,9-25 0,10-18 0,8-9 0,5 6 0,0 21 0,-2 26 0,-3 28-128,-6 31 128,-4 32-128,-6 32 128,-6 31-128,-6 36 128,-7 37 0,-8 30 0,-7 22 0,-5 9 0,-1-4 0,1-19 0,5-29 0,4-30 0,4-32 0,2-31 128,0-32-128,1-30 128,1-30-128,3-33 128,3-36-128,5-33 128,5-28-128,7-22 0,4-16 0,7-7 0,7 1 0,5 6 0,3 11-128,1 14 128,-3 15-128,-3 23 0,-3 26 0,-4 31 0,-7 31 0,-7 33 0,-8 37 0,-8 40 0,-8 44 0,-7 40 128,-10 35 0,-6 27 0,-5 21 0,0 11 0,0 3 0,2-6 0,6-17 0,6-23 128,5-30-128,7-31 128,7-32 0,4-31 0,4-29 0,3-29 0,3-27 0,4-32 0,4-37-128,5-35 0,4-30 0,5-21 0,7-12 0,4 4 0,4 15 0,-2 25 0,-4 34 0,-7 39 0,-8 39 0,-8 41 0,-8 37 0,-10 41 0,-11 42 0,-9 39 0,-6 34 0,-5 27 0,-3 21 0,-3 10 0,-3 1 0,-2-10 128,-1-19 0,1-28 0,5-37 0,5-43 0,4-47 0,8-49 0,8-50-128,13-47 128,13-42-128,14-37 0,12-30 0,8-17 0,6-5 0,0 9 0,-3 21 0,-4 30 0,-8 34-128,-8 38 128,-7 35-128,-8 36 128,-7 37-128,-6 38 128,-6 45 0,-4 40 0,-4 38 0,-6 29 0,-4 20 0,-6 6 0,-3-6 0,-5-18 0,-5-30 0,-2-35 0,3-38 0,6-43 0,7-44 0,8-46 0,7-47 0,12-44 0,11-41 0,11-30 0,10-22-128,10-8 128,8 5-128,3 19 128,0 28-128,-5 37 128,-8 39-128,-6 41 0,-10 43 0,-9 43 0,-10 44 0,-9 36 128,-8 30 0,-7 20 0,-6 11 0,-7 0 0,-7-9 0,-4-21 0,1-28 0,3-34 128,3-38-128,5-39 128,8-40-128,10-42 128,10-47-128,12-38 0,12-31 0,12-14 0,11-3 0,7 9 0,1 21 0,-4 26 0,-6 32 0,-10 31 0,-8 31 0,-9 29 0,-8 29 0,-7 28 0,-8 29 0,-7 28 0,-11 30 0,-9 25 0,-9 21 0,-6 11 0,-4 0 0,1-12 0,5-22 0,8-27 0,11-32 0,7-35 128,7-35-128,7-36 128,7-36-128,12-39 128,12-40-128,15-35 0,15-27 0,10-12 0,6 1 0,2 16 0,-4 30 0,-7 40 0,-10 48 0,-10 52 0,-12 53 0,-12 50 0,-11 45 0,-11 36 0,-11 27 0,-10 18 0,-9 10 0,-6-3 0,-6-12 0,0-22 0,4-32 0,5-38 0,8-41 0,8-43 128,9-43-128,10-49 128,8-52-128,11-47 0,10-41 0,11-27 0,12-17 0,8-5 0,6 4 0,2 15 0,-1 26 0,-5 32 0,-10 38-128,-11 43 128,-13 47-128,-11 47 128,-10 46 0,-9 41 0,-9 39 0,-11 32 0,-9 30 0,-10 21 0,-8 17 0,-7 6 0,-6-2 0,-2-13 0,3-19 0,6-29 0,10-36 0,11-45 128,11-53-128,10-54 128,9-51-128,10-46 0,10-43 0,11-33 0,15-28 0,15-15 0,13-6 0,10 10 0,7 20 0,-1 31 0,-5 38-128,-12 48 128,-15 53-128,-15 55 128,-14 57 0,-16 50 0,-17 40 0,-14 32 0,-10 23 0,-8 14 0,-5 5 0,-4-5 0,-3-10 0,2-21 0,5-31 0,6-37 128,8-40 0,6-49 0,8-52-128,8-53 128,11-50-128,10-43 128,13-38-128,13-25 0,13-14 0,10 1 0,5 11 0,2 21 0,-1 29 0,-5 34 0,-6 38 0,-9 48 0,-10 52 0,-12 53 0,-12 52 0,-11 45 0,-10 42 0,-10 28 0,-9 20 0,-9 8 0,-9-1 0,-4-14 0,-2-27 0,3-34 128,6-41-128,8-50 128,6-56-128,6-56 128,8-52-128,9-46 128,8-40-128,9-33 0,8-28 0,11-15 0,9-5 0,9 9 0,7 19 0,3 29 0,1 34 0,-5 38 0,-8 40-128,-10 44 128,-12 45-128,-11 45 128,-11 43-128,-7 39 128,-8 36 0,-7 30 0,-7 26 0,-5 19 0,-2 10 0,0-1 0,0-12 0,3-25 0,4-34 0,7-45 0,4-50 0,7-56 0,5-60 0,6-60 0,9-59 0,10-54 0,9-45 0,13-37 0,18-28 0,15-12 0,14 3 0,6 23 0,-1 42-128,-7 53 128,-14 58-128,-14 65 128,-16 70-128,-15 64 128,-14 56-128,-13 49 128,-15 41 0,-13 29 0,-11 22 0,-8 12 0,-5 3 0,-3-7 0,-1-16 0,3-27 0,5-35 0,8-40 128,9-40-128,7-47 128,3-50-128,5-50 128,5-48-128,7-43 0,9-38 0,8-30 0,8-22 0,8-9 0,8 0 0,6 13 0,4 20-128,-2 29 128,-3 36-128,-6 38 128,-7 42-128,-9 44 128,-8 48-128,-9 47 128,-6 46 0,-7 43 0,-10 39 0,-6 30 0,-4 24 0,-1 12 0,1 2 0,2-12 0,0-22 0,1-32 128,3-40 0,1-44 0,3-44-128,2-49 128,4-57-128,6-54 128,7-51-128,9-46 0,8-43 0,8-30 0,9-23 0,9-9 0,9 3 0,6 17 0,3 27-128,-1 35 128,-5 41-128,-8 44 0,-10 47 0,-10 47 0,-11 43 0,-10 45 128,-8 43-128,-8 42 128,-8 37 0,-7 35 0,-3 29 0,-2 19 0,1 11 0,1-5 0,1-19 0,1-31 0,3-39 0,2-42 128,5-44 0,1-47 0,1-51-128,0-50 128,3-45-128,4-42 0,8-36 0,9-31 0,10-23 0,8-11 0,8-1 0,4 12 0,1 23 0,-2 29 0,-5 37 0,-6 36 0,-5 35-128,-5 34 128,-4 36-128,-4 36 128,-4 41 0,-4 37 0,-3 38 0,-4 30 0,-4 25 0,-4 17 0,-5 9 0,-4-2 0,-3-12 0,-3-24 0,-1-33 0,0-37 128,-1-41-128,3-42 128,5-43-128,7-47 128,7-51-128,12-44 128,12-39-128,13-27 0,10-19 0,7-7 0,6 3 0,2 14 0,-1 21 0,-4 26 0,-6 33 0,-8 32 0,-8 32-128,-8 30 128,-6 32-128,-6 32 128,-4 32-128,-5 37 128,-3 44 0,-5 38 0,-3 32 0,-4 21 0,-3 7 0,-4-4 0,-4-17 0,-1-28 0,1-34 0,5-39 0,7-39 0,6-39 128,5-37-128,3-35 128,4-32-128,4-35 0,2-38 0,6-34 0,6-29 0,8-19 0,7-7 0,6 4 0,4 14 0,0 19 0,-2 24 0,-4 26 0,-5 31 0,-6 31 0,-7 34-128,-7 32 128,-5 31 0,-5 31 0,-5 27 0,-4 31 0,-2 31 0,-4 24 0,-6 11 0,-1 1 0,-1-11 0,3-22 0,4-29 0,6-31 128,3-31-128,2-30 128,2-31-128,1-29 128,2-29-128,4-33 128,5-34-128,4-31 0,6-26 0,4-17 0,4-9 0,4 1 0,3 7 0,-1 14 0,0 16 0,-2 23 0,-4 24 0,-4 29 0,-6 28 0,-4 26 0,-5 25-128,-2 24 128,-4 29-128,-2 25 128,-3 26-128,-5 26 0,-4 29 0,-5 22 128,-3 15 0,-3 4 0,-2-3 0,0-13 0,4-22 0,5-24 0,5-29 0,6-30 0,5-24 0,4-26 0,5-28 0,2-29 0,2-28 0,3-33 0,4-35 0,3-29 0,3-22 0,1-10 0,2 3 0,-1 13 0,-3 23 0,-2 28 0,-5 31 0,-5 32 0,-3 27-128,-4 25 128,-2 19-128,-2 21 128,-3 24-128,-3 25 128,-3 24-128,-4 29 128,-7 67-128,-4 38 0,1 9 128,2-12 0,5-27 0,3-39 0,5-39 0,3-40 0,3-39 0,3-35 0,0-34 0,2-32 0,2-33 0,5-36 0,6-31 0,6-29 0,6-15 0,7-4 0,5 12 0,1 22-128,-1 31 128,-5 35 0,-7 39 0,-8 39 0,-8 35 0,-9 35-128,-9 36 128,-9 39 0,-8 39 0,-6 35 0,-1 31 0,1 26 0,3 18 0,4 9 0,3-2 0,4-13 0,3-26 128,3-34-128,3-42 128,4-45 0,3-70 0,5-68 0,6-63-128,6-55 128,9-47-128,10-37 0,11-26 0,11-13 0,12 2-128,7 11 128,2 21-128,-3 30 128,-7 39-128,-10 44 0,-12 46 0,-12 48 0,-13 47 0,-9 46 0,-8 47 0,-7 41 128,-8 37 0,-6 29 0,-6 22 0,-5 10 0,-1 0 0,-2-9 0,-2-16 0,2-22 128,2-27-128,3-28 128,6-31 0,6-30 0,4-28 0,5-24 0,2-20 0,3-19 0,1-23 0,1-23 0,2-24-128,4-31 128,2-38-128,2-32 0,1-27 0,1-14 0,1-3 0,0 11 0,-1 23 0,-3 32 0,-4 36 0,-3 37 0,-4 35 0,-4 36 0,-4 36 0,-2 32 0,1 28 0,2 32 0,3 35 0,4 32 0,5 23 0,4 14 0,4 3 0,3-7 0,2-16 0,1-24 0,-2-31 0,-3-32 128,-2-33-128,-3-28 128,-1-23-128,-3-25 128,-3-23-128,-2-26 128,-2-26-128,-4-32 128,-4-35-128,-2-32 0,0-28 0,2-14 0,2-3 0,3 8 0,3 18 0,2 26 0,2 32 0,1 32 0,-1 32-128,-1 26 128,0 23-128,0 22 128,2 24 0,2 22 0,2 23 0,3 27 0,5 35 0,5 32 0,4 27 0,3 17 0,0 4 0,-1-10 0,-1-21 0,-5-27 0,-5-35 0,-4-35 0,-6-36 0,-4-34 0,-5-32 0,-3-29 0,-4-26 0,-2-28 0,-4-31 0,-1-24 0,-1-19 0,2-12 0,2-4 0,2 2 0,3 8 0,3 14 0,2 19-128,2 26 128,2 28-128,1 27 128,1 24-128,0 18 128,0 14-128,0 16 128,0 16 0,1 17 0,2 19 0,1 18 0,2 17 0,3 20 0,2 24 0,1 15 0,2 7 0,0-9 0,-3-22 0,-2-28 0,0-30 0,-2-30 0,-2-32 0,-4-29 0,-3-26 0,-3-20 0,-1-17 0,-1-13 0,-1-11 0,1-9 0,0-12 0,0 3 0,1 12 0,1 18 0,1 21 0,0 20 0,2 19 0,-1 19 0,2 22 0,0 20 0,3 22 0,2 19 0,4 21 0,4 22 128,4 29-128,3 21 128,3 13-128,-2 4 0,-3-7 0,-4-17 128,-5-26-128,-3-30 128,-5-29-128,-4-27 128,-4-23-128,-3-18 128,-6-15-128,-3-13 0,-2-11 0,-1-11 0,2-11 0,2-8 0,2-10 0,4-6 0,3-6 0,3-4 0,3-3 0,2 2 0,1 4 0,0 9 0,1 10 0,-1 13 0,0 13 0,-1 15 0,0 18 0,2 19 0,3 19 0,4 20 0,4 20 0,2 16 0,3 14 0,2 11 0,1 7 0,1 0 0,-3-6 0,-2-11 0,-3-15 0,-3-18 0,-3-23 0,-2-24 0,-3-27 0,-3-26 0,-3-26 0,-3-20 0,-1-15 0,1-10 0,1-4 0,2 2 0,0 5 0,0 9 0,-1 11 0,-2 11 0,-1 10 0,-2 8 0,-2 3 0,-3 4 0,-1 4 0,-1 5 0,-1 5 0,2 6 0,2 7 0,0 5 0,3 5 0,1 4 0,1 3 0,3 3 0,0 2 0,0 0 0,1-2 0,-1-3 0,0-5 0,-2-7 0,-1-8 0,-1-5 0,1-3 0,1 0 0,1 2 0,1 4 0,2 5 0,0 5 0,0 6-128,2 4 128,0 5-128,1 6 128,-1 7-128,0 13 128,-2 14-128,-4 20 128,-2 25 0,-5 32 0,-6 41 0,-6 34 0,-7 29-128,-7 12 128,-6-4 0,-4-20 0,3-32 0,5-37 0,8-40 0,8-34 0,5-26 0,4-27 0,1-24 0,2-24 0,1-22 0,2-20 0,2-19-128,5-21 128,3-23-128,5-16 0,5-8-128,4 3 0,2 10 0,-1 22 128,-2 28-128,-2 29 128,-3 27-128,-5 25 128,-5 25-128,-5 24 128,-6 24 0,-5 22 0,-6 19 0,-6 20 128,-8 23-128,-4 16 128,-2 11 0,1-1 0,5-10 0,7-19 128,6-26-128,8-27 128,6-26 0,5-20 0,3-18 0,0-16 0,-1-18-128,-1-16 128,1-14-128,1-13 128,3-13-128,1-9 128,3-7-128,1-2 128,3 0-128,1 3 128,0 6-128,0 10 128,-2 9-128,-2 13 128,-1 13-128,-1 14 0,-2 14 0,-1 17 0,-1 21 0,-3 19 0,-2 17 0,0 18 0,-3 17 0,-1 20 0,0 24 0,-2 15 0,-1 8 0,-2-7 128,0-17-128,0-21 128,0-26-128,1-21 128,1-21-128,1-15 128,1-13-128,1-13 128,-3-15-128,-1-14 128,2-15-128,1-15 128,3-14-128,2-14 128,4-12-128,5-12 0,4-9 0,5-8 0,4-8 0,3 1 0,2 11 0,-2 15 0,-1 18 0,-3 18 0,-3 15 0,-2 13 0,-3 12 0,-1 8 0,-2 9 0,-2 8 0,0 12 0,-1 12 0,-1 13 0,-1 13 0,-1 12 0,1 11 0,0 12 0,1 8 0,0 6 0,1 3 0,1 1 0,0-4 0,-1-6 0,-1-9 0,-1-10 0,-1-9 0,0-7 0,-1-8 128,0-8-128,1-8 128,0-9-128,2-10 128,1-16-128,2-16 128,-1-17-128,2-17 128,0-19-128,0-16 0,1-13 0,-1-11 0,1-6 0,0-8 0,3-10 0,-1-6 0,0 0 0,-2 9 0,-1 19 0,0 19 0,-1 20 0,1 16 0,-1 15 0,0 13 0,-1 10 0,1 10 0,-1 9 0,0 10 0,-1 12 0,-2 13 0,-1 16 0,-3 16 0,-2 16 0,-3 17 0,-2 15 0,-1 17 0,2 16 0,3 0 0,1-13 0,3-22 0,1-26 0,2-27 0,2-29 0,3-28 0,2-28 0,2-25 0,1-24 0,2-26 0,4-31 0,5-26 0,4-21 0,6-11 0,4-3 0,7 10 0,5 16 0,2 24 0,-2 27 0,-4 28 0,-8 28-128,-7 25 128,-6 22-128,-6 22 128,-5 21-128,-5 23 128,-4 23 0,-6 29 0,-5 36 0,-5 32 0,-3 27 0,-2 15 0,1 3 0,2-7 0,4-19 0,4-25 0,5-31 0,4-33 0,2-32 0,4-30 0,4-29 0,3-27 0,5-26 0,6-31 0,10-35-128,8-31 128,9-29-128,4-17 128,0-8-128,-1 3 0,-2 14 0,-2 24 128,-6 29-128,-6 33 128,-8 33-128,-7 37 128,-5 38-128,-7 40 128,-3 45 0,-3 38 0,0 32 0,-2 22 0,2 14 0,-1 6 0,1 1 0,-1-9 0,0-16 0,-1-24 0,-1-32 0,0-34 0,-1-33 0,0-32 0,-2-29 0,-2-26 0,-3-26 0,-1-23 0,-1-18 0,2-23 0,1-25 0,4-14 0,2-2 0,1 13 0,2 23 0,-1 26 0,0 28 0,0 25 0,-1 27 0,0 23 0,3 26 0,0 21 0,1 20 0,1 22 0,-1 26 0,0 18 0,-1 10 0,1-3 128,-1-20-128,-1-24 128,-1-28 0,-1-29 0,-1-30-128,-2-28 128,-1-27-128,-1-22 128,0-21-128,0-16 128,3-12-128,1-8 128,5-5-128,5 2 0,2 3 0,2 10 0,-1 12 0,0 14 0,-2 18 0,0 22 0,1 23 0,1 24 0,2 25 0,-1 20 0,0 18 0,-1 13 0,0 10 0,-1 6 0,-2 3 0,-1-1 0,-3-2 0,-3-8 128,-2-8-128,-2-12 128,-1-14-128,0-12 128,-1-14-128,-2-13 128,-4-16-128,-2-19 0,-4-22 0,1-20 0,0-18 0,3-16 0,2-12 0,3-4 0,3 1 0,2 7 0,1 13 0,1 14 0,-1 16 0,1 17 0,4 19 0,4 20 0,2 22 0,3 20 0,1 19 0,-1 16 0,-1 10 0,-3 9 0,-5 3 0,-4 0 0,-4-7 0,-4-10 0,-4-14 0,-3-15 0,-1-17 0,-2-16 0,-2-17 0,-1-18 0,1-19 0,1-18 0,4-18 0,5-13 0,4-9 0,5-3 0,4 0 0,2 8 0,2 9 0,1 16 0,1 19 0,2 23 0,2 24 0,1 27 0,0 25 0,-3 23 0,-5 21 0,-5 21 0,-8 22 0,-5 13 0,-6 4 0,-2-11 0,-1-23 0,1-27 0,2-28 0,1-26 0,-1-24 0,-3-22 0,-3-27 0,-2-23 0,0-21-128,3-16 128,5-12-128,5-3 128,8 2-128,7 11 128,5 18-128,5 22 128,1 29 0,1 29 0,-1 30 0,-3 25 0,-4 20 0,-4 12 0,-7 8 0,-6 1 0,-6-3 0,-7-8 0,-4-12 0,-5-15 0,-6-17 0,-5-19 0,-1-22 0,-1-22 0,4-22 0,8-19 0,10-18 0,12-13 0,14-10 0,12-4 0,12-3 0,8 5 0,5 10 0,2 14 0,3 18 0,1 19 0,-3 22 0,-4 21 0,-8 20 0,-7 18 0,-9 15 0,-11 9 0,-11 6 0,-11-1 0,-12-3 0,-12-7 0,-11-9 0,-10-8 0,-12-11 0,-5-9 0,-1-9 0,3-11 0,4-12 0,8-15 0,10-17 0,12-18 0,12-17 0,13-16 0,12-10 0,13-5 0,12-1 0,11 8 0,10 10 0,9 17 0,6 20 0,5 24 0,-1 25 0,-3 28 0,-5 24 0,-10 26 0,-15 26 0,-16 17 0,-19 11 0,-19 2 0,-19-8 0,-10-15 0,-2-24 0,1-22 0,7-23 0,6-21 0,5-22 0,4-21 0,6-17 0,6-17 0,9-11 0,9-10 0,9-7 0,9-3 0,7 1 0,8 5 0,6 8 0,5 10 0,1 11-128,-1 11 0,-2 11-896,-2 9 0,-4 6-383,-3 2 127,-3-1-8960,-5 1 5760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6:18.926"/>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2381 1219 5504,'0'0'384,"9"-8"-256,58-41 122,3 3 1,1 3 0,120-54-1,-142 73-142,72-48-1,17-9 233,-129 79-124,-13 10-144,-15 13-19,-24 14 96,-2-2 0,-1-1 0,-56 27 0,-61 43 301,-66 59 702,250-176-722,32-35 0,2-1-266,22-8 18,116-66 1,-78 53-15,-71 47-70,-32 19-66,1-1-1,-2 0 1,1-1-1,15-13 1,-61 52-10,-1-1 1,-49 32-1,-93 49 71,-73 52-18,236-158-17,14-5-56,0 0 0,0 0 0,-1 0 0,1-1 0,0 1-1,-1 0 1,1 0 0,0 0 0,0-1 0,0 1 0,-1 0 0,1 0-1,0-1 1,0 1 0,0 0 0,0 0 0,-1-1 0,1 1-1,0 0 1,0-1 0,0 1 0,0 0 0,0 0 0,0-1 0,0 1-1,0 0 1,0-1 0,0 1 0,0 0 0,0-1 0,0 1 0,0 0-1,0-1 1,0 1 0,0 0 0,0 0 0,1-1 0,-1 1-1,0 0 1,0-1 0,0 1 0,0 0 0,1 0 0,-1-1 0,0 1-1,0 0 1,0 0 0,1-1 0,5-9 21,-1 1 0,2-1 0,-1 1 0,2 0-1,-1 0 1,1 1 0,17-15 0,73-46 79,-51 39-46,388-252 371,-280 182-86,-297 183-319,-71 45-22,83-52 0,-172 130 0,260-172 0,-53 45 0,-174 107 0,253-177-1,-19 13 8,-2-3 1,-57 22-1,93-40-2,0-1 0,0 1 1,1-1-1,-1 0 0,0 1 0,0-1 0,0 0 1,0 0-1,0 1 0,0-1 0,0 0 1,-1 0-1,1 0 0,0 0 0,0-1 0,0 1 1,0 0-1,0 0 0,-1-1 0,2 0-1,-1 1-1,1-1 0,0 1 1,0-1-1,0 1 0,0-1 1,0 0-1,0 1 0,0-1 0,0 1 1,0-1-1,0 1 0,0-1 1,0 0-1,0 1 0,0-1 1,0 1-1,1-1 0,-1 1 1,0-1-1,0 1 0,1-1 1,-1 1-1,1-1 0,28-37 66,67-55 89,-49 49-66,45-53-1,-18 15 51,3 3 1,148-117-1,-99 105-35,-112 83-107,-96 64 0,32-22 0,1 3 0,-51 48 0,54-39 0,-32 32 0,-2-3 0,-122 86 0,187-150 0,-71 47 0,-142 72 0,277-156 121,-1-2 1,84-64-1,91-97-101,-127 108-26,4 3 1,3 6 0,167-90-1,-364 197-250,5 13 128,3 3 0,-87 68 0,126-89 103,-1-2 0,-1-2 0,-63 24 0,52-24 19,59-25 6,1-1 0,-1 1 0,0-1 0,1 0 0,-1 1 0,0-1 0,1 0 0,-1 1 0,0-1 0,1 0 0,-1 0 0,0 1 0,0-1 0,1 0 0,-1 0 0,0 0 0,0 0 0,1 0 0,-1 0 0,0 0 0,0 0 0,0 0 0,1-1 0,-1 1 0,0 0 0,1 0 0,-1-1 0,0 1 0,-1-1 0,2 0 0,0-1 0,0 1 0,0 0 0,0 0 0,0-1 0,0 1 0,1 0 0,-1 0 0,0-1 0,1 1 0,-1 0 0,1 0 0,-1 0 0,1 0 0,1-2 0,33-47 0,-11 23 0,2 1 0,1 1 0,2 2 0,0 0 0,1 2 0,1 2 0,1 0 0,66-26 0,-76 41-51,-22 4 48,0 0 0,0 1-1,1-1 1,-1 0 0,0 0 0,0 0 0,1 0-1,-1 1 1,0-1 0,0 0 0,0 0 0,1 0-1,-1 1 1,0-1 0,0 0 0,0 0 0,0 1 0,0-1-1,1 0 1,-1 0 0,0 1 0,0-1 0,0 0-1,0 1 1,0-1 0,0 0 0,0 0 0,0 1 0,0-1-1,0 0 1,0 0 0,0 1 0,0-1 0,0 0-1,-1 1 1,-14 26-194,-25 17 113,-3-2 1,-94 72-1,79-67 58,-58 42 26,98-77 0,0-1 0,-1 0 0,0-2 0,-33 12 0,51-20 0,0-1 0,0 1 0,0-1 0,1 0 0,-1 0 0,0 1 0,0-1 0,0 0 0,0 0 0,0 0 0,0 0 0,0 0 0,0 0 0,0 0 0,0-1 0,0 1 0,0 0 0,0 0 0,0-1 0,-1 0 0,2 1 0,-1-1 0,1 1 0,-1-1 0,1 0 0,0 1 0,0-1 0,-1 1 0,1-1 0,0 0 0,0 1 0,0-1 0,-1 0 0,1 0 0,0 1 0,0-1 0,0 0 0,0 1 0,0-1 0,0 0 0,1 1 0,-1-2 0,17-39 0,-4 17 0,2 1 0,0 1 0,2 0 0,0 1 0,1 1 0,1 1 0,1 0 0,23-15 0,3 0 0,2 3 0,90-44 0,-125 69 0,-1 0 0,1 0 0,1 1 0,-1 1 0,20-4 0,-33 8 0,0 0 0,0 0 0,0 0 0,1 0 0,-1 0 0,0 0 0,0 0 0,0 0 0,0 0 0,0 0 0,0 0 0,0 0 0,0 0 0,0 0 0,0 0 0,1 0 0,-1 0 0,0 0 0,0 0 0,0 0 0,0 0 0,0 0 0,0 0 0,0 0 0,0 0 0,0 0 0,0 0 0,0 0 0,0 0 0,1 0 0,-1 0 0,0 0 0,0 0 0,0 0 0,0 0 0,0 1 0,0-1 0,0 0 0,0 0 0,0 0 0,0 0 0,0 0 0,0 0 0,0 0 0,0 0 0,0 0 0,0 0 0,0 0 0,0 1 0,0-1 0,0 0 0,0 0 0,0 0 0,0 0 0,0 0 0,0 0 0,0 0 0,0 0 0,0 0 0,0 0 0,0 1 0,0-1 0,0 0 0,0 0 0,0 0 0,-7 8 0,-9 7 0,16-15 0,-70 60 0,-135 86 0,198-142 0,-1 0 0,0 0 0,0 0 0,-1-1 0,-11 3 0,19-6 0,0 1 0,0-1 0,0 1 0,0-1 0,0 0 0,0 0 0,0 0 0,0 1 0,-1-1 0,1 0 0,0 0 0,0-1 0,0 1 0,0 0 0,0 0 0,0 0 0,-1-1 0,1 1 0,0-1 0,0 1 0,0-1 0,0 1 0,0-1 0,1 1 0,-1-1 0,0 0 0,0 1 0,0-1 0,0 0 0,1 0 0,-1 0 0,0 0 0,1 0 0,-1 0 0,1 0 0,-1 0 0,1 0 0,-1 0 0,1 0 0,0 0 0,-1 0 0,1 0 0,0 0 0,0 0 0,0-1 0,0 1 0,0 0 0,0 0 0,0 0 0,0 0 0,1 0 0,-1 0 0,0 0 0,1-2 0,1-4 0,0 0 0,0 1 0,1-1 0,0 1 0,0 0 0,0 0 0,1 0 0,8-10 0,44-45 0,-20 24 0,145-167 0,-177 200 0,-1 0 0,0 0 0,0-1 0,-1 1 0,1-1 0,-1 0 0,0 0 0,0 0 0,0 0 0,-1 0 0,1-7 0,-2 12 0,0-1 0,-1 1 0,1 0 0,0-1 0,0 1 0,-1-1 0,1 1 0,-1 0 0,1-1 0,0 1 0,-1-1 0,1 1 0,-1 0 0,1 0 0,-1-1 0,1 1 0,-1 0 0,1 0 0,-1 0 0,1-1 0,-1 1 0,1 0 0,-1 0 0,1 0 0,-1 0 0,1 0 0,-1 0 0,1 0 0,-1 0 0,1 0 0,-2 1 0,-24 1 0,-18 6-2,0 2 0,-48 18 0,-86 39 17,134-50-3,-47 18 92,-96 41 880,187-77-979,0 1 0,0 0 1,0 0-1,0 0 0,0 0 0,0 0 0,0 0 1,0 0-1,0 0 0,0 0 0,0 0 1,0 0-1,0 0 0,0 0 0,0 0 1,0 0-1,0 0 0,0 0 0,0-1 0,0 1 1,0 0-1,0 0 0,0 0 0,0 0 1,0 0-1,0 0 0,0 0 0,0 0 6,0 0-6,0 0 0,0 0 0,0 0 1,0 0-1,0 0 0,0 0 0,0 0 1,-1 0-1,1 0 0,0 0 0,0 0 0,9-10 67,14-11-64,35-21 30,2 3 1,119-56 0,-7 4 56,-135 69-80,-2-2 0,52-44 0,-49 34 10,-1-2 1,-1-1-1,-3-2 1,38-56 0,-69 90-26,-6 6 0,-5 6 0,-82 73 0,35-28 0,-115 80 0,-127 31 106,321-172-91,17-5 19,-1-3-1,-1-1 1,41-25 0,154-136 51,-154 113-11,136-86 1,-94 83-50,122-76-28,-230 133 5,-20 11 1,-30 12-30,-23 12-5,0 1 0,2 4 0,-76 47 0,-45 48-68,-96 61-34,-145 57 134,412-234 0,21-7 0,28-8 0,38-14-5,-2-3 1,0-4 0,-2-3-1,86-50 1,665-334-849,-795 404 669,-22 9 8,-22 9 3,-174 90-19,-226 154 0,124-76 192,233-145 0,-1-3 0,-1-3 0,-90 25 0,184-61 0,0-2 0,-1-2 0,0-1 0,51-37 0,-17-5 39,-3-3 0,58-72 0,-73 79-28,-48 53-11,22-24 0,-1-1 0,20-32 0,-44 59 0,1 1 0,0-1 0,-1 0 0,1 0 0,-1 0 0,1 1 0,-1-1 0,1 0 0,-1 0 0,0 0 0,1 0 0,-1 0 0,0 0 0,0 0 0,0 0 0,0 0 0,0 1 0,0-1 0,0 0 0,0 0 0,0 0 0,0 0 0,0 0 0,0 0 0,-1 0 0,1 0 0,0 0 0,-1 0 0,1 1 0,-1-2 0,-1 0 0,0 1 0,1 0 0,-1 0 0,0 0 0,0 1 0,0-1 0,1 0 0,-1 1 0,0-1 0,0 1 0,0-1 0,0 1 0,-4 0 0,-7 0 0,-1 0 0,1 1 0,-22 5 0,-14 7 14,0 2 1,1 2 0,-58 28-1,-128 80 77,42-9 26,-137 71 961,328-186-1072,-1-1 0,1 1 0,0 0 0,0-1 0,0 1 0,0-1 0,-1 1 0,1-1 0,0 0 1,0 1-1,-1-1 0,1 0 0,0 0 0,0 0 0,-3 0 0,4-1-2,0 1-1,0-1 0,-1 1 1,1-1-1,0 1 1,0-1-1,0 1 1,0-1-1,1 1 0,-1-1 1,0 0-1,0 1 1,0-1-1,0 1 1,0-1-1,1 1 1,-1 0-1,0-1 0,0 1 1,1-1-1,-1 1 1,0-1-1,1 1 1,0-1-1,35-41 109,-35 41-109,92-92 4,4 4 0,213-149 1,-164 140-8,-146 98 0,1-1 0,0 1 0,0-1 0,0 1 0,0-1 0,-1 0 0,1 1 0,0-1 0,0 0 0,-1 0 0,1 1 0,-1-1 0,1 0 0,0 0 0,-1 0 0,0 0 0,1 0 0,0-1 0,-2 2 0,1-1 0,0 1 0,0-1 0,-1 1 0,1 0 0,0-1 0,-1 1 0,1 0 0,0-1 0,-1 1 0,1 0 0,0-1 0,-1 1 0,1 0 0,-1 0 0,1 0 0,-1-1 0,1 1 0,-1 0 0,1 0 0,-1 0 0,1 0 0,0 0 0,-1 0 0,1 0 0,-1 0 0,-43 2 0,16 4 0,1 2 0,0 1 0,0 0 0,1 2 0,1 2 0,-29 16 0,-140 106 0,118-79 0,-277 166 142,334-210-135,-3-1 22,26-17 0,34-26 15,-26 22-39,426-359-5,-433 364 0,0 2 0,0-1 0,0 0 0,-1-1 0,1 1 0,-1-1 0,4-5 0,-8 10 0,0 0 0,0-1 0,0 1 0,0 0 0,0 0 0,1 0 0,-1 0 0,0-1 0,0 1 0,0 0 0,0 0 0,0 0 0,0-1 0,0 1 0,0 0 0,0 0 0,0 0 0,0-1 0,0 1 0,0 0 0,0 0 0,0 0 0,0-1 0,0 1 0,-1 0 0,1 0 0,0 0 0,0-1 0,0 1 0,0 0 0,0 0 0,0 0 0,0 0 0,-1 0 0,1-1 0,0 1 0,0 0 0,0 0 0,0 0 0,-1 0 0,1 0 0,0 0 0,0-1 0,-13 1 0,-15 6 0,-175 98 0,115-55 0,48-27 3,-200 102 100,220-119-82,20-5-21,0 0 0,-1 0 0,1-1 0,0 1 0,0 0 1,0 0-1,0 0 0,0-1 0,-1 1 0,1 0 0,0 0 1,0-1-1,0 1 0,0 0 0,0-1 0,0 1 0,0 0 1,0 0-1,0-1 0,0 1 0,0 0 0,0 0 0,0-1 1,0 1-1,0 0 0,0-1 0,0 1 0,0 0 0,0 0 1,0-1-1,1 1 0,-1 0 0,0 0 0,0 0 0,0-1 1,1 1-1,23-35-5,-21 30 5,28-30-21,2 2 0,1 1 0,1 1 1,65-43-1,-1 1-3,-84 57 24,-15 16 0,0 0 0,1 0 0,-1-1 0,0 1 0,0 0 0,0 0 0,0 0 0,0 0 0,0-1 0,0 1 0,0 0 0,0 0 0,0 0 0,0-1 0,0 1 0,0 0 0,0 0 0,0 0 0,0 0 0,0-1 0,0 1 0,-1 0 0,1 0 0,0 0 0,0 0 0,0-1 0,0 1 0,0 0 0,0 0 0,0 0 0,0 0 0,-1 0 0,1 0 0,0 0 0,0-1 0,0 1 0,0 0 0,-1 0 0,1 0 0,0 0 0,0 0 0,0 0 0,0 0 0,-1 0 0,1 0 0,0 0 0,0 0 0,0 0 0,-1 0 0,-41 5 0,-18 9 28,1 2 0,0 4 0,-84 40 0,-159 101 111,251-132-134,-192 94 16,237-120-12,-1-1-1,0 0 1,1 0 0,-1 0-1,0-1 1,0 0 0,-11 0-1,17-1-7,0 0 1,0 0-1,0 0 0,0 0 0,0-1 0,0 1 1,-1 0-1,1-1 0,0 1 0,0 0 1,0-1-1,0 0 0,0 1 0,0-1 0,0 1 1,1-1-1,-1 0 0,0 0 0,0 1 0,0-1 1,0-1-1,0 0-1,1 0 1,0 1-1,-1-1 1,1 0 0,0 1-1,0-1 1,0 0-1,0 1 1,0-1-1,0 0 1,1 0-1,-1 1 1,0-1-1,1 1 1,0-1-1,-1 0 1,1 1-1,0-1 1,1-1 0,7-12-1,1 1 0,0 0 0,1 0 0,1 1 0,0 0 0,1 1 0,0 1 0,16-11 0,-9 6 0,-1 0 0,0-2 0,17-20 0,-34 36 0,-1 1 0,0-1 0,0 1 0,0-1 0,0 0 0,0 1 0,0-1 0,0 0 0,0 0 0,-1 1 0,2-5 0,-2 6 0,-1 0 0,1-1 0,0 1 0,0 0 0,0-1 0,0 1 0,-1 0 0,1 0 0,0-1 0,0 1 0,0 0 0,-1 0 0,1 0 0,0-1 0,-1 1 0,1 0 0,0 0 0,0 0 0,-1 0 0,1-1 0,0 1 0,-1 0 0,1 0 0,0 0 0,-1 0 0,1 0 0,0 0 0,-1 0 0,1 0 0,0 0 0,-1 0 0,1 0 0,0 0 0,-1 0 0,1 0 0,0 1 0,-1-1 0,1 0 0,-50 19 0,-27 22 0,-97 68 0,14-7 0,149-97 0,8-3 0,0-1 0,0 0 0,1 1 0,-1 0 0,0 0 0,1-1 0,0 1 0,-1 1 0,1-1 0,-3 4 0,5-6 0,0 0 0,0 0 0,0 0 0,0 0 0,0 0 0,-1 0 0,1 0 0,0 0 0,0 1 0,0-1 0,0 0 0,0 0 0,0 0 0,0 0 0,0 0 0,0 0 0,0 0 0,0 0 0,0 1 0,0-1 0,0 0 0,0 0 0,0 0 0,0 0 0,0 0 0,0 0 0,0 0 0,0 1 0,0-1 0,0 0 0,0 0 0,0 0 0,0 0 0,0 0 0,0 0 0,0 0 0,0 0 0,0 1 0,0-1 0,0 0 0,1 0 0,-1 0 0,0 0 0,0 0 0,0 0 0,0 0 0,0 0 0,0 0 0,0 0 0,0 0 0,1 0 0,-1 0 0,0 1 0,10 0 0,14-4 0,7-5 0,-1-1 0,-1-2 0,0-1 0,0-1 0,36-23 0,-45 25 0,-118 86 0,70-58 0,1 2 0,-49 45 0,73-58 0,11-6 0,16-5 0,9-6-13,-1-1 0,-1-2 1,0 0-1,-1-2 1,33-24-1,134-111-189,14-10-118,-148 125-546,-35 23 423,-21 11 285,-7 4 68,-125 154 61,87-103 86,-58 61 0,-67 38-30,46-45-32,114-105 5,1 0 0,0 1 0,0-1 0,0 1 0,0-1 0,0 1 0,0 0 0,1 0 0,-1 0 0,1 0 0,0 0 0,-1 4 0,2-6 0,0-1 0,0 1 0,0 0 0,0 0 0,0-1 0,0 1 0,0 0 0,0 0 0,0-1 0,0 1 0,1 0 0,-1 0 0,0-1 0,0 1 0,1 0 0,-1-1 0,1 1 0,-1 0 0,1-1 0,0 2 0,0-1 0,1 0 0,-1-1 0,0 1 0,1 0 0,-1-1 0,1 1 0,-1-1 0,1 1 0,-1-1 0,1 0 0,0 1 0,-1-1 0,4 0 0,18-1 1,0 0 0,0-1 0,-1-2 0,34-9 0,91-34-16,-112 35 3,25-10-27,96-31-28,-209 97 67,-103 71 0,155-115 0,0 0 0,1 1 0,-1-1 0,0 1 0,0-1 0,1 1 0,-1-1 0,0 1 0,1-1 0,-1 1 0,0 0 0,1-1 0,-1 1 0,1 0 0,-1 0 0,1-1 0,0 1 0,-1 0 0,1 0 0,0-1 0,-1 1 0,1 0 0,0 0 0,0 0 0,0 0 0,0 0 0,0-1 0,0 1 0,0 0 0,0 0 0,0 1 0,1-1 0,1-1 0,-1 1 0,0-1 0,1 1 0,-1-1 0,0 0 0,1 1 0,-1-1 0,0 0 0,1 0 0,-1 0 0,1 0 0,-1 0 0,0 0 0,1 0 0,-1 0 0,1-1 0,-1 1 0,3-2 0,149-39-51,-43 11-52,167-26 1,-277 56 102,0 0 0,1 0-1,-1 0 1,0 0 0,0 0 0,0 0 0,0 0 0,0-1 0,0 1 0,0 0 0,0 0 0,0 0 0,1 0 0,-1 0 0,0 0 0,0 0 0,0 0 0,0 0 0,0 0 0,0 0 0,0 0 0,0 0 0,1 0 0,-1 0 0,0 0 0,0 0 0,0 0 0,0 0 0,0 0 0,0 0 0,0 0 0,0 0 0,1 0 0,-1 1 0,0-1-1,0 0 1,0 0 0,0 0 0,0 0 0,0 0 0,0 0 0,0 0 0,0 0 0,0 0 0,0 0 0,0 0 0,1 1 0,-1-1 0,0 0 0,0 0 0,0 0 0,0 0 0,0 0 0,0 0 0,0 0 0,0 1 0,0-1 0,0 0 0,0 0 0,0 0 0,0 0 0,0 0 0,0 0 0,-9 8-3,-23 14 11,20-15 10,-378 220 878,374-217-771,16-10-122,0 1 0,0-1 0,0 0 0,0 0 0,0 0 0,0 0 0,-1 0 0,1 0-1,0 1 1,0-1 0,0 0 0,0 0 0,0 0 0,0 0 0,0 0 0,0 1 0,0-1 0,0 0 0,0 0-1,0 0 1,0 0 0,0 0 0,0 1 0,0-1 0,0 0 0,1 0 0,-1 0 0,0 0 0,0 0 0,0 1-1,0-1 1,0 0 0,0 0 0,0 0 0,0 0 0,0 0 0,1 0 0,-1 0 0,0 0 0,0 0 0,0 1-1,0-1 1,0 0 0,0 0 0,1 0 0,-1 0 0,0 0 0,0 0 0,0 0 0,0 0 0,4 0 10,0 1 1,0-1 0,-1 0 0,1 0 0,0 0-1,0-1 1,4 0 0,32-10 43,0-1 1,-1-2 0,70-35-1,-89 39-52,149-74-33,64-29-51,-228 111 74,1-1 1,0 2 0,-1-1-1,1 0 1,10 0-1,-15 2 5,-1 0 0,1 0 0,-1 0 1,1 0-1,-1 0 0,1 0 0,-1 0 0,1 0 0,-1 0 0,1 0 0,-1 0 0,1 0 0,-1 0 0,1 1 1,-1-1-1,0 0 0,1 0 0,-1 1 0,1-1 0,-1 0 0,0 0 0,1 1 0,-1-1 0,0 0 0,1 1 1,-1-1-1,0 1 0,1-1 0,-1 1 0,0 0 0,0 1 0,0-1 0,-1 1 1,1-1-1,0 1 0,-1-1 0,1 0 0,-1 1 0,1-1 0,-1 0 1,0 0-1,1 1 0,-1-1 0,0 0 0,0 0 0,-1 1 1,-10 12-2,-1-1 1,-1-1 0,0 0 0,0-1 0,-1-1 0,-21 12 0,-12 9 22,-232 172 307,211-152-295,65-48-33,-1 1 14,0-1 0,0 1 0,1 0 0,-1 1 0,1-1 0,-4 6 0,7-10-13,1 0 0,0 1-1,0-1 1,-1 0 0,1 0-1,0 1 1,0-1 0,0 0-1,-1 0 1,1 0 0,0 1-1,0-1 1,0 0 0,0 1-1,0-1 1,0 0 0,0 0-1,0 1 1,0-1 0,0 0-1,0 1 1,0-1 0,0 0 0,0 0-1,0 1 1,0-1 0,0 0-1,0 1 1,0-1 0,0 0-1,0 0 1,0 1 0,0-1-1,0 0 1,1 0 0,-1 1-1,0-1 1,0 0 0,1 1-1,13-2 54,20-10-6,85-48 57,159-106 0,-173 99-83,-80 51-31,0 2 1,38-14 0,-63 27 6,0 0-1,1-1 1,-1 1 0,0 0-1,1 0 1,-1-1 0,0 1-1,1 0 1,-1 0 0,0 0-1,1 0 1,-1-1 0,1 1-1,-1 0 1,0 0 0,1 0-1,-1 0 1,1 0 0,-1 0-1,0 0 1,1 0 0,-1 0-1,1 0 1,-1 0 0,0 1-1,1-1 1,-1 0 0,1 0-1,-1 0 1,0 0 0,1 1-1,-1-1 1,0 0 0,1 1-1,-8 13-66,-31 26-45,31-33 107,-315 316-144,200-200 44,118-117 106,6-4 0,14-9 0,24-16 0,174-133 0,-148 104 0,130-79 0,70 1 0,-296 145 0,-33 23 0,-5 4 0,-261 156 362,309-188-319,20-10-41,0 0 0,0 0 0,0 1 0,0-1 0,-1 0 0,1 0 0,0 0 0,0 0 0,0 0 0,-1 0 0,1 0 0,0 0 0,0 0 0,-1 0 0,1 0 0,0 0 0,0 0 0,0 0 1,-1 0-1,1 0 0,0 0 0,0 0 0,0-1 0,0 1 0,-1 0 0,1 0 0,0 0 0,0 0 0,0 0 0,-1 0 0,1-1 0,0 1 0,0 0 0,0 0 0,0 0 0,0 0 0,0-1 0,0 1 0,-1 0 1,2-3 7,-1 1 0,1 0 0,0 0 0,0-1 0,0 1 0,0 0 0,0 0 1,1 0-1,-1 0 0,0 0 0,1 1 0,3-4 0,26-27-5,0 1 0,3 2 0,0 1-1,55-33 1,162-77-3,28-18-6,-267 145 4,-20 12 0,-34 15 0,34-12 0,-457 152 0,419-146-582,46-10 570,0 0 0,-1 0 1,1 0-1,0 0 0,-1 0 0,1 0 0,-1 0 0,1 0 1,0 0-1,-1 0 0,1 0 0,0 0 0,-1 0 0,1 0 0,0 0 1,-1-1-1,1 1 0,0 0 0,0 0 0,-1 0 0,1 0 0,0-1 1,-1 1-1,1 0 0,0 0 0,0-1 0,0 1 0,-1 0 1,1-1-1,0 1 0,0 0 0,0 0 0,-1-1 0,1 1 0,0-1 1,1 0-7,-1-1 0,1 0 0,-1 1 0,1-1 0,0 1 0,0 0 0,0-1 0,0 1 0,0 0 0,0-1 1,0 1-1,0 0 0,2-1 0,21-19-1881</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8:45.566"/>
    </inkml:context>
    <inkml:brush xml:id="br0">
      <inkml:brushProperty name="width" value="0.025" units="cm"/>
      <inkml:brushProperty name="height" value="0.025" units="cm"/>
    </inkml:brush>
  </inkml:definitions>
  <inkml:trace contextRef="#ctx0" brushRef="#br0">23 1 1408</inkml:trace>
  <inkml:trace contextRef="#ctx0" brushRef="#br0" timeOffset="1">1 114 7936</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10.683"/>
    </inkml:context>
    <inkml:brush xml:id="br0">
      <inkml:brushProperty name="width" value="0.05" units="cm"/>
      <inkml:brushProperty name="height" value="0.05" units="cm"/>
    </inkml:brush>
  </inkml:definitions>
  <inkml:trace contextRef="#ctx0" brushRef="#br0">0 5917 9984,'0'0'917,"1"-7"-426,12-94 1105,-4 33-463,1-72-1,-6-272 1001,22 131-1444,-4 85-205,-14-32-6,3-33-60,18 49-128,-15 124-137,-3 0-1,-1-120 0,-15 65 125,27-276 1,7 271-169,2-10-5,-20 75-96,65-451 11,-48 389-22,77-233 0,-44 222-2,16-48 32,151-406 79,-183 503-106,-21 46 0,51-92 0,-66 139 0,0 1 0,1 0 0,1 0 0,-1 1 0,2 1 0,0 0 0,0 1 0,1 0 0,0 1 0,1 0 0,0 1 0,1 0 0,15-5 0,18-4 0,0 3 0,93-16 0,-122 27 0,20-4 0,-1-2 0,0-1 0,-1-1 0,0-3 0,52-26 0,-85 38 0,-1-1 0,0 1 0,1 1 0,-1-1 0,1 0 0,-1 1 0,1 0 0,0-1 0,0 2 0,0-1 0,-1 0 0,1 1 0,0-1 0,0 1 0,0 0 0,0 1 0,0-1 0,0 1 0,0-1 0,-1 1 0,1 0 0,0 1 0,0-1 0,-1 1 0,1-1 0,4 5 0,61 29 0,-48-25 0,0 1 0,-1 0 0,-1 1 0,24 19 0,-13-2 0,0 0 0,-2 2 0,-2 0 0,32 50 0,-26-29 0,-4 1 0,32 78 0,-35-61 81,-2 0 0,22 131 0,2 153 317,-25-161-292,4 79 235,-13 417 1,-13-409-143,-11 195 114,1-123 0,8-93-114,-47 248 125,47-487-307,-73 380 132,41-278-124,-7 34 40,35-127-55,2 0-1,1 1 1,1 44-1,4-22-9,0 107 0,-3-132 0,5 36 0,-2-46 0,-1 0 0,0 0 0,-1 0 0,-1 0 0,-1 0 0,-7 31 0,6-38-31,1 1 1,0 0-1,0 0 0,1 0 0,0 1 0,1-1 1,0 0-1,3 19 0,-4 14-2230,4-23 1237,-2 1 0,0-1 0,-1 1 0,-2-1 0,0 1 0,-1-1 0,-8 26 0,-5-17-2624,10-21-2709</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19.962"/>
    </inkml:context>
    <inkml:brush xml:id="br0">
      <inkml:brushProperty name="width" value="0.05" units="cm"/>
      <inkml:brushProperty name="height" value="0.05" units="cm"/>
    </inkml:brush>
  </inkml:definitions>
  <inkml:trace contextRef="#ctx0" brushRef="#br0">1172 1043 9728,'0'0'1792,"2"7"-1280,1 4-355,0-3 28,-1-1-1,0 0 0,-1 1 1,1-1-1,-1 1 0,-1-1 1,1 1-1,-1-1 0,-1 1 1,1-1-1,-1 1 0,-1-1 1,1 1-1,-4 7 0,-2-2 76,-1 1 0,-1-1 0,0 0 0,-1 0 0,-1-1 0,-22 20 0,2-7 633,-53 33-1,81-57-837,0 1 0,-1-1 0,1 0-1,-1 0 1,1 0 0,-1 0-1,1-1 1,-1 1 0,1-1 0,-7 0-1,-41-5 227,26 2-118,-272-20 818,263 19-896,-1-2 1,2-1-1,-1-1 0,1-2 1,0-2-1,1 0 0,-57-33 1,72 34-35,0 0 0,1-1 0,0 0 0,1-2 1,1 0-1,0 0 0,1-1 0,1-1 0,0 0 1,1-1-1,0 0 0,2-1 0,0 0 0,1 0 1,1-1-1,0 0 0,2 0 0,0-1 0,-2-27 1,0-13 13,3 1 0,3-1 1,7-69-1,-1 90-32,1 1 0,2 0-1,1 1 1,2 0 0,2 1 0,17-36-1,-23 60-32,0 0 0,1 1 0,0 0 0,0 0 0,1 1 0,1 0 0,-1 0 0,2 1 0,-1 1 0,17-11 0,12-4 0,75-32 0,-82 40 0,4 0 0,0 1 0,1 2 0,1 2 0,0 1 0,0 1 0,1 3 0,0 1 0,0 2 0,0 2 0,0 1 0,69 11 0,-80-6 0,0 0 0,0 2 0,-1 1 0,0 1 0,0 1 0,-1 2 0,-1 0 0,0 2 0,-1 1 0,0 0 0,-2 2 0,0 1 0,-1 0 0,-1 2 0,-1 0 0,29 42 0,-11-8 0,-2 3 0,-3 0 0,-2 2 0,31 92 0,-54-126 11,-1 0 1,-2 1-1,0-1 0,-2 1 0,-1 0 0,-1-1 0,-2 1 1,0 0-1,-2-1 0,-8 33 0,-5 1 28,-3-1-1,-3-1 1,-36 69 0,56-121-30,0 0 0,-1 0 1,0 0-1,0 0 1,0 0-1,0-1 0,-1 1 1,0-1-1,0 0 0,-1-1 1,1 1-1,-1-1 1,0 0-1,0-1 0,-1 0 1,1 0-1,-1 0 1,1 0-1,-1-1 0,0 0 1,0-1-1,0 1 1,0-1-1,-13 0 0,-11 1-39,1-1 0,-34-3 0,50 0-71,1 0 1,0 0-1,1-1 0,-1-1 0,0 0 1,1-1-1,-23-11 0,-109-80-5083,73 47-6399</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25.360"/>
    </inkml:context>
    <inkml:brush xml:id="br0">
      <inkml:brushProperty name="width" value="0.05" units="cm"/>
      <inkml:brushProperty name="height" value="0.05" units="cm"/>
    </inkml:brush>
  </inkml:definitions>
  <inkml:trace contextRef="#ctx0" brushRef="#br0">1042 2832 6784,'0'0'8576,"-8"-11"-8342,-28-49 22,2-2 0,2-1 0,4-1 0,-30-96 0,4-6-49,-15-53 13,39 105-64,-5 1 1,-73-157-1,-15-11-135,107 226-21,3 0 0,-8-66 0,1 6 0,4 40 0,-48-137 0,35 133 0,-27-113 0,49 144 24,7 41-17,-1-1 1,0 0-1,0 1 1,-1-1-1,0 1 1,0 0-1,-1-1 1,0 1-1,0 0 1,0 1-1,-1-1 0,0 0 1,-9-9-1,6 8-7,-8-6 0,1-1 0,1-1 0,0 0 0,1 0 0,1-2 0,-15-29 0,25 43-2,-1 0-1,0 0 0,-1 0 1,1 0-1,0 0 0,-1 1 1,-5-6-1,8 9-6,0 0-1,0 0 1,0 0-1,0 0 1,0 1 0,0-1-1,0 0 1,0 0-1,0 0 1,0 1 0,0-1-1,0 0 1,0 0-1,0 0 1,0 1 0,0-1-1,0 0 1,0 0-1,0 0 1,0 1 0,0-1-1,0 0 1,-1 0-1,1 0 1,0 0-1,0 0 1,0 1 0,0-1-1,0 0 1,0 0-1,-1 0 1,1 0 0,0 0-1,0 0 1,0 1-1,0-1 1,-1 0 0,1 0-1,0 0 1,0 0-1,0 0 1,-1 0-1,1 0 1,0 0 0,0 0-1,0 0 1,-1 0-1,1 0 1,0 0 0,0 0-1,0 0 1,-1 0-1,1 0 1,0 0 0,0-1-1,0 1 1,0 0-1,-1 0 1,1 0 0,0 0-1,0 0 1,0 0-1,0 0 1,-1-1-1,1 1 1,0 0 0,0 0-1,0 0 1,0-1-1,-1 14-590,3 29-3175,-2-16-4737</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26.839"/>
    </inkml:context>
    <inkml:brush xml:id="br0">
      <inkml:brushProperty name="width" value="0.05" units="cm"/>
      <inkml:brushProperty name="height" value="0.05" units="cm"/>
    </inkml:brush>
  </inkml:definitions>
  <inkml:trace contextRef="#ctx0" brushRef="#br0">693 2869 6400,'0'0'6528,"-3"-6"-5931,-10-18-189,2 1 0,1-2 0,1 1 0,0-1 0,3-1 0,0 1 0,-4-44 0,-87-680 1853,36 416-1924,40 243-164,-55-145 0,52 165-104,-22-109 0,29 104-21,-32-83 0,33 105 31,1 1-1,-14-105 0,29 157-78,-7-40 5,-3-1 1,-1 2-1,-30-73 0,25 73 29,-19-38 60,31 68-84,1 0-1,-1 0 1,1 0 0,-2-13-1,-7-20 50,10 38-38,-3-2-21,1 0 0,2 1-21,2 4-150,4 4-1102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8.317"/>
    </inkml:context>
    <inkml:brush xml:id="br0">
      <inkml:brushProperty name="width" value="0.05" units="cm"/>
      <inkml:brushProperty name="height" value="0.05" units="cm"/>
    </inkml:brush>
  </inkml:definitions>
  <inkml:trace contextRef="#ctx0" brushRef="#br0">1 425 10752,'203'-136'300,"-4"4"18,-152 98-211,2 3 0,1 1-1,60-26 1,-97 51 54,-14 5 119,-26 15-81,-15 16-20,-246 195 1157,237-177-981,30-27 81,-2 0 0,-49 35 1,70-55-203,17-18 150,6-6-242,2 1-1,0 1 0,1 1 1,39-23-1,11-3-2451,-73 44 2228,22-11-9859</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9.353"/>
    </inkml:context>
    <inkml:brush xml:id="br0">
      <inkml:brushProperty name="width" value="0.05" units="cm"/>
      <inkml:brushProperty name="height" value="0.05" units="cm"/>
    </inkml:brush>
  </inkml:definitions>
  <inkml:trace contextRef="#ctx0" brushRef="#br0">130 280 3200,'9'-1'54,"26"-5"-95,-35 6 88,1 0-1,0 0 0,0 0 1,0-1-1,0 1 0,0 0 1,0-1-1,0 1 0,-1-1 1,1 1-1,0-1 1,0 1-1,-1-1 0,1 0 1,0 1-1,-1-1 0,1 0 1,-1 0-1,1 1 0,-1-1 1,1 0-1,-1 0 1,1 0-1,-1 0 0,0 1 1,1-1-1,-1 0 0,0 0 1,0 0-1,0-1 1,-1-10 389,-1-19 957,1-46 0,2 65-1180,1 0 1,0 0-1,1 1 0,0-1 0,0 1 0,2-1 0,5-12 0,-2 8-24,-15 26 122,-11 16-21,11-19-193,0-1 1,0 0-1,0 0 1,-1-1-1,0 0 1,-13 6-1,11-6 44,0 1 0,0 0 0,1 0 0,-9 9-1,16-13-81,-1 0 0,0 0 0,1 0 0,-1 0 0,0 0 0,0 0 0,0-1 0,0 1 0,0-1 0,0 0 0,-1 0 0,1 0 0,-4 1 0,5-3-35,1 1 0,-1 0-1,1 0 1,0 0 0,-1-1 0,1 1 0,0 0-1,-1-1 1,1 0 0,0 1 0,0-1 0,0 0-1,-1 1 1,1-1 0,0 0 0,0 0 0,0 0 0,0 0-1,0 0 1,0 0 0,1 0 0,-1 0 0,0-1-1,0 1 1,1 0 0,-1 0 0,1-1 0,-1 1-1,1 0 1,0-1 0,-1 1 0,1 0 0,0-1 0,0 1-1,0-1 1,0-1 0,0-2 7,0 0-1,0 0 1,1-1 0,0 1-1,0 0 1,0 0 0,0 0-1,1 0 1,0 0 0,0 1-1,0-1 1,1 0 0,0 1-1,-1 0 1,2-1 0,-1 1-1,0 0 1,1 1 0,5-6-1,-7 7-16,0 0 0,0 1 0,1-1 0,-1 0 0,0 1 0,1-1 0,-1 1 0,1 0 0,0 0 0,-1 0 0,1 0 0,0 0 0,0 1 0,-1-1 0,1 1 0,0 0 0,0-1 0,0 2 0,0-1 0,-1 0 0,1 0 0,0 1 0,0-1 0,0 1 0,-1 0 0,1 0 0,0 0 0,-1 0 0,1 1 0,-1-1 0,0 1 0,1-1 0,-1 1 0,0 0 0,0 0 0,3 3 0,-2-1-5,0 0 0,0 1 0,0 0 0,-1-1 0,0 1 1,0 0-1,0 0 0,0 0 0,-1 1 0,0-1 1,0 0-1,0 0 0,-1 1 0,0-1 0,0 1 1,0-1-1,-2 7 0,1-3 13,0 1 0,-2 0 0,1-1 0,-1 1 0,0-1-1,-1 0 1,0 0 0,-8 13 0,12-22-19,0-1 1,0 1-1,0 0 0,0-1 0,0 1 1,0 0-1,0-1 0,0 1 1,0 0-1,-1-1 0,1 1 0,0 0 1,0-1-1,0 1 0,0 0 0,0-1 1,-1 1-1,1 0 0,0 0 0,0-1 1,0 1-1,-1 0 0,1 0 0,0-1 1,0 1-1,-1 0 0,1 0 0,0 0 1,-1 0-1,1-1 0,0 1 0,0 0 1,-1 0-1,1 0 0,0 0 0,-1 0 1,1 0-1,0 0 0,-1 0 0,1 0 1,0 0-1,-1 0 0,1 0 1,0 0-1,-1 0 0,1 0 0,0 0 1,-1 0-1,1 0 0,0 1 0,-1-1 1,1 0-1,0 0 0,0 0 0,-1 1 1,1-1-1,0 0 0,0 0 0,-1 0 1,1 1-1,0-1 0,0 0 0,0 1 1,-1-1-1,1 0 0,0 0 0,0 1 1,0-1-1,-4-25 71,4 14-63,0-1 1,1 1 0,1-1-1,0 1 1,6-21-1,-7 28-9,0 0 0,0 0 0,0 1 0,1-1 0,0 0-1,0 1 1,0-1 0,0 1 0,0 0 0,1-1 0,-1 1 0,1 1-1,0-1 1,0 0 0,0 0 0,0 1 0,0 0 0,1 0 0,6-4 0,-9 6-2,0 0 0,0 0 0,-1 0 0,1 0 0,0 0 0,0 0 0,0 0 0,-1 0 0,1 0 0,0 1 0,0-1 0,0 0 0,-1 0 0,1 1 0,0-1 0,-1 1 0,1-1 0,0 0 0,-1 1 0,1-1 0,0 1 0,-1 0 0,1-1 0,-1 1 0,1-1 0,-1 1 0,1 0 0,-1-1 0,0 1 0,1 0 0,-1 0 0,0-1 0,1 1 0,-1 0 0,0 0 0,0 1 0,7 36 0,-6-27 0,1 14 18,0 1 1,-2 0 0,-4 31 0,1-15 12,3-14-2121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0.298"/>
    </inkml:context>
    <inkml:brush xml:id="br0">
      <inkml:brushProperty name="width" value="0.1" units="cm"/>
      <inkml:brushProperty name="height" value="0.6" units="cm"/>
      <inkml:brushProperty name="color" value="#CC9900"/>
      <inkml:brushProperty name="inkEffects" value="pencil"/>
    </inkml:brush>
  </inkml:definitions>
  <inkml:trace contextRef="#ctx0" brushRef="#br0">0 128 9088,'0'0'0,"0"0"0,0 0 128,0 0 0,0 0 128,0 0 0,0 0 0,1-4 128,-1-4 0,1-2-128,0 0 128,0 0-128,-1 2 0,0 1 0,1 2 0,-1 2 0,0 3 128,1 2-128,0 4 128,1 4-128,1 3 128,-1 2-128,1 4 128,0 0-128,1 1 128,-1-1-128,-1-1 0,-1-2-128,0-2 127,-1-4-127,0-3 128,0-2-128,0-2 128,0-2-128,1-3 0,1-2-128,0-4 128,0-3-128,1-5 0,-2-4 0,0-4 0,0-3-128,-1-1 0,0 1 0,0 1 0,0 4-128,-1 4 128,0 5-128,-1 4 128,2 4 1,-1 6-1,2 5 0,-1 5 128,2 6 0,0 3 0,1 4 0,0 2 128,1 2 0,0-1-1,0-1 1,1-3 0,-1-2 0,-1-5 128,0-3-128,-2-4 128,0-4-128,0-3 128,-1-6-128,1-3 0,0-5-128,1-5 0,0-3 0,0-3 0,-1-3-128,0-1 128,0 1-128,-1 3 0,1 4 0,-1 5 0,2 7 0,0 6 128,3 7 0,2 6 0,0 6 0,1 4 0,0 4 0,-1 3 128,-1 1 0,-1 1 0,0-2 0,0-2 128,-2-4-128,0-5 128,0-5-128,-2-5 0,0-8-128,0-7 128,0-7-128,0-7 128,0-5-128,-1-2 0,0-3 0,0 2 0,-1 1 0,0 3 0,0 4-128,0 5 128,1 4-128,2 5 128,1 6 0,1 7 0,1 5 0,2 7 0,-1 5 0,1 5 128,0 5 0,1 1 0,1 0 0,-2-3 128,0-4-128,-2-8 128,-2-6-256,-3-10 128,-2-10-128,0-10 0,-1-10 0,0-5 0,1-5-384,0-1 0,1 1-896,1 3 128,0 5-10751,0 7 6911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3.597"/>
    </inkml:context>
    <inkml:brush xml:id="br0">
      <inkml:brushProperty name="width" value="0.05" units="cm"/>
      <inkml:brushProperty name="height" value="0.05" units="cm"/>
    </inkml:brush>
  </inkml:definitions>
  <inkml:trace contextRef="#ctx0" brushRef="#br0">0 2111 11776,'0'0'3605,"3"-6"-3136,21-40 443,48-69 0,-37 62-432,121-160 876,12-19-536,170-332 204,-224 398-818,-51 77-113,-11 19 24,86-91 0,-120 138-117,-1 1 0,21-37 0,1-2 0,-12 19 0,32-69 0,-50 95 0,22-34 0,-19 38-1379</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5.514"/>
    </inkml:context>
    <inkml:brush xml:id="br0">
      <inkml:brushProperty name="width" value="0.05" units="cm"/>
      <inkml:brushProperty name="height" value="0.05" units="cm"/>
    </inkml:brush>
  </inkml:definitions>
  <inkml:trace contextRef="#ctx0" brushRef="#br0">0 2896 12032,'0'0'4117,"7"-4"-3776,39-27 52,-2-2-1,-1-2 1,-2-2-1,-2-1 1,-1-3 0,34-46-1,6-21 282,92-166 0,-137 220-551,2 1 0,3 2 0,45-47 1,143-131 194,20-23-105,-210 206-135,-2-1-1,51-98 1,-3 4 73,105-107 71,21 13-144,-136 157-79,-5 7 102,31-34 32,57-75-5,-149 171-128,0 0 0,-1 0 0,0 0 0,6-21 0,12-20 0,-20 45 0,6 0 0,-8 5 0,1-1 0,-1 1 0,1-1 0,-1 1 0,0-1 0,1 1 0,-1-1 0,0 0 0,0 1 0,0-1 0,1 0 0,-1 0 0,0 0 0,0 0 0,0 0 0,0 0 0,0 0 0,-1 0 0,1-1 0,0 1 0,-1 0 0,1-1 0,0 1 0,-1 0 0,1-1 0,-1 1 0,0 0 0,1-2 0,3-13 0,-5 13 0,-2 6 0,-5 7-64,0 12-295,-6 14-1010,4-13-2535,0-7-7551</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7.113"/>
    </inkml:context>
    <inkml:brush xml:id="br0">
      <inkml:brushProperty name="width" value="0.05" units="cm"/>
      <inkml:brushProperty name="height" value="0.05" units="cm"/>
    </inkml:brush>
  </inkml:definitions>
  <inkml:trace contextRef="#ctx0" brushRef="#br0">16 122 13440,'0'0'2837,"-2"-5"-2496,0 1-301,0-2 57,0 1-1,0-1 1,0 0-1,1 0 1,-1-11-1,2 15-76,0 1 0,0 0-1,0 0 1,0 0 0,0-1 0,0 1-1,1 0 1,-1 0 0,0 0 0,1-1-1,-1 1 1,1 0 0,-1 0 0,1 0 0,0 0-1,-1 0 1,1 0 0,0 0 0,0 0-1,0 1 1,0-1 0,0 0 0,0 0-1,0 1 1,0-1 0,0 0 0,0 1-1,0-1 1,0 1 0,0-1 0,0 1 0,1 0-1,-1 0 1,0-1 0,0 1 0,0 0-1,1 0 1,-1 0 0,0 0 0,2 1-1,14-1 126,1 2-1,-1 0 0,0 1 1,27 9-1,69 29 300,-62-21-223,-8-4-93,159 67 496,-179-71-491,0 0 1,-1 2-1,-1 0 0,0 1 1,-1 2-1,25 25 0,-45-41-117,1-1 0,0 1-1,-1-1 1,1 1 0,-1 0-1,0-1 1,1 1 0,-1 0 0,1 0-1,-1-1 1,0 1 0,0 0-1,1 0 1,-1 0 0,0-1-1,0 1 1,0 0 0,0 0-1,0 0 1,0-1 0,0 1-1,0 0 1,0 0 0,0 0 0,-1 0-1,1 0-7,-1-1 0,0 1 0,1-1 0,-1 1 0,0-1 0,1 1 0,-1-1 0,0 0 0,1 1-1,-1-1 1,0 0 0,0 0 0,0 1 0,1-1 0,-1 0 0,0 0 0,0 0 0,0 0 0,1 0 0,-1 0 0,0 0-1,0 0 1,0-1 0,1 1 0,-1 0 0,0 0 0,0-1 0,1 1 0,-1 0 0,0-1 0,0 0 0,-39-18 71,0-2 1,-43-31-1,22 14-83,-284-189 4,340 222 0,7 3 0,6 3 0,38 21 0,69 42 0,-99-54 0,124 87 235,13 8-4395,-98-70-8042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40.855"/>
    </inkml:context>
    <inkml:brush xml:id="br0">
      <inkml:brushProperty name="width" value="0.05" units="cm"/>
      <inkml:brushProperty name="height" value="0.05" units="cm"/>
    </inkml:brush>
  </inkml:definitions>
  <inkml:trace contextRef="#ctx0" brushRef="#br0">97 257 11904,'0'0'896,"0"-6"-534,0-7-211,1 0-1,0 0 0,4-17 1,-4 25-99,1 0 0,-1 0 0,1 0 0,0 0 1,1 0-1,-1 0 0,1 1 0,0-1 0,0 1 1,0-1-1,0 1 0,6-5 0,1 0 96,26-21 248,-35 30-382,-1-1 0,1 1 1,0-1-1,-1 1 0,1-1 1,0 1-1,0 0 0,-1-1 1,1 1-1,0 0 0,0 0 1,0-1-1,0 1 0,-1 0 0,1 0 1,0 0-1,0 0 0,0 0 1,0 0-1,-1 0 0,1 0 1,0 1-1,0-1 0,0 0 1,-1 0-1,1 1 0,0-1 1,0 1-1,-1-1 0,1 0 0,0 1 1,0-1-1,-1 1 0,1 0 1,-1-1-1,1 1 0,-1-1 1,1 1-1,-1 0 0,1-1 1,-1 1-1,1 0 0,-1 1 1,2 3 45,0 0 0,-1 0 0,1 0 0,-1 1 0,-1-1 1,1 1-1,-1-1 0,0 0 0,0 1 0,0-1 1,-1 1-1,0-1 0,0 0 0,-1 0 0,1 1 1,-1-1-1,0 0 0,0 0 0,-1 0 0,-4 6 1,5-8-29,0 0 1,0 0-1,-1-1 1,1 1-1,-1 0 1,1-1-1,-1 0 1,0 1-1,0-1 1,0-1-1,-1 1 1,1 0-1,0-1 1,-1 1-1,1-1 1,-1 0-1,1 0 0,-1-1 1,1 1-1,-1-1 1,0 1-1,1-1 1,-1 0-1,0-1 1,1 1-1,-1 0 1,0-1-1,1 0 1,-1 0-1,1 0 1,-5-2-1,2 0-18,0 0-1,-1 0 0,1-1 0,1 0 0,-1 0 1,0 0-1,1 0 0,0-1 0,0 0 0,0 0 0,1 0 1,0-1-1,0 0 0,0 0 0,0 0 0,-3-9 0,5 10-5,0-1 0,1 1-1,0-1 1,0 1 0,0-1-1,1 1 1,0-1-1,0 0 1,0 1 0,0-1-1,1 1 1,0-1-1,1 1 1,-1-1 0,1 1-1,0 0 1,0 0 0,0 0-1,1 0 1,6-9-1,-8 12-7,1 0 0,-1 0 0,1 1 0,0-1 0,0 1 0,0-1 0,-1 1 0,1 0 0,0 0 0,1 0 0,-1 0 0,0 0 0,0 0 0,0 1 0,0-1 0,1 1 0,-1-1 0,0 1 0,1 0 0,-1 0 0,0 0 0,1 0 0,-1 0 0,0 0 0,0 1 0,1-1 0,-1 1 0,0 0 0,4 1 0,-2 0 0,0-1 0,0 1 0,-1 0 0,1 0 0,-1 1 0,1-1 0,-1 1 0,0-1 0,1 1 0,-1 0 0,-1 1 0,1-1 0,0 0 0,-1 1 0,4 5 0,-3 3 24,0-1-1,0 0 1,-1 1-1,0-1 1,-1 1-1,-1 0 1,0-1-1,0 1 1,-4 20-1,4-31-20,0 0 0,0 0 0,-1 1 0,1-1 0,0 0 0,-1 0 0,1 0 0,-1 0 0,1 0 0,-1 0 0,0 0 0,1 0 0,-1 0 0,0 0 0,0 0 0,1 0 0,-1 0 0,0-1 0,0 1 0,0 0 0,0-1 0,0 1 0,0 0 0,0-1 0,-1 1 0,0-1 0,0 0 6,1 0-1,-1 0 0,1-1 0,-1 1 0,1 0 0,-1-1 0,1 0 0,-1 1 0,1-1 0,-1 0 0,1 0 0,0 0 0,-1 0 1,1 0-1,0 0 0,-2-2 0,-2-2 12,1 0 1,-1-1 0,1 1 0,0-1-1,1 0 1,0 0 0,0 0 0,-3-8-1,5 10-28,1 1-1,0-1 0,-1 0 0,1 0 0,1 1 0,-1-1 0,0 0 0,1 0 0,0 1 1,0-1-1,0 1 0,0-1 0,1 1 0,-1-1 0,1 1 0,0 0 0,0-1 0,0 1 1,0 0-1,3-2 0,-3 3 3,-1 1 0,1-1 0,-1 1-1,1-1 1,0 1 0,-1 0 0,1 0 0,0 0 0,0 0 0,0 0 0,0 0 0,0 0 0,0 1 0,0-1 0,0 1 0,0-1 0,0 1-1,0 0 1,0 0 0,0 0 0,1 0 0,-1 0 0,0 1 0,0-1 0,0 0 0,0 1 0,0 0 0,0-1 0,0 1 0,0 0-1,0 0 1,-1 0 0,1 0 0,0 1 0,3 1 0,-3 1 1,1-1 0,-1 0 0,1 0 0,-1 1 0,0 0 0,0-1 0,-1 1 0,1 0 1,-1 0-1,0 0 0,0 0 0,0 0 0,1 4 0,-1 4-5,0 0 1,0 1 0,-1 13-1,-7 28 10,6-50 0,0 1 0,0-1 0,0 0 0,-1 0 0,1 0 0,-1 0 0,0 0 0,0-1 0,0 1 0,-4 4 0,5-7-2,1-1 0,-1 0-1,0 1 1,1-1 0,-1 0-1,1 0 1,-1 0 0,1 1-1,-1-1 1,0 0 0,1 0-1,-1 0 1,1 0 0,-1 0-1,0 0 1,1 0-1,-1 0 1,1-1 0,-1 1-1,1 0 1,-1 0 0,0 0-1,1-1 1,-1 1 0,1 0-1,-1 0 1,1-1 0,-1 1-1,1-1 1,-1 1 0,1 0-1,0-1 1,-1 1-1,1-1 1,0 1 0,-1-1-1,1 0 1,-18-24-325,15 21 189,-35-54-3574,20 28-5845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10.574"/>
    </inkml:context>
    <inkml:brush xml:id="br0">
      <inkml:brushProperty name="width" value="0.05" units="cm"/>
      <inkml:brushProperty name="height" value="0.05" units="cm"/>
      <inkml:brushProperty name="color" value="#722E04"/>
    </inkml:brush>
  </inkml:definitions>
  <inkml:trace contextRef="#ctx0" brushRef="#br0">16 977 4608,'29'2'-27,"-1"-1"1,1-1-1,47-7 0,-34 5 698,0 1-1,0 2 0,42 7 1,61 2 1063,-46-9-921,-14 1-110,111-12 0,-78 0-74,142 8 1,89-7 415,-246-3-854,139-10 331,-193 20-333,0 3 0,94 12 0,3 7 333,222 2 1,-122-2-47,24 0-56,434 1 348,-382-23-697,-15 0-36,-165 11-35,278-20 0,-189-2 102,-142 11-14,110-16 0,-154 7-36,0-2 0,0-2 0,73-35 0,-45 18-26,-52 23 0,0-1 0,0 0-1,0-2 1,24-18-1,-43 28-25,0-1 0,1 1 0,-1-1 0,0 0 0,0 0 0,-1 1 0,1-1 0,-1 0 0,1 0 0,-1-1 0,0 1 0,0 0 0,0 0 0,-1-1 0,1 1 0,-1 0 0,0-1 0,0 1 0,0-4 0,-1-8 0,-1 1 0,0-1 0,-5-14 0,3 14 0,-3-18 16,5 18 0,-1 1 0,-1-1 0,0 0 0,-1 1 0,-1 0 0,-8-15 0,-25-44-16,27 49 0,-25-40 0,31 56 0,0 0 0,-1 1 0,0 0 0,0 0 0,0 0 0,-1 1 0,0 0 0,-13-7 0,-51-22 0,-2 4 0,-147-41 0,114 39 0,70 24 0,1 2 0,-1 1 0,0 2 0,-66 0 0,50 3 0,-96-2 0,-268-20 0,399 21 0,-65-5 0,76 7 0,7 0 0,0-1 0,0 1 0,0 0 0,1 0 0,-1 0 0,0 0 0,0 0 0,0 0 0,0 0 0,0 0 0,0 0 0,0 0 0,0 0 0,1 0 0,-1-1 0,0 1 0,0 0 0,0 0 0,0 0 0,0 0 0,0 0 0,0 0 0,0 0 0,0-1 0,0 1 0,0 0 0,0 0 0,0 0 0,0 0 0,0 0 0,0 0 0,0-1 0,0 1 0,0 0 0,0 0 0,0 0 0,0 0 0,0 0 0,0 0 0,0 0 0,0-1 0,0 1 0,0 0 0,0 0 0,0 0 0,0 0 0,-1 0 0,1 0 0,0 0 0,0 0 0,0-1 0,0 1 0,0 0 0,0 0 0,0 0 0,0 0 0,-1 0 0,1 0 0,0 0 0,0 0 0,0 0 0,0 0 0,0 0 0,0 0 0,-1 0 0,1 0 0,0 0 0,0 0 0,0 0 0,6-4 0,8 2 0,1 0 0,-1 0 0,0 1 0,0 1 0,1 0 0,-1 1 0,16 4 0,9-2 0,453 24 0,-462-25 0,-1 2 0,0 0 0,-1 2 0,36 12 0,106 48 0,16 6 0,-164-66 0,-1 2 0,1 0 0,-1 2 0,32 19 0,-41-21 0,-1 1 0,0 0 0,0 0 0,-1 1 0,0 1 0,-1-1 0,0 2 0,13 21 0,-1 5 0,-3-5 0,2-2 0,31 41 0,-35-52 0,0 1 0,16 29 0,-27-42 0,-1 1 0,0 0 0,0 0 0,0 0 0,-1 0 0,-1 1 0,1-1 0,-2 1 0,2 12 0,-3-14 0,0-7 0,-1 1 0,1 0 0,0 0 0,-1-1 0,1 1 0,-1 0 0,1-1 0,-1 1 0,0-1 0,0 1 0,0-1 0,0 1 0,0-1 0,0 1 0,0-1 0,0 0 0,0 1 0,-1-1 0,1 0 0,0 0 0,-1 0 0,-1 1 0,-31 11 0,31-12 0,-45 12 58,-1-3 0,-91 8 0,-104-9 253,62-4-177,-459 24 15,-115-26 107,156-13-256,474 11 18,-245-8 114,24 2 3,14 0-36,203-7-99,-81-4 0,126 17 0,1 0 0,-128-13 0,157 7 0,-105 4 0,67 3 0,-178 4 0,-167-4 0,268 0 0,57 2 0,76-7 0,30 2 0,0 0 0,-1 1 0,1 0 0,0 0 0,-1 0 0,1 1 0,-11 2 0,-42 7 0,61-9 0,-1 0 0,1-1 0,0 1 0,0 0 0,0-1 0,0 1 0,-1 0 0,1-1 0,0 1 0,0-1 0,0 0 0,0 1 0,0-1 0,0 0 0,0 0 0,0 0 0,1 1 0,0-1 0,53 0 0,85-9 0,0 0 0,99 13 0,75-2 0,38 5 43,-51 1 21,-118-12-52,382 5 275,-290 1-76,-7 0-38,263 11 339,-428-14-395,149 16 0,-126 9-117,-8-1 0,258-3 117,-292-19-106,50 4-14,-35 0 15,160-13 1,-229 3 25,0-2 1,32-11-1,-32 9-42,57-10-1,-22 9 25,-6 2 34,83-3 0,-116 10-31,0-2 0,40-9 0,-37 6 7,51-4-1,-42 9-3,1-2 0,-1-1-1,0-2 1,44-13-1,-78 18-25,0-1 0,0 0 0,0 0 0,0 0 0,0 0 0,0-1 0,0 0 0,4-4 0,-6 6 0,-1 0 0,0 0 0,0 0 0,0-1 0,0 1 0,0 0 0,0-1 0,0 1 0,-1 0 0,1-1 0,0 1 0,-1-1 0,1 1 0,-1-1 0,0 1 0,1-1 0,-1 0 0,0 1 0,0-1 0,0 1 0,0-1 0,0 0 0,0 1 0,-1-1 0,1 1 0,0-1 0,-1 1 0,0-3 0,-23-55 0,20 45 0,-1 0 0,-1 1 0,0-1 0,-11-16 0,-12-8 0,-1 1 0,-2 2 0,-2 1 0,-1 1 0,-1 2 0,-2 1 0,-1 3 0,-1 1 0,-66-32 0,76 45 0,-1 2 0,0 0 0,-56-10 0,-100-5 0,-21-4 0,52-3 0,-308-73 0,432 99 0,-2-1 0,34 8 0,1 0 0,-1 0 0,0 0 0,0 1 0,0-1 0,0 0 0,0 0 0,0 0 0,0 0 0,0 0 0,0 0 0,0 0 0,1 0 0,-1 0 0,0 0 0,0 0 0,0 0 0,0 0 0,0 0 0,0 0 0,0 0 0,0 0 0,0 0 0,1 0 0,-1-1 0,0 1 0,0 0 0,0 0 0,0 0 0,0 0 0,0 0 0,0 0 0,0 0 0,0 0 0,0 0 0,0 0 0,0 0 0,0 0 0,1 0 0,-1-1 0,0 1 0,0 0 0,0 0 0,0 0 0,0 0 0,0 0 0,0 0 0,0 0 0,0 0 0,0 0 0,0-1 0,0 1 0,0 0 0,0 0 0,0 0 0,0 0 0,0 0 0,0 0 0,26-1 0,279 27 0,-235-17 0,-10-2 0,272 25 0,-231-24 0,136 26 0,95 41 0,-300-65 0,1 0 0,-1 2 0,-1 2 0,0 0 0,-1 2 0,-1 2 0,-1 0 0,0 2 0,-1 1 0,36 37 0,-44-36 0,-1 0 0,-1 2 0,-1 0 0,-1 0 0,15 35 0,-4 9 0,-25-64 0,0 0 0,0 1 0,0-1 0,0 1 0,-1-1 0,1 1 0,-1 0 0,0-1 0,-1 1 0,1-1 0,-1 1 0,0-1 0,-1 6 0,-2-5 0,0-1 0,-1 1 0,1 0 0,-1-1 0,0 0 0,0 0 0,-1-1 0,1 1 0,-1-1 0,-11 4 0,-5 5 0,-16 9 0,-1 0 0,-1-3 0,-1-1 0,-55 15 0,-48 0 0,0-7 0,-2-6 0,0-6 0,-223-9 0,134-25 0,38 1 0,175 18 0,-361-18 0,-7 27 0,298 3 0,-56 4 0,-218-24 0,49-2 0,-68-12 0,-5 0 0,151 30 0,-246 39 0,-343 29 0,775-73 0,0 2 0,-1-4 0,-69-8 0,46 4 4,58 6-21,0-2 0,0-1 0,-19-4 0,43 6-1503,17 2 64,-13-1-325,19 3-9781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14.192"/>
    </inkml:context>
    <inkml:brush xml:id="br0">
      <inkml:brushProperty name="width" value="0.05" units="cm"/>
      <inkml:brushProperty name="height" value="0.05" units="cm"/>
      <inkml:brushProperty name="color" value="#722E04"/>
    </inkml:brush>
  </inkml:definitions>
  <inkml:trace contextRef="#ctx0" brushRef="#br0">1042 72 4608,'47'5'53,"80"6"2176,-115-9-1346,-13 2 436,0-3-1223,0 0 0,-1 0-1,1-1 1,-1 1-1,1-1 1,-1 1 0,1-1-1,-1 1 1,0-1-1,1 0 1,-4 0 0,-712 53 2420,335-14-1854,278-36 512,101-5-1011,10-5-92,10-4-28,7 2-7,0 0 1,1 2-1,46-9 1,81-1 146,-76 10-149,401-47-34,-131 29 0,-258 32 0,-60-4 0,39 0 0,24-11 186,-77 4-48,-59 5-57,-83-3 77,86-1-97,-1 3 0,-59 6 0,14 6-5,1-4-1,-1-3 1,0-4-1,-143-18 1,208 14-52,-298-30 397,696 27-167,-183 5-138,206 3 192,-310 3-288,-236 1 173,56-1-68,-347 47-11,318-35-124,98-13-248,-41 6 120,24 6-3139,27-8-6111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41.796"/>
    </inkml:context>
    <inkml:brush xml:id="br0">
      <inkml:brushProperty name="width" value="0.1" units="cm"/>
      <inkml:brushProperty name="height" value="0.6" units="cm"/>
      <inkml:brushProperty name="color" value="#996600"/>
      <inkml:brushProperty name="inkEffects" value="pencil"/>
    </inkml:brush>
  </inkml:definitions>
  <inkml:trace contextRef="#ctx0" brushRef="#br0">789 1460 128,'0'0'0,"0"0"0,0 0 0,0 0 768,0 0-512,0 0 384,0 0 128,0 0-128,0 0 0,3-11 0,3-10 0,4-12-256,3-9 128,1-7-128,2-5 0,-1-1-128,-2-1 128,-3 0 0,-2 2 0,2 1-128,0 4 0,1 3-128,0 5 0,-1 4 0,-2 4 0,-2 4 0,-1 7 128,-3 6-128,-3 9 128,-5 11-128,-5 11 128,-4 11-128,-2 12 128,-2 11-128,0 11 128,-1 9-128,0 6 128,-1 3-128,-1 2 128,-1 0-128,-1-4 128,0-6-128,3-9 0,3-11 0,5-15 0,5-15 0,7-15 0,4-16-128,5-14 128,3-14-128,2-11 128,2-11-128,0-8 128,0-7-128,1-4 128,-2 1-128,0 3 0,-2 8 0,-1 9 0,-2 8 0,-1 9 0,-1 5 0,0 8 0,-1 6 0,-1 8 0,-2 10 0,-3 14 128,-2 13 0,-4 13 0,-4 15 0,-3 12 128,-2 10-128,-2 7 128,-3 3-128,0-1 128,-2-2-128,2-6 128,1-8-128,3-10 0,3-12-128,5-13 128,5-17-128,5-18 128,5-19-128,4-17 128,3-14-128,2-11 0,0-4 0,-1-1 0,-2 3 0,-2 5 0,-2 6 0,-3 7 0,-1 7 0,0 7 0,-1 7 0,0 6 0,0 6 0,-1 11 0,-3 13 0,-4 15 0,-3 16 0,-4 15 0,-4 11 0,-3 9 128,-4 2-128,-2 2 128,0-3-128,0-6 0,2-7 0,4-9 127,4-11-127,5-12 128,3-14-128,4-13 0,4-17 0,6-18 0,6-19 0,5-17 0,4-17 0,3-10 0,1-6 0,-1 2 0,-3 8 0,-4 11 0,-2 13 0,-5 15 0,-2 13 0,-4 12 0,-1 10 0,-3 11 0,-2 12 0,-3 13 0,-3 14 0,-3 14 0,-2 16 0,-4 11 0,-4 11 0,-6 5 0,-4 0 0,-2-1 0,-1-5 0,1-7 0,2-9 0,3-11 0,5-11 0,3-11 0,5-11 0,6-11 0,6-13 0,7-12 0,5-13 0,6-11 0,5-13 0,3-10 0,1-10 0,1-6 0,-2-5 0,-2 0 0,-2 5 0,-5 8 0,-3 11 0,-4 11 0,-4 12 0,-1 12 0,-4 9 0,-2 11 0,-1 14 0,-4 15 0,-3 14 0,-6 15 0,-6 11 0,-6 11 0,-6 6 0,-2 5 0,-2 2 0,1-3 0,2-6 0,4-10 0,6-11 0,6-14 0,7-16 0,9-18 128,8-20-128,10-20 128,10-18-128,8-16 128,7-14-128,2-10 0,-1-8 0,-2 0 0,-5 4 0,-5 7 0,-5 7 0,-3 9 0,-4 5 0,-1 5 0,-3 5 0,0 4 0,-1 5 0,0 3 0,0 6 0,-1 4 0,-2 8 0,-2 6 0,-3 8 0,-2 10 0,-3 8 0,-3 9 0,-3 9 0,-3 10 0,-2 10 0,-3 11 0,-1 10 0,-2 8 0,-1 5 0,-2 3 0,-5 0 0,-2-3 0,-1-6 0,-1-9 0,1-8 0,2-12 0,4-9 0,6-13 0,6-12 0,7-14 0,7-15 0,8-15 0,9-14 0,5-15 0,7-11 0,2-10 0,0-4 0,-2 1 0,-4 6 0,-5 7 0,-4 11 0,-3 8 0,-4 8 0,-1 6 0,-2 4 0,0 5 0,1 2 0,0 5 0,0 4 0,-2 4 0,-2 5 0,-3 7 0,-3 9 0,-4 10 0,-2 9 0,-4 9 0,-2 10 0,-2 11 0,0 9 0,-1 8 0,-1 7 0,-1 3 0,-2 3 0,-2-2 0,1-7 0,0-8 0,2-12 0,2-11 0,3-12 0,4-14 0,4-17 0,6-17 0,6-16 0,4-17 0,6-17 0,4-15 0,3-13 0,1-7 0,1-3-128,-1 2 128,-2 8-128,-2 11 128,-2 12-128,-2 11 128,1 9-128,2 8 128,2 6-127,1 4 127,0 5-128,-1 3 128,-1 6-128,-3 4 128,-3 4-128,-4 5 128,-4 6-128,-4 7 128,-5 5 0,-4 8 0,-5 9 0,-5 11 0,-4 10 0,-5 13 0,-3 13 0,-1 12 0,-1 10 0,1 6 0,0 3 0,1-3 0,3-8 0,3-11 0,3-14 0,3-16 0,4-16 0,4-18 0,4-24 0,5-20 0,6-22 0,4-20 0,4-19 0,6-17 0,6-14 0,7-14 0,9-11 0,7-6 0,3 1-128,0 9 128,-1 14-128,-6 19 128,-7 26-128,-10 23 128,-9 22-128,-8 22 128,-7 19-128,-8 17 128,-8 15 0,-7 13 0,-9 13 0,-5 12 0,-6 14 0,-3 15 0,-5 17 0,-1 11 128,0 7-128,3-2 128,5-9 0,6-15 0,8-24-128,7-22 128,6-21-128,5-18 128,4-16-128,3-18 128,5-17-128,3-20 128,6-20-128,7-20 0,7-22 0,12-24 0,15-24 0,13-14 0,11-4 0,5 7 0,0 17 0,-6 20 0,-13 24-128,-14 23 128,-15 23-128,-13 22 128,-10 22-128,-10 20 128,-9 17 0,-9 17 0,-10 13 0,-8 13 0,-9 12 0,-9 16 0,-9 19 0,-7 15 0,-5 11 0,0 1 0,3-9 0,9-14 0,11-22 0,13-22 128,11-21-128,10-21 128,9-21-128,6-21 128,7-23-128,7-23 0,8-24 0,11-26 0,14-27 0,12-21 0,11-12 0,7-1 0,1 9 0,-6 19 0,-12 26 0,-13 26 0,-13 25 0,-12 22 0,-10 16 0,-11 16 0,-11 14 0,-13 15 0,-11 16 0,-10 15 0,-8 17 0,-8 21 0,-9 24 0,-5 19 0,-2 11 0,2 1 0,6-5 0,9-17 128,13-24-128,12-26 127,12-25-127,12-25 128,8-23-128,10-25 128,7-25-128,7-26 0,10-24 0,13-26 0,17-31 0,16-19 0,15-12 0,8-2 0,2 6 0,-8 16 0,-11 21 0,-15 26 0,-18 30 0,-15 26 0,-14 27-128,-11 25 128,-11 25 0,-9 23 0,-10 20 0,-10 22 0,-11 23 0,-11 22 0,-11 18 0,-8 13 0,-5 7 0,-1 0 0,2-4 0,4-9 0,11-12 0,10-17 0,13-17 0,12-23 0,10-25 0,9-24 128,7-26-128,7-26 0,9-24 0,8-24 128,11-21-128,13-23 0,17-25 0,11-18 0,8-9 0,1 1 0,-5 13 0,-11 18 0,-12 24 0,-14 24 0,-14 22-128,-9 19 128,-9 14-128,-6 14 128,-3 13-128,-5 14 128,-3 17 0,-3 18 0,-3 19 0,-4 17 0,-6 15 0,-8 15 0,-11 15 0,-11 11 0,-8 5 0,-4-3 0,0-12 0,8-19 0,10-25 0,13-25 0,13-26 0,11-25 128,11-29-128,11-27 128,13-25-128,14-29 128,11-32-128,9-23 128,4-17-128,0-6 0,-3 3 0,-3 11 0,-2 15 0,-4 20 0,-5 23 0,-7 22 0,-7 22 0,-6 21 0,-7 19 0,-8 18 0,-7 17 0,-8 18 0,-11 16 0,-7 17 0,-8 15 0,-5 21 128,-7 26-128,-3 23 128,-3 16 0,-1 10 0,0 1 0,1-5 0,6-13-128,6-20 128,9-25-128,7-27 128,8-27-128,7-28 128,5-27-128,7-27 128,4-25-128,5-23 128,5-21-128,4-22 128,5-23-128,3-16 0,0-9 0,0 4 0,-3 13 0,-2 21 0,-5 24 0,-3 24 0,-4 21 0,-5 19 0,-3 13 0,-3 15 0,-5 15 0,-7 19 0,-6 21 0,-5 19 0,-6 19 0,-2 19 0,-5 23 0,-2 17 0,0 9 0,2 1 128,3-7-128,5-18 128,5-25-128,5-26 0,5-25 0,3-23 128,5-22-128,3-24 0,4-25 0,4-25 0,4-23 0,5-22 0,10-23 0,4-7 0,0 6 0,-2 13 0,-6 20 0,-4 19 0,-5 17 0,-5 15 0,-5 13 0,-3 11 0,-2 9 0,-3 13 0,-3 16 0,-3 16 0,-4 19 0,-5 17 0,-5 19 0,-5 20 0,-4 24 0,-3 19 0,0 9 0,2 2 0,4-7 0,5-15 0,5-26 0,7-27 0,5-29 0,5-28 0,5-29 0,7-27 0,6-27-128,7-28 128,8-30-128,6-22 0,6-15-128,3-2 128,1 7 0,-2 15 0,-7 21 0,-8 21 0,-8 22 0,-8 21 0,-9 20 0,-7 18 0,-8 20 0,-8 18 128,-6 19-128,-4 16 128,-3 17 0,-3 20 0,-3 24 0,0 21 0,0 17 0,3 12 0,3 5 0,4-2 0,5-13 0,5-19 128,4-27-128,4-28 0,5-31 0,4-28 128,4-27-128,5-24 128,3-24-128,5-20 128,3-20-128,5-21 0,8-25 0,5-20 0,2-15-128,0-7 128,-4 3-128,-5 14 128,-10 26-128,-8 29 128,-10 26-128,-6 23 128,-5 18-128,-6 18 128,-7 15-128,-4 16 128,-5 19 0,-3 19 0,-1 20 0,1 25 0,0 29 0,3 23 0,4 18 0,4 11 0,3-1 0,4-6 0,2-10 0,1-14 0,3-17 0,3-21 0,2-26 0,3-25 0,3-26 0,3-24 0,4-22-128,4-20 128,6-18-255,4-13-1,4-11-128,1-8 0,0-6 0,-3-5 0,-4-4-128,-3-4 128,-4-1 0,-3-2 0,-1 2 0,0 4 128,0 7 0,-1 11 0,-2 13 0,-3 15 128,-3 17 0,-4 18 0,-4 20 0,-4 20 0,-3 20 128,-2 20 0,-2 19 0,-3 22 0,-1 21 0,-3 17 128,-2 11 0,-2 7 0,1 5 0,2-1 128,2-8 0,2-11 0,0-12 128,2-13 0,0-13-128,1-14 128,2-18-128,2-15 0,2-18 0,3-15 0,2-17-128,4-19 128,1-22-128,3-20 128,3-21-128,1-22 128,2-20-128,1-20 0,4-22 0,0-13 0,-1-1 0,-2 12 0,-4 26-128,-2 29 127,-4 29-127,-2 25 0,2 22 0,1 19 0,2 18 0,2 20 128,-2 21-128,-3 28 128,-6 35 0,-6 30 0,-7 26 0,-5 17 0,-2 11 0,-1-1 0,2-11 0,3-17 0,3-25 0,3-27 0,3-31 0,3-30 0,3-25-128,3-24 128,3-22-128,1-22 128,2-22-128,1-19 128,1-20-128,3-22 128,6-25-128,6-18 0,5-11 0,3 2 0,1 12 0,-3 23 0,-6 30 0,-5 29 0,-6 26 0,-6 25 0,-7 21 0,-6 24 0,-5 24 0,-5 22 0,-4 22 0,-3 24 0,-3 28 0,0 21 0,1 16 0,3 5 0,3-3 0,4-14 0,4-22 0,3-27 0,3-28 0,3-25 0,3-20 0,0-17 0,1-12 0,1-7 128,-2-7-128,-1-9 128,-1-12-128,2-16 0,3-19 0,5-19 0,6-22 0,7-23 0,10-24 0,6-13 0,6-4 0,-2 14 0,-4 24 0,-7 32 0,-6 34 0,-8 36 0,-8 36 0,-7 42 0,-8 42 0,-4 34 0,-4 22 0,-2 12 0,0 0 0,2-6 0,1-14 0,3-20 0,1-24 0,4-25 0,1-22 0,1-18 0,2-15 0,-1-15 0,0-15 0,-1-16 0,0-15 0,0-15 128,3-17-128,2-18 0,4-16 0,5-13 0,4-8 0,4 2 0,-1 7 0,1 14 0,-1 20 0,-3 25 0,-5 28 0,-6 33 0,-7 33-128,-8 36 128,-7 38 0,-6 29 0,-2 21 0,1 9 0,2 0 0,3-7 0,5-16 0,3-23 0,3-26 0,4-26 0,2-23 0,2-22 128,-1-21-128,0-22 128,-2-25-128,-1-23 0,-1-24 0,-2-25 0,1-29 0,2-22 0,2-13 0,3-2 0,2 9 0,1 22 0,0 28 0,-1 30 0,-1 25 0,-2 26 0,-4 24 0,-2 27 0,-3 28 0,-3 25 0,-3 23 0,-3 26 0,-3 27 0,-1 20 0,1 15 0,4 3 0,3-10 0,4-19 0,5-28 0,2-31 0,3-32 0,2-32 0,2-34 0,1-31 0,1-28 0,1-29 0,2-32 0,4-27 0,5-22 0,4-13 0,5-1 0,2 11 0,-1 21 0,-3 29 0,-5 33 0,-6 33 0,-6 36 0,-6 36 0,-6 38 0,-8 41 0,-7 43 0,-6 36 0,-1 30 0,-1 17 0,4 5 0,3-7 0,5-20 0,6-29 0,3-35 0,4-36 0,2-36 0,2-34 0,2-33 0,-1-34 0,-1-32 0,0-35 0,1-36 0,0-32 0,1-27 0,3-15 0,2-7 0,4 4 0,2 14 0,2 22 0,1 28 0,0 36 0,-4 40 0,-8 48 0,-7 54 0,-8 52 0,-5 50 0,-2 39 0,-2 30 0,1 19 0,1 11 0,4-2 0,2-12 0,2-23 0,3-30 0,3-36 0,2-37 0,2-37 0,2-39 0,1-40 0,1-43 0,2-38 128,1-33-128,1-29 0,0-25 0,2-18 0,2-11 0,2-3 0,3 6 0,1 18 0,-1 31 0,-2 34 0,-4 38 0,-6 45 0,-6 51 0,-8 53 0,-7 57 0,-5 48 0,-4 44 0,-4 29 0,0 19 0,0 4 0,5-8 0,4-19 0,5-29 0,5-34 0,3-39 0,4-41 0,2-46 0,2-39 0,2-33 0,3-34 0,4-34 0,2-33 0,3-27 0,2-24 0,2-20 0,1-8 0,2 2 0,-1 16 0,-2 31 0,-5 41 0,-4 48 0,-7 59 0,-7 63 0,-8 62 0,-8 55 0,-7 43 0,-6 33 0,-3 20 0,2 9 0,5-4 0,6-13 0,6-25 0,5-35 0,4-38 0,4-38 0,2-37 0,0-36 0,0-35 0,1-35 0,1-37 128,4-40-128,4-39 0,6-34 0,4-23 0,6-11 0,3 3 0,0 16 0,-1 29 0,-4 38 0,-7 50 0,-8 56 0,-8 59 0,-9 56 0,-8 52 0,-9 47 0,-5 32 0,-2 21 0,2 6 0,2-8 0,5-21 0,5-32 0,5-37 0,6-40 0,3-40 0,4-39 0,0-43 128,1-46-128,2-43 128,1-38-128,4-31 0,5-26 0,5-15 0,7-8 0,4 10 0,-2 23 0,-3 35 0,-7 42 0,-7 44 0,-7 49 0,-10 52 0,-11 56-128,-8 51 128,-7 43 0,-4 31 0,-1 17 0,3 1 0,5-12 0,6-23 0,5-30 0,7-36 0,4-37 0,3-39 0,4-41 0,-1-42 0,1-45 0,-1-38 128,1-34-128,2-26 0,3-20 0,1-6 0,4 6 0,3 20 0,0 30 0,-1 35 0,-4 39 0,-3 42 0,-6 44 0,-5 47 0,-5 51 0,-6 41 0,-4 30 0,-3 18 0,0 7 0,2-7 0,4-17 0,4-26 0,6-33 0,3-34 0,3-34 0,2-34 128,2-35-128,0-33 128,0-31-128,-1-33 128,1-33-128,-1-28 0,1-18 0,1-9 0,2 3 0,2 14 0,3 26 0,-1 31 0,1 34 0,-2 39 0,-3 41 0,-4 50 0,-4 54 0,-2 48 0,-4 40 0,1 27 0,-1 14 0,2 1 0,0-12 0,2-24 0,2-32 0,1-40 0,2-42 0,0-41 0,3-42 0,2-41 0,0-43 0,1-37 0,1-33 0,1-25 0,1-16 0,1-5 0,2 5 0,1 18 0,0 28 0,-2 33 0,-1 37 0,-3 36 0,-3 33 0,-3 35 0,-3 34 0,-3 37 0,-3 42 0,-2 36 0,-1 30 0,0 18 0,0 3 0,1-11 0,1-24 0,1-32 0,4-35 0,3-38 0,2-37 0,1-38 0,-1-37 0,-1-37 0,3-38 0,1-33 0,5-28 0,3-18 0,2-11 0,1 5 0,0 18 0,-2 29 0,0 35 0,-3 37 0,-4 39 0,-4 38 0,-3 40 0,-6 42 0,-4 45 0,-5 32 0,-2 23 0,-2 9 0,0-4 0,3-12 0,2-23 0,4-27 0,3-31 0,3-32 0,1-28 0,3-30 0,2-30 0,2-28 0,0-25 0,1-28 0,2-30 0,3-24 0,5-16 0,2-5 0,3 4 0,0 19 0,-3 28 0,-4 31 0,-2 30 0,-6 34 0,-6 36 0,-10 41 0,-11 48 0,-9 41 0,-5 37 0,-3 23 0,-2 15 0,0 1 0,3-12 0,4-20 0,4-27 0,6-30 0,6-37 0,7-34 0,4-35 0,4-32 0,3-30 0,2-27 0,4-23 0,4-25 0,6-27 0,6-20 0,6-14 0,3-2 0,2 9 0,-1 22 0,-4 30 0,-5 32 0,-6 32 0,-7 31 0,-6 31 0,-6 30 0,-7 32 0,-5 38 0,-8 43 0,-5 38 0,-4 31 0,0 18 0,0 9 0,5-7 0,5-17 0,7-27 0,6-36 0,5-38 0,4-42 0,3-39 0,1-41 0,0-39 0,1-43 0,2-35 0,1-30 0,3-22 0,5-14 0,3-7 0,4-6 0,4 2 0,3 6 0,2 10 0,3 11 0,0 18 0,-2 19 0,-5 25 0,-5 29 0,-7 31 0,-8 33 0,-8 34 0,-10 35 0,-8 38 0,-10 42 0,-5 34 0,-1 25 0,1 9 0,5-2 0,7-12 0,8-20 0,6-25 0,5-24 0,5-26 0,1-25 0,3-23 0,0-18 0,1-17 0,-1-18 0,0-18 0,-1-19 0,2-21 0,4-22 0,5-26 0,6-30 0,9-23 0,9-15 0,7-6 0,5 3 0,3 10 0,-1 17 0,-3 21 0,-8 21 0,-7 26 0,-10 25 0,-9 27 0,-9 24 0,-10 28 0,-6 28 0,-11 34 0,-12 40 0,-10 34 0,-5 28 0,1 17 0,4 6 0,8-3 0,8-13 0,8-19 0,6-23 0,6-28 0,4-28 0,2-29 0,2-24 0,1-25 0,2-27 0,2-26 0,2-29 0,5-32 0,6-37 0,8-32 0,10-27 0,8-16 0,9-4 0,3 1 0,-2 7-128,-4 11 128,-8 12-128,-7 15 128,-6 17-128,-7 22 128,-6 28-128,-8 30 0,-8 35 0,-13 43 0,-17 51 0,-16 52 128,-14 52-128,-8 44 128,-3 36 0,0 21 0,3 9 0,9 1 0,10-7 0,9-15 0,11-23 0,7-29 0,8-31 0,5-34 0,4-39 0,4-39 0,4-42 0,1-41 0,3-42 0,3-36 0,5-28 0,3-23 0,3-13 0,2-8 0,2-3 0,3 4 0,5 6 0,3 10 128,5 8-128,2 10 0,2 8 0,1 10 0,1 10 0,-2 9 0,-5 6 0,-6 10 0,-8 14 0,-8 15 0,-7 17 0,-7 19 0,-6 24 0,-7 25 0,-7 27 0,-9 32 0,-11 36 0,-8 34 0,-8 31 0,-4 25 0,0 21 0,5 11 0,7 3 0,8-8 0,9-15 0,7-23 0,8-32 0,5-35 0,5-35 0,2-37 0,3-37 0,2-41 0,5-42 0,5-39 0,5-39 0,7-29 0,8-23 0,8-14 0,5-7 0,4 0 0,-1 6 0,-3 10 0,-4 13 0,-6 15 0,-4 16-128,-5 19 128,-4 22 0,-5 25 0,-6 26-128,-5 25 128,-6 26-128,-7 26 128,-8 27-128,-10 34 128,-13 43-128,-11 43 128,-9 46 0,-6 34 0,-1 26 0,3 11 0,5 0 0,8-12 0,9-21 0,8-28 0,7-32 0,8-34 0,7-35 0,5-38 0,5-36 0,3-36 0,4-32 0,3-36 0,6-42 0,8-43 0,9-39 0,12-29 0,12-16 0,7-9 0,0 0 0,-3 7 0,-4 12 0,-6 15 0,-6 20 0,-7 21 0,-8 24 0,-6 30 0,-10 36 0,-8 43 0,-8 51 0,-9 53 0,-7 57 0,-7 51 0,-7 47 0,-6 39 0,-5 27 0,-2 19 0,2 8 0,4-9 0,7-25 0,6-36 128,7-45-128,6-46 128,4-45-128,3-45 128,4-42-128,3-42 128,2-40-128,4-36 0,2-34 0,5-29 128,4-26-128,5-22 0,4-16 0,5-13 0,2-5 0,1 3 0,-1 13 0,-2 26 0,-5 33 0,-6 44 0,-10 52 0,-9 57 0,-11 63 0,-11 61 0,-8 57 0,-9 50 0,-7 44 0,-5 34 0,-3 31 0,4 14 0,7-3 0,10-24 0,11-41 0,9-50 0,10-55 0,5-53 0,2-53 0,2-51 0,0-51 0,2-45 0,4-40 0,5-37 0,2-34 0,3-30 0,1-27 0,6-17 0,6-9 0,7 6 0,5 18 0,-1 31 0,-4 41 0,-9 49 0,-13 56 0,-16 58 0,-18 63 0,-15 60 0,-10 57 0,-10 46 0,-4 35 0,-2 24 0,5 14 0,6 0 0,9-12 0,9-24 0,9-30 0,6-39 0,5-44 0,3-47 128,5-53-128,3-50 128,4-50-128,4-49 128,2-45-128,4-41 0,3-33 0,4-22 0,8-10 0,9 1 0,6 14 0,2 26 0,-2 36 0,-7 43 0,-9 44 0,-12 51 0,-16 58 0,-17 59 0,-14 57 0,-14 54 0,-10 48 0,-5 37 0,-1 24 0,4 10 0,6-7 0,8-21 0,9-34 0,9-42 0,6-45 0,4-52 0,5-53 0,4-55 0,4-56 0,6-49 0,8-45 0,10-40 0,10-38 0,14-25 0,13-16 0,10 6 0,-1 23 0,-7 39 0,-14 48 0,-19 59 0,-19 66 0,-23 66 0,-22 64 0,-18 53 0,-14 45 0,-7 31 0,-3 21 0,2 13 0,7 8 0,9-5 0,12-14 0,10-27 0,10-36 0,7-40 0,5-41 0,5-44 0,5-47 0,5-47 0,6-49 0,8-45 0,7-44 0,11-36 0,12-32 0,11-22 0,8-11 0,3 7 0,-2 26 0,-7 38 0,-12 49 0,-16 61 0,-19 70 0,-21 71 0,-19 72 0,-17 60 0,-13 49 0,-8 37 0,-4 28 0,2 18 0,5 8 0,7-9 0,12-23 0,11-38 0,9-47 0,8-50 0,5-51 0,5-53 0,3-51 0,1-48 128,4-43-128,3-38 128,6-32-128,7-26 128,11-21-128,9-10 128,7 0-128,3 14 128,0 26-128,-3 34 0,-10 38 0,-12 47 0,-18 53 0,-16 59 0,-15 60 0,-12 54 0,-8 45 0,-5 31 0,-1 17 0,4 2 0,4-12 0,7-25 0,9-34 0,8-38 0,6-42 0,8-45 0,6-47 0,7-48 0,9-48 0,10-45 0,7-41 0,9-37 0,4-34 0,3-17 0,-1-2 0,-6 19 0,-7 38-128,-11 51 128,-11 59-128,-12 61 128,-11 64-128,-9 59 128,-9 56 0,-5 47 0,-6 37 0,0 25 0,-1 15 0,3-2 0,7-12 0,6-23 0,5-32 0,5-36 0,4-38 0,4-42 0,5-42 0,3-43 0,2-45 0,4-43 0,4-44 0,2-38 0,4-33 0,3-19 0,0-7 0,-2 12 0,-3 27 0,-5 38 0,-6 42 0,-5 46 0,-4 46 0,-4 48 0,-5 46 0,-4 42 0,-4 39 0,-2 35 0,-2 32 0,0 26 0,0 20 0,2 6 0,2-8 0,2-23 0,1-36 0,3-42 0,1-46 0,2-52 128,3-58-128,5-59 128,2-57-128,5-52 128,4-45-128,4-28 128,4-19-128,1-3 0,0 6 0,-1 21 0,-4 33 0,-4 39 0,-4 40 0,-2 41 0,-3 43 0,-1 42 0,-3 43 0,-1 39 0,-1 36 0,-2 33 0,-2 29 0,-1 23 0,-2 13 0,0 2 0,1-9 0,3-22 0,2-31 0,2-40 0,1-43 0,0-44 0,1-43 0,2-46 0,4-45 0,3-45 0,3-42 0,5-31 0,5-23 0,4-4 0,0 13 0,0 30 0,-5 40-128,-5 50 128,-8 59-128,-8 58 128,-11 58-128,-8 49 128,-4 44 0,-2 32 0,1 22 0,3 9 0,3-4 0,6-15 0,3-25 0,3-32 0,2-36 0,2-39 0,1-39 0,0-37 0,0-34 0,0-35 0,0-35 0,2-29 0,1-25 0,1-15 0,3-11 0,5-3 0,5 2 0,4 12 0,2 23 0,-2 29 0,-4 35 0,-4 42 0,-6 43 0,-8 50 0,-8 52-128,-6 45 128,-2 32 0,1 22 0,1 9 0,4-2 0,4-9 0,4-19 0,7-23 0,3-30 0,3-32 0,-1-35 0,0-39 0,-1-34 0,-1-33 0,0-31 0,0-30 0,-2-23 0,1-14 0,2-6 0,2-1 0,4 5 0,3 3 0,2 10 0,1 14 0,-2 20 0,-3 26 0,-5 31 0,-6 36 0,-7 37 0,-7 35 0,-7 36 0,-5 35 0,-3 26 0,2 13 0,4 1 0,5-10 0,6-20 0,4-28 0,5-28 0,1-27 0,2-28 0,1-27 0,1-27 0,1-28 0,2-25 0,1-23 0,2-27 0,4-29 0,4-22 0,5-12 0,2 3 0,1 14 0,-1 27 0,-5 34 0,-5 34 0,-5 29 0,-6 29 0,-6 27 0,-6 28 0,-6 33 0,-6 38 0,-4 45 0,-3 35 0,1 26 0,3 9 0,7-8 0,6-21 0,8-34 0,3-35 0,4-36 0,0-38 0,0-38 0,-1-35 0,-4-30 0,-3-31 0,-3-31 0,-1-25 0,1-23 0,0-15 128,1-10-128,2 1 128,1 8-128,2 15 0,-2 25 0,-1 28 0,-2 31 0,-3 28 0,-1 24 0,-3 24 0,-4 26 0,-4 28 0,-2 30 0,-2 32 0,0 37 0,2 28 128,4 15-128,5 1 128,4-13-128,5-24 128,3-30-128,1-33 128,2-32-128,-1-30 128,0-31-128,0-28 128,1-28-128,1-31 128,2-38-128,2-34 128,3-30-128,0-17 0,-1-9 0,-2 4 0,-4 17 0,-4 23 0,-4 30 0,-5 29 0,-5 27 0,-3 20 0,-2 15 0,1 11 0,0 8 0,2 5 0,2 7 0,3 8 0,2 11-128,4 16 128,1 20-128,0 22 128,1 25-128,0 27 128,0 30 0,1 21 0,2 14-128,3 0 128,3-8-128,3-16 128,2-22-128,0-26 128,-1-27 0,-2-25 0,-1-20 0,-3-21 0,0-20 0,-2-20 0,0-20 0,-1-21 0,-1-22 0,-1-26 0,2-30 0,1-21 0,2-15 0,-1-1 0,0 10 0,-1 22 0,-1 30 0,-2 32 0,0 29 0,-1 24 0,0 19 0,0 13 0,0 12 0,-2 12 0,-2 17 0,-2 17 0,-3 21 0,-3 26 0,-2 33 0,0 27 0,2 22 0,4 11 0,3-4 0,4-13 0,4-22 0,2-31 0,2-35 0,0-35 0,1-32 0,2-29 0,0-24 0,2-23 0,-1-19 0,0-22 0,-1-22 0,-2-19 0,-1-11 0,-3-2 0,-3 3 0,-1 16 0,-3 23 0,-2 26 0,-2 22 0,-2 20 0,-2 14 0,0 11 0,1 6 0,3 8 0,1 7 0,4 10 0,1 15 0,3 15 0,1 17 0,1 15 0,1 16 0,1 11 0,0 7 0,2 1 0,3-4 0,0-9 0,2-12 0,1-14 0,1-14 0,0-16 0,1-17 0,0-14 0,-2-16 0,0-14 0,-1-14 0,0-12 0,-1-10 0,-2-7 0,-2-9 0,-2-6 0,-3-6 0,-3-3 0,-1 2 0,-2 6 0,-2 9 0,0 10 0,-2 13 0,0 11 0,1 10 0,1 11 0,0 6 0,0 8 0,0 6 0,0 9 0,-1 13 0,-2 14 0,0 18 0,-1 19 0,-3 18 0,1 14 0,2 10 0,4 6 0,7 3 0,7-6 0,5-15 0,4-18 0,2-19 0,-2-19 0,-4-20 0,-3-19 0,-5-21 0,-5-19 0,-6-19 0,-4-15 0,-2-15 0,-2-11 0,0-9 0,1-7 0,0-3 0,0 3 0,1 8 0,1 12 0,0 16 0,1 13 0,2 15 0,-1 11 0,3 11 0,-2 8 0,1 7 0,-2 7 0,-1 9 0,0 11 0,1 11 0,4 9 0,4 10 0,4 6 0,5 4 0,4 0 0,2-3 0,1-7 0,-1-8 0,1-13 0,0-15 0,-1-17 0,-2-20 0,-3-16 0,-5-15 0,-4-11 0,-5-8 0,-4-1 0,-3 3 0,-1 7 0,-1 11 0,0 11 0,2 11 0,1 9 0,1 7 0,0 9 0,-2 11 0,-2 11 0,-1 12 0,0 16 0,3 14 0,2 13 0,3 10 0,4 5 0,4 2 0,5-2 0,5-5 0,5-8 0,3-11 0,1-15 0,1-18 0,-1-20 0,-3-20 0,-4-19 0,-5-18 0,-5-17 0,-7-14 0,-6-11 0,-4-5 0,-3-1 0,-1 5 0,0 10 0,2 12 0,0 12 0,0 12 0,0 11 0,0 9 0,0 7 0,1 7 0,1 6 0,0 7 0,2 9 0,1 11 0,1 14 0,2 12 0,3 9 0,5 8 0,2 3 0,4-2 0,3-6 0,2-8 0,0-14 0,-1-16 0,0-19 0,-3-19 0,-4-17 0,-3-17 0,-5-11 0,-2-6 0,-4-3 0,-2 1 0,0 6 0,-1 7 0,-1 11 0,-3 12 0,-5 15 0,-8 19 0,-6 22 0,-8 22 0,-3 21 0,-2 18 0,2 11 0,4 9 0,9 0 0,9-3 0,12-9 0,12-10 0,9-14 0,10-19 0,5-20 0,4-20 0,1-19 0,0-17 0,-3-17 0,-2-18 0,-3-15 0,-4-14 0,-3-8 0,-3-4 0,-1 0 0,-2 7 0,-2 7 0,-2 12 0,-1 11 0,-1 13 0,-2 10 0,-1 11 0,-2 9 0,-1 9 0,-2 10 0,-2 12 0,-3 12 0,-2 10 0,0 12 0,-2 9 0,3 8 0,2 8 0,5 3 0,4-2 0,5-4 0,4-8 0,3-13 0,3-17 0,2-18 0,1-18 0,-1-18 0,1-15 0,-2-12 0,-2-7 0,-3-3 0,-4 0 0,-4 4 0,-5 5 0,-3 8 0,-3 8 0,-3 9 0,-3 11 0,-6 11 0,-9 12 0,-10 10 0,-11 9 0,-8 9 0,-6 10 0,-4 9 0,1 11 0,5 9 0,8 10 0,10 6 0,11 2 0,13-3 0,13-5 0,15-10 0,14-10 0,12-14 0,13-16 0,10-19 0,6-21 0,2-21 0,-3-18 0,-5-15 0,-7-10 0,-10-6 0,-10-3 0,-9-1 0,-9 2 0,-7 5 0,-6 7 0,-5 10 0,-7 8 0,-8 12 0,-14 11 0,-13 12 0,-10 14 0,-9 14 0,-4 13 0,0 14 0,6 12 0,7 11 0,10 10 0,12 7 0,10 4 0,13-1 0,13-6 0,12-8 0,11-14 0,11-17 0,10-20 0,8-21 0,6-22 0,2-20 0,0-15 0,-5-11 0,-6-4 0,-8 1 0,-12 5 0,-10 6 0,-12 7 0,-10 8 0,-10 8 0,-8 6 0,-6 9 0,-7 10 0,-5 13 0,-5 16 0,-3 16 0,0 16 0,2 15 0,4 12 0,7 10 0,8 5 0,12 1 0,12-4 0,13-8 0,13-14 0,13-19 0,9-22 0,9-26 0,4-25 0,1-23 0,-3-15 0,-6-10 0,-10 0 0,-9 3 0,-12 8 0,-14 5 0,-11 8 0,-8 8 0,-8 6 0,-17 5 0,-69 73 0,-17 56 0,20 7 0,37-21 0,41-33 0,39-38 0,32-33 0,25-26 0,15-20 0,8-15 0,-1-8 0,-12 4 0,-15 7 0,-16 11 0,-16 12 0,-14 13 0,-11 10 0,-7 10 0,-11 10 0,-16 13 0,-12 15 0,-12 17 0,-7 17 0,-3 15 0,1 14 0,4 13 0,5 16 0,4 18 0,5 12 0,7 6 0,10-6 0,10-13 0,12-18 0,8-16 0,9-16 0,7-14 0,8-14 0,9-14 0,9-16 0,9-16 0,7-18 0,3-20 0,2-21 0,0-25 0,-4-18 0,-8-10 0,-9 1 0,-12 12 0,-11 18 0,-10 19 0,-9 19 0,-10 16 0,-13 18 0,-16 19 0,-15 17 0,-13 19 0,-8 17 0,-3 14 0,1 14 0,2 11 0,5 16 0,6 19 0,12 16 0,14 11 0,18 1 0,18-8 0,16-17 0,17-23 0,16-30 0,17-33 0,12-35 0,6-37 0,-1-36 0,-7-31 0,-11-25 0,-13-16 0,-14-8 0,-14-1 0,-13 9 0,-11 16 0,-8 22 0,-7 21 0,-12 24 0,-18 26 0,-17 26 0,-16 24 0,-14 27 0,-10 27 0,-3 22 0,6 20 0,14 10 0,20 2 0,18-1 0,18-6 0,17-12 0,12-15 0,13-17 0,13-18 0,17-20 0,22-20 0,20-27 0,16-32 0,6-34 0,-2-34 0,-11-28 0,-16-18 0,-20-7 0,-19 0 0,-18 12 0,-13 21 0,-13 23 0,-10 26 0,-12 25 0,-15 27 0,-14 27 0,-13 28 0,-10 32 0,-10 38 0,-3 31 0,0 24 0,9 13 0,13 2 0,17-9 0,18-14 0,20-23 0,20-27 0,18-35 0,17-40 0,16-44 0,14-44 0,10-40 0,5-32 0,-2-23 0,-8-11 0,-11-2 0,-13 5 0,-12 14 0,-13 21 0,-10 25 0,-8 27 0,-8 29 0,-7 28 0,-9 29 0,-9 29 0,-17 33 0,-20 37 0,-18 32 0,-16 27 0,-7 19 0,2 12 0,8 1 0,13-7 0,15-15 0,18-19 0,15-23 0,16-26 0,13-29 0,14-32 0,14-35 0,17-39 0,16-39 0,13-35 0,8-29 0,4-21 0,-2-9 0,-8 0 0,-13 11 0,-15 21 0,-18 28 0,-24 30 0,-22 31 0,-24 29 0,-17 30 0,-12 31 0,-10 33 0,-4 35-128,-1 29 128,7 22 0,11 16 0,15 8-128,15 3 128,13-4-128,13-9 128,11-17 0,10-22 0,8-27 0,8-34 0,10-38 0,11-42 0,12-44 0,10-43 0,10-41 0,5-34 0,1-27 0,-5-18 0,-10-9 0,-12 6 0,-17 17 0,-14 27 0,-13 34 0,-16 36 0,-17 37 0,-20 41 0,-22 44 0,-17 42 0,-15 39 0,-7 34 0,3 29-128,8 22 128,10 13 0,15 4 0,16 0 0,15-9 0,15-15 0,13-22 0,10-25 0,10-32 0,6-34 0,7-37 0,8-36 0,6-36 0,5-35 0,1-28 0,-1-26 0,-4-15 0,-8-9 0,-10 4 0,-11 17 0,-8 20 0,-9 23 0,-6 22 0,-6 20 0,-6 23 0,-7 22-128,-4 25 128,-3 24 0,0 23 0,4 21-128,4 19 128,5 20-128,5 10 128,5 4-128,7-7 128,8-16 0,9-22 0,5-28 0,4-30 0,6-31 0,5-29 0,6-26 0,8-28 0,8-29 0,6-22 0,1-14 0,-3-2 0,-10 13 0,-11 20 0,-11 24-128,-15 27 128,-14 30 0,-15 29 0,-13 28 0,-11 24 0,-5 18 0,-5 16 0,1 15 0,3 9 0,8 2 0,11-5 0,11-11 0,11-12 0,11-13 0,9-13 0,9-11 0,7-14 0,8-14 0,6-19 0,4-20 0,2-20 0,-1-19 0,-1-16 0,-5-12 0,-6-6 0,-7 2 0,-12 8 0,-17 14 0,-18 20 0,-20 22 0,-18 23 0,-13 22 0,-6 18 0,-3 11 0,3 6 0,8 3 0,10-3 0,11-2 0,12-3 0,12-5 0,13-4 0,14-7 0,12-6 0,14-10 0,12-12 0,14-13 0,11-17 0,8-18-128,4-15 128,-1-12-128,-5-7 128,-8-2-128,-10 4 128,-10 7-128,-10 9 128,-10 10 0,-9 11 0,-8 10 0,-6 9 0,-8 10 0,-9 7 0,-11 10 0,-14 7 0,-15 7 0,-11 5 0,-9 2 0,-3 1 0,2-2 0,6-3 0,6-2 0,11-2 0,13 0 0,14 3 0,16 0 0,15-3 0,18-4 0,18-9 0,17-15 0,12-17 0,8-23 0,0-21 0,-4-17 0,-8-10 0,-12 0 0,-13 4 0,-13 11 0,-18 16 0,-22 19 0,-25 21 0,-22 25 0,-18 20 0,-11 20 0,-2 12 0,5 9 0,13 2 0,17-1 0,19-4 0,19-6 0,19-8 0,21-13 0,18-13 0,17-12 0,10-11 128,7-11-128,0-10 0,-3-10 0,-7-11 0,-8-12 0,-9-10 0,-11-8 0,-10-3 128,-9 0-128,-8 4 0,-7 7 0,-4 9 0,-5 9 0,-8 13 0,-12 18 0,-10 19 0,-8 22 0,-2 20 0,2 16 0,9 10 0,12 6 0,14-3 0,14-7 0,12-14 0,9-20 0,7-21 0,5-24 0,2-23 0,3-22 0,0-18 0,0-13 0,-2-10 0,-4-5 0,-5 0 0,-6 6 0,-6 9 0,-6 12 0,-7 13 0,-5 14 0,-9 17 0,-11 18 0,-8 21 0,-5 21 0,-4 19 0,2 18 0,3 11 0,5 6 0,5-1 0,6-5 0,5-11 0,6-12 0,8-17 0,8-19 0,6-20 0,6-20 0,1-19 0,-1-17 0,-6-14 0,-10-12 0,-10-7 0,-10-4 0,-10 2 0,-4 6 0,-11 11 0,-16 14 0,-18 18 0,-18 23 0,-16 29 0,-16 33 0,-5 30 0,1 24 0,10 17 0,14 9 0,17 0 0,19-8 0,22-14 0,20-19 0,19-20 0,16-22 0,11-21 0,9-23 0,9-26 0,10-26 0,14-34 0,17-38 0,14-31 0,5-24 0,-4-15 0,-11-5 0,-20 8 0,-23 18 0,-29 25 0,-36 30 0,-27 32 0,-19 31 0,-10 30 0,-5 29 0,3 25 0,7 23 0,8 20 0,6 23 0,10 16 0,10 13 0,9 6 0,12 3 0,8-3 0,10-8 0,6-15 0,5-22 0,5-25 0,6-25 0,4-27 0,3-28 0,1-27 0,0-26 0,-3-26 0,-3-26 0,-7-17 0,-12-11 0,-10 5 0,-11 16 0,-8 24 0,-4 25 0,-8 29 0,-10 29-128,-9 30 128,-7 26-128,-7 24 128,-4 19-128,-1 17 128,0 16-128,7 12 128,12 5-128,16 0 128,19-7 0,20-12 0,17-20 0,14-19 0,10-21 0,8-21 0,4-23 0,0-25 0,-3-27 0,-1-32 0,-1-34 0,-3-28 0,-2-21 0,-8-4 0,-9 11 0,-12 21 0,-8 30 0,-13 33 0,-15 31 0,-15 31 0,-14 29 0,-11 25 0,-8 18 0,-5 13 0,1 10 0,5 5 0,9 3 0,10 3 0,14 4 0,14-1 0,15-10 0,16-16 0,13-18 0,11-25 0,11-26 0,7-28 0,3-30 0,1-29 0,-1-34 0,-4-23 0,-8-17 0,-10-5 0,-11 2 0,-11 16 0,-7 24 0,-6 27 0,-4 28 0,-4 23 0,-8 19 0,-8 18 0,-10 16 0,-8 19 0,-7 18 0,-2 19 0,0 18 0,0 22 0,2 23 0,5 16 0,11 4 0,9-4 0,11-12 0,6-19 0,5-23 0,4-25 0,2-22 0,5-25 0,4-25 0,6-24 0,6-26 0,3-23 0,2-22 0,0-19 0,-2-19 0,-8-4 0,-13 7 0,-15 18 128,-16 22-128,-13 27 128,-13 30-128,-7 26 128,-1 26-128,4 19 128,9 16-128,12 12 128,11 5-128,13 1 0,10-3 0,10-8 128,7-12-128,7-16 128,4-21-128,5-21 128,2-23-128,3-20 128,2-16-128,0-13 128,1-8-128,-1-5 0,-3-4 0,-5-1 0,-5-1 0,-6 6 0,-5 11 0,-4 13 0,-7 18 0,-6 24 0,-9 29 0,-7 27 0,-8 27 0,-5 22 0,-3 17 0,0 10 0,2 4 0,5-2 0,6-5 0,6-12 0,5-15 0,6-17 0,4-19 0,5-21 0,4-22 0,6-22 0,7-19 0,6-20 0,5-20 0,3-19 0,1-23 0,0-11 0,-4-1 0,-5 11 0,-6 22 0,-8 23 0,-6 23 0,-6 18 0,-4 16 0,-4 10 0,-2 8-128,-3 3 128,-1 2-128,-4 3 128,-8 0-128,-10 3 128,-8 4-128,-10 7 128,-5 6-128,-3 7 128,0 5-128,1 3 128,4 3-128,5-3 128,7-2 0,7-5 0,8-4 0,8-5 0,6-6-128,7-5 128,7-6-256,8-6 128,8-7-896,9-7 1,8-7-10369,-2 2 6656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47.350"/>
    </inkml:context>
    <inkml:brush xml:id="br0">
      <inkml:brushProperty name="width" value="0.1" units="cm"/>
      <inkml:brushProperty name="height" value="0.6" units="cm"/>
      <inkml:brushProperty name="color" value="#996600"/>
      <inkml:brushProperty name="inkEffects" value="pencil"/>
    </inkml:brush>
  </inkml:definitions>
  <inkml:trace contextRef="#ctx0" brushRef="#br0">0 2848 10496,'6'-7'0,"10"-12"0,5-5 128,-6 5 0,-4 7 0,-2 9 0,2 5 128,6 1-128,10-7 128,13-11-128,12-15 0,9-17 0,11-20 0,14-20 0,9-16 0,8-10-128,2-5 128,-2 2-128,-4 5 128,-7 8-128,-7 10 128,-10 11-128,-12 11 128,-12 10-128,-12 9 0,-10 9 0,-9 8 0,-7 7 0,-7 6 0,-8 8 0,-10 10 0,-14 13 0,-13 13 0,-15 15 0,-11 11 0,-9 14 0,-6 9 0,-1 7 0,2 5 0,4 1 0,8 1 0,8-3 0,9-4 0,9-6 0,8-9 128,9-9-128,8-10 128,9-13-128,9-15 128,9-19-128,10-18 128,11-19-128,11-16 128,11-16-128,13-16 128,15-19-128,11-14 128,7-9-128,3-6 0,-3-1 0,-5 1 0,-5 7-128,-8 11 128,-10 15-128,-12 19 0,-13 21-128,-15 20 128,-14 18 0,-17 20 0,-17 22 0,-15 20 128,-13 18 0,-11 16 0,-9 10 0,-13 12 0,-14 15 0,-13 15 128,-9 14 0,-2 9 128,1 6 0,8-1 0,9-4 128,14-9 0,13-13-128,15-18 0,15-23 0,15-25 0,14-26-128,12-23 128,11-24-128,9-20 128,6-18-128,8-12-1,6-10 1,11-14 0,12-16 0,14-12 0,11-10-128,8-6 128,3-1-128,-2 2 128,-7 5-128,-10 7 128,-13 10-128,-14 14 0,-14 18 0,-13 18 0,-9 16 0,-9 17 0,-6 11 0,-8 15 0,-6 18 0,-10 18 0,-13 17 0,-14 15 0,-15 14 0,-18 19 0,-19 24 0,-13 17 0,-5 14 0,2 3 0,9-3 0,13-11 0,16-18 0,20-22 128,19-25-128,19-25 128,17-27-128,15-28 128,16-28 0,18-31 0,24-37-128,20-30 128,20-25-128,12-16 128,3-3-128,-4 2 128,-9 5-128,-9 8 128,-9 10-128,-8 13 128,-7 13-128,-7 16 0,-8 18 0,-9 19 0,-11 19 0,-12 15 0,-10 14 0,-10 10 0,-11 10 0,-13 14 0,-15 16 0,-16 21 0,-14 22 0,-18 26 0,-21 27 0,-19 24 0,-15 17 0,-9 10 128,0-1-128,7-8 128,14-18-128,20-24 128,22-27-128,23-28 128,22-26-128,19-23 128,15-22-128,13-19 128,13-19-128,17-24 128,20-29-128,18-27 0,16-20 0,8-17 0,2-11 0,-4-5 0,-6 2 0,-10 10 0,-9 14 0,-10 17 0,-12 20 0,-13 23 0,-12 23 0,-16 21 0,-12 20-128,-16 21 128,-17 22-128,-16 24 128,-18 26 0,-20 29 0,-27 28 0,-20 26 0,-14 22 0,-3 13 0,5 3 0,13-6 0,16-15 0,19-19 128,21-28-128,21-27 0,23-29 0,19-28 128,17-30-128,14-25 128,11-25-128,9-26 128,13-28-128,9-26 0,8-20 0,9-13 128,7-6-128,4-4 0,3-4 0,-2 0 0,-2 1 0,-4 6 0,-4 14 0,-9 18 0,-10 26 0,-14 24 0,-14 26-128,-17 24 128,-18 24 0,-18 21 0,-15 20 0,-14 21 0,-12 19 0,-15 21 0,-20 21 0,-17 20 0,-12 16 0,-4 11 0,4 9 0,9-1 128,10-9-128,14-19 128,17-25-128,19-29 128,18-31-128,18-30 128,18-27-128,14-25 128,13-25-128,11-26 128,13-29-128,11-20 0,8-14 0,7-4 0,1 3 0,1 7 0,-4 8 0,-6 9 0,-9 9 0,-9 12 0,-11 16 0,-10 15 0,-8 15 0,-7 12 128,-6 12-128,-7 9 0,-7 12 0,-11 14 0,-12 19 0,-16 20 0,-17 19 0,-17 24 0,-17 30 0,-12 24 0,-6 19 0,-1 6 128,5-6-128,12-15 128,19-23-128,21-27 0,19-30 0,18-29 0,19-32 0,15-27 128,14-27-128,12-29 0,10-30 0,8-27 0,8-20 0,6-15 0,7-7 0,4-3 0,2 4 0,1 9 0,-3 15 0,-3 17 0,-7 20 0,-9 21 0,-13 21 0,-14 19 0,-11 15 0,-12 12 0,-8 9 0,-6 8 0,-6 9 0,-5 9 0,-8 12 0,-8 12 0,-11 14 0,-11 14 0,-10 14 0,-12 16 0,-15 20 0,-9 19 0,-4 18 0,1 7 0,6 1 0,12-12 0,15-23 0,17-28 0,19-32 0,18-35 0,17-33 0,12-33 0,10-30 0,13-27 0,16-29 0,14-24 0,14-20 0,12-14 0,9-8 0,2-3 0,-2 4 0,-6 11 0,-8 14 0,-10 22 0,-13 24 0,-15 25 0,-14 26-128,-15 22 128,-12 22-128,-12 19 128,-13 22-128,-11 17 128,-11 15 0,-7 14 0,-7 12 0,-10 17 0,-16 25 0,-15 18 0,-13 13 0,-9 6 0,-4 3 0,3 0 0,11-4 0,14-12 0,16-21 0,19-25 0,16-29 0,15-29 0,13-29 0,11-28 0,10-27 0,9-24 0,10-21 0,12-20 128,16-19-128,14-17 0,13-14 0,9-5 0,3 0 0,-2 5 0,-7 10 0,-7 13 0,-7 12 0,-6 12 0,-6 13 0,-8 15 0,-8 17 0,-10 19 0,-11 20-128,-11 22 128,-14 24 0,-14 21 0,-15 18 0,-13 15 0,-10 15 0,-9 17 0,-10 22 0,-9 15 0,-8 8 0,-5 2 0,-1-5 0,5-9 0,8-12 0,14-19 0,17-23 0,18-25 0,16-27 0,19-27 0,17-28 0,16-25 0,14-21 0,12-22 0,13-26 0,9-20 0,6-16 0,3-2 0,-1 7 0,-4 17 0,-10 23-128,-13 25 128,-13 25-128,-16 23 128,-14 18-128,-17 18 128,-18 19 0,-17 21 0,-16 21 0,-15 23 0,-17 24 0,-14 21 0,-9 12 0,-3 4 0,3-4 0,10-13 0,17-18 0,22-25 0,26-32 0,23-34 0,22-36 0,24-36 0,24-36 0,20-30 0,18-23 0,10-12 0,3 2-128,-7 13 128,-16 21-128,-20 26 128,-22 25-256,-21 23 128,-20 21-1024,-20 19 128,-18 13-11391,-4 4 7295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52.351"/>
    </inkml:context>
    <inkml:brush xml:id="br0">
      <inkml:brushProperty name="width" value="0.1" units="cm"/>
      <inkml:brushProperty name="height" value="0.6" units="cm"/>
      <inkml:brushProperty name="color" value="#996600"/>
      <inkml:brushProperty name="inkEffects" value="pencil"/>
    </inkml:brush>
  </inkml:definitions>
  <inkml:trace contextRef="#ctx0" brushRef="#br0">393 1736 3200,'0'0'0,"-4"-9"0,-5-14 0,-5-17 256,-2-13 0,-2-10 768,2-5 0,2-1-128,1 3 128,4 5-512,3 5 128,3 7-256,2 8 128,2 8-256,0 5 128,1 6-128,0 5 0,1 5 0,0 3 0,1 3-128,1 2 128,2 5-128,2 4 128,4 6-128,4 8 0,5 9 0,5 10 128,6 13-128,6 13 128,6 12-128,7 15 128,5 18-128,1 13 128,-1 11-128,-5 1 0,-9-3 0,-9-13 0,-11-19 0,-8-19 128,-6-19 0,-6-14 0,-2-13-128,-3-10 128,-1-6-128,-1-7 128,0-4-128,-1-7 127,-2-11-127,-4-13 0,-3-17-128,-5-19 128,-5-21-128,-7-21 0,-11-20 0,-12-24 0,-14-30 0,-11-19 0,-7-13-128,2 3 128,6 16-128,11 25 0,15 33 1,14 32-1,13 32 0,11 27 128,7 24-128,5 23 128,5 21 0,6 19 0,5 20 0,8 21 0,9 27 0,6 24 0,6 17 0,5 11 128,3 3 0,0-3 0,1-9-1,-2-13 129,-3-14-128,-5-17 0,-5-17 0,-6-17 0,-6-21 0,-7-17 0,-4-17 0,-6-14 0,-4-13-128,-6-13 128,-7-16-128,-9-15 128,-9-18-128,-9-19 128,-7-18-128,-7-21 128,-8-22-128,-4-16 0,-2-7 0,1 2 0,5 11 0,9 18 0,11 26 0,10 24 0,8 24 0,8 19 0,4 18 0,3 18 0,5 20 0,3 21 0,3 22 0,5 22 0,4 19 0,6 23 0,6 22 0,8 21 0,4 15 0,4 8 0,4 2 0,0-10 0,1-17 0,-2-21 0,-5-24 0,-5-23 0,-6-24 0,-7-19 0,-5-16 0,-7-14 0,-3-9 0,-5-10 0,-4-8 0,-6-11 0,-5-13 0,-5-16 128,-7-16-128,-5-17 0,-6-18 0,-8-24 0,-10-27 0,-6-23 0,-4-18 0,2-6 0,5 0 0,7 15 0,10 22 0,8 29 0,9 33 0,8 29 0,6 25 0,4 21 0,4 17 0,2 16 0,3 14 0,4 15 0,4 16-128,2 15 128,3 16 0,5 16 0,7 21 0,9 15 0,6 9 0,4 4 0,3-3 0,0-8 0,-1-10 0,-1-17 128,-4-18-128,-6-21 128,-7-22-128,-9-19 128,-7-16-128,-9-18 128,-9-19-128,-11-18 128,-7-19-128,-8-18 128,-5-19-128,-4-23 0,-6-26 0,-4-22 0,-2-15 0,0-7 0,1 0 0,6 7 0,7 14 0,7 20 0,9 27-128,7 27 128,6 25-128,2 24 128,5 21-128,0 19 128,2 20-128,2 17 128,4 15 0,4 13 0,5 15 0,5 18 0,8 22 0,8 18 0,6 13 0,5 4 0,4-3 0,-1-7 0,-3-13 0,-6-18 0,-9-24 0,-9-23 0,-7-20 0,-7-20 128,-7-17-128,-9-21 128,-12-20-128,-11-22 128,-11-19-128,-10-25 0,-9-29 0,-5-24 0,-3-18 0,2-11 0,6-8 0,9 0 0,11 5 0,11 15 0,7 22 0,7 27 0,5 31 0,4 30 0,4 29 0,2 26 0,1 26 0,0 23 0,2 22 0,4 23 0,6 27 0,7 25 0,6 24 0,7 14 0,5 7 0,6-3 0,2-13 0,1-18 0,-2-20 0,-4-22 0,-7-24 0,-7-21 0,-8-22 0,-7-19 128,-8-23-128,-8-20 0,-8-19 0,-7-21 128,-7-19-128,-6-25 0,-10-28 0,-6-24 0,-3-18 0,1-9 0,4-2 0,6 8 0,8 14 0,8 22 0,8 29 0,6 28 0,5 27 0,3 27 0,3 25 0,4 28 0,3 28 0,6 30 0,9 31 0,7 25 0,7 19 0,6 10 128,4 3-128,0-7 128,-3-15-128,-5-21 128,-9-24-128,-8-26 0,-9-24 0,-7-20 128,-5-16-128,-5-16 128,-4-14-128,-3-14 128,-3-17-128,-4-19 0,-3-20 0,-3-19 0,-3-18 0,-2-23 0,-3-27 0,0-18 0,2-8-128,4 8 128,3 21-128,4 31 128,4 36-128,3 35 128,4 35-128,4 34 128,4 30 0,7 34 0,6 35 0,6 31 0,10 27 0,6 17 0,3 8 0,1-2 0,-2-6 0,-3-12 0,-5-13 0,-5-16 128,-5-17-128,-4-20 0,-5-23 0,-4-21 128,-3-19-128,-4-20 128,-2-20-128,-5-19 128,-4-21-128,-5-19 128,-5-18-128,-6-25 128,-8-28-128,-9-25 128,-9-19-128,-5-11 0,-3-3 0,2 4 0,4 10 0,7 21 0,10 30 0,8 30 0,8 29 0,7 25 0,3 26 0,4 26 0,2 26 0,3 26 0,5 24 0,5 28 0,11 27 0,11 23 0,12 16 0,8 3 0,5-8 0,1-19 0,-4-26 0,-8-28 0,-10-30 0,-11-27 0,-11-22 0,-9-23 128,-12-22-128,-11-21 128,-15-20-128,-11-19 0,-11-17 0,-10-21 0,-10-23 0,-3-18 0,3-11 0,7-1 0,11 9-128,13 21 128,13 27-128,10 32 128,9 32-128,6 34 128,6 35-128,5 32 128,6 30 0,9 31 0,9 31 0,8 25 0,6 17 0,6 3 0,2-6 0,1-16 0,-1-25 0,-7-27 0,-8-28 0,-9-26 128,-9-23-128,-11-20 128,-12-19-128,-14-19 128,-13-18-128,-11-18 128,-9-21-128,-5-24 0,-7-30 0,0-21 0,3-15 0,7-4 0,9 8 0,9 19 0,13 28-128,10 32 128,6 33-128,6 34 128,4 33-128,5 31 128,4 28 0,4 30 0,5 31 0,7 24 0,8 14 0,5 1 0,5-10 0,-1-18 0,-3-26 0,-5-28 0,-9-27 0,-8-26 0,-7-20 0,-9-22 0,-9-20 0,-9-22 0,-10-22 0,-6-22 0,-5-20 0,-2-23 0,0-28 0,2-14 0,5-5 0,6 11 0,7 24-128,6 30 128,6 37-128,4 35 128,4 35-128,4 33 128,6 30 0,8 31 0,10 34 0,11 25 0,11 20 0,9 7 0,7-3 0,3-13 0,-1-20 0,-7-25 0,-9-26 0,-13-25 128,-14-23-128,-12-24 128,-14-23-128,-12-23 128,-11-22-128,-10-20 128,-8-21-128,-6-25 0,-9-28 0,-2-19 0,1-13 0,6 2 0,9 13-128,11 23 128,12 28-128,10 28 128,10 25-128,6 27 128,7 26-128,6 26 128,5 30 0,7 30 0,8 34 0,5 29 0,2 22 0,-2 12 0,-4 3 0,-5-7 128,-7-15-128,-7-20 128,-6-23-128,-5-25 128,-5-25-128,-3-23 0,-3-16-512,-3-14 128,-3-11-256,-3-8-12671,-1-3 7935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2:06.444"/>
    </inkml:context>
    <inkml:brush xml:id="br0">
      <inkml:brushProperty name="width" value="0.1" units="cm"/>
      <inkml:brushProperty name="height" value="0.6" units="cm"/>
      <inkml:brushProperty name="color" value="#FFC114"/>
      <inkml:brushProperty name="inkEffects" value="pencil"/>
    </inkml:brush>
  </inkml:definitions>
  <inkml:trace contextRef="#ctx0" brushRef="#br0">563 997 4864,'0'0'0,"0"-8"0,0-3 0,-1-3 0,0 0 0,-1 1 0,-2-4 128,2-30 128,5-14-128,3-4-128,4 4 128,0 8-128,2 9 128,-1 9-128,-1 9 128,0 7 0,1 7 128,1 8 128,0 8 0,0 7 0,-1 9 128,0 7-128,-2 9 128,-1 7 0,-2 5 128,-2 2-128,-3 2 0,-2-3-128,-2-3 128,-2-2-128,-1-4 0,-2-5-256,-2-6 128,1-7-128,-2-9 128,-6-9-128,-5-8 0,-4-9 0,-4-6 0,-4-6-128,0-7 128,2-6-128,5-6 0,6-4 0,8-3 0,8-3 0,9-1 0,8 1 0,7 3 0,6 5-128,3 6 128,3 7-128,3 6 128,0 5-128,1 7 128,0 7 0,0 9 0,-2 10 0,-1 10 0,0 8 0,-1 8 0,-2 3 128,-4 3 0,-5 4 128,-8 0 0,-6-3 0,-7-4 0,-6-5 0,-4-5 0,-3-7-128,-2-6 128,0-6-128,-5-7 0,-7-8 0,-8-8 0,-3-4-128,-4-7 128,-2-6-128,0-7 0,4-6 0,5-3 0,12-4 0,12 0 0,13 0 0,11 2 0,9 5 0,7 4 0,7 5 0,3 8 0,4 8 0,4 9 0,3 11 0,2 10 0,0 10 0,-3 9 0,-6 10 0,-7 6 127,-9 5 1,-11 2 0,-9-1 0,-11-3 0,-9-6 0,-8-5 128,-6-6-128,-4-7 0,-1-7 0,-5-7 0,-2-7-128,-6-9 128,-4-11-128,-4-12 128,3-11-128,6-10 0,10-8 0,13-8 0,13-3 0,12-3 0,14-1-128,10 3 128,8 4-128,5 8 128,4 12-128,0 15 128,2 17 0,-2 18 0,-2 15 0,-4 15 0,-8 11 0,-6 9 0,-8 6 0,-8 1 0,-9-2 0,-6-4 128,-8-5-128,-2-6 128,-3-5-128,1-8 128,1-6-128,2-8 128,2-6-128,0-9 128,-2-14-128,-1-14 0,-1-12 0,0-11 0,3-6 0,5-4 0,5-2-128,5 3 128,4 4-128,5 7 128,3 7-128,2 10 128,2 12 0,1 16 0,0 16 0,-1 18 0,-1 16 0,-3 14 0,-2 11 0,-3 7 0,-3 3 0,-2-3 128,-3-7-128,-1-10 128,-1-13 0,-1-11 0,0-12-128,-1-12 128,0-14-128,0-15 128,1-13-128,2-13 0,2-12 0,3-9 0,1-5 0,3-2 0,4 1 0,5 3 0,2 7 0,2 8 0,0 10 0,-1 11 0,-1 12 0,-2 13 0,0 15 0,0 12 0,-1 14 0,-1 12 0,-1 8 0,-1 5 0,-1 4 0,0-2 128,-2-5-128,0-8 128,-1-9-128,0-12 128,0-12-128,1-13 128,0-15-128,1-14 128,-1-10-128,1-9 0,-1-5 0,-1-3 0,0 0 0,-1 0 0,-1 1 0,0 1 0,-1 4 0,-1 3 0,2 4-128,0 7 128,0 7-128,1 10 128,1 14 0,0 13 0,1 15 0,-2 11 0,-1 8 0,-3 6 0,-2 3 0,-2-2 0,-2-5 0,-1-8 128,-1-10-128,0-11 128,-1-13-128,-1-13 128,-2-12-128,-2-12 0,-2-12 0,-1-11 0,0-8 0,1-6 0,1 1 0,1 3 0,1 8 0,2 9 0,0 8 0,2 7 0,1 7-128,1 7 128,1 7-128,1 9 128,1 13-128,2 12 128,0 11 0,3 9 0,0 5 0,2 2 0,1-2 0,-1-5 0,-1-7 0,-2-9 0,0-10 0,-2-10 0,0-11 0,-2-10 0,-2-10 0,-4-11 0,-3-11 0,-2-11 0,-3-8 0,-1-5 0,-1-2-128,1 4 128,1 5-128,3 10 0,0 9 0,2 10 0,2 10 0,3 12 0,3 13 0,4 14 128,3 13 0,3 11 0,3 8 0,3 4 0,3 2 0,0-3 0,1-4 0,-2-8 0,-2-9 0,-3-11 0,-3-11 0,-5-12 0,-5-14 0,-7-12 128,-5-14-128,-5-11 0,-2-7 0,-1-3 0,1 1 0,1 4 0,2 5 0,1 8 0,3 8 0,2 9 0,2 7-128,3 8 128,1 9-128,2 10 128,2 11-128,2 10 128,3 9 0,4 7 0,4 5 0,4 3 0,3 0 0,0-4 0,1-6 0,-2-9 0,-3-9 0,-1-12 128,-4-14-128,-3-16 128,-3-12-128,-5-12 128,-3-8-128,-4-4 0,-3-3 0,-4-1 0,-3 1 0,-3 3 0,-1 5 0,-2 7 0,-1 9 0,-2 15 0,-2 17 0,-2 18 0,0 18 0,1 18 0,4 14 0,2 12 0,4 7 0,4 2 128,5-4-128,6-6 128,4-11-128,4-14 128,3-15-128,5-18 128,2-17-128,2-18 128,1-17-128,-3-14 128,-3-12-128,-3-7 0,-5-3 0,-4 0 0,-3 6 0,-2 5 0,-3 8 0,-2 6 0,1 7 0,-1 8 0,1 7 0,0 8 0,-4 9 0,-3 13 0,-3 13 0,-1 13 0,0 14 0,2 9 128,4 9-128,3 1 128,6 0-128,6-4 128,7-10-128,9-10 0,7-15 0,6-16 0,5-16 0,1-16 0,-2-18 0,-3-14 0,-6-14 0,-5-6 0,-6-3 0,-4 3 0,-5 6 0,-3 10 0,-2 11 0,-1 9 0,-2 11 0,-1 8 0,-3 6 0,-2 8 0,-7 7 0,-6 8 0,-5 12 0,-3 13 0,-2 14 0,3 13 128,3 10-128,7 7 128,6 3-128,7-3 128,10-5-128,8-10 128,8-14 0,6-19 0,6-20-128,2-22 128,1-21-128,-2-19 128,-3-16-128,-4-13 0,-6-8 0,-5-2 0,-7 1 0,-6 5 0,-7 4 0,-6 8 0,-3 9-128,-4 11 128,-7 10-128,-8 12 0,-8 15 0,-9 14 0,-4 15 0,-3 14 128,4 14-128,4 12 128,8 10-128,9 5 128,9 2-128,10-3 128,10-5-128,11-8 128,13-11-128,12-13 128,11-14-128,10-14 128,7-15 0,3-14 0,1-15-128,-6-12 128,-6-10 0,-10-6 0,-8-2 0,-10 0 0,-7 5 0,-6 6 0,-6 6 0,-4 6 0,-3 9 0,-5 9 0,-8 12 0,-10 14 0,-7 11 0,-5 14 0,-2 13 0,3 11 0,3 10 0,7 7 128,9 5-128,10-1 128,12-4-128,13-6 128,11-9-128,9-12 128,6-13-128,4-17 128,1-16-128,-1-17 0,-3-15 0,-6-13 0,-7-9 0,-9-8 0,-7-4 0,-7 1 0,-6 4 0,-6 8 0,-2 8 0,-8 11 0,-10 11 0,-12 13 128,-13 13-128,-9 13 0,-5 12 0,-1 11 0,3 10 0,6 8 0,8 7 0,10 5 0,9 4 0,10 0 128,8-2-128,10-3 128,9-5-128,11-8 128,10-11-128,10-10 128,9-14-128,3-14 128,1-15-128,-2-14 0,-4-16 0,-5-12 0,-8-10 0,-7-4 0,-9 1 0,-9 2 0,-7 2 0,-8 6 0,-7 8 0,-11 12 0,-14 14 0,-12 16 0,-9 15 0,-4 11 0,0 9 0,2 9 0,6 8 0,6 6 0,7 6 0,10 3 0,10 3 0,12 0 0,10-1 0,12-4 0,9-7 0,9-9 0,8-10 0,9-12 0,5-13 0,4-16 0,2-17 0,-3-15 0,-4-15 0,-7-10 0,-10-8 0,-8-3 0,-8 3 0,-7 6 0,-6 9 0,-10 11 0,-12 10 0,-14 11 0,-11 12 0,-11 13 0,-6 13 0,-4 14 0,-2 15 0,4 13 0,7 14 0,8 10 0,11 8 0,11 4 0,12 1 0,11-3 0,11-4 0,10-10 0,6-9 0,10-14 0,11-15 0,9-16 0,6-17 0,4-18 0,0-17 0,-3-15 0,-6-12 0,-10-5 128,-9-2-128,-10 2 0,-10 7 0,-8 9 0,-9 7 0,-10 8 0,-11 7 0,-12 7 0,-14 7 0,-10 7 0,-5 6 0,-4 8 0,0 9 0,1 9 0,4 9 0,8 9 128,9 6-128,11 6 0,11 3 0,12 2 128,13-1-128,13-4 0,14-4 0,13-10 128,13-10-128,9-14 128,6-13-128,2-16 0,-3-17 0,-7-15 128,-9-13-128,-11-10 0,-13-4 0,-11-3 0,-12 1 0,-10 4 0,-9 6 0,-12 7 0,-13 9 0,-9 10 0,-7 9 0,-6 13 0,-2 13 0,-2 15 0,3 14 0,5 12 0,8 11 0,9 9 0,9 6 0,10 3 0,12-1 0,10-3 0,9-6 0,10-8 0,7-6 0,8-8 0,8-9 0,6-10 0,6-13 0,2-13 0,1-13 0,-5-12 0,-6-11 0,-8-9 128,-8-7-128,-7-4 0,-10 0 0,-9 4 0,-8 4 0,-9 7 0,-6 7 0,-10 10 0,-12 8 0,-11 12 0,-7 12 0,-5 14 0,-1 15 0,3 14 0,4 12 0,5 9 0,8 7 0,9 6 0,8 2 0,11-1 0,10-4 0,10-6 0,11-8 0,11-11 128,10-13-128,12-14 128,8-15-128,6-16 128,1-16-128,-2-13 128,-7-11-128,-7-6 128,-11 1-128,-11 3 0,-13 7 0,-13 7 0,-13 7 0,-12 8 0,-9 8 0,-10 7 0,-7 7 0,-6 7 128,0 5-128,1 8 0,5 8 0,5 11 0,5 9 0,8 7 0,8 5 0,10 3 0,10 0 0,11-3 0,13-7 0,10-10 0,13-12 0,9-13 0,7-16 0,4-18 0,1-19 0,-4-15 0,-5-14 0,-9-9 128,-8-7-128,-10-2 0,-8 2 0,-7 8 0,-6 11 0,-5 13 0,-5 13 0,-8 15 0,-11 17 0,-13 16 0,-11 17 0,-8 13 0,-5 12 0,-1 8 0,4 4 0,5 4 0,10-1 0,9 0 0,12-5 0,13-5 0,14-8 0,14-9 0,14-12 0,11-10 0,8-13 0,3-11 0,0-12 0,-3-11 0,-5-10 0,-9-7 0,-8-2 0,-8-1 0,-9 2 0,-8 5 0,-6 5 0,-9 5 0,-10 1 0,-12 4 0,-13 5 0,-9 6 0,-5 7 0,-4 9 0,0 10 0,-1 10 0,3 10 0,3 7 0,7 10 0,7 5 0,9 5 0,12 0 0,12-3 0,14-4 0,13-7 0,15-10 0,15-14 0,13-15 0,11-17 0,4-15 0,0-16 0,-6-12 0,-7-13 0,-10-6 0,-11-3 0,-12 2 0,-10 7 0,-10 9 0,-9 9 0,-11 9 0,-14 10 0,-12 11 0,-11 12 0,-8 12 0,-6 13 0,-1 12 0,3 15 0,5 13 0,7 12 0,8 10 0,9 3 0,8 0 0,10-4 0,9-6 0,10-9 0,9-12 0,12-11 0,11-14 0,10-15 0,7-16 0,4-14 0,-1-15 0,-4-12 0,-8-7 0,-9-5 0,-11-3 0,-11-1 0,-10 2 0,-7 3 0,-11 7 0,-13 5 0,-10 8 0,-9 8 0,-7 8 0,-4 12 0,-3 12 0,-1 15 0,2 12 0,3 13 0,6 8 0,6 8 0,9 6 0,9 3 0,10 2 0,12-1 0,13-3 0,10-7 0,14-7 0,13-12 0,10-13 0,7-14 0,3-18 0,-1-17 0,-5-15 0,-9-13 0,-9-10 0,-12-5 0,-10-2 0,-11 0 0,-10 5 0,-10 5 0,-11 10 0,-15 9 0,-12 12 0,-11 13 0,-7 12 0,-4 14 0,-1 14 0,4 12 0,7 11 0,9 10 0,11 8 0,9 7 0,9 1 0,11-1 0,8-6 0,10-6 0,9-10 0,9-11 0,8-13 0,8-15 0,8-17 0,6-18 0,4-16 0,0-16 0,-2-11 0,-5-9 0,-8-4 0,-10-2 0,-10 5 0,-10 6 0,-13 10 0,-18 9 0,-16 10 0,-14 11 0,-10 13 0,-6 15 0,-2 14 0,0 14 0,5 12 0,8 12 0,7 9 0,11 7 0,11 4 0,12 3 0,11 0 0,13-2 0,11-6 0,11-8 0,10-11 0,12-12 0,7-13 0,6-15 0,0-16 0,-2-14 0,-8-15 0,-10-13 0,-10-9 128,-11-6-128,-9 0 128,-11 3-128,-9 4 128,-12 5-128,-10 6 0,-10 5 0,-9 9 0,-9 9 0,-8 11 0,-4 13 0,-2 12 0,0 13 0,4 12 0,6 12 0,10 12 0,12 7 0,12 7 0,13 0 0,13-1 0,13-5 0,13-9 0,14-9 0,11-12 0,9-17 0,3-16 0,1-18 0,-5-17 0,-5-18 0,-9-13 0,-8-11 0,-10-7 0,-9-4 0,-8 1 0,-9 5 0,-6 8 0,-4 13 0,-8 10 0,-10 12 0,-9 12 0,-8 11 0,-7 13 0,-6 13 0,-2 12 0,2 9 0,5 8 0,8 4 0,11 1 0,12-2 0,13-6 0,12-9 0,12-14 0,11-14 0,6-15 0,6-15 0,0-10 0,-3-6 0,-5-1 0,-7 2 0,-7 4 0,-7 6 0,-7 6 0,-6 8 0,-4 7 0,-6 7 0,-4 8 0,-6 9 0,-3 6 0,-1 3 0,2 3 0,3-2-1024,9-5 0,7-9-13567,4-4 8831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2.564"/>
    </inkml:context>
    <inkml:brush xml:id="br0">
      <inkml:brushProperty name="width" value="0.1" units="cm"/>
      <inkml:brushProperty name="height" value="0.6" units="cm"/>
      <inkml:brushProperty name="color" value="#CC9900"/>
      <inkml:brushProperty name="inkEffects" value="pencil"/>
    </inkml:brush>
  </inkml:definitions>
  <inkml:trace contextRef="#ctx0" brushRef="#br0">6 160 7424,'0'0'0,"0"0"0,0 0 0,0 0 0,0 0 0,0 0 256,0 0 0,2-5 256,1-4 128,1-3-256,1-1 128,1 0-128,0 2 128,-2 3 0,1 3 0,-2 5 0,-1 3 0,-1 5-128,0 4 128,0 4-128,0 2 0,0 1-128,-1 0 128,0-2-128,-1-2 0,0-1-128,0-1 128,-1-1-128,1-2 127,1-1-127,-1-4 0,1-1-128,-1-2 128,0-4-128,0-4 128,-1-6-128,1-3 0,0-5-128,1-1 128,-1-3-256,1 1 128,0 1-255,-1 2 127,0 3 0,1 5 0,-1 5 0,0 4 128,1 6 0,0 5 128,0 6 0,0 5 0,-2 4 0,0 3 0,-1 4 0,0 0 128,0 0 0,0-3 0,1-2 0,0-5 0,0-5 0,0-5 0,1-6-128,0-7 128,0-5-128,0-7 0,1-5 0,-1-5 0,0-3-256,0-2 128,0 0-128,1 1 128,0 4-128,0 3 0,1 5 0,0 3 0,2 4 0,-1 4 128,1 3 0,0 2 128,1 4 0,-1 2 0,-1 3 0,0 3 0,-1 2 0,1 1 128,-1 0 0,-1 0 0,1 0 0,-2-1 128,0-2-128,0-1 128,0-3-128,0-1 128,1-2-128,-1-2 0,1-2-128,-1-4 128,0-4-128,1-3 0,1-5 0,0-3 0,1-2-128,1-3 128,0-1-128,2 1 128,1 1-128,1 4 128,-1 4 0,1 5 0,-1 6 0,-1 7 0,0 6 0,-2 5 128,0 5 0,-1 5 0,-1 3 0,-1 3 128,0 4 128,-2 0-1,1-1-127,-1-2 128,0-5-128,1-6 0,-2-5-128,1-6 128,0-6-256,0-8 128,2-6-128,0-7 0,2-5 0,0-5 0,1-3-128,1 0 128,0-1-128,1 3 0,-1 3-128,1 5 128,-1 5 0,1 4 0,1 6 0,1 4 128,2 7 0,-1 5 0,-1 7 0,-1 5 0,-4 3 0,-3 4 0,-2 1 0,-2 0 128,0-1 0,-1-2 0,1-4-128,2-5 128,3-5-128,3-5 128,3-6-128,3-8 128,1-7-128,0-7 0,1-6-128,-2-3 128,0-3-128,-2 1 0,-1 2 0,-2 5 0,0 3 0,-1 5 128,0 5-128,-1 5 128,0 7 0,1 5 0,-1 6 0,1 6 0,0 5 0,0 3 128,0-1 0,0-1 0,0-3 0,-2-3 0,1-4-128,-1-3 128,0-6-128,0-4 0,0-7-640,0-5 0,0-3-11135,-1 1 7039</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33:44.060"/>
    </inkml:context>
    <inkml:brush xml:id="br0">
      <inkml:brushProperty name="width" value="0.35" units="cm"/>
      <inkml:brushProperty name="height" value="0.35" units="cm"/>
      <inkml:brushProperty name="color" value="#722E04"/>
    </inkml:brush>
  </inkml:definitions>
  <inkml:trace contextRef="#ctx0" brushRef="#br0">1 17926 6272,'7'-3'192,"72"-24"1483,-22 9-478,0-3 0,-2-2 0,76-44 1,-95 41-873,-2-2 0,53-53 0,14-14 321,-31 40-382,2 4 1,2 2-1,2 4 1,111-48 0,-21 17 492,194-119 0,169-161-96,-424 289-559,4 4 0,118-48-1,-125 62-43,7-7-1,-4-5 0,108-81 0,240-172 156,-341 236-128,3 5 1,198-93-1,-195 113 43,-1-5 0,180-121 0,-135 68 11,196-102-1,683-404 609,-944 550-710,2 5 1,4 4-1,122-50 0,777-371 219,-946 448-256,497-259 0,-334 198 0,154-70 22,-337 145 4,393-205 54,-375 190-80,112-68 0,253-111 0,-265 148 0,476-219 0,-352 126 0,217-110 0,22 35 0,-303 138 0,-91 38 0,193-120 0,-304 167 0,528-313 0,-472 288 0,319-161 0,-11-22 0,-278 153 0,245-154 0,-227 151 0,128-53 0,-62 45 0,131-59 0,-222 90 0,119-78 0,24-39 0,56-37 0,15 24 0,-270 155 2,153-74 61,192-126 0,-378 216-63,310-191 107,189-76 42,-239 136-148,-105 57 52,204-136 0,-150 71-42,338-168-1,122-50 118,-596 312-121,288-175-21,11 23 128,272-137-93,-492 242-21,227-131 0,-258 159 0,154-58 0,-102 57 0,267-145 0,-132 21-1,86-48 24,-275 180 35,182-62 0,-30 15-72,-209 77 15,-1-2 1,67-47-1,112-90-1,311-190 0,-168 165 0,-356 177 0,-1-1 0,0-1 0,-2-2 0,0 0 0,-1-2 0,-1-1 0,30-37 0,7-20-22,104-126 104,-128 165-59,1 2 0,78-62-1,76-52-22,-150 115 0,-2-2 0,48-61 0,56-96 91,116-142-54,-224 297-37,-2-2 0,-2-1 0,-2-1 0,34-71 0,160-318 0,-198 392 0,-2-2 0,-1-1 0,-3-1 0,-2 0 0,23-93 0,-29 66 0,-3-1 0,-4-1 0,-5-105 0,-1 161 0,0 0 0,-1 0 0,-1 1 0,-1-1 0,-1 1 0,-9-23 0,11 34 0,-1-1 0,0 1 0,-1 0 0,0 0 0,-1 1 0,1 0 0,-1-1 0,-1 2 0,1-1 0,-1 1 0,0 0 0,-1 0 0,1 1 0,-1 0 0,-11-5 0,-10-2 0,-1 1 0,0 1 0,-35-7 0,-98-10 0,-22 8 0,-357 11 0,22 39 0,125-6 0,11 6 0,120-6 0,-55 7 0,1 29 0,-139 73 0,324-86 0,-178 90 0,-301 164 0,217-156 0,73-32 0,-282 143 0,429-165 0,21-10 0,57-33 0,90-46 0,-16 4 0,22-7 0,1 0 0,-1 0 0,0 0 0,1 0 0,-1-1 0,1 1 0,-1 0 0,1 0 0,-1 0 0,1-1 0,-1 1 0,1 0 0,-1-1 0,1 1 0,0 0 0,-1-1 0,1 1 0,-1-1 0,1 1 0,0-1 0,0 1 0,-1-1 0,1 1 0,0-1 0,0 1 0,-1-1 0,1 1 0,0-1 0,0 1 0,0-1 0,0 1 0,0-1 0,0 1 0,0-1 0,0 0 0,0 1 0,0-1 0,0 1 0,0-1 0,0 1 0,0-1 0,1 0 0,1-10 0,0-1 0,1 1 0,0 1 0,1-1 0,0 0 0,1 1 0,0 0 0,1 0 0,0 1 0,0-1 0,1 1 0,8-8 0,11-11 0,1 2 0,39-30 0,-13 18 0,3 3 0,82-40 0,-97 54 0,391-195 0,173-94 0,-358 178 0,-173 97 0,111-36 0,-42 25 0,524-140 0,-528 161 0,226-50 0,-278 52-7,460-110 18,9 46-249,-414 75 145,0 7 1,163 15-1,-107 5 72,-72-13-110,-77-4 105,-1 3 0,1 2 0,93 18 0,-53 1 26,-1 4 0,-1 3 0,114 57 0,-53-20 0,-108-51 0,-2 1 0,0 2 0,-1 2 0,-1 1 0,34 26 0,-64-40 2,1 0-1,-1 0 0,0 0 1,0 1-1,-1 0 0,7 15 1,21 55-118,-29-62 103,0-1-1,-1 1 1,-1-1 0,-1 1 0,0 24 0,-10 84-53,5-93 61,-1 14 5,-2 0 0,-15 56 0,18-91 0,0 0 0,-1-1 0,1 1 0,-2-1 0,1 0 0,-1-1 0,-1 1 0,-11 11 0,-10 7 0,-32 24 0,32-27 0,-43 35 0,3 4 0,-102 120 0,32 7-67,6-9 6,84-127 61,-1-3 0,-3-1 0,-79 57 0,-30 28 0,8 11 0,47-43 0,-140 106 0,113-114 0,8-7 0,-131 121 0,176-133 0,-125 114 0,150-144 0,-114 74 0,-152 44 0,-23 15 0,31 26 0,-33 19 0,218-155 0,-265 101 0,271-115 0,-212 130 0,138-70 0,-347 176 0,449-248 0,-179 57 0,28-13 0,-289 169 0,15 41 0,519-297 0,-76 42 0,-2-4 0,-132 47 0,100-48 0,2 5 0,-159 87 0,219-101 0,-491 312 0,471-289 0,-107 76 0,131-98 0,-1-3 0,-52 23 0,-285 136 0,288-131 0,-167 127 0,134-86 0,-4-6 0,-3-6 0,-189 86 0,164-94 0,-150 73 0,210-94 0,-95 67 0,108-60 0,-21 16 0,-186 100 0,3-39 0,-79 40 0,14 27 0,-1 20 0,253-167 0,-173 69 0,246-115 0,-186 82 0,-501 349 0,539-327 0,99-67 0,-3-4 0,-165 65 0,59-33 0,3 8 0,4 8 0,-192 133 0,309-184 0,-208 131 0,198-130 0,-139 56 0,-87 24 0,218-84 0,-122 78 0,-232 159-85,-21-33 42,327-185 43,-14 5 0,-182 111 0,166-72 0,-386 231 0,-148 8 0,602-301-10,-112 66-1,-9 32-94,-146 83 103,-5-15 2,168-91 0,9 2 64,-204 166 0,328-235-58,-3-3-1,-2-3 0,-104 47 1,36-28 129,-138 65 84,8 25-61,122-50-44,-173 105 6,110-87-120,-49 26 0,79-54 0,-98 54 0,14 22 0,158-93 0,-3-4 0,-119 56 0,187-107 0,-60 28 0,-144 94 0,40-16 0,38-24 0,-155 144 0,121-86 0,162-134 21,-2-1-1,0-2 1,-52 23-1,-124 37 169,109-44-204,-13 17 74,-1 0 10,99-47-69,0 1 0,0 1 0,1 0 0,0 2 0,1 0 0,0 1 0,1 1 0,-30 31 0,-94 94-42,132-130 214</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33:44.061"/>
    </inkml:context>
    <inkml:brush xml:id="br0">
      <inkml:brushProperty name="width" value="0.35" units="cm"/>
      <inkml:brushProperty name="height" value="0.35" units="cm"/>
      <inkml:brushProperty name="color" value="#722E04"/>
    </inkml:brush>
  </inkml:definitions>
  <inkml:trace contextRef="#ctx0" brushRef="#br0">1 17485 8064,'25'-14'3881,"-25"14"-3840,0 0 0,0 1 0,0-1 0,0 0 0,0 1 0,0-1 0,0 0 0,0 1 0,0-1 0,0 0 0,-1 2 205,1-1-205,30-20 264,-23 14 19,217-161 1768,-132 95-1774,-20 16-178,176-128 498,-176 134-504,123-60-1,-94 63-135,133-71 111,77-78 34,24-14 13,-156 108 132,345-141 0,-441 212-214,151-79 1,19-47 20,108-59-41,-324 196-53,543-264 126,-419 211-127,-3-8 0,188-126 0,234-132 55,-294 180 40,137-116 13,-202 124-110,-86 62 2,215-104 0,137-51 128,106-122-128,-473 292-7,8-6 75,247-112-1,-270 145-67,-95 42 0,-12 5 0,-20 8 0,-44 17 0,1 2 0,-71 43 0,-124 89 0,168-101 0,-6 2 0,-534 318 0,542-332 0,-569 322 0,466-247 0,-471 268 0,489-305 0,-193 105 0,330-167 5,1 2-1,2 1 0,1 2 1,-44 45-1,66-63 76,13-15-55,19-24-2,14-8 11,3 2 1,1 1-1,65-44 1,145-78 67,-59 40-1,-134 80-97,929-582 419,-99 126-202,-191 109-208,-255 128-13,298-162 0,-355 231 0,113-60 0,841-385-362,-1081 544 309,-133 48-59,159-75-1,15-47-144,12-5-108,-238 133 188,1 3 1,111-31-1,-164 58 25,-18 3 152,0 0-1,0 0 0,0 0 1,0 0-1,0 0 0,0 0 0,0 0 1,0 0-1,1 0 0,-1 0 1,0 0-1,0 0 0,0 0 0,0 0 1,0 0-1,0 0 0,0 0 0,0 0 1,0 0-1,0 0 0,0 0 1,0 0-1,0 1 0,0-1 0,0 0 1,0 0-1,0 0 0,1 0 0,-1 0 1,0 0-1,0 0 0,0 0 1,0 0-1,0 0 0,0 0 0,0 1 1,0-1-1,0 0 0,0 0 1,0 0-1,0 0 0,0 0 0,0 0 1,-1 0-1,1 0 0,0 0 0,0 0 1,0 0-1,0 0 0,0 1 1,0-1-1,0 0 0,0 0 0,0 0 1,0 0-1,0 0 0,0 0 0,0 0 1,0 0-1,0 0 0,0 0 1,0 0-1,-1 0 0,1 0 0,0 0 1,0 0-1,-12 9-33,12-9 34,-170 80-171,70-37 86,-776 338 63,-196 101 44,1043-466 113,11-7 181,34-21-42,51-29-106,1 3-1,78-31 1,-68 33-138,162-72-30,-59 28 0,185-112 0,-291 146 16,382-229 83,17 20-86,-380 210-13,467-249 0,146-95 0,-527 300 0,332-174 0,-142 48 0,332-177 0,-682 379 0,-52 26 0,-61 34 0,-154 104 0,192-114 0,7-6 0,-640 379 0,369-276 0,316-132 0,14-4 0,24-6 0,6-8 0,56-29 0,-25 10 0,99-52 66,186-127-1,-67 36-68,213-78 69,-19 11-4,-179 65-62,223-121 0,-461 268-46,2 3 0,1 3 0,1 3 0,1 3-1,94-15 1,-135 34-39,-31 2 84,-1 0 0,1 0 0,0 0 0,0 0 0,0 0 0,0 1 0,-1-1 0,1 0 0,0 0 0,0 0 0,0 0 0,0 1 0,0-1 1,0 0-1,0 0 0,0 0 0,0 1 0,0-1 0,0 0 0,-1 0 0,1 0 0,0 1 0,0-1 0,0 0 0,0 0 0,1 0 0,-1 1 0,0-1 0,0 0 0,0 0 0,0 0 0,0 0 1,0 1-1,0-1 0,0 0 0,0 0 0,0 0 0,0 1 0,1-1 0,-1 0 0,0 0 0,0 0 0,0 0 0,0 0 0,0 0 0,1 1 0,-1-1 0,0 0 0,0 0 0,0 0 0,1 0 1,-1 0-1,0 0 0,0 0 0,0 0 0,1 0 0,-1 0 0,0 0 0,0 0 0,0 0 0,1 0 0,-1 0 0,0 0 0,0 0 0,0 0 0,1 0 0,-1 0 0,0 0 0,0 0 0,-16 12-60,-185 95-83,5-3 138,28 7 6,90-58 0,69-47 0,7-4 9,0-1 1,-1 1 0,1 0 0,-1-1-1,1 1 1,-1-1 0,1 0 0,-1 0 0,0 0-1,-5 1 1,4-6 32,8-4-10,13-9 42,-16 17-73,38-35 127,2 3-1,64-40 0,105-47 21,-14 8-59,153-114 14,62-39 28,18 34 19,-340 190-133,216-105-13,-105 40 2,245-126-13,14 28 136,-447 198-129,-8 3 0,0 0 0,0 0 0,1 1 0,-1-1 0,1 1 0,-1 0 0,1 1 0,0-1 0,5 1 0,-9 0 0,-1 0 0,0 0 0,0 0 0,0 0 0,1 0 0,-1 0 0,0 0 0,0 0 0,0 0 0,1 0 0,-1 0 0,0 0 0,0 1 0,0-1 0,1 0 0,-1 0 0,0 0 0,0 0 0,0 0 0,0 1 0,0-1 0,1 0 0,-1 0 0,0 0 0,0 1 0,0-1 0,0 0 0,0 0 0,0 0 0,0 1 0,0-1 0,0 0 0,0 0 0,0 0 0,0 1 0,0-1 0,0 0 0,0 0 0,0 0 0,0 1 0,0-1 0,0 0 0,0 0 0,0 0 0,0 1 0,0-1 0,0 0 0,-1 0 0,1 0 0,0 1 0,0-1 0,0 0 0,0 0 0,-1 0 0,-9 18 0,-1-1 0,0-1 0,-2 0 0,0-1 0,-29 27 0,24-24 0,-36 32 0,-2-2 0,-120 77 0,-138 50 0,186-117 0,-173 51 0,294-109 6,15-7 22,18-10 45,132-67-63,184-132 0,-235 146-9,92-63-1,131-84 0,-218 156 0,158-64 0,11-4 0,102-101 0,-115 67 0,-267 163 0,-1 0 0,1-1 0,-1 1 0,1 0 0,0 0 0,-1-1 0,1 1 0,-1-1 0,1 1 0,-1 0 0,1-1 0,-1 1 0,1-1 0,-1 1 0,0-1 0,1 1 0,-1-1 0,0 1 0,1-1 0,-1 0 0,0 1 0,0-1 0,0 1 0,1-1 0,-1 0 0,0 1 0,0-1 0,0 1 0,0-2 0,0 1 0,0-1 0,0 1 0,0 0 0,1 0 0,-1-1 0,0 1 0,0 0 0,1 0 0,-1 0 0,1-1 0,-1 1 0,1 0 0,0 0 0,-1 0 0,2-1 0,15-16 0,0 1 0,0 1 0,38-26 0,-27 20 0,58-38 0,3 3 0,116-54 0,-97 55 0,123-85 0,-103 48 0,-14 9 0,238-134 0,-254 169 0,167-58 0,-169 79 0,-1-5 0,178-87 0,-181 66 0,-2-3 0,124-103 0,-105 70 0,4 6 0,177-102 0,-252 167 0,40-15 0,-43 20 0,59-33 0,-62 24 0,-2-1 0,0-2 0,-2 0 0,-1-2 0,36-48 0,28-28 0,180-150 0,-96 115 0,-160 125 0,-2-1 0,23-30 0,-18 22 0,-14 17 0,-1 1 0,0-1 0,0 0 0,0 0 0,-1 0 0,3-7 0,-4 8 0,1 0 0,0 0 0,0 0 0,0 0 0,0 0 0,1 1 0,0-1 0,0 1 0,0-1 0,5-4 0,9-6 0,-1-1 0,24-31 0,-34 38 0,0-1 0,-1 1 0,0-1 0,0 0 0,-1 0 0,0-1 0,3-19 0,-3 17 0,0 0 0,10-23 0,6-20 0,-17 44 0,1 1 0,0-1 0,0 1 0,1 0 0,0 0 0,1 1 0,11-16 0,-13 22 0,-1 0 0,1 0 0,-1 0 0,1 0 0,1 1 0,-1 0 0,0 0 0,1 0 0,0 0 0,-1 0 0,1 1 0,0 0 0,0 0 0,1 1 0,-1-1 0,0 1 0,0 0 0,1 0 0,7 1 0,-13 0 0,1 0 0,-1 0 0,1 0 0,-1-1 0,1 2 0,-1-1 0,0 0 0,1 0 0,-1 0 0,1 0 0,-1 0 0,1 0 0,-1 0 0,0 0 0,1 1 0,-1-1 0,1 0 0,-1 0 0,0 1 0,1-1 0,-1 0 0,0 0 0,1 1 0,-1-1 0,0 0 0,1 1 0,-1-1 0,0 1 0,0-1 0,1 0 0,-1 1 0,0-1 0,0 1 0,0-1 0,0 0 0,0 1 0,0-1 0,1 1 0,-1-1 0,0 1 0,0-1 0,0 1 0,0-1 0,-1 0 0,1 1 0,0-1 0,0 1 0,0-1 0,0 1 0,0-1 0,-1 1 0,-13 25 0,-6 5-58,2 0 0,-20 47 0,-15 29-45,34-77 64,-1-1 0,-2-1-1,-29 30 1,-81 69-94,-10 10 39,40-21-77,-133 196 1,179-234 147,30-45 23,2 2 1,-21 41-1,44-76 0,0 1 0,0 0 0,1 0 0,-1 0 0,1 0 0,-1 0 0,1-1 0,-1 1 0,1 0 0,0 0 0,-1 0 0,1 1 0,0-1 0,0 0 0,0 0 0,0 0 0,0 0 0,0 0 0,0 0 0,0 0 0,0 0 0,0 0 0,0 0 0,1 0 0,-1 0 0,0 0 0,1 0 0,-1 0 0,2 2 0,0-3 0,0 1 0,0-1 0,0 1 0,0-1 0,1 0 0,-1 0 0,0 0 0,0 0 0,0 0 0,0 0 0,0 0 0,1-1 0,-1 1 0,4-3 0,32-8 0,0-2 0,0-2 0,-2-2 0,0-1 0,-1-2 0,0-1 0,46-38 0,15-24 0,89-98 0,19-17 0,7 36 0,-169 132 0,-20 14 0,-1-1 0,-1-1 0,-1-1 0,0 0 0,-2-2 0,0 0 0,-1 0 0,-1-2 0,-1 0 0,-2-1 0,0 0 0,-1-1 0,-2 0 0,0 0 0,-2-1 0,9-52 0,-16 77 0,0 0 0,0 0 0,1 0 0,-1 0 0,0 0 0,0 0 0,0 0 0,0 0 0,0 0 0,0 0 0,0 0 0,-1 0 0,1 0 0,0 1 0,0-1 0,-1 0 0,1 0 0,-1 0 0,1 0 0,-1-1 0,0 2 0,0 0 0,1 0 0,-1 0 0,1-1 0,-1 1 0,1 0 0,-1 0 0,1 0 0,-1 0 0,0 0 0,1 1 0,-1-1 0,1 0 0,-1 0 0,1 0 0,-1 0 0,1 1 0,-1-1 0,1 0 0,-1 0 0,1 1 0,-1-1 0,0 1 0,-26 25 0,-192 252 0,333-454 0,-56 82 0,-34 55 0,209-348 0,-201 316 0,-3-1 0,-3-2 0,19-93 0,44-122 0,-55 209 0,-15 40 0,-2-2 0,-2 0 0,-1 0 0,12-69 0,-26 109 0,0 1 0,0-1 0,0 0 0,0 0 0,-1 1 0,1-1 0,0 0 0,-1 0 0,1 1 0,-1-1 0,0 1 0,0-3 0,0 3 0,1 1 0,0-1 0,-1 1 0,1-1 0,-1 1 0,1 0 0,0-1 0,-1 1 0,1 0 0,-1-1 0,1 1 0,-1 0 0,1-1 0,-1 1 0,1 0 0,-1 0 0,1 0 0,-1-1 0,0 1 0,1 0 0,-1 0 0,1 0 0,-1 0 0,1 0 0,-1 0 0,0 0 0,1 0 0,-1 0 0,1 1 0,-1-1 0,1 0 0,-1 0 0,0 0 0,1 1 0,-1-1 0,1 0 0,-1 0 0,1 1 0,0-1 0,-1 1 0,0-1 0,-5 6 0,0-1 0,1 1 0,-1 0 0,1 0 0,0 0 0,1 1 0,-1 0 0,1-1 0,-5 15 0,-25 75 0,24-65 0,-6 22-102,1 2 0,3 0-1,3 1 1,-3 67-1,11-111 80,-4 252-722,5-260 719,1 0-1,-1 1 1,1-1-1,0 0 1,0 0-1,0-1 1,0 1-1,1 0 1,3 6-1,-5-10 22,1 1 1,-1 0-1,1-1 0,-1 1 1,1 0-1,0-1 0,-1 1 1,1-1-1,0 1 0,0-1 1,-1 1-1,1-1 0,0 1 0,0-1 1,-1 0-1,1 1 0,0-1 1,0 0-1,0 0 0,0 0 1,0 0-1,0 0 0,-1 0 1,1 0-1,0 0 0,0 0 0,0 0 1,0 0-1,0 0 0,-1-1 1,1 1-1,0 0 0,0-1 1,0 1-1,-1 0 0,1-1 0,0 1 1,0-1-1,-1 0 0,1 1 1,0-1-1,-1 1 0,1-1 1,-1 0-1,1 1 0,-1-1 1,2-2-1,16-19-5,27-43 0,-26 36 8,4-10 5,-2-1-1,-2-2 0,-2 0 0,14-49 0,-4 13 94,-13 41-79,25-82 385,-36 104-349,0 1 0,-1-1 0,0 0 0,-1 0 0,-1 1 0,-2-22-1,-12-58 212,-3 1-1,-42-129 0,48 195-156,16 49-108,14 37 1,23 79 0,-33-102-24,2-1-1,1 1 0,2-2 0,1 0 0,23 36 0,-34-64-6,0-1 0,1 1 0,0-1 1,0 0-1,0 0 0,0 0 0,1-1 0,0 0 0,0 0 0,13 6 1,-17-9 26,0 0 0,1 0 0,-1 0 0,0-1 0,0 1 0,0 0 0,1-1 0,-1 0 0,0 0 0,1 1 0,-1-1 0,0-1 0,1 1 0,-1 0 0,0-1 0,0 1 0,1-1 0,-1 1 0,0-1 0,0 0 0,0 0 0,0 0 0,0 0 0,0 0 0,0-1 0,0 1 0,0-1 0,-1 1 0,1-1 0,-1 0 0,1 1 0,-1-1 0,1 0 0,-1 0 0,0 0 0,0 0 0,1-3 0,5-7 4,-1-1 0,0 0 0,-1 0 0,-1 0 0,0-1 0,-1 1 0,0-1 0,-1 0 0,-1 0 0,0 1 0,-1-24 0,-9-25 0,-2 0 0,-24-74 0,30 121 0,-1 0 0,0 1 0,-1 0 0,-1 0 0,0 1 0,-1-1 0,-1 2 0,0 0 0,-16-16 0,6 10 0,0 1 0,-1 1 0,-1 0 0,-43-22 0,40 28 0,-1 1 0,-1 1 0,0 1 0,-53-6 0,75 12 0,-4-1-5,6 1-7,-1 1 1,1-1 0,-1 1 0,1 0 0,0 0-1,-1 0 1,1 0 0,-5 2 0,7-2 7,0 1 1,0-1-1,0 1 1,0 0-1,0 0 1,0-1-1,0 1 1,0 0-1,0 0 0,1 0 1,-1 0-1,0 0 1,1 0-1,-1 0 1,1 0-1,-1 1 1,1-1-1,-1 0 1,1 0-1,0 0 1,-1 0-1,1 1 0,0-1 1,0 0-1,0 0 1,0 0-1,0 1 1,0-1-1,1 0 1,-1 0-1,1 2 1,8 43-140,-1-28 61,2 0 1,-1-1 0,2-1-1,0 1 1,1-2-1,19 20 1,-9-10-29,21 31 0,-23-21-39,26 61-1,-9-16 44,28 62-257,-60-120 363,-5-22 0,0 0 0,0 1 0,0-1 0,0 0 0,0 1 0,0-1 0,0 0 0,0 1 0,0-1 0,-1 0 0,1 0 0,0 1 0,0-1 0,0 0 0,0 0 0,-1 1 0,1-1 0,0 0 0,0 0 0,-1 0 0,1 1 0,0-1 0,0 0 0,-1 0 0,1 0 0,0 0 0,-1 0 0,1 0 0,0 1 0,-1-1 0,1 0 0,0 0 0,-1 0 0,-1-1 0,0 1 0,0-1 0,0 0 0,0 1 0,1-1 0,-1 0 0,0 0 0,0 0 0,1 0 0,-1 0 0,1-1 0,-1 1 0,1-1 0,-1 1 0,1-1 0,0 1 0,-2-3 1,-34-56 122,3-1 1,-33-80 0,22 43-5,-65-138 265,107 230-370,0 1 0,0-1 0,-1 1 0,0 0 0,0 1 0,0-1 0,-1 1 0,1-1-1,-1 2 1,0-1 0,0 0 0,-10-4 0,-2 0 16,-1 1 1,-32-9-1,32 11-25,7 1-5,-13-2 0,32 15 0,6 0 0,12 6 0,-1 1 0,0 1 0,-1 1 0,30 30 0,-46-41 0,-4-2 0,0-1 0,0 0 0,1 0 0,0 0 0,0-1 0,0 1 0,7 2 0,-12-6 0,0 0 0,1 0 0,-1 0 0,0 0 0,0 0 0,1 0 0,-1 0 0,0 0 0,0-1 0,1 1 0,-1 0 0,0 0 0,0 0 0,1 0 0,-1-1 0,0 1 0,0 0 0,0 0 0,1 0 0,-1-1 0,0 1 0,0 0 0,0 0 0,0-1 0,0 1 0,1 0 0,-1 0 0,0-1 0,0 1 0,0 0 0,0-1 0,0 1 0,0 0 0,0 0 0,0-1 0,0 1 0,0 0 0,0-1 0,0 1 0,0 0 0,0 0 0,-1-1 0,-1-12 0,2 12 0,-1-4 0,-1 1 0,0-1 0,0 0 0,0 1 0,-1-1 0,1 1 0,-1 0 0,0 0 0,0 0 0,-1 0 0,1 0 0,-1 1 0,0-1 0,0 1 0,0 0 0,0 0 0,0 1 0,-1-1 0,1 1 0,-1 0 0,0 0 0,-8-2 0,-10-2 0,-1 1 0,0 1 0,-37-2 0,33 4 0,-68-4 0,1 4 0,-1 4 0,1 5 0,0 3 0,-100 25 0,108-17 0,-121 10 0,144-20 0,46-5 0,46-4 0,63-8 0,108-25 0,-140 23 0,2 3 0,117 1 0,-178 6 0,0 1 0,0 0 0,0 0 0,0 0 0,0 0 0,0 0 0,0 0 0,0 0 0,0 0 0,0-1 0,0 1 0,0 0 0,0 0 0,0 0 0,0 0 0,0 0 0,0 0 0,0-1 0,0 1 0,0 0 0,0 0 0,0 0 0,0 0 0,0 0 0,0 0 0,0 0 0,0 0 0,0-1 0,0 1 0,0 0 0,0 0 0,0 0 0,1 0 0,-1 0 0,0 0 0,0 0 0,0 0 0,0 0 0,0 0 0,0 0 0,0-1 0,0 1 0,1 0 0,-1 0 0,0 0 0,0 0 0,0 0 0,0 0 0,0 0 0,0 0 0,0 0 0,1 0 0,-1 0 0,0 0 0,0 0 0,0 0 0,0 0 0,0 0 0,0 0 0,1 0 0,-1 1 0,0-1 0,0 0 0,-10-6 0,-7 4 0,-1 0 0,1 0 0,-1 2 0,-29 2 0,1 0 0,-154 7 0,-218 40 0,-83 8 0,46-7 0,416-46 0,29-4 0,0 0 0,0 1 0,0 1 0,0 0 0,1 0 0,-1 1 0,-13 5 0,22-8 0,1 0 0,0 0 0,0 1 0,-1-1 0,1 0 0,0 0 0,0 0 0,0 0 0,-1 0 0,1 0 0,0 0 0,0 0 0,-1 0 0,1 1 0,0-1 0,0 0 0,0 0 0,0 0 0,-1 1 0,1-1 0,0 0 0,0 0 0,0 0 0,0 1 0,0-1 0,0 0 0,-1 0 0,1 0 0,0 1 0,0-1 0,0 0 0,0 0 0,0 1 0,0-1 0,0 0 0,0 0 0,0 1 0,0-1 0,0 0 0,0 0 0,0 1 0,0-1 0,0 0 0,1 0 0,-1 1 0,0-1 0,0 0 0,0 0 0,0 0 0,0 1 0,0-1 0,1 0 0,-1 0 0,0 0 0,0 0 0,0 1 0,1-1 0,-1 0 0,0 0 0,0 0 0,0 0 0,1 0 0,-1 0 0,0 1 0,0-1 0,1 0 0,-1 0 0,1 0 0,18 5 0,6-3 0,0-2 0,0 0 0,47-7 0,29-1 0,-56 6 0,-35 1 0,-14 1 0,-86 14 0,0 3 0,-138 45 0,-169 88 0,198-62 0,-143 53 0,331-138 0,-5 3 0,-1 0 0,-17 9 0,34-15 0,0 0 0,0 0 0,0 0 0,1 0 0,-1 1 0,0-1 0,0 0 0,0 0 0,1 0 0,-1 0 0,0 0 0,0 0 0,0 0 0,0 0 0,1 1 0,-1-1 0,0 0 0,0 0 0,0 0 0,0 0 0,0 0 0,1 1 0,-1-1 0,0 0 0,0 0 0,0 0 0,0 1 0,0-1 0,0 0 0,0 0 0,0 0 0,0 1 0,0-1 0,0 0 0,0 0 0,0 0 0,0 1 0,0-1 0,0 0 0,0 0 0,0 0 0,0 1 0,0-1 0,0 0 0,0 0 0,0 0 0,-1 1 0,1-1 0,0 0 0,0 0 0,0 0 0,0 0 0,0 1 0,0-1 0,-1 0 0,20 1 0,17-6 0,0-2 0,0-2 0,56-21 0,4 0 0,-24 7 0,29-6 0,-88 24 0,-19 7 0,-59 31 0,-3-3 0,-99 30 0,-146 23 0,136-39 0,130-30 0,1 3 0,0 1 0,1 3 0,-51 32 0,95-53 0,1 1 0,-1-1 0,0 1 0,1-1 0,-1 0 0,0 1 0,1-1 0,-1 1 0,0-1 0,0 0 0,1 0 0,-1 1 0,0-1 0,0 0 0,1 0 0,-1 0 0,0 0 0,0 0 0,0 0 0,1 0 0,-1 0 0,0 0 0,0-1 0,0 1 0,0-1 0,1 1 0,0-1 0,0 0 0,0 1 0,0-1 0,-1 0 0,1 1 0,0-1 0,0 0 0,0 0 0,0 1 0,0-1 0,1 0 0,-1 1 0,0-1 0,0 0 0,0 1 0,1-1 0,-1 0 0,1 0 0,1-4 0,0-1 0,1 1 0,0 0 0,0 0 0,6-6 0,2 1 11,1 1 0,0 0-1,0 1 1,1 1 0,0 0-1,0 1 1,1 0 0,-1 1-1,2 0 1,-1 1 0,18-2-1,-32 6-10,0 0 0,0 0 0,0 0 0,0 0 0,0 0 0,0 0 0,0 0 0,0 0 0,-1 0 0,1 0 0,0 0 0,0 0 0,0 0 0,0 0 0,0 1 0,0-1 0,0 0 0,0 0 0,0 0 0,0 0 0,0 0 0,0 0 0,0 0 0,0 0 0,0 0 0,0 0 0,0 0 0,0 1 0,0-1 0,0 0 0,0 0 0,0 0 0,0 0 0,0 0 0,0 0 0,1 0 0,-1 0 0,0 0 0,0 0 0,0 0 0,0 0 0,0 1 0,-15 9 0,-21 11 0,-144 69 0,-382 217 0,179-48 0,335-234 0,48-25 0,0 0 0,0 0 0,0 0 0,0 0 0,0 0 0,0 0 0,0 0 0,0 0 0,0 0 0,0 0 0,0 0 0,0 0 0,0 0 0,0 0 0,0 0 0,0 0 0,0 0 0,0-1 0,0 1 0,0 0 0,0 0 0,0 0 0,0 0 0,0 0 0,0 0 0,0 0 0,0 0 0,0 0 0,0 0 0,0 0 0,0 0 0,0 0 0,0 0 0,0 0 0,0 0 0,0 0 0,0-1 0,0 1 0,0 0 0,0 0 0,0 0 0,-1 0 0,1 0 0,0 0 0,0 0 0,0 0 0,8-8 0,13-9 0,173-121 0,-189 134 0,-1 1 0,0 0 0,0 0 0,0 0 0,1 1 0,-1-1 0,1 1 0,6-2 0,-11 4 0,0 0 0,1 0 0,-1-1 0,0 1 0,0 0 0,0 0 0,1 0 0,-1 0 0,0 0 0,0 0 0,1 0 0,-1 0 0,0 0 0,0 0 0,1 0 0,-1 0 0,0 0 0,0 0 0,1 0 0,-1 0 0,0 0 0,0 0 0,1 0 0,-1 0 0,0 0 0,0 0 0,1 0 0,-1 0 0,0 0 0,0 1 0,0-1 0,1 0 0,-1 0 0,0 0 0,0 0 0,0 1 0,0-1 0,1 0 0,-1 0 0,0 0 0,0 1 0,0-1 0,-1 4 0,-3 1 0,0 0-1,0 0 0,0-1 0,-1 0 0,0 0 1,0 0-1,-9 6 0,2-2-14,-27 18-28,-1-2 1,-1-1-1,-1-3 0,-62 22 1,45-19 19,29-11 24,-51 14-1,80-26 0,0 1 0,0-1 0,0 1 0,-1-1 0,1 0 0,0 0 0,0 1 0,-1-1 0,1 0 0,0 0 0,0 0 0,-1-1 0,1 1 0,0 0 0,-3-1 0,4 0 0,0 1 0,1-1 0,-1 1 0,0-1 0,0 1 0,0-1 0,0 1 0,1-1 0,-1 1 0,0-1 0,1 1 0,-1-1 0,0 1 0,1-1 0,-1 1 0,1-1 0,-1 1 0,0 0 0,1-1 0,-1 1 0,1 0 0,0-1 0,42-25 0,25-6 0,211-108 0,-196 90 0,94-76 0,-165 115 0,-12 11 1,0-1-1,0 1 1,0 0-1,0 0 0,0 0 1,0 0-1,0 0 1,0 0-1,0 0 1,0 0-1,0 0 0,0 0 1,0 0-1,0 0 1,0-1-1,0 1 1,0 0-1,0 0 0,0 0 1,0 0-1,0 0 1,0 0-1,0 0 0,0 0 1,0 0-1,0 0 1,0-1-1,0 1 1,0 0-1,0 0 0,0 0 1,0 0-1,0 0 1,0 0-1,0 0 1,0 0-1,0 0 0,0 0 1,0 0-1,0 0 1,0 0-1,0 0 0,-1-1 1,1 1-1,0 0 1,0 0-1,0 0 1,0 0-1,0 0 0,0 0 1,0 0-1,0 0 1,0 0-1,0 0 0,0 0 1,-1 0-1,1 0 1,0 0-1,0 0 1,0 0-1,0 0 0,0 0 1,0 0-1,0 0 1,0 0-1,-28 12 79,-6 8-67,-50 40-1,-25 17-13,23-30 2,-156 59-1,-100 10 24,336-113-5,-1-1-1,1-1 1,-1 1 0,0-1 0,-8 0-1,15-1-16,0 0 0,0 0 0,0 0 0,0 0 0,0 0 0,0 0 0,0 0 0,0 0 0,0 0 0,0 0 0,1 0 0,-1 0 0,0 0 0,0 0 0,0 0 0,0 0 0,0 0 0,0 0 0,0 0 0,0 0 0,0 0 0,0 0 0,0 0 0,0 0 0,0-1 0,0 1 0,0 0-1,0 0 1,0 0 0,0 0 0,0 0 0,1 0 0,-1 0 0,0 0 0,0 0 0,0 0 0,0 0 0,0-1 0,0 1 0,0 0 0,-1 0 0,1 0 0,0 0 0,0 0 0,0 0 0,0 0 0,0 0 0,0 0 0,0 0 0,0 0 0,0 0 0,0-1 0,0 1 0,0 0 0,0 0-1,0 0 1,0 0 0,0 0 0,0 0 0,0 0 0,0 0 0,-1 0 0,1 0 0,0 0 0,0 0 0,0 0 0,0 0 0,0 0 0,0 0 0,10-9 41,15-7-2,114-53 77,40-22-128,44-65 11,6-4 0,-74 71 0,-218 124 0,-83 61 0,73-41 0,-2-3 0,-3-4 0,-97 45 0,160-89 0,17-10 0,23-18 0,-20 20 0,20-20-24,41-38-224,3 3 0,91-61 0,-75 68-2269,2 1-7509</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33:44.062"/>
    </inkml:context>
    <inkml:brush xml:id="br0">
      <inkml:brushProperty name="width" value="0.35" units="cm"/>
      <inkml:brushProperty name="height" value="0.35" units="cm"/>
      <inkml:brushProperty name="color" value="#722E04"/>
    </inkml:brush>
  </inkml:definitions>
  <inkml:trace contextRef="#ctx0" brushRef="#br0">1 17485 8064,'25'-14'3881,"-25"14"-3840,0 0 0,0 1 0,0-1 0,0 0 0,0 1 0,0-1 0,0 0 0,0 1 0,0-1 0,0 0 0,-1 2 205,1-1-205,30-20 264,-23 14 19,217-161 1768,-132 95-1774,-20 16-178,176-128 498,-176 134-504,123-60-1,-94 63-135,133-71 111,77-78 34,24-14 13,-156 108 132,345-141 0,-441 212-214,151-79 1,19-47 20,108-59-41,-324 196-53,543-264 126,-419 211-127,-3-8 0,188-126 0,234-132 55,-294 180 40,137-116 13,-202 124-110,-86 62 2,215-104 0,137-51 128,106-122-128,-473 292-7,8-6 75,247-112-1,-270 145-67,-95 42 0,-12 5 0,-20 8 0,-44 17 0,1 2 0,-71 43 0,-124 89 0,168-101 0,-6 2 0,-534 318 0,542-332 0,-569 322 0,466-247 0,-471 268 0,489-305 0,-193 105 0,330-167 5,1 2-1,2 1 0,1 2 1,-44 45-1,66-63 76,13-15-55,19-24-2,14-8 11,3 2 1,1 1-1,65-44 1,145-78 67,-59 40-1,-134 80-97,929-582 419,-99 126-202,-191 109-208,-255 128-13,298-162 0,-355 231 0,113-60 0,841-385-362,-1081 544 309,-133 48-59,159-75-1,15-47-144,12-5-108,-238 133 188,1 3 1,111-31-1,-164 58 25,-18 3 152,0 0-1,0 0 0,0 0 1,0 0-1,0 0 0,0 0 0,0 0 1,0 0-1,1 0 0,-1 0 1,0 0-1,0 0 0,0 0 0,0 0 1,0 0-1,0 0 0,0 0 0,0 0 1,0 0-1,0 0 0,0 0 1,0 0-1,0 1 0,0-1 0,0 0 1,0 0-1,0 0 0,1 0 0,-1 0 1,0 0-1,0 0 0,0 0 1,0 0-1,0 0 0,0 0 0,0 1 1,0-1-1,0 0 0,0 0 1,0 0-1,0 0 0,0 0 0,0 0 1,-1 0-1,1 0 0,0 0 0,0 0 1,0 0-1,0 0 0,0 1 1,0-1-1,0 0 0,0 0 0,0 0 1,0 0-1,0 0 0,0 0 0,0 0 1,0 0-1,0 0 0,0 0 1,0 0-1,-1 0 0,1 0 0,0 0 1,0 0-1,-12 9-33,12-9 34,-170 80-171,70-37 86,-776 338 63,-196 101 44,1043-466 113,11-7 181,34-21-42,51-29-106,1 3-1,78-31 1,-68 33-138,162-72-30,-59 28 0,185-112 0,-291 146 16,382-229 83,17 20-86,-380 210-13,467-249 0,146-95 0,-527 300 0,332-174 0,-142 48 0,332-177 0,-682 379 0,-52 26 0,-61 34 0,-154 104 0,192-114 0,7-6 0,-640 379 0,369-276 0,316-132 0,14-4 0,24-6 0,6-8 0,56-29 0,-25 10 0,99-52 66,186-127-1,-67 36-68,213-78 69,-19 11-4,-179 65-62,223-121 0,-461 268-46,2 3 0,1 3 0,1 3 0,1 3-1,94-15 1,-135 34-39,-31 2 84,-1 0 0,1 0 0,0 0 0,0 0 0,0 0 0,0 1 0,-1-1 0,1 0 0,0 0 0,0 0 0,0 0 0,0 1 0,0-1 1,0 0-1,0 0 0,0 0 0,0 1 0,0-1 0,0 0 0,-1 0 0,1 0 0,0 1 0,0-1 0,0 0 0,0 0 0,1 0 0,-1 1 0,0-1 0,0 0 0,0 0 0,0 0 0,0 0 1,0 1-1,0-1 0,0 0 0,0 0 0,0 0 0,0 1 0,1-1 0,-1 0 0,0 0 0,0 0 0,0 0 0,0 0 0,0 0 0,1 1 0,-1-1 0,0 0 0,0 0 0,0 0 0,1 0 1,-1 0-1,0 0 0,0 0 0,0 0 0,1 0 0,-1 0 0,0 0 0,0 0 0,0 0 0,1 0 0,-1 0 0,0 0 0,0 0 0,0 0 0,1 0 0,-1 0 0,0 0 0,0 0 0,-16 12-60,-185 95-83,5-3 138,28 7 6,90-58 0,69-47 0,7-4 9,0-1 1,-1 1 0,1 0 0,-1-1-1,1 1 1,-1-1 0,1 0 0,-1 0 0,0 0-1,-5 1 1,4-6 32,8-4-10,13-9 42,-16 17-73,38-35 127,2 3-1,64-40 0,105-47 21,-14 8-59,153-114 14,62-39 28,18 34 19,-340 190-133,216-105-13,-105 40 2,245-126-13,14 28 136,-447 198-129,-8 3 0,0 0 0,0 0 0,1 1 0,-1-1 0,1 1 0,-1 0 0,1 1 0,0-1 0,5 1 0,-9 0 0,-1 0 0,0 0 0,0 0 0,0 0 0,1 0 0,-1 0 0,0 0 0,0 0 0,0 0 0,1 0 0,-1 0 0,0 0 0,0 1 0,0-1 0,1 0 0,-1 0 0,0 0 0,0 0 0,0 0 0,0 1 0,0-1 0,1 0 0,-1 0 0,0 0 0,0 1 0,0-1 0,0 0 0,0 0 0,0 0 0,0 1 0,0-1 0,0 0 0,0 0 0,0 0 0,0 1 0,0-1 0,0 0 0,0 0 0,0 0 0,0 1 0,0-1 0,0 0 0,0 0 0,0 0 0,0 1 0,0-1 0,0 0 0,-1 0 0,1 0 0,0 1 0,0-1 0,0 0 0,0 0 0,-1 0 0,-9 18 0,-1-1 0,0-1 0,-2 0 0,0-1 0,-29 27 0,24-24 0,-36 32 0,-2-2 0,-120 77 0,-138 50 0,186-117 0,-173 51 0,294-109 6,15-7 22,18-10 45,132-67-63,184-132 0,-235 146-9,92-63-1,131-84 0,-218 156 0,158-64 0,11-4 0,102-101 0,-115 67 0,-267 163 0,-1 0 0,1-1 0,-1 1 0,1 0 0,0 0 0,-1-1 0,1 1 0,-1-1 0,1 1 0,-1 0 0,1-1 0,-1 1 0,1-1 0,-1 1 0,0-1 0,1 1 0,-1-1 0,0 1 0,1-1 0,-1 0 0,0 1 0,0-1 0,0 1 0,1-1 0,-1 0 0,0 1 0,0-1 0,0 1 0,0-2 0,0 1 0,0-1 0,0 1 0,0 0 0,1 0 0,-1-1 0,0 1 0,0 0 0,1 0 0,-1 0 0,1-1 0,-1 1 0,1 0 0,0 0 0,-1 0 0,2-1 0,15-16 0,0 1 0,0 1 0,38-26 0,-27 20 0,58-38 0,3 3 0,116-54 0,-97 55 0,123-85 0,-103 48 0,-14 9 0,238-134 0,-254 169 0,167-58 0,-169 79 0,-1-5 0,178-87 0,-181 66 0,-2-3 0,124-103 0,-105 70 0,4 6 0,177-102 0,-252 167 0,40-15 0,-43 20 0,59-33 0,-62 24 0,-2-1 0,0-2 0,-2 0 0,-1-2 0,36-48 0,28-28 0,180-150 0,-96 115 0,-160 125 0,-2-1 0,23-30 0,-18 22 0,-14 17 0,-1 1 0,0-1 0,0 0 0,0 0 0,-1 0 0,3-7 0,-4 8 0,1 0 0,0 0 0,0 0 0,0 0 0,0 0 0,1 1 0,0-1 0,0 1 0,0-1 0,5-4 0,9-6 0,-1-1 0,24-31 0,-34 38 0,0-1 0,-1 1 0,0-1 0,0 0 0,-1 0 0,0-1 0,3-19 0,-3 17 0,0 0 0,10-23 0,6-20 0,-17 44 0,1 1 0,0-1 0,0 1 0,1 0 0,0 0 0,1 1 0,11-16 0,-13 22 0,-1 0 0,1 0 0,-1 0 0,1 0 0,1 1 0,-1 0 0,0 0 0,1 0 0,0 0 0,-1 0 0,1 1 0,0 0 0,0 0 0,1 1 0,-1-1 0,0 1 0,0 0 0,1 0 0,7 1 0,-13 0 0,1 0 0,-1 0 0,1 0 0,-1-1 0,1 2 0,-1-1 0,0 0 0,1 0 0,-1 0 0,1 0 0,-1 0 0,1 0 0,-1 0 0,0 0 0,1 1 0,-1-1 0,1 0 0,-1 0 0,0 1 0,1-1 0,-1 0 0,0 0 0,1 1 0,-1-1 0,0 0 0,1 1 0,-1-1 0,0 1 0,0-1 0,1 0 0,-1 1 0,0-1 0,0 1 0,0-1 0,0 0 0,0 1 0,0-1 0,1 1 0,-1-1 0,0 1 0,0-1 0,0 1 0,0-1 0,-1 0 0,1 1 0,0-1 0,0 1 0,0-1 0,0 1 0,0-1 0,-1 1 0,-13 25 0,-6 5-58,2 0 0,-20 47 0,-15 29-45,34-77 64,-1-1 0,-2-1-1,-29 30 1,-81 69-94,-10 10 39,40-21-77,-133 196 1,179-234 147,30-45 23,2 2 1,-21 41-1,44-76 0,0 1 0,0 0 0,1 0 0,-1 0 0,1 0 0,-1 0 0,1-1 0,-1 1 0,1 0 0,0 0 0,-1 0 0,1 1 0,0-1 0,0 0 0,0 0 0,0 0 0,0 0 0,0 0 0,0 0 0,0 0 0,0 0 0,0 0 0,0 0 0,1 0 0,-1 0 0,0 0 0,1 0 0,-1 0 0,2 2 0,0-3 0,0 1 0,0-1 0,0 1 0,0-1 0,1 0 0,-1 0 0,0 0 0,0 0 0,0 0 0,0 0 0,0 0 0,1-1 0,-1 1 0,4-3 0,32-8 0,0-2 0,0-2 0,-2-2 0,0-1 0,-1-2 0,0-1 0,46-38 0,15-24 0,89-98 0,19-17 0,7 36 0,-169 132 0,-20 14 0,-1-1 0,-1-1 0,-1-1 0,0 0 0,-2-2 0,0 0 0,-1 0 0,-1-2 0,-1 0 0,-2-1 0,0 0 0,-1-1 0,-2 0 0,0 0 0,-2-1 0,9-52 0,-16 77 0,0 0 0,0 0 0,1 0 0,-1 0 0,0 0 0,0 0 0,0 0 0,0 0 0,0 0 0,0 0 0,0 0 0,-1 0 0,1 0 0,0 1 0,0-1 0,-1 0 0,1 0 0,-1 0 0,1 0 0,-1-1 0,0 2 0,0 0 0,1 0 0,-1 0 0,1-1 0,-1 1 0,1 0 0,-1 0 0,1 0 0,-1 0 0,0 0 0,1 1 0,-1-1 0,1 0 0,-1 0 0,1 0 0,-1 0 0,1 1 0,-1-1 0,1 0 0,-1 0 0,1 1 0,-1-1 0,0 1 0,-26 25 0,-192 252 0,333-454 0,-56 82 0,-34 55 0,209-348 0,-201 316 0,-3-1 0,-3-2 0,19-93 0,44-122 0,-55 209 0,-15 40 0,-2-2 0,-2 0 0,-1 0 0,12-69 0,-26 109 0,0 1 0,0-1 0,0 0 0,0 0 0,-1 1 0,1-1 0,0 0 0,-1 0 0,1 1 0,-1-1 0,0 1 0,0-3 0,0 3 0,1 1 0,0-1 0,-1 1 0,1-1 0,-1 1 0,1 0 0,0-1 0,-1 1 0,1 0 0,-1-1 0,1 1 0,-1 0 0,1-1 0,-1 1 0,1 0 0,-1 0 0,1 0 0,-1-1 0,0 1 0,1 0 0,-1 0 0,1 0 0,-1 0 0,1 0 0,-1 0 0,0 0 0,1 0 0,-1 0 0,1 1 0,-1-1 0,1 0 0,-1 0 0,0 0 0,1 1 0,-1-1 0,1 0 0,-1 0 0,1 1 0,0-1 0,-1 1 0,0-1 0,-5 6 0,0-1 0,1 1 0,-1 0 0,1 0 0,0 0 0,1 1 0,-1 0 0,1-1 0,-5 15 0,-25 75 0,24-65 0,-6 22-102,1 2 0,3 0-1,3 1 1,-3 67-1,11-111 80,-4 252-722,5-260 719,1 0-1,-1 1 1,1-1-1,0 0 1,0 0-1,0-1 1,0 1-1,1 0 1,3 6-1,-5-10 22,1 1 1,-1 0-1,1-1 0,-1 1 1,1 0-1,0-1 0,-1 1 1,1-1-1,0 1 0,0-1 1,-1 1-1,1-1 0,0 1 0,0-1 1,-1 0-1,1 1 0,0-1 1,0 0-1,0 0 0,0 0 1,0 0-1,0 0 0,-1 0 1,1 0-1,0 0 0,0 0 0,0 0 1,0 0-1,0 0 0,-1-1 1,1 1-1,0 0 0,0-1 1,0 1-1,-1 0 0,1-1 0,0 1 1,0-1-1,-1 0 0,1 1 1,0-1-1,-1 1 0,1-1 1,-1 0-1,1 1 0,-1-1 1,2-2-1,16-19-5,27-43 0,-26 36 8,4-10 5,-2-1-1,-2-2 0,-2 0 0,14-49 0,-4 13 94,-13 41-79,25-82 385,-36 104-349,0 1 0,-1-1 0,0 0 0,-1 0 0,-1 1 0,-2-22-1,-12-58 212,-3 1-1,-42-129 0,48 195-156,16 49-108,14 37 1,23 79 0,-33-102-24,2-1-1,1 1 0,2-2 0,1 0 0,23 36 0,-34-64-6,0-1 0,1 1 0,0-1 1,0 0-1,0 0 0,0 0 0,1-1 0,0 0 0,0 0 0,13 6 1,-17-9 26,0 0 0,1 0 0,-1 0 0,0-1 0,0 1 0,0 0 0,1-1 0,-1 0 0,0 0 0,1 1 0,-1-1 0,0-1 0,1 1 0,-1 0 0,0-1 0,0 1 0,1-1 0,-1 1 0,0-1 0,0 0 0,0 0 0,0 0 0,0 0 0,0 0 0,0-1 0,0 1 0,0-1 0,-1 1 0,1-1 0,-1 0 0,1 1 0,-1-1 0,1 0 0,-1 0 0,0 0 0,0 0 0,1-3 0,5-7 4,-1-1 0,0 0 0,-1 0 0,-1 0 0,0-1 0,-1 1 0,0-1 0,-1 0 0,-1 0 0,0 1 0,-1-24 0,-9-25 0,-2 0 0,-24-74 0,30 121 0,-1 0 0,0 1 0,-1 0 0,-1 0 0,0 1 0,-1-1 0,-1 2 0,0 0 0,-16-16 0,6 10 0,0 1 0,-1 1 0,-1 0 0,-43-22 0,40 28 0,-1 1 0,-1 1 0,0 1 0,-53-6 0,75 12 0,-4-1-5,6 1-7,-1 1 1,1-1 0,-1 1 0,1 0 0,0 0-1,-1 0 1,1 0 0,-5 2 0,7-2 7,0 1 1,0-1-1,0 1 1,0 0-1,0 0 1,0-1-1,0 1 1,0 0-1,0 0 0,1 0 1,-1 0-1,0 0 1,1 0-1,-1 0 1,1 0-1,-1 1 1,1-1-1,-1 0 1,1 0-1,0 0 1,-1 0-1,1 1 0,0-1 1,0 0-1,0 0 1,0 0-1,0 1 1,0-1-1,1 0 1,-1 0-1,1 2 1,8 43-140,-1-28 61,2 0 1,-1-1 0,2-1-1,0 1 1,1-2-1,19 20 1,-9-10-29,21 31 0,-23-21-39,26 61-1,-9-16 44,28 62-257,-60-120 363,-5-22 0,0 0 0,0 1 0,0-1 0,0 0 0,0 1 0,0-1 0,0 0 0,0 1 0,0-1 0,-1 0 0,1 0 0,0 1 0,0-1 0,0 0 0,0 0 0,-1 1 0,1-1 0,0 0 0,0 0 0,-1 0 0,1 1 0,0-1 0,0 0 0,-1 0 0,1 0 0,0 0 0,-1 0 0,1 0 0,0 1 0,-1-1 0,1 0 0,0 0 0,-1 0 0,-1-1 0,0 1 0,0-1 0,0 0 0,0 1 0,1-1 0,-1 0 0,0 0 0,0 0 0,1 0 0,-1 0 0,1-1 0,-1 1 0,1-1 0,-1 1 0,1-1 0,0 1 0,-2-3 1,-34-56 122,3-1 1,-33-80 0,22 43-5,-65-138 265,107 230-370,0 1 0,0-1 0,-1 1 0,0 0 0,0 1 0,0-1 0,-1 1 0,1-1-1,-1 2 1,0-1 0,0 0 0,-10-4 0,-2 0 16,-1 1 1,-32-9-1,32 11-25,7 1-5,-13-2 0,32 15 0,6 0 0,12 6 0,-1 1 0,0 1 0,-1 1 0,30 30 0,-46-41 0,-4-2 0,0-1 0,0 0 0,1 0 0,0 0 0,0-1 0,0 1 0,7 2 0,-12-6 0,0 0 0,1 0 0,-1 0 0,0 0 0,0 0 0,1 0 0,-1 0 0,0 0 0,0-1 0,1 1 0,-1 0 0,0 0 0,0 0 0,1 0 0,-1-1 0,0 1 0,0 0 0,0 0 0,1 0 0,-1-1 0,0 1 0,0 0 0,0 0 0,0-1 0,0 1 0,1 0 0,-1 0 0,0-1 0,0 1 0,0 0 0,0-1 0,0 1 0,0 0 0,0 0 0,0-1 0,0 1 0,0 0 0,0-1 0,0 1 0,0 0 0,0 0 0,-1-1 0,-1-12 0,2 12 0,-1-4 0,-1 1 0,0-1 0,0 0 0,0 1 0,-1-1 0,1 1 0,-1 0 0,0 0 0,0 0 0,-1 0 0,1 0 0,-1 1 0,0-1 0,0 1 0,0 0 0,0 0 0,0 1 0,-1-1 0,1 1 0,-1 0 0,0 0 0,-8-2 0,-10-2 0,-1 1 0,0 1 0,-37-2 0,33 4 0,-68-4 0,1 4 0,-1 4 0,1 5 0,0 3 0,-100 25 0,108-17 0,-121 10 0,144-20 0,46-5 0,46-4 0,63-8 0,108-25 0,-140 23 0,2 3 0,117 1 0,-178 6 0,0 1 0,0 0 0,0 0 0,0 0 0,0 0 0,0 0 0,0 0 0,0 0 0,0 0 0,0-1 0,0 1 0,0 0 0,0 0 0,0 0 0,0 0 0,0 0 0,0 0 0,0-1 0,0 1 0,0 0 0,0 0 0,0 0 0,0 0 0,0 0 0,0 0 0,0 0 0,0 0 0,0-1 0,0 1 0,0 0 0,0 0 0,0 0 0,1 0 0,-1 0 0,0 0 0,0 0 0,0 0 0,0 0 0,0 0 0,0 0 0,0-1 0,0 1 0,1 0 0,-1 0 0,0 0 0,0 0 0,0 0 0,0 0 0,0 0 0,0 0 0,0 0 0,1 0 0,-1 0 0,0 0 0,0 0 0,0 0 0,0 0 0,0 0 0,0 0 0,1 0 0,-1 1 0,0-1 0,0 0 0,-10-6 0,-7 4 0,-1 0 0,1 0 0,-1 2 0,-29 2 0,1 0 0,-154 7 0,-218 40 0,-83 8 0,46-7 0,416-46 0,29-4 0,0 0 0,0 1 0,0 1 0,0 0 0,1 0 0,-1 1 0,-13 5 0,22-8 0,1 0 0,0 0 0,0 1 0,-1-1 0,1 0 0,0 0 0,0 0 0,0 0 0,-1 0 0,1 0 0,0 0 0,0 0 0,-1 0 0,1 1 0,0-1 0,0 0 0,0 0 0,0 0 0,-1 1 0,1-1 0,0 0 0,0 0 0,0 0 0,0 1 0,0-1 0,0 0 0,-1 0 0,1 0 0,0 1 0,0-1 0,0 0 0,0 0 0,0 1 0,0-1 0,0 0 0,0 0 0,0 1 0,0-1 0,0 0 0,0 0 0,0 1 0,0-1 0,0 0 0,1 0 0,-1 1 0,0-1 0,0 0 0,0 0 0,0 0 0,0 1 0,0-1 0,1 0 0,-1 0 0,0 0 0,0 0 0,0 1 0,1-1 0,-1 0 0,0 0 0,0 0 0,0 0 0,1 0 0,-1 0 0,0 1 0,0-1 0,1 0 0,-1 0 0,1 0 0,18 5 0,6-3 0,0-2 0,0 0 0,47-7 0,29-1 0,-56 6 0,-35 1 0,-14 1 0,-86 14 0,0 3 0,-138 45 0,-169 88 0,198-62 0,-143 53 0,331-138 0,-5 3 0,-1 0 0,-17 9 0,34-15 0,0 0 0,0 0 0,0 0 0,1 0 0,-1 1 0,0-1 0,0 0 0,0 0 0,1 0 0,-1 0 0,0 0 0,0 0 0,0 0 0,0 0 0,1 1 0,-1-1 0,0 0 0,0 0 0,0 0 0,0 0 0,0 0 0,1 1 0,-1-1 0,0 0 0,0 0 0,0 0 0,0 1 0,0-1 0,0 0 0,0 0 0,0 0 0,0 1 0,0-1 0,0 0 0,0 0 0,0 0 0,0 1 0,0-1 0,0 0 0,0 0 0,0 0 0,0 1 0,0-1 0,0 0 0,0 0 0,0 0 0,-1 1 0,1-1 0,0 0 0,0 0 0,0 0 0,0 0 0,0 1 0,0-1 0,-1 0 0,20 1 0,17-6 0,0-2 0,0-2 0,56-21 0,4 0 0,-24 7 0,29-6 0,-88 24 0,-19 7 0,-59 31 0,-3-3 0,-99 30 0,-146 23 0,136-39 0,130-30 0,1 3 0,0 1 0,1 3 0,-51 32 0,95-53 0,1 1 0,-1-1 0,0 1 0,1-1 0,-1 0 0,0 1 0,1-1 0,-1 1 0,0-1 0,0 0 0,1 0 0,-1 1 0,0-1 0,0 0 0,1 0 0,-1 0 0,0 0 0,0 0 0,0 0 0,1 0 0,-1 0 0,0 0 0,0-1 0,0 1 0,0-1 0,1 1 0,0-1 0,0 0 0,0 1 0,0-1 0,-1 0 0,1 1 0,0-1 0,0 0 0,0 0 0,0 1 0,0-1 0,1 0 0,-1 1 0,0-1 0,0 0 0,0 1 0,1-1 0,-1 0 0,1 0 0,1-4 0,0-1 0,1 1 0,0 0 0,0 0 0,6-6 0,2 1 11,1 1 0,0 0-1,0 1 1,1 1 0,0 0-1,0 1 1,1 0 0,-1 1-1,2 0 1,-1 1 0,18-2-1,-32 6-10,0 0 0,0 0 0,0 0 0,0 0 0,0 0 0,0 0 0,0 0 0,0 0 0,-1 0 0,1 0 0,0 0 0,0 0 0,0 0 0,0 0 0,0 1 0,0-1 0,0 0 0,0 0 0,0 0 0,0 0 0,0 0 0,0 0 0,0 0 0,0 0 0,0 0 0,0 0 0,0 0 0,0 1 0,0-1 0,0 0 0,0 0 0,0 0 0,0 0 0,0 0 0,0 0 0,1 0 0,-1 0 0,0 0 0,0 0 0,0 0 0,0 0 0,0 1 0,-15 9 0,-21 11 0,-144 69 0,-382 217 0,179-48 0,335-234 0,48-25 0,0 0 0,0 0 0,0 0 0,0 0 0,0 0 0,0 0 0,0 0 0,0 0 0,0 0 0,0 0 0,0 0 0,0 0 0,0 0 0,0 0 0,0 0 0,0 0 0,0 0 0,0-1 0,0 1 0,0 0 0,0 0 0,0 0 0,0 0 0,0 0 0,0 0 0,0 0 0,0 0 0,0 0 0,0 0 0,0 0 0,0 0 0,0 0 0,0 0 0,0 0 0,0 0 0,0 0 0,0-1 0,0 1 0,0 0 0,0 0 0,0 0 0,-1 0 0,1 0 0,0 0 0,0 0 0,0 0 0,8-8 0,13-9 0,173-121 0,-189 134 0,-1 1 0,0 0 0,0 0 0,0 0 0,1 1 0,-1-1 0,1 1 0,6-2 0,-11 4 0,0 0 0,1 0 0,-1-1 0,0 1 0,0 0 0,0 0 0,1 0 0,-1 0 0,0 0 0,0 0 0,1 0 0,-1 0 0,0 0 0,0 0 0,1 0 0,-1 0 0,0 0 0,0 0 0,1 0 0,-1 0 0,0 0 0,0 0 0,1 0 0,-1 0 0,0 0 0,0 0 0,1 0 0,-1 0 0,0 0 0,0 1 0,0-1 0,1 0 0,-1 0 0,0 0 0,0 0 0,0 1 0,0-1 0,1 0 0,-1 0 0,0 0 0,0 1 0,0-1 0,-1 4 0,-3 1 0,0 0-1,0 0 0,0-1 0,-1 0 0,0 0 1,0 0-1,-9 6 0,2-2-14,-27 18-28,-1-2 1,-1-1-1,-1-3 0,-62 22 1,45-19 19,29-11 24,-51 14-1,80-26 0,0 1 0,0-1 0,0 1 0,-1-1 0,1 0 0,0 0 0,0 1 0,-1-1 0,1 0 0,0 0 0,0 0 0,-1-1 0,1 1 0,0 0 0,-3-1 0,4 0 0,0 1 0,1-1 0,-1 1 0,0-1 0,0 1 0,0-1 0,0 1 0,1-1 0,-1 1 0,0-1 0,1 1 0,-1-1 0,0 1 0,1-1 0,-1 1 0,1-1 0,-1 1 0,0 0 0,1-1 0,-1 1 0,1 0 0,0-1 0,42-25 0,25-6 0,211-108 0,-196 90 0,94-76 0,-165 115 0,-12 11 1,0-1-1,0 1 1,0 0-1,0 0 0,0 0 1,0 0-1,0 0 1,0 0-1,0 0 1,0 0-1,0 0 0,0 0 1,0 0-1,0 0 1,0-1-1,0 1 1,0 0-1,0 0 0,0 0 1,0 0-1,0 0 1,0 0-1,0 0 0,0 0 1,0 0-1,0 0 1,0-1-1,0 1 1,0 0-1,0 0 0,0 0 1,0 0-1,0 0 1,0 0-1,0 0 1,0 0-1,0 0 0,0 0 1,0 0-1,0 0 1,0 0-1,0 0 0,-1-1 1,1 1-1,0 0 1,0 0-1,0 0 1,0 0-1,0 0 0,0 0 1,0 0-1,0 0 1,0 0-1,0 0 0,0 0 1,-1 0-1,1 0 1,0 0-1,0 0 1,0 0-1,0 0 0,0 0 1,0 0-1,0 0 1,0 0-1,-28 12 79,-6 8-67,-50 40-1,-25 17-13,23-30 2,-156 59-1,-100 10 24,336-113-5,-1-1-1,1-1 1,-1 1 0,0-1 0,-8 0-1,15-1-16,0 0 0,0 0 0,0 0 0,0 0 0,0 0 0,0 0 0,0 0 0,0 0 0,0 0 0,0 0 0,1 0 0,-1 0 0,0 0 0,0 0 0,0 0 0,0 0 0,0 0 0,0 0 0,0 0 0,0 0 0,0 0 0,0 0 0,0 0 0,0 0 0,0-1 0,0 1 0,0 0-1,0 0 1,0 0 0,0 0 0,0 0 0,1 0 0,-1 0 0,0 0 0,0 0 0,0 0 0,0 0 0,0-1 0,0 1 0,0 0 0,-1 0 0,1 0 0,0 0 0,0 0 0,0 0 0,0 0 0,0 0 0,0 0 0,0 0 0,0 0 0,0 0 0,0-1 0,0 1 0,0 0 0,0 0-1,0 0 1,0 0 0,0 0 0,0 0 0,0 0 0,0 0 0,-1 0 0,1 0 0,0 0 0,0 0 0,0 0 0,0 0 0,0 0 0,0 0 0,10-9 41,15-7-2,114-53 77,40-22-128,44-65 11,6-4 0,-74 71 0,-218 124 0,-83 61 0,73-41 0,-2-3 0,-3-4 0,-97 45 0,160-89 0,17-10 0,23-18 0,-20 20 0,20-20-24,41-38-224,3 3 0,91-61 0,-75 68-2269,2 1-7509</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33:44.063"/>
    </inkml:context>
    <inkml:brush xml:id="br0">
      <inkml:brushProperty name="width" value="0.35" units="cm"/>
      <inkml:brushProperty name="height" value="0.35" units="cm"/>
      <inkml:brushProperty name="color" value="#722E04"/>
    </inkml:brush>
  </inkml:definitions>
  <inkml:trace contextRef="#ctx0" brushRef="#br0">349 6436 128,'62'-24'3531,"116"-63"-1,15-16-3012,313-175 1247,-335 161-1765,-162 107-137,-27 16-83,8-2 171,-56 23-61,-111 66 0,-51 53 37,6-3 18,158-107-27,-108 46 0,17-26-29,94-37 156,0 4-1,-106 55 0,106-46 828,56-30-306,38-19-575,169-70 801,24-12-91,-159 59-680,90-71-1,-47 31 67,27-15-8,211-141-7,-242 170-73,157-69 1,11 3 0,-218 101 0,-1-3 0,86-71 0,-124 91 1,280-231 19,-228 190-16,48-35 0,-97 76-358,1 1 0,0 1 0,42-17 0,-117 51 135,0 3 1,1 2-1,-88 59 0,-132 128-101,197-154 264,-96 58 0,-90 37 19,130-79-70,112-65 74,1 1-1,0 1 1,1 1-1,0 0 1,1 1-1,-28 33 1,35-31 73,10-17-38,0 0 0,0 0 0,0 1 0,0-1 0,0 0-1,0 0 1,0 0 0,0 0 0,0 1 0,0-1 0,0 0 0,1 0 0,-1 0 0,0 1 0,0-1 0,0 0 0,0 0 0,0 0 0,0 0 0,0 0 0,0 1 0,1-1 0,-1 0 0,0 0 0,0 0 0,0 0 0,0 0-1,0 0 1,1 0 0,-1 1 0,0-1 0,0 0 0,0 0 0,0 0 0,1 0 0,-1 0 0,0 0 0,0 0 0,0 0 0,1 0 0,-1 0 0,0 0 0,0 0 0,1 0 0,1-1 9,1 1 1,0-1 0,0 0-1,0 0 1,-1 0 0,1-1-1,0 1 1,-1-1-1,1 1 1,2-3 0,42-27 207,2 2 0,0 2 0,86-32 0,-65 30 111,104-61 0,70-83-330,-54 35 0,558-300 73,-471 287-146,-249 135-43,30-15-258,-1-2 0,90-72 0,-182 138-54,16-15 312,-32 24-1,-193 114-197,112-76-396,20-9 151,-372 258 51,317-190 364,-181 135-309,321-258 392,-41 19 0,1 0 2502,73-34-1922,16-7-114,18-13-40,-1 0 1,66-46 0,70-65 360,-149 109-736,682-468 53,-517 374-43,126-85 0,-178 95-2,123-89-1,16 21 29,-128 94 99,310-183 198,106-121-1688,-434 306 1123,-67 41-2290,-104 74 1252,-96 57 1165,22-18-90,-472 341-550,176-158 3174,591-359-796,-36 20-1155,250-165 1452,-228 123-1253,129-87-216,-206 150-316,136-63-1,-56 45-2,263-135 248,36-106-117,-300 195-270,-91 65 7,160-102 0,-126 99-384,-216 92-747,28 2 1046,1 4-1,-70 49 1,113-64-171,0 2 0,-48 49 0,78-74 255,1 1 0,-1-1 1,1 0-1,0 0 0,-1 1 0,1-1 0,-1 1 0,1-1 1,0 0-1,-1 1 0,1-1 0,0 1 0,0-1 1,-1 1-1,1-1 0,0 1 0,0-1 0,0 1 0,0-1 1,0 1-1,-1-1 0,1 1 0,0-1 0,0 2 0,11 0 0,27-11-11,-34 8 3,64-22-37,94-47 0,7-2 736,-85 42-591,31-11 12,184-93-1,158-148-110,-96 55 0,16 31 0,116-33-875,-473 219 646,0 1-1,1 1 1,36-9 0,-348 170-7979,72-50 8224,138-56-155,3 2-1,-96 80 1,-121 141 2242,354-317 812,-20 19-2779,-19 12 10,74-62 1103,186-115 1,-113 101-1114,-41 24-55,145-103 1,287-217-1453,-413 300 712,3 6-1,160-63 0,-235 115-75,155-67-1100,-179 73 1569,-1-3-1,66-47 0,-25 5 704,-35 25-184,3 3 1,1 2-1,66-33 1,-96 62-1897</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33:44.064"/>
    </inkml:context>
    <inkml:brush xml:id="br0">
      <inkml:brushProperty name="width" value="0.35" units="cm"/>
      <inkml:brushProperty name="height" value="0.35" units="cm"/>
      <inkml:brushProperty name="color" value="#722E04"/>
    </inkml:brush>
  </inkml:definitions>
  <inkml:trace contextRef="#ctx0" brushRef="#br0">0 1316 128,'66'-51'1141,"2"4"1,2 2-1,127-59 0,-118 67-555,274-121 812,-277 124-863,107-64 0,61-60 253,39-22-470,-130 95-382,170-67 0,-9 25-1792,-214 87-2581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22.382"/>
    </inkml:context>
    <inkml:brush xml:id="br0">
      <inkml:brushProperty name="width" value="0.05" units="cm"/>
      <inkml:brushProperty name="height" value="0.05" units="cm"/>
      <inkml:brushProperty name="color" value="#722E04"/>
    </inkml:brush>
  </inkml:definitions>
  <inkml:trace contextRef="#ctx0" brushRef="#br0">0 0 11904,'0'0'0,"24"67"-512,6-41 128,15-2-4736,14-18-640,11-12 5760,5-29 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4.911"/>
    </inkml:context>
    <inkml:brush xml:id="br0">
      <inkml:brushProperty name="width" value="0.05" units="cm"/>
      <inkml:brushProperty name="height" value="0.05" units="cm"/>
    </inkml:brush>
  </inkml:definitions>
  <inkml:trace contextRef="#ctx0" brushRef="#br0">0 4728 3968,'8'-75'640,"-4"68"78,-1 11-297,2 10 360,-2 8-70,-1 0 1,-1 31-1,-1-47-520,0-5-103,0 0 0,0-1-1,0 1 1,0 0 0,1 0 0,-1 0 0,0 0-1,1 0 1,-1 0 0,0 0 0,1-1 0,-1 1-1,1 0 1,-1 0 0,1-1 0,0 1 0,-1 0-1,1-1 1,0 1 0,-1 0 0,1-1-1,0 1 1,0-1 0,3 2 3266,-9-35-2564,24-604 1791,-6 307-2199,-11 184 3,30-217 0,-25 306-342,-3 0 1,-3-65-1,-2 67-8,2 1 0,12-80-1,31-137 72,9-49 66,15 24-27,27-151 72,-80 360-198,4 0-1,4 2 0,4 1 1,4 1-1,3 1 0,86-148 0,-95 186-18,2 2 0,2 1 0,60-66 0,157-98 0,-244 203 0,18-16 0,-1 0 0,0-1 0,-2-1 0,-1-1 0,19-30 0,-10 15 0,-19 28 0,1 1 0,0 0 0,0 0 0,0 1 0,0 0 0,1 0 0,0 1 0,0 0 0,1 0 0,-1 1 0,1 0 0,0 1 0,0 0 0,11-3 0,14-1 0,0 2 0,52-3 0,-85 8 0,17-1 12,-1 1-1,1 1 0,-1 1 0,1 0 0,-1 2 0,0 0 0,0 0 1,0 2-1,0 0 0,24 13 0,-27-12 1,-2 1 0,1 0 0,-1 1 0,0 0 0,-1 1-1,0 0 1,-1 1 0,0 0 0,-1 1 0,0 0 0,-1 0 0,13 24 0,6 28 86,37 132 1,-3 75 66,-17-81-165,20 116 0,-27 74 0,-2-22 0,54 474 0,-85-789 0,17 319 139,-38 579 0,-16-536 117,31-385-704,-1 0 0,0 0 0,-2 0 0,-11 32 0,15-50-1212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8.446"/>
    </inkml:context>
    <inkml:brush xml:id="br0">
      <inkml:brushProperty name="width" value="0.05" units="cm"/>
      <inkml:brushProperty name="height" value="0.05" units="cm"/>
    </inkml:brush>
  </inkml:definitions>
  <inkml:trace contextRef="#ctx0" brushRef="#br0">1 4828 5120,'8'-19'59,"11"-25"-187,-16 35 322,-9 20 427,-3 3 1318,4-12 225,4-25 316,1 11-2919,0-37 757,6-351 2223,26-191-441,29 0-1406,5-81-304,-9 72-118,-39 475-251,6 0 0,5 1 1,5 2-1,83-192 0,-29 110-21,-24 50 0,104-178 0,-152 305 0,3 1 0,0 1 0,1 0 0,1 2 0,2 0 0,0 2 0,1 0 0,1 2 0,1 0 0,1 2 0,1 1 0,37-16 0,-45 23 0,1 0 0,0 2 0,1 0 0,0 2 0,0 0 0,43-3 0,-54 7 0,0 1 0,0 1 0,0 0 0,0 1 0,-1 0 0,1 0 0,0 1 0,-1 1 0,0-1 0,0 2 0,0-1 0,-1 2 0,1-1 0,-1 1 0,0 1 0,11 9 0,30 32 16,-3 1 0,-1 3 0,76 113 0,-98-124-6,-1 0-1,-2 2 0,-2 0 0,-1 1 0,-3 1 0,16 78 0,-3 54 34,-8 0 0,-4 204-1,-50 359 86,-16 81 235,42-554-250,-2 168 30,6-272-132,-38 250-1,39-394-115,2-8-176,-1-1 0,0 0 0,0 0 0,-1 0 0,-5 12-1,34 3-14608,-17-18 13653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4.216"/>
    </inkml:context>
    <inkml:brush xml:id="br0">
      <inkml:brushProperty name="width" value="0.1" units="cm"/>
      <inkml:brushProperty name="height" value="0.6" units="cm"/>
      <inkml:brushProperty name="color" value="#CC9900"/>
      <inkml:brushProperty name="inkEffects" value="pencil"/>
    </inkml:brush>
  </inkml:definitions>
  <inkml:trace contextRef="#ctx0" brushRef="#br0">75 316 9216,'0'0'0,"0"-4"128,0-2 128,0 0 0,0 2 0,-1 2 128,0 2 0,-1-1 0,0 1 0,0-2 0,0-1 0,1-1-256,-1-3 128,2-1-128,-1-2 128,1-2-256,1-2 128,-1-1-128,0 0 128,1 2-128,0 1 0,1 2 0,-1 3 0,-1 2 0,-1 4 128,-1 3-128,-1 5 128,-1 3 0,-1 2 0,1 2 0,-1 2 128,1 2 0,-1 0 0,1 1 0,0-2 0,1-2-128,-1-2 128,0-4-128,2-2 0,0-5-128,1-3 128,0-5-128,1-4 0,1-4 0,2-6 0,0-5 0,0-4 0,1-2-128,-1 0 128,1 2-128,0 3 0,-1 5 0,-1 5 0,2 7 0,-1 6 128,-1 5 0,0 6 0,-2 5 0,-2 5 0,-1 4 0,-3 3 128,-1 2 0,-1-1 0,1 0 0,0-3 128,2-2-128,2-5 127,2-5-127,2-4 0,3-7-128,2-5 128,3-6-128,0-5 128,3-5-128,0-5 0,2-3 0,1-2 0,0 0 0,-1 3 0,1 4 0,-3 4 0,-1 5-128,-4 4 128,-1 5 0,-3 6 0,-1 6 0,-1 7 0,-1 7 0,0 4 0,0 2 0,-1 3 0,0-1 0,0-2 128,-1-2-128,0-4 128,-1-4-128,1-4 128,-1-4-128,1-4 0,1-5 0,1-5 0,1-6-128,2-6 128,1-4-256,1-4 0,1-3-127,1-1-1,0-1 128,0 1 0,-1 4 128,-1 4 0,0 5 0,-3 5 128,-1 5 0,-3 6 0,0 9 0,-1 8 128,0 8 0,1 5 128,0 5 0,0 1 0,1 0 0,0-2 127,0-5-127,1-5 0,0-4-128,0-8 128,1-6-128,1-7 0,0-7-128,1-6 0,0-5 0,0-4 0,1-2-128,2 0 128,-1 3-128,0 3 128,-1 3-128,-1 4 0,-1 2 0,-1 4 128,-2 3 0,-1 3 0,0 5 0,0 4 0,0 5 0,1 6 0,0 3 0,-1 3 128,1 0-128,-1-1 128,0-2-256,0-3 0,-1-4-767,2-3-1,-1-2-9984,1-4 6400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21.915"/>
    </inkml:context>
    <inkml:brush xml:id="br0">
      <inkml:brushProperty name="width" value="0.05" units="cm"/>
      <inkml:brushProperty name="height" value="0.05" units="cm"/>
    </inkml:brush>
  </inkml:definitions>
  <inkml:trace contextRef="#ctx0" brushRef="#br0">894 835 5632,'0'0'7573,"-7"3"-6613,-61 31 744,-106 45-550,105-49-456,53-22-558,0-1-1,0 0 1,0-1-1,0-1 1,-1 0-1,0-1 0,-33 2 1,28-6-44,1 0 0,0-2 0,0-1 0,1-1 0,-1 0 0,1-2 0,-22-8 0,30 9-74,0-1-1,0-1 0,0 1 1,1-2-1,0 0 0,0 0 0,1-1 1,1 0-1,-1-1 0,1 0 0,-14-22 1,11 13-17,2 1 0,0-2 1,1 1-1,1-1 0,1 0 1,0-1-1,2 0 0,0 0 1,2 0-1,0 0 0,2-1 1,0 1-1,1-1 0,1 1 1,1-1-1,1 1 0,1 0 1,1 0-1,10-29 0,-8 34-5,0 0 0,0 1 0,2 0 0,0 1 0,0 0 0,1 0 0,1 1 0,24-23 0,8-2 0,62-42 0,-53 42 0,-31 24 0,1 0 0,0 1 0,1 1 0,1 1 0,43-13 0,-29 13 0,0 2 0,1 2 0,41-3 0,-61 9 0,1 0 0,-1 1 0,0 1 0,0 1 0,1 1 0,-2 0 0,1 2 0,0 0 0,20 9 0,-23-7 0,-1 1 0,0 0 0,-1 1 0,0 1 0,0 0 0,-1 1 0,0 1 0,-1 0 0,0 1 0,14 20 0,-11-11 0,-1 2 0,0 0 0,-2 0 0,-1 1 0,-1 0 0,-1 1 0,-2 0 0,0 1 0,4 39 0,-8-41 0,-1-1 0,-1 1 0,-1 0 0,-2 0 0,0 0 0,-2 0 0,-1 0 0,0-1 0,-2 0 0,-14 33 0,13-41 5,-1-1 0,-1 0-1,0-1 1,-1 0-1,0 0 1,-1-1-1,-1-1 1,0 0 0,-1 0-1,0-2 1,0 0-1,-1 0 1,-30 13-1,4-5 9,-1-2 0,0-2 0,0-2 0,-58 10-1,24-12-1654,35-7-1071,-1-2 0,0-1 0,0-3 1,0-1-1,-43-10 0,13-1 3353</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39.395"/>
    </inkml:context>
    <inkml:brush xml:id="br0">
      <inkml:brushProperty name="width" value="0.05" units="cm"/>
      <inkml:brushProperty name="height" value="0.05" units="cm"/>
    </inkml:brush>
  </inkml:definitions>
  <inkml:trace contextRef="#ctx0" brushRef="#br0">21 0 6272,'0'0'0,"-2"30"-1920,-7-36 128,0 1 768</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5.326"/>
    </inkml:context>
    <inkml:brush xml:id="br0">
      <inkml:brushProperty name="width" value="0.05" units="cm"/>
      <inkml:brushProperty name="height" value="0.05" units="cm"/>
    </inkml:brush>
  </inkml:definitions>
  <inkml:trace contextRef="#ctx0" brushRef="#br0">0 65 10240,'40'7'0,"-39"-7"20,-1 0 0,1 0 0,0 0 0,-1 0 0,1 0 0,-1 0 0,1 0 0,0 0 0,-1 0 0,1 0 0,-1 0 0,1 0 0,-1 0 0,1-1 0,0 1 0,-1 0 1,1 0-1,-1-1 0,1 1 0,-1 0 0,1-1 0,-1 1 0,0 0 0,1-1 0,-1 1 0,1-1 0,-1 1 0,0-1 0,1 1 0,-1-1 0,0 1 0,1-2 0,0-20 1407,-2 21-1353,1 0 0,0-1 0,0 1 0,-1 0 0,1-1-1,0 1 1,0 0 0,0 0 0,0-1 0,1 1 0,-1 0 0,0-1-1,0 1 1,1 0 0,-1 0 0,1 0 0,-1-1 0,1 1 0,0 0-1,-1 0 1,1 0 0,0 0 0,1-1 0,3 0 58,-1 0 0,1 0 0,0 1 0,0 0 0,0 0 1,0 0-1,0 0 0,0 1 0,0 0 0,0 0 0,0 1 0,6 0 0,8 3 273,36 11-1,-38-9-115,-1-1-1,23 3 1,80 6 300,293 26 507,-369-36-1062,0 2-1,52 15 1,-47-9 299,67 6 1,-97-16-268,58 4 225,-1 3 0,113 29 0,-163-32-255,0-1 0,0-1 0,0 0 1,1-2-1,27-2 0,128-18-5,-143 13-23,-1 2 30,72 4-1,12 0-6,-108-3-31,0 0 0,0 0 0,0-1 0,0-1 0,-1 0 0,1-1 0,-1 0 0,-1-1 0,19-12 0,-21 14-1920,0 26-15971,-9-22 17884,0 6 498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8.597"/>
    </inkml:context>
    <inkml:brush xml:id="br0">
      <inkml:brushProperty name="width" value="0.05" units="cm"/>
      <inkml:brushProperty name="height" value="0.05" units="cm"/>
    </inkml:brush>
  </inkml:definitions>
  <inkml:trace contextRef="#ctx0" brushRef="#br0">837 2709 7424,'0'0'9215,"-3"-5"-8980,-5-5-182,0 0 1,-1 1-1,0 0 0,-1 0 1,1 1-1,-2 0 0,1 1 1,-1 0-1,0 1 0,0 0 1,-1 1-1,0 0 0,0 0 1,0 2-1,-1-1 0,1 2 1,-1-1-1,0 2 0,-23-1 1,4 1-6,-138-11 394,145 8-347,-1-1 0,0-1-1,-29-11 1,44 12-54,0 0 0,0 0 0,0-1 0,1-1 0,0 0 0,0 0 1,0-1-1,1 0 0,-10-11 0,1-5 31,2 0 1,0 0-1,1-2 1,2 0-1,0 0 1,2-1-1,1-1 1,1 0 0,-6-35-1,11 38-44,1-1-1,1 1 1,1-1 0,2 1 0,0-1-1,6-29 1,41-151 176,-39 169-197,1 5 49,0 1-1,2 0 1,1 1-1,29-47 1,-26 55 33,1 0 0,1 2 1,39-35-1,8-9-62,-36 36 32,1 1 1,1 1 0,43-27 0,-40 30 31,0-2 0,51-49 0,-33 19-57,66-52 1,-91 86-29,0 2 0,1 1 1,1 1-1,0 1 0,32-12 0,183-53 230,-72 25-66,-83 24-72,-31 10-96,0 2 1,111-22 0,-57 23 115,188-58-1,-204 52 12,153-23 0,31-6 125,-269 50-248,101-26 247,163-22 0,413-61 5,-477 74-239,383-35-19,-514 69 0,0 4 0,84 9 0,162 31 0,-290-34 0,23 4 0,625 111 0,-442-70 0,49 13 0,-88 11 129,-92-30-108,447 166 85,-498-184-106,68 40 0,31 14 0,-85-48 32,-2 4 0,-1 2 0,67 49 0,-115-68-32,0 2 0,-2 0 0,0 2 0,-1 0 0,-2 1 0,23 38 0,-17-27 0,1 0 0,42 45 0,-51-67 0,-1 0-1,2-1 1,22 13-1,-20-14 9,-1 1 0,32 28 0,-23-13 9,-1 1 1,-2 1 0,0 1 0,-2 1-1,21 40 1,24 42-18,-40-70 0,35 75 0,-51-94 0,21 50 0,25 88 0,-52-137 0,-1 0 0,-1 0 0,-1 0 0,-2 26 0,4 49 0,3-54-51,-4-29-33,0 0 0,-1 30 0,-2-40 67,-1 0 0,0-1 0,0 1 0,-1 0 0,0 0 0,0-1 0,0 1 0,-1-1 0,0 0 0,-5 8 0,4-7-714,-17 30 277,17-24-3244,2 0-4347</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6:34.948"/>
    </inkml:context>
    <inkml:brush xml:id="br0">
      <inkml:brushProperty name="width" value="0.05" units="cm"/>
      <inkml:brushProperty name="height" value="0.05" units="cm"/>
    </inkml:brush>
  </inkml:definitions>
  <inkml:trace contextRef="#ctx0" brushRef="#br0">938 689 8576,'-37'-13'128,"36"13"-125,1 0 1,0 0-1,0 0 1,0-1-1,-1 1 1,1 0-1,0 0 1,0 0-1,0 0 1,0 0-1,-1 0 1,1 0-1,0 0 1,0 0-1,0 0 1,0-1-1,0 1 1,0 0-1,-1 0 1,1 0-1,0 0 0,0 0 1,0-1-1,0 1 1,0 0-1,0 0 1,0 0-1,0 0 1,0-1-1,0 1 1,0 0-1,-1 0 1,1 0-1,0 0 1,0-1-1,0 1 1,0 0-1,0 0 1,1 0-1,-1 0 1,0-1-1,0 1 1,0 0-1,0 0 1,0-1-1,9-4 103,15-3 590,-23 8-506,0 0-8,0 0 1,0-1 0,1 1-1,-1 0 1,0 0 0,0-1-1,0 1 1,0-1-1,0 1 1,0-1 0,0 1-1,0-1 1,0 0 0,-1 1-1,1-1 1,0 0 0,0 0-1,0 1 1,-1-1-1,2-1 1,-2 0 19,0 0-1,0 1 1,-1-1 0,1 0-1,0 0 1,-1 1 0,1-1-1,-1 0 1,1 1-1,-1-1 1,-1-2 0,-1-2-420,-3-11 790,6 14-525,-1 0 0,0 1 0,0-1 0,0 1 1,0-1-1,0 1 0,-1-1 0,1 1 0,-1-1 0,1 1 0,-1 0 0,0 0 1,0 0-1,0 0 0,0 0 0,0 1 0,0-1 0,-1 0 0,-3-1 0,-5-2 48,-1 0 0,-1 1-1,1 0 1,-1 0 0,1 2-1,-1-1 1,0 2 0,0 0-1,0 0 1,0 1 0,0 1-1,0 0 1,0 1 0,0 0-1,-20 7 1,8-3-17,0 2 0,1 0 0,-26 13-1,38-15-17,0 1 0,1 1 0,-1-1-1,1 2 1,1 0 0,0 0 0,-14 17-1,6-4-26,0 1-1,2 1 0,0 0 0,-13 31 0,22-39-1,1 0 0,0 1-1,1 0 1,1 0-1,0 0 1,1 1-1,0 34 1,3-18 72,2 1 0,8 47 0,-7-66-83,1-1 0,1 1 0,0-1 0,1 1 0,0-2 0,1 1 0,12 17 0,-15-27-4,0-1-1,0 0 1,0 0 0,0-1-1,1 1 1,0-1-1,-1 0 1,1 0 0,0-1-1,0 1 1,1-1-1,-1 0 1,6 1 0,4 1 30,-1-1 1,1-1 0,27 2-1,-33-4-46,-1-1 0,0 0 0,0 0 0,0-1 0,0 0 0,0 0 0,0-1 0,0 0 0,-1 0 0,1-1 0,-1 0 0,9-6 0,9-9 0,44-43 0,-32 28 0,-14 10 0,0-2 0,-2 0 0,-1-1 0,26-45 0,-3 4 0,-37 59 0,-1 0 0,0 0 0,-1 0 0,0-1 0,-1 0 0,0 1 0,0-1 0,1-14 0,-1-5 0,0-46 0,-3 68 0,0-1 0,-1 0 0,0 1 0,0-1 0,0 1 0,-1-1 0,0 1 0,-1 0 0,0 0 0,0 0 0,-4-7 0,4 9 0,3 5 0,-1 0 0,1 0 0,0 0 0,0 0 0,-1 0 0,1 0 0,0 0 0,0 0 0,-1 0 0,1 0 0,0 0 0,0 0 0,-1 0 0,1 0 0,0 0 0,0 0 0,0 0 0,-1 0 0,1 0 0,0 0 0,0 0 0,-1 0 0,1 0 0,0 0 0,0 1 0,0-1 0,-1 0 0,1 0 0,0 0 0,0 0 0,0 1 0,0-1 0,-1 0 0,1 0 0,0 0 0,0 1 0,0-1 0,0 0 0,0 0 0,0 0 0,0 1 0,-1-1 0,1 0 0,0 0 0,0 1 0,0-1 0,0 0 0,0 0 0,0 1 0,0-1 0,0 0 0,1 1 0,-2 9 0,-13 112 491,30 134-168,-11-206-219,0-20-30,2 0 1,1-1 0,1 0 0,20 42-1,-6-12 65,-19-49-111,1 1 0,0 0 0,0-1 0,1 0 1,1 0-1,11 13 0,-15-20-22,-1 0 0,0-1 0,1 0 0,-1 1 1,1-1-1,-1 0 0,1 0 0,0 0 0,0-1 0,0 1 0,0-1 0,0 0 1,1 0-1,-1 0 0,0 0 0,1 0 0,-1-1 0,0 1 0,1-1 0,-1 0 1,1 0-1,-1 0 0,0-1 0,1 1 0,-1-1 0,6-1 0,20-12 26,0-1 0,0-1 0,47-37 0,-62 42-25,-2-1 1,1-1-1,-1 0 0,-1 0 0,0-1 0,-1-1 0,-1 0 0,13-26 0,-10 14 6,0-1 0,-2 0 0,-2-1-1,7-36 1,-11 41-5,-2-1 0,-1 0 0,-1 1 0,-1-1 0,-1 0 0,-1 1 0,-8-32 0,2 23 5,-1 0 0,-2 1 0,-1 0-1,-29-50 1,18 46-13,-2 2 0,-1 1 0,-2 2 0,-46-40 0,13 11 0,31 31 0,-1 2 0,-1 1 0,-1 1 0,-1 3 0,-2 0 0,0 2 0,-1 2 0,0 2 0,-2 1 0,-77-17 0,100 28 12,0 1 0,0 1-1,0 0 1,0 2-1,-1 0 1,1 0 0,0 2-1,0 0 1,0 1 0,0 1-1,0 1 1,1 0 0,-1 1-1,1 1 1,1 0-1,-1 1 1,1 1 0,1 0-1,0 1 1,0 1 0,-16 16-1,4 1-11,1 1 0,2 1 0,0 2 0,-28 53 0,15-12 0,-31 87 0,46-98 18,2 1 0,3 1 0,3 0-1,2 1 1,-1 78 0,12-126 4,1 0 0,1 0 1,0 0-1,2 0 0,0-1 0,0 1 1,2-1-1,0 0 0,1 0 0,13 22 1,4 1-12,2-1-1,51 59 1,-56-74 18,0 0 0,1-1 0,1-2 0,1 0 0,0-1 0,2-1 0,0-2 0,1-1 0,1-1 0,0-1 0,0-1 0,2-2 0,50 12 0,-73-21-19,137 21 154,-123-21-136,0 0-1,0-2 1,0 0 0,0-1 0,21-6 0,-2-2-7,-1-3 1,-1-1-1,0-2 0,-1-1 1,-1-2-1,-1-2 0,0-1 1,-2-2-1,-1-1 0,-1-1 1,-1-2-1,-1-1 0,-1-1 1,-2-2-1,-1 0 0,-2-2 1,-1 0-1,27-59 0,-40 73-11,-1 0 0,-1 0 0,-1-1 0,0 0-1,-2 0 1,0 0 0,-2 0 0,0-1 0,-1 1 0,-2-1 0,0 1-1,-4-24 1,-7-21-77,-31-98 0,35 142 67,0 0 1,-2 1 0,-1 0 0,0 1-1,-1 0 1,-1 1 0,-1 0-1,-19-19 1,-65-51-1,16 16 0,45 39-16,-1 3 0,-2 1 0,0 2 0,-3 1 0,0 3 0,-1 1 0,-85-30 0,106 45 14,-1 0 0,0 2-1,0 1 1,-49-4 0,65 8-33,-1 1 0,0 1 0,0 0 0,1 0 0,-1 0 0,1 1 0,-1 1 0,1-1 0,0 1 0,-1 1 1,1 0-1,1 0 0,-1 0 0,1 1 0,0 0 0,0 1 0,-8 7 0,-15 19 214,3 2-3760,2 2-4187,-2 3-4613,6-8 14941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2.194"/>
    </inkml:context>
    <inkml:brush xml:id="br0">
      <inkml:brushProperty name="width" value="0.05" units="cm"/>
      <inkml:brushProperty name="height" value="0.05" units="cm"/>
    </inkml:brush>
  </inkml:definitions>
  <inkml:trace contextRef="#ctx0" brushRef="#br0">1 355 128,'5'-19'337,"9"-21"11924,-13 29-9120,1-3-2880,-2 13-246,1 1 0,-1 0 0,1 0 1,-1-1-1,1 1 0,-1 0 0,1 0 1,-1 0-1,1 0 0,0-1 0,-1 1 1,1 0-1,-1 0 0,1 0 0,0 0 1,-1 0-1,1 1 0,-1-1 0,1 0 1,-1 0-1,1 0 0,-1 0 0,1 1 1,0-1-1,-1 0 0,1 0 0,0 1 1,17 10 431,-11-3-339,0 1-1,0 0 1,-1 1-1,5 10 1,11 16 15,74 123 329,-67-105-382,3-2 0,57 73 0,-80-115-48,39 46 141,-2 1 1,38 66-1,-75-109-144,0 2 82,23 30 1,-29-42-90,2 1 1,-1-1 0,0 0 0,1 0 0,0 0-1,0 0 1,0-1 0,0 0 0,1 0 0,5 2-1,-7-4 26,16 16 180,-20-17-213,0 0 0,0 0 0,0 0-1,0 0 1,1 1 0,-1-1 0,0 0-1,0 0 1,0 0 0,1 0 0,-1 0-1,0 0 1,0 0 0,0 1 0,1-1 0,-1 0-1,0 0 1,0 0 0,1 0 0,-1 0-1,0 0 1,0 0 0,1 0 0,-1 0-1,0 0 1,0 0 0,1 0 0,-1-1-1,0 1 1,0 0 0,0 0 0,1 0-1,-1 0 1,0 0 0,0 0 0,0 0-1,1-1 1,-1 1 0,0 0 0,7-13 420,2-19 257,-9 31-678,8-54 56,-2-1 1,-2-93-1,4-57 228,28-132-139,-32 302-106,2-1 0,19-64-1,-18 59 1,-7 36-34,0 0-1,1 0 1,0 0-1,0 0 1,0 0-1,1 0 1,0 0-1,0 0 1,5-8-1,-4 8-8,-1 1-42,-1 4-172,0 1-628,0 1 0,0 0-1,1-1 1,-1 1 0,0 0-1,0-1 1,0 1 0,0 0-1,0 0 1,0 0-1,0 0 1,0 0 0,2 2-1,-1 0-1443,8 9-402</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3.786"/>
    </inkml:context>
    <inkml:brush xml:id="br0">
      <inkml:brushProperty name="width" value="0.05" units="cm"/>
      <inkml:brushProperty name="height" value="0.05" units="cm"/>
    </inkml:brush>
  </inkml:definitions>
  <inkml:trace contextRef="#ctx0" brushRef="#br0">0 4553 6528,'0'0'8213,"1"-7"-7957,4-84 626,1-137-228,-9-230 372,4 406-922,10-405 430,21-11-300,4 279-234,-6 37 0,11-136 0,11-66 0,26 4 0,61-69 107,-128 393-102,276-607 11,-270 606-16,1 0 0,1 1 0,1 1 0,1 1 0,42-36 0,-14 21 0,104-66 0,-142 98 0,0 1 0,1 0 0,-1 1 0,1 0 0,0 1 0,1 0 0,-1 1 0,1 0 0,-1 1 0,1 0 0,0 1 0,0 1 0,0 0 0,-1 1 0,1 0 0,0 1 0,0 0 0,-1 1 0,0 1 0,1 0 0,-1 0 0,-1 1 0,1 1 0,-1 0 0,0 1 0,0 0 0,0 0 0,-1 1 0,16 17 0,7 13 0,-2 2 0,-2 1 0,-2 2 0,35 72 0,-38-62 0,-2 1 0,27 108 0,7 113 0,9 325 0,-50-3 0,-60 62 0,20-405 0,-3 31 0,-11 147 0,20-167 0,-10 426 0,30-667-1813,-1 0 0,-1 0 0,-1 0-1,-1-1 1,-11 42 0,10-50-2664,4 8 3369,0-15 912,0 3-679</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5.488"/>
    </inkml:context>
    <inkml:brush xml:id="br0">
      <inkml:brushProperty name="width" value="0.05" units="cm"/>
      <inkml:brushProperty name="height" value="0.05" units="cm"/>
    </inkml:brush>
  </inkml:definitions>
  <inkml:trace contextRef="#ctx0" brushRef="#br0">24 4301 4736,'25'-67'-38,"-20"51"123,-5 16-48,0 0 1,0 0-1,0 0 1,0 0-1,0 0 0,0 0 1,0 0-1,0 0 1,-6 14 407,5-11-181,-1 0 0,1 1 0,0-1 0,-1 0 0,0 0 0,0 0 0,0 0 0,0 0 0,-1 0 0,-3 3 0,6-7-179,-1 1-1,0-1 1,1 0 0,-1 1 0,0-1-1,1 0 1,-1 0 0,1 1-1,-1-1 1,1 0 0,-1 0 0,1 0-1,0 0 1,-1 1 0,1-1-1,0 0 1,0 0 0,-1 0-1,1 0 1,0 0 0,0-1 0,0 1-29,-7-43 986,2-1 0,2 1 0,3-61 0,23-134 455,-12 155-1138,-4 0-1,-5-136 1,-12 100-167,8-159 0,10-32-27,0 15 75,14 29-112,12 0 0,72-276 0,-94 501-110,1 0 0,36-75 0,52-70 52,-74 139-66,26-36-4,81-99 0,-28 42 0,44-61 0,-132 178 0,1 1 0,1 0 0,1 2 0,0 1 0,49-35 0,-53 43 0,1 1 0,0 0 0,1 2 0,0 0 0,1 1 0,0 1 0,0 1 0,1 0 0,24-2 0,-26 7 0,1 1 0,-1 1 0,0 1 0,1 1 0,-1 0 0,0 1 0,-1 2 0,1 0 0,-1 0 0,0 2 0,0 0 0,-1 1 0,-1 1 0,1 1 0,26 22 0,-28-17 6,0 1-1,-2 0 1,0 1-1,0 0 1,-2 1-1,0 1 1,-2-1-1,14 39 1,-3 11 29,17 97 0,-21-82-27,5 33 54,8 144-1,-15 118 94,-19 25-102,-58 419 0,13-432-9,-23 217 40,51-156-62,24-393-388,1-11 597,-3-17-2887,-3-5-2691,-1 0-3880,0-13 9803</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7.228"/>
    </inkml:context>
    <inkml:brush xml:id="br0">
      <inkml:brushProperty name="width" value="0.05" units="cm"/>
      <inkml:brushProperty name="height" value="0.05" units="cm"/>
    </inkml:brush>
  </inkml:definitions>
  <inkml:trace contextRef="#ctx0" brushRef="#br0">696 1017 3712,'0'0'-384,"-5"-1"256,-4-1 589,-1 1 0,0 1 0,0 0 0,0 0 1,1 1-1,-1 0 0,0 0 0,1 1 0,-1 1 0,-10 3 0,0 2 324,0 1 1,1 1-1,-31 21 0,41-25-697,0-1 0,0 0 0,0 0 0,-1-1 0,1 0 0,-1-1 0,0 0 0,0 0-1,-1-1 1,-13 1 0,17-3-39,0 0 0,-1 0 0,1-1 0,0 0 0,0-1 0,0 1-1,0-1 1,0-1 0,0 1 0,0-1 0,1-1 0,-1 1 0,1-1 0,0 0-1,-9-7 1,-2-3 43,1-1-1,0 0 1,1-1-1,0-1 0,1-1 1,2 0-1,-1 0 1,2-1-1,1 0 1,0-1-1,1-1 0,1 1 1,-8-37-1,-23-199 173,35 209-69,2 0 1,2 0-1,9-71 1,-6 100-161,0 1 0,2-1 0,-1 1 0,2-1 0,0 1 0,2 1 0,-1 0 0,2 0 0,0 0 0,1 1 0,1 0 0,0 1 0,14-14 0,-17 23-33,-1 0 0,1 0-1,0 0 1,0 1 0,0 1-1,0-1 1,1 1 0,0 1-1,-1 0 1,1 0 0,0 0-1,0 1 1,0 0 0,0 1-1,11 1 1,6 1-3,0 1 0,0 1 0,-1 1 0,26 9 0,-11-1 11,-1 1 1,0 2 0,-1 2-1,-1 2 1,37 26 0,-57-35-7,-1 1 1,0 1 0,-1 0 0,-1 1 0,0 1 0,-1 0 0,0 1 0,-1 0 0,-1 1 0,-1 0 0,-1 1 0,14 33 0,-14-20-5,0 0 0,-2 1 0,-2 0 0,0 0 0,-2 1 0,-2-1 0,-1 1 0,-1-1 0,-2 1 0,-2-1 0,0 0 0,-16 50 0,18-74-364,0 0 0,-1 0 1,0 0-1,0 0 0,-1-1 1,0 0-1,0 0 1,0 0-1,-1-1 0,0 1 1,0-1-1,-1-1 0,0 1 1,0-1-1,0 0 1,0-1-1,-1 0 0,0 0 1,0-1-1,0 0 0,-15 4 1,3-3-526,1-2 0,0 0 0,-1-1 0,1-1 0,-1-1 1,1-1-1,-1 0 0,-28-8 0,-16-5 889</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9.040"/>
    </inkml:context>
    <inkml:brush xml:id="br0">
      <inkml:brushProperty name="width" value="0.05" units="cm"/>
      <inkml:brushProperty name="height" value="0.05" units="cm"/>
    </inkml:brush>
  </inkml:definitions>
  <inkml:trace contextRef="#ctx0" brushRef="#br0">864 1152 8064,'43'-17'32,"-41"17"-14,-5 1 4,-23 9 34,-10 4 474,-1-1 0,-1-3 1,0 0-1,0-3 0,-1-1 0,-43 1 1,35-6 414,0 1 99,-65-6-1,98 2-977,0 0 0,0 0 0,1-2-1,-1 0 1,1 0 0,0-1 0,0-1 0,1 0-1,-14-9 1,5 1-20,2-2-1,-1 0 1,2 0-1,1-2 1,0 0-1,-24-36 1,32 41-7,1-1 0,0 0 0,1-1 1,0 1-1,1-1 0,1-1 0,1 1 1,0-1-1,1 0 0,0 1 0,0-26 1,5 3 50,1 0 0,2 0 1,1 1-1,3 0 1,0 0-1,2 1 1,2 0-1,2 1 1,26-47-1,-23 49-25,2 1 1,2 2-1,0 0 0,2 1 0,1 1 1,2 1-1,0 1 0,2 2 1,49-33-1,-57 46-55,1 0 0,1 1 1,-1 1-1,2 1 0,-1 1 0,1 1 1,0 2-1,0 0 0,0 1 0,1 2 1,-1 0-1,35 4 0,-31 0-1,-1 0 1,0 2-1,-1 2 0,1 0 0,-1 1 0,-1 2 1,1 1-1,-2 0 0,0 2 0,45 31 0,-48-25 19,0 0-1,-1 1 1,0 1-1,-2 0 1,-1 2-1,-1 0 0,0 1 1,-2 1-1,-1 0 1,-1 0-1,-1 2 1,-1-1-1,7 33 0,-11-30 3,0 0 0,-2 1-1,-1 0 1,-1 0-1,-2 0 1,-1-1-1,-1 1 1,-1 0-1,-2-1 1,-1 1-1,-2-1 1,-14 37-1,9-32-1441,-2-2 1,-2 0-1,-24 37 0,35-60 913,-1 0 1,0 0 0,0-1 0,-1 0 0,0 0 0,0 0 0,-1-1 0,0-1 0,0 0-1,0 0 1,-1 0 0,0-1 0,0-1 0,-18 6 0,2-5-1038,-36 1 0,21-4 192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6.003"/>
    </inkml:context>
    <inkml:brush xml:id="br0">
      <inkml:brushProperty name="width" value="0.1" units="cm"/>
      <inkml:brushProperty name="height" value="0.6" units="cm"/>
      <inkml:brushProperty name="color" value="#CC9900"/>
      <inkml:brushProperty name="inkEffects" value="pencil"/>
    </inkml:brush>
  </inkml:definitions>
  <inkml:trace contextRef="#ctx0" brushRef="#br0">14 272 9088,'0'0'0,"0"0"128,0 0 128,0 0 128,0 0 128,0 0 128,0 0 0,0 0-128,0 0 0,0 0-128,0 0 128,0 0-128,0 0 0,0 0-128,0 0 128,0 0-128,0 0 0,0 0-128,0 0 128,0 0-128,0 0 0,-1-6 0,-2-7 0,0-7-1,-1-6 1,2-4-128,2-1 128,1 1-128,1 1 128,2 4-128,0 3 0,0 5 0,1 4 0,0 6 0,-1 5 128,0 6-128,0 7 128,1 6 0,0 5 0,2 5 0,0 4 128,0 2-128,0-1 128,-1-1-128,-3-3 128,0-1-128,-3-3 0,0-2 0,0-4 0,0-3 0,1-4 0,1-3-128,0-5 128,0-5-128,1-6 128,0-6-128,3-4 128,1-4-128,3-3 0,0 0 0,2 0 0,-1 2 0,0 3 0,-1 2 0,-2 3 0,-1 3 0,-2 4 0,-2 4 0,-2 4 0,-2 6 0,0 4 0,-1 6 0,0 2 0,-1 3 0,1-1 128,-1 0-128,1-1 0,0-2 0,1-3 0,0 1 0,0-1 128,0-2-128,0-2 0,0-5 0,0-6 0,1-6 0,0-6 0,1-5 0,2-5 0,2-4-128,1-3 128,2-2-128,-1 3 128,0 1-128,-1 5 128,-1 4 0,-2 5 0,-2 6 0,-1 7 0,-3 6 0,0 7 0,-3 4 0,0 6 0,-3 2 0,0 3 128,0 1-128,1 0 128,1 0-128,1-2 128,1-4-128,1-3 128,3-5-128,1-6 128,1-7-128,0-8 128,2-7-128,-1-7 0,1-6 0,0-2 0,0-3 0,2 0 0,0 4 0,1 3 0,-1 5 0,0 4 0,-1 5 0,0 4 0,-3 4 0,-1 5 0,-1 6 0,-1 5 0,-2 6 0,-2 3 128,0 3 0,-1 0 0,0-2-128,1-2 128,0-3-128,1-5 128,2-4-128,2-6 0,1-7 0,3-6 0,0-5 0,3-5 0,1-3 0,1 1 0,1 3-128,0 3 128,-2 6-128,0 5 128,-1 5-128,-1 4 128,0 2-128,-2 2 128,1-1-128,-2 1 0,0-2-768,-1 0 128,0-1-384,-2 0 1,0-1-10369,-1 0 6784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00.569"/>
    </inkml:context>
    <inkml:brush xml:id="br0">
      <inkml:brushProperty name="width" value="0.05" units="cm"/>
      <inkml:brushProperty name="height" value="0.05" units="cm"/>
    </inkml:brush>
  </inkml:definitions>
  <inkml:trace contextRef="#ctx0" brushRef="#br0">632 1119 8192,'0'0'2816,"-4"3"-2539,-17 13 157,0-1 0,-1-1 1,-1-1-1,0-1 0,0-1 0,-1-1 0,-50 13 1,61-20-356,-1 0 1,1-2-1,-1 0 0,1 0 1,-1-1-1,0-1 1,-21-3-1,26 2-61,0-1 1,-1 0-1,1 0 1,1-1-1,-1 0 1,0 0-1,1-1 1,0 0-1,0-1 1,1 0-1,-14-12 1,8 2 9,0 0 1,1-1 0,1 0 0,1-1 0,0 0-1,1 0 1,1-1 0,1-1 0,-7-24 0,1-11 45,2-1 1,-3-62 0,10 68-54,1-1 0,4 1 1,1-1-1,2 1 0,14-57 1,-15 90-5,0 1 0,1-1 0,1 1 0,1 1 0,0-1 0,1 1 0,1 0 0,0 0 0,1 1 0,1 0 0,0 1 0,1 0 0,0 1 0,25-22 0,-17 20 10,1 0 0,0 2-1,1 0 1,0 2 0,29-11-1,-1 4 22,69-14 0,-90 26-42,0 1-1,0 2 0,1 1 1,0 1-1,-1 1 0,1 1 1,-1 2-1,0 1 0,0 1 1,-1 2-1,1 0 0,-1 2 1,-1 1-1,0 1 0,-1 1 1,0 1-1,-1 2 0,-1 0 1,0 1-1,-1 2 1,-1 0-1,-1 1 0,31 40 0,-35-38-5,0 0 0,-1 1 0,-1 1 0,18 46 0,-27-56 0,0 1 0,-1-1 0,-1 1 0,0 0 0,-1 1 0,-1-1 0,0 0 0,-1 0 0,-1 1 0,-3 16 0,1-14 0,-1 0 0,-1-1 0,0 0 0,-2 0 0,0 0 0,0-1 0,-2 0 0,-12 18 0,5-12 0,-2-1 0,0 0 0,-1-2 0,-38 31 0,-17 8-3012,-3-3 0,-2-4 0,-2-3 0,-170 73 0,204-102 3609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4.265"/>
    </inkml:context>
    <inkml:brush xml:id="br0">
      <inkml:brushProperty name="width" value="0.05" units="cm"/>
      <inkml:brushProperty name="height" value="0.05" units="cm"/>
    </inkml:brush>
  </inkml:definitions>
  <inkml:trace contextRef="#ctx0" brushRef="#br0">1 168 2304,'12'-10'254,"5"-6"-214,-8 0 4402,-9 35 1824,9 5-3847,23 29-2990,-14-24 1182,-7-2-360,0 0 1,-2 1-1,-1 0 0,-1 0 1,-2 1-1,3 45 0,3 7 16,-5-40-68,1-1-1,2 0 0,2-1 0,2 0 0,1-1 0,26 49 0,-32-72-33,-1 0 1,0 1-1,8 32 0,-15-47 454,0-24-235,1-6-354,2 0-1,1 0 1,0 0 0,17-51-1,50-107 100,-66 174-129,21-41 32,3 1 1,48-68-1,-10 17-1,-56 85-25,90-156 266,-97 168-230,0 1 1,0 0 0,0 0-1,1 0 1,8-8 0,-9 12 3149</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5.721"/>
    </inkml:context>
    <inkml:brush xml:id="br0">
      <inkml:brushProperty name="width" value="0.05" units="cm"/>
      <inkml:brushProperty name="height" value="0.05" units="cm"/>
    </inkml:brush>
  </inkml:definitions>
  <inkml:trace contextRef="#ctx0" brushRef="#br0">0 162 9856,'0'0'5653,"2"5"-5418,99 318 1706,-86-262-1786,-12-44-81,1 1 0,0-1 0,1 0 0,1 0 0,1-1 0,1 0-1,15 25 1,-10-22 15,0 0-1,-1 1 1,-1 0-1,-1 1 0,0 0 1,6 25-1,-13-28 99,-3-14-135,1 0 0,-1 0 0,1-1 0,0 1 0,0 0 0,0 0 0,1-1 0,-1 1 0,1-1 0,0 1 0,4 4 0,-6-7 54,13-23 22,57-144-75,24-46 22,-30 93-342,51-100-618,-91 168 229,20-41-1037,-10 34-2208,-33 53 1317</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7.550"/>
    </inkml:context>
    <inkml:brush xml:id="br0">
      <inkml:brushProperty name="width" value="0.05" units="cm"/>
      <inkml:brushProperty name="height" value="0.05" units="cm"/>
    </inkml:brush>
  </inkml:definitions>
  <inkml:trace contextRef="#ctx0" brushRef="#br0">48 79 14080,'-41'-13'256,"40"13"-252,1 0 0,0 0 0,0 0 0,0 0 1,-1 0-1,1 0 0,0 0 0,0 0 0,0 0 0,-1 0 1,1 0-1,0 0 0,0 0 0,0 0 0,0 0 1,-1 0-1,1 0 0,0 1 0,0-1 0,0 0 1,-1 0-1,1 0 0,0 0 0,0 0 0,0 0 1,0 1-1,0-1 0,-1 0 0,1 0 0,0 0 1,0 0-1,0 0 0,0 1 0,0-1 0,0 0 0,0 0 1,0 0-1,0 1 0,0-1 0,0 0 0,0 0 1,0 0-1,0 1 0,0-1 0,0 0 0,0 0 1,0 0-1,0 1 0,0-1 0,0 0 0,0 0 1,0 0-1,0 1 0,0-1 0,0 0 0,0 0 1,0 0-1,1 0 0,-1 1 0,0-1 0,0 0 0,0 0 1,0 0-1,0 0 0,1 0 0,-1 0 0,0 1 1,0-1-1,0 0 0,9 13 65,0-4 120,1 0 1,21 15-1,-24-20 39,0 0-1,0 1 1,0 1-1,-1-1 1,0 1 0,0 0-1,-1 0 1,0 1 0,0-1-1,5 11 1,2 3-34,0 1 0,1-1 0,1-1 0,21 22 0,-18-22-132,-2 0 0,0 0 0,-1 2 0,12 24 0,12 49 62,6 13 648,-11-53-217,-23-23-171,-9-27-361,0 1-1,0 0 1,0-1 0,-1 1 0,0 0 0,1 0 0,-2-1 0,1 1-1,-1 5 1,0 8 90,1-11-82,-1 3 52,1 1 1,1 0 0,0-1 0,0 1 0,5 16-1,-5-26-74,-1 1-1,1-1 0,-1 1 0,0-1 0,0 1 1,1-1-1,-1 1 0,0-1 0,-1 1 1,1-1-1,0 1 0,-1 2 0,-3 36 13,3-15 47,0-23 75,-2-18-98,-2-47-36,2 1-1,3-1 1,11-82-1,4 44-217,35-127 0,-39 194-166,2 0-1,2 0 1,1 2 0,26-42-1,-32 54-9358,-4-2 3348,2-3 5312,1 1-334</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9.237"/>
    </inkml:context>
    <inkml:brush xml:id="br0">
      <inkml:brushProperty name="width" value="0.05" units="cm"/>
      <inkml:brushProperty name="height" value="0.05" units="cm"/>
    </inkml:brush>
  </inkml:definitions>
  <inkml:trace contextRef="#ctx0" brushRef="#br0">1 21 6016,'65'-21'128,"-65"21"-20,-1 0 0,1 0 0,-1 0 0,1 0-1,0 0 1,-1 0 0,1 1 0,-1-1 0,1 0 0,0 0 0,-1 0 0,1 0 0,-1 1 0,1-1 0,0 0 0,-1 0 0,1 0 0,0 1-1,0-1 1,-1 0 0,1 1 0,0-1 0,-1 0 0,1 1 0,0-1 0,0 0 0,0 1 0,0-1 0,-1 0 0,1 1 0,0-1 0,0 1-1,9 10 1335,23 6 568,-32-17-1834,57 20 1568,-41-16-1487,1 1 1,19 10 0,-15-4-164,0 0 0,1-2 0,0-1 0,0-1 0,1 0-1,0-2 1,0-1 0,0 0 0,47-1 0,14-2 470,152 20 1,-142-10-414,-19-1-47,-33-4 79,60 2-1,-32-7-101,-26 1 27,-1-3 0,81-10 0,-92 4-108,-11 3 0,0 0 0,38-2 0,-49 6-5,1-1 0,-1-1-1,0 0 1,0-1 0,11-3-1,-11 2-10,0 1 0,0 1 0,1 0 0,-1 0 0,12 0 0,17 4-2028,-13 4-7730,-20-5 5401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0.709"/>
    </inkml:context>
    <inkml:brush xml:id="br0">
      <inkml:brushProperty name="width" value="0.05" units="cm"/>
      <inkml:brushProperty name="height" value="0.05" units="cm"/>
    </inkml:brush>
  </inkml:definitions>
  <inkml:trace contextRef="#ctx0" brushRef="#br0">0 0 9344,'51'7'277,"-49"-7"-27,-13 0 105,11 0-232,-1-1 1,0 1-1,0 0 0,0 0 0,0 1 0,0-1 0,0 0 0,0 0 1,0 0-1,1 1 0,-1-1 0,0 0 0,0 1 0,0-1 0,1 0 1,-1 1-1,0-1 0,0 1 0,1 0 0,-1-1 0,0 1 0,1 0 1,-1-1-1,1 1 0,-1 0 0,1-1 0,-2 3 0,2-1-64,1 0-1,-1 1 1,0-1-1,1 0 1,-1 1 0,1-1-1,0 0 1,0 0-1,0 0 1,0 0-1,0 1 1,0-1-1,0-1 1,1 1 0,-1 0-1,3 2 1,34 33 374,-23-23-304,2 1 135,0 0 0,2-1 1,0-1-1,0-1 1,34 16-1,109 36 560,-128-54-761,0-2 0,0-1 0,1-2 0,0-1 0,53 0 1,175-22 177,-234 15-221,20-3-9,-30 3-56,0 0 1,1 2-1,-1 0 0,26 3 0,-35-2-768,-1 0 0,0 0 0,0-1 1,0-1-1,0 0 0,-1 0 0,13-5 1,26-5-9475,-29 9 10799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36.106"/>
    </inkml:context>
    <inkml:brush xml:id="br0">
      <inkml:brushProperty name="width" value="0.05" units="cm"/>
      <inkml:brushProperty name="height" value="0.05" units="cm"/>
    </inkml:brush>
  </inkml:definitions>
  <inkml:trace contextRef="#ctx0" brushRef="#br0">733 1 10752,'0'0'8063,"-4"5"-7935,-64 97 283,-122 165 330,161-234-634,-1-2 0,-2 0-1,-1-2 1,-2-2 0,0-1-1,-55 29 1,72-43-41,14-9-45,0 0 0,0 0 1,0 0-1,0-1 0,0 1 0,-1-1 0,1 0 0,-1-1 0,0 1 1,-8 1-1,32 8 85,3-8-106,1-1 0,-1-1 0,1-1 0,32-4 0,94-19 0,-136 20 0,-6 2 0,320-47 0,-234 47 0,-92 1 1,-1 0 0,0 0 0,1 0 0,-1 0 0,0 0 0,0 0 0,1 1 0,-1-1 0,0 0 0,1 0 0,-1 0 0,0 0 0,0 1 0,1-1 0,-1 0 0,0 0 0,0 1 0,0-1 0,1 0 0,-1 0 0,0 1-1,0-1 1,0 0 0,0 0 0,1 1 0,-1-1 0,0 0 0,0 1 0,0-1 0,0 0 0,0 1 0,0-1 0,0 0 0,0 1 0,0-1 0,0 0 0,0 0 0,0 1 0,0-1 0,0 0 0,0 1 0,-1-1 0,1 0 0,0 1 0,0-1 0,0 0 0,0 0-1,-1 1 1,1-1 0,0 0 0,0 0 0,0 1 0,-1-1 0,1 0 0,0 0 0,0 0 0,-1 1 0,-14 19 69,13-18-68,-192 214-2,125-133 93,-4-3-1,-126 110 1,153-152-21,8-5 38,-1-1 0,-2-3 0,-82 47 0,93-58 18,56-30-2559,-16 10-1989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37.899"/>
    </inkml:context>
    <inkml:brush xml:id="br0">
      <inkml:brushProperty name="width" value="0.05" units="cm"/>
      <inkml:brushProperty name="height" value="0.05" units="cm"/>
    </inkml:brush>
  </inkml:definitions>
  <inkml:trace contextRef="#ctx0" brushRef="#br0">12 119 13696,'9'-19'0,"-8"15"0,0 0 0,1 0 0,0 0 0,0 1 0,0-1 0,0 1 0,1-1 0,4-4 0,-12 22 768,3 3-221,0-1 1,2 34-1,-1 20-269,-2-43-228,-2 17 639,-17 70 1,22-111-670,-1-1 0,0 1 0,1 0 1,0 0-1,0 0 0,0 0 0,0 0 0,0 0 1,1 0-1,-1 0 0,1 0 0,0 0 0,0 0 1,0 0-1,0-1 0,0 1 0,0 0 1,1-1-1,0 1 0,-1-1 0,1 0 0,0 1 1,0-1-1,0 0 0,5 3 0,-2-1 9,0 0 0,0-1 0,0 0 1,1 0-1,-1-1 0,1 0 0,0 0 0,0 0 0,-1 0 0,1-1 0,8 1 0,8-2 20,0-1-1,0-2 0,0 0 1,0-1-1,28-9 1,-14 4 23,-2 1-13,240-69 266,-229 56-304,-33 15 6,1 0-1,-1 1 1,26-7 0,-55 10 116,1 0-1,-1-2 1,1 0 0,-30-11-1,18 5-66,-25-10 64,1-3 0,-91-54 0,9 4 59,-9-10 150,97 53-293,33 24-56,35 33 0,61 48 0,122 97 0,-129-115 0,57 37 0,-259-153 104,72 36-80,28 11-26,-1 2-1,-1 0 0,0 2 1,-1 1-1,1 1 0,-1 2 1,-51-2-1,115 22-210,150 68 191,-185-84 22,0 1 0,0-1 0,0 0 0,0 0 0,0 0 0,0 0 0,0 0 0,1 1 0,-1-1 0,0 0 0,0 0 0,0 0 0,0 0 0,0 0 0,0 0 0,1 0 0,-1 1 0,0-1 0,0 0 0,0 0 0,0 0 0,0 0 0,1 0 0,-1 0 0,0 0 0,0 0 0,0 0 0,0 0 0,1 0 0,-1 0 0,0 0 0,0 0 0,0 0 0,0 0 0,1 0 0,-1 0 0,0 0 0,0 0 0,0-1 0,0 1 0,1 0 0,-1 0 0,0 0 0,0 0 0,0 0 0,0 0 0,0 0 0,0 0 0,1-1 0,-1 1 0,0 0 0,0 0 0,0 0 0,0 0 0,0 0 0,0-1 0,0 1 0,0 0 0,-9-8 0,-6 0-2,-1 1 0,0 0 0,0 2 0,-1 0 0,0 0 0,1 2-1,-1 0 1,0 1 0,-34 0 0,50 2-2,0 0 0,0 0 0,0 0 0,0 0 1,0 0-1,0 0 0,0 1 0,0-1 0,0 0 0,0 0 0,0 1 0,0-1 0,1 1 0,-1-1 1,0 1-1,0-1 0,0 1 0,0-1 0,1 1 0,-1 0 0,0-1 0,0 2 0,1-1 3,0 0 0,0-1 0,0 1-1,0 0 1,0 0 0,0-1 0,0 1 0,1 0-1,-1 0 1,0-1 0,1 1 0,-1 0-1,0-1 1,1 1 0,-1 0 0,1-1 0,-1 1-1,1-1 1,-1 1 0,1 0 0,0 0-1,41 29-193,-36-26 38,52 35-5627,-19-15-7461,-24-16 13821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2.201"/>
    </inkml:context>
    <inkml:brush xml:id="br0">
      <inkml:brushProperty name="width" value="0.05" units="cm"/>
      <inkml:brushProperty name="height" value="0.05" units="cm"/>
    </inkml:brush>
  </inkml:definitions>
  <inkml:trace contextRef="#ctx0" brushRef="#br0">75 91 6144,'6'20'347,"-6"-20"-337,0 0 0,0 0 0,0 0 0,0 0 0,0 0 0,0 1 0,0-1 0,0 0 0,0 0 0,0 0 0,1 0 0,-1 0 0,0 0 0,0 0 0,0 0 0,0 0 0,0 0 0,0 0 0,0 0 0,1 0 0,-1 0 0,0 0 0,0 0 0,0 0 0,0 0 0,0 0 0,0 0 0,1 0 0,-1 0 0,0 0 0,0 0 0,0 0 0,0 0 0,0 0 0,0 0 0,0 0 0,1 0 0,-1 0 0,0 0 0,0 0 0,0 0 0,0 0 0,0-1 0,0 1 0,0 0 0,0 0 0,0 0 0,0 0 0,1 0 0,-1 0 0,0 0 0,0 0 0,0-1 0,0 1 0,0 0 0,0 0 0,0 0 0,0 0 0,0 0 0,0-1 0,9-37 1755,-3 12-434,-2 10-693,3-10 1605,-7 26-2229,0 0 0,0 0 0,0-1 0,0 1 0,0 0 0,0 0 0,0 0 0,0 0 0,0 0 0,0 0 0,0 0 0,0 0 0,0 0 0,0 0 0,0 0 0,0 0 0,0 0 0,0-1 0,0 1 0,0 0 0,0 0 0,0 0 0,0 0 0,0 0 0,1 0 0,-1 0 0,0 0 0,0 0 0,0 0 0,0 0 0,0 0 0,0 0 0,0 0 0,0 0 0,0 0 0,0 0 0,0 0 0,0 0 0,0 0 0,1 0 0,-1 0 0,0 0 0,0 0 0,0 0 0,0 0 0,0 0 0,0 0 0,0 0 0,0 0 0,0 0-1,0 0 1,0 0 0,0 0 0,1 0 0,-1 0 0,0 0 0,0 0 0,0 0 0,0 0 0,0 0 0,0 0 0,0 1 0,0-1 0,0 0 0,0 0 0,0 0 0,0 0 0,0 0 0,0 0 0,3 15 435,3 121 862,-18 225 0,0-148-648,5-100-279,-5-1 0,-38 164 0,43-245-313,5-18-107,-1 1 1,0-1-1,-1 0 1,-7 15 0,11-27-477,1-8-3219,0 4 2889,0 0 1,0 0 0,1 0-1,-1 0 1,4-6-1,4-7-2517,6-24-1826,1-2 4440,2-11 1385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2.680"/>
    </inkml:context>
    <inkml:brush xml:id="br0">
      <inkml:brushProperty name="width" value="0.05" units="cm"/>
      <inkml:brushProperty name="height" value="0.05" units="cm"/>
    </inkml:brush>
  </inkml:definitions>
  <inkml:trace contextRef="#ctx0" brushRef="#br0">283 1 8320,'-58'53'160,"38"-36"-68,20-17-92,0 0 1,0 0-1,0 0 1,0 0 0,0 0-1,-1 0 1,6-5-17,18-17-146,-22 21 197,0 0-1,0 0 0,0 0 0,0 0 1,0 1-1,0-1 0,1 0 1,-1 1-1,0-1 0,0 1 0,0-1 1,1 1-1,-1 0 0,0-1 1,1 1-1,1 0 0,-2 0 37,0 1-1,-1 0 1,1-1 0,-1 1-1,1 0 1,-1 0-1,0-1 1,1 1 0,-1 0-1,0 0 1,0-1 0,1 1-1,-1 0 1,0 0-1,0 0 1,0 0 0,0 0-1,0-1 1,0 1-1,0 0 1,0 0 0,-1 1-1,-3 26 700,3-22-561,-15 90 1128,-8 49-562,1 88 227,-69 486 1793,13-412-2134,78-305-736,1-1 0,0 1 0,-1-1 0,1 1 0,-1-1 0,1 0-1,-1 1 1,1-1 0,-1 0 0,0 1 0,0-1 0,0 0 0,0 0 0,-1 2 0,1-3-193,1-1-1,-1 1 1,1-1 0,-1 1 0,1 0 0,0-1 0,-1 1 0,1-1 0,0 1 0,-1-1-1,1 1 1,0-1 0,0 1 0,0-1 0,-1 0 0,1 1 0,0-1 0,0 1 0,0-1-1,0 1 1,0-1 0,0 0 0,0 0 0,-2-32-7686,2 15 6359,0 17 1746,0-29 318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7.535"/>
    </inkml:context>
    <inkml:brush xml:id="br0">
      <inkml:brushProperty name="width" value="0.1" units="cm"/>
      <inkml:brushProperty name="height" value="0.6" units="cm"/>
      <inkml:brushProperty name="color" value="#CC9900"/>
      <inkml:brushProperty name="inkEffects" value="pencil"/>
    </inkml:brush>
  </inkml:definitions>
  <inkml:trace contextRef="#ctx0" brushRef="#br0">1 270 12032,'0'0'0,"0"0"0,0 0 0,0 0 0,0 0 128,1-4-128,2-5 128,1-3-128,-1-5 128,1-4-128,-1-2 128,-1-1 0,-1-1 0,0-1-128,-1 1 128,0 2-128,1 3 128,0 4-128,0 4 128,0 4 0,0 4 0,-1 4 0,0 6 128,1 5 0,0 7 0,2 5 128,0 4 0,0 4-128,0 2 0,0 0 0,0-3 0,1-4 0,-1-3 127,0-6-255,-1-5 128,0-5-128,-2-5 128,1-7-128,0-6 0,3-7-128,2-4 128,0-4-128,1-3 0,-1 0 0,-1 0 0,0 2 0,-1 1 0,-1 4-128,0 6 128,-1 6-128,-1 7 128,0 7 0,-1 7 0,-1 6 0,1 5 0,1 4 0,0 2 128,1 1 0,1 1 0,0-3 0,2-3 0,-1-4 0,-1-6 0,0-4 0,0-7 0,0-5-128,1-6 128,0-5-128,0-5 128,0-2-128,0-2 0,-1 0 0,-1 1 0,-1 3 0,1 3 0,-1 3 0,0 4 0,-1 2 0,0 5 0,1 6 0,0 5 0,0 6 0,2 7 128,0 5 0,2 3 0,1 3 0,1-1 0,1-3 0,-2-4 128,0-5-128,-2-6 0,-1-6 0,-1-8 0,-2-7-128,0-6 0,-1-6 0,-1-6 0,0-4 0,0-4 0,0-4-128,-1 1 128,0 0-128,-1 4 0,1 4 0,-1 6 0,1 5 0,0 5 0,1 5-128,1 4 128,0 4 0,0 6 128,0 5 0,0 6 0,1 4 0,1 4 0,0 2 0,1 0 0,0-1 0,1-2 0,-1-3 0,0-4 0,-1-4 0,0-8 0,-1-7-512,-1-6 128,-1-7-640,-2-4 129,1-1-10753,-1 2 6912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3.250"/>
    </inkml:context>
    <inkml:brush xml:id="br0">
      <inkml:brushProperty name="width" value="0.05" units="cm"/>
      <inkml:brushProperty name="height" value="0.05" units="cm"/>
    </inkml:brush>
  </inkml:definitions>
  <inkml:trace contextRef="#ctx0" brushRef="#br0">0 911 13696,'17'4'0,"-13"-2"0,-1-1 0,0 0 0,1 0 0,0-1 0,-1 1 0,1-1 0,-1 1 0,1-1 0,0 0 0,-1-1 0,1 1 0,-1-1 0,1 1 0,-1-1 0,1 0 0,4-2 0,29-19 209,43-32 1,-2 0 139,72-41 583,312-180 34,-287 190-895,197-107-99,-309 158-49,-41 23-69,0-1-1,-1-1 0,-1-1 0,22-19 0,-42 33 137,1 0 1,0-1-1,-1 1 0,1 0 1,-1-1-1,1 1 0,-1-1 0,0 1 1,1-1-1,-1 1 0,1-1 1,-1 1-1,0-1 0,1 1 0,-1-1 1,0 1-1,0-1 0,1 0 1,-1 1-1,0-1 0,0 1 0,0-1 1,0 0-1,0 1 0,0-1 1,0 0-1,0 1 0,0-2 0,-1 1 2,0 1-1,1-1 0,-1 1 1,0-1-1,0 1 0,0 0 0,1-1 1,-1 1-1,0 0 0,0 0 0,0-1 1,0 1-1,0 0 0,0 0 1,0 0-1,-2 0 0,-4 0-7,0 1-1,0 0 1,0 0 0,-13 4-1,-8 6-51,1 2-1,1 1 0,-27 17 0,-74 59-564,63-43-336,-160 117-6225,20-14 2038,64-53 5496,19-17-1407</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3.790"/>
    </inkml:context>
    <inkml:brush xml:id="br0">
      <inkml:brushProperty name="width" value="0.05" units="cm"/>
      <inkml:brushProperty name="height" value="0.05" units="cm"/>
    </inkml:brush>
  </inkml:definitions>
  <inkml:trace contextRef="#ctx0" brushRef="#br0">0 937 13952,'43'-39'-32,"2"3"0,1 1 0,51-28 0,-32 25 45,8-4 44,108-83 1,16-28-58,268-158 0,-317 217-128,-148 94 128,0 0 0,0 0 0,0 0 0,0 0 0,0 1 0,0-1 0,0 0 0,0 0 0,0 0 0,0 0 0,0 0 0,0 0 0,0 0 0,0 0 0,0 0 0,0 1 0,0-1 0,0 0 0,0 0 0,0 0 0,0 0 0,0 0 0,0 0 0,0 0 0,0 0 0,1 0 0,-1 0 0,0 0 0,0 0 0,0 0 0,0 0 0,0 0 0,0 0 0,0 0 0,0 1 0,0-1 0,0 0 0,1 0 0,-1 0 0,0 0 0,0 0 0,0 0 0,0 0 0,0 0 0,0-1 0,0 1 0,0 0 0,0 0 0,1 0 0,-1 0 0,0 0 0,0 0 0,0 0 0,-9 15 0,-18 17 0,-5-4 255,-1-2 1,-1-1-1,-2-1 0,-51 25 1,-58 38 643,-415 302-260,429-288-1313,-25 16-1318,140-104 612,-1 0-2045,-3-4-4271,7-5 8272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5.690"/>
    </inkml:context>
    <inkml:brush xml:id="br0">
      <inkml:brushProperty name="width" value="0.05" units="cm"/>
      <inkml:brushProperty name="height" value="0.05" units="cm"/>
    </inkml:brush>
  </inkml:definitions>
  <inkml:trace contextRef="#ctx0" brushRef="#br0">40 1234 7808,'98'-180'384,"-90"164"-179,-16 22 80,-125 175 3833,130-188-3350,4-13-544,2-1 0,1 0 0,6-22 0,0-2-96,-8 36-107,42-270 960,0-233 1195,-41 470-2095,1 1 0,3-1 0,1 1 0,14-41 0,-14 66-81,-4 12 0,-3 11 0,-1-7 0,5 112-213,-4-1 0,-19 148-1,-4-125 172,-6-1-1,-47 131 0,36-123 43,49-196 0,5-67 0,-5 37 0,27-296-1935,-18 164 31,-18 215 1791,7-57-4965,7 24-2211,-15 34 7251,0 1-1,0-1 1,0 1-1,1-1 1,-1 1 0,0 0-1,1-1 1,-1 1-1,0-1 1,1 1 0,-1 0-1,0-1 1,1 1-1,-1 0 1,1 0 0,-1-1-1,0 1 1,1 0-1,-1 0 1,1 0 0,-1-1-1,1 1 1,-1 0-1,1 0 1,10 9 38</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6.526"/>
    </inkml:context>
    <inkml:brush xml:id="br0">
      <inkml:brushProperty name="width" value="0.05" units="cm"/>
      <inkml:brushProperty name="height" value="0.05" units="cm"/>
    </inkml:brush>
  </inkml:definitions>
  <inkml:trace contextRef="#ctx0" brushRef="#br0">1 1425 14080,'15'-18'27,"-1"2"-28,21-33-1,-31 42 142,0 0-1,-1-1 1,1 1-1,-2-1 1,1 0-1,-1 1 1,0-1-1,1-13 1,4-237 1393,-1 2-1253,35-307 317,-39 534-592,6-48 23,-7 70-46,1 0 0,-1 0 0,1 0 0,1 0 1,0 0-1,0 1 0,0-1 0,4-6 0,-6 13 15,-1-1 0,0 0 0,0 1 0,1-1 0,-1 1 0,0 0 0,0-1 0,1 1 0,-1-1 0,1 1 0,-1-1 0,0 1 0,1 0 0,-1-1 0,1 1 0,-1 0 0,1-1 0,-1 1 0,1 0 0,-1 0 0,1 0 0,-1-1 0,1 1 0,-1 0 0,1 0 0,-1 0 0,1 0 0,0 0 0,-1 0 0,1 0 0,5 16-33,-6 34-25,-1-46 38,-27 275-127,-13 31 20,2-23-17,58-452-599,4 28-2105,21-68-6050,-6 29 4525,-25 113 4376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8.229"/>
    </inkml:context>
    <inkml:brush xml:id="br0">
      <inkml:brushProperty name="width" value="0.05" units="cm"/>
      <inkml:brushProperty name="height" value="0.05" units="cm"/>
    </inkml:brush>
  </inkml:definitions>
  <inkml:trace contextRef="#ctx0" brushRef="#br0">98 237 8320,'5'-6'-97,"0"0"1,0 0-1,-1 0 0,0 0 1,0-1-1,3-7 1,-5 9 148,-1 1 0,0 0 0,0-1 0,0 1 0,-1-1 0,0 1 0,0-1 0,0 1 0,0 0 0,-1-1 0,1 1 0,-2-5 0,-1-1 126,1 0 0,1 0 1,0 0-1,0-1 0,1 1 0,0-10 1,1 18-153,-1 0 1,0 0-1,0 0 0,1 0 1,-1 1-1,1-1 1,0 0-1,0 0 0,-1 0 1,1 1-1,0-1 1,0 0-1,0 1 0,1-1 1,-1 1-1,0-1 1,1 1-1,-1 0 0,1 0 1,-1 0-1,1-1 0,-1 1 1,1 0-1,0 1 1,0-1-1,-1 0 0,1 1 1,0-1-1,0 0 1,0 1-1,0 0 0,0 0 1,0-1-1,-1 1 1,1 0-1,0 1 0,0-1 1,0 0-1,2 1 1,0 0 2,-1 0 0,1 0 1,-1 0-1,0 1 0,1 0 1,-1-1-1,0 1 0,0 0 1,0 0-1,0 1 0,-1-1 1,1 1-1,-1-1 0,1 1 1,-1 0-1,0 0 0,0 0 1,0 0-1,0 0 0,-1 0 1,1 1-1,-1-1 0,2 7 1,-1-2 40,1 0 0,-2 0 1,1 0-1,-1 0 1,0 1-1,-1-1 0,0 0 1,0 1-1,-2 11 1,0-14-87,-1-1 1,1 0 0,-1 0 0,0 0-1,0 0 1,0-1 0,-1 1-1,1-1 1,-1 0 0,0 0 0,0 0-1,-1 0 1,1-1 0,-1 0 0,0 0-1,0 0 1,0 0 0,0-1-1,0 0 1,-1 0 0,-10 2 0,10-2 3,0 0 1,0-1-1,0 0 1,0 0 0,0 0-1,0-1 1,0 0-1,0 0 1,0 0-1,0-1 1,-1 0 0,1 0-1,0-1 1,1 1-1,-1-1 1,0-1-1,0 1 1,1-1 0,0 0-1,-7-5 1,9 6 17,1 0 0,0-1 0,0 1 0,0-1 1,0 1-1,1-1 0,-1 1 0,1-1 0,-1 0 1,1 0-1,0 0 0,0 0 0,1 0 0,-1 0 1,0 0-1,1 0 0,0 0 0,0-1 0,0 1 1,0 0-1,0 0 0,1 0 0,-1 0 0,1 0 1,0 0-1,0 0 0,0 0 0,0 0 0,0 0 1,1 0-1,0 1 0,-1-1 0,4-4 0,4-4-12,0 0-1,1 0 0,0 1 1,0 0-1,24-16 0,-27 21-7,1 0 0,-1 1 0,1 0 0,1 0 0,-1 1 0,0 0 0,13-3 0,-18 5 14,0 1 1,0-1-1,0 1 0,0-1 0,0 1 1,0 0-1,1 0 0,-1 1 0,0-1 0,0 1 1,0-1-1,0 1 0,0 0 0,0 0 1,0 0-1,0 1 0,0-1 0,0 1 1,-1-1-1,1 1 0,-1 0 0,1 0 0,3 5 1,-3-4 23,0 0 1,-1 1 0,0-1 0,0 1 0,0 0 0,0-1 0,0 1-1,-1 0 1,0 0 0,0 0 0,0 0 0,0 0 0,-1 0-1,1 1 1,-1-1 0,0 0 0,0 0 0,-1 0 0,1 0-1,-1 0 1,0 1 0,0-1 0,0 0 0,-1-1 0,1 1 0,-1 0-1,0 0 1,-5 6 0,3-5-203,0 0 0,0 0-1,0-1 1,-1 1 0,0-1-1,0 0 1,0-1 0,-1 1 0,1-1-1,-1 0 1,1 0 0,-1-1 0,0 0-1,0 0 1,0 0 0,-1 0 0,1-1-1,-11 0 1,7 0-275,1-1 0,0-1-1,-1 0 1,1 0 0,-17-6-1,24 7 368,0 0 0,1-1 0,-1 1 0,0-1 0,1 0-1,-1 1 1,1-1 0,-1 0 0,1 0 0,-1 0 0,1 0 0,0 0-1,-1 0 1,1 0 0,0 0 0,0-1 0,0 1 0,0 0-1,0-1 1,0 1 0,0-1 0,0 1 0,1-1 0,-1 0-1,1 1 1,-1-1 0,1 0 0,-1 1 0,1-1 0,0 0 0,0 1-1,0-1 1,0 0 0,0 0 0,0 1 0,1-1 0,-1 0-1,1-2 1,1-5-1151</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9.466"/>
    </inkml:context>
    <inkml:brush xml:id="br0">
      <inkml:brushProperty name="width" value="0.05" units="cm"/>
      <inkml:brushProperty name="height" value="0.05" units="cm"/>
    </inkml:brush>
  </inkml:definitions>
  <inkml:trace contextRef="#ctx0" brushRef="#br0">202 1040 13440,'13'1'17,"-11"0"-8,1-1 0,-1 0 0,1 0 0,-1 0 0,1 0 0,-1 0-1,0 0 1,1-1 0,2 0 0,-5 0-8,0 1 0,1-1 0,-1 1 0,0 0 0,0-1-1,0 1 1,0-1 0,0 1 0,0-1 0,0 1 0,0-1-1,0 1 1,0-1 0,0 1 0,0-1 0,0 1 0,0-1 0,-1 1-1,1 0 1,0-1 0,0 1 0,0-1 0,-1 1 0,1-1 0,0 1-1,0 0 1,-1-1 0,1 1 0,0 0 0,-1-1 0,-11-16-6,10 15 5,-9-18 236,1 0 0,0-1 0,2 0 0,0 0 0,1-1 0,-6-37 1,-1 1 158,-100-403 1418,85 355-1344,99 558-169,-34-204-195,-16-122 2,-19-131-91,-1 0-1,1 1 1,-1-1 0,1 0-1,1 1 1,1-7 0,5-18 23,-3-2-39,-2 1 0,-1-1 0,-1 0 0,-2 1 0,-8-53 0,-20-76 0,-13-80 0,36 190 0,3 1 0,4-94 0,0 131-12,-1 4-21,1-1 0,0 0 0,0 0 0,0 0 0,1 0-1,0 0 1,4-8 0,-5 16 31,-1 0 0,1 0 0,-1 0-1,1 0 1,-1 0 0,1 0 0,0 0 0,-1 0 0,1 0-1,-1 0 1,1 0 0,-1 0 0,1 0 0,-1 0 0,1 0-1,-1 1 1,1-1 0,-1 0 0,1 0 0,-1 1 0,0-1-1,1 0 1,-1 0 0,1 1 0,-1-1 0,0 1 0,1-1-1,-1 0 1,0 1 0,1-1 0,-1 2 0,14 14-36,-9-9 38,-1 1 0,0 0 0,-1 0 0,0 0 0,4 17 0,4 9 0,11 36-25,-3 1-1,-3 1 1,-4 0-1,6 108 0,-17-173-47,0 1-264,-1-1 0,0 0 0,0 0 0,0 0 0,-1 0 0,-2 13 1,3-20 242,0 0 1,-1 0 0,1 0 0,0 1 0,0-1 0,0 0 0,0 0 0,0 0 0,-1 0 0,1 0 0,0 0-1,0 1 1,0-1 0,-1 0 0,1 0 0,0 0 0,0 0 0,0 0 0,-1 0 0,1 0 0,0 0 0,0 0 0,0 0-1,-1 0 1,1 0 0,0 0 0,0 0 0,0 0 0,-1 0 0,1 0 0,0 0 0,0 0 0,0 0 0,-1-1 0,1 1-1,0 0 1,0 0 0,0 0 0,0 0 0,-1 0 0,1 0 0,0-1 0,0 1 0,0 0 0,0 0 0,0 0-1,0 0 1,-1-1 0,-5-7-2321,4 4 1742,1 0 0,-1 0 0,1-1 1,0 1-1,1-1 0,-1 1 0,1 0 1,0-1-1,0 1 0,1-7 0,-1 3 318,1-14 354</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51.541"/>
    </inkml:context>
    <inkml:brush xml:id="br0">
      <inkml:brushProperty name="width" value="0.05" units="cm"/>
      <inkml:brushProperty name="height" value="0.05" units="cm"/>
    </inkml:brush>
  </inkml:definitions>
  <inkml:trace contextRef="#ctx0" brushRef="#br0">34 895 9472,'2'-6'0,"8"-21"0,-5 23 0,-2 16 0,-7 159 1685,4-170-1571,0-1 1,0 1-1,0-1 1,0 1-1,0-1 1,0 1-1,1-1 1,-1 1-1,0-1 1,0 1-1,0-1 1,0 1-1,0-1 0,1 0 1,-1 1-1,0-1 1,0 1-1,1-1 1,-1 0-1,0 1 1,1-1-1,-1 1 1,0-1-1,1 0 1,0 1-1,-1-1-76,1 0 0,-1 0 0,0-1 0,1 1 0,-1 0 1,0 0-1,1 0 0,-1 0 0,0-1 0,1 1 0,-1 0 0,0 0 0,1-1 0,-1 1 0,0 0 0,0 0 1,1-1-1,-1 1 0,0 0 0,0-1 0,0 1 0,1 0 0,-1-1 0,0 1 0,0-1 0,0 1 0,0 0 1,0-1-1,0 1 0,0 0 0,0-1 0,0 1 0,0-1 0,0 0 0,31-261 998,-30 253-1005,10-129 381,12-104 102,-17 196-522,3 1 1,2 1-1,20-54 1,-24 83-36,-7 15 39,0 0 0,0-1 0,0 1 0,0 0 0,0-1 0,0 1 0,0 0-1,0-1 1,0 1 0,0 0 0,1 0 0,-1-1 0,0 1 0,0 0 0,0 0 0,0-1 0,0 1 0,1 0 0,-1 0-1,0-1 1,0 1 0,0 0 0,1 0 0,-1 0 0,0-1 0,0 1 0,1 0 0,-1 0 0,0 0 0,1 0 0,-1 0-1,0-1 1,0 1 0,1 0 0,-1 0 0,0 0 0,1 0 0,-1 0 0,0 0 0,0 0 0,1 0 0,0 0 0,0 7-26,-1-6 22,-1 24-24,-1 1 1,-1-1-1,-8 34 1,0-3 7,-29 226 24,-6 41 0,44-309 35,2-7 6,-1 0 0,0-1 0,0 1 1,-1 0-1,0-1 0,0 0 0,0 1 1,-6 8-1,8-15-39,0-1 0,-1 1 0,1 0 0,-1 0-1,1-1 1,-1 1 0,1 0 0,0-1 0,-1 1 0,1 0 0,0-1 0,-1 1 0,1 0 0,0-1 0,0 1 0,-1-1 0,1 1-1,0 0 1,0-1 0,0 1 0,0-1 0,-1 1 0,1-1 0,0 1 0,0-1 0,0 1 0,0-1 0,0 1 0,0-1 0,0 1-1,0-1 1,0 1 0,1 0 0,-1-1 0,0 0 0,-1-23 35,41-208-37,-13 95 0,59-306 0,-85 437-18,1-1 0,0 1 0,0 0-1,0 0 1,1 1 0,5-10-1,-6 32-215,-4 28 214,-1 0 0,-13 59 0,-30 89-44,6-23 38,29-125 26,6-28 0,1 1 0,1-1 0,-2 31 0,7-77 100,11-49-1,-4 30-20,13-158-1,-8 54-50,-10 130-31,1-1-1,1 1 1,1 0-1,1 1 1,20-40-1,-28 106-209,-13 88 202,-53 227 0,57-323 54,-1 0 0,-27 61-1,37-98-42,0 0 0,0 0 0,0 0 0,0 0 0,0 0 0,0 0 0,0 0 0,0-1 0,0 1 0,0 0 0,0 0 0,0 0 0,0 0 0,0 0 0,0 0 0,0 0 0,0 0 0,0 0 0,0 0 0,0 0 0,0 0 0,0 0 0,0 0 0,0 0 0,0 0 0,-1 0 0,1 0 0,0 0 0,0 0 0,0 0 0,0 0 0,0 0 0,0 0 0,0 0 0,0 0 0,0 0 0,0 0 0,0 0 0,0 0 0,0 0 0,0 0 0,0 0 0,-1 0 0,2-13 0,2-18 0,92-508 0,-33 260-128,-70 310 128,-19 86 0,5-9 8,-4-1-1,-70 178 0,87-262 58,6-11-10,-1-1 0,0 0 1,-1-1-1,-10 16 0,15-26-54,0 0-1,0 0 0,0 0 1,0 0-1,0 0 1,0 0-1,0 0 0,-1 1 1,1-1-1,0 0 1,0 0-1,0 0 0,0 0 1,0 0-1,-1 0 1,1 0-1,0 0 1,0 0-1,0 0 0,0 0 1,0 0-1,-1 0 1,1 0-1,0 0 0,0 0 1,0-1-1,0 1 1,0 0-1,-1 0 0,1 0 1,0 0-1,0 0 1,0 0-1,0 0 0,0 0 1,0 0-1,0-1 1,0 1-1,-1 0 1,1 0-1,0 0 0,0 0 1,0 0-1,0 0 1,0-1-1,0 1 0,0 0 1,0 0-1,0 0 1,0 0-1,0-1 0,-6-13 6,-1-17-12,6 15 6,0 0 0,2 0 0,0-1 0,1 2 0,4-19 0,1-10 0,56-403 128,-58 411-128,-1 22 0,1 16 0,0 15 0,-8 17 25,-1 1 0,-2-1 0,-20 66 0,4-12 3,17-65-28,-13 46 0,18-68 0,-1-1 0,1 0 0,0 0 0,0 0 0,0 0 0,0 1 0,0-1 0,0 0 0,-1 0 0,1 0 0,0 0 0,0 0 0,0 0 0,0 0 0,0 1 0,-1-1 0,1 0 0,0 0 0,0 0 0,0 0 0,-1 0 0,1 0 0,0 0 0,0 0 0,0 0 0,0 0 0,-1 0 0,1 0 0,0 0 0,0 0 0,0 0 0,-1 0 0,1 0 0,0 0 0,0 0 0,0 0 0,0-1 0,-1 1 0,1 0 0,0 0 0,0 0 0,0 0 0,0 0 0,0 0 0,-1-1 0,1 1 0,0 0 0,0 0 0,0 0 0,0 0 0,0 0 0,0-1 0,0 1 0,0 0 0,0 0 0,-1 0 0,1-1 0,0 1 0,0 0 0,0 0 0,0 0 0,0 0 0,0-1 0,0 1 0,0 0 0,0 0 0,1-1 0,-8-16 0,5-4 0,1 0 0,0-1 0,2 1 0,0-1 0,2 1 0,9-41 0,-5 31 0,-2 0 0,2-46 0,-8 76 0,1 7 0,-2 19 0,1-14 0,1 0 0,0 0 0,2 15 0,-2-26 2,1 0-1,-1 0 1,0 0-1,0 0 1,1 0-1,-1 1 1,0-1-1,0 0 1,1 0-1,-1 0 1,0 0-1,1 0 1,-1 0-1,0 0 1,0 0-1,1 0 1,-1 0-1,0 0 1,1 0-1,-1 0 1,0 0-1,1 0 1,-1 0-1,0-1 1,0 1-1,1 0 1,-1 0-1,0 0 1,0 0-1,1 0 1,-1-1-1,0 1 1,0 0-1,0 0 1,1 0-1,-1-1 1,0 1-1,0 0 0,0 0 1,0-1-1,1 1 1,-1-1-1,9-8 63,-8 7-69,1 0-1,-1 0 1,0 0-1,0-1 1,-1 1-1,1 0 1,0 0-1,-1-1 0,1 1 1,-1 0-1,0-1 1,0 1-1,0-1 1,0 1-1,0 0 0,-1-1 1,1 1-1,-1 0 1,1-1-1,-1 1 1,0 0-1,-1-3 0,1 4-110,1 1 0,0 0 0,0 0 0,0-1 0,-1 1 0,1 0 0,0 0-1,0-1 1,0 1 0,0 0 0,-1 0 0,1-1 0,0 1 0,0 0-1,0-1 1,0 1 0,0 0 0,0-1 0,0 1 0,0 0 0,0-1-1,0 1 1,0 0 0,0 0 0,0-1 0,0 1 0,0 0 0,0-1 0,1 1-1,-1 0 1,0-1 0,0 1 0,0 0 0,0 0 0,1-1 0,-1 1-1,0 0 1,0 0 0,0 0 0,1-1 0,-1 1 0,0 0 0,0 0 0,1 0-1,-1-1 1,0 1 0,1 0 0,-1 0 0,0 0 0,0 0 0,1 0-1,-1 0 1,0 0 0,1 0 0,-1 0 0,0 0 0,1 0 0,-1 0-1,1 0 1,18 8-9617,-16-7 8771,18 8 962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6:40.849"/>
    </inkml:context>
    <inkml:brush xml:id="br0">
      <inkml:brushProperty name="width" value="0.05" units="cm"/>
      <inkml:brushProperty name="height" value="0.05" units="cm"/>
    </inkml:brush>
  </inkml:definitions>
  <inkml:trace contextRef="#ctx0" brushRef="#br0">1029 827 5248,'0'0'8064,"0"-6"-7424,11-53 750,-5 29-1070,0 0-1,-3 0 0,0 0 1,-2-1-1,-2-30 0,0 57-271,0 1 0,0-1 0,-1 0 0,1 1 0,-1 0 0,1-1 0,-1 1 0,0 0 0,0 0 0,-1 0 0,1 0 0,0 0 0,-1 0 0,0 1 0,0-1 0,0 1 0,0 0 0,0 0 0,0 0-1,0 0 1,-1 1 0,1-1 0,-1 1 0,1 0 0,-1 0 0,0 0 0,-5 0 0,-3-1 14,1 0-1,-1 2 1,1-1-1,-1 1 0,1 1 1,-1 0-1,-21 5 1,4 3 18,1 0 1,0 2 0,1 1-1,0 1 1,1 1-1,1 1 1,0 2-1,-34 30 1,3 0-57,31-26-25,0 0 0,-42 50 0,56-57 1,-4 5 0,0 0 0,-24 21 0,34-35 4,0 0-1,0 0 0,1 1 0,0-1 1,0 1-1,0 0 0,0 0 1,1 1-1,0-1 0,0 1 0,1-1 1,0 1-1,0 0 0,1 0 0,-1 0 1,1 8-1,0 8 19,2 1 1,1-1-1,6 36 0,-7-51-17,4 11 11,0-1-1,1 0 1,1 0 0,0-1 0,18 29 0,-1 0-5,-17-31 11,1-1-1,0 0 0,1 0 1,1-1-1,17 18 0,-24-27-15,0-1-1,1 1 0,-1-1 1,1 0-1,0 0 0,0-1 1,0 1-1,0-1 0,0 0 1,1 0-1,-1 0 0,1 0 1,-1-1-1,1 0 0,0 0 1,-1 0-1,1 0 0,0-1 1,0 0-1,0 0 0,-1 0 1,1-1-1,6-1 0,16-6 8,-1-2 0,0-1 0,-1-1 0,0-1-1,-1-2 1,-1 0 0,0-1 0,-1-2 0,36-35-1,-51 46-12,-1-1 0,-1 0 0,1 0 0,-1 0 0,-1-1 0,1 1 0,-1-1 0,4-17 0,0-5 0,5-43 0,2-6 0,-13 72 0,0 0 0,-1 1 0,0-1 0,0 0 0,-1 0 0,1-1 0,-3-10 0,2 12 0,0 1 0,1-1 0,-1 0 0,1 0 0,1 1 0,-1-1 0,6-12 0,-5 11 0,1 1 0,-1-1 0,0 0 0,-1 0 0,1-9 0,-2 7 0,0 3 0,0-1 0,0 1 0,-1-1 0,0 1 0,-2-8 0,2 12 0,0 0 0,-1 0 0,1 0 0,-1 0 0,0 0 0,0 0 0,0 0 0,0 1 0,0-1 0,-1 1 0,1 0 0,-1-1 0,1 1 0,-5-2 0,-19-16 4,20 15-8,-1 0 0,0 0 0,0 0 0,-1 1-1,-13-6 1,15 6-81,1-2 63,-2-2 22,1-1 0,4 4-21,28 38-86,-14-6 168,-2 0-1,0 0 0,7 40 1,5 14 60,10 9 348,52 102 1,-75-175-421,1 0 0,0-1 1,1 0-1,18 18 1,58 55 239,-44-48-100,-39-37-175,1 0 0,-1 0 0,0-1 0,1 1 0,0-1 0,0 0 0,0-1 0,0 1 1,1-1-1,10 3 0,-13-4-8,1-1 1,0 1 0,0-1 0,-1 0 0,1 0 0,0 0-1,0 0 1,-1-1 0,1 0 0,0 0 0,-1 0-1,1 0 1,0 0 0,-1-1 0,0 1 0,1-1-1,4-3 1,-5 3-7,0 1 0,0-1 0,0 1 0,0 0 0,0 0 0,1 0 0,-1 0 0,6 0 0,19-5 0,-23 3 4,0 0 0,0 0 0,-1 0 0,1 0 0,-1-1 0,1 0 0,-1 0 0,0 0 0,-1 0 0,1-1 0,-1 1 0,5-9 0,2-7 32,16-40-1,-18 38-30,3-6 50,-1 0 0,-1-1 0,-1-1 0,-2 0 0,-1 1-1,2-55 1,-6 58-30,0 22-13,-1-1 1,0 1-1,1-1 0,-2 1 1,1-1-1,0 1 0,-1-1 1,0 1-1,0 0 1,0-1-1,0 1 0,-1 0 1,0 0-1,0 0 0,0 0 1,-4-6-1,-1-1-7,0 0 0,1 0 0,0-1 0,1 0-1,-6-21 1,8 22 9,-1 1-1,0-1 0,0 0 1,-1 1-1,-1 0 0,0 0 1,0 0-1,-9-10 0,-10-10 38,1-1 1,2-1-1,1-1 0,-31-67 0,35 74-51,0 0 0,-2 1 0,0 1 0,-2 1 0,-37-33 0,4 3 0,37 35 0,8 7 0,0 1 0,-1 1 0,-1-1 0,1 2 0,-1 0 0,-1 0 0,-20-10 0,-187-75 0,202 87 0,1 0 0,-1 1 0,0 1 0,0 0 0,0 2 0,-1 0 0,1 0 0,-1 2 0,1 0 0,-1 1 0,1 1 0,-1 0 0,1 2 0,-24 7 0,15-4 0,0 1 0,1 2 0,0 0 0,1 2 0,0 0 0,1 2 0,1 0 0,0 2 0,1 0 0,0 2 0,1 0 0,-18 23 0,13-10 0,2 2 0,1 0 0,-18 39 0,29-50 0,2 1 0,1-1 0,1 2 0,0-1 0,2 1 0,-3 32 0,5 6 0,3 1 0,2-1 0,3 0 0,3 0 0,21 81 0,-19-112 12,1 0-1,2-1 1,20 35 0,13 31 69,-33-66-67,2-1-1,1 0 1,1-2 0,1 0-1,2 0 1,1-2-1,0 0 1,2-2-1,1 0 1,29 20 0,-34-29-3,1 0 1,0-1 0,1-1 0,0-1 0,1-1 0,0-1 0,0-1-1,40 9 1,-4-9-8,0-1-1,0-4 1,0-2-1,1-2 1,58-9 0,-85 6 32,0-2 1,-1-1-1,0-1 1,0-1-1,-1-2 1,54-28 0,-78 36-32,228-133 130,-207 117-122,-1-1 1,-2 0-1,0-2 1,-1-1-1,-1-1 1,26-36-1,-44 54-13,0 1 0,-1 0 0,0 0 0,0 0 0,-1 0 0,1-1 0,1-5 0,-3 7-21,-37 23-3136,19-10-3504,-1 1-5856,5-5 13242</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46.67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1074 458 128,'-3'6'0,"-4"11"0,-2 8 0,-2 5 0,1 1 0,1 1 0,-1 1 0,-3 4 0,-3 5 0,-6 5 0,-8 4 0,-7 5 768,-6 4-512,-4 1 640,-2 2 0,2-1-256,3-3 0,4-5 1024,7-9 128,7-8-1536,7-12 0,5-12-256,7-15 0,7-14 0,7-13 0,7-12 0,6-10 0,7-6 0,5-4 0,6-3 0,5-3 0,5-1 0,2-3 0,1 0 0,-3 1 0,-4 4 0,-7 6 0,-5 7 0,-6 9 0,-6 7 0,-5 10 128,-4 7 256,-6 11 128,-5 12-512,-5 13 128,-7 14-128,-6 11 0,-8 13 0,-7 7 0,-9 7 0,-6 4 0,-6 1 128,-3-1 0,1-3 256,3-5 0,6-10 256,8-9 0,8-9-512,7-11 128,7-11-128,8-13 128,9-15-256,8-15 128,10-14-128,9-12 0,9-10 128,8-8 0,5-6-128,5-4 128,2-2-128,-2 3 0,-5 6 0,-6 9 0,-7 9 0,-7 11 0,-7 10 128,-5 10 0,-6 7-128,-3 8 0,-7 7 0,-5 10 0,-7 10 0,-8 13 0,-5 10 0,-7 12 128,-5 9-128,-6 9 128,-5 5-128,-2 2 0,0 0 0,1-6 128,4-7 128,6-9 128,6-11-128,7-9 0,5-10-128,8-12 0,9-14-128,10-15 128,14-18-128,12-15 128,10-15-128,8-11 0,5-8 0,4-4 0,0 0 0,-2 2 0,-3 4 0,-3 6 0,-5 9 0,-6 10 0,-6 12 0,-8 15 0,-9 15 0,-9 17 0,-11 18 0,-8 16 0,-9 18 0,-9 16 0,-8 16 0,-12 17 0,-16 18 0,-14 13 128,-10 7 0,-4 0 0,2-8 0,9-13 128,15-20-128,15-23 0,17-22-128,15-24 128,15-24-1,14-22 129,13-21-256,10-16 128,12-13-128,10-11 0,8-8 0,8-10 0,6-11 0,3-7 0,-3 1 0,-8 9 0,-12 14 0,-12 18 0,-11 17 0,-10 19 0,-9 16 0,-6 16 0,-7 16 0,-7 16 0,-4 16 0,-6 16 0,-6 12 0,-7 12 0,-7 11 0,-8 13 0,-14 18 0,-9 8 0,-6 2 0,2-10 128,9-20-128,11-23 128,15-25-128,15-26 0,15-25 0,17-24 0,12-21 0,12-21 0,10-18 0,8-17 0,10-20 0,4-14 0,2-11 0,1-4 0,1 2 0,0 9 0,0 13 0,-5 20 0,-9 21 0,-12 21 0,-11 18 0,-13 18 128,-13 16-128,-14 18 0,-14 19 0,-13 19 0,-12 23 0,-13 23 0,-15 28 0,-14 25 0,-16 20 0,-11 13 128,-8 7-128,-1 1 0,6-4 0,10-9 128,15-16-128,17-20 128,17-28-128,18-28 128,16-31-128,15-32 128,14-32-128,13-33 128,15-36-128,15-27 128,16-20-128,15-15 0,15-10 0,9-6 128,2 1-128,-3 5 0,-6 11 0,-9 13 0,-9 15 0,-13 18 0,-14 20 0,-13 20 0,-13 18 0,-12 19 0,-10 19 0,-11 22 0,-12 19 0,-11 20 0,-11 19 0,-13 19 0,-13 23 0,-15 18 0,-11 12 0,-7 4 128,-1 1-128,4-6 0,12-12 0,15-20 0,16-24 0,17-30 128,18-34-128,16-35 0,17-32 0,19-33 128,20-31-128,17-26 0,15-22 0,7-14 0,3-7 0,-2 3 0,-4 7 0,-5 12 128,-7 13-128,-7 14 0,-9 13 0,-11 17 0,-12 20 0,-11 18 0,-11 18 0,-12 19 0,-12 23 0,-14 20 0,-12 20 0,-15 25 0,-18 27 0,-16 23 0,-15 19 0,-11 12 0,-7 6 0,2 0 0,7-7 0,12-12 128,16-17 0,16-22 0,19-24-128,15-28 128,16-31-128,13-33 128,16-30-128,18-35 0,21-36 0,20-30 0,19-23 0,11-13 0,5-5 0,1 3 0,-4 7 0,-5 12 0,-5 17 0,-8 19 0,-9 22 0,-14 24 0,-15 27 0,-18 26 0,-20 26 0,-19 30 0,-22 34 0,-18 32 0,-18 29 0,-15 24 0,-12 22 0,-10 14 0,-11 9 0,-5 4 0,-3 1 0,1-3 0,8-8 0,11-13 0,14-21 0,16-25 0,17-30 0,17-30 0,18-32 0,16-29 0,13-30 0,15-30 0,16-35 0,16-29 0,16-24 0,14-14 0,12-6 0,7-2 0,0 2 0,-4 6 0,-8 8 0,-12 14 0,-12 21 0,-16 23 0,-14 26 0,-16 27 0,-17 28 0,-14 29 0,-13 30 0,-16 31 0,-17 33 0,-19 28 0,-21 24 0,-17 15 0,-10 11 0,-5 3 0,3 0 0,6-8 0,9-15 0,14-23 0,17-28 0,17-31 0,18-29 0,18-29 128,19-29-128,20-32 0,18-37 0,19-35 0,14-28 0,15-24 0,12-18 0,9-10 0,8-2 0,3 1 0,-1 2 0,-3 8 0,-5 10 0,-7 16 0,-9 19 0,-11 22 0,-14 23 0,-13 26 0,-16 26 0,-17 27 0,-18 27 0,-20 31 0,-19 33 0,-17 30 0,-13 26 0,-10 19 0,-10 15 0,-9 8 0,-6 4 0,-4-1 0,1-4 0,5-7 0,9-11 0,12-16 0,14-20 0,14-23 0,13-27 0,15-30 0,14-33 0,15-40 0,19-44 0,18-41 0,19-39 0,19-29 0,15-22 0,11-9 0,5-3 0,1 7 0,1 12 0,-1 14 0,-3 16 0,-6 18 0,-8 22 0,-11 25 0,-15 25 0,-19 30 0,-22 35 0,-23 35 0,-28 34 0,-24 30 0,-21 26 0,-16 22 0,-9 18 0,-9 15 0,-9 9 0,-5 7 0,-2 0 0,2-5 0,8-11 0,12-20 0,17-26 0,18-29 0,18-30 0,19-31 0,17-32 0,20-36 0,22-40 0,23-40 0,24-36 0,16-31 0,12-26 0,6-15 0,3-3 0,1 8 0,-1 18 0,-6 23 0,-9 27 0,-13 30 0,-16 31 0,-18 35 0,-21 36 0,-22 34 0,-24 33 0,-23 29 0,-22 28 0,-18 26 0,-16 21 0,-9 20 0,-8 15 0,-7 12 0,-7 5 0,-4-1 0,3-5 0,7-17 0,15-22 0,19-29 128,20-33-128,18-32 128,17-34-128,17-34 0,16-37 0,18-36 0,18-34 0,20-29 0,19-25 0,14-20 0,7-12 0,5-8 0,3 0 0,0 5 0,0 11 0,-2 18 0,-5 25 0,-11 26 0,-16 29 0,-19 31 0,-25 35 0,-24 34 0,-23 36 0,-24 33 0,-22 30 0,-17 26 0,-11 24 0,-7 18 0,-4 11 0,-2 6 0,-3 0 0,0-8 0,3-16 0,10-24 0,13-30 0,18-32 0,19-35 0,23-37 128,25-42-128,26-41 128,25-41-128,20-38 0,12-32 0,10-22 0,6-9 0,6 1 128,6 10-128,1 17 0,-7 23 0,-12 26 0,-18 30 0,-20 32 0,-21 33 0,-21 36 0,-22 37 0,-23 33 0,-26 29 0,-21 26 0,-18 22 0,-11 16 0,-4 12 0,-2 6 0,3 2 0,5-8 0,8-16 0,11-25 0,16-28 0,18-35 0,22-35 0,22-39 0,24-45 0,20-40 0,16-37 0,13-30 0,13-22 0,10-12 0,12 0 0,7 9 0,-1 19 0,-7 24 0,-13 29 0,-17 30 0,-21 31 0,-18 30 0,-19 29 0,-18 34 0,-16 35 0,-20 32 0,-20 27 0,-18 18 0,-15 13 0,-6 4 0,0-4 0,7-13 0,11-21 0,14-24 128,15-29-128,16-30 128,15-30-128,12-31 0,14-30 0,14-28 128,17-30-128,16-21 0,16-13 0,11-4 0,5 7 0,-2 13 0,-9 22 0,-14 24 0,-14 26 0,-14 26 0,-15 26 0,-14 23 0,-14 24 0,-16 24 0,-17 26 0,-14 19 0,-11 11 0,-5 0 128,2-8-128,8-17 128,11-25-128,13-24 128,12-24-128,12-23 0,12-27 0,13-24 0,12-22 0,12-19 128,13-17-128,9-12 0,10-11 0,2 1 0,-6 12 0,-9 17 0,-9 24 0,-11 24 0,-10 26 0,-11 26 0,-10 25 0,-12 22 0,-11 18 0,-14 14 0,-14 13 0,-7 6 0,-3 0 0,5-10 0,9-20 0,12-26 0,15-30 0,18-39 0,18-31 0,14-22 0,11-11 0,6-6 0,1 1 0,-3 6 0,-6 10 0,-5 10 0,-7 11 0,-6 13 0,-7 12 0,-8 14 0,-7 15 0,-8 15 0,-5 13 0,-5 11 0,-3 7 0,-3 4 0,-2 0 0,-1-7 0,3-8 0,1-10 0,7-17 0,6-19 0,9-24 0,9-22 0,9-22 0,7-19 0,6-13 0,5-7 0,3-1 0,3 7 0,-1 10 0,-2 15 0,-6 19 0,-7 19 0,-8 23 0,-10 23 0,-11 22 0,-12 19 0,-9 16 0,-7 12 0,-4 3 0,-2 0 0,1-7 0,3-10 0,5-13 0,6-13 0,7-17 0,7-22 0,8-23 0,8-26 0,11-30 0,14-35 0,12-26 0,12-14 0,8 1 0,3 11 0,-4 22 0,-10 28-128,-15 29 128,-14 28-128,-17 25 128,-17 23 0,-16 22 0,-12 19 0,-12 22 0,-11 23 0,-7 17 0,-2 8-128,4-6 128,9-17 0,12-21 0,11-23 0,10-23 0,7-26 0,9-25 0,6-27 0,5-25 0,7-22 0,6-19 0,8-18 0,4-5 0,0 9 0,-2 17 0,-4 21 0,-7 24 0,-8 25 0,-9 23 0,-9 22-128,-9 20 128,-8 20 0,-7 17 0,-6 16 0,-9 16 0,-11 14 0,-8 7 0,-6-4 0,2-11 128,10-21-128,10-27 128,11-29-128,13-32 128,15-33-128,17-33 0,17-34 0,15-25 0,13-15 0,7-7 0,1 0 0,-3 7 0,-7 13 0,-10 19 0,-9 26 0,-11 25 0,-9 26 0,-7 27 0,-7 25 0,-8 26 0,-8 24 0,-12 25 0,-16 28 0,-13 22 0,-10 16 0,-5 5 0,-1-6 0,4-17 0,10-24 0,13-30 0,16-33 0,15-34 0,17-39 0,18-38 0,19-41 0,18-34 0,17-30 0,13-18 128,5-8-128,-1 2 0,-5 9 0,-11 17 0,-13 24 0,-13 27 0,-13 29 0,-11 24 0,-9 21 0,-9 20 0,-9 19 0,-8 19 0,-7 18 0,-20 41 0,-18 30 0,-18 26 0,-11 13 0,-5 3 0,4-11 0,12-21 0,16-29 0,19-37 0,19-37 0,18-39 0,19-37 0,22-36 0,18-29 0,15-18 0,9-12 0,3-3 0,-3 3 0,-9 11 0,-12 12 0,-12 16 0,-11 19 0,-12 23 0,-9 21 0,-8 18 0,-7 19 0,-10 19 0,-10 22 0,-12 21 0,-15 27 0,-19 29 0,-15 24 0,-12 19 0,-3 8 0,4-1 0,11-13 128,17-23-128,15-34 0,18-39 0,15-41 0,13-38 0,13-35 0,15-33 0,13-26 0,12-21 0,11-11 0,10-3 0,6 2 0,1 6 0,-4 13 0,-8 16 0,-11 22 0,-13 21 0,-12 21 0,-11 19 0,-9 14 0,-8 12 0,-9 14 0,-13 18 0,-14 21 0,-14 24 0,-16 31 0,-17 38 0,-11 32 0,-7 24 0,-4 10 0,1-2 0,6-15 128,13-27-128,16-30 128,16-33-128,19-33 0,18-32 0,17-31 0,17-29 0,15-29 0,13-33 0,10-27 128,7-25-128,5-15 0,7-6 0,8 0 0,8 5 0,1 11 0,-3 13-128,-10 18 128,-12 17 0,-15 22 0,-14 22 0,-15 22 0,-16 22 0,-13 21 0,-14 22 0,-14 21 0,-12 21 0,-13 24 0,-14 25 0,-8 18 0,-3 9 0,5 0 0,9-11 0,13-18 0,15-25 0,15-30 0,14-31 0,14-31 0,11-30 0,15-34 0,17-36 0,16-29 0,17-25 0,13-11 0,9-2 0,0 7 0,-5 12-128,-13 20 128,-15 23 0,-16 24 0,-17 25 0,-15 23 0,-14 19-256,-13 19 128,-14 19 0,-14 18 0,-14 16 128,-16 19 0,-19 23 0,-13 21 0,-6 18 0,2 8 0,7-3-128,14-13 128,16-21 0,17-26 0,18-28 0,16-29 0,15-27 0,11-29 0,11-26 0,10-28 0,15-29 0,13-19 0,11-14 0,9-5 0,4-1 0,-1 4 0,-3 10 0,-9 14 0,-12 18 0,-13 21 0,-14 23 0,-11 20 0,-12 18 0,-12 17 0,-14 17 0,-15 16 0,-15 18 0,-16 21 0,-15 24 0,-11 20 0,-5 14 0,2 8 0,6 0 0,8-8 0,10-11 0,11-20 0,13-22 0,15-23 0,16-26 0,14-22 0,14-22 0,10-17 0,7-17 0,6-13 0,5-11 0,1-5 0,3-4 0,0 1 0,-1 2 0,-1 5 0,-3 8 0,-6 12 0,-4 11 0,-9 18 0,-12 19 0,-13 24 0,-15 26 0,-13 30 0,-14 34 0,-12 32 0,-11 29-128,-8 22 128,-6 13 0,-4 6 0,-2 0 0,0-4 0,0-7 0,5-9 0,8-9 0,9-14 0,12-16 0,11-21 0,13-25 0,11-32 0,13-36 0,13-36 0,15-36 0,13-29 0,12-19 0,9-11 0,8-3 0,0 8 0,-6 15 0,-7 19 0,-9 19 0,-11 20 0,-10 21 0,-13 22 0,-12 23 0,-12 21 0,-14 19 0,-13 22 0,-14 25 0,-10 20 0,-5 17 0,-2 9 0,4 6 0,2-2 0,1-6 0,4-12 0,5-17 0,8-22 0,8-26 0,11-29 0,15-33 0,14-33 0,14-35 0,15-35 0,14-34 0,13-28 0,11-21-128,7-7 128,5 0 0,-3 13 0,-5 22-128,-10 27 128,-13 30 0,-15 32 0,-17 32 0,-15 30 0,-16 28 0,-15 29 0,-15 30 0,-11 27 0,-7 22 0,-3 13 0,-2 6 0,0-6 0,2-14 0,4-21 128,8-27-128,10-26 0,12-27 0,14-24 0,15-23 0,16-21 0,15-22 0,10-21 0,9-23 0,7-25 0,10-25 0,8-15 0,3-3 0,1 10 0,-5 19 0,-9 27 0,-13 27 0,-15 29 0,-15 29 0,-15 27 0,-13 26 0,-14 26 0,-13 26 0,-10 19 0,-7 13 0,0 2 0,3-5 0,6-17 0,10-21 0,10-24 0,7-22 0,9-19 0,8-19 0,7-17 0,8-19 0,8-18 0,10-16 0,9-13 0,8-11 0,6-5 0,5 0-128,0 8 128,-3 12 0,-7 15 0,-8 20 0,-12 22 0,-12 23 0,-14 22 0,-15 19 0,-14 17 0,-10 13 0,-10 12 0,-7 13 0,-3 2 0,5-7 0,6-13 0,9-17 0,10-19 0,9-19 0,13-22 0,12-24 0,14-23 0,15-22 0,16-22 0,17-23 0,11-15 0,5-6 0,-3 6 0,-12 18 0,-13 24 0,-13 25 0,-14 27 0,-11 24 0,-11 22 0,-10 20 0,-8 15 0,-9 12 0,-9 7 0,-6 4 0,-5 1 0,-2-3 0,0-6 0,3-9 0,5-10 0,7-12 0,9-15 0,12-16 0,12-19 0,12-19 0,9-19 0,7-16 0,3-11 0,-1-6 0,-3 2 0,-5 8 0,-7 14 0,-6 19 0,-7 21 0,-10 22 0,-8 22 0,-8 19 0,-11 15 0,-8 11 0,-8 6 0,-5 2 0,-1-3 0,3-8 0,4-11 0,7-13 0,11-16 0,17-18 0,15-17 0,17-15 0,12-13 0,9-11 0,4-6 0,-1-2 0,-2 2 0,-7 6 0,-6 6 0,-8 11 0,-7 10 0,-9 15 0,-7 13 128,-9 14-128,-5 12 0,-7 9 0,-2 3 0,-2-1-1664,2-4 0,3-7-1407,7-7 127,9-10-2176,11-11-640,12-9 7552,1-6-3712</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55.350"/>
    </inkml:context>
    <inkml:brush xml:id="br0">
      <inkml:brushProperty name="width" value="0.1" units="cm"/>
      <inkml:brushProperty name="height" value="0.6" units="cm"/>
      <inkml:brushProperty name="color" value="#CC9900"/>
      <inkml:brushProperty name="inkEffects" value="pencil"/>
    </inkml:brush>
  </inkml:definitions>
  <inkml:trace contextRef="#ctx0" brushRef="#br0">541 733 7680,'0'0'0,"4"-12"256,0-3 0,-5 6 256,-4 8 128,-4 8-256,0 2 0,2 0-256,4-5 128,5-7-128,6-9 128,5-9 128,5-9 128,4-7-256,1-4 128,3-4-128,-1-2 0,0 0 0,-2 3 0,-1 4-128,1 3 128,1 3-256,1 3 128,-1 4-128,-1 5 128,-4 4-128,-2 4 128,-5 5-128,-5 7 128,-9 9-128,-7 11 128,-7 14-128,-8 13 128,-5 14-128,-5 12 128,-5 11 0,-2 6 128,-5 0-128,1-4 0,1-11 128,5-11 128,6-13-256,9-14 0,9-13 0,13-18-1,12-18-127,10-19 128,10-18-128,5-15 0,6-12 0,4-7 0,3-3 0,4 2 0,1 4 0,-2 9 0,-4 12 0,-6 11 0,-5 13 0,-8 12 0,-12 14 0,-14 15 0,-14 14 0,-13 14 0,-11 16 0,-8 15 0,-6 14 0,-8 15 128,-9 15 0,-8 7 0,-3-1 0,4-11 128,11-18-128,16-23 0,20-24 0,21-26 128,21-25-256,17-23 128,12-24-128,11-22 128,12-21-128,9-15 0,7-6 0,4 2 0,3 10 0,-5 14 128,-10 20-128,-13 18 0,-14 17 0,-12 16 0,-12 13 0,-13 14 0,-13 15 0,-15 12 128,-15 14-128,-12 12 0,-11 12 0,-8 16 0,-8 21 0,-5 15 0,-1 8 0,1 0 0,6-8 0,9-17 0,13-21 0,13-24 0,14-21 0,14-22 0,14-21 0,12-20 0,11-21 0,8-19 0,8-15 0,10-13 0,14-10 0,10-6 0,7 4 0,0 10 0,-6 18 0,-9 19 0,-13 19 0,-13 15 128,-13 13-128,-15 11 0,-17 12 0,-18 14 0,-17 14 0,-16 16 128,-14 18-128,-11 21 0,-12 25 0,-9 20 0,-8 16 0,-3 10 0,-3 5 0,5-5 0,8-14 0,13-20 0,16-26 0,18-26 0,21-28 0,19-27 0,21-27 0,21-29 0,22-32 0,18-26 0,14-21 0,9-16 0,6-11 0,1-3 0,1 3 0,-2 7 0,-3 13 0,-7 16 0,-12 21 0,-14 20 0,-17 22 0,-19 22 0,-21 24 0,-20 23 128,-20 23-128,-19 24 0,-19 25 0,-14 19 0,-6 16 0,-3 11 0,1 6 0,2 0 0,4-8 0,6-14 0,11-23 0,12-23 128,14-24-128,18-24 0,20-22 0,19-21 0,15-22 0,13-21 0,9-20 0,11-20 0,13-21 0,12-19 0,8-13 0,7-4 0,1 5 0,-5 14 0,-12 23 0,-14 24 0,-18 25 0,-19 24 0,-18 25 0,-20 23 0,-19 25 0,-22 26 0,-23 28 0,-18 25 0,-11 23 0,-7 14 0,-5 8 0,-3 2 0,-1-4 0,3-10 0,8-15 0,13-19 0,17-25 0,19-26 0,20-26 0,21-26 0,20-26 0,25-26 128,26-27-128,21-28 0,14-25 0,11-20 0,5-14 0,4-3 0,4 4 0,0 7 0,-6 10 0,-11 14 0,-14 16 0,-19 20 128,-19 22-128,-18 20 0,-15 21 0,-15 23 0,-11 23 0,-15 24 0,-15 21 0,-20 23 0,-22 24 0,-16 22 0,-9 17 0,-4 10 0,-2 5 0,1 0 0,3-5 0,6-10 0,9-17 0,10-20 0,16-25 0,15-25 0,18-24 0,18-24 0,21-22 0,17-23 0,17-25 0,15-24 0,15-25 0,10-17 0,5-12 0,0-2 0,-5 5 0,-7 14 0,-12 22 0,-14 24 0,-11 22 0,-12 23 0,-11 23 0,-11 21 0,-11 18 0,-10 18 0,-8 15 0,-9 19 0,-9 22 0,-10 15 0,-11 8 0,-6 0 0,-3-8 0,5-17 0,12-24 0,14-22 0,15-24 0,15-22 0,15-20 0,14-19 0,14-16 0,9-15 0,9-15 0,4-11 0,1-12 0,-2-5 0,-2-1 0,-6 4 0,-6 9 0,-6 14 0,-6 17 0,-7 21 0,-7 22 0,-8 26 0,-8 25 0,-11 28 0,-13 29 0,-15 25 0,-16 20 0,-11 11 0,-10 3 0,-3-5 0,1-11 128,6-19 0,12-21-128,15-26 128,14-23-128,17-24 0,16-23 0,14-22 128,13-19-128,13-21 0,13-20 0,14-24 0,16-25 0,10-20 128,3-10-128,-4-3 0,-9 7 0,-12 15 0,-13 20 0,-13 26 0,-13 24 0,-11 27 0,-10 26 0,-9 25 0,-6 23 0,-7 20 0,-7 18 0,-9 19 0,-12 23 0,-12 17 0,-11 8 0,-7 1 0,-1-7 0,3-16 128,11-22-128,13-24 128,14-24-128,15-24 0,14-23 0,15-20 128,14-20-128,15-20 0,13-20 0,10-22 0,11-24 0,7-14 0,3-5 0,-1 7 0,-6 17 0,-11 23 0,-13 29 0,-13 28 0,-15 29 0,-15 28 0,-14 28 0,-15 30 0,-15 33 0,-12 27 0,-13 20 0,-10 12 0,-9 2 0,-5-8 0,-1-17 0,7-24 128,11-26-128,14-29 0,19-27 0,17-28 0,19-27 0,16-25 0,16-23 0,13-21 0,15-19 0,9-14 0,3-10 0,0-3 0,-3 3 0,-7 11 0,-10 18-128,-12 21 128,-11 20-128,-10 18 128,-9 16-128,-8 19 128,-10 21 0,-10 22 0,-8 21 0,-11 26 0,-13 28 0,-13 22 0,-12 17 0,-7 3 0,-4-7 0,5-17 0,9-27 0,14-27 128,17-29-128,19-27 0,20-27 0,19-25 0,18-25 0,15-24 0,14-26 0,8-19 0,3-13 0,0-1 0,-3 7 0,-8 18 0,-13 23 0,-11 24 0,-13 22 0,-13 22 0,-12 22 0,-11 24 0,-9 22 0,-9 28 0,-10 32 0,-7 26 0,-8 17 0,-9 8 0,-6-4 0,-2-15 128,5-24 0,11-27 0,15-30-128,15-30 0,20-30 0,16-27 0,15-26 0,13-26 128,12-28-128,9-21 0,6-13 0,4-4 0,1 7 0,-5 16 0,-7 22 0,-8 23 0,-11 22 0,-9 20 0,-9 19 0,-10 18 0,-14 17-128,-13 19 128,-11 17 0,-10 16 0,-8 16 0,-6 12 0,-3 13 0,-1 0 0,6-10 0,7-16 0,8-18 0,8-16 0,8-17 0,6-17 128,9-19-128,8-22 0,9-23 0,10-20 0,10-17 0,13-14 0,15-10 0,6 1 0,1 10 0,-5 18 0,-9 20 0,-12 22 0,-13 22 0,-15 22 0,-14 23 0,-15 20 0,-14 22 0,-13 22 0,-14 21 0,-10 15 128,-5 7-128,0-3 0,5-13 0,10-19 0,12-25 0,12-24 0,12-23 0,9-22 0,11-23 0,10-19 0,8-18 0,8-12 0,8-11 0,5-6 0,6-2 0,0 1 0,-1 5 0,-5 9 0,-5 9 0,-8 12 0,-8 13 0,-9 15 0,-9 16 0,-9 18 0,-9 16 0,-9 14 0,-7 12 0,-4 9 0,-3 6 0,0 0 0,2-4 0,4-8 0,4-9 0,8-13 0,7-14 0,11-17 0,10-18 0,11-21 0,12-20 0,10-17 0,7-15 0,5-7 0,1-2 0,-2 3 0,-5 8 0,-6 12 0,-8 15 0,-7 17 0,-8 20 0,-8 20 0,-8 19 0,-7 20 0,-6 19 0,-6 15 0,-6 11 0,-5 6 0,-5 0 0,-2-6 0,0-10 0,2-12 128,5-14-128,6-14 0,6-14 0,8-15 0,8-17 0,9-16 0,6-14 0,7-13 0,3-10 0,2-9 0,-1-5 0,-2 0 0,-3 5 0,-3 8 0,-4 11 0,-5 15 0,-3 14 0,-4 18 0,-5 18 0,-5 19 0,-5 15 0,-5 14 0,-4 10 0,-2 6 0,-3 3 0,2-4 0,1-6 0,3-11 128,3-11-128,3-17 0,2-20 0,5-20 0,5-20-128,6-20 128,8-18 0,4-16 0,6-13 0,2-8 0,3-6 0,3-6 0,3-7 0,2 3 0,-4 14 0,-6 19 0,-6 20 0,-9 23 0,-9 22 0,-10 22 0,-9 22 0,-8 21 0,-4 22 0,-7 24 0,-9 25 0,-7 17 0,-7 7 0,-3-6 0,0-15 0,6-21 0,11-26 0,14-29 0,17-30 0,17-29 0,15-30-128,14-29 128,13-30 0,8-24 0,5-16 0,2-8 0,-1-2 0,-3 7 0,-3 16 0,-8 22 0,-10 27 0,-8 24 0,-10 22 0,-10 19 0,-12 17 0,-10 16 0,-10 14 0,-7 16 0,-5 17 0,-7 15 0,-5 14 0,-7 13 0,-7 14 0,-2 4 0,2-8 0,9-19 0,16-28 0,19-34 0,21-36 0,18-36 0,20-38-128,14-32 128,9-25 0,6-16 0,2-7 0,1 2 0,-1 12 0,-7 19 0,-11 27 0,-13 27 0,-14 25 0,-16 24 0,-15 22 0,-16 21 0,-14 19 0,-12 18 0,-8 16 0,-9 18 0,-11 21 0,-6 11 0,-5 2 0,3-9 0,12-19 0,14-22 0,14-22 0,15-22 0,15-23 0,15-23 0,15-27 0,15-29 0,15-34 0,11-28 0,9-23-128,2-10 128,2 2 0,-5 15 0,-8 24 0,-12 26 0,-13 30-128,-15 28 128,-15 29 0,-13 27 0,-11 25 0,-9 22 0,-9 18 0,-11 21 0,-15 21 0,-14 15 0,-8 8 0,-3-2 0,2-12 0,10-17 128,14-22-128,16-27 128,19-28-128,17-30 0,17-30 0,18-34 0,20-37 0,17-32 128,13-26-128,6-14 0,1-5 0,-4 5 128,-10 13-128,-10 22 0,-14 27 0,-12 27 128,-11 26-128,-8 20 0,-6 16 0,-9 17 0,-8 18 0,-9 21 0,-8 22 0,-12 22 0,-14 24 0,-11 15 0,-9 7 0,-2-3 0,2-14 0,10-22 128,13-28-128,18-32 0,19-35-128,17-33 128,19-33 0,16-31 0,17-29 0,11-19 0,6-8 0,0 2 0,-6 8 0,-11 17 0,-12 25 0,-12 23 0,-11 22 0,-9 20 0,-8 15-128,-7 16 128,-9 18-128,-11 20 128,-11 18 0,-14 22 0,-18 28 0,-13 22 0,-12 18 0,0 5 0,5-7 0,12-18 0,16-25 0,18-28 0,16-28 0,15-30 0,17-29 0,17-33 0,21-34 0,18-28 0,18-23 0,9-15 0,3-9-128,-4 1 128,-8 7 0,-11 17 0,-14 25 0,-15 26 0,-14 27 0,-12 28 0,-12 24-128,-10 26 128,-9 22 0,-11 27 0,-16 30 0,-16 26 0,-16 20 0,-11 12 0,-7 2 0,2-8 0,9-19 128,14-25 128,17-30-256,20-33 128,19-34-128,20-32 128,20-27-128,20-28 128,22-30-128,14-22 0,7-18 0,0-8 0,-5 2 0,-7 10 0,-9 16 0,-12 23 0,-13 26 0,-12 23 0,-13 22 0,-11 17 0,-12 18 0,-12 13 0,-9 14 0,-7 13 0,-7 13 0,-5 13 0,-6 13 0,-6 14 0,-8 13 0,-4 8 0,-1 0 0,6-9 0,11-19 0,13-22 0,16-26 0,16-23 0,16-22 0,15-21 0,12-22 0,7-19 0,6-16 0,4-16 0,2-14 0,-2-3 0,-5 8 0,-9 13 0,-8 16-128,-9 17 128,-8 15-128,-6 15 128,-7 13 0,-6 13 0,-9 15 0,-7 14 0,-10 12 0,-8 14 0,-8 11 0,-6 12 0,-3 10 0,-1 4 0,1 1 0,7-5 0,6-11 0,11-14 0,11-17 0,13-20 0,13-24 0,12-22 0,13-23 0,10-16 0,8-14-128,3-9 128,1-6 0,-3 1 0,-5 3 0,-7 8 0,-7 11 0,-8 10 0,-6 11 0,-6 10 0,-4 10 0,-3 8 0,-3 7 0,-3 10 0,-5 12 0,-5 14 0,-6 18 0,-8 17 0,-10 17 0,-12 19 0,-12 21 0,-9 14 0,-4 7 0,5-4 0,11-18 0,13-25 0,15-31-128,16-32 128,17-31-128,16-27 128,14-24 0,16-19 0,15-18 0,8-12 0,4-7 0,-5 1 0,-11 10 0,-12 14 0,-14 17 0,-12 17 0,-9 13 0,-8 11 0,-5 8-128,-4 7 128,-3 6-128,-3 5 128,-5 7 0,-7 8 0,-6 13 0,-6 13 0,-8 13 0,-4 11 0,-5 9 0,-1 1 0,2-2 0,5-8 0,7-10 0,10-16 0,12-19 0,11-20 0,14-20 0,11-17 0,11-12 0,6-8 0,4-6 0,0-1 0,-3 2 0,-3 4 0,-4 4 0,-4 7 0,-5 7 0,-4 9 0,-5 8 0,-4 7 0,-3 6 0,-3 7 0,-2 5-128,-2 2 128,-2 3 0,-1 2 0,-3 3 0,0 2 0,-1 2 0,1 2 0,0 1 0,2 1 0,2-1 0,2-2 0,3-2 0,4-4 0,1-3 0,3-2 0,1-4 0,1 0 0,-1-1 0,-1 0 0,-1 1 0,-2 3 0,-1 0 0,-2 2 0,-2 0 0,0 0 0,1 0 0,-1-1 0,1 0 0,-1 0 0,1 1 0,0 4 0,-2 6 0,0 8 0,-3 9 0,-2 11 0,-1 10 0,-3 7 0,-1 6 0,-1 2 0,0-1 0,1-4 0,2-7 0,1-11 0,5-12 0,2-14 0,4-14 0,2-12 0,3-8 0,2-4 0,1-2 0,1-1 0,4 2 0,1 2 0,1 3 0,0 2 0,-2 3 0,-2 3 0,-3 3 0,-3 6 0,-3 7 0,-4 11 128,-6 13-128,-5 11 128,-5 12-128,-5 10 0,-4 7 0,-3 5 0,0 4 0,0 0 128,2-3-128,2-7 0,4-10 0,4-9 0,4-11 0,5-10 0,6-12 0,5-10 0,6-11 0,5-11 0,6-7 0,5-5 0,4-2 0,1 2 0,1 3 0,-2 6 0,-4 7 0,-5 9 0,-7 11 0,-8 10 0,-7 12 0,-9 11 0,-8 12 0,-7 10 0,-6 9 0,-5 6 0,-2 6 0,-2 3 0,2 1 0,0-3 0,4-4 0,3-9 0,5-8 0,5-12 0,5-10 0,5-13 0,6-14 0,5-13 0,5-12 0,3-7 0,3-4 0,1-2 0,2 0 0,1 3 0,3 4-128,1 3 128,0 4 0,-3 4 0,-3 4 0,-7 5 0,-5 5 0,-8 6 0,-5 6 0,-4 7 0,-1 5 0,-2 7 0,0 8 0,0 5 0,1 7 0,1 6 0,0 5 0,-1 3 0,-3 4 0,-4 2 0,-1-1-128,-1-2 128,1-6-128,3-9 128,4-10-128,4-14 128,4-15-256,5-14 128,6-14-1920,5-11 129,7-7-5633,3-3-640,4 0 10624,-4 5-4992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8.930"/>
    </inkml:context>
    <inkml:brush xml:id="br0">
      <inkml:brushProperty name="width" value="0.1" units="cm"/>
      <inkml:brushProperty name="height" value="0.6" units="cm"/>
      <inkml:brushProperty name="color" value="#CC9900"/>
      <inkml:brushProperty name="inkEffects" value="pencil"/>
    </inkml:brush>
  </inkml:definitions>
  <inkml:trace contextRef="#ctx0" brushRef="#br0">24 115 7808,'0'0'0,"0"0"128,0 0 128,0 0 128,0 0 128,0 5 128,0 4 0,0 2 128,1 1 0,0 1-128,-1-2 0,0-1 0,-1-1 0,0-2-256,0-2 128,-1-1-128,1-1 0,-1-2-128,1-2-1,0-5-127,0-3 128,0-4-128,0-4 0,0-3 0,-1-1 0,0-3-128,1 1 128,1 2-128,1 3 128,0 2-128,0 3 0,0 4 0,-1 5 0,0 5 0,-1 5 128,-2 7-128,1 6 128,-1 7-128,1 6 128,4 5 0,1 1 0,1-2-128,0-3 128,-1-4-128,-1-7 128,-2-5 0,0-7 0,-1-6 0,0-6 0,1-6-128,2-5 128,1-3-128,-1-4 0,0-5 0,-1-3 0,0-4 0,1 1 0,1 0 0,0 4 0,1 4 0,-2 5 0,0 5 0,-1 5 0,0 7 0,-1 7 0,0 10 0,0 7 128,2 7 0,0 6 0,1 2 0,2 1 0,0-3 0,0-3 0,0-5 0,-1-7 0,-1-5 0,0-6 0,0-9-128,0-7 128,-2-8-128,1-6 0,-1-7 0,0-5 0,0-3 0,1 0 0,-1 1 0,0 4 0,-1 5 0,-1 4 0,0 6 0,0 3 0,1 5-128,0 3 128,2 5 0,-1 5 0,0 7 0,0 5 0,-1 6 0,0 2 0,0 3 0,1-2 0,0-3 0,0-3 128,1-5-128,0-5 128,0-7-128,1-7 128,0-7-128,1-8 0,1-5 0,0-3 0,0-1-128,1 2 128,1 5-128,-2 7 128,0 8-128,-1 7 128,-2 7-256,1 6 0,-1 2-1024,0 1 128,0 0-11519,1-4 7551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02.256"/>
    </inkml:context>
    <inkml:brush xml:id="br0">
      <inkml:brushProperty name="width" value="0.1" units="cm"/>
      <inkml:brushProperty name="height" value="0.6" units="cm"/>
      <inkml:brushProperty name="color" value="#CC9900"/>
      <inkml:brushProperty name="inkEffects" value="pencil"/>
    </inkml:brush>
  </inkml:definitions>
  <inkml:trace contextRef="#ctx0" brushRef="#br0">349 999 1408,'0'0'0,"11"-8"0,7-5 0,3-2 0,1-3 0,-2 1 128,-4-2 128,-2-4 2432,-2-5 0,0-5-2432,1-4 0,0-2 128,0-3 128,1-2 0,0 1 0,0 2 128,0 4 0,-2 3-384,0 5 0,-1 3-256,-1 3 128,-2 2 0,-1 2 0,-1 1 0,-2 3 0,-1 3-128,-1 3 0,-2 4 0,-3 5 0,-4 9 0,-5 9 128,-5 11-128,-3 8 128,-1 5 128,1 0 128,1-4-256,5-6 128,4-8-128,6-12 128,8-13-256,8-14 128,7-12-128,7-10 128,8-7-128,5-6 128,4-1-128,3-1 128,-1 0-128,-2 4 128,-5 4-128,-6 7 128,-9 8-128,-9 12 128,-14 15 0,-12 16 128,-14 16-128,-11 16 0,-8 14 0,-6 14 0,-4 9 128,-5 13 0,-8 13-128,-4 7 128,-2-2-129,4-9 129,12-20-128,12-20 128,15-21-128,16-20 0,18-19-128,14-17 128,15-17-128,11-14 128,8-13-128,4-8 0,4-5 0,0-3 128,1-2-128,-1 2 0,-3 3 0,-5 8 128,-7 7-128,-6 11 128,-10 10-128,-10 12 0,-15 14 0,-12 16 0,-15 16 0,-11 17 128,-8 16-128,-7 16 0,-5 12 0,-5 12 128,-4 10-128,1-2 128,7-10-128,10-15 128,12-20-128,13-19 128,14-22-128,14-21 128,14-18-128,12-18 128,8-14-128,8-12 0,4-7 0,4-4 0,0 0 0,-1 4 0,-5 7 0,-6 11 0,-6 10 0,-10 13 128,-10 15-128,-12 17 0,-13 17 0,-12 19 0,-11 16 0,-10 15 0,-8 15 0,-8 14 0,-6 14 0,-3 8 0,2-2 128,7-9 0,11-20-128,13-24 128,15-24-128,15-26 128,12-23-128,10-22 128,8-17-128,7-13 0,3-8 0,3-3 0,3 1 0,-1 4 0,-3 9 0,-5 10 0,-6 12 0,-9 13 0,-12 16 0,-11 16 0,-12 20 0,-11 17 0,-7 20 0,-9 15 0,-7 11 0,-9 10 0,-12 10 0,-7 1 128,0-7-128,8-14 0,11-21 0,17-21 0,18-21 0,19-21 0,18-21 0,16-22 0,11-21 0,11-24 0,11-25 0,6-18 0,5-10 0,-4 5 0,-10 16-128,-12 22 0,-13 25 0,-15 24 128,-14 27-128,-13 23 128,-11 23 0,-10 20 0,-9 19 0,-11 18 0,-13 17 0,-10 12 0,-8 7 0,-3 2 0,2-1 0,7-11 0,14-18 0,14-20 0,12-21 0,14-23 0,13-23 0,14-23 128,13-25-128,14-22 0,12-20 0,13-19 0,11-22 0,5-11 0,-1-1 0,-7 12 0,-13 21 0,-13 29 0,-15 32 0,-13 32 0,-11 32 0,-11 28 0,-10 23 0,-8 22 0,-11 20 0,-9 15 128,-6 7-128,-4 0 0,0-10 0,6-16 0,9-25 0,14-26 128,17-26-128,17-25 128,15-22-128,11-22 0,12-22 0,6-22 0,8-20 0,3-9 0,-2 4-128,-6 11 128,-7 16-128,-12 23 128,-14 26 0,-13 27 0,-12 26 0,-12 24 0,-10 21 0,-12 20 0,-15 20 0,-12 15 0,-12 9 0,-7 2 0,-1-6 128,4-11 0,12-17-128,14-20 128,14-23-128,17-23 128,16-22-128,14-23 0,16-23 0,13-22 0,13-21 0,9-16 0,11-15 0,0-3 0,-4 8 0,-10 13 0,-11 18 0,-11 17 0,-10 18 0,-9 18 0,-11 19 0,-8 19 0,-8 17 0,-10 17 0,-8 15 0,-8 10 0,-9 7 0,-4 0 0,-1-4 0,2-7 0,6-12 0,8-12 0,7-13 0,10-14 0,11-16 0,12-15 0,12-18 0,12-17 0,11-17 0,6-13 0,5-9-128,0-1 128,-3 3-128,-6 10 128,-6 13 0,-7 17 0,-9 21-128,-8 24 128,-11 25 0,-10 24 0,-10 20 0,-11 20 0,-11 16 0,-8 11 0,-3 5 0,-1-3 0,4-12 0,6-17 0,10-23 0,10-23 0,10-24 0,10-23 0,11-24 0,12-22 0,11-23 0,11-17 0,10-13 0,7-10 0,7-10 0,-1 2 0,-7 11 0,-8 16 0,-11 18 0,-10 19 0,-9 20 0,-10 20 0,-9 20 0,-10 21 0,-10 17 0,-10 16 0,-9 15 0,-9 15 0,-11 14 0,-4 8 128,-2 0-128,4-11 0,11-17 0,10-21 0,13-20 0,11-17 0,13-15 0,12-14 128,12-13-128,13-15 128,11-18-128,9-16 0,4-17 0,3-12 128,-2-7-128,-3-1 0,-7 6 0,-7 10 0,-8 16 0,-7 18 0,-10 22 0,-7 23 0,-8 25 0,-8 21 0,-8 21 0,-6 15 0,-8 10 0,-5 6 0,-5 6 0,-2-4 0,4-14 0,6-16 0,8-20 0,10-21 0,13-21 0,12-21 0,12-20 0,10-19 128,6-16-128,4-12 0,4-9 0,3-3 0,2-2 0,-1 4 0,-2 5 0,-4 8 0,-5 10 0,-7 12 128,-6 11-128,-8 13 128,-10 13-128,-10 16 128,-10 19-128,-11 19 0,-10 19 0,-7 15 0,-6 14 0,-3 7 0,-1 2 0,0-4 0,5-10 0,5-11 0,7-14 0,10-14 0,9-13 0,10-15 0,11-19 0,11-19 0,7-17 0,9-16 0,7-12 0,8-8 0,5-2 0,2 3 0,-3 9 0,-6 11 0,-7 12 0,-11 13 0,-12 16 0,-13 17 0,-15 20 0,-13 19 0,-12 18 0,-9 17 0,-6 13 0,-5 10 0,-3 10 0,3 1 128,5-9-128,10-12 0,9-16 0,9-16 0,9-16 0,7-18 0,11-18 0,11-19 0,11-19 0,10-16 0,10-14 0,8-7 0,6-3 0,3 3 0,-2 6 0,-5 10 0,-6 10 0,-8 13 0,-11 15 0,-13 15 0,-17 17 0,-18 16 0,-13 17 0,-12 14 0,-8 12 0,-5 7 0,1 6 0,3 0 0,5-4 0,8-7 0,7-12 0,8-13 0,9-15 0,11-18 0,14-22 0,12-21 0,12-22 0,11-15 0,11-12 0,7-6 0,4-2 0,-2 6 0,-6 7 0,-8 12 0,-12 11 0,-9 13 0,-11 11 0,-10 14 128,-11 15-128,-12 16 0,-13 15 0,-11 13 0,-10 13 0,-7 7 0,-3 4 0,0-1 0,5-5 0,7-10 0,8-12 0,12-15 0,11-17 0,15-19 0,16-21 0,14-19 0,12-17 0,8-13 0,5-8 0,1-2 0,-2 1 0,-4 6 0,-8 9 0,-7 11 0,-8 11 0,-8 12 0,-8 15 0,-9 15 0,-8 14 0,-9 15 0,-6 14 0,-8 13 0,-7 12 0,-4 8 0,-3 5 0,0-1 128,3-6-128,5-9 0,5-12 0,9-17 0,9-19 0,12-21 0,10-20 0,10-17 0,8-16 0,5-9 0,2-7 0,0 0 0,-3 3 0,-5 7 0,-6 9 0,-5 10 0,-6 10 0,-4 9 0,-4 9 0,-5 8 0,-7 11 0,-5 9 0,-5 11 0,-5 10 0,-5 11 0,-3 7 0,0 4 0,0 0 0,3-4 0,4-8 0,6-11 0,8-18 0,10-21 0,10-22 0,10-23-128,5-21 128,4-16 0,1-12 0,0-5 0,-2 2 0,-4 8 0,-5 13 0,-4 14 0,-5 15 0,-3 14 0,-5 15 0,-6 14 0,-6 16 0,-8 18 0,-6 18 0,-7 16 0,-4 14 0,-4 9 0,-2 4 0,0-3 0,4-7 128,4-11-128,8-17 0,13-24 0,13-26 128,13-26-128,11-24 0,10-20 0,5-13 0,5-8 0,1-8 0,-1-9 0,-3 1 0,-7 12 0,-8 17 0,-7 21 0,-8 20 0,-9 21 0,-6 20 0,-7 22 0,-7 18 0,-8 15 0,-6 13 0,-8 9 0,-6 6 128,-4 1-128,-2-4 0,3-9 0,6-12 128,10-16-128,13-19 0,14-24 0,14-24 0,14-23 0,11-21 0,6-20-128,4-19 0,2-19 0,-1-10 0,-2-3 128,-7 11 0,-8 19 0,-8 23 0,-6 22 0,-7 22 0,-5 19 0,-5 19 0,-6 19 0,-7 18 0,-7 18 0,-9 17 0,-8 16 0,-9 15 0,-11 14 0,-4 1 0,3-10 0,6-15 0,12-20 0,13-21 0,17-24 0,17-26 0,15-25 0,14-25 0,10-24 0,7-24 0,6-29 0,2-19 0,-3-11 0,-5 3 0,-10 14 0,-10 22 0,-10 28 0,-8 28 0,-8 26 0,-7 23 0,-9 24 0,-7 23 0,-6 22-128,-8 20 128,-8 17 0,-8 18 0,-12 18 0,-6 11 0,-3 3 0,4-11 0,12-21 0,12-27 128,15-31-128,16-34 0,20-36-128,17-39 128,21-46 0,13-39 0,10-32-128,4-16 0,-1-7 0,-8 12 128,-11 24-128,-12 32 128,-13 37 0,-13 38 0,-11 35 0,-9 31 0,-10 30 0,-11 28 0,-13 29 0,-14 26 0,-15 21 0,-14 13 0,-7 6 128,-2-6 128,5-16-128,9-21 128,16-26-128,16-28 0,18-29-128,18-28 0,15-31 0,17-35 0,16-40 0,18-36 0,18-34-128,10-22 128,5-10-128,-2 2 128,-8 14 0,-11 22 0,-11 29 0,-13 30 0,-14 32 0,-10 25 0,-11 20 0,-8 18 0,-10 15 0,-10 12 0,-7 15 0,-6 14 0,-5 16 0,-8 18 0,-9 22 0,-10 17 0,-7 13 128,-2 4 0,2-2-128,7-14 128,13-22-128,14-26 128,14-31-128,15-30 0,15-30 0,16-27 0,14-26 0,12-27 0,10-31 0,7-21 0,0-11 0,-5 4 0,-9 16 0,-11 23 0,-12 30 0,-12 25 0,-9 24 0,-8 19 0,-7 15 0,-10 13 0,-8 13 0,-9 13 0,-10 15 0,-9 14 0,-8 16 0,-9 17 0,-10 18-128,-4 8 128,1-2 0,8-13 0,15-25 0,17-29 0,20-34 0,19-34 0,19-34 0,18-33 0,20-33-128,15-23 128,8-12 0,2-3 0,-5 3 0,-10 6 0,-11 10 0,-12 14 0,-12 22 0,-11 23 0,-8 22 0,-9 22 0,-10 21 0,-8 22 0,-9 19 0,-8 19 0,-6 16 0,-5 12 0,-4 9 0,-3 7 128,-4 10-128,2 1 128,6-10-128,7-13 0,9-16 0,9-20 0,12-20 0,12-23 0,11-22 0,12-21 0,10-20 0,7-18 0,6-13 0,4-15 0,1-13 0,0-4 0,-5 3 0,-6 13 0,-10 19 0,-9 20 0,-8 19 0,-6 18 0,-7 13 0,-6 15 0,-9 17 0,-9 17 0,-10 16 0,-11 15 0,-12 14 0,-11 14 128,-15 15-128,-8 8 128,0 2-128,6-9 0,15-16 0,16-23 128,15-23-128,15-26 0,14-25 0,11-23 0,12-23 0,9-18 0,8-16 0,8-15 0,8-13 0,5-5 0,6 2-128,-1 12 128,-7 19-128,-9 20 0,-10 20 128,-12 18 0,-10 14 0,-12 12 0,-11 13 0,-11 12 0,-9 12 0,-6 11 0,-6 11 0,-3 7 0,-1 5 0,2 0 0,4-3 0,7-9 0,7-14 0,9-19 0,12-21 0,12-25 0,13-22 0,11-20 0,13-15 0,7-10 0,4-5 0,1 3 0,-3 7-128,-7 11 128,-7 13 0,-8 15 0,-9 12 0,-12 16 0,-13 17 0,-14 17 0,-13 15 0,-8 13 0,-6 11 0,-4 8 0,-1 6 0,1 0 0,4-3-256,6-8 128,8-10-2560,13-15 1,17-17-4865,16-18-512,15-18 10368,2-4-4736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14.479"/>
    </inkml:context>
    <inkml:brush xml:id="br0">
      <inkml:brushProperty name="width" value="0.1" units="cm"/>
      <inkml:brushProperty name="height" value="0.6" units="cm"/>
      <inkml:brushProperty name="color" value="#CC9900"/>
      <inkml:brushProperty name="inkEffects" value="pencil"/>
    </inkml:brush>
  </inkml:definitions>
  <inkml:trace contextRef="#ctx0" brushRef="#br0">531 687 4992,'0'0'0,"7"-5"0,8-5 128,6-8 128,7-5 0,4-6 1024,2-2 128,0-2-1024,-2 0 0,-2 1-128,-4 2 128,-2 3-256,-5 2 128,-2 1 128,-2 3 128,-2 1-512,-2 2 128,1 1 384,-2 3 128,0 3-512,-2 2 128,-1 5-256,-5 8 0,-6 10 0,-6 13 0,-8 12 0,-8 11 0,-8 12 128,-9 10 128,-10 5 0,-7 3 0,-5-2 0,-1-5 0,4-9 128,5-9 128,10-10-256,10-12 0,12-14-128,12-13 0,13-15 0,14-14 0,14-14-128,11-14 128,9-10-128,5-9 0,5-5 128,2-2 0,-1-1-128,-2 4 0,-6 7 0,-6 7 0,-6 9 383,-7 9 1,-7 9-384,-6 7 0,-7 8 0,-6 10 0,-8 12 0,-9 11 0,-9 14 0,-9 11 0,-9 9 0,-6 7 0,-5 2 0,-1 1 0,0-4 0,5-7 0,6-7 128,8-11 0,10-13-128,13-13 128,13-16-128,14-14 0,10-15 0,10-12 0,7-7 0,4-5 0,2-2 0,-1 1 0,0 3 0,-3 6 0,-4 7 0,-7 9 0,-5 8 0,-7 7 0,-6 8 0,-10 10 0,-11 12 0,-11 15 128,-11 11-128,-10 12 0,-9 11 0,-9 9 0,-10 7 0,-7 6 0,-4 3 128,0-1 0,4-5-128,8-8 128,10-11-128,9-11 0,12-10 0,12-14 0,13-14 0,15-15 0,14-16 0,14-14 0,13-12 0,7-8 0,5-5 0,1 0 0,-3 0 0,-2 2 0,-3 4 0,-6 5 0,-4 4 0,-6 8 0,-6 7 0,-8 8 128,-6 9-128,-9 9 0,-10 13 0,-10 14 0,-11 14 0,-7 14 0,-7 14 0,-6 12 0,-7 11 0,-7 8 128,-6 3-128,-3-2 0,-1-6 0,3-8 0,6-12 0,9-11 0,11-14 0,16-12 0,15-16 0,19-16 0,16-19 0,15-18 0,12-19 0,11-18 0,13-21 0,12-12 0,7-7 0,-1 5 0,-9 12 0,-12 17 0,-15 20 0,-14 17 0,-14 16 0,-15 16 0,-14 16 0,-14 15 0,-15 13 0,-12 12 0,-13 11 0,-7 9 0,-4 8 0,-3 7 0,0 6 0,4 3 0,4 0 0,5-6 128,8-10-128,7-12 128,8-13-128,7-14 128,9-14-128,10-15 128,8-16-128,10-16 0,8-14 0,8-12 0,8-8 0,7-3 128,5 0-128,2 4 128,-2 8-128,-6 8 0,-7 10 0,-7 8 128,-8 10-128,-8 5 128,-6 6-128,-7 6 128,-6 4-128,-7 8 0,-8 11 0,-9 12 0,-6 13 0,-7 10 128,-4 10-128,-3 5 0,1 0 0,2-5 0,5-8 0,7-10 0,8-12 0,8-13 0,10-15 0,11-15 0,10-14 0,11-12 0,10-10 0,8-7 0,9-5 0,5-3 0,4 1 0,-2 1 0,-4 6 0,-8 7 0,-9 8 0,-8 6 0,-9 9 0,-10 7 0,-12 9 0,-12 10 0,-16 14 0,-13 13 0,-12 13 0,-10 11 0,-7 10 0,-3 4 0,0 2 0,6-3 0,7-8 0,11-10 128,9-10-128,13-12 0,9-14 0,11-15 0,11-15 0,11-15 0,10-12 0,11-12 0,11-8 0,9-7 0,7-1 0,3 1 0,-1 5 0,-5 6 0,-7 10 0,-9 8 0,-8 10 0,-10 9 0,-8 7 0,-9 7 0,-8 9 0,-7 10 0,-9 10 0,-10 12 0,-10 11 0,-10 10 0,-9 13 0,-7 7 0,-6 8 0,-1-1 0,4-4 0,6-9 0,10-11 0,9-11 0,8-12 0,10-11 0,8-12 0,9-10 0,13-10 0,10-11 0,11-7 0,8-8 0,9-6 0,5-5 0,5-2 0,0 0 0,-4 2 0,-7 5 0,-8 7 0,-8 7 0,-10 8 0,-9 9 0,-10 14 0,-11 12 0,-9 14 0,-11 12 0,-10 11 0,-8 6 0,-7 4 0,-5 2 0,-3 2 0,2-2 0,3-4 0,6-6 0,9-9 0,8-10 0,9-10 0,10-11 0,12-14 0,12-12 0,11-13 0,13-10 0,11-7 0,8-5 0,6-2 0,2 0 0,-1 0 0,-6 2 0,-7 6 0,-9 7 0,-10 10 0,-9 11 0,-10 14 0,-10 12 0,-12 13 0,-11 12 0,-14 11 0,-12 12 0,-10 11 0,-6 8 0,-3 7 0,3 0 0,5-5 0,9-9 0,9-13 0,10-13 0,10-15 0,12-16 0,12-18 0,13-17 0,12-17 0,11-12 0,10-9 0,8-4 0,7-1 0,2 0 0,-1 2 0,-4 5 0,-8 6 0,-8 7 0,-10 7 0,-7 8 0,-9 7 0,-9 11 0,-12 13 0,-11 15 0,-13 13 0,-10 14 0,-8 13 0,-8 10 0,-3 6 0,-1 1 0,1-3 0,6-7 128,6-12-128,10-11 128,12-15-128,12-13 128,14-12-128,11-12 0,11-10 0,9-9 0,4-7 0,4-6 0,1-5 0,0-1 0,-2 1 0,-4 3 0,-6 7 0,-5 7 0,-7 11 0,-7 12 128,-9 15-128,-11 14 0,-11 14 0,-12 14 0,-11 12 0,-9 12 0,-6 9 0,-6 11 0,-2 10 0,1 0 0,8-9 0,11-16 0,10-19 0,13-22 0,11-22 0,12-21 128,13-18-128,11-16 0,12-12 0,11-10 0,8-6 0,6-3 0,2 3 0,-1 5 0,-5 7 0,-9 10 0,-8 8 0,-10 10 0,-7 7 0,-11 10 0,-10 8 0,-12 11 0,-10 11 0,-12 11 0,-9 12 0,-8 10 0,-5 11 0,-3 6 0,-1 3 0,2-2 128,5-6-128,7-10 0,8-12 0,12-14 0,12-16 0,14-15 0,13-17 0,12-14 0,11-10 0,10-7 0,6-6 0,5-2 128,2 1-128,-2 2 0,-4 7 0,-8 8 0,-9 8 0,-11 11 0,-12 13 0,-13 16 0,-14 15 0,-13 15 0,-12 14 0,-11 11 0,-9 8 0,-9 11 0,-9 12 0,-4 9 0,0 3 0,8-5 0,13-14 0,15-19 0,14-21 0,14-22 0,14-21 0,12-19 0,14-17 0,13-14 0,12-10 0,9-6 0,9-4 0,3-2 0,0 1 0,-3 3 0,-7 4 0,-8 4 0,-11 9 0,-9 6 0,-10 9 0,-9 10 0,-8 12 0,-9 12 0,-8 13 0,-8 12 0,-8 11 0,-9 10 0,-9 9 0,-7 11 0,-6 8 0,-5 3 0,-1 1 0,1-5 0,6-9 0,8-12 0,12-13 0,14-14 0,16-14 0,15-14 0,15-13 0,12-11 0,12-11 0,7-7 0,4-4 0,1-2 0,-4 1 0,-5 4 0,-8 6 0,-9 7 0,-8 7 0,-11 11 0,-10 12 0,-12 15 0,-11 14 0,-11 13 0,-12 11 0,-9 9 0,-8 5 0,-4 3 0,-2 2 0,1-3 0,6-6 0,7-8 0,10-11 0,10-12 0,15-14 0,14-13 0,16-14-128,14-12 128,13-10 0,12-7 0,9-4 0,3-2 0,1 2 0,-6 3 0,-7 5 0,-9 5 0,-9 6 0,-10 10 0,-9 12 0,-12 13 0,-11 13 0,-12 13 0,-14 11 0,-11 11 0,-10 8 0,-5 4 0,-4 0 0,0-2 0,2-2 0,6-7 0,6-7 0,12-10 0,12-14 0,14-14 0,15-16 0,14-15 0,13-14 0,11-13 0,7-7 0,5-5 0,-1 2 0,-4 3 0,-5 8 0,-7 8 0,-10 9 0,-11 10 0,-14 13 0,-15 13 0,-15 13 0,-14 12 0,-11 9 0,-10 8 0,-5 4 0,-1 0 0,2-2 0,5-4 128,9-7-128,10-9 0,11-11 0,12-15 0,13-18 0,13-18 0,15-17 0,13-14 0,12-9-128,7-4 128,4 1-128,-1 6 128,-5 10 0,-8 10 0,-10 11-128,-14 13 128,-16 13 0,-16 14 0,-16 13 0,-14 12 0,-9 8 0,-7 8 0,-2 4 0,1 0 0,6-3 0,7-8 0,8-12 0,12-19 0,12-21 0,13-19 0,12-15 0,11-12 0,9-5 0,4-1-128,1 4 128,-3 9-128,-11 12 0,-14 17 128,-19 19 0,-18 21 128,-21 19 0,-21 18 128,-23 17 0,-23 16-128,-12 11 128,-5 2-128,7-5 128,16-13-128,22-18 0,24-20 0,25-23 0,22-25-128,22-22 0,20-21 0,23-22 0,25-24 0,21-17 0,15-11-128,4-4 128,-2 5-128,-11 11 0,-19 19 0,-19 20 128,-18 18-128,-16 16 128,-11 13-128,-12 13 128,-11 13-128,-11 12 0,-10 12 0,-9 10 128,-11 8 0,-8 5 0,-5 3 0,-2-1 0,2-4-128,6-5 128,9-7 0,12-13 0,15-15 0,18-17 0,20-18 0,16-16 0,15-15 0,11-13 0,4-8 0,3-6 0,-1-1-128,-4 5 128,-7 7 0,-9 11 0,-10 11 0,-12 14 0,-14 16 0,-15 16 0,-14 14 0,-14 15 0,-11 14 0,-13 10 0,-10 11 0,-10 11 0,-12 12 0,-2 3 0,5-6 0,11-12 0,17-16 0,19-20 0,20-24 0,24-25 0,22-24 0,24-25 0,23-25 0,17-19 0,9-15 0,3-5 0,-3 1 0,-9 13 0,-16 19 0,-17 22 0,-17 20 0,-20 20 0,-21 20-128,-20 18 128,-19 19 0,-17 15 0,-14 15-128,-17 16 128,-17 17 0,-12 10 0,-5 3 0,8-5 128,17-16-128,22-18 128,22-22-128,23-23 0,25-23 0,25-20 0,25-19 0,22-20 0,20-23 0,13-19 0,4-13 0,-2-2 0,-6 3 0,-13 15 0,-17 20 0,-18 22 0,-16 22 0,-18 18 0,-17 18 0,-17 17 0,-13 16 0,-10 16 0,-8 13 0,-8 12 0,-5 8 0,-9 7 0,-7 6 0,-1-3 0,7-10 0,11-14 0,13-16 0,15-17 0,19-18 0,18-20 0,20-21 0,17-21 0,14-19 0,11-21 0,9-20 0,7-11 0,3-4 0,-5 9 0,-11 20-128,-15 22 128,-17 23 0,-18 24 0,-20 22 0,-17 22 0,-14 19 0,-11 18 0,-22 33 0,-18 23 0,-10 8 0,-4-2 0,8-14 0,14-20 0,17-21 128,16-21-128,19-20 0,17-18 0,18-22 128,17-20-128,14-22 0,11-18 0,10-22 0,10-22 0,6-16 0,4-9 0,-3 5 0,-9 15 0,-13 22 0,-15 27 0,-17 28 0,-18 29 0,-16 26 0,-16 27 0,-14 21 0,-11 20 0,-17 17 0,-21 19 0,-15 10 128,-8 3 0,3-7 0,11-15 0,17-20 0,21-22-128,21-24 128,17-23-128,17-23 128,16-22-128,17-20 0,16-17 0,14-22 0,16-24 0,8-18 0,6-9 0,-1 1 0,-8 14 0,-13 22 0,-16 25-128,-19 30 0,-18 27 128,-18 26 0,-15 26 0,-14 22 0,-12 24 0,-16 19 0,-20 20 0,-16 11 0,-12 6 0,-2-3 0,5-12 0,15-17 128,19-23-128,19-23 128,19-22-128,18-23 128,17-25-128,18-22 0,18-22 0,18-25 0,20-29 0,14-22 0,7-16 0,0-6 0,-6 3-128,-12 13 128,-13 20-128,-14 25 128,-16 28-128,-15 30 128,-17 30-128,-15 29 128,-13 25-128,-17 27 128,-19 28 0,-19 22 0,-16 17-128,-10 6 128,-3-1 0,4-12 0,13-18 0,16-23 0,20-24 0,18-25 128,20-25-128,17-23 0,17-24 0,20-28 128,22-30-128,18-27 0,16-21 0,6-13 0,-1-6 0,-7 2 0,-13 14 0,-14 20 0,-17 29 0,-15 26 0,-14 25 0,-12 23 0,-13 22 0,-11 23 0,-12 23 0,-11 18 0,-11 16 0,-15 13 0,-14 15-128,-11 6 128,-4 2 0,4-10 0,14-19 0,17-21 128,16-23-128,20-23 128,18-24-128,18-24 128,18-21-128,18-26 0,20-27 0,12-23 0,9-19 0,-1-6 0,-7 5-128,-12 17 128,-17 25-128,-15 27 0,-14 25 0,-14 27 128,-12 27-128,-12 24 128,-11 23 0,-14 21 0,-18 25 0,-15 16 0,-12 7 0,-7-1 128,1-10 0,7-16 0,15-22-128,18-24 128,17-28-128,20-28 128,19-27-128,24-30 0,27-31 0,21-25 0,14-17 0,5-9 0,-3-1 0,-8 6 0,-14 13 0,-13 19 0,-17 25 0,-13 23 0,-12 22 0,-11 24 0,-11 23 0,-9 21 0,-9 20 0,-9 17 0,-11 14 0,-13 15 0,-15 15 0,-8 6 0,-1-5 0,6-12 0,13-21 0,14-23 0,15-26 0,14-26 0,14-25 0,13-20 0,12-19 0,12-13 0,11-10 0,9-10 0,6-9 0,1 1 0,-4 8-128,-8 15 128,-11 17-128,-9 18 128,-11 16-128,-12 21 128,-12 21 0,-14 21 0,-15 18 0,-12 16 0,-12 11 0,-10 13 0,-9 9 0,-1 5 128,4-2 0,10-12 0,16-20-128,16-25 128,17-29-128,17-31 128,15-28-128,19-29 0,20-30 0,18-23 0,14-19-128,6-7 128,1 0-128,-8 12 128,-14 21-256,-16 25 128,-17 26 128,-16 25 0,-14 23 0,-13 21 0,-12 22 0,-12 19 0,-10 19-128,-12 19 128,-13 18-128,-8 11 128,-4 8 0,0-1 0,3-5 0,9-13 0,12-18 0,12-20 128,13-18-128,11-19 128,13-19-128,12-22 128,12-20-128,12-21 0,14-18 0,14-20 0,15-17 0,6-8 0,-3 0 0,-8 13 0,-13 20-128,-13 21 128,-13 23 0,-14 23 0,-12 23 0,-10 21 0,-10 20 0,-9 16 0,-9 9-128,-6 4 128,-3-3 0,1-5 0,5-11 0,7-10 0,12-14 0,13-14 0,13-14 0,11-17 128,11-18-128,8-18 0,5-18 0,4-14 0,3-9 0,2-5 0,0 2 0,-1 6 0,-3 11 0,-5 12 0,-6 16 0,-7 13 0,-7 14 0,-7 14 0,-8 16 0,-7 14 0,-8 16 0,-4 15 0,-6 14 0,-4 10 0,-3 7 0,-2-1 0,1-6 0,4-11 128,8-16-128,9-18 0,13-23 0,10-21 0,13-20 0,10-14 0,8-11 0,5-5 0,1 1 0,-3 4 0,-4 7 0,-8 10 0,-7 11 0,-9 13 0,-9 17 0,-9 18 0,-10 19 0,-8 18 0,-8 18 0,-7 13 0,-8 10 0,-6 10 0,-8 8 0,-2 1 128,3-9-128,8-13 0,8-18 0,11-19 128,12-21-128,13-20 0,13-22 0,10-18 0,7-16 0,5-11 0,5-5 0,0 0 0,-3 5-128,-5 8 128,-7 9-128,-8 12 128,-8 13 0,-8 13 0,-6 15 0,-6 15 0,-5 14 0,-5 10 0,-2 10 0,-2 4 0,-2 4 0,1-1 0,-1-6 0,4-7 0,3-12 0,6-9 0,5-11 0,3-10 0,3-6 0,2-6 0,2-4 0,0-2 0,1 0 0,0 5 0,-1 7 0,-1 8 0,-3 8 0,-4 10 0,-4 9-1152,-3 8 0,-3 7-7935,-5 17 4735,1-4-1024</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38.179"/>
    </inkml:context>
    <inkml:brush xml:id="br0">
      <inkml:brushProperty name="width" value="0.1" units="cm"/>
      <inkml:brushProperty name="height" value="0.6" units="cm"/>
      <inkml:brushProperty name="color" value="#FFC114"/>
      <inkml:brushProperty name="inkEffects" value="pencil"/>
    </inkml:brush>
  </inkml:definitions>
  <inkml:trace contextRef="#ctx0" brushRef="#br0">980 282 128,'-5'6'0,"-9"10"0,-1 5 0,6-3 0,7-7 0,9-6 768,4-2-640,1 2 1664,1 7 128,-1 6-1408,-2 6 0,-4 3-128,-3 4 0,-2 3-128,-4 1 0,-1 0-128,-2-2 0,1-6 0,0-5 0,2-6 0,0-8 0,0-9-128,3-9 128,0-9-128,2-7 0,1-6 0,2-5 128,0-1-128,0-2 128,-1 2-128,1 4 128,0 5-128,1 5 0,-1 6 256,-1 6 0,1 4 0,0 5 0,2 7-128,0 5 128,1 5 384,-1 5 0,-3 7-512,0 6 128,-3 2-256,-1-1 0,-1-2 0,0-3 0,1-5 0,1-5 128,0-4-128,1-6 0,-1-5 0,1-6 0,-1-8 0,0-5 0,-1-6 0,0-3 0,1-2 0,0 1 0,1 2 128,0 4 128,1 3-256,-1 5 128,-1 5-128,-1 5 0,-2 7 0,-3 7 0,-2 8 0,-2 8 0,-2 5 0,0 6 0,-1 6 0,0 2 0,2-2 128,2-2 0,2-7-128,2-7 128,1-10-128,3-10 128,3-16-128,2-14 0,1-11 0,0-13 0,0-10 0,1-6 0,1-2-128,-1 2 0,0 6 0,-2 8 0,-1 10 128,-1 9 0,-2 9 0,0 9 0,-2 9-128,-2 11 128,-3 10 0,-3 10 0,-5 7 256,-5 5 128,-5 3-256,-3 1 128,0-3-256,1-4 128,4-6-128,2-7 0,4-6 128,4-11 128,3-11-256,2-11 0,3-12 0,3-9 0,2-9 0,2-4 0,2-4-128,1 2 128,1 4 0,-1 6 0,0 8 0,-2 7 0,-2 7 0,-1 7 0,-2 7 0,-1 10 0,-4 10 0,-2 11 128,-3 8-128,-4 6 0,-1 2 0,-1-1 0,0-3 0,1-7 128,3-7-128,3-7 0,3-9 0,2-10 0,4-12 0,3-13 0,4-12 0,3-10 0,2-7 0,5-3 0,3 1 0,3 5 0,1 8 0,-3 9 128,-1 11-128,-6 12 0,-3 12 0,-7 13 0,-6 13 0,-5 12 0,-5 10 0,-4 6 128,-2 3-128,-1-1 128,0-4-128,1-6 0,2-8 0,2-9 128,4-10-128,2-11 0,4-12 0,3-15 128,4-14-128,5-13 0,3-12-128,5-6 0,3-3 0,1 2 0,-2 7 0,-1 8 0,-2 11 128,-2 11 0,-3 15 0,-4 15 0,-3 16 0,-5 15 0,-4 14 0,-5 9 0,-5 9 0,-2 1 0,-2-1 128,0-6 128,2-9-128,2-10 0,4-10-128,3-13 128,3-16-128,4-17 128,5-16-128,4-17 0,5-13 0,3-9 0,2-6 0,2 0 0,-1 4 0,-1 8 0,-2 9 0,-2 12 0,-3 13 0,-3 13 0,-3 12 0,-3 11 0,-5 14 0,-4 11 0,-3 10 0,-5 9 0,-2 6 0,-2 3 0,-1-1 0,0-4 0,2-4 0,3-7 0,2-9 0,3-9 0,3-8 0,4-13 0,2-14 0,4-16 0,3-13 0,3-11 0,4-8 0,3-3 0,0 2 0,0 4 0,-1 9 0,-2 9 0,-3 12 0,-3 13 0,-4 16 0,-4 17 0,-5 16 0,-4 13 128,-7 12 0,-3 5 128,-3 1-128,1-3 128,1-7-128,3-9 128,4-10-128,3-11 0,4-9-128,3-12 128,3-13-128,3-14 0,5-14 0,4-13 0,3-11 0,3-6 0,2-4 0,0 2 0,0 5 0,-2 8 0,-3 10 0,-3 11 0,-3 11 0,-3 12 0,-5 15-128,-4 13 128,-6 15 0,-5 12 0,-3 9 128,-1 6 0,-2 2-128,1-3 128,3-5-128,2-8 0,4-9 0,2-9 0,3-8 0,4-10 0,1-14 0,3-13 0,2-14 0,2-13 0,3-9 0,1-5 0,1-1-128,-1 4 128,-2 7 0,-1 8 0,-2 9-128,-2 12 128,-3 14 0,-1 16 0,-4 15 0,-1 14 0,-1 12 0,-2 7 0,-2 6 0,-1 0 128,0 0-128,1-5 128,1-7 127,2-10 1,3-9-128,1-12 0,3-14-128,2-14 0,2-14 0,2-15 0,1-12 0,2-10 0,1-6 0,-1-1 0,1 4 0,0 6 0,-2 9 0,-1 10 0,-2 9 0,0 8 0,-2 10 0,-1 11 0,-1 11 0,-2 11 0,0 8 0,0 7 0,0 2 0,0 0 0,1-3 0,0-4 0,1-7 128,-1-7 0,1-6-128,1-8 128,1-7-128,0-13 0,0-13 0,2-15 0,1-13 0,1-8 0,0-4 0,1 2 0,0 5 0,-1 8 0,-1 9 0,0 11 0,-2 9 0,-2 12 0,-1 14 0,-1 13 0,-1 14 0,-2 11 0,0 9 0,0 5 0,-1 2 0,0-2 0,0-3 0,-1-6 128,0-6-128,1-8 0,0-6 0,2-7 0,1-6 0,1-8 0,1-10 0,0-12 0,2-11 0,2-12 128,1-13-128,2-6 0,0-3 0,0 2 0,0 6 0,-3 10 0,-1 9 0,-3 10 0,-2 10 0,-4 13 0,-2 16 0,-3 16 0,-1 14 0,-4 9 0,-2 4 128,-1 0 128,-1-3-128,1-7 0,2-8-128,3-11 0,4-14 0,3-15 128,3-19-128,4-16 0,4-17 0,3-12 0,3-7 0,1-1 0,2 3 0,0 8 0,0 11 0,-3 10 0,-2 11 0,-3 12 0,-4 13 0,-3 12 0,-3 12 0,-3 11 0,-2 9 0,0 6 0,-1 1 0,1 0 0,0-3 0,1-5 0,0-7 0,-1-7 128,1-6-128,0-6 0,1-4 0,1-5 0,1-4-128,0-6 128,2-7-128,1-7 128,1-5-128,1-2 128,2-1-128,0 1 128,1 4-128,0 5 128,2 8 0,0 10 0,1 10 0,0 11 0,-2 8 0,-1 7 0,-1 3 0,-2 2 0,-2-2 0,0-3 0,0-5 0,0-4 0,1-6 0,0-4 0,2-5 0,1-5 0,0-2 0,1-3 0,0-1 0,0-4 0,0-6 0,0-9 0,1-11 0,1-13 0,2-14 0,2-7 0,1-4 0,1 3 0,0 7 0,-1 11 0,1 12 0,1 13 0,1 14 0,2 12 0,1 11 0,-2 8 0,-2 7 0,-2 6 0,-2 2 0,-1 0 0,-1-1 0,-1-2 0,0-4 0,1-4 0,-1-4 0,2-5 0,0-4 0,2-5 0,2-5 0,3-7 0,4-4 0,4-7 128,3-6-128,2-6 0,-2-3 0,-1-1 128,-4 1-128,-2 2 0,-4 4 0,-2 5 0,-2 7 0,-2 6 0,0 6 0,0 6 0,0 4 0,1 5 128,2 3-128,-1 2 0,1 1 0,-2-1 0,-1 1 0,-2-4 0,0-5 0,-1-5 0,2-6 128,1-8-128,1-7 0,2-6 0,2-4 0,-1-3 0,1 1 0,-2 1 0,0 4 0,-1 3 0,2 8 0,2 7 0,2 11 0,3 9 0,0 10 0,0 11 0,0 6 0,-2 4 0,-1 1 0,-2-4-3839,0-5-1,2-8-128,1-12 0,2-13 3328,-2-7-1536</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3.509"/>
    </inkml:context>
    <inkml:brush xml:id="br0">
      <inkml:brushProperty name="width" value="0.1" units="cm"/>
      <inkml:brushProperty name="height" value="0.6" units="cm"/>
      <inkml:brushProperty name="color" value="#FFC114"/>
      <inkml:brushProperty name="inkEffects" value="pencil"/>
    </inkml:brush>
  </inkml:definitions>
  <inkml:trace contextRef="#ctx0" brushRef="#br0">1 936 8320,'0'0'0,"4"-10"0,3-5 0,-2 2 0,0 3 128,-2 3 128,-1 1 0,-1 0 0,1-3 128,1-4-256,-1-6 128,2-8 384,0-10 128,0-9-640,0-8 128,1-6-128,0-5 0,2-4 0,0 1 0,1 2-128,-1 8 128,-1 8-128,-1 10 128,-2 10-128,-1 9 0,0 8 0,-1 10 128,1 14-128,-1 14 128,0 14-128,-1 12 128,-1 12-128,-2 9 0,-1 5 128,-1 2 0,-2-1 128,0-4 0,0-7-128,0-9 0,3-10 0,0-9 0,2-10-128,1-8 128,1-6-128,0-10 128,2-10-128,1-12 128,1-14-128,1-13 0,3-14 0,2-7 0,4-5 0,1 1 0,1 6 0,-2 8 0,0 9 0,-3 12 0,-1 10 0,-2 13 0,-2 14 0,-1 13 0,-2 12 0,-1 9 0,-2 9 0,1 5 0,-2 2 0,-1-2 128,-4-1-128,-2-6 0,-1-5 0,1-8 128,2-11-128,5-13 0,5-14 0,4-16 0,3-17 0,3-14 0,2-12 0,2-8 0,4-6 0,0 1 0,2 5 0,-3 9 0,-1 12 0,-4 13 0,-3 12 0,-4 16 0,-4 17 0,-5 17 0,-4 17 0,-3 14 0,-3 13 0,-3 9 128,-1 6-128,-1 0 128,0-3 0,0-7 0,1-10 0,2-12 0,2-12-128,3-14 128,4-16-128,4-19 128,2-16-128,9-31 0,5-20 0,5-12 0,3-5 0,1 4 0,0 7 0,0 13-128,-2 15 128,-2 14 0,-2 17 0,-2 18 0,-5 19 0,-5 17 0,-7 16 0,-4 15 0,-5 11 0,-4 9 0,-4 6 128,-2-1 0,0-3 0,0-9 0,3-12 0,4-12-1,3-15 129,5-16-128,14-51 0,11-33-128,7-21 0,3-10 0,3-3-128,1 3 128,-2 8-128,-1 10 128,-4 14-128,-5 13 0,-3 14 1,-6 15 127,-4 17-128,-4 17 128,-5 17 0,-4 14 0,-4 13 0,-3 9 0,-4 6 0,-2 2 0,-1-2 0,-1-5 0,2-8 0,2-10 0,2-9 0,4-14 0,4-16 0,5-18 0,5-17 0,3-16 0,6-14-128,2-10 128,3-6-128,0 1 128,0 6-128,-2 10 128,-3 11-128,-3 14 128,-2 18-128,-4 17 128,-2 20 0,-2 18 0,-4 16 0,-3 12 0,-3 6 0,-2 2 0,-1-3 0,0-6 0,-1-8 0,2-11 0,1-10 0,2-12 0,3-14 0,2-15 0,4-20 0,4-17 128,4-18-128,4-13 0,4-9 0,4-5 0,4 2-128,3 5 128,1 13 0,-1 14 0,-3 18 0,-3 19 0,-5 21 0,-4 18 0,-6 13 0,-7 12 0,-7 10 0,-6 4 0,-5 3 0,-1-2 0,-2-4 0,3-5 0,1-10 0,4-10 0,2-12 0,3-16 0,5-16 0,5-17 0,7-16 0,5-13 0,6-11-128,3-5 0,1-1 128,-1 4 0,-2 7-128,-3 10 128,-1 9-128,-3 11 128,-3 11 0,-2 12 0,-6 14 0,-5 15 0,-4 14 0,-5 12 0,-5 10 0,-1 6 0,-3 2 0,0-2 128,1-6-128,1-9 128,4-10-128,4-11 128,2-15-128,2-15 0,2-17 0,2-13 0,4-12 0,3-9 0,5-9-128,1-3 128,3 0 0,-1 4 0,-2 8 0,-3 9 0,-2 10 0,-3 11 0,-6 15 0,-5 15 0,-6 15 0,-5 13 0,-5 11 0,-5 10 0,-3 8 0,-1 4 128,1-1-128,1-4 128,4-7-128,4-8 128,4-10-128,4-12 0,2-16 0,3-17 0,2-20 0,3-17 0,2-15-128,4-12 128,3-7-128,2-2 128,1 4 0,1 10 0,-2 11 0,-3 17 0,-2 20 0,-4 23 0,-4 21 0,-3 19 0,-4 17 0,-4 10 128,-4 7 0,-4 1 0,-1-5 0,-1-6 0,2-11 0,3-10 0,4-12-128,5-14 127,7-15 1,9-19 128,5-20-256,6-18 0,4-15-128,3-13 128,1-8-128,-1-2 128,0 4 0,-2 6 0,-4 12 0,-4 14 0,-3 15 0,-6 17 0,-5 20 0,-6 17 0,-5 18 0,-4 14 0,-6 12 0,-3 9 0,-4 4 0,-1 0 128,0-5-128,3-7 128,3-8-128,4-11 128,5-11-128,2-13 0,1-19 0,4-18 0,6-23 0,6-18 0,7-18-128,5-9 128,4-5 0,2 4 0,-2 9 0,-1 12 0,-4 14 0,-6 16 0,-9 17 0,-9 17 0,-8 18 0,-7 18 0,-6 15 0,-3 14 0,-2 10 0,-1 6 0,0 1 0,3-6 128,4-7-128,3-11 128,6-11-128,4-13 128,7-16-128,4-18 128,5-19-128,4-17 0,4-17 0,4-13 0,5-10 0,3-4 128,1 2-128,-1 6 0,-2 11 0,-3 13 0,-3 13 0,-5 15 0,-6 20 0,-5 17 0,-7 16 0,-4 13 0,-4 11 0,-1 4 0,0 2 0,0-3 128,3-7 0,2-9 0,4-10-128,3-10 128,2-13-128,4-14 0,3-16 0,3-16 0,3-15 0,5-13 0,4-10 0,4-5 0,2-1 0,1 4 0,-2 9-128,-2 12 128,-3 13 0,-5 18 0,-6 19 0,-5 17 0,-8 18 0,-5 14 0,-6 9 0,-3 7 0,-4 4 0,-1-1 128,0-4-128,3-6 128,3-8-128,6-7 128,4-9-128,7-11 0,7-12 0,8-14 0,7-14 0,8-14 0,8-13 0,6-9 0,6-3 0,3 1 0,0 4 0,-3 9 0,-3 13 0,-5 15 0,-5 19 0,-4 17 0,-5 18 0,-5 14 0,-5 13 0,-5 9 0,-5 6 0,-3 1 0,-3-5 0,-2-9 0,-2-10 0,-1-12 128,0-11-128,2-13 0,2-16 0,3-17 0,4-14 0,4-13 0,4-7 0,2-3 0,1 3-128,1 6 128,0 9 0,-3 14 0,-2 18 0,-5 18 0,-8 17 0,-7 14 0,-8 12 0,-7 7 0,-4 5 0,-5 1 0,-2-2 0,-2-6 0,2-6-1152,4-7 1,7-8-6529,12-9-512,9-9 10624,6-9-4992</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6.488"/>
    </inkml:context>
    <inkml:brush xml:id="br0">
      <inkml:brushProperty name="width" value="0.1" units="cm"/>
      <inkml:brushProperty name="height" value="0.6" units="cm"/>
      <inkml:brushProperty name="color" value="#FFC114"/>
      <inkml:brushProperty name="inkEffects" value="pencil"/>
    </inkml:brush>
  </inkml:definitions>
  <inkml:trace contextRef="#ctx0" brushRef="#br0">66 151 4992,'0'0'0,"5"8"128,2 4 0,2 2 1280,-1 0 0,-2 1-640,-3 3 128,-3 10-128,-5 8 0,-2 10 128,-3 6 0,-3 4-512,0 0 128,0-3-256,1-5 0,2-8-128,2-7 128,2-7-128,3-8 0,1-5-128,1-9 128,1-10-128,0-12 128,0-14-128,2-12 0,3-12 0,4-7 0,2-1 0,1 4 0,0 5 0,-2 10 0,0 9 0,-2 10 0,-1 11 0,-1 14 128,-1 14 128,-2 16 128,-1 12-256,-2 11 127,-2 6-127,0 2 128,-1-2-128,0-6 0,0-7-128,1-9 128,1-9-128,2-10 128,3-12-128,2-14 128,3-17-128,2-15 0,2-14 0,0-10 0,2-10 0,0-5 0,2 0 0,0 4 128,-1 8-128,-1 11 0,-3 14 0,-3 14 0,-4 20 0,-2 20 0,-3 19 0,-3 18 0,-1 15 0,-2 12 128,-2 6 0,-1 3 0,0-4 0,0-7 0,1-10-128,1-11 128,2-12-128,3-14 128,3-16-128,4-18 0,2-19 0,5-17 0,5-16 0,4-12 0,3-9 0,2-2 0,1 2 0,-2 9 0,-2 11 0,-4 12 0,-3 13 0,-3 15 0,-3 17 0,-4 18 0,-3 19 0,-4 17 128,-1 16 0,-3 14 0,-4 11 0,-1 4 0,-2-1 0,0-8 0,1-10 0,2-15 0,2-15-128,5-19 0,5-23 0,4-23 0,5-22 0,5-20 0,6-15 0,5-12 0,5-7 0,1 0 0,-1 6 0,-2 11 0,-4 13 0,-4 14 0,-5 13 0,-3 17 0,-2 18 0,-5 18 0,-4 16 0,-6 15 0,-3 11 0,-5 9 0,-5 4 0,-2 1 0,-1-6 0,1-8 0,2-10 0,4-13 0,3-12 0,5-16 0,3-18 0,6-16 0,5-17 0,6-12 0,5-11 0,4-5 0,0 0-128,1 4 128,-3 9 0,-2 15 0,-4 19 0,-2 19 0,-4 20 0,-3 18 0,-2 16 0,-2 9 0,-2 4 0,-3 2 0,-3-3 0,-1-5 0,0-5 0,-1-8 0,1-6 0,0-9 0,0-9 0,2-12 0,1-15 0,3-14 0,2-15-128,3-11 128,2-9 0,2-7 0,1-4 0,0 1 0,-1 5-128,0 9 128,-2 13-128,0 16 128,-1 22 0,0 21 0,-2 22 0,-2 19 0,-2 17 0,-4 12 0,-2 10 0,-2 0 0,0-5 0,-1-9 0,0-14 0,2-15 128,0-16-128,2-17 0,1-20 0,3-17 128,1-17-128,3-12 0,1-9 0,1-6 0,2-3 0,2 0 0,0 0 0,0 3 0,1 6 0,-2 5 0,-1 9 0,-1 6 0,-3 8 0,-1 7 0,-2 7 0,-2 8 0,-2 9 0,0 13 0,-1 13 0,-1 13 0,-2 11 0,-1 6 0,0 3 0,0-2 0,1-5 0,0-9 0,1-10 0,2-11 0,0-13 0,0-14 0,0-18 0,0-16 0,-1-16-256,1-14 0,-1-10-128,1-7 0,2-1 256,1 5 128,1 9-128,-1 13 128,-1 12-128,-1 16 128,-5 19 0,-2 18 0,-4 17 0,-3 17 0,-4 15 0,-4 11 0,-1 9 128,-2 3 0,0-2-128,2-7 128,2-8-128,4-13 128,3-11-128,2-13 128,2-14-128,0-16 0,0-16-128,1-16 0,3-16 0,3-12 128,2-6 0,4-1 0,1 5-128,1 8 128,0 11 0,-2 14 0,-2 16 0,-5 19 0,-3 16 0,-2 14 0,-1 12 0,-1 8 0,-2 3 0,0 1 0,-1-5 0,1-6 0,1-11 0,0-12 0,2-16 0,2-19 128,3-17-128,4-17 0,3-16-128,3-12 128,3-10 0,2-1 0,0 5 0,0 9 0,-1 15 0,-4 20 128,-3 24-128,-4 24 128,-3 21-128,-5 16 128,-6 12 0,-3 6 128,-4 4-256,-2-2 128,1-6-128,2-9 0,3-9 0,3-12 0,2-12 0,3-15 0,2-17-128,3-18 128,3-16-256,4-12 128,3-8 0,4-1 128,1 5-128,3 9 128,-1 13-128,-1 15 128,-2 19 0,-2 18 0,-2 17 0,-2 15 0,-2 10-2175,-1 5 127,-1 0-4480,5-6-512,4-6 9088,2-12-4224</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9.153"/>
    </inkml:context>
    <inkml:brush xml:id="br0">
      <inkml:brushProperty name="width" value="0.1" units="cm"/>
      <inkml:brushProperty name="height" value="0.6" units="cm"/>
      <inkml:brushProperty name="color" value="#FFC114"/>
      <inkml:brushProperty name="inkEffects" value="pencil"/>
    </inkml:brush>
  </inkml:definitions>
  <inkml:trace contextRef="#ctx0" brushRef="#br0">32 604 8960,'0'0'0,"0"0"0,0 0 0,0 0 128,0 0 128,0 0 768,0 0 128,0 0-1024,0 0 128,0 0-128,-1-6 0,0-12-128,-2-14 0,-2-14 0,0-13 0,0-8 128,0-4 0,1-3 0,2 5 0,2 7 256,1 13 0,3 15-128,3 17 0,1 17 128,0 16 0,2 15 128,0 13 128,0 11-256,-1 7-1,-1 4-255,-1 1 0,0-4-128,-1-6 128,-1-9-128,0-8 128,-2-9 0,-1-9 0,-1-9-128,0-11 128,0-11-128,1-11 0,1-13 0,1-10 0,2-11-128,-1-5 128,1-2-128,-2 2 128,1 6-128,0 9 128,0 10-128,1 10 128,0 15 0,0 13 0,1 14 0,-1 14 0,-1 14 128,-1 11 0,-2 9-128,-2 6 128,-1 2-128,-1-2 128,-1-6-128,0-9 0,0-12 128,1-15 0,1-20-128,2-21 128,1-18-128,4-17 0,3-16-128,3-9 128,4-8 0,1-4 0,2 1 0,0 5 0,-1 8-128,-3 11 128,-1 13 0,-3 15 0,0 17-128,-3 18 128,0 16 0,-2 15 128,-1 13-128,-4 10 128,-3 7 0,-3 3 0,-2-2 0,-2-5 0,-1-7 0,2-9 0,0-12-128,1-14 128,2-15-128,2-17 128,3-15-128,4-15 0,3-13-128,4-9 0,4-8 0,1-2 128,3 3-128,1 8 128,2 14 0,1 17 0,-2 20 0,0 19 0,0 18 0,-1 16 0,-1 12 128,-2 11 0,-2 5 0,-4 2 0,-3-3-128,-3-7 128,-2-10-128,-3-13 128,-2-14-128,-2-17 128,-4-20-128,0-18 0,0-16 0,2-12 0,1-8 0,4-4 0,3 0 0,2 3 0,2 9 0,1 11 0,1 14 0,2 14 0,-1 14 0,-1 14 0,-2 13 0,0 13 0,1 11 0,-1 10 0,-1 7 0,-3 2 0,-1 0 0,-3-5 0,0-7 0,-2-9 0,0-9 0,1-10 0,-1-11 0,1-12 0,0-16-128,0-15 128,1-14-256,1-10 128,3-7 0,1 1 0,2 3 0,2 8 128,3 11-128,3 14 128,0 12 0,2 14 0,0 11 0,-1 8 0,-2 6 0,-3 4 128,-1 2 0,-1 1 0,-3 1-128,-1-1 128,-1-2-128,-2-3 128,-1-5-128,-1-7 0,0-8 0,0-12 0,-1-16 0,-2-13 0,1-12-128,1-7 128,0-4-128,2 3 128,1 4-128,2 10 128,1 9-128,2 13 128,0 14-128,0 13 128,0 16 0,-1 13 0,-1 10 0,-2 8 0,-2 6 0,-1 0 0,-2-3 0,-2-6 0,1-9 0,-1-11 0,-1-11 0,-5-13 0,-7-15-128,-6-13 128,-4-14-128,-1-9 128,0-5 0,1-1 0,2 4 0,2 5 0,3 8 0,2 9 0,1 9-128,1 11 128,0 10 0,0 10 0,0 9 0,2 8 0,1 7 0,2 4 0,3 4 0,1 1 0,3-2 0,1-4 0,1-7 0,1-10 0,1-12 0,1-16 128,1-17-128,1-16 0,0-14-128,2-10 128,2-9 0,2-3 0,0 1-128,1 5 128,1 10 0,-1 13 0,2 19 0,-1 18 0,1 19 0,0 14 128,-1 13 0,-1 10 0,-2 5 0,-1 2 0,0-3 0,-2-4 0,-1-9-128,-1-8 128,-2-9-128,0-13 0,-3-17 0,-1-17 0,0-18-128,0-16 0,0-13-128,2-10 128,1-5-128,2 1 0,1 5 128,1 11 128,2 14 0,1 18 0,1 20 0,0 19 0,-2 18 128,-3 13 128,-2 7-128,-2 2 128,-1 1-256,0-3 128,1-5-128,0-7 128,3-6-128,0-7 0,0-7-1024,1-8 128,1-10-1919,0-12-1,-1-12-2304,-1-21 1280,-1-2 1920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9:14.509"/>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481 1226 4992,'40'-29'992,"-43"33"-586,-18 18 500,79-82-683,49-46 194,-64 69-337,182-172 1098,-194 179-1156,-63 58-22,-221 199 0,-34 50 114,212-208-100,35-29-16,32-31 5,27-28 17,92-98 422,-58 58-41,3 2-1,106-83 0,-88 88-354,18-13-5,100-89 0,-172 135 0,-12 10 19,1 0 0,0 1 0,1 1 0,12-8 0,-64 59-17,-12 5-43,-78 55 0,-22 19 0,21 9-64,-138 175 0,256-290 64,-32 39 128,44-48-72,6-7-16,10-8-8,2-8-32,0 0 0,-1-2 0,13-18 0,19-23 0,43-34 42,191-150 0,-8 10-20,-152 115-48,137-125-29,-212 204 49,2 3-1,1 2 1,105-54 0,-135 79 2,10-7-27,2 3 0,-1 0 0,49-11 0,-134 63 31,0 5 0,2 1 0,1 3 0,-58 72 0,-6 4 0,-13-6 0,-144 103 0,191-157 0,-131 134 0,167-148 0,3 3 0,2 1 0,-57 99 0,86-134 0,-7 15 0,19-33 0,0 0 0,0-1 0,0 1 0,0 0 0,1 0 0,-1 0 0,1 0 0,-1 0 0,1 0 0,0 0 0,0 0 0,0 0 0,0 3 0,0-4 0,1-1 0,-1 0 0,0 0 0,0 1 0,0-1 0,0 0 0,1 0 0,-1 0 0,0 1 0,0-1 0,0 0 0,1 0 0,-1 0 0,0 0 0,0 0 0,0 1 0,1-1 0,-1 0 0,0 0 0,0 0 0,1 0 0,-1 0 0,0 0 0,1 0 0,-1 0 0,0 0 0,0 0 0,1 0 0,-1 0 0,0 0 0,0 0 0,1 0 0,-1 0 0,0 0 0,0-1 0,1 1 0,-1 0 0,0 0 0,0 0 0,0 0 0,1-1 0,10-5 61,-1-1 1,0-1-1,0 1 0,0-2 1,-1 1-1,15-19 1,2-1 105,59-54 82,101-74 0,108-59-139,-67 52-14,567-472 267,-770 617-363,-14 14 0,-8 8 0,-6 6 0,4-10 0,-45 69 0,-4-2 0,-95 102 0,-88 61-6,6-6 33,25 2 60,-171 176 61,353-384-148,19-18 0,0 0 0,0 0 0,0 0 0,1 0 0,-1 0 0,0 0 0,0 0 0,0 0 0,0 0 0,0 0 0,0 1 0,0-1 0,0 0 0,0 0 0,0 0 0,1 0 0,-1 0 0,0 0 0,0 0 0,0 0 0,0 0 0,0 0 0,0 0 0,0 1 0,0-1 0,0 0 0,0 0 0,0 0 0,0 0 0,0 0 0,0 0 0,0 0 0,0 0 0,0 1 0,0-1 0,0 0 0,0 0 0,0 0 0,0 0 0,0 0 0,0 0 0,0 0 0,0 0 0,0 1 0,0-1 0,0 0 0,0 0 0,0 0 0,0 0 0,-1 0 0,1 0 0,0 0 0,0 0 0,0 0 0,0 0 0,0 0 0,0 0 0,0 1 0,0-1 0,0 0 0,0 0 0,-1 0 0,1 0 0,0 0 0,0 0 0,13-3 0,20-10 0,-7-1 0,-1-2 0,-1 0 0,38-36 0,60-70 0,4-4 0,267-182 0,-342 270 0,228-190 0,-29 22 0,-182 154 0,1 4 0,3 2 0,88-41 0,-155 86-1,-6 3-1,-11 11-1,-24 19 30,-271 242 42,-4 5-31,209-196-38,-190 170 0,287-247 0,-158 158 0,120-116 0,-60 85 0,95-116 8,16-20 16,24-26 72,94-84-37,167-117 0,-140 114-49,0-2-10,511-419 0,-663 536 0,44-39-11,64-45 0,-109 85 11,0 0-1,0 0 0,0-1 1,0 1-1,1 0 0,-1 0 1,0 0-1,0 0 0,0-1 1,0 1-1,0 0 1,1 0-1,-1 0 0,0 0 1,0 0-1,0 0 0,0 0 1,1 0-1,-1 0 0,0-1 1,0 1-1,0 0 0,1 0 1,-1 0-1,0 0 1,0 0-1,0 0 0,1 0 1,-1 0-1,0 0 0,0 1 1,0-1-1,1 0 0,-1 0 1,0 0-1,0 0 0,0 0 1,0 0-1,1 0 1,-1 0-1,0 0 0,0 1 1,0-1-1,0 0 0,1 0 1,-1 0-1,0 0 0,0 0 1,0 1-1,0-1 0,0 0 1,0 0-1,0 1 1,-2 14-35,-14 23-2,-5-1 37,-1-1 0,-2-2 0,-55 61 0,-99 80 0,176-173 0,-335 298 0,20-18 0,-17 35 0,312-294 0,16-14 0,11-10 0,33-21 0,0-3 0,50-42 0,65-72 0,-81 71 0,247-195 0,-284 238 0,266-204 0,-247 181 0,205-173 0,-175 155 0,104-62 0,-158 108 0,-19 13 0,-1 1 0,0 0 0,21-8 0,-31 14 0,0 0 0,-1 0 0,1 0 0,0 0 0,0 0 0,0 1 0,0-1 0,0 0 0,0 0 0,0 0 0,0 0 0,0 0 0,-1 1 0,1-1 0,0 0 0,0 0 0,0 0 0,0 0 0,0 1 0,0-1 0,0 0 0,0 0 0,0 0 0,0 0 0,0 1 0,0-1 0,1 0 0,-1 0 0,0 0 0,0 0 0,0 1 0,0-1 0,0 0 0,0 0 0,0 0 0,0 0 0,0 0 0,1 1 0,-1-1 0,0 0 0,0 0 0,0 0 0,0 0 0,0 0 0,1 0 0,-1 0 0,0 0 0,0 0 0,0 0 0,0 0 0,0 1 0,1-1 0,-1 0 0,0 0 0,0 0 0,0 0 0,0 0 0,1 0 0,-1 0 0,0-1 0,-9 14 0,0-1 0,-17 17 0,1-2 0,-94 115 0,52-59 0,-131 125 0,60-87 0,-284 269 0,49-33 0,362-347 0,18-13 0,23-18 0,6-11 0,49-58 0,-13 12 0,235-203 0,23 14 0,-226 185 0,66-49 0,302-176 0,-453 296 0,-15 8 0,0-1 0,1 1 0,-1 1 0,1-1 0,0 1 0,0 0 0,0 0 0,0 0 0,0 1 0,0 0 0,10-2 0,-15 4 0,1-1 0,-1 0 0,1 1 0,-1-1 0,1 1 0,-1-1 0,1 1 0,-1-1 0,1 1 0,-1-1 0,0 1 0,1-1 0,-1 1 0,0 0 0,0-1 0,1 1 0,-1-1 0,0 1 0,0 0 0,0-1 0,0 1 0,0 0 0,0-1 0,0 1 0,0-1 0,0 1 0,0 0 0,0-1 0,0 1 0,-1 0 0,1-1 0,0 1 0,-1 0 0,-4 15 0,-1 0 0,-1-1 0,0 0 0,-1 0 0,0-1 0,-17 21 0,17-23 0,-19 27 0,-2-2 0,-2-1 0,-1-1 0,-40 33 0,-3-5 0,-90 79 0,-427 441 128,544-536-128,66-56 0,32-21 0,189-189 0,-79 68 0,77-47 37,1 0 32,-230 191-67,246-209 23,-193 170-27,1 2 0,93-48 1,31 8 1,-141 68 0,-45 16 0,1 0 0,-1 0 0,1 0 0,-1 0 0,1 0 0,-1 0 0,1 0 0,-1 0 0,1 0 0,-1 0 0,1 0 0,-1 0 0,1 0 0,-1 0 0,1 0 0,-1 0 0,1 1 0,-1-1 0,0 0 0,1 0 0,-1 0 0,1 1 0,-1-1 0,0 0 0,1 1 0,-1-1 0,1 0 0,-1 1 0,0-1 0,0 1 0,1-1 0,-1 1 0,0-1 0,0 0 0,1 1 0,-1-1 0,0 1 0,0-1 0,0 1 0,0-1 0,0 1 0,0-1 0,0 1 0,0-1 0,0 1 0,0-1 0,0 1 0,0-1 0,0 1 0,0 0 0,-12 27 0,-10 10-30,-1-1 0,-55 65 0,-69 59-103,124-138 121,-397 373-142,3-3 31,251-215 144,161-174 14,15-18-1,20-28 4,153-153-38,19 11 0,-147 136 0,902-752 128,-942 788-128,-12 9 0,0 0 0,1 0 0,-1 0 0,1 1 0,0-1 0,0 1 0,0 0 0,0 0 0,0 0 0,0 0 0,1 1 0,8-2 0,-13 3 0,0 0 0,1 0 0,-1 1 0,0-1 0,1 0 0,-1 0 0,0 1 0,1-1 0,-1 0 0,0 0 0,0 1 0,1-1 0,-1 0 0,0 1 0,0-1 0,0 0 0,0 1 0,1-1 0,-1 0 0,0 1 0,0-1 0,0 1 0,0-1 0,0 0 0,0 1 0,0-1 0,0 1 0,0-1 0,0 0 0,0 1 0,0-1 0,0 0 0,0 1 0,0-1 0,0 1 0,-1-1 0,1 0 0,0 1 0,0-1 0,0 0 0,-1 1 0,1-1 0,0 0 0,-1 1 0,-8 17 0,0 0 0,-1 0 0,-1-2 0,-1 1 0,-16 18 0,-250 256 0,183-196 0,34-34 1,-275 269 35,-11-23 55,265-240 13,-58 44 432,518-420-244,-170 129-200,-22 28-67,273-231 78,-426 354-103,352-283 0,-379 308 0,1-2 0,1 1 0,0 0 0,0 0 0,0 1 0,0 0 0,1 1 0,9-3 0,-18 5 0,0 1 0,1 0 0,-1 0 0,0 0 0,0 0 0,0 0 0,1 0 0,-1 0 0,0 0 0,0 0 0,0 0 0,1 0 0,-1 0 0,0 0 0,0 0 0,1 0 0,-1 0 0,0 0 0,0 0 0,0 0 0,0 0 0,1 1 0,-1-1 0,0 0 0,0 0 0,0 0 0,1 0 0,-1 0 0,0 0 0,0 1 0,0-1 0,0 0 0,0 0 0,0 0 0,1 0 0,-1 1 0,0-1 0,0 0 0,0 0 0,0 0 0,0 1 0,0-1 0,0 0 0,0 0 0,0 0 0,0 1 0,0-1 0,0 0 0,0 0 0,0 0 0,0 1 0,0-1 0,0 0 0,0 0 0,0 0 0,0 1 0,0-1 0,0 0 0,0 0 0,-1 0 0,1 1 0,0-1 0,-3 7 0,0 0 0,-1-1 0,1 1 0,-1-1 0,-1 0 0,-8 11 0,-13 16 0,-45 74 0,34-48 0,-4-1 0,-64 71 0,-153 123 0,25-26 0,163-152 0,-69 94 0,112-129 0,81-92 0,244-217 0,-116 114 0,-130 108 0,335-297 0,22 27 0,-285 240 0,-123 77 0,1 0 0,0 0 0,0 0 0,0 0 0,-1 1 0,1-1 0,0 1 0,0-1 0,0 1 0,0-1 0,2 1 0,-3 0 0,-1 0 0,1 0 0,-1 0 0,0 1 0,1-1 0,-1 0 0,0 0 0,1 0 0,-1 0 0,1 1 0,-1-1 0,0 0 0,0 0 0,1 1 0,-1-1 0,0 0 0,1 0 0,-1 1 0,0-1 0,0 0 0,1 1 0,-1-1 0,0 1 0,0-1 0,0 0 0,0 1 0,0-1 0,1 0 0,-1 1 0,0-1 0,0 1 0,0 0 0,-1 3 0,1 0 0,-1 1 0,0-1 0,0 0 0,0 0 0,0 0 0,-1 1 0,-2 4 0,-14 25 0,-1 0 0,-2-1 0,-47 57 0,-90 79 0,110-119 0,-61 63 0,-211 215 0,-19-22 0,-38-14 0,352-275 29,21-15 13,5-4 6,38-27 67,87-63-103,126-118 0,-135 108-14,227-171 2,345-273 0,-666 532 0,-23 14 0,1-1 0,-1 1 0,0 0 0,0 0 0,1 0 0,-1 0 0,0 0 0,0 0 0,0 0 0,1 0 0,-1 0 0,0 0 0,0 0 0,1 0 0,-1 0 0,0 0 0,0 1 0,1-1 0,-1 0 0,0 0 0,0 0 0,0 0 0,1 0 0,-1 0 0,0 1 0,0-1 0,0 0 0,0 0 0,1 0 0,-1 0 0,0 1 0,0-1 0,0 0 0,0 0 0,0 0 0,0 1 0,1-1 0,-1 0 0,0 0 0,0 1 0,0-1 0,0 0 0,0 0 0,0 1 0,-1 3 0,1 0 0,-1 0 0,0 0 0,0 0 0,-1 0 0,1 0 0,-1 0 0,-3 5 0,-10 18 0,-2-1 0,-1-1 0,-1 0 0,-24 23 0,-97 86 0,48-48 0,-142 155-5,95-94 18,-177 145 0,54-95 478,344-237-214,-36 7-217,54-48 0,-76 60-52,105-89 73,245-201-34,-254 218 63,319-241 130,22 39-228,-318 225-12,-141 69 0,0 0 0,-1 1 0,1-1 0,0 0 0,0 1 0,-1-1 0,1 1 0,0 0 0,0 0 0,0 0 0,-1-1 0,1 2 0,0-1 0,0 0 0,0 0 0,2 1 0,-3 0 0,-1 0 0,1 0 0,0 0 0,0 0 0,-1 0 0,1 0 0,-1 0 0,1 0 0,-1 0 0,1 0 0,-1 0 0,0 0 0,1 0 0,-1 0 0,0 1 0,0-1 0,0 0 0,0 0 0,0 0 0,0 1 0,0-1 0,0 0 0,-1 0 0,1 0 0,-1 2 0,-1 7 0,-1-1 0,1 0 0,-2 0 0,1 1 0,-1-2 0,-7 12 0,-41 57 0,11-25 0,-79 78 0,-64 40 1,26-25-2,-17 19 1,-232 170 0,179-173 0,213-150 0,30-21 0,99-62 0,337-299 83,-143 110-38,162-121-45,-389 319-10,145-86-1,-218 145 0,27-15-51,-34 19 61,0-1 0,0 1-1,0-1 1,0 1 0,0 0 0,0-1 0,0 1-1,0 0 1,0 0 0,0 0 0,0 0 0,0 0-1,0 0 1,0 0 0,0 0 0,0 0 0,0 0-1,0 0 1,0 0 0,0 1 0,0-1 0,0 0-1,-1 1 1,1-1 0,0 1 0,0-1 0,1 2 0,-1 0 1,-1-1 0,1 0 0,-1 1 0,0-1 0,0 1 0,0-1 0,0 1 0,0-1 0,0 1 0,0-1 0,0 1 0,0-1 0,-1 0 0,1 1 0,-1-1 0,1 1 0,-1-1 0,1 0 0,-1 1 0,-1 0-1,-15 28 1,-1-2 0,-1 0 0,-29 32 0,36-46 0,-62 75-42,-4-4-1,-92 78 0,-146 124 97,-35 30 42,179-178 266,189-151-320,-1 0 0,1-1 0,-2 0 0,0-2 0,15-18-1,23-22-14,289-229 75,-270 229-98,265-191-4,-255 192 0,2 4 0,114-48 0,-181 89 0,2 1 0,-1 1 0,1 0 0,0 2 0,1 0 0,-1 2 0,26-3 0,-41 6 0,0 0 0,0 1 0,0-1 0,-1 1 0,1 0 0,0 0 0,0 0 0,-1 1 0,1-1 0,0 1 0,-1 0 0,0 0 0,1 0 0,-1 0 0,0 1 0,0-1 0,5 6 0,-7-5 0,1-1 0,-1 0 0,1 1 0,-1-1 0,0 1 0,0 0 0,0-1 0,0 1 0,0 0 0,-1 0 0,1 0 0,-1-1 0,0 1 0,0 0 0,0 0 0,0 0 0,0 0 0,-1-1 0,1 1 0,-1 0 0,0 0 0,0-1 0,0 1 0,-2 5 0,-9 11 17,0 0-1,-1-1 1,-1 0-1,-25 25 0,16-17 9,-244 298 2,51-57-33,179-227 6,-59 51 0,53-53 0,39-31 0,12-7 0,17-9 0,-1-1 0,-1-2 0,0-1 0,36-27 0,60-59 0,-33 25 0,450-326 128,-294 246-277,-220 146 114,-22 8 35,0 0-1,0 0 0,1 0 0,-1 0 0,0 0 0,0 0 0,1 0 0,-1 0 0,0 0 0,0 0 0,1 0 1,-1 0-1,0 0 0,0 0 0,1 0 0,-1 0 0,0 0 0,0 0 0,1 1 0,-1-1 0,0 0 0,0 0 0,0 0 1,1 0-1,-1 1 0,0-1 0,0 0 0,0 0 0,0 0 0,0 1 0,1-1 0,-1 0 0,0 0 0,0 0 1,0 1-1,0-1 0,0 0 0,0 3-3,-1 0 1,1 0 0,-1 0-1,0-1 1,0 1-1,0 0 1,0-1 0,0 1-1,-1-1 1,-1 3-1,-53 81-49,-115 133 0,-229 191 31,325-346 44,68-56 7,13-9 2,19-11 12,-18 9-40,60-33-3,85-59 0,59-60 0,-34 24 0,-72 56-42,3 5-1,119-57 0,-226 126 43,0 1-1,0-1 1,0 1-1,-1-1 1,1 1-1,0 0 0,0-1 1,0 1-1,0 0 1,0 0-1,0 0 0,0 0 1,0 0-1,0 0 1,0 0-1,0 0 0,2 0 1,-3 0-1,0 1 0,1-1 0,-1 0 0,0 1 0,0-1 0,1 0 0,-1 1 0,0-1 0,0 1 0,0-1 0,1 0 0,-1 1 0,0-1 0,0 1 0,0-1 0,0 0 0,0 1 0,0-1 0,0 1 0,0-1 0,0 1 0,0-1 0,0 0 0,0 1 0,0-1 0,-1 1 0,-14 34-68,-7-5 60,-1 0 1,-30 29 0,1 0 11,-115 125-3,-30 37 0,196-220 0,-1 0 0,1 0 0,1 0 0,-1 0 0,0 0 0,0 0 0,0 1 0,0-1 0,1 0 0,-1 1 0,1-1 0,-1 0 0,1 1 0,0-1 0,-1 4 0,1-5 0,0 0 0,1 1 0,-1-1 0,0 1 0,1-1 0,-1 0 0,0 1 0,1-1 0,-1 0 0,1 0 0,-1 1 0,0-1 0,1 0 0,-1 0 0,1 1 0,-1-1 0,1 0 0,-1 0 0,1 0 0,-1 0 0,1 0 0,-1 0 0,1 0 0,-1 0 0,1 0 0,-1 0 0,1 0 0,-1 0 0,1 0 0,49-14 0,-50 14 0,53-20 2,-1-3-1,62-37 0,91-71-1,19-10-25,-220 139 16,1-2-8,1 1 1,0 0 0,1 0 0,11-3 0,-17 6 16,0 0-1,0-1 1,0 1 0,0 0-1,0 0 1,0 0-1,0 0 1,0 0 0,1 0-1,-1 0 1,0 0-1,0 1 1,0-1-1,0 0 1,0 0 0,0 1-1,0-1 1,0 1-1,-1-1 1,1 1-1,0-1 1,0 1 0,0 0-1,0 0 1,-1-1-1,1 1 1,0 0 0,-1 0-1,1 0 1,0-1-1,-1 1 1,1 0-1,-1 0 1,0 0 0,1 0-1,-1 0 1,0 0-1,1 0 1,-1 2-1,1 6 1,0 1 0,-1-1 0,0 1 0,0-1 0,-1 1 0,0-1 0,-1 1 0,0-1 0,-5 15 0,-3 4 0,-26 50 0,12-38 0,-2-1 0,-1-1 0,-56 59 0,-1 1 0,84-98 0,-20 30 0,19-17 0,2-13 0,-1 0 0,1 1 0,-1-1 0,1 0 0,0 0 0,-1 1 0,1-1 0,-1 0 0,1 0 0,0 0 0,-1 0 0,1 0 0,0 0 0,-1 0 0,1 0 0,0 0 0,-1 0 0,1 0 0,0 0 0,-1 0 0,1-1 0,0 1 0,0 0 0,22-9 0,-1 0 0,0-2 0,0 0 0,34-24 0,7-5 0,263-123 0,-77 42 0,-247 120 2,1-1 0,-1 1 0,0 0 0,0 0 0,0 1-1,0-1 1,1 0 0,-1 1 0,0 0 0,3-1-1,-4 1 1,-1 0-1,0 0 0,1 0 0,-1 0 0,0 1 1,1-1-1,-1 0 0,0 0 0,1 0 0,-1 0 1,0 1-1,1-1 0,-1 0 0,0 0 0,0 0 1,1 1-1,-1-1 0,0 0 0,0 1 0,1-1 0,-1 0 1,0 0-1,0 1 0,0-1 0,0 0 0,1 1 1,-1-1-1,0 0 0,0 1 0,0-1 0,0 1 1,0-1-1,0 0 0,0 1 0,0-1 0,0 1 0,-1 4 7,0-1-1,-1 1 0,1 0 0,-1-1 0,0 1 0,0-1 0,-1 0 0,-4 7 0,-8 8 5,0 0-1,-2-2 0,0 1 0,-1-2 0,-1-1 0,-29 20 0,21-17 6,2 2 0,-41 40-1,65-59-16,-13 18 0,13-19 0,1 0 0,0 1 0,0-1 0,0 0 0,-1 0 0,1 1 0,0-1 0,0 0 0,0 1 0,0-1 0,0 0 0,-1 0 0,1 1 0,0-1 0,0 0 0,0 1 0,0-1 0,0 0 0,0 1 0,0-1 0,0 0 0,0 0 0,0 1 0,0-1 0,1 0 0,-1 1 0,0-1 0,0 0 0,0 1 0,0-1 0,0 0 0,1 0 0,-1 1 0,0-1 0,0 0 0,0 0 0,1 1 0,-1-1 0,0 0 0,0 0 0,1 0 0,-1 0 0,0 1 0,0-1 0,1 0 0,-1 0 0,0 0 0,1 0 0,-1 0 0,0 0 0,0 0 0,1 0 0,-1 0 0,0 0 0,1 0 0,-1 0 0,0 0 0,1 0 0,-1 0 0,0 0 0,1 0 0,-1 0 0,0 0 0,0 0 0,1-1 0,37-5 0,0-2 0,-1-1 0,39-16 0,1 0 0,12-3 0,-53 15 0,2 1 0,-1 1 0,1 3 0,1 1 0,47-3 0,-85 10 0,0 0 0,1 0 0,-1 0 0,0 0 0,1 0 0,-1 0 0,0 0 0,1 0 0,-1 0 0,0 0 0,1 1 0,-1-1 0,0 1 0,0-1 0,1 1 0,-1 0 0,0-1 0,0 1 0,0 0 0,0 0 0,2 1 0,-3-1 0,0 0 0,0 0 0,0 1 0,0-1 0,-1 0 0,1 0 0,0 1 0,0-1 0,-1 0 0,1 0 0,-1 0 0,1 0 0,-1 0 0,0 0 0,1 0 0,-1 0 0,0 0 0,0 0 0,1 0 0,-3 1 0,-20 23 0,16-18 0,-1 1 0,2 0 0,-1 1 0,-9 14 0,14-12 0,8-11 0,-6-1 0,29-6-14,0-1-1,-1-1 1,0-2-1,35-19 1,-10 5-20,-35 17-17,-17 6-28,-29 7-57,17-2 124,-28 8-7,1 2-1,0 2 1,-36 19-1,-63 25-30,128-57 50,0 1 0,1-1 0,-2-1 0,1 1 0,0-1 0,0-1 0,-10 0 0,16-1 0,-1 1 0,1 0 0,-1-1 0,0 0 0,1 0 0,-1 0 0,1 0 0,0 0 0,-1-1 0,1 0 0,0 1 0,0-1 0,0 0 0,0-1 0,0 1 0,1 0 0,-1-1 0,0 0 0,-3-5 0,-9-20 31,2 0 0,0-1 0,-9-36 0,13 37 2,-1 0 0,-2 0 0,-25-45 0,37 73-33,0 0 0,0-1 0,0 1 0,0 0 0,-1-1 0,1 1 0,0 0 0,0-1 0,0 1 0,-1 0 0,1 0 0,0-1 0,0 1 0,-1 0 0,1 0 0,0-1 0,-1 1 0,1 0 0,0 0 0,-1 0 0,1 0 0,0 0 0,-1-1 0,1 1 0,0 0 0,-1 0 0,1 0 0,0 0 0,-1 0 0,1 0 0,-1 0 0,1 0 0,0 0 0,-1 0 0,1 1 0,0-1 0,-1 0 0,-10 15 0,-2 27 0,13-41 0,-2 8 0,1-1 0,-1 1 0,2-1 0,-1 1 0,1 0 0,0 0 0,1-1 0,0 1 0,1-1 0,-1 1 0,2-1 0,-1 1 0,1-1 0,0 0 0,1 0 0,0-1 0,0 1 0,1-1 0,0 1 0,0-2 0,0 1 0,1 0 0,0-1 0,1 0 0,-1-1 0,9 6 0,43 26 0,-42-29 0,-2 1 0,1 0 0,-1 1 0,-1 1 0,0 0 0,0 1 0,15 19 0,13 20 235,-40-51-234,0 0 0,-1-1 0,1 1 0,0 0 0,-1 0 0,1-1 0,0 1-1,-1-1 1,1 1 0,-1 0 0,1-1 0,-1 1 0,1-1 0,-1 1 0,1-1 0,-1 1 0,1-1 0,-1 0-1,0 1 1,1-1 0,-1 1 0,0-1 0,1 0 0,-1 1 0,0-1 0,0 0 0,0 0 0,0 0 0,12-30-6,-10 27 4,0-2 1,0 0 0,1 1 0,-1-1 0,1 1 0,1 0 0,5-8 0,-7 11 0,0 0 0,1-1 0,-1 1 0,1 1 0,-1-1 0,1 0 0,0 1 0,0-1 0,0 1 0,0 0 0,0 0 0,0 0 0,0 0 0,0 1 0,3-1 0,23-3 0,-12 1 0,-1 1 0,1 0 0,24 2 0,-36 0 0,0 1 0,0 0 0,0 0 0,0 0 0,0 1 0,0-1 0,-1 1 0,1 0 0,0 0 0,-1 1 0,0 0 0,0-1 0,1 1 0,-2 1 0,1-1 0,4 4 0,-1 3 0,0-1 0,-1 1 0,1 1 0,-2-1 0,0 1 0,0 0 0,-1 0 0,0 0 0,-1 0 0,0 1 0,-1 0 0,0-1 0,-1 1 0,0 0 0,-1 0 0,-1 14 0,-10 6 22,11-31 42,11 18-406,-8-10 333,-1 1-1,-1-1 0,1 1 0,-1-1 1,-1 1-1,0-1 0,0 1 0,-1-1 1,-3 14-1,0 25-21,-1-32 31,4-15 0,1 0 0,-1 1 0,1-1 0,-1 0 0,1 0 0,-1 0 0,1 1 0,0-1 0,-1 0 0,1 0 0,0 1 0,0-1 0,0 0 0,0 1 0,0-1 0,0 0 0,1 1 0,-1-1 0,1 1 0,-1-2 0,0 0 0,0 0 0,0 0 0,0 0 0,0-1 0,0 1 0,0 0 0,0 0 0,0 0 0,0 0 0,0 0 0,0 0 0,0-1 0,1 1 0,-1 0 0,0 0 0,0 0 0,0 0 0,0 0 0,0 0 0,0 0 0,1 0 0,-1 0 0,0 0 0,0-1 0,0 1 0,0 0 0,0 0 0,1 0 0,-1 0 0,0 0 0,0 0 0,0 0 0,0 0 0,1 0 0,-1 0 0,0 0 0,0 0 0,0 0 0,0 1 0,0-1 0,1 0 0,-1 0 0,0 0 0,0 0 0,0 0 0,0 0 0,0 0 0,0 0 0,1 0 0,-1 0 0,0 1 0,0-1 0,0 0 0,0 0 0,2-14 0,-2 14 0,-4-24 0,-1 0 0,-1 1 0,-1 0 0,0 0 0,-2 0 0,-1 1 0,-1 1 0,0 0 0,-2 0 0,0 1 0,-22-24 0,8 10 3,-73-85 40,82 101-31,0 0 0,-1 2 1,-1 0-1,-27-16 0,26 18 3,0-2-1,0 0 0,1-1 1,-32-37-1,-61-89 53,63 76-57,-94-142 242,132 190-248,-104-133 124,97 119-117,2 0 0,1-2-1,2 1 1,-13-49-1,18 52 4,-1 1 0,-1 0 0,-1 0-1,-2 2 1,-1-1 0,-24-31 0,31 48-6,-1 1-1,-1 1 1,0-1 0,0 2-1,-1-1 1,0 2 0,-1-1-1,-16-8 1,20 13-5,-1 1-1,1 0 1,-1 1-1,1-1 1,-1 2-1,0-1 1,0 1-1,0 1 1,0-1-1,0 1 1,0 1-1,1 0 0,-1 0 1,-11 4-1,-8 2-3,1 2 0,1 1-1,-48 26 1,-69 52 28,183-113 589,-8 6-546,-1-1 0,-1-2 0,29-26 0,-59 48-69,1 0 0,-1 0 0,0 0 0,1 0 1,-1-1-1,1 1 0,-1 0 0,0 0 0,1-1 0,-1 1 0,0 0 1,0-1-1,1 1 0,-1 0 0,0-1 0,1 1 0,-1 0 1,0-1-1,0 1 0,0-1 0,0 1 0,1 0 0,-1-1 1,0 1-1,0-1 0,0 1 0,0-1 0,0 1 0,0-1 0,0 1 1,0 0-1,0-1 0,0 1 0,0-1 0,0 1 0,-1-1 1,1 1-1,0 0 0,0-1 0,0 1 0,-1-1 0,1 1 0,0 0 1,0-1-1,-1 1 0,1 0 0,0-1 0,-1 1 0,1 0 1,0 0-1,-1-1 0,1 1 0,0 0 0,-1 0 0,1 0 1,-1-1-1,1 1 0,0 0 0,-2 0 0,-26-1 36,4 8-37,0 1 0,0 1 0,1 1 0,1 1 0,0 1 0,-23 16 0,-39 35 0,84-63 2,-1 0-1,0 1 1,0-1-1,1 0 0,-1 1 1,0-1-1,0 0 1,0 0-1,1 0 0,-1 0 1,0 0-1,0 0 1,0 0-1,1 0 0,-1 0 1,0-1-1,0 1 0,0 0 1,1 0-1,-1-1 1,0 1-1,0 0 0,1-1 1,-1 1-1,0-1 1,1 1-1,-1-1 0,1 1 1,-1-1-1,0 1 1,1-1-1,-1 0 0,1 1 1,0-1-1,-1 0 0,1 1 1,-1-1-1,1 0 1,0 0-1,0 1 0,-1-1 1,1 0-1,0 0 1,0 0-1,0-1 0,-8-38 63,9 18-64,-1 18 0,1 0 0,-1 0 0,1 0 0,-1 1 0,0-1 0,-1 0 0,1 0 0,-1 0 0,0 1 0,1-1 0,-2 0 0,1 1 0,-2-5 0,1 7 0,0 1 0,0-1 0,0 1 0,0-1 0,0 1 0,0 0 0,0 0 0,0 0 0,0 0 0,0 0 0,0 1 0,0-1 0,0 0 0,0 1 0,0 0 0,0-1 0,-2 3 0,-8 0 0,-50 16 24,-111 52 0,-2 1 35,172-71-57,1 0-1,-1 0 1,-1 0 0,1 0-1,0 0 1,0-1-1,0 0 1,0 1 0,0-1-1,0 0 1,-1 0-1,1-1 1,0 1 0,0-1-1,0 1 1,0-1 0,0 0-1,0 0 1,-4-3-1,4 2 7,1 0 0,0-1-1,-1 1 1,1-1 0,0 0-1,0 0 1,0 0 0,1 0 0,-1 0-1,1 0 1,0 0 0,0 0-1,0-1 1,0 1 0,0 0-1,1-1 1,-1-6 0,1-28 48,1 30-33,-1-1 1,0 0-1,-1 1 0,-2-16 0,3 22-20,-1 0-1,1 0 1,-1 0 0,0 0-1,0 0 1,0 0-1,0 0 1,0 0 0,-1 1-1,1-1 1,0 0-1,-1 1 1,1-1-1,-1 1 1,0-1 0,0 1-1,1 0 1,-1 0-1,0 0 1,0 0 0,0 0-1,0 0 1,-3-1-1,-3 1-2,-1-1 0,1 1 0,0 1 0,-1-1 0,1 2 0,0-1 0,-1 1 0,1 0 0,0 1 0,0 0 0,0 0 0,-10 4 0,-15 8 0,-48 27 0,50-25 0,-10 6-2,20-10 7,-1 0 0,0-1-1,-1-2 1,-42 13 0,64-22-3,0 1 1,0-1 0,-1 0-1,1 1 1,0-1-1,0 0 1,0 0 0,0 0-1,0 0 1,-1 0 0,1 0-1,0 0 1,0 0-1,0 0 1,0 0 0,0-1-1,-1 1 1,1 0-1,0-1 1,0 1 0,0-1-1,0 0 1,0 1-1,0-1 1,0 0 0,0 1-1,1-1 1,-1 0 0,0 0-1,0 0 1,1 0-1,-1 0 1,0 0 0,1 0-1,-1 0 1,1 0-1,-1 0 1,1 0 0,0 0-1,-1 0 1,1 0 0,0 0-1,0-1 1,0 1-1,0 0 1,0 0 0,0 0-1,0 0 1,0 0-1,0-2 1,1-4 10,1 1-1,-1-1 1,1 1 0,0 0-1,0-1 1,1 1 0,6-10-1,11-13 7,2 2 0,1 1 0,41-38 0,-31 33 7,40-51 0,-72 82-26,0-1 0,-1 0 0,1 1 0,-1-1 0,1 0 0,-1 1 0,1-1 0,-1 0 0,1 0 0,-1 1 0,0-1 0,1 0 0,-1 0 0,0 0 0,0 0 0,0 1 0,1-1 0,-1 0 0,0 0 0,0 0 0,0 0 0,0 0 0,-1 1 0,1-1 0,0 0 0,0 0 0,0 0 0,-1 0 0,0-1 0,0 1 0,0 0 0,-1 0 0,1 0 0,-1 0 0,1 0 0,-1 0 0,1 1 0,-1-1 0,1 0 0,-1 1 0,0-1 0,1 1 0,-1 0 0,-2-1 0,-11 0 0,-1 1 0,-25 1 0,32 0 0,-335 26 0,342-26 0,0-1 0,0 0 0,0 0 0,0 1 0,0-1 0,0 0 0,0-1 0,0 1 0,0 0 0,0-1 0,0 1 0,0-1 0,0 1 0,0-1 0,1 0 0,-1 0 0,0 0 0,-2-1 0,3 1 0,1-1 0,-1 1 0,0-1 0,0 1 0,1-1 0,-1 1 0,1-1 0,-1 1 0,1-1 0,-1 0 0,1 1 0,0-1 0,0 0 0,0 1 0,0-1 0,0 0 0,0 1 0,1-1 0,-1 0 0,0 1 0,2-4 0,5-14 0,0-1 0,2 1 0,0 1 0,2-1 0,0 2 0,22-29 0,-29 41 0,4-11 0,-8 16 0,0 0 0,1 0 0,-1-1 0,0 1 0,0 0 0,0-1 0,0 1 0,0 0 0,0-1 0,0 1 0,0 0 0,0 0 0,0-1 0,0 1 0,0 0 0,0-1 0,-1 1 0,1 0 0,0 0 0,0-1 0,0 1 0,0 0 0,0 0 0,-1-1 0,1 1 0,0 0 0,0 0 0,0-1 0,-1 1 0,1 0 0,0 0 0,0 0 0,-1-1 0,1 1 0,0 0 0,0 0 0,-1 0 0,1 0 0,0 0 0,0 0 0,-1 0 0,1 0 0,0 0 0,-1 0 0,1 0 0,0 0 0,-1 0 0,1 0 0,0 0 0,0 0 0,-1 0 0,1 0 0,0 0 0,-1 0 0,1 0 0,-20 3 0,19-2 0,-22 4 0,-9 1 0,-1 2 0,2 2 0,-62 26 0,40-7 0,20-11 0,-58 24 0,90-41 0,0-1 0,1 0 0,-1 1 0,0-1 0,0 0 0,1 0 0,-1 1 0,0-1 0,0 0 0,0 0 0,0 0 0,1 0 0,-1 0 0,0 0 0,0 0 0,0 0 0,1-1 0,-1 1 0,0 0 0,0 0 0,0-1 0,1 1 0,-1-1 0,0 1 0,1 0 0,-1-1 0,0 1 0,1-1 0,-1 0 0,0 1 0,0-2 0,0 0 0,0 0 0,0 0 0,1 0 0,-1-1 0,0 1 0,1 0 0,0 0 0,-1-1 0,1 1 0,0 0 0,1-4 0,0-9 0,1-1 0,7-24 0,-8 37 0,0-1 0,0 1 0,0 0 0,-1 0 0,1 0 0,-1-1 0,0 1 0,0 0 0,0-1 0,0 1 0,0 0 0,-1 0 0,1-1 0,-1 1 0,-1-4 0,0 6 0,1-1 0,0 0 0,-1 1 0,0-1 0,1 1 0,-1-1 0,0 1 0,1 0 0,-1-1 0,0 1 0,0 0 0,0 0 0,0 1 0,0-1 0,0 0 0,-1 1 0,1-1 0,0 1 0,0 0 0,0-1 0,0 1 0,-3 0 0,-26 1 0,1 1 0,0 1 0,0 1 0,0 2 0,-37 12 0,-15 2 0,25-9 0,0 3 0,2 2 0,-80 35 0,123-46 0,0-2 0,0 1 0,0-2 0,0 1 0,-1-2 0,-19 1 0,-13 2 0,-26 7 0,22-3 0,-84 3 0,33-5 0,144-19 0,38 8 0,100-13 0,-133 11 0,-28 5 0,-1-1 0,-1-1 0,1 0 0,30-12 0,63-41 0,-108 52 0,-4-4 0,-1 8 0,0 0 0,-1-1 0,1 1 0,0 0 0,-1 0 0,1 0 0,-1 0 0,1 0 0,-1 0 0,0 0 0,0 0 0,1 0 0,-1 0 0,0 1 0,0-1 0,0 0 0,0 0 0,0 1 0,0-1 0,0 0 0,0 1 0,0-1 0,0 1 0,0-1 0,0 1 0,0 0 0,-2-1 0,-1 0 0,-6-5 0,1 1 0,-1 1 0,0 0 0,0 0 0,-1 1 0,1 0 0,-1 1 0,1 0 0,-1 1 0,-17 0 0,-27 0 0,-54 1 0,-184 21 0,14 41 0,244-54 0,-70 5 0,4-2 0,-92 13 0,124-12 0,36-8 0,1 2 0,-50 16 0,-5 4 0,-2-4 0,0-3 0,-160 11 0,191-21 0,-91 24 0,105-22 0,-110 41 0,78-35 0,-98 10 0,150-24 0,0 1 0,0 2 0,1 0 0,-45 20 0,24-6 0,-62 39 0,92-50 0,1 1 0,0 0 0,0 1 0,1 1 0,0 0 0,-14 20 0,12-15 0,0-2 0,0 1 0,-1-2 0,-1 0 0,-21 14 0,20-19 0,-1 0 0,1-2 0,-1 0 0,-35 8 0,-31 12 0,-251 104 0,289-111 0,35-15 0,0 1 0,-1-2 0,1 0 0,-18 4 0,23-7 0,1-1 0,-1 3 0,0 0 0,-1 0 0,-4 3 0,-1 0 0,-22 6 0,28-10 0,-1 0 0,1 0 0,0 0 0,0 1 0,0 0 0,1 1 0,-1-1 0,-6 6 0,-121 107 0,-15 15 0,135-117 0,0 0 0,1 1 0,0 0 0,2 1 0,-11 19 0,-35 87 0,45-94 0,5-16 0,5-9 0,-1 0 0,1 0 0,0 0 0,-1 0 0,1 0 0,1 0 0,-1 1 0,0-1 0,1 0 0,0 0 0,0 1 0,0-1 0,0 0 0,0 0 0,0 1 0,2 3 0,4 21 0,-6-26 0,1-1 0,0 1 0,0-1 0,0 0 0,0 0 0,1 0 0,-1 0 0,0 1 0,0-2 0,1 1 0,-1 0 0,0 0 0,1 0 0,-1-1 0,1 1 0,-1 0 0,1-1 0,0 1 0,-1-1 0,1 0 0,2 0 0,3 2 0,5 3 0,0 0 0,0-1 0,0-1 0,1 0 0,0-1 0,-1 0 0,1-1 0,0 0 0,0-1 0,21-3 0,71-13 0,-71 9 0,-1 2 0,1 1 0,0 2 0,0 1 0,47 4 0,-58 2 0,36 12 0,15 3 0,-62-19 0,1 2 0,-1-1 0,0 1 0,0 1 0,0 0 0,-1 1 0,1 0 0,-1 1 0,0 0 0,-1 1 0,1 0 0,-1 1 0,16 16 0,-22-20 0,-1 0 0,0 0 0,-1 0 0,1 1 0,-1-1 0,0 1 0,0 0 0,0-1 0,1 8 0,10 51 0,-8-34 0,-3 22 0,-2-43 0,0 0 0,0 0 0,1-1 0,-1 1 0,2 0 0,3 12 0,4 7 0,0 0 0,-2 0 0,0 1 0,-2 0 0,-1 0 0,-2 0 0,-1 40 0,-1-61 0,0 0 0,1 0 0,0 0 0,0-1 0,0 1 0,1 0 0,0 0 0,0-1 0,6 12 0,1-1 0,1 1 0,14 16 0,-20-27 0,-2-8 0,1-10 0,0-11 0,17-85 0,-5 28 0,39-204 0,-25 145 0,-15 82 0,8-76 0,-18 86 0,16-73 0,-17 106 0,1 0 0,0 0 0,1 1 0,0-1 0,1 1 0,0 1 0,1-1 0,0 1 0,1 0 0,11-12 0,-12 18 0,0-1 0,0 1 0,0 0 0,1 0 0,0 1 0,0 0 0,0 1 0,0-1 0,16-3 0,9 0 0,41-4 0,-57 9 0,144-16 0,153-24 0,-50-32 0,0 0 0,-189 60 0,-21 4 0,0-1 0,90-33 0,-105 30 0,0 1 0,1 2 0,0 1 0,1 3 0,0 1 0,62-1 0,72 16 0,-172-9 0,18 0 0,0 0 0,34 7 0,-49-6 0,0 0 0,0 1 0,0 0 0,-1 0 0,1 0 0,-1 1 0,1 0 0,-1 0 0,0 1 0,0-1 0,0 1 0,-1 0 0,7 7 0,-8-8 0,1 0 0,-1 0 0,1 0 0,0 0 0,0-1 0,5 3 0,-5-3 0,-1 0 0,0 0 0,0 0 0,0 0 0,0 0 0,0 0 0,0 1 0,2 2 0,-1 2 0,0 0 0,-1 0 0,1 0 0,-1 1 0,-1-1 0,0 1 0,0 0 0,2 13 0,2 70 0,-5-56 0,-1 36 0,-10 80 0,0 28 0,10-172 0,0 3 0,0 1 0,0-1 0,1 0 0,4 15 0,-5-23 0,1 0 0,-1-1 0,1 1 0,-1 0 0,1 0 0,0-1 0,0 1 0,0 0 0,0-1 0,0 1 0,0-1 0,1 1 0,-1-1 0,0 1 0,1-1 0,-1 0 0,1 0 0,-1 0 0,1 0 0,0 0 0,-1 0 0,1 0 0,0 0 0,0-1 0,0 1 0,-1-1 0,1 1 0,0-1 0,0 0 0,3 0 0,0 1 0,2 2 0,0 1 0,-2-2 0,-1 4 0,13 45 0,-14-42 0,0 1 0,0-1 0,8 13 0,-2-4 0,-1-1 0,0 1 0,-2 1 0,0 0 0,0-1 0,-2 2 0,-1-1 0,2 34 0,3 8 0,0 22 0,-9-78-49,1 16-158,-3-59 126,1 1-1,1-1 1,2 0 0,2 0-1,2 1 1,1-1-1,2 1 1,1 1-1,2-1 1,25-54-1,-10 29 82,72-148 0,-79 180-11,0 2-1,2 0 0,0 1 0,2 1 0,2 1 0,0 1 0,1 1 1,33-21-1,-45 34 9,0 0 0,0 2 0,1-1 0,1 2 0,-1 0-1,19-5 1,149-50-231,-174 60 232,0 0 0,0 0 1,0 1-1,0 0 0,0 0 0,0 1 1,0 0-1,11 2 0,11 3-45,33 10-1,18 4-140,-18-12 145,-40-6 3,1 2-1,41 11 0,-57-11 35,0 0 0,-1 0 0,0 1 1,1 0-1,-1 1 0,-1 0 0,1 0 1,-1 1-1,0 0 0,0 0 0,7 8 0,3 7 6,-3-5 0,0-1 0,0 0 0,22 17 0,-9-12 0,-4-5 0,-1 2 0,-1 0 0,0 2 0,-1 0 0,-1 1 0,17 24 0,-25-26-16,1-1 0,1-1 0,0 0 0,1-1 0,1 0 0,0-1 0,22 15 0,63 40 16,-49-27 0,14-1 0,-34-29 0,-29-12 0,-1 1 0,1-1 0,0 0 0,0 1 0,0-1 0,-1 1 0,1 0 0,0-1 0,-1 1 0,1 0 0,-1 0 0,1 0 0,-1 0 0,1 0 0,-1 1 0,1-1 0,-1 0 0,0 1 0,0-1 0,0 0 0,0 1 0,0 0 0,0-1 0,0 1 0,-1-1 0,1 1 0,0 0 0,-1 0 0,1-1 0,-1 1 0,0 0 0,0 0 0,0 0 0,1 0 0,-2 3 0,7 123 0,-6-123 0,1 0 0,0 0 0,1-1 0,-1 1 0,1 0 0,0-1 0,0 1 0,0-1 0,1 0 0,-1 1 0,6 4 0,-4-4 0,-1 1 0,1-1 0,-1 1 0,0 0 0,-1 0 0,3 7 0,12 43 0,-12-45 0,-1 1 0,-1-1 0,0 1 0,0 0 0,-2 0 0,2 14 0,-4 2 0,0 46 0,11-50 0,-9-18 0,-13-183 128,-17-335-106,-71-584 84,86 1017-106,7 46 0,1 0 0,0-47 0,2 29 0,2-17 0,3 58 0,3-14 0,-3 23 0,0 1 0,0-1 0,-1 0 0,1 1 0,0-1 0,0 1 0,0-1 0,0 1 0,0-1 0,0 1 0,0-1 0,0 1 0,0 0 0,0 0 0,0 0 0,0-1 0,0 1 0,0 0 0,0 0 0,0 0 0,0 0 0,0 1 0,2-1 0,9 2 0,0 0 0,0 0 0,0 1 0,0 0 0,-1 1 0,1 1 0,-1 0 0,0 0 0,0 1 0,-1 1 0,0-1 0,0 2 0,0-1 0,-1 2 0,0-1 0,-1 1 0,14 18 0,-8-13 0,0 0 0,1-1 0,1 0 0,0-1 0,0-1 0,31 15 0,-18-10 0,30 23 0,-47-30 0,1-1 0,0-1 0,0 0 0,1-1 0,20 8 0,76 14 0,-33-8 0,27 3 0,-76-16 14,-21-6-6,0 1 1,0-1-1,0 1 0,-1 1 0,1-1 0,-1 1 0,1 0 1,-1 1-1,0-1 0,0 1 0,-1 0 0,1 1 0,8 8 0,-5-3-8,2-1 0,-1 0 0,1-1 0,0 0 0,1 0 0,0-1 0,0-1 0,15 6 0,-5-2 0,32 21 0,-33-18 0,41 18 0,-39-20 0,35 21 0,-34-17-119,37 16 1,-43-23 33,1 1 0,-2 0 0,1 2 1,25 20-1,-19-10-5,-13-13 34,-1 0-1,0 1 1,0 1 0,-1 0-1,-1 0 1,1 0 0,-2 1-1,8 13 1,-7-8 42,-7-10 13,2-1 1,-1 0-1,1 1 1,0-1 0,0 0-1,0 0 1,1 0-1,-1-1 1,1 1-1,0-1 1,1 0 0,-1 0-1,1 0 1,0-1-1,-1 0 1,8 4-1,21 13 1,-30-17 0,0-1 0,0 1 0,0-1 0,1 0 0,-1 0 0,1-1 0,-1 1 0,1-1 0,-1 1 0,1-1 0,0 0 0,0-1 0,0 1 0,5 0 0,10-1-2293,0 1 0,24 4 0,-37-4 1533,1 1 1,-1-1 0,0 1 0,1 1-1,-1-1 1,0 1 0,0 0 0,0 0-1,-1 1 1,8 5 0,3 9 844</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23.749"/>
    </inkml:context>
    <inkml:brush xml:id="br0">
      <inkml:brushProperty name="width" value="0.05" units="cm"/>
      <inkml:brushProperty name="height" value="0.05" units="cm"/>
    </inkml:brush>
  </inkml:definitions>
  <inkml:trace contextRef="#ctx0" brushRef="#br0">0 686 4096,'13'-18'566,"-12"20"524,-3 16 5456,12-35-5428,9-16-561,-14 23-342,0 1-1,0-1 1,0-1-1,-1 1 1,-1 0 0,0-1-1,2-14 1,2-4-33,57-217 692,-59 217-819,-4 20-30,1 0 0,0 0-1,0 0 1,1 0 0,0 0-1,0 1 1,1-1 0,7-10-1,14-24-24,8-13 0,-30 52 0,0 0 0,0 1 0,0 0 0,0-1 0,0 1 0,0 0 0,1 0 0,0 1 0,0-1 0,7-3 0,-6 4 0,0 0 0,0 1 0,0-1 0,1 1 0,-1 0 0,0 1 0,0-1 0,1 1 0,-1 0 0,0 0 0,0 1 0,1-1 0,-1 1 0,0 0 0,6 3 0,-9-3 0,0 3 0,1-2 0,-1-1 0,2 0 0,0-1 0,-3 0 0,0 0 0,0 0 0,1 1 0,-1-1 0,0 1 0,0-1 0,0 1 0,0-1 0,0 1 0,0 0 0,0-1 0,0 1 0,0 0 0,0 0 0,0 0 0,0 0 0,0 0 0,-1 0 0,1 0 0,0 0 0,-1 0 0,1 0 0,0 2 0,12 32 0,-8-19 0,8 19 0,-2 0 0,-1 1 0,8 64 0,1 111 0,-12-124 0,-12-70-8191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26.754"/>
    </inkml:context>
    <inkml:brush xml:id="br0">
      <inkml:brushProperty name="width" value="0.05" units="cm"/>
      <inkml:brushProperty name="height" value="0.05" units="cm"/>
    </inkml:brush>
  </inkml:definitions>
  <inkml:trace contextRef="#ctx0" brushRef="#br0">203 356 6016,'16'6'416,"-15"-4"-76,-11-5-72,-13-4 1035,3 2-693,1-1-1,0-1 1,0-1 0,1 0-1,-19-12 1,33 18-541,0-1 0,0-1 1,0 1-1,0 0 0,1-1 0,0 0 1,-1 1-1,1-1 0,0-1 1,1 1-1,-1 0 0,1-1 1,0 1-1,0-1 0,0 0 0,1 0 1,0 0-1,0 1 0,0-1 1,0 0-1,1 0 0,0-1 0,0 1 1,0 0-1,2-8 0,0 2-18,2 0 0,-1 1 0,2 0 0,-1-1 0,1 1 0,1 1 0,0-1 0,0 1 0,1 0 0,0 0 0,0 1 0,1 0 0,0 0 0,1 1 0,0 0 0,0 1 0,14-9 0,-17 13-45,0 0 0,0 0 1,0 0-1,0 1 0,1 0 1,-1 0-1,0 1 0,0 0 1,1 0-1,-1 0 0,0 1 1,0-1-1,1 2 0,-1-1 1,0 1-1,0 0 0,0 0 1,-1 0-1,1 1 0,0 0 1,-1 0-1,0 0 0,0 1 1,0 0-1,0 0 0,0 0 1,-1 1-1,0-1 0,0 1 1,0 0-1,0 0 1,-1 1-1,0-1 0,0 1 1,0-1-1,3 12 0,-4-7 36,0 1 0,0 0 0,-1 0 0,0 0 0,0-1 0,-2 1 0,-2 20 0,3-26-23,-2 0 1,1 0-1,0 0 0,-1 0 0,0 0 1,0 0-1,-1-1 0,1 1 0,-1-1 1,0 1-1,0-1 0,-1 0 1,1 0-1,-1 0 0,0-1 0,0 1 1,-8 4-1,5-3 1,-1-1-1,0 0 1,0-1 0,0 1-1,0-2 1,-1 1 0,1-1-1,-1 0 1,-9 0 0,-25-5-2649,19-1-6224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6.948"/>
    </inkml:context>
    <inkml:brush xml:id="br0">
      <inkml:brushProperty name="width" value="0.05" units="cm"/>
      <inkml:brushProperty name="height" value="0.05" units="cm"/>
    </inkml:brush>
  </inkml:definitions>
  <inkml:trace contextRef="#ctx0" brushRef="#br0">0 497 10240,'0'0'5141,"0"-3"-4672,10-204 1446,-7 182-1674,1 0 1,1 1-1,1 0 1,1 0-1,2 1 1,15-33-1,-19 48-241,0 0 0,1 0 0,-1 1 0,2 0 0,-1 0 0,1 1 0,0 0 0,11-9 0,-16 14 0,0-1 0,0 1 0,0 0 0,0 0 0,0 0 0,0 0 0,0 0 0,0 0 0,0 0 0,0 1 0,1-1 0,-1 1 0,0-1 0,1 1 0,-1 0 0,0 0 0,0 0 0,1 0 0,-1 1 0,0-1 0,0 0 0,1 1 0,-1 0 0,0-1 0,0 1 0,0 0 0,0 0 0,0 0 0,0 1 0,0-1 0,0 0 0,0 1 0,-1-1 0,1 1 0,0 0 0,-1-1 0,0 1 0,1 0 0,1 3 0,11 21 106,0 1 0,-2 1 0,-1 0 0,-1 1-1,7 35 1,-4 0 227,6 86 1,-9-30 28,-14-129-1668,-1-9-3297,5 5-5615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1.082"/>
    </inkml:context>
    <inkml:brush xml:id="br0">
      <inkml:brushProperty name="width" value="0.05" units="cm"/>
      <inkml:brushProperty name="height" value="0.05" units="cm"/>
    </inkml:brush>
  </inkml:definitions>
  <inkml:trace contextRef="#ctx0" brushRef="#br0">7 247 6912,'5'0'22,"15"-3"612,-19 3-611,-1-1-1,1 1 0,-1-1 1,1 0-1,-1 1 0,0-1 0,1 0 1,-1 0-1,0 1 0,0-1 1,1 0-1,-1 0 0,0 1 1,0-1-1,0 0 0,0 0 0,0 0 1,0 1-1,0-1 0,0 0 1,0 0-1,-1 0 0,1 1 1,0-1-1,0 0 0,-1 0 0,0-3 68,1-1 0,0 1 0,1 0 0,-1 0 0,0 0 0,1-1 0,0 1 0,0 0 0,0 0 0,1 0 0,3-7 0,0 1 120,0 1 0,0-1 0,12-12 0,-12 16-65,1 0 1,-1 1-1,2 0 0,6-5 0,-2 2 25,-36 55 364,-61 66-1,77-106-438,5-10 71,4 1-150,0 1-1,0 0 0,0 0 0,0 0 1,0-1-1,0 1 0,0 0 1,0 0-1,1 0 0,-1-1 0,0 1 1,1 0-1,-1 0 0,2-1 1,3-7-10,9-17 146,1 2 0,0 0 0,2 1-1,1 0 1,29-27 0,-24 36-21,-19 12-79,0 0 0,0 0 0,-1 0-1,1-1 1,-1 1 0,1-1 0,-1 0-1,3-4 1,-5 6-30,-17 6-3350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7.844"/>
    </inkml:context>
    <inkml:brush xml:id="br0">
      <inkml:brushProperty name="width" value="0.05" units="cm"/>
      <inkml:brushProperty name="height" value="0.05" units="cm"/>
    </inkml:brush>
  </inkml:definitions>
  <inkml:trace contextRef="#ctx0" brushRef="#br0">179 296 10624,'0'0'1664,"-3"1"-1174,-1 2-323,0-1 0,0-1 0,-1 1 0,1-1 0,-1 1 0,0-1 0,1-1 0,-1 1 0,0 0 0,1-1 0,-1 0 0,0 0 0,1-1-1,-1 0 1,0 1 0,1-1 0,-1-1 0,1 1 0,-1-1 0,-5-2 0,6 1-84,-1 0-1,0 0 1,1-1-1,0 0 1,0 0-1,0 0 1,0 0 0,1 0-1,-1-1 1,1 1-1,0-1 1,1 0-1,-1 0 1,1 0-1,0-1 1,0 1 0,-1-8-1,-1-1-15,1-1-1,0 1 0,1-1 1,1 1-1,1-1 1,0-15-1,1 26-58,-1 0 1,1 0-1,0 0 1,0 0-1,0 0 0,1 0 1,-1 0-1,1 0 0,0 0 1,0 0-1,0 1 1,1-1-1,-1 1 0,1 0 1,0 0-1,0 0 0,0 0 1,0 0-1,0 0 1,1 1-1,-1 0 0,1 0 1,0 0-1,-1 0 0,8-2 1,-3 1 34,0 1 1,0 0 0,1 1-1,-1 0 1,0 0 0,1 1-1,-1 0 1,1 1 0,-1-1-1,0 2 1,1-1 0,-1 1-1,0 0 1,0 1 0,0 0-1,0 0 1,-1 1 0,1 0-1,9 6 1,-11-6 12,-1 1-1,0-1 1,0 1-1,0-1 1,-1 1-1,1 1 1,-1-1-1,0 1 1,-1-1-1,0 1 1,1 0-1,-2 0 1,1 1-1,-1-1 1,0 0-1,0 1 1,-1 0-1,0-1 1,0 1-1,0 0 1,-1-1-1,0 1 1,0 0 0,-3 11-1,2-14-20,0 1 0,-1 0 0,0-1-1,0 0 1,0 1 0,0-1 0,-1 0 0,1 0-1,-1 0 1,0-1 0,0 1 0,-1 0 0,1-1 0,-1 0-1,1 0 1,-1 0 0,0-1 0,-8 5 0,7-5-57,0 1 1,0-1 0,0 0-1,0-1 1,0 1 0,0-1-1,0 0 1,-1-1 0,1 1-1,0-1 1,0 0-1,-1 0 1,1 0 0,0-1-1,-1 0 1,-6-2 0,-7-5-2731,-1 1-9877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0.804"/>
    </inkml:context>
    <inkml:brush xml:id="br0">
      <inkml:brushProperty name="width" value="0.05" units="cm"/>
      <inkml:brushProperty name="height" value="0.05" units="cm"/>
    </inkml:brush>
  </inkml:definitions>
  <inkml:trace contextRef="#ctx0" brushRef="#br0">4 466 10496,'-2'-8'711,"2"-1"1,-1 1 0,1-1 0,0 1-1,0-1 1,3-12 0,13-55 302,-15 71-973,0-1-31,36-130 479,-30 119-426,-1 0-1,2 1 1,0 0-1,1 0 1,20-26-1,-25 37-50,-1 1-1,1-1 0,1 1 1,-1-1-1,1 1 0,0 0 0,0 1 1,10-7-1,-13 10-7,0-1 1,0 0 0,1 1-1,-1 0 1,0-1-1,0 1 1,0 0 0,0 0-1,1 0 1,-1 1-1,0-1 1,0 0 0,0 1-1,0 0 1,0-1-1,0 1 1,0 0 0,0 0-1,0 0 1,0 0-1,0 0 1,0 1 0,-1-1-1,1 0 1,0 1-1,-1 0 1,1-1 0,1 3-1,7 9 165,0 1 1,0-1-1,-1 1 0,-1 1 0,0 0 0,-2 0 1,1 0-1,-2 1 0,0 0 0,3 19 0,-4-16-288,-1 0 0,-1 0 0,-1 0 0,-1 0 0,0 0 0,-2 1 0,0-1 0,-7 28-1,9-46-349,-2 3-242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1.854"/>
    </inkml:context>
    <inkml:brush xml:id="br0">
      <inkml:brushProperty name="width" value="0.05" units="cm"/>
      <inkml:brushProperty name="height" value="0.05" units="cm"/>
    </inkml:brush>
  </inkml:definitions>
  <inkml:trace contextRef="#ctx0" brushRef="#br0">198 217 11264,'0'0'1152,"-3"1"-768,-1 3-273,0-1 0,-1 0 0,0-1 0,1 1 0,-1-1 0,0 0 0,0 0 0,0 0 1,0-1-1,0 0 0,0 0 0,-1 0 0,1-1 0,0 1 0,-1-1 0,1 0 0,0-1 1,-1 0-1,1 1 0,0-2 0,0 1 0,0 0 0,-6-4 0,6 3-105,0-1 0,0 0-1,1-1 1,-1 1 0,1-1-1,0 0 1,0 0 0,0 0-1,1-1 1,-1 0 0,1 1-1,0-1 1,0 0 0,1 0-1,-4-10 1,5 11-3,0-1-1,0 1 1,0-1 0,1 0 0,0 1 0,0-1-1,0 0 1,0 1 0,1-1 0,0 0 0,0 1-1,0-1 1,0 1 0,1-1 0,0 1 0,0 0-1,0 0 1,0-1 0,1 2 0,2-5 0,-1 3 41,0-1 1,1 1 0,-1 1 0,1-1 0,0 1-1,0-1 1,1 1 0,-1 1 0,1-1 0,0 1-1,0 0 1,0 1 0,0-1 0,9-1 0,-11 3-11,0 0 1,0 1-1,0 0 1,0 0-1,0 0 1,0 0-1,1 0 1,-1 1 0,0 0-1,0 0 1,0 0-1,-1 1 1,1-1-1,0 1 1,0 0-1,-1 0 1,1 0 0,-1 0-1,1 1 1,-1-1-1,0 1 1,0 0-1,0 0 1,2 3-1,3 5 221,0 0-1,-1 0 1,-1 0-1,0 1 0,0 0 1,-1 0-1,-1 0 0,0 1 1,-1 0-1,0 0 0,-1 0 1,2 21-1,-5-32-242,1-1 1,-1 0-1,1 0 1,-1 1-1,0-1 1,1 0-1,-1 0 0,0 0 1,0 0-1,0 0 1,0 0-1,0 0 1,0 0-1,0 0 0,0-1 1,0 1-1,0 0 1,-1 0-1,1-1 0,0 1 1,0-1-1,-1 0 1,1 1-1,0-1 1,-3 1-1,-41 5-231,36-5 8,-12 1-730,6-2-2896</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4.147"/>
    </inkml:context>
    <inkml:brush xml:id="br0">
      <inkml:brushProperty name="width" value="0.05" units="cm"/>
      <inkml:brushProperty name="height" value="0.05" units="cm"/>
    </inkml:brush>
  </inkml:definitions>
  <inkml:trace contextRef="#ctx0" brushRef="#br0">1 393 9600,'0'0'5760,"0"-3"-5398,16-105 1081,-12 75-1260,0 0 0,2 1 1,12-36-1,-17 62-177,1 0 1,1 0-1,-1 0 0,1 0 0,0 1 0,0-1 1,0 1-1,1 0 0,-1 0 0,2 0 1,-1 1-1,0-1 0,1 1 0,0 0 0,0 0 1,0 1-1,0 0 0,0-1 0,1 2 1,0-1-1,-1 1 0,1 0 0,8-2 0,-8 2-3,1 0 1,-1 0-1,1 1 0,-1 0 0,1 0 0,0 0 0,-1 1 0,1 0 0,0 1 0,-1-1 0,1 1 0,-1 0 0,1 1 0,-1 0 0,1 0 0,-1 0 0,0 1 0,0 0 0,0 0 0,0 0 0,-1 1 0,1 0 1,-1 0-1,0 0 0,0 1 0,-1 0 0,1 0 0,-1 0 0,0 0 0,0 1 0,-1-1 0,1 1 0,-1 0 0,2 8 0,2 3 42,0 1 1,-1-1-1,-1 2 0,-1-1 0,-1 0 0,2 24 1,-3 0 307,-7 71 1,4-97-377,3-22-900,5-13-3528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5.077"/>
    </inkml:context>
    <inkml:brush xml:id="br0">
      <inkml:brushProperty name="width" value="0.05" units="cm"/>
      <inkml:brushProperty name="height" value="0.05" units="cm"/>
    </inkml:brush>
  </inkml:definitions>
  <inkml:trace contextRef="#ctx0" brushRef="#br0">247 292 9728,'0'0'2560,"-2"1"-2176,-9 3-169,0-1 0,0 0 0,0 0 0,0-1 0,0-1 0,0 0 1,0-1-1,-1 0 0,1 0 0,0-1 0,-17-4 0,22 4-140,0-1 1,0 0-1,0 0 0,1 0 0,-1-1 0,1 0 0,-1 0 0,1 0 0,0-1 0,-6-5 0,8 6-48,0 0 0,1 0-1,-1 0 1,1-1 0,0 1-1,0-1 1,0 0 0,0 1-1,1-1 1,0 0 0,-1 0-1,1 0 1,1 0 0,-1 0-1,1 0 1,-1-8 0,2 4-3,0 0 0,0 0 0,1 0 0,0 0 1,0 0-1,1 0 0,0 0 0,0 1 0,1-1 0,0 1 0,1 0 1,-1 0-1,1 1 0,0 0 0,1-1 0,0 1 0,8-6 0,-6 5 8,0 1-1,1-1 1,-1 1-1,2 1 1,-1 0-1,0 0 0,1 1 1,0 0-1,0 1 1,0 0-1,1 0 1,-1 1-1,12 0 0,-19 1-6,1 2-1,0-1 0,-1 0 0,1 1 0,-1-1 0,1 1 0,-1 0 0,1 0 1,-1 0-1,0 1 0,1-1 0,-1 1 0,0 0 0,0 0 0,0 0 0,0 0 1,3 3-1,-2 0 34,0 0 0,0 0 1,0 0-1,-1 1 0,0-1 1,0 1-1,0-1 0,-1 1 1,3 8-1,-2-3 82,0 0 1,-1 0-1,-1 1 0,0-1 0,0 0 0,-1 1 1,0-1-1,-1 0 0,0 1 0,-5 18 0,5-27-107,0-1 0,0 1-1,0 0 1,0-1-1,0 1 1,0-1-1,-1 1 1,1-1 0,-1 0-1,0 1 1,1-1-1,-1 0 1,0 0-1,0 0 1,-1-1 0,1 1-1,0 0 1,0-1-1,-1 1 1,1-1 0,-1 0-1,0 0 1,1 0-1,-1 0 1,0 0-1,1-1 1,-1 1 0,0-1-1,0 0 1,-4 0-1,-2-1-480,1 0-1,0-1 0,0 0 0,0 0 1,0-1-1,1 0 0,-1 0 1,1-1-1,-8-5 0,-3-2-10793</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8.391"/>
    </inkml:context>
    <inkml:brush xml:id="br0">
      <inkml:brushProperty name="width" value="0.05" units="cm"/>
      <inkml:brushProperty name="height" value="0.05" units="cm"/>
    </inkml:brush>
  </inkml:definitions>
  <inkml:trace contextRef="#ctx0" brushRef="#br0">7 486 12032,'0'0'2197,"0"-3"-1728,-3-106 1515,0 59-1670,2 1 1,3-1 0,10-72 0,-11 117-297,1-1 0,0 1-1,0 0 1,0-1 0,0 1 0,1 0 0,0 0 0,0 1 0,0-1-1,1 0 1,-1 1 0,1 0 0,0 0 0,1 0 0,-1 0 0,1 1-1,-1 0 1,1 0 0,0 0 0,0 0 0,11-3 0,-12 5-2,0-1 1,1 1-1,-1 1 1,1-1-1,-1 0 0,1 1 1,-1 0-1,1 0 1,-1 1-1,1-1 1,-1 1-1,1 0 0,-1 0 1,1 0-1,-1 1 1,0-1-1,0 1 1,0 0-1,0 0 1,0 1-1,0-1 0,-1 1 1,1 0-1,-1 0 1,1 0-1,-1 0 1,5 8-1,2 5 101,0 0 0,0 1 1,-2 1-1,0 0 0,-1 0 0,-1 0 0,7 34 0,-3 10 449,3 63 0,-13-112-423,1 14 78,-1-26-231,0 0 0,0 0 1,0 0-1,0-1 0,0 1 0,0 0 1,1 0-1,-1 0 0,0-1 0,1 1 1,-1 0-1,0 0 0,1-1 1,-1 1-1,1 0 0,-1 0 0,1-1 1,0 1-1,-1-1 0,1 1 0,1 0 1,-2-1-65,1 0 1,-1 0-1,0 0 1,0 0-1,0-1 1,1 1 0,-1 0-1,0 0 1,0-1-1,1 1 1,-1 0-1,0 0 1,0-1-1,0 1 1,0 0 0,0 0-1,0-1 1,1 1-1,-1 0 1,0-1-1,0 1 1,0 0-1,0-1 1,0 1 0,0 0-1,0 0 1,0-1-1,0 1 1,0 0-1,0-1 1,-1 1-1,1 0 1,0-1-1,0 1 1,0 0 0,0-1-1,-3-12-4056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9.285"/>
    </inkml:context>
    <inkml:brush xml:id="br0">
      <inkml:brushProperty name="width" value="0.05" units="cm"/>
      <inkml:brushProperty name="height" value="0.05" units="cm"/>
    </inkml:brush>
  </inkml:definitions>
  <inkml:trace contextRef="#ctx0" brushRef="#br0">260 155 12800,'4'22'169,"-3"-22"-33,-1 1 0,0 0-1,1-1 1,-1 1 0,0-1-1,0 1 1,1 0 0,-1-1-1,0 1 1,0-1-1,0 1 1,0 0 0,0-1-1,0 1 1,0 0 0,0-1-1,0 1 1,0 0 0,0-1-1,0 1 1,0-1 0,0 1-1,-1 0 1,1-1 0,0 1-1,-1-1 1,1 2-1,-62 15 659,42-10-505,-1-1 0,-25 4-1,39-10-225,1 1-1,-1-1 1,0 0 0,1 0-1,-1 0 1,0-1-1,1 0 1,-1-1-1,1 0 1,-1 0 0,-7-3-1,12 4-51,0 0 0,0 0 0,1 0 0,-1 0 0,0-1 0,1 1 0,-1 0 0,1-1 0,-1 1 0,1-1 0,0 0 0,0 1 0,0-1 0,0 0 0,0 0 0,0 1 0,0-1 0,0 0 0,0-3 0,0 0-2,1 1-1,-1-1 0,1 1 1,0 0-1,0-1 0,1 1 1,0-1-1,1-7 0,3-4-39,1 0 0,1 1 0,14-25 0,-19 34-1,1 1 1,0 0 0,0 1-1,1-1 1,-1 1-1,1-1 1,0 1-1,5-4 1,-7 6 20,0 1 0,0 0 0,1 0 0,-1 1 1,0-1-1,0 0 0,0 1 0,1-1 0,-1 1 0,0 0 0,0 0 0,1 0 0,-1 0 1,0 0-1,1 0 0,-1 1 0,0-1 0,0 1 0,1-1 0,-1 1 0,0 0 0,3 2 0,12 4 66,-2 1-1,1 1 0,-1 0 0,0 1 1,14 14-1,-23-20-31,-1 0 1,-1 1-1,1 0 0,-1 0 1,0 0-1,0 0 1,0 1-1,-1-1 0,0 1 1,0 0-1,0 0 1,-1 0-1,0 1 0,0-1 1,0 0-1,-1 1 1,1 7-1,-2-12 3,-1 0 0,1 0 0,-1 0 0,0 0 0,1 0-1,-1 0 1,0 0 0,0-1 0,0 1 0,0 0 0,0 0 0,-1-1 0,1 1 0,-1-1 0,1 1-1,-1-1 1,1 0 0,-1 1 0,0-1 0,1 0 0,-1 0 0,0 0 0,0 0 0,0-1 0,0 1 0,0 0-1,0-1 1,0 1 0,-2-1 0,-8 3-55,0-1 0,1-1 0,-22 1 0,0-7-525,12-2-2561,5 1-8191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25.932"/>
    </inkml:context>
    <inkml:brush xml:id="br0">
      <inkml:brushProperty name="width" value="0.05" units="cm"/>
      <inkml:brushProperty name="height" value="0.05" units="cm"/>
    </inkml:brush>
  </inkml:definitions>
  <inkml:trace contextRef="#ctx0" brushRef="#br0">0 457 5376,'0'0'6784,"1"-2"-6528,21-192 3072,-17 159-3303,-4 19 28,1 1 0,1-1 0,7-20 0,-8 29-41,1 2 0,-1-1 0,1 0 1,1 0-1,-1 1 0,1 0 0,0 0 1,1 0-1,-1 0 0,1 1 0,9-8 1,-1 2 73,0 1 1,1 0 0,1 1 0,-1 0 0,1 1 0,25-8-1,-34 14-56,0-1-1,-1 1 0,1 0 0,0 1 1,-1-1-1,1 1 0,0 0 0,-1 1 0,1-1 1,0 1-1,0 0 0,-1 1 0,1-1 1,-1 1-1,0 0 0,1 0 0,-1 1 0,0 0 1,0 0-1,0 0 0,-1 0 0,7 7 0,-5-4 55,-1 0 0,0 1 0,0 0 0,0 0-1,-1 0 1,-1 1 0,1 0 0,-1-1-1,0 1 1,-1 0 0,0 0 0,0 1 0,1 10-1,0 15 544,-2 65 1,-2-78-389,-2 121 1190,5-137-2254,1-10 231,2-10-3576</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27.043"/>
    </inkml:context>
    <inkml:brush xml:id="br0">
      <inkml:brushProperty name="width" value="0.05" units="cm"/>
      <inkml:brushProperty name="height" value="0.05" units="cm"/>
    </inkml:brush>
  </inkml:definitions>
  <inkml:trace contextRef="#ctx0" brushRef="#br0">211 243 10752,'0'0'3968,"-2"0"-3712,-30-5 247,15 3-168,-1-1 0,1-1 1,0-1-1,-30-11 1,43 14-303,0 0 1,0 0-1,0 0 1,1-1-1,-1 1 1,1-1-1,0 0 1,0 0-1,0 0 1,0 0-1,0-1 0,1 1 1,-1-1-1,1 0 1,0 1-1,0-1 1,1 0-1,-1 0 1,1 0-1,-1-1 1,1 1-1,1 0 1,-1 0-1,1-1 1,-1-6-1,1 7-17,1-1-1,-1 0 1,1 1-1,0-1 0,0 1 1,0-1-1,1 1 1,-1-1-1,1 1 1,0 0-1,1 0 1,-1 0-1,1 0 1,-1 0-1,1 0 1,0 1-1,0 0 1,1-1-1,-1 1 0,1 0 1,0 0-1,0 1 1,0-1-1,6-2 1,-4 2 0,0 1 1,1 0-1,-1 0 1,0 0-1,1 1 0,-1 0 1,1 0-1,-1 0 1,1 1-1,0 0 1,-1 1-1,1-1 1,-1 1-1,1 1 0,-1-1 1,0 1-1,7 2 1,-5 1 48,-1-1 0,1 1 0,-1 0 0,-1 0 0,1 1 0,-1 0 0,0 0 0,9 13 0,-3-4 117,-1 2-1,16 30 1,-24-43-126,-1 0 0,-1 1 0,1-1 0,-1 1 0,1-1 0,-1 1 0,-1 0 0,1-1 0,-1 1 0,1 0 0,-2 5 0,1-9-38,0 1 0,-1 0 0,1-1 0,-1 1 0,0-1 0,1 1 0,-1-1-1,0 1 1,0-1 0,0 1 0,0-1 0,0 0 0,0 1 0,0-1 0,-1 0-1,1 0 1,0 0 0,-1 0 0,1 0 0,-1 0 0,1 0 0,-1-1 0,1 1 0,-1 0-1,1-1 1,-1 0 0,0 1 0,1-1 0,-1 0 0,0 0 0,1 1 0,-1-1-1,-2-1 1,-5 1-643,1-1 1,-1 0-1,0 0 0,-16-5 0,0 0-2608,12 3-6537</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5.007"/>
    </inkml:context>
    <inkml:brush xml:id="br0">
      <inkml:brushProperty name="width" value="0.1" units="cm"/>
      <inkml:brushProperty name="height" value="0.6" units="cm"/>
      <inkml:brushProperty name="color" value="#CC9900"/>
      <inkml:brushProperty name="inkEffects" value="pencil"/>
    </inkml:brush>
  </inkml:definitions>
  <inkml:trace contextRef="#ctx0" brushRef="#br0">98 326 6400,'0'0'0,"0"0"0,0 0 0,0 0 0,0 0 128,0 0-128,0 0 0,0 0 0,0 0 128,2-4-128,1-5 128,2-5-128,2-4 128,0-1 0,-1-2 0,-1 1 0,-2 0 0,0 2-128,0 1 128,-1 3-128,0 3 128,-1 2-128,0 3 0,-1 3 0,-1 5 0,1 3 0,-1 4 0,0 2 0,-1 2 0,0 2 128,-2 2 0,1 3 0,-1 1 128,0 0 128,1 0 0,0-2 0,0-2 0,1-3-128,1-3 0,1-2 0,0-3 0,-1-2 0,1-1 0,0-2 0,0 0 0,0-2-128,0 0 128,1-1-128,-1-2 128,0-2-128,0-1 0,-1-1 0,0-2 0,1-2-128,0-2 128,0-1-128,0-1 128,0-1-128,1 0 128,-1-1-128,1 1 128,0 0-128,1 1 128,-1 1-128,-1 2 0,-1 1 0,0 1 0,0 3 0,1 1 0,-1 1 0,1 2 0,-1 1 0,0 3 0,-1 1 0,0 3 0,0 3 0,-1 2 0,-2 4 0,0 4 0,-1 2 0,-1 2 0,0 0 0,0 0 0,-1-2 0,0-3 0,1-4 0,0-2 128,1-2-128,2-2 128,0-3-128,1-1 128,1-3-128,1-3 128,0-3-128,1-2 128,1-3-128,-1-1 128,-1-1-128,1-1 128,2-3-128,1-1 128,0-2-128,1 0 128,-1 1-128,-1 2 0,0 1 0,-2 1 0,1 3 0,-1 1 0,-1 2 0,0 2 0,1 2 0,1 2 0,1 2 0,0 3 0,1 3 0,-1 2 0,-1 4 0,-2 2 0,-2 4 0,-1 1 0,-1 2 0,-1 0 0,0-1 0,-1-2 0,1-1 0,2-2 0,3-2 0,3-2 0,2-2 0,0-3 0,-2-3 0,0-4 0,-1-4 0,-1-5 128,0-5-128,1-2 0,0-3 0,1 0 0,-1 1 0,0 1 0,1 2 0,-1 2 0,0 3 0,-1 3 0,-1 3 0,0 2 0,-1 4 0,0 5 0,1 3 0,1 5 0,0 4 0,1 6 0,0 4 0,-1 2 0,-1 0 0,0-1 0,-1-3 0,-1-4 0,1-3 0,0-4 0,-1-3 0,2-3 0,-1-3 0,1-1 0,2-2-256,1-1 0,2 0-512,2 0 0,0 0-8448,1 1 5376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1.854"/>
    </inkml:context>
    <inkml:brush xml:id="br0">
      <inkml:brushProperty name="width" value="0.05" units="cm"/>
      <inkml:brushProperty name="height" value="0.05" units="cm"/>
    </inkml:brush>
  </inkml:definitions>
  <inkml:trace contextRef="#ctx0" brushRef="#br0">3 611 12160,'-2'-32'0,"2"24"46,2 10 71,-2-2-111,0 0-1,0 0 1,0 0 0,0-1 0,0 1 0,0 0-1,0 0 1,0 0 0,0-1 0,0 1 0,1 0 0,-1 0-1,0 0 1,0 0 0,0-1 0,0 1 0,0 0-1,0 0 1,0 0 0,0 0 0,1-1 0,-1 1 0,0 0-1,0 0 1,0 0 0,0 0 0,0 0 0,1 0-1,-1 0 1,0 0 0,0-1 0,0 1 0,1 0-1,-1 0 1,0 0 0,0 0 0,0 0 0,1 0 0,-1 0-1,0 0 1,0 0 0,0 0 0,0 0 0,1 0-1,-1 0 1,0 0 0,0 1 0,0-1 0,1 0-1,-1 0 1,0 0 0,0 0 0,0 0 0,0 0 0,1 0-1,-1 0 1,0 1 0,0-1 0,0 0 0,7-37 646,-3-1 0,-1 0 0,-2-57 1,-1 14-169,1 7-55,-1 19 167,10-74 0,-5 109-313,-2 17-110,-2 15-96,4 148-45,0-92 0,-4 0 0,-13 130 0,8-194-42,0-13-17,-2-13-42,-8-74-530,8 32-2706,3 26-6124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6.959"/>
    </inkml:context>
    <inkml:brush xml:id="br0">
      <inkml:brushProperty name="width" value="0.1" units="cm"/>
      <inkml:brushProperty name="height" value="0.6" units="cm"/>
      <inkml:brushProperty name="color" value="#CC9900"/>
      <inkml:brushProperty name="inkEffects" value="pencil"/>
    </inkml:brush>
  </inkml:definitions>
  <inkml:trace contextRef="#ctx0" brushRef="#br0">95 104 6528,'0'0'0,"4"-3"0,4-1 128,2-3-128,-1-1 128,0-3 256,-1 0 0,0-1 0,0 1 128,-1 1-128,-1 2 0,0 2-128,-2 2 128,-1 0-128,-1 2 128,-1 1-256,0 0 128,-1 1-128,0 0 128,-1 1-128,-1 2 0,-1 1 0,-1 1 0,0 2-128,0 2 128,1 2-128,-1 1 128,-1 0 0,-1 1 0,-2 1 0,-1 1 0,0 0 0,-1 0 0,1-3-128,1-1 128,2-2-128,1-3 128,3-3-128,2-3 128,2-5 0,2-3 0,1-3-128,0-3 128,1-2-128,1-1 128,0 1-128,0 1 128,1 2-128,-1 3 128,-1 1-128,-1 3 128,-2 2-128,-1 2 128,-3 2-128,-2 1 0,-2 2 0,-5 2 0,-3 5 0,-4 4 0,-1 4 0,0 3 0,2 2 0,1-1 0,3-1 0,1-3 0,2-2 0,3-3 0,1-2 0,3-3 128,3-2-128,3-3 128,3-4-128,2-4 128,2-3 0,0-3 0,1-2-128,1-1 128,0-2-128,1 1 128,-2-1-128,0 3 128,-3 1-128,-1 2 128,-3 3-128,-2 2 128,-1 3-128,-3 2 128,-2 5-128,-1 3 0,-3 3 0,-1 4 0,0 2 0,-2 2 0,1 3 0,0 0 0,1-1 0,1-1 0,1-2 0,2-4 0,2-3 0,1-3 128,2-4-128,3-3 128,4-5-128,2-3 0,3-3 0,0-2 128,-1 0-128,-2 0 0,-1 1 0,-2 2 0,0 2 0,-1 1 0,0 2 0,-3 1 128,0 1-128,-2 3 128,-3 2-128,-1 3 0,-1 3 0,-2 4 0,-1 1 0,0 2 128,1 0-128,1-1 0,1 0 0,2-2 0,0-1 0,0-3 0,0-3 0,0-1 0,-1-2 0,0-1 127,4-3-127,1-2 128,4-3-128,1-2 128,4-3-128,1-2 0,0-1 0,0-1 0,-1 1 0,-2 1 0,-1 2 0,-2 2 0,0 1 0,-3 2 0,0 1-128,-1 2 128,0 3-767,-1 2-1,0 2-9984,0 1 6400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9.541"/>
    </inkml:context>
    <inkml:brush xml:id="br0">
      <inkml:brushProperty name="width" value="0.1" units="cm"/>
      <inkml:brushProperty name="height" value="0.6" units="cm"/>
      <inkml:brushProperty name="color" value="#CC9900"/>
      <inkml:brushProperty name="inkEffects" value="pencil"/>
    </inkml:brush>
  </inkml:definitions>
  <inkml:trace contextRef="#ctx0" brushRef="#br0">20 82 3200,'0'0'0,"0"0"128,0 0 0,0 0 128,0 0 128,0 0-128,0 0 128,1-4-128,2-3 128,0-3-128,1-1 0,0 0-128,0 1 128,-1 1-128,0 3 0,-2 1 0,0 3 0,-1 2 0,0 2 128,-1 2 0,0 2 0,-1 1 128,-1 4 0,-2 3 0,0 3 0,-1 2-128,0 1 128,0-2-256,2-1 128,0-2 0,1-4 0,3-5-128,1-5 128,2-4-128,1-4 128,1-3-128,1-3 0,-1-3-128,1 0 128,-1-1 0,-1 2 0,-1 1-128,0 3 128,0 2-128,-1 3 128,-1 1-128,0 2 0,0 1 0,0 2 0,0 2 0,-1 2 0,1 3 0,0 5 0,-1 3 0,-1 3 0,-2 4 0,1 2 0,-3-1 0,1 0 128,-1-1-128,0-3 128,1-4-128,2-2 128,1-5-128,3-3 128,1-4-128,2-3 128,2-5-128,0-2 0,1-1 0,-1-1 0,0 0 0,-1 3 0,-1 2 0,-1 1 0,-1 3 0,0 2 0,-1 3 0,-1 2 0,0 2 0,-2 2 0,-1 2 0,-2 3 0,-1 1 0,-1 1 0,-1 1 0,0-1 0,0-1 0,1-1 0,0-2 0,1-2 0,1-2 0,1-2 0,1-3 0,2-2 0,1-3 0,2-2 0,2-3 0,1-1 0,-1-2 0,1 1 0,-1-1 0,-1 2 128,0 1-128,-2 2 128,-1 2-128,0 1 128,-1 1-128,0 1 128,-1 0-128,0 1 0,0-1 0,0 0 0,0 1 0,-1 1 0,2-1 0,-1-1 0,1 0 0,-1-1 128,1-2-128,1-2 128,0-2-128,0-3 0,1-4 0,0-2 0,0-2 0,0-2 0,-1 1 0,0 1 0,1 1 0,-1 2 128,0 1-128,0 1 0,0 0 0,-1 1 0,0 1 0,0 1 128,-1 2-128,1 0 0,-1 2 0,0 2 0,0 2 0,-2 2 0,-1 3 0,0 3 0,-2 3 0,1 1 0,0 1 0,0 2 0,1 0 0,1-2 0,1-2 0,2-2 0,0-4 0,1-3 0,1-3 0,2-3 0,-1-4 0,1-1 0,1-2 0,-2-1 0,1 0 0,-2 1 0,0 0 0,-1 3 0,0 1 0,-1 3 0,-1 1 0,0 2 0,-1 2 0,-1 2 0,-2 5 0,-1 3 0,-3 7 0,0 4 0,0 5 0,0 3 0,2 1 0,2-2 0,2-2 0,1-5 0,1-4 0,2-4 0,2-6 0,1-2 0,2-5 0,0-1 0,2-3 0,0 0 128,-1-1-128,-1-1 0,0 1 0,-2 2 0,1 0 0,0 1 0,0 1 0,-1 2 0,1 2 0,-1 2 0,-1 1 0,-1 2 0,-1 2 0,-1 0 0,-1 2 0,-1 1 0,-1 1 0,-1 1 128,0-1-128,0 0 0,0-1 0,0-1 0,2-4-384,0-3 0,1-3-9216,1-1 5632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1.194"/>
    </inkml:context>
    <inkml:brush xml:id="br0">
      <inkml:brushProperty name="width" value="0.1" units="cm"/>
      <inkml:brushProperty name="height" value="0.6" units="cm"/>
      <inkml:brushProperty name="color" value="#CC9900"/>
      <inkml:brushProperty name="inkEffects" value="pencil"/>
    </inkml:brush>
  </inkml:definitions>
  <inkml:trace contextRef="#ctx0" brushRef="#br0">10 171 8192,'0'0'0,"0"0"0,0 0 0,0 0 0,0 0 0,0 0 0,0 0 0,2-7 0,2-5 128,1-5-128,2-3 128,0-1-128,0 0 128,-1 2 0,-1 3 128,0 3-128,-2 3 128,0 3-128,-2 2 128,0 3-128,-1 1 0,1 1 0,-2 2 0,0 2 0,-1 3 0,-1 5 0,-1 4 0,-1 5 0,0 1 128,-2 1-128,0-2 128,0-1-128,0-2 128,2-2-128,1-3 128,0-1-128,2-2 0,0-3 0,1-2 0,2-5 0,2-4 0,2-5-128,2-2 128,0-3-128,1-1 128,-1-1-128,-1 0 128,-1 2-128,0 0 128,0 2-128,-1 3 128,-1 1-128,-1 3 128,-1 2-128,0 2 0,-2 3 0,0 1 0,-1 3 0,0 2 0,-2 3 0,0 1 0,-1 3 0,0-1 0,-2 1 0,1 0 0,-1-1 0,2-1 0,1-1 0,1 0 0,2-1 0,1-3 0,2-2 0,1-3 128,1-3-128,3-4 0,0-3 0,1-3 0,1-1 0,1-2 0,-1 1 0,-2 1 0,0 3 0,-2 2 0,-1 2 0,0 3 0,-2 3 0,-1 3 0,0 3 0,-2 2 0,-1 2 0,-1 2 128,-1 0-128,-1 2 128,-1-1-128,-1 0 128,0-1-128,1-1 128,0-2-128,1-1 128,2-3-128,2-2 128,1-3-128,3-2 0,3-4 0,1-2 0,1-3 0,1-1 0,-1-1 0,0 1 0,-1 1-128,-2 2 128,-1 1-128,-2 1 128,-1 3 0,-1 0 0,0 2 0,0 0 0,-1 1 0,-2 3 0,0 0 0,-2 2 0,1 1 0,-1 0 0,2 0-128,0-2 128,1 0-640,1 0-9088,0-2 5760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2.993"/>
    </inkml:context>
    <inkml:brush xml:id="br0">
      <inkml:brushProperty name="width" value="0.1" units="cm"/>
      <inkml:brushProperty name="height" value="0.6" units="cm"/>
      <inkml:brushProperty name="color" value="#CC9900"/>
      <inkml:brushProperty name="inkEffects" value="pencil"/>
    </inkml:brush>
  </inkml:definitions>
  <inkml:trace contextRef="#ctx0" brushRef="#br0">0 92 12416,'0'0'0,"0"0"0,0 0 0,0 0 0,0 0 128,0 0 0,0 0 0,0 0 128,0 0 0,0 0-128,0 0 128,0 0-128,0 0 128,2-4-128,0-4 128,2-3-128,1-2 0,0 0-128,2 1 128,-1 1-128,1 2 128,-1 3-128,0 2 128,-1 3-128,-1 3 128,-1 3-128,-1 3 128,-1 2 0,-2 3 128,0 2-128,-2 3 128,0 1 0,1 0-1,-1 0-127,1 0 128,0-2-128,0-2 128,1-3-128,-1-4 128,1-2-128,0-5 0,2-2-128,0-6 128,1-4-128,1-3 0,2-2 0,0 0 0,0 0 0,0 4 0,-1 2 0,-1 3 0,0 3 0,-2 2 0,-1 2 0,-1 2 0,0 1 0,0 4 0,-2 4 0,1 3 128,-2 4-128,0 1 128,0 1 0,0-2 0,0-1-128,1-1 128,1-4-128,0-1 0,1-4 0,0-1 0,0-2-896,1 2 128,0 1-11519,0 0 7423</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5.891"/>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1 173 8832,'0'0'0,"0"0"0,0 0 0,1-4 0,2-5 0,1-3 0,1-2 128,-1-1 0,0 0 0,0 1 0,0 1 0,-1 2 0,1 1 0,-1 1 0,0 0 0,0 1 0,0 0 128,0 0-128,0 2 128,0 1 0,-1 2 0,0 4-128,-2 2 128,-1 4 0,-1 5 0,-1 3 0,-2 3 128,0 1-128,-1 0 0,1-2 0,1-1 0,0-3-128,1-2 128,1-2-128,0-2 128,1-2-128,1-4 0,2-2 0,0-3 0,3-4-128,0-3 128,3-2-128,0-1 0,1 0 0,-1 1 0,-2 3 0,-2 3 0,0 2 0,-2 1 0,-1 4 0,0 2 0,-1 2 0,0 2 128,-2 3-128,1 2 128,-1 2-128,0 1 128,0 1 0,0-2 0,1-1 0,0-3 0,1-2-128,1-3 128,2-2-128,0-3 128,1-2-128,2-3 0,0-2 0,0-1 0,0 0 0,-1 1 0,-1 2 0,0 2 0,-2 3 0,0 3 0,-1 3 0,-2 2 0,0 3 0,-2 2 127,0 2-127,-1-1 128,1 0-128,0-1 128,1-1-128,0-1 128,2-2-128,-1-2 128,1-2-128,0-3 128,1 0-128,2-3 128,2-1-128,2-1 0,1-2 0,2-2 0,0 1-128,2 1 128,-1 1-128,-1 1 128,-1 2-128,-3 2 128,-4 2 0,-4 1 0,-3 3 0,-3 1 0,0 2 0,-1 0 0,1 1 0,1 0 0,1-1 0,1-1 0,1-1 0,2-2 0,1-1 0,1-2 0,0-2 0,3-2 0,0-3 0,3-2 0,3-3-128,2 0 128,0-1-128,1 1 0,-1 0 1,-1 3-1,-2 0 0,-3 3 128,-3 3-128,-3 2 128,-3 3 0,-4 2 0,-2 3 0,0 3 0,-1 0 0,1 1 128,1-2 0,2 0 0,2-2-1,2-3 1,0-1 0,2-2 0,0-1 0,2-4 0,2-2-128,1-2 128,2-6-128,3-2 128,2-4-128,-1-2 0,0-2 0,-1 2 0,-2 0 0,-2 5 0,-1 2 0,-1 4 0,-2 5 0,-1 2 0,-1 3 0,-1 3 0,-3 3 0,-2 4 0,-3 2 0,-1 4 0,-1 3 0,0 2 0,1 1 0,1-1 0,1-1 0,3-1 0,1-2 0,1-1 128,1-3-128,2-2 128,0-6-128,2-7 128,2-8-128,0-6 128,2-7-128,1-4 0,0-5 0,1 0 0,2 0 0,0 2 0,0 5 0,-1 5 0,-4 5 0,-3 4 0,-3 4 0,-2 4 0,-2 3 0,-1 5 0,-3 6 0,0 3 0,-1 4 0,1 1 0,0 2 0,2-2 0,1-2 0,1-3 128,2-2-128,1-3 0,1-3 0,2-2 128,0-3-128,1-4 128,2-2-128,1-3 128,1-3-128,1-3 0,0-1 0,0-1 0,-1 0 0,0 0 0,-2 2 0,0 3 0,0 2 0,-2 3 0,0 4 0,-2 5 0,-2 5 0,-2 5 0,0 6 0,-2 5 0,1 5 0,-1 1 0,1 1 0,1-2 0,2-4 0,1-6 0,2-5 0,0-8 0,3-6 0,0-8 128,2-6-128,0-5 0,1-4 0,-1-2 0,-1-2 0,-1 1 0,-2 2 0,-1 2 0,-1 2 0,0 4 0,-1 2 0,0 1 0,-1 3 0,0 0 0,-1 1 0,0 2 0,0 0 0,0 2 0,0 1 0,0 2 0,0 2 0,0 3 0,-1 3 0,0 2 0,-1 2 0,0 2 0,0-1 0,1 0 0,0 0 0,2-1 0,3-1 0,0-1 0,3-2 0,0-2 0,3-2 0,1-2 0,1-2 0,2-1 0,0-1 0,-1-2 0,-1 0 0,-2 1 0,-1 2 0,-2 1 0,-2 2 0,-3 4 0,-1 2 0,-3 4 0,-1 5 0,0 4 0,0 2 0,0-1 0,1-2 0,2-4 0,3-6-384,3-7 0,3-6-12415,-1-3 7807</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8.399"/>
    </inkml:context>
    <inkml:brush xml:id="br0">
      <inkml:brushProperty name="width" value="0.1" units="cm"/>
      <inkml:brushProperty name="height" value="0.6" units="cm"/>
      <inkml:brushProperty name="color" value="#CC9900"/>
      <inkml:brushProperty name="inkEffects" value="pencil"/>
    </inkml:brush>
  </inkml:definitions>
  <inkml:trace contextRef="#ctx0" brushRef="#br0">34 211 2432,'0'0'0,"0"0"-128,0 0 0,1-5 0,2-3 0,2-5 0,1-3 128,-1-3 0,1-1 0,-2 3 256,0 2 128,-1 2 128,-1 4 0,0 1 128,0 1 128,-1 1 128,-1 2 128,0 0-384,0 1 128,-1 2-256,-1 2 128,-1 3-128,-2 3 0,-1 3-128,-1 3 128,-2 2-128,1 1 0,-1-1-128,1-1 0,2-2 0,1-1 0,1-3 0,2-2 0,0-2-128,2-2 128,1-4-128,1-4 0,2-4-128,1-4 128,1-3-128,0-4 128,2 0-128,0 1 0,0 2 0,-1 2 0,-1 3 0,0 3 0,-2 3 0,-1 3 0,0 3 0,-2 2 0,0 4 0,-1 3 0,-1 4 0,-1 6 128,-2 4 0,-1 5 0,-1 3 0,-1 2 128,0 0-128,1-3 0,1-2 0,1-4 0,1-3 0,2-5 0,1-4 0,3-4 0,2-7-128,1-5 128,3-5-128,3-5 0,2-5 0,3-2 0,0-2-128,1 0 0,-2 0-128,-2 1 128,-2 4 0,-2 2 0,-2 3 0,-3 4 0,-2 3 0,-2 4 128,-5 6 0,-3 5 0,-5 7 0,-3 4 0,-3 5 128,1 4 0,-1 1 0,3 1 128,3-2-128,3-1 128,1-4-128,3-4 127,2-5-127,1-3 0,1-5 0,1-4 0,3-5-128,2-5 128,4-6-128,3-5 0,4-4 0,1-2 0,0-2-128,-1 1 128,-2 3-128,-3 3 128,-2 5-128,-3 2 128,-1 4-128,-3 4 128,-3 6 0,-2 4 0,-2 5 0,0 4 0,-2 2 0,0 4 0,-3 2 0,-1 2 0,-1 1 0,0 1 128,2-1-128,3-2 128,1-2-128,3-5 128,3-5-128,3-8 128,3-7 0,1-8 0,3-6-128,0-5 128,1-4-128,-1-2 0,0 0 0,-2 1 0,-1 3 0,-1 4 0,-1 5 0,-2 4 0,-1 3 0,-3 3 0,-1 3 0,-1 3 0,-3 6 0,-2 4 0,-2 5 0,-3 4 0,0 4 0,-1 3 128,2 1-128,2-1 128,2-2-128,2-4 128,4-4-128,0-5 128,2-4-128,1-5 128,3-7-128,2-5 128,2-6-128,0-4 0,0-3 0,-2 0 0,0-1 0,-3 2 0,-1 2 0,-3 3 0,-1 4 0,-3 2 0,0 2 0,-2 3 0,0 2 0,0 3 0,-1 2 0,0 5 0,-1 4 0,1 4 0,0 3 0,1 3 0,1 0 0,1 0 0,1-2 0,2-3 0,1-5 0,3-5 0,1-5 0,2-6 0,1-5 0,2-6 0,2-4 0,2-1 0,0-2 0,-1 2 0,0 2 0,-3 3 0,-2 4 0,-2 5 0,-2 2 0,-1 5 0,-1 3 0,-2 4 0,-2 3 0,-2 3 0,-2 3 0,-1 5 0,0 2 0,0 2 0,1 0 0,1-2 0,2-3-256,2-3 128,3-4-640,3-3 1,3-4-10881,0-2 6912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1.070"/>
    </inkml:context>
    <inkml:brush xml:id="br0">
      <inkml:brushProperty name="width" value="0.1" units="cm"/>
      <inkml:brushProperty name="height" value="0.6" units="cm"/>
      <inkml:brushProperty name="color" value="#CC9900"/>
      <inkml:brushProperty name="inkEffects" value="pencil"/>
    </inkml:brush>
  </inkml:definitions>
  <inkml:trace contextRef="#ctx0" brushRef="#br0">183 59 6528,'0'0'0,"4"-1"0,2 1 128,-3 2 128,-3 3 128,-3 3 128,-4 2 128,-3 1 0,-2 2 0,-1 0 0,-2 1 0,0 1-128,-1 0 128,1 1-256,-1 0 128,2-1-128,1 0 0,1 0-128,2-1 128,1-1-128,3-2 0,2-2 0,1-3 0,1-2-128,2-2 128,1-5-128,2-4 128,1-4-128,3-3-1,2-3 1,1-2 0,1 0-128,-2 1 128,-2 0 0,-2 2 0,-2 1-128,-1 3 128,0 3-128,0 2 128,-1 2-128,1 2 128,-2 3-128,0 3 0,-3 4 0,-1 5 0,-2 5 0,-1 2 0,0 2 0,0 0 128,2-1-128,2-3 0,2-3 0,1-4 0,3-3 0,1-4 128,3-4-128,1-6 128,3-4-128,0-7 0,2-4 0,0-4 0,-1-3 0,0-1 0,-2-1 0,0 3 0,-2 3 0,0 4 0,-1 5-128,-2 7 128,0 5 0,-2 8 0,-2 8 0,-1 7 0,-2 5 0,-2 5 0,-1 1 0,-2 2 0,-1 1 0,-1 0 0,3 0 0,1-1 128,2-2-128,2-1 128,1-5-128,0-3 128,0-4-128,1-6 128,0-8-128,2-7 128,2-6-128,3-7 0,2-4 0,1-3 0,1-2 0,-1 0 0,-1 2 0,-1 2 0,-2 4 0,-2 4 0,0 3 0,-2 4 0,-2 3 0,-1 4 0,-1 4 0,-3 7 0,-2 7 0,-2 7 0,-1 7 0,-2 5 0,0 2 0,-1 2 128,2-1-128,1-2 128,3-5-128,2-4 128,3-7-128,1-7 128,2-5-128,1-7 128,2-6-128,1-7 128,2-7-128,0-8 0,1-5 0,0-5 0,1-1 0,-1 0 0,0 3-128,-1 3 128,0 5-128,-1 5 128,-2 4-128,-1 5 128,-2 3 0,-1 5 0,-3 6 0,-2 6 0,-2 8 0,0 7 0,-1 4 0,1 3 0,1 1 0,1-1 0,1 0 0,2-3 0,1-3 0,1-4 0,1-3 0,0-4 0,0-3 0,-1-4 0,1-4 0,-1-5 0,2-6 0,1-5 0,0-5 0,2-5 0,0-3 0,1-3 0,-1 0 0,-1 1 0,0 5-128,-2 6 128,-1 4 0,-2 7 0,-2 9 0,-1 9 0,-3 8 0,1 8 0,0 5 0,1 5 0,1 0 0,1 1 0,0-2 0,0-3 128,1-5-128,-1-6 128,0-7-128,1-7 128,1-8-128,0-6 128,0-8-128,1-6 128,0-5-128,0-5 0,1-3 0,-1-2 0,1-2 0,0-1 0,1 2 0,0 4 0,0 5-128,-2 5 128,0 6-128,-2 9 128,-2 9 0,-1 8 0,-1 7 0,0 6 0,0 3 0,1 1 0,1 0 0,1-2 0,0-2 0,1-2 0,0-5 0,0-2 0,-1-5 0,0-3 0,0-4 0,-1-3 0,-1-6 0,-1-4 0,-1-7 0,2-5 0,0-5 0,0-4 0,1-1 0,0 3 0,1 3 0,0 4 0,-1 7 0,1 6 0,-2 10 0,-1 8 0,-1 9 0,-2 8 0,-2 6 0,0 7 0,0 2 0,1 2 0,2-2 0,2-4 128,1-6-128,1-7 128,2-5-128,0-7 128,0-5-128,1-6 128,0-9-128,0-7 128,0-7-128,0-5 0,2-5 0,0-3 0,1-4 0,0 0 0,0 1 0,0 3 0,0 4 0,-2 7 0,0 5 0,-1 8 0,-2 10 0,1 10 0,0 9 0,-1 9 0,-1 6 0,0 6 0,-3 3 0,-1 2 0,-1-1 0,-1-3 0,2-5 0,3-6 0,2-7 0,2-7 128,1-7-128,2-9 128,0-10-128,2-10 128,0-9-128,2-10 0,0-7 0,1-4 0,-1-1 0,2 2 0,-1 3 0,1 6 0,-1 6 0,-2 7 0,-1 5 0,-2 4 0,-3 4-128,0 2 128,0 2-128,-1 4 128,2 2-128,0 2 0,-1 3 0,0 4 128,-1 3-128,-2 4 0,0 3-512,-1 1 0,1 1-768,0 1 129,1-1-9345,1-2 6016</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3.292"/>
    </inkml:context>
    <inkml:brush xml:id="br0">
      <inkml:brushProperty name="width" value="0.1" units="cm"/>
      <inkml:brushProperty name="height" value="0.6" units="cm"/>
      <inkml:brushProperty name="color" value="#CC9900"/>
      <inkml:brushProperty name="inkEffects" value="pencil"/>
    </inkml:brush>
  </inkml:definitions>
  <inkml:trace contextRef="#ctx0" brushRef="#br0">95 111 9728,'0'0'0,"0"0"0,0 0 0,0 0 0,0 0 0,0 0 0,0 0 128,1-5-128,1-5 128,-1-4-128,1-2 128,0-1-128,-2 1 128,0 3 0,-1 3 0,0 3 0,-2 5 128,0 3 0,-2 5 0,-2 4 0,0 4 128,-1 4-128,-1 4 128,1 2-128,-2 3 128,1 3-128,0-1 128,1 1-128,2-4 0,2-3-128,1-5 128,2-4-128,0-3 128,1-5-128,1-2 0,-1-4 0,1-4 0,0-5 0,2-4 0,1-5 0,1-2 0,1-3-128,1-1 128,1 0-128,-1 1 0,1 3 0,-2 4 0,-2 4 0,0 2 0,-1 4 0,-2 3 0,0 3 0,-1 4 0,-1 3 0,-2 5 127,0 4-127,-1 4 128,0 4-128,1 2 128,0 1-128,1-2 128,0-2-128,0-3 128,1-4-128,0-4 128,1-3-128,1-3 0,0-3 0,2-2 0,0-2 0,1-3 0,1-4 0,2-3 0,-1-4 0,1-2 0,-1-1 0,0 1 0,-1 1 0,-1 2 0,-1 4 0,-1 4 0,-2 6 0,-2 6 0,0 7 0,-2 6 0,-1 5 0,0 3 0,-1 3 0,1 1 0,2 1 0,0 0 128,1-3-128,2-3 128,-1-4-128,0-5 128,0-5-128,1-4 128,-1-3-128,1-5 128,0-3-128,1-5 0,1-4 0,2-3 0,0-2 0,0-2 0,1-2 0,1 1 0,-1 2 0,0 1 0,-1 4-128,-2 2 128,0 3 0,-1 3 0,-2 4 0,-2 4 0,0 6 0,-1 3 0,0 6 0,0 3 0,0 2 0,1 2 0,0 0 0,1-1 128,0-2-128,1-2 128,0-4-128,0-3 128,1-5-128,0-5 128,1-6-128,2-5 128,0-6-128,1-6 0,1-4 0,0-2 0,2-3 0,0-1 0,2 2 0,0 2 0,1 3 0,0 4 0,-1 4 0,-1 4 0,-2 3 0,-1 3 0,-2 2 0,0 2 0,-1 0 0,-2 3 0,-3 3 0,-3 4 0,-2 3 0,-1 5 0,-1 3 0,1 1 0,1 3 0,2-1 0,2-2 0,2-3 0,1-3 0,1-5 0,2-4 0,1-4 128,3-6-128,2-5 0,2-4 0,1-3 0,1-3 0,-1-1 0,0 0 0,-2 1 0,-2 1 0,-1 4 0,-3 2 0,0 3 0,-3 3 0,0 3 0,-3 3 0,0 4 0,-1 3 0,0 4 0,0 2 0,0 2 0,0 1 0,2 0 0,0-1-128,0 0 128,0-1-640,-1-2 0,2-2-639,-1-2-1,1-4-8832,1-1 5760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5.408"/>
    </inkml:context>
    <inkml:brush xml:id="br0">
      <inkml:brushProperty name="width" value="0.1" units="cm"/>
      <inkml:brushProperty name="height" value="0.6" units="cm"/>
      <inkml:brushProperty name="color" value="#CC9900"/>
      <inkml:brushProperty name="inkEffects" value="pencil"/>
    </inkml:brush>
  </inkml:definitions>
  <inkml:trace contextRef="#ctx0" brushRef="#br0">84 52 6400,'0'0'0,"1"4"128,2 1 128,0-2 128,1-3 0,0-4-256,0-1 128,-1-2-128,0 0 128,0 0-128,-1 1 128,-1 2-128,0 0 128,0 1-128,-1 2 128,-1 1 0,-1 0 0,0 3 0,-3 2 0,-2 2 0,-2 2 128,-3 2-128,0 2 0,-1 1-128,1 0 128,2 0-128,1-1 0,2-2 0,2-2 0,0-2-128,3-2 128,0-1 0,1-1 0,1-1 0,0-2 0,1-1-128,0-3 128,3-3-128,2-3 128,3-4-128,3-1 128,1 0-128,0-1 128,0 2-128,0 2 0,-2 0 0,-1 1 128,-2 2-128,-2 2 0,-1 1 0,-2 2 128,-1 2-128,-1 1 128,-1 3-128,-2 4 128,0 2 0,-1 2 0,-1 4 0,-2 3 0,0 3 0,0 1 0,0 2-128,1 0 128,1 3 0,1-1 0,2-1-128,2-2 128,1-4 0,3-6 0,2-6 0,2-8 0,2-5-128,3-7 128,1-4-128,2-3 128,0 0-128,0 1 128,-2 1-128,-2 3 127,-2 4-127,-4 3 128,-1 3-128,-2 3 0,-2 1 0,-2 2 0,-3 2 0,-2 3 128,-3 5-128,-3 5 128,-1 5-128,-3 4 0,0 4 0,-1 2 0,0 0 0,1-2 0,1-1 0,2-4 0,2-3 0,3-4 0,2-4 0,1-3 128,2-4-128,2-4 0,1-6 0,2-5 0,2-7 0,2-5 0,1-5 0,1-3 0,0-1 0,0 1 0,-1 4 0,-1 5 0,-1 4 0,-2 4 0,-2 5 0,-1 4 0,-2 4 0,-2 7 0,-2 6 0,-1 7 0,-3 4 0,0 4 0,-1 4 0,1 1 128,3 2 0,1-1 0,3-2 0,1-2 0,2-3-128,2-2 128,0-4-128,-1-3 128,1-5-128,-2-4 128,1-6-128,0-6 128,2-6-128,1-5 128,2-7-128,2-5 0,1-3 0,3-3 0,0-1 0,0 0 0,-1 4 0,-2 5 0,-2 4 0,-2 7 0,-3 6 0,-2 6 0,-2 5 0,-3 5 0,-2 5 0,-2 5 0,-2 4 0,0 5 0,-1 3 0,1 2 0,2-2 0,1-2 0,2-4 0,2-5 0,1-4 0,1-6 128,1-7-128,1-7 128,0-6-128,1-7 128,0-5-128,1-4 0,0 0 0,1-1 0,-1 3 0,0 4 0,-1 3 0,0 3 0,-1 4 0,-1 2 0,1 3 0,-1 1 0,2 2 0,-1 0 0,0 3-128,0 1 0,0 2-768,-1 0 128,0 1-383,0-1-1,0 0-8960,0-2 5760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7.150"/>
    </inkml:context>
    <inkml:brush xml:id="br0">
      <inkml:brushProperty name="width" value="0.1" units="cm"/>
      <inkml:brushProperty name="height" value="0.6" units="cm"/>
      <inkml:brushProperty name="color" value="#CC9900"/>
      <inkml:brushProperty name="inkEffects" value="pencil"/>
    </inkml:brush>
  </inkml:definitions>
  <inkml:trace contextRef="#ctx0" brushRef="#br0">94 0 7040,'0'0'0,"0"0"0,0 0 0,0 0 0,0 0 128,0 0 0,0 0 128,0 0 128,0 0 128,-4 4 0,-3 4 0,-3 3-128,-1 2 0,-1 2-128,1 0 128,2-1-128,1-2 0,1-1-128,2-2 128,1-1-128,1-3 128,2-1-128,0-2 128,2-3-128,1-3 128,3-2-128,2-4 0,1-2 0,2-2 0,0 0-128,-1 0 128,-1 1-128,-1 3 128,-1 1-128,-2 2 128,0 3-128,-1 1 128,-1 3-128,-2 4 128,-1 3-128,-1 4 128,-1 4-128,0 4 128,-1 3 0,-1 3 0,1 1 0,-1-1 0,2-3 0,0-1 0,1-3-128,0-3 128,2-3-128,0-2 128,2-3 0,2-4 0,0-4 0,3-3 0,2-4 0,1-4 0,2-3-128,0-2 128,0 0-128,0 0 128,-1 3-128,-1 2 127,-1 3-127,-2 2 0,-1 1 0,-2 2 0,0 1 0,-1 1 0,-2 2 0,-1 3 0,-1 6 0,-3 4 128,-1 6-128,-2 3 128,-2 3-128,2 2 128,2 1-128,1-1 128,1-2-128,0-4 128,2-4 0,0-4 0,0-5-128,0-4 128,0-4-128,2-5 128,0-3-128,2-4 0,1-2 0,2-1 0,3 0 0,1 0 0,1 1 0,0 2 0,-1 1 0,-1 2 0,-3 3 0,-1 1 0,-4 4 0,-1 3 0,-4 4 0,-1 6 0,-4 5 0,-2 4 128,0 4-128,0 1 128,0-1-128,1-1 128,1-2-128,1-4 128,1-2-128,1-4 128,2-3-128,-1-3 128,2-2-128,0-3 128,-1-1-128,1-3 128,0-1-128,0-5 0,2-5 0,-1-5 0,2-6 0,-1-5 0,1-3 0,0-2 0,1-2 0,0 0 0,0 2 0,1 5 0,-1 5 0,0 6 0,-1 5 0,-1 7 0,-1 5 0,-3 6 0,0 8 0,-3 7 0,0 6 0,-1 3 0,0 3 0,1 0 0,2 0 0,2-3 128,1-4-128,1-3 0,2-6 0,1-3 128,0-5-128,1-3 0,1-2 0,1-3 0,0-3-128,0-2 0,1-5-768,1-4 128,0-2-11391,0 1 7295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3.467"/>
    </inkml:context>
    <inkml:brush xml:id="br0">
      <inkml:brushProperty name="width" value="0.05" units="cm"/>
      <inkml:brushProperty name="height" value="0.05" units="cm"/>
    </inkml:brush>
  </inkml:definitions>
  <inkml:trace contextRef="#ctx0" brushRef="#br0">2 786 3328,'4'-16'4808,"-2"2"-3451,-4-9-545,0 0 1,3-31-1,-1-24-198,-4 9-53,4-1 1,11-100 0,-9 147-380,2 0 1,0 1-1,2 0 1,0 0-1,2 0 1,0 1-1,1 0 1,22-35 0,-29 53-158,0 0 1,0 0 0,0 1 0,1-1 0,-1 1 0,1-1 0,0 1 0,0 0-1,-1 0 1,1 0 0,0 1 0,1-1 0,-1 1 0,0 0 0,0 0 0,1 0-1,-1 0 1,5-1 0,-5 3-12,0-1-1,0 0 1,-1 0-1,1 1 1,0 0-1,0 0 1,0 0-1,0 0 1,-1 0-1,1 0 1,0 0 0,-1 1-1,1 0 1,-1-1-1,0 1 1,1 0-1,-1 0 1,0 0-1,0 1 1,0-1-1,2 4 1,7 12 24,-1 0 0,0 1 1,-1 0-1,-2 0 0,0 1 1,-1-1-1,0 2 0,-2-1 0,2 24 1,1 30 122,-4 88 0,-3-117-98,0 5-57,2-17-146,-2 1-1,-2-1 1,-10 60 0,11-92-557</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8.953"/>
    </inkml:context>
    <inkml:brush xml:id="br0">
      <inkml:brushProperty name="width" value="0.1" units="cm"/>
      <inkml:brushProperty name="height" value="0.6" units="cm"/>
      <inkml:brushProperty name="color" value="#CC9900"/>
      <inkml:brushProperty name="inkEffects" value="pencil"/>
    </inkml:brush>
  </inkml:definitions>
  <inkml:trace contextRef="#ctx0" brushRef="#br0">0 243 7296,'0'0'0,"5"-3"0,2-4 0,2-1 0,0-1 0,-3-2 0,-1-1 128,-2-3-128,-3-2 128,0-1-128,0 0 128,-1 0 0,0 1 0,1 2 0,0 3 0,0 1 0,1 2 128,1 0-128,0 2 0,2-1 0,0 1 0,0 2 0,0 1 128,-1 2 128,-1 3 0,-1 4 0,-2 5 0,0 3-128,-1 3 0,-1 2 0,0 2 0,1 0-128,0 0 128,1 1-128,0-2 0,1-4 0,2-4 0,3-5 0,3-6 0,3-6 0,2-5 0,0-3-128,0-2 128,-1-2-128,-1 1 128,-2 0-128,-1 2 128,-1 2-128,-1 2 0,-1 2 0,-2 3 0,0 0 0,-2 3 0,-1 2 0,-2 3 0,-2 5 0,-1 3 128,-2 5-128,-2 4 0,-3 4 0,0 4 128,-1 1-128,0 0 128,3-1-128,1-3 128,2-4-128,3-4 128,5-4-128,4-5 128,4-5-128,3-7 128,3-6-128,1-6 128,2-4-128,0-3 0,0 0 0,-1 1 0,0 0 0,-3 4 0,-1 2 0,-3 4 0,-2 2 0,-2 4 0,-2 2 0,-2 2 0,-2 3 0,-3 4 0,-3 5 0,-2 5 0,-2 6 0,-2 3 0,1 3 0,0 0 0,2-1 0,2-1 128,1-2-128,1-4 0,2-2 0,0-4 128,2-2-128,2-4 128,2-3-128,2-6 128,2-4-128,4-6 0,2-6 0,2-2 0,1-2 0,2-1 128,-1 2-128,-1 3 0,-3 4 0,-3 3 0,-3 4 0,-3 2 0,-2 4 0,-5 4 128,-3 5-128,-4 7 128,-2 6-128,-2 7 128,-3 4 0,1 3 0,-1 3 0,3-2 0,2-1-1,3-3 1,2-5 0,2-5 0,4-5 0,3-6 0,3-9 0,3-8 0,3-8-128,2-6 128,0-3-128,-1-1 128,0-1-128,0 1 128,-2 1-128,0 4 0,-3 2 0,-2 4 0,-1 2 0,-3 4 0,-3 1 0,-1 3 128,-4 3-128,-2 2 128,-3 3-128,-2 4 0,0 2 0,-2 1 0,0 2 0,1 1 128,1 0-128,1-2 128,3-1-128,2-2 0,2-3-128,2-2 128,3-4-1024,3-3 129,2-4-10625,1 0 6784</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0.992"/>
    </inkml:context>
    <inkml:brush xml:id="br0">
      <inkml:brushProperty name="width" value="0.1" units="cm"/>
      <inkml:brushProperty name="height" value="0.6" units="cm"/>
      <inkml:brushProperty name="color" value="#CC9900"/>
      <inkml:brushProperty name="inkEffects" value="pencil"/>
    </inkml:brush>
  </inkml:definitions>
  <inkml:trace contextRef="#ctx0" brushRef="#br0">86 121 2944,'0'0'0,"0"0"0,0 0 128,0 0 0,0 0 0,0 0 128,0 0 128,0 0 0,0 0 0,0-5-128,0-2 128,0-4-256,0-2 128,0 0 0,0 0 0,0 2-128,0 1 128,0 2 0,0 2 0,0 1-128,0 2 128,0 1-128,0 1 128,-1 1 0,0 2 0,-2 3 128,-1 3 0,0 3 0,-2 0 0,1 2 0,-1 0 0,0-1-128,2 0 0,-1-1-128,2-1 128,0-2-128,2 0 0,0-2 0,1-2 0,0-3-128,1-2 128,0-2-128,1-4 128,1-3-128,0-4 128,1-1-128,1-1 128,0 0-128,0 0 128,0 2-128,0 1 128,-1 3-128,-1 3 128,-1 3-128,-2 2 0,-1 3 0,-2 3 128,-3 5-128,-2 4 128,-2 5-128,0 2 128,0 2 0,0 1 0,2 0-128,1-3 128,3-3-128,1-3 128,2-3-128,2-2 128,1-3-128,2-1 128,2-3-128,1-4 128,3-3-128,1-4 0,0-2 0,2-1 0,1-1 0,2 1 0,-1 1 0,-1 2 0,-2 3 0,-2 1 0,-2 2 0,-4 1 0,-1 1 0,-1 1 0,-3 2 0,-2 1 0,-3 3 0,-2 4 0,-2 2 0,-3 3 0,0 3 0,0 1 0,2 0 0,1-1 128,2-2-128,3-3 128,2-3-128,1-4 128,2-3-128,2-4 0,2-2 0,4-5 0,3-2 0,3-3 0,4-2-128,1-1 128,1 0-128,-3 0 0,-1 3 0,-5 4 0,-4 2 128,-4 2 0,-4 3 0,-5 3 0,-3 2 0,-4 4 0,-1 2 0,-2 3 128,0 1-128,1 1 128,2-1-128,3-2 128,2-1-128,3-2 0,4-3-256,3-3 0,3-4-9728,0 0 6016</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2.706"/>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1 176 8832,'0'0'0,"0"0"0,0 0 0,0 0 0,0 0 128,1-6 0,2-4 0,3-5 0,3-1 0,2 0 128,1 1 128,1 2-128,-2 0 128,0 1-128,-2 0 0,-1 0-128,-1 2 128,-2 1-128,-1 2 0,-1 2 0,-1 1 0,-1 3 0,-2 3 0,-1 2 0,-1 3 0,-2 2 0,-2 3 0,-2 4 0,-2 3 128,-1 3-128,-1 1 0,1 0 0,1-1 0,3-1 0,2-2 0,2-2 0,1-2 0,2-3-128,1-1 128,1-3-128,-1-2 128,2-3-128,1-3 128,3-5-128,2-3 0,3-4 0,1-2 0,1-1 0,-1 1 0,0 1 0,-4 3 0,-1 3 0,-4 2 0,-1 2 0,-2 4 0,-2 2 0,-1 2 128,-1 1-128,0 2 128,0 1-128,1-1 128,1 0-128,1-2 128,1-1-128,2-1 128,2-3-128,2-1 128,2-3-128,1 0 128,2-2-128,0 0 128,-1-1-128,-1 1 128,-1 1-128,-1 0 0,-1 1 0,-1 1 0,-1 1 0,0 0 0,-2 1 0,-1 1 128,-2 2 0,-2 0 0,-1 3 0,-3 2 127,-1 3-127,-1 3 0,-2 3 0,0 2 0,-1 3 0,0 2 0,2-1 0,2 0 0,2-4-128,3-2 128,3-5-128,3-5 128,3-4-128,2-5 128,1-5-128,1-5 0,1-3 0,0-3 0,2-1 0,0 1 0,1 0 0,0 1 0,0 3 0,0 2 0,-2 1 0,0 4 0,-2 1 0,-1 2 0,-3 2 0,-1 2 0,-3 2 0,-2 2 0,-3 4 0,-3 3 0,-3 2 0,-1 2 0,1-1 0,0 0 0,1-3 0,3-1 0,2-3 0,3-1 0,2-3 0,2-2 0,3-4 0,2-3 0,2-4 0,2-3 0,0-1 0,1 0 0,-3 1 0,-1 2 0,-3 2 0,-3 3 0,-1 4 0,-3 2 0,-2 3 0,-1 1 0,-3 3 0,0 1 0,-2 2 0,1 1 0,0-1 0,1 0 0,3-1-128,2 0 0,3 0-896,2-1 129,1-1-10369,-1-1 6656</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3.922"/>
    </inkml:context>
    <inkml:brush xml:id="br0">
      <inkml:brushProperty name="width" value="0.1" units="cm"/>
      <inkml:brushProperty name="height" value="0.6" units="cm"/>
      <inkml:brushProperty name="color" value="#CC9900"/>
      <inkml:brushProperty name="inkEffects" value="pencil"/>
    </inkml:brush>
  </inkml:definitions>
  <inkml:trace contextRef="#ctx0" brushRef="#br0">80 1 8448,'0'0'0,"0"0"0,0 0 0,0 0 0,0 0 128,0 0 0,0 0 128,0 0 0,0 0 0,0 0 128,0 0 0,0 0-128,0 0 128,0 0-256,0 0 128,0 0-128,0 0 128,0 0-128,0 0 128,0 0 0,0 0 0,-4 5 128,-4 7 0,-4 6-128,-1 5 0,0 2 0,1 0 0,3-3 0,3-4 0,3-4-128,3-4 128,3-6-128,2-4 0,4-4 0,1-4 0,3-3 0,1 1 0,0-1 0,0 1 0,-2 3-128,-1 0 128,-1 2-128,-2 0 127,-1 2-127,-2 1 0,-2 0 0,0 1 0,-1 0 0,-1 1 0,-2 1 0,-1 2 0,0 3 0,-2 2 0,0 3 0,-1 1 0,0 0 0,1 0 0,0-2 0,3-2 0,2-2 0,2-3 0,4-4 0,3-1 0,4-3 0,0 0 0,1-1 0,-2 1 0,-2 0 0,-3 2 0,-4 1 0,-1 0 0,-3 3 0,-3 1 0,-1 2 0,-1 1 0,-1 2 0,-2 0 0,-1 2 0,-2 0 128,0 1-128,0 1 0,1 0 0,1 0 128,3 0-128,2 0 0,5-1-128,3-1 128,4-2-767,1-2-1,2-2-9984,-2-1 6400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6.036"/>
    </inkml:context>
    <inkml:brush xml:id="br0">
      <inkml:brushProperty name="width" value="0.1" units="cm"/>
      <inkml:brushProperty name="height" value="0.6" units="cm"/>
      <inkml:brushProperty name="color" value="#CC9900"/>
      <inkml:brushProperty name="inkEffects" value="pencil"/>
    </inkml:brush>
  </inkml:definitions>
  <inkml:trace contextRef="#ctx0" brushRef="#br0">28 117 5504,'0'0'0,"0"0"128,0 0 0,0 0 128,0 0 0,0 0 0,0 0 128,0 0-128,0 0 128,0 0-128,0 0 0,4-4 128,2-3 0,3-4-128,2-2 128,-1 0-256,0 0 128,-3 1-128,-1 2 128,-1 1-128,-3 1 128,-1 2-128,0 1 0,-1 2 0,-1 1 0,1 2 0,0-1 0,-1 3 0,1 1 128,-2 2-128,0 2 128,-1 2-128,-2 2 128,-2 3 0,-2 2 0,-1 2 0,-1 0 0,0 0-128,2-2 128,1-2-128,2-3 128,2-2-128,2-3 0,2-3 0,1-3 0,1-2-128,3-2 128,1-2-128,3-1 128,2-1-128,-1-1 0,1-1 0,-2-1 0,-2-1 0,-2 2 0,-1 0 0,-2 3 0,-1 3 0,-3 3 0,-2 3 0,-2 3 0,-3 4 0,-2 2 0,1 3 0,0 2 0,0 3 0,2-1 128,1 0-128,1-2 0,2-2 0,1-2 128,2-4-128,2-2 0,2-3 0,2-2 128,2-3-128,1-3 128,2-1-128,1 0 128,-1 0-128,-1 0 128,-1 1-128,-3 1 128,0 2-128,-2 0 0,-1 1 0,-1 0 0,-2 3 0,0 0 0,-1 2 0,-1 1 0,-2 2 0,-1 1 0,-1 3 0,0 1 0,1 1 0,2-2 0,3-4 0,3-3 0,4-5 0,1-5 0,2-4 0,1-2 0,1-2 0,-2-1 0,-1 2 0,-2 2 0,-1 1 0,-2 3 0,-1 1-128,-2 2 128,0 1 0,0 1 0,-1 1 0,1 0 0,-1 1 0,1 0 0,-1 0 0,-1-1 0,0 0 0,0 1 0,-1-1 0,0 2 0,2 1 0,-1 2 0,0 1 0,0 2 128,0 2-128,-2 3 0,1 3 0,-2 2 0,1 0 0,1 0 128,0-2-128,2-2 0,0-2 0,2-5 128,1-6-128,0-4 128,0-7-128,2-5 127,0-4-127,0-2 0,0-3 0,0 1 128,-1 1-128,-1 1 128,0 4-128,-2 4 0,1 3 0,-1 2 0,0 3 0,-1 2 0,1 2 0,0-1 0,0 2 0,0 1 0,0-1 0,0 1 0,1 0 0,0 1 0,2-1-128,0 2 128,1 0-511,0 1 127,0 2-896,1 2 0,1 2-7808,-1-1 4992</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8.75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104 257 9344,'0'0'0,"2"-8"128,2-3 128,-2 1 256,-2 5 128,-2 4-256,-1 4 128,0 2-256,0 1 128,0-1-256,1-1 128,2-2-128,3-2 128,1-3-128,3-3 0,0-2 0,1-2 0,2-2 0,1 0 0,-1 1-128,0 1 128,-2 1-128,-3 3 128,-2 1-128,-1 1 128,-3 3-128,-2 1 128,-1 1-128,-2 3 128,-2 3-128,-3 3 128,-3 5-128,-2 4 128,-1 3-128,0 1 128,1 0-128,2-2 128,2-1-128,3-3 128,4-3-128,1-2 128,3-2-128,1-3 128,2-1-128,1-4 128,1-3-128,1-4 0,1-3 0,1-5 0,1-4 0,1-3 0,2-1 0,0 0 0,-1 2 0,1 1 0,-1 2 0,0 4 0,0 1 0,-1 3 0,-2 1 0,-3 3 0,0 0 0,-1 1 0,-2 0 0,0 0 0,-1 1 0,0 1 0,-1 1 0,-1 3 0,-2 1 0,-2 5 0,-2 3 0,-4 5 0,-2 3 0,-1 2 0,-1 1 0,2 0 0,2-2 0,3-2 0,3-3 0,2-4 0,5-5 0,3-4 128,3-4-128,4-5 0,2-3 0,2-4 0,0-2 0,0-2 0,0-1 0,-2 0 0,-1 2-128,-1 2 128,-2 3-128,0 2 128,-2 3-128,-1 2 128,-1 2-128,-2 1 128,-1 0-128,-2 4 128,-1 4 0,-3 6 0,-2 5 0,-3 5 0,-1 5 0,-3 1 0,0 1 0,0-1 0,-1-4 0,2-2 0,1-5 0,2-2 0,2-5 0,2-2 0,2-3 0,3-3 128,2-2-128,3-3 128,4-5-128,3-3 128,2-3-128,2-3 0,1-4 0,0-3 0,0-3 0,-2 0 0,-1 0 0,-3 3 0,-1 4 0,-3 2 0,-2 4 0,-2 4 0,-1 4 0,-2 4 0,-2 7 0,-3 5 0,-1 6 0,-2 5 0,0 3 0,0 1 0,1 0 0,0-2 0,2-2 0,1-3 0,0-3 0,1-4 128,0-2 0,0-2 0,0-1-128,-1-3 128,1-3 0,1-2 0,2-5-128,3-5 128,1-5-128,2-6 0,2-5 0,1-5 0,-1-1 0,1 2 0,-2 2 0,-1 5 0,-1 6-128,-2 5 128,-2 5-128,-2 8 128,-4 8-128,-3 8 128,-3 6 0,-3 5 0,-1 4 0,-1 0 0,0-1 0,0-1 0,-2-2 0,1-2 0,1-1 0,1-3 128,3-4 0,4-3 0,2-4-1,3-3 1,1-4 0,1-4 0,0-4-128,1-5 128,1-7-128,1-5 128,1-7-128,2-6 0,4-3 0,1-2 0,1 1 0,0 4 0,-2 4 0,-1 6 0,-1 5-128,-2 5 128,0 6-128,-3 6 128,-3 8 0,-4 7 0,-4 5 0,-3 6 0,-3 2 0,0 3 0,-1 0 0,1 0 0,2-3 0,2-3 0,2-3 0,3-4 0,3-3 0,1-2 0,1-4 0,2-3 0,1-2 0,1-4 128,3-4-128,2-6 128,3-6-128,1-5 128,2-6-128,2-3 0,1-4 0,0-1 0,1-1 0,-2 3 0,-1 4 0,-3 6 0,-2 4 0,-4 6 0,-1 5 0,-3 4 0,-2 6 0,-4 5 0,-4 7 0,-6 7 0,-3 7 0,-4 6 0,-3 4 0,1 0 0,0-2 0,3-4 0,4-4 0,3-7 0,4-4 0,5-8 0,4-7 0,6-7 0,6-8 0,4-7 0,4-6 0,2-5 0,1-4 0,0-2 0,-4 1 0,-4 4 0,-5 3 0,-3 6 0,-4 5 0,-2 5 0,-2 5 0,-3 6 0,-2 10 0,-2 7 0,-2 8 0,-2 5 0,-1 4 0,0 5 0,-1 3 0,2 1 0,3-1 0,2 0 0,1-4 0,2-4 0,2-4-512,2-4 129,2-5-513,2-4 128,2-4-9600,0-3 6016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1.021"/>
    </inkml:context>
    <inkml:brush xml:id="br0">
      <inkml:brushProperty name="width" value="0.1" units="cm"/>
      <inkml:brushProperty name="height" value="0.6" units="cm"/>
      <inkml:brushProperty name="color" value="#CC9900"/>
      <inkml:brushProperty name="inkEffects" value="pencil"/>
    </inkml:brush>
  </inkml:definitions>
  <inkml:trace contextRef="#ctx0" brushRef="#br0">30 124 5504,'0'0'0,"0"0"0,0 0 128,0 0 0,0 0 0,0 0 0,0 0 0,2-6 0,2-7 0,1-4 0,3-2 0,2 0 0,1 3 128,0 2 128,-2 5 0,-2 1 0,-4 5 0,-3 5-128,-3 4 128,-3 5 0,-2 4 0,-1 3 0,-1 2 0,0 2 0,0-1 0,-1 1-128,2-1 128,0-2-128,2-3 0,2-2-128,2-4 128,3-2-128,2-5 128,2-4-128,1-5 0,1-3-128,1-3 0,0-4 0,-1 0 0,1-1 0,-1 1 0,1 1-128,-1 1 128,0 2-128,-1 2 128,0 1-128,1 2 128,-1 1-128,-2 3 128,-1 4 0,-2 5 0,-4 7 0,-2 7 0,-3 6 0,1 3 0,-1 2 0,1 0 128,1-3-128,1-3 128,3-4-128,2-4 128,1-6-128,3-5 128,2-5-128,1-4 128,0-4-128,2-3 0,0-3 0,1-3 0,0-1 0,0-2 0,-1-1 0,1 2 0,-1 1 0,-1 4 0,-1 3 0,-2 4 0,0 5 0,-1 3 0,-2 4 0,-2 4 0,-1 3 0,0 3 0,-1 3 0,1 1 128,0 0 0,1 0 0,1-1-128,-1-2 128,0-3 0,0-2 0,2-3 0,1-2 0,1-4-128,1-1 128,2-4-128,1-3 128,2-4-128,0-4 0,1-3 0,-1-2 0,-1-1-128,-1 2 128,-2 2-128,-2 4 128,-2 5 0,-2 6 0,-1 4 0,-2 5 0,-2 4 0,0 6 0,-1 5 0,1 3 128,0 3-128,1 1 128,1-2 0,0-3 0,0-2 0,2-5 0,1-4 0,1-5 0,1-5 0,1-6 0,-1-5-128,0-5 128,-2-6-128,-3-6 128,0-3-128,-2-2 0,0-2 0,1 0 0,0 1 0,1 2 0,0 1-128,1 4 128,1 3-128,-1 2 0,2 2 0,-1 2 0,1 1 0,-1 2 0,1 3 0,-1 4 128,0 6-128,1 5 128,0 6 0,0 6 0,1 5 0,1 4 0,1 1 0,1 2 0,1-1 0,-1-1 128,0-3-128,0-4 128,0-6-128,-1-5 128,0-9-128,1-6 128,0-8-128,-1-5 128,0-5-128,0-2 0,-1-3 0,-1 0 0,-1 0 0,0 1 0,0 3-128,2 2 128,-1 4-128,1 4 128,-1 7-128,-1 5 128,-1 7-128,0 5 128,-1 5 0,1 3 0,-1 4 0,2 1 0,1 2-512,1 1 128,2 0-768,0-2 0,1-2-7296,0-6 4736</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3.199"/>
    </inkml:context>
    <inkml:brush xml:id="br0">
      <inkml:brushProperty name="width" value="0.1" units="cm"/>
      <inkml:brushProperty name="height" value="0.6" units="cm"/>
      <inkml:brushProperty name="color" value="#CC9900"/>
      <inkml:brushProperty name="inkEffects" value="pencil"/>
    </inkml:brush>
  </inkml:definitions>
  <inkml:trace contextRef="#ctx0" brushRef="#br0">39 405 10112,'0'0'0,"0"0"128,0 0 0,0 0 0,0 0 128,0 0-128,0 0 128,0 0-128,0 0 128,0-6-128,0-6 0,-1-9 0,-1-7 0,-1-9 0,-2-4 0,0-2-128,0 1 128,0 4-128,0 5 128,2 7-128,1 5 0,0 7 0,2 5 128,-1 6-128,1 7 128,1 8 0,-1 9 0,0 8 0,1 8 128,0 7-128,0 3 128,1 2-128,1-2 128,0-3-128,1-6 128,-1-8-128,0-5 128,-2-8-128,1-6 128,-2-5-128,0-4 128,-1-4-128,0-3 0,-1-4 0,-1-3 0,1-5-128,0-5 128,0-3-128,0-4 127,2-4-127,0-4 0,1-4 0,1-1 0,-1 0-127,1 3 127,-2 3-128,0 6 0,-1 5 0,0 5 0,-1 6 0,1 5 0,-1 4 0,1 6 128,0 6-128,0 5 128,1 7 0,1 6 0,1 4 0,0 5 0,0 2 0,0 2 0,0-2 0,0-1 128,0-4 0,0-3 0,1-4 0,0-4 128,0-5-128,0-3 127,-1-6-127,-1-3 0,0-6 0,0-5 0,-1-5 0,0-7 0,1-4-128,0-5 128,0-2-128,-1-3 0,0 1 0,0 0 0,-1 3 0,1 4 0,-1 3 0,1 5 0,0 5 0,0 4 0,0 4 0,0 5 0,0 8 0,0 8 0,-1 9 0,1 6 0,0 7 0,0 4 0,0 2 0,0 0 0,2-4 0,-1-6 128,0-5-128,-1-7 128,1-8-128,-2-6 128,0-8-128,0-5 128,1-7-128,1-5 128,0-6-128,1-4 0,1-4 0,1-2 0,3-2-128,1 0 128,1 1-128,0 2 0,-1 4-128,0 4 128,-2 5-128,-1 5 128,0 5 0,-2 4 0,0 8 0,-2 7 128,1 8 0,0 8 0,-1 7 0,1 7 0,0 4 0,1 2 128,1 1 0,0-1 0,3-4 0,1-5 128,0-5-128,-1-7 128,0-9-128,-2-8 0,-1-9-128,-3-8 128,-1-8-128,-1-6 0,0-8 0,-1-5 0,0-5 0,0-4 0,1-1-128,0 0 128,0 3-128,0 3 0,0 5-128,-1 5 128,1 5-128,-1 6 128,1 3-128,-1 3 128,0 3 1,1 4-1,0 2 0,0 5 0,1 4 0,-1 5 128,1 8 0,0 7 0,-1 6 0,0 6 0,0 3 0,0 0 128,-1-1-128,1-4 128,1-5 0,0-5 0,-1-4-1,1-6 1,0-4 0,0-4 0,1-3 0,-2-4 0,0-4-128,-1-5 128,-1-3-128,0-6 0,-1-8 0,0-6 0,0-5-128,1-2 128,-1-1-128,-1 3 0,1 3-128,1 6 128,0 4-127,1 6 127,0 5 0,-1 7 0,-1 6 0,-2 9 128,0 10 0,-1 10 0,0 10 0,1 6 128,1 6-128,1 2 128,1-2 0,1-5 0,1-6 0,0-8-1,2-11-127,2-12 0,3-13-127,3-13 127,2-12-896,2-10 128,1-9-9600,-2 4 6016</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4.818"/>
    </inkml:context>
    <inkml:brush xml:id="br0">
      <inkml:brushProperty name="width" value="0.1" units="cm"/>
      <inkml:brushProperty name="height" value="0.6" units="cm"/>
      <inkml:brushProperty name="color" value="#CC9900"/>
      <inkml:brushProperty name="inkEffects" value="pencil"/>
    </inkml:brush>
  </inkml:definitions>
  <inkml:trace contextRef="#ctx0" brushRef="#br0">117 220 6912,'0'0'0,"0"0"128,0 0 0,0 0 384,0 0 0,0 0 128,0 0 128,0 0-256,0 0 0,0 0-128,0 0 128,0-5-256,-1-6 128,-1-4-128,0-3 0,-2-1-128,0-2 128,0 0-128,0 1 128,0 0-128,1 2 128,0 1-128,2 4 0,0 2 0,1 3 0,-2 6 0,0 4 0,-1 4 0,1 5 0,-1 4 0,-1 5 128,1 4-128,-1 4 128,-1 3-128,1 1 128,0-1-128,2-3 128,0-3-129,2-5 129,-1-5-128,1-5 0,0-6 0,-1-3 0,-1-4 0,-1-3 0,0-3 0,0-4 0,0-4-128,0-3 128,2-2-128,-1-1 0,2 1 0,-1 1 0,1 3 0,-1 3 0,2 3 0,-1 4 0,0 2-128,0 2 128,0 3 0,0 4 0,0 3 0,1 5 0,1 5 0,0 4 0,1 5 0,0 1 0,0 0 0,-1-1 0,1-4 0,0-4 0,-1-5 0,-1-5 0,-1-7 0,-2-5 0,-1-6 0,-1-6 0,-1-4 0,-2-4 0,1-1-128,0 1 128,2 1-128,1 3 128,0 4-128,2 5 0,0 3 0,1 4 0,0 3 0,0 2 128,2 4 0,1 3 0,1 3 0,0 5 0,-1 5 0,0 4 0,-1 2 0,-1 0 0,0-2 0,1-2 0,-1-5 0,0-5 128,0-5-128,0-5 0,0-7 0,1-7 0,-1-5-128,1-3 128,0-2-128,0 0 128,-1 1-128,-1 4 0,1 3 1,0 4-1,3 2 0,-1 4 128,1 1 0,-1 3 0,-1 3 0,0 2 0,-2 7 0,-1 3 0,0 5 0,-1 1 128,0 1-128,1-1 0,1-1-256,3-4 0,2-5-11008,0-4 6784</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0.298"/>
    </inkml:context>
    <inkml:brush xml:id="br0">
      <inkml:brushProperty name="width" value="0.1" units="cm"/>
      <inkml:brushProperty name="height" value="0.6" units="cm"/>
      <inkml:brushProperty name="color" value="#CC9900"/>
      <inkml:brushProperty name="inkEffects" value="pencil"/>
    </inkml:brush>
  </inkml:definitions>
  <inkml:trace contextRef="#ctx0" brushRef="#br0">0 128 9088,'0'0'0,"0"0"0,0 0 128,0 0 0,0 0 128,0 0 0,0 0 0,1-4 128,-1-4 0,1-2-128,0 0 128,0 0-128,-1 2 0,0 1 0,1 2 0,-1 2 0,0 3 128,1 2-128,0 4 128,1 4-128,1 3 128,-1 2-128,1 4 128,0 0-128,1 1 128,-1-1-128,-1-1 0,-1-2-128,0-2 127,-1-4-127,0-3 128,0-2-128,0-2 128,0-2-128,1-3 0,1-2-128,0-4 128,0-3-128,1-5 0,-2-4 0,0-4 0,0-3-128,-1-1 0,0 1 0,0 1 0,0 4-128,-1 4 128,0 5-128,-1 4 128,2 4 1,-1 6-1,2 5 0,-1 5 128,2 6 0,0 3 0,1 4 0,0 2 128,1 2 0,0-1-1,0-1 1,1-3 0,-1-2 0,-1-5 128,0-3-128,-2-4 128,0-4-128,0-3 128,-1-6-128,1-3 0,0-5-128,1-5 0,0-3 0,0-3 0,-1-3-128,0-1 128,0 1-128,-1 3 0,1 4 0,-1 5 0,2 7 0,0 6 128,3 7 0,2 6 0,0 6 0,1 4 0,0 4 0,-1 3 128,-1 1 0,-1 1 0,0-2 0,0-2 128,-2-4-128,0-5 128,0-5-128,-2-5 0,0-8-128,0-7 128,0-7-128,0-7 128,0-5-128,-1-2 0,0-3 0,0 2 0,-1 1 0,0 3 0,0 4-128,0 5 128,1 4-128,2 5 128,1 6 0,1 7 0,1 5 0,2 7 0,-1 5 0,1 5 128,0 5 0,1 1 0,1 0 0,-2-3 128,0-4-128,-2-8 128,-2-6-256,-3-10 128,-2-10-128,0-10 0,-1-10 0,0-5 0,1-5-384,0-1 0,1 1-896,1 3 128,0 5-10751,0 7 6911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5.326"/>
    </inkml:context>
    <inkml:brush xml:id="br0">
      <inkml:brushProperty name="width" value="0.05" units="cm"/>
      <inkml:brushProperty name="height" value="0.05" units="cm"/>
    </inkml:brush>
  </inkml:definitions>
  <inkml:trace contextRef="#ctx0" brushRef="#br0">0 65 10240,'40'7'0,"-39"-7"20,-1 0 0,1 0 0,0 0 0,-1 0 0,1 0 0,-1 0 0,1 0 0,0 0 0,-1 0 0,1 0 0,-1 0 0,1 0 0,-1 0 0,1-1 0,0 1 0,-1 0 1,1 0-1,-1-1 0,1 1 0,-1 0 0,1-1 0,-1 1 0,0 0 0,1-1 0,-1 1 0,1-1 0,-1 1 0,0-1 0,1 1 0,-1-1 0,0 1 0,1-2 0,0-20 1407,-2 21-1353,1 0 0,0-1 0,0 1 0,-1 0 0,1-1-1,0 1 1,0 0 0,0 0 0,0-1 0,1 1 0,-1 0 0,0-1-1,0 1 1,1 0 0,-1 0 0,1 0 0,-1-1 0,1 1 0,0 0-1,-1 0 1,1 0 0,0 0 0,1-1 0,3 0 58,-1 0 0,1 0 0,0 1 0,0 0 0,0 0 1,0 0-1,0 0 0,0 1 0,0 0 0,0 0 0,0 1 0,6 0 0,8 3 273,36 11-1,-38-9-115,-1-1-1,23 3 1,80 6 300,293 26 507,-369-36-1062,0 2-1,52 15 1,-47-9 299,67 6 1,-97-16-268,58 4 225,-1 3 0,113 29 0,-163-32-255,0-1 0,0-1 0,0 0 1,1-2-1,27-2 0,128-18-5,-143 13-23,-1 2 30,72 4-1,12 0-6,-108-3-31,0 0 0,0 0 0,0-1 0,0-1 0,-1 0 0,1-1 0,-1 0 0,-1-1 0,19-12 0,-21 14-1920,0 26-15971,-9-22 17884,0 6 498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4.505"/>
    </inkml:context>
    <inkml:brush xml:id="br0">
      <inkml:brushProperty name="width" value="0.05" units="cm"/>
      <inkml:brushProperty name="height" value="0.05" units="cm"/>
    </inkml:brush>
  </inkml:definitions>
  <inkml:trace contextRef="#ctx0" brushRef="#br0">229 121 5632,'0'0'256,"0"2"64,-2 6 109,1-1-1,-1 1 1,0-1 0,-1 0 0,0 0-1,0 0 1,0 0 0,-1 0 0,-4 6-1,6-11-329,-1 1-1,1-1 0,0 0 0,-1 0 0,1 0 0,-1 0 0,1 0 1,-1 0-1,0 0 0,0-1 0,0 0 0,0 1 0,0-1 0,0 0 1,0-1-1,-1 1 0,1-1 0,0 1 0,0-1 0,-1 0 0,1 0 1,0 0-1,0 0 0,-6-2 0,3 1-3,-1-1-1,0 0 1,1 0 0,-1-1-1,1 1 1,-1-2 0,1 1 0,0-1-1,1 1 1,-1-2 0,0 1-1,1-1 1,0 1 0,0-1 0,-5-7-1,8 8-57,-1 0 0,1 0-1,0 0 1,0 0 0,0 0-1,1 0 1,0 0 0,-1-1-1,1 1 1,1 0 0,-1-1-1,1 1 1,-1-1 0,1 1-1,1-1 1,-1 1 0,1-1-1,-1 1 1,1 0 0,0-1-1,1 1 1,-1 0 0,1 0-1,4-8 1,-3 8-20,0 0 0,0 0-1,0 0 1,0 1 0,0-1 0,1 1 0,0 0 0,0 0-1,0 0 1,0 1 0,0-1 0,0 1 0,1 0 0,-1 0-1,1 1 1,-1-1 0,1 1 0,0 0 0,0 0 0,-1 1-1,1-1 1,0 1 0,5 1 0,-2-1 4,-1 0 1,0 1-1,0 0 1,0 1-1,0-1 0,0 1 1,0 1-1,0-1 1,0 1-1,-1 0 1,0 1-1,1 0 0,-1 0 1,10 9-1,-9-5-1,0 1 1,0 0-1,-1 1 0,0-1 1,-1 1-1,0 0 0,-1 1 1,0-1-1,0 1 0,-1 0 1,-1-1-1,0 1 0,0 1 1,-1-1-1,0 0 0,-1 0 1,-1 0-1,0 1 0,0-1 1,-6 22-1,6-31-9,0 1 0,0 0-1,0-1 1,0 1 0,-1 0 0,1-1 0,-1 0 0,0 1 0,0-1 0,1 0-1,-1 0 1,-1 0 0,1 0 0,0 0 0,0-1 0,-1 1 0,1-1 0,-1 1-1,-4 1 1,1-2 4,1 1 0,-1-1 0,1-1 0,-1 1 0,1-1-1,-1 0 1,1 0 0,-1 0 0,-9-3 0,-3-1-58,1-1-1,0-1 1,0-1 0,0 0 0,-20-13-1,-2-6-3475</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2.564"/>
    </inkml:context>
    <inkml:brush xml:id="br0">
      <inkml:brushProperty name="width" value="0.1" units="cm"/>
      <inkml:brushProperty name="height" value="0.6" units="cm"/>
      <inkml:brushProperty name="color" value="#CC9900"/>
      <inkml:brushProperty name="inkEffects" value="pencil"/>
    </inkml:brush>
  </inkml:definitions>
  <inkml:trace contextRef="#ctx0" brushRef="#br0">6 160 7424,'0'0'0,"0"0"0,0 0 0,0 0 0,0 0 0,0 0 256,0 0 0,2-5 256,1-4 128,1-3-256,1-1 128,1 0-128,0 2 128,-2 3 0,1 3 0,-2 5 0,-1 3 0,-1 5-128,0 4 128,0 4-128,0 2 0,0 1-128,-1 0 128,0-2-128,-1-2 0,0-1-128,0-1 128,-1-1-128,1-2 127,1-1-127,-1-4 0,1-1-128,-1-2 128,0-4-128,0-4 128,-1-6-128,1-3 0,0-5-128,1-1 128,-1-3-256,1 1 128,0 1-255,-1 2 127,0 3 0,1 5 0,-1 5 0,0 4 128,1 6 0,0 5 128,0 6 0,0 5 0,-2 4 0,0 3 0,-1 4 0,0 0 128,0 0 0,0-3 0,1-2 0,0-5 0,0-5 0,0-5 0,1-6-128,0-7 128,0-5-128,0-7 0,1-5 0,-1-5 0,0-3-256,0-2 128,0 0-128,1 1 128,0 4-128,0 3 0,1 5 0,0 3 0,2 4 0,-1 4 128,1 3 0,0 2 128,1 4 0,-1 2 0,-1 3 0,0 3 0,-1 2 0,1 1 128,-1 0 0,-1 0 0,1 0 0,-2-1 128,0-2-128,0-1 128,0-3-128,0-1 128,1-2-128,-1-2 0,1-2-128,-1-4 128,0-4-128,1-3 0,1-5 0,0-3 0,1-2-128,1-3 128,0-1-128,2 1 128,1 1-128,1 4 128,-1 4 0,1 5 0,-1 6 0,-1 7 0,0 6 0,-2 5 128,0 5 0,-1 5 0,-1 3 0,-1 3 128,0 4 128,-2 0-1,1-1-127,-1-2 128,0-5-128,1-6 0,-2-5-128,1-6 128,0-6-256,0-8 128,2-6-128,0-7 0,2-5 0,0-5 0,1-3-128,1 0 128,0-1-128,1 3 0,-1 3-128,1 5 128,-1 5 0,1 4 0,1 6 0,1 4 128,2 7 0,-1 5 0,-1 7 0,-1 5 0,-4 3 0,-3 4 0,-2 1 0,-2 0 128,0-1 0,-1-2 0,1-4-128,2-5 128,3-5-128,3-5 128,3-6-128,3-8 128,1-7-128,0-7 0,1-6-128,-2-3 128,0-3-128,-2 1 0,-1 2 0,-2 5 0,0 3 0,-1 5 128,0 5-128,-1 5 128,0 7 0,1 5 0,-1 6 0,1 6 0,0 5 0,0 3 128,0-1 0,0-1 0,0-3 0,-2-3 0,1-4-128,-1-3 128,0-6-128,0-4 0,0-7-640,0-5 0,0-3-11135,-1 1 7039</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4.216"/>
    </inkml:context>
    <inkml:brush xml:id="br0">
      <inkml:brushProperty name="width" value="0.1" units="cm"/>
      <inkml:brushProperty name="height" value="0.6" units="cm"/>
      <inkml:brushProperty name="color" value="#CC9900"/>
      <inkml:brushProperty name="inkEffects" value="pencil"/>
    </inkml:brush>
  </inkml:definitions>
  <inkml:trace contextRef="#ctx0" brushRef="#br0">75 316 9216,'0'0'0,"0"-4"128,0-2 128,0 0 0,0 2 0,-1 2 128,0 2 0,-1-1 0,0 1 0,0-2 0,0-1 0,1-1-256,-1-3 128,2-1-128,-1-2 128,1-2-256,1-2 128,-1-1-128,0 0 128,1 2-128,0 1 0,1 2 0,-1 3 0,-1 2 0,-1 4 128,-1 3-128,-1 5 128,-1 3 0,-1 2 0,1 2 0,-1 2 128,1 2 0,-1 0 0,1 1 0,0-2 0,1-2-128,-1-2 128,0-4-128,2-2 0,0-5-128,1-3 128,0-5-128,1-4 0,1-4 0,2-6 0,0-5 0,0-4 0,1-2-128,-1 0 128,1 2-128,0 3 0,-1 5 0,-1 5 0,2 7 0,-1 6 128,-1 5 0,0 6 0,-2 5 0,-2 5 0,-1 4 0,-3 3 128,-1 2 0,-1-1 0,1 0 0,0-3 128,2-2-128,2-5 127,2-5-127,2-4 0,3-7-128,2-5 128,3-6-128,0-5 128,3-5-128,0-5 0,2-3 0,1-2 0,0 0 0,-1 3 0,1 4 0,-3 4 0,-1 5-128,-4 4 128,-1 5 0,-3 6 0,-1 6 0,-1 7 0,-1 7 0,0 4 0,0 2 0,-1 3 0,0-1 0,0-2 128,-1-2-128,0-4 128,-1-4-128,1-4 128,-1-4-128,1-4 0,1-5 0,1-5 0,1-6-128,2-6 128,1-4-256,1-4 0,1-3-127,1-1-1,0-1 128,0 1 0,-1 4 128,-1 4 0,0 5 0,-3 5 128,-1 5 0,-3 6 0,0 9 0,-1 8 128,0 8 0,1 5 128,0 5 0,0 1 0,1 0 0,0-2 127,0-5-127,1-5 0,0-4-128,0-8 128,1-6-128,1-7 0,0-7-128,1-6 0,0-5 0,0-4 0,1-2-128,2 0 128,-1 3-128,0 3 128,-1 3-128,-1 4 0,-1 2 0,-1 4 128,-2 3 0,-1 3 0,0 5 0,0 4 0,0 5 0,1 6 0,0 3 0,-1 3 128,1 0-128,-1-1 128,0-2-256,0-3 0,-1-4-767,2-3-1,-1-2-9984,1-4 6400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6.003"/>
    </inkml:context>
    <inkml:brush xml:id="br0">
      <inkml:brushProperty name="width" value="0.1" units="cm"/>
      <inkml:brushProperty name="height" value="0.6" units="cm"/>
      <inkml:brushProperty name="color" value="#CC9900"/>
      <inkml:brushProperty name="inkEffects" value="pencil"/>
    </inkml:brush>
  </inkml:definitions>
  <inkml:trace contextRef="#ctx0" brushRef="#br0">14 272 9088,'0'0'0,"0"0"128,0 0 128,0 0 128,0 0 128,0 0 128,0 0 0,0 0-128,0 0 0,0 0-128,0 0 128,0 0-128,0 0 0,0 0-128,0 0 128,0 0-128,0 0 0,0 0-128,0 0 128,0 0-128,0 0 0,-1-6 0,-2-7 0,0-7-1,-1-6 1,2-4-128,2-1 128,1 1-128,1 1 128,2 4-128,0 3 0,0 5 0,1 4 0,0 6 0,-1 5 128,0 6-128,0 7 128,1 6 0,0 5 0,2 5 0,0 4 128,0 2-128,0-1 128,-1-1-128,-3-3 128,0-1-128,-3-3 0,0-2 0,0-4 0,0-3 0,1-4 0,1-3-128,0-5 128,0-5-128,1-6 128,0-6-128,3-4 128,1-4-128,3-3 0,0 0 0,2 0 0,-1 2 0,0 3 0,-1 2 0,-2 3 0,-1 3 0,-2 4 0,-2 4 0,-2 4 0,-2 6 0,0 4 0,-1 6 0,0 2 0,-1 3 0,1-1 128,-1 0-128,1-1 0,0-2 0,1-3 0,0 1 0,0-1 128,0-2-128,0-2 0,0-5 0,0-6 0,1-6 0,0-6 0,1-5 0,2-5 0,2-4-128,1-3 128,2-2-128,-1 3 128,0 1-128,-1 5 128,-1 4 0,-2 5 0,-2 6 0,-1 7 0,-3 6 0,0 7 0,-3 4 0,0 6 0,-3 2 0,0 3 128,0 1-128,1 0 128,1 0-128,1-2 128,1-4-128,1-3 128,3-5-128,1-6 128,1-7-128,0-8 128,2-7-128,-1-7 0,1-6 0,0-2 0,0-3 0,2 0 0,0 4 0,1 3 0,-1 5 0,0 4 0,-1 5 0,0 4 0,-3 4 0,-1 5 0,-1 6 0,-1 5 0,-2 6 0,-2 3 128,0 3 0,-1 0 0,0-2-128,1-2 128,0-3-128,1-5 128,2-4-128,2-6 0,1-7 0,3-6 0,0-5 0,3-5 0,1-3 0,1 1 0,1 3-128,0 3 128,-2 6-128,0 5 128,-1 5-128,-1 4 128,0 2-128,-2 2 128,1-1-128,-2 1 0,0-2-768,-1 0 128,0-1-384,-2 0 1,0-1-10369,-1 0 6784</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7.535"/>
    </inkml:context>
    <inkml:brush xml:id="br0">
      <inkml:brushProperty name="width" value="0.1" units="cm"/>
      <inkml:brushProperty name="height" value="0.6" units="cm"/>
      <inkml:brushProperty name="color" value="#CC9900"/>
      <inkml:brushProperty name="inkEffects" value="pencil"/>
    </inkml:brush>
  </inkml:definitions>
  <inkml:trace contextRef="#ctx0" brushRef="#br0">1 270 12032,'0'0'0,"0"0"0,0 0 0,0 0 0,0 0 128,1-4-128,2-5 128,1-3-128,-1-5 128,1-4-128,-1-2 128,-1-1 0,-1-1 0,0-1-128,-1 1 128,0 2-128,1 3 128,0 4-128,0 4 128,0 4 0,0 4 0,-1 4 0,0 6 128,1 5 0,0 7 0,2 5 128,0 4 0,0 4-128,0 2 0,0 0 0,0-3 0,1-4 0,-1-3 127,0-6-255,-1-5 128,0-5-128,-2-5 128,1-7-128,0-6 0,3-7-128,2-4 128,0-4-128,1-3 0,-1 0 0,-1 0 0,0 2 0,-1 1 0,-1 4-128,0 6 128,-1 6-128,-1 7 128,0 7 0,-1 7 0,-1 6 0,1 5 0,1 4 0,0 2 128,1 1 0,1 1 0,0-3 0,2-3 0,-1-4 0,-1-6 0,0-4 0,0-7 0,0-5-128,1-6 128,0-5-128,0-5 128,0-2-128,0-2 0,-1 0 0,-1 1 0,-1 3 0,1 3 0,-1 3 0,0 4 0,-1 2 0,0 5 0,1 6 0,0 5 0,0 6 0,2 7 128,0 5 0,2 3 0,1 3 0,1-1 0,1-3 0,-2-4 128,0-5-128,-2-6 0,-1-6 0,-1-8 0,-2-7-128,0-6 0,-1-6 0,-1-6 0,0-4 0,0-4 0,0-4-128,-1 1 128,0 0-128,-1 4 0,1 4 0,-1 6 0,1 5 0,0 5 0,1 5-128,1 4 128,0 4 0,0 6 128,0 5 0,0 6 0,1 4 0,1 4 0,0 2 0,1 0 0,0-1 0,1-2 0,-1-3 0,0-4 0,-1-4 0,0-8 0,-1-7-512,-1-6 128,-1-7-640,-2-4 129,1-1-10753,-1 2 6912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8.930"/>
    </inkml:context>
    <inkml:brush xml:id="br0">
      <inkml:brushProperty name="width" value="0.1" units="cm"/>
      <inkml:brushProperty name="height" value="0.6" units="cm"/>
      <inkml:brushProperty name="color" value="#CC9900"/>
      <inkml:brushProperty name="inkEffects" value="pencil"/>
    </inkml:brush>
  </inkml:definitions>
  <inkml:trace contextRef="#ctx0" brushRef="#br0">24 115 7808,'0'0'0,"0"0"128,0 0 128,0 0 128,0 0 128,0 5 128,0 4 0,0 2 128,1 1 0,0 1-128,-1-2 0,0-1 0,-1-1 0,0-2-256,0-2 128,-1-1-128,1-1 0,-1-2-128,1-2-1,0-5-127,0-3 128,0-4-128,0-4 0,0-3 0,-1-1 0,0-3-128,1 1 128,1 2-128,1 3 128,0 2-128,0 3 0,0 4 0,-1 5 0,0 5 0,-1 5 128,-2 7-128,1 6 128,-1 7-128,1 6 128,4 5 0,1 1 0,1-2-128,0-3 128,-1-4-128,-1-7 128,-2-5 0,0-7 0,-1-6 0,0-6 0,1-6-128,2-5 128,1-3-128,-1-4 0,0-5 0,-1-3 0,0-4 0,1 1 0,1 0 0,0 4 0,1 4 0,-2 5 0,0 5 0,-1 5 0,0 7 0,-1 7 0,0 10 0,0 7 128,2 7 0,0 6 0,1 2 0,2 1 0,0-3 0,0-3 0,0-5 0,-1-7 0,-1-5 0,0-6 0,0-9-128,0-7 128,-2-8-128,1-6 0,-1-7 0,0-5 0,0-3 0,1 0 0,-1 1 0,0 4 0,-1 5 0,-1 4 0,0 6 0,0 3 0,1 5-128,0 3 128,2 5 0,-1 5 0,0 7 0,0 5 0,-1 6 0,0 2 0,0 3 0,1-2 0,0-3 0,0-3 128,1-5-128,0-5 128,0-7-128,1-7 128,0-7-128,1-8 0,1-5 0,0-3 0,0-1-128,1 2 128,1 5-128,-2 7 128,0 8-128,-1 7 128,-2 7-256,1 6 0,-1 2-1024,0 1 128,0 0-11519,1-4 7551</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1.082"/>
    </inkml:context>
    <inkml:brush xml:id="br0">
      <inkml:brushProperty name="width" value="0.05" units="cm"/>
      <inkml:brushProperty name="height" value="0.05" units="cm"/>
    </inkml:brush>
  </inkml:definitions>
  <inkml:trace contextRef="#ctx0" brushRef="#br0">7 247 6912,'5'0'22,"15"-3"612,-19 3-611,-1-1-1,1 1 0,-1-1 1,1 0-1,-1 1 0,0-1 0,1 0 1,-1 0-1,0 1 0,0-1 1,1 0-1,-1 0 0,0 1 1,0-1-1,0 0 0,0 0 0,0 0 1,0 1-1,0-1 0,0 0 1,0 0-1,-1 0 0,1 1 1,0-1-1,0 0 0,-1 0 0,0-3 68,1-1 0,0 1 0,1 0 0,-1 0 0,0 0 0,1-1 0,0 1 0,0 0 0,0 0 0,1 0 0,3-7 0,0 1 120,0 1 0,0-1 0,12-12 0,-12 16-65,1 0 1,-1 1-1,2 0 0,6-5 0,-2 2 25,-36 55 364,-61 66-1,77-106-438,5-10 71,4 1-150,0 1-1,0 0 0,0 0 0,0 0 1,0-1-1,0 1 0,0 0 1,0 0-1,1 0 0,-1-1 0,0 1 1,1 0-1,-1 0 0,2-1 1,3-7-10,9-17 146,1 2 0,0 0 0,2 1-1,1 0 1,29-27 0,-24 36-21,-19 12-79,0 0 0,0 0 0,-1 0-1,1-1 1,-1 1 0,1-1 0,-1 0-1,3-4 1,-5 6-30,-17 6-3350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1.854"/>
    </inkml:context>
    <inkml:brush xml:id="br0">
      <inkml:brushProperty name="width" value="0.05" units="cm"/>
      <inkml:brushProperty name="height" value="0.05" units="cm"/>
    </inkml:brush>
  </inkml:definitions>
  <inkml:trace contextRef="#ctx0" brushRef="#br0">3 611 12160,'-2'-32'0,"2"24"46,2 10 71,-2-2-111,0 0-1,0 0 1,0 0 0,0-1 0,0 1 0,0 0-1,0 0 1,0 0 0,0-1 0,0 1 0,1 0 0,-1 0-1,0 0 1,0 0 0,0-1 0,0 1 0,0 0-1,0 0 1,0 0 0,0 0 0,1-1 0,-1 1 0,0 0-1,0 0 1,0 0 0,0 0 0,0 0 0,1 0-1,-1 0 1,0 0 0,0-1 0,0 1 0,1 0-1,-1 0 1,0 0 0,0 0 0,0 0 0,1 0 0,-1 0-1,0 0 1,0 0 0,0 0 0,0 0 0,1 0-1,-1 0 1,0 0 0,0 1 0,0-1 0,1 0-1,-1 0 1,0 0 0,0 0 0,0 0 0,0 0 0,1 0-1,-1 0 1,0 1 0,0-1 0,0 0 0,7-37 646,-3-1 0,-1 0 0,-2-57 1,-1 14-169,1 7-55,-1 19 167,10-74 0,-5 109-313,-2 17-110,-2 15-96,4 148-45,0-92 0,-4 0 0,-13 130 0,8-194-42,0-13-17,-2-13-42,-8-74-530,8 32-2706,3 26-6124</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3.467"/>
    </inkml:context>
    <inkml:brush xml:id="br0">
      <inkml:brushProperty name="width" value="0.05" units="cm"/>
      <inkml:brushProperty name="height" value="0.05" units="cm"/>
    </inkml:brush>
  </inkml:definitions>
  <inkml:trace contextRef="#ctx0" brushRef="#br0">2 786 3328,'4'-16'4808,"-2"2"-3451,-4-9-545,0 0 1,3-31-1,-1-24-198,-4 9-53,4-1 1,11-100 0,-9 147-380,2 0 1,0 1-1,2 0 1,0 0-1,2 0 1,0 1-1,1 0 1,22-35 0,-29 53-158,0 0 1,0 0 0,0 1 0,1-1 0,-1 1 0,1-1 0,0 1 0,0 0-1,-1 0 1,1 0 0,0 1 0,1-1 0,-1 1 0,0 0 0,0 0 0,1 0-1,-1 0 1,5-1 0,-5 3-12,0-1-1,0 0 1,-1 0-1,1 1 1,0 0-1,0 0 1,0 0-1,0 0 1,-1 0-1,1 0 1,0 0 0,-1 1-1,1 0 1,-1-1-1,0 1 1,1 0-1,-1 0 1,0 0-1,0 1 1,0-1-1,2 4 1,7 12 24,-1 0 0,0 1 1,-1 0-1,-2 0 0,0 1 1,-1-1-1,0 2 0,-2-1 0,2 24 1,1 30 122,-4 88 0,-3-117-98,0 5-57,2-17-146,-2 1-1,-2-1 1,-10 60 0,11-92-557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4.505"/>
    </inkml:context>
    <inkml:brush xml:id="br0">
      <inkml:brushProperty name="width" value="0.05" units="cm"/>
      <inkml:brushProperty name="height" value="0.05" units="cm"/>
    </inkml:brush>
  </inkml:definitions>
  <inkml:trace contextRef="#ctx0" brushRef="#br0">229 121 5632,'0'0'256,"0"2"64,-2 6 109,1-1-1,-1 1 1,0-1 0,-1 0 0,0 0-1,0 0 1,0 0 0,-1 0 0,-4 6-1,6-11-329,-1 1-1,1-1 0,0 0 0,-1 0 0,1 0 0,-1 0 0,1 0 1,-1 0-1,0 0 0,0-1 0,0 0 0,0 1 0,0-1 0,0 0 1,0-1-1,-1 1 0,1-1 0,0 1 0,0-1 0,-1 0 0,1 0 1,0 0-1,0 0 0,-6-2 0,3 1-3,-1-1-1,0 0 1,1 0 0,-1-1-1,1 1 1,-1-2 0,1 1 0,0-1-1,1 1 1,-1-2 0,0 1-1,1-1 1,0 1 0,0-1 0,-5-7-1,8 8-57,-1 0 0,1 0-1,0 0 1,0 0 0,0 0-1,1 0 1,0 0 0,-1-1-1,1 1 1,1 0 0,-1-1-1,1 1 1,-1-1 0,1 1-1,1-1 1,-1 1 0,1-1-1,-1 1 1,1 0 0,0-1-1,1 1 1,-1 0 0,1 0-1,4-8 1,-3 8-20,0 0 0,0 0-1,0 0 1,0 1 0,0-1 0,1 1 0,0 0 0,0 0-1,0 0 1,0 1 0,0-1 0,0 1 0,1 0 0,-1 0-1,1 1 1,-1-1 0,1 1 0,0 0 0,0 0 0,-1 1-1,1-1 1,0 1 0,5 1 0,-2-1 4,-1 0 1,0 1-1,0 0 1,0 1-1,0-1 0,0 1 1,0 1-1,0-1 1,0 1-1,-1 0 1,0 1-1,1 0 0,-1 0 1,10 9-1,-9-5-1,0 1 1,0 0-1,-1 1 0,0-1 1,-1 1-1,0 0 0,-1 1 1,0-1-1,0 1 0,-1 0 1,-1-1-1,0 1 0,0 1 1,-1-1-1,0 0 0,-1 0 1,-1 0-1,0 1 0,0-1 1,-6 22-1,6-31-9,0 1 0,0 0-1,0-1 1,0 1 0,-1 0 0,1-1 0,-1 0 0,0 1 0,0-1 0,1 0-1,-1 0 1,-1 0 0,1 0 0,0 0 0,0-1 0,-1 1 0,1-1 0,-1 1-1,-4 1 1,1-2 4,1 1 0,-1-1 0,1-1 0,-1 1 0,1-1-1,-1 0 1,1 0 0,-1 0 0,-9-3 0,-3-1-58,1-1-1,0-1 1,0-1 0,0 0 0,-20-13-1,-2-6-3475</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5.932"/>
    </inkml:context>
    <inkml:brush xml:id="br0">
      <inkml:brushProperty name="width" value="0.05" units="cm"/>
      <inkml:brushProperty name="height" value="0.05" units="cm"/>
    </inkml:brush>
  </inkml:definitions>
  <inkml:trace contextRef="#ctx0" brushRef="#br0">0 273 6656,'8'-1'3,"17"-6"37,-24 7-37,0-1 1,0 1-1,-1 0 0,1 0 0,0-1 0,-1 1 0,1-1 0,0 1 0,-1-1 0,1 1 0,0-1 0,-1 1 0,1-1 0,-1 0 0,1 1 0,-1-1 0,0 0 0,1 1 0,-1-1 0,0 0 0,1 1 0,-1-1 0,0 0 0,0 0 0,0 0 0,1 1 0,-1-3 0,-1-4 108,1-1 1,1 0-1,-1 1 0,1-1 1,1 0-1,-1 1 1,1-1-1,1 1 0,-1 0 1,1 0-1,0 0 1,1 0-1,0 0 0,0 1 1,8-11-1,5-1 407,0 0-1,2 1 1,28-21-1,-10 8 239,-121 113 161,61-64-3200,12-10-4415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5.932"/>
    </inkml:context>
    <inkml:brush xml:id="br0">
      <inkml:brushProperty name="width" value="0.05" units="cm"/>
      <inkml:brushProperty name="height" value="0.05" units="cm"/>
    </inkml:brush>
  </inkml:definitions>
  <inkml:trace contextRef="#ctx0" brushRef="#br0">0 273 6656,'8'-1'3,"17"-6"37,-24 7-37,0-1 1,0 1-1,-1 0 0,1 0 0,0-1 0,-1 1 0,1-1 0,0 1 0,-1-1 0,1 1 0,0-1 0,-1 1 0,1-1 0,-1 0 0,1 1 0,-1-1 0,0 0 0,1 1 0,-1-1 0,0 0 0,1 1 0,-1-1 0,0 0 0,0 0 0,0 0 0,1 1 0,-1-3 0,-1-4 108,1-1 1,1 0-1,-1 1 0,1-1 1,1 0-1,-1 1 1,1-1-1,1 1 0,-1 0 1,1 0-1,0 0 1,1 0-1,0 0 0,0 1 1,8-11-1,5-1 407,0 0-1,2 1 1,28-21-1,-10 8 239,-121 113 161,61-64-3200,12-10-4415</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6.878"/>
    </inkml:context>
    <inkml:brush xml:id="br0">
      <inkml:brushProperty name="width" value="0.05" units="cm"/>
      <inkml:brushProperty name="height" value="0.05" units="cm"/>
    </inkml:brush>
  </inkml:definitions>
  <inkml:trace contextRef="#ctx0" brushRef="#br0">1 601 10368,'2'-6'0,"-2"5"0,0 0 0,0 0 0,0 0 0,0 0 0,1 0 0,-1 0 0,0 0 0,1 0 0,-1 0 0,1 0 0,-1 0 0,1 0 0,-1 0 0,1 1 0,0-1 0,0-1 0,1 2 0,-10-45 384,7 30-284,1 0 1,0 0 0,1 0 0,0 0-1,2 0 1,-1 0 0,10-27-1,0-10 119,-4 12 37,-2-1 0,1-72 0,-6 96-37,-2 1 0,0 0 1,0-1-1,-2 1 1,0 0-1,-9-25 1,16 87 278,-4-26-463,6 82 143,1 180 519,-9-254-511,-2 0 1,0-1 0,-16 54-1,20-81-186,0 0 0,0 1-1,0-1 1,0 0 0,0 0-1,0 0 1,0 0 0,0 0 0,0 0-1,0 1 1,0-1 0,0 0-1,0 0 1,-1 0 0,1 0 0,0 0-1,0 0 1,0 0 0,0 1-1,0-1 1,0 0 0,0 0 0,0 0-1,0 0 1,0 0 0,0 0-1,0 0 1,-1 0 0,1 0-1,0 0 1,0 0 0,0 0 0,0 1-1,0-1 1,0 0 0,0 0-1,-1 0 1,1 0 0,0 0 0,0 0-1,0 0 1,0 0 0,0 0-1,0 0 1,0 0 0,-1 0 0,1 0-1,0 0 1,0 0 0,0 0-1,0-1 1,0 1 0,0 0 0,0 0-1,-1 0 1,1 0 0,0 0-1,0 0 1,0 0 0,0 0-1,0 0 1,0 0 0,0 0 0,0-1-1,0 1 1,0 0 0,0 0-1,-1 0 1,-4-14-103,-3-18-520,7 8-1660,-1-1-6570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8.920"/>
    </inkml:context>
    <inkml:brush xml:id="br0">
      <inkml:brushProperty name="width" value="0.05" units="cm"/>
      <inkml:brushProperty name="height" value="0.05" units="cm"/>
    </inkml:brush>
  </inkml:definitions>
  <inkml:trace contextRef="#ctx0" brushRef="#br0">12 842 9728,'35'-5'768,"-49"-6"2026,10 2-2595,0 0 0,1 0 1,0-1-1,1 1 0,0-1 0,0 1 0,1-1 0,0-17 0,-2-16 120,-3-53 186,5 0 1,16-153-1,-13 232-449,2-1-1,0 1 1,1 0 0,1 0 0,0 0 0,1 1-1,1 0 1,1 0 0,0 1 0,1 0 0,0 1-1,14-15 1,-21 27-53,-1 0 1,1 0-1,0 1 0,0-1 0,-1 1 1,1 0-1,0 0 0,0 0 0,0 0 1,0 0-1,1 1 0,-1-1 0,0 1 0,0 0 1,0 0-1,0 0 0,1 1 0,-1-1 1,0 1-1,0-1 0,0 1 0,0 0 1,0 0-1,0 0 0,0 1 0,-1-1 1,4 3-1,4 1 5,0 1 1,0 0-1,-1 1 0,0 0 1,-1 0-1,11 12 0,-7-5-2,-1 2-1,-1-1 0,-1 1 1,0 0-1,-1 1 0,8 24 1,-5-7 17,-1 0 0,7 49 0,-7-7 94,-4 0 1,-2 1-1,-13 141 0,11-192-1118,1-15-2605</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9.786"/>
    </inkml:context>
    <inkml:brush xml:id="br0">
      <inkml:brushProperty name="width" value="0.05" units="cm"/>
      <inkml:brushProperty name="height" value="0.05" units="cm"/>
    </inkml:brush>
  </inkml:definitions>
  <inkml:trace contextRef="#ctx0" brushRef="#br0">219 407 6528,'0'0'5376,"-5"1"-4886,-6-1-319,1 0-1,0 0 1,-1-1 0,1 0-1,0-1 1,0 0-1,0-1 1,0 0-1,0-1 1,0 0 0,1 0-1,-11-7 1,15 8-118,-1-1-1,1 0 1,0-1 0,0 1 0,0-1 0,1 0 0,0 0 0,0 0 0,0-1-1,0 0 1,1 1 0,0-1 0,0-1 0,1 1 0,-1 0 0,1 0 0,1-1 0,-1 0-1,1 1 1,0-14 0,1 10-2,1 0 1,0 0-1,0 0 0,1 0 1,1 1-1,-1-1 0,2 0 1,-1 1-1,1 0 0,1 0 1,0 0-1,0 0 0,0 1 1,12-12-1,-10 11-28,1 0 0,0 1-1,1 0 1,0 1 0,0 0 0,1 0 0,-1 1 0,1 0-1,1 1 1,-1 0 0,1 1 0,17-5 0,-20 8-8,1 0 1,-1 0 0,0 1-1,0 1 1,0-1-1,0 1 1,0 0-1,0 1 1,0 0 0,0 0-1,-1 1 1,1 0-1,-1 0 1,1 1-1,-1 0 1,-1 0 0,1 1-1,0 0 1,-1 0-1,0 0 1,0 1-1,-1 0 1,1 0 0,4 7-1,-6-8-4,-1 0 0,1 0 1,-1 1-1,0-1 0,0 1 0,0 0 0,-1 0 0,0-1 1,0 2-1,-1-1 0,1 0 0,-1 0 0,-1 0 0,1 1 1,-1-1-1,0 0 0,0 1 0,-1-1 0,0 0 0,0 0 1,-1 0-1,1 1 0,-1-1 0,-1-1 0,1 1 0,-1 0 1,0-1-1,0 1 0,-1-1 0,1 0 0,-7 6 0,2-3-277,0-1-1,-1 0 0,0 0 1,-1-1-1,1 0 1,-1-1-1,-1 0 0,1-1 1,0 0-1,-1 0 0,0-1 1,0-1-1,0 1 0,0-2 1,0 0-1,-1 0 0,1-1 1,0 0-1,-21-4 0,14 1-7839</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1.179"/>
    </inkml:context>
    <inkml:brush xml:id="br0">
      <inkml:brushProperty name="width" value="0.05" units="cm"/>
      <inkml:brushProperty name="height" value="0.05" units="cm"/>
    </inkml:brush>
  </inkml:definitions>
  <inkml:trace contextRef="#ctx0" brushRef="#br0">1 395 5760,'3'-1'42,"-1"-1"1,1 1 0,0-1-1,-1 1 1,1-1 0,-1 0-1,0 0 1,1 0 0,-1-1-1,0 1 1,0 0 0,-1-1-1,1 1 1,0-1 0,-1 0-1,0 1 1,1-1 0,-1 0-1,0 0 1,0-3 0,11-23 415,2 1-1,0 1 1,2 1 0,30-40 0,-19 29-3,22-42 1,-11 27 312,-38 52-640,-6 30 277,-57 151-64,50-140-599,-9 27-535,7-22-3190,12-37-49</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1.704"/>
    </inkml:context>
    <inkml:brush xml:id="br0">
      <inkml:brushProperty name="width" value="0.05" units="cm"/>
      <inkml:brushProperty name="height" value="0.05" units="cm"/>
    </inkml:brush>
  </inkml:definitions>
  <inkml:trace contextRef="#ctx0" brushRef="#br0">0 894 4736,'8'-12'102,"0"0"1,-1 0-1,0 0 1,-1-1-1,0 0 0,-1 0 1,-1-1-1,0 1 1,4-27-1,-3-9 613,-1-76 0,-2 36-119,6-35 207,-2 41-587,-2 0 0,-9-84 0,2 148 466,3 41 63,0-7-764,6 151 1093,-2 54-612,-4-216-456,-25 344 479,24-345-461,1 1 4,0-1 0,-1 0 0,0 0 0,1 0 1,-1 1-1,0-1 0,-1 0 0,1 0 1,0 0-1,-1 0 0,-3 4 0,5-7-29,0 0 0,-1 0-1,1 0 1,0 0 0,-1 0 0,1 0-1,0 0 1,-1 0 0,1 0-1,0-1 1,0 1 0,-1 0 0,1 0-1,0 0 1,0 0 0,-1-1-1,1 1 1,0 0 0,0 0-1,-1-1 1,1 1 0,0 0 0,0 0-1,0-1 1,0 1 0,-1 0-1,1 0 1,0-1 0,0 1 0,0 0-1,0-1 1,0 1 0,0 0-1,0-1 1,0 1 0,0 0 0,0 0-1,0-1 1,0 1 0,0 0-1,0-1 1,0 1 0,0 0 0,0-1-1,-1-17-110,9-113-3430,-5 92-2580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4.087"/>
    </inkml:context>
    <inkml:brush xml:id="br0">
      <inkml:brushProperty name="width" value="0.05" units="cm"/>
      <inkml:brushProperty name="height" value="0.05" units="cm"/>
    </inkml:brush>
  </inkml:definitions>
  <inkml:trace contextRef="#ctx0" brushRef="#br0">0 629 10624,'6'-22'0,"-3"20"299,0 7 409,0 0 341,1-15-417,0-37 158,-2-70 1,-3 75-543,2 1 0,10-66 0,-5 74-125,18-56 0,-20 79-75,0 0 0,1 0 0,0 0 0,1 1 0,0 0 0,0 0-1,0 0 1,1 1 0,13-12 0,-17 17-35,1 1-1,-1-1 1,1 1 0,0 0-1,-1 0 1,1 0 0,0 0-1,0 1 1,0 0-1,0-1 1,1 1 0,-1 1-1,0-1 1,0 1 0,1 0-1,-1 0 1,0 0-1,0 0 1,1 1 0,-1 0-1,0-1 1,0 2 0,0-1-1,0 0 1,0 1 0,0 0-1,0 0 1,0 0-1,-1 0 1,1 1 0,4 3-1,0 1 11,0 0 1,-1 0-1,1 0 0,-1 1 0,-1 0 1,0 0-1,0 1 0,0-1 0,-1 1 0,-1 1 1,8 18-1,-4 15 28,-1 1 0,-2 0 0,-2 0 1,-3 46-1,-2-32 13,-2 0 0,-18 84 0,21-134-360,-2 6 150,2-5-3508</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4.926"/>
    </inkml:context>
    <inkml:brush xml:id="br0">
      <inkml:brushProperty name="width" value="0.05" units="cm"/>
      <inkml:brushProperty name="height" value="0.05" units="cm"/>
    </inkml:brush>
  </inkml:definitions>
  <inkml:trace contextRef="#ctx0" brushRef="#br0">199 337 10752,'23'-1'0,"-23"1"0,0 0 0,0 0 0,0-1 0,1 1 0,-1 0 0,0 0 0,0 0 0,0-1 0,0 1 0,0 0 0,0 0 0,0 0 0,-1-1 0,1 1 0,0 0 0,0 0 0,0 0 0,0-1 0,0 1 0,0 0 0,0 0 0,0 0 0,0-1 0,-1 1 0,1 0 0,0 0 0,0 0 0,0 0 0,0 0 0,-1-1 0,1 1 0,0 0 0,0 0 0,0 0 0,-1 0 0,1 0 0,0 0 0,0 0 0,0 0 0,-1 0 0,1 0 0,0 0 0,0 0 0,0 0 0,-1 0 0,1 0 0,-11-6 0,-15-1 87,6 2 307,0-1-1,0 0 1,-33-18 0,48 22-332,1-1 0,-1 0 0,1 0 0,0 0 0,0 0 0,0-1 0,1 1 0,-1-1 0,1 0 0,0 0 1,0-1-1,0 1 0,1 0 0,-1-1 0,1 0 0,0 0 0,1 1 0,-1-1 0,1 0 0,-1-8 0,1 8-7,0 0 0,1 0 0,0-1 0,0 1 0,0 0 0,1-1 0,0 1 0,0 0 0,0 0 0,1 0 0,-1 0 0,1 0 0,0 0 0,1 0-1,-1 1 1,5-6 0,-1 3 10,1 0-1,-1 0 1,1 1-1,1 0 1,-1 1-1,1 0 1,0 0-1,12-5 1,-7 3-24,0 2 0,0 0 0,0 0 0,1 2 0,0-1 0,0 2 0,0 0 0,0 0 0,0 1 0,16 2 0,-26-1-27,1 0 0,0 1-1,-1 0 1,1-1 0,0 2-1,-1-1 1,0 0 0,1 1-1,-1 0 1,0 0 0,0 0-1,0 1 1,0-1 0,0 1 0,0 0-1,-1 0 1,1 1 0,-1-1-1,0 0 1,0 1 0,0 0-1,-1 0 1,1 0 0,-1 0 0,0 0-1,0 1 1,0-1 0,-1 0-1,1 1 1,-1-1 0,0 1-1,-1 0 1,1 6 0,0-5 2,-1 1 1,0-1 0,0 0-1,0 0 1,-1 1 0,0-1-1,0 0 1,-1 0-1,0 0 1,0 0 0,0 0-1,-1-1 1,0 1-1,0 0 1,0-1 0,0 0-1,-1 0 1,0 0 0,0 0-1,-1-1 1,1 0-1,-1 0 1,0 0 0,0 0-1,0-1 1,-1 1-1,-7 2 1,1 0-35,-1-2 1,1 0-1,-1 0 0,0-1 0,0-1 1,0 0-1,0-1 0,-1 0 0,1-1 1,0-1-1,0 0 0,-14-3 0,13 1-2136,-1 0-7595</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6.235"/>
    </inkml:context>
    <inkml:brush xml:id="br0">
      <inkml:brushProperty name="width" value="0.05" units="cm"/>
      <inkml:brushProperty name="height" value="0.05" units="cm"/>
    </inkml:brush>
  </inkml:definitions>
  <inkml:trace contextRef="#ctx0" brushRef="#br0">34 261 5248,'11'-9'673,"1"-2"-1,-2 1 1,1-1 0,-2-1 0,1 0-1,9-16 1,-10 14-416,1 0 0,0 1 0,1 0 0,0 1-1,15-12 1,-14 14-71,-6 4-35,1 0 0,-1 1 1,1 0-1,0 0 0,0 1 1,1 0-1,-1 0 0,1 0 1,0 1-1,0 0 0,0 1 1,0 0-1,14-2 0,-24 5-100,-1 0-1,0 1 1,1-1-1,-1 1 1,1-1 0,-1 1-1,1 0 1,0-1-1,0 1 1,-3 4-1,-6 4 56,-25 18 148,-51 53 0,62-54 35,-1-2 0,-2-1 0,-52 35 0,116-98 730,64-69-780,-72 85-277,0 1 1,49-29-1,-14 16-4350,-48 28-4145</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7.010"/>
    </inkml:context>
    <inkml:brush xml:id="br0">
      <inkml:brushProperty name="width" value="0.05" units="cm"/>
      <inkml:brushProperty name="height" value="0.05" units="cm"/>
    </inkml:brush>
  </inkml:definitions>
  <inkml:trace contextRef="#ctx0" brushRef="#br0">99 383 5888,'-14'-26'21,"14"26"-18,0 0 0,0 0-1,0 0 1,0 0 0,0 0 0,0 0-1,0 0 1,0-1 0,0 1 0,0 0-1,0 0 1,-1 0 0,1 0 0,0 0-1,0 0 1,0 0 0,0 0 0,0 0-1,0 0 1,0 0 0,0 0 0,0 0-1,0 0 1,0-1 0,0 1 0,-1 0-1,1 0 1,0 0 0,0 0 0,0 0 0,0 0-1,0 0 1,0 0 0,0 0 0,0 0-1,0 0 1,-1 0 0,1 0 0,0 0-1,0 0 1,0 0 0,0 0 0,0 1-1,0-1 1,0 0 0,0 0 0,0 0-1,0 0 1,-1 0 0,1 0 0,0 0-1,0 0 1,0 0 0,0 0 0,0 0-1,0 0 1,0 0 0,0 0 0,0 1-1,0-1 1,0 0 0,0 0 0,0 0-1,0 0 1,0 0 0,0 0 0,0 0-1,0 1 1,-2 11 268,2 13 804,1-6 972,-3-33-547,-5-24-738,3 25-642,-41-159 657,37 136-564,3 0 0,-4-68 0,25 142-85,-7-10-54,-1 1-1,-2 0 1,4 39 0,-1 92 369,-7-104-29,-5-115-389,-4-89-412,8 50-2941,0 70-3840</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9.098"/>
    </inkml:context>
    <inkml:brush xml:id="br0">
      <inkml:brushProperty name="width" value="0.05" units="cm"/>
      <inkml:brushProperty name="height" value="0.05" units="cm"/>
    </inkml:brush>
  </inkml:definitions>
  <inkml:trace contextRef="#ctx0" brushRef="#br0">7 544 8576,'6'-3'25,"-4"3"58,-1-1 0,1 1 0,0-1 0,0 0-1,-1 0 1,1 0 0,0 0 0,-1 0-1,1 0 1,-1 0 0,1 0 0,1-2 0,-3 1-13,0 0 0,1 0 0,-1 1 0,0-1 1,0 0-1,0 0 0,0 0 0,-1 1 0,1-1 0,0 0 1,-1 1-1,1-1 0,-1 0 0,-1-2 0,-6-20 263,2 1 0,0-1 0,2 1-1,1-1 1,0-1 0,2 1 0,1 0 0,1 0-1,7-48 1,-4 51-207,2-1-1,12-34 1,-15 47-83,2-1 1,-1 1-1,1 0 1,0 0-1,1 1 1,0 0-1,0 0 1,9-8-1,-12 13-32,-1 1-1,1-1 0,0 1 1,0 0-1,0 0 1,0 0-1,0 0 0,0 1 1,0-1-1,1 1 1,-1 0-1,1 0 0,-1 0 1,1 0-1,-1 1 1,1-1-1,-1 1 1,1 0-1,0 0 0,-1 0 1,1 1-1,-1-1 1,1 1-1,-1 0 0,1 0 1,-1 0-1,1 0 1,-1 1-1,0 0 0,0-1 1,0 1-1,0 0 1,0 0-1,0 1 0,0-1 1,-1 0-1,1 1 1,-1 0-1,1 0 0,1 3 1,4 6 74,-2 0 0,1 0-1,-2 0 1,1 1 0,-2 0 0,0 0 0,4 21 0,-2 4 269,2 56-1,-8-58-233,-2-1-1,-2 1 0,-1 0 1,-12 43-1,9-45-182,8-26-561,3-9-322,5-10-2412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6.878"/>
    </inkml:context>
    <inkml:brush xml:id="br0">
      <inkml:brushProperty name="width" value="0.05" units="cm"/>
      <inkml:brushProperty name="height" value="0.05" units="cm"/>
    </inkml:brush>
  </inkml:definitions>
  <inkml:trace contextRef="#ctx0" brushRef="#br0">1 601 10368,'2'-6'0,"-2"5"0,0 0 0,0 0 0,0 0 0,0 0 0,1 0 0,-1 0 0,0 0 0,1 0 0,-1 0 0,1 0 0,-1 0 0,1 0 0,-1 0 0,1 1 0,0-1 0,0-1 0,1 2 0,-10-45 384,7 30-284,1 0 1,0 0 0,1 0 0,0 0-1,2 0 1,-1 0 0,10-27-1,0-10 119,-4 12 37,-2-1 0,1-72 0,-6 96-37,-2 1 0,0 0 1,0-1-1,-2 1 1,0 0-1,-9-25 1,16 87 278,-4-26-463,6 82 143,1 180 519,-9-254-511,-2 0 1,0-1 0,-16 54-1,20-81-186,0 0 0,0 1-1,0-1 1,0 0 0,0 0-1,0 0 1,0 0 0,0 0 0,0 0-1,0 1 1,0-1 0,0 0-1,0 0 1,-1 0 0,1 0 0,0 0-1,0 0 1,0 0 0,0 1-1,0-1 1,0 0 0,0 0 0,0 0-1,0 0 1,0 0 0,0 0-1,0 0 1,-1 0 0,1 0-1,0 0 1,0 0 0,0 0 0,0 1-1,0-1 1,0 0 0,0 0-1,-1 0 1,1 0 0,0 0 0,0 0-1,0 0 1,0 0 0,0 0-1,0 0 1,0 0 0,-1 0 0,1 0-1,0 0 1,0 0 0,0 0-1,0-1 1,0 1 0,0 0 0,0 0-1,-1 0 1,1 0 0,0 0-1,0 0 1,0 0 0,0 0-1,0 0 1,0 0 0,0 0 0,0-1-1,0 1 1,0 0 0,0 0-1,-1 0 1,-4-14-103,-3-18-520,7 8-1660,-1-1-6570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9.886"/>
    </inkml:context>
    <inkml:brush xml:id="br0">
      <inkml:brushProperty name="width" value="0.05" units="cm"/>
      <inkml:brushProperty name="height" value="0.05" units="cm"/>
    </inkml:brush>
  </inkml:definitions>
  <inkml:trace contextRef="#ctx0" brushRef="#br0">155 356 8192,'4'18'13,"0"1"-53,-4-19 47,0 0 1,-1 0-1,1 0 0,0 0 1,0 0-1,0 0 0,0 0 1,0 0-1,0 0 0,0 0 1,0 0-1,-1 0 0,1 0 1,0 0-1,0 0 0,0 0 1,0 0-1,0 0 0,0 0 1,0 0-1,-1 0 0,1 0 1,0 0-1,0 0 0,0 0 1,0 0-1,0 0 0,0 0 1,0 0-1,0 0 0,0 0 1,-1 0-1,1 1 0,0-1 1,0 0-1,0 0 0,0 0 1,0 0-1,0 0 0,0 0 1,0 0-1,0 0 0,0 0 1,0 1-1,0-1 0,0 0 1,0 0-1,0 0 0,0 0 1,0 0-1,0 0 0,0 0 1,0 1-1,0-1 0,0 0 1,-4-3 221,0 0 1,-1 0-1,1 0 1,0 0-1,-1 1 1,0 0-1,0 0 1,0 0-1,0 1 1,0-1-1,-6 0 1,7 2-163,-1-1 1,1 0-1,-1 0 0,1 0 1,0-1-1,0 1 1,0-1-1,0 0 1,0 0-1,0-1 1,0 1-1,1-1 0,-1 0 1,1 0-1,0 0 1,0 0-1,-5-6 1,4 1-53,1 1 0,0-1 0,0 0 0,1 0 0,0 0 1,0 0-1,1 0 0,0-1 0,0 1 0,1 0 0,0-1 1,0 1-1,1 0 0,0 0 0,1-1 0,0 1 0,0 0 0,6-12 1,-4 8 2,1 1 1,1-1 0,0 1-1,0 0 1,1 1 0,0-1-1,1 1 1,0 1 0,1 0-1,0 0 1,19-14 0,-24 20-17,1 0 1,-1 1 0,1 0 0,0 0 0,-1 0 0,1 0-1,0 0 1,0 1 0,0 0 0,1 0 0,-1 1-1,0-1 1,0 1 0,0 0 0,0 1 0,1-1 0,-1 1-1,0 0 1,0 0 0,0 1 0,0-1 0,0 1 0,-1 0-1,1 1 1,0-1 0,-1 1 0,0 0 0,1 0-1,-1 0 1,0 1 0,-1-1 0,1 1 0,3 4 0,-1-1 5,-1 0 0,1 0 1,-1 0-1,0 1 1,-1 0-1,0 0 1,0 0-1,-1 0 0,0 1 1,-1 0-1,1-1 1,-1 1-1,-1 0 0,0 0 1,0 0-1,-1 0 1,0 0-1,-2 12 1,0-13 6,0 0 0,-1-1 0,1 0 0,-2 1 0,1-1 0,-1 0 0,0-1 0,0 1 0,-1-1 0,0 0 0,0 0 0,0 0 0,-1 0 0,0-1 0,0 0 0,0-1 0,-1 1 0,1-1 0,-1 0 0,0-1 0,0 0 0,-1 0 0,1 0 0,-1-1 0,1 0 0,-10 1 0,11-3-172,-1 0-1,0 0 1,1-1 0,-1 0 0,1 0 0,0-1-1,-12-4 1,-7-1-3108,14 4-2601</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0.940"/>
    </inkml:context>
    <inkml:brush xml:id="br0">
      <inkml:brushProperty name="width" value="0.05" units="cm"/>
      <inkml:brushProperty name="height" value="0.05" units="cm"/>
    </inkml:brush>
  </inkml:definitions>
  <inkml:trace contextRef="#ctx0" brushRef="#br0">11 374 7040,'2'-8'154,"1"-1"0,0 1 1,0-1-1,1 1 0,0 0 0,1 0 1,-1 1-1,2-1 0,-1 1 0,1 0 1,0 1-1,12-12 0,58-66 905,-49 52-533,31-30 1,-41 49-271,0 0 0,21-12 0,10-7 256,-43 31-437,-11 11 47,-12 14 44,-57 75-135,-18 21 44,72-96-41,-45 45 109,59-62-95,-1 0 0,0 0 0,-1-1-1,0 0 1,1-1 0,-17 7 0,25-12-44,0 0-1,-1 1 0,1-1 1,0 0-1,-1 0 0,1 0 1,0 0-1,-1 0 1,1 0-1,0 0 0,-1 0 1,1 0-1,0 1 0,-1-2 1,1 1-1,-1 0 0,1 0 1,0 0-1,-1 0 1,1 0-1,0 0 0,-1 0 1,1 0-1,0 0 0,-1-1 1,1 1-1,0 0 0,0 0 1,-1 0-1,1-1 1,0 1-1,0 0 0,-1 0 1,1-1-1,0 1 0,0 0 1,0-1-1,-1 1 0,1 0 1,0 0-1,0-1 1,0 1-1,0 0 0,0-1 1,0 1-1,0-1 0,-1 1 1,1 0-1,0-1 0,0 1 1,0 0-1,1-1 1,-1 1-1,0 0 0,0-1 1,0 1-1,0 0 0,0-1 1,0 1-1,0 0 0,1-1 1,-1 1-1,0 0 1,0-1-1,0 1 0,1 0 1,-1-1-1,12-24 67,3 2-55,2 1 0,0 0 0,2 1 1,24-20-1,-13 10-91,-12 13-590,1 1 1,1 0-1,0 1 1,30-17-1,-28 21-6267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1.662"/>
    </inkml:context>
    <inkml:brush xml:id="br0">
      <inkml:brushProperty name="width" value="0.05" units="cm"/>
      <inkml:brushProperty name="height" value="0.05" units="cm"/>
    </inkml:brush>
  </inkml:definitions>
  <inkml:trace contextRef="#ctx0" brushRef="#br0">25 548 9472,'-5'-10'-128,"1"0"0,0-1 0,1 0 0,0 0 0,1 0 0,-2-18 0,11-362 0,-4 327 256,13 115 512,-4 13-154,-4 0 0,-2 1 1,-3-1-1,-7 89 1,3-144-393,1-2 33,0 0 0,-1 0-1,0 0 1,0 0 0,-1 0-1,-3 8 1,1-13-64,-1-10-9,-1-10 0,2-15-840,2 1 0,1-50 0,1 45-632,0-7-4406</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3.087"/>
    </inkml:context>
    <inkml:brush xml:id="br0">
      <inkml:brushProperty name="width" value="0.05" units="cm"/>
      <inkml:brushProperty name="height" value="0.05" units="cm"/>
    </inkml:brush>
  </inkml:definitions>
  <inkml:trace contextRef="#ctx0" brushRef="#br0">1 541 8320,'0'0'2944,"2"-5"-2347,4-14-221,0 0 0,-1 0 0,-1-1 0,-1 0 0,0 0 0,-2 0 0,-1-35 0,-2 16 56,4-62 1,0 86-371,0 0 1,0 1-1,2-1 1,0 1 0,0 0-1,1 0 1,10-19-1,-11 28-57,0-1-1,0 1 1,1 0-1,-1 1 1,1-1-1,0 1 1,1 0-1,-1 0 1,1 1 0,-1-1-1,1 1 1,0 0-1,0 1 1,0 0-1,1 0 1,-1 0-1,1 0 1,-1 1-1,9 0 1,-6-1-1,-1 2 0,1-1 0,-1 2-1,1-1 1,0 1 0,-1 0 0,1 1 0,-1-1 0,0 2 0,1-1 0,-1 1 0,0 1 0,-1-1 0,11 7-1,-9-2 18,0 0 0,0 1 0,-1 0 0,0 0 0,-1 1 0,0 0 0,-1 0 0,0 1 0,0-1 0,-1 2 0,0-1 0,-1 0 0,4 20 0,-2-3 44,-1 0 0,-1 1 0,-1-1 0,-3 49 0,-9 86 20,9-163-97,0 0 0,0 0 0,0 0 0,0 0 0,1 0 0,-1 0 0,0 0 0,0 0 0,0 0 0,0 0 0,0 0 0,0-1 0,0 1 0,0 0 0,0 0 0,1 0 0,-1 0 0,0 0 0,0 0 0,0 0 0,0 0 0,0 0 0,0 0 0,0 0 0,0 0 0,0 0 0,1 0 0,-1 0 0,0 0 0,0 0 0,0 1 0,0-1 0,0 0 0,0 0 0,0 0 0,0 0 0,0 0 0,1 0 0,-1 0 0,0 0 0,0 0 0,0 0 0,0 0 0,0 0 0,0 0 0,0 1-1,0-1 1,0 0 0,0 0 0,0 0 0,0 0 0,0 0 0,0 0 0,0 0 0,0 0 0,0 0 0,0 1 0,0-1 0,0 0 0,0 0 0,0 0 0,0 0 0,0 0 0,0 0 0,0 0 0,0 0 0,0 1 0,0-1 0,0 0 0,7-8-1642,-4 5-117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3.891"/>
    </inkml:context>
    <inkml:brush xml:id="br0">
      <inkml:brushProperty name="width" value="0.05" units="cm"/>
      <inkml:brushProperty name="height" value="0.05" units="cm"/>
    </inkml:brush>
  </inkml:definitions>
  <inkml:trace contextRef="#ctx0" brushRef="#br0">165 323 9344,'4'7'54,"-3"-6"-31,0 0 1,0 0 0,0 1-1,0-1 1,0 1-1,0-1 1,-1 0-1,1 1 1,-1-1-1,1 1 1,-1 0 0,1-1-1,-1 3 1,-22-24 488,6 4-290,-7-6 253,0-2 0,-31-43 0,49 59-424,0 0 0,0 0 0,1 0 0,0 0 0,1-1 0,0 1-1,0-1 1,0 0 0,2 0 0,-1 0 0,1 0 0,0 0 0,1-1-1,1-11 1,-1 19-36,0-1 1,1 1-1,-1-1 0,1 1 0,0-1 0,0 1 0,0 0 0,0-1 0,0 1 0,0 0 1,0 0-1,1 0 0,0 0 0,-1 0 0,1 0 0,0 1 0,0-1 0,2-2 0,0 2 2,0 0 0,0 0-1,1 0 1,-1 0-1,1 0 1,-1 1-1,1 0 1,-1 0-1,7 0 1,6 0 50,0 1 1,1 0-1,-1 1 0,23 6 1,-23-4-7,-1 0 1,0 2 0,0 0-1,0 1 1,-1 1 0,18 9 0,-28-13-45,-1-1 1,0 0 0,0 1 0,0 0 0,-1 0 0,1 0 0,-1 0 0,1 1 0,-1 0 0,0-1 0,-1 1 0,1 0 0,-1 0 0,1 1 0,-1-1 0,0 0 0,-1 1 0,1-1 0,-1 1 0,0-1 0,0 1 0,0 0 0,-1 0 0,0-1 0,0 1 0,0 8 0,-1-10-13,0 0 0,-1 0 0,1 0 0,0 0 0,-1 0 0,0-1 1,0 1-1,1-1 0,-1 1 0,-1-1 0,1 0 0,0 1 0,-1-1 0,1-1 0,-1 1 0,1 0 0,-1 0 0,0-1 1,0 0-1,0 1 0,1-1 0,-6 1 0,-9 3-67,0-1 1,-30 5-1,40-8 23,-68 5-3075,62-6-4310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4.960"/>
    </inkml:context>
    <inkml:brush xml:id="br0">
      <inkml:brushProperty name="width" value="0.05" units="cm"/>
      <inkml:brushProperty name="height" value="0.05" units="cm"/>
    </inkml:brush>
  </inkml:definitions>
  <inkml:trace contextRef="#ctx0" brushRef="#br0">0 249 7424,'11'-5'437,"-14"14"544,-2-3 49,9-19-449,13-21 118,2 1-1,23-33 1,-13 23-299,-24 35-303,1 1 0,-1-1 0,2 1 1,-1 1-1,1-1 0,0 1 0,0 0 0,16-9 1,-20 16 123,-5 6-147,-5 7-7,-32 30 203,28-34-665,1 0 0,1 1-1,0 1 1,-13 21 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5.609"/>
    </inkml:context>
    <inkml:brush xml:id="br0">
      <inkml:brushProperty name="width" value="0.05" units="cm"/>
      <inkml:brushProperty name="height" value="0.05" units="cm"/>
    </inkml:brush>
  </inkml:definitions>
  <inkml:trace contextRef="#ctx0" brushRef="#br0">54 402 11648,'1'-5'128,"4"-21"2,-1-1 0,-2 1-1,0-1 1,-2 0 0,-1 1 0,-1-1 0,-1 1 0,-2-1 0,0 1 0,-15-39 0,11 11 107,7 42-59,4 37 26,2 26-81,-3 1 1,-2 0 0,-2 0-1,-13 64 1,11-99-124,2-31-209,4-28-584,1 6-1319,1-2-5376</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6.691"/>
    </inkml:context>
    <inkml:brush xml:id="br0">
      <inkml:brushProperty name="width" value="0.05" units="cm"/>
      <inkml:brushProperty name="height" value="0.05" units="cm"/>
    </inkml:brush>
  </inkml:definitions>
  <inkml:trace contextRef="#ctx0" brushRef="#br0">1 642 8832,'6'-26'21,"-6"26"-9,0 0 1,0 0-1,0 1 0,0-1 0,0 0 1,0 0-1,0 0 0,0 0 0,0 1 0,1-1 1,-1 0-1,0 0 0,0 0 0,0 1 1,0-1-1,0 0 0,0 0 0,0 0 1,0 0-1,0 0 0,1 1 0,-1-1 1,0 0-1,0 0 0,0 0 0,0 0 1,0 0-1,1 0 0,-1 0 0,0 0 0,0 1 1,0-1-1,0 0 0,1 0 0,-1 0 1,0 0-1,0 0 0,0 0 0,0 0 1,1 0-1,-1 0 0,0 0 0,0 0 1,0 0-1,1 0 0,-1 0 0,0 0 1,0-1-1,0 1 0,0 0 0,1 0 1,-1 0-1,0 0 0,0 0 0,0 0 0,0 0 1,0 0-1,1-1 0,-1 1 0,0 0 1,0 0-1,0 0 0,0 0 0,0 0 1,0-1-1,0 1 0,0 0 0,1 0 1,-1-1-1,4 6 1366,-1-17-584,-1-120 1271,3-62-780,-1 159-1200,1 0 0,1 1 1,2 0-1,2 0 0,25-59 1,-35 92-88,1-1 0,-1 1 1,1 0-1,-1 0 1,1 0-1,0 0 1,0 0-1,-1 0 1,1 0-1,0 0 0,0 1 1,0-1-1,0 0 1,0 0-1,0 1 1,0-1-1,1 1 1,-1-1-1,0 1 0,0-1 1,0 1-1,0 0 1,3-1-1,-1 1-6,0 0 1,-1 1-1,1-1 0,0 0 0,0 1 1,0 0-1,-1 0 0,1-1 0,0 2 1,3 0-1,-1 2-9,1-1-1,0 0 1,-1 1 0,0 0 0,0 1 0,0-1 0,0 1-1,6 8 1,-5 1-8,0-1-1,-1 1 1,-1 0-1,0 1 1,-1-1-1,0 1 1,0 21 0,3 10-6,-3-31 31,21 165 0,-22-154 0,-1 0 0,-2 1 0,0-1 0,-10 49 0,-2-34-3350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7.509"/>
    </inkml:context>
    <inkml:brush xml:id="br0">
      <inkml:brushProperty name="width" value="0.05" units="cm"/>
      <inkml:brushProperty name="height" value="0.05" units="cm"/>
    </inkml:brush>
  </inkml:definitions>
  <inkml:trace contextRef="#ctx0" brushRef="#br0">153 272 8064,'0'0'661,"-25"-1"939,20-1-1422,0 1-1,-1-1 1,1-1 0,0 1 0,0-1-1,0 0 1,0 0 0,1 0 0,-1-1-1,-6-5 1,-1-3 159,1 0 0,-13-18-1,22 27-315,-1-1 0,1 0 1,0 0-1,0 0 0,0 0 0,1-1 0,-1 1 0,1 0 0,0-1 0,0 1 0,1-1 1,-1 1-1,1-1 0,0 1 0,0-1 0,1 1 0,-1-1 0,1 1 0,0-1 0,0 1 1,1 0-1,-1-1 0,4-5 0,-3 5-1,1 1 1,0-1 0,0 0-1,0 1 1,0 0-1,1 0 1,0 0-1,0 0 1,0 0-1,0 1 1,0 0-1,1 0 1,0 0-1,-1 0 1,1 1-1,0 0 1,0 0-1,0 0 1,6-1 0,0 2 2,0-1 0,0 2 1,0-1-1,1 2 0,-1-1 1,0 2-1,15 3 0,-20-4-10,-1 0 0,0 1 0,1-1 0,-1 1 0,0 1-1,0-1 1,0 1 0,0 0 0,-1 0 0,1 0 0,-1 1 0,0-1-1,0 1 1,0 0 0,0 1 0,4 6 0,-6-7-5,-1-1 1,0 1 0,0 0-1,0 0 1,0 0-1,-1 0 1,1 0 0,-1 0-1,0 0 1,0 0-1,-1 0 1,1 0-1,-1 0 1,0 0 0,0 0-1,0 0 1,-1 0-1,1-1 1,-1 1-1,0-1 1,0 1 0,-3 4-1,0-1 9,0 0-1,0 0 1,-1 0-1,0 0 1,0-1-1,-1 0 1,0 0-1,0-1 1,-10 6 0,-51 21-1761,62-30 1361,-1 0 1,1 0-1,0 0 1,-1-1 0,1 0-1,-1 0 1,0 0-1,1-1 1,-11-1 0,9-1-5698</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8.806"/>
    </inkml:context>
    <inkml:brush xml:id="br0">
      <inkml:brushProperty name="width" value="0.05" units="cm"/>
      <inkml:brushProperty name="height" value="0.05" units="cm"/>
    </inkml:brush>
  </inkml:definitions>
  <inkml:trace contextRef="#ctx0" brushRef="#br0">2 513 128,'-2'-22'0,"3"21"188,12-10 3027,0-1 1,15-16-1,-5-9-2357,-10 15-564,0 2-1,1 0 1,1 0-1,25-25 1,-27 36-48,-13 9-242,1 0 0,-1 0 0,0 0 0,0 0-1,0 0 1,0 0 0,1 0 0,-1 0 0,0 0 0,0 0 0,0 0 0,0 0 0,0 0-1,1 1 1,-1-1 0,0 0 0,0 0 0,0 0 0,0 0 0,0 0 0,1 0 0,-1 0 0,0 0-1,0 1 1,0-1 0,0 0 0,0 0 0,0 0 0,0 0 0,0 0 0,0 1 0,0-1 0,0 0-1,1 0 1,-1 0 0,0 0 0,0 0 0,0 1 0,0-1 0,0 0 0,0 0 0,0 0-1,0 1 1,-6 27 176,4-21-159,-3 7-10,0 0 0,-1-1-1,0 0 1,-1 0 0,0-1-1,-1 0 1,0 0 0,-1 0-1,0-1 1,-1-1 0,-1 0-1,1 0 1,-17 10 0,24-17-16,-1-1 0,0 0 1,0 0-1,0 0 0,0 0 1,0-1-1,-5 1 0,8-2 4,1 1 0,-1-1-1,1 0 1,-1 0-1,1 0 1,-1 0 0,1 0-1,-1 0 1,0 0-1,1 0 1,-1-1 0,1 1-1,-1 0 1,1 0-1,-1 0 1,1-1 0,-1 1-1,1 0 1,-1 0 0,1-1-1,0 1 1,-1 0-1,1-1 1,-1 0 0,1 0-1,-1 0 0,1 0 0,0 0 0,0 0 0,-1 0 0,1 0 0,0 0 0,0 0 0,0 0 0,1 0 0,-1 0 0,0 0 1,0 0-1,0 0 0,1 0 0,-1 0 0,1-2 0,6-11-48,0 1 0,0 0 1,1 0-1,15-18 0,10-16-85,85-170 114,-112 210 69,-5 16 72,-7 33 193,2-15-154,-16 130 411,-1 13 12,16-122-198,4-102-22,14-92-338,13-182-26,-21 289-57,-2 35 10,-1 26 7,-2 40-138,3 196-4653,-2-210-1652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8.920"/>
    </inkml:context>
    <inkml:brush xml:id="br0">
      <inkml:brushProperty name="width" value="0.05" units="cm"/>
      <inkml:brushProperty name="height" value="0.05" units="cm"/>
    </inkml:brush>
  </inkml:definitions>
  <inkml:trace contextRef="#ctx0" brushRef="#br0">12 842 9728,'35'-5'768,"-49"-6"2026,10 2-2595,0 0 0,1 0 1,0-1-1,1 1 0,0-1 0,0 1 0,1-1 0,0-17 0,-2-16 120,-3-53 186,5 0 1,16-153-1,-13 232-449,2-1-1,0 1 1,1 0 0,1 0 0,0 0 0,1 1-1,1 0 1,1 0 0,0 1 0,1 0 0,0 1-1,14-15 1,-21 27-53,-1 0 1,1 0-1,0 1 0,0-1 0,-1 1 1,1 0-1,0 0 0,0 0 0,0 0 1,0 0-1,1 1 0,-1-1 0,0 1 0,0 0 1,0 0-1,0 0 0,1 1 0,-1-1 1,0 1-1,0-1 0,0 1 0,0 0 1,0 0-1,0 0 0,0 1 0,-1-1 1,4 3-1,4 1 5,0 1 1,0 0-1,-1 1 0,0 0 1,-1 0-1,11 12 0,-7-5-2,-1 2-1,-1-1 0,-1 1 1,0 0-1,-1 1 0,8 24 1,-5-7 17,-1 0 0,7 49 0,-7-7 94,-4 0 1,-2 1-1,-13 141 0,11-192-1118,1-15-2605</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0.243"/>
    </inkml:context>
    <inkml:brush xml:id="br0">
      <inkml:brushProperty name="width" value="0.05" units="cm"/>
      <inkml:brushProperty name="height" value="0.05" units="cm"/>
    </inkml:brush>
  </inkml:definitions>
  <inkml:trace contextRef="#ctx0" brushRef="#br0">43 476 11776,'-1'-8'411,"0"-1"1,-1 1-1,0 0 1,-5-13-1,-4-22 860,4 9-1037,2-1 1,1 1 0,2-1-1,1 1 1,2-1 0,9-58-1,-9 90-232,0-1-1,1 1 1,-1-1 0,1 1-1,0-1 1,-1 1 0,2 0-1,-1 0 1,0 0 0,1 0-1,-1 0 1,1 1 0,0-1-1,0 1 1,4-3 0,0 0-3,0 1 0,1 0 1,-1 1-1,1 0 0,0 0 0,8-2 0,-12 5 5,0 0 0,0 0-1,0 0 1,0 0-1,-1 1 1,1-1-1,0 1 1,0 0-1,0 1 1,0-1 0,-1 1-1,1-1 1,-1 1-1,1 0 1,-1 0-1,0 1 1,4 2-1,7 7 19,0 0-1,15 17 0,-15-13-16,-1 1 0,-1-1 0,-1 2-1,0 0 1,-1 0 0,-1 1 0,-1 0-1,-1 1 1,0 0 0,-1 0 0,-2 0-1,0 1 1,-1 0 0,-1-1 0,0 1-1,-2 0 1,-3 24 0,0-27-782,0-11-2691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1.081"/>
    </inkml:context>
    <inkml:brush xml:id="br0">
      <inkml:brushProperty name="width" value="0.05" units="cm"/>
      <inkml:brushProperty name="height" value="0.05" units="cm"/>
    </inkml:brush>
  </inkml:definitions>
  <inkml:trace contextRef="#ctx0" brushRef="#br0">173 282 7680,'10'22'186,"-8"-14"-12,-8-16-1,3 5-39,1 1-1,-1 0 1,0 0-1,0 1 1,0-1 0,1 1-1,-2-1 1,1 1-1,0 0 1,0 0 0,0 0-1,0 0 1,-6 0-1,-25-10 1048,26 7-1055,0-1 1,1-1 0,0 1-1,0-1 1,0-1 0,1 1 0,0-1-1,0 0 1,1-1 0,-7-9-1,10 12-94,-1 1 0,1-1-1,0 0 1,0 1 0,0-1-1,1 0 1,0 0-1,0 0 1,0-1 0,0 1-1,1 0 1,0 0 0,0 0-1,0-1 1,1 1 0,-1 0-1,1 0 1,1 0 0,1-6-1,0 5-24,0 0-1,0 0 1,1 1-1,0 0 1,0 0-1,0 0 1,0 0-1,1 0 1,0 1-1,0 0 1,0 0-1,1 0 1,-1 1-1,1 0 1,0 0-1,-1 0 1,1 1-1,1 0 0,-1 0 1,0 0-1,0 1 1,1 0-1,-1 0 1,1 0-1,-1 1 1,8 1-1,-5-1 11,-1 1 0,0 0 0,1 0 0,-1 1 0,0 0-1,0 1 1,0-1 0,0 2 0,0-1 0,-1 1 0,1 0-1,-1 1 1,0-1 0,0 2 0,-1-1 0,0 1 0,0 0 0,0 0-1,9 13 1,-14-17-13,0 0 0,0-1 0,0 1 1,0 0-1,0 0 0,0 1 0,-1-1 0,1 0 0,-1 0 0,1 0 0,-1 0 0,0 1 0,0-1 0,0 0 0,0 0 0,0 0 0,-1 0 0,1 1 1,-1 2-1,-1-2 8,0 1 1,1-1-1,-1 0 1,0 1-1,-1-1 0,1 0 1,0 0-1,-1-1 1,0 1-1,-4 3 1,-1 0 10,0 0 1,-1-1-1,0 0 0,0 0 1,0-1-1,-1 0 0,-14 3 1,-54 6-2435,57-10-5546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1.839"/>
    </inkml:context>
    <inkml:brush xml:id="br0">
      <inkml:brushProperty name="width" value="0.05" units="cm"/>
      <inkml:brushProperty name="height" value="0.05" units="cm"/>
    </inkml:brush>
  </inkml:definitions>
  <inkml:trace contextRef="#ctx0" brushRef="#br0">1 275 10368,'9'-28'128,"-5"17"96,1 0-1,1 0 1,0 1 0,0 0 0,1 1 0,9-11 0,21-31 257,-19 17-256,-14 23-144,1 1-1,1 0 1,0 0-1,0 1 1,1-1-1,10-10 1,-15 22 100,-4 8-108,-5 10 14,6-18-151,-3 10 150,-2 1 0,0-1 1,-13 20-1,-5-7-2543</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2.489"/>
    </inkml:context>
    <inkml:brush xml:id="br0">
      <inkml:brushProperty name="width" value="0.05" units="cm"/>
      <inkml:brushProperty name="height" value="0.05" units="cm"/>
    </inkml:brush>
  </inkml:definitions>
  <inkml:trace contextRef="#ctx0" brushRef="#br0">57 553 11648,'27'-116'512,"-24"98"-431,-1 0 1,-1-1-1,-1 1 0,-1 0 1,0 0-1,-1 0 1,-1 0-1,-1 0 1,-1 0-1,-10-27 1,4 22 9,1-1 0,2 0 1,0 0-1,1-1 1,2 0-1,-4-41 1,16 168-92,1 33 0,-17 26-107,9-154-184,3-15-1957,-2-1-5090</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4.470"/>
    </inkml:context>
    <inkml:brush xml:id="br0">
      <inkml:brushProperty name="width" value="0.05" units="cm"/>
      <inkml:brushProperty name="height" value="0.05" units="cm"/>
    </inkml:brush>
  </inkml:definitions>
  <inkml:trace contextRef="#ctx0" brushRef="#br0">70 593 8064,'0'0'2432,"-3"-6"-2070,-15-51 218,3-1 0,-10-68 0,21 99-504,1-1-1,2 0 1,0 1 0,2-1 0,1 0 0,2 1 0,7-32 0,-9 53-68,0 0 1,0 1-1,0-1 0,1 1 1,0-1-1,0 1 0,1 0 1,-1 0-1,1 0 0,0 1 1,0-1-1,1 1 0,-1 0 1,1 0-1,8-4 0,-10 6-4,0 1-1,0-1 0,0 1 1,0 0-1,0 0 1,0 0-1,1 0 0,-1 1 1,0-1-1,1 1 0,-1 0 1,0 0-1,1 0 1,-1 1-1,0-1 0,1 1 1,-1-1-1,0 1 0,0 0 1,0 1-1,0-1 1,0 0-1,0 1 0,0 0 1,0-1-1,0 1 0,-1 0 1,1 1-1,3 2 1,6 8-4,-1 1 0,0 0 0,-1 1 0,-1 0 0,0 1 0,-1-1 0,0 2 0,-2-1 0,0 1 0,0 0 0,-2 0 0,5 34 0,-4-10 0,-3 0 0,0 0 0,-3 0 0,-9 62 0,8-92-564,0 0 1,0 0 0,-1-1 0,-6 17 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5.305"/>
    </inkml:context>
    <inkml:brush xml:id="br0">
      <inkml:brushProperty name="width" value="0.05" units="cm"/>
      <inkml:brushProperty name="height" value="0.05" units="cm"/>
    </inkml:brush>
  </inkml:definitions>
  <inkml:trace contextRef="#ctx0" brushRef="#br0">268 224 12928,'21'23'-11,"-21"-23"11,1 0 1,-1 0 0,0 1-1,0-1 1,0 0-1,0 0 1,0 1-1,0-1 1,0 0-1,0 0 1,0 1-1,0-1 1,0 0-1,0 0 1,0 1 0,0-1-1,0 0 1,0 0-1,0 1 1,0-1-1,0 0 1,0 0-1,-1 1 1,1-1-1,0 0 1,0 0 0,0 0-1,0 1 1,0-1-1,-1 0 1,1 0-1,0 0 1,0 1-1,0-1 1,-1 0-1,-19 3 120,1-4-9,0-1 0,0 0 1,0-2-1,1 0 1,-1-1-1,1-1 0,-21-9 1,31 11-83,1 0 0,-1-1 0,1 1 0,0-2 1,0 1-1,1-1 0,0 0 0,-7-7 1,10 9-11,0-1 1,0 1 0,0-1-1,1 0 1,-1 0 0,1 0-1,0 0 1,0-1 0,1 1-1,0 0 1,0-1 0,0 1-1,0-10 1,2 11-15,-1 1-1,1 0 1,0-1 0,0 1 0,0 0-1,0 0 1,0 0 0,1 0 0,-1 0 0,1 0-1,0 0 1,0 0 0,0 1 0,0-1-1,0 1 1,1-1 0,-1 1 0,1 0-1,0 0 1,-1 0 0,1 0 0,0 1-1,0-1 1,0 1 0,0 0 0,0 0-1,6-2 1,4-1 12,1 1 0,-1 0 0,1 1 0,0 0 0,19 1 0,-20 1-11,0 0 1,0 1-1,0 1 1,0 0-1,0 1 1,0 0-1,-1 1 1,21 9-1,-27-10-1,0 1 0,0-1 0,0 1 0,0 1 0,-1-1 0,0 1 0,0 0 1,0 0-1,0 1 0,-1-1 0,0 1 0,0 0 0,-1 0 0,0 0 0,0 1 0,0-1 0,3 11 0,-4-11 24,-1 1 1,1-1-1,-1 0 1,0 0-1,-1 1 1,1-1-1,-1 1 0,-1-1 1,1 0-1,-1 1 1,0-1-1,-3 9 1,3-12-30,-1 0 0,1 0 0,-1 0 0,0 0 0,0 0 0,0-1 0,0 1 0,-1-1 0,1 1 0,-1-1 0,0 0 0,1 0 0,-1 0 0,0 0 0,0 0 0,0-1 0,0 1 1,-1-1-1,1 0 0,0 0 0,-1 0 0,1 0 0,0-1 0,-5 1 0,-17 1-1415,1-1 0,-40-4 0,39 2-5881</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6.155"/>
    </inkml:context>
    <inkml:brush xml:id="br0">
      <inkml:brushProperty name="width" value="0.05" units="cm"/>
      <inkml:brushProperty name="height" value="0.05" units="cm"/>
    </inkml:brush>
  </inkml:definitions>
  <inkml:trace contextRef="#ctx0" brushRef="#br0">1 242 10112,'25'-33'94,"23"-41"1,4-5 484,-47 72-467,0 1 0,0-1 0,1 1 0,-1 0 0,2 0 0,-1 0 0,10-6 0,-23 35 165,6-21-314,-4 7-280,-1 1 1,1-1-1,-1 0 0,-14 16 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6.744"/>
    </inkml:context>
    <inkml:brush xml:id="br0">
      <inkml:brushProperty name="width" value="0.05" units="cm"/>
      <inkml:brushProperty name="height" value="0.05" units="cm"/>
    </inkml:brush>
  </inkml:definitions>
  <inkml:trace contextRef="#ctx0" brushRef="#br0">45 549 11904,'-18'-44'128,"18"43"-125,0 1 1,0 0 0,-1-1 0,1 1-1,0 0 1,0 0 0,0-1 0,-1 1-1,1 0 1,0 0 0,0-1-1,0 1 1,-1 0 0,1 0 0,0 0-1,0-1 1,-1 1 0,1 0 0,0 0-1,-1 0 1,1 0 0,0 0 0,-1 0-1,1 0 1,0-1 0,0 1 0,-1 0-1,1 0 1,0 0 0,-1 0-1,1 0 1,0 1 0,-1-1 0,1 0-1,0 0 1,-1 0 0,1 0 0,0 0-1,-1 0 1,1 0 0,0 1 0,0-1-1,-1 0 1,1 0 0,-6 2 87,0-12 12,5 0-88,0 0-1,1 0 1,0 0-1,0 0 1,1 1-1,1-1 1,3-13-1,1-14 41,34-200 201,-38 225-215,0 0 0,-1 0 0,-1-18 1,0 18 34,0 0 0,1 0 0,2-12 0,3 65 330,-5-13-486,-7 135 984,4-144-1333,-1-1 1,-1 1-1,0 0 0,-1-1 1,-1 0-1,-14 27 1,16-36-7252</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7.956"/>
    </inkml:context>
    <inkml:brush xml:id="br0">
      <inkml:brushProperty name="width" value="0.05" units="cm"/>
      <inkml:brushProperty name="height" value="0.05" units="cm"/>
    </inkml:brush>
  </inkml:definitions>
  <inkml:trace contextRef="#ctx0" brushRef="#br0">57 472 7680,'13'-14'1850,"-26"24"289,12-10-2058,1 1-1,0-1 1,-1 0-1,1 1 1,-1-1 0,1 0-1,-1 0 1,1 1 0,-1-1-1,1 0 1,-1 0-1,1 0 1,-1 0 0,1 0-1,-1 0 1,1 1 0,-1-1-1,0 0 1,1-1-1,-1 1 1,1 0 0,-1 0-1,1 0 1,-1 0 0,1 0-1,-1 0 1,1-1-1,-1 1 1,1 0 0,-1 0-1,0-1 1,-9-18 859,2-31-675,7 45-82,-7-63 347,3 41-405,1-1 1,2 0-1,0 1 0,2-1 1,1 0-1,6-33 1,-6 57-122,-1-1 1,1 1 0,0 0-1,0 0 1,1 0 0,-1 0-1,1 0 1,0 0 0,0 1-1,0-1 1,0 1-1,1-1 1,-1 1 0,1 0-1,0 0 1,0 0 0,0 0-1,1 0 1,-1 1 0,0-1-1,1 1 1,6-3-1,8-3-4,-16 7 0,0 0 0,-1 0 0,1 0 0,0 0 0,0 0 0,0 0 0,0 0 0,0 1 0,0-1 0,0 1 0,0-1 0,0 1 0,0 0 0,0 0 0,0 0 0,0 0 0,0 0 0,0 0 0,0 1 0,0-1 0,0 1 0,0-1 0,0 1 0,0 0 0,0 0 0,0 0 0,0 0 0,-1 0 0,1 0 0,0 0 0,2 3 0,2 3 0,0 1 0,0 0 0,-1 1 0,0-1 0,0 1 0,-1 0 0,0 0 0,-1 1 0,0-1 0,0 1 0,-1-1 0,2 16 0,-1 9 0,-1 1 0,-3 41 0,-1-22-693,-17 88 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8.712"/>
    </inkml:context>
    <inkml:brush xml:id="br0">
      <inkml:brushProperty name="width" value="0.05" units="cm"/>
      <inkml:brushProperty name="height" value="0.05" units="cm"/>
    </inkml:brush>
  </inkml:definitions>
  <inkml:trace contextRef="#ctx0" brushRef="#br0">166 265 8320,'15'19'21,"-15"-18"-20,0-1 1,0 0-1,0 0 1,0 0-1,0 0 0,0 0 1,0 0-1,0 0 0,0 1 1,0-1-1,0 0 1,0 0-1,0 0 0,0 0 1,0 0-1,0 0 0,0 0 1,0 0-1,0 1 1,0-1-1,0 0 0,0 0 1,0 0-1,0 0 0,0 0 1,0 0-1,0 0 1,-1 0-1,1 0 0,0 1 1,0-1-1,0 0 0,0 0 1,0 0-1,0 0 1,0 0-1,0 0 0,0 0 1,-1 0-1,1 0 0,0 0 1,0 0-1,0 0 1,0 0-1,0 0 0,0 0 1,0 0-1,-1 0 0,1 0 1,0 0-1,0 0 1,0 0-1,0 0 0,0 0 1,0 0-1,0 0 0,0 0 1,-1 0-1,1 0 1,0 0-1,0 0 0,0 0 1,0-1-1,-16-1 82,-16-8 258,22 6-135,0 0 1,1-1-1,-1 0 0,1 0 0,0-1 1,1-1-1,-1 1 0,1-1 0,-13-15 0,18 18-147,0 0 0,0-1 0,1 1-1,-1-1 1,1 1 0,0-1 0,0 0-1,1 0 1,-1 0 0,1 0 0,0 0-1,1-1 1,-1 1 0,1 0-1,0 0 1,0-1 0,1 1 0,-1 0-1,1 0 1,1 0 0,-1 0 0,3-6-1,-2 5-51,0 1 0,1 0 0,0 0-1,0 0 1,0 1 0,1-1-1,-1 1 1,1-1 0,0 1 0,0 1-1,1-1 1,-1 0 0,1 1 0,-1 0-1,1 0 1,0 0 0,1 1 0,-1 0-1,0 0 1,1 0 0,-1 1 0,1-1-1,-1 1 1,1 1 0,0-1-1,-1 1 1,1 0 0,0 0 0,-1 0-1,1 1 1,0 0 0,-1 0 0,1 1-1,-1-1 1,0 1 0,1 0 0,-1 1-1,0-1 1,0 1 0,0 0 0,-1 1-1,1-1 1,-1 1 0,1-1-1,-1 1 1,-1 1 0,1-1 0,0 0-1,-1 1 1,0 0 0,0 0 0,0 0-1,-1 0 1,0 0 0,0 1 0,2 8-1,-2-6 25,-1 0-1,0 1 1,0-1-1,-1 0 1,0 1 0,-2 11-1,1-18-24,1 0 0,0 1 0,-1-1 0,0 0 1,1 1-1,-1-1 0,0 0 0,0 0 0,0 0 0,0 0 0,-1 0 0,1 0 0,-1 0 0,1 0 0,-1-1 0,1 1 0,-1 0 1,0-1-1,0 0 0,0 1 0,0-1 0,0 0 0,0 0 0,0 0 0,0 0 0,-1 0 0,-3 0 0,-3 1-341,-1-1 0,0-1 0,1 0-1,-1 0 1,0-1 0,-17-3 0,5-1-6769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9.786"/>
    </inkml:context>
    <inkml:brush xml:id="br0">
      <inkml:brushProperty name="width" value="0.05" units="cm"/>
      <inkml:brushProperty name="height" value="0.05" units="cm"/>
    </inkml:brush>
  </inkml:definitions>
  <inkml:trace contextRef="#ctx0" brushRef="#br0">219 407 6528,'0'0'5376,"-5"1"-4886,-6-1-319,1 0-1,0 0 1,-1-1 0,1 0-1,0-1 1,0 0-1,0-1 1,0 0-1,0-1 1,0 0 0,1 0-1,-11-7 1,15 8-118,-1-1-1,1 0 1,0-1 0,0 1 0,0-1 0,1 0 0,0 0 0,0 0 0,0-1-1,0 0 1,1 1 0,0-1 0,0-1 0,1 1 0,-1 0 0,1 0 0,1-1 0,-1 0-1,1 1 1,0-14 0,1 10-2,1 0 1,0 0-1,0 0 0,1 0 1,1 1-1,-1-1 0,2 0 1,-1 1-1,1 0 0,1 0 1,0 0-1,0 0 0,0 1 1,12-12-1,-10 11-28,1 0 0,0 1-1,1 0 1,0 1 0,0 0 0,1 0 0,-1 1 0,1 0-1,1 1 1,-1 0 0,1 1 0,17-5 0,-20 8-8,1 0 1,-1 0 0,0 1-1,0 1 1,0-1-1,0 1 1,0 0-1,0 1 1,0 0 0,0 0-1,-1 1 1,1 0-1,-1 0 1,1 1-1,-1 0 1,-1 0 0,1 1-1,0 0 1,-1 0-1,0 0 1,0 1-1,-1 0 1,1 0 0,4 7-1,-6-8-4,-1 0 0,1 0 1,-1 1-1,0-1 0,0 1 0,0 0 0,-1 0 0,0-1 1,0 2-1,-1-1 0,1 0 0,-1 0 0,-1 0 0,1 1 1,-1-1-1,0 0 0,0 1 0,-1-1 0,0 0 0,0 0 1,-1 0-1,1 1 0,-1-1 0,-1-1 0,1 1 0,-1 0 1,0-1-1,0 1 0,-1-1 0,1 0 0,-7 6 0,2-3-277,0-1-1,-1 0 0,0 0 1,-1-1-1,1 0 1,-1-1-1,-1 0 0,1-1 1,0 0-1,-1 0 0,0-1 1,0-1-1,0 1 0,0-2 1,0 0-1,-1 0 0,1-1 1,0 0-1,-21-4 0,14 1-7839</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0.239"/>
    </inkml:context>
    <inkml:brush xml:id="br0">
      <inkml:brushProperty name="width" value="0.05" units="cm"/>
      <inkml:brushProperty name="height" value="0.05" units="cm"/>
    </inkml:brush>
  </inkml:definitions>
  <inkml:trace contextRef="#ctx0" brushRef="#br0">68 287 10112,'13'-29'0,"-18"31"73,-1 0 0,1 0 0,0 1 0,0 0 0,0 0 1,-7 5-1,10-11 1086,-8 5-243,-5 2 337,15-4-1216,-1 0 0,1 0 0,0 0 0,-1 0 0,1 0 1,-1 0-1,1 0 0,0 0 0,-1 0 0,1 0 1,0 0-1,-1 0 0,1 0 0,-1-1 0,1 1 0,0 0 1,-1 0-1,1 0 0,0-1 0,0 1 0,-1 0 1,1 0-1,0-1 0,-1 1 0,1 0 0,0 0 0,0-1 1,-1 1-1,1 0 0,0-1 0,0 0 0,4-12 518,18-16-241,-19 25-175,21-26 213,-11 12-226,1 0 0,1 1-1,0 1 1,27-23 0,-31 32-57,-1 0 1,1 0-1,18-7 0,-29 14-69,0 0 0,0 0 0,0 0 0,-1 0 0,1 0 0,0 0 0,0 0 0,0 0 0,0 0 0,0 1 0,0-1 0,0 0 0,0 0 0,0 0 0,0 0 0,0 0 0,0 0 0,0 0 0,0 0 0,0 1 0,0-1 0,0 0 0,0 0 0,0 0 0,0 0 0,0 0 0,0 0 0,0 1 0,0-1 0,0 0 0,0 0 0,0 0 0,0 0 0,0 0 0,0 0 0,0 0 0,0 0 0,0 1 0,0-1 0,0 0 0,0 0 0,0 0 0,0 0 0,0 0 0,1 0 0,-1 0 0,0 0 0,0 0 0,0 0 0,0 0 0,0 1 0,0-1 0,0 0 0,0 0 0,1 0 0,-1 0 0,0 0 0,0 0 0,0 0 0,0 0 0,-6 9 0,-119 102 235,112-99-221,4-3-16,0-1 0,1 1-1,0 1 1,0-1 0,-10 18-1,60-79-1767,-22 28 892,0 1 1,2 1 0,1 0 0,1 2 0,36-25 0,-25 19-772,10-8-4111</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1.239"/>
    </inkml:context>
    <inkml:brush xml:id="br0">
      <inkml:brushProperty name="width" value="0.05" units="cm"/>
      <inkml:brushProperty name="height" value="0.05" units="cm"/>
    </inkml:brush>
  </inkml:definitions>
  <inkml:trace contextRef="#ctx0" brushRef="#br0">45 351 10752,'3'-2'1,"-1"1"-2,-1 0-1,1 1 1,-1-1-1,0 0 1,1 0-1,-1 0 1,0 0-1,1 0 1,-1 0-1,0-1 0,0 1 1,0 0-1,0 0 1,1-3-1,-2 3-1,0 1 0,0-1 0,0 1 0,0 0 0,0-1 0,-1 1 0,1 0 0,0 0-1,0-1 1,0 1 0,-1 0 0,1-1 0,0 1 0,0 0 0,-1 0 0,1-1 0,0 1-1,-1 0 1,1 0 0,0 0 0,-1 0 0,1-1 0,0 1 0,-1 0 0,1 0 0,0 0 0,-1 0-1,1 0 1,0 0 0,-1 0 0,1 0 0,0 0 0,-1 0 0,1 0 0,0 0 0,-1 0 0,1 0-1,-1 0 1,1 0 0,0 1 0,-1-1 0,1 0 0,0 0 0,0 0 0,-1 1 0,1-1-1,-1 0 1,1 1 25,0-1-1,-1 0 0,1 0 1,0 1-1,-1-1 0,1 0 1,-1 0-1,1 0 0,0 1 1,-1-1-1,1 0 0,0 0 1,-1 0-1,1 0 0,-1 0 1,1 0-1,-1 0 0,1 0 1,0 0-1,-1 0 0,1 0 1,-1 0-1,1 0 0,0 0 1,-1-1-1,1 1 0,-1 0 1,1 0-1,0 0 0,-1-1 0,1 1 1,0 0-1,-1 0 0,1-1 1,0 1-1,0 0 0,-1 0 1,1-1-1,0 1 0,0 0 1,-1-1-1,1 1 0,0-1 1,0 1-1,0 0 0,0-1 1,-1 1-1,1-1 0,0 1 1,0 0-1,0-1 0,0 1 1,0-1-1,0 0 0,-15-141 1814,1-33 1727,13 306-3133,-2 57-68,1-160-228,2-28-62,0-15-41,-1-60-64,0 28-26,1 0-1,2 1 0,10-54 0,-6 127-468,-2 24 77,-6 46-4817,2-77-2411</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2.697"/>
    </inkml:context>
    <inkml:brush xml:id="br0">
      <inkml:brushProperty name="width" value="0.05" units="cm"/>
      <inkml:brushProperty name="height" value="0.05" units="cm"/>
    </inkml:brush>
  </inkml:definitions>
  <inkml:trace contextRef="#ctx0" brushRef="#br0">0 469 7808,'3'-4'0,"-2"3"0,0 0 0,-1 0 0,1 0 0,0 0 0,-1 0 0,1 0 0,0 0 0,0 0 0,0 0 0,0 1 0,0-1 0,0 0 0,0 1 0,0-1 0,0 0 0,2 0 0,-2 1 20,-1 1 1,0-1 0,0 0-1,1 0 1,-1 0-1,0 0 1,1 0 0,-1 1-1,0-1 1,0 0-1,0 0 1,1 0 0,-1 1-1,0-1 1,0 0 0,0 0-1,1 1 1,-1-1-1,0 0 1,0 0 0,0 1-1,0-1 1,0 0-1,0 1 1,0-1 0,0 0-1,0 1 1,0-1 0,0 0-1,0 0 1,0 1-1,0-1 1,0 0 0,0 1-1,0-1 1,0 1-1,0-2-4,0 1-1,0 0 0,0 0 0,0 0 1,0 0-1,0-1 0,0 1 0,0 0 0,0 0 1,0 0-1,0 0 0,0 0 0,0-1 1,0 1-1,-1 0 0,1 0 0,0 0 0,0 0 1,0 0-1,0 0 0,0-1 0,0 1 1,0 0-1,-1 0 0,1 0 0,0 0 1,0 0-1,0 0 0,0 0 0,0 0 0,-1 0 1,1 0-1,0 0 0,0-1 0,0 1 1,0 0-1,0 0 0,-1 0 0,1 0 0,0 0 1,0 0-1,0 1 0,0-1 0,-1 0 1,1 0-1,0 0 0,0 0 0,0 0 1,0 0-1,0 0 0,-1 0 0,1 0 0,0 0 1,0 0-1,0 0 0,0 1 0,0-1 1,0 0-1,-1 0 0,1 0 0,0 0 0,0 0 1,0 0-1,0 1 0,0-1 0,0 0 1,0 0-1,0 0 0,-4-11 355,1 0 1,0 0-1,1 0 0,0 0 0,1-1 1,1 1-1,0-22 0,0 21-68,3-28 224,1-1 0,17-71 1,-16 92-421,1 1 1,0 0 0,2 1-1,11-22 1,-19 38-99,1 1 0,-1 0 0,1-1 0,-1 1 1,1 0-1,0-1 0,0 1 0,0 0 0,0 0 0,0-1 0,0 1 0,0 0 1,0 0-1,0 0 0,0 1 0,1-1 0,-1 0 0,0 0 0,0 1 1,1-1-1,-1 0 0,1 1 0,-1 0 0,1-1 0,-1 1 0,1 0 0,-1 0 1,1-1-1,-1 1 0,1 0 0,-1 1 0,0-1 0,1 0 0,-1 0 1,1 1-1,-1-1 0,1 1 0,-1-1 0,2 2 0,1 0 13,-1 0 0,0 1 0,0-1 0,0 1 0,0 0 0,0 0 0,0 0 0,-1 1 0,0-1 0,1 0 0,-1 1 0,-1 0 0,3 4 0,7 31 81,-1 0 1,-3 0 0,-1 1 0,1 52 0,-5-70-84,0 3 75,-1 1-1,-3 28 1,-6-10-4151</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3.517"/>
    </inkml:context>
    <inkml:brush xml:id="br0">
      <inkml:brushProperty name="width" value="0.05" units="cm"/>
      <inkml:brushProperty name="height" value="0.05" units="cm"/>
    </inkml:brush>
  </inkml:definitions>
  <inkml:trace contextRef="#ctx0" brushRef="#br0">222 248 12160,'0'0'1536,"-3"0"-1174,-15-1-126,1 0 0,0-1 0,0-1-1,-23-7 1,32 8-138,0-1-1,0 0 0,0 0 0,1 0 1,0-1-1,-1 0 0,2-1 1,-1 0-1,0 0 0,1 0 1,-11-12-1,15 14-68,1 0 0,-1 0 0,1 0 0,-1 0 0,1-1 0,0 1 1,1 0-1,-1-1 0,0 1 0,1-1 0,0 1 0,0-1 0,0 1 0,0-1 0,0 1 0,1-1 1,0 1-1,-1-1 0,1 1 0,0 0 0,1 0 0,-1-1 0,1 1 0,-1 0 0,1 0 0,0 0 1,3-2-1,-1-2 1,1 0 1,0 1 0,1 0-1,-1 0 1,1 1 0,0 0-1,1 0 1,-1 0-1,1 0 1,12-5 0,-12 8-6,-1 0 0,1 0 0,0 0 0,0 1 0,-1 0 0,1 0 0,0 1 0,0 0-1,0 0 1,0 1 0,0 0 0,0 0 0,8 3 0,-10-3-16,0 1 0,0 0 0,0 0 0,-1 1 0,1-1 0,0 1 0,-1 0 1,0 0-1,1 1 0,-1-1 0,-1 1 0,1 0 0,0 0 0,-1 0 0,0 0 0,0 1 0,4 7 0,-6-9 5,0 0 0,0 1 0,0-1 0,0 1 0,-1-1 0,1 1 0,-1 0 0,0-1 0,0 1 0,-1-1 0,1 1 0,0 0 0,-1-1 0,0 1 0,0-1 0,0 0 0,-1 1 0,1-1 0,-1 0 0,1 0 0,-1 0 0,-4 5 0,2-3-30,0 0 0,0 0 0,0-1 0,-1 1-1,1-1 1,-1 0 0,0-1 0,-1 1-1,1-1 1,0 0 0,-12 4 0,-69 21-5979,66-21-2111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4.349"/>
    </inkml:context>
    <inkml:brush xml:id="br0">
      <inkml:brushProperty name="width" value="0.05" units="cm"/>
      <inkml:brushProperty name="height" value="0.05" units="cm"/>
    </inkml:brush>
  </inkml:definitions>
  <inkml:trace contextRef="#ctx0" brushRef="#br0">1 299 10496,'18'-36'361,"3"1"0,1 1 1,27-33-1,-38 53-213,1 1-1,1 0 1,0 1 0,0 1 0,1 0-1,1 0 1,0 2 0,0 0 0,24-10-1,-38 18-136,0 1-1,0-1 0,0 1 1,0-1-1,1 1 0,-1-1 0,0 1 1,0 0-1,1-1 0,-1 1 1,0 0-1,0 0 0,1 0 1,-1 0-1,0 0 0,1 1 1,-1-1-1,0 0 0,2 1 0,-3-1 0,0 1 0,1 0-1,-1-1 1,0 1-1,1-1 1,-1 1 0,0 0-1,0-1 1,0 1-1,0 0 1,0-1 0,0 1-1,0 0 1,0-1-1,0 1 1,0 0 0,0-1-1,0 1 1,0 0-1,0-1 1,0 1-1,-1-1 1,1 1 0,0 0-1,-1 0 1,-4 9 70,0 0-1,-14 19 1,16-25-113,-53 61-3039,48-55-4352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4.922"/>
    </inkml:context>
    <inkml:brush xml:id="br0">
      <inkml:brushProperty name="width" value="0.05" units="cm"/>
      <inkml:brushProperty name="height" value="0.05" units="cm"/>
    </inkml:brush>
  </inkml:definitions>
  <inkml:trace contextRef="#ctx0" brushRef="#br0">47 22 10112,'-37'83'0,"36"-80"26,1 1 0,0-1 0,0 1 0,0 0 0,1-1 0,-1 1 0,1-1 0,0 1 0,0-1 0,1 4 0,2 8 72,1 14 144,0-6 80,0 0 1,-2 0-1,-1 1 0,-1-1 0,-4 40 1,2-61 417,-3-6-281,-4-18-129,-5-30-217,7-8 26,4-101 0,1 133-139,0-10 0,1 38-2,0-1 1,0 1 0,0 0 0,0 0 0,0-1 0,0 1 0,0 0 0,0 0 0,0 0 0,0-1 0,0 1 0,0 0 0,0 0 0,0-1-1,0 1 1,0 0 0,1 0 0,-1 0 0,0-1 0,0 1 0,0 0 0,0 0 0,0 0 0,1 0 0,-1-1 0,0 1 0,0 0 0,0 0-1,0 0 1,1 0 0,-1 0 0,0 0 0,0 0 0,0-1 0,1 1 0,-1 0 0,0 0 0,0 0 0,1 0 0,-1 0 0,8 8-115,2 16-236,14 49-3168,-17-48-3456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7.367"/>
    </inkml:context>
    <inkml:brush xml:id="br0">
      <inkml:brushProperty name="width" value="0.05" units="cm"/>
      <inkml:brushProperty name="height" value="0.05" units="cm"/>
    </inkml:brush>
  </inkml:definitions>
  <inkml:trace contextRef="#ctx0" brushRef="#br0">1 543 7680,'0'0'4885,"1"-4"-4309,9-29-30,-1 0 0,-2-1 0,-2 1 0,2-44 1,-4 37-360,1-1 0,10-40 1,-11 68-144,0 0 0,2 0 0,0 0 0,0 0 0,1 1 0,0 0 0,1 0 0,1 0 0,17-19 0,-24 29-40,1 0 1,0 0-1,0 0 0,0 1 0,0-1 0,1 0 0,-1 1 1,0 0-1,1-1 0,-1 1 0,1 0 0,-1 0 0,1 1 1,-1-1-1,1 0 0,0 1 0,-1 0 0,1-1 1,0 1-1,-1 0 0,1 1 0,0-1 0,-1 0 0,1 1 1,0-1-1,-1 1 0,1 0 0,-1 0 0,1 0 1,-1 0-1,1 0 0,-1 1 0,0-1 0,0 1 0,1-1 1,2 4-1,1 1 6,0-1 0,-1 1 0,0 0 1,0 1-1,0-1 0,0 1 0,-1 0 1,-1 0-1,1 1 0,-1-1 0,3 12 0,1 13 37,-1 1-1,-3 0 0,0 0 0,-2 0 1,-6 58-1,5-47 30,1-35-83,0-1-1,-1 0 1,0 1-1,-1-1 1,0 1-1,0-1 1,0 0-1,-1 1 1,-1-1-1,1 0 0,-1 0 1,-5 8-1,8-16-40,0-1 0,0 1 0,0 0 0,0 0-1,0 0 1,0 0 0,0 0 0,0 0 0,0 0-1,0-1 1,0 1 0,0 0 0,0 0 0,0 0-1,0 0 1,0 0 0,0 0 0,0 0-1,0-1 1,0 1 0,0 0 0,-1 0 0,1 0-1,0 0 1,0 0 0,0 0 0,0 0 0,0 0-1,0 0 1,0 0 0,0 0 0,0-1 0,-1 1-1,1 0 1,0 0 0,0 0 0,0 0 0,0 0-1,0 0 1,0 0 0,-1 0 0,1 0-1,0 0 1,0 0 0,0 0 0,0 0 0,0 0-1,0 0 1,0 0 0,-1 1 0,1-1 0,0 0-1,0 0 1,0 0 0,0 0 0,0 0 0,0 0-1,0 0 1,0 0 0,-1 0 0,1 0 0,0 1-1</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8.232"/>
    </inkml:context>
    <inkml:brush xml:id="br0">
      <inkml:brushProperty name="width" value="0.05" units="cm"/>
      <inkml:brushProperty name="height" value="0.05" units="cm"/>
    </inkml:brush>
  </inkml:definitions>
  <inkml:trace contextRef="#ctx0" brushRef="#br0">194 321 9728,'6'-3'837,"-24"5"45,6 0-570,0-1-1,0 0 1,-18-1-1,24-2-282,0 0 0,0 0 1,1-1-1,-1 0 0,0 0 0,1 0 0,0-1 1,0 0-1,0 0 0,0 0 0,0 0 0,1-1 1,0 0-1,0 0 0,0 0 0,1 0 0,-1-1 1,1 1-1,0-1 0,-1-7 0,0 5 8,1 0 0,0-1 0,1 0 0,0 0 0,0 0 0,1 0 0,0 0 0,1 0 0,0 0 0,1 0 0,-1 0 0,2 0 0,3-14 0,-3 17-33,1 1 1,-1-1-1,2 1 1,-1 0 0,0 0-1,1 0 1,0 1-1,0-1 1,1 1 0,-1 0-1,1 0 1,0 0-1,0 1 1,0-1 0,1 1-1,-1 1 1,1-1-1,-1 1 1,1 0 0,0 0-1,11-2 1,-8 2 5,1 1 0,0-1 1,0 2-1,0-1 0,0 1 0,0 1 1,-1 0-1,1 0 0,0 1 0,0 0 1,-1 0-1,19 9 0,-24-9 4,1 2-1,0-1 1,-1 0-1,1 1 1,-1 0-1,0 0 0,0 0 1,-1 1-1,1-1 1,-1 1-1,0 0 1,0 0-1,-1 0 1,1 0-1,-1 0 1,0 1-1,0-1 1,-1 0-1,0 1 0,1 10 1,-1-11-3,-1 1 1,0-1-1,0 1 0,0-1 1,0 1-1,-1-1 1,0 1-1,-1-1 0,1 1 1,-1-1-1,0 0 1,0 0-1,0 0 0,-1 0 1,0 0-1,0 0 1,0-1-1,-1 0 0,1 1 1,-1-1-1,-6 5 1,1-2-273,0-2 0,0 1 0,-1-1 1,0 0-1,1-1 0,-2 0 0,1-1 1,-13 3-1,-3-1-8016</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8.881"/>
    </inkml:context>
    <inkml:brush xml:id="br0">
      <inkml:brushProperty name="width" value="0.05" units="cm"/>
      <inkml:brushProperty name="height" value="0.05" units="cm"/>
    </inkml:brush>
  </inkml:definitions>
  <inkml:trace contextRef="#ctx0" brushRef="#br0">1 1 1792,'0'0'0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9.301"/>
    </inkml:context>
    <inkml:brush xml:id="br0">
      <inkml:brushProperty name="width" value="0.05" units="cm"/>
      <inkml:brushProperty name="height" value="0.05" units="cm"/>
    </inkml:brush>
  </inkml:definitions>
  <inkml:trace contextRef="#ctx0" brushRef="#br0">103 228 128,'0'0'1301,"-4"3"-959,-23 18 113,-45 37 6641,73-61-6963,0 0 0,1-1 0,-1 1-1,1 1 1,-1-1 0,1 0 0,3-4 0,1-1-1,2-5-27,72-109 832,-65 100-814,2 1 1,0 1-1,29-25 1,-45 44-118,30-25 127,-22 22-66,-18 19-38,-20 25-293,-39 71 1,37-57-106,23-38-1487,0-1-4352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1.179"/>
    </inkml:context>
    <inkml:brush xml:id="br0">
      <inkml:brushProperty name="width" value="0.05" units="cm"/>
      <inkml:brushProperty name="height" value="0.05" units="cm"/>
    </inkml:brush>
  </inkml:definitions>
  <inkml:trace contextRef="#ctx0" brushRef="#br0">1 395 5760,'3'-1'42,"-1"-1"1,1 1 0,0-1-1,-1 1 1,1-1 0,-1 0-1,0 0 1,1 0 0,-1-1-1,0 1 1,0 0 0,-1-1-1,1 1 1,0-1 0,-1 0-1,0 1 1,1-1 0,-1 0-1,0 0 1,0-3 0,11-23 415,2 1-1,0 1 1,2 1 0,30-40 0,-19 29-3,22-42 1,-11 27 312,-38 52-640,-6 30 277,-57 151-64,50-140-599,-9 27-535,7-22-3190,12-37-49</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9.902"/>
    </inkml:context>
    <inkml:brush xml:id="br0">
      <inkml:brushProperty name="width" value="0.05" units="cm"/>
      <inkml:brushProperty name="height" value="0.05" units="cm"/>
    </inkml:brush>
  </inkml:definitions>
  <inkml:trace contextRef="#ctx0" brushRef="#br0">10 125 7168,'0'2'384,"7"232"3968,-9-216-3836,2-18-506,0 0 1,-1 1-1,1-1 0,0 0 1,0 0-1,0 0 1,0 0-1,0 0 1,0 0-1,0 0 0,0 0 1,-1 0-1,1 0 1,0 0-1,0 0 0,0 0 1,0 0-1,0 0 1,0 0-1,0 0 0,-1 0 1,1 0-1,0 0 1,0 0-1,0 0 1,0 0-1,0 0 0,0 0 1,0 0-1,-1 0 1,1 0-1,0 0 0,0 0 1,0 0-1,0 0 1,0 0-1,0-1 1,0 1-1,0 0 0,0 0 1,0 0-1,-1 0 1,1 0-1,0 0 0,0 0 1,0 0-1,0 0 1,0-1-1,0 1 1,0 0-1,0 0 0,0 0 1,0 0-1,0 0 1,0 0-1,0 0 0,0-1 1,-7-30 533,5-67-619,15-150 0,18 358-31,-26-85-904,-2 0 0,0 45 0,-3-54-5816</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1.584"/>
    </inkml:context>
    <inkml:brush xml:id="br0">
      <inkml:brushProperty name="width" value="0.05" units="cm"/>
      <inkml:brushProperty name="height" value="0.05" units="cm"/>
    </inkml:brush>
  </inkml:definitions>
  <inkml:trace contextRef="#ctx0" brushRef="#br0">1 507 8064,'0'0'277,"1"-3"-21,12-37 618,-2 1 0,11-83 0,-2 10-317,-16 98-500,0 0 0,1 0 1,0 0-1,1 1 1,0 0-1,1 0 0,1 0 1,17-21-1,-22 30-38,1 0-1,-1 0 0,1 0 0,-1 1 0,1 0 1,0-1-1,0 1 0,1 1 0,-1-1 1,1 1-1,-1 0 0,1 0 0,0 0 0,0 0 1,0 1-1,0 0 0,0 0 0,0 0 1,0 1-1,0 0 0,0-1 0,0 2 1,0-1-1,0 1 0,0 0 0,0 0 0,0 0 1,9 4-1,-8-2 7,-1 0 1,0 1-1,0-1 1,0 1-1,-1 0 1,1 1-1,-1-1 1,0 1-1,0 0 1,0-1-1,-1 2 1,0-1-1,0 0 1,0 1-1,-1-1 1,4 13-1,0 3 91,0 1 0,-2 0-1,3 28 1,-5-17 107,-1 0 1,-1-1 0,-2 1-1,-1-1 1,-12 53-1,8-60-933,0-1 0,-13 27 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2.464"/>
    </inkml:context>
    <inkml:brush xml:id="br0">
      <inkml:brushProperty name="width" value="0.05" units="cm"/>
      <inkml:brushProperty name="height" value="0.05" units="cm"/>
    </inkml:brush>
  </inkml:definitions>
  <inkml:trace contextRef="#ctx0" brushRef="#br0">112 296 8960,'14'16'194,"-14"-16"-176,0 1-1,0-1 0,0 1 1,0-1-1,0 1 0,0-1 1,0 1-1,0-1 0,0 0 1,0 1-1,0-1 0,0 1 1,0-1-1,0 1 0,0-1 1,0 1-1,0-1 0,0 0 1,-1 1-1,1-1 0,0 1 1,0-1-1,-1 0 0,1 1 1,-1 0-1,-1 0 62,-1 1 0,0 0 0,1-1 0,-1 1 0,0-1 0,0 0 0,0 0 0,0 0 0,0-1 0,-6 2 0,6-2-18,1 0 0,-1 0 0,1-1 1,-1 1-1,0 0 0,1-1 0,-1 0 0,1 1 0,0-1 0,-1 0 0,1 0 0,0-1 0,-1 1 0,1 0 0,0-1 0,0 1 0,0-1 0,0 0 0,0 1 0,0-1 0,1 0 0,-1 0 0,1-1 1,-1 1-1,1 0 0,0 0 0,0-1 0,-1-2 0,-3-5 13,1 1 1,1-1 0,0 0 0,0 0-1,-2-19 1,4 14-30,0 0-1,1 0 1,1 1-1,0-1 1,1 0 0,0 0-1,1 1 1,1-1-1,1 1 1,11-27 0,-15 39-43,1 0 1,-1 0 0,1 0 0,-1 0 0,1 0-1,0 0 1,0 1 0,0-1 0,0 1 0,0-1 0,0 1-1,0 0 1,0-1 0,1 1 0,-1 0 0,0 1-1,4-2 1,-1 1 12,1 0-1,-1 1 0,0-1 1,1 1-1,-1 1 0,1-1 1,9 2-1,-4 1 11,-1 0-1,1 0 1,-1 1 0,0 0-1,0 1 1,0 0 0,13 10-1,-17-11-2,-1 0-1,0 1 1,-1 0-1,1 0 1,-1 0-1,0 0 1,-1 1-1,1 0 1,-1-1-1,0 1 1,0 0-1,-1 1 1,0-1-1,2 9 1,-3-11-7,0 0 0,-1 0 0,0 1 0,0-1 0,0 0 0,0 0 0,0 0 0,-1 1 0,0-1 0,0 0 0,0 0 0,-1 0 0,1 0 0,-1 0 0,0-1 0,0 1 0,0 0 0,-1-1 0,1 0 0,-1 1 0,0-1 0,1 0 0,-7 4 0,4-3-29,0 1 0,-1-1 1,0-1-1,0 1 0,0-1 0,0 0 0,-1 0 1,1-1-1,-1 0 0,1 0 0,-1-1 0,-13 2 1,16-3-381,-1 0 0,0 0 1,1-1-1,-1 0 1,1 0-1,-1 0 1,-6-3-1,-4-2-6795</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3.754"/>
    </inkml:context>
    <inkml:brush xml:id="br0">
      <inkml:brushProperty name="width" value="0.05" units="cm"/>
      <inkml:brushProperty name="height" value="0.05" units="cm"/>
    </inkml:brush>
  </inkml:definitions>
  <inkml:trace contextRef="#ctx0" brushRef="#br0">0 367 11008,'12'-19'20,"1"1"0,1 1 0,0 1 1,31-28-1,-11 16 377,52-34 1,-85 61-384,-1 1 0,1 0 0,-1-1 1,1 1-1,-1-1 0,1 1 0,-1 0 0,1 0 1,-1-1-1,1 1 0,-1 0 0,1 0 1,-1-1-1,1 1 0,-1 0 0,1 0 0,0 0 1,-1 0-1,1 0 0,-1 0 0,1 0 1,0 0-1,-1 0 0,1 0 0,-1 0 0,2 1 1,-3 13 192,-19 34-64,13-33-88,4-8-47,0 0-1,-1-1 1,1 0 0,-1 1 0,-1-2-1,1 1 1,-1 0 0,0-1 0,0 0 0,-8 6-1,12-10-50,0 0-1,0 0 0,0 0 0,0 0 0,0 0 1,0 0-1,1 1 0,-1-1 0,1 0 1,-1 0-1,1 0 0,-1 1 0,1 0 1,1 2-585,8-11 98,-2-3 303,-1 0 0,1 0 0,-1-1 0,-1 0 1,0 1-1,0-2 0,4-18 0,13-88-24,-4 19 653,-15 107-193,0-1 0,-1 1 0,0-1 0,3 14 0,-4 1-64,0 0 0,-1 0-1,-1 0 1,-1 0 0,-2 0 0,-6 26 0,-3 19 718,14-40-569,3-21-197,1-19-104,-1-4-462,-2 0 0,1-19 0,-2 22-748,1-11-5481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5.525"/>
    </inkml:context>
    <inkml:brush xml:id="br0">
      <inkml:brushProperty name="width" value="0.05" units="cm"/>
      <inkml:brushProperty name="height" value="0.05" units="cm"/>
    </inkml:brush>
  </inkml:definitions>
  <inkml:trace contextRef="#ctx0" brushRef="#br0">4 383 5760,'4'-24'329,"-2"26"421,-1 15 197,-2-7 1875,-3-24-1885,-1-27-216,4 19-516,2 1 0,0 0 0,1-1-1,10-39 1,-7 45-194,-1-2 15,1 1 0,1 0 0,0 0 1,2 0-1,11-20 0,-17 34-23,0-1 1,1 1 0,-1 0-1,1 0 1,0 0 0,0 0-1,0 0 1,1 1 0,-1-1-1,0 1 1,1 0 0,0 0-1,-1 0 1,1 0 0,0 1-1,0 0 1,0 0 0,0 0-1,0 0 1,0 0 0,0 1-1,0 0 1,1 0 0,-1 0-1,0 0 1,0 0 0,0 1-1,0 0 1,6 2 0,-3-1 25,1 1-1,0 0 1,-1 1 0,1-1 0,-1 1 0,0 1 0,0 0 0,-1 0 0,0 0 0,1 0 0,-2 1 0,1 0 0,-1 1 0,0-1 0,0 1 0,0 0 0,-1 0 0,-1 0 0,1 1 0,4 13 0,-3-6 32,-1 1 0,-1-1 0,0 1 0,-1-1 0,-1 1 0,-1 0 0,0-1 0,-1 1 0,0 0 0,-4 17 1,-1-15 69,1 0 1,-2 0 0,-13 26 0,1-4-3411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6.389"/>
    </inkml:context>
    <inkml:brush xml:id="br0">
      <inkml:brushProperty name="width" value="0.05" units="cm"/>
      <inkml:brushProperty name="height" value="0.05" units="cm"/>
    </inkml:brush>
  </inkml:definitions>
  <inkml:trace contextRef="#ctx0" brushRef="#br0">221 221 7168,'0'0'1173,"-5"1"-682,-11 3-3,1-1 0,-1 0 0,0-1 0,0-1 0,0 0 0,-19-2 0,31 1-446,0-1 0,0 1 0,1-1 0,-1 0 0,0 0 0,0 0 0,1-1 0,-1 1 0,1-1 0,0 0-1,-1 1 1,1-2 0,0 1 0,0 0 0,0-1 0,0 1 0,1-1 0,-1 0 0,1 0 0,-1 0 0,1 0 0,0 0 0,0-1 0,1 1 0,-1-1 0,1 1 0,-1-1 0,1 1 0,0-1-1,1 0 1,-1 0 0,0 1 0,1-7 0,0 4-31,0 0-1,0 1 0,0-1 0,1 0 1,0 1-1,0-1 0,1 0 1,0 1-1,0 0 0,0-1 1,0 1-1,1 0 0,0 0 1,0 0-1,0 0 0,0 1 0,1 0 1,0-1-1,0 1 0,0 0 1,0 1-1,1-1 0,9-5 1,-7 6-4,-1-1 0,1 2 0,0-1 0,-1 1 1,1 0-1,0 0 0,1 1 0,-1 0 0,0 0 1,0 0-1,0 1 0,1 1 0,-1-1 0,0 1 0,0 0 1,0 1-1,0-1 0,10 5 0,-8-2 14,-1 0 0,1 1 0,-1 0-1,-1 0 1,1 1 0,-1 0 0,1 0-1,-2 0 1,1 1 0,-1 0 0,0 1-1,-1 0 1,1-1 0,-1 2 0,5 12 0,-7-15 4,-1 0 0,1 0 1,-1 1-1,-1-1 1,0 0-1,1 1 1,-2-1-1,1 1 0,-1-1 1,0 1-1,0-1 1,-1 1-1,0-1 1,0 1-1,-1-1 0,1 0 1,-1 1-1,-1-1 1,1 0-1,-1 0 1,0-1-1,-8 11 1,8-11-1,0-1 1,0 0 0,-1-1 0,0 1 0,0-1 0,0 1 0,0-1 0,-1 0 0,1-1 0,-1 1-1,1-1 1,-1 0 0,0 0 0,-10 3 0,5-4-309,1 0 0,-1-1-1,0 0 1,0 0 0,1-1 0,-1 0-1,-9-3 1,-6-1-8591</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7.362"/>
    </inkml:context>
    <inkml:brush xml:id="br0">
      <inkml:brushProperty name="width" value="0.05" units="cm"/>
      <inkml:brushProperty name="height" value="0.05" units="cm"/>
    </inkml:brush>
  </inkml:definitions>
  <inkml:trace contextRef="#ctx0" brushRef="#br0">1 246 9216,'1'-3'38,"0"0"1,0 1-1,0-1 1,0 0-1,0 1 1,1-1-1,-1 1 0,1-1 1,0 1-1,0 0 1,0-1-1,0 1 1,4-3-1,37-24 897,-14 12-595,-12 3-168,0 0 0,26-30-1,8-6 61,-51 50-232,0-1 1,0 1 0,0 0 0,0 0-1,1-1 1,-1 1 0,0 0 0,0 0 0,1-1-1,-1 1 1,0 0 0,0 0 0,1 0-1,-1-1 1,0 1 0,1 0 0,-1 0-1,0 0 1,1 0 0,-1 0 0,0 0 0,1 0-1,-1 0 1,0 0 0,1 0 0,-1 0-1,0 0 1,1 0 0,-1 0 0,0 0-1,1 0 1,-1 0 0,0 0 0,0 0 0,1 0-1,-1 0 1,0 1 0,1-1 0,-1 0-1,0 0 1,0 0 0,1 1 0,-1-1-1,0 0 1,0 0 0,1 1 0,-1-1 0,3 23 83,-8 26 71,5-49-154,-21 86 321,14-66-190,2 0 0,0 1 0,2 0 0,-2 30-1,5-48-109,1-3-22,-1 0 0,1-1 0,0 1 0,0-1 0,-1 1 0,1-1 0,0 0 0,-1 1 0,1-1 0,-1 0 0,1 1 0,-1-1 0,1 0 0,-1 0 0,1 0 0,-1 1 0,0-1 0,1-1 0,10-28-520,0-1 0,-2-1 0,9-61 0,6-25-579,-17 103 852,-7 15 230,0 0 0,0 0 0,0 0 0,1 0 0,-1 0 0,0 0 0,0 0 0,0 0 0,0 0 0,0 0 0,0 0 0,1 0 0,-1 0 0,0 0 0,0 0-1,0 0 1,0 0 0,0 0 0,1 0 0,-1 0 0,0 0 0,0 0 0,0 0 0,0 0 0,0 0 0,0 0 0,1 0 0,-1 0 0,0 0 0,0 0 0,0 0 0,0 0 0,0 0 0,0 0 0,1 1 0,-1-1 0,0 0 0,0 0 0,0 0 0,0 0 0,0 0 0,0 0 0,0 0 0,0 1 0,0-1-1,1 2-252,0-1 0,-1 1 0,0 0-1,1 0 1,-1 0 0,0 0 0,0-1-1,0 1 1,0 0 0,0 0 0,0 0-1,-1 3 1,-1 2-2887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8.364"/>
    </inkml:context>
    <inkml:brush xml:id="br0">
      <inkml:brushProperty name="width" value="0.05" units="cm"/>
      <inkml:brushProperty name="height" value="0.05" units="cm"/>
    </inkml:brush>
  </inkml:definitions>
  <inkml:trace contextRef="#ctx0" brushRef="#br0">0 308 6656,'3'-14'79,"0"-1"0,-1 0 0,-1 1 0,-1-25 1,0 21 51,1 0 0,3-28 0,4 2 358,-4 21 88,10-39 0,-17 76-186,1-1-1,1 1 1,-1 0 0,3 27 0,-2 12-63,-2-14-271,-3 77-2311,6-102-3719</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9.647"/>
    </inkml:context>
    <inkml:brush xml:id="br0">
      <inkml:brushProperty name="width" value="0.05" units="cm"/>
      <inkml:brushProperty name="height" value="0.05" units="cm"/>
    </inkml:brush>
  </inkml:definitions>
  <inkml:trace contextRef="#ctx0" brushRef="#br0">0 546 9984,'0'0'1941,"1"-2"-1600,3-10-102,-1 1-1,-1 0 0,0-1 1,0 0-1,-2 1 1,1-1-1,-1 0 0,-2-12 1,1-28 325,3 21-468,2 1 0,0-1 0,2 1 0,1 0 0,14-36 0,-16 53-52,1 0 1,0 1-1,1 0 1,0 0-1,1 1 1,10-12 0,-12 17-33,0 0 0,0 0 1,1 1-1,-1 0 0,1 0 1,0 1-1,0 0 0,1 0 1,0 0-1,15-4 1,-21 7-13,1 0 0,-1 1 0,1-1 0,0 1 0,-1-1 0,1 1 0,0 0 0,0 0 0,-1 0 0,1 1 0,0-1 0,-1 1 0,1-1 0,-1 1 0,1 0 0,0 0 0,-1 0 0,0 0 0,1 1 0,-1-1 0,0 1 0,0-1 0,1 1 0,-1 0 0,0 0 0,-1 0 0,1 0 0,0 0 0,-1 0 0,1 0 0,-1 1 0,3 3 0,2 8 0,-1 0 0,-1 0 0,0 0 0,4 27 0,-5-29 0,0 8 32,-1 0 1,-1-1 0,-1 1 0,-3 27-1,-16 80 178,14-100-199,2-1-1761,0 48 1,3-62-6912</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0.469"/>
    </inkml:context>
    <inkml:brush xml:id="br0">
      <inkml:brushProperty name="width" value="0.05" units="cm"/>
      <inkml:brushProperty name="height" value="0.05" units="cm"/>
    </inkml:brush>
  </inkml:definitions>
  <inkml:trace contextRef="#ctx0" brushRef="#br0">175 276 11392,'10'0'176,"-27"4"224,-33 3 304,45-7-651,0-1 1,0 1 0,-1-1-1,1 0 1,1-1 0,-1 1 0,0-1-1,0 0 1,0 0 0,1-1-1,-1 1 1,1-1 0,0 0 0,0 0-1,0 0 1,0-1 0,1 1-1,-1-1 1,1 0 0,0 0 0,0 0-1,0-1 1,1 1 0,-1-1-1,1 1 1,-3-11 0,3 9-32,0-1 1,1 0-1,0 1 1,0-1-1,0 0 0,1 0 1,0 1-1,1-1 1,-1 0-1,1 0 0,1 1 1,-1-1-1,1 1 1,0-1-1,0 1 1,1-1-1,0 1 0,0 0 1,8-10-1,-7 11-21,0 0 1,0 0-1,0 1 0,1-1 1,0 1-1,0 0 0,0 1 0,0-1 1,1 1-1,-1 0 0,1 0 0,0 1 1,0-1-1,0 1 0,0 1 1,0-1-1,0 1 0,1 0 0,-1 0 1,9 1-1,-10 1-1,1-1-1,0 1 1,-1 1 0,1-1 0,-1 1-1,1 0 1,-1 0 0,0 1 0,0 0 0,0 0-1,0 0 1,0 0 0,-1 1 0,0-1-1,1 1 1,-1 0 0,-1 1 0,1-1-1,0 1 1,-1-1 0,0 1 0,4 9 0,-3-5-43,0-1 0,-1 1 1,0 0-1,0 0 0,-1 0 1,0 0-1,-1 1 0,1-1 1,-2 1-1,0-1 0,-1 13 1,1-18 2,-1 0 0,0 0 0,0 0 1,0 0-1,-1 0 0,1 0 1,-1 0-1,0-1 0,0 1 0,0 0 1,0-1-1,-1 0 0,1 0 0,-1 0 1,0 0-1,0 0 0,0 0 1,0-1-1,-1 1 0,1-1 0,-1 0 1,1 0-1,-1 0 0,0-1 1,0 1-1,0-1 0,0 0 0,-4 1 1,-12 1-2351,0 1-4436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1.704"/>
    </inkml:context>
    <inkml:brush xml:id="br0">
      <inkml:brushProperty name="width" value="0.05" units="cm"/>
      <inkml:brushProperty name="height" value="0.05" units="cm"/>
    </inkml:brush>
  </inkml:definitions>
  <inkml:trace contextRef="#ctx0" brushRef="#br0">0 894 4736,'8'-12'102,"0"0"1,-1 0-1,0 0 1,-1-1-1,0 0 0,-1 0 1,-1-1-1,0 1 1,4-27-1,-3-9 613,-1-76 0,-2 36-119,6-35 207,-2 41-587,-2 0 0,-9-84 0,2 148 466,3 41 63,0-7-764,6 151 1093,-2 54-612,-4-216-456,-25 344 479,24-345-461,1 1 4,0-1 0,-1 0 0,0 0 0,1 0 1,-1 1-1,0-1 0,-1 0 0,1 0 1,0 0-1,-1 0 0,-3 4 0,5-7-29,0 0 0,-1 0-1,1 0 1,0 0 0,-1 0 0,1 0-1,0 0 1,-1 0 0,1 0-1,0-1 1,0 1 0,-1 0 0,1 0-1,0 0 1,0 0 0,-1-1-1,1 1 1,0 0 0,0 0-1,-1-1 1,1 1 0,0 0 0,0 0-1,0-1 1,0 1 0,-1 0-1,1 0 1,0-1 0,0 1 0,0 0-1,0-1 1,0 1 0,0 0-1,0-1 1,0 1 0,0 0 0,0 0-1,0-1 1,0 1 0,0 0-1,0-1 1,0 1 0,0 0 0,0-1-1,-1-17-110,9-113-3430,-5 92-2580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1.321"/>
    </inkml:context>
    <inkml:brush xml:id="br0">
      <inkml:brushProperty name="width" value="0.05" units="cm"/>
      <inkml:brushProperty name="height" value="0.05" units="cm"/>
    </inkml:brush>
  </inkml:definitions>
  <inkml:trace contextRef="#ctx0" brushRef="#br0">1 251 4992,'4'-12'143,"1"1"0,1-1 0,0 1 0,1 1 0,13-18 1,2-3 938,-5 7-467,0 2-1,2 0 0,0 1 1,26-22-1,-36 40-463,-9 13 55,-10 14 56,-7 6-369,11-17-654,-1 0 0,-17 22 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1.941"/>
    </inkml:context>
    <inkml:brush xml:id="br0">
      <inkml:brushProperty name="width" value="0.05" units="cm"/>
      <inkml:brushProperty name="height" value="0.05" units="cm"/>
    </inkml:brush>
  </inkml:definitions>
  <inkml:trace contextRef="#ctx0" brushRef="#br0">68 140 2176,'-2'1'34,"1"0"0,0 0 1,0 0-1,1 0 0,-1 0 0,0 0 0,0 0 1,0 0-1,1 1 0,-1-1 0,1 0 0,-1 0 1,1 1-1,-1-1 0,1 0 0,0 1 0,-1-1 1,1 1-1,0-1 0,0 0 0,0 1 0,0-1 1,0 1-1,1-1 0,-1 0 0,0 1 0,1-1 1,-1 0-1,1 1 0,-1-1 0,1 0 0,-1 0 1,2 2-1,-1-1 332,0 1 0,0-1 0,0 1 1,-1 0-1,1-1 0,-1 1 0,1 0 0,-1-1 1,0 1-1,0 0 0,0-1 0,0 1 0,-1 0 1,0 3-1,-10-50 2694,6 24-2771,-1-11 154,2 0-1,0 0 1,2-39 0,6 117 90,-5-10-307,-2-1 0,-2 1 0,-2 0 0,-12 40 1,17-72-107,2-7-80,2-10-2126,-2 11 1537,3-14-8368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4.376"/>
    </inkml:context>
    <inkml:brush xml:id="br0">
      <inkml:brushProperty name="width" value="0.05" units="cm"/>
      <inkml:brushProperty name="height" value="0.05" units="cm"/>
    </inkml:brush>
  </inkml:definitions>
  <inkml:trace contextRef="#ctx0" brushRef="#br0">0 549 8320,'8'-23'1088,"-9"42"256,4-48-42,-2 15-828,1-1 1,0 1-1,8-25 1,24-86 639,-24 79-849,27-69 1,-33 103-239,2 0 0,-1 0 0,2 1-1,0 0 1,0 0 0,0 0 0,2 1 0,-1 1 0,1-1 0,14-10 0,-21 18-24,0 0 0,0 1 1,1-1-1,-1 0 0,0 1 1,1 0-1,-1-1 0,1 1 1,0 0-1,-1 0 0,1 1 0,0-1 1,0 1-1,-1-1 0,1 1 1,0 0-1,0 0 0,0 0 1,-1 0-1,4 1 0,-3 0-1,0 1 0,-1-1 0,1 1 0,-1-1 0,0 1-1,0 0 1,0 0 0,0 0 0,0 0 0,0 0 0,0 1 0,0-1-1,-1 0 1,1 1 0,-1 0 0,0-1 0,0 1 0,0 0 0,1 3 0,4 14 32,-2 0 1,0 1 0,-1-1 0,-1 1 0,-1 0 0,0-1 0,-2 1 0,-4 28 0,-4 5 138,-31 103 1,23-112 33,14-39-1056,13-27-2029,-4 7-5911</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5.182"/>
    </inkml:context>
    <inkml:brush xml:id="br0">
      <inkml:brushProperty name="width" value="0.05" units="cm"/>
      <inkml:brushProperty name="height" value="0.05" units="cm"/>
    </inkml:brush>
  </inkml:definitions>
  <inkml:trace contextRef="#ctx0" brushRef="#br0">231 250 8576,'4'36'0,"-4"-35"25,0-1 0,0 0 0,0 0 0,-1 1 0,1-1 0,0 0 0,0 0 0,0 1 0,-1-1 0,1 0 0,0 0 0,0 0 0,-1 1 0,1-1 0,0 0 0,0 0 0,-1 0 0,1 0 0,0 0 0,0 0 0,-1 0 0,1 1 0,0-1 0,-1 0 0,1 0 0,0 0 0,-1 0 0,1 0 0,0 0 0,0 0 0,-1 0 0,1-1 0,0 1 0,-1 0 0,1 0 0,0 0 0,0 0 0,-1 0 0,1 0 0,-1-1 0,-20-5 1797,7 2-1064,-26-3 5,26 5-577,-1-1 0,1 0-1,-1-1 1,1 0 0,-26-12-1,38 15-178,-1-1-1,1 0 0,0 1 1,0-1-1,0 0 1,0 0-1,0 0 0,0 0 1,0-1-1,1 1 0,-1-1 1,1 1-1,-1-1 1,1 1-1,0-1 0,0 1 1,0-1-1,0-3 1,0 1 15,1-1 1,-1 1-1,1-1 1,0 1-1,1 0 1,-1-1-1,1 1 1,0 0-1,3-7 1,-1 3 3,0 1 0,0 0 1,1-1-1,1 1 0,-1 1 0,1-1 0,0 1 1,1 0-1,0 0 0,0 0 0,10-8 1,-8 10-22,1 0 0,-1 1 1,1 0-1,0 0 0,16-4 1,-23 7-3,1 0 1,-1 1 0,1-1-1,-1 0 1,1 1 0,0 0-1,-1-1 1,1 1 0,-1 0-1,1 1 1,0-1 0,-1 0 0,1 1-1,-1-1 1,1 1 0,-1 0-1,1 0 1,-1 0 0,1 0-1,-1 0 1,0 0 0,0 1-1,1-1 1,-1 1 0,2 2 0,1 4 41,-1 1 1,0 0 0,0-1 0,-1 2 0,0-1-1,0 0 1,-1 1 0,-1-1 0,1 1 0,-2-1 0,1 1-1,-1 0 1,-2 12 0,2-14-10,-1 0 1,0 0-1,-1 0 0,0 0 1,0-1-1,-1 1 0,0-1 0,0 1 1,0-1-1,-1 0 0,0 0 1,-1 0-1,0-1 0,0 0 1,0 0-1,-9 8 0,6-8-17,0-2-1,-1 1 1,1-1-1,-1 0 1,0-1-1,0 0 1,-10 2-1,14-3-27,-1-1 0,1 0 0,-1 0 0,1-1 0,-1 0 0,1 0 0,-1 0 0,1-1 0,-1 1 0,1-1 0,-1 0 0,1-1 0,-8-2 0,12 3-90,0 0 0,0 1 1,0-1-1,0 1 0,1-1 1,-1 0-1,0 0 0,0 0 1,0 1-1,1-1 0,-1 0 1,1 0-1,-1 0 0,1 0 1,-1 0-1,1 0 0,-1 0 1,1 0-1,0 0 0,-1 0 1,1 0-1,0-1 0,0 1 1,0 0-1,0 0 0,0 0 1,0 0-1,0 0 0,0 0 1,1 0-1,0-2 0,1-11-8647</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6.250"/>
    </inkml:context>
    <inkml:brush xml:id="br0">
      <inkml:brushProperty name="width" value="0.05" units="cm"/>
      <inkml:brushProperty name="height" value="0.05" units="cm"/>
    </inkml:brush>
  </inkml:definitions>
  <inkml:trace contextRef="#ctx0" brushRef="#br0">13 255 8704,'22'-24'8,"-23"22"2,-4 3 4,-18 12 82,23-13-83,0 0 1,0 0-1,0 0 1,0 0-1,0 0 1,0-1-1,0 1 1,0 0-1,0 0 0,0 0 1,0 0-1,-1 0 1,1 0-1,0 0 1,0-1-1,0 1 1,0 0-1,0 0 1,0 0-1,0 0 1,0 0-1,0 0 1,0 0-1,0 0 1,0 0-1,-1 0 1,1 0-1,0-1 1,0 1-1,0 0 0,0 0 1,0 0-1,0 0 1,0 0-1,0 0 1,-1 0-1,1 0 1,0 0-1,0 0 1,0 0-1,0 0 1,0 0-1,0 0 1,0 0-1,-1 0 1,1 0-1,0 0 1,0 0-1,0 0 1,0 1-1,0-1 0,0 0 1,0 0-1,0 0 1,-1 0-1,1 0 1,0 0-1,0 0 1,0 0-1,0 0 1,0 0-1,0 0 1,0 1-1,0-1 1,6-15 599,15-15 202,15-15 64,-23 28-683,0 1 0,1 0 0,25-21 1,-25 25-104,35-25 244,-46 35-303,1-1 0,-1 2 0,1-1 0,-1 0 1,1 1-1,0-1 0,0 1 0,0 0 0,-1 1 1,1-1-1,0 0 0,7 1 0,-11 0-29,0 1-1,0-1 0,0 0 1,1 0-1,-1 0 0,0 1 1,0-1-1,0 0 0,0 0 1,1 1-1,-1-1 0,0 0 1,0 1-1,0-1 1,0 0-1,0 0 0,0 1 1,0-1-1,0 0 0,0 1 1,0-1-1,0 0 0,0 1 1,0-1-1,0 0 0,0 0 1,0 1-1,0-1 0,0 0 1,-1 1-1,1-1 0,0 0 1,0 0-1,0 1 1,0-1-1,-1 0 0,1 0 1,0 1-1,-9 15 50,8-13-22,-14 24-51,-2-2-1,-35 45 1,10-22-2973,29-34-4176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6.804"/>
    </inkml:context>
    <inkml:brush xml:id="br0">
      <inkml:brushProperty name="width" value="0.05" units="cm"/>
      <inkml:brushProperty name="height" value="0.05" units="cm"/>
    </inkml:brush>
  </inkml:definitions>
  <inkml:trace contextRef="#ctx0" brushRef="#br0">30 483 8960,'-26'-7'0,"26"7"1,0-1 1,-1 1 0,1-1 0,0 1-1,-1 0 1,1-1 0,0 1 0,0-1-1,0 1 1,-1 0 0,1-1 0,0 1-1,0-1 1,0 1 0,0-1 0,0 1-1,0-1 1,0 1 0,0-1 0,0 1-1,0-1 1,0 1 0,0-1 0,0 1 0,0 0-1,0-1 1,1 1 0,-1-1 0,0 1-1,0-1 1,0 1 0,1-1-1,10-23 120,-5 12-43,0-11 228,0-1 1,4-45-1,1-7 161,3-21-174,-11 66 8,1 1-1,12-44 1,-11 189 1448,-8-65-1372,-19 92-1,8-65-62,24-115-2959,-2 13-5355</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8.489"/>
    </inkml:context>
    <inkml:brush xml:id="br0">
      <inkml:brushProperty name="width" value="0.05" units="cm"/>
      <inkml:brushProperty name="height" value="0.05" units="cm"/>
    </inkml:brush>
  </inkml:definitions>
  <inkml:trace contextRef="#ctx0" brushRef="#br0">4 462 10240,'18'-19'218,"-18"16"-40,-10 12-41,9-9-89,1 1 1,0-1-1,0 0 0,0 1 1,-1-1-1,1 0 0,0 1 1,-1-1-1,1 0 0,0 0 1,-1 1-1,1-1 0,0 0 1,-1 0-1,1 1 0,0-1 1,-1 0-1,1 0 0,-1 0 1,1 0-1,0 0 0,-1 0 1,1 0-1,-1 1 0,1-1 1,0 0-1,-1 0 0,1-1 1,-1 1-1,0-12 1578,2 1-1139,2-70 793,16-100-1,-15 147-1185,-3 20-8,0-1-1,1 1 1,5-17 0,-6 27-75,1 0 0,-1 1 1,1-1-1,-1 1 0,1 0 0,0-1 1,0 1-1,0 0 0,1 0 1,-1 1-1,1-1 0,-1 0 1,1 1-1,0-1 0,0 1 1,0 0-1,5-2 0,-6 3-7,1 0 0,0 0-1,-1 0 1,1 0 0,0 1-1,0 0 1,-1-1-1,1 1 1,0 0 0,0 0-1,-1 0 1,1 1 0,0-1-1,0 1 1,-1-1-1,1 1 1,0 0 0,-1 0-1,1 0 1,-1 1-1,1-1 1,-1 0 0,0 1-1,1 0 1,-1-1 0,0 1-1,3 3 1,0 0 9,-1 1 0,1-1 1,-1 1-1,0 0 0,0 0 1,-1 1-1,0-1 0,0 1 1,3 10-1,-1 2 40,-1 1 1,-1 0-1,-1 0 0,-1 0 1,-1 0-1,0 0 0,-2 0 1,0 0-1,-9 34 0,11-53-134,-1 0 0,1 0-1,0 0 1,-1 0-1,1 0 1,0 0 0,0 0-1,0 0 1,0 0-1,0 0 1,0 0 0,0 0-1,0 0 1,1 0-1,-1 0 1,0 0 0,0 0-1,1 1 1,0-2-49,-1 0-1,1 0 1,0 0 0,-1 0 0,1 1-1,-1-1 1,1 0 0,-1 0-1,1 0 1,-1-1 0,1 1 0,-1 0-1,1 0 1,-1 0 0,1 0 0,0 0-1,-1-1 1,1 1 0,-1 0 0,0 0-1,1-1 1,-1 1 0,1 0 0,-1-1-1,1 1 1,-1 0 0,0-1 0,1 1-1,-1-1 1,0 1 0,1-1 0,-1 0-1</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9.233"/>
    </inkml:context>
    <inkml:brush xml:id="br0">
      <inkml:brushProperty name="width" value="0.05" units="cm"/>
      <inkml:brushProperty name="height" value="0.05" units="cm"/>
    </inkml:brush>
  </inkml:definitions>
  <inkml:trace contextRef="#ctx0" brushRef="#br0">166 84 9344,'0'2'94,"1"0"-1,-1 0 1,0 0 0,0 0 0,0 0 0,0 0 0,-1 0 0,1 0-1,0 0 1,-1 0 0,0 0 0,1 0 0,-1 0 0,0 0 0,0 0 0,0 0-1,0-1 1,0 1 0,-1 0 0,1-1 0,0 1 0,-1-1 0,1 1-1,-1-1 1,0 0 0,1 0 0,-1 0 0,0 0 0,-2 1 0,0 1 100,-1 0 0,1-1 1,-1 0-1,1 0 0,-1-1 1,0 1-1,0-1 0,0 0 1,0 0-1,0-1 0,0 1 1,0-1-1,0 0 1,-6-1-1,8 0-140,0 1 1,0-1-1,0 0 1,1 0-1,-1 0 0,0-1 1,1 1-1,-1-1 1,0 1-1,1-1 1,0 0-1,0 0 1,-1 0-1,1 0 0,0 0 1,0 0-1,1-1 1,-1 1-1,0-1 1,1 1-1,0-1 0,-1 0 1,1 1-1,0-1 1,-1-6-1,1 6-48,1 0 1,-1 0-1,0 0 0,1 0 0,0 0 0,0-1 0,0 1 1,0 0-1,1 0 0,-1 0 0,1 0 0,-1 0 1,1 0-1,0 0 0,1 0 0,-1 0 0,0 0 1,1 0-1,-1 1 0,1-1 0,0 1 0,0-1 0,0 1 1,3-3-1,-1 2 1,-1 0 0,1 1 0,0 0 1,0 0-1,0 0 0,0 0 0,0 0 1,0 1-1,1 0 0,-1 0 0,1 0 0,-1 0 1,0 1-1,1-1 0,-1 1 0,6 1 0,-2-1 1,1 1 0,0 1 0,-1-1 0,1 1 0,-1 1 0,0-1 0,11 6 0,-17-7-6,0 0 0,-1 0-1,1 0 1,-1 0-1,1 1 1,-1-1 0,1 0-1,-1 1 1,0-1-1,0 1 1,0-1 0,0 1-1,0-1 1,0 1-1,0 0 1,0-1 0,-1 1-1,1 0 1,-1 0-1,1 0 1,-1 0 0,0-1-1,1 1 1,-1 0-1,0 0 1,0 0 0,0 0-1,-1 0 1,1 0-1,0-1 1,-1 1 0,1 0-1,-1 0 1,0 0-1,0-1 1,1 1 0,-1 0-1,0-1 1,-3 4-1,-1 3-293,-1 0-1,0-1 0,0 1 0,-1-1 0,0 0 0,0-1 0,0 0 0,-1 0 0,0-1 0,0 1 0,-1-2 0,1 1 0,-1-1 0,-13 4 0,8-3-7984</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9.987"/>
    </inkml:context>
    <inkml:brush xml:id="br0">
      <inkml:brushProperty name="width" value="0.05" units="cm"/>
      <inkml:brushProperty name="height" value="0.05" units="cm"/>
    </inkml:brush>
  </inkml:definitions>
  <inkml:trace contextRef="#ctx0" brushRef="#br0">1 295 13056,'8'-40'0,"34"10"0,99-105 106,-60 52 278,-81 83-378,1-1 1,-1 1-1,0-1 0,1 1 0,-1-1 1,1 1-1,-1 0 0,0-1 0,1 1 0,-1 0 1,1-1-1,-1 1 0,1 0 0,-1 0 1,1-1-1,-1 1 0,1 0 0,-1 0 0,1 0 1,-1 0-1,1-1 0,0 1 0,-1 0 0,1 0 1,-1 0-1,1 0 0,-1 1 0,1-1 1,-1 0-1,1 0 0,-1 0 0,1 0 0,0 0 1,0 1-1,-1 0 8,1 1-1,-1-1 1,1 0-1,-1 1 1,0-1 0,0 0-1,0 1 1,0-1 0,0 0-1,0 1 1,0-1-1,0 1 1,-1 1 0,-12 45 47,-2-15-3859</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0.452"/>
    </inkml:context>
    <inkml:brush xml:id="br0">
      <inkml:brushProperty name="width" value="0.05" units="cm"/>
      <inkml:brushProperty name="height" value="0.05" units="cm"/>
    </inkml:brush>
  </inkml:definitions>
  <inkml:trace contextRef="#ctx0" brushRef="#br0">24 228 8960,'-2'0'105,"1"1"0,-1 0-1,1 0 1,0-1 0,-1 1 0,1 0 0,0 0 0,0 1 0,0-1 0,0 0 0,0 0 0,0 0-1,0 1 1,0-1 0,0 0 0,0 1 0,1-1 0,-1 1 0,1-1 0,-1 1 0,1-1 0,-1 1-1,1-1 1,0 1 0,0 0 0,0-1 0,0 1 0,0-1 0,0 1 0,0 0 0,1 2 0,-1 15 250,-1 0 678,2-25-41,1-33-308,-1-132 244,-3 78-598,7 216-330,-7-93 21,1-24-293,0 1 0,1-1 0,0 1 0,0-1 0,0 1 0,0-1 0,1 1 0,0-1 1,1 0-1,-1 1 0,5 8 0,0-4-8773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4.087"/>
    </inkml:context>
    <inkml:brush xml:id="br0">
      <inkml:brushProperty name="width" value="0.05" units="cm"/>
      <inkml:brushProperty name="height" value="0.05" units="cm"/>
    </inkml:brush>
  </inkml:definitions>
  <inkml:trace contextRef="#ctx0" brushRef="#br0">0 629 10624,'6'-22'0,"-3"20"299,0 7 409,0 0 341,1-15-417,0-37 158,-2-70 1,-3 75-543,2 1 0,10-66 0,-5 74-125,18-56 0,-20 79-75,0 0 0,1 0 0,0 0 0,1 1 0,0 0 0,0 0-1,0 0 1,1 1 0,13-12 0,-17 17-35,1 1-1,-1-1 1,1 1 0,0 0-1,-1 0 1,1 0 0,0 0-1,0 1 1,0 0-1,0-1 1,1 1 0,-1 1-1,0-1 1,0 1 0,1 0-1,-1 0 1,0 0-1,0 0 1,1 1 0,-1 0-1,0-1 1,0 2 0,0-1-1,0 0 1,0 1 0,0 0-1,0 0 1,0 0-1,-1 0 1,1 1 0,4 3-1,0 1 11,0 0 1,-1 0-1,1 0 0,-1 1 0,-1 0 1,0 0-1,0 1 0,0-1 0,-1 1 0,-1 1 1,8 18-1,-4 15 28,-1 1 0,-2 0 0,-2 0 1,-3 46-1,-2-32 13,-2 0 0,-18 84 0,21-134-360,-2 6 150,2-5-3508</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8.062"/>
    </inkml:context>
    <inkml:brush xml:id="br0">
      <inkml:brushProperty name="width" value="0.05" units="cm"/>
      <inkml:brushProperty name="height" value="0.05" units="cm"/>
    </inkml:brush>
  </inkml:definitions>
  <inkml:trace contextRef="#ctx0" brushRef="#br0">2 398 6784,'0'0'2197,"0"-3"-1728,-2-57 145,3 1-1,2-1 0,18-100 1,-20 157-614,-1-1 0,1 0 0,-1 0 0,1 0 0,0 0 0,0 0 0,1 1 0,-1-1 0,1 0 0,2-3 0,-3 5 0,0 1 0,1 0 0,0 0 0,-1 0 0,1 1 0,-1-1 0,1 0 0,0 1 0,0-1 0,0 1 0,-1-1 0,1 1 0,0 0 0,0 0 0,0-1 0,0 2 0,-1-1 0,1 0 0,0 0 0,0 0 0,3 2 0,-2-1 9,1 0 1,0 0-1,-1 0 1,1 1 0,-1 0-1,1 0 1,-1 0 0,0 0-1,0 0 1,0 0-1,0 1 1,0 0 0,-1-1-1,1 1 1,-1 0-1,0 0 1,1 1 0,-1-1-1,-1 0 1,1 1 0,0-1-1,-1 1 1,0-1-1,1 7 1,4 11 79,-1 1 1,-1 0-1,1 24 0,-3-24-46,33 208 725,-34-224-854,1 1 1,-1 0 0,2 0-1,-1-1 1,6 11 0,-6-16-882,-1-6-329,-1 4 764,0-8-6017</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8.912"/>
    </inkml:context>
    <inkml:brush xml:id="br0">
      <inkml:brushProperty name="width" value="0.05" units="cm"/>
      <inkml:brushProperty name="height" value="0.05" units="cm"/>
    </inkml:brush>
  </inkml:definitions>
  <inkml:trace contextRef="#ctx0" brushRef="#br0">21 405 4224,'-10'-118'608,"5"80"79,-1-55 0,7 81-611,-1 0 0,2 0 0,-1 0 0,2 0 0,0 0 0,0 1 0,1-1 0,8-18 0,-11 28-63,0 0 0,0 0 0,0 1 0,0-1-1,0 0 1,0 1 0,1-1 0,-1 0-1,1 1 1,-1 0 0,1-1 0,-1 1-1,1 0 1,0 0 0,-1 0 0,1 0 0,0 0-1,0 0 1,0 0 0,0 0 0,0 1-1,0-1 1,0 1 0,0 0 0,0 0-1,0-1 1,0 1 0,0 1 0,0-1 0,4 1-1,-3 0 54,0 0-1,0 0 1,0 0-1,0 1 1,0 0 0,-1-1-1,1 1 1,-1 0-1,1 0 1,-1 1-1,0-1 1,1 0-1,-1 1 1,0-1-1,-1 1 1,1 0-1,0 0 1,-1 0 0,2 3-1,1 6 247,0 1 0,0-1 0,-2 1 0,1 0 0,0 18 0,-3-24-194,1 1 0,-1-1 0,-1 0-1,1 0 1,-1 0 0,-1 0 0,1 0-1,-1 0 1,-1 0 0,1-1 0,-6 12-1,6-16-82,1 0 0,0-1 0,-1 1 0,0 0 0,1 0 0,-1-1 0,0 1 0,0-1 0,0 0 0,0 1 0,0-1 0,0 0 0,0 0 0,0 0 0,-1 0 0,1-1 0,0 1 0,-1-1 0,-3 1 0,-17 0-2356</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9.796"/>
    </inkml:context>
    <inkml:brush xml:id="br0">
      <inkml:brushProperty name="width" value="0.05" units="cm"/>
      <inkml:brushProperty name="height" value="0.05" units="cm"/>
    </inkml:brush>
  </inkml:definitions>
  <inkml:trace contextRef="#ctx0" brushRef="#br0">0 246 5504,'1'-2'176,"-1"0"-1,1 0 1,-1 1 0,1-1 0,0 1 0,-1-1-1,1 1 1,0-1 0,0 1 0,0-1 0,1 1-1,-1 0 1,0-1 0,0 1 0,1 0 0,-1 0-1,3-2 1,15-14 500,4-7-271,1 1 0,27-20 1,-26 23-136,0-1 0,26-30 0,-39 33 77,-21 32-32,-1 8-261,7-15-367,-1 0 1,1 0-1,-1-1 1,0 1-1,0-1 1,-7 7-1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0.352"/>
    </inkml:context>
    <inkml:brush xml:id="br0">
      <inkml:brushProperty name="width" value="0.05" units="cm"/>
      <inkml:brushProperty name="height" value="0.05" units="cm"/>
    </inkml:brush>
  </inkml:definitions>
  <inkml:trace contextRef="#ctx0" brushRef="#br0">1 418 128,'7'-24'684,"-1"-1"1,-1 0-1,2-47 1,-7-74-340,-1 124-420,1-47-698,0 40 368,0 24 161,0 8-41,22 361 7240,-21-348-7979</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1.799"/>
    </inkml:context>
    <inkml:brush xml:id="br0">
      <inkml:brushProperty name="width" value="0.05" units="cm"/>
      <inkml:brushProperty name="height" value="0.05" units="cm"/>
    </inkml:brush>
  </inkml:definitions>
  <inkml:trace contextRef="#ctx0" brushRef="#br0">1 387 4864,'2'-8'92,"2"-4"-270,-4 13 213,0-1-1,0 0 1,0 0 0,0 0 0,0 0 0,0 0-1,-1 0 1,1 0 0,0 0 0,0 0 0,0 1-1,0-1 1,0 0 0,0 0 0,0 0 0,0 0-1,0 0 1,0 0 0,0 0 0,-1 0 0,1 0-1,0 0 1,0 0 0,0 0 0,0 0 0,0 0-1,0 0 1,0 0 0,0 0 0,-1 0 0,1 0-1,0 0 1,0 0 0,0 0 0,0 0 0,0 0-1,0 0 1,0 0 0,0 0 0,0 0 0,-1 0-1,1 0 1,0 0 0,0 0 0,0 0 0,0 0-1,0 0 1,0 0 0,0-1 0,0 1 0,0 0-1,0 0 1,0 0 0,-1 0 0,1 0 0,0 0-1,0 0 1,0 0 0,0 0 0,0-1 0,0 1-1,0 0 1,0 0 0,0 0 0,0 0 498,-1-45-372,0-1 504,7-57 0,-4 89-563,0 1 0,0 0 1,2 0-1,0 0 0,0 0 0,1 1 0,1-1 0,13-21 1,-15 31-102,0-1-1,0 1 1,1 0 0,-1 0 0,1 0 0,0 1 0,0-1 0,0 1 0,0 0 0,0 1-1,0-1 1,0 1 0,1 0 0,-1 1 0,1-1 0,-1 1 0,0 0 0,1 0 0,-1 1-1,1-1 1,-1 1 0,0 1 0,8 2 0,-8-1 61,0 1 0,0 0 0,-1 1-1,1-1 1,-1 1 0,0 0 0,-1 0 0,1 0-1,-1 1 1,0-1 0,0 1 0,-1 0 0,1 0 0,-1 0-1,-1 0 1,2 9 0,2 14 376,-1-1 0,0 37 1,-3-45-266,-1-1 12,-1 0 1,-4 21-1,3-25-9,0 1-1,1 0 1,2 25-1,2-28-10,-3-13-200,0 1 0,0-1 0,0 0 0,0 0 0,0 0-1,0 0 1,0 1 0,0-1 0,0 0 0,0 0 0,0 0 0,0 0 0,0 1 0,0-1 0,0 0-1,0 0 1,0 0 0,0 0 0,0 1 0,0-1 0,0 0 0,1 0 0,-1 0 0,0 0 0,0 0-1,0 1 1,0-1 0,0 0 0,0 0 0,1 0 0,-1 0 0,0 0 0,0 0 0,0 0 0,0 0-1,0 1 1,1-1 0,-1 0 0,0 0 0,0 0 0,0 0 0,0 0 0,1 0 0,-1 0-1,0 0 1,0 0 0,0 0 0,0 0 0,1 0 0,-1 0 0,0 0 0,0 0 0,0 0 0,0-1-1,1 1 1,-1 0 0,0 0 0,0 0 0,0 0 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2.617"/>
    </inkml:context>
    <inkml:brush xml:id="br0">
      <inkml:brushProperty name="width" value="0.05" units="cm"/>
      <inkml:brushProperty name="height" value="0.05" units="cm"/>
    </inkml:brush>
  </inkml:definitions>
  <inkml:trace contextRef="#ctx0" brushRef="#br0">87 313 5248,'0'0'1301,"-3"-2"-832,-3-1-361,1 0 0,0 0 0,0-1 0,0 1-1,1-1 1,-1-1 0,1 1 0,0 0 0,0-1-1,0 0 1,1 0 0,-1 0 0,1-1-1,1 1 1,-1-1 0,1 1 0,-3-9 0,3 5-39,-1-1 1,1 0 0,1 0 0,0 0 0,0 0 0,1 0 0,0 0 0,1 0 0,0 0 0,3-12 0,-2 16-30,0 0 1,1 0-1,-1 1 1,1-1-1,1 1 0,-1 0 1,1 0-1,0 0 1,0 0-1,0 1 1,0-1-1,1 1 1,0 0-1,0 1 1,0-1-1,0 1 1,1 0-1,-1 0 0,1 1 1,0-1-1,0 1 1,0 1-1,0-1 1,0 1-1,0 0 1,0 0-1,0 1 1,7 0-1,-10 0 9,-1 1 0,0 0 0,0-1 0,0 1 0,0 0 0,1 1 0,-1-1 0,-1 0 0,1 0 0,0 1 0,0-1 0,0 1 0,-1 0 0,1-1 0,-1 1 0,1 0 0,-1 0-1,0 0 1,0 0 0,0 0 0,0 0 0,0 1 0,0-1 0,0 0 0,-1 0 0,1 1 0,-1-1 0,0 0 0,0 5 0,2 5 139,-2 0 1,0 0-1,0 0 0,-3 15 1,1-15 1,0-1 1,-1 1-1,-1-1 0,-7 18 1,10-27-257,0 1 0,0-1 0,0 0 0,0 1 0,0-1 0,-1 0 0,1 0 0,-1 0 0,1 0 0,-1 0 0,0 0 0,0-1 0,0 1 0,0 0 0,0-1 0,0 0 0,0 1 0,-1-1 0,1 0 0,0 0 0,-1 0 0,1-1 0,-1 1 0,1-1 0,-1 1 0,1-1 0,-4 0 0,-6-1-8382</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3.360"/>
    </inkml:context>
    <inkml:brush xml:id="br0">
      <inkml:brushProperty name="width" value="0.05" units="cm"/>
      <inkml:brushProperty name="height" value="0.05" units="cm"/>
    </inkml:brush>
  </inkml:definitions>
  <inkml:trace contextRef="#ctx0" brushRef="#br0">1 214 7552,'4'-22'53,"-1"20"80,-1 12 214,1-12-135,0-1 1,-1 1-1,1-1 0,-1 0 0,0 0 1,1 0-1,-1 0 0,2-6 0,-2 6-74,30-55 682,-25 41-555,1 1-1,2 1 0,19-27 0,-5 25 84,-19 16-192,-15 14-233,4-6-2334</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4.118"/>
    </inkml:context>
    <inkml:brush xml:id="br0">
      <inkml:brushProperty name="width" value="0.05" units="cm"/>
      <inkml:brushProperty name="height" value="0.05" units="cm"/>
    </inkml:brush>
  </inkml:definitions>
  <inkml:trace contextRef="#ctx0" brushRef="#br0">1 186 5504,'0'0'149,"1"4"107,7 36 825,-2 0 0,-1 0 0,0 70 0,3 40 611,-14-215-1014,4-90 1,15-82-951,-7 153 168,-6 75 55,2-9-104,-3 17 30,0 11-42,-7 34-441,3 0 0,2 0 0,2 1 0,5 57 0,-1-79-5580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3.389"/>
    </inkml:context>
    <inkml:brush xml:id="br0">
      <inkml:brushProperty name="width" value="0.05" units="cm"/>
      <inkml:brushProperty name="height" value="0.05" units="cm"/>
    </inkml:brush>
  </inkml:definitions>
  <inkml:trace contextRef="#ctx0" brushRef="#br0">0 437 9344,'0'0'9109,"0"-3"-8896,8-134 1045,1-16 65,-8 146-1306,1 0-1,-1 0 1,1 0-1,0 1 0,1-1 1,0 0-1,0 1 1,0 0-1,1 0 0,0 0 1,0 0-1,0 0 1,1 1-1,0 0 1,0 0-1,0 0 0,1 0 1,-1 1-1,1 0 1,0 0-1,0 1 0,1 0 1,-1 0-1,1 0 1,-1 1-1,1 0 0,0 0 1,0 1-1,0-1 1,0 2-1,0-1 0,0 1 1,1 0-1,-1 0 1,0 1-1,0 0 1,0 0-1,9 3 0,-13-2 19,1 0 1,-1 0-1,1 1 0,-1-1 0,0 1 0,0-1 0,0 1 0,0 0 0,-1 0 0,1 0 0,-1 1 1,1-1-1,-1 0 0,0 1 0,-1 0 0,1-1 0,1 6 0,3 10 95,0 0 0,3 25 0,-5-24-106,1 12 125,-2 0 0,0 1 1,-3 0-1,0 0 0,-7 37 1,9-45-36,-2-24-120,0-1-1,0 1 1,0 0-1,0 0 1,0-1-1,0 1 1,1 0-1,-1 0 1,0-1 0,1 1-1,-1 0 1,0-1-1,1 1 1,-1 0-1,1-1 1,-1 1-1,1-1 1,-1 1 0,1-1-1,0 1 1,-1-1-1,1 1 1,-1-1-1,1 1 1,0-1 0,-1 0-1,1 0 1,0 1-1,0-1 1,0 0-1,0 0-126,-1 0 0,0-1 0,0 1-1,1 0 1,-1-1 0,0 1 0,0-1 0,0 1-1,0 0 1,1-1 0,-1 1 0,0-1 0,0 1-1,0 0 1,0-1 0,0 1 0,0-1 0,0 1-1,0 0 1,0-1 0,0 1 0,0-1 0,-1 1-1,1 0 1,0-1 0,0 1 0,0-1 0,0 1 0,-1 0-1,1-1 1,0 1 0,0 0 0,-1-1 0,1 1-1,0 0 1,-1-1 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4.600"/>
    </inkml:context>
    <inkml:brush xml:id="br0">
      <inkml:brushProperty name="width" value="0.05" units="cm"/>
      <inkml:brushProperty name="height" value="0.05" units="cm"/>
    </inkml:brush>
  </inkml:definitions>
  <inkml:trace contextRef="#ctx0" brushRef="#br0">164 314 11904,'0'0'384,"3"23"746,-3-21-1041,0 0-1,0-1 0,-1 1 1,1-1-1,0 1 0,-1-1 1,1 1-1,-1-1 0,1 1 1,-1-1-1,0 1 0,0-1 1,1 0-1,-1 1 0,0-1 1,0 0-1,0 0 0,-1 0 1,1 0-1,0 0 0,0 0 1,0 0-1,-1 0 0,1 0 1,-1 0-1,-1 0 0,-2 1 31,1-1 0,-1 0 0,1 0 0,0 0 0,-1-1 0,1 1 0,-1-1 0,-7-1 0,8 0-104,0 0 0,1 0 0,-1 0 0,1-1 0,-1 1-1,1-1 1,0 0 0,0 0 0,0 0 0,0-1 0,0 1 0,0-1 0,1 0-1,-1 1 1,1-1 0,0 0 0,0 0 0,-4-7 0,0 0 35,1-1 0,0 0 0,0 0 0,-4-20 0,7 22-50,1 0 0,0-1 0,1 1 0,0 0 0,0 0 0,1 0 0,0 0 0,1 0 0,0 0 0,1 0 0,-1 0 0,2 0 0,-1 1 0,1 0 0,0-1 0,1 2 0,6-9 0,-7 9 0,2 0 0,-1 0 0,1 1 0,0-1 0,0 1 0,1 1 0,-1-1 0,1 1 0,1 0 0,-1 1 0,1 0 0,-1 0 0,1 1 0,0 0 0,1 0 0,-1 0 0,0 1 0,12-1 0,-16 3 28,1 0-1,0 1 0,-1-1 0,1 1 0,-1 0 0,1 0 0,-1 0 0,0 1 0,1 0 1,-1 0-1,0 0 0,0 0 0,0 0 0,0 1 0,-1 0 0,1 0 0,-1 0 0,4 3 1,5 8 125,-1-1 1,0 2-1,10 19 1,-20-34-153,1 6 48,0 0 0,0-1 0,0 1 1,0 0-1,-1 0 0,0 0 0,0 0 0,-1 1 0,0-1 0,0 0 0,0 0 0,-1 0 1,1 0-1,-2 0 0,1 0 0,-1 0 0,-2 7 0,2-7-10,0 0-1,0-1 1,-1 1-1,1 0 1,-1-1 0,-1 0-1,1 0 1,-1 0-1,0 0 1,0 0 0,0-1-1,-1 0 1,1 0-1,-1 0 1,0 0 0,0-1-1,-8 4 1,5-4-41,-1-1 0,1-1 0,0 1 0,-1-2 0,1 1 0,0-1 0,-1 0 0,1-1 0,-1 0 0,-8-2 0,-23-11-4883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4.926"/>
    </inkml:context>
    <inkml:brush xml:id="br0">
      <inkml:brushProperty name="width" value="0.05" units="cm"/>
      <inkml:brushProperty name="height" value="0.05" units="cm"/>
    </inkml:brush>
  </inkml:definitions>
  <inkml:trace contextRef="#ctx0" brushRef="#br0">199 337 10752,'23'-1'0,"-23"1"0,0 0 0,0 0 0,0-1 0,1 1 0,-1 0 0,0 0 0,0 0 0,0-1 0,0 1 0,0 0 0,0 0 0,0 0 0,-1-1 0,1 1 0,0 0 0,0 0 0,0 0 0,0-1 0,0 1 0,0 0 0,0 0 0,0 0 0,0-1 0,-1 1 0,1 0 0,0 0 0,0 0 0,0 0 0,0 0 0,-1-1 0,1 1 0,0 0 0,0 0 0,0 0 0,-1 0 0,1 0 0,0 0 0,0 0 0,0 0 0,-1 0 0,1 0 0,0 0 0,0 0 0,0 0 0,-1 0 0,1 0 0,-11-6 0,-15-1 87,6 2 307,0-1-1,0 0 1,-33-18 0,48 22-332,1-1 0,-1 0 0,1 0 0,0 0 0,0 0 0,0-1 0,1 1 0,-1-1 0,1 0 0,0 0 1,0-1-1,0 1 0,1 0 0,-1-1 0,1 0 0,0 0 0,1 1 0,-1-1 0,1 0 0,-1-8 0,1 8-7,0 0 0,1 0 0,0-1 0,0 1 0,0 0 0,1-1 0,0 1 0,0 0 0,0 0 0,1 0 0,-1 0 0,1 0 0,0 0 0,1 0-1,-1 1 1,5-6 0,-1 3 10,1 0-1,-1 0 1,1 1-1,1 0 1,-1 1-1,1 0 1,0 0-1,12-5 1,-7 3-24,0 2 0,0 0 0,0 0 0,1 2 0,0-1 0,0 2 0,0 0 0,0 0 0,0 1 0,16 2 0,-26-1-27,1 0 0,0 1-1,-1 0 1,1-1 0,0 2-1,-1-1 1,0 0 0,1 1-1,-1 0 1,0 0 0,0 0-1,0 1 1,0-1 0,0 1 0,0 0-1,-1 0 1,1 1 0,-1-1-1,0 0 1,0 1 0,0 0-1,-1 0 1,1 0 0,-1 0 0,0 0-1,0 1 1,0-1 0,-1 0-1,1 1 1,-1-1 0,0 1-1,-1 0 1,1 6 0,0-5 2,-1 1 1,0-1 0,0 0-1,0 0 1,-1 1 0,0-1-1,0 0 1,-1 0-1,0 0 1,0 0 0,0 0-1,-1-1 1,0 1-1,0 0 1,0-1 0,0 0-1,-1 0 1,0 0 0,0 0-1,-1-1 1,1 0-1,-1 0 1,0 0 0,0 0-1,0-1 1,-1 1-1,-7 2 1,1 0-35,-1-2 1,1 0-1,-1 0 0,0-1 0,0-1 1,0 0-1,0-1 0,-1 0 0,1-1 1,0-1-1,0 0 0,-14-3 0,13 1-2136,-1 0-7595</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29.600"/>
    </inkml:context>
    <inkml:brush xml:id="br0">
      <inkml:brushProperty name="width" value="0.1" units="cm"/>
      <inkml:brushProperty name="height" value="0.6" units="cm"/>
      <inkml:brushProperty name="color" value="#FFC114"/>
      <inkml:brushProperty name="inkEffects" value="pencil"/>
    </inkml:brush>
  </inkml:definitions>
  <inkml:trace contextRef="#ctx0" brushRef="#br0">91 46 4864,'0'0'0,"0"0"128,0 0 128,0 0 128,0 0 128,0 0 128,0 0 0,0 0 0,0 0 0,0 0-128,0 0 128,0 0-256,0 0 128,0 0-128,0 0 128,0 0-128,0 0 128,0 0-128,0 0 128,1 5-128,1 4 0,1 2-128,-1 1 0,-1-1-128,-1-2 128,-1-2-128,-1-3 128,-2-2-128,-1-3 0,0-1-128,-1-1 128,1-1-128,1-1 128,0-1-128,2 0 128,1 0-128,1-1 128,0 0-128,1-1 0,2 1 0,0 0 0,1 2 0,1 1 0,-1 1 0,1 3 128,0 1-1,0 2 1,-1 1 0,0 1 128,-1 1 0,-1 0 0,-2 1-128,0 1 128,-1-1-128,-1-1 128,0-1-128,-2-2 128,0 0-128,0-3 128,-1 0-128,-1-1 128,0-1-128,-1-2 0,0-1-128,0-1 128,0 0-128,1-1 0,1-1 0,0 1 0,1 2 0,2 0 0,1 2 0,1 0 0,1 0 0,1 1 0,2 1 0,1 1 0,1 1 0,1 1 0,-1 0 0,1 1 0,0 1 0,0 0 128,0 0-128,0 0 128,-2 0-128,-1 0 128,-1-1 0,-1-1 0,-2 0 0,-2-1 0,-2 0-128,-1-1 128,-3 0-128,-1 0 128,-1-1-128,-2-1 0,0-2 0,0 0 0,1-2 0,2-1 0,3-1 0,3 0 0,3 1 0,2 0 0,4 0-128,1 2 128,1 2-256,0 0 128,1 3-512,0 1 0,-1 2-384,-1 1 128,0 0-11391,-2-1 7295</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0.954"/>
    </inkml:context>
    <inkml:brush xml:id="br0">
      <inkml:brushProperty name="width" value="0.1" units="cm"/>
      <inkml:brushProperty name="height" value="0.6" units="cm"/>
      <inkml:brushProperty name="color" value="#FFC114"/>
      <inkml:brushProperty name="inkEffects" value="pencil"/>
    </inkml:brush>
  </inkml:definitions>
  <inkml:trace contextRef="#ctx0" brushRef="#br0">31 113 11648,'0'0'0,"0"0"0,0 0 128,0 0 0,0 0 128,0 0 128,0 0 0,0 0 0,0 0 0,0 0-128,0 0 0,3-5-128,2-4 128,3-3-128,1-1 0,-1 2 0,1 2 0,-1 5 0,-1 5 128,-1 5-128,-1 3 128,-2 4 0,0 2 0,-3 1-1,-1 0 1,-1 1 0,-2 0 0,0-1 0,-2-1 0,1-2-128,0-3 128,-1-3-128,0-2 128,0-3-128,-1-2 0,0-3 0,1-2 0,0-2-128,0-1 128,3-2-128,0 0 128,3-2-128,0 1 0,2 1 0,2 0 0,-1 1 0,3 2 0,1 1 0,1 1 0,1 2 0,-1 1 0,-1 2 0,-1 2 0,-1 1 0,-2 2 128,-2 2-128,-2 2 128,-1 1 0,-2 1 0,-1-1 0,-2 0 0,0-2 0,-1-1 0,2-2-128,-1-3 128,1-3-128,-1-4 128,-1-3-128,0-5 0,0-5 0,3-3 0,3-2 0,4-1 0,3 1 0,3 3 0,1 2 0,2 5 0,-2 4 0,-1 7 0,-1 7 0,-2 5 0,-2 5 0,-3 2 0,-1 2-128,-1-2 128,-2-1-1152,-1-3 128,0-3-12159,1-4 7935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2.138"/>
    </inkml:context>
    <inkml:brush xml:id="br0">
      <inkml:brushProperty name="width" value="0.1" units="cm"/>
      <inkml:brushProperty name="height" value="0.6" units="cm"/>
      <inkml:brushProperty name="color" value="#FFC114"/>
      <inkml:brushProperty name="inkEffects" value="pencil"/>
    </inkml:brush>
  </inkml:definitions>
  <inkml:trace contextRef="#ctx0" brushRef="#br0">1 80 9344,'0'0'0,"0"0"0,0 0 128,4-3 0,5-3 0,2-2 0,2-1 128,0 1 128,0 1 128,-1 1 0,-2 4 128,-1 1-128,-2 1 128,-1 3-128,-2 1 0,-1 1-128,-1 0 0,0 1-128,-1-1 128,1-3-128,0 0 0,-1-1-1,0-1 1,-1-1-128,1 1 128,-3 0-128,0 0 128,-1 1-128,-2-1 0,1 1 0,-1-1 128,0 0-128,0 0 0,0 0 0,1 0 0,0-1 0,1 1 0,1-2-128,0 0 128,3-1-128,1 0 128,3 1-128,1 1 128,3 1-128,0 1 128,2 2-128,-2 2 128,0 2-128,-2 1 128,-1 1-128,-2 0 128,-2 0-128,-2-2 128,-3-1-128,-2-3 128,-2-2-128,-2-2 128,-3-4-128,-1-2 128,-2-4-128,1-2 128,0-2-128,2 0 128,2 2-128,2 1 128,2 3-128,3 2 128,1 2-128,3 2 0,2 2-768,3 1 0,3 2-13055,-1 1 8319</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3.356"/>
    </inkml:context>
    <inkml:brush xml:id="br0">
      <inkml:brushProperty name="width" value="0.1" units="cm"/>
      <inkml:brushProperty name="height" value="0.6" units="cm"/>
      <inkml:brushProperty name="color" value="#FFC114"/>
      <inkml:brushProperty name="inkEffects" value="pencil"/>
    </inkml:brush>
  </inkml:definitions>
  <inkml:trace contextRef="#ctx0" brushRef="#br0">101 171 11904,'0'0'0,"3"-5"0,1-2 0,1-3 128,-1 1 0,-2 1 0,-2 2 128,-3 2 128,-1 2 0,-1 2-128,-1 1 0,-1 1 0,1-1 0,1-1 0,0-2 0,0 0 0,2-2 0,2 0-128,2 0 128,1-2-128,3 0 0,0 0-128,1 0 128,0 0-128,-1 2 128,0 2 0,-1 1-1,0 1 1,-2 1 0,0 0 0,-3 2 0,-1 1 0,-1 2 0,-1-1 0,0 1 0,-1 0 0,0-1 0,0-1 0,0-2 128,0 0-128,2-1 0,0-1 0,0 0 0,2-1-128,0 1 128,0 0-128,-2 0 128,1-1-128,-1-1 128,1-2-128,1-2 0,4-1 0,1-2 0,3 0 0,2 0 0,0 3 0,1 1 128,1 4-128,-1 3 128,-1 2 0,-1 4 0,-2 1 0,-3 2 0,-1 1 0,-2 1 128,-2 0-128,-1-1 128,-1-3-128,-2-2 128,-2-3-128,-3-5 0,-3-3-128,-3-5 0,-2-5 0,1-2 0,1-3-256,4-1 128,4 1-1152,6-1 128,4-1-11903,2 4 7679</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4.811"/>
    </inkml:context>
    <inkml:brush xml:id="br0">
      <inkml:brushProperty name="width" value="0.1" units="cm"/>
      <inkml:brushProperty name="height" value="0.6" units="cm"/>
      <inkml:brushProperty name="color" value="#FFC114"/>
      <inkml:brushProperty name="inkEffects" value="pencil"/>
    </inkml:brush>
  </inkml:definitions>
  <inkml:trace contextRef="#ctx0" brushRef="#br0">52 96 8448,'0'0'0,"0"0"128,0 0 128,0 0 512,0 0 0,0 0 0,0 0 0,0 0-256,0 0 128,0 0-256,0 0 0,0 0-128,0 0 128,0 0-128,0 0 0,0 0-128,0 0 0,1-4 0,2-6 0,2-2-128,1-3 128,0 1-128,1 1 128,-2 2-128,0 3 128,-2 3-128,0 3 128,-1 2 0,-1 3 0,-1 1 0,-1 2 127,-2 1-127,0 0 128,-2 2-128,0-1 128,-2 2-128,0-1 128,-1-1-128,1 0 128,0-1-128,0-2 128,0-2-128,1-1 0,0-1 0,0-1 0,2-2-128,0-1 128,1-2-128,2-2 0,0-2 0,2 0 0,3 0 0,2-1 0,3 1 0,2 0 0,1 1 0,2 1 0,1 2 0,-1 1 0,-1 2 0,-2 2 0,-2 3 0,-3 4 0,-2 2 0,-2 4 0,-3 1 0,-2 1 128,-2 0 0,0-1 0,-2-2 0,0-3 0,0-3 0,0-4 0,-1-3 0,1-3 0,0-3 0,2-3 0,0-1-128,2-1 128,2 0-128,2 1 0,1 0 0,1 2 0,0 1 0,-1 3 0,0 1 0,-1 3 0,1 2-128,-1 3 128,1 1-1024,-1 2 128,0 1-12415,-1-1 7935</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6.041"/>
    </inkml:context>
    <inkml:brush xml:id="br0">
      <inkml:brushProperty name="width" value="0.1" units="cm"/>
      <inkml:brushProperty name="height" value="0.6" units="cm"/>
      <inkml:brushProperty name="color" value="#FFC114"/>
      <inkml:brushProperty name="inkEffects" value="pencil"/>
    </inkml:brush>
  </inkml:definitions>
  <inkml:trace contextRef="#ctx0" brushRef="#br0">110 70 12928,'0'0'0,"0"0"0,0 0 128,0 0 0,0 0 0,0 0 256,0 0 0,0 0-128,0 0 128,0 0-128,0 0 0,0 0 0,0 0 0,0 0-128,0 0 128,0 0-128,0 0 127,0 0-127,0 0 0,0 0-128,0 0 128,-3-5-128,-3-3 128,-2-4-128,0-1 128,-1 0-128,2 2 0,2 5 0,1 5 128,1 4-128,2 5 128,-2 3 0,1 2 0,-1 1 0,-1 0 0,0 0 0,1-2 128,0-2-128,0-4 128,1-2-128,-1-4 0,1-2 0,-1-3 0,1 0 0,0 0 0,-1 0-128,1 1 128,0 0-128,1 1 128,0 1-128,1-1 128,1 1-128,0 0 0,0 0 0,-1 1 0,1 0 0,-1 1 0,0 1 0,0 2 0,-1 1 0,-1 2 0,1 2-640,-1 0 0,-1 2-12671,1-2 8063</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7.545"/>
    </inkml:context>
    <inkml:brush xml:id="br0">
      <inkml:brushProperty name="width" value="0.1" units="cm"/>
      <inkml:brushProperty name="height" value="0.6" units="cm"/>
      <inkml:brushProperty name="color" value="#FFC114"/>
      <inkml:brushProperty name="inkEffects" value="pencil"/>
    </inkml:brush>
  </inkml:definitions>
  <inkml:trace contextRef="#ctx0" brushRef="#br0">1 8 13696,'0'0'0,"0"0"0,0 0 0,0 0 0,0 0 128,0 0 0,0 0 128,0 0 0,0 0 0,0 0 0,0 0 0,0 0-128,0 0 128,0 0-128,0 0 128,0 0-128,0 0 128,0 0-129,0 0 129,0 0-128,0 0 128,0 0-128,0 0 0,0 0-128,0 0 128,0 0-128,0 0 128,0 0-128,0 0 128,0 0-128,0 0 128,0 0-128,0 0 0,0 0 0,0 0 0,0 0 0,0 0 0,0 0 0,0 0 0,5 0 0,6-1 0,6 0-128,4-1 0,3 1-128,0-1 128,0 2 0,-3 2 0,-4 0 0,-5 2 128,-7 3 0,-6 1 0,-5 4 0,-4 0 0,-3 1 0,-1-2 128,-1-2-128,1-2 128,2-2 0,0-2 128,3-1-128,1-2 128,1 0-128,1 0 128,0-1-128,-1 0 128,1-2-128,0-1 128,2-2-128,1-1 0,3-3-128,2 0 128,2-1-128,1 1 128,2 0-128,0 3 0,1 1 0,1 1 0,-1 1 0,1 2 0,-1 2 0,-2 0 0,-2 2 0,-2 2 0,-3 1 0,-2 4 0,-3 1 0,-2 3 0,-1 0 0,-1-1 0,-1-1 0,1-1 0,2-4 0,0-1 0,2-4 0,2-2 0,2-3-640,3-2 128,4-3-384,2 0 0,3-1-10879,-1 1 6911</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9.121"/>
    </inkml:context>
    <inkml:brush xml:id="br0">
      <inkml:brushProperty name="width" value="0.1" units="cm"/>
      <inkml:brushProperty name="height" value="0.6" units="cm"/>
      <inkml:brushProperty name="color" value="#FFC114"/>
      <inkml:brushProperty name="inkEffects" value="pencil"/>
    </inkml:brush>
  </inkml:definitions>
  <inkml:trace contextRef="#ctx0" brushRef="#br0">19 115 13312,'0'0'0,"0"0"0,0 0 128,0 0 128,0 0 0,0 0 256,0 0 0,0 0-128,0 0 128,0 0-256,0 0 0,0-4-129,0-4 129,0-3-128,0-2 0,0-2 0,0 0 0,0 0-128,0 2 128,0 2-128,2 4 0,1 4 0,1 6 0,2 7 0,1 5 0,3 4 0,2 3 0,0 1 0,-1-2 128,-1-2-128,-3-3 128,-1-4 0,-2-3 0,-2-2 0,-2-3 128,-3-1-128,-2-2 0,-1-1 0,0-2 128,-1-1-128,1-2 0,0-2 0,1-2 0,0-3-128,2-2 128,0-1-128,2 0 128,1 1-128,0 2 0,0 2 0,2 3 0,3 2 0,3 3 0,2 4 0,1 3 0,0 4 0,-1 2 0,-1 2 0,-3 0 0,-2 1 0,-2-2 0,-2-3 0,-1-2 0,-2-2 0,-2-2 0,-2-2 0,-3-3 0,-3-1 0,-2-4 128,-2-4-128,1-2 0,2-2 0,1 0 128,4 2-128,2 1 0,3 3 0,2 3 0,2 3 0,3 4 0,2 5 0,3 5 0,3 4-256,3 2 0,1 0-640,2-2 128,0-2-11903,-2-3 7551</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0.155"/>
    </inkml:context>
    <inkml:brush xml:id="br0">
      <inkml:brushProperty name="width" value="0.1" units="cm"/>
      <inkml:brushProperty name="height" value="0.6" units="cm"/>
      <inkml:brushProperty name="color" value="#FFC114"/>
      <inkml:brushProperty name="inkEffects" value="pencil"/>
    </inkml:brush>
  </inkml:definitions>
  <inkml:trace contextRef="#ctx0" brushRef="#br0">0 105 11392,'0'0'0,"0"0"0,0 0 0,0 0 0,0 0 128,1-5 0,2-4 128,0-2-128,1-2 128,1-1-128,-1 1 128,-1 1-128,0 2 128,0 2-128,1 2 0,1 3 0,3 2 128,1 4 0,2 4 0,-1 2 0,0 1 0,-3 2 0,-1 0 0,-3 0 128,-2-2 0,-4-1-128,-4-2-1,-2 1 1,0-1 0,-2 0-128,1 1 128,2-1-128,1-2 0,3-1 0,2-3 0,1-3-128,0-4 128,0-4-128,1-1 0,1-2 0,0 0 0,0 1 0,1 1 0,0 3 0,0 2 0,0 2 0,-2 3 0,0 2 0,-1 2 0,-1 1 0,0 1 0,0 0 0,-2 0 128,1-1-128,-1-1 128,0-2-128,0 0 128,1 0-128,0-1 0,0 0-640,1 1 0,0 0-511,2 3 127,0 1-9472,0 0 6016</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0.995"/>
    </inkml:context>
    <inkml:brush xml:id="br0">
      <inkml:brushProperty name="width" value="0.1" units="cm"/>
      <inkml:brushProperty name="height" value="0.6" units="cm"/>
      <inkml:brushProperty name="color" value="#FFC114"/>
      <inkml:brushProperty name="inkEffects" value="pencil"/>
    </inkml:brush>
  </inkml:definitions>
  <inkml:trace contextRef="#ctx0" brushRef="#br0">3 81 11136,'0'0'0,"0"0"128,0 0 0,0 0 128,0 0 128,0 0 0,0 0 0,0 0 0,0 0 0,0 0-256,0 0 128,0 0-128,0 0 128,0 0-128,0 0 0,0 0 0,0 0 0,0 0 0,0 0 128,0 0 0,0 0 0,0 0 0,0 0 0,0 0-1,0 0 1,0 0 0,0 0 0,0 0-128,0 0 128,0 0-128,0 0 128,0 0-128,0 0 0,0 0 0,0 0 0,0 0-128,0 0 128,-1-4-128,0-3 128,0-3-128,1-1 0,1 0 0,1 1 0,0 0 0,1 3 0,0 2 0,0 2 0,0 0 0,-2 3 0,0 3 0,0 1 128,-1 2-128,0-1 128,-1 0-128,1-1 128,-1-1-128,-1 0 128,1-1-128,0-1 0,1-2 0,-1-2 0,1-1-128,-1 0 128,0 1-256,2 2 0,1 4-768,3 4 0,4 6-10751,-1-1 6911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6.235"/>
    </inkml:context>
    <inkml:brush xml:id="br0">
      <inkml:brushProperty name="width" value="0.05" units="cm"/>
      <inkml:brushProperty name="height" value="0.05" units="cm"/>
    </inkml:brush>
  </inkml:definitions>
  <inkml:trace contextRef="#ctx0" brushRef="#br0">34 261 5248,'11'-9'673,"1"-2"-1,-2 1 1,1-1 0,-2-1 0,1 0-1,9-16 1,-10 14-416,1 0 0,0 1 0,1 0 0,0 1-1,15-12 1,-14 14-71,-6 4-35,1 0 0,-1 1 1,1 0-1,0 0 0,0 1 1,1 0-1,-1 0 0,1 0 1,0 1-1,0 0 0,0 1 1,0 0-1,14-2 0,-24 5-100,-1 0-1,0 1 1,1-1-1,-1 1 1,1-1 0,-1 1-1,1 0 1,0-1-1,0 1 1,-3 4-1,-6 4 56,-25 18 148,-51 53 0,62-54 35,-1-2 0,-2-1 0,-52 35 0,116-98 730,64-69-780,-72 85-277,0 1 1,49-29-1,-14 16-4350,-48 28-4145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1.941"/>
    </inkml:context>
    <inkml:brush xml:id="br0">
      <inkml:brushProperty name="width" value="0.1" units="cm"/>
      <inkml:brushProperty name="height" value="0.6" units="cm"/>
      <inkml:brushProperty name="color" value="#FFC114"/>
      <inkml:brushProperty name="inkEffects" value="pencil"/>
    </inkml:brush>
  </inkml:definitions>
  <inkml:trace contextRef="#ctx0" brushRef="#br0">21 94 11136,'0'0'0,"0"0"0,0 0 0,0 0 0,0 0 128,0 0 128,0 0 0,0 0 0,0 0 0,0 0 0,0 0 0,0 0-128,0 0 128,0-4-128,1-3 128,-1-3-128,2-2 128,0 0-128,0 0 0,1 2 0,1 3 0,2 2 0,-2 2 0,1 1 0,-2 2 128,-2 1-128,-2 2 128,-3 1-128,-2 0 128,0 2-128,-1 0 128,0 0-128,0-1-1,2 1-127,0-1 128,3-2-128,0-1 0,1-1 0,2-1 0,0-2 0,3-3 0,3-2 0,0-2 0,1 0 0,-1 0 0,-1 1 0,-3 2 0,-1 2 0,-1 1 0,-2 3 0,-1 2 0,0 1 0,-2 1 128,0 0 0,0 0 0,1 0 0,0 0 128,0-1-128,1-1 128,0 0-128,1-1 0,1-1-128,-1 0 128,0 0-128,0 0 0,-1-2-128,0 0 0,0-1-896,-1 2 129,1 2-10497,0 0 6784</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3.037"/>
    </inkml:context>
    <inkml:brush xml:id="br0">
      <inkml:brushProperty name="width" value="0.1" units="cm"/>
      <inkml:brushProperty name="height" value="0.6" units="cm"/>
      <inkml:brushProperty name="color" value="#FFC114"/>
      <inkml:brushProperty name="inkEffects" value="pencil"/>
    </inkml:brush>
  </inkml:definitions>
  <inkml:trace contextRef="#ctx0" brushRef="#br0">1 70 12800,'0'0'0,"5"2"128,2 1 128,2 1 0,-1-1 0,-3-2 0,-3-1 0,-2-2-128,-2-3 128,-1-2-128,2-2 0,4-1 0,3-1 0,4 2-128,2 0 128,2 1-128,2 3 128,0 2-128,1 3 128,0 1-128,-1 1 128,-3 2-128,-2 1 128,-3 0-128,-2 0 128,-1 0 0,-2 0 0,-2 0 0,-1 0 0,-2 0-1,-1-1 129,-1 1-128,-2-2 128,1 0-128,-1-1 0,0-1-128,2 0 128,0-2-128,0-1 128,1-1-128,0-2 0,1 0 0,-1-1 0,0 0 0,1 0 0,0 0 0,2-1 0,-1 1-128,2 0 128,1 1-128,0 2 128,2 0-128,2 2 128,1 2-128,1 1 128,1 2-128,-1 2 128,-2 2 0,-1 0 0,-2 2 0,-2 0 0,-3 0 0,-1 0 128,-1-1-128,-2-1 128,1-1 0,-1-2 0,-1-1-128,0-2 128,-1-2-128,0 0 128,0 0-128,1 0 128,1-1-128,0 1 128,1-1-128,1-1 0,0-1 0,1-1 0,0 0-256,1-1 0,2-1-895,3 1-1,1 0-9600,1 1 6272</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4.404"/>
    </inkml:context>
    <inkml:brush xml:id="br0">
      <inkml:brushProperty name="width" value="0.1" units="cm"/>
      <inkml:brushProperty name="height" value="0.6" units="cm"/>
      <inkml:brushProperty name="color" value="#FFC114"/>
      <inkml:brushProperty name="inkEffects" value="pencil"/>
    </inkml:brush>
  </inkml:definitions>
  <inkml:trace contextRef="#ctx0" brushRef="#br0">1 124 7040,'0'0'0,"0"0"128,0 0 0,0 0 128,0 0 0,0 0 128,0 0 128,0 0-128,0 0 0,0 0-128,0 0 0,1-4-128,1-6 0,2-4 0,1-2 0,2-2 0,0 1 0,1 2-128,-1 3 128,0 3-128,0 3 128,-1 4 0,0 2 128,-1 2-128,0 2 128,0 3-128,-2 2 128,1 2-128,-2 1 128,0 1-128,-1 0 128,0-2 0,-2-2 0,-1-2-128,0-2 128,-2-1-128,0-2 128,0 0-128,0-2 128,0 1-128,-1-2 0,0 0 0,1-1 0,-2-2-128,1-1 128,-1-2-128,1 0 0,0-2 0,1 1 0,2 0 0,1 1 0,1 2 0,1 1 0,2 3 0,0 3 0,1 3 0,0 2 0,-1 3 0,0 1 0,0 2 0,0 1 128,-1 0-128,0-2 128,-1-1-128,0-2 128,-1-3-128,0-1 128,0-2-128,-1-2 128,-1-1-128,0 0 0,0-1-128,0-3 128,1-1-256,2-2 128,0-1-256,2-1 0,1-1 0,1 0 0,1-1 128,0 1 0,0 1 128,-1 2 0,0 2 128,-2 1 0,-1 2 0,-1 3 0,-1 1 0,0 2 128,-2 2 0,0 0 128,-1 1 0,-1 1 0,0 0 0,0 0 0,0-2-256,1-1 128,-1-1-256,2-2 0,0-1-768,1-2 128,1-3-8192,-1-1 5120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6.054"/>
    </inkml:context>
    <inkml:brush xml:id="br0">
      <inkml:brushProperty name="width" value="0.1" units="cm"/>
      <inkml:brushProperty name="height" value="0.6" units="cm"/>
      <inkml:brushProperty name="color" value="#FFC114"/>
      <inkml:brushProperty name="inkEffects" value="pencil"/>
    </inkml:brush>
  </inkml:definitions>
  <inkml:trace contextRef="#ctx0" brushRef="#br0">100 70 9088,'0'0'0,"0"0"0,0 0 128,0 0 128,0 0 128,0 8 0,0 6 128,-1 4 128,0 3 0,0 0-256,0-1 128,-2-3-128,1-3 0,0-3-128,0-3 0,0-4-128,1-2 128,-1-3-128,-1-4 0,0-5 0,-1-4 0,0-2-128,2-3 128,2 0-128,2-1 0,1 1 0,2 2 0,2 3 0,0 2 0,0 3 0,0 1 0,0 1 0,1 2 0,-1 0 0,1 2 0,0 1 0,-1 0 0,-1 3 0,-2 1 128,0 2 0,-1 1 0,-2 1 0,-1 2 128,-2-1 0,0 1-1,-2-2 1,0-1 0,-1-1 0,1-2 0,-2-1-128,-1-1 128,-1 0-128,-3 0 0,-1 0 0,0 0 0,-1-1 0,0 0 0,2-2-128,2-1 128,1 0-128,3-3 128,3 0-128,3-1 0,5-2 0,3 1 0,4 1 0,4 1 0,0 3 0,1 3 0,0 4 0,-2 4 0,-3 2 0,-2 2 0,-3 1 0,-4 1 0,-2-1 0,-3-1 128,-3-1 0,-2-2 0,-2-1 0,-2-2 0,-3-1 0,-3-1 128,0-1-128,-1-1 0,1 0 0,1-1 0,1-2-128,0 0 128,2-2-128,2-1 128,3-4-128,5-2 0,4-2 0,4-2 0,4-1 0,4 0 0,4 3-128,2 4 128,0 3-128,-2 3 128,-4 3-384,-5 3 128,-5 1-512,-5 2 0,-4 0-12287,-2 0 7807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7.886"/>
    </inkml:context>
    <inkml:brush xml:id="br0">
      <inkml:brushProperty name="width" value="0.1" units="cm"/>
      <inkml:brushProperty name="height" value="0.6" units="cm"/>
      <inkml:brushProperty name="color" value="#FFC114"/>
      <inkml:brushProperty name="inkEffects" value="pencil"/>
    </inkml:brush>
  </inkml:definitions>
  <inkml:trace contextRef="#ctx0" brushRef="#br0">6 151 12544,'0'0'0,"0"0"0,0 0 0,0 0 128,0 0 0,0 0 128,0 0 0,0 0 128,0 0 0,2-5-128,2-5 128,2-5-256,2-3 128,0-3-128,1 1 0,-1 1 0,0 2 0,-1 5 0,2 3 0,1 5 0,2 4 0,1 5 0,-1 4 0,-1 2-1,-2 0 1,-1 1 0,-1-2 0,-2 0 0,-3-1 128,-1 0-128,-1 0 0,-2 0 0,-2 0 128,-3 0 0,-1 1 0,-2 0-128,-2-1 128,0-2-128,0-1 0,2-3 0,0-5 0,1-5-128,1-5 128,1-3-128,0-3 128,2 0-128,0 1 128,2 3-128,0 3 0,3 4 0,0 2 0,1 3 0,1 1 0,1 3 0,1 2 0,-1 2 0,1 2 0,-1 2 0,0 1 0,0 1 0,-1 2 0,-1-1 0,-1 0 128,-1-1-128,-1-3 128,0-1-128,-1-3 128,-1-1-128,-1-2 0,1-2 0,-1 0 128,0-3-128,0-1 0,0 0 0,-1 0 0,2-2 0,0-2 0,1-4 0,1-2 0,2-2 0,2 1 0,2-1 0,1 4 0,1 3-128,0 5 128,0 4 0,0 6 0,-1 3 0,-1 4 0,0 2 0,-2 1 0,0 0 0,-1-1 0,-2-3 0,-1-1 0,-1-2 0,-1-2 128,0-3-128,-1-2 128,1-1-128,0-3 128,0-1-128,2 0 0,0-2-128,1 2 128,1-1-1024,0 0 0,1 0-12031,-1 0 7807</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9.342"/>
    </inkml:context>
    <inkml:brush xml:id="br0">
      <inkml:brushProperty name="width" value="0.1" units="cm"/>
      <inkml:brushProperty name="height" value="0.6" units="cm"/>
      <inkml:brushProperty name="color" value="#FFC114"/>
      <inkml:brushProperty name="inkEffects" value="pencil"/>
    </inkml:brush>
  </inkml:definitions>
  <inkml:trace contextRef="#ctx0" brushRef="#br0">0 21 15104,'0'0'0,"0"0"0,0 0 0,0 0 0,0 0 128,4 0-128,4 0 128,4 0 0,4 2 128,3 3-128,2 2 128,1 2-128,2 2 127,2 0-127,1 1 128,2-1-128,0 0 0,-2-3 0,-3-1 0,-5-1 0,-3-1 0,-4-2 0,-5 0 128,-2-1-128,-4-2 128,-3-2-128,-2-3 0,-4-5 0,-1-2 0,-3-3 0,-1-1 0,-1 1 0,0 2 0,0 2 0,1 2 0,2 2 0,1 2 0,2 1-128,1 1 128,2 2-128,0 0 128,0 0-128,2 0 128,-1 0-128,1 0 0,1 1 0,1-1 0,2 2 0,3 3 0,3 2 0,4 4 0,1 1 0,2 3 128,0-1-128,-1-1 0,-3-2 0,-1-2 128,-3-3-128,-3-2 128,-2-2-128,-5-4 128,-3-3-128,-3-2 128,-1-2-128,-2-1 128,0 2-128,1 0 0,0 1 0,3 2 0,1 2 0,2 0 0,1 2 0,0 1 0,2 0 0,-1 1 0,1 1 0,1 2 0,2 2 0,2 3 0,4 2 0,5 2 0,3 2 0,3-1 0,1-1 0,0-1 0,-1-3 0,-4-3 0,-3-1 0,-3-2 0,-4-2 0,-4-3 0,-5-1 0,-5-2 0,-4-3 0,-3-3 0,-1-1 0,1 1 0,1-1 0,3 3 0,1 1 0,3 2 0,2 2 0,1 1 0,2 2 0,2 1 0,1 0 0,2 1 0,2 0 0,2 0 0,3 1-256,2-1 0,2 1-1408,4 1-11647,-1 0 7679</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0.891"/>
    </inkml:context>
    <inkml:brush xml:id="br0">
      <inkml:brushProperty name="width" value="0.1" units="cm"/>
      <inkml:brushProperty name="height" value="0.6" units="cm"/>
      <inkml:brushProperty name="color" value="#FFC114"/>
      <inkml:brushProperty name="inkEffects" value="pencil"/>
    </inkml:brush>
  </inkml:definitions>
  <inkml:trace contextRef="#ctx0" brushRef="#br0">0 41 10752,'0'0'0,"0"0"128,0 0 0,0 0 256,0 0 0,0 0 0,0 0 0,0 0-128,0 0 128,0 0-128,0 0 0,0 0-128,0 0 128,0 0-128,0 0 0,5-1 0,3-2 0,5-1-128,2 0 128,2 1-128,0 1 128,0 2-128,0 2 128,-2 3-128,-1 4 128,-2 1-128,-2 1 128,-2 0 0,-3-1 0,-3-2 0,-1-1 128,-3-2-128,-2 0 128,0-2-128,-1-1-1,0-1 1,-1 0 0,1-1 0,0-1 0,0 0 0,1 0 0,-1 0-128,0-1 128,1 0-128,0-1 128,0-2-128,1-2 128,2-2-128,2-1 128,2-1-128,2 0 0,1 2 0,1 1 0,-1 2 0,-1 2 0,0 4 0,-1 2 0,-1 4 0,1 3 0,-1 1 0,0 3 0,0-1 0,-2 0 128,0-2-128,-1-1 128,-2-2-128,-2-1 128,1-2-128,-2-1 128,0-2-128,-1-1 128,-1-1-128,0-2 128,-1-1-128,0-1 128,0 0-128,0-1 128,1-4-128,3-2 0,1-1 0,3-1 0,1 0 0,2 2 0,0 1 0,1 3 0,1 3 0,-1 2 0,1 3 0,0 3 0,-1 4 0,0 4 0,0 3 0,-1 1 0,-2 1 0,-1 0 0,-2-3 0,-2-1 0,0-2 0,-1-3 128,1-2-128,-1-1 128,0-2-128,1-2 128,1 0-128,1-1 128,0-1-128,0 1 0,1-1-512,1 1 128,2 0-896,2 2-10751,1 0 6911</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1.938"/>
    </inkml:context>
    <inkml:brush xml:id="br0">
      <inkml:brushProperty name="width" value="0.1" units="cm"/>
      <inkml:brushProperty name="height" value="0.6" units="cm"/>
      <inkml:brushProperty name="color" value="#FFC114"/>
      <inkml:brushProperty name="inkEffects" value="pencil"/>
    </inkml:brush>
  </inkml:definitions>
  <inkml:trace contextRef="#ctx0" brushRef="#br0">35 157 10240,'0'0'0,"9"-2"128,4-5 0,-5-4 128,-5-3 128,-7-1 0,-4-1 128,-3 2-128,0 2 128,0 2-128,3 3 0,1 2-128,2 2 128,2 1-128,3 0 0,3-1-128,3-1 128,4-1-128,1-2 128,2 1-128,2 0 0,0 2 0,-1 2 0,-2 3 0,-1 3 0,-2 1-128,-2 2 127,-1 1-127,-2 0 128,-1 0 0,-2 1 0,-1 0-128,-1-1 128,-1 0-128,-1-1 128,0-1-128,0 0 128,-1-1-128,0 0 128,0-1-128,0 0 128,0-1-128,0-1 128,0 0-128,0-2 128,-1-1-128,-2-1 0,-1-2 0,0-3 0,1-2 0,1-1 0,2-2 0,2 0 0,3 2 0,3 0 0,2 3 0,-1 1 0,0 2 0,-2 2 0,0 0 0,-1 2 0,-2-1 0,-2 2 128,-2 0-128,0 0 128,-2 1-128,-1 0 128,-1 1-128,1 1 128,-1-1-128,0 2 128,3 0-128,0 1 128,2 1-128,2-1 128,1 0-128,1-1 0,1 0 0,1-1 0,-1 1-256,0 0 128,-1 1-1024,1 0 1,1 1-10113,0-2 6528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3.488"/>
    </inkml:context>
    <inkml:brush xml:id="br0">
      <inkml:brushProperty name="width" value="0.1" units="cm"/>
      <inkml:brushProperty name="height" value="0.6" units="cm"/>
      <inkml:brushProperty name="color" value="#FFC114"/>
      <inkml:brushProperty name="inkEffects" value="pencil"/>
    </inkml:brush>
  </inkml:definitions>
  <inkml:trace contextRef="#ctx0" brushRef="#br0">1 17 13568,'0'0'0,"0"0"0,0 0 128,0 0 256,0 0 0,0 0 0,0 0 128,0 0-256,0 0 128,0 0-128,0 0-1,0 0-127,0 0 128,6 2-128,5 3 128,4 2-128,3 2 0,2 2 0,-2 0 0,-2 1-128,-1-1 128,-3-1-128,-2 1 128,-3-2-128,-2-1 128,-2-1-128,-1-2 128,-2-2-128,-2-1 128,-1 0-128,-1-1 128,-1 0-128,-1-1 128,1-1-128,-3-2 128,-1-2-128,-1-3 128,-2-3-128,-1-1 128,0-2-128,1 1 128,2-1-128,2 1 0,2 2 0,2 1 0,2 1 0,3 2 0,3 1 0,2 1 0,2 3 0,2 3 0,0 3 0,-1 4 0,-1 1 0,-2 4 0,-2 1 0,-2 1 0,-2 1 0,-2-1 0,-2-1 0,-3-3 0,-1-3 0,-1-1 0,-1-2 0,0-2 128,2-1-128,0-1 128,2-2-128,1 0 0,1-1 0,1-1 0,0-1 0,2 0 0,0-2 0,1 0 0,1-1 0,2 0 0,0-1 0,1 2 0,1 0 0,-1 1 0,-1 1 0,0 2 0,0 1 0,-1 2 0,0 2 0,-1 2 0,0 3 0,-2 2 0,0 2 0,0 1 0,-1 0 0,0-1 128,0-1-128,-2-2 128,1-2 0,-1-2 0,1-3-128,0-2 128,1 0-128,0-1 128,3-1-128,2 1 128,4 0-128,4 0 0,3-1 0,4-2 0,4-2 0,0-2 0,1-2-128,-2-1 128,-3 1 0,-5 4 0,-6 4 0,-5 7 0,-5 3 0,-4 4 0,-3 1 0,-2 2 0,0-1 0,-2-1 0,-1-1 0,-1-1 128,2-2-128,0-2 128,1-2-128,3-1 0,1-2 0,1 0 0,3-2-128,1 1 0,1-2-512,2 1 0,1 0-12927,0 0 8191</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5.017"/>
    </inkml:context>
    <inkml:brush xml:id="br0">
      <inkml:brushProperty name="width" value="0.1" units="cm"/>
      <inkml:brushProperty name="height" value="0.6" units="cm"/>
      <inkml:brushProperty name="color" value="#FFC114"/>
      <inkml:brushProperty name="inkEffects" value="pencil"/>
    </inkml:brush>
  </inkml:definitions>
  <inkml:trace contextRef="#ctx0" brushRef="#br0">0 83 9856,'0'0'0,"0"0"0,0 0 0,0 0 0,0 0 0,5-4 0,4-4 0,3-2 0,1-3 0,0 0 0,-2 1 128,-3 3 0,-1 2 128,-4 2-128,0 4 128,-3 2-128,0 1 128,0 2 0,-1 2 0,1 0 0,-2 0 0,-1 0-128,-3 0 128,0 0 0,-1 0 0,0 1-128,0 0 128,1 0-128,1-2 0,0-1 0,2-1 0,1-1 0,1-1 0,1-3-128,0-1 128,0-2-128,0-2 128,2-1-128,0-1 128,3-2-128,1 1 0,2 0 0,0 3 0,1 4 0,-1 2 0,-1 4 0,0 3 128,-1 3 0,-1 2 0,-1 1 0,-1 0 0,-1 1 0,-1-2 0,-1-1 0,-1-2 0,-1-2 0,1-1 0,-2-1 0,0-1 0,0-1 0,-1-1-1,-1 0 1,-1-2 0,-1-2-128,-1-1 128,-1-3-128,0-1 128,1-1-128,0-1 128,2 0-128,2 0 0,3 1 0,3 1 0,3 0 0,3 0 0,3 0 0,2 2 0,2 1-128,1 3 128,0 2-128,-2 3 128,-2 4 0,-1 2 0,-4 2 0,-2 1 0,-3 1 0,-2-1 0,-3-1 0,-1-2 0,-2-2 0,0-3 128,0-1-128,-1-3 0,0 0 0,0-2 128,1-1-128,-1 0 0,-1-1 0,0-1 0,0 0 0,-1-1 0,1 0 0,1-2 0,1 1-128,3 1 0,3 1-511,3 4 127,4 1-384,2 3 0,1 3-8960,0 0 5760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8.597"/>
    </inkml:context>
    <inkml:brush xml:id="br0">
      <inkml:brushProperty name="width" value="0.05" units="cm"/>
      <inkml:brushProperty name="height" value="0.05" units="cm"/>
    </inkml:brush>
  </inkml:definitions>
  <inkml:trace contextRef="#ctx0" brushRef="#br0">837 2709 7424,'0'0'9215,"-3"-5"-8980,-5-5-182,0 0 1,-1 1-1,0 0 0,-1 0 1,1 1-1,-2 0 0,1 1 1,-1 0-1,0 1 0,0 0 1,-1 1-1,0 0 0,0 0 1,0 2-1,-1-1 0,1 2 1,-1-1-1,0 2 0,-23-1 1,4 1-6,-138-11 394,145 8-347,-1-1 0,0-1-1,-29-11 1,44 12-54,0 0 0,0 0 0,0-1 0,1-1 0,0 0 0,0 0 1,0-1-1,1 0 0,-10-11 0,1-5 31,2 0 1,0 0-1,1-2 1,2 0-1,0 0 1,2-1-1,1-1 1,1 0 0,-6-35-1,11 38-44,1-1-1,1 1 1,1-1 0,2 1 0,0-1-1,6-29 1,41-151 176,-39 169-197,1 5 49,0 1-1,2 0 1,1 1-1,29-47 1,-26 55 33,1 0 0,1 2 1,39-35-1,8-9-62,-36 36 32,1 1 1,1 1 0,43-27 0,-40 30 31,0-2 0,51-49 0,-33 19-57,66-52 1,-91 86-29,0 2 0,1 1 1,1 1-1,0 1 0,32-12 0,183-53 230,-72 25-66,-83 24-72,-31 10-96,0 2 1,111-22 0,-57 23 115,188-58-1,-204 52 12,153-23 0,31-6 125,-269 50-248,101-26 247,163-22 0,413-61 5,-477 74-239,383-35-19,-514 69 0,0 4 0,84 9 0,162 31 0,-290-34 0,23 4 0,625 111 0,-442-70 0,49 13 0,-88 11 129,-92-30-108,447 166 85,-498-184-106,68 40 0,31 14 0,-85-48 32,-2 4 0,-1 2 0,67 49 0,-115-68-32,0 2 0,-2 0 0,0 2 0,-1 0 0,-2 1 0,23 38 0,-17-27 0,1 0 0,42 45 0,-51-67 0,-1 0-1,2-1 1,22 13-1,-20-14 9,-1 1 0,32 28 0,-23-13 9,-1 1 1,-2 1 0,0 1 0,-2 1-1,21 40 1,24 42-18,-40-70 0,35 75 0,-51-94 0,21 50 0,25 88 0,-52-137 0,-1 0 0,-1 0 0,-1 0 0,-2 26 0,4 49 0,3-54-51,-4-29-33,0 0 0,-1 30 0,-2-40 67,-1 0 0,0-1 0,0 1 0,-1 0 0,0 0 0,0-1 0,0 1 0,-1-1 0,0 0 0,-5 8 0,4-7-714,-17 30 277,17-24-3244,2 0-4347</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7.010"/>
    </inkml:context>
    <inkml:brush xml:id="br0">
      <inkml:brushProperty name="width" value="0.05" units="cm"/>
      <inkml:brushProperty name="height" value="0.05" units="cm"/>
    </inkml:brush>
  </inkml:definitions>
  <inkml:trace contextRef="#ctx0" brushRef="#br0">99 383 5888,'-14'-26'21,"14"26"-18,0 0 0,0 0-1,0 0 1,0 0 0,0 0 0,0 0-1,0 0 1,0-1 0,0 1 0,0 0-1,0 0 1,-1 0 0,1 0 0,0 0-1,0 0 1,0 0 0,0 0 0,0 0-1,0 0 1,0 0 0,0 0 0,0 0-1,0 0 1,0-1 0,0 1 0,-1 0-1,1 0 1,0 0 0,0 0 0,0 0 0,0 0-1,0 0 1,0 0 0,0 0 0,0 0-1,0 0 1,-1 0 0,1 0 0,0 0-1,0 0 1,0 0 0,0 0 0,0 1-1,0-1 1,0 0 0,0 0 0,0 0-1,0 0 1,-1 0 0,1 0 0,0 0-1,0 0 1,0 0 0,0 0 0,0 0-1,0 0 1,0 0 0,0 0 0,0 1-1,0-1 1,0 0 0,0 0 0,0 0-1,0 0 1,0 0 0,0 0 0,0 0-1,0 1 1,-2 11 268,2 13 804,1-6 972,-3-33-547,-5-24-738,3 25-642,-41-159 657,37 136-564,3 0 0,-4-68 0,25 142-85,-7-10-54,-1 1-1,-2 0 1,4 39 0,-1 92 369,-7-104-29,-5-115-389,-4-89-412,8 50-2941,0 70-3840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6.592"/>
    </inkml:context>
    <inkml:brush xml:id="br0">
      <inkml:brushProperty name="width" value="0.1" units="cm"/>
      <inkml:brushProperty name="height" value="0.6" units="cm"/>
      <inkml:brushProperty name="color" value="#FFC114"/>
      <inkml:brushProperty name="inkEffects" value="pencil"/>
    </inkml:brush>
  </inkml:definitions>
  <inkml:trace contextRef="#ctx0" brushRef="#br0">158 77 5632,'0'0'0,"-1"-5"128,0-4 128,0 0 768,-2 0 128,0 2-128,-1 2 128,-1 1-384,1 2 128,-2 1-256,0 2 0,1 1-256,-1 0 0,0-1-128,0 1 128,1 0-128,1-1 0,2 1-128,1 0 128,1 1-128,3 0 128,2 0-128,2 2 128,2 2-129,1 0 1,0 1 0,-1 0 0,-1-1 0,0-1 0,-2 0 0,-2-3 0,0 1-128,-2-2 128,-1-1-128,-1-1 128,-2-2-128,-1 0 128,-2-1-128,-1 0 128,-1 0-128,0 0 128,-1 1-128,0-1 128,1 1-128,0-2 128,0 1-128,1-2 0,0 1 0,1-1 0,0 1 0,1-1 0,3 0 0,2 0 0,1 1 0,3 0 0,3 0 0,1 1 0,3 0 0,1 0 0,-1 2 0,0 0 0,-1 2 0,-2 0 0,-2 1 0,-3 1 128,-3 1-128,-2-1 128,-2 1-128,-2-1 128,-2-1-128,0 0 128,-1 0-128,1-1 128,1 0-128,0 0 128,1 0-128,1 0 0,0 0 0,1-1 0,-1 0 0,0-1 128,0-1-128,0 0 0,-1 0 0,0 0 0,1 0 0,1 0 0,1 1 0,0 0 0,3 1 0,0 0 0,2 0 0,2 1 0,1 0 0,1 0 0,1 1 0,-2 1 0,0 1 0,-3 1 0,-2-1 0,-1 0 0,-3-1 0,0-1 0,-2-1 0,0 0 0,-2-2 0,-1 0 0,-1 0 0,0-1 0,-1-1 0,-1 0 0,0-1 0,0 0 0,1-1 0,1 0 0,2 0-128,1 1 128,1-2-128,3 1 128,4-2-128,2 1 128,4 0-128,3 1 128,1 2-128,0 2 128,-1 0 0,-2 2 0,-2 0 0,-3 1 0,-2 1 0,-2 0 0,-1 0 0,-1 1 0,0-2 0,-1 0 0,0 0-384,0-1 0,0 1-768,1 0-10495,0 1 6655</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8.093"/>
    </inkml:context>
    <inkml:brush xml:id="br0">
      <inkml:brushProperty name="width" value="0.1" units="cm"/>
      <inkml:brushProperty name="height" value="0.6" units="cm"/>
      <inkml:brushProperty name="color" value="#FFC114"/>
      <inkml:brushProperty name="inkEffects" value="pencil"/>
    </inkml:brush>
  </inkml:definitions>
  <inkml:trace contextRef="#ctx0" brushRef="#br0">51 90 3456,'0'0'0,"0"0"0,0 0 0,0 0 128,0 0 0,0-4 256,2-4 0,-1-3 256,2-1 128,-1-1-128,0 0 0,2 2-256,1 2 0,3 4-128,1 2 0,2 3 0,0 2 128,0 3 0,-1 3 0,-2 2 128,-2 3 0,-2 1 128,-2 1 0,-4 1-256,-1 1 128,-4-1-128,-1 0 128,0-2-128,-2-2 0,0-1-128,-1-3 128,0-2-128,0-3 0,0-5-128,0-3 128,0-3-256,0-2 128,3-1-128,1 0 127,2 2-127,1 0 0,3 1 0,2 1 0,2-1 0,2 0 0,1 1 0,2 1 0,2 2 0,1 1 0,0 4 0,0 4 0,-3 2 0,-1 3 0,-4 1 0,-2 1 128,-3 1-128,-1-2 128,-1-1 0,-1-2 0,-1-3 0,1-1 0,1-2 0,-1-1 0,1-1-128,0-1 128,0-2-128,-1-1 128,0 0-128,-1-3 0,1-2 0,2-2 0,0-2 0,3 0 0,2 2 0,4 2 0,2 3 0,1 4 0,3 3 0,-1 5 0,2 3 0,-2 4 0,-1 1 0,-2-1 0,-3 0 0,-2-3 0,-2-1 0,-1-4 128,-2-1-128,-1-2 128,-3-2-128,-2-2 128,-1-1-128,-2-1 128,0-1-128,1-1 0,2-2 0,2 1 0,3-1-128,3-1 128,4 1-768,3 0 128,2 1-11391,-1 1 7295</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9.504"/>
    </inkml:context>
    <inkml:brush xml:id="br0">
      <inkml:brushProperty name="width" value="0.1" units="cm"/>
      <inkml:brushProperty name="height" value="0.6" units="cm"/>
      <inkml:brushProperty name="color" value="#FFC114"/>
      <inkml:brushProperty name="inkEffects" value="pencil"/>
    </inkml:brush>
  </inkml:definitions>
  <inkml:trace contextRef="#ctx0" brushRef="#br0">49 164 12928,'0'0'0,"1"-8"0,2-3 0,-1 2 0,0 4 0,-1 2 0,-1 3 0,0 0 0,-1 2 128,1-2-128,-1-1 0,0-3 0,0-1 0,3-3 0,1-1 128,2 0-128,1-1 128,3 0-128,1 1 128,0 2-128,2 0 0,-1 2 0,-1 1 0,-2 1 128,-2 1 0,-1 0 0,-1 2 0,-2-1 0,-1 1 128,-2 1-128,-1 0 128,-2 1-128,0 0 128,-1 0-128,0 0 128,-1 0-128,0-1 128,0 0-128,0 0 0,0-1 0,0 0 0,1 0-128,0 0 127,1-1-127,-1-1 128,0-1-128,0-1 0,0-1 0,1-1 0,3 0 0,1-1 0,3 1 0,2 2 0,3 1 0,0 1 0,2 2 0,0 2 0,-3 1 0,-1 2 0,-3 0 0,-2 1 0,-2 1 0,-2 0 128,-2-1-128,-1-1 128,0-1-128,0 0 128,0-1-128,2-2 128,0 0-128,1 0 128,0-1-128,1-1 128,-1 2-128,-1-1 128,1 0-128,-1-1 128,1-3-128,1-1 0,2-2 0,3 0 0,2 0-128,3 1 128,3 2-128,0 2 128,1 2 0,-1 2 0,-1 1 0,-4 1 0,-2 1 128,-4 1 128,-3-1 0,-5 0 0,-3-2 128,-5 0 0,0-2 0,-2 0 0,1-1-256,2 1 0,2-1-128,3 1 0,3 0-768,5-1 0,6-1-12543,2 0 8063</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0.946"/>
    </inkml:context>
    <inkml:brush xml:id="br0">
      <inkml:brushProperty name="width" value="0.1" units="cm"/>
      <inkml:brushProperty name="height" value="0.6" units="cm"/>
      <inkml:brushProperty name="color" value="#FFC114"/>
      <inkml:brushProperty name="inkEffects" value="pencil"/>
    </inkml:brush>
  </inkml:definitions>
  <inkml:trace contextRef="#ctx0" brushRef="#br0">28 96 12160,'0'0'0,"0"0"0,0 0 0,0 0 0,0 0 0,0 0 0,0 0 0,6-3 0,6-4 0,6-2 0,3-1 0,3 0 0,0 0 0,-1 2 0,-4 0 0,-2 2 128,-4 1 0,-3 1 128,-4 2 0,-3 0 128,-6 2 0,-5 1 0,-5 2 0,-3 0 0,-2 1 0,1 0-128,0-1 128,2 1-128,3-2 0,2 0-129,2-1 129,3 0-128,1-1 128,1 1-128,1-1 0,0 1 0,0-1 0,0 0-128,-1-1 128,1-1-128,1-1 128,1 0-128,1-1 0,3-1 0,1 1 0,2 1 0,0 1 0,1 0 0,-2 2 0,-1 0 0,-1 2 0,-2 0 0,-1 0 0,-2 0 0,-2 1 128,0 0-128,-1 0 128,-1-1-128,-1 1 128,1-1-128,-2-1 128,1 0-128,1-2 128,-1 1-128,2-1 128,0 0-128,1 1 0,2-1 0,0 1 0,1-1 0,4 0 0,2-2 0,3 0 0,4 1 0,1 0 0,0 1-128,1 1 128,-2 1 0,-1 2 0,-4 0 0,-2 1 0,-2 0 0,-2-1 0,-3 0 0,-2 0 0,-4-1 0,-2-1 0,-3 0 0,-2-1 0,-1 0 0,0 1 0,-1 0 0,1 0 0,0 0 0,3 0 0,1-1 0,3 0 0,2 0 0,1 0 0,2-2-256,4 0 128,2-2-384,4-1 128,5-1-256,3 0 129,2-2 127,1 0 0,-1 2 256,-4 2 0,-3 1 128,-4 3 0,-4 1 0,-4 2 0,-2 1 0,-2 1 0,-1-1-512,0-1 128,0-1-9728,1 0 6016</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4.323"/>
    </inkml:context>
    <inkml:brush xml:id="br0">
      <inkml:brushProperty name="width" value="0.1" units="cm"/>
      <inkml:brushProperty name="height" value="0.6" units="cm"/>
      <inkml:brushProperty name="color" value="#FFC114"/>
      <inkml:brushProperty name="inkEffects" value="pencil"/>
    </inkml:brush>
  </inkml:definitions>
  <inkml:trace contextRef="#ctx0" brushRef="#br0">14 46 14208,'0'0'0,"0"0"0,0 0 0,0 0 128,0 0 0,0 0 128,0 0 0,0 0 128,0 0 0,0 0-128,0 0 128,0 0-129,0 0 1,0 0-128,0 0 128,0 0-128,0 0 128,0 0-128,0 0 0,0 0 0,0 0 0,0 0-128,0 0 128,0 0-128,0 0 128,0 0-128,0 0 128,0 0-128,0 0 128,0 0-128,0 0 128,0 0-128,0 0 0,0 0 0,0 0 128,0 0-128,0 0 128,0 0-128,0 0 128,0 0-128,0 0 128,0 0-128,0 0 128,0 0-128,0 0 128,0 0-128,0 0 128,0 0-128,0 0 128,0 0-128,0 0 128,0 0-128,0 0 0,0 0 0,0 0 0,-1-4 0,0-4 0,-1-2 0,1 1 0,2 1 0,1 3 0,2 4 0,2 2 0,1 4 0,1 3 0,1 2 0,-1 3 0,0-1 0,-1 1 0,-2-1 0,-2-2 0,-2-1 0,-1-3 128,-2-2-128,-2-1 128,0-1-128,1-1 128,-1-1-128,2 0 128,-2-1-128,1 0 128,-1-1-128,-1-1 128,1-2-128,0-2 0,0-2 0,2-1 0,0-1 0,0 0 0,2 2 0,1 1 0,1 5 0,2 3 0,2 4 0,0 2 0,0 2 0,-1 0 0,-2 2 0,-1-1 128,-2 0-128,-2 0 128,-2-1 0,0-1 0,-1 0 0,1-2 0,0-1-128,0-2 128,0 0-128,-1-2 128,1-2-128,-1 0 128,1 0-128,0-2 128,0-2-128,2-1 128,3-2-128,1-2 0,1 0 0,1 1 0,0 1 0,-2 3 0,0 3 0,-1 3 0,-2 2 0,0 1 0,-1 1 0,0 1 0,-1-1 0,0 1 0,-1 0 0,1-1 0,2-1-1024,3-2 128,3-2-13567,0-1 8703</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6.275"/>
    </inkml:context>
    <inkml:brush xml:id="br0">
      <inkml:brushProperty name="width" value="0.1" units="cm"/>
      <inkml:brushProperty name="height" value="0.6" units="cm"/>
      <inkml:brushProperty name="color" value="#FFC114"/>
      <inkml:brushProperty name="inkEffects" value="pencil"/>
    </inkml:brush>
  </inkml:definitions>
  <inkml:trace contextRef="#ctx0" brushRef="#br0">104 154 9600,'0'0'0,"0"0"0,0 0 128,0 0 128,0 0 128,0 0 128,0 0 128,0 0-256,0 0 128,0-6-128,0-5 0,-1-5-256,1-2 128,1-2-128,0 1 128,1 2-128,-1 3 128,0 2-128,0 4 128,0 3-128,0 2 128,-1 1-128,0 0 128,0 2-128,0-1 0,0 2 0,1 1 0,0 2 0,-1 2 0,0 2 0,-1 3-1,-1 1 1,-1 0 0,0 2 0,0-2 0,-1-1 0,0-1 0,1-2-128,0-3 128,0 0-128,0-2 128,-1-1-128,-1-1 128,-2-1-128,-1-1 128,0 0-128,0-1 128,0 1-128,0-1 128,1 0-128,1-1 128,2-1-128,0 0 0,1 0 0,2 1 0,1-1 0,2 2 0,2 1 0,2 1 0,2 2 0,3 1 0,1 1 0,1 1 0,1 2 0,0 2 0,-2-1 0,-1 1 0,-2-2 0,-4-2 0,-1-1 0,-2-1 0,-1-2 0,-2-1 0,0 0 0,-2 0 0,-1-1 0,0 1 0,-2-1 0,-2 0 0,-1-1 0,-1-1 0,0-1 0,-2-2 0,1-2 0,1-3 0,2 0 0,3-2 0,3 1 0,3 2 0,4 2 0,2 2 0,1 3 0,1 3 0,1 4 0,1 4 0,-1 2 0,0 1 0,-3 0 0,-1 0 0,-3-1 0,0 0 0,-2-3 0,-1 0 0,-1-2 0,-2 0 128,0-3-128,-1 0 128,-3-2-128,0 0 128,-2-1-128,-1 0 128,-1-2-128,1-1 128,1-2-128,1-2 0,4-2 0,3 1 0,5 1 0,3 2 0,4 3 0,2 3 0,1 2-128,-2 3 128,-1 1-256,-3 0 0,-2 1-896,-2-2 1,-2-1-9985,-2-1 6400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13.022"/>
    </inkml:context>
    <inkml:brush xml:id="br0">
      <inkml:brushProperty name="width" value="0.05" units="cm"/>
      <inkml:brushProperty name="height" value="0.05" units="cm"/>
    </inkml:brush>
  </inkml:definitions>
  <inkml:trace contextRef="#ctx0" brushRef="#br0">201 166 3200,'0'0'384,"5"-2"43,-2-1-251,0 1 83,0 0 0,1 1 0,-1-1 0,0 0 0,1 1 0,-1 0 0,1 0 0,-1 0 1,1 0-1,0 1 0,4-1 0,-7 1-208,-1 1 0,0 0 1,1-1-1,-1 1 0,0-1 0,0 1 1,1 0-1,-1-1 0,0 1 0,0 0 1,0-1-1,0 1 0,0 0 0,0-1 1,0 1-1,0 0 0,0-1 0,0 1 1,0 0-1,-1-1 0,1 1 0,0 0 1,0-1-1,-1 1 0,1 0 0,-7 18 281,4-16-301,0 0-1,0-1 1,0 1 0,-1-1 0,1 0 0,-1 1 0,1-2 0,-1 1-1,0 0 1,0-1 0,1 1 0,-1-1 0,0 0 0,0-1 0,-7 2-1,-6 1 10,5 1 4,-1-1-1,0-1 1,0 0-1,-1 0 1,-24-1-1,35-1-36,0-1-1,1 1 0,-1 0 0,0-1 0,1 1 1,-1-1-1,1 0 0,-1 0 0,1 0 0,-1 0 1,1 0-1,0 0 0,0-1 0,-1 1 0,1-1 1,0 0-1,0 1 0,1-1 0,-1 0 0,0 0 1,0 0-1,1-1 0,0 1 0,-1 0 0,1-1 1,0 1-1,0 0 0,0-1 0,0 1 0,1-1 1,-1 0-1,1 1 0,-1-1 0,1 0 0,0 1 0,0-5 1,0 1-4,0-1 1,0 1-1,1 0 1,0-1-1,0 1 1,1 0 0,0-1-1,3-8 1,-3 11 3,1 0-1,-1 1 1,1-1 0,0 1 0,-1-1 0,1 1 0,1 0 0,-1 0-1,0 1 1,1-1 0,-1 1 0,1-1 0,6-1 0,3-3 121,4-2 6,0 1 1,20-6-1,-34 12-79,1 1 1,-1 0 0,1 0 0,-1 0 0,1 1 0,-1 0-1,1-1 1,-1 1 0,1 0 0,0 1 0,-1-1 0,1 0-1,-1 1 1,1 0 0,-1 0 0,1 0 0,4 3 0,-5-2 40,0 1 1,0 0 0,-1 0 0,0 0 0,1 0 0,-1 0 0,0 0-1,-1 1 1,1-1 0,0 1 0,-1-1 0,0 1 0,0 0-1,0-1 1,0 6 0,0-4-31,0-1 1,-1 1-1,1-1 0,-1 1 0,0 0 1,0-1-1,-1 1 0,0-1 0,1 1 1,-1-1-1,-1 1 0,-2 6 0,3-10-55,0 0 1,0 1-1,-1-1 0,1 0 0,0 0 0,-1 0 0,1 0 1,0 0-1,-1 0 0,0-1 0,1 1 0,-1 0 1,1-1-1,-1 1 0,0-1 0,1 1 0,-1-1 0,0 0 1,1 0-1,-1 0 0,0 0 0,0 0 0,-2-1 0,-47-8 271,29 4-192,16 4-81,1 0 0,-1 0 0,1-1 0,-1 0 1,1 0-1,0 0 0,0 0 0,0-1 0,-8-5 0,10 6-7,2 0 1,-1 0-1,0 0 1,0 0-1,1 0 1,-1 0-1,1 0 0,-1 0 1,1 0-1,0-1 1,0 1-1,0-1 1,0 1-1,0-1 1,1 1-1,-1-1 0,1 1 1,0-1-1,0 0 1,0 1-1,0-1 1,0 1-1,1-5 1,0 5-3,-1 1 0,1 0 0,-1 0 0,1 0 0,0 0 0,0 0 0,-1 0 0,1 0 0,0 0 0,0 1 0,0-1 0,0 0 0,0 0 0,0 1 0,0-1 0,1 1 0,-1-1 0,0 1 0,0-1 0,0 1 0,1 0 0,-1-1 0,0 1 0,0 0 0,1 0 0,-1 0 0,0 0 0,0 0 0,1 0 0,-1 0 0,0 1 0,2 0 0,50 9 0,-45-8 0,-6-1 0,0-1 0,1 1 0,-1 0 0,0-1 0,0 1 0,0 0 0,0 0 0,0 0 0,0 0 0,0 1 0,0-1 0,0 1 0,-1-1 0,1 1 0,-1-1 0,1 1 0,-1 0 0,1 0 0,-1 0 0,0 0 0,1 2 0,-2-2 0,1 0 0,-1 0 0,0 0 0,0 0 0,0 0 0,0 1 0,0-1 0,0 0 0,-1 0 0,1 0 0,-1 0 0,1 0 0,-1 0 0,0 0 0,0 0 0,0 0 0,0 0 0,0 0 0,-1-1 0,1 1 0,0 0 0,-3 2 0,-3 2-4,0 1 0,0-1 0,-1-1 0,1 1 0,-1-1 1,-17 7-1,23-10-1,-1-1 1,1 0 0,-1 1-1,0-1 1,1-1 0,-1 1-1,0 0 1,0-1-1,0 1 1,1-1 0,-1 0-1,0 0 1,0 0 0,0 0-1,0-1 1,1 1-1,-1-1 1,0 1 0,0-1-1,1 0 1,-1 0 0,0 0-1,1-1 1,-1 1-1,1-1 1,0 1 0,-3-3-1,4 2-42,-1-1-1,1 0 1,-1 0-1,1 0 1,0 1-1,0-1 1,1 0-1,-1 0 1,1 0-1,-1 0 0,1-1 1,0 1-1,0 0 1,0 0-1,1 0 1,-1 0-1,1 0 1,-1 0-1,2-4 1,0 2 7,-1 0 0,1 0 1,0 0-1,0 0 0,0 0 1,1 0-1,0 1 1,0-1-1,0 1 0,5-6 1,1 3 12,-1 1 0,1 0 1,1 0-1,-1 1 0,18-8 1,-24 12 19,0 0 1,1 0 0,-1 0 0,0 0 0,1 1 0,-1 0-1,1-1 1,-1 1 0,1 0 0,3 1 0,-5-1 4,-1 1 1,1-1 0,-1 1 0,1 0-1,-1-1 1,1 1 0,-1 0-1,1 0 1,-1 0 0,0 0 0,0 0-1,1 0 1,-1 0 0,0 0 0,0 1-1,0-1 1,0 0 0,0 1-1,0-1 1,-1 1 0,2 2 0,-1 0 14,0-1 1,-1 1-1,1-1 0,-1 1 1,0-1-1,0 1 1,0-1-1,-1 1 1,1-1-1,-1 1 1,0-1-1,0 1 1,0-1-1,0 1 1,0-1-1,-1 0 1,0 0-1,-2 3 1,3-3-2,-1 0 1,0 0 0,0 0 0,0-1 0,0 1-1,0-1 1,-1 1 0,1-1 0,-1 0 0,0 0-1,1 0 1,-1 0 0,0-1 0,0 1 0,0-1-1,0 0 1,-1 0 0,1 0 0,-5 1 0,-3-1-28,6 0-7,0-1 0,0 1 0,0-1 0,0 0 0,-1-1 0,1 1 1,0-1-1,0 0 0,0 0 0,-6-2 0,11 2 17,0 1 0,0-1 0,-1 1 0,1-1 0,0 0 0,0 1 0,0-1 0,0 1 0,0-1 0,0 0 0,0 1 0,0-1 0,0 1 0,0-1 0,0 0 0,0 1 0,0-1 0,0 1 0,1-1 0,-1 1 0,0-1 0,0 1 0,1-1 0,-1 1 0,0-1 0,1 1 0,-1-1 0,1 1 0,-1-1 0,1 1 0,0-1 0,15-17-91,-13 16 103,0-1 0,0 1 0,0 0 0,0-1 0,1 1 0,-1 0 0,0 1 0,1-1 1,0 1-1,-1 0 0,1 0 0,0 0 0,0 0 0,0 0 0,-1 1 0,1 0 0,8 0 1,-9 1 2,0-1 0,-1 1 0,1 0 1,0 1-1,-1-1 0,1 0 0,-1 1 1,1-1-1,-1 1 0,0 0 0,1 0 0,-1 0 1,0 0-1,0 0 0,0 0 0,-1 1 1,1-1-1,-1 1 0,1-1 0,-1 1 1,0-1-1,0 1 0,0 0 0,1 4 1,-2-6 13,0 1 0,0-1 0,0 1 0,0-1 0,0 0 0,0 1 0,-1-1 0,1 1 1,0-1-1,-1 0 0,0 1 0,1-1 0,-1 0 0,0 0 0,1 1 0,-1-1 0,0 0 1,0 0-1,0 0 0,0 0 0,0 0 0,0 0 0,0 0 0,0-1 0,-1 1 0,1 0 1,0 0-1,0-1 0,-1 1 0,1-1 0,0 1 0,-3-1 0,-44 13 226,47-13-249,-58 5 133,56-4-130,1-1 1,0 0-1,-1 0 1,1-1-1,-1 1 1,1 0-1,0-1 1,-1 1 0,1-1-1,0 0 1,0 0-1,-1 0 1,1 0-1,0 0 1,0 0-1,0-1 1,0 1-1,1-1 1,-1 1-1,0-1 1,-2-3 0,3 3-5,1 0 0,-1 1 0,1-1 0,0 0 0,-1 1 0,1-1 0,0 0 0,0 0 0,0 1 0,1-1 0,-1 0 0,0 0 0,1 1 0,-1-1 0,1 0 0,-1 1 0,1-1 0,0 0 0,0 1 0,0-1 0,0 1 0,0 0 0,0-1 0,0 1 0,0 0 0,1-1 0,-1 1 0,0 0 0,1 0 0,-1 0 0,1 0 0,-1 0 0,1 1 0,-1-1 0,1 0 0,2 0 0,-2 0 0,-1 0 0,1 1 0,0-1 0,0 0 0,0 1 0,0-1 0,0 1 0,-1 0 0,1-1 0,0 1 0,0 0 0,0 0 0,0 1 0,0-1 0,0 0 0,0 0 0,0 1 0,0 0 0,0-1 0,-1 1 0,1 0 0,0 0 0,0 0 0,-1 0 0,1 0 0,-1 0 0,1 0 0,-1 0 0,1 1 0,-1-1 0,0 1 0,1-1 0,-1 1 0,0-1 0,1 3 0,-1-2-268,-1 1 1,1-1 0,0 1 0,-1-1 0,0 1 0,1 0 0,-1-1 0,0 1-1,0-1 1,-1 1 0,1 0 0,0-1 0,-1 1 0,0-1 0,0 1 0,1-1-1,-1 1 1,-1-1 0,1 0 0,0 1 0,-1-1 0,-2 3 0,0 1-757,-1 0 0,0-1 0,-1 0 0,1 0 0,-1 0 0,-12 7 0,11-7 1536</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04.569"/>
    </inkml:context>
    <inkml:brush xml:id="br0">
      <inkml:brushProperty name="width" value="0.05" units="cm"/>
      <inkml:brushProperty name="height" value="0.05" units="cm"/>
    </inkml:brush>
  </inkml:definitions>
  <inkml:trace contextRef="#ctx0" brushRef="#br0">679 943 9984,'0'0'5760,"-4"-3"-5376,4 3-381,-14-8 227,1-1 0,0 0 0,0-1 0,1 0 0,0-1 0,1-1 0,0 0 0,1 0 0,-11-18 0,-4-7-5,0 0-1,-54-57 0,7 9-1,50 58-73,-2 0-1,-2 1 0,0 1 1,-46-33-1,62 51-117,0-2-1,1 1 1,0-2 0,0 1 0,1-1-1,-9-14 1,-35-69 184,28 46 29,7 1-60,8 19-136,52 89-49,-8-5 0,60 74 0,174 187 128,-205-246-86,36 47 44,-50-56-86,-43-56 102,-10-15 107,-6-12-8,-54-299-84,55 274-106,-13-117-11,2 8 0,17 138 0,0 0 0,1 0 0,0 0 0,2-1 0,-1 1 0,2 0 0,0 0 0,6-18 0,-7 32 0,-1 0 0,1-1 0,-1 1 0,0 0 0,1-1 0,-1 1 0,0 0 0,0 0 0,0-1 0,-1 1 0,1 0 0,-1-3 0,0-8 0,3 7 0,1-12 0,-3 21-1,0 0-1,0-1 1,0 1 0,0 0-1,1-1 1,-1 1 0,1 0-1,0-1 1,0 1 0,0-1 0,0 1-1,0-1 1,0 0 0,1 1-1,2 2 1,-4-4-106,0 6-1736</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07.152"/>
    </inkml:context>
    <inkml:brush xml:id="br0">
      <inkml:brushProperty name="width" value="0.05" units="cm"/>
      <inkml:brushProperty name="height" value="0.05" units="cm"/>
    </inkml:brush>
  </inkml:definitions>
  <inkml:trace contextRef="#ctx0" brushRef="#br0">1750 1919 11008,'0'0'3989,"-4"-1"-3648,-7-2-183,1 1-1,-1 0 1,1 1-1,-1 0 1,0 0-1,0 1 0,1 1 1,-1-1-1,-15 5 1,-8 3 541,-54 21 0,53-17-451,3-2-37,0-2 0,-1-1-1,0-1 1,0-2 0,-1-2-1,1-1 1,-43-3 0,21-3 77,0-2 0,1-2 0,-80-25 0,78 16-89,1-2 0,-99-51 0,-67-62 147,89 50-180,107 69-159,1-2-1,1-1 1,-39-35 0,53 42-8,-1-1 1,2 1-1,0-1 1,0-1-1,1 0 0,0 0 1,1 0-1,1-1 1,-9-26-1,6 8 1,1 0 0,2-1 0,1 1 0,1-1 0,2 0 0,1 0 0,2 0 0,6-36 0,0 17 0,3 1 0,2 0 0,30-77 0,-32 104 0,1 1 0,1 0 0,1 1 0,21-25 0,72-68 0,-79 90 0,0 1 0,2 2 0,0 1 0,1 1 0,58-25 0,-5 5 0,1 4 0,156-42 0,200-36 0,-331 91 72,1 6 0,137-4 0,70-8 75,-202 13-46,1 5 1,0 6-1,130 10 0,-167 1-39,131 28-1,-170-24-60,-1 1 0,0 2 0,-1 1 0,73 42 0,70 62 124,-163-103-124,0 0-1,-1 1 1,0 1-1,-2 1 0,0 0 1,23 38-1,11 25 7,-20-34 50,-2 1 0,-2 2 0,21 55 0,-43-91-40,0 1-1,-1 0 1,0 0-1,-1 0 1,-1 0-1,-1 0 1,0 0-1,-4 22 1,-2 3 36,-25 79 1,27-109-45,-1 0 1,0 0-1,-1-1 1,0 0-1,0 0 1,-1 0-1,-12 13 0,-63 58 58,54-55-60,-10 11 32,-1-2 0,-1-2 1,-2-2-1,-2-2 0,-88 46 0,-77 29-18,116-56 86,26-17-107,0-3 0,-2-3 0,-1-3 0,-1-3 0,0-3 0,-130 12 0,123-25-2242,51-6-4661,0-2-7183,6 0 16219</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52.005"/>
    </inkml:context>
    <inkml:brush xml:id="br0">
      <inkml:brushProperty name="width" value="0.05" units="cm"/>
      <inkml:brushProperty name="height" value="0.05" units="cm"/>
    </inkml:brush>
  </inkml:definitions>
  <inkml:trace contextRef="#ctx0" brushRef="#br0">0 4363 2560,'10'-49'1152,"-7"41"-349,-2 10 488,-1 16 2016,-1-5-263,0-32-1740,2-24-881,2 0 0,1 0 0,3 0 0,1 0 0,15-43 1,-17 58-384,-1-1 0,-1 1 0,-1-1 0,-2 0 1,-3-29-1,2 16-25,3-15 59,3 0 0,3 0 1,17-66-1,2-4 34,2-103 510,-27 213-550,0 0 0,-2-1-1,0 1 1,-1-1-1,-2-17 1,-1 9-50,2 0-1,0 0 1,1 0 0,2 0 0,6-37-1,42-303 239,-47 318-256,-1 12 0,2 1 0,0-1 0,17-54 0,-20 83 11,0 0-1,0 0 0,0 0 0,-1 0 1,0 0-1,0 0 0,-1 0 0,-1-7 1,-2-23 24,4-16-20,-1-28 108,3 0 0,24-155 0,-15 198-127,-8 27 10,1-1 1,-2 1-1,3-18 1,5-135 40,19-162 12,-10 189-59,-8 49 0,4-1 0,36-119 0,-43 184 0,0 1 0,2 0 0,1 0 0,1 2 0,0-1 0,18-21 0,-13 19 10,-4 7 14,0 0-1,1 0 1,1 1 0,28-23-1,18-17-23,-48 43 0,0 0 0,1 1 0,1 0 0,0 1 0,30-16 0,-15 13 0,-2 0 0,1 1 0,54-16 0,-65 27 0,-1 0 0,0 2 0,1 0 0,-1 1 0,1 0 0,20 5 0,15 1 0,92 15 0,-137-20 7,0 0-1,1 0 1,-1 1-1,0 0 0,-1 1 1,1 0-1,0 0 1,-1 0-1,0 1 0,0 1 1,-1-1-1,1 1 1,-1 0-1,0 0 0,-1 1 1,1-1-1,-2 1 1,1 0-1,6 14 0,2 4 20,-1 1 0,-2 0-1,0 1 1,9 45-1,13 76 50,15 154 0,-34-126-18,9 76-8,12 174 335,-28-364-209,2 0 0,19 68 0,12 79 68,-17 84 93,-21-219-120,-15 146 0,7-163 72,4 0-1,3 63 1,18 114 91,-14-189-319,-1 9-6,-6 74 0,-1-21-56,-8 141 130,0 26-128,6-218 0,4-40 0,0 1 0,1-1 0,1 1 0,0-1 0,1 1 0,4 16 0,-11 16 0,5-27-45,-1-1-1,-2 0 1,0 1-1,-8 21 1,-4 23-218,16-65-53,-6 20-733,3-16-2684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9.098"/>
    </inkml:context>
    <inkml:brush xml:id="br0">
      <inkml:brushProperty name="width" value="0.05" units="cm"/>
      <inkml:brushProperty name="height" value="0.05" units="cm"/>
    </inkml:brush>
  </inkml:definitions>
  <inkml:trace contextRef="#ctx0" brushRef="#br0">7 544 8576,'6'-3'25,"-4"3"58,-1-1 0,1 1 0,0-1 0,0 0-1,-1 0 1,1 0 0,0 0 0,-1 0-1,1 0 1,-1 0 0,1 0 0,1-2 0,-3 1-13,0 0 0,1 0 0,-1 1 0,0-1 1,0 0-1,0 0 0,0 0 0,-1 1 0,1-1 0,0 0 1,-1 1-1,1-1 0,-1 0 0,-1-2 0,-6-20 263,2 1 0,0-1 0,2 1-1,1-1 1,0-1 0,2 1 0,1 0 0,1 0-1,7-48 1,-4 51-207,2-1-1,12-34 1,-15 47-83,2-1 1,-1 1-1,1 0 1,0 0-1,1 1 1,0 0-1,0 0 1,9-8-1,-12 13-32,-1 1-1,1-1 0,0 1 1,0 0-1,0 0 1,0 0-1,0 0 0,0 1 1,0-1-1,1 1 1,-1 0-1,1 0 0,-1 0 1,1 0-1,-1 1 1,1-1-1,-1 1 1,1 0-1,0 0 0,-1 0 1,1 1-1,-1-1 1,1 1-1,-1 0 0,1 0 1,-1 0-1,1 0 1,-1 1-1,0 0 0,0-1 1,0 1-1,0 0 1,0 0-1,0 1 0,0-1 1,-1 0-1,1 1 1,-1 0-1,1 0 0,1 3 1,4 6 74,-2 0 0,1 0-1,-2 0 1,1 1 0,-2 0 0,0 0 0,4 21 0,-2 4 269,2 56-1,-8-58-233,-2-1-1,-2 1 0,-1 0 1,-12 43-1,9-45-182,8-26-561,3-9-322,5-10-2412</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54.207"/>
    </inkml:context>
    <inkml:brush xml:id="br0">
      <inkml:brushProperty name="width" value="0.05" units="cm"/>
      <inkml:brushProperty name="height" value="0.05" units="cm"/>
    </inkml:brush>
  </inkml:definitions>
  <inkml:trace contextRef="#ctx0" brushRef="#br0">765 1213 14336,'0'-11'1,"-1"-8"-4,-11 37 26,8-12 116,0 0 0,0 1 0,0-1 0,-1-1 0,0 1 0,0-1 0,0 0 0,-1 0 0,1 0 0,-1-1 0,-12 7 0,8-6 29,-1 0 0,1-1 0,-1 0 0,0-1 0,0-1 0,0 1 0,-12 0 0,-5-2 34,0-1 0,0-1 0,0-1 0,0-2 0,-38-9 0,48 8-169,-1 0 1,1-1 0,0-1-1,0 0 1,1-2 0,0 0 0,1 0-1,0-2 1,0 0 0,1-1-1,1 0 1,0-2 0,0 1-1,2-2 1,-1 1 0,2-2-1,0 0 1,-9-18 0,6 4-5,1-1-1,1-1 1,2 0 0,2-1 0,0 0 0,3 0 0,0 0 0,2-1 0,2 1-1,1-1 1,1 1 0,2-1 0,2 1 0,1-1 0,1 2 0,16-46-1,-10 48-28,1 1 0,2 1 0,1 0 0,1 1 0,1 0 0,1 2 0,1 0 0,40-34 0,-37 39-16,0 1 0,1 1 0,0 2 0,1 0 0,1 2 0,1 0 0,0 3 0,1 0 0,0 1 0,0 2 0,36-5 0,-43 10 4,0 1 0,1 0 0,-1 2 0,0 1 0,0 1 0,0 0 0,0 2 0,0 0 0,-1 2 0,0 0 0,0 2 0,0 0 0,-1 1 0,0 1 0,35 25 0,-30-16 31,-2 1-1,0 2 0,-2 0 0,0 1 1,-1 2-1,-2 0 0,0 0 0,-2 2 0,-1 0 1,-1 1-1,16 45 0,-19-41 11,-2 0-1,-1 1 1,-1 0-1,-2 0 1,-1 1 0,-2 0-1,-1-1 1,-1 1 0,-2 0-1,-10 49 1,9-66 44,-1-1 0,-1 0-1,-1 1 1,0-2 0,-1 1 0,0-1 0,-2 0 0,1-1 0,-2 1 0,0-2-1,-14 15 1,6-9-18,-1 0-1,-1-2 1,-1 0-1,0-1 1,-1-1-1,-1-1 1,0-2 0,-48 20-1,47-25 89,-1-1 0,1-1 0,-1-1-1,0-1 1,-38-1 0,29-3-1390,-1-2-1,1-2 0,-46-11 1,-10-12-5397,-172-79 1,205 81 5525,-10-4-34</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09.686"/>
    </inkml:context>
    <inkml:brush xml:id="br0">
      <inkml:brushProperty name="width" value="0.1" units="cm"/>
      <inkml:brushProperty name="height" value="0.6" units="cm"/>
      <inkml:brushProperty name="color" value="#FFC114"/>
      <inkml:brushProperty name="inkEffects" value="pencil"/>
    </inkml:brush>
  </inkml:definitions>
  <inkml:trace contextRef="#ctx0" brushRef="#br0">0 66 2944,'0'0'0,"8"-8"-256,6-7 0,7-6-1024,-2-1 128</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10.814"/>
    </inkml:context>
    <inkml:brush xml:id="br0">
      <inkml:brushProperty name="width" value="0.1" units="cm"/>
      <inkml:brushProperty name="height" value="0.6" units="cm"/>
      <inkml:brushProperty name="color" value="#FFC114"/>
      <inkml:brushProperty name="inkEffects" value="pencil"/>
    </inkml:brush>
  </inkml:definitions>
  <inkml:trace contextRef="#ctx0" brushRef="#br0">457 130 3712,'0'0'0,"-7"7"0,-4 3 128,-2 3-128,0-1 128,2-2-128,3-3 128,1-1 0,2-2 128,0 1 128,0 0 0,0 1 0,-1 1 128,-1 0-128,1 1 128,0-2-128,2-1 0,1-3-128,2-5 0,3-6 128,4-5 0,5-5-128,3-3 0,2-2-128,3-2 0,0-1 0,-1 3 0,-2 2-128,-3 4 128,-3 3-128,-3 4 128,-3 5-128,-4 4 0,-7 4 0,-6 6 128,-6 4-128,-8 5 128,-8 6 0,-6 6 0,-6 5 0,-4 4 0,2 0 0,5-1 128,6-5-128,7-5 0,9-7 0,7-7 128,6-5-128,8-8 0,7-8 0,8-9 0,8-9-128,6-6 128,7-5-128,2-1 128,1 0-128,-2 3 128,-3 4-128,-5 5 128,-4 6-128,-6 6 128,-4 4-128,-5 6 128,-5 4-128,-7 7 0,-11 9 0,-9 8 128,-12 11-128,-6 7 128,-4 6-128,-1 1 128,2 0-128,5-3 128,6-6-128,7-7 128,7-7-128,7-9 128,7-11-128,7-10 128,9-11-128,6-10 0,7-8 0,5-6 0,5-5 0,3-2 0,0 1 0,0 1 0,-2 4 0,-3 5 0,-5 6 0,-6 7 0,-6 6 0,-6 7 0,-7 8 0,-8 8 0,-8 9 0,-9 9 0,-9 10 0,-5 7 128,-4 3-128,2 1 128,1-2-128,5-4 128,6-4-128,6-6 128,5-5-128,7-6 128,4-5-128,8-7 128,7-7-128,9-8 128,6-10-128,6-9 128,6-7-128,2-6 128,3-2-128,-1 1 128,-2 5-128,-4 5 128,-7 7-128,-6 8 0,-8 8 0,-7 7 0,-8 7 0,-5 7 0,-7 8 0,-3 6 0,-2 2-640,1 2 128,3-1-9856,3-5 6144</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15.992"/>
    </inkml:context>
    <inkml:brush xml:id="br0">
      <inkml:brushProperty name="width" value="0.1" units="cm"/>
      <inkml:brushProperty name="height" value="0.6" units="cm"/>
      <inkml:brushProperty name="color" value="#FFC114"/>
      <inkml:brushProperty name="inkEffects" value="pencil"/>
    </inkml:brush>
  </inkml:definitions>
  <inkml:trace contextRef="#ctx0" brushRef="#br0">41 493 13568,'0'0'0,"9"-9"0,2-2 0,-5 5 0,-8 7 0,-7 6 0,-4 5 0,-2 0 0,2-2 0,4-6 0,4-7 0,8-9 0,6-10 128,8-7-128,9-7 128,7-5-128,6-5 128,7 0-128,3 0 0,1 4 0,-2 6 128,-4 6-128,-6 8 128,-6 8-128,-7 6 0,-7 5 0,-7 9 128,-9 10-128,-8 8 128,-7 8-128,-6 7 128,-5 6 0,-4 6 0,-2 2-128,1 0 128,3-2-128,3-6 128,5-7 0,4-8 0,4-7 0,5-10 0,6-13-128,5-11 128,5-13-128,6-10 0,4-11 0,4-7 0,4-6 0,0-2 0,0 0 0,-4 5 0,-4 7 0,-5 7 0,-4 9 0,-4 7 0,-5 8 0,-5 7 0,-7 9 0,-7 10 128,-9 12-128,-8 12 128,-7 9-128,-4 8 128,-2 4-128,2 0 128,4-2-128,6-4 128,5-5-128,7-9 127,7-8-127,6-11 128,6-13-128,7-12 128,8-12-128,8-10 0,7-10 0,5-6 128,6-4-128,3 0 0,1 3 0,-1 5 0,-3 6 0,-4 9 0,-6 8 0,-8 10 0,-9 10 0,-10 11 0,-10 14 0,-9 13 0,-6 10 0,-6 9 0,-3 5 0,-1 1 0,3-2 0,2-7 0,6-8 0,5-10 0,6-10 0,5-11 0,8-10 0,7-12 0,6-13 0,9-12 0,8-10 0,8-9 0,7-5 0,5-2 0,4 1 0,-1 4 0,-2 8 0,-4 10 0,-7 12 0,-9 14 0,-13 17 0,-12 17 0,-12 16 0,-12 13 0,-12 10 0,-10 4 0,-7 2 0,-2-5 0,-1-7 0,4-9 128,4-12-128,5-13 0,5-16 0,8-17 128,9-15-128,11-12 0,12-8 0,11-5 0,11-3 0,10 0 0,6 2 0,4 2 0,2 4 0,-2 6 0,-3 7 0,-5 9 0,-7 8 0,-9 10 0,-7 13 0,-7 12 0,-7 10 0,-6 9 0,-5 8 0,-3 5 0,-3 0 0,0-3 0,-1-6 0,2-9 0,2-7 0,1-9 0,3-9 0,3-10 0,1-11 0,3-9 0,3-8 0,4-7 0,3-5 0,3-1 0,3 1 0,0 5 0,0 6 0,-2 11 0,-1 11 0,-4 13 0,-3 11 0,-2 11 0,-3 11 0,-2 5 0,0 3 0,-2-1 0,-1-6 0,0-5 0,0-7 0,1-8 0,1-9 0,1-9 0,3-12-128,3-11 128,3-8-128,3-8 128,4-5-128,3-3 0,4 1 0,0 4 1,0 6-1,-4 10 0,-4 12 0,-6 13 0,-6 14 0,-9 13 128,-8 10 0,-7 7 0,-4 6 0,-2 1 0,0 0 0,2-5 0,3-4 0,3-6 0,4-6 0,3-7 0,2-6 0,2-5 128,3-8-128,2-7 0,3-9 0,3-7 0,2-6 0,2-3 0,1 2 0,0 3 0,-1 5 0,-1 6 0,-2 9 0,-2 8 0,-2 7 0,-2 6 0,-1 5 0,-1 1 0,-1 2 0,-1-2 128,1-2-128,-1-2 128,1-3-128,0-2 0,1-2 0,0-4 0,3-2 0,1-5 0,2-5 0,4-10 0,3-9 0,4-7 0,0-4 0,0-1 0,-1 5 0,-5 8 0,-7 15 0,-6 13 0,-6 15 0,-4 10 0,-5 9 0,-1 5 0,-1 1 0,2-1 0,0-5 0,3-6 0,3-6 0,2-7 0,3-6 0,1-8 0,2-7 0,1-9 0,1-10 0,4-9 0,3-9 0,4-6 0,3-4-128,4-1 128,2 0-128,3 3 128,3 4-128,1 6 0,-2 8 0,-2 9 0,-5 10 0,-6 11 128,-9 13 0,-8 11 0,-7 7 0,-5 5 0,-4 2 0,0-2 0,1-2 0,2-7 0,3-5 0,3-6 0,2-8 0,2-6 0,2-9 0,0-9 0,4-11 0,3-12 0,4-10 0,4-6 0,4-2 0,4 3 0,3 6-128,1 8 128,2 9 0,-3 11 0,-1 12 0,-5 10 0,-5 10 0,-5 11 0,-7 8 0,-5 5 0,-4 3 0,-3-2 0,-3-3 0,-1-5 0,-2-6 0,-1-7 128,0-5-128,2-6 128,3-3-128,4-4 0,3-5 0,6-5 0,5-7 0,7-9 0,7-8 0,8-6 0,6-5-128,6-1 128,7 4-128,2 7 128,0 9-128,-6 13 128,-11 16 0,-14 16 0,-15 17 0,-17 13 128,-16 9 0,-17 6 0,-14 2 0,-9 0 0,-4-4 0,-1-8 0,0-10 0,3-12 0,7-11-128,12-15 0,16-16 0,19-14 0,19-13 0,20-9 0,18-6-128,15-5 128,13-3-256,9-2 128,4 1-128,0 2 0,-4 3 0,-8 6 128,-10 7 0,-10 7 128,-10 8 0,-12 11 0,-8 10 0,-12 13 0,-11 13 0,-12 12 128,-12 9 0,-8 5 0,-3-1 0,0-2 0,2-6 0,5-7 0,5-8-128,7-9 128,8-9-128,8-10 128,12-12-128,11-10 0,12-9 0,10-6 0,10-5 0,5 0 0,5 0-128,2 4 128,0 6-128,-3 7 128,-5 8 0,-8 9 0,-7 8 0,-9 8 0,-9 7 0,-12 9 0,-13 9 0,-15 8 128,-13 5-128,-13 2 128,-13 2 0,-11-1 0,-9-2 0,-2-4 0,3-5 0,8-6-1,11-6 1,11-8 0,12-8-128,13-9 128,12-12-128,16-10 128,17-9-128,17-6 0,18-5 0,14-1 0,13-1 0,7 3 0,4 5 0,0 4 0,-4 8 0,-8 7 0,-7 7 0,-11 6 0,-10 6 0,-13 3 0,-14 3 0,-13 3 0,-18 4 0,-14 2 128,-13 2-128,-11 2 128,-12 0-128,-7 1 128,-3-2-128,2-2 0,3-3 0,8-5 0,7-8 0,11-6 0,14-7 0,15-7 0,17-4 0,16-3 0,15-2 0,12 1 0,10 3 0,5 2 0,1 6 0,-1 5 0,-6 7 0,-7 7 0,-11 6 0,-11 7 0,-14 7 0,-15 8 0,-16 8 0,-16 5 128,-16 3-128,-13 1 128,-12-2-128,-11-2 128,-8-4-128,-4-5 128,3-7-128,7-6 128,12-6-128,11-9 128,13-9-128,13-11 128,14-11-128,15-9 128,18-8-128,16-5 0,18-3 0,14-1 0,15 0 0,9 1 0,7 1 0,-1 6 0,-4 7 0,-8 8 0,-11 10 0,-12 9 0,-11 8 0,-12 10 0,-11 10 0,-13 10 0,-14 7 0,-12 8 0,-14 3 0,-13 3 0,-11 0 0,-8-3 0,-7-6 0,-3-6 0,-1-10 0,3-9 0,6-8 0,8-9 128,8-10-128,11-9 0,10-7 0,13-8 0,14-6 0,13-5 0,14-3 0,12 1 128,10 2-128,9 4 0,7 6 0,3 4 0,3 8 0,-2 5 0,-5 8 0,-7 8 0,-8 7 0,-8 10 0,-7 10 0,-10 9 0,-8 6 0,-8 7 0,-8 5 0,-9 4 0,-12 0 0,-10-3 0,-9-6 0,-8-9 0,-6-11 0,-1-8 0,1-9 0,2-8 0,2-10 0,4-7 0,7-8 0,9-6 0,12-5 0,15-3 0,14-3 0,15-1 0,15 0 0,12 1 0,13 2 0,8 3 0,5 4 0,1 5 0,-3 7 0,-3 8 0,-5 8 0,-5 7 0,-9 10 0,-9 8 0,-9 9 0,-12 7 0,-11 7 0,-13 3 128,-14 4-128,-11 1 128,-9 0-128,-11-1 128,-12-1-128,-10-4 128,-9-6-128,-7-7 128,-4-7-128,1-8 0,6-8 0,8-8 0,11-7 0,12-6 0,11-6 0,12-7 0,12-4 0,11-5 0,15-6 0,14-4 0,14-3 0,13-1 0,11 2 0,8 2 0,6 4 0,2 6 0,-1 7 0,-6 7 0,-9 9 0,-8 9 0,-11 9 0,-9 11 0,-9 11 0,-9 8 0,-7 7 0,-10 3 0,-7 3 0,-9 0 0,-8-2 0,-9-6 128,-10-7-128,-8-9 0,-6-9 0,-4-11 128,-2-11-128,0-10 0,4-7 0,6-6 0,5-7 0,11-3 0,13-2 0,14 1 0,14 0 0,15 3 0,14 2 0,14 2 0,11 4 0,10 3 0,6 2 0,3 6 0,-1 6 0,-4 9 0,-9 9 0,-9 12 0,-11 13 0,-13 11 0,-12 7 0,-13 8 0,-12 4 0,-14 3 0,-14 1 0,-14-4 0,-14-6 0,-11-7 0,-12-11 0,-4-9 0,1-9 0,4-10 128,6-10-128,9-12 0,11-10 0,11-11 0,12-10 0,13-6 0,13-6 0,15-3 0,15 1 0,16 2 0,14 7 0,13 6 0,13 6-128,5 8 128,3 8-128,-3 7 128,-6 9-128,-9 8 128,-9 5-128,-13 9 128,-11 10-128,-11 5 128,-10 3-128,-10 2 128,-11-1-896,-10-3 128,-11-4-127,-10-8-1,-7-6-10112,4-7 6528</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56.059"/>
    </inkml:context>
    <inkml:brush xml:id="br0">
      <inkml:brushProperty name="width" value="0.1" units="cm"/>
      <inkml:brushProperty name="height" value="0.6" units="cm"/>
      <inkml:brushProperty name="color" value="#996600"/>
      <inkml:brushProperty name="inkEffects" value="pencil"/>
    </inkml:brush>
  </inkml:definitions>
  <inkml:trace contextRef="#ctx0" brushRef="#br0">534 861 896,'0'0'0,"0"0"1152,0 0 128,-7 8 384,-5 6 0,-5 5-640,-3 2 128,-1 0-512,1 0 0,3-4-128,2-4 0,4-5-128,4-8 0,5-9-128,3-10 0,6-11-128,4-8 128,6-8-128,6-6 0,3-4 0,4-3 0,3-3 0,0 0 0,-2 2 0,-3 2 0,-3 4 0,-2 6 0,-4 9 0,-4 7 0,-4 8 0,-3 9 0,-3 7 0,-6 9 0,-6 13-128,-7 14 128,-6 13 0,-6 9 0,-6 9-128,-2 2 128,-1-1-128,1-4 128,5-9-128,4-8 128,6-9-128,5-9 128,3-8-128,4-10 128,3-12-128,5-14 128,5-15-128,5-12 0,6-10 0,5-5 0,2-1 0,1 5 0,-1 8 0,-2 9 0,-4 11 0,-3 12 0,-5 11 0,-6 14 0,-5 14 0,-8 15 0,-8 14 0,-7 12 0,-5 5 0,-2 4 128,-2 0-128,0-2 128,1-2 0,2-4-1,5-8 1,6-10 0,4-13 0,7-15 0,7-18-128,6-17 128,6-15-128,6-13 128,8-14-128,5-8 0,4-5 0,2-1 0,-1 5 0,-3 7 0,-5 11 0,-4 11 0,-6 11 0,-4 10 0,-5 9 0,-6 11 0,-6 11 0,-7 12 0,-8 11 0,-5 10 0,-3 7 0,-1 2 0,2 1 0,3-4 0,3-6 0,5-8 0,5-13 0,5-15 0,6-20 0,6-17 0,7-14 0,5-9 0,3-4 0,1 2 0,0 7 0,-4 9 0,-3 10 0,-4 9 0,-5 9 0,-5 11 0,-5 11 0,-7 14 0,-7 11 0,-6 13 0,-5 10 0,-3 9 0,-3 8 0,-3 4 0,-1 3 0,2-1 0,2-6 0,3-7 128,5-11-128,7-9 128,4-11-128,7-12 128,7-16-128,7-18 128,9-18-128,7-19 0,7-17 0,7-13 0,9-11 0,5-4 0,4 3 0,1 7 0,-3 13 0,-6 15 0,-8 16 0,-9 17 0,-10 19 0,-11 19 0,-11 17-128,-11 16 128,-11 12 0,-9 10 0,-6 9 0,-3 3 0,0 2 0,2-5 0,6-9 0,7-13 0,10-17 0,9-21 128,11-24-128,10-20 0,12-22 0,11-18 0,11-16 0,11-19 0,11-18 0,7-11 0,4-5 0,-4 8 0,-11 18 0,-12 23 0,-12 23 0,-13 21 0,-10 16 0,-9 17 0,-10 17 0,-7 16 0,-8 15 0,-9 13 0,-7 14 0,-9 9 0,-7 7 0,-4 5 0,-2 1 0,1-1 0,3-8 0,5-10 0,6-12 0,10-13 0,11-13 0,12-14 0,12-16 0,10-19 0,11-18 0,8-17 0,8-15 0,4-10 0,3-7 0,-1 1 0,-4 6 0,-6 11 0,-7 15-128,-10 18 128,-10 22 0,-12 21 0,-13 23-128,-12 19 128,-11 18 0,-9 13 0,-8 11 0,-6 12 0,-6 13 0,1 4 0,5-8 0,11-14 0,10-19 0,10-20 0,10-18 0,8-22 128,8-23-128,7-23 128,6-24-128,9-22 0,11-20 0,13-22 0,18-23 0,13-16 0,11-7 0,3 5 0,-4 13 0,-12 21 0,-14 27 0,-16 26 0,-13 25 0,-13 21 0,-10 22 0,-10 22 0,-9 22-128,-12 20 128,-11 15-128,-13 19 128,-15 20 0,-13 14 0,-7 11 0,0 0 0,4-7 0,12-16 0,14-24 0,15-26 128,14-25-128,14-24 128,12-24-128,10-26 0,11-25 0,11-23 0,13-22 0,13-21 0,16-26 0,10-15 0,4-7 0,-3 7 0,-9 19-128,-14 25 128,-15 29-128,-15 33 128,-15 31-128,-13 31 128,-12 31 0,-12 25 0,-11 22 0,-15 25 0,-15 25 0,-14 20 0,-10 13 0,-5 5 0,3-4 0,7-15 128,14-22-128,14-29 128,14-29 0,14-31 0,12-27-128,10-28 128,9-24-128,10-24 128,11-24-128,14-28 0,18-29 0,13-21 0,12-14 0,4-2 0,-1 8 0,-8 18 0,-13 24 0,-14 31 0,-14 32-128,-14 31 128,-12 30-128,-10 26 128,-10 23-128,-9 19 128,-10 17-128,-13 22 128,-15 27 0,-13 19 0,-7 12 0,-2 0 0,3-7 0,9-20 0,13-28 0,15-32 0,15-31 0,13-31 128,13-30-128,13-31 128,14-32-128,17-32 0,18-37 0,14-29 0,6-20 0,-1-4 0,-6 11 0,-11 24 0,-14 32 0,-15 35 0,-13 37-128,-10 34 128,-9 30-128,-7 27 128,-5 21 0,-5 20 0,-5 15 0,-5 18 0,-5 22 0,-7 17 0,-7 12 0,-9 7 0,-8-3 0,-3-13 128,5-25 0,7-27 0,10-28 0,9-26 0,8-27 0,8-24 0,7-20-128,7-20 128,8-18-128,7-16 128,6-13-128,6-6 0,2-2 0,1 5 0,-1 9 0,-3 14 0,-5 16 0,-4 18 0,-6 23 0,-5 23 0,-6 25 0,-5 21 0,-6 21-128,-7 17 128,-7 15 0,-8 17 0,-9 16 0,-3 4 0,1-10 0,3-18 0,7-23 0,8-27 0,8-31 0,10-31 0,8-31 0,9-25 0,9-22 0,9-19 0,8-22 0,6-10 0,3-3-128,-2 11 128,-8 21-128,-7 22 128,-9 25-128,-8 25 128,-8 25-128,-4 24 128,-6 23-128,-5 19 128,-5 15 0,-4 12 0,-4 10 0,-2 7 0,-1 6 0,0-2 0,2-7 0,3-12 0,3-15 0,6-19 128,5-24-128,7-26 128,7-28-128,7-26 0,6-26 0,7-25 0,5-27 0,5-17 0,2-6-128,0 9 128,-7 21-128,-5 28 128,-6 31-128,-7 33 128,-5 33 0,-6 31 0,-7 26 0,-5 21 0,-8 18 0,-5 18 0,-7 21 0,-4 14 0,-5 4 0,-2-3 128,-2-12-128,3-19 128,5-27 0,7-29 0,6-28-128,6-28 128,6-25-128,6-26 128,8-24-128,7-23 0,6-19 0,6-16 0,6-10 0,3 2 0,-2 15 0,-3 24 0,-5 28 0,-6 31 0,-4 32 0,-7 29 0,-4 27 0,-6 23 0,-4 18 0,-5 17 0,-4 17 0,-3 8 0,-3 1 0,0-9 0,2-19 0,4-24 128,3-22-128,5-26 128,3-27-128,5-28 0,3-27 0,3-26 0,5-21 0,5-16 0,6-10 0,4-4 0,2 5 0,1 14 0,-3 21 0,-4 28 0,-2 31 0,-5 30 0,-3 27 0,-6 25 0,-5 21 0,-5 22 0,-3 22 0,-4 14 0,-2 6 0,-2-6 0,0-13 0,0-20 0,3-23 0,2-24 0,4-27 0,3-27 0,3-23 0,3-22 0,5-20 0,3-17 0,4-11 0,2-7 0,3 0 0,3 5 0,3 10 0,2 15 0,1 19 0,-2 21 0,-3 25 0,-4 25 0,-4 24 0,-6 21 0,-5 19 0,-6 18 0,-3 18 0,-5 3 0,-4-6 0,-1-15 0,-1-18 0,0-23 0,2-23 0,1-28 0,3-29 0,5-29 128,7-27-128,7-20 0,7-14 0,6-5 0,4 0 0,2 8 0,-1 11 0,-3 18 0,-4 19 0,-4 23 0,-7 22 0,-4 25 0,-5 22 0,-6 19 0,-3 15 0,-3 11 0,-2 10 0,0 5 0,-2 3 0,1-3 0,0-10 0,1-12 0,3-14 0,0-17 0,-1-16 0,-1-20 128,0-24-128,2-24 0,4-24 0,6-23 0,5-22 0,8-18 0,9-18 0,5-2 0,4 11 0,0 19 0,-3 27 0,-2 30 0,-4 33 0,-4 31 0,-4 29 0,-7 23 0,-7 19 0,-8 11 0,-7 5 0,-5 0 0,-4-6 0,0-11 0,1-13 0,3-11 0,1-11 0,2-8 0,-1-8 0,-1-6 0,0-5 0,2-9 0,3-11 0,5-14 0,7-20 0,6-20 0,7-21 0,4-17 0,6-12 0,2-2 0,2 6 0,-1 19 0,-2 26 0,-4 33 0,-5 35 0,-4 34 0,-6 30 0,-5 29 0,-5 24 0,-6 17 0,-4 7 0,-2-8 0,0-21 0,2-25 0,4-27 0,1-22 0,1-20 0,-2-18 0,-2-19 0,-1-19 0,-1-21 0,3-21 0,3-21 0,8-24 0,9-25 0,10-18 0,8-9 0,5 6 0,0 21 0,-2 26 0,-3 28-128,-6 31 128,-4 32-128,-6 32 128,-6 31-128,-6 36 128,-7 37 0,-8 30 0,-7 22 0,-5 9 0,-1-4 0,1-19 0,5-29 0,4-30 0,4-32 0,2-31 128,0-32-128,1-30 128,1-30-128,3-33 128,3-36-128,5-33 128,5-28-128,7-22 0,4-16 0,7-7 0,7 1 0,5 6 0,3 11-128,1 14 128,-3 15-128,-3 23 0,-3 26 0,-4 31 0,-7 31 0,-7 33 0,-8 37 0,-8 40 0,-8 44 0,-7 40 128,-10 35 0,-6 27 0,-5 21 0,0 11 0,0 3 0,2-6 0,6-17 0,6-23 128,5-30-128,7-31 128,7-32 0,4-31 0,4-29 0,3-29 0,3-27 0,4-32 0,4-37-128,5-35 0,4-30 0,5-21 0,7-12 0,4 4 0,4 15 0,-2 25 0,-4 34 0,-7 39 0,-8 39 0,-8 41 0,-8 37 0,-10 41 0,-11 42 0,-9 39 0,-6 34 0,-5 27 0,-3 21 0,-3 10 0,-3 1 0,-2-10 128,-1-19 0,1-28 0,5-37 0,5-43 0,4-47 0,8-49 0,8-50-128,13-47 128,13-42-128,14-37 0,12-30 0,8-17 0,6-5 0,0 9 0,-3 21 0,-4 30 0,-8 34-128,-8 38 128,-7 35-128,-8 36 128,-7 37-128,-6 38 128,-6 45 0,-4 40 0,-4 38 0,-6 29 0,-4 20 0,-6 6 0,-3-6 0,-5-18 0,-5-30 0,-2-35 0,3-38 0,6-43 0,7-44 0,8-46 0,7-47 0,12-44 0,11-41 0,11-30 0,10-22-128,10-8 128,8 5-128,3 19 128,0 28-128,-5 37 128,-8 39-128,-6 41 0,-10 43 0,-9 43 0,-10 44 0,-9 36 128,-8 30 0,-7 20 0,-6 11 0,-7 0 0,-7-9 0,-4-21 0,1-28 0,3-34 128,3-38-128,5-39 128,8-40-128,10-42 128,10-47-128,12-38 0,12-31 0,12-14 0,11-3 0,7 9 0,1 21 0,-4 26 0,-6 32 0,-10 31 0,-8 31 0,-9 29 0,-8 29 0,-7 28 0,-8 29 0,-7 28 0,-11 30 0,-9 25 0,-9 21 0,-6 11 0,-4 0 0,1-12 0,5-22 0,8-27 0,11-32 0,7-35 128,7-35-128,7-36 128,7-36-128,12-39 128,12-40-128,15-35 0,15-27 0,10-12 0,6 1 0,2 16 0,-4 30 0,-7 40 0,-10 48 0,-10 52 0,-12 53 0,-12 50 0,-11 45 0,-11 36 0,-11 27 0,-10 18 0,-9 10 0,-6-3 0,-6-12 0,0-22 0,4-32 0,5-38 0,8-41 0,8-43 128,9-43-128,10-49 128,8-52-128,11-47 0,10-41 0,11-27 0,12-17 0,8-5 0,6 4 0,2 15 0,-1 26 0,-5 32 0,-10 38-128,-11 43 128,-13 47-128,-11 47 128,-10 46 0,-9 41 0,-9 39 0,-11 32 0,-9 30 0,-10 21 0,-8 17 0,-7 6 0,-6-2 0,-2-13 0,3-19 0,6-29 0,10-36 0,11-45 128,11-53-128,10-54 128,9-51-128,10-46 0,10-43 0,11-33 0,15-28 0,15-15 0,13-6 0,10 10 0,7 20 0,-1 31 0,-5 38-128,-12 48 128,-15 53-128,-15 55 128,-14 57 0,-16 50 0,-17 40 0,-14 32 0,-10 23 0,-8 14 0,-5 5 0,-4-5 0,-3-10 0,2-21 0,5-31 0,6-37 128,8-40 0,6-49 0,8-52-128,8-53 128,11-50-128,10-43 128,13-38-128,13-25 0,13-14 0,10 1 0,5 11 0,2 21 0,-1 29 0,-5 34 0,-6 38 0,-9 48 0,-10 52 0,-12 53 0,-12 52 0,-11 45 0,-10 42 0,-10 28 0,-9 20 0,-9 8 0,-9-1 0,-4-14 0,-2-27 0,3-34 128,6-41-128,8-50 128,6-56-128,6-56 128,8-52-128,9-46 128,8-40-128,9-33 0,8-28 0,11-15 0,9-5 0,9 9 0,7 19 0,3 29 0,1 34 0,-5 38 0,-8 40-128,-10 44 128,-12 45-128,-11 45 128,-11 43-128,-7 39 128,-8 36 0,-7 30 0,-7 26 0,-5 19 0,-2 10 0,0-1 0,0-12 0,3-25 0,4-34 0,7-45 0,4-50 0,7-56 0,5-60 0,6-60 0,9-59 0,10-54 0,9-45 0,13-37 0,18-28 0,15-12 0,14 3 0,6 23 0,-1 42-128,-7 53 128,-14 58-128,-14 65 128,-16 70-128,-15 64 128,-14 56-128,-13 49 128,-15 41 0,-13 29 0,-11 22 0,-8 12 0,-5 3 0,-3-7 0,-1-16 0,3-27 0,5-35 0,8-40 128,9-40-128,7-47 128,3-50-128,5-50 128,5-48-128,7-43 0,9-38 0,8-30 0,8-22 0,8-9 0,8 0 0,6 13 0,4 20-128,-2 29 128,-3 36-128,-6 38 128,-7 42-128,-9 44 128,-8 48-128,-9 47 128,-6 46 0,-7 43 0,-10 39 0,-6 30 0,-4 24 0,-1 12 0,1 2 0,2-12 0,0-22 0,1-32 128,3-40 0,1-44 0,3-44-128,2-49 128,4-57-128,6-54 128,7-51-128,9-46 0,8-43 0,8-30 0,9-23 0,9-9 0,9 3 0,6 17 0,3 27-128,-1 35 128,-5 41-128,-8 44 0,-10 47 0,-10 47 0,-11 43 0,-10 45 128,-8 43-128,-8 42 128,-8 37 0,-7 35 0,-3 29 0,-2 19 0,1 11 0,1-5 0,1-19 0,1-31 0,3-39 0,2-42 128,5-44 0,1-47 0,1-51-128,0-50 128,3-45-128,4-42 0,8-36 0,9-31 0,10-23 0,8-11 0,8-1 0,4 12 0,1 23 0,-2 29 0,-5 37 0,-6 36 0,-5 35-128,-5 34 128,-4 36-128,-4 36 128,-4 41 0,-4 37 0,-3 38 0,-4 30 0,-4 25 0,-4 17 0,-5 9 0,-4-2 0,-3-12 0,-3-24 0,-1-33 0,0-37 128,-1-41-128,3-42 128,5-43-128,7-47 128,7-51-128,12-44 128,12-39-128,13-27 0,10-19 0,7-7 0,6 3 0,2 14 0,-1 21 0,-4 26 0,-6 33 0,-8 32 0,-8 32-128,-8 30 128,-6 32-128,-6 32 128,-4 32-128,-5 37 128,-3 44 0,-5 38 0,-3 32 0,-4 21 0,-3 7 0,-4-4 0,-4-17 0,-1-28 0,1-34 0,5-39 0,7-39 0,6-39 128,5-37-128,3-35 128,4-32-128,4-35 0,2-38 0,6-34 0,6-29 0,8-19 0,7-7 0,6 4 0,4 14 0,0 19 0,-2 24 0,-4 26 0,-5 31 0,-6 31 0,-7 34-128,-7 32 128,-5 31 0,-5 31 0,-5 27 0,-4 31 0,-2 31 0,-4 24 0,-6 11 0,-1 1 0,-1-11 0,3-22 0,4-29 0,6-31 128,3-31-128,2-30 128,2-31-128,1-29 128,2-29-128,4-33 128,5-34-128,4-31 0,6-26 0,4-17 0,4-9 0,4 1 0,3 7 0,-1 14 0,0 16 0,-2 23 0,-4 24 0,-4 29 0,-6 28 0,-4 26 0,-5 25-128,-2 24 128,-4 29-128,-2 25 128,-3 26-128,-5 26 0,-4 29 0,-5 22 128,-3 15 0,-3 4 0,-2-3 0,0-13 0,4-22 0,5-24 0,5-29 0,6-30 0,5-24 0,4-26 0,5-28 0,2-29 0,2-28 0,3-33 0,4-35 0,3-29 0,3-22 0,1-10 0,2 3 0,-1 13 0,-3 23 0,-2 28 0,-5 31 0,-5 32 0,-3 27-128,-4 25 128,-2 19-128,-2 21 128,-3 24-128,-3 25 128,-3 24-128,-4 29 128,-7 67-128,-4 38 0,1 9 128,2-12 0,5-27 0,3-39 0,5-39 0,3-40 0,3-39 0,3-35 0,0-34 0,2-32 0,2-33 0,5-36 0,6-31 0,6-29 0,6-15 0,7-4 0,5 12 0,1 22-128,-1 31 128,-5 35 0,-7 39 0,-8 39 0,-8 35 0,-9 35-128,-9 36 128,-9 39 0,-8 39 0,-6 35 0,-1 31 0,1 26 0,3 18 0,4 9 0,3-2 0,4-13 0,3-26 128,3-34-128,3-42 128,4-45 0,3-70 0,5-68 0,6-63-128,6-55 128,9-47-128,10-37 0,11-26 0,11-13 0,12 2-128,7 11 128,2 21-128,-3 30 128,-7 39-128,-10 44 0,-12 46 0,-12 48 0,-13 47 0,-9 46 0,-8 47 0,-7 41 128,-8 37 0,-6 29 0,-6 22 0,-5 10 0,-1 0 0,-2-9 0,-2-16 0,2-22 128,2-27-128,3-28 128,6-31 0,6-30 0,4-28 0,5-24 0,2-20 0,3-19 0,1-23 0,1-23 0,2-24-128,4-31 128,2-38-128,2-32 0,1-27 0,1-14 0,1-3 0,0 11 0,-1 23 0,-3 32 0,-4 36 0,-3 37 0,-4 35 0,-4 36 0,-4 36 0,-2 32 0,1 28 0,2 32 0,3 35 0,4 32 0,5 23 0,4 14 0,4 3 0,3-7 0,2-16 0,1-24 0,-2-31 0,-3-32 128,-2-33-128,-3-28 128,-1-23-128,-3-25 128,-3-23-128,-2-26 128,-2-26-128,-4-32 128,-4-35-128,-2-32 0,0-28 0,2-14 0,2-3 0,3 8 0,3 18 0,2 26 0,2 32 0,1 32 0,-1 32-128,-1 26 128,0 23-128,0 22 128,2 24 0,2 22 0,2 23 0,3 27 0,5 35 0,5 32 0,4 27 0,3 17 0,0 4 0,-1-10 0,-1-21 0,-5-27 0,-5-35 0,-4-35 0,-6-36 0,-4-34 0,-5-32 0,-3-29 0,-4-26 0,-2-28 0,-4-31 0,-1-24 0,-1-19 0,2-12 0,2-4 0,2 2 0,3 8 0,3 14 0,2 19-128,2 26 128,2 28-128,1 27 128,1 24-128,0 18 128,0 14-128,0 16 128,0 16 0,1 17 0,2 19 0,1 18 0,2 17 0,3 20 0,2 24 0,1 15 0,2 7 0,0-9 0,-3-22 0,-2-28 0,0-30 0,-2-30 0,-2-32 0,-4-29 0,-3-26 0,-3-20 0,-1-17 0,-1-13 0,-1-11 0,1-9 0,0-12 0,0 3 0,1 12 0,1 18 0,1 21 0,0 20 0,2 19 0,-1 19 0,2 22 0,0 20 0,3 22 0,2 19 0,4 21 0,4 22 128,4 29-128,3 21 128,3 13-128,-2 4 0,-3-7 0,-4-17 128,-5-26-128,-3-30 128,-5-29-128,-4-27 128,-4-23-128,-3-18 128,-6-15-128,-3-13 0,-2-11 0,-1-11 0,2-11 0,2-8 0,2-10 0,4-6 0,3-6 0,3-4 0,3-3 0,2 2 0,1 4 0,0 9 0,1 10 0,-1 13 0,0 13 0,-1 15 0,0 18 0,2 19 0,3 19 0,4 20 0,4 20 0,2 16 0,3 14 0,2 11 0,1 7 0,1 0 0,-3-6 0,-2-11 0,-3-15 0,-3-18 0,-3-23 0,-2-24 0,-3-27 0,-3-26 0,-3-26 0,-3-20 0,-1-15 0,1-10 0,1-4 0,2 2 0,0 5 0,0 9 0,-1 11 0,-2 11 0,-1 10 0,-2 8 0,-2 3 0,-3 4 0,-1 4 0,-1 5 0,-1 5 0,2 6 0,2 7 0,0 5 0,3 5 0,1 4 0,1 3 0,3 3 0,0 2 0,0 0 0,1-2 0,-1-3 0,0-5 0,-2-7 0,-1-8 0,-1-5 0,1-3 0,1 0 0,1 2 0,1 4 0,2 5 0,0 5 0,0 6-128,2 4 128,0 5-128,1 6 128,-1 7-128,0 13 128,-2 14-128,-4 20 128,-2 25 0,-5 32 0,-6 41 0,-6 34 0,-7 29-128,-7 12 128,-6-4 0,-4-20 0,3-32 0,5-37 0,8-40 0,8-34 0,5-26 0,4-27 0,1-24 0,2-24 0,1-22 0,2-20 0,2-19-128,5-21 128,3-23-128,5-16 0,5-8-128,4 3 0,2 10 0,-1 22 128,-2 28-128,-2 29 128,-3 27-128,-5 25 128,-5 25-128,-5 24 128,-6 24 0,-5 22 0,-6 19 0,-6 20 128,-8 23-128,-4 16 128,-2 11 0,1-1 0,5-10 0,7-19 128,6-26-128,8-27 128,6-26 0,5-20 0,3-18 0,0-16 0,-1-18-128,-1-16 128,1-14-128,1-13 128,3-13-128,1-9 128,3-7-128,1-2 128,3 0-128,1 3 128,0 6-128,0 10 128,-2 9-128,-2 13 128,-1 13-128,-1 14 0,-2 14 0,-1 17 0,-1 21 0,-3 19 0,-2 17 0,0 18 0,-3 17 0,-1 20 0,0 24 0,-2 15 0,-1 8 0,-2-7 128,0-17-128,0-21 128,0-26-128,1-21 128,1-21-128,1-15 128,1-13-128,1-13 128,-3-15-128,-1-14 128,2-15-128,1-15 128,3-14-128,2-14 128,4-12-128,5-12 0,4-9 0,5-8 0,4-8 0,3 1 0,2 11 0,-2 15 0,-1 18 0,-3 18 0,-3 15 0,-2 13 0,-3 12 0,-1 8 0,-2 9 0,-2 8 0,0 12 0,-1 12 0,-1 13 0,-1 13 0,-1 12 0,1 11 0,0 12 0,1 8 0,0 6 0,1 3 0,1 1 0,0-4 0,-1-6 0,-1-9 0,-1-10 0,-1-9 0,0-7 0,-1-8 128,0-8-128,1-8 128,0-9-128,2-10 128,1-16-128,2-16 128,-1-17-128,2-17 128,0-19-128,0-16 0,1-13 0,-1-11 0,1-6 0,0-8 0,3-10 0,-1-6 0,0 0 0,-2 9 0,-1 19 0,0 19 0,-1 20 0,1 16 0,-1 15 0,0 13 0,-1 10 0,1 10 0,-1 9 0,0 10 0,-1 12 0,-2 13 0,-1 16 0,-3 16 0,-2 16 0,-3 17 0,-2 15 0,-1 17 0,2 16 0,3 0 0,1-13 0,3-22 0,1-26 0,2-27 0,2-29 0,3-28 0,2-28 0,2-25 0,1-24 0,2-26 0,4-31 0,5-26 0,4-21 0,6-11 0,4-3 0,7 10 0,5 16 0,2 24 0,-2 27 0,-4 28 0,-8 28-128,-7 25 128,-6 22-128,-6 22 128,-5 21-128,-5 23 128,-4 23 0,-6 29 0,-5 36 0,-5 32 0,-3 27 0,-2 15 0,1 3 0,2-7 0,4-19 0,4-25 0,5-31 0,4-33 0,2-32 0,4-30 0,4-29 0,3-27 0,5-26 0,6-31 0,10-35-128,8-31 128,9-29-128,4-17 128,0-8-128,-1 3 0,-2 14 0,-2 24 128,-6 29-128,-6 33 128,-8 33-128,-7 37 128,-5 38-128,-7 40 128,-3 45 0,-3 38 0,0 32 0,-2 22 0,2 14 0,-1 6 0,1 1 0,-1-9 0,0-16 0,-1-24 0,-1-32 0,0-34 0,-1-33 0,0-32 0,-2-29 0,-2-26 0,-3-26 0,-1-23 0,-1-18 0,2-23 0,1-25 0,4-14 0,2-2 0,1 13 0,2 23 0,-1 26 0,0 28 0,0 25 0,-1 27 0,0 23 0,3 26 0,0 21 0,1 20 0,1 22 0,-1 26 0,0 18 0,-1 10 0,1-3 128,-1-20-128,-1-24 128,-1-28 0,-1-29 0,-1-30-128,-2-28 128,-1-27-128,-1-22 128,0-21-128,0-16 128,3-12-128,1-8 128,5-5-128,5 2 0,2 3 0,2 10 0,-1 12 0,0 14 0,-2 18 0,0 22 0,1 23 0,1 24 0,2 25 0,-1 20 0,0 18 0,-1 13 0,0 10 0,-1 6 0,-2 3 0,-1-1 0,-3-2 0,-3-8 128,-2-8-128,-2-12 128,-1-14-128,0-12 128,-1-14-128,-2-13 128,-4-16-128,-2-19 0,-4-22 0,1-20 0,0-18 0,3-16 0,2-12 0,3-4 0,3 1 0,2 7 0,1 13 0,1 14 0,-1 16 0,1 17 0,4 19 0,4 20 0,2 22 0,3 20 0,1 19 0,-1 16 0,-1 10 0,-3 9 0,-5 3 0,-4 0 0,-4-7 0,-4-10 0,-4-14 0,-3-15 0,-1-17 0,-2-16 0,-2-17 0,-1-18 0,1-19 0,1-18 0,4-18 0,5-13 0,4-9 0,5-3 0,4 0 0,2 8 0,2 9 0,1 16 0,1 19 0,2 23 0,2 24 0,1 27 0,0 25 0,-3 23 0,-5 21 0,-5 21 0,-8 22 0,-5 13 0,-6 4 0,-2-11 0,-1-23 0,1-27 0,2-28 0,1-26 0,-1-24 0,-3-22 0,-3-27 0,-2-23 0,0-21-128,3-16 128,5-12-128,5-3 128,8 2-128,7 11 128,5 18-128,5 22 128,1 29 0,1 29 0,-1 30 0,-3 25 0,-4 20 0,-4 12 0,-7 8 0,-6 1 0,-6-3 0,-7-8 0,-4-12 0,-5-15 0,-6-17 0,-5-19 0,-1-22 0,-1-22 0,4-22 0,8-19 0,10-18 0,12-13 0,14-10 0,12-4 0,12-3 0,8 5 0,5 10 0,2 14 0,3 18 0,1 19 0,-3 22 0,-4 21 0,-8 20 0,-7 18 0,-9 15 0,-11 9 0,-11 6 0,-11-1 0,-12-3 0,-12-7 0,-11-9 0,-10-8 0,-12-11 0,-5-9 0,-1-9 0,3-11 0,4-12 0,8-15 0,10-17 0,12-18 0,12-17 0,13-16 0,12-10 0,13-5 0,12-1 0,11 8 0,10 10 0,9 17 0,6 20 0,5 24 0,-1 25 0,-3 28 0,-5 24 0,-10 26 0,-15 26 0,-16 17 0,-19 11 0,-19 2 0,-19-8 0,-10-15 0,-2-24 0,1-22 0,7-23 0,6-21 0,5-22 0,4-21 0,6-17 0,6-17 0,9-11 0,9-10 0,9-7 0,9-3 0,7 1 0,8 5 0,6 8 0,5 10 0,1 11-128,-1 11 0,-2 11-896,-2 9 0,-4 6-383,-3 2 127,-3-1-8960,-5 1 5760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6:18.926"/>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2381 1219 5504,'0'0'384,"9"-8"-256,58-41 122,3 3 1,1 3 0,120-54-1,-142 73-142,72-48-1,17-9 233,-129 79-124,-13 10-144,-15 13-19,-24 14 96,-2-2 0,-1-1 0,-56 27 0,-61 43 301,-66 59 702,250-176-722,32-35 0,2-1-266,22-8 18,116-66 1,-78 53-15,-71 47-70,-32 19-66,1-1-1,-2 0 1,1-1-1,15-13 1,-61 52-10,-1-1 1,-49 32-1,-93 49 71,-73 52-18,236-158-17,14-5-56,0 0 0,0 0 0,-1 0 0,1-1 0,0 1-1,-1 0 1,1 0 0,0 0 0,0-1 0,0 1 0,-1 0 0,1 0-1,0-1 1,0 1 0,0 0 0,0 0 0,-1-1 0,1 1-1,0 0 1,0-1 0,0 1 0,0 0 0,0 0 0,0-1 0,0 1-1,0 0 1,0-1 0,0 1 0,0 0 0,0-1 0,0 1 0,0 0-1,0-1 1,0 1 0,0 0 0,0 0 0,1-1 0,-1 1-1,0 0 1,0-1 0,0 1 0,0 0 0,1 0 0,-1-1 0,0 1-1,0 0 1,0 0 0,1-1 0,5-9 21,-1 1 0,2-1 0,-1 1 0,2 0-1,-1 0 1,1 1 0,17-15 0,73-46 79,-51 39-46,388-252 371,-280 182-86,-297 183-319,-71 45-22,83-52 0,-172 130 0,260-172 0,-53 45 0,-174 107 0,253-177-1,-19 13 8,-2-3 1,-57 22-1,93-40-2,0-1 0,0 1 1,1-1-1,-1 0 0,0 1 0,0-1 0,0 0 1,0 0-1,0 1 0,0-1 0,0 0 1,-1 0-1,1 0 0,0 0 0,0-1 0,0 1 1,0 0-1,0 0 0,-1-1 0,2 0-1,-1 1-1,1-1 0,0 1 1,0-1-1,0 1 0,0-1 1,0 0-1,0 1 0,0-1 0,0 1 1,0-1-1,0 1 0,0-1 1,0 0-1,0 1 0,0-1 1,0 1-1,1-1 0,-1 1 1,0-1-1,0 1 0,1-1 1,-1 1-1,1-1 0,28-37 66,67-55 89,-49 49-66,45-53-1,-18 15 51,3 3 1,148-117-1,-99 105-35,-112 83-107,-96 64 0,32-22 0,1 3 0,-51 48 0,54-39 0,-32 32 0,-2-3 0,-122 86 0,187-150 0,-71 47 0,-142 72 0,277-156 121,-1-2 1,84-64-1,91-97-101,-127 108-26,4 3 1,3 6 0,167-90-1,-364 197-250,5 13 128,3 3 0,-87 68 0,126-89 103,-1-2 0,-1-2 0,-63 24 0,52-24 19,59-25 6,1-1 0,-1 1 0,0-1 0,1 0 0,-1 1 0,0-1 0,1 0 0,-1 1 0,0-1 0,1 0 0,-1 0 0,0 1 0,0-1 0,1 0 0,-1 0 0,0 0 0,0 0 0,1 0 0,-1 0 0,0 0 0,0 0 0,0 0 0,1-1 0,-1 1 0,0 0 0,1 0 0,-1-1 0,0 1 0,-1-1 0,2 0 0,0-1 0,0 1 0,0 0 0,0 0 0,0-1 0,0 1 0,1 0 0,-1 0 0,0-1 0,1 1 0,-1 0 0,1 0 0,-1 0 0,1 0 0,1-2 0,33-47 0,-11 23 0,2 1 0,1 1 0,2 2 0,0 0 0,1 2 0,1 2 0,1 0 0,66-26 0,-76 41-51,-22 4 48,0 0 0,0 1-1,1-1 1,-1 0 0,0 0 0,0 0 0,1 0-1,-1 1 1,0-1 0,0 0 0,0 0 0,1 0-1,-1 1 1,0-1 0,0 0 0,0 0 0,0 1 0,0-1-1,1 0 1,-1 0 0,0 1 0,0-1 0,0 0-1,0 1 1,0-1 0,0 0 0,0 0 0,0 1 0,0-1-1,0 0 1,0 0 0,0 1 0,0-1 0,0 0-1,-1 1 1,-14 26-194,-25 17 113,-3-2 1,-94 72-1,79-67 58,-58 42 26,98-77 0,0-1 0,-1 0 0,0-2 0,-33 12 0,51-20 0,0-1 0,0 1 0,0-1 0,1 0 0,-1 0 0,0 1 0,0-1 0,0 0 0,0 0 0,0 0 0,0 0 0,0 0 0,0 0 0,0 0 0,0-1 0,0 1 0,0 0 0,0 0 0,0-1 0,-1 0 0,2 1 0,-1-1 0,1 1 0,-1-1 0,1 0 0,0 1 0,0-1 0,-1 1 0,1-1 0,0 0 0,0 1 0,0-1 0,-1 0 0,1 0 0,0 1 0,0-1 0,0 0 0,0 1 0,0-1 0,0 0 0,1 1 0,-1-2 0,17-39 0,-4 17 0,2 1 0,0 1 0,2 0 0,0 1 0,1 1 0,1 1 0,1 0 0,23-15 0,3 0 0,2 3 0,90-44 0,-125 69 0,-1 0 0,1 0 0,1 1 0,-1 1 0,20-4 0,-33 8 0,0 0 0,0 0 0,0 0 0,1 0 0,-1 0 0,0 0 0,0 0 0,0 0 0,0 0 0,0 0 0,0 0 0,0 0 0,0 0 0,0 0 0,0 0 0,1 0 0,-1 0 0,0 0 0,0 0 0,0 0 0,0 0 0,0 0 0,0 0 0,0 0 0,0 0 0,0 0 0,0 0 0,0 0 0,0 0 0,1 0 0,-1 0 0,0 0 0,0 0 0,0 0 0,0 0 0,0 1 0,0-1 0,0 0 0,0 0 0,0 0 0,0 0 0,0 0 0,0 0 0,0 0 0,0 0 0,0 0 0,0 0 0,0 0 0,0 1 0,0-1 0,0 0 0,0 0 0,0 0 0,0 0 0,0 0 0,0 0 0,0 0 0,0 0 0,0 0 0,0 0 0,0 1 0,0-1 0,0 0 0,0 0 0,0 0 0,-7 8 0,-9 7 0,16-15 0,-70 60 0,-135 86 0,198-142 0,-1 0 0,0 0 0,0 0 0,-1-1 0,-11 3 0,19-6 0,0 1 0,0-1 0,0 1 0,0-1 0,0 0 0,0 0 0,0 0 0,0 1 0,-1-1 0,1 0 0,0 0 0,0-1 0,0 1 0,0 0 0,0 0 0,0 0 0,-1-1 0,1 1 0,0-1 0,0 1 0,0-1 0,0 1 0,0-1 0,1 1 0,-1-1 0,0 0 0,0 1 0,0-1 0,0 0 0,1 0 0,-1 0 0,0 0 0,1 0 0,-1 0 0,1 0 0,-1 0 0,1 0 0,-1 0 0,1 0 0,0 0 0,-1 0 0,1 0 0,0 0 0,0 0 0,0-1 0,0 1 0,0 0 0,0 0 0,0 0 0,0 0 0,1 0 0,-1 0 0,0 0 0,1-2 0,1-4 0,0 0 0,0 1 0,1-1 0,0 1 0,0 0 0,0 0 0,1 0 0,8-10 0,44-45 0,-20 24 0,145-167 0,-177 200 0,-1 0 0,0 0 0,0-1 0,-1 1 0,1-1 0,-1 0 0,0 0 0,0 0 0,0 0 0,-1 0 0,1-7 0,-2 12 0,0-1 0,-1 1 0,1 0 0,0-1 0,0 1 0,-1-1 0,1 1 0,-1 0 0,1-1 0,0 1 0,-1-1 0,1 1 0,-1 0 0,1 0 0,-1-1 0,1 1 0,-1 0 0,1 0 0,-1 0 0,1-1 0,-1 1 0,1 0 0,-1 0 0,1 0 0,-1 0 0,1 0 0,-1 0 0,1 0 0,-1 0 0,1 0 0,-2 1 0,-24 1 0,-18 6-2,0 2 0,-48 18 0,-86 39 17,134-50-3,-47 18 92,-96 41 880,187-77-979,0 1 0,0 0 1,0 0-1,0 0 0,0 0 0,0 0 0,0 0 1,0 0-1,0 0 0,0 0 0,0 0 1,0 0-1,0 0 0,0 0 0,0 0 1,0 0-1,0 0 0,0 0 0,0-1 0,0 1 1,0 0-1,0 0 0,0 0 0,0 0 1,0 0-1,0 0 0,0 0 0,0 0 6,0 0-6,0 0 0,0 0 0,0 0 1,0 0-1,0 0 0,0 0 0,0 0 1,-1 0-1,1 0 0,0 0 0,0 0 0,9-10 67,14-11-64,35-21 30,2 3 1,119-56 0,-7 4 56,-135 69-80,-2-2 0,52-44 0,-49 34 10,-1-2 1,-1-1-1,-3-2 1,38-56 0,-69 90-26,-6 6 0,-5 6 0,-82 73 0,35-28 0,-115 80 0,-127 31 106,321-172-91,17-5 19,-1-3-1,-1-1 1,41-25 0,154-136 51,-154 113-11,136-86 1,-94 83-50,122-76-28,-230 133 5,-20 11 1,-30 12-30,-23 12-5,0 1 0,2 4 0,-76 47 0,-45 48-68,-96 61-34,-145 57 134,412-234 0,21-7 0,28-8 0,38-14-5,-2-3 1,0-4 0,-2-3-1,86-50 1,665-334-849,-795 404 669,-22 9 8,-22 9 3,-174 90-19,-226 154 0,124-76 192,233-145 0,-1-3 0,-1-3 0,-90 25 0,184-61 0,0-2 0,-1-2 0,0-1 0,51-37 0,-17-5 39,-3-3 0,58-72 0,-73 79-28,-48 53-11,22-24 0,-1-1 0,20-32 0,-44 59 0,1 1 0,0-1 0,-1 0 0,1 0 0,-1 0 0,1 1 0,-1-1 0,1 0 0,-1 0 0,0 0 0,1 0 0,-1 0 0,0 0 0,0 0 0,0 0 0,0 0 0,0 1 0,0-1 0,0 0 0,0 0 0,0 0 0,0 0 0,0 0 0,0 0 0,-1 0 0,1 0 0,0 0 0,-1 0 0,1 1 0,-1-2 0,-1 0 0,0 1 0,1 0 0,-1 0 0,0 0 0,0 1 0,0-1 0,1 0 0,-1 1 0,0-1 0,0 1 0,0-1 0,0 1 0,-4 0 0,-7 0 0,-1 0 0,1 1 0,-22 5 0,-14 7 14,0 2 1,1 2 0,-58 28-1,-128 80 77,42-9 26,-137 71 961,328-186-1072,-1-1 0,1 1 0,0 0 0,0-1 0,0 1 0,0-1 0,-1 1 0,1-1 0,0 0 1,0 1-1,-1-1 0,1 0 0,0 0 0,0 0 0,-3 0 0,4-1-2,0 1-1,0-1 0,-1 1 1,1-1-1,0 1 1,0-1-1,0 1 1,0-1-1,1 1 0,-1-1 1,0 0-1,0 1 1,0-1-1,0 1 1,0-1-1,1 1 1,-1 0-1,0-1 0,0 1 1,1-1-1,-1 1 1,0-1-1,1 1 1,0-1-1,35-41 109,-35 41-109,92-92 4,4 4 0,213-149 1,-164 140-8,-146 98 0,1-1 0,0 1 0,0-1 0,0 1 0,0-1 0,-1 0 0,1 1 0,0-1 0,0 0 0,-1 0 0,1 1 0,-1-1 0,1 0 0,0 0 0,-1 0 0,0 0 0,1 0 0,0-1 0,-2 2 0,1-1 0,0 1 0,0-1 0,-1 1 0,1 0 0,0-1 0,-1 1 0,1 0 0,0-1 0,-1 1 0,1 0 0,0-1 0,-1 1 0,1 0 0,-1 0 0,1 0 0,-1-1 0,1 1 0,-1 0 0,1 0 0,-1 0 0,1 0 0,0 0 0,-1 0 0,1 0 0,-1 0 0,-43 2 0,16 4 0,1 2 0,0 1 0,0 0 0,1 2 0,1 2 0,-29 16 0,-140 106 0,118-79 0,-277 166 142,334-210-135,-3-1 22,26-17 0,34-26 15,-26 22-39,426-359-5,-433 364 0,0 2 0,0-1 0,0 0 0,-1-1 0,1 1 0,-1-1 0,4-5 0,-8 10 0,0 0 0,0-1 0,0 1 0,0 0 0,0 0 0,1 0 0,-1 0 0,0-1 0,0 1 0,0 0 0,0 0 0,0 0 0,0-1 0,0 1 0,0 0 0,0 0 0,0 0 0,0-1 0,0 1 0,0 0 0,0 0 0,0 0 0,0-1 0,0 1 0,-1 0 0,1 0 0,0 0 0,0-1 0,0 1 0,0 0 0,0 0 0,0 0 0,0 0 0,-1 0 0,1-1 0,0 1 0,0 0 0,0 0 0,0 0 0,-1 0 0,1 0 0,0 0 0,0-1 0,-13 1 0,-15 6 0,-175 98 0,115-55 0,48-27 3,-200 102 100,220-119-82,20-5-21,0 0 0,-1 0 0,1-1 0,0 1 0,0 0 1,0 0-1,0 0 0,0-1 0,-1 1 0,1 0 0,0 0 1,0-1-1,0 1 0,0 0 0,0-1 0,0 1 0,0 0 1,0 0-1,0-1 0,0 1 0,0 0 0,0 0 0,0-1 1,0 1-1,0 0 0,0-1 0,0 1 0,0 0 0,0 0 1,0-1-1,1 1 0,-1 0 0,0 0 0,0 0 0,0-1 1,1 1-1,23-35-5,-21 30 5,28-30-21,2 2 0,1 1 0,1 1 1,65-43-1,-1 1-3,-84 57 24,-15 16 0,0 0 0,1 0 0,-1-1 0,0 1 0,0 0 0,0 0 0,0 0 0,0 0 0,0-1 0,0 1 0,0 0 0,0 0 0,0 0 0,0-1 0,0 1 0,0 0 0,0 0 0,0 0 0,0 0 0,0-1 0,0 1 0,-1 0 0,1 0 0,0 0 0,0 0 0,0-1 0,0 1 0,0 0 0,0 0 0,0 0 0,0 0 0,-1 0 0,1 0 0,0 0 0,0-1 0,0 1 0,0 0 0,-1 0 0,1 0 0,0 0 0,0 0 0,0 0 0,0 0 0,-1 0 0,1 0 0,0 0 0,0 0 0,0 0 0,-1 0 0,-41 5 0,-18 9 28,1 2 0,0 4 0,-84 40 0,-159 101 111,251-132-134,-192 94 16,237-120-12,-1-1-1,0 0 1,1 0 0,-1 0-1,0-1 1,0 0 0,-11 0-1,17-1-7,0 0 1,0 0-1,0 0 0,0 0 0,0-1 0,0 1 1,-1 0-1,1-1 0,0 1 0,0 0 1,0-1-1,0 0 0,0 1 0,0-1 0,0 1 1,1-1-1,-1 0 0,0 0 0,0 1 0,0-1 1,0-1-1,0 0-1,1 0 1,0 1-1,-1-1 1,1 0 0,0 1-1,0-1 1,0 0-1,0 1 1,0-1-1,0 0 1,1 0-1,-1 1 1,0-1-1,1 1 1,0-1-1,-1 0 1,1 1-1,0-1 1,1-1 0,7-12-1,1 1 0,0 0 0,1 0 0,1 1 0,0 0 0,1 1 0,0 1 0,16-11 0,-9 6 0,-1 0 0,0-2 0,17-20 0,-34 36 0,-1 1 0,0-1 0,0 1 0,0-1 0,0 0 0,0 1 0,0-1 0,0 0 0,0 0 0,-1 1 0,2-5 0,-2 6 0,-1 0 0,1-1 0,0 1 0,0 0 0,0-1 0,0 1 0,-1 0 0,1 0 0,0-1 0,0 1 0,0 0 0,-1 0 0,1 0 0,0-1 0,-1 1 0,1 0 0,0 0 0,0 0 0,-1 0 0,1-1 0,0 1 0,-1 0 0,1 0 0,0 0 0,-1 0 0,1 0 0,0 0 0,-1 0 0,1 0 0,0 0 0,-1 0 0,1 0 0,0 0 0,-1 0 0,1 0 0,0 1 0,-1-1 0,1 0 0,-50 19 0,-27 22 0,-97 68 0,14-7 0,149-97 0,8-3 0,0-1 0,0 0 0,1 1 0,-1 0 0,0 0 0,1-1 0,0 1 0,-1 1 0,1-1 0,-3 4 0,5-6 0,0 0 0,0 0 0,0 0 0,0 0 0,0 0 0,-1 0 0,1 0 0,0 0 0,0 1 0,0-1 0,0 0 0,0 0 0,0 0 0,0 0 0,0 0 0,0 0 0,0 0 0,0 0 0,0 1 0,0-1 0,0 0 0,0 0 0,0 0 0,0 0 0,0 0 0,0 0 0,0 0 0,0 1 0,0-1 0,0 0 0,0 0 0,0 0 0,0 0 0,0 0 0,0 0 0,0 0 0,0 0 0,0 1 0,0-1 0,0 0 0,1 0 0,-1 0 0,0 0 0,0 0 0,0 0 0,0 0 0,0 0 0,0 0 0,0 0 0,0 0 0,1 0 0,-1 0 0,0 1 0,10 0 0,14-4 0,7-5 0,-1-1 0,-1-2 0,0-1 0,0-1 0,36-23 0,-45 25 0,-118 86 0,70-58 0,1 2 0,-49 45 0,73-58 0,11-6 0,16-5 0,9-6-13,-1-1 0,-1-2 1,0 0-1,-1-2 1,33-24-1,134-111-189,14-10-118,-148 125-546,-35 23 423,-21 11 285,-7 4 68,-125 154 61,87-103 86,-58 61 0,-67 38-30,46-45-32,114-105 5,1 0 0,0 1 0,0-1 0,0 1 0,0-1 0,0 1 0,0 0 0,1 0 0,-1 0 0,1 0 0,0 0 0,-1 4 0,2-6 0,0-1 0,0 1 0,0 0 0,0 0 0,0-1 0,0 1 0,0 0 0,0 0 0,0-1 0,0 1 0,1 0 0,-1 0 0,0-1 0,0 1 0,1 0 0,-1-1 0,1 1 0,-1 0 0,1-1 0,0 2 0,0-1 0,1 0 0,-1-1 0,0 1 0,1 0 0,-1-1 0,1 1 0,-1-1 0,1 1 0,-1-1 0,1 0 0,0 1 0,-1-1 0,4 0 0,18-1 1,0 0 0,0-1 0,-1-2 0,34-9 0,91-34-16,-112 35 3,25-10-27,96-31-28,-209 97 67,-103 71 0,155-115 0,0 0 0,1 1 0,-1-1 0,0 1 0,0-1 0,1 1 0,-1-1 0,0 1 0,1-1 0,-1 1 0,0 0 0,1-1 0,-1 1 0,1 0 0,-1 0 0,1-1 0,0 1 0,-1 0 0,1 0 0,0-1 0,-1 1 0,1 0 0,0 0 0,0 0 0,0 0 0,0 0 0,0-1 0,0 1 0,0 0 0,0 0 0,0 1 0,1-1 0,1-1 0,-1 1 0,0-1 0,1 1 0,-1-1 0,0 0 0,1 1 0,-1-1 0,0 0 0,1 0 0,-1 0 0,1 0 0,-1 0 0,0 0 0,1 0 0,-1 0 0,1-1 0,-1 1 0,3-2 0,149-39-51,-43 11-52,167-26 1,-277 56 102,0 0 0,1 0-1,-1 0 1,0 0 0,0 0 0,0 0 0,0 0 0,0-1 0,0 1 0,0 0 0,0 0 0,0 0 0,1 0 0,-1 0 0,0 0 0,0 0 0,0 0 0,0 0 0,0 0 0,0 0 0,0 0 0,0 0 0,1 0 0,-1 0 0,0 0 0,0 0 0,0 0 0,0 0 0,0 0 0,0 0 0,0 0 0,0 0 0,1 0 0,-1 1 0,0-1-1,0 0 1,0 0 0,0 0 0,0 0 0,0 0 0,0 0 0,0 0 0,0 0 0,0 0 0,0 0 0,0 0 0,1 1 0,-1-1 0,0 0 0,0 0 0,0 0 0,0 0 0,0 0 0,0 0 0,0 0 0,0 1 0,0-1 0,0 0 0,0 0 0,0 0 0,0 0 0,0 0 0,0 0 0,-9 8-3,-23 14 11,20-15 10,-378 220 878,374-217-771,16-10-122,0 1 0,0-1 0,0 0 0,0 0 0,0 0 0,0 0 0,-1 0 0,1 0-1,0 1 1,0-1 0,0 0 0,0 0 0,0 0 0,0 0 0,0 0 0,0 1 0,0-1 0,0 0 0,0 0-1,0 0 1,0 0 0,0 0 0,0 1 0,0-1 0,0 0 0,1 0 0,-1 0 0,0 0 0,0 0 0,0 1-1,0-1 1,0 0 0,0 0 0,0 0 0,0 0 0,0 0 0,1 0 0,-1 0 0,0 0 0,0 0 0,0 1-1,0-1 1,0 0 0,0 0 0,1 0 0,-1 0 0,0 0 0,0 0 0,0 0 0,0 0 0,4 0 10,0 1 1,0-1 0,-1 0 0,1 0 0,0 0-1,0-1 1,4 0 0,32-10 43,0-1 1,-1-2 0,70-35-1,-89 39-52,149-74-33,64-29-51,-228 111 74,1-1 1,0 2 0,-1-1-1,1 0 1,10 0-1,-15 2 5,-1 0 0,1 0 0,-1 0 1,1 0-1,-1 0 0,1 0 0,-1 0 0,1 0 0,-1 0 0,1 0 0,-1 0 0,1 0 0,-1 0 0,1 1 1,-1-1-1,0 0 0,1 0 0,-1 1 0,1-1 0,-1 0 0,0 0 0,1 1 0,-1-1 0,0 0 0,1 1 1,-1-1-1,0 1 0,1-1 0,-1 1 0,0 0 0,0 1 0,0-1 0,-1 1 1,1-1-1,0 1 0,-1-1 0,1 0 0,-1 1 0,1-1 0,-1 0 1,0 0-1,1 1 0,-1-1 0,0 0 0,0 0 0,-1 1 1,-10 12-2,-1-1 1,-1-1 0,0 0 0,0-1 0,-1-1 0,-21 12 0,-12 9 22,-232 172 307,211-152-295,65-48-33,-1 1 14,0-1 0,0 1 0,1 0 0,-1 1 0,1-1 0,-4 6 0,7-10-13,1 0 0,0 1-1,0-1 1,-1 0 0,1 0-1,0 1 1,0-1 0,0 0-1,-1 0 1,1 0 0,0 1-1,0-1 1,0 0 0,0 1-1,0-1 1,0 0 0,0 0-1,0 1 1,0-1 0,0 0-1,0 1 1,0-1 0,0 0 0,0 0-1,0 1 1,0-1 0,0 0-1,0 1 1,0-1 0,0 0-1,0 0 1,0 1 0,0-1-1,0 0 1,1 0 0,-1 1-1,0-1 1,0 0 0,1 1-1,13-2 54,20-10-6,85-48 57,159-106 0,-173 99-83,-80 51-31,0 2 1,38-14 0,-63 27 6,0 0-1,1-1 1,-1 1 0,0 0-1,1 0 1,-1-1 0,0 1-1,1 0 1,-1 0 0,0 0-1,1 0 1,-1-1 0,1 1-1,-1 0 1,0 0 0,1 0-1,-1 0 1,1 0 0,-1 0-1,0 0 1,1 0 0,-1 0-1,1 0 1,-1 0 0,0 1-1,1-1 1,-1 0 0,1 0-1,-1 0 1,0 0 0,1 1-1,-1-1 1,0 0 0,1 1-1,-8 13-66,-31 26-45,31-33 107,-315 316-144,200-200 44,118-117 106,6-4 0,14-9 0,24-16 0,174-133 0,-148 104 0,130-79 0,70 1 0,-296 145 0,-33 23 0,-5 4 0,-261 156 362,309-188-319,20-10-41,0 0 0,0 0 0,0 1 0,0-1 0,-1 0 0,1 0 0,0 0 0,0 0 0,0 0 0,-1 0 0,1 0 0,0 0 0,0 0 0,-1 0 0,1 0 0,0 0 0,0 0 0,0 0 1,-1 0-1,1 0 0,0 0 0,0 0 0,0-1 0,0 1 0,-1 0 0,1 0 0,0 0 0,0 0 0,0 0 0,-1 0 0,1-1 0,0 1 0,0 0 0,0 0 0,0 0 0,0 0 0,0-1 0,0 1 0,-1 0 1,2-3 7,-1 1 0,1 0 0,0 0 0,0-1 0,0 1 0,0 0 0,0 0 1,1 0-1,-1 0 0,0 0 0,1 1 0,3-4 0,26-27-5,0 1 0,3 2 0,0 1-1,55-33 1,162-77-3,28-18-6,-267 145 4,-20 12 0,-34 15 0,34-12 0,-457 152 0,419-146-582,46-10 570,0 0 0,-1 0 1,1 0-1,0 0 0,-1 0 0,1 0 0,-1 0 0,1 0 1,0 0-1,-1 0 0,1 0 0,0 0 0,-1 0 0,1 0 0,0 0 1,-1-1-1,1 1 0,0 0 0,0 0 0,-1 0 0,1 0 0,0-1 1,-1 1-1,1 0 0,0 0 0,0-1 0,0 1 0,-1 0 1,1-1-1,0 1 0,0 0 0,0 0 0,-1-1 0,1 1 0,0-1 1,1 0-7,-1-1 0,1 0 0,-1 1 0,1-1 0,0 1 0,0 0 0,0-1 0,0 1 0,0 0 0,0-1 1,0 1-1,0 0 0,2-1 0,21-19-1881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8:45.566"/>
    </inkml:context>
    <inkml:brush xml:id="br0">
      <inkml:brushProperty name="width" value="0.025" units="cm"/>
      <inkml:brushProperty name="height" value="0.025" units="cm"/>
    </inkml:brush>
  </inkml:definitions>
  <inkml:trace contextRef="#ctx0" brushRef="#br0">23 1 1408</inkml:trace>
  <inkml:trace contextRef="#ctx0" brushRef="#br0" timeOffset="1">1 114 7936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10.683"/>
    </inkml:context>
    <inkml:brush xml:id="br0">
      <inkml:brushProperty name="width" value="0.05" units="cm"/>
      <inkml:brushProperty name="height" value="0.05" units="cm"/>
    </inkml:brush>
  </inkml:definitions>
  <inkml:trace contextRef="#ctx0" brushRef="#br0">0 5917 9984,'0'0'917,"1"-7"-426,12-94 1105,-4 33-463,1-72-1,-6-272 1001,22 131-1444,-4 85-205,-14-32-6,3-33-60,18 49-128,-15 124-137,-3 0-1,-1-120 0,-15 65 125,27-276 1,7 271-169,2-10-5,-20 75-96,65-451 11,-48 389-22,77-233 0,-44 222-2,16-48 32,151-406 79,-183 503-106,-21 46 0,51-92 0,-66 139 0,0 1 0,1 0 0,1 0 0,-1 1 0,2 1 0,0 0 0,0 1 0,1 0 0,0 1 0,1 0 0,0 1 0,1 0 0,15-5 0,18-4 0,0 3 0,93-16 0,-122 27 0,20-4 0,-1-2 0,0-1 0,-1-1 0,0-3 0,52-26 0,-85 38 0,-1-1 0,0 1 0,1 1 0,-1-1 0,1 0 0,-1 1 0,1 0 0,0-1 0,0 2 0,0-1 0,-1 0 0,1 1 0,0-1 0,0 1 0,0 0 0,0 1 0,0-1 0,0 1 0,0-1 0,-1 1 0,1 0 0,0 1 0,0-1 0,-1 1 0,1-1 0,4 5 0,61 29 0,-48-25 0,0 1 0,-1 0 0,-1 1 0,24 19 0,-13-2 0,0 0 0,-2 2 0,-2 0 0,32 50 0,-26-29 0,-4 1 0,32 78 0,-35-61 81,-2 0 0,22 131 0,2 153 317,-25-161-292,4 79 235,-13 417 1,-13-409-143,-11 195 114,1-123 0,8-93-114,-47 248 125,47-487-307,-73 380 132,41-278-124,-7 34 40,35-127-55,2 0-1,1 1 1,1 44-1,4-22-9,0 107 0,-3-132 0,5 36 0,-2-46 0,-1 0 0,0 0 0,-1 0 0,-1 0 0,-1 0 0,-7 31 0,6-38-31,1 1 1,0 0-1,0 0 0,1 0 0,0 1 0,1-1 1,0 0-1,3 19 0,-4 14-2230,4-23 1237,-2 1 0,0-1 0,-1 1 0,-2-1 0,0 1 0,-1-1 0,-8 26 0,-5-17-2624,10-21-2709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19.962"/>
    </inkml:context>
    <inkml:brush xml:id="br0">
      <inkml:brushProperty name="width" value="0.05" units="cm"/>
      <inkml:brushProperty name="height" value="0.05" units="cm"/>
    </inkml:brush>
  </inkml:definitions>
  <inkml:trace contextRef="#ctx0" brushRef="#br0">1172 1043 9728,'0'0'1792,"2"7"-1280,1 4-355,0-3 28,-1-1-1,0 0 0,-1 1 1,1-1-1,-1 1 0,-1-1 1,1 1-1,-1-1 0,-1 1 1,1-1-1,-1 1 0,-1-1 1,1 1-1,-4 7 0,-2-2 76,-1 1 0,-1-1 0,0 0 0,-1 0 0,-1-1 0,-22 20 0,2-7 633,-53 33-1,81-57-837,0 1 0,-1-1 0,1 0-1,-1 0 1,1 0 0,-1 0-1,1-1 1,-1 1 0,1-1 0,-7 0-1,-41-5 227,26 2-118,-272-20 818,263 19-896,-1-2 1,2-1-1,-1-1 0,1-2 1,0-2-1,1 0 0,-57-33 1,72 34-35,0 0 0,1-1 0,0 0 0,1-2 1,1 0-1,0 0 0,1-1 0,1-1 0,0 0 1,1-1-1,0 0 0,2-1 0,0 0 0,1 0 1,1-1-1,0 0 0,2 0 0,0-1 0,-2-27 1,0-13 13,3 1 0,3-1 1,7-69-1,-1 90-32,1 1 0,2 0-1,1 1 1,2 0 0,2 1 0,17-36-1,-23 60-32,0 0 0,1 1 0,0 0 0,0 0 0,1 1 0,1 0 0,-1 0 0,2 1 0,-1 1 0,17-11 0,12-4 0,75-32 0,-82 40 0,4 0 0,0 1 0,1 2 0,1 2 0,0 1 0,0 1 0,1 3 0,0 1 0,0 2 0,0 2 0,0 1 0,69 11 0,-80-6 0,0 0 0,0 2 0,-1 1 0,0 1 0,0 1 0,-1 2 0,-1 0 0,0 2 0,-1 1 0,0 0 0,-2 2 0,0 1 0,-1 0 0,-1 2 0,-1 0 0,29 42 0,-11-8 0,-2 3 0,-3 0 0,-2 2 0,31 92 0,-54-126 11,-1 0 1,-2 1-1,0-1 0,-2 1 0,-1 0 0,-1-1 0,-2 1 1,0 0-1,-2-1 0,-8 33 0,-5 1 28,-3-1-1,-3-1 1,-36 69 0,56-121-30,0 0 0,-1 0 1,0 0-1,0 0 1,0 0-1,0-1 0,-1 1 1,0-1-1,0 0 0,-1-1 1,1 1-1,-1-1 1,0 0-1,0-1 0,-1 0 1,1 0-1,-1 0 1,1 0-1,-1-1 0,0 0 1,0-1-1,0 1 1,0-1-1,-13 0 0,-11 1-39,1-1 0,-34-3 0,50 0-71,1 0 1,0 0-1,1-1 0,-1-1 0,0 0 1,1-1-1,-23-11 0,-109-80-5083,73 47-6399</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25.360"/>
    </inkml:context>
    <inkml:brush xml:id="br0">
      <inkml:brushProperty name="width" value="0.05" units="cm"/>
      <inkml:brushProperty name="height" value="0.05" units="cm"/>
    </inkml:brush>
  </inkml:definitions>
  <inkml:trace contextRef="#ctx0" brushRef="#br0">1042 2832 6784,'0'0'8576,"-8"-11"-8342,-28-49 22,2-2 0,2-1 0,4-1 0,-30-96 0,4-6-49,-15-53 13,39 105-64,-5 1 1,-73-157-1,-15-11-135,107 226-21,3 0 0,-8-66 0,1 6 0,4 40 0,-48-137 0,35 133 0,-27-113 0,49 144 24,7 41-17,-1-1 1,0 0-1,0 1 1,-1-1-1,0 1 1,0 0-1,-1-1 1,0 1-1,0 0 1,0 1-1,-1-1 0,0 0 1,-9-9-1,6 8-7,-8-6 0,1-1 0,1-1 0,0 0 0,1 0 0,1-2 0,-15-29 0,25 43-2,-1 0-1,0 0 0,-1 0 1,1 0-1,0 0 0,-1 1 1,-5-6-1,8 9-6,0 0-1,0 0 1,0 0-1,0 0 1,0 1 0,0-1-1,0 0 1,0 0-1,0 0 1,0 1 0,0-1-1,0 0 1,0 0-1,0 0 1,0 1 0,0-1-1,0 0 1,0 0-1,0 0 1,0 1 0,0-1-1,0 0 1,-1 0-1,1 0 1,0 0-1,0 0 1,0 1 0,0-1-1,0 0 1,0 0-1,-1 0 1,1 0 0,0 0-1,0 0 1,0 1-1,0-1 1,-1 0 0,1 0-1,0 0 1,0 0-1,0 0 1,-1 0-1,1 0 1,0 0 0,0 0-1,0 0 1,-1 0-1,1 0 1,0 0 0,0 0-1,0 0 1,-1 0-1,1 0 1,0 0 0,0-1-1,0 1 1,0 0-1,-1 0 1,1 0 0,0 0-1,0 0 1,0 0-1,0 0 1,-1-1-1,1 1 1,0 0 0,0 0-1,0 0 1,0-1-1,-1 14-590,3 29-3175,-2-16-4737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9.886"/>
    </inkml:context>
    <inkml:brush xml:id="br0">
      <inkml:brushProperty name="width" value="0.05" units="cm"/>
      <inkml:brushProperty name="height" value="0.05" units="cm"/>
    </inkml:brush>
  </inkml:definitions>
  <inkml:trace contextRef="#ctx0" brushRef="#br0">155 356 8192,'4'18'13,"0"1"-53,-4-19 47,0 0 1,-1 0-1,1 0 0,0 0 1,0 0-1,0 0 0,0 0 1,0 0-1,0 0 0,0 0 1,0 0-1,-1 0 0,1 0 1,0 0-1,0 0 0,0 0 1,0 0-1,0 0 0,0 0 1,0 0-1,-1 0 0,1 0 1,0 0-1,0 0 0,0 0 1,0 0-1,0 0 0,0 0 1,0 0-1,0 0 0,0 0 1,-1 0-1,1 1 0,0-1 1,0 0-1,0 0 0,0 0 1,0 0-1,0 0 0,0 0 1,0 0-1,0 0 0,0 0 1,0 1-1,0-1 0,0 0 1,0 0-1,0 0 0,0 0 1,0 0-1,0 0 0,0 0 1,0 1-1,0-1 0,0 0 1,-4-3 221,0 0 1,-1 0-1,1 0 1,0 0-1,-1 1 1,0 0-1,0 0 1,0 0-1,0 1 1,0-1-1,-6 0 1,7 2-163,-1-1 1,1 0-1,-1 0 0,1 0 1,0-1-1,0 1 1,0-1-1,0 0 1,0 0-1,0-1 1,0 1-1,1-1 0,-1 0 1,1 0-1,0 0 1,0 0-1,-5-6 1,4 1-53,1 1 0,0-1 0,0 0 0,1 0 0,0 0 1,0 0-1,1 0 0,0-1 0,0 1 0,1 0 0,0-1 1,0 1-1,1 0 0,0 0 0,1-1 0,0 1 0,0 0 0,6-12 1,-4 8 2,1 1 1,1-1 0,0 1-1,0 0 1,1 1 0,0-1-1,1 1 1,0 1 0,1 0-1,0 0 1,19-14 0,-24 20-17,1 0 1,-1 1 0,1 0 0,0 0 0,-1 0 0,1 0-1,0 0 1,0 1 0,0 0 0,1 0 0,-1 1-1,0-1 1,0 1 0,0 0 0,0 1 0,1-1 0,-1 1-1,0 0 1,0 0 0,0 1 0,0-1 0,0 1 0,-1 0-1,1 1 1,0-1 0,-1 1 0,0 0 0,1 0-1,-1 0 1,0 1 0,-1-1 0,1 1 0,3 4 0,-1-1 5,-1 0 0,1 0 1,-1 0-1,0 1 1,-1 0-1,0 0 1,0 0-1,-1 0 0,0 1 1,-1 0-1,1-1 1,-1 1-1,-1 0 0,0 0 1,0 0-1,-1 0 1,0 0-1,-2 12 1,0-13 6,0 0 0,-1-1 0,1 0 0,-2 1 0,1-1 0,-1 0 0,0-1 0,0 1 0,-1-1 0,0 0 0,0 0 0,0 0 0,-1 0 0,0-1 0,0 0 0,0-1 0,-1 1 0,1-1 0,-1 0 0,0-1 0,0 0 0,-1 0 0,1 0 0,-1-1 0,1 0 0,-10 1 0,11-3-172,-1 0-1,0 0 1,1-1 0,-1 0 0,1 0 0,0-1-1,-12-4 1,-7-1-3108,14 4-2601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26.839"/>
    </inkml:context>
    <inkml:brush xml:id="br0">
      <inkml:brushProperty name="width" value="0.05" units="cm"/>
      <inkml:brushProperty name="height" value="0.05" units="cm"/>
    </inkml:brush>
  </inkml:definitions>
  <inkml:trace contextRef="#ctx0" brushRef="#br0">693 2869 6400,'0'0'6528,"-3"-6"-5931,-10-18-189,2 1 0,1-2 0,1 1 0,0-1 0,3-1 0,0 1 0,-4-44 0,-87-680 1853,36 416-1924,40 243-164,-55-145 0,52 165-104,-22-109 0,29 104-21,-32-83 0,33 105 31,1 1-1,-14-105 0,29 157-78,-7-40 5,-3-1 1,-1 2-1,-30-73 0,25 73 29,-19-38 60,31 68-84,1 0-1,-1 0 1,1 0 0,-2-13-1,-7-20 50,10 38-38,-3-2-21,1 0 0,2 1-21,2 4-150,4 4-1102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8.317"/>
    </inkml:context>
    <inkml:brush xml:id="br0">
      <inkml:brushProperty name="width" value="0.05" units="cm"/>
      <inkml:brushProperty name="height" value="0.05" units="cm"/>
    </inkml:brush>
  </inkml:definitions>
  <inkml:trace contextRef="#ctx0" brushRef="#br0">1 425 10752,'203'-136'300,"-4"4"18,-152 98-211,2 3 0,1 1-1,60-26 1,-97 51 54,-14 5 119,-26 15-81,-15 16-20,-246 195 1157,237-177-981,30-27 81,-2 0 0,-49 35 1,70-55-203,17-18 150,6-6-242,2 1-1,0 1 0,1 1 1,39-23-1,11-3-2451,-73 44 2228,22-11-9859</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9.353"/>
    </inkml:context>
    <inkml:brush xml:id="br0">
      <inkml:brushProperty name="width" value="0.05" units="cm"/>
      <inkml:brushProperty name="height" value="0.05" units="cm"/>
    </inkml:brush>
  </inkml:definitions>
  <inkml:trace contextRef="#ctx0" brushRef="#br0">130 280 3200,'9'-1'54,"26"-5"-95,-35 6 88,1 0-1,0 0 0,0 0 1,0-1-1,0 1 0,0 0 1,0-1-1,0 1 0,-1-1 1,1 1-1,0-1 1,0 1-1,-1-1 0,1 0 1,0 1-1,-1-1 0,1 0 1,-1 0-1,1 1 0,-1-1 1,1 0-1,-1 0 1,1 0-1,-1 0 0,0 1 1,1-1-1,-1 0 0,0 0 1,0 0-1,0-1 1,-1-10 389,-1-19 957,1-46 0,2 65-1180,1 0 1,0 0-1,1 1 0,0-1 0,0 1 0,2-1 0,5-12 0,-2 8-24,-15 26 122,-11 16-21,11-19-193,0-1 1,0 0-1,0 0 1,-1-1-1,0 0 1,-13 6-1,11-6 44,0 1 0,0 0 0,1 0 0,-9 9-1,16-13-81,-1 0 0,0 0 0,1 0 0,-1 0 0,0 0 0,0 0 0,0-1 0,0 1 0,0-1 0,0 0 0,-1 0 0,1 0 0,-4 1 0,5-3-35,1 1 0,-1 0-1,1 0 1,0 0 0,-1-1 0,1 1 0,0 0-1,-1-1 1,1 0 0,0 1 0,0-1 0,0 0-1,-1 1 1,1-1 0,0 0 0,0 0 0,0 0 0,0 0-1,0 0 1,0 0 0,1 0 0,-1 0 0,0-1-1,0 1 1,1 0 0,-1 0 0,1-1 0,-1 1-1,1 0 1,0-1 0,-1 1 0,1 0 0,0-1 0,0 1-1,0-1 1,0-1 0,0-2 7,0 0-1,0 0 1,1-1 0,0 1-1,0 0 1,0 0 0,0 0-1,1 0 1,0 0 0,0 1-1,0-1 1,1 0 0,0 1-1,-1 0 1,2-1 0,-1 1-1,0 0 1,1 1 0,5-6-1,-7 7-16,0 0 0,0 1 0,1-1 0,-1 0 0,0 1 0,1-1 0,-1 1 0,1 0 0,0 0 0,-1 0 0,1 0 0,0 0 0,0 1 0,-1-1 0,1 1 0,0 0 0,0-1 0,0 2 0,0-1 0,-1 0 0,1 0 0,0 1 0,0-1 0,0 1 0,-1 0 0,1 0 0,0 0 0,-1 0 0,1 1 0,-1-1 0,0 1 0,1-1 0,-1 1 0,0 0 0,0 0 0,3 3 0,-2-1-5,0 0 0,0 1 0,0 0 0,-1-1 0,0 1 1,0 0-1,0 0 0,0 0 0,-1 1 0,0-1 1,0 0-1,0 0 0,-1 1 0,0-1 0,0 1 1,0-1-1,-2 7 0,1-3 13,0 1 0,-2 0 0,1-1 0,-1 1 0,0-1-1,-1 0 1,0 0 0,-8 13 0,12-22-19,0-1 1,0 1-1,0 0 0,0-1 0,0 1 1,0 0-1,0-1 0,0 1 1,0 0-1,-1-1 0,1 1 0,0 0 1,0-1-1,0 1 0,0 0 0,0-1 1,-1 1-1,1 0 0,0 0 0,0-1 1,0 1-1,-1 0 0,1 0 0,0-1 1,0 1-1,-1 0 0,1 0 0,0 0 1,-1 0-1,1-1 0,0 1 0,0 0 1,-1 0-1,1 0 0,0 0 0,-1 0 1,1 0-1,0 0 0,-1 0 0,1 0 1,0 0-1,-1 0 0,1 0 1,0 0-1,-1 0 0,1 0 0,0 0 1,-1 0-1,1 0 0,0 1 0,-1-1 1,1 0-1,0 0 0,0 0 0,-1 1 1,1-1-1,0 0 0,0 0 0,-1 0 1,1 1-1,0-1 0,0 0 0,0 1 1,-1-1-1,1 0 0,0 0 0,0 1 1,0-1-1,-4-25 71,4 14-63,0-1 1,1 1 0,1-1-1,0 1 1,6-21-1,-7 28-9,0 0 0,0 0 0,0 1 0,1-1 0,0 0-1,0 1 1,0-1 0,0 1 0,0 0 0,1-1 0,-1 1 0,1 1-1,0-1 1,0 0 0,0 0 0,0 1 0,0 0 0,1 0 0,6-4 0,-9 6-2,0 0 0,0 0 0,-1 0 0,1 0 0,0 0 0,0 0 0,0 0 0,-1 0 0,1 0 0,0 1 0,0-1 0,0 0 0,-1 0 0,1 1 0,0-1 0,-1 1 0,1-1 0,0 0 0,-1 1 0,1-1 0,0 1 0,-1 0 0,1-1 0,-1 1 0,1-1 0,-1 1 0,1 0 0,-1-1 0,0 1 0,1 0 0,-1 0 0,0-1 0,1 1 0,-1 0 0,0 0 0,0 1 0,7 36 0,-6-27 0,1 14 18,0 1 1,-2 0 0,-4 31 0,1-15 12,3-14-2121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3.597"/>
    </inkml:context>
    <inkml:brush xml:id="br0">
      <inkml:brushProperty name="width" value="0.05" units="cm"/>
      <inkml:brushProperty name="height" value="0.05" units="cm"/>
    </inkml:brush>
  </inkml:definitions>
  <inkml:trace contextRef="#ctx0" brushRef="#br0">0 2111 11776,'0'0'3605,"3"-6"-3136,21-40 443,48-69 0,-37 62-432,121-160 876,12-19-536,170-332 204,-224 398-818,-51 77-113,-11 19 24,86-91 0,-120 138-117,-1 1 0,21-37 0,1-2 0,-12 19 0,32-69 0,-50 95 0,22-34 0,-19 38-1379</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5.514"/>
    </inkml:context>
    <inkml:brush xml:id="br0">
      <inkml:brushProperty name="width" value="0.05" units="cm"/>
      <inkml:brushProperty name="height" value="0.05" units="cm"/>
    </inkml:brush>
  </inkml:definitions>
  <inkml:trace contextRef="#ctx0" brushRef="#br0">0 2896 12032,'0'0'4117,"7"-4"-3776,39-27 52,-2-2-1,-1-2 1,-2-2-1,-2-1 1,-1-3 0,34-46-1,6-21 282,92-166 0,-137 220-551,2 1 0,3 2 0,45-47 1,143-131 194,20-23-105,-210 206-135,-2-1-1,51-98 1,-3 4 73,105-107 71,21 13-144,-136 157-79,-5 7 102,31-34 32,57-75-5,-149 171-128,0 0 0,-1 0 0,0 0 0,6-21 0,12-20 0,-20 45 0,6 0 0,-8 5 0,1-1 0,-1 1 0,1-1 0,-1 1 0,0-1 0,1 1 0,-1-1 0,0 0 0,0 1 0,0-1 0,1 0 0,-1 0 0,0 0 0,0 0 0,0 0 0,0 0 0,0 0 0,-1 0 0,1-1 0,0 1 0,-1 0 0,1-1 0,0 1 0,-1 0 0,1-1 0,-1 1 0,0 0 0,1-2 0,3-13 0,-5 13 0,-2 6 0,-5 7-64,0 12-295,-6 14-1010,4-13-2535,0-7-7551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7.113"/>
    </inkml:context>
    <inkml:brush xml:id="br0">
      <inkml:brushProperty name="width" value="0.05" units="cm"/>
      <inkml:brushProperty name="height" value="0.05" units="cm"/>
    </inkml:brush>
  </inkml:definitions>
  <inkml:trace contextRef="#ctx0" brushRef="#br0">16 122 13440,'0'0'2837,"-2"-5"-2496,0 1-301,0-2 57,0 1-1,0-1 1,0 0-1,1 0 1,-1-11-1,2 15-76,0 1 0,0 0-1,0 0 1,0 0 0,0-1 0,0 1-1,1 0 1,-1 0 0,0 0 0,1-1-1,-1 1 1,1 0 0,-1 0 0,1 0 0,0 0-1,-1 0 1,1 0 0,0 0 0,0 0-1,0 1 1,0-1 0,0 0 0,0 0-1,0 1 1,0-1 0,0 0 0,0 1-1,0-1 1,0 1 0,0-1 0,0 1 0,1 0-1,-1 0 1,0-1 0,0 1 0,0 0-1,1 0 1,-1 0 0,0 0 0,2 1-1,14-1 126,1 2-1,-1 0 0,0 1 1,27 9-1,69 29 300,-62-21-223,-8-4-93,159 67 496,-179-71-491,0 0 1,-1 2-1,-1 0 0,0 1 1,-1 2-1,25 25 0,-45-41-117,1-1 0,0 1-1,-1-1 1,1 1 0,-1 0-1,0-1 1,1 1 0,-1 0 0,1 0-1,-1-1 1,0 1 0,0 0-1,1 0 1,-1 0 0,0-1-1,0 1 1,0 0 0,0 0-1,0 0 1,0-1 0,0 1-1,0 0 1,0 0 0,0 0 0,-1 0-1,1 0-7,-1-1 0,0 1 0,1-1 0,-1 1 0,0-1 0,1 1 0,-1-1 0,0 0 0,1 1-1,-1-1 1,0 0 0,0 0 0,0 1 0,1-1 0,-1 0 0,0 0 0,0 0 0,0 0 0,1 0 0,-1 0 0,0 0-1,0 0 1,0-1 0,1 1 0,-1 0 0,0 0 0,0-1 0,1 1 0,-1 0 0,0-1 0,0 0 0,-39-18 71,0-2 1,-43-31-1,22 14-83,-284-189 4,340 222 0,7 3 0,6 3 0,38 21 0,69 42 0,-99-54 0,124 87 235,13 8-4395,-98-70-8042</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40.855"/>
    </inkml:context>
    <inkml:brush xml:id="br0">
      <inkml:brushProperty name="width" value="0.05" units="cm"/>
      <inkml:brushProperty name="height" value="0.05" units="cm"/>
    </inkml:brush>
  </inkml:definitions>
  <inkml:trace contextRef="#ctx0" brushRef="#br0">97 257 11904,'0'0'896,"0"-6"-534,0-7-211,1 0-1,0 0 0,4-17 1,-4 25-99,1 0 0,-1 0 0,1 0 0,0 0 1,1 0-1,-1 0 0,1 1 0,0-1 0,0 1 1,0-1-1,0 1 0,6-5 0,1 0 96,26-21 248,-35 30-382,-1-1 0,1 1 1,0-1-1,-1 1 0,1-1 1,0 1-1,0 0 0,-1-1 1,1 1-1,0 0 0,0 0 1,0-1-1,0 1 0,-1 0 0,1 0 1,0 0-1,0 0 0,0 0 1,0 0-1,-1 0 0,1 0 1,0 1-1,0-1 0,0 0 1,-1 0-1,1 1 0,0-1 1,0 1-1,-1-1 0,1 0 0,0 1 1,0-1-1,-1 1 0,1 0 1,-1-1-1,1 1 0,-1-1 1,1 1-1,-1 0 0,1-1 1,-1 1-1,1 0 0,-1 1 1,2 3 45,0 0 0,-1 0 0,1 0 0,-1 1 0,-1-1 1,1 1-1,-1-1 0,0 0 0,0 1 0,0-1 1,-1 1-1,0-1 0,0 0 0,-1 0 0,1 1 1,-1-1-1,0 0 0,0 0 0,-1 0 0,-4 6 1,5-8-29,0 0 1,0 0-1,-1-1 1,1 1-1,-1 0 1,1-1-1,-1 0 1,0 1-1,0-1 1,0-1-1,-1 1 1,1 0-1,0-1 1,-1 1-1,1-1 1,-1 0-1,1 0 0,-1-1 1,1 1-1,-1-1 1,0 1-1,1-1 1,-1 0-1,0-1 1,1 1-1,-1 0 1,0-1-1,1 0 1,-1 0-1,1 0 1,-5-2-1,2 0-18,0 0-1,-1 0 0,1-1 0,1 0 0,-1 0 1,0 0-1,1 0 0,0-1 0,0 0 0,0 0 0,1 0 1,0-1-1,0 0 0,0 0 0,0 0 0,-3-9 0,5 10-5,0-1 0,1 1-1,0-1 1,0 1 0,0-1-1,1 1 1,0-1-1,0 0 1,0 1 0,0-1-1,1 1 1,0-1-1,1 1 1,-1-1 0,1 1-1,0 0 1,0 0 0,0 0-1,1 0 1,6-9-1,-8 12-7,1 0 0,-1 0 0,1 1 0,0-1 0,0 1 0,0-1 0,-1 1 0,1 0 0,0 0 0,1 0 0,-1 0 0,0 0 0,0 0 0,0 1 0,0-1 0,1 1 0,-1-1 0,0 1 0,1 0 0,-1 0 0,0 0 0,1 0 0,-1 0 0,0 0 0,0 1 0,1-1 0,-1 1 0,0 0 0,4 1 0,-2 0 0,0-1 0,0 1 0,-1 0 0,1 0 0,-1 1 0,1-1 0,-1 1 0,0-1 0,1 1 0,-1 0 0,-1 1 0,1-1 0,0 0 0,-1 1 0,4 5 0,-3 3 24,0-1-1,0 0 1,-1 1-1,0-1 1,-1 1-1,-1 0 1,0-1-1,0 1 1,-4 20-1,4-31-20,0 0 0,0 0 0,-1 1 0,1-1 0,0 0 0,-1 0 0,1 0 0,-1 0 0,1 0 0,-1 0 0,0 0 0,1 0 0,-1 0 0,0 0 0,0 0 0,1 0 0,-1 0 0,0-1 0,0 1 0,0 0 0,0-1 0,0 1 0,0 0 0,0-1 0,-1 1 0,0-1 0,0 0 6,1 0-1,-1 0 0,1-1 0,-1 1 0,1 0 0,-1-1 0,1 0 0,-1 1 0,1-1 0,-1 0 0,1 0 0,0 0 0,-1 0 1,1 0-1,0 0 0,-2-2 0,-2-2 12,1 0 1,-1-1 0,1 1 0,0-1-1,1 0 1,0 0 0,0 0 0,-3-8-1,5 10-28,1 1-1,0-1 0,-1 0 0,1 0 0,1 1 0,-1-1 0,0 0 0,1 0 0,0 1 1,0-1-1,0 1 0,0-1 0,1 1 0,-1-1 0,1 1 0,0 0 0,0-1 0,0 1 1,0 0-1,3-2 0,-3 3 3,-1 1 0,1-1 0,-1 1-1,1-1 1,0 1 0,-1 0 0,1 0 0,0 0 0,0 0 0,0 0 0,0 0 0,0 0 0,0 1 0,0-1 0,0 1 0,0-1 0,0 1-1,0 0 1,0 0 0,0 0 0,1 0 0,-1 0 0,0 1 0,0-1 0,0 0 0,0 1 0,0 0 0,0-1 0,0 1 0,0 0-1,0 0 1,-1 0 0,1 0 0,0 1 0,3 1 0,-3 1 1,1-1 0,-1 0 0,1 0 0,-1 1 0,0 0 0,0-1 0,-1 1 0,1 0 1,-1 0-1,0 0 0,0 0 0,0 0 0,1 4 0,-1 4-5,0 0 1,0 1 0,-1 13-1,-7 28 10,6-50 0,0 1 0,0-1 0,0 0 0,-1 0 0,1 0 0,-1 0 0,0 0 0,0-1 0,0 1 0,-4 4 0,5-7-2,1-1 0,-1 0-1,0 1 1,1-1 0,-1 0-1,1 0 1,-1 0 0,1 1-1,-1-1 1,0 0 0,1 0-1,-1 0 1,1 0 0,-1 0-1,0 0 1,1 0-1,-1 0 1,1-1 0,-1 1-1,1 0 1,-1 0 0,0 0-1,1-1 1,-1 1 0,1 0-1,-1 0 1,1-1 0,-1 1-1,1-1 1,-1 1 0,1 0-1,0-1 1,-1 1-1,1-1 1,0 1 0,-1-1-1,1 0 1,-18-24-325,15 21 189,-35-54-3574,20 28-5845</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10.574"/>
    </inkml:context>
    <inkml:brush xml:id="br0">
      <inkml:brushProperty name="width" value="0.05" units="cm"/>
      <inkml:brushProperty name="height" value="0.05" units="cm"/>
      <inkml:brushProperty name="color" value="#722E04"/>
    </inkml:brush>
  </inkml:definitions>
  <inkml:trace contextRef="#ctx0" brushRef="#br0">16 977 4608,'29'2'-27,"-1"-1"1,1-1-1,47-7 0,-34 5 698,0 1-1,0 2 0,42 7 1,61 2 1063,-46-9-921,-14 1-110,111-12 0,-78 0-74,142 8 1,89-7 415,-246-3-854,139-10 331,-193 20-333,0 3 0,94 12 0,3 7 333,222 2 1,-122-2-47,24 0-56,434 1 348,-382-23-697,-15 0-36,-165 11-35,278-20 0,-189-2 102,-142 11-14,110-16 0,-154 7-36,0-2 0,0-2 0,73-35 0,-45 18-26,-52 23 0,0-1 0,0 0-1,0-2 1,24-18-1,-43 28-25,0-1 0,1 1 0,-1-1 0,0 0 0,0 0 0,-1 1 0,1-1 0,-1 0 0,1 0 0,-1-1 0,0 1 0,0 0 0,0 0 0,-1-1 0,1 1 0,-1 0 0,0-1 0,0 1 0,0-4 0,-1-8 0,-1 1 0,0-1 0,-5-14 0,3 14 0,-3-18 16,5 18 0,-1 1 0,-1-1 0,0 0 0,-1 1 0,-1 0 0,-8-15 0,-25-44-16,27 49 0,-25-40 0,31 56 0,0 0 0,-1 1 0,0 0 0,0 0 0,0 0 0,-1 1 0,0 0 0,-13-7 0,-51-22 0,-2 4 0,-147-41 0,114 39 0,70 24 0,1 2 0,-1 1 0,0 2 0,-66 0 0,50 3 0,-96-2 0,-268-20 0,399 21 0,-65-5 0,76 7 0,7 0 0,0-1 0,0 1 0,0 0 0,1 0 0,-1 0 0,0 0 0,0 0 0,0 0 0,0 0 0,0 0 0,0 0 0,0 0 0,0 0 0,1 0 0,-1-1 0,0 1 0,0 0 0,0 0 0,0 0 0,0 0 0,0 0 0,0 0 0,0 0 0,0-1 0,0 1 0,0 0 0,0 0 0,0 0 0,0 0 0,0 0 0,0 0 0,0-1 0,0 1 0,0 0 0,0 0 0,0 0 0,0 0 0,0 0 0,0 0 0,0 0 0,0-1 0,0 1 0,0 0 0,0 0 0,0 0 0,0 0 0,-1 0 0,1 0 0,0 0 0,0 0 0,0-1 0,0 1 0,0 0 0,0 0 0,0 0 0,0 0 0,-1 0 0,1 0 0,0 0 0,0 0 0,0 0 0,0 0 0,0 0 0,0 0 0,-1 0 0,1 0 0,0 0 0,0 0 0,0 0 0,6-4 0,8 2 0,1 0 0,-1 0 0,0 1 0,0 1 0,1 0 0,-1 1 0,16 4 0,9-2 0,453 24 0,-462-25 0,-1 2 0,0 0 0,-1 2 0,36 12 0,106 48 0,16 6 0,-164-66 0,-1 2 0,1 0 0,-1 2 0,32 19 0,-41-21 0,-1 1 0,0 0 0,0 0 0,-1 1 0,0 1 0,-1-1 0,0 2 0,13 21 0,-1 5 0,-3-5 0,2-2 0,31 41 0,-35-52 0,0 1 0,16 29 0,-27-42 0,-1 1 0,0 0 0,0 0 0,0 0 0,-1 0 0,-1 1 0,1-1 0,-2 1 0,2 12 0,-3-14 0,0-7 0,-1 1 0,1 0 0,0 0 0,-1-1 0,1 1 0,-1 0 0,1-1 0,-1 1 0,0-1 0,0 1 0,0-1 0,0 1 0,0-1 0,0 1 0,0-1 0,0 0 0,0 1 0,-1-1 0,1 0 0,0 0 0,-1 0 0,-1 1 0,-31 11 0,31-12 0,-45 12 58,-1-3 0,-91 8 0,-104-9 253,62-4-177,-459 24 15,-115-26 107,156-13-256,474 11 18,-245-8 114,24 2 3,14 0-36,203-7-99,-81-4 0,126 17 0,1 0 0,-128-13 0,157 7 0,-105 4 0,67 3 0,-178 4 0,-167-4 0,268 0 0,57 2 0,76-7 0,30 2 0,0 0 0,-1 1 0,1 0 0,0 0 0,-1 0 0,1 1 0,-11 2 0,-42 7 0,61-9 0,-1 0 0,1-1 0,0 1 0,0 0 0,0-1 0,0 1 0,-1 0 0,1-1 0,0 1 0,0-1 0,0 0 0,0 1 0,0-1 0,0 0 0,0 0 0,0 0 0,1 1 0,0-1 0,53 0 0,85-9 0,0 0 0,99 13 0,75-2 0,38 5 43,-51 1 21,-118-12-52,382 5 275,-290 1-76,-7 0-38,263 11 339,-428-14-395,149 16 0,-126 9-117,-8-1 0,258-3 117,-292-19-106,50 4-14,-35 0 15,160-13 1,-229 3 25,0-2 1,32-11-1,-32 9-42,57-10-1,-22 9 25,-6 2 34,83-3 0,-116 10-31,0-2 0,40-9 0,-37 6 7,51-4-1,-42 9-3,1-2 0,-1-1-1,0-2 1,44-13-1,-78 18-25,0-1 0,0 0 0,0 0 0,0 0 0,0 0 0,0-1 0,0 0 0,4-4 0,-6 6 0,-1 0 0,0 0 0,0 0 0,0-1 0,0 1 0,0 0 0,0-1 0,0 1 0,-1 0 0,1-1 0,0 1 0,-1-1 0,1 1 0,-1-1 0,0 1 0,1-1 0,-1 0 0,0 1 0,0-1 0,0 1 0,0-1 0,0 0 0,0 1 0,-1-1 0,1 1 0,0-1 0,-1 1 0,0-3 0,-23-55 0,20 45 0,-1 0 0,-1 1 0,0-1 0,-11-16 0,-12-8 0,-1 1 0,-2 2 0,-2 1 0,-1 1 0,-1 2 0,-2 1 0,-1 3 0,-1 1 0,-66-32 0,76 45 0,-1 2 0,0 0 0,-56-10 0,-100-5 0,-21-4 0,52-3 0,-308-73 0,432 99 0,-2-1 0,34 8 0,1 0 0,-1 0 0,0 0 0,0 1 0,0-1 0,0 0 0,0 0 0,0 0 0,0 0 0,0 0 0,0 0 0,0 0 0,1 0 0,-1 0 0,0 0 0,0 0 0,0 0 0,0 0 0,0 0 0,0 0 0,0 0 0,0 0 0,0 0 0,1 0 0,-1-1 0,0 1 0,0 0 0,0 0 0,0 0 0,0 0 0,0 0 0,0 0 0,0 0 0,0 0 0,0 0 0,0 0 0,0 0 0,0 0 0,1 0 0,-1-1 0,0 1 0,0 0 0,0 0 0,0 0 0,0 0 0,0 0 0,0 0 0,0 0 0,0 0 0,0 0 0,0-1 0,0 1 0,0 0 0,0 0 0,0 0 0,0 0 0,0 0 0,0 0 0,26-1 0,279 27 0,-235-17 0,-10-2 0,272 25 0,-231-24 0,136 26 0,95 41 0,-300-65 0,1 0 0,-1 2 0,-1 2 0,0 0 0,-1 2 0,-1 2 0,-1 0 0,0 2 0,-1 1 0,36 37 0,-44-36 0,-1 0 0,-1 2 0,-1 0 0,-1 0 0,15 35 0,-4 9 0,-25-64 0,0 0 0,0 1 0,0-1 0,0 1 0,-1-1 0,1 1 0,-1 0 0,0-1 0,-1 1 0,1-1 0,-1 1 0,0-1 0,-1 6 0,-2-5 0,0-1 0,-1 1 0,1 0 0,-1-1 0,0 0 0,0 0 0,-1-1 0,1 1 0,-1-1 0,-11 4 0,-5 5 0,-16 9 0,-1 0 0,-1-3 0,-1-1 0,-55 15 0,-48 0 0,0-7 0,-2-6 0,0-6 0,-223-9 0,134-25 0,38 1 0,175 18 0,-361-18 0,-7 27 0,298 3 0,-56 4 0,-218-24 0,49-2 0,-68-12 0,-5 0 0,151 30 0,-246 39 0,-343 29 0,775-73 0,0 2 0,-1-4 0,-69-8 0,46 4 4,58 6-21,0-2 0,0-1 0,-19-4 0,43 6-1503,17 2 64,-13-1-325,19 3-9781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14.192"/>
    </inkml:context>
    <inkml:brush xml:id="br0">
      <inkml:brushProperty name="width" value="0.05" units="cm"/>
      <inkml:brushProperty name="height" value="0.05" units="cm"/>
      <inkml:brushProperty name="color" value="#722E04"/>
    </inkml:brush>
  </inkml:definitions>
  <inkml:trace contextRef="#ctx0" brushRef="#br0">1042 72 4608,'47'5'53,"80"6"2176,-115-9-1346,-13 2 436,0-3-1223,0 0 0,-1 0-1,1-1 1,-1 1-1,1-1 1,-1 1 0,1-1-1,-1 1 1,0-1-1,1 0 1,-4 0 0,-712 53 2420,335-14-1854,278-36 512,101-5-1011,10-5-92,10-4-28,7 2-7,0 0 1,1 2-1,46-9 1,81-1 146,-76 10-149,401-47-34,-131 29 0,-258 32 0,-60-4 0,39 0 0,24-11 186,-77 4-48,-59 5-57,-83-3 77,86-1-97,-1 3 0,-59 6 0,14 6-5,1-4-1,-1-3 1,0-4-1,-143-18 1,208 14-52,-298-30 397,696 27-167,-183 5-138,206 3 192,-310 3-288,-236 1 173,56-1-68,-347 47-11,318-35-124,98-13-248,-41 6 120,24 6-3139,27-8-6111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41.796"/>
    </inkml:context>
    <inkml:brush xml:id="br0">
      <inkml:brushProperty name="width" value="0.1" units="cm"/>
      <inkml:brushProperty name="height" value="0.6" units="cm"/>
      <inkml:brushProperty name="color" value="#996600"/>
      <inkml:brushProperty name="inkEffects" value="pencil"/>
    </inkml:brush>
  </inkml:definitions>
  <inkml:trace contextRef="#ctx0" brushRef="#br0">789 1460 128,'0'0'0,"0"0"0,0 0 0,0 0 768,0 0-512,0 0 384,0 0 128,0 0-128,0 0 0,3-11 0,3-10 0,4-12-256,3-9 128,1-7-128,2-5 0,-1-1-128,-2-1 128,-3 0 0,-2 2 0,2 1-128,0 4 0,1 3-128,0 5 0,-1 4 0,-2 4 0,-2 4 0,-1 7 128,-3 6-128,-3 9 128,-5 11-128,-5 11 128,-4 11-128,-2 12 128,-2 11-128,0 11 128,-1 9-128,0 6 128,-1 3-128,-1 2 128,-1 0-128,-1-4 128,0-6-128,3-9 0,3-11 0,5-15 0,5-15 0,7-15 0,4-16-128,5-14 128,3-14-128,2-11 128,2-11-128,0-8 128,0-7-128,1-4 128,-2 1-128,0 3 0,-2 8 0,-1 9 0,-2 8 0,-1 9 0,-1 5 0,0 8 0,-1 6 0,-1 8 0,-2 10 0,-3 14 128,-2 13 0,-4 13 0,-4 15 0,-3 12 128,-2 10-128,-2 7 128,-3 3-128,0-1 128,-2-2-128,2-6 128,1-8-128,3-10 0,3-12-128,5-13 128,5-17-128,5-18 128,5-19-128,4-17 128,3-14-128,2-11 0,0-4 0,-1-1 0,-2 3 0,-2 5 0,-2 6 0,-3 7 0,-1 7 0,0 7 0,-1 7 0,0 6 0,0 6 0,-1 11 0,-3 13 0,-4 15 0,-3 16 0,-4 15 0,-4 11 0,-3 9 128,-4 2-128,-2 2 128,0-3-128,0-6 0,2-7 0,4-9 127,4-11-127,5-12 128,3-14-128,4-13 0,4-17 0,6-18 0,6-19 0,5-17 0,4-17 0,3-10 0,1-6 0,-1 2 0,-3 8 0,-4 11 0,-2 13 0,-5 15 0,-2 13 0,-4 12 0,-1 10 0,-3 11 0,-2 12 0,-3 13 0,-3 14 0,-3 14 0,-2 16 0,-4 11 0,-4 11 0,-6 5 0,-4 0 0,-2-1 0,-1-5 0,1-7 0,2-9 0,3-11 0,5-11 0,3-11 0,5-11 0,6-11 0,6-13 0,7-12 0,5-13 0,6-11 0,5-13 0,3-10 0,1-10 0,1-6 0,-2-5 0,-2 0 0,-2 5 0,-5 8 0,-3 11 0,-4 11 0,-4 12 0,-1 12 0,-4 9 0,-2 11 0,-1 14 0,-4 15 0,-3 14 0,-6 15 0,-6 11 0,-6 11 0,-6 6 0,-2 5 0,-2 2 0,1-3 0,2-6 0,4-10 0,6-11 0,6-14 0,7-16 0,9-18 128,8-20-128,10-20 128,10-18-128,8-16 128,7-14-128,2-10 0,-1-8 0,-2 0 0,-5 4 0,-5 7 0,-5 7 0,-3 9 0,-4 5 0,-1 5 0,-3 5 0,0 4 0,-1 5 0,0 3 0,0 6 0,-1 4 0,-2 8 0,-2 6 0,-3 8 0,-2 10 0,-3 8 0,-3 9 0,-3 9 0,-3 10 0,-2 10 0,-3 11 0,-1 10 0,-2 8 0,-1 5 0,-2 3 0,-5 0 0,-2-3 0,-1-6 0,-1-9 0,1-8 0,2-12 0,4-9 0,6-13 0,6-12 0,7-14 0,7-15 0,8-15 0,9-14 0,5-15 0,7-11 0,2-10 0,0-4 0,-2 1 0,-4 6 0,-5 7 0,-4 11 0,-3 8 0,-4 8 0,-1 6 0,-2 4 0,0 5 0,1 2 0,0 5 0,0 4 0,-2 4 0,-2 5 0,-3 7 0,-3 9 0,-4 10 0,-2 9 0,-4 9 0,-2 10 0,-2 11 0,0 9 0,-1 8 0,-1 7 0,-1 3 0,-2 3 0,-2-2 0,1-7 0,0-8 0,2-12 0,2-11 0,3-12 0,4-14 0,4-17 0,6-17 0,6-16 0,4-17 0,6-17 0,4-15 0,3-13 0,1-7 0,1-3-128,-1 2 128,-2 8-128,-2 11 128,-2 12-128,-2 11 128,1 9-128,2 8 128,2 6-127,1 4 127,0 5-128,-1 3 128,-1 6-128,-3 4 128,-3 4-128,-4 5 128,-4 6-128,-4 7 128,-5 5 0,-4 8 0,-5 9 0,-5 11 0,-4 10 0,-5 13 0,-3 13 0,-1 12 0,-1 10 0,1 6 0,0 3 0,1-3 0,3-8 0,3-11 0,3-14 0,3-16 0,4-16 0,4-18 0,4-24 0,5-20 0,6-22 0,4-20 0,4-19 0,6-17 0,6-14 0,7-14 0,9-11 0,7-6 0,3 1-128,0 9 128,-1 14-128,-6 19 128,-7 26-128,-10 23 128,-9 22-128,-8 22 128,-7 19-128,-8 17 128,-8 15 0,-7 13 0,-9 13 0,-5 12 0,-6 14 0,-3 15 0,-5 17 0,-1 11 128,0 7-128,3-2 128,5-9 0,6-15 0,8-24-128,7-22 128,6-21-128,5-18 128,4-16-128,3-18 128,5-17-128,3-20 128,6-20-128,7-20 0,7-22 0,12-24 0,15-24 0,13-14 0,11-4 0,5 7 0,0 17 0,-6 20 0,-13 24-128,-14 23 128,-15 23-128,-13 22 128,-10 22-128,-10 20 128,-9 17 0,-9 17 0,-10 13 0,-8 13 0,-9 12 0,-9 16 0,-9 19 0,-7 15 0,-5 11 0,0 1 0,3-9 0,9-14 0,11-22 0,13-22 128,11-21-128,10-21 128,9-21-128,6-21 128,7-23-128,7-23 0,8-24 0,11-26 0,14-27 0,12-21 0,11-12 0,7-1 0,1 9 0,-6 19 0,-12 26 0,-13 26 0,-13 25 0,-12 22 0,-10 16 0,-11 16 0,-11 14 0,-13 15 0,-11 16 0,-10 15 0,-8 17 0,-8 21 0,-9 24 0,-5 19 0,-2 11 0,2 1 0,6-5 0,9-17 128,13-24-128,12-26 127,12-25-127,12-25 128,8-23-128,10-25 128,7-25-128,7-26 0,10-24 0,13-26 0,17-31 0,16-19 0,15-12 0,8-2 0,2 6 0,-8 16 0,-11 21 0,-15 26 0,-18 30 0,-15 26 0,-14 27-128,-11 25 128,-11 25 0,-9 23 0,-10 20 0,-10 22 0,-11 23 0,-11 22 0,-11 18 0,-8 13 0,-5 7 0,-1 0 0,2-4 0,4-9 0,11-12 0,10-17 0,13-17 0,12-23 0,10-25 0,9-24 128,7-26-128,7-26 0,9-24 0,8-24 128,11-21-128,13-23 0,17-25 0,11-18 0,8-9 0,1 1 0,-5 13 0,-11 18 0,-12 24 0,-14 24 0,-14 22-128,-9 19 128,-9 14-128,-6 14 128,-3 13-128,-5 14 128,-3 17 0,-3 18 0,-3 19 0,-4 17 0,-6 15 0,-8 15 0,-11 15 0,-11 11 0,-8 5 0,-4-3 0,0-12 0,8-19 0,10-25 0,13-25 0,13-26 0,11-25 128,11-29-128,11-27 128,13-25-128,14-29 128,11-32-128,9-23 128,4-17-128,0-6 0,-3 3 0,-3 11 0,-2 15 0,-4 20 0,-5 23 0,-7 22 0,-7 22 0,-6 21 0,-7 19 0,-8 18 0,-7 17 0,-8 18 0,-11 16 0,-7 17 0,-8 15 0,-5 21 128,-7 26-128,-3 23 128,-3 16 0,-1 10 0,0 1 0,1-5 0,6-13-128,6-20 128,9-25-128,7-27 128,8-27-128,7-28 128,5-27-128,7-27 128,4-25-128,5-23 128,5-21-128,4-22 128,5-23-128,3-16 0,0-9 0,0 4 0,-3 13 0,-2 21 0,-5 24 0,-3 24 0,-4 21 0,-5 19 0,-3 13 0,-3 15 0,-5 15 0,-7 19 0,-6 21 0,-5 19 0,-6 19 0,-2 19 0,-5 23 0,-2 17 0,0 9 0,2 1 128,3-7-128,5-18 128,5-25-128,5-26 0,5-25 0,3-23 128,5-22-128,3-24 0,4-25 0,4-25 0,4-23 0,5-22 0,10-23 0,4-7 0,0 6 0,-2 13 0,-6 20 0,-4 19 0,-5 17 0,-5 15 0,-5 13 0,-3 11 0,-2 9 0,-3 13 0,-3 16 0,-3 16 0,-4 19 0,-5 17 0,-5 19 0,-5 20 0,-4 24 0,-3 19 0,0 9 0,2 2 0,4-7 0,5-15 0,5-26 0,7-27 0,5-29 0,5-28 0,5-29 0,7-27 0,6-27-128,7-28 128,8-30-128,6-22 0,6-15-128,3-2 128,1 7 0,-2 15 0,-7 21 0,-8 21 0,-8 22 0,-8 21 0,-9 20 0,-7 18 0,-8 20 0,-8 18 128,-6 19-128,-4 16 128,-3 17 0,-3 20 0,-3 24 0,0 21 0,0 17 0,3 12 0,3 5 0,4-2 0,5-13 0,5-19 128,4-27-128,4-28 0,5-31 0,4-28 128,4-27-128,5-24 128,3-24-128,5-20 128,3-20-128,5-21 0,8-25 0,5-20 0,2-15-128,0-7 128,-4 3-128,-5 14 128,-10 26-128,-8 29 128,-10 26-128,-6 23 128,-5 18-128,-6 18 128,-7 15-128,-4 16 128,-5 19 0,-3 19 0,-1 20 0,1 25 0,0 29 0,3 23 0,4 18 0,4 11 0,3-1 0,4-6 0,2-10 0,1-14 0,3-17 0,3-21 0,2-26 0,3-25 0,3-26 0,3-24 0,4-22-128,4-20 128,6-18-255,4-13-1,4-11-128,1-8 0,0-6 0,-3-5 0,-4-4-128,-3-4 128,-4-1 0,-3-2 0,-1 2 0,0 4 128,0 7 0,-1 11 0,-2 13 0,-3 15 128,-3 17 0,-4 18 0,-4 20 0,-4 20 0,-3 20 128,-2 20 0,-2 19 0,-3 22 0,-1 21 0,-3 17 128,-2 11 0,-2 7 0,1 5 0,2-1 128,2-8 0,2-11 0,0-12 128,2-13 0,0-13-128,1-14 128,2-18-128,2-15 0,2-18 0,3-15 0,2-17-128,4-19 128,1-22-128,3-20 128,3-21-128,1-22 128,2-20-128,1-20 0,4-22 0,0-13 0,-1-1 0,-2 12 0,-4 26-128,-2 29 127,-4 29-127,-2 25 0,2 22 0,1 19 0,2 18 0,2 20 128,-2 21-128,-3 28 128,-6 35 0,-6 30 0,-7 26 0,-5 17 0,-2 11 0,-1-1 0,2-11 0,3-17 0,3-25 0,3-27 0,3-31 0,3-30 0,3-25-128,3-24 128,3-22-128,1-22 128,2-22-128,1-19 128,1-20-128,3-22 128,6-25-128,6-18 0,5-11 0,3 2 0,1 12 0,-3 23 0,-6 30 0,-5 29 0,-6 26 0,-6 25 0,-7 21 0,-6 24 0,-5 24 0,-5 22 0,-4 22 0,-3 24 0,-3 28 0,0 21 0,1 16 0,3 5 0,3-3 0,4-14 0,4-22 0,3-27 0,3-28 0,3-25 0,3-20 0,0-17 0,1-12 0,1-7 128,-2-7-128,-1-9 128,-1-12-128,2-16 0,3-19 0,5-19 0,6-22 0,7-23 0,10-24 0,6-13 0,6-4 0,-2 14 0,-4 24 0,-7 32 0,-6 34 0,-8 36 0,-8 36 0,-7 42 0,-8 42 0,-4 34 0,-4 22 0,-2 12 0,0 0 0,2-6 0,1-14 0,3-20 0,1-24 0,4-25 0,1-22 0,1-18 0,2-15 0,-1-15 0,0-15 0,-1-16 0,0-15 0,0-15 128,3-17-128,2-18 0,4-16 0,5-13 0,4-8 0,4 2 0,-1 7 0,1 14 0,-1 20 0,-3 25 0,-5 28 0,-6 33 0,-7 33-128,-8 36 128,-7 38 0,-6 29 0,-2 21 0,1 9 0,2 0 0,3-7 0,5-16 0,3-23 0,3-26 0,4-26 0,2-23 0,2-22 128,-1-21-128,0-22 128,-2-25-128,-1-23 0,-1-24 0,-2-25 0,1-29 0,2-22 0,2-13 0,3-2 0,2 9 0,1 22 0,0 28 0,-1 30 0,-1 25 0,-2 26 0,-4 24 0,-2 27 0,-3 28 0,-3 25 0,-3 23 0,-3 26 0,-3 27 0,-1 20 0,1 15 0,4 3 0,3-10 0,4-19 0,5-28 0,2-31 0,3-32 0,2-32 0,2-34 0,1-31 0,1-28 0,1-29 0,2-32 0,4-27 0,5-22 0,4-13 0,5-1 0,2 11 0,-1 21 0,-3 29 0,-5 33 0,-6 33 0,-6 36 0,-6 36 0,-6 38 0,-8 41 0,-7 43 0,-6 36 0,-1 30 0,-1 17 0,4 5 0,3-7 0,5-20 0,6-29 0,3-35 0,4-36 0,2-36 0,2-34 0,2-33 0,-1-34 0,-1-32 0,0-35 0,1-36 0,0-32 0,1-27 0,3-15 0,2-7 0,4 4 0,2 14 0,2 22 0,1 28 0,0 36 0,-4 40 0,-8 48 0,-7 54 0,-8 52 0,-5 50 0,-2 39 0,-2 30 0,1 19 0,1 11 0,4-2 0,2-12 0,2-23 0,3-30 0,3-36 0,2-37 0,2-37 0,2-39 0,1-40 0,1-43 0,2-38 128,1-33-128,1-29 0,0-25 0,2-18 0,2-11 0,2-3 0,3 6 0,1 18 0,-1 31 0,-2 34 0,-4 38 0,-6 45 0,-6 51 0,-8 53 0,-7 57 0,-5 48 0,-4 44 0,-4 29 0,0 19 0,0 4 0,5-8 0,4-19 0,5-29 0,5-34 0,3-39 0,4-41 0,2-46 0,2-39 0,2-33 0,3-34 0,4-34 0,2-33 0,3-27 0,2-24 0,2-20 0,1-8 0,2 2 0,-1 16 0,-2 31 0,-5 41 0,-4 48 0,-7 59 0,-7 63 0,-8 62 0,-8 55 0,-7 43 0,-6 33 0,-3 20 0,2 9 0,5-4 0,6-13 0,6-25 0,5-35 0,4-38 0,4-38 0,2-37 0,0-36 0,0-35 0,1-35 0,1-37 128,4-40-128,4-39 0,6-34 0,4-23 0,6-11 0,3 3 0,0 16 0,-1 29 0,-4 38 0,-7 50 0,-8 56 0,-8 59 0,-9 56 0,-8 52 0,-9 47 0,-5 32 0,-2 21 0,2 6 0,2-8 0,5-21 0,5-32 0,5-37 0,6-40 0,3-40 0,4-39 0,0-43 128,1-46-128,2-43 128,1-38-128,4-31 0,5-26 0,5-15 0,7-8 0,4 10 0,-2 23 0,-3 35 0,-7 42 0,-7 44 0,-7 49 0,-10 52 0,-11 56-128,-8 51 128,-7 43 0,-4 31 0,-1 17 0,3 1 0,5-12 0,6-23 0,5-30 0,7-36 0,4-37 0,3-39 0,4-41 0,-1-42 0,1-45 0,-1-38 128,1-34-128,2-26 0,3-20 0,1-6 0,4 6 0,3 20 0,0 30 0,-1 35 0,-4 39 0,-3 42 0,-6 44 0,-5 47 0,-5 51 0,-6 41 0,-4 30 0,-3 18 0,0 7 0,2-7 0,4-17 0,4-26 0,6-33 0,3-34 0,3-34 0,2-34 128,2-35-128,0-33 128,0-31-128,-1-33 128,1-33-128,-1-28 0,1-18 0,1-9 0,2 3 0,2 14 0,3 26 0,-1 31 0,1 34 0,-2 39 0,-3 41 0,-4 50 0,-4 54 0,-2 48 0,-4 40 0,1 27 0,-1 14 0,2 1 0,0-12 0,2-24 0,2-32 0,1-40 0,2-42 0,0-41 0,3-42 0,2-41 0,0-43 0,1-37 0,1-33 0,1-25 0,1-16 0,1-5 0,2 5 0,1 18 0,0 28 0,-2 33 0,-1 37 0,-3 36 0,-3 33 0,-3 35 0,-3 34 0,-3 37 0,-3 42 0,-2 36 0,-1 30 0,0 18 0,0 3 0,1-11 0,1-24 0,1-32 0,4-35 0,3-38 0,2-37 0,1-38 0,-1-37 0,-1-37 0,3-38 0,1-33 0,5-28 0,3-18 0,2-11 0,1 5 0,0 18 0,-2 29 0,0 35 0,-3 37 0,-4 39 0,-4 38 0,-3 40 0,-6 42 0,-4 45 0,-5 32 0,-2 23 0,-2 9 0,0-4 0,3-12 0,2-23 0,4-27 0,3-31 0,3-32 0,1-28 0,3-30 0,2-30 0,2-28 0,0-25 0,1-28 0,2-30 0,3-24 0,5-16 0,2-5 0,3 4 0,0 19 0,-3 28 0,-4 31 0,-2 30 0,-6 34 0,-6 36 0,-10 41 0,-11 48 0,-9 41 0,-5 37 0,-3 23 0,-2 15 0,0 1 0,3-12 0,4-20 0,4-27 0,6-30 0,6-37 0,7-34 0,4-35 0,4-32 0,3-30 0,2-27 0,4-23 0,4-25 0,6-27 0,6-20 0,6-14 0,3-2 0,2 9 0,-1 22 0,-4 30 0,-5 32 0,-6 32 0,-7 31 0,-6 31 0,-6 30 0,-7 32 0,-5 38 0,-8 43 0,-5 38 0,-4 31 0,0 18 0,0 9 0,5-7 0,5-17 0,7-27 0,6-36 0,5-38 0,4-42 0,3-39 0,1-41 0,0-39 0,1-43 0,2-35 0,1-30 0,3-22 0,5-14 0,3-7 0,4-6 0,4 2 0,3 6 0,2 10 0,3 11 0,0 18 0,-2 19 0,-5 25 0,-5 29 0,-7 31 0,-8 33 0,-8 34 0,-10 35 0,-8 38 0,-10 42 0,-5 34 0,-1 25 0,1 9 0,5-2 0,7-12 0,8-20 0,6-25 0,5-24 0,5-26 0,1-25 0,3-23 0,0-18 0,1-17 0,-1-18 0,0-18 0,-1-19 0,2-21 0,4-22 0,5-26 0,6-30 0,9-23 0,9-15 0,7-6 0,5 3 0,3 10 0,-1 17 0,-3 21 0,-8 21 0,-7 26 0,-10 25 0,-9 27 0,-9 24 0,-10 28 0,-6 28 0,-11 34 0,-12 40 0,-10 34 0,-5 28 0,1 17 0,4 6 0,8-3 0,8-13 0,8-19 0,6-23 0,6-28 0,4-28 0,2-29 0,2-24 0,1-25 0,2-27 0,2-26 0,2-29 0,5-32 0,6-37 0,8-32 0,10-27 0,8-16 0,9-4 0,3 1 0,-2 7-128,-4 11 128,-8 12-128,-7 15 128,-6 17-128,-7 22 128,-6 28-128,-8 30 0,-8 35 0,-13 43 0,-17 51 0,-16 52 128,-14 52-128,-8 44 128,-3 36 0,0 21 0,3 9 0,9 1 0,10-7 0,9-15 0,11-23 0,7-29 0,8-31 0,5-34 0,4-39 0,4-39 0,4-42 0,1-41 0,3-42 0,3-36 0,5-28 0,3-23 0,3-13 0,2-8 0,2-3 0,3 4 0,5 6 0,3 10 128,5 8-128,2 10 0,2 8 0,1 10 0,1 10 0,-2 9 0,-5 6 0,-6 10 0,-8 14 0,-8 15 0,-7 17 0,-7 19 0,-6 24 0,-7 25 0,-7 27 0,-9 32 0,-11 36 0,-8 34 0,-8 31 0,-4 25 0,0 21 0,5 11 0,7 3 0,8-8 0,9-15 0,7-23 0,8-32 0,5-35 0,5-35 0,2-37 0,3-37 0,2-41 0,5-42 0,5-39 0,5-39 0,7-29 0,8-23 0,8-14 0,5-7 0,4 0 0,-1 6 0,-3 10 0,-4 13 0,-6 15 0,-4 16-128,-5 19 128,-4 22 0,-5 25 0,-6 26-128,-5 25 128,-6 26-128,-7 26 128,-8 27-128,-10 34 128,-13 43-128,-11 43 128,-9 46 0,-6 34 0,-1 26 0,3 11 0,5 0 0,8-12 0,9-21 0,8-28 0,7-32 0,8-34 0,7-35 0,5-38 0,5-36 0,3-36 0,4-32 0,3-36 0,6-42 0,8-43 0,9-39 0,12-29 0,12-16 0,7-9 0,0 0 0,-3 7 0,-4 12 0,-6 15 0,-6 20 0,-7 21 0,-8 24 0,-6 30 0,-10 36 0,-8 43 0,-8 51 0,-9 53 0,-7 57 0,-7 51 0,-7 47 0,-6 39 0,-5 27 0,-2 19 0,2 8 0,4-9 0,7-25 0,6-36 128,7-45-128,6-46 128,4-45-128,3-45 128,4-42-128,3-42 128,2-40-128,4-36 0,2-34 0,5-29 128,4-26-128,5-22 0,4-16 0,5-13 0,2-5 0,1 3 0,-1 13 0,-2 26 0,-5 33 0,-6 44 0,-10 52 0,-9 57 0,-11 63 0,-11 61 0,-8 57 0,-9 50 0,-7 44 0,-5 34 0,-3 31 0,4 14 0,7-3 0,10-24 0,11-41 0,9-50 0,10-55 0,5-53 0,2-53 0,2-51 0,0-51 0,2-45 0,4-40 0,5-37 0,2-34 0,3-30 0,1-27 0,6-17 0,6-9 0,7 6 0,5 18 0,-1 31 0,-4 41 0,-9 49 0,-13 56 0,-16 58 0,-18 63 0,-15 60 0,-10 57 0,-10 46 0,-4 35 0,-2 24 0,5 14 0,6 0 0,9-12 0,9-24 0,9-30 0,6-39 0,5-44 0,3-47 128,5-53-128,3-50 128,4-50-128,4-49 128,2-45-128,4-41 0,3-33 0,4-22 0,8-10 0,9 1 0,6 14 0,2 26 0,-2 36 0,-7 43 0,-9 44 0,-12 51 0,-16 58 0,-17 59 0,-14 57 0,-14 54 0,-10 48 0,-5 37 0,-1 24 0,4 10 0,6-7 0,8-21 0,9-34 0,9-42 0,6-45 0,4-52 0,5-53 0,4-55 0,4-56 0,6-49 0,8-45 0,10-40 0,10-38 0,14-25 0,13-16 0,10 6 0,-1 23 0,-7 39 0,-14 48 0,-19 59 0,-19 66 0,-23 66 0,-22 64 0,-18 53 0,-14 45 0,-7 31 0,-3 21 0,2 13 0,7 8 0,9-5 0,12-14 0,10-27 0,10-36 0,7-40 0,5-41 0,5-44 0,5-47 0,5-47 0,6-49 0,8-45 0,7-44 0,11-36 0,12-32 0,11-22 0,8-11 0,3 7 0,-2 26 0,-7 38 0,-12 49 0,-16 61 0,-19 70 0,-21 71 0,-19 72 0,-17 60 0,-13 49 0,-8 37 0,-4 28 0,2 18 0,5 8 0,7-9 0,12-23 0,11-38 0,9-47 0,8-50 0,5-51 0,5-53 0,3-51 0,1-48 128,4-43-128,3-38 128,6-32-128,7-26 128,11-21-128,9-10 128,7 0-128,3 14 128,0 26-128,-3 34 0,-10 38 0,-12 47 0,-18 53 0,-16 59 0,-15 60 0,-12 54 0,-8 45 0,-5 31 0,-1 17 0,4 2 0,4-12 0,7-25 0,9-34 0,8-38 0,6-42 0,8-45 0,6-47 0,7-48 0,9-48 0,10-45 0,7-41 0,9-37 0,4-34 0,3-17 0,-1-2 0,-6 19 0,-7 38-128,-11 51 128,-11 59-128,-12 61 128,-11 64-128,-9 59 128,-9 56 0,-5 47 0,-6 37 0,0 25 0,-1 15 0,3-2 0,7-12 0,6-23 0,5-32 0,5-36 0,4-38 0,4-42 0,5-42 0,3-43 0,2-45 0,4-43 0,4-44 0,2-38 0,4-33 0,3-19 0,0-7 0,-2 12 0,-3 27 0,-5 38 0,-6 42 0,-5 46 0,-4 46 0,-4 48 0,-5 46 0,-4 42 0,-4 39 0,-2 35 0,-2 32 0,0 26 0,0 20 0,2 6 0,2-8 0,2-23 0,1-36 0,3-42 0,1-46 0,2-52 128,3-58-128,5-59 128,2-57-128,5-52 128,4-45-128,4-28 128,4-19-128,1-3 0,0 6 0,-1 21 0,-4 33 0,-4 39 0,-4 40 0,-2 41 0,-3 43 0,-1 42 0,-3 43 0,-1 39 0,-1 36 0,-2 33 0,-2 29 0,-1 23 0,-2 13 0,0 2 0,1-9 0,3-22 0,2-31 0,2-40 0,1-43 0,0-44 0,1-43 0,2-46 0,4-45 0,3-45 0,3-42 0,5-31 0,5-23 0,4-4 0,0 13 0,0 30 0,-5 40-128,-5 50 128,-8 59-128,-8 58 128,-11 58-128,-8 49 128,-4 44 0,-2 32 0,1 22 0,3 9 0,3-4 0,6-15 0,3-25 0,3-32 0,2-36 0,2-39 0,1-39 0,0-37 0,0-34 0,0-35 0,0-35 0,2-29 0,1-25 0,1-15 0,3-11 0,5-3 0,5 2 0,4 12 0,2 23 0,-2 29 0,-4 35 0,-4 42 0,-6 43 0,-8 50 0,-8 52-128,-6 45 128,-2 32 0,1 22 0,1 9 0,4-2 0,4-9 0,4-19 0,7-23 0,3-30 0,3-32 0,-1-35 0,0-39 0,-1-34 0,-1-33 0,0-31 0,0-30 0,-2-23 0,1-14 0,2-6 0,2-1 0,4 5 0,3 3 0,2 10 0,1 14 0,-2 20 0,-3 26 0,-5 31 0,-6 36 0,-7 37 0,-7 35 0,-7 36 0,-5 35 0,-3 26 0,2 13 0,4 1 0,5-10 0,6-20 0,4-28 0,5-28 0,1-27 0,2-28 0,1-27 0,1-27 0,1-28 0,2-25 0,1-23 0,2-27 0,4-29 0,4-22 0,5-12 0,2 3 0,1 14 0,-1 27 0,-5 34 0,-5 34 0,-5 29 0,-6 29 0,-6 27 0,-6 28 0,-6 33 0,-6 38 0,-4 45 0,-3 35 0,1 26 0,3 9 0,7-8 0,6-21 0,8-34 0,3-35 0,4-36 0,0-38 0,0-38 0,-1-35 0,-4-30 0,-3-31 0,-3-31 0,-1-25 0,1-23 0,0-15 128,1-10-128,2 1 128,1 8-128,2 15 0,-2 25 0,-1 28 0,-2 31 0,-3 28 0,-1 24 0,-3 24 0,-4 26 0,-4 28 0,-2 30 0,-2 32 0,0 37 0,2 28 128,4 15-128,5 1 128,4-13-128,5-24 128,3-30-128,1-33 128,2-32-128,-1-30 128,0-31-128,0-28 128,1-28-128,1-31 128,2-38-128,2-34 128,3-30-128,0-17 0,-1-9 0,-2 4 0,-4 17 0,-4 23 0,-4 30 0,-5 29 0,-5 27 0,-3 20 0,-2 15 0,1 11 0,0 8 0,2 5 0,2 7 0,3 8 0,2 11-128,4 16 128,1 20-128,0 22 128,1 25-128,0 27 128,0 30 0,1 21 0,2 14-128,3 0 128,3-8-128,3-16 128,2-22-128,0-26 128,-1-27 0,-2-25 0,-1-20 0,-3-21 0,0-20 0,-2-20 0,0-20 0,-1-21 0,-1-22 0,-1-26 0,2-30 0,1-21 0,2-15 0,-1-1 0,0 10 0,-1 22 0,-1 30 0,-2 32 0,0 29 0,-1 24 0,0 19 0,0 13 0,0 12 0,-2 12 0,-2 17 0,-2 17 0,-3 21 0,-3 26 0,-2 33 0,0 27 0,2 22 0,4 11 0,3-4 0,4-13 0,4-22 0,2-31 0,2-35 0,0-35 0,1-32 0,2-29 0,0-24 0,2-23 0,-1-19 0,0-22 0,-1-22 0,-2-19 0,-1-11 0,-3-2 0,-3 3 0,-1 16 0,-3 23 0,-2 26 0,-2 22 0,-2 20 0,-2 14 0,0 11 0,1 6 0,3 8 0,1 7 0,4 10 0,1 15 0,3 15 0,1 17 0,1 15 0,1 16 0,1 11 0,0 7 0,2 1 0,3-4 0,0-9 0,2-12 0,1-14 0,1-14 0,0-16 0,1-17 0,0-14 0,-2-16 0,0-14 0,-1-14 0,0-12 0,-1-10 0,-2-7 0,-2-9 0,-2-6 0,-3-6 0,-3-3 0,-1 2 0,-2 6 0,-2 9 0,0 10 0,-2 13 0,0 11 0,1 10 0,1 11 0,0 6 0,0 8 0,0 6 0,0 9 0,-1 13 0,-2 14 0,0 18 0,-1 19 0,-3 18 0,1 14 0,2 10 0,4 6 0,7 3 0,7-6 0,5-15 0,4-18 0,2-19 0,-2-19 0,-4-20 0,-3-19 0,-5-21 0,-5-19 0,-6-19 0,-4-15 0,-2-15 0,-2-11 0,0-9 0,1-7 0,0-3 0,0 3 0,1 8 0,1 12 0,0 16 0,1 13 0,2 15 0,-1 11 0,3 11 0,-2 8 0,1 7 0,-2 7 0,-1 9 0,0 11 0,1 11 0,4 9 0,4 10 0,4 6 0,5 4 0,4 0 0,2-3 0,1-7 0,-1-8 0,1-13 0,0-15 0,-1-17 0,-2-20 0,-3-16 0,-5-15 0,-4-11 0,-5-8 0,-4-1 0,-3 3 0,-1 7 0,-1 11 0,0 11 0,2 11 0,1 9 0,1 7 0,0 9 0,-2 11 0,-2 11 0,-1 12 0,0 16 0,3 14 0,2 13 0,3 10 0,4 5 0,4 2 0,5-2 0,5-5 0,5-8 0,3-11 0,1-15 0,1-18 0,-1-20 0,-3-20 0,-4-19 0,-5-18 0,-5-17 0,-7-14 0,-6-11 0,-4-5 0,-3-1 0,-1 5 0,0 10 0,2 12 0,0 12 0,0 12 0,0 11 0,0 9 0,0 7 0,1 7 0,1 6 0,0 7 0,2 9 0,1 11 0,1 14 0,2 12 0,3 9 0,5 8 0,2 3 0,4-2 0,3-6 0,2-8 0,0-14 0,-1-16 0,0-19 0,-3-19 0,-4-17 0,-3-17 0,-5-11 0,-2-6 0,-4-3 0,-2 1 0,0 6 0,-1 7 0,-1 11 0,-3 12 0,-5 15 0,-8 19 0,-6 22 0,-8 22 0,-3 21 0,-2 18 0,2 11 0,4 9 0,9 0 0,9-3 0,12-9 0,12-10 0,9-14 0,10-19 0,5-20 0,4-20 0,1-19 0,0-17 0,-3-17 0,-2-18 0,-3-15 0,-4-14 0,-3-8 0,-3-4 0,-1 0 0,-2 7 0,-2 7 0,-2 12 0,-1 11 0,-1 13 0,-2 10 0,-1 11 0,-2 9 0,-1 9 0,-2 10 0,-2 12 0,-3 12 0,-2 10 0,0 12 0,-2 9 0,3 8 0,2 8 0,5 3 0,4-2 0,5-4 0,4-8 0,3-13 0,3-17 0,2-18 0,1-18 0,-1-18 0,1-15 0,-2-12 0,-2-7 0,-3-3 0,-4 0 0,-4 4 0,-5 5 0,-3 8 0,-3 8 0,-3 9 0,-3 11 0,-6 11 0,-9 12 0,-10 10 0,-11 9 0,-8 9 0,-6 10 0,-4 9 0,1 11 0,5 9 0,8 10 0,10 6 0,11 2 0,13-3 0,13-5 0,15-10 0,14-10 0,12-14 0,13-16 0,10-19 0,6-21 0,2-21 0,-3-18 0,-5-15 0,-7-10 0,-10-6 0,-10-3 0,-9-1 0,-9 2 0,-7 5 0,-6 7 0,-5 10 0,-7 8 0,-8 12 0,-14 11 0,-13 12 0,-10 14 0,-9 14 0,-4 13 0,0 14 0,6 12 0,7 11 0,10 10 0,12 7 0,10 4 0,13-1 0,13-6 0,12-8 0,11-14 0,11-17 0,10-20 0,8-21 0,6-22 0,2-20 0,0-15 0,-5-11 0,-6-4 0,-8 1 0,-12 5 0,-10 6 0,-12 7 0,-10 8 0,-10 8 0,-8 6 0,-6 9 0,-7 10 0,-5 13 0,-5 16 0,-3 16 0,0 16 0,2 15 0,4 12 0,7 10 0,8 5 0,12 1 0,12-4 0,13-8 0,13-14 0,13-19 0,9-22 0,9-26 0,4-25 0,1-23 0,-3-15 0,-6-10 0,-10 0 0,-9 3 0,-12 8 0,-14 5 0,-11 8 0,-8 8 0,-8 6 0,-17 5 0,-69 73 0,-17 56 0,20 7 0,37-21 0,41-33 0,39-38 0,32-33 0,25-26 0,15-20 0,8-15 0,-1-8 0,-12 4 0,-15 7 0,-16 11 0,-16 12 0,-14 13 0,-11 10 0,-7 10 0,-11 10 0,-16 13 0,-12 15 0,-12 17 0,-7 17 0,-3 15 0,1 14 0,4 13 0,5 16 0,4 18 0,5 12 0,7 6 0,10-6 0,10-13 0,12-18 0,8-16 0,9-16 0,7-14 0,8-14 0,9-14 0,9-16 0,9-16 0,7-18 0,3-20 0,2-21 0,0-25 0,-4-18 0,-8-10 0,-9 1 0,-12 12 0,-11 18 0,-10 19 0,-9 19 0,-10 16 0,-13 18 0,-16 19 0,-15 17 0,-13 19 0,-8 17 0,-3 14 0,1 14 0,2 11 0,5 16 0,6 19 0,12 16 0,14 11 0,18 1 0,18-8 0,16-17 0,17-23 0,16-30 0,17-33 0,12-35 0,6-37 0,-1-36 0,-7-31 0,-11-25 0,-13-16 0,-14-8 0,-14-1 0,-13 9 0,-11 16 0,-8 22 0,-7 21 0,-12 24 0,-18 26 0,-17 26 0,-16 24 0,-14 27 0,-10 27 0,-3 22 0,6 20 0,14 10 0,20 2 0,18-1 0,18-6 0,17-12 0,12-15 0,13-17 0,13-18 0,17-20 0,22-20 0,20-27 0,16-32 0,6-34 0,-2-34 0,-11-28 0,-16-18 0,-20-7 0,-19 0 0,-18 12 0,-13 21 0,-13 23 0,-10 26 0,-12 25 0,-15 27 0,-14 27 0,-13 28 0,-10 32 0,-10 38 0,-3 31 0,0 24 0,9 13 0,13 2 0,17-9 0,18-14 0,20-23 0,20-27 0,18-35 0,17-40 0,16-44 0,14-44 0,10-40 0,5-32 0,-2-23 0,-8-11 0,-11-2 0,-13 5 0,-12 14 0,-13 21 0,-10 25 0,-8 27 0,-8 29 0,-7 28 0,-9 29 0,-9 29 0,-17 33 0,-20 37 0,-18 32 0,-16 27 0,-7 19 0,2 12 0,8 1 0,13-7 0,15-15 0,18-19 0,15-23 0,16-26 0,13-29 0,14-32 0,14-35 0,17-39 0,16-39 0,13-35 0,8-29 0,4-21 0,-2-9 0,-8 0 0,-13 11 0,-15 21 0,-18 28 0,-24 30 0,-22 31 0,-24 29 0,-17 30 0,-12 31 0,-10 33 0,-4 35-128,-1 29 128,7 22 0,11 16 0,15 8-128,15 3 128,13-4-128,13-9 128,11-17 0,10-22 0,8-27 0,8-34 0,10-38 0,11-42 0,12-44 0,10-43 0,10-41 0,5-34 0,1-27 0,-5-18 0,-10-9 0,-12 6 0,-17 17 0,-14 27 0,-13 34 0,-16 36 0,-17 37 0,-20 41 0,-22 44 0,-17 42 0,-15 39 0,-7 34 0,3 29-128,8 22 128,10 13 0,15 4 0,16 0 0,15-9 0,15-15 0,13-22 0,10-25 0,10-32 0,6-34 0,7-37 0,8-36 0,6-36 0,5-35 0,1-28 0,-1-26 0,-4-15 0,-8-9 0,-10 4 0,-11 17 0,-8 20 0,-9 23 0,-6 22 0,-6 20 0,-6 23 0,-7 22-128,-4 25 128,-3 24 0,0 23 0,4 21-128,4 19 128,5 20-128,5 10 128,5 4-128,7-7 128,8-16 0,9-22 0,5-28 0,4-30 0,6-31 0,5-29 0,6-26 0,8-28 0,8-29 0,6-22 0,1-14 0,-3-2 0,-10 13 0,-11 20 0,-11 24-128,-15 27 128,-14 30 0,-15 29 0,-13 28 0,-11 24 0,-5 18 0,-5 16 0,1 15 0,3 9 0,8 2 0,11-5 0,11-11 0,11-12 0,11-13 0,9-13 0,9-11 0,7-14 0,8-14 0,6-19 0,4-20 0,2-20 0,-1-19 0,-1-16 0,-5-12 0,-6-6 0,-7 2 0,-12 8 0,-17 14 0,-18 20 0,-20 22 0,-18 23 0,-13 22 0,-6 18 0,-3 11 0,3 6 0,8 3 0,10-3 0,11-2 0,12-3 0,12-5 0,13-4 0,14-7 0,12-6 0,14-10 0,12-12 0,14-13 0,11-17 0,8-18-128,4-15 128,-1-12-128,-5-7 128,-8-2-128,-10 4 128,-10 7-128,-10 9 128,-10 10 0,-9 11 0,-8 10 0,-6 9 0,-8 10 0,-9 7 0,-11 10 0,-14 7 0,-15 7 0,-11 5 0,-9 2 0,-3 1 0,2-2 0,6-3 0,6-2 0,11-2 0,13 0 0,14 3 0,16 0 0,15-3 0,18-4 0,18-9 0,17-15 0,12-17 0,8-23 0,0-21 0,-4-17 0,-8-10 0,-12 0 0,-13 4 0,-13 11 0,-18 16 0,-22 19 0,-25 21 0,-22 25 0,-18 20 0,-11 20 0,-2 12 0,5 9 0,13 2 0,17-1 0,19-4 0,19-6 0,19-8 0,21-13 0,18-13 0,17-12 0,10-11 128,7-11-128,0-10 0,-3-10 0,-7-11 0,-8-12 0,-9-10 0,-11-8 0,-10-3 128,-9 0-128,-8 4 0,-7 7 0,-4 9 0,-5 9 0,-8 13 0,-12 18 0,-10 19 0,-8 22 0,-2 20 0,2 16 0,9 10 0,12 6 0,14-3 0,14-7 0,12-14 0,9-20 0,7-21 0,5-24 0,2-23 0,3-22 0,0-18 0,0-13 0,-2-10 0,-4-5 0,-5 0 0,-6 6 0,-6 9 0,-6 12 0,-7 13 0,-5 14 0,-9 17 0,-11 18 0,-8 21 0,-5 21 0,-4 19 0,2 18 0,3 11 0,5 6 0,5-1 0,6-5 0,5-11 0,6-12 0,8-17 0,8-19 0,6-20 0,6-20 0,1-19 0,-1-17 0,-6-14 0,-10-12 0,-10-7 0,-10-4 0,-10 2 0,-4 6 0,-11 11 0,-16 14 0,-18 18 0,-18 23 0,-16 29 0,-16 33 0,-5 30 0,1 24 0,10 17 0,14 9 0,17 0 0,19-8 0,22-14 0,20-19 0,19-20 0,16-22 0,11-21 0,9-23 0,9-26 0,10-26 0,14-34 0,17-38 0,14-31 0,5-24 0,-4-15 0,-11-5 0,-20 8 0,-23 18 0,-29 25 0,-36 30 0,-27 32 0,-19 31 0,-10 30 0,-5 29 0,3 25 0,7 23 0,8 20 0,6 23 0,10 16 0,10 13 0,9 6 0,12 3 0,8-3 0,10-8 0,6-15 0,5-22 0,5-25 0,6-25 0,4-27 0,3-28 0,1-27 0,0-26 0,-3-26 0,-3-26 0,-7-17 0,-12-11 0,-10 5 0,-11 16 0,-8 24 0,-4 25 0,-8 29 0,-10 29-128,-9 30 128,-7 26-128,-7 24 128,-4 19-128,-1 17 128,0 16-128,7 12 128,12 5-128,16 0 128,19-7 0,20-12 0,17-20 0,14-19 0,10-21 0,8-21 0,4-23 0,0-25 0,-3-27 0,-1-32 0,-1-34 0,-3-28 0,-2-21 0,-8-4 0,-9 11 0,-12 21 0,-8 30 0,-13 33 0,-15 31 0,-15 31 0,-14 29 0,-11 25 0,-8 18 0,-5 13 0,1 10 0,5 5 0,9 3 0,10 3 0,14 4 0,14-1 0,15-10 0,16-16 0,13-18 0,11-25 0,11-26 0,7-28 0,3-30 0,1-29 0,-1-34 0,-4-23 0,-8-17 0,-10-5 0,-11 2 0,-11 16 0,-7 24 0,-6 27 0,-4 28 0,-4 23 0,-8 19 0,-8 18 0,-10 16 0,-8 19 0,-7 18 0,-2 19 0,0 18 0,0 22 0,2 23 0,5 16 0,11 4 0,9-4 0,11-12 0,6-19 0,5-23 0,4-25 0,2-22 0,5-25 0,4-25 0,6-24 0,6-26 0,3-23 0,2-22 0,0-19 0,-2-19 0,-8-4 0,-13 7 0,-15 18 128,-16 22-128,-13 27 128,-13 30-128,-7 26 128,-1 26-128,4 19 128,9 16-128,12 12 128,11 5-128,13 1 0,10-3 0,10-8 128,7-12-128,7-16 128,4-21-128,5-21 128,2-23-128,3-20 128,2-16-128,0-13 128,1-8-128,-1-5 0,-3-4 0,-5-1 0,-5-1 0,-6 6 0,-5 11 0,-4 13 0,-7 18 0,-6 24 0,-9 29 0,-7 27 0,-8 27 0,-5 22 0,-3 17 0,0 10 0,2 4 0,5-2 0,6-5 0,6-12 0,5-15 0,6-17 0,4-19 0,5-21 0,4-22 0,6-22 0,7-19 0,6-20 0,5-20 0,3-19 0,1-23 0,0-11 0,-4-1 0,-5 11 0,-6 22 0,-8 23 0,-6 23 0,-6 18 0,-4 16 0,-4 10 0,-2 8-128,-3 3 128,-1 2-128,-4 3 128,-8 0-128,-10 3 128,-8 4-128,-10 7 128,-5 6-128,-3 7 128,0 5-128,1 3 128,4 3-128,5-3 128,7-2 0,7-5 0,8-4 0,8-5 0,6-6-128,7-5 128,7-6-256,8-6 128,8-7-896,9-7 1,8-7-10369,-2 2 6656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0.940"/>
    </inkml:context>
    <inkml:brush xml:id="br0">
      <inkml:brushProperty name="width" value="0.05" units="cm"/>
      <inkml:brushProperty name="height" value="0.05" units="cm"/>
    </inkml:brush>
  </inkml:definitions>
  <inkml:trace contextRef="#ctx0" brushRef="#br0">11 374 7040,'2'-8'154,"1"-1"0,0 1 1,0-1-1,1 1 0,0 0 0,1 0 1,-1 1-1,2-1 0,-1 1 0,1 0 1,0 1-1,12-12 0,58-66 905,-49 52-533,31-30 1,-41 49-271,0 0 0,21-12 0,10-7 256,-43 31-437,-11 11 47,-12 14 44,-57 75-135,-18 21 44,72-96-41,-45 45 109,59-62-95,-1 0 0,0 0 0,-1-1-1,0 0 1,1-1 0,-17 7 0,25-12-44,0 0-1,-1 1 0,1-1 1,0 0-1,-1 0 0,1 0 1,0 0-1,-1 0 1,1 0-1,0 0 0,-1 0 1,1 0-1,0 1 0,-1-2 1,1 1-1,-1 0 0,1 0 1,0 0-1,-1 0 1,1 0-1,0 0 0,-1 0 1,1 0-1,0 0 0,-1-1 1,1 1-1,0 0 0,0 0 1,-1 0-1,1-1 1,0 1-1,0 0 0,-1 0 1,1-1-1,0 1 0,0 0 1,0-1-1,-1 1 0,1 0 1,0 0-1,0-1 1,0 1-1,0 0 0,0-1 1,0 1-1,0-1 0,-1 1 1,1 0-1,0-1 0,0 1 1,0 0-1,1-1 1,-1 1-1,0 0 0,0-1 1,0 1-1,0 0 0,0-1 1,0 1-1,0 0 0,1-1 1,-1 1-1,0 0 1,0-1-1,0 1 0,1 0 1,-1-1-1,12-24 67,3 2-55,2 1 0,0 0 0,2 1 1,24-20-1,-13 10-91,-12 13-590,1 1 1,1 0-1,0 1 1,30-17-1,-28 21-6267</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47.350"/>
    </inkml:context>
    <inkml:brush xml:id="br0">
      <inkml:brushProperty name="width" value="0.1" units="cm"/>
      <inkml:brushProperty name="height" value="0.6" units="cm"/>
      <inkml:brushProperty name="color" value="#996600"/>
      <inkml:brushProperty name="inkEffects" value="pencil"/>
    </inkml:brush>
  </inkml:definitions>
  <inkml:trace contextRef="#ctx0" brushRef="#br0">0 2848 10496,'6'-7'0,"10"-12"0,5-5 128,-6 5 0,-4 7 0,-2 9 0,2 5 128,6 1-128,10-7 128,13-11-128,12-15 0,9-17 0,11-20 0,14-20 0,9-16 0,8-10-128,2-5 128,-2 2-128,-4 5 128,-7 8-128,-7 10 128,-10 11-128,-12 11 128,-12 10-128,-12 9 0,-10 9 0,-9 8 0,-7 7 0,-7 6 0,-8 8 0,-10 10 0,-14 13 0,-13 13 0,-15 15 0,-11 11 0,-9 14 0,-6 9 0,-1 7 0,2 5 0,4 1 0,8 1 0,8-3 0,9-4 0,9-6 0,8-9 128,9-9-128,8-10 128,9-13-128,9-15 128,9-19-128,10-18 128,11-19-128,11-16 128,11-16-128,13-16 128,15-19-128,11-14 128,7-9-128,3-6 0,-3-1 0,-5 1 0,-5 7-128,-8 11 128,-10 15-128,-12 19 0,-13 21-128,-15 20 128,-14 18 0,-17 20 0,-17 22 0,-15 20 128,-13 18 0,-11 16 0,-9 10 0,-13 12 0,-14 15 0,-13 15 128,-9 14 0,-2 9 128,1 6 0,8-1 0,9-4 128,14-9 0,13-13-128,15-18 0,15-23 0,15-25 0,14-26-128,12-23 128,11-24-128,9-20 128,6-18-128,8-12-1,6-10 1,11-14 0,12-16 0,14-12 0,11-10-128,8-6 128,3-1-128,-2 2 128,-7 5-128,-10 7 128,-13 10-128,-14 14 0,-14 18 0,-13 18 0,-9 16 0,-9 17 0,-6 11 0,-8 15 0,-6 18 0,-10 18 0,-13 17 0,-14 15 0,-15 14 0,-18 19 0,-19 24 0,-13 17 0,-5 14 0,2 3 0,9-3 0,13-11 0,16-18 0,20-22 128,19-25-128,19-25 128,17-27-128,15-28 128,16-28 0,18-31 0,24-37-128,20-30 128,20-25-128,12-16 128,3-3-128,-4 2 128,-9 5-128,-9 8 128,-9 10-128,-8 13 128,-7 13-128,-7 16 0,-8 18 0,-9 19 0,-11 19 0,-12 15 0,-10 14 0,-10 10 0,-11 10 0,-13 14 0,-15 16 0,-16 21 0,-14 22 0,-18 26 0,-21 27 0,-19 24 0,-15 17 0,-9 10 128,0-1-128,7-8 128,14-18-128,20-24 128,22-27-128,23-28 128,22-26-128,19-23 128,15-22-128,13-19 128,13-19-128,17-24 128,20-29-128,18-27 0,16-20 0,8-17 0,2-11 0,-4-5 0,-6 2 0,-10 10 0,-9 14 0,-10 17 0,-12 20 0,-13 23 0,-12 23 0,-16 21 0,-12 20-128,-16 21 128,-17 22-128,-16 24 128,-18 26 0,-20 29 0,-27 28 0,-20 26 0,-14 22 0,-3 13 0,5 3 0,13-6 0,16-15 0,19-19 128,21-28-128,21-27 0,23-29 0,19-28 128,17-30-128,14-25 128,11-25-128,9-26 128,13-28-128,9-26 0,8-20 0,9-13 128,7-6-128,4-4 0,3-4 0,-2 0 0,-2 1 0,-4 6 0,-4 14 0,-9 18 0,-10 26 0,-14 24 0,-14 26-128,-17 24 128,-18 24 0,-18 21 0,-15 20 0,-14 21 0,-12 19 0,-15 21 0,-20 21 0,-17 20 0,-12 16 0,-4 11 0,4 9 0,9-1 128,10-9-128,14-19 128,17-25-128,19-29 128,18-31-128,18-30 128,18-27-128,14-25 128,13-25-128,11-26 128,13-29-128,11-20 0,8-14 0,7-4 0,1 3 0,1 7 0,-4 8 0,-6 9 0,-9 9 0,-9 12 0,-11 16 0,-10 15 0,-8 15 0,-7 12 128,-6 12-128,-7 9 0,-7 12 0,-11 14 0,-12 19 0,-16 20 0,-17 19 0,-17 24 0,-17 30 0,-12 24 0,-6 19 0,-1 6 128,5-6-128,12-15 128,19-23-128,21-27 0,19-30 0,18-29 0,19-32 0,15-27 128,14-27-128,12-29 0,10-30 0,8-27 0,8-20 0,6-15 0,7-7 0,4-3 0,2 4 0,1 9 0,-3 15 0,-3 17 0,-7 20 0,-9 21 0,-13 21 0,-14 19 0,-11 15 0,-12 12 0,-8 9 0,-6 8 0,-6 9 0,-5 9 0,-8 12 0,-8 12 0,-11 14 0,-11 14 0,-10 14 0,-12 16 0,-15 20 0,-9 19 0,-4 18 0,1 7 0,6 1 0,12-12 0,15-23 0,17-28 0,19-32 0,18-35 0,17-33 0,12-33 0,10-30 0,13-27 0,16-29 0,14-24 0,14-20 0,12-14 0,9-8 0,2-3 0,-2 4 0,-6 11 0,-8 14 0,-10 22 0,-13 24 0,-15 25 0,-14 26-128,-15 22 128,-12 22-128,-12 19 128,-13 22-128,-11 17 128,-11 15 0,-7 14 0,-7 12 0,-10 17 0,-16 25 0,-15 18 0,-13 13 0,-9 6 0,-4 3 0,3 0 0,11-4 0,14-12 0,16-21 0,19-25 0,16-29 0,15-29 0,13-29 0,11-28 0,10-27 0,9-24 0,10-21 0,12-20 128,16-19-128,14-17 0,13-14 0,9-5 0,3 0 0,-2 5 0,-7 10 0,-7 13 0,-7 12 0,-6 12 0,-6 13 0,-8 15 0,-8 17 0,-10 19 0,-11 20-128,-11 22 128,-14 24 0,-14 21 0,-15 18 0,-13 15 0,-10 15 0,-9 17 0,-10 22 0,-9 15 0,-8 8 0,-5 2 0,-1-5 0,5-9 0,8-12 0,14-19 0,17-23 0,18-25 0,16-27 0,19-27 0,17-28 0,16-25 0,14-21 0,12-22 0,13-26 0,9-20 0,6-16 0,3-2 0,-1 7 0,-4 17 0,-10 23-128,-13 25 128,-13 25-128,-16 23 128,-14 18-128,-17 18 128,-18 19 0,-17 21 0,-16 21 0,-15 23 0,-17 24 0,-14 21 0,-9 12 0,-3 4 0,3-4 0,10-13 0,17-18 0,22-25 0,26-32 0,23-34 0,22-36 0,24-36 0,24-36 0,20-30 0,18-23 0,10-12 0,3 2-128,-7 13 128,-16 21-128,-20 26 128,-22 25-256,-21 23 128,-20 21-1024,-20 19 128,-18 13-11391,-4 4 7295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52.351"/>
    </inkml:context>
    <inkml:brush xml:id="br0">
      <inkml:brushProperty name="width" value="0.1" units="cm"/>
      <inkml:brushProperty name="height" value="0.6" units="cm"/>
      <inkml:brushProperty name="color" value="#996600"/>
      <inkml:brushProperty name="inkEffects" value="pencil"/>
    </inkml:brush>
  </inkml:definitions>
  <inkml:trace contextRef="#ctx0" brushRef="#br0">393 1736 3200,'0'0'0,"-4"-9"0,-5-14 0,-5-17 256,-2-13 0,-2-10 768,2-5 0,2-1-128,1 3 128,4 5-512,3 5 128,3 7-256,2 8 128,2 8-256,0 5 128,1 6-128,0 5 0,1 5 0,0 3 0,1 3-128,1 2 128,2 5-128,2 4 128,4 6-128,4 8 0,5 9 0,5 10 128,6 13-128,6 13 128,6 12-128,7 15 128,5 18-128,1 13 128,-1 11-128,-5 1 0,-9-3 0,-9-13 0,-11-19 0,-8-19 128,-6-19 0,-6-14 0,-2-13-128,-3-10 128,-1-6-128,-1-7 128,0-4-128,-1-7 127,-2-11-127,-4-13 0,-3-17-128,-5-19 128,-5-21-128,-7-21 0,-11-20 0,-12-24 0,-14-30 0,-11-19 0,-7-13-128,2 3 128,6 16-128,11 25 0,15 33 1,14 32-1,13 32 0,11 27 128,7 24-128,5 23 128,5 21 0,6 19 0,5 20 0,8 21 0,9 27 0,6 24 0,6 17 0,5 11 128,3 3 0,0-3 0,1-9-1,-2-13 129,-3-14-128,-5-17 0,-5-17 0,-6-17 0,-6-21 0,-7-17 0,-4-17 0,-6-14 0,-4-13-128,-6-13 128,-7-16-128,-9-15 128,-9-18-128,-9-19 128,-7-18-128,-7-21 128,-8-22-128,-4-16 0,-2-7 0,1 2 0,5 11 0,9 18 0,11 26 0,10 24 0,8 24 0,8 19 0,4 18 0,3 18 0,5 20 0,3 21 0,3 22 0,5 22 0,4 19 0,6 23 0,6 22 0,8 21 0,4 15 0,4 8 0,4 2 0,0-10 0,1-17 0,-2-21 0,-5-24 0,-5-23 0,-6-24 0,-7-19 0,-5-16 0,-7-14 0,-3-9 0,-5-10 0,-4-8 0,-6-11 0,-5-13 0,-5-16 128,-7-16-128,-5-17 0,-6-18 0,-8-24 0,-10-27 0,-6-23 0,-4-18 0,2-6 0,5 0 0,7 15 0,10 22 0,8 29 0,9 33 0,8 29 0,6 25 0,4 21 0,4 17 0,2 16 0,3 14 0,4 15 0,4 16-128,2 15 128,3 16 0,5 16 0,7 21 0,9 15 0,6 9 0,4 4 0,3-3 0,0-8 0,-1-10 0,-1-17 128,-4-18-128,-6-21 128,-7-22-128,-9-19 128,-7-16-128,-9-18 128,-9-19-128,-11-18 128,-7-19-128,-8-18 128,-5-19-128,-4-23 0,-6-26 0,-4-22 0,-2-15 0,0-7 0,1 0 0,6 7 0,7 14 0,7 20 0,9 27-128,7 27 128,6 25-128,2 24 128,5 21-128,0 19 128,2 20-128,2 17 128,4 15 0,4 13 0,5 15 0,5 18 0,8 22 0,8 18 0,6 13 0,5 4 0,4-3 0,-1-7 0,-3-13 0,-6-18 0,-9-24 0,-9-23 0,-7-20 0,-7-20 128,-7-17-128,-9-21 128,-12-20-128,-11-22 128,-11-19-128,-10-25 0,-9-29 0,-5-24 0,-3-18 0,2-11 0,6-8 0,9 0 0,11 5 0,11 15 0,7 22 0,7 27 0,5 31 0,4 30 0,4 29 0,2 26 0,1 26 0,0 23 0,2 22 0,4 23 0,6 27 0,7 25 0,6 24 0,7 14 0,5 7 0,6-3 0,2-13 0,1-18 0,-2-20 0,-4-22 0,-7-24 0,-7-21 0,-8-22 0,-7-19 128,-8-23-128,-8-20 0,-8-19 0,-7-21 128,-7-19-128,-6-25 0,-10-28 0,-6-24 0,-3-18 0,1-9 0,4-2 0,6 8 0,8 14 0,8 22 0,8 29 0,6 28 0,5 27 0,3 27 0,3 25 0,4 28 0,3 28 0,6 30 0,9 31 0,7 25 0,7 19 0,6 10 128,4 3-128,0-7 128,-3-15-128,-5-21 128,-9-24-128,-8-26 0,-9-24 0,-7-20 128,-5-16-128,-5-16 128,-4-14-128,-3-14 128,-3-17-128,-4-19 0,-3-20 0,-3-19 0,-3-18 0,-2-23 0,-3-27 0,0-18 0,2-8-128,4 8 128,3 21-128,4 31 128,4 36-128,3 35 128,4 35-128,4 34 128,4 30 0,7 34 0,6 35 0,6 31 0,10 27 0,6 17 0,3 8 0,1-2 0,-2-6 0,-3-12 0,-5-13 0,-5-16 128,-5-17-128,-4-20 0,-5-23 0,-4-21 128,-3-19-128,-4-20 128,-2-20-128,-5-19 128,-4-21-128,-5-19 128,-5-18-128,-6-25 128,-8-28-128,-9-25 128,-9-19-128,-5-11 0,-3-3 0,2 4 0,4 10 0,7 21 0,10 30 0,8 30 0,8 29 0,7 25 0,3 26 0,4 26 0,2 26 0,3 26 0,5 24 0,5 28 0,11 27 0,11 23 0,12 16 0,8 3 0,5-8 0,1-19 0,-4-26 0,-8-28 0,-10-30 0,-11-27 0,-11-22 0,-9-23 128,-12-22-128,-11-21 128,-15-20-128,-11-19 0,-11-17 0,-10-21 0,-10-23 0,-3-18 0,3-11 0,7-1 0,11 9-128,13 21 128,13 27-128,10 32 128,9 32-128,6 34 128,6 35-128,5 32 128,6 30 0,9 31 0,9 31 0,8 25 0,6 17 0,6 3 0,2-6 0,1-16 0,-1-25 0,-7-27 0,-8-28 0,-9-26 128,-9-23-128,-11-20 128,-12-19-128,-14-19 128,-13-18-128,-11-18 128,-9-21-128,-5-24 0,-7-30 0,0-21 0,3-15 0,7-4 0,9 8 0,9 19 0,13 28-128,10 32 128,6 33-128,6 34 128,4 33-128,5 31 128,4 28 0,4 30 0,5 31 0,7 24 0,8 14 0,5 1 0,5-10 0,-1-18 0,-3-26 0,-5-28 0,-9-27 0,-8-26 0,-7-20 0,-9-22 0,-9-20 0,-9-22 0,-10-22 0,-6-22 0,-5-20 0,-2-23 0,0-28 0,2-14 0,5-5 0,6 11 0,7 24-128,6 30 128,6 37-128,4 35 128,4 35-128,4 33 128,6 30 0,8 31 0,10 34 0,11 25 0,11 20 0,9 7 0,7-3 0,3-13 0,-1-20 0,-7-25 0,-9-26 0,-13-25 128,-14-23-128,-12-24 128,-14-23-128,-12-23 128,-11-22-128,-10-20 128,-8-21-128,-6-25 0,-9-28 0,-2-19 0,1-13 0,6 2 0,9 13-128,11 23 128,12 28-128,10 28 128,10 25-128,6 27 128,7 26-128,6 26 128,5 30 0,7 30 0,8 34 0,5 29 0,2 22 0,-2 12 0,-4 3 0,-5-7 128,-7-15-128,-7-20 128,-6-23-128,-5-25 128,-5-25-128,-3-23 0,-3-16-512,-3-14 128,-3-11-256,-3-8-12671,-1-3 7935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2:06.444"/>
    </inkml:context>
    <inkml:brush xml:id="br0">
      <inkml:brushProperty name="width" value="0.1" units="cm"/>
      <inkml:brushProperty name="height" value="0.6" units="cm"/>
      <inkml:brushProperty name="color" value="#FFC114"/>
      <inkml:brushProperty name="inkEffects" value="pencil"/>
    </inkml:brush>
  </inkml:definitions>
  <inkml:trace contextRef="#ctx0" brushRef="#br0">563 997 4864,'0'0'0,"0"-8"0,0-3 0,-1-3 0,0 0 0,-1 1 0,-2-4 128,2-30 128,5-14-128,3-4-128,4 4 128,0 8-128,2 9 128,-1 9-128,-1 9 128,0 7 0,1 7 128,1 8 128,0 8 0,0 7 0,-1 9 128,0 7-128,-2 9 128,-1 7 0,-2 5 128,-2 2-128,-3 2 0,-2-3-128,-2-3 128,-2-2-128,-1-4 0,-2-5-256,-2-6 128,1-7-128,-2-9 128,-6-9-128,-5-8 0,-4-9 0,-4-6 0,-4-6-128,0-7 128,2-6-128,5-6 0,6-4 0,8-3 0,8-3 0,9-1 0,8 1 0,7 3 0,6 5-128,3 6 128,3 7-128,3 6 128,0 5-128,1 7 128,0 7 0,0 9 0,-2 10 0,-1 10 0,0 8 0,-1 8 0,-2 3 128,-4 3 0,-5 4 128,-8 0 0,-6-3 0,-7-4 0,-6-5 0,-4-5 0,-3-7-128,-2-6 128,0-6-128,-5-7 0,-7-8 0,-8-8 0,-3-4-128,-4-7 128,-2-6-128,0-7 0,4-6 0,5-3 0,12-4 0,12 0 0,13 0 0,11 2 0,9 5 0,7 4 0,7 5 0,3 8 0,4 8 0,4 9 0,3 11 0,2 10 0,0 10 0,-3 9 0,-6 10 0,-7 6 127,-9 5 1,-11 2 0,-9-1 0,-11-3 0,-9-6 0,-8-5 128,-6-6-128,-4-7 0,-1-7 0,-5-7 0,-2-7-128,-6-9 128,-4-11-128,-4-12 128,3-11-128,6-10 0,10-8 0,13-8 0,13-3 0,12-3 0,14-1-128,10 3 128,8 4-128,5 8 128,4 12-128,0 15 128,2 17 0,-2 18 0,-2 15 0,-4 15 0,-8 11 0,-6 9 0,-8 6 0,-8 1 0,-9-2 0,-6-4 128,-8-5-128,-2-6 128,-3-5-128,1-8 128,1-6-128,2-8 128,2-6-128,0-9 128,-2-14-128,-1-14 0,-1-12 0,0-11 0,3-6 0,5-4 0,5-2-128,5 3 128,4 4-128,5 7 128,3 7-128,2 10 128,2 12 0,1 16 0,0 16 0,-1 18 0,-1 16 0,-3 14 0,-2 11 0,-3 7 0,-3 3 0,-2-3 128,-3-7-128,-1-10 128,-1-13 0,-1-11 0,0-12-128,-1-12 128,0-14-128,0-15 128,1-13-128,2-13 0,2-12 0,3-9 0,1-5 0,3-2 0,4 1 0,5 3 0,2 7 0,2 8 0,0 10 0,-1 11 0,-1 12 0,-2 13 0,0 15 0,0 12 0,-1 14 0,-1 12 0,-1 8 0,-1 5 0,-1 4 0,0-2 128,-2-5-128,0-8 128,-1-9-128,0-12 128,0-12-128,1-13 128,0-15-128,1-14 128,-1-10-128,1-9 0,-1-5 0,-1-3 0,0 0 0,-1 0 0,-1 1 0,0 1 0,-1 4 0,-1 3 0,2 4-128,0 7 128,0 7-128,1 10 128,1 14 0,0 13 0,1 15 0,-2 11 0,-1 8 0,-3 6 0,-2 3 0,-2-2 0,-2-5 0,-1-8 128,-1-10-128,0-11 128,-1-13-128,-1-13 128,-2-12-128,-2-12 0,-2-12 0,-1-11 0,0-8 0,1-6 0,1 1 0,1 3 0,1 8 0,2 9 0,0 8 0,2 7 0,1 7-128,1 7 128,1 7-128,1 9 128,1 13-128,2 12 128,0 11 0,3 9 0,0 5 0,2 2 0,1-2 0,-1-5 0,-1-7 0,-2-9 0,0-10 0,-2-10 0,0-11 0,-2-10 0,-2-10 0,-4-11 0,-3-11 0,-2-11 0,-3-8 0,-1-5 0,-1-2-128,1 4 128,1 5-128,3 10 0,0 9 0,2 10 0,2 10 0,3 12 0,3 13 0,4 14 128,3 13 0,3 11 0,3 8 0,3 4 0,3 2 0,0-3 0,1-4 0,-2-8 0,-2-9 0,-3-11 0,-3-11 0,-5-12 0,-5-14 0,-7-12 128,-5-14-128,-5-11 0,-2-7 0,-1-3 0,1 1 0,1 4 0,2 5 0,1 8 0,3 8 0,2 9 0,2 7-128,3 8 128,1 9-128,2 10 128,2 11-128,2 10 128,3 9 0,4 7 0,4 5 0,4 3 0,3 0 0,0-4 0,1-6 0,-2-9 0,-3-9 0,-1-12 128,-4-14-128,-3-16 128,-3-12-128,-5-12 128,-3-8-128,-4-4 0,-3-3 0,-4-1 0,-3 1 0,-3 3 0,-1 5 0,-2 7 0,-1 9 0,-2 15 0,-2 17 0,-2 18 0,0 18 0,1 18 0,4 14 0,2 12 0,4 7 0,4 2 128,5-4-128,6-6 128,4-11-128,4-14 128,3-15-128,5-18 128,2-17-128,2-18 128,1-17-128,-3-14 128,-3-12-128,-3-7 0,-5-3 0,-4 0 0,-3 6 0,-2 5 0,-3 8 0,-2 6 0,1 7 0,-1 8 0,1 7 0,0 8 0,-4 9 0,-3 13 0,-3 13 0,-1 13 0,0 14 0,2 9 128,4 9-128,3 1 128,6 0-128,6-4 128,7-10-128,9-10 0,7-15 0,6-16 0,5-16 0,1-16 0,-2-18 0,-3-14 0,-6-14 0,-5-6 0,-6-3 0,-4 3 0,-5 6 0,-3 10 0,-2 11 0,-1 9 0,-2 11 0,-1 8 0,-3 6 0,-2 8 0,-7 7 0,-6 8 0,-5 12 0,-3 13 0,-2 14 0,3 13 128,3 10-128,7 7 128,6 3-128,7-3 128,10-5-128,8-10 128,8-14 0,6-19 0,6-20-128,2-22 128,1-21-128,-2-19 128,-3-16-128,-4-13 0,-6-8 0,-5-2 0,-7 1 0,-6 5 0,-7 4 0,-6 8 0,-3 9-128,-4 11 128,-7 10-128,-8 12 0,-8 15 0,-9 14 0,-4 15 0,-3 14 128,4 14-128,4 12 128,8 10-128,9 5 128,9 2-128,10-3 128,10-5-128,11-8 128,13-11-128,12-13 128,11-14-128,10-14 128,7-15 0,3-14 0,1-15-128,-6-12 128,-6-10 0,-10-6 0,-8-2 0,-10 0 0,-7 5 0,-6 6 0,-6 6 0,-4 6 0,-3 9 0,-5 9 0,-8 12 0,-10 14 0,-7 11 0,-5 14 0,-2 13 0,3 11 0,3 10 0,7 7 128,9 5-128,10-1 128,12-4-128,13-6 128,11-9-128,9-12 128,6-13-128,4-17 128,1-16-128,-1-17 0,-3-15 0,-6-13 0,-7-9 0,-9-8 0,-7-4 0,-7 1 0,-6 4 0,-6 8 0,-2 8 0,-8 11 0,-10 11 0,-12 13 128,-13 13-128,-9 13 0,-5 12 0,-1 11 0,3 10 0,6 8 0,8 7 0,10 5 0,9 4 0,10 0 128,8-2-128,10-3 128,9-5-128,11-8 128,10-11-128,10-10 128,9-14-128,3-14 128,1-15-128,-2-14 0,-4-16 0,-5-12 0,-8-10 0,-7-4 0,-9 1 0,-9 2 0,-7 2 0,-8 6 0,-7 8 0,-11 12 0,-14 14 0,-12 16 0,-9 15 0,-4 11 0,0 9 0,2 9 0,6 8 0,6 6 0,7 6 0,10 3 0,10 3 0,12 0 0,10-1 0,12-4 0,9-7 0,9-9 0,8-10 0,9-12 0,5-13 0,4-16 0,2-17 0,-3-15 0,-4-15 0,-7-10 0,-10-8 0,-8-3 0,-8 3 0,-7 6 0,-6 9 0,-10 11 0,-12 10 0,-14 11 0,-11 12 0,-11 13 0,-6 13 0,-4 14 0,-2 15 0,4 13 0,7 14 0,8 10 0,11 8 0,11 4 0,12 1 0,11-3 0,11-4 0,10-10 0,6-9 0,10-14 0,11-15 0,9-16 0,6-17 0,4-18 0,0-17 0,-3-15 0,-6-12 0,-10-5 128,-9-2-128,-10 2 0,-10 7 0,-8 9 0,-9 7 0,-10 8 0,-11 7 0,-12 7 0,-14 7 0,-10 7 0,-5 6 0,-4 8 0,0 9 0,1 9 0,4 9 0,8 9 128,9 6-128,11 6 0,11 3 0,12 2 128,13-1-128,13-4 0,14-4 0,13-10 128,13-10-128,9-14 128,6-13-128,2-16 0,-3-17 0,-7-15 128,-9-13-128,-11-10 0,-13-4 0,-11-3 0,-12 1 0,-10 4 0,-9 6 0,-12 7 0,-13 9 0,-9 10 0,-7 9 0,-6 13 0,-2 13 0,-2 15 0,3 14 0,5 12 0,8 11 0,9 9 0,9 6 0,10 3 0,12-1 0,10-3 0,9-6 0,10-8 0,7-6 0,8-8 0,8-9 0,6-10 0,6-13 0,2-13 0,1-13 0,-5-12 0,-6-11 0,-8-9 128,-8-7-128,-7-4 0,-10 0 0,-9 4 0,-8 4 0,-9 7 0,-6 7 0,-10 10 0,-12 8 0,-11 12 0,-7 12 0,-5 14 0,-1 15 0,3 14 0,4 12 0,5 9 0,8 7 0,9 6 0,8 2 0,11-1 0,10-4 0,10-6 0,11-8 0,11-11 128,10-13-128,12-14 128,8-15-128,6-16 128,1-16-128,-2-13 128,-7-11-128,-7-6 128,-11 1-128,-11 3 0,-13 7 0,-13 7 0,-13 7 0,-12 8 0,-9 8 0,-10 7 0,-7 7 0,-6 7 128,0 5-128,1 8 0,5 8 0,5 11 0,5 9 0,8 7 0,8 5 0,10 3 0,10 0 0,11-3 0,13-7 0,10-10 0,13-12 0,9-13 0,7-16 0,4-18 0,1-19 0,-4-15 0,-5-14 0,-9-9 128,-8-7-128,-10-2 0,-8 2 0,-7 8 0,-6 11 0,-5 13 0,-5 13 0,-8 15 0,-11 17 0,-13 16 0,-11 17 0,-8 13 0,-5 12 0,-1 8 0,4 4 0,5 4 0,10-1 0,9 0 0,12-5 0,13-5 0,14-8 0,14-9 0,14-12 0,11-10 0,8-13 0,3-11 0,0-12 0,-3-11 0,-5-10 0,-9-7 0,-8-2 0,-8-1 0,-9 2 0,-8 5 0,-6 5 0,-9 5 0,-10 1 0,-12 4 0,-13 5 0,-9 6 0,-5 7 0,-4 9 0,0 10 0,-1 10 0,3 10 0,3 7 0,7 10 0,7 5 0,9 5 0,12 0 0,12-3 0,14-4 0,13-7 0,15-10 0,15-14 0,13-15 0,11-17 0,4-15 0,0-16 0,-6-12 0,-7-13 0,-10-6 0,-11-3 0,-12 2 0,-10 7 0,-10 9 0,-9 9 0,-11 9 0,-14 10 0,-12 11 0,-11 12 0,-8 12 0,-6 13 0,-1 12 0,3 15 0,5 13 0,7 12 0,8 10 0,9 3 0,8 0 0,10-4 0,9-6 0,10-9 0,9-12 0,12-11 0,11-14 0,10-15 0,7-16 0,4-14 0,-1-15 0,-4-12 0,-8-7 0,-9-5 0,-11-3 0,-11-1 0,-10 2 0,-7 3 0,-11 7 0,-13 5 0,-10 8 0,-9 8 0,-7 8 0,-4 12 0,-3 12 0,-1 15 0,2 12 0,3 13 0,6 8 0,6 8 0,9 6 0,9 3 0,10 2 0,12-1 0,13-3 0,10-7 0,14-7 0,13-12 0,10-13 0,7-14 0,3-18 0,-1-17 0,-5-15 0,-9-13 0,-9-10 0,-12-5 0,-10-2 0,-11 0 0,-10 5 0,-10 5 0,-11 10 0,-15 9 0,-12 12 0,-11 13 0,-7 12 0,-4 14 0,-1 14 0,4 12 0,7 11 0,9 10 0,11 8 0,9 7 0,9 1 0,11-1 0,8-6 0,10-6 0,9-10 0,9-11 0,8-13 0,8-15 0,8-17 0,6-18 0,4-16 0,0-16 0,-2-11 0,-5-9 0,-8-4 0,-10-2 0,-10 5 0,-10 6 0,-13 10 0,-18 9 0,-16 10 0,-14 11 0,-10 13 0,-6 15 0,-2 14 0,0 14 0,5 12 0,8 12 0,7 9 0,11 7 0,11 4 0,12 3 0,11 0 0,13-2 0,11-6 0,11-8 0,10-11 0,12-12 0,7-13 0,6-15 0,0-16 0,-2-14 0,-8-15 0,-10-13 0,-10-9 128,-11-6-128,-9 0 128,-11 3-128,-9 4 128,-12 5-128,-10 6 0,-10 5 0,-9 9 0,-9 9 0,-8 11 0,-4 13 0,-2 12 0,0 13 0,4 12 0,6 12 0,10 12 0,12 7 0,12 7 0,13 0 0,13-1 0,13-5 0,13-9 0,14-9 0,11-12 0,9-17 0,3-16 0,1-18 0,-5-17 0,-5-18 0,-9-13 0,-8-11 0,-10-7 0,-9-4 0,-8 1 0,-9 5 0,-6 8 0,-4 13 0,-8 10 0,-10 12 0,-9 12 0,-8 11 0,-7 13 0,-6 13 0,-2 12 0,2 9 0,5 8 0,8 4 0,11 1 0,12-2 0,13-6 0,12-9 0,12-14 0,11-14 0,6-15 0,6-15 0,0-10 0,-3-6 0,-5-1 0,-7 2 0,-7 4 0,-7 6 0,-7 6 0,-6 8 0,-4 7 0,-6 7 0,-4 8 0,-6 9 0,-3 6 0,-1 3 0,2 3 0,3-2-1024,9-5 0,7-9-13567,4-4 8831</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2:59.218"/>
    </inkml:context>
    <inkml:brush xml:id="br0">
      <inkml:brushProperty name="width" value="0.05" units="cm"/>
      <inkml:brushProperty name="height" value="0.05" units="cm"/>
    </inkml:brush>
  </inkml:definitions>
  <inkml:trace contextRef="#ctx0" brushRef="#br0">1 2415 4224,'18'-64'405,"-14"58"401,-2 11-385,-1 10 251,-4 14 1339,3-10 4426,-7-55-4880,6 16-1472,0 0 0,1 0 1,1 0-1,0 1 0,2-1 1,5-20-1,45-159 192,-43 164-232,6-41 0,-11 47 4,1-1-1,14-36 0,12-36-41,-4-1 1,21-160-1,-43 228-8,8-53 16,-1-1 42,46-161-1,-34 162-56,-16 51 0,26-62 0,7-24 0,-30 83 0,21-47 0,24-43 0,-49 112 27,0 1 0,1 0-1,21-31 1,-26 44-26,-1 0 0,1 1 0,0 0 0,0 0 0,1 0 0,-1 0 0,1 0 0,-1 1 0,1 0 0,0 0 0,8-2 0,-6 2 22,0-1 1,1 0-1,-1-1 0,7-4 0,-7 1-2,-1-2-21,-3 0 0,1 2 0,-3 5 0,0 1 0,1 0 0,-1-1 0,0 1 0,1 0 0,-1 0 0,1 0 0,0 0 0,-1 0 0,1 0 0,0 0 0,-1 0 0,1 1 0,3-2 0,4-1 0,6-5 0,-1 0 0,21-8 0,-31 14 0,0 1 0,0-1 0,0 1 0,0 0 0,0 1 0,0-1 0,0 1 0,0-1 0,0 1 0,0 0 0,0 1 0,0-1 0,0 1 0,0-1 0,0 1 0,4 2 0,1 0 0,-7-2 0,-1 0 0,1-1 0,-1 1 0,1 0 0,-1 0 0,1 0 0,-1 0 0,1 0 0,-1 0 0,0 0 0,0 0 0,1 1 0,-1-1 0,1 3 0,9 4 0,0-2 0,0 0 0,-1 0 0,1 1 0,11 11 0,-1-2 0,-11-8 0,0 1 0,0 1 0,-1 0 0,0 0 0,12 20 0,-3-6 0,-11-12 0,0 0 0,0 1 0,-2 0 0,7 17 0,5 13 0,-8-19 22,-1 0-1,0 1 0,7 49 0,-10-44 1,15 46 161,2 15 18,7 150-158,-13-165 196,-11-52-166,6 40-1,-3 37-13,26 266 244,-29-325-265,-2 1-1,-2 0 0,-7 78 1,-3-9 227,-5 41-18,10-116-151,1-14 37,-9 39 0,9-43-112,1 1-1,0-1 0,2 1 1,2 33-1,0 1 6,-1-13-26,0-22 0,-1-1 0,0 0 0,-1 0 0,-6 29 0,0-21 27,2 2 0,1-1-1,-1 51 1,-3 55 144,4-69 725,4-63-747,6-27-19647</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02.126"/>
    </inkml:context>
    <inkml:brush xml:id="br0">
      <inkml:brushProperty name="width" value="0.05" units="cm"/>
      <inkml:brushProperty name="height" value="0.05" units="cm"/>
    </inkml:brush>
  </inkml:definitions>
  <inkml:trace contextRef="#ctx0" brushRef="#br0">0 1 6016,'0'0'4949</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3.364"/>
    </inkml:context>
    <inkml:brush xml:id="br0">
      <inkml:brushProperty name="width" value="0.05" units="cm"/>
      <inkml:brushProperty name="height" value="0.05" units="cm"/>
    </inkml:brush>
  </inkml:definitions>
  <inkml:trace contextRef="#ctx0" brushRef="#br0">647 1035 11520,'8'-22'20,"-8"22"-20,0-1 0,1 1 0,-1 0-1,0 0 1,0 0 0,0 0 0,0-1 0,0 1-1,0 0 1,0 0 0,0 0 0,0 0-1,0-1 1,0 1 0,0 0 0,-1 0 0,1 0-1,0 0 1,0-1 0,0 1 0,0 0 0,0 0-1,0 0 1,0 0 0,0 0 0,0 0 0,0-1-1,-1 1 1,1 0 0,0 0 0,0 0-1,0 0 1,0 0 0,0 0 0,-1 0 0,1 0-1,0 0 1,0-1 0,0 1 0,0 0 0,0 0-1,-1 0 1,1 0 0,0 0 0,0 0-1,0 0 1,0 0 0,-1 0 0,1 0 0,0 0-1,-32 20 321,11-6 247,-105 56 3433,60-36-3030,62-32-917,0-1 0,-1 0 0,1 0 0,0 0 0,-1-1 0,1 1 0,0-1 1,-1 0-1,1 0 0,0-1 0,-1 1 0,1-1 0,0 0 0,-1 0 0,1-1 0,0 1 0,0-1 0,-6-3 0,-7-4 2,0 0 0,-27-22 0,27 18-15,1-2 0,0 0 0,1-2 0,1 1 0,0-1 0,2-1 0,0-1 0,0 0 0,2 0 0,1-1 0,-9-24 0,0-13 99,2 0 0,-15-112-1,26 133-138,2 0 0,1-1 0,2 1 0,1 0 0,8-47 0,-6 68 0,0 0 0,0 1 0,2-1 0,-1 1 0,2 0 0,0 0 0,1 0 0,0 1 0,1 0 0,0 0 0,1 1 0,1 0 0,0 1 0,0 0 0,18-14 0,-15 15 0,-1 1 0,2 0 0,-1 1 0,1 0 0,1 1 0,-1 1 0,1 0 0,0 1 0,0 1 0,1 0 0,-1 1 0,1 1 0,0 0 0,0 1 0,17 1 0,-11 2 0,1 2 0,-1 0 0,0 1 0,-1 1 0,1 1 0,22 11 0,120 69 0,-142-73 8,-1 0 0,-1 2 0,0 0 0,-1 1 0,-1 1 0,-1 1 0,0 0 0,-1 2 0,-2-1 0,0 2 0,-1 0 0,-1 1 0,-1 0 0,-1 0 0,8 31 0,-13-36 35,-1-1 0,-1 1 0,0 0 0,-2 0 0,0 0 0,-1 20 0,-17 109 276,11-110-299,4-17 1,-2-1-1,0 1 1,-1-1-1,-1-1 1,-1 1-1,-1-1 0,0 0 1,-2 0-1,0-1 1,0-1-1,-2 1 1,0-2-1,-1 0 1,0 0-1,-1-1 0,-1-1 1,0 0-1,-1-1 1,0-1-1,-1-1 1,0 0-1,-1-1 1,-26 10-1,9-6-98,0-2 0,0-1 1,-1-2-1,-42 4 0,53-10-941,1-2-1,-42-3 1,48 1-578,1-1-1,-1-1 1,1 0-1,-23-10 1,-44-23-2243,-50-17 2496</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5.778"/>
    </inkml:context>
    <inkml:brush xml:id="br0">
      <inkml:brushProperty name="width" value="0.05" units="cm"/>
      <inkml:brushProperty name="height" value="0.05" units="cm"/>
    </inkml:brush>
  </inkml:definitions>
  <inkml:trace contextRef="#ctx0" brushRef="#br0">1 1627 8832,'0'0'6933,"0"-6"-6720,1-42 683,12-68 0,2-46-213,-9 77-342,-2-64-167,-1 14 36,7 21-94,6-88 24,-14 171-137,2-1-1,1 0 1,2 1 0,1 0-1,1 0 1,2 1 0,15-30-1,55-92-2,-69 121 0,-5 14 0,0 1 0,1 0 0,11-18 0,-16 30 0,0 0 0,0 0 0,1 0 0,-1 0 0,1 1 0,0-1 0,0 1 0,0 0 0,1 0 0,-1 0 0,1 1 0,-1 0 0,1 0 0,0 0 0,7-2 0,13-1 0,0 1 0,0 1 0,0 1 0,0 2 0,1 0 0,-1 2 0,0 0 0,30 8 0,-51-9 0,0 1 0,-1 0 0,1-1 0,-1 2 0,1-1 0,-1 0 0,0 0 0,0 1 0,0 0 0,5 5 0,26 39 0,-12-17 0,-13-19 0,0 0 0,0 0 0,-2 0 0,1 1 0,-2 0 0,1 1 0,-2-1 0,8 23 0,6 35 8,2 9 42,16 106-1,10 233 250,-18-225 58,-14-98 30,7 129-1,-24 45-2,-1-254-2265,3-14 1515,-1 0 0,1 0 1,0-1-1,-1 1 0,1 0 1,-1-1-1,1 1 1,-1 0-1,1-1 0,-1 1 1,1-1-1,-1 1 0,0-1 1,1 1-1,-1-1 0,0 0 1,1 1-1,-1-1 1,-1 1-1,1-1 5,0 0 0,0 0-1,0 0 1,0 0 0,0 0 0,0-1 0,0 1-1,0 0 1,0 0 0,0-1 0,0 1 0,0-1 0,0 1-1,0-1 1,0 1 0,0-1 0,0 1 0,0-1-1,1 0 1,-1 0 0,0 1 0,1-1 0,-1 0 0,0 0-1,1 0 1,-1 0 0,1 0 0,-1-1 0,-6-12 958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6.967"/>
    </inkml:context>
    <inkml:brush xml:id="br0">
      <inkml:brushProperty name="width" value="0.05" units="cm"/>
      <inkml:brushProperty name="height" value="0.05" units="cm"/>
    </inkml:brush>
  </inkml:definitions>
  <inkml:trace contextRef="#ctx0" brushRef="#br0">754 827 10240,'11'-42'149,"-14"47"144,1-1 1,0 1-1,-1-1 0,0 0 0,0 1 1,0-1-1,-1-1 0,1 1 1,-1 0-1,0-1 0,0 0 0,0 0 1,-9 4-1,-6 5 543,-2-1-1,-21 9 1,29-15-704,-1 0 0,0-1-1,0 0 1,0-1 0,0-1 0,0 0 0,-1-1-1,1 0 1,-1-2 0,-14-1 0,4-2-8,1-1 0,-1-2 0,1 0-1,-45-21 1,42 16-10,0-2 0,1 0 0,-37-28 0,52 33-107,1 0 0,0 0 0,0-1 0,1 0 0,0 0 0,1-1 0,0 0 1,1-1-1,1 0 0,-7-13 0,3-2 21,1-1 0,2 0-1,0 0 1,2-1 0,1 0 0,1 0 0,2 0 0,1 0 0,1 0 0,1 0 0,2 0-1,12-49 1,-12 68-28,1 1 0,-1-1 0,1 1 0,1 0 0,0 1 0,0-1 0,1 1 0,0 0 0,0 1 0,1-1 0,0 2 0,0-1 0,0 1 0,1 0 0,0 1 0,18-8 0,9-3 0,0 2 0,1 2 0,45-9 0,-45 12 0,1 2 0,0 2 0,0 1 0,0 2 0,1 2 0,57 7 0,-77-5 0,-1 2 0,1 0 0,-1 1 0,0 1 0,-1 0 0,1 2 0,-1 0 0,0 1 0,-1 0 0,0 2 0,-1 0 0,0 0 0,-1 1 0,0 1 0,14 17 0,1 4 0,-2 2 0,29 50 0,-49-73 0,0 0 0,-2 0 0,1 0 0,-1 1 0,-1 0 0,-1 0 0,0 0 0,-1 0 0,0 1 0,-1-1 0,-1 18 0,-1-15 4,-2 0 0,0-1 0,0 0-1,-2 0 1,0 0 0,-1 0 0,0-1-1,-1 1 1,-1-2 0,-16 25 0,11-22-24,-1-1 0,0 0 0,-1-1 0,-1 0 1,0-2-1,-1 1 0,-36 20 0,32-23-134,0 0 1,-1-2-1,0 0 0,0-1 0,-1-2 1,0 0-1,0-1 0,-1-1 1,1-2-1,-1 0 0,0-1 0,0-2 1,1 0-1,-1-2 0,1 0 1,-25-8-1,32 6-2001,1-1 1,0-1-1,0 0 0,1-1 1,0 0-1,-25-20 1,-18-18 2815</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23.862"/>
    </inkml:context>
    <inkml:brush xml:id="br0">
      <inkml:brushProperty name="width" value="0.05" units="cm"/>
      <inkml:brushProperty name="height" value="0.05" units="cm"/>
    </inkml:brush>
  </inkml:definitions>
  <inkml:trace contextRef="#ctx0" brushRef="#br0">117 7787 4224,'-2'-53'128,"4"49"-22,4 9-80,3 10-9,-8-11 7,1-1 7,0 0-1,-1 0 1,0 0 0,1 0 0,-1 1 0,-1-1 0,1 0-1,0 1 1,-1-1 0,1 7 0,-21-40 758,13 16-174,1 0-1,0-1 0,1 0 1,-4-17-1,7 26-405,0 1 0,-1-1 0,1 1 0,-1-1-1,-1 1 1,1 0 0,-7-7 0,-5-9 40,11 15-95,-1-1 0,1 0 0,1 0 0,-1 0 0,1-1 0,1 1 0,-1-1 1,-1-13-1,4 21-91,0-1 1,0 1-1,0-1 1,0 1-1,0-1 1,0 1 0,0-1-1,0 1 1,0-1-1,-1 1 1,1-1-1,0 1 1,0-1-1,0 1 1,0-1-1,-1 1 1,1 0 0,0-1-1,-1 1 1,1-1-1,0 1 1,-1 0-1,1-1 1,-1 0-1,-3-2-222,3 2 171,0-1 1,1 1-1,-1 0 1,0-1-1,1 1 1,-1-1-1,1 1 0,0 0 1,-1-1-1,1 1 1,0-1-1,0 1 1,0-1-1,0 1 1,0-1-1,0 1 0,0-1 1,0 1-1,1-1 1,0-2-1,12-25 218,20-16-230,-20 27 0,0 1 0,19-20 0,-29 33 0,0 0 0,0-1 0,0 1 0,0 0 0,3-9 0,-4 9 0,0 0 0,0 0 0,1-1 0,-1 1 0,1 1 0,6-8 0,-5 7 0,0-1 0,0 0 0,0 0 0,-1 0 0,0 0 0,0 0 0,-1-1 0,1 1 0,-1-1 0,0 0 0,-1 0 0,0 0 0,2-9 0,-1-11 0,0-48 0,-2 52 0,0 7 0,0 0 0,1 1 0,1-1 0,0 0 0,5-16 0,-6 27 0,1 0 0,-1 0 0,1 0 0,0 0 0,0 0 0,0 1 0,1-1 0,-1 0 0,1 1 0,0 0 0,0 0 0,0 0 0,0 0 0,0 0 0,1 1 0,0-1 0,-1 1 0,1 0 0,0 0 0,0 0 0,0 1 0,5-2 0,5 1 9,0 0 1,0 1-1,0 0 1,0 1-1,-1 1 0,1 0 1,21 5-1,-18-3 4,1-1 1,0 0-1,31-2 0,-43-1-13,0 1 0,-1-1 0,1 0 0,-1 0 0,1-1 0,-1 1 0,1-1 0,-1-1 0,7-3 0,-10 4 0,1 0 0,-1 0 0,0 0 0,0 0 0,0-1 0,0 0 0,0 1 0,0-1 0,-1 0 0,1 0 0,-1 1 0,0-1 0,0 0 0,0 0 0,0-1 0,0 1 0,-1 0 0,1-4 0,1-28 0,-2 0 0,-1 0 0,-1 0 0,-9-41 0,4 27 0,-2-64 0,9 100 0,1 1 0,1 0 0,-1-1 0,2 1 0,0 0 0,0 0 0,1 0 0,11-22 0,-2 10 0,2 1 0,34-42 0,-13 17 0,-26 33 0,2 0 0,0 0 0,0 1 0,24-20 0,-27 26 0,0 1 0,-1-1 0,0-1 0,0 1 0,-1-2 0,0 1 0,0-1 0,-1 1 0,4-12 0,-6 14 0,0 0 0,1 1 0,-1 0 0,1 0 0,0 0 0,0 1 0,1 0 0,0 0 0,0 0 0,0 0 0,8-3 0,-13 8 0,0 0 0,1-1 0,-1 1 0,1 0 0,-1 0 0,0 0 0,1 0 0,-1 0 0,1 0 0,-1 1 0,0-1 0,3 1 0,17 1 0,-20-2 0,-1 0 0,1 0 0,-1-1 0,1 1 0,-1 0 0,1 0 0,-1 0 0,0-1 0,1 1 0,-1 0 0,1-1 0,-1 1 0,0 0 0,1-1 0,-1 1 0,0 0 0,1-1 0,-1 1 0,0 0 0,0-1 0,1 1 0,-1-1 0,0 1 0,0-1 0,0 1 0,0-1 0,0 1 0,1-1 0,-1 1 0,0-1 0,0 1 0,0 0 0,0-1 0,0 1 0,-1-1 0,1 1 0,0-1 0,0 1 0,0-1 0,0 1 0,0-1 0,-1 1 0,1-1 0,0 1 0,0 0 0,-1-1 0,1 0 0,-14-16 0,14 17 0,-96-127 0,86 114 0,1 0 0,0-1 0,1-1 0,0 1 0,1-1 0,1 0 0,0-1 0,1 0 0,-3-18 0,6 24 0,1 1 0,0-1 0,0 0 0,1 0 0,0 1 0,1-1 0,0 0 0,1 0 0,0 1 0,0-1 0,1 1 0,0 0 0,1 0 0,0 0 0,1 0 0,8-13 0,-9 18 0,0 0 0,1 0 0,-1 0 0,1 1 0,0-1 0,0 1 0,0 0 0,1 1 0,-1-1 0,1 1 0,-1 0 0,1 1 0,0-1 0,0 1 0,8-1 0,-5 1 0,-1-1 0,1 0 0,0-1 0,-1 0 0,0 0 0,9-5 0,-6 1 0,1 1 0,-1 0 0,1 0 0,0 1 0,1 1 0,-1 0 0,1 1 0,0 0 0,21-1 0,-26 3 0,1-1 1,-1 1 0,0-1 0,0-1 0,-1 0 0,1 0 0,0 0-1,8-7 1,-12 8-9,-1 0 0,1-1-1,-1 1 1,0-1 0,0 0 0,0 0-1,-1-1 1,1 1 0,-1 0 0,1-1-1,-1 1 1,0-1 0,0 0 0,-1 0-1,1 0 1,-1 0 0,0 0 0,1-4-1,8-48-159,-5 33-146,-2 0 0,3-37 1,-5 55 298,2 0-1,-1 0 1,1 0 0,-1 0 0,1 0-1,1 0 1,-1 1 0,8-8 0,-5 5 3,8-13-84,0 0 0,-2 0 0,11-23 0,-21 39 68,0 1 1,0 0 0,1 0-1,-1 0 1,1 0 0,-1 1-1,1-1 1,0 1 0,0-1-1,1 1 1,5-3 0,44-18-229,-27 14 178,-7 1 13,-13 6 52,1-1 0,-1 1 0,0-1 1,0-1-1,8-5 0,-12 8 2,-1-1 0,1 0 0,0 1 0,-1-1 0,1 0 0,-1 0 0,0 0 0,0 0 0,0 0 0,0-1 0,0 1 0,0 0 0,-1 0 0,1-1 0,-1 1 0,1 0 0,-1-1 0,0 1 0,0-4 0,0 1-48,1-1 1,-1 0 0,-1 1-1,1-1 1,-1 0 0,0 1-1,0-1 1,-1 1 0,1-1 0,-1 1-1,0 0 1,-1 0 0,0 0-1,-3-6 1,1 3 42,0-1 0,1-1-1,0 1 1,0-1 0,1 1 0,0-1 0,1 0 0,-2-16-1,2 14 14,1 3 22,0 0 1,1 0 0,0 0 0,0-1-1,1 1 1,0 0 0,1 0-1,0 0 1,1 0 0,-1 1 0,6-12-1,1-4 1,-8 21-20,24-60 0,-24 60 0,1-1 0,0 1 0,0-1 0,0 1 0,0 0 0,1 0 0,-1 0 0,1 0 0,0 1 0,0-1 0,0 1 0,0-1 0,0 1 0,5-2 0,0 1-26,1-1 1,-1 0-1,0 0 1,0-1 0,0 0-1,-1 0 1,1-1 0,-1 1-1,-1-2 1,1 1-1,-1-1 1,0 0 0,-1 0-1,1-1 1,-1 0-1,-1 0 1,0 0 0,0 0-1,0-1 1,2-10-1,-2-1-207,4-39-1,-3 18-45,-5 41 278,0-4-42,1 1 0,-1-1 1,1 0-1,0 0 1,1 1-1,-1-1 1,0 0-1,1 1 0,0-1 1,0 1-1,4-6 1,-4 8 42,-1-1 0,0 1 0,0 0 0,1 0 0,-1 0 0,1 0 0,-1 1 0,0-1 0,1 0 0,0 1 0,-1-1 0,1 0 0,-1 1 0,1 0 0,0-1 0,-1 1 0,1 0 0,0 0 0,-1 0 0,1 0 0,0 0 0,0 1 0,-1-1 0,1 0 0,-1 1 0,1-1 0,0 1 0,1 0 0,11 2 0,-13-3 0,0 0 0,0-1 0,0 1 0,0-1 0,0 1 0,-1-1 0,1 1 0,0-1 0,0 1 0,0-1 0,-1 0 0,1 0 0,0 1 0,-1-1 0,1 0 0,-1 0 0,1 0 0,-1 1 0,1-1 0,-1 0 0,0 0 0,1 0 0,-1 0 0,0 0 0,0 0 0,1 0 0,-1 0 0,0 0 0,0 0 0,0 0 0,-1-1 0,2-2 0,25-117 0,-15 63-10,-6 36-4,-1-1 0,0 0 0,-2 0 0,0 0 1,-2 0-1,-2-27 0,-8 23-213,10 25 204,-1 1-1,1 0 1,-1 0 0,0 0-1,1 0 1,-1 0-1,0 0 1,0 0-1,0 0 1,0 0-1,0 1 1,0-1 0,0 0-1,0 0 1,0 1-1,0-1 1,0 1-1,-1-1 1,1 1 0,0 0-1,0-1 1,-1 1-1,-1 0 1,-50 1-203,29 0 251,1 0 1,-1-1-1,0-2 1,0 0 0,1-1-1,-1-2 1,-23-7-1,31 6 6,1 0-1,-1-1 1,1-1-1,1 0 1,-1-1-1,1-1 1,1 0-1,0-1 1,1-1-1,0 1 1,0-2-1,1 0 1,-17-26-1,-43-100 184,37 66-65,27 57-79,1-1 0,0 1 0,1-1 0,2-1 0,-1 1 0,0-25 0,3 35-52,1 0-1,0 1 1,0-1-1,1 0 1,0 1-1,0-1 1,0 1-1,1-1 0,0 1 1,0 0-1,1 0 1,-1 0-1,1 0 1,1 0-1,-1 0 1,1 1-1,0 0 1,0 0-1,1 0 0,-1 0 1,7-4-1,-4 2 4,-1 1-1,0-1 0,0 0 1,0 0-1,-1-1 1,0 1-1,-1-1 0,6-13 1,-4 9 2,0 0 1,1 0-1,11-15 1,-7 14-24,1 1 0,1 0 0,-1 0 0,2 2 0,0-1 0,0 2 0,1 0 0,0 0 0,0 2 0,1 0 0,0 0 0,0 2 0,0 0 0,1 1 0,0 0 0,33-2 0,172-26-5,-56 5 31,-144 26 42,-15 1-51,0-1 0,0 0 0,0 0-1,13-3 1,-18 3-10,-1 0 1,1 1-1,-1-1 0,1 0 0,-1 0 1,1 0-1,-1 0 0,0 0 1,1 0-1,-1 0 0,0 0 0,0-1 1,0 1-1,0 0 0,0-1 1,0 1-1,0-1 0,0 1 0,0-1 1,-1 0-1,1 1 0,-1-1 1,1 0-1,-1 1 0,0-3 0,2-27 70,-4-56 0,0 64-14,1 1 0,1-1 1,1 0-1,1 1 0,8-38 1,-6 45-20,0 0 1,1 1-1,1-1 0,0 1 1,1 0-1,0 1 1,1 0-1,1 0 1,0 1-1,1 0 1,14-14-1,3 2 14,34-20 1,-37 27-62,0-2-1,31-29 1,53-75 67,-95 104-54,0 1 1,-1-2 0,-2 0-1,0 0 1,10-28 0,-12 24-11,-4 7 0,1 1 0,1 0 0,0 0 0,1 1 0,1-1 0,1 2 0,0-1 0,17-20 0,-16 26 0,0 2 0,0-1 0,15-7 0,10-7 0,135-95 256,-160 109-256,-1-1 0,1 0 0,-2 0 0,1-1 0,-1-1 0,-1 1 0,0-1 0,6-13 0,41-102 0,-38 86 0,-9 22 0,1 0 0,1 1 0,14-22 0,-18 32 0,1 0 0,-1 1 0,1 0 0,0 0 0,0 0 0,1 1 0,0 0 0,0 0 0,14-7 0,0 3 36,0 1 1,1 1-1,0 1 1,0 1-1,0 1 1,29-2 0,-40 4-37,0 0 0,0 0 0,0-1 0,0-1 0,0 1 0,-1-2 0,1 0 0,-1 0 0,0-1 0,16-12 0,-6 1 0,-1-1 0,-1 0 0,26-35 0,-34 41 0,0 1 0,2 0 0,-1 1 0,1 0 0,0 1 0,15-8 0,-19 10 0,0 0 0,0 0 0,-1 0 0,0-1 0,0-1 0,-1 1 0,0-1 0,-1 0 0,0 0 0,4-11 0,-3 8 0,1 0 0,0 1 0,0-1 0,1 1 0,13-14 0,-14 19 0,1-1 0,-1 1 0,2 0 0,-1 1 0,0-1 0,1 2 0,0-1 0,13-3 0,-3 2 0,0 2 0,1 0 0,24-1 0,-39 5 0,0-1 0,1 1 0,-1-1 0,0 0 0,0 0 0,0-1 0,0 0 0,0 0 0,0 0 0,0 0 0,-1-1 0,1 1 0,-1-1 0,1 0 0,-1-1 0,0 1 0,0-1 0,-1 0 0,1 0 0,-1 0 0,5-7 0,5-9-23,1 0-1,24-24 1,-30 37 5,-1 0 0,1 0-1,1 0 1,-1 1-1,1 1 1,0 0 0,1 0-1,10-4 1,-19 9-82,0 0 0,0-1 0,-1 1 0,1 0 0,0 0 0,-1-1 0,1 1 0,0-1 0,-1 1 0,1 0 0,-1-1-1,1 1 1,0-1 0,-1 1 0,1-1 0,-1 0 0,0 1 0,1-1 0,-1 0 0,1 1 0,-1-1 0,0 0 0,1 1 0,-1-1 0,0 0 0,0 1 0,0-1 0,0-1 0,0-6-5596</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27.787"/>
    </inkml:context>
    <inkml:brush xml:id="br0">
      <inkml:brushProperty name="width" value="0.05" units="cm"/>
      <inkml:brushProperty name="height" value="0.05" units="cm"/>
    </inkml:brush>
  </inkml:definitions>
  <inkml:trace contextRef="#ctx0" brushRef="#br0">301 1 128,'-15'33'299,"-1"1"-1,-21 31 1,26-49-116,0-1 0,0-1 0,-1 0-1,-1 0 1,0-1 0,-17 12 0,22-19 77,-11 7 379,1 1 1,0 1-1,1 1 0,-27 32 0,37-35-32,16-18-223,17-22 33,-15 13-103,1 0 0,0 1 0,1 0 1,24-17-1,-29 23-151,2 2 0,-1-1-1,1 2 1,-1-1 0,1 1 0,0 0 0,1 1 0,-1 1 0,13-3 0,42-2 733,-64 7-768,14 10 106,-6-9-345,0-1 0,0 0 0,0-1-1,0 1 1,0-2 0,0 1 0,-1-2-1,1 1 1,-1-1 0,1 0 0,-1 0-1,0-1 1,12-8 0,22-10-6630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1.662"/>
    </inkml:context>
    <inkml:brush xml:id="br0">
      <inkml:brushProperty name="width" value="0.05" units="cm"/>
      <inkml:brushProperty name="height" value="0.05" units="cm"/>
    </inkml:brush>
  </inkml:definitions>
  <inkml:trace contextRef="#ctx0" brushRef="#br0">25 548 9472,'-5'-10'-128,"1"0"0,0-1 0,1 0 0,0 0 0,1 0 0,-2-18 0,11-362 0,-4 327 256,13 115 512,-4 13-154,-4 0 0,-2 1 1,-3-1-1,-7 89 1,3-144-393,1-2 33,0 0 0,-1 0-1,0 0 1,0 0 0,-1 0-1,-3 8 1,1-13-64,-1-10-9,-1-10 0,2-15-840,2 1 0,1-50 0,1 45-632,0-7-4406</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1.999"/>
    </inkml:context>
    <inkml:brush xml:id="br0">
      <inkml:brushProperty name="width" value="0.35" units="cm"/>
      <inkml:brushProperty name="height" value="2.1" units="cm"/>
      <inkml:brushProperty name="color" value="#849398"/>
      <inkml:brushProperty name="inkEffects" value="pencil"/>
    </inkml:brush>
  </inkml:definitions>
  <inkml:trace contextRef="#ctx0" brushRef="#br0">3854 910 128,'0'0'0,"0"0"0,7-5 0,9-5 0,10-8 1024,8-4-640,7-4 0,6-2 128,4-2-128,-1 2 0,0 1-128,-3 2 0,-5 3-128,-6 3 128,-6 4 0,-6 2 0,-7 4 0,-6 3 128,-5 3-128,-9 4 0,-13 5-128,-13 4 128,-10 3 0,-11 3 128,-10 2-128,-6 2 128,-3-1-128,2 2 128,4 1 0,6 0 0,9-1-128,10-3 128,9-3-128,9-6 0,10-6 0,11-8 0,12-8-128,12-6 128,13-5-128,12-4 128,12-4-128,7-2 0,6-3 0,0-2 0,-2-2-128,-8 1 128,-9 4-128,-9 5 128,-10 8-128,-11 7 0,-9 8 0,-14 10 0,-14 13 0,-18 10 0,-17 8 0,-15 5 128,-13 1-128,-8 1 128,-4-3 0,2-1 0,4-2 0,9-3 0,10-4 0,12-3 0,12-6 0,15-7 0,15-9 0,16-8 0,17-8-128,17-7 128,16-6 0,13-7 0,11-5-128,6-4 128,4-6-128,-2-2 128,-5-1-128,-8 4 0,-11 8 0,-12 9 0,-14 10 0,-16 14 0,-19 15 0,-20 14 0,-17 13 0,-17 9 0,-16 5 0,-13 4 0,-10 1 0,-2-3 0,4-4 0,9-5 0,11-7-128,11-6 128,11-6-128,14-6 128,14-7-128,16-7 0,15-8 0,14-8 128,13-7-128,9-4 128,6-3-128,1-1 128,-2 0 0,-7 4 0,-8 3 0,-10 4 0,-8 5 0,-15 5 0,-20 8 0,-23 8 128,-23 9-128,-18 10 128,-17 8 0,-10 8 128,-5 4-128,2 1 128,7-1 0,13-5 0,15-8 0,18-8 0,19-11-128,19-13 128,20-12-128,19-14 128,20-11-128,17-9 0,16-5-128,18-4 127,18-4-127,10-2 128,2-1-128,-8 3 0,-19 8 0,-20 8 0,-21 11 0,-20 10 0,-16 11 0,-18 10 0,-17 12 0,-17 10 0,-16 8 0,-15 4 0,-11 3 0,-9 2 0,-7 2 0,-1-1 0,6-1 0,8-5 0,13-5 0,11-5 0,12-6 0,14-6 0,10-8 0,13-8 0,15-9 0,16-8 128,17-8-128,14-6 0,15-4 0,9-4 0,3 0 0,-2 2 0,-7 5 0,-12 4 0,-12 7 0,-15 6 0,-12 7 0,-19 7 0,-22 11 0,-24 8 0,-23 9 0,-18 7 0,-15 7 0,-4 4 0,1 0 0,7-2 0,12-4 0,13-5 0,14-7 0,16-7 0,17-10 0,18-12 0,22-13 0,20-11 0,22-8 0,17-5 0,15-5 0,11-5 0,7-6 0,1-2 0,-6 2 0,-15 9 0,-27 13 0,-29 18 0,-33 20-128,-33 16 128,-30 14-128,-24 11 128,-23 8 0,-16 9 0,-15 8 0,-3 2 0,11-2 0,17-9 0,22-11 0,22-12 0,19-11 0,22-13 0,21-14 0,23-14 0,22-15 0,26-14 0,30-14 0,24-10 0,18-9 0,7-5 0,-1-2 0,-11 2 0,-17 8 0,-23 12 0,-25 15 0,-26 17 0,-28 20 0,-24 18 0,-22 19 0,-22 14 0,-21 11 0,-17 5 0,-15 4 0,-14 3 0,-12 5 0,-1 2 0,10-5 0,16-8 0,21-10 0,19-10 0,20-9 0,19-10 0,20-11 0,21-11 0,23-15 0,20-11 0,22-12 0,22-10 0,24-9 0,16-7 0,5-5 0,-6 2 0,-14 5 0,-21 11 0,-26 13 0,-30 18 0,-33 23-127,-34 20 127,-33 18-128,-36 18 128,-37 20 0,-32 20 0,-25 21 0,-16 13 0,-7 6 0,5-3 0,13-11 0,24-17 0,32-21 0,31-21 0,31-20 0,30-19 0,27-16 0,26-15 0,28-12 0,32-19 0,38-23 0,32-21 0,27-20 0,18-11 0,11-3 0,1 4 0,-10 9 0,-17 14 0,-23 16 0,-26 16 0,-30 15 0,-29 16 0,-31 14 0,-30 14 0,-28 15 0,-33 19 0,-40 24 0,-34 25 0,-31 26 0,-22 16 0,-18 6 0,-11 3 0,-4 2 0,10-7 0,25-15 0,36-23 0,46-30 0,46-32 0,46-33 0,43-26 0,40-23 0,36-16 0,28-12 0,22-12 0,15-11 0,7-8 0,4-6 0,-6 0 0,-12 9 0,-16 12 0,-20 15 0,-23 18 0,-24 17 0,-29 18 0,-29 16-128,-32 18 128,-31 17 0,-37 22 0,-41 26 0,-33 21 0,-25 19 0,-17 10 0,-11 3 0,-1-2 0,6-8 0,18-13 0,27-17 0,33-17 0,34-20 0,34-18 0,31-19 0,32-17 0,31-18 0,34-18 0,37-18 0,32-17 0,23-17 0,15-11 0,5-7 0,-8 3 0,-16 10-128,-24 14 128,-29 18-128,-30 19 0,-29 19 0,-31 23 0,-33 24 0,-36 26 0,-42 29 0,-34 21 128,-29 16-128,-21 11 128,-18 6 0,-9 6 0,-1 5 0,5-1 0,9-7 0,21-15 0,28-20 0,31-23 0,32-24 0,32-20 0,32-19 0,29-19 0,25-19 0,26-22 0,31-25 0,25-19 0,20-14 0,10-4 0,2 3 0,-7 10 0,-13 13 0,-18 17 0,-24 17-128,-24 17 128,-25 14-128,-26 15 128,-31 15-128,-28 16 0,-30 16 0,-31 21 128,-34 26 0,-26 21 0,-21 15 0,-11 8 0,-5-1 0,6-6 0,13-13 0,22-16 0,29-21 0,34-21 0,35-22 0,45-25 0,53-28 0,43-26 128,34-19-128,20-16 0,9-10 0,-1-2 0,-10 3 0,-17 10 0,-23 15-128,-26 19 128,-25 19-128,-28 23 128,-28 23-128,-25 20 128,-23 18 0,-25 16 0,-27 15 0,-20 10 0,-14 6 0,-5 2 0,3 0 0,14-8 0,24-14 0,25-16 128,23-17-128,23-17 128,20-19-128,20-20 128,19-17-128,20-16 128,18-13-128,19-12 0,20-10 0,13-7 0,7-4 0,-2 1 0,-6 6 0,-13 9 0,-19 14 0,-20 15 0,-20 14 0,-19 14 0,-19 13 0,-19 12 0,-13 10 0,-16 7 0,-16 6 0,-14 5 0,-11 3 0,-8 3 0,-5 1 0,1 1 0,7-2 0,9-3 0,14-5 0,13-4 0,13-6 0,14-4 0,13-6 0,14-6 0,15-8 0,12-8 0,11-7 0,9-7 0,5-4 0,0-2 0,-3 2-128,-8 4 128,-8 5-128,-13 8 128,-19 10-128,-19 11 128,-18 12 0,-14 11 0,-9 10 0,-6 7 0,0 4 0,2 0 0,4-4 0,6-6 0,9-8 0,7-9 0,10-8 0,11-8 0,14-10 0,14-12 0,15-15 0,15-17 0,15-14 0,14-11 0,12-5 0,10-2 0,6-1 0,-3 5 0,-12 11 0,-16 12 0,-19 12 0,-23 14 0,-24 12 0,-25 13 0,-19 11 0,-19 12 0,-16 13 0,-10 11 0,-3 6 0,2 1 128,6-2-128,9-6 128,10-7-128,14-10 128,12-10-128,15-11 128,16-14-128,15-14 128,13-14-128,10-10 0,6-9 0,3-2 0,-1 3 0,-4 4 0,-5 8 0,-7 7 0,-7 7 0,-7 8 0,-10 9 0,-12 10 0,-14 13 0,-13 11 0,-13 9 0,-8 6 0,-3 0 0,1-2 0,6-6 0,8-6 0,8-7 0,13-6 128,14-6-128,17-6 128,18-9-128,19-8 128,14-9-128,10-8 128,6-7-128,1-7 0,0-4 0,-6-1 0,-6 2 0,-9 5 0,-10 6 0,-12 9 0,-16 13 0,-16 14 0,-16 15 0,-14 13 0,-15 10 0,-12 5 0,-9 2 0,-5-1 0,0-3 0,6-7 0,9-7 0,11-7 0,11-7 0,12-6 0,14-7 0,18-7 128,18-10-128,19-10 128,15-13-128,11-12 0,5-13 0,3-7 0,-2-3 0,-6 2 0,-9 5 0,-12 8 0,-14 11 0,-15 10 0,-17 13 0,-19 14 0,-19 16 0,-17 15 0,-17 13 0,-12 11 0,-6 6 0,-3 2 0,4-1 0,6-3 0,10-6 0,12-5 0,13-7 0,14-5 0,17-5 0,17-5 0,16-5 0,15-5 128,16-7-128,14-7 128,14-8-128,7-10 128,5-10-128,1-10 0,-1-10 0,-5-4 0,-8-3 0,-11 5 0,-13 8 0,-18 13 0,-22 17 0,-21 21 0,-21 20 0,-19 17 0,-15 12 0,-10 5 0,-8 1 0,0-4 0,6-6 0,8-8 0,13-8 0,15-8 0,20-7 0,23-8 0,24-8 0,22-9 0,18-12 0,14-10 0,12-12 0,14-13 0,13-14-128,6-8 128,-4 0-128,-12 6 0,-22 13-128,-24 17 128,-26 16 0,-27 19 128,-28 22-128,-25 20 128,-23 15 0,-15 11 0,-13 7 0,-11 6 0,-12 5 0,-3-2 0,9-9 0,16-11 0,18-14 0,21-12 0,20-12 0,23-12 128,26-13-128,24-13 128,22-14-128,25-12 0,27-15 0,22-14 0,15-15 0,4-8 0,-5-2 0,-17 5 0,-22 12 0,-25 17 0,-27 18-128,-26 19 128,-23 22 0,-22 19 0,-20 21 0,-19 15 0,-16 13 0,-13 5 0,-10 3 0,-3-2 0,4-6 0,7-7 0,13-8 0,14-10 0,17-10 0,19-12 0,25-12 0,26-13 0,27-12 0,27-17 0,29-23 0,23-21 0,21-18 0,11-10 0,5-3-128,-6 5 128,-15 11-128,-23 18 128,-27 18-128,-28 19 128,-26 16-128,-31 17 128,-33 17-128,-36 24 128,-40 26 0,-34 26 0,-25 23 0,-17 13 0,-12 5 0,-2-1 0,3-3 0,16-11 0,24-15 0,33-23 128,39-27-128,47-32 128,50-31-128,46-29 128,41-27-128,32-25 128,23-24-128,17-14 0,8-8 0,1 0 0,-8 6 0,-13 8 0,-18 8 0,-22 11 0,-27 12 0,-26 17 0,-25 18 0,-31 24 0,-37 27 0,-36 30 0,-30 27 0,-28 20 0,-27 13 0,-19 8 0,-11 4 0,1-2 0,14-7 128,23-14 0,28-15 0,30-21 0,30-22 0,30-21 0,29-20-128,32-20 128,37-21-128,28-21 0,21-20 0,12-14 0,8-6-128,0 0 0,-3 6-128,-13 11 128,-18 11 0,-23 17 0,-25 18 0,-30 22 0,-35 25 0,-36 24 0,-42 24 0,-34 24 128,-29 24 0,-22 23 0,-19 24 0,-11 17 0,-5 10 0,2 2 0,7-4 0,16-11 128,24-19 0,32-22 0,35-23 0,37-24 0,35-26 0,38-25 0,41-28-128,37-24 128,34-20-128,20-15 128,10-9-128,-1-3 0,-9 6 0,-14 11 0,-20 17 0,-24 18 0,-26 21 0,-33 26 0,-37 33 0,-37 30 0,-38 25 0,-31 21 0,-25 20 0,-20 15 0,-17 14 0,-10 5 0,-6-2 0,4-6 0,11-12 0,19-17 128,26-20-128,24-23 128,27-21-128,23-22 0,23-19 0,22-20 0,22-20 0,28-21 0,31-21-128,25-19 128,16-16-128,3-6 128,-11 2-128,-20 18 128,-30 30-128,-34 34 128,-35 34-128,-41 31 128,-43 27 0,-34 23 0,-28 18 0,-16 12 0,-9 9 0,0 0 0,7-5 0,15-14 0,23-18 0,27-24 128,31-23-128,33-28 128,36-29-128,38-34 128,41-37-128,38-31 128,35-23-128,24-16 128,13-13-128,1 0 0,-11 8 0,-20 20 0,-28 25-128,-36 30 128,-41 32-128,-44 37 128,-45 42-128,-47 36 128,-43 31 0,-36 25 0,-28 15 0,-19 12 0,-11 8 0,-3 2 0,4-4 0,13-9 128,21-14 0,30-20 0,31-24 0,38-30 0,38-34 0,42-34 0,41-34-128,38-29 128,32-30-128,24-18 127,16-13-127,6-3 0,2 6 0,-7 12 0,-11 15 0,-19 17 0,-22 18 0,-27 17 0,-25 18 0,-29 20 0,-30 20 0,-34 24 0,-36 24 0,-30 24 0,-19 24 0,-15 17 0,-11 15 0,-6 6 0,-3 0 0,4-5 0,11-11 0,21-16 128,27-24 0,28-26 0,31-29 0,31-30 0,31-28 0,34-30 0,38-35 0,28-26 0,22-20 0,12-6 0,4 6-128,-4 14 128,-12 19-128,-18 23 128,-21 23-128,-25 20 0,-26 20 0,-29 18 0,-33 18 0,-35 22 0,-37 29 0,-30 27 0,-23 27 0,-16 18 0,-12 6 0,-5 4 0,0-1 0,8-2 0,15-7 0,23-17 0,32-30 0,38-40 0,39-46 0,41-43 128,41-38-128,33-32 0,25-26 0,16-14 0,6-4 0,-3 9 0,-13 17 0,-20 25 0,-26 28 0,-29 30 0,-33 31-128,-36 34 128,-38 38-128,-36 33 128,-32 23-128,-28 17 128,-21 15-128,-11 8 128,-5 5 0,2-4 0,8-14 0,18-22 0,25-27 0,36-35 0,42-40 0,44-44 0,44-46 0,39-37 0,36-29 0,28-21 0,21-17 0,11-8 0,5-1 0,0 2 0,-2 4-128,-8 8 128,-12 9-128,-20 16 128,-24 21-128,-26 24 128,-26 26-128,-32 27 128,-33 28-128,-34 30 128,-35 32-128,-28 27 128,-25 23-128,-21 17 128,-15 11 0,-10 11 0,-8 10 0,3 3 0,10-1 0,15-7 0,18-14 0,23-19 0,26-23 0,24-23 0,22-19 0,22-18 0,22-17 0,23-18 0,23-20 0,27-24 0,30-29 0,24-21 0,15-15 0,6-3 0,-5 6 0,-13 17 0,-20 20 0,-27 24 0,-26 21 0,-30 23 0,-29 23 0,-27 24 0,-22 24 0,-27 25 0,-29 28 0,-25 22 0,-21 15 0,-13 13 0,-7 10 0,-1 3 0,4-6 0,12-13 0,18-22 0,22-25 0,25-25 0,26-24 0,28-23 0,29-23 128,32-24-128,32-31 128,36-35-128,28-29 128,26-21-128,15-9 128,11 3-128,-6 13 0,-19 22 0,-29 26 0,-33 27 0,-37 28 0,-37 26 0,-39 25 0,-41 29 0,-35 26 0,-26 28 0,-21 17 0,-14 10 0,-7 3 0,0-5 0,10-9 0,19-17 0,26-21 128,30-24-128,31-24 128,31-26-128,34-27 128,38-27-128,35-28 128,29-27-128,24-22 128,16-17-128,8-5 0,-2 3 0,-11 13 0,-19 21 0,-25 22 0,-26 24 0,-28 23 0,-30 26-128,-33 31 128,-37 34-128,-34 30 128,-33 22 0,-25 18 0,-20 11 0,-13 7 0,-10 5 0,0-1 0,8-4 0,16-13 0,22-17 0,25-20 0,27-23 0,28-24 0,29-22 0,28-21 0,27-21 0,30-24 128,34-26-128,28-22 0,20-20 0,10-10 0,3-5 0,-7 7 0,-12 11-128,-20 19 128,-23 19-128,-26 20 0,-26 18 0,-28 19 0,-29 21 0,-25 21 0,-22 22 0,-25 23 0,-29 23 0,-23 18 128,-18 14-128,-6 7 128,0 4 0,12-5 0,18-11 0,24-18 0,27-22 0,29-27 0,31-30 0,28-31 0,24-29 0,25-29 0,26-29 0,24-21 0,20-15 0,9-5 0,0 4 0,-12 13 0,-20 20 0,-24 26 0,-29 28 0,-29 28 0,-33 24 0,-32 23 0,-34 22 0,-25 20 0,-19 16 0,-11 13 0,-7 12 0,-5 4 0,-3-1 0,10-10 0,22-20 0,32-25 0,37-29 0,43-32 128,44-33-128,35-31 128,25-29-128,17-22 128,8-13-128,2-2 128,-4 9-128,-10 15 0,-16 22 0,-21 22 0,-23 22 0,-27 23 0,-29 23 0,-26 24 0,-23 22 0,-26 24 0,-26 23 0,-24 16 0,-19 10 0,-8 5 128,4 4-128,8-1 128,14-3-128,18-10 128,21-17-128,23-21 128,23-23-128,23-23 128,22-21-128,20-20 128,17-19-128,21-23 0,22-24 0,21-18 128,20-14-128,7-5 128,0 2-128,-13 11 0,-20 16 0,-25 19 0,-22 21 0,-23 21 0,-23 19 0,-21 17 0,-23 17 0,-19 13 0,-17 11 0,-11 6 0,-6 4 0,-3 4 0,-1 6 0,6 0 0,11-7 0,14-11 0,18-13 0,18-15 0,21-17 0,22-19 0,25-21 0,32-27 0,37-33 0,34-30 0,26-25 0,18-14 0,13-5 0,1 7 0,-8 12 0,-19 17 0,-25 20 0,-28 19 0,-30 21 0,-31 18 0,-29 21 0,-30 19 0,-31 17 0,-34 21 0,-38 25 0,-31 23 0,-23 25 0,-18 17 0,-13 8 0,-4 5 0,7 0 0,16-2 0,20-8 0,27-11 0,29-17 0,32-21 0,31-26 0,31-34 0,26-39 0,27-36 0,30-32 0,28-23 128,26-16-128,29-13 0,29-17 0,16-6 0,2 3 0,-17 13 0,-29 23 0,-37 26 0,-40 30-128,-44 33 128,-48 36-128,-43 33 128,-40 32-128,-30 24 128,-19 15 0,-8 6 0,-4 0 0,5-6 0,11-12 0,20-16 0,23-20 0,29-21 0,30-20 0,31-20 0,30-21 0,31-22 0,32-25 0,30-23 0,27-22 0,20-16 0,12-14 0,7-5 0,2 2 0,-6 11 0,-12 14 0,-20 17 0,-28 21 0,-29 20 0,-29 18-128,-31 19 128,-34 18-128,-35 19 128,-39 19-128,-29 19 128,-21 20 0,-14 17 0,-7 15 0,0 7 0,7-2 0,16-11 0,24-17 0,28-21 0,32-20 0,32-22 0,33-22 0,34-28 0,35-29 0,33-26 0,29-20 0,21-13 0,15-9 0,8-6 128,5-4-128,-4 1 0,-9 5 0,-14 9 0,-18 14 0,-21 16 0,-28 19 0,-27 19 0,-27 17 0,-32 22 0,-39 26 0,-39 27 0,-39 31 0,-34 26 0,-28 20 0,-21 14 128,-13 10-128,-6 4 128,-1 2-128,12-7 128,22-17-128,30-22 128,38-27 0,44-32 0,48-37 0,47-36 0,43-35-128,40-26 128,37-20-128,30-14 128,18-12-128,12-5 0,5-3 0,-4 6 0,-13 7 0,-19 15 0,-23 16 0,-28 19 0,-33 19 0,-38 21 0,-44 24 0,-57 31 0,-74 40 0,-63 35 0,-49 34 0,-31 19 0,-16 10 0,1-1 0,12-7 0,25-14 0,33-19 0,37-21 0,37-22 0,44-29 128,47-33-128,47-33 128,46-31-128,42-30 0,39-28 0,30-22 0,21-14 0,11-6 0,5 1-128,-8 6 128,-17 7-128,-27 15 0,-32 19-128,-35 24 128,-36 25-128,-42 32 128,-49 37 0,-52 37 0,-50 32 0,-43 28 128,-37 24 0,-24 18 0,-15 14 0,-6 3 0,1-4 0,13-12 0,27-15 0,35-23 0,43-26 0,49-33 128,57-38-128,57-42 128,58-43-128,53-39 128,51-33-128,40-27 0,32-23 0,17-13 0,7-3 0,-10 11 0,-18 21 0,-32 28 0,-40 32 0,-43 31 0,-44 29-128,-51 29 128,-57 32-128,-58 33 128,-57 38 0,-52 32 0,-45 30 0,-35 25 0,-26 21 0,-15 14 0,-9 5 0,14-10 0,34-22 0,43-29 128,51-32-128,53-35 128,55-35-128,57-40 128,55-43-128,51-38 128,45-35-128,36-27 0,28-22 0,19-14 0,12-6 0,1 4 0,-8 13 0,-21 19 0,-32 25 0,-36 26 0,-39 28 0,-43 28 0,-47 33 0,-48 31 0,-49 29 0,-45 29 0,-38 30 0,-32 24 0,-25 16 0,-17 14 0,-10 11 0,-2 5 0,8-1 0,20-11 0,32-21 0,50-42 0,67-57 0,69-61 0,68-57 0,60-50 0,53-41 0,38-28 0,29-15 0,15-9 0,6-3 0,-5 5 0,-14 12 0,-25 22 0,-31 28 0,-35 33 0,-40 31 0,-45 33 0,-50 32 0,-50 37 0,-52 40 0,-46 35 0,-46 28 0,-37 25 0,-30 20 0,-19 14 0,-8 8 0,3 0 0,11-10 0,25-19 0,37-28 0,48-35 128,57-41-128,59-45 128,56-49-128,54-44 128,54-41-128,44-33 128,35-29-128,25-17 0,17-8 0,0 6 128,-9 18-128,-25 28 0,-35 31 0,-40 33 0,-40 32 0,-50 33 0,-56 35 0,-58 38 0,-56 41 0,-51 37 0,-45 33 0,-40 32 0,-35 36 0,-27 23 0,-22 13 0,-2 1 128,15-6-128,34-24 128,49-38-128,58-45 128,59-49-128,59-54 128,57-56-128,56-51 128,56-42-128,50-36 128,41-34-128,31-20 128,21-10-128,9 2 0,1 9 0,-15 21 0,-28 28 0,-37 33 0,-43 36 0,-47 41 0,-52 43-128,-51 40 128,-54 31-128,-46 30 128,-43 27 0,-33 23 0,-27 19-128,-23 19 128,-21 20-128,-12 12 128,-1 1 0,10-9 0,19-16 0,30-27 0,38-34 0,48-42 0,53-49 0,55-51 0,54-52 0,53-50 0,52-48 0,45-44 0,39-41 0,31-29 0,23-19 0,20-13 0,21-11 0,-6 9 0,-30 31 0,-49 46 0,-64 57 0,-71 61 0,-70 61-128,-72 54 128,-67 48-128,-61 42 128,-50 41-128,-41 33 128,-31 27 0,-16 17 0,-3 12 0,15-8 0,31-22 0,45-33 0,54-43 0,58-47 0,59-49 0,58-50 128,57-48-128,49-39 0,40-32 0,32-24 0,25-20 0,13-9 0,5 3 0,-10 14 0,-19 23 0,-28 29 0,-37 30 0,-42 32 0,-47 31 0,-48 30 0,-47 32 0,-44 32 0,-42 35 0,-35 30 0,-26 26 0,-22 21 0,-17 19 0,-4 7 0,9-5 0,23-18 0,33-31 0,44-43 0,49-55 0,56-57 0,60-59 0,55-50 0,51-45 0,42-30 0,34-22 0,27-14 0,17-10 0,3 2 0,-11 11 0,-26 25 0,-35 31 0,-40 36 0,-43 35 0,-42 34 0,-39 31 0,-44 30 0,-48 28 0,-45 33 0,-40 33 0,-37 27 0,-32 18 0,-19 11 0,-3 4 0,12-8 0,26-16 0,33-23 0,38-25 0,40-30 0,39-31 0,38-31 0,34-29 0,33-25 0,29-24 0,25-17 0,21-15 0,10-8 0,1-1 0,-6 9 0,-13 14 0,-19 19 0,-23 23 0,-26 23 0,-30 21-128,-26 23 128,-27 20 0,-25 21 0,-22 20 0,-25 21 0,-24 21 0,-15 11 0,0 0 0,12-10 0,25-22 0,31-26 0,35-28 0,33-27 0,31-23 0,25-21 0,23-15 0,10-7 0,-3 3 0,-9 8 0,-14 11 0,-15 11 0,-14 11 0,-13 7 0,-10 7 0,-6 4 128,-5-1-128,-1-1 128,0-3-128,2-4 128,3-5-128,6-5 128,6-5-128,5-5 128,6-3-128,6-3 0,2 0 0,0 4 0,-3 3 0,-6 7 0,-6 6 0,-11 8 0,-16 10 0,-14 9 0,-12 8 0,-11 7 128,-9 2-128,-3 2 0,0-1 0,4-3 0,7-4 0,9-7 0,11-9 0,14-11 0,13-12 0,14-15 0,14-16 0,13-16 0,13-14 0,16-11 0,20-12 0,14-5 0,8-3 0,-1 1 0,-9 3 0,-16 8 0,-19 9 0,-20 11 0,-17 15 0,-15 14 0,-11 13 0,-11 14 0,-11 14 0,-13 18 0,-15 18 0,-13 17 0,-12 13 0,-4 6 0,1 2-128,5-4 128,10-7 0,15-11 0,20-12 0,24-14 0,28-18 0,32-23 0,35-25 0,31-24 0,28-19 0,17-10 0,7-1 0,-5 5 0,-12 12-128,-19 15 128,-27 18-128,-29 17 128,-33 18-128,-33 17 128,-34 18-128,-35 19 128,-39 20 0,-31 19 0,-26 20 0,-13 13 0,-1 4 0,12-7 0,25-15 0,27-20 0,27-20 0,27-23 0,24-23 0,38-32 0,50-40 0,43-34 0,37-23 0,20-14 0,7-6 0,-7 5 0,-16 10 0,-24 15 0,-30 20 0,-32 21 0,-33 20 0,-34 21 0,-33 21 0,-33 27 0,-31 28 0,-28 24 0,-27 17 0,-17 10 0,-11 3 0,-2 0 0,7-6 0,18-9 0,29-15 0,33-18 0,34-17 0,33-18 0,31-19 0,36-21 0,37-22 0,35-22 0,28-22 0,16-15 0,7-10 0,-5 1 0,-13 9 0,-23 16 0,-26 20 0,-30 21 0,-30 18 0,-31 20 0,-33 20 0,-29 19 0,-27 16 0,-25 16 0,-21 16 0,-6 4 0,10-4 0,18-12 0,24-15 0,29-21 128,30-22-128,31-23 128,32-21-128,33-17 0,31-17 0,25-8 0,14 0-128,0 7 128,-11 12-128,-22 14 128,-29 15-128,-38 15 0,-43 16 0,-41 14 128,-36 13 0,-32 13 0,-30 11 0,-10 3 0,7-2 0,18-7 0,25-9 0,23-8 128,22-7-128,23-8 0,21-7 0,21-8 0,21-8 0,15-7 0,13-5 0,4-2 0,-1-1 0,-5 3 0,-11 2 0,-18 7 0,-26 7 0,-27 9 0,-29 8 0,-22 7 0,-17 6 0,-7 4 0,2 1 0,8-2 0,11-4 0,16-8 0,18-11 0,19-10 0,24-11 0,21-7 0,24-7 0,17-5 0,15-2 0,4 2 0,-1 5-128,-14 10 128,-23 14-128,-26 13 128,-30 12-128,-24 9 128,-17 5 0,-11 2 0,0-3 0,6-4 0,13-7 0,20-9 0,21-9 0,26-11 0,28-14 0,29-17 0,32-22 0,24-15 0,17-8 0,5 0 0,-5 7 0,-15 12 0,-23 16 0,-29 17 0,-32 15 0,-32 16 0,-34 15 0,-27 13 0,-24 14 0,-14 10 0,-6 6 0,2 3 0,8-4 0,11-4 0,14-7 0,14-7 0,15-6 0,15-6 0,14-6-128,11-3 128,7-5-256,4 0 128,-2 0-128,-8 3 128,-14 8-128,-17 7 128,-19 10-128,-19 11 128,-22 14-127,-24 18 127,-29 26 0,-24 18 0,-20 12 0,-10 5 0,-3-3 0,9-8 128,19-14-128,27-17 128,32-18-128,31-18 128,30-15-128,27-13 128,24-13-128,21-13 128,17-10 0,14-9 0,11-9 0,10-7 0,9-4-128,1-1 128,-9 5-128,-14 5 0,-18 8 0,-20 12 128,-26 13-128,-23 18 128,-20 18 0,-19 15 0,-17 12 0,-20 14 0,-22 12 0,-15 12 0,-11 12 0,-3 11 0,7 7 0,8 1 128,11-2-128,10-6 128,9-5-128,10-3 128,10-3-128,11-6 128,13-13-128,12-14 128,11-13-128,10-12 128,10-10-128,11-10 128,10-9-128,12-11 0,13-9 0,25-20 128,37-27-128,32-28 128,27-24-128,13-18 128,4-9-128,-8 0 0,-16 8 0,-22 15 128,-26 16-128,-25 17 0,-22 16 0,-20 13 0,-16 12 0,-14 8 0,-9 6 0,-13 8 128,-17 10-128,-16 12 128,-17 13-128,-16 15 0,-14 15 0,-16 17 128,-18 16-128,-10 8 0,1 0 0,11-10 0,20-19 0,28-19 0,28-19 0,29-18 0,30-15 0,29-15 0,28-12 0,27-15 0,30-17 0,25-17 128,20-17-128,10-12 0,1-6 0,-9-1 0,-13 6 0,-20 9 0,-25 16 0,-29 15 0,-29 18 0,-32 19 0,-34 20 0,-36 25 0,-41 31 0,-34 23 0,-28 19 0,-18 10 0,-10 6 0,1-3 0,11-10 0,19-16 0,30-21 0,36-20 0,39-21 0,43-22 127,45-24-127,44-21 128,42-21-128,33-20 0,26-17 0,15-13 0,10-6 0,-2 1 0,-13 9 0,-23 14 0,-33 18-128,-34 19 128,-38 20-127,-44 22 127,-52 28 0,-51 29 0,-47 32 0,-41 25 0,-32 19 0,-21 13 0,-8 9 0,4 3 127,14 1 1,24-9 0,32-18 0,37-22 0,40-23 0,41-28 0,40-31 0,40-31 0,42-33 0,35-27 0,33-21-128,24-13 128,19-5-128,7-1 128,-3 4-128,-17 9 0,-26 17 0,-35 21 0,-36 23 0,-57 31 0,-73 41 0,-68 36 0,-54 35 0,-39 27 0,-25 22 0,-8 9 128,4 3-128,16-8 128,23-10-128,32-18 128,39-21-128,41-25 128,45-27-128,44-30 128,42-29-128,39-26 0,34-20 0,27-18 0,17-14 0,11-12 0,4-6 0,-5-1 0,-13 6 0,-22 12 0,-29 16-128,-39 21 128,-44 26-128,-49 28 128,-48 32-128,-44 27 128,-36 23 0,-28 17 0,-21 13 0,-9 11 0,1 10 0,9 3 0,17-2 0,24-13 0,31-19 0,39-27 128,45-30-128,45-32 128,43-31-128,38-29 0,33-27 0,24-21 0,15-13 0,7-5 0,3 5 0,-8 11 0,-14 15 0,-23 17 0,-28 16-128,-34 17 128,-40 16-128,-43 20 128,-46 21 0,-43 24 0,-38 27 0,-26 20 0,-18 17 0,-5 6 0,4-3 0,16-11 128,26-19-128,33-22 128,39-23 0,40-22 0,36-21-128,43-21 128,45-23-128,41-26 128,33-26-128,27-23 0,24-14 0,9-10 0,2-4 0,-10 1 0,-14 5 0,-24 12 0,-27 16 0,-30 19 0,-32 22 0,-35 20 0,-37 20 0,-31 17 0,-28 18 0,-20 15 0,-11 15 0,-6 11 0,4 3 0,7 1 0,11-5 0,13-6 0,17-9 0,20-13 0,24-17 0,31-22 0,37-26 0,34-22 0,29-17-128,24-12 128,19-5-256,2 4 0,-16 12-128,-32 19 128,-50 24 0,-57 25 128,-65 27 0,-56 26 128,-48 26 0,-36 23 0,-25 21 0,-11 13 0,1 6 0,15-5 128,25-14-128,34-19 128,37-23-128,38-24 128,40-24 0,45-28 0,49-29-128,45-29 128,38-27-128,31-18 0,25-8 0,14-2 0,2 2-128,-4 4 128,-9 3-128,-17 6 128,-24 8-128,-30 13 0,-35 18 0,-42 22 0,-44 25 0,-50 29 128,-48 29-128,-41 25 128,-29 19 0,-18 10 0,-8 1 0,7-8 0,19-12 0,28-17 128,32-15 0,35-16 0,34-15-128,39-15 128,38-19-128,39-20 128,35-24-128,28-22 0,20-17 0,10-9 0,4-1 0,-6 4 0,-14 9-128,-20 6 128,-29 5-128,-29 10 128,-32 13-128,-36 16 128,-42 22-128,-43 23 128,-43 24 0,-35 23 0,-28 20 0,-18 12 0,-11 8 0,-1 1 0,6-1 0,18-7 0,30-12 0,32-13 0,34-13 0,36-15 0,37-15 0,39-15 0,38-15 0,34-15 0,24-13-128,16-12 128,5-9-128,-8-3 0,-18 3-128,-27 9 1,-31 14-1,-44 21 128,-55 27 0,-51 28 0,-47 29 0,-40 20 128,-36 16 0,-25 10 0,-19 8 0,-8 6 0,0 9 128,7 2 0,14-2 0,26-8 128,31-16-128,55-31 127,75-47-127,76-46 128,73-43-128,60-32 0,50-22-128,33-17 128,19-14-128,4-5 0,-5 1 0,-21 12 0,-31 20 0,-40 25 0,-43 25 0,-47 25 0,-45 24 0,-53 21 0,-56 20-128,-53 23 128,-48 25 0,-39 25 0,-31 24 0,-22 16 0,-15 9 0,-5 6 0,2 7 0,13 0 0,21-7 0,35-18 0,49-25 0,58-37 128,63-43-128,64-40 128,63-35-128,52-30 0,42-22 0,31-16 0,23-15 0,12-7 0,4-1 0,-7 6 0,-18 12 0,-27 18 0,-37 18 0,-45 24 0,-49 24 0,-57 25 0,-60 27-128,-58 25 128,-54 25 0,-42 26 0,-34 26 0,-24 20 0,-15 13 0,-2 5 0,9-2 0,26-11 128,37-20-128,46-24 128,51-29-128,56-31 128,58-29-128,57-31 128,54-31-128,49-28 0,42-26 0,30-16 0,19-7 0,8-4 0,-1 0 0,-15 5 0,-28 7 0,-35 14 0,-42 17 0,-42 21 0,-39 21 0,-49 26 0,-54 28 0,-54 32 0,-50 34 0,-47 29 0,-40 19 0,-31 15 0,-22 13 0,-13 10 0,-1 7 0,8 0 0,18-11 0,30-18 0,40-23 0,51-28 128,61-28-128,64-32 128,63-33-128,60-32 128,50-30-128,42-22 0,30-16 0,16-6 0,8 0 0,-8 4 0,-19 9 0,-36 15 0,-52 22 0,-64 29 0,-71 34 0,-67 33 0,-63 28 0,-54 23 0,-46 21 0,-32 18 0,-19 16 0,-5 7 0,9 1 0,24-8 0,38-17 0,43-21 128,45-22-128,47-23 128,48-26-128,49-27 0,47-29 0,38-25 0,32-23 0,20-14 0,13-7 0,4 4 0,-7 9-128,-17 16 128,-26 18-128,-39 20 128,-50 21-128,-52 22 128,-54 25 0,-47 25 0,-45 25 0,-33 22 0,-23 14 0,-11 6 0,-1-4 0,14-11 128,28-17-128,35-19 128,42-21 0,43-19 0,48-18-128,48-24 128,51-28-128,46-28 128,45-31-128,31-19 0,23-12 0,8-1 0,-1 6-128,-15 14 128,-27 16-128,-34 19 0,-40 22-128,-50 24 128,-61 29 0,-59 26 0,-56 24 0,-48 24 128,-38 22 0,-32 20 0,-23 18 0,-12 13 0,-5 6 0,7-2 0,18-6 0,28-15 0,39-20 0,45-25 0,52-26 0,51-29 0,52-29 0,45-24 0,40-23 0,30-18 0,25-15 0,10-11 0,0-7 0,-14 2 0,-22 9 0,-28 14 0,-29 19-128,-40 24 128,-46 33 0,-50 30 0,-49 28 0,-42 22 0,-34 15 0,-21 9 0,-10 5 0,2 1 0,17 2 0,24-3 128,32-9-128,37-14 128,39-16-128,41-23 128,44-29-128,41-29 0,40-28 0,48-27 0,56-28 0,47-21 0,35-17 0,17-10 0,1-2 0,-10 4 0,-19 13-128,-26 18 128,-33 20-256,-38 23 128,-40 20-128,-44 23 128,-43 22 0,-47 24 0,-46 22 0,-41 21 128,-35 22 0,-26 13 0,-22 6 0,-10 0 0,-2-3 0,11-11 0,23-13 0,33-19 128,42-21-128,51-22 128,58-23-128,55-21 128,51-23-128,42-24 128,36-22-128,27-18 0,20-11-128,9-2 128,0 4-512,-16 15 129,-28 18-513,-43 23 128,-51 23 512,-63 27 0,-71 29 128,-71 30 128,-68 34 0,-58 28 0,-46 22 128,-32 19 128,-24 13 0,-13 12 128,-5 10 0,12 1 0,30-10-128,41-20 0,51-29-128,58-33 127,61-36 1,62-36 0,61-36-128,53-34 128,45-31-128,33-22 0,25-16-128,20-11 128,16-8-128,7-7 128,-2-4-128,-12 3 0,-21 9 0,-28 17 0,-34 21 0,-37 23 0,-36 21 0,-32 19 0,-28 14 0,-23 12 0,-22 8 0,-17 5 0,-14 5 0,-9 2 0,-2 3 0,0 1 0,7 0 0,9-1 0,13-3 0,17-3 0,20-3 0,17-5 0,18-4-128,9-4 128,7-3-256,0-1 128,-6-1-384,-9 2 128,-11 2-639,-17 6 127,-22 7-384,-26 7 0,-23 7-7040,-4 1 4608</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3.981"/>
    </inkml:context>
    <inkml:brush xml:id="br0">
      <inkml:brushProperty name="width" value="0.35" units="cm"/>
      <inkml:brushProperty name="height" value="2.1" units="cm"/>
      <inkml:brushProperty name="color" value="#849398"/>
      <inkml:brushProperty name="inkEffects" value="pencil"/>
    </inkml:brush>
  </inkml:definitions>
  <inkml:trace contextRef="#ctx0" brushRef="#br0">0 776 128,'0'0'0,"0"0"0,14-6 0,14-6 0,15-8 0,14-6 0,10-5 0,9-4 0,9-2 0,9-3 0,12-2 0,9-1 0,6-1 1024,1 0-512,-6 0 128,-13 4 128,-18 3-256,-19 6 128,-18 5 0,-16 6 0,-12 6 0,-15 7 0,-16 9-128,-17 12 0,-19 11-128,-17 8 128,-17 6-128,-11 4 128,-9 0 0,-2 2 0,0 0-128,4-2 128,9-2-256,11-5 128,15-6-256,13-5 128,13-6-128,17-6 128,19-4-128,19-8 128,19-7-128,18-7 0,19-7 0,23-5 0,24-7 0,19-6 0,9-6-128,2-3 128,-4-1-128,-11 3 128,-16 5-128,-21 6 128,-24 8-128,-22 7 128,-21 6-128,-21 8 128,-25 10-128,-21 7 128,-14 8 0,-14 4 0,-12 5 0,-9 2 0,-8 1 0,-2-2 0,5-2 0,8-5 0,13-3 0,13-3 0,13-3-128,16-3 128,19-2-128,21-4 128,22-4-128,21-6 127,19-6-127,22-7 128,23-7-128,19-8 128,14-8-128,3-8 0,-5-4 0,-11 0 0,-15 2 0,-21 6 0,-24 9 0,-23 10 0,-20 9 0,-21 10 0,-23 11 0,-23 11 0,-23 10 0,-20 8 0,-22 6 0,-31 6 0,-39 9 0,-28 4 0,-17 2 0,2-4 0,16-4 0,29-8 0,37-10 0,36-10 128,32-10-128,31-9 128,28-9-128,28-8 128,26-6-128,27-8 128,25-10-128,21-9 128,15-8-128,5-8 0,-2-6 0,-10-3 0,-17 2 0,-22 8 0,-26 12 0,-31 14 0,-37 17 0,-35 19 0,-34 18 0,-34 17 0,-38 16 0,-28 10 0,-20 6 0,-10-1 128,-2-3-128,6-4 128,9-3-128,22-7 128,32-9 0,32-10 0,30-9-128,27-9 128,22-9 0,22-8 0,21-10-128,19-8 128,19-8-128,14-6 128,11-5-128,11-5 128,6-7-128,-2 1 0,-13 5 0,-17 9 0,-19 10 0,-23 11 0,-29 11 0,-25 10 0,-23 10 0,-17 6 128,-15 5-128,-7 0 128,0-1-128,5-3 128,11-4 0,13-6 0,16-6-128,21-8 128,25-11-128,24-15 0,25-14-256,30-17 128,35-17-384,56-31-12927,-1 3 8191</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5.815"/>
    </inkml:context>
    <inkml:brush xml:id="br0">
      <inkml:brushProperty name="width" value="0.35" units="cm"/>
      <inkml:brushProperty name="height" value="2.1" units="cm"/>
      <inkml:brushProperty name="color" value="#849398"/>
      <inkml:brushProperty name="inkEffects" value="pencil"/>
    </inkml:brush>
  </inkml:definitions>
  <inkml:trace contextRef="#ctx0" brushRef="#br0">914 290 13056,'0'0'0,"0"0"0,-6 3 0,-7 3 0,-11 3 0,-10 6 0,-11 5 0,-9 6 0,-6 10 0,-5 9 128,-3 9 0,1 5 0,4 3 0,6-3 0,8-5 0,9-8 128,10-10-128,11-13 128,11-17-128,13-18 128,15-18-128,14-14 0,12-12 0,12-7 0,9-2-128,6 1 128,2 1-128,-3 6 128,-8 7-128,-9 9 128,-11 8-128,-14 10 128,-14 12 0,-19 11 0,-21 11 0,-22 14 0,-20 15-1,-15 12 1,-11 13 0,-4 7 128,0 2 0,6-3 0,8-8-128,13-10 128,12-13-128,16-17 128,18-23-128,18-25 0,19-24 0,18-22 0,17-15-128,21-11 128,20-5-128,15 2 0,7 9 0,-6 15 0,-13 19 0,-19 18 0,-19 16 0,-25 14 0,-27 11 0,-27 10 0,-23 5 0,-18 5 0,-13 3 0,-5 1 0,3-2 0,7-2 0,13-4-128,15-7 128,15-9-384,19-12 0,21-11-512,21-15 129,17-14-10881,1 1 6912</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6.770"/>
    </inkml:context>
    <inkml:brush xml:id="br0">
      <inkml:brushProperty name="width" value="0.35" units="cm"/>
      <inkml:brushProperty name="height" value="2.1" units="cm"/>
      <inkml:brushProperty name="color" value="#849398"/>
      <inkml:brushProperty name="inkEffects" value="pencil"/>
    </inkml:brush>
  </inkml:definitions>
  <inkml:trace contextRef="#ctx0" brushRef="#br0">0 0 11136,'0'0'0,"0"0"0,8 6 0,8 5 0,6 5 0,4 3 0,0 1 0,-2 0 0,-3-2 0,-7-4 0,-4-4-256,-5-8 128,-2-12-640,-1-12 0,-1-12-5504,0-1 3328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7.491"/>
    </inkml:context>
    <inkml:brush xml:id="br0">
      <inkml:brushProperty name="width" value="0.35" units="cm"/>
      <inkml:brushProperty name="height" value="2.1" units="cm"/>
      <inkml:brushProperty name="color" value="#849398"/>
      <inkml:brushProperty name="inkEffects" value="pencil"/>
    </inkml:brush>
  </inkml:definitions>
  <inkml:trace contextRef="#ctx0" brushRef="#br0">650 404 6528,'0'0'0,"0"0"0,12 3 0,11 4 0,7 6 0,3 6 128,-2 8 0,-7 9 128,-11 6 128,-14 2 0,-19 0-128,-17-3 0,-15-6 128,-13-8 0,-11-10 0,-5-9 128,-1-10-128,3-10 128,4-10-128,5-10 0,8-10-128,11-9 0,13-9-128,16-7 128,17-3-128,20-2 0,19 0-128,19 3 128,18 6-128,17 10 128,19 11-128,10 15 128,3 17-128,-9 14 128,-17 13-128,-22 12 128,-23 11 0,-24 9 0,-23 8 0,-24 6 0,-24 4-128,-22 0 128,-19-4-128,-10-7 0,-3-10 0,3-14 0,7-18-768,11-20 128,11-16-8320,17-4 5248</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8.095"/>
    </inkml:context>
    <inkml:brush xml:id="br0">
      <inkml:brushProperty name="width" value="0.35" units="cm"/>
      <inkml:brushProperty name="height" value="2.1" units="cm"/>
      <inkml:brushProperty name="color" value="#849398"/>
      <inkml:brushProperty name="inkEffects" value="pencil"/>
    </inkml:brush>
  </inkml:definitions>
  <inkml:trace contextRef="#ctx0" brushRef="#br0">1 385 12032,'0'0'0,"0"0"0,0-13 0,2-12 0,2-7 0,3-4 128,2-2 0,4 1 128,5 1 128,5 3 0,7 4 0,7 6 0,7 4 0,6 7 128,4 7-128,0 7 0,-3 9-128,-5 9 0,-7 8-1,-8 5 1,-10 3 0,-7 0 0,-7-2 0,-5-5 0,-4-5-128,-3-7 128,-2-7-128,-3-9 0,0-12-128,2-11 0,6-8 0,6-6 0,8-4 0,7 1 0,6 2 0,7 5 0,7 5-128,4 5 128,4 5-256,1 7 0,1 6-640,0 6 129,-1 7-769,-2 5 0,-3 3-7424,-8-1 4864</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8.497"/>
    </inkml:context>
    <inkml:brush xml:id="br0">
      <inkml:brushProperty name="width" value="0.35" units="cm"/>
      <inkml:brushProperty name="height" value="2.1" units="cm"/>
      <inkml:brushProperty name="color" value="#849398"/>
      <inkml:brushProperty name="inkEffects" value="pencil"/>
    </inkml:brush>
  </inkml:definitions>
  <inkml:trace contextRef="#ctx0" brushRef="#br0">678 69 15616,'0'0'0,"-8"1"0,-14 2 0,-17 4 0,-17 2 0,-14 2 128,-11 0 0,-3-1 128,3-1 0,8-2-1,12-1-127,12-4 128,14-5-128,16-7 0,19-7 0,22-6 0,23-2-128,22 1 128,17 3-128,13 6 128,7 9-128,1 7 128,-4 9-128,-7 5 128,-11 3-128,-14 2 128,-14-1-128,-14-3 128,-14-1-128,-16-2 0,-16 0-640,-14 0 0,-10-2-11519,1-1 7295</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3.182"/>
    </inkml:context>
    <inkml:brush xml:id="br0">
      <inkml:brushProperty name="width" value="0.025" units="cm"/>
      <inkml:brushProperty name="height" value="0.025" units="cm"/>
      <inkml:brushProperty name="color" value="#849398"/>
    </inkml:brush>
  </inkml:definitions>
  <inkml:trace contextRef="#ctx0" brushRef="#br0">1 36 13184,'0'0'768,"5"-2"-512,29-7-50,0 1 0,0 2 0,0 1 1,1 2-1,-1 1 0,1 2 1,35 4-1,-49-1-109,-1 0 1,0 2-1,0 0 1,0 2-1,31 14 0,-38-15-13,-1 1 0,0 1 0,0 0-1,-1 0 1,0 1 0,0 1-1,-1 0 1,0 0 0,8 13-1,-17-22-54,0 0 0,0 0 0,0 0 0,-1 0 0,1 0 0,0 0 0,-1 0 0,1 1 0,-1-1 0,1 0-1,-1 0 1,1 1 0,-1-1 0,0 0 0,0 1 0,0-1 0,0 0 0,0 1 0,0-1 0,0 0-1,0 3 1,-1-3-10,0 0 0,0 0 0,1 0 0,-1 0 0,0 0 1,0 0-1,0 0 0,0 0 0,0-1 0,0 1 0,0 0 0,0-1 0,-1 1 0,1 0 0,0-1 0,0 0 0,0 1 0,-2-1 0,-8 3 32,1-2-1,-1 0 1,0 0 0,-13-1 0,13 0-23,-133-9 368,15 0-4439,107 9-6005</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3.644"/>
    </inkml:context>
    <inkml:brush xml:id="br0">
      <inkml:brushProperty name="width" value="0.025" units="cm"/>
      <inkml:brushProperty name="height" value="0.025" units="cm"/>
      <inkml:brushProperty name="color" value="#849398"/>
    </inkml:brush>
  </inkml:definitions>
  <inkml:trace contextRef="#ctx0" brushRef="#br0">203 440 14848,'-30'-6'42,"17"5"-26,1-2 0,-1 0 0,-16-6 0,26 7-15,0 1 1,-1-1-1,1 0 0,0 0 0,0 0 1,1 0-1,-1 0 0,0-1 0,1 1 1,-1-1-1,1 1 0,0-1 1,0 0-1,0 0 0,0 0 0,-2-6 1,2 4-2,1-1 0,0 1 0,0 0 0,1-1 0,-1 1 0,1-1 0,0 1 0,1-1 0,-1 1 0,1-1 0,0 1 0,1 0 0,-1-1 0,1 1 0,4-8 0,1-4 0,2 1 0,0 0 0,15-19 0,-8 15 0,0 0 0,2 1 0,0 1 0,1 0 0,30-21 0,-38 32 0,-1-1 0,1 2 0,1 0 0,-1 0 0,1 1 0,0 0 0,0 1 0,0 1 0,1 0 0,-1 0 0,1 2 0,21-2 0,-30 3 0,1 1 0,-1-1 0,0 1 1,0 0-1,0 0 0,1 0 1,-1 0-1,0 1 0,0 0 1,-1-1-1,1 2 0,0-1 1,-1 0-1,1 1 0,-1-1 1,5 6-1,-4-3 2,0 0 0,-1 0 0,1 0 0,-1 1 0,0-1 0,-1 1-1,0 0 1,0 0 0,0-1 0,2 10 0,-2 2 14,-1-1-1,0 1 0,-1-1 1,0 1-1,-1-1 0,-1 1 1,-8 27-1,3-21 90,-1 0 0,-1 0 0,-1-1 0,-2 0 0,0-1 0,-1-1 0,-1 0 0,0 0 0,-2-2 0,0 0 0,-1 0 0,-37 27 0,45-38-65,-1-2-1,1 1 0,-1-1 1,0-1-1,-1 0 0,1 0 1,-1-1-1,0 0 1,0-1-1,0 0 0,0-1 1,0 0-1,0-1 1,0 0-1,0 0 0,0-2 1,0 1-1,0-1 0,0-1 1,0 0-1,1 0 1,-1-1-1,1-1 0,0 0 1,-14-9-1,21 12-38,0 0 0,1 0 1,-1-1-1,0 1 0,1-1 0,0 1 0,-1-1 1,1 0-1,0 0 0,1 0 0,-3-5 0,3 6-14,1 1-1,-1-1 1,1 1-1,0 0 1,0-1-1,0 1 1,-1-1-1,1 1 1,1-1-1,-1 1 0,0-1 1,0 1-1,0 0 1,1-1-1,-1 1 1,1-1-1,-1 1 1,1 0-1,0-1 1,-1 1-1,1 0 1,0 0-1,0 0 1,0 0-1,0 0 0,0-1 1,0 2-1,0-1 1,0 0-1,3-1 1,7-5-888,0 1-1,1 0 1,12-4 0,8-2-8123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5.993"/>
    </inkml:context>
    <inkml:brush xml:id="br0">
      <inkml:brushProperty name="width" value="0.025" units="cm"/>
      <inkml:brushProperty name="height" value="0.025" units="cm"/>
      <inkml:brushProperty name="color" value="#849398"/>
    </inkml:brush>
  </inkml:definitions>
  <inkml:trace contextRef="#ctx0" brushRef="#br0">238 1 13184,'0'0'0,"-17"81"0,9-31 0,0 9 128,0-1 128,-6 1 0,2-6 0,-4-9-128,-5-2 128,-1-5-256,0-15 0,-4-12-512,-7-24 0,3 2-8960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3.087"/>
    </inkml:context>
    <inkml:brush xml:id="br0">
      <inkml:brushProperty name="width" value="0.05" units="cm"/>
      <inkml:brushProperty name="height" value="0.05" units="cm"/>
    </inkml:brush>
  </inkml:definitions>
  <inkml:trace contextRef="#ctx0" brushRef="#br0">1 541 8320,'0'0'2944,"2"-5"-2347,4-14-221,0 0 0,-1 0 0,-1-1 0,-1 0 0,0 0 0,-2 0 0,-1-35 0,-2 16 56,4-62 1,0 86-371,0 0 1,0 1-1,2-1 1,0 1 0,0 0-1,1 0 1,10-19-1,-11 28-57,0-1-1,0 1 1,1 0-1,-1 1 1,1-1-1,0 1 1,1 0-1,-1 0 1,1 1 0,-1-1-1,1 1 1,0 0-1,0 1 1,0 0-1,1 0 1,-1 0-1,1 0 1,-1 1-1,9 0 1,-6-1-1,-1 2 0,1-1 0,-1 2-1,1-1 1,0 1 0,-1 0 0,1 1 0,-1-1 0,0 2 0,1-1 0,-1 1 0,0 1 0,-1-1 0,11 7-1,-9-2 18,0 0 0,0 1 0,-1 0 0,0 0 0,-1 1 0,0 0 0,-1 0 0,0 1 0,0-1 0,-1 2 0,0-1 0,-1 0 0,4 20 0,-2-3 44,-1 0 0,-1 1 0,-1-1 0,-3 49 0,-9 86 20,9-163-97,0 0 0,0 0 0,0 0 0,0 0 0,1 0 0,-1 0 0,0 0 0,0 0 0,0 0 0,0 0 0,0 0 0,0-1 0,0 1 0,0 0 0,0 0 0,1 0 0,-1 0 0,0 0 0,0 0 0,0 0 0,0 0 0,0 0 0,0 0 0,0 0 0,0 0 0,0 0 0,1 0 0,-1 0 0,0 0 0,0 0 0,0 1 0,0-1 0,0 0 0,0 0 0,0 0 0,0 0 0,0 0 0,1 0 0,-1 0 0,0 0 0,0 0 0,0 0 0,0 0 0,0 0 0,0 0 0,0 1-1,0-1 1,0 0 0,0 0 0,0 0 0,0 0 0,0 0 0,0 0 0,0 0 0,0 0 0,0 0 0,0 1 0,0-1 0,0 0 0,0 0 0,0 0 0,0 0 0,0 0 0,0 0 0,0 0 0,0 0 0,0 1 0,0-1 0,0 0 0,7-8-1642,-4 5-117</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6.547"/>
    </inkml:context>
    <inkml:brush xml:id="br0">
      <inkml:brushProperty name="width" value="0.025" units="cm"/>
      <inkml:brushProperty name="height" value="0.025" units="cm"/>
      <inkml:brushProperty name="color" value="#849398"/>
    </inkml:brush>
  </inkml:definitions>
  <inkml:trace contextRef="#ctx0" brushRef="#br0">0 6 6400,'8'-1'149,"4"-1"43,2 1 0,-1 0 0,0 1 0,0 0 0,0 1 0,0 1 0,20 5 0,-15 0 51,1 1-1,-1 1 1,0 1-1,-1 0 0,0 1 1,0 1-1,-2 1 1,1 0-1,-2 1 1,22 25-1,-21-20-55,-1 0 1,-1 1-1,0 1 0,-2 0 0,0 1 0,-1 0 1,-2 0-1,11 39 0,-18-56-155,0-1 0,0 1 0,0-1 0,-1 1 0,1 0 0,-1-1 0,0 1 0,-1 0 0,1-1 0,-1 1 0,0-1 0,0 1 0,0-1 0,-1 1 0,1-1 0,-1 0 0,0 1 0,0-1 0,-1 0 0,1 0 0,-1-1 0,0 1 0,0-1 0,0 1 0,0-1 0,-1 0 0,0 0 0,1 0 0,-1-1 0,0 1 0,0-1 0,0 0 0,-7 3 0,-9 2-30,0 0 0,0 0 1,0-2-1,-42 5 0,1-7-2893,38-3-4170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7.097"/>
    </inkml:context>
    <inkml:brush xml:id="br0">
      <inkml:brushProperty name="width" value="0.025" units="cm"/>
      <inkml:brushProperty name="height" value="0.025" units="cm"/>
      <inkml:brushProperty name="color" value="#849398"/>
    </inkml:brush>
  </inkml:definitions>
  <inkml:trace contextRef="#ctx0" brushRef="#br0">0 257 6528,'0'0'128,"9"-5"0,27-22 220,49-48 0,-5 4 1,-67 62-278,-1 0 0,2 1-1,-1 0 1,1 1 0,0 0 0,0 1-1,1 1 1,-1 0 0,1 1 0,1 1-1,-1 0 1,17 0 0,-21 2 79,-1 1 1,1 0-1,-1 0 0,1 2 1,-1-1-1,0 1 0,0 1 0,0 0 1,0 0-1,0 1 0,0 0 1,-1 1-1,0 0 0,0 0 1,0 1-1,-1 0 0,1 1 1,11 12-1,-16-15-55,-1 0-1,1 0 1,-1 1 0,0-1-1,-1 1 1,1 0 0,-1 0 0,0 0-1,0 0 1,0 0 0,-1 0-1,0 1 1,0-1 0,0 0-1,0 1 1,-1 6 0,-1-4 2,0 0 0,0 0 0,-1 0 0,0-1 0,-1 1 0,1 0 0,-2-1 0,1 0 0,-1 0 0,-5 8 0,-1 0 25,-1-1 0,-1 0 0,-1 0 0,0-1 0,-1-1 0,0 0 1,-1-1-1,-31 19 0,-222 99 1371,244-122-1511,24-7 10,0 0 0,-1 0 0,1 0 0,0 0 0,-1 0 0,1 0 0,0 0 0,0-1 0,-1 1 0,1 0 0,0 0 0,0 0 0,0 0 0,-1-1 0,1 1 0,0 0 0,0 0 0,0-1 0,0 1 0,-1 0 1,1 0-1,0-1 0,0 1 0,0 0 0,0-1 0,0 1 0,0 0 0,0 0 0,0-1 0,0 1 0,0 0 0,0-1 0,0 1 0,0 0 0,0 0 0,0-1 0,0 1 0,0 0 0,0-1 1,2-4-107,0 0 1,0 0-1,1 1 1,-1-1-1,1 1 1,6-8 0,22-22-2213,5-2-6740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7.496"/>
    </inkml:context>
    <inkml:brush xml:id="br0">
      <inkml:brushProperty name="width" value="0.025" units="cm"/>
      <inkml:brushProperty name="height" value="0.025" units="cm"/>
      <inkml:brushProperty name="color" value="#849398"/>
    </inkml:brush>
  </inkml:definitions>
  <inkml:trace contextRef="#ctx0" brushRef="#br0">1455 0 10112,'-60'27'557,"-2"-3"1,-92 22 0,-128 14 1197,172-41-1241,0 6 0,-151 54 0,180-43-835,-91 56 0,77-38-1981,90-52 1992,0 1 0,1 0 0,-1 0 0,1 0 0,0 1 0,0-1 0,0 1 0,1 0 0,-1 0 0,1 1 0,0-1 0,0 1 0,1-1 0,-3 7 0,-5 7-4362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7.910"/>
    </inkml:context>
    <inkml:brush xml:id="br0">
      <inkml:brushProperty name="width" value="0.025" units="cm"/>
      <inkml:brushProperty name="height" value="0.025" units="cm"/>
      <inkml:brushProperty name="color" value="#849398"/>
    </inkml:brush>
  </inkml:definitions>
  <inkml:trace contextRef="#ctx0" brushRef="#br0">823 28 11776,'-32'10'18,"-138"41"64,129-42-73,1-2 0,-57 2 1,50-7 86,-92-7 0,117 2-51,-1-1 1,0 0 0,1-2-1,0-1 1,0-1 0,-25-12 0,-15-11 359,49 18-192,13 12-209,0 1 1,0 0-1,0-1 1,0 1-1,0 0 1,0-1-1,0 1 1,0 0-1,0-1 1,0 1-1,0 0 1,0-1-1,0 1 1,1 0-1,-1-1 1,0 1-1,0 0 1,0 0-1,0-1 1,1 1-1,-1 0 1,0 0-1,0-1 1,1 1-1,-1 0 1,0 0-1,1 0 1,-1-1-1,1 1 1,1-1 8,1 0 0,-1 0 0,1 0 0,-1 1 0,1-1 0,0 1 0,-1 0 0,1 0 0,0 0 0,4 0 0,27 5 83,-1 2 0,-1 1 0,1 2 0,57 25 0,-20-1 112,66 44 0,-94-51-1211,67 59 0,-64-46-7231</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8.279"/>
    </inkml:context>
    <inkml:brush xml:id="br0">
      <inkml:brushProperty name="width" value="0.025" units="cm"/>
      <inkml:brushProperty name="height" value="0.025" units="cm"/>
      <inkml:brushProperty name="color" value="#849398"/>
    </inkml:brush>
  </inkml:definitions>
  <inkml:trace contextRef="#ctx0" brushRef="#br0">6 362 14336,'0'0'-128,"-1"6"-640,1-5 769,-4 26-354,4-27 343,0 1 1,-1-1-1,1 1 0,0-1 0,0 1 1,0-1-1,0 1 0,0-1 0,0 1 1,0-1-1,0 0 0,1 1 0,-1-1 0,0 1 1,0-1-1,0 1 0,0-1 0,0 1 1,1-1-1,-1 0 0,0 1 0,0-1 1,1 0-1,-1 1 0,0-1 0,1 0 1,-1 1-1,0-1 0,1 0 0,-1 1 1,1-1-1,-1 0 0,0 0 0,1 0 1,-1 1-1,1-1 0,-1 0 0,1 0 1,-1 0-1,1 0 0,-1 0 0,0 0 1,1 0-1,-1 0 0,1 0 0,-1 0 1,1 0-1,-1 0 0,1 0 0,-1 0 1,1-1-1,-1 1 0,0 0 0,1 0 1,-1 0-1,1-1 0,0 1 0,21-13-360,0 0 0,-1-1 0,0-2-1,20-18 1,24-19-808,174-110-2965,-150 104 1609,-28 17 1254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8.651"/>
    </inkml:context>
    <inkml:brush xml:id="br0">
      <inkml:brushProperty name="width" value="0.025" units="cm"/>
      <inkml:brushProperty name="height" value="0.025" units="cm"/>
      <inkml:brushProperty name="color" value="#849398"/>
    </inkml:brush>
  </inkml:definitions>
  <inkml:trace contextRef="#ctx0" brushRef="#br0">1 71 6528,'0'0'256,"10"-4"64,10-5 39,0 2 0,1 0 0,0 2 0,0 0 0,0 1 0,1 1 0,-1 1 1,1 1-1,0 1 0,-1 1 0,27 4 0,-18 2-195,1-1-1,0-2 1,1-2-1,-1 0 1,1-2-1,-1-2 1,0 0-1,35-9 1,24-11-1977,-45 8-5675</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9.098"/>
    </inkml:context>
    <inkml:brush xml:id="br0">
      <inkml:brushProperty name="width" value="0.025" units="cm"/>
      <inkml:brushProperty name="height" value="0.025" units="cm"/>
      <inkml:brushProperty name="color" value="#849398"/>
    </inkml:brush>
  </inkml:definitions>
  <inkml:trace contextRef="#ctx0" brushRef="#br0">707 491 13184,'0'0'149,"-11"-4"86,-12-5-124,-1-1 154,-1 1 1,0 1-1,-33-6 1,29 10-19,-179-31 1531,185 28-1537,-1 0 0,1-1 0,1-1 0,-1-1 0,2-2 0,-34-21 0,44 25-101,-8-6 206,-27-24 0,42 36-305,1-1 1,0 0-1,0-1 0,0 1 1,1 0-1,-1-1 0,1 0 1,0 1-1,0-1 0,0 0 0,0 0 1,1 0-1,0 0 0,-1-1 1,0-5-1,3 7-22,-1 0 0,1 1 0,0-1 0,-1 1-1,1-1 1,0 1 0,0-1 0,1 1 0,-1 0 0,0-1 0,1 1 0,0 0-1,-1 0 1,1 0 0,0 0 0,0 0 0,0 1 0,0-1 0,0 1 0,1-1 0,-1 1-1,5-2 1,3-3 33,2 2-1,-1-1 1,23-4-1,-17 5-32,1 2 0,0 1 0,-1 0-1,1 1 1,0 1 0,0 0 0,-1 2 0,1 0 0,-1 0-1,0 2 1,0 0 0,0 2 0,-1-1 0,17 10 0,-4 0 17,-1 1-1,0 2 1,-1 0 0,-2 2 0,0 0 0,39 45-1,-54-51-42,-10-15 6,0 0 1,0 0-1,0 0 1,0 0 0,0 0-1,0 0 1,0 1-1,0-1 1,0 0 0,0 0-1,0 0 1,0 0-1,0 0 1,0 0 0,0 1-1,0-1 1,0 0-1,0 0 1,0 0 0,-1 0-1,1 0 1,0 0-1,0 0 1,0 1 0,0-1-1,0 0 1,0 0-1,0 0 1,0 0 0,-1 0-1,1 0 1,0 0-1,0 0 1,0 0 0,0 0-1,0 0 1,0 0-1,-1 0 1,1 0-1,0 0 1,0 0 0,0 0-1,0 0 1,0 0-1,-1 0 1,1 0 0,0 0-1,0 0 1,0 0-1,-30-10-56,19 6 36,-190-91-1303,106 48-1235,89 44 2270,0 0-1,1 0 1,0 0 0,0-1-1,0 1 1,0-1 0,-5-6-1,8 8 177,0 0 1,1-1-1,-1 1 0,1 0 0,-1-1 0,1 1 0,0-1 1,0 1-1,0-1 0,1 0 0,-1 1 0,0-1 1,1 0-1,0 0 0,0 1 0,0-1 0,0 0 0,1-3 1,1-7-490,1 1 0,0 0 1,1 0-1,8-16 1,4-7-5735</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9.468"/>
    </inkml:context>
    <inkml:brush xml:id="br0">
      <inkml:brushProperty name="width" value="0.025" units="cm"/>
      <inkml:brushProperty name="height" value="0.025" units="cm"/>
      <inkml:brushProperty name="color" value="#849398"/>
    </inkml:brush>
  </inkml:definitions>
  <inkml:trace contextRef="#ctx0" brushRef="#br0">795 134 12160,'-6'3'256,"-58"23"192,-364 161 2026,403-175-2257,1-2-1,-2 0 0,1-2 1,-1-1-1,-1 0 0,-41 3 1,65-10-203,0 1 1,0-1-1,1 0 1,-1 0-1,0-1 1,0 1-1,0 0 1,1-1-1,-1 0 0,0 0 1,0 1-1,1-2 1,-1 1-1,1 0 1,-1 0-1,1-1 1,-1 0-1,1 1 1,0-1-1,0 0 0,0 0 1,0 0-1,0 0 1,0 0-1,-1-3 1,1 1-14,1 0 1,-1 0 0,1 0-1,0 0 1,0 0 0,0 0-1,1 0 1,-1 0-1,1 0 1,0 0 0,0 0-1,1-1 1,-1 1 0,1 0-1,0 0 1,0 0 0,2-4-1,3-7-50,1 0-1,0 0 1,1 1-1,1 0 1,1 1 0,-1 0-1,21-20 1,88-75-2863,-116 106 2827,74-62-9301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9.822"/>
    </inkml:context>
    <inkml:brush xml:id="br0">
      <inkml:brushProperty name="width" value="0.025" units="cm"/>
      <inkml:brushProperty name="height" value="0.025" units="cm"/>
      <inkml:brushProperty name="color" value="#849398"/>
    </inkml:brush>
  </inkml:definitions>
  <inkml:trace contextRef="#ctx0" brushRef="#br0">289 588 13952,'-51'4'8,"36"-2"-21,-1 0 0,0-2 1,-20-1-1,32 0 1,1 1 0,-1-1 0,1 0 0,-1 0 0,1 0 0,0 0 0,-1 0 0,1-1 0,0 0 0,0 0 0,0 1 0,0-2 0,0 1 0,1 0 1,-1-1-1,1 1 0,-1-1 0,1 0 0,0 1 0,0-1 0,0 0 0,0-1 0,1 1 0,-1 0 0,1 0 0,0-1 0,0 1 0,0-1 0,0 1 0,1-1 0,-1 1 0,1-4 0,-1-11-54,0 0 0,2 0 0,0 0 0,7-32 0,-3 23 98,2 0 0,1 0 0,1 0 0,1 1 0,1 1 0,15-25 0,-16 34-4,0 0 1,1 1 0,1 0 0,0 0 0,1 2-1,0 0 1,1 0 0,1 1 0,28-18 0,-37 26-9,0 1 1,1 0-1,-1 0 1,0 1 0,1 0-1,-1 0 1,1 0-1,0 1 1,0 0 0,0 0-1,0 1 1,-1 0-1,11 1 1,-14-1-8,1 1 1,0 0-1,-1 1 1,1-1 0,-1 1-1,1-1 1,-1 1-1,1 0 1,-1 0-1,0 0 1,0 1-1,0-1 1,0 1-1,-1 0 1,1 0-1,-1 0 1,1 0-1,-1 0 1,0 0-1,0 1 1,-1-1-1,1 1 1,-1-1 0,1 1-1,0 4 1,0 1 35,0 1 1,0-1-1,-1 1 1,0 0 0,-1 0-1,0-1 1,0 1 0,-1 0-1,-3 15 1,0-9 33,-1 0-1,-1-1 1,0 1 0,0-1 0,-12 17-1,2-6 48,-2-1 0,-1 0-1,0-2 1,-2 0 0,-39 33-1,49-47-96,-1 0 0,1-1 1,-2 0-1,1 0 0,-1-2 0,0 1 0,-18 5 0,25-10-37,0-1-1,0 0 0,0 0 0,0 0 1,0-1-1,-1 0 0,1 0 1,0 0-1,0-1 0,0 0 0,0 0 1,0 0-1,0-1 0,0 0 0,1 0 1,-1-1-1,1 1 0,-1-1 1,-7-6-1,9 6-7,0 0 0,0 0 0,1-1 0,-1 0 0,1 0 0,0 0 0,0 0 0,0 0-1,1-1 1,-1 1 0,1-1 0,0 1 0,0-1 0,-1-5 0,1-1-406,0 0 0,0 0 1,1 0-1,1 0 0,1-15 0,2-32-8819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0.176"/>
    </inkml:context>
    <inkml:brush xml:id="br0">
      <inkml:brushProperty name="width" value="0.025" units="cm"/>
      <inkml:brushProperty name="height" value="0.025" units="cm"/>
      <inkml:brushProperty name="color" value="#849398"/>
    </inkml:brush>
  </inkml:definitions>
  <inkml:trace contextRef="#ctx0" brushRef="#br0">76 703 16384,'-6'0'127,"-1"-1"-82,-30-5 153,36 6-192,-1-1 1,1 0-1,-1 1 1,1-1-1,0 0 1,-1 1-1,1-1 1,0 0-1,0 0 1,-1 0-1,1 0 1,0 0-1,0 0 1,0 0 0,0-1-1,0 1 1,1 0-1,-1-1 1,0 1-1,1 0 1,-1-1-1,1 1 1,-1-1-1,0-1 1,1-3-3,0 0 1,1-1 0,-1 1 0,1 0-1,0 0 1,1 0 0,-1 0-1,1 0 1,1 0 0,-1 0-1,1 1 1,0-1 0,4-5-1,9-13 17,28-32-1,-38 47-20,35-36 0,2 2 0,2 2 0,74-54 0,-72 61 0,75-41 0,-101 64 0,1 0 0,0 2 0,1 1 0,-1 0 0,2 2 0,30-5 0,-46 10 11,0 1-1,-1-1 0,1 2 0,0-1 0,0 1 0,-1 0 0,1 1 0,7 2 0,-14-4-6,0 0 0,0 1 0,0-1 0,1 1 0,-1-1-1,0 1 1,0 0 0,-1-1 0,1 1 0,0 0 0,0 0 0,0 0 0,0 0 0,-1-1-1,1 1 1,0 0 0,-1 0 0,1 0 0,-1 1 0,1-1 0,-1 0 0,1 2-1,-1-1 3,0 0-1,0 0 1,-1 0-1,1 0 1,-1 0-1,0 0 0,1 0 1,-1 0-1,0 0 1,0 0-1,0 0 0,0 0 1,-1-1-1,1 1 1,0 0-1,-1-1 0,-2 3 1,-8 8 74,0-1 0,-1-1 0,-1 0 0,1-1 0,-2 0 0,1-1 0,-1 0 0,0-1 0,-1-1 0,0-1 0,0 0 0,-19 3 0,21-5-24,0-1 0,-1-1-1,1 0 1,-1 0 0,1-2 0,-1 0 0,1 0-1,0-1 1,-1-1 0,1-1 0,0 0 0,1 0-1,-1-1 1,-16-10 0,29 14-58,-1 1-1,1-2 1,0 1 0,0 0-1,0 0 1,-1 0 0,1-1-1,0 1 1,0 0 0,1-1-1,-1 1 1,0-1 0,0 1-1,1-1 1,-1 0 0,1 1-1,-1-1 1,1 1 0,0-1-1,0 0 1,0 1 0,-1-1-1,2 0 1,-1 1 0,0-1-1,0 0 1,0 1 0,1-1-1,-1 0 1,1 1 0,-1-1-1,1 1 1,0-1 0,0 1-1,1-3 1,3-5-101,0 1 1,1-1-1,0 1 0,12-12 1,-4 6-421,0 1 0,2 1 1,0 1-1,0 0 1,1 1-1,0 1 0,22-9 1,19-7-9142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3.891"/>
    </inkml:context>
    <inkml:brush xml:id="br0">
      <inkml:brushProperty name="width" value="0.05" units="cm"/>
      <inkml:brushProperty name="height" value="0.05" units="cm"/>
    </inkml:brush>
  </inkml:definitions>
  <inkml:trace contextRef="#ctx0" brushRef="#br0">165 323 9344,'4'7'54,"-3"-6"-31,0 0 1,0 0 0,0 1-1,0-1 1,0 1-1,0-1 1,-1 0-1,1 1 1,-1-1-1,1 1 1,-1 0 0,1-1-1,-1 3 1,-22-24 488,6 4-290,-7-6 253,0-2 0,-31-43 0,49 59-424,0 0 0,0 0 0,1 0 0,0 0 0,1-1 0,0 1-1,0-1 1,0 0 0,2 0 0,-1 0 0,1 0 0,0 0 0,1-1-1,1-11 1,-1 19-36,0-1 1,1 1-1,-1-1 0,1 1 0,0-1 0,0 1 0,0 0 0,0-1 0,0 1 0,0 0 1,0 0-1,1 0 0,0 0 0,-1 0 0,1 0 0,0 1 0,0-1 0,2-2 0,0 2 2,0 0 0,0 0-1,1 0 1,-1 0-1,1 0 1,-1 1-1,1 0 1,-1 0-1,7 0 1,6 0 50,0 1 1,1 0-1,-1 1 0,23 6 1,-23-4-7,-1 0 1,0 2 0,0 0-1,0 1 1,-1 1 0,18 9 0,-28-13-45,-1-1 1,0 0 0,0 1 0,0 0 0,-1 0 0,1 0 0,-1 0 0,1 1 0,-1 0 0,0-1 0,-1 1 0,1 0 0,-1 0 0,1 1 0,-1-1 0,0 0 0,-1 1 0,1-1 0,-1 1 0,0-1 0,0 1 0,0 0 0,-1 0 0,0-1 0,0 1 0,0 8 0,-1-10-13,0 0 0,-1 0 0,1 0 0,0 0 0,-1 0 0,0-1 1,0 1-1,1-1 0,-1 1 0,-1-1 0,1 0 0,0 1 0,-1-1 0,1-1 0,-1 1 0,1 0 0,-1 0 0,0-1 1,0 0-1,0 1 0,1-1 0,-6 1 0,-9 3-67,0-1 1,-30 5-1,40-8 23,-68 5-3075,62-6-4310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0.546"/>
    </inkml:context>
    <inkml:brush xml:id="br0">
      <inkml:brushProperty name="width" value="0.025" units="cm"/>
      <inkml:brushProperty name="height" value="0.025" units="cm"/>
      <inkml:brushProperty name="color" value="#849398"/>
    </inkml:brush>
  </inkml:definitions>
  <inkml:trace contextRef="#ctx0" brushRef="#br0">1 0 13952,'0'0'0,"14"65"0,-8-41 0,4-12-256,-2-12 128,2-16-640,13-10 0,-1 0-7680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1.510"/>
    </inkml:context>
    <inkml:brush xml:id="br0">
      <inkml:brushProperty name="width" value="0.025" units="cm"/>
      <inkml:brushProperty name="height" value="0.025" units="cm"/>
      <inkml:brushProperty name="color" value="#849398"/>
    </inkml:brush>
  </inkml:definitions>
  <inkml:trace contextRef="#ctx0" brushRef="#br0">330 1509 11136,'-79'90'618,"67"-78"-493,0-1-1,-1 0 1,0-1-1,-1 0 1,-20 9-1,-76 26 169,67-30-863,132-34-2822,-38 9-2368</inkml:trace>
  <inkml:trace contextRef="#ctx0" brushRef="#br0" timeOffset="1">1849 1248 13440,'268'-237'-3640,"-187"173"2782,126-77 1,-198 135 889,59-31 54,-61 34 9,0 0-1,0 0 1,0 1 0,1 0-1,-1 0 1,1 1-1,12-1 1,-19 2-64,-1 0 1,1 0 0,0 0-1,0 0 1,0 0 0,0 0-1,0 0 1,0 0 0,0 1-1,0-1 1,0 0 0,-1 0 0,1 1-1,0-1 1,0 1 0,0-1-1,-1 1 1,1-1 0,0 1-1,0-1 1,-1 1 0,1 0-1,0-1 1,-1 1 0,1 0-1,-1 0 1,1 0 0,-1-1-1,1 1 1,-1 0 0,0 0-1,1 0 1,-1 0 0,0 0-1,0-1 1,0 1 0,0 0-1,0 0 1,0 0 0,0 0-1,0 1 1,0 4 101,-1-1 0,0 0 0,-1 0 0,1 0 0,-1 0 0,-3 5 0,-2 6 42,-1 0 0,-1 0 0,-1-1 0,0 0 0,-1-1 0,0 0-1,-1 0 1,-1-2 0,0 1 0,-1-2 0,0 0 0,-1 0 0,0-1 0,0-1 0,-1-1 0,0 0 0,-1-1 0,0-1 0,-24 6 0,37-11-164,-1 0 1,1 0-1,-1 0 1,0-1-1,1 0 1,-1 0-1,0 0 1,1 0-1,-1-1 1,1 0-1,-1 0 1,1 0-1,-1-1 1,1 1-1,-1-1 1,1 0-1,0 0 1,0 0-1,0-1 1,-3-3-1,2 2-166,1 0 0,0-1 0,1 0 0,-1 0 0,1 0 0,0 0-1,1 0 1,-1-1 0,1 1 0,0-1 0,0 0 0,0 1 0,1-1 0,0 0 0,0-7 0,-3-25-8229</inkml:trace>
  <inkml:trace contextRef="#ctx0" brushRef="#br0" timeOffset="2">2633 759 16128,'-10'1'256,"-42"1"-57,21 1-104,0-2-1,-1 0 1,1-3 0,0 0 0,-46-11-1,70 11-84,1 0-1,0-1 1,-1 1-1,1-1 1,0-1-1,0 1 0,0-1 1,1 0-1,-1-1 1,1 1-1,0-1 0,0 0 1,1 0-1,0 0 1,-1-1-1,-5-11 0,8 12-4,-1 0-1,2-1 1,-1 1-1,0 0 0,1-1 1,0 1-1,1 0 0,-1-1 1,1 1-1,0-1 0,0 1 1,0-1-1,1 1 1,0-1-1,0 1 0,1-1 1,-1 1-1,1 0 0,0 0 1,1 0-1,3-7 0,4-3-4,0 1 0,1 1 0,1 0 0,0 0 0,1 1 0,0 1 0,16-11 0,15-8 0,51-25 0,64-27-120,4 8-1,202-64 0,-359 136 113,28-10-170,1 1 1,0 2-1,0 2 0,65-6 1,-96 13 135,0 0 0,1 0 0,-1 0 0,0 1 1,0-1-1,0 1 0,1 0 0,-1 0 0,0 1 0,6 3 1,-8-4 26,0 0 1,-1 0 0,1 0-1,-1 1 1,1-1 0,-1 1-1,0-1 1,0 1 0,1 0 0,-1-1-1,0 1 1,0 0 0,-1 0-1,1-1 1,0 1 0,-1 0-1,1 0 1,-1 0 0,1 0-1,-1 0 1,0 0 0,0 4 0,0 1-55,0 1 0,0-1 0,-1 1 0,0-1 0,0 1 0,-1-1 1,0 0-1,0 1 0,-1-1 0,0-1 0,0 1 0,-1 0 1,0-1-1,0 1 0,0-1 0,-1 0 0,0-1 0,0 1 0,0-1 1,-1 0-1,-10 8 0,-35 14-2214,-4-1-5439</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1.959"/>
    </inkml:context>
    <inkml:brush xml:id="br0">
      <inkml:brushProperty name="width" value="0.025" units="cm"/>
      <inkml:brushProperty name="height" value="0.025" units="cm"/>
      <inkml:brushProperty name="color" value="#849398"/>
    </inkml:brush>
  </inkml:definitions>
  <inkml:trace contextRef="#ctx0" brushRef="#br0">723 7 16384,'-8'1'-384,"-42"8"-176,29-5-71,-1-1 0,-35 1-1,43-6-637,23-5 328,25-3 101,-1 6 320,0 1 0,1 1 0,-1 3 0,0 0 0,1 2 0,-1 2 0,36 9 0,-63-13 436,-1 0 1,1 1-1,-1 0 0,0 0 1,0 0-1,1 0 0,-1 1 1,-1 0-1,1 0 0,0 0 1,-1 1-1,0 0 0,5 5 1,-7-7 87,0 1 1,-1 0-1,1 0 0,-1 0 1,0 0-1,1 0 0,-1 0 1,-1 1-1,1-1 0,0 0 1,-1 0-1,0 1 0,0-1 1,0 0-1,0 1 0,0-1 1,-1 0-1,1 1 0,-1-1 1,0 0-1,0 0 0,0 0 1,-3 6-1,-2 2 181,0 0 0,-1 0 0,0 0-1,-1-1 1,0 0 0,-1-1 0,0 0 0,0 0-1,-16 10 1,-17 11 441,-47 25-1,44-29-225,-256 138 2670,236-135-2600,-2-2 0,-127 32 0,189-58-581,-43 6-1805,24-7-5593</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2.534"/>
    </inkml:context>
    <inkml:brush xml:id="br0">
      <inkml:brushProperty name="width" value="0.025" units="cm"/>
      <inkml:brushProperty name="height" value="0.025" units="cm"/>
      <inkml:brushProperty name="color" value="#849398"/>
    </inkml:brush>
  </inkml:definitions>
  <inkml:trace contextRef="#ctx0" brushRef="#br0">57 199 16895,'-2'-7'-25,"0"1"-1,1-1 0,0 0 1,0 0-1,0 1 0,1-11 0,0 13 13,0 1-1,1-1 1,0 0-1,0 1 0,0-1 1,1 1-1,-1-1 1,1 1-1,-1 0 0,1 0 1,0 0-1,0 0 1,1 0-1,2-3 1,4-2 5,0 1 1,0 0-1,0 0 1,1 1 0,0 0-1,1 1 1,-1 0-1,1 1 1,0 0 0,0 1-1,0 0 1,16-2 0,9 0-4,1 2 0,58 1 1,-67 3 10,0 1 0,-1 1 0,0 1 0,1 2 0,-2 0 0,51 20 0,-75-25-1,0 0 1,0-1 0,0 2-1,0-1 1,0 0-1,-1 0 1,1 0 0,0 1-1,-1-1 1,1 1 0,-1 0-1,1-1 1,-1 1 0,0 0-1,2 3 1,-2-4 1,-1 1 0,0-1 0,0 0 0,0 1 0,0-1 0,0 0 0,0 1 0,0-1 0,-1 1 0,1-1 0,0 0 0,-1 1 0,1-1 0,-1 0 0,1 0 0,-1 1 0,0-1 0,0 0 0,1 0 0,-1 0 0,0 0 0,0 0 0,0 0 0,0 0 0,0 0 0,-2 1 0,-4 3 19,0 0 0,0 0-1,-1-1 1,1 0 0,-1 0 0,0-1 0,0 0 0,0 0-1,-10 1 1,-12 2 73,-39 2 0,18-3 148,0-3 1,-66-5-1,96 1-110,0-1-1,0 0 1,1-2-1,0 0 1,0-2-1,0 0 1,1-1-1,-30-17 0,47 25-121,0-1-1,1 0 1,-1 0-1,0 0 0,1 0 1,-1 0-1,1 0 0,-1-1 1,1 1-1,0 0 0,-1-1 1,1 1-1,0-1 1,0 0-1,0 1 0,0-1 1,0 0-1,1 1 0,-1-1 1,0 0-1,1 0 0,-1 0 1,1 0-1,0 1 1,0-1-1,-1 0 0,1 0 1,1-3-1,0 1-257,1 0-1,0 1 0,0-1 1,0 1-1,0 0 1,1-1-1,-1 1 1,1 0-1,0 0 1,0 1-1,6-6 1,13-10-10695</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4.064"/>
    </inkml:context>
    <inkml:brush xml:id="br0">
      <inkml:brushProperty name="width" value="0.025" units="cm"/>
      <inkml:brushProperty name="height" value="0.025" units="cm"/>
      <inkml:brushProperty name="color" value="#849398"/>
    </inkml:brush>
  </inkml:definitions>
  <inkml:trace contextRef="#ctx0" brushRef="#br0">203 272 12672,'-9'-8'106,"4"4"-93,-24-22-11,-39-45 0,61 64 35,1-1 0,0 1-1,0-1 1,1-1 0,0 1 0,0-1 0,1 0 0,0 0 0,1 0 0,0-1 0,0 1 0,1-1 0,-1-9 0,3 18-34,0-1 1,0 1 0,0 0 0,0 0 0,0 0 0,0 0 0,0-1 0,1 1 0,-1 0-1,0 0 1,1 0 0,-1 0 0,1 0 0,-1 0 0,1 0 0,-1 0 0,1 0-1,0 0 1,0 0 0,-1 0 0,1 0 0,0 0 0,0 1 0,0-1 0,0 0-1,0 0 1,0 1 0,0-1 0,0 1 0,0-1 0,0 1 0,0 0 0,1-1-1,-1 1 1,0 0 0,0 0 0,0 0 0,0 0 0,1 0 0,-1 0 0,0 0 0,0 0-1,0 0 1,0 0 0,1 1 0,-1-1 0,0 0 0,0 1 0,0-1 0,0 1-1,0 0 1,0-1 0,0 1 0,0 0 0,0-1 0,0 1 0,0 0 0,-1 0-1,1 0 1,0 0 0,0 0 0,-1 0 0,1 0 0,-1 0 0,1 1 0,2 3-9,-1 0 1,0 0 0,0 0-1,0 0 1,0 0 0,-1 1-1,0-1 1,0 1 0,-1-1-1,1 0 1,-1 1 0,-2 10-1,0 9-79,-10 35 0,10-50 53,-56 194-3169,35-140-3456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4.539"/>
    </inkml:context>
    <inkml:brush xml:id="br0">
      <inkml:brushProperty name="width" value="0.025" units="cm"/>
      <inkml:brushProperty name="height" value="0.025" units="cm"/>
      <inkml:brushProperty name="color" value="#849398"/>
    </inkml:brush>
  </inkml:definitions>
  <inkml:trace contextRef="#ctx0" brushRef="#br0">162 0 16639,'0'0'-128,"2"7"-511,2 17 485,0 1 0,-2 0 1,-1-1-1,-1 1 1,-1 0-1,-1 0 0,-1-1 1,-2 1-1,-13 43 1,18-66 139,0-1 1,0 0 0,-1 0-1,1 0 1,-1 1 0,1-1-1,-1 0 1,1 0-1,-1 0 1,1 0 0,-1 0-1,0 0 1,0 0 0,1 0-1,-1 0 1,0-1 0,0 1-1,0 0 1,-2 1 0,2-2 3,1 0 1,-1-1-1,0 1 0,1 0 1,-1 0-1,0 0 1,1-1-1,-1 1 1,0 0-1,1-1 1,-1 1-1,1-1 0,-1 1 1,1-1-1,-1 1 1,1-1-1,-1 1 1,1-1-1,0 1 0,-1-1 1,1 1-1,0-1 1,-1 0-1,1 0 1,-17-49-253,10 16 363,1 0 0,2-1 1,0-50-1,5 86-68,0-1 0,0 0 0,0 0 1,0 1-1,0-1 0,0 1 0,0-1 0,0 1 1,0-1-1,0 1 0,-1-1 0,1 1 0,0 0 0,0 0 1,-1-1-1,1 1 0,1 1 0,-1 3 0,1-1 0,-1 0 0,0 1 0,-1-1 0,1 1 0,-1-1 0,1 1 0,-1-1-1,-1 1 1,1-1 0,-1 1 0,0-1 0,0 1 0,0-1 0,-3 8 0,1-4 45,0 0 0,-1 0 0,1-1 0,-1 1 1,-1-1-1,0 0 0,-8 10 0,12-16-83,1 0 0,-1-1 0,1 1 0,-1 0-1,0-1 1,1 1 0,-1 0 0,0-1 0,0 1 0,1-1 0,-1 1-1,0-1 1,0 0 0,0 1 0,0-1 0,0 0 0,0 1 0,1-1-1,-1 0 1,0 0 0,0 0 0,0 0 0,0 0 0,0 0 0,0 0-1,0 0 1,0 0 0,0-1 0,0 1 0,0 0 0,1 0 0,-1-1-1,0 1 1,0-1 0,0 1 0,0-1 0,1 1 0,-1-1 0,0 1-1,1-1 1,-2-1 0,0-1-344,0 0-1,0 0 0,0 0 1,0-1-1,1 1 1,-1 0-1,1-1 0,0 1 1,-1-6-1,-1-7-7692</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5.001"/>
    </inkml:context>
    <inkml:brush xml:id="br0">
      <inkml:brushProperty name="width" value="0.025" units="cm"/>
      <inkml:brushProperty name="height" value="0.025" units="cm"/>
      <inkml:brushProperty name="color" value="#849398"/>
    </inkml:brush>
  </inkml:definitions>
  <inkml:trace contextRef="#ctx0" brushRef="#br0">625 1 128,'0'0'896,"-4"64"-640,-12-21 128,-10 7 512,-15 3 0,-17 6-256,-13-5 0,-10 3-512,2 1 128,-8-1-512,6-9 128,0 3-2944</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5.419"/>
    </inkml:context>
    <inkml:brush xml:id="br0">
      <inkml:brushProperty name="width" value="0.025" units="cm"/>
      <inkml:brushProperty name="height" value="0.025" units="cm"/>
      <inkml:brushProperty name="color" value="#849398"/>
    </inkml:brush>
  </inkml:definitions>
  <inkml:trace contextRef="#ctx0" brushRef="#br0">401 0 18559,'0'0'0,"-40"38"0,-31 27-384,8-16 0,3-7-1023,9-10 127,6-11-128,9-5 128,2 0-7296</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5.776"/>
    </inkml:context>
    <inkml:brush xml:id="br0">
      <inkml:brushProperty name="width" value="0.025" units="cm"/>
      <inkml:brushProperty name="height" value="0.025" units="cm"/>
      <inkml:brushProperty name="color" value="#849398"/>
    </inkml:brush>
  </inkml:definitions>
  <inkml:trace contextRef="#ctx0" brushRef="#br0">157 1 18303,'0'0'0,"-69"32"-1152,43-18 1,3-4-1409,5-4 0,-2 0-4480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35.233"/>
    </inkml:context>
    <inkml:brush xml:id="br0">
      <inkml:brushProperty name="width" value="0.05" units="cm"/>
      <inkml:brushProperty name="height" value="0.05" units="cm"/>
    </inkml:brush>
  </inkml:definitions>
  <inkml:trace contextRef="#ctx0" brushRef="#br0">0 1 2560,'15'8'108,"-12"-7"-56,-1 1 0,1-1 0,0 1 1,-1-1-1,1 0 0,0 0 1,0 0-1,0 0 0,0-1 0,5 1 1,-15-5 3111,-7-5-1330,13 9-1808,1 0-1,0 0 1,-1 0 0,1 0-1,0 0 1,-1 0 0,1 0 0,0 0-1,-1 0 1,1 0 0,0 0 0,-1 0-1,1 0 1,0 1 0,-1-1 0,1 0-1,0 0 1,0 0 0,-1 0 0,1 1-1,0-1 1,0 0 0,-1 0-1,1 1 1,0-1 0,0 0 0,0 0-1,-1 1 1,1-1 0,0 0 0,0 1-1,0-1 1,0 0 0,0 0 0,0 1-1,0-1 1,0 0 0,-1 1-1,1-1 1,0 0 0,0 1 0,0-1-1,1 0 1,-1 1 0,0-1 0,0 1-1,0 8 110,0 0 0,1 0 1,0 0-1,0 0 0,1-1 0,1 1 0,-1 0 0,1-1 0,1 1 0,-1-1 0,2 0 0,-1 0 0,6 7 0,11 14 348,48 51 0,-45-55-140,-23-24-339,151 179 1806,-147-173-1698,0-1 1,0 0 0,1 0 0,0 0-1,0-1 1,13 10 0,-17-14 100,-4-2-176,0 0 0,1 0-1,-1 0 1,0 0 0,1 0-1,-1 0 1,1 0 0,0-1-1,-1 1 1,1-1 0,0 1-1,0-1 1,0 1 0,0-1-1,-1-1 1,-2-4 38,-15-14-8,-1 1 1,0 1 0,-1 1 0,-28-18 0,-23-21 83,51 39-118,-6-4 143,-28-33-1,52 52-156,5 7 3,14 17 28,28 31 8,152 113-58,-196-164-50,0-1 0,0 0 0,1 0-1,-1 0 1,0 0 0,0 1-1,1-1 1,-1 0 0,0 0-1,1 0 1,-1 0 0,0 0-1,1 0 1,-1 0 0,0 1 0,0-1-1,1 0 1,-1 0 0,0 0-1,1 0 1,-1 0 0,0-1-1,1 1 1,-1 0 0,0 0-1,1 0 1,-1 0 0,0 0 0,0 0-1,1 0 1,-1-1 0,0 1-1,0 0 1,1 0 0,-1 0-1,0-1 1,0 1 0,1 0 0,-1 0-1,0-1 1,0 1 0,0 0-1,0 0 1,1-1 0,-1 1-1,0 0 1,0-1 0,0 1-1,0 0 1,0 0 0,0-1 0,0 1-1,0 0 1,0-1 0,0 1-1,0 0 1,0-1 0,0 1-1,0 0 1,0-1 0,0 1-1,0 0 1,0 0 0,0-1 0,-1 1-1,1-1 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4.960"/>
    </inkml:context>
    <inkml:brush xml:id="br0">
      <inkml:brushProperty name="width" value="0.05" units="cm"/>
      <inkml:brushProperty name="height" value="0.05" units="cm"/>
    </inkml:brush>
  </inkml:definitions>
  <inkml:trace contextRef="#ctx0" brushRef="#br0">0 249 7424,'11'-5'437,"-14"14"544,-2-3 49,9-19-449,13-21 118,2 1-1,23-33 1,-13 23-299,-24 35-303,1 1 0,-1-1 0,2 1 1,-1 1-1,1-1 0,0 1 0,0 0 0,16-9 1,-20 16 123,-5 6-147,-5 7-7,-32 30 203,28-34-665,1 0 0,1 1-1,0 1 1,-13 21 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0.401"/>
    </inkml:context>
    <inkml:brush xml:id="br0">
      <inkml:brushProperty name="width" value="0.05" units="cm"/>
      <inkml:brushProperty name="height" value="0.05" units="cm"/>
    </inkml:brush>
  </inkml:definitions>
  <inkml:trace contextRef="#ctx0" brushRef="#br0">0 3230 7040,'0'-63'21,"1"57"108,1 9 141,5 18 630,3 7 937,-8-25 635,2-11-1808,19-167 1639,-11 58-1790,29-276 848,-1 3-440,-21 112-345,0-11-128,1 188-310,6-47 87,-24 106-145,-2 0 0,-7-50-1,-1-33 66,9 57-10,2 0 0,26-130 0,16 37-7,-36 129-128,1 1 0,2 0 0,1 1 0,2 0 0,1 1 0,25-35 0,-1-3 0,-27 44 0,0 0 0,32-38 0,-37 52 0,0 1 0,1-1 0,0 2 0,0-1 0,0 1 0,1 1 0,0 0 0,1 0 0,-1 1 0,1 0 0,0 1 0,0 0 0,0 1 0,1 0 0,-1 1 0,23-1 0,-7 0 0,1 2 0,-1 0 0,0 2 0,0 1 0,43 10 0,-56-9 0,0 1 0,-1 1 0,0 0 0,0 1 0,0 0 0,-1 1 0,0 0 0,0 1 0,-1 1 0,0 0 0,0 0 0,14 18 0,-5-2 0,-1 1 0,-1 0 0,-2 2 0,0 0 0,-2 1 0,-1 0 0,-2 1 0,-1 0 0,-1 1 0,9 61 0,11 72-5,9 69 32,5 355 357,-23-228-202,4 139 105,-33-216-38,1-132 14,6-136-211,1 0-1,-7 24 1,2-14-79,-2-54-2896,8 3-532,0-4-7169</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1.697"/>
    </inkml:context>
    <inkml:brush xml:id="br0">
      <inkml:brushProperty name="width" value="0.05" units="cm"/>
      <inkml:brushProperty name="height" value="0.05" units="cm"/>
    </inkml:brush>
  </inkml:definitions>
  <inkml:trace contextRef="#ctx0" brushRef="#br0">475 808 9216,'0'0'3477,"-9"5"-2858,-21 15-92,-8 6 799,-65 33-1,97-57-1258,0-1 0,-1 1 0,1-1-1,0 0 1,-1 0 0,1-1 0,-1 0 0,1 0 0,-1 0-1,1-1 1,0 0 0,-1 0 0,1-1 0,0 0 0,0 0-1,0 0 1,0-1 0,0 0 0,1 0 0,-1 0 0,1-1-1,0 0 1,-7-6 0,1 1-20,0-1-1,1 0 1,0-1-1,1-1 1,0 1-1,1-1 1,0-1-1,1 1 1,-9-23-1,6 4 4,1-1 0,1-1 0,2 1 0,1-1-1,2 0 1,1 0 0,1-1 0,2 1-1,2 0 1,0 0 0,3 0 0,0 0 0,3 1-1,13-36 1,-15 49-45,0 0-1,2 0 0,0 1 1,2 0-1,23-32 1,-27 42-6,-1 1 1,1 1 0,0-1-1,1 1 1,0 0 0,0 1-1,0 0 1,0 0 0,1 1-1,0 0 1,0 1 0,0 0-1,0 0 1,0 1 0,11-2-1,-4 3 5,0 0-1,1 0 1,-1 2-1,1 0 1,-1 1-1,0 1 1,0 0-1,0 1 0,0 1 1,0 0-1,-1 2 1,0-1-1,-1 2 1,1 0-1,-1 0 1,14 13-1,-1 0 10,-2 1 0,0 2 0,-2 0 0,0 1 0,-2 2 0,35 55 0,-38-51 41,-2 1 0,-1 1 0,-1 0 0,-2 1 0,-2 0 0,-1 1 0,9 67 0,-16-80-17,0 0-1,-1-1 1,-2 1-1,0 0 1,-1 0 0,-1-1-1,-2 1 1,0-1-1,-1 0 1,0 0 0,-2-1-1,-1 0 1,0 0-1,-15 21 1,16-30-27,-1 0 1,0-1-1,-1 0 1,0-1-1,0 0 1,-1 0-1,0-1 1,-1 0-1,0-1 0,0-1 1,0 0-1,-1 0 1,0-2-1,0 1 1,0-1-1,-1-1 1,-25 3-1,15-5-206,0 0 0,0-1 0,0-1 1,0-2-1,0 0 0,1-2 0,0 0 0,-1-2 0,-31-13 0,-29-17-3089,0-2-6997</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28.087"/>
    </inkml:context>
    <inkml:brush xml:id="br0">
      <inkml:brushProperty name="width" value="0.05" units="cm"/>
      <inkml:brushProperty name="height" value="0.05" units="cm"/>
    </inkml:brush>
  </inkml:definitions>
  <inkml:trace contextRef="#ctx0" brushRef="#br0">0 1747 6272,'0'0'3733,"3"-7"-3264,-2 7-463,5-16 182,1 0 1,1 0-1,0 1 0,2 0 0,-1 1 0,14-15 0,391-415 3133,24-23-2183,-228 253-830,-3 1-83,-158 168-80,73-76 435,-119 117-480,-1 0 0,1 0 0,-1 0 1,1 0-1,-1 0 0,0-1 0,-1 1 0,3-8 0,-3 6-77,1 0 0,0 1 0,0-1-1,1 0 1,0 1 0,0-1 0,0 1 0,1 0-1,0 0 1,7-8 0,-9 12-130,0 3-334</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30.889"/>
    </inkml:context>
    <inkml:brush xml:id="br0">
      <inkml:brushProperty name="width" value="0.05" units="cm"/>
      <inkml:brushProperty name="height" value="0.05" units="cm"/>
    </inkml:brush>
  </inkml:definitions>
  <inkml:trace contextRef="#ctx0" brushRef="#br0">1 1850 128,'0'0'7701,"8"-9"-7232,9-9-300,132-151 1753,-96 101-877,4 2 1,113-104-1,-72 90-715,91-84 279,292-251 75,-129 117-451,-285 235-107,-42 37-29,1 2-1,1 1 0,45-29 1,-68 48-56,0 0 1,1 0-1,-1 0 0,0 0 1,-1-1-1,1 1 1,-1-1-1,0 0 0,5-10 1,-4 7 5,0 1 1,1-1-1,0 1 1,0 0-1,1 0 1,6-6 0,78-69-49,-87 76 1,2 1-21,12 4-1764,-13 1 93,6 0-7097</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38.358"/>
    </inkml:context>
    <inkml:brush xml:id="br0">
      <inkml:brushProperty name="width" value="0.05" units="cm"/>
      <inkml:brushProperty name="height" value="0.05" units="cm"/>
    </inkml:brush>
  </inkml:definitions>
  <inkml:trace contextRef="#ctx0" brushRef="#br0">101 114 3328,'0'0'6784,"8"-1"-6422,4-1-266,-2 1 76,0-1-1,-1 1 1,1-2 0,0 1 0,-1-1 0,1-1-1,-1 0 1,0 0 0,16-11 0,-35 11 2063,-22 2-1676,-37 1-441,68 1-65,-25 0 395,-48 7 0,94-11-499,0 0 1,0-1-1,0-1 0,-1-1 1,0-1-1,0-1 0,18-11 1,-21 11-100,-99 34 65,67-19 134,7-4 5,0 0-1,1 1 1,-1 1 0,1-1-1,0 1 1,0 0 0,0 1-1,1 0 1,-1 1 0,1-1-1,1 1 1,-8 8 0,14-14-54,0 0 0,0 0 0,0 0 0,0 0 0,-1 0 0,1 0 0,0 0 0,0 0 0,0 0 0,0 0 0,0 0 0,0 1 0,0-1 0,0 0 0,0 0 0,0 0 0,0 0 0,-1 0 0,1 0 0,0 0 0,0 0 0,0 1 1,0-1-1,0 0 0,0 0 0,0 0 0,0 0 0,0 0 0,0 0 0,0 0 0,0 1 0,0-1 0,0 0 0,0 0 0,0 0 0,0 0 0,0 0 0,0 0 0,1 0 0,-1 0 0,0 1 0,0-1 0,0 0 0,0 0 0,0 0 1,0 0-1,0 0 0,0 0 0,0 0 0,0 0 0,0 0 0,0 0 0,1 0 0,-1 1 0,0-1 0,0 0 0,0 0 0,0 0 0,0 0 0,1 0 0,10-1 3,16-7-30,20-14-162,-28 12-117,1 2-1,36-12 0,-49 19 286,-3 4 21,-9 4 0,-6 3 0,-34 34 128,42-45-444,4-8-440,4-9-924,8-2-1840,-7 10-2240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6:14.018"/>
    </inkml:context>
    <inkml:brush xml:id="br0">
      <inkml:brushProperty name="width" value="0.05" units="cm"/>
      <inkml:brushProperty name="height" value="0.05" units="cm"/>
      <inkml:brushProperty name="color" value="#722E04"/>
    </inkml:brush>
  </inkml:definitions>
  <inkml:trace contextRef="#ctx0" brushRef="#br0">899 1599 128,'0'0'17791,"-5"-1"-17684,-18-5 42,1 0 1,1-2-1,-1-1 0,1 0 1,-29-19-1,44 23-43,0 1-1,0-2 1,0 1-1,0-1 1,-8-11-1,-17-15 286,24 25-332,-1 0 0,1-1 0,-9-12 0,11 12-27,0 1-1,-1 1 1,0-1 0,0 1 0,-11-8 0,9 8 15,1-1 1,0 0-1,0 0 1,1 0 0,-8-12-1,-18-19 180,23 27-177,-1 0 1,-10-19-1,-12-13 33,32 43-83,-8-10 52,0 0 0,-1 1 0,0 0 0,-1 0-1,0 1 1,-16-10 0,20 14-42,-1-1 0,1 1 0,0-1 0,0 0 0,1-1 0,-1 1 1,1-1-1,-8-12 0,4 3 4,1 0 1,1-1 0,-6-17-1,-22-32 114,21 42-121,-5-13 114,8 10-121,8 20 0,1 0 0,-1 0 0,1-1 0,0 1 0,-1-11 0,1 9 0,0 1 0,0 1 0,-1-1 0,0 0 0,0 1 0,-5-8 0,-7-16 0,-14-33 0,19 43 0,3 5 0,0 2 0,0 0 0,1-1 0,1 0 0,-7-28 0,-2-3 0,11 37 0,0 0 0,0-1 0,1 1 0,0-1 0,0 1 0,1-11 0,0 13 0,0 0 0,1 4 0,-1 1 0,1-1 0,0 1 0,0-1 0,0 1 0,0-1 0,0 1 0,1-1 0,-1 1 0,0-1 0,1 1 0,-1-1 0,1 1 0,-1-1 0,1 1 0,0 0 0,0-1 0,0 1 0,0 0 0,-1 0 0,3-2 0,26-13 0,-26 14 0,0 1 0,0 0 0,0-1 0,0 0 0,0 1 0,-1-1 0,5-4 0,-2 2 0,-1 0 0,1 0 0,0 0 0,1 1 0,-1 0 0,1 0 0,-1 0 0,7-1 0,21-13 0,-21 9 0,25-13 0,-35 20 0,0 1 0,0-1 0,0 1 0,0-1 0,0 1 0,0 0 0,0-1 0,0 1 0,0 0 0,0 1 0,0-1 0,0 0 0,0 0 0,0 1 0,0-1 0,0 1 0,3 1 0,39 18 0,-25-12 0,-1 1 0,-1 0 0,27 20 0,112 91 0,-130-100 0,-16-14 0,-1 2 0,1-1 0,-2 1 0,1 1 0,-1 0 0,0 0 0,9 15 0,-16-22 0,0-1 0,-1 0 0,1 0 0,0 1 0,0-1 0,0 0 0,0 0 0,0 0 0,0 0 0,1 0 0,-1 0 0,0-1 0,0 1 0,1 0 0,-1 0 0,0-1 0,1 1 0,-1-1 0,3 1 0,13 6 0,-32-17 0,0 0 0,0-2 0,0 1 0,-24-28 0,21 20 0,-1 2 0,-35-27 0,17 21 0,0 2 0,-1 1 0,-49-17 0,22 15 0,62 19 0,2 3 0,0 0 0,0 0 0,0 0 0,0 0 0,1 0 0,-1 0 0,0 0 0,0 0 0,0 0 0,1 1 0,-1-1 0,0 0 0,0 1 0,1-1 0,-1 0 0,0 1 0,0-1 0,1 1 0,-1-1 0,1 1 0,-1-1 0,0 2 0,-1 0 0,-29 5 0,24-6 0,0 0 0,0 0 0,0 1 0,1 0 0,-1 1 0,0 0 0,1 0 0,0 0 0,-1 1 0,-7 5 0,8-2 0,-1-1 0,1 1 0,1 0 0,-1 1 0,1-1 0,1 1 0,-1 0 0,1 0 0,1 1 0,-1-1 0,1 1 0,1-1 0,0 1 0,0 0 0,-1 13 0,2-8 0,1 0 0,1 1 0,0-1 0,0 0 0,1 0 0,1 1 0,1-1 0,0-1 0,6 15 0,38 81-3,26 67 134,-62-145-100,1-1-1,2-1 0,1 0 0,1-1 0,1 0 1,2-2-1,0 0 0,2-1 0,1-1 1,1-2-1,40 31 0,-52-43-26,0 0-1,-1 1 1,-1 0-1,0 1 1,11 15-1,-11-16 18,1 0-1,0-1 1,1-1 0,1 1-1,14 7 1,-17-10-17,87 48 96,-55-33-72,-3 5 56,-33-22-60,1 0 0,-1 0 1,1-1-1,0 0 0,0 0 0,1-1 0,10 4 1,-38-13 84,14 5-91,0-1 0,0 0 0,0 0 0,1 0 0,-1-1-1,-5-3 1,-68-52 24,3-3-1,-120-124 1,46 41-39,140 133-3,0 1 0,1-2 0,1 1 0,0-1 0,0 0 0,1-1 0,1 1 0,0-2 0,1 1 0,-6-20 0,1 4 0,-23-45 0,22 52 0,0 0 0,-7-28 0,17 42 0,-1-27 0,2 31 0,-1 0 0,1 0 0,0 1 0,0-1 0,0 0 0,1 0 0,-1 0 0,1 0 0,0 0 0,0 0 0,0 0 0,1 1 0,-1-1 0,1 1 0,0-1 0,3-4 0,0-2 0,-2-1 0,1 1 0,-1-1 0,-1 0 0,0 0 0,-1 0 0,0 0 0,-1-22 0,2 3 0,5-12 0,4-3 0,-6 36 0,3 2 0,-6 6 0,1 0 0,-1 0 0,0 0 0,0 0 0,0 0 0,1 1 0,-1-1 0,0 1 0,1-1 0,-1 1 0,1 0 0,-1 0 0,0 0 0,1 0 0,-1 0 0,1 1 0,3 0 0,5 1 0,-5-1 0,-1 0 0,0 0 0,0 1 0,0-1 0,0 1 0,0 0 0,7 5 0,18 6 0,-19-9 0,1 0 0,0 1 0,-1 0 0,0 1 0,20 13 0,-26-15 0,0 0 0,-1 0 0,1 0 0,-1 1 0,0-1 0,-1 1 0,1 0 0,-1 1 0,0-1 0,0 1 0,0-1 0,-1 1 0,3 11 0,-4-11 0,2-2 0,26 22 0,-23-19 0,-4-4 0,0-1 0,0 1 0,0-1 0,1 1 0,-1-1 0,1 0 0,-1 0 0,1 0 0,0 0 0,0-1 0,6 3 0,1-2 0,-7-2 0,-1 1 0,0-1 0,0 0 0,0 1 0,1-1 0,-1 1 0,0 0 0,0 0 0,0 0 0,0 0 0,0 0 0,0 0 0,-1 1 0,4 2 0,-1-2 0,-8-5 0,-31-22 0,28 21 0,1 0 0,0 0 0,0-1 0,0 1 0,-7-9 0,-12-16 0,14 15 0,0 0 0,-1 2 0,0-1 0,-24-17 0,31 27 0,0 1 0,0 0 0,0 0 0,-1 0 0,1 0 0,-8 0 0,-23-9 0,32 10 0,-3-1 0,-28-11 0,30 13 0,-2 3 0,1 0 0,0 1 0,0-1 0,0 1 0,1 0 0,-1 1 0,1-1 0,0 1 0,0 0 0,1 0 0,-1 1 0,1 0 0,0-1 0,1 1 0,0 0 0,-4 9 0,2-5 0,-1 1 0,-14 18 0,17-25 0,1-1 0,0 1 0,0 1 0,0-1 0,1 0 0,0 0 0,-1 1 0,1-1 0,1 0 0,-1 1 0,1-1 0,-1 1 0,1-1 0,1 1 0,-1-1 0,2 8 0,0 1 0,1 0 0,1 0 0,0-1 0,9 21 0,26 61 0,7 16 0,-39-97 0,1 1 0,0-1 0,1 0 0,0-1 0,19 19 0,13 11 0,41 58 0,-2-3 0,-19-24 0,32 34 0,-80-96 0,0-1 0,1 0 0,0 0 0,23 10 0,-24-14 0,-1 1 0,1 0 0,-1 1 0,-1 0 0,0 1 0,0 1 0,16 16 0,-16-10 0,8 9 0,0-1 0,34 32 0,-36-39 0,27 34 0,-33-36 0,1-1 0,0 0 0,1-1 0,23 18 0,47 38 0,-59-47 0,50 36 0,108 68 256,-93-51-256,-60-49 0,1-1 0,35 21 0,-45-31 0,0 0 0,22 22 0,-7-6 0,32 47 0,77 36 0,-97-80 0,64 61 0,-69-57 0,60 42 0,-56-46 0,55 53 0,-47-22 0,-39-44 0,31 31 0,-19-26 0,-2 0 0,36 51 0,-53-67 0,1-1 0,0 0 0,0 0 0,1-1 0,0-1 0,0 1 0,0-2 0,1 1 0,13 4 0,-10-4 0,0 1 0,-1 0 0,0 0 0,0 2 0,19 18 0,-6-3 0,1-1 0,2-1 0,35 22 0,-36-26 0,-6-6 0,-19-10 0,-8-2 0,4-1 0,0 0 0,0 0 0,-1 0 0,1 0 0,0-1 0,0 1 0,0 0 0,0-1 0,0 1 0,0 0 0,0-1 0,0 1 0,0-1 0,0 0 0,0 1 0,0-1 0,0 0 0,1 0 0,-2-1 0,-4-2 0,-165-98 0,37 19 0,-97-56 0,182 108 0,-19-16 0,-76-68 0,-39-29 0,145 119 0,2-3 0,1 0 0,1-3 0,-34-39 0,-50-51 0,65 70 0,22 23 2,-2 2 0,-1 1 0,-1 1 0,-38-18 0,-74-51-118,70 24 61,-1 0-146,56 50 163,2 0 1,0-2 0,2 0-1,0-1 1,1-1 0,1-1-1,-20-41 1,14 28-91,-51-66 0,19 28-94,40 53 168,0 1 0,-2 0 1,-1 2-1,-33-31 0,38 39 38,-243-214-352,211 181 381,16 13-109,-2 2-1,-56-43 0,72 61-24,1 0 0,-16-18 0,109 112 121,-39-35 0,3-1 0,1-3 0,67 52 0,304 264 0,-218-179 0,-105-98 0,213 177 0,-5-12 60,-152-121-13,-45-35 104,-53-44-13,62 44 0,-93-78-121,0 0 1,-1 2 0,-1 1 0,-1 0 0,23 29-1,-21-25 2,0 0 1,1-1-1,1-1 0,46 32 0,-43-34-13,-1 1 1,0 0-1,-2 2 1,32 37-1,-36-43-6,-58-54 0,-74-54 0,-94-66-38,-14-10-158,183 141 172,-128-96-201,136 99 186,2-2 0,1-1-1,-27-35 1,45 55 39,20 27 0,13 12 0,2 0 0,1-2 0,45 39 0,97 68 0,-84-71 0,107 79 0,49 40 0,-211-159 0,1-2 0,0-1 0,63 32 0,-189-127 0,-77-52-25,-83-66-56,-522-393-303,691 524 348,-211-158-227,267 188 31,-41-50 0,68 75 205,92 88 27,167 122 0,-88-76 0,6 14-16,217 170-74,-283-241 23,9 7-122,-98-61 150,-15-15 27,0 1 0,0-1 0,0 1 0,0-1 0,1 0 0,-1 0 0,1 0 0,-1 0 0,1 0 0,5 1 0,-8-3 9,0 1-1,1-1 1,-1 0-1,0 0 1,0 0-1,1 0 1,-1 0-1,0 0 1,1 0 0,-1 0-1,0 0 1,1-1-1,-1 1 1,0 0-1,1 0 1,-1 0-1,0 0 1,0 0-1,1-1 1,-1 1 0,0 0-1,0 0 1,1 0-1,-1-1 1,0 1-1,0 0 1,1 0-1,-1-1 1,0 1-1,0 0 1,0 0 0,0-1-1,0 1 1,1 0-1,-1-1 1,0 1-1,0 0 1,0 0-1,0-1 1,0 1 0,0 0-1,0-1 1,0 1-1,0 0 1,0-1-1,0 1 1,0 0-1,0-1 1,0 1-1,-1 0 1,1-1 0,0 1-1,0 0 1,0 0-1,0-1 1,-1 1-1,1 0-12,-4-7-2,-2 0 1,1 0-1,-1 1 1,0 0 0,0 0-1,0 0 1,-14-8-1,4 2 8,-13-13 10,-34-39 0,36 36 0,-39-33 0,-62-40-27,-298-240-297,30-12 57,370 327 252,-24-24-30,-3 2 0,-73-53 0,97 82 45,-122-88 0,121 83 0,1-2 0,-46-49 0,51 52 0,55 35 0,149 118 0,-151-103 0,0 2 0,-2 1 0,-2 2 0,-1 0 0,23 41 0,20 25 0,-16-32 0,3-2 0,3-3 0,2-2 0,87 67 0,-130-116 0,0 0 0,1 0 0,0-2 0,0 0 0,28 9 0,-21-8 0,-43-18 0,0-1 0,0 0 0,1-1 0,0-1 0,-16-15 0,-86-80 0,95 84 0,-65-69 0,-129-173 0,190 228 0,-8-7 0,-3 1 0,-1 2 0,-3 2 0,0 2 0,-55-34 0,57 38 0,2-1 0,-54-58 0,44 40 0,37 43 20,16 21 24,18 24 20,4-3-37,2-1 0,1-1 0,59 50 0,-26-26-7,273 320-20,-121-126 0,-174-207 0,46 38 0,-132-137 0,-33-33 103,-87-129 0,-9-12 54,47 87-146,-188-166-1,291 285-10,1-1 0,-41-58 0,50 63 0,6 9 0,14 18 0,-2-2 0,0-1 0,1 0 0,-1 0 0,1 0 0,0 0 0,5 4 0,8-1 0,-16-8 0,0 0 0,1 1 0,-1-1 0,0 1 0,0-1 0,0 0 0,0 1 0,-1-1 0,1 0 0,0 1 0,-1-1 0,1 1 0,-1-1 0,0-1 0,0 0 0,-3-9 0,0 0 0,-1 1 0,-1-1 0,-10-16 0,-9-19 0,-75-179 0,91 188-866,9 31 606,-2-1-1,1 0 1,-1 1 0,0-1 0,-1 1 0,-4-12 0,25 43-2332,2 3 1365,-1 21-74,-35-108 3722,-15-116 0,29 161-2300,1 0 1,0 0-1,1 0 0,1 0 0,4-26 0,-4 34-58,1 1-1,0-1 1,0 1-1,1-1 1,0 1-1,0 0 1,0 0-1,1 0 0,0 0 1,0 1-1,0 0 1,1 0-1,0 0 1,8-7-1,-3 4-37,-1 0 1,0-1-1,-1 0 0,1 0 0,-2-1 0,1 0 1,-2 0-1,1-1 0,-1 0 0,5-13 0,-4 11-209,0 1-1,1 0 0,1 0 1,17-18-1,4-6-2390,2-3-6982</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6:36.470"/>
    </inkml:context>
    <inkml:brush xml:id="br0">
      <inkml:brushProperty name="width" value="0.35" units="cm"/>
      <inkml:brushProperty name="height" value="2.1" units="cm"/>
      <inkml:brushProperty name="color" value="#996600"/>
      <inkml:brushProperty name="inkEffects" value="pencil"/>
    </inkml:brush>
  </inkml:definitions>
  <inkml:trace contextRef="#ctx0" brushRef="#br0">178 1629 7168,'0'0'0,"0"0"0,0 0 128,-8 7 0,-4 5 0,-4 4 128,0 0 0,0-1 0,3-3 128,2-3 0,5-7 0,5-6-128,5-7 128,6-8-128,6-4 0,7-3-128,6-3 128,9-2-128,5-3 128,6-4-128,3-5 0,3-7 0,-1-7 0,-2-5 0,-2-2 0,-5 1 0,-3 4 0,-1 5-128,-2 8 128,-3 7-128,-3 8 128,-4 7-128,-5 3 128,-4 4-128,-5 3 128,-5 3-128,-4 3 128,-3 2-128,-3 3 128,-3 2-128,-6 7 128,-9 7-128,-8 10 128,-6 11-128,-5 9 128,-3 9-128,-2 7 128,-2 3-128,-2 1 0,-7-1 0,-3-3 0,-3-6 0,0-6 0,1-6 0,3-6 0,6-6 0,5-6 0,7-5 0,8-5 0,7-4 0,7-3 128,7-3-128,8-5 128,11-6-128,12-7 0,16-7 0,13-8 128,11-10-128,7-10 0,6-11 0,2-9 128,4-5-128,6-6 128,9-4-128,8 1 128,2 4-128,-3 10 128,-12 13-128,-13 13 0,-16 12 0,-13 9 128,-13 7-128,-11 6 0,-9 5 0,-7 3 0,-7 3 0,-10 3 0,-12 6 0,-13 6 0,-13 9 0,-12 8 0,-10 8 0,-7 10 0,-5 12 0,-3 9 0,1 6 0,3 1 0,6-2 0,4-5 0,2-7 0,4-9 0,5-10 0,7-9 0,9-10 0,9-7 0,8-7 0,9-5 0,8-6 0,8-6 0,11-5 0,11-6 0,10-7 0,10-7 0,7-9 0,5-8 0,6-8 0,4-7 0,4-4 0,4 1 128,0 2-128,2 4 128,0 4-128,-3 6 0,-7 7 0,-7 6 0,-7 6 0,-9 5 0,-8 5 0,-7 4 0,-7 5 0,-8 4 0,-5 2 0,-8 6 0,-9 8 0,-13 7 0,-14 9 0,-12 10 0,-12 10 0,-9 10 0,-6 9 0,-4 7 0,-3 4 0,2-1 0,4-4 0,6-7 0,5-7 0,6-9 0,10-8 0,8-8 0,9-8 0,10-7 0,9-6 0,10-6 0,12-7 0,12-7 0,9-5 0,7-7 0,8-6 0,5-9 0,7-8 0,21-21 0,12-11 0,5-2 0,-1 1 0,-4 5 0,-7 8 0,-11 8 0,-10 9 0,-10 9 0,-11 7 0,-9 8 0,-8 5 0,-7 6 0,-6 5 0,-5 3 0,-3 3 0,-2 1 0,-3 3 128,-5 4-128,-7 6 0,-8 5 0,-11 7 0,-10 7 0,-10 7 0,-9 10 0,-6 7 0,-4 6 0,0 1 0,3-1 0,5-5 0,9-6 0,9-7 0,10-9 0,10-9 128,7-7-128,8-10 0,9-12 0,8-13 0,11-15 0,11-13 0,11-14 0,11-8 0,10-7 0,7-2 128,6 1-128,3 3 0,-1 6 0,-5 6 0,-6 9 0,-10 7 0,-10 9 0,-9 8 0,-10 7 0,-9 9 0,-13 9 0,-14 10 0,-18 11 0,-17 9 0,-16 9 0,-16 9 0,-9 9 0,-8 11 0,-2 8 0,0 7 0,-5 5 0,-6 4 0,1-5 0,10-11 0,15-14 0,16-16 0,16-14 0,15-10 0,14-11 0,11-9 0,14-11 0,14-12 0,13-11 0,13-13 0,10-11 0,9-11 0,7-7 0,5-5 0,8-5 0,11-1 0,8 1 0,4 2 0,-3 9 0,-10 10 0,-14 10 0,-15 9 0,-13 9 0,-13 6 0,-8 6 128,-10 6 0,-7 6-128,-5 5 128,-5 4-128,-10 5 128,-11 7-128,-12 8 0,-11 7 0,-9 5 0,-10 6 0,-21 18 128,-10 10 0,0 8-128,4 5 0,5 2 0,9-3 0,10-6 0,9-9 0,12-11 0,9-15 128,12-17-128,11-18 128,13-21-128,13-18 127,11-14-127,12-10 0,13-6 0,10-5 0,11-3 0,13-6 0,14-10 0,7-5 0,2-4 0,-7 5 0,-13 9 0,-18 16 0,-17 17 0,-16 17 0,-15 14 0,-11 12 0,-11 11 0,-13 10 0,-13 12 0,-13 11 0,-13 10 0,-9 10 0,-8 7 0,-4 3 0,-4 1 0,0-2 0,3-5 0,8-7 0,9-8 0,11-7 0,11-7 0,9-7 0,10-6 0,11-7 0,12-9 0,13-8 128,11-10-128,11-10 128,11-11-128,8-8 0,8-8 0,5-3 0,-1 1 0,-3 4 0,-8 9 0,-8 9 0,-11 9 0,-9 9 0,-10 9 0,-8 9 0,-7 9 0,-7 11 0,-8 10 0,-6 9 0,-7 4 0,-5 2 0,-5 1 0,-2-3 0,1-4 0,2-5 0,4-6 0,3-5 0,7-5 0,3-4 0,5-3 0,2-3 0,5-2 0,4-1 0,5-3 0,5-3 0,4-4 0,3-2 0,-1-1 0,0 0 0,-4 0 0,-5 3 0,-2 2 0,-4 3 0,-3 4 0,-2 1 0,0 3 0,-1 0 0,1 1 0,1 0 0,1 0 0,1 1 0,-2 0 0,-3 4 0,-5 4 0,-8 7 0,-13 10 0,-11 10 0,-12 8 0,-10 11 0,-9 9 0,-5 7 0,-2 5 0,-2 3 0,0-2 0,-1-3 0,0-5 0,-1-6 0,0-3-128,3-6 128,4-4 0,7-6 0,8-7-128,8-7 128,10-5-127,9-5-1,8-6-512,9-6 0,8-7-512,6-5-8320,4-4 5120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04.910"/>
    </inkml:context>
    <inkml:brush xml:id="br0">
      <inkml:brushProperty name="width" value="0.1" units="cm"/>
      <inkml:brushProperty name="height" value="0.6" units="cm"/>
      <inkml:brushProperty name="color" value="#CC9900"/>
      <inkml:brushProperty name="inkEffects" value="pencil"/>
    </inkml:brush>
  </inkml:definitions>
  <inkml:trace contextRef="#ctx0" brushRef="#br0">586 419 5504,'-2'5'0,"0"11"0,-1 3 128,0-7-128,1-10 128,0-9 0,0-6 0,0-3 0,0 1 0,0 4 0,-2 4 0,0 7 0,-4 8 128,-4 8 0,-4 9 0,-3 7 128,-1 4 128,2 4-128,2 3 0,2 1-128,1-2 0,3-3 128,1-4 0,2-4 0,1-4 128,1-4-128,1-5 128,1-4-128,1-5 0,1-3-128,1-6 0,1-9-128,2-8 128,1-10-128,1-10 128,1-8-128,2-8 0,1-6-128,0-3 128,3 0 0,1 2 0,-3 3-128,-3 7 128,-4 6-128,-2 8 128,-3 8-128,-1 11 128,-5 13 0,-2 13 0,-3 16 0,-2 15 0,-2 15-128,-3 12 128,-1 9 0,0 3 0,0 0 0,1-2 0,0-2-1,2-5 1,2-5 0,2-7 0,4-9 0,3-8 0,3-10 0,4-14 0,3-16-128,5-18 128,4-18-128,4-14 128,2-13-128,2-10 128,-1-7-128,-2-2 0,-2 2 0,-3 5 0,-3 8 0,-4 10 0,-1 10 0,-3 10 0,0 10 0,-2 11 0,-2 14 0,-1 15 0,-3 18 0,-3 16 0,-2 14 0,-2 10 0,-2 6 0,-1-1 0,2-3 0,0-6 0,3-7 0,1-9 0,2-9 0,1-13 0,2-15 0,2-14 0,2-16 0,2-13 0,2-11 0,3-11 0,3-12 0,1-9 0,1-8 0,0-3 0,0 2-128,-1 5 128,-1 7-128,-1 10 128,-1 10-128,-1 11 128,0 13-128,-2 14 128,0 14-128,-2 15 128,0 16-128,-1 14 128,0 14-128,-2 8 128,-2 7 0,-2 0 0,-2-3 0,-1-7 0,0-11 0,0-12 0,2-11 0,2-12 0,0-12 0,1-13 0,2-14 0,2-16 0,2-14-128,1-12 128,3-12-128,2-7 0,2-6 1,1 0-1,1 4 0,-1 9 0,0 10 0,0 11 0,-1 14 0,-1 13 128,-2 17-128,-3 15 128,-4 17-128,-4 17 128,-4 15-128,-3 14 128,-5 10 0,-3 5 0,-3-1 0,-1-5 0,-2-7 0,1-11 0,2-10 0,2-12 0,2-10 0,3-10 0,0-7 0,2-7 0,1-6 0,0-8 0,3-7 0,5-9 0,4-9 0,6-10 0,5-8 0,5-7 0,2-7 0,3-2 0,0-2 0,-2 4 0,-2 6 0,-2 7 0,-4 9 0,-2 9 0,-1 7 0,-3 10 0,0 5 0,-2 8 0,0 5 0,-3 9 0,-1 9 0,-2 12 0,-2 11 0,-4 13 0,-2 9 0,-4 7 0,-3 2 0,-2-2 0,-1-6 0,2-6 0,1-11 0,5-9 0,3-10 0,5-11 0,4-11 0,5-13 0,4-13 0,4-11 0,2-11 0,3-10 0,2-10 0,1-8 0,1-5 0,-2-3 0,-1 0 0,-1 3 0,-1 6 0,-2 7 0,-2 10 0,-1 10 0,-3 8 0,0 10 0,-2 8 0,-1 12 0,-2 11 0,-3 12 0,-2 12 0,-1 13 0,-3 11 0,-1 10 0,-2 5 0,-2 0 0,1-3 0,0-6 0,1-9 0,1-10 0,2-10 0,1-11 0,4-11 0,3-15 0,5-14 0,2-17 0,2-15 0,2-16 0,1-12 0,2-8 0,2-3 0,3 0 0,4 7 0,2 10 0,0 12 0,-2 13 0,-3 15 0,-4 14 0,-6 15-128,-6 18 128,-8 18 0,-6 17 0,-6 15 0,-3 12 0,-2 10 0,-2 5 0,0 2 0,2-4 0,1-7 0,1-9 0,2-11 0,2-12 128,1-12-128,4-9 128,2-10-128,2-8 128,3-9 0,2-8 0,3-10-128,4-10 128,2-10-128,1-9 128,3-9-128,0-7 0,2-7 0,0-3 128,3 0-128,0 2 0,0 3 0,-1 8 0,-1 7 0,-3 8 0,-3 9 0,-2 8 0,-1 9 0,-2 10 0,-2 15 0,-6 15 0,-5 15 0,-6 16 0,-4 13 0,-3 10 0,-3 6 0,1 1 0,-1-4 0,2-9 0,3-12 0,4-12 0,2-14 0,4-13 0,3-16 0,3-16 0,3-16 0,4-17 0,3-15 0,4-12 0,2-10 0,4-5 0,5-3 0,4 2 0,2 6 0,-1 10 0,0 11 0,-4 13 0,-2 12 0,-5 12 0,-4 12 0,-4 12 0,-4 14 0,-5 12 0,-3 13 0,-4 13 0,-3 12 0,-4 9 0,-3 9 0,-4 4 0,-3 2 0,0-1 128,2-6-128,2-10 0,4-11 0,5-15 128,3-19-128,6-18 127,7-20-127,6-17 128,6-18-128,6-15 0,4-15 0,3-11 0,3-7 0,2-2 0,1 3 0,-1 9 0,-3 13 0,-3 14 0,-4 16 0,-5 16 0,-3 19 0,-4 16 0,-6 15 0,-5 15 0,-7 15 0,-5 13 0,-7 13 0,-4 10 0,-4 7 0,0 1 0,-1-2 0,2-8 0,3-11 0,3-12 128,5-14-128,4-13 128,3-14-128,4-16 128,4-19-128,6-18 128,6-18-128,5-17 0,7-15 0,5-10 0,4-7 0,3 1 0,-1 7 0,-2 9 0,-4 13-128,-4 15 128,-4 13-128,-5 15 128,-5 15 0,-5 16 0,-4 19 0,-3 18 0,-6 18 0,-6 17 0,-5 14 0,-5 11 0,0 8 0,-1-2 0,0-6 0,1-14 0,3-14 0,2-17 128,4-16-128,2-19 128,3-19-128,5-20 128,6-19-128,6-18 0,6-17 0,7-13 0,6-8 0,3-3 0,1 0 0,-2 5 0,-3 10 0,-5 12 0,-5 16 0,-5 17 0,-3 20 0,-3 20 0,-4 16 0,-3 17 0,-5 15 0,-1 16 0,-2 14 0,1 10 0,1 9 0,1 0 0,1-2 0,2-10 0,0-13 0,1-14 0,-1-16 0,0-14 128,1-14-128,0-16 128,2-19-128,1-18 128,3-19-128,3-16 0,2-14 0,2-8 0,2-3 0,0 5 0,-1 9 0,-3 12 0,-2 14 0,-2 15 0,-1 18 0,-1 18 0,2 17-128,-2 15 128,1 14 0,-2 13 0,-1 13 0,-1 9 0,-3 6 0,-2 4 0,-1 2 0,-1-3 0,-2-5 0,2-10 0,0-11 0,1-13 0,0-12 0,1-13 0,1-10 0,1-12 128,-1-14-128,0-13 0,0-14 0,2-11 0,1-7 0,2-4 0,1 0 0,1 2 0,1 6 0,-1 9 0,-2 10 0,0 14 0,0 16 0,-1 17 0,1 17 0,1 16 0,0 13 0,0 11 0,-1 9 0,0 7 0,-1 3 0,-2-3 0,-1-5 0,-2-11 0,0-10 0,-2-12 0,0-12 0,0-13 0,1-11 0,-1-14 128,1-15-128,-1-17 0,3-18 0,1-16 0,2-16 0,1-7 0,2-2 0,0 6 0,1 10 0,-1 13 0,-1 15 0,-1 19 0,-2 23 0,-2 21 0,-1 21 0,-1 18 0,0 12 0,-1 8 0,-1 2 0,1-3 0,0-4 0,-1-9 0,1-10 0,1-9 0,0-11 0,1-8 0,0-9 0,-1-10 0,-2-12 0,-1-15 128,-2-16-128,2-15 0,3-13 0,3-8 0,5-4 0,3 0 0,2 4 0,0 10 0,-2 13 0,-2 18 0,-1 21 0,-2 22 0,-1 23 0,-2 20 0,0 15 0,-3 10 0,-1 6 0,-2 0 0,-1-5 0,-2-9 0,0-11 0,0-12 0,2-14 0,0-13 128,0-16-128,1-17 128,1-19-128,3-19 128,3-19-128,3-15 0,3-14 0,3-9 0,3-5 0,2 1 0,0 7 0,-1 12 0,-2 15 0,-1 19 0,-2 21-128,-2 22 128,-4 22-128,-3 24 128,-1 23-128,-1 21 128,-2 20 0,-1 12 0,-2 6 0,-3-1 0,-1-9 0,-2-13 0,-1-14 0,0-18 0,1-15 0,-3-20 0,-1-20 0,-1-23 128,0-24-128,3-24 0,4-23 0,6-25 0,6-26-128,7-19 128,5-13-128,4 4 128,0 14-128,-2 24 0,-4 33 0,-6 37 0,-7 40 0,-9 36 128,-6 36 0,-5 34 0,-4 34 0,-2 29 0,0 23 0,-1 10 0,-1 4 0,-2-8 0,0-14 0,2-22 0,6-29 128,5-30 0,5-28 0,5-27 0,3-30-128,3-28 128,5-28-128,7-32 0,7-36 0,9-28 0,5-19-128,3-5 128,1 4-128,-2 19 128,-5 28-128,-6 34 0,-4 32 0,-6 35 128,-3 34-128,-5 30 128,-3 28-128,-3 27 128,-2 28 0,-2 21 0,-3 14 0,-2 7 0,-2 0 0,-1-12 0,-2-23 0,1-26 0,2-25 0,2-24 0,2-21 0,3-23 128,3-24-128,4-26 0,6-27 0,6-29 0,5-31 0,5-25 0,4-16-128,1-5 128,2 4-128,-3 18 128,-3 26-128,-5 29 0,-4 30 1,-4 28-1,-4 29 0,-4 26 0,-3 25 0,-4 22 128,-5 21 0,-4 24 0,-3 26 0,-6 18 0,-5 9 0,-3-4 0,0-12 0,1-23 128,6-27 0,7-29 0,5-24 0,4-26-1,5-23-127,3-25 128,2-25-128,3-23 0,3-21 0,7-21 0,8-20-128,6-12 128,4-3-127,1 13 127,-5 22-128,-5 29 128,-7 29-128,-7 31 128,-5 33-128,-8 31 128,-8 30-128,-7 29 128,-8 30 0,-4 23 0,-3 17 0,0 7 0,1-1 128,4-15 0,5-24 0,5-27 127,5-27-127,5-27 128,2-26-128,1-25 0,4-25 0,2-24 0,2-24-128,6-28 0,4-32 0,6-28 0,6-22 0,3-8 0,5 7 0,1 19 0,-2 31-128,-3 34 128,-6 37-128,-6 35 128,-6 34-128,-5 31 128,-6 27-128,-7 31 128,-4 32 0,-4 28 0,-3 27 0,-1 12 0,-1 3 0,0-8 0,0-18 0,3-26 128,2-33 0,4-34 0,2-34 0,1-29 0,1-29 0,2-23 0,2-23-128,3-21 0,3-19 0,3-22 0,5-24 0,3-20 0,3-14-128,0-1 128,1 11-128,-1 24 0,-2 38 0,-4 41 0,-4 43 0,-3 41 0,-4 39 0,-5 39 0,-5 38 128,-4 31 0,-4 25 0,-1 14 0,-4 6 0,-2-5 0,-2-15 128,1-23 0,0-29 0,2-30 128,5-32-128,2-29 0,2-28 0,2-26 128,2-26-128,4-24 0,7-22-128,7-26 128,6-29-128,7-19 0,6-11 0,4-5 0,1 5 0,-1 11 0,-3 20 0,-5 26 0,-4 28 0,-6 28 0,-3 25 0,-3 23 0,-3 23 0,-2 22 0,-1 23 0,-3 21 0,-3 20 0,-3 22 0,-3 22 0,-1 13 0,-1 2 0,0-11 0,1-23 0,2-28 0,3-26 0,1-26 0,2-22 0,1-24 0,0-24 0,3-22 0,4-22 0,4-18 0,3-16 0,4-18 0,4-22 0,1-12 0,1-6 0,0 5 0,-2 12 0,0 19 0,-2 27 0,-1 24 0,-2 22 0,-2 18 0,-2 16 0,-3 19 0,-4 20 0,-4 27 0,-6 28 0,-7 34 0,-5 34 0,-6 30 0,-2 20 0,-1 7 0,0-8 0,2-18 0,4-30 0,4-33 0,5-33 0,4-30 0,2-27 0,2-26 0,1-25 0,0-26 0,4-22 0,5-27 0,9-29 0,10-27 0,7-23 0,6-9 0,4 1 0,1 16 0,-2 25 0,-6 31 0,-5 32 0,-5 27 0,-5 23 0,-4 17 0,-4 15 0,-3 15 0,-2 17 0,-3 21 0,-3 21 0,-2 21 0,-2 19 0,-3 20 0,-4 23 0,0 11 0,-1 2 0,2-13 0,3-25 0,3-29 0,3-28 0,3-31 0,2-31 0,3-29 0,1-29 0,1-32 0,3-39 0,1-30 0,3-25-128,3-13 128,1-1-128,2 8 128,-1 15-128,-1 23 0,-4 30 0,-2 30 0,-4 27 0,-3 26 0,-2 24 0,-1 24 128,0 23 0,0 21 0,-1 22 0,-1 28 0,0 32 0,0 27 0,1 21 0,0 8 0,-1-3 0,1-14 0,0-24 0,-1-31 0,1-33 0,0-30 128,0-25-128,-1-25 128,1-25 0,1-24 0,0-23-128,5-22 128,3-19-128,7-24 128,6-28-128,6-17 0,4-5 0,3 11 0,-2 21 0,-3 30 0,-6 32 0,-5 34 0,-4 30 0,-5 31 0,-3 29 0,-2 34 0,-3 36 0,-1 32 0,-1 23 0,0 15 0,-1 8 0,-3-5 0,-1-13 0,-3-24 128,0-32-128,-1-34 128,-1-33 0,-1-34 0,0-34-128,0-31 128,1-26-128,3-21 128,2-15-128,5-16 128,4-18-128,5-13 128,4-8-128,2 2 0,2 11 0,2 21 0,2 25 0,-1 26 0,-1 24 0,-3 22 0,-2 18 0,-3 20 0,-1 23 0,-3 23 0,-3 26 0,-3 28 0,-3 33 0,-2 24 0,-1 14 0,0 1 0,1-14 0,0-25 0,3-30 0,2-35 0,1-32 0,-2-31 0,-2-29 0,-2-26 0,-3-25 0,1-26 0,3-32 0,4-23 0,5-17 0,7-1 0,8 12 0,4 23 0,2 31 0,-2 34 0,-3 33 0,-3 31 0,-5 30 0,-4 26 0,0 24 0,-2 19 0,-2 14 0,-2 12 0,-1 11 0,-1-2 0,-1-14 0,-1-20 128,-1-23-128,-2-26 128,-3-28-128,-4-28 128,-4-25-128,-2-25 0,-2-25 0,1-25 0,1-27 0,3-15 0,4-2 0,5 13 0,4 25 0,1 25 0,1 26 0,1 18 0,-2 16-128,1 8 128,-2 5 0,1 2 0,-1 2-128,-1 3 128,-1 3 0,-2 6 0,-5 11 0,-2 10 0,-4 9 0,-1 5 0,1 3 0,0-5 0,2-6-128,3-13 128,3-18-128,3-16 128,4-16 0,3-9 0,1-3-128,1 4 128,-2 8-128,-2 14 128,-4 19-128,-3 18 128,-3 18 0,-3 12 0,-1 6 0,0 0 0,0-3 0,2-7 0,1-7 0,2-7 0,2-7 0,2-6 0,-1-4 0,1-2 0,-1-2 0,-1-1 0,1-1 0,0-1 0,-1-1-128,1-3 128,-1-3-128,1-5 128,-2-8-128,0-6 128,-1-4-128,0-1 128,1 1-128,2 3 0,0 5 0,2 4 128,1 5-128,-2 8 128,-1 9-128,-4 15 128,-1 17 0,-3 20 0,-2 23 0,-2 23 0,-1 21 0,-1 17 0,-1 15 128,0-2 0,2-14 0,2-22 0,4-26 0,1-30 0,3-29-128,0-31 128,0-30-128,-1-27 128,-1-24-128,2-24 128,3-25-128,3-18 0,6-8 0,4 4 0,3 14 0,0 20 0,-1 25 0,-2 30 0,-4 33 0,-3 33 0,-5 31 0,-4 27 0,-3 23 0,-4 23 0,-4 26 0,-2 13 0,-3 4 0,-1-12 0,2-23 0,4-28 128,3-29-128,3-30 0,2-26 0,3-24 0,5-19-128,3-14 0,5-8-1024,5-3 1,2-1-10113,1 12 6528</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10.119"/>
    </inkml:context>
    <inkml:brush xml:id="br0">
      <inkml:brushProperty name="width" value="0.1" units="cm"/>
      <inkml:brushProperty name="height" value="0.6" units="cm"/>
      <inkml:brushProperty name="color" value="#CC9900"/>
      <inkml:brushProperty name="inkEffects" value="pencil"/>
    </inkml:brush>
  </inkml:definitions>
  <inkml:trace contextRef="#ctx0" brushRef="#br0">983 2441 5504,'0'0'0,"-6"-12"0,-3-4 0,4 2 128,5 3 0,5 4 0,5-1 0,1-5 1664,0-8 128,-1-10-1792,-1-11 128,-3-10-256,-2-11 0,-3-9 0,-1-8 0,-1-6 128,-1-2 128,1 5 0,0 7 128,1 11-256,0 15 128,3 15 128,-1 18 0,3 21-256,-1 21 0,1 19 0,-1 17 0,-1 15 0,-2 9 128,-2 4 128,-3 1 0,-2-3-256,-1-7 128,-1-10 128,1-12 128,2-13-384,0-16 0,-2-20 0,0-19 128,-1-18-256,0-16 128,2-15-128,3-15 0,4-15-384,3-13 128,1-10 0,0-4 128,-1-1 0,-3 8 128,-1 12 0,-3 18 0,-2 21 0,-4 26 0,-5 25 0,-3 26 128,-3 26 0,0 25 128,-2 23 256,-2 24 0,-3 28-385,-2 18 129,-1 11-128,0-4 0,3-14 128,3-25 0,5-29 0,7-33 0,3-33-128,4-31 0,4-29-128,2-26 128,2-24-128,3-25 0,4-30 0,6-23 0,7-18-128,6-8 128,1-1 0,-1 11 0,-1 17 0,-3 26 0,-5 30-128,-5 29 128,-3 26-128,-5 24 128,-5 23 0,-3 24 0,-4 21 0,-2 21 0,-2 19 0,-4 23 0,-4 23 0,-4 14 0,-5 5 0,0-11 128,2-23 0,3-26 0,4-27-128,3-28 128,-1-26-128,-1-26 0,0-23 0,0-21 128,3-19-128,5-18 0,5-18-128,8-19 0,5-21 128,5-10 0,4 4 0,-1 16 0,0 28-128,-3 32 128,-3 35 0,-3 36 0,-4 35 0,-3 33 0,-6 28 0,-3 28 128,-7 28 0,-3 18 0,-4 11 0,-2-2 128,-2-8-256,1-22 128,3-29 0,2-33 0,3-34 0,3-31 128,1-30-256,1-27 128,3-25-128,1-20 128,4-18-128,5-21 0,4-25 0,4-17 0,6-6 0,2 9 0,3 19 0,-2 28 0,-1 32 0,-5 30 0,-4 27 0,-4 27 0,-4 29 0,-3 27 0,-4 23-128,-4 25 128,-4 27 0,-3 18 0,-3 13 0,-4 0 0,-4-9 0,-2-20 0,3-26 0,4-31 128,3-32-128,3-31 0,5-31 0,4-26 0,4-24 0,5-21 0,7-18-128,5-22 128,7-24-256,7-17 128,3-9 0,4 6 128,3 16-128,-2 30 0,-6 39 0,-8 42 128,-8 44 0,-9 46 0,-6 43 0,-5 36 0,-3 29 0,-4 16 0,-2 4 0,-3-3 128,-3-11-128,-2-19 128,-1-27-128,1-27 0,1-25 0,2-24 0,1-22 0,2-22 128,2-24-128,4-23 128,4-24-128,4-24 0,6-28-128,5-20 128,9-10 0,5 5 0,1 22-128,-1 27 128,-2 31-128,-2 33 128,-5 35-128,-2 33 128,-4 36 0,-6 34 0,-7 36 0,-7 27 0,-6 18 0,-3 6 0,-1-5 0,0-13 0,-1-17 0,2-25 0,2-30 0,2-34 128,1-36-128,3-34 128,1-33-128,4-29 0,3-23-128,5-26 0,7-28-256,6-21 128,5-11 128,5 3 0,3 13-256,3 25 0,2 32 256,-1 37 128,-3 39 0,-8 38 0,-7 36 0,-9 35 0,-6 36 0,-6 27 0,-4 22 0,-3 10 0,-3 5 128,-2-5 0,0-13 0,2-21 0,2-29-128,3-29 128,3-29-128,1-29 128,1-28-128,1-28 0,2-27-640,6-29 128,4-36-639,6-26 127,4-19 384,5-4 0,1 12 640,0 23 0,-1 32-128,-3 32 128,-3 34 0,-5 31 0,-4 30 0,-4 29 128,-1 25 128,-2 22 128,-2 18 128,-2 18 128,-5 18-384,-4 10 0,-5 1 128,-1-11 127,0-24-255,3-26 128,4-26-256,2-28 0,-1-29-128,0-27 0,0-28-128,3-24 128,3-24-256,5-23 128,5-25-256,6-16 1,8-9 127,3 9 0,2 21 0,-1 27 128,-3 28 0,-2 27 128,-2 27-128,-1 26 128,-4 26 0,-3 23 0,-3 21 0,-4 18 0,-6 16 128,-6 15 0,-7 16 0,-5 7 128,-4-1 128,1-14-1,3-24-127,6-26 0,5-25-128,6-27 0,5-29 0,6-25 128,5-23-256,6-19 128,7-19-256,5-20 128,7-24-512,4-18 128,6-9 1,1-3-1,0 0 256,-5 11 0,-5 17-128,-5 24 0,-7 27 128,-4 27 0,-6 22 0,-3 21 128,-2 19 0,-3 21 0,-1 18 128,-2 18 0,-3 19 0,-3 15 0,-2 14 0,-3 15 128,-3 15-128,-1 2 0,1-11 0,2-20 128,3-22-1,3-26 1,2-27-256,3-26 128,2-27-128,3-26 128,2-24-256,1-20 0,3-16 0,3-17 128,2-19-256,4-14 129,2-8-129,4 4 128,3 12 0,2 23 128,-3 28-128,-3 27 128,-5 27-128,-6 25 128,-5 25-128,-4 24 128,-3 22 0,-4 20 128,-6 20 128,-5 21 128,-4 25-256,-4 18-1,-2 10-127,-1-1 128,1-11 0,3-20 0,4-30 0,3-31 0,5-33 128,2-30 0,4-28-256,1-26 128,2-22-128,3-18 0,2-16-128,4-17 128,3-19-128,4-11 128,3-7-128,4 4 128,4 11 0,2 18 0,-1 24 0,-3 23 0,-3 22-128,-4 16 128,-3 14 0,-3 14 0,-3 15 0,-2 19 128,-2 18-128,-2 18 0,-4 16 0,-4 14 0,-3 11 0,-3 3 0,-2-2 0,-1-8 0,2-12 0,1-15 128,3-16-128,3-20 0,1-21 0,3-22 0,2-22 0,3-19 0,6-20 0,4-15 0,4-16-128,4-16 128,5-15-128,4-6 0,1 7 0,-1 13 128,0 16-128,-2 18 128,-3 19-128,-3 22 128,-4 22 0,-2 24 0,-5 24 0,-4 23 0,-5 21 0,-6 19 128,-3 13-128,-3 14 128,-1 12-128,0 6 0,-1-1 128,0-10 0,1-22-128,1-21 128,3-24-128,1-19 0,2-16 0,1-17 128,-1-17-128,0-15 128,1-15-128,3-14 128,3-13-128,6-12 0,6-12 0,6-8 0,3-6 0,3-1 0,1 3 0,-1 9 0,-2 12 0,-2 14 0,-3 15-128,-5 16 128,-2 18 0,-4 22 0,-1 26 0,-3 27 128,-2 26 0,-2 27 128,-1 27-128,0 15 0,5 6-128,2-11 0,3-22 0,0-26 0,-1-28 0,-1-27 128,-3-27-128,-3-23 128,0-24-128,-1-19 128,0-17-128,3-14 0,1-13 0,2-8 0,2-4 0,1 4 0,1 7-128,-1 13 128,1 15-128,1 15 128,-2 16-128,0 17 128,0 21 0,0 21 0,1 20 0,1 17 0,-1 16 0,1 10 128,0 9-128,-2 5 128,0 2-128,-1-3 0,0-6 0,0-11 128,-1-13-128,-1-17 128,-3-19-128,-4-21 128,-3-21-128,-2-22 0,-2-19 0,-2-15 0,0-12 0,0-8 0,1 1 0,1 4 0,2 8 0,1 9 0,1 11 0,2 12 0,0 13 0,2 14 0,0 18 0,3 17 0,2 16 0,2 17 128,4 15 0,2 14 0,0 11-128,0 6 0,-2 3 0,-3-5 0,-1-9 128,-2-18 0,-2-23 0,-3-28 0,-4-29-128,-4-27 0,-4-25 0,-3-18 0,-2-12 0,0-7 0,0-4 0,-2 1 0,-2 1 0,-2 5 0,-1 7 0,0 11 0,1 10 0,4 13 0,3 12 0,5 15 0,1 17 0,2 19 0,-1 20 0,-2 19 0,-3 16 0,0 10 0,0 6 0,1 0 0,2-4 0,2-8 0,3-12 0,-2-15 0,-2-18 0,-4-19 0,-6-18 0,-3-18 0,-1-14 0,0-14 0,2-10 0,3-8 0,3-4 0,2 2 0,4 6 0,2 11 0,2 13 0,2 17 0,1 24 0,0 24 0,-2 27 0,-3 23 0,-1 21 0,-1 16 128,-2 12-128,0 11 128,-1 9-128,1-3 128,0-15-128,2-21 128,0-25-128,1-28 128,-1-31-128,-1-32 0,0-30 0,-1-25 0,2-19 0,1-14 0,4-7 0,3 0 0,2 3 0,2 10 0,3 16 0,2 22 0,1 27 0,0 28 0,0 26 0,-1 24 0,-4 17-384,-1 13 0,-3 8-3327,-2 3-1,0-1-2176,0-8-512,1-9 8320,1-16-3968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14.532"/>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1228 9344,'0'0'0,"0"0"0,0 0 128,0 0 384,0 0 0,0 0 512,0 0 128,0 0-1152,0 0 128,2 11 0,1 13 128,2 12 0,2 11 0,0 5-128,1 2 128,0-1-128,-1-2 128,1-1-128,0-3 0,-1-3-128,0-5 128,0-5-128,-1-5 128,0-4-128,-1-5 128,0-4 0,-1-3 0,-1-4 0,-2-7 0,-1-9-128,-1-10 128,-2-12 0,-2-13 128,0-12-128,0-12 0,-1-12-256,0-10 128,0-9-128,1-5 0,1-5 0,0-2 0,2-1 0,1 4 128,1 9-128,1 12 128,1 12-128,1 14 128,0 13-128,1 14 128,0 12 0,2 14 0,-1 14-128,0 15 128,0 15 0,0 15 0,0 15 0,0 13 0,-1 14 0,0 7 128,-1 4 0,0-3 128,0-8 0,1-11 0,1-14-128,0-13 127,-1-14-255,-1-16 128,-1-17-128,-3-19 0,-1-19 0,-1-18 0,-2-17 0,-1-15 0,0-14 0,1-10 0,2-8-128,3-5 128,4-2-127,3 6 127,1 10-128,2 14 128,0 16-128,2 19 128,1 22 0,-1 23 0,-1 22 0,0 22 0,-2 21 0,0 16 0,-3 15 0,0 10 0,-2 9 0,-2 5 0,0 2 256,-1-5 127,-1-9-255,-1-13 128,-1-13-256,0-16 128,-1-15-128,-1-19 128,-1-22-128,1-23 128,1-23-128,4-21 0,1-18-128,3-15 0,3-12 0,3-11 128,0-11-128,2-1 128,1 6-128,-1 13 128,2 15 0,-1 17 0,0 16-128,-2 18 0,-1 17 128,-2 20 0,1 24 0,1 25 0,2 26 0,-1 23 128,0 19 0,-1 17 0,-1 18-128,-2 8 128,0-1-128,-2-12 128,0-24-128,-3-26 128,-1-26-128,-3-26 0,-2-25 0,-4-24 0,-1-22 0,-2-20 0,0-17-128,3-15 128,4-15-128,3-15 0,3-14 0,2-3 128,2 9-128,1 15 128,0 21-128,0 19 128,-1 19-128,-1 17 128,-3 16-127,0 18 127,1 21 0,2 24 0,3 26 0,1 30 127,0 33 1,0 26 128,0 20-128,-2 6 0,-2-5-128,-1-19 128,-1-30 0,-3-33 0,-2-33-128,-2-32 128,-3-31-128,-3-30 128,-1-27-128,0-21 0,2-19 0,1-18 0,3-21-128,2-14 128,-1-7-128,2 7 128,2 18-128,2 24 128,2 24-384,1 21 0,1 20 129,-2 18 127,1 16 0,-2 18 0,-2 19 128,0 21 0,0 20 128,2 20 128,2 17-129,1 15 129,2 16-256,-1 2 128,-1-11-128,-1-19 128,-2-21 0,-2-22 0,-1-21-128,-2-24 128,-2-24-128,-1-25 0,0-25-128,0-19 128,2-18-256,0-15 128,1-12-128,0-11 128,-1-10 1,0 3-1,0 15 0,1 22 0,0 23 0,0 25 128,2 22 0,3 24 0,3 26 128,3 26 0,0 24 128,1 27-1,0 30-127,0 22 0,0 15-128,-2 1 128,-3-9 0,-3-21 0,-3-28 0,-3-33 0,-2-35-128,-2-34 128,-2-30-128,-1-28 128,-1-20-128,-1-18 0,-1-12-128,-1-9 128,1-4 0,2-7 0,1-8 0,2 1 0,3 10-128,2 18 128,1 17-128,1 20 128,1 17-128,1 18 128,1 20 0,1 22 0,1 27 128,0 28 0,1 26 0,-1 27 0,2 31-128,-1 20 128,1 7-128,-2-9 128,-1-22-128,-2-29 128,-1-35-128,-3-35 128,-5-35-128,-4-31 0,-4-29 0,-3-23 0,-2-18-128,-1-14 0,-1-11 0,0-10 128,-1-13 0,0-6 0,1 1-128,2 10 0,4 22 0,4 23 128,3 24-128,0 27 0,0 27 128,0 26 0,0 26 0,-1 23 0,-1 20 0,2 22 128,0 23-128,3 13 128,1 2 0,2-10 0,2-24 0,0-26 128,2-28-128,0-28 0,-1-28-128,-1-26 0,0-25 0,0-22 0,1-20 0,2-15 0,2-12 0,1-15 0,2-19-128,3-12 128,4-7-128,1 5 128,0 13 0,0 18 0,-1 23 0,0 23 0,-2 23-128,-1 19 128,-2 17-128,-2 14 0,-2 16 0,0 17 128,-3 16-128,-1 18 128,-2 18 0,0 15 0,0 16-128,0 16 128,0 20 0,1 12 0,0 2 0,-1-9 0,-1-21 0,-3-25 0,0-26 128,-2-23 0,-1-20-128,-1-19 0,-2-18 0,1-19 0,4-17-128,2-14 128,2-13-128,0-9 128,1-10-128,0-4 0,-1-4 128,2 2 0,2 5 0,3 9 0,2 11 0,1 13 0,0 12 0,1 13 0,0 12 0,1 14 128,2 17-128,3 16 128,3 17 0,2 20 0,1 17 0,0 16 0,0 14 0,-1 12 0,-2 13-128,-2 0 128,-3-13 0,-3-18 0,-2-25-128,-4-25 128,-4-27-128,-5-27 0,-5-26 0,-2-24 0,0-23-128,0-18 128,2-15-128,2-15 0,5-19-128,5-13 128,5-5 128,3 7 0,2 18 0,-1 23 0,0 25-256,-3 24 128,-2 19 0,-1 18 0,-1 17 0,1 16 128,1 15 0,1 16 0,2 15 0,2 14 0,1 14 0,2 12 128,-1 11-128,0 6 128,0 3-128,-2-3 128,-1-8-128,-2-13 128,-3-15-128,-2-19 0,-4-23 0,-4-24 0,-3-27 0,0-22 0,-1-19-128,2-16 128,3-11-128,0-10 0,1-6 0,1-3 128,1 2-128,2 9 128,2 12-128,1 16 128,1 21 0,2 24 0,2 27 0,2 25 0,3 25 128,0 21 0,2 17 0,-1 13 0,0 6-128,-1 6 128,-4 6-128,-3-5 128,-4-15-128,-2-19 128,-2-22-128,-1-19 128,-1-17-128,-3-15 0,-4-16 0,-3-14 0,-2-15-128,-1-14 128,1-13-256,3-10 128,2-12-128,5-6 128,2-3 0,2 4 128,4 8 0,0 14 0,2 17 128,-2 21 128,1 26-128,0 24 0,0 23 0,-1 18 0,1 17 128,-2 10 0,0 8-128,-1 1 0,-2-2 0,-1-8 0,-1-9-128,-2-15 0,-3-18-1280,-4-20 1,-4-22-3329,-4-23 128,-1-24 1920,0-22 128,-1-19 1792,4 5-896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5.609"/>
    </inkml:context>
    <inkml:brush xml:id="br0">
      <inkml:brushProperty name="width" value="0.05" units="cm"/>
      <inkml:brushProperty name="height" value="0.05" units="cm"/>
    </inkml:brush>
  </inkml:definitions>
  <inkml:trace contextRef="#ctx0" brushRef="#br0">54 402 11648,'1'-5'128,"4"-21"2,-1-1 0,-2 1-1,0-1 1,-2 0 0,-1 1 0,-1-1 0,-1 1 0,-2-1 0,0 1 0,-15-39 0,11 11 107,7 42-59,4 37 26,2 26-81,-3 1 1,-2 0 0,-2 0-1,-13 64 1,11-99-124,2-31-209,4-28-584,1 6-1319,1-2-5376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22.189"/>
    </inkml:context>
    <inkml:brush xml:id="br0">
      <inkml:brushProperty name="width" value="0.1" units="cm"/>
      <inkml:brushProperty name="height" value="0.6" units="cm"/>
      <inkml:brushProperty name="color" value="#FFC114"/>
      <inkml:brushProperty name="inkEffects" value="pencil"/>
    </inkml:brush>
  </inkml:definitions>
  <inkml:trace contextRef="#ctx0" brushRef="#br0">142 683 7168,'0'0'0,"0"-8"0,1-5 0,-1-3 256,0 0 0,-1 1 384,-1 1 0,-1 0 0,-2-1 0,0-5 0,0-1 0,3-2-512,2 0 0,3 3 0,3 4 0,2 8 0,3 9 0,3 11 0,1 10 0,1 6 128,-1 6 128,-2 5-256,-2 2 0,-3 0 0,-4-2 0,-3-6-128,-2-5 128,-2-6-128,-4-7 128,-6-9-128,-5-9 0,-5-9 0,-3-9 0,-5-9 0,0-7 0,1-8 0,4-4 0,7-1 0,7 1 0,7 5 0,7 6 128,5 6-128,4 9 0,5 10 0,2 13 0,3 15 0,1 12 0,1 11 0,-2 10 0,-2 7 0,-2 2 0,-4 1 0,-3-3 0,-3-6 0,-3-8 128,-1-8-128,-2-8 128,-1-7-128,-3-8 0,-1-7 0,-3-11 0,-3-13 0,-1-14 0,0-12-256,2-9 128,4-8 0,5-4 128,4 0 0,5 1 0,5 6 0,6 7 128,7 9-128,5 9 0,5 12 128,4 15 0,0 15-128,-2 18 128,-4 15-128,-4 14 128,-7 7-128,-7 5 128,-8 1-128,-8-4 0,-8-6 0,-10-10 0,-12-12 0,-8-12 0,-6-12 0,-3-10 0,-2-12-128,2-7 128,3-5-256,6-4 128,8-2-256,7-3 0,6-4 384,6-4 0,6-2 0,6 0 0,8 1 0,5 5 128,6 6-128,6 11 128,6 11-128,5 13 128,3 12-128,1 13 128,-3 11-128,-4 8 128,-8 6-128,-8 2 128,-8 2-128,-11-3 128,-12-4-128,-9-8 0,-6-7 0,-5-11 0,-3-12 0,0-16 0,0-15 0,2-13 0,4-11 0,7-8 0,6-6 0,8-6 0,8-5 0,9-3 0,9-1 0,9 0 0,8 3 0,6 5 0,4 9 0,2 14 128,-1 16 0,-1 20 128,-2 18 0,-3 20 0,-7 18 128,-7 13 128,-8 6-384,-9 3 0,-8-3-128,-8-5 127,-10-8-127,-11-7 0,-11-9 0,-11-9 0,-4-9-127,-2-11 127,-2-12-128,1-12 128,6-9 0,5-9 0,7-8 0,9-7 0,9-6 0,11-5 0,10-2-256,8-4 128,8-3-128,4 0 128,5 3-128,4 6 128,5 8 128,5 11 0,4 14 128,3 14 0,1 15 0,1 17 0,-2 15-128,-3 15 128,-4 13-128,-7 8 128,-7 5 0,-9 1 0,-10-3 128,-10-5-1,-8-8-127,-6-12 0,-7-10-256,-7-12 128,-9-12 0,-6-12 0,-3-11-128,-2-13 0,3-11 1,5-11 127,9-11-256,8-8 0,10-7 0,9-4 128,9-3 0,8 1 128,10 2 0,8 5 0,7 8 0,5 10 0,2 13 0,2 15 0,-1 17 0,-1 16 128,0 15 0,-3 14 128,-5 12-128,-5 7 0,-7 4 0,-6 1 0,-8-1-1,-8-3 129,-6-7-384,-8-9 128,-12-10-128,-10-12 1,-9-11 127,-5-12 0,-3-12-256,2-13 128,5-12 0,7-8 0,8-7 0,11-3 128,9-2-128,8-2 128,10-3-128,8 0 128,9 1-128,7 4 128,6 9-128,2 13 128,5 14 0,-1 15 0,0 17 0,-4 16 128,-3 13 0,-3 11 128,-5 8-128,-5 6 128,-7 4-128,-5-1 0,-7-3-128,-7-6 0,-5-9-256,-8-11 128,-9-11-128,-9-14 128,-8-14 0,-5-14 0,-2-15 0,4-13 128,5-11-128,11-7 128,14-3 0,13 0 0,14 3 0,13 5 0,11 4-128,9 6 0,6 7 0,2 9 128,0 10 0,-1 10 0,-4 14 256,-5 13 0,-6 13-128,-8 13 128,-7 8-128,-5 4 0,-7 2-128,-6-1 128,-6-4-256,-10-4 128,-11-7-512,-10-7 128,-8-11 256,-7-11 0,-8-12 128,-3-12 0,0-7 0,2-7 0,7-5 0,7-6 0,9-5-128,10-6 128,11-2-128,11-2 0,13 1 128,10 4 0,11 5 0,8 9 0,7 11 0,4 13 128,1 15-128,1 15 128,-2 13-128,-4 9 128,-7 5 0,-9 2 128,-9-4 128,-9-4 0,-11-5-384,-11-7 0,-10-8-128,-10-10 128,-7-10-128,-6-10 0,-2-12 0,0-9 128,0-9-128,5-7 128,8-5-128,9-2 128,12 0-128,9 1 128,10 4 0,8 4 0,7 6 0,5 6 0,3 8 0,2 8 0,0 11 0,0 12 0,-1 13 0,-2 12 0,-5 9 0,-7 6 128,-6 2-128,-6-1 0,-8-6-128,-7-6 0,-5-10-512,-6-9 0,-7-12-384,-7-12 0,-8-11 1152,-6-11 0,-1-11 0,2-6 0,4-3-128,7-2 128,8 0-128,8 3 0,8 2 0,10 3 0,9 2-128,10 4 128,6 5 0,7 8 128,3 9 128,3 12 0,2 12 128,1 13 128,-2 12-384,-4 10 128,-8 6-128,-8 3 0,-9-2-128,-9-5 128,-9-6-128,-9-6 0,-12-10 0,-8-7 0,-7-11-256,-4-8 128,-3-12 0,0-11 128,1-11 0,5-10 0,6-5 0,9-3 0,9-2-128,10 0 128,9 2 0,7 2 0,8 3 0,7 2 0,7 2 0,7 7 0,8 7 128,7 10 0,4 12 0,3 13 0,0 13 0,-4 11 0,-4 12 0,-8 10 128,-10 4-128,-12 3 0,-14 2 0,-10-1 0,-8-5-128,-10-8 128,-11-9-128,-8-10 0,-6-12 0,-3-12 0,-1-13 0,4-13 0,4-12 0,9-7 0,8-4 0,9-3 0,10-1 0,9-2 0,9-3 0,7-3 0,7-2 0,7-1 0,7 1 0,6 7 128,6 9 128,6 14 128,5 20-256,1 19 127,-4 20-127,-5 16 0,-8 16 0,-8 12 128,-10 6-128,-10 2 0,-11 0-128,-13-4 128,-14-4 0,-14-8 0,-14-10-128,-8-13 0,-3-13-128,-2-17 128,1-20-512,5-16 128,7-14-2175,8-9 127,11-6-3072,12-5-640,10-2 8064,6 8-3968</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25.346"/>
    </inkml:context>
    <inkml:brush xml:id="br0">
      <inkml:brushProperty name="width" value="0.1" units="cm"/>
      <inkml:brushProperty name="height" value="0.6" units="cm"/>
      <inkml:brushProperty name="color" value="#FFC114"/>
      <inkml:brushProperty name="inkEffects" value="pencil"/>
    </inkml:brush>
  </inkml:definitions>
  <inkml:trace contextRef="#ctx0" brushRef="#br0">369 277 13824,'6'-2'0,"13"-5"0,-1 3 0,-10 5 0,-13 7 0,-12 6 0,-9 2 0,-4 0 128,-1-3 0,3-5-128,4-6 128,4-6 0,4-5 0,5-4 0,6-4 0,5-3 256,6-3 128,6-2-384,8-1 128,7 3-256,6 4 128,7 7-128,6 8 128,2 9-128,1 8 128,-1 8-128,-5 6 0,-3 7 0,-5 2 0,-7 2 0,-7-3 127,-8-1-127,-8-4 128,-9-2-128,-13-3 128,-14-4 0,-14-6 0,-12-5-128,-11-6 128,-5-7-128,-2-5 0,2-7 0,4-5 0,7-6 0,8-5 0,10-5 0,12-5 0,16-3 0,16-4 0,16-1 0,15 0 0,16 3 0,11 7 0,10 7 0,7 9 0,2 12 0,-2 10 128,-5 10-128,-8 8 0,-10 8 0,-10 4 0,-10 3 0,-12 2 0,-11 0 0,-11 0 0,-12-1 0,-10-2 128,-12-5-128,-12-4 0,-11-5 0,-8-6 0,-3-6 0,-1-5 0,4-4 128,8-3 0,8-3-128,11-2 0,10-4 0,11-4 0,12-6 0,13-3 0,16-3 0,14-1 0,16 1 0,12 6 0,8 4 0,4 6 0,1 9 0,-1 9 0,-4 8 0,-7 10 0,-7 8 0,-11 7 0,-11 8 0,-14 3 0,-15 3 0,-16-2 0,-11-2 0,-14-7 0,-13-5 0,-14-8 0,-9-7 0,-8-6 0,-4-6 0,1-6 128,5-3-128,10-4 128,12-4-128,12-6 0,15-7 0,17-8 0,16-6-128,16-6 128,17-4 0,14 1 0,12 1 0,8 6 0,5 7 0,1 10 0,0 11 0,-4 10 0,-7 11 0,-10 9 0,-12 8 0,-15 8 0,-17 4-128,-15 2 128,-11-1-128,-12-3 128,-14-4 0,-12-4 0,-13-5 0,-7-3 0,-3-4 0,0-5 0,5-4-128,7-5 128,7-6-256,11-8 0,12-11 0,15-9 128,17-9-127,16-6 127,16-4 0,12-1 128,10 4 0,6 7 0,4 8 0,0 10 0,0 9 0,-2 12 0,-4 12 0,-7 13 0,-10 11 128,-9 11 0,-13 8 0,-13 5-1,-15 4 129,-12-1 0,-7-4-128,-9-7 0,-9-11-128,-6-11 0,-3-11 0,-4-11 0,-1-11 0,1-9 0,5-5 0,6-4 0,10-3 0,10-3 0,11-5 0,12-4 0,12-4-128,11-1 128,9 0-128,7 4 128,5 5 0,1 8 0,-2 9 0,-3 11 0,-3 12 0,-6 14 0,-5 10 0,-6 9 0,-6 3 0,-4-1 0,-5-2 0,-4-5 0,-6-4 0,-7-5 0,-9-7 0,-8-6 0,-10-5-128,-6-7 128,-1-6-128,3-6 128,6-9-128,8-7 0,13-7 1,12-5 127,13-4 0,14-1 0,13 0-128,8 5 128,7 7 0,4 11 0,0 10 0,-2 13 0,-5 14 128,-8 14-1,-8 12 1,-9 9 128,-7 3-128,-8 0 128,-9-3-128,-9-6 128,-8-5-256,-9-9 0,-9-8 0,-8-10 0,-5-11 0,-2-9 0,1-8 0,5-8 0,7-6 0,9-5 0,12-4 0,12 0 0,13 0-128,13 4 128,10 4-128,9 7 128,7 6-128,2 9 128,-1 9 0,-1 11 0,-5 12 0,-5 10 0,-6 7 0,-7 4 0,-7 4-128,-7 0 0,-6-5-256,-10-8 1,-10-11 127,-11-11 128,-6-13-256,-4-12 128,-1-8 128,2-7 0,4-5 0,7-3 0,7 0 0,9 0 128,10 4 0,12 3 0,9 5 0,8 4 0,7 3 0,2 3 0,0 4 0,-3 3 0,-6 4 128,-4 6 128,-6 10 128,-6 7 0,-6 7-384,-6 6 128,-7 6-128,-7 2 128,-3 1-128,-7-4 128,-7-6-128,-6-6 0,-3-10 0,0-8 0,3-11 0,4-9 0,7-6 0,6-4 0,10-5 0,9-4 0,11-3 0,10-2 0,7-1 0,7 0 128,5 1-128,4 2 128,3 3-128,0 6 127,-2 5-127,-5 9 128,-5 10 0,-6 12 128,-6 11-128,-7 9 0,-6 7-128,-8 1 0,-6 1 0,-11-3 128,-11-4-128,-11-6 128,-9-6-128,-5-6 0,-5-7 0,-1-5 128,4-5-256,5-3 128,6-6-640,9-4 1,8-2-1,9-3 0,8-3 384,10-2 128,8 0 0,10 1 0,10 2 128,8 3 0,8 4 0,5 6 0,3 8 0,1 8 0,-1 11 128,-5 7 128,-5 8 128,-6 5 0,-7 5-256,-6 1 128,-6-1-128,-5-4 128,-4-6-256,-4-7 128,-7-5-128,-5-7 127,-7-6-127,-7-7 0,-9-6 0,-6-8 0,-6-8 0,-4-6 0,0-5 0,1-2 0,5-4 0,5-2 0,9-4 0,9-3 0,10-2 0,11-2 0,9 0 0,11 1 0,11 4 0,11 3 128,10 6 0,6 5 128,5 6-640,2 7 129,1 7-7553,-3 6-640,-6 4 8448,-9 2 0,-12 3-128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27.952"/>
    </inkml:context>
    <inkml:brush xml:id="br0">
      <inkml:brushProperty name="width" value="0.1" units="cm"/>
      <inkml:brushProperty name="height" value="0.6" units="cm"/>
      <inkml:brushProperty name="color" value="#FFC114"/>
      <inkml:brushProperty name="inkEffects" value="pencil"/>
    </inkml:brush>
  </inkml:definitions>
  <inkml:trace contextRef="#ctx0" brushRef="#br0">108 472 13824,'0'0'0,"6"1"0,3 0 0,1 0 0,0-2 0,-3-2 0,-2-1 0,-1-3 0,-3-4 128,-2-3 0,-2-5 0,-1-5 0,0-6 128,3-5 0,4-2 0,7-1 128,9 3 0,8 3-128,8 6 0,6 6-129,6 5 129,3 5-128,2 8 128,2 8-128,-1 8 0,-4 11 0,-7 10 0,-7 9-128,-10 8 128,-10 6-128,-11 2 128,-11 1-128,-10-5 128,-9-8-128,-8-10 128,-7-14-128,-6-12 128,-5-13-128,-5-11 128,-3-12-128,1-9 0,1-10 0,6-6 0,7-6 0,8-4 0,9 0 0,9 1 0,8 1 0,10 3 0,7 7 0,10 8 0,10 9 0,7 11 0,9 14 0,6 13 0,5 12 0,3 11 0,0 9 0,-3 6 0,-6 4 0,-6-1 0,-8-2 0,-9-5 0,-10-4 0,-9-6 0,-8-5 0,-8-3 128,-8-5-128,-5-5 0,-4-4 0,-3-5 0,-3-6 0,0-5 0,1-5 0,3-7 0,3-6 0,5-5 0,4-4 0,7 0 0,5 2 0,7 5 0,6 6 0,8 11 128,5 13-128,6 13 128,2 14-128,1 12 128,-1 9-128,-4 7 128,-5 5-128,-6 1 128,-7-3-128,-7-7 128,-6-10-128,-7-8 0,-7-11 0,-7-10 128,-10-9-128,-7-11 0,-3-11 0,0-14 0,6-13 0,7-13 0,9-10 0,12-8 0,12-3 0,12 3 0,10 4 0,10 9 0,6 8 0,7 11 0,3 10 0,1 10 0,2 9 0,-2 13 0,-4 13 0,-5 14 0,-7 14 0,-9 11 0,-9 10 0,-9 5 0,-8 1 0,-11-3 0,-10-4 0,-12-7 0,-11-9 0,-7-10 0,-2-10 0,-1-11 128,0-13-128,3-16 0,3-13 0,5-12 0,9-11 0,9-6 0,11-6 0,10 0 0,9 4 0,10 7 0,8 11 0,9 14 0,10 17 0,8 15 0,6 15 0,3 14 0,0 10 0,-3 8 0,-6 3 0,-10 0 0,-11 0 0,-13-4 0,-11-5 0,-14-4 0,-15-8 0,-10-5 0,-6-8 0,-3-7 0,-1-7 0,1-10 128,2-11-128,2-11 0,7-11 0,7-9 128,10-7-128,9-5 0,12-1 0,10 0 0,13 1 0,11 3 0,11 5 0,10 10 0,7 13 0,5 17 0,2 16 0,-1 17 0,-7 17 0,-7 14 0,-12 9 0,-12 6 0,-14 2 0,-15-2 128,-16-5-128,-14-8 128,-10-10-128,-8-13 128,-8-14-128,-6-15 128,-2-14-128,0-13 128,5-14-128,7-11 128,10-11-128,11-8 128,15-3-128,13-1 0,13 1 0,11 5 0,8 7 0,7 8 0,5 12 0,3 13 0,2 18 0,-2 17 0,-5 16 0,-5 15 0,-9 12 0,-10 7 128,-9 2-128,-12-1 128,-12-5-128,-10-7 128,-9-11-128,-8-13 0,-8-14-128,-4-16 128,1-18-640,6-18 128,8-14-13823,9 1 8831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28.719"/>
    </inkml:context>
    <inkml:brush xml:id="br0">
      <inkml:brushProperty name="width" value="0.35" units="cm"/>
      <inkml:brushProperty name="height" value="0.35" units="cm"/>
      <inkml:brushProperty name="color" value="#722E04"/>
    </inkml:brush>
  </inkml:definitions>
  <inkml:trace contextRef="#ctx0" brushRef="#br0">1 17926 6272,'7'-3'192,"72"-24"1483,-22 9-478,0-3 0,-2-2 0,76-44 1,-95 41-873,-2-2 0,53-53 0,14-14 321,-31 40-382,2 4 1,2 2-1,2 4 1,111-48 0,-21 17 492,194-119 0,169-161-96,-424 289-559,4 4 0,118-48-1,-125 62-43,7-7-1,-4-5 0,108-81 0,240-172 156,-341 236-128,3 5 1,198-93-1,-195 113 43,-1-5 0,180-121 0,-135 68 11,196-102-1,683-404 609,-944 550-710,2 5 1,4 4-1,122-50 0,777-371 219,-946 448-256,497-259 0,-334 198 0,154-70 22,-337 145 4,393-205 54,-375 190-80,112-68 0,253-111 0,-265 148 0,476-219 0,-352 126 0,217-110 0,22 35 0,-303 138 0,-91 38 0,193-120 0,-304 167 0,528-313 0,-472 288 0,319-161 0,-11-22 0,-278 153 0,245-154 0,-227 151 0,128-53 0,-62 45 0,131-59 0,-222 90 0,119-78 0,24-39 0,56-37 0,15 24 0,-270 155 2,153-74 61,192-126 0,-378 216-63,310-191 107,189-76 42,-239 136-148,-105 57 52,204-136 0,-150 71-42,338-168-1,122-50 118,-596 312-121,288-175-21,11 23 128,272-137-93,-492 242-21,227-131 0,-258 159 0,154-58 0,-102 57 0,267-145 0,-132 21-1,86-48 24,-275 180 35,182-62 0,-30 15-72,-209 77 15,-1-2 1,67-47-1,112-90-1,311-190 0,-168 165 0,-356 177 0,-1-1 0,0-1 0,-2-2 0,0 0 0,-1-2 0,-1-1 0,30-37 0,7-20-22,104-126 104,-128 165-59,1 2 0,78-62-1,76-52-22,-150 115 0,-2-2 0,48-61 0,56-96 91,116-142-54,-224 297-37,-2-2 0,-2-1 0,-2-1 0,34-71 0,160-318 0,-198 392 0,-2-2 0,-1-1 0,-3-1 0,-2 0 0,23-93 0,-29 66 0,-3-1 0,-4-1 0,-5-105 0,-1 161 0,0 0 0,-1 0 0,-1 1 0,-1-1 0,-1 1 0,-9-23 0,11 34 0,-1-1 0,0 1 0,-1 0 0,0 0 0,-1 1 0,1 0 0,-1-1 0,-1 2 0,1-1 0,-1 1 0,0 0 0,-1 0 0,1 1 0,-1 0 0,-11-5 0,-10-2 0,-1 1 0,0 1 0,-35-7 0,-98-10 0,-22 8 0,-357 11 0,22 39 0,125-6 0,11 6 0,120-6 0,-55 7 0,1 29 0,-139 73 0,324-86 0,-178 90 0,-301 164 0,217-156 0,73-32 0,-282 143 0,429-165 0,21-10 0,57-33 0,90-46 0,-16 4 0,22-7 0,1 0 0,-1 0 0,0 0 0,1 0 0,-1-1 0,1 1 0,-1 0 0,1 0 0,-1 0 0,1-1 0,-1 1 0,1 0 0,-1-1 0,1 1 0,0 0 0,-1-1 0,1 1 0,-1-1 0,1 1 0,0-1 0,0 1 0,-1-1 0,1 1 0,0-1 0,0 1 0,-1-1 0,1 1 0,0-1 0,0 1 0,0-1 0,0 1 0,0-1 0,0 1 0,0-1 0,0 0 0,0 1 0,0-1 0,0 1 0,0-1 0,0 1 0,0-1 0,1 0 0,1-10 0,0-1 0,1 1 0,0 1 0,1-1 0,0 0 0,1 1 0,0 0 0,1 0 0,0 1 0,0-1 0,1 1 0,8-8 0,11-11 0,1 2 0,39-30 0,-13 18 0,3 3 0,82-40 0,-97 54 0,391-195 0,173-94 0,-358 178 0,-173 97 0,111-36 0,-42 25 0,524-140 0,-528 161 0,226-50 0,-278 52-7,460-110 18,9 46-249,-414 75 145,0 7 1,163 15-1,-107 5 72,-72-13-110,-77-4 105,-1 3 0,1 2 0,93 18 0,-53 1 26,-1 4 0,-1 3 0,114 57 0,-53-20 0,-108-51 0,-2 1 0,0 2 0,-1 2 0,-1 1 0,34 26 0,-64-40 2,1 0-1,-1 0 0,0 0 1,0 1-1,-1 0 0,7 15 1,21 55-118,-29-62 103,0-1-1,-1 1 1,-1-1 0,-1 1 0,0 24 0,-10 84-53,5-93 61,-1 14 5,-2 0 0,-15 56 0,18-91 0,0 0 0,-1-1 0,1 1 0,-2-1 0,1 0 0,-1-1 0,-1 1 0,-11 11 0,-10 7 0,-32 24 0,32-27 0,-43 35 0,3 4 0,-102 120 0,32 7-67,6-9 6,84-127 61,-1-3 0,-3-1 0,-79 57 0,-30 28 0,8 11 0,47-43 0,-140 106 0,113-114 0,8-7 0,-131 121 0,176-133 0,-125 114 0,150-144 0,-114 74 0,-152 44 0,-23 15 0,31 26 0,-33 19 0,218-155 0,-265 101 0,271-115 0,-212 130 0,138-70 0,-347 176 0,449-248 0,-179 57 0,28-13 0,-289 169 0,15 41 0,519-297 0,-76 42 0,-2-4 0,-132 47 0,100-48 0,2 5 0,-159 87 0,219-101 0,-491 312 0,471-289 0,-107 76 0,131-98 0,-1-3 0,-52 23 0,-285 136 0,288-131 0,-167 127 0,134-86 0,-4-6 0,-3-6 0,-189 86 0,164-94 0,-150 73 0,210-94 0,-95 67 0,108-60 0,-21 16 0,-186 100 0,3-39 0,-79 40 0,14 27 0,-1 20 0,253-167 0,-173 69 0,246-115 0,-186 82 0,-501 349 0,539-327 0,99-67 0,-3-4 0,-165 65 0,59-33 0,3 8 0,4 8 0,-192 133 0,309-184 0,-208 131 0,198-130 0,-139 56 0,-87 24 0,218-84 0,-122 78 0,-232 159-85,-21-33 42,327-185 43,-14 5 0,-182 111 0,166-72 0,-386 231 0,-148 8 0,602-301-10,-112 66-1,-9 32-94,-146 83 103,-5-15 2,168-91 0,9 2 64,-204 166 0,328-235-58,-3-3-1,-2-3 0,-104 47 1,36-28 129,-138 65 84,8 25-61,122-50-44,-173 105 6,110-87-120,-49 26 0,79-54 0,-98 54 0,14 22 0,158-93 0,-3-4 0,-119 56 0,187-107 0,-60 28 0,-144 94 0,40-16 0,38-24 0,-155 144 0,121-86 0,162-134 21,-2-1-1,0-2 1,-52 23-1,-124 37 169,109-44-204,-13 17 74,-1 0 10,99-47-69,0 1 0,0 1 0,1 0 0,0 2 0,1 0 0,0 1 0,1 1 0,-30 31 0,-94 94-42,132-130 214</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28.720"/>
    </inkml:context>
    <inkml:brush xml:id="br0">
      <inkml:brushProperty name="width" value="0.35" units="cm"/>
      <inkml:brushProperty name="height" value="0.35" units="cm"/>
      <inkml:brushProperty name="color" value="#722E04"/>
    </inkml:brush>
  </inkml:definitions>
  <inkml:trace contextRef="#ctx0" brushRef="#br0">1 17485 8064,'25'-14'3881,"-25"14"-3840,0 0 0,0 1 0,0-1 0,0 0 0,0 1 0,0-1 0,0 0 0,0 1 0,0-1 0,0 0 0,-1 2 205,1-1-205,30-20 264,-23 14 19,217-161 1768,-132 95-1774,-20 16-178,176-128 498,-176 134-504,123-60-1,-94 63-135,133-71 111,77-78 34,24-14 13,-156 108 132,345-141 0,-441 212-214,151-79 1,19-47 20,108-59-41,-324 196-53,543-264 126,-419 211-127,-3-8 0,188-126 0,234-132 55,-294 180 40,137-116 13,-202 124-110,-86 62 2,215-104 0,137-51 128,106-122-128,-473 292-7,8-6 75,247-112-1,-270 145-67,-95 42 0,-12 5 0,-20 8 0,-44 17 0,1 2 0,-71 43 0,-124 89 0,168-101 0,-6 2 0,-534 318 0,542-332 0,-569 322 0,466-247 0,-471 268 0,489-305 0,-193 105 0,330-167 5,1 2-1,2 1 0,1 2 1,-44 45-1,66-63 76,13-15-55,19-24-2,14-8 11,3 2 1,1 1-1,65-44 1,145-78 67,-59 40-1,-134 80-97,929-582 419,-99 126-202,-191 109-208,-255 128-13,298-162 0,-355 231 0,113-60 0,841-385-362,-1081 544 309,-133 48-59,159-75-1,15-47-144,12-5-108,-238 133 188,1 3 1,111-31-1,-164 58 25,-18 3 152,0 0-1,0 0 0,0 0 1,0 0-1,0 0 0,0 0 0,0 0 1,0 0-1,1 0 0,-1 0 1,0 0-1,0 0 0,0 0 0,0 0 1,0 0-1,0 0 0,0 0 0,0 0 1,0 0-1,0 0 0,0 0 1,0 0-1,0 1 0,0-1 0,0 0 1,0 0-1,0 0 0,1 0 0,-1 0 1,0 0-1,0 0 0,0 0 1,0 0-1,0 0 0,0 0 0,0 1 1,0-1-1,0 0 0,0 0 1,0 0-1,0 0 0,0 0 0,0 0 1,-1 0-1,1 0 0,0 0 0,0 0 1,0 0-1,0 0 0,0 1 1,0-1-1,0 0 0,0 0 0,0 0 1,0 0-1,0 0 0,0 0 0,0 0 1,0 0-1,0 0 0,0 0 1,0 0-1,-1 0 0,1 0 0,0 0 1,0 0-1,-12 9-33,12-9 34,-170 80-171,70-37 86,-776 338 63,-196 101 44,1043-466 113,11-7 181,34-21-42,51-29-106,1 3-1,78-31 1,-68 33-138,162-72-30,-59 28 0,185-112 0,-291 146 16,382-229 83,17 20-86,-380 210-13,467-249 0,146-95 0,-527 300 0,332-174 0,-142 48 0,332-177 0,-682 379 0,-52 26 0,-61 34 0,-154 104 0,192-114 0,7-6 0,-640 379 0,369-276 0,316-132 0,14-4 0,24-6 0,6-8 0,56-29 0,-25 10 0,99-52 66,186-127-1,-67 36-68,213-78 69,-19 11-4,-179 65-62,223-121 0,-461 268-46,2 3 0,1 3 0,1 3 0,1 3-1,94-15 1,-135 34-39,-31 2 84,-1 0 0,1 0 0,0 0 0,0 0 0,0 0 0,0 1 0,-1-1 0,1 0 0,0 0 0,0 0 0,0 0 0,0 1 0,0-1 1,0 0-1,0 0 0,0 0 0,0 1 0,0-1 0,0 0 0,-1 0 0,1 0 0,0 1 0,0-1 0,0 0 0,0 0 0,1 0 0,-1 1 0,0-1 0,0 0 0,0 0 0,0 0 0,0 0 1,0 1-1,0-1 0,0 0 0,0 0 0,0 0 0,0 1 0,1-1 0,-1 0 0,0 0 0,0 0 0,0 0 0,0 0 0,0 0 0,1 1 0,-1-1 0,0 0 0,0 0 0,0 0 0,1 0 1,-1 0-1,0 0 0,0 0 0,0 0 0,1 0 0,-1 0 0,0 0 0,0 0 0,0 0 0,1 0 0,-1 0 0,0 0 0,0 0 0,0 0 0,1 0 0,-1 0 0,0 0 0,0 0 0,-16 12-60,-185 95-83,5-3 138,28 7 6,90-58 0,69-47 0,7-4 9,0-1 1,-1 1 0,1 0 0,-1-1-1,1 1 1,-1-1 0,1 0 0,-1 0 0,0 0-1,-5 1 1,4-6 32,8-4-10,13-9 42,-16 17-73,38-35 127,2 3-1,64-40 0,105-47 21,-14 8-59,153-114 14,62-39 28,18 34 19,-340 190-133,216-105-13,-105 40 2,245-126-13,14 28 136,-447 198-129,-8 3 0,0 0 0,0 0 0,1 1 0,-1-1 0,1 1 0,-1 0 0,1 1 0,0-1 0,5 1 0,-9 0 0,-1 0 0,0 0 0,0 0 0,0 0 0,1 0 0,-1 0 0,0 0 0,0 0 0,0 0 0,1 0 0,-1 0 0,0 0 0,0 1 0,0-1 0,1 0 0,-1 0 0,0 0 0,0 0 0,0 0 0,0 1 0,0-1 0,1 0 0,-1 0 0,0 0 0,0 1 0,0-1 0,0 0 0,0 0 0,0 0 0,0 1 0,0-1 0,0 0 0,0 0 0,0 0 0,0 1 0,0-1 0,0 0 0,0 0 0,0 0 0,0 1 0,0-1 0,0 0 0,0 0 0,0 0 0,0 1 0,0-1 0,0 0 0,-1 0 0,1 0 0,0 1 0,0-1 0,0 0 0,0 0 0,-1 0 0,-9 18 0,-1-1 0,0-1 0,-2 0 0,0-1 0,-29 27 0,24-24 0,-36 32 0,-2-2 0,-120 77 0,-138 50 0,186-117 0,-173 51 0,294-109 6,15-7 22,18-10 45,132-67-63,184-132 0,-235 146-9,92-63-1,131-84 0,-218 156 0,158-64 0,11-4 0,102-101 0,-115 67 0,-267 163 0,-1 0 0,1-1 0,-1 1 0,1 0 0,0 0 0,-1-1 0,1 1 0,-1-1 0,1 1 0,-1 0 0,1-1 0,-1 1 0,1-1 0,-1 1 0,0-1 0,1 1 0,-1-1 0,0 1 0,1-1 0,-1 0 0,0 1 0,0-1 0,0 1 0,1-1 0,-1 0 0,0 1 0,0-1 0,0 1 0,0-2 0,0 1 0,0-1 0,0 1 0,0 0 0,1 0 0,-1-1 0,0 1 0,0 0 0,1 0 0,-1 0 0,1-1 0,-1 1 0,1 0 0,0 0 0,-1 0 0,2-1 0,15-16 0,0 1 0,0 1 0,38-26 0,-27 20 0,58-38 0,3 3 0,116-54 0,-97 55 0,123-85 0,-103 48 0,-14 9 0,238-134 0,-254 169 0,167-58 0,-169 79 0,-1-5 0,178-87 0,-181 66 0,-2-3 0,124-103 0,-105 70 0,4 6 0,177-102 0,-252 167 0,40-15 0,-43 20 0,59-33 0,-62 24 0,-2-1 0,0-2 0,-2 0 0,-1-2 0,36-48 0,28-28 0,180-150 0,-96 115 0,-160 125 0,-2-1 0,23-30 0,-18 22 0,-14 17 0,-1 1 0,0-1 0,0 0 0,0 0 0,-1 0 0,3-7 0,-4 8 0,1 0 0,0 0 0,0 0 0,0 0 0,0 0 0,1 1 0,0-1 0,0 1 0,0-1 0,5-4 0,9-6 0,-1-1 0,24-31 0,-34 38 0,0-1 0,-1 1 0,0-1 0,0 0 0,-1 0 0,0-1 0,3-19 0,-3 17 0,0 0 0,10-23 0,6-20 0,-17 44 0,1 1 0,0-1 0,0 1 0,1 0 0,0 0 0,1 1 0,11-16 0,-13 22 0,-1 0 0,1 0 0,-1 0 0,1 0 0,1 1 0,-1 0 0,0 0 0,1 0 0,0 0 0,-1 0 0,1 1 0,0 0 0,0 0 0,1 1 0,-1-1 0,0 1 0,0 0 0,1 0 0,7 1 0,-13 0 0,1 0 0,-1 0 0,1 0 0,-1-1 0,1 2 0,-1-1 0,0 0 0,1 0 0,-1 0 0,1 0 0,-1 0 0,1 0 0,-1 0 0,0 0 0,1 1 0,-1-1 0,1 0 0,-1 0 0,0 1 0,1-1 0,-1 0 0,0 0 0,1 1 0,-1-1 0,0 0 0,1 1 0,-1-1 0,0 1 0,0-1 0,1 0 0,-1 1 0,0-1 0,0 1 0,0-1 0,0 0 0,0 1 0,0-1 0,1 1 0,-1-1 0,0 1 0,0-1 0,0 1 0,0-1 0,-1 0 0,1 1 0,0-1 0,0 1 0,0-1 0,0 1 0,0-1 0,-1 1 0,-13 25 0,-6 5-58,2 0 0,-20 47 0,-15 29-45,34-77 64,-1-1 0,-2-1-1,-29 30 1,-81 69-94,-10 10 39,40-21-77,-133 196 1,179-234 147,30-45 23,2 2 1,-21 41-1,44-76 0,0 1 0,0 0 0,1 0 0,-1 0 0,1 0 0,-1 0 0,1-1 0,-1 1 0,1 0 0,0 0 0,-1 0 0,1 1 0,0-1 0,0 0 0,0 0 0,0 0 0,0 0 0,0 0 0,0 0 0,0 0 0,0 0 0,0 0 0,0 0 0,1 0 0,-1 0 0,0 0 0,1 0 0,-1 0 0,2 2 0,0-3 0,0 1 0,0-1 0,0 1 0,0-1 0,1 0 0,-1 0 0,0 0 0,0 0 0,0 0 0,0 0 0,0 0 0,1-1 0,-1 1 0,4-3 0,32-8 0,0-2 0,0-2 0,-2-2 0,0-1 0,-1-2 0,0-1 0,46-38 0,15-24 0,89-98 0,19-17 0,7 36 0,-169 132 0,-20 14 0,-1-1 0,-1-1 0,-1-1 0,0 0 0,-2-2 0,0 0 0,-1 0 0,-1-2 0,-1 0 0,-2-1 0,0 0 0,-1-1 0,-2 0 0,0 0 0,-2-1 0,9-52 0,-16 77 0,0 0 0,0 0 0,1 0 0,-1 0 0,0 0 0,0 0 0,0 0 0,0 0 0,0 0 0,0 0 0,0 0 0,-1 0 0,1 0 0,0 1 0,0-1 0,-1 0 0,1 0 0,-1 0 0,1 0 0,-1-1 0,0 2 0,0 0 0,1 0 0,-1 0 0,1-1 0,-1 1 0,1 0 0,-1 0 0,1 0 0,-1 0 0,0 0 0,1 1 0,-1-1 0,1 0 0,-1 0 0,1 0 0,-1 0 0,1 1 0,-1-1 0,1 0 0,-1 0 0,1 1 0,-1-1 0,0 1 0,-26 25 0,-192 252 0,333-454 0,-56 82 0,-34 55 0,209-348 0,-201 316 0,-3-1 0,-3-2 0,19-93 0,44-122 0,-55 209 0,-15 40 0,-2-2 0,-2 0 0,-1 0 0,12-69 0,-26 109 0,0 1 0,0-1 0,0 0 0,0 0 0,-1 1 0,1-1 0,0 0 0,-1 0 0,1 1 0,-1-1 0,0 1 0,0-3 0,0 3 0,1 1 0,0-1 0,-1 1 0,1-1 0,-1 1 0,1 0 0,0-1 0,-1 1 0,1 0 0,-1-1 0,1 1 0,-1 0 0,1-1 0,-1 1 0,1 0 0,-1 0 0,1 0 0,-1-1 0,0 1 0,1 0 0,-1 0 0,1 0 0,-1 0 0,1 0 0,-1 0 0,0 0 0,1 0 0,-1 0 0,1 1 0,-1-1 0,1 0 0,-1 0 0,0 0 0,1 1 0,-1-1 0,1 0 0,-1 0 0,1 1 0,0-1 0,-1 1 0,0-1 0,-5 6 0,0-1 0,1 1 0,-1 0 0,1 0 0,0 0 0,1 1 0,-1 0 0,1-1 0,-5 15 0,-25 75 0,24-65 0,-6 22-102,1 2 0,3 0-1,3 1 1,-3 67-1,11-111 80,-4 252-722,5-260 719,1 0-1,-1 1 1,1-1-1,0 0 1,0 0-1,0-1 1,0 1-1,1 0 1,3 6-1,-5-10 22,1 1 1,-1 0-1,1-1 0,-1 1 1,1 0-1,0-1 0,-1 1 1,1-1-1,0 1 0,0-1 1,-1 1-1,1-1 0,0 1 0,0-1 1,-1 0-1,1 1 0,0-1 1,0 0-1,0 0 0,0 0 1,0 0-1,0 0 0,-1 0 1,1 0-1,0 0 0,0 0 0,0 0 1,0 0-1,0 0 0,-1-1 1,1 1-1,0 0 0,0-1 1,0 1-1,-1 0 0,1-1 0,0 1 1,0-1-1,-1 0 0,1 1 1,0-1-1,-1 1 0,1-1 1,-1 0-1,1 1 0,-1-1 1,2-2-1,16-19-5,27-43 0,-26 36 8,4-10 5,-2-1-1,-2-2 0,-2 0 0,14-49 0,-4 13 94,-13 41-79,25-82 385,-36 104-349,0 1 0,-1-1 0,0 0 0,-1 0 0,-1 1 0,-2-22-1,-12-58 212,-3 1-1,-42-129 0,48 195-156,16 49-108,14 37 1,23 79 0,-33-102-24,2-1-1,1 1 0,2-2 0,1 0 0,23 36 0,-34-64-6,0-1 0,1 1 0,0-1 1,0 0-1,0 0 0,0 0 0,1-1 0,0 0 0,0 0 0,13 6 1,-17-9 26,0 0 0,1 0 0,-1 0 0,0-1 0,0 1 0,0 0 0,1-1 0,-1 0 0,0 0 0,1 1 0,-1-1 0,0-1 0,1 1 0,-1 0 0,0-1 0,0 1 0,1-1 0,-1 1 0,0-1 0,0 0 0,0 0 0,0 0 0,0 0 0,0 0 0,0-1 0,0 1 0,0-1 0,-1 1 0,1-1 0,-1 0 0,1 1 0,-1-1 0,1 0 0,-1 0 0,0 0 0,0 0 0,1-3 0,5-7 4,-1-1 0,0 0 0,-1 0 0,-1 0 0,0-1 0,-1 1 0,0-1 0,-1 0 0,-1 0 0,0 1 0,-1-24 0,-9-25 0,-2 0 0,-24-74 0,30 121 0,-1 0 0,0 1 0,-1 0 0,-1 0 0,0 1 0,-1-1 0,-1 2 0,0 0 0,-16-16 0,6 10 0,0 1 0,-1 1 0,-1 0 0,-43-22 0,40 28 0,-1 1 0,-1 1 0,0 1 0,-53-6 0,75 12 0,-4-1-5,6 1-7,-1 1 1,1-1 0,-1 1 0,1 0 0,0 0-1,-1 0 1,1 0 0,-5 2 0,7-2 7,0 1 1,0-1-1,0 1 1,0 0-1,0 0 1,0-1-1,0 1 1,0 0-1,0 0 0,1 0 1,-1 0-1,0 0 1,1 0-1,-1 0 1,1 0-1,-1 1 1,1-1-1,-1 0 1,1 0-1,0 0 1,-1 0-1,1 1 0,0-1 1,0 0-1,0 0 1,0 0-1,0 1 1,0-1-1,1 0 1,-1 0-1,1 2 1,8 43-140,-1-28 61,2 0 1,-1-1 0,2-1-1,0 1 1,1-2-1,19 20 1,-9-10-29,21 31 0,-23-21-39,26 61-1,-9-16 44,28 62-257,-60-120 363,-5-22 0,0 0 0,0 1 0,0-1 0,0 0 0,0 1 0,0-1 0,0 0 0,0 1 0,0-1 0,-1 0 0,1 0 0,0 1 0,0-1 0,0 0 0,0 0 0,-1 1 0,1-1 0,0 0 0,0 0 0,-1 0 0,1 1 0,0-1 0,0 0 0,-1 0 0,1 0 0,0 0 0,-1 0 0,1 0 0,0 1 0,-1-1 0,1 0 0,0 0 0,-1 0 0,-1-1 0,0 1 0,0-1 0,0 0 0,0 1 0,1-1 0,-1 0 0,0 0 0,0 0 0,1 0 0,-1 0 0,1-1 0,-1 1 0,1-1 0,-1 1 0,1-1 0,0 1 0,-2-3 1,-34-56 122,3-1 1,-33-80 0,22 43-5,-65-138 265,107 230-370,0 1 0,0-1 0,-1 1 0,0 0 0,0 1 0,0-1 0,-1 1 0,1-1-1,-1 2 1,0-1 0,0 0 0,-10-4 0,-2 0 16,-1 1 1,-32-9-1,32 11-25,7 1-5,-13-2 0,32 15 0,6 0 0,12 6 0,-1 1 0,0 1 0,-1 1 0,30 30 0,-46-41 0,-4-2 0,0-1 0,0 0 0,1 0 0,0 0 0,0-1 0,0 1 0,7 2 0,-12-6 0,0 0 0,1 0 0,-1 0 0,0 0 0,0 0 0,1 0 0,-1 0 0,0 0 0,0-1 0,1 1 0,-1 0 0,0 0 0,0 0 0,1 0 0,-1-1 0,0 1 0,0 0 0,0 0 0,1 0 0,-1-1 0,0 1 0,0 0 0,0 0 0,0-1 0,0 1 0,1 0 0,-1 0 0,0-1 0,0 1 0,0 0 0,0-1 0,0 1 0,0 0 0,0 0 0,0-1 0,0 1 0,0 0 0,0-1 0,0 1 0,0 0 0,0 0 0,-1-1 0,-1-12 0,2 12 0,-1-4 0,-1 1 0,0-1 0,0 0 0,0 1 0,-1-1 0,1 1 0,-1 0 0,0 0 0,0 0 0,-1 0 0,1 0 0,-1 1 0,0-1 0,0 1 0,0 0 0,0 0 0,0 1 0,-1-1 0,1 1 0,-1 0 0,0 0 0,-8-2 0,-10-2 0,-1 1 0,0 1 0,-37-2 0,33 4 0,-68-4 0,1 4 0,-1 4 0,1 5 0,0 3 0,-100 25 0,108-17 0,-121 10 0,144-20 0,46-5 0,46-4 0,63-8 0,108-25 0,-140 23 0,2 3 0,117 1 0,-178 6 0,0 1 0,0 0 0,0 0 0,0 0 0,0 0 0,0 0 0,0 0 0,0 0 0,0 0 0,0-1 0,0 1 0,0 0 0,0 0 0,0 0 0,0 0 0,0 0 0,0 0 0,0-1 0,0 1 0,0 0 0,0 0 0,0 0 0,0 0 0,0 0 0,0 0 0,0 0 0,0 0 0,0-1 0,0 1 0,0 0 0,0 0 0,0 0 0,1 0 0,-1 0 0,0 0 0,0 0 0,0 0 0,0 0 0,0 0 0,0 0 0,0-1 0,0 1 0,1 0 0,-1 0 0,0 0 0,0 0 0,0 0 0,0 0 0,0 0 0,0 0 0,0 0 0,1 0 0,-1 0 0,0 0 0,0 0 0,0 0 0,0 0 0,0 0 0,0 0 0,1 0 0,-1 1 0,0-1 0,0 0 0,-10-6 0,-7 4 0,-1 0 0,1 0 0,-1 2 0,-29 2 0,1 0 0,-154 7 0,-218 40 0,-83 8 0,46-7 0,416-46 0,29-4 0,0 0 0,0 1 0,0 1 0,0 0 0,1 0 0,-1 1 0,-13 5 0,22-8 0,1 0 0,0 0 0,0 1 0,-1-1 0,1 0 0,0 0 0,0 0 0,0 0 0,-1 0 0,1 0 0,0 0 0,0 0 0,-1 0 0,1 1 0,0-1 0,0 0 0,0 0 0,0 0 0,-1 1 0,1-1 0,0 0 0,0 0 0,0 0 0,0 1 0,0-1 0,0 0 0,-1 0 0,1 0 0,0 1 0,0-1 0,0 0 0,0 0 0,0 1 0,0-1 0,0 0 0,0 0 0,0 1 0,0-1 0,0 0 0,0 0 0,0 1 0,0-1 0,0 0 0,1 0 0,-1 1 0,0-1 0,0 0 0,0 0 0,0 0 0,0 1 0,0-1 0,1 0 0,-1 0 0,0 0 0,0 0 0,0 1 0,1-1 0,-1 0 0,0 0 0,0 0 0,0 0 0,1 0 0,-1 0 0,0 1 0,0-1 0,1 0 0,-1 0 0,1 0 0,18 5 0,6-3 0,0-2 0,0 0 0,47-7 0,29-1 0,-56 6 0,-35 1 0,-14 1 0,-86 14 0,0 3 0,-138 45 0,-169 88 0,198-62 0,-143 53 0,331-138 0,-5 3 0,-1 0 0,-17 9 0,34-15 0,0 0 0,0 0 0,0 0 0,1 0 0,-1 1 0,0-1 0,0 0 0,0 0 0,1 0 0,-1 0 0,0 0 0,0 0 0,0 0 0,0 0 0,1 1 0,-1-1 0,0 0 0,0 0 0,0 0 0,0 0 0,0 0 0,1 1 0,-1-1 0,0 0 0,0 0 0,0 0 0,0 1 0,0-1 0,0 0 0,0 0 0,0 0 0,0 1 0,0-1 0,0 0 0,0 0 0,0 0 0,0 1 0,0-1 0,0 0 0,0 0 0,0 0 0,0 1 0,0-1 0,0 0 0,0 0 0,0 0 0,-1 1 0,1-1 0,0 0 0,0 0 0,0 0 0,0 0 0,0 1 0,0-1 0,-1 0 0,20 1 0,17-6 0,0-2 0,0-2 0,56-21 0,4 0 0,-24 7 0,29-6 0,-88 24 0,-19 7 0,-59 31 0,-3-3 0,-99 30 0,-146 23 0,136-39 0,130-30 0,1 3 0,0 1 0,1 3 0,-51 32 0,95-53 0,1 1 0,-1-1 0,0 1 0,1-1 0,-1 0 0,0 1 0,1-1 0,-1 1 0,0-1 0,0 0 0,1 0 0,-1 1 0,0-1 0,0 0 0,1 0 0,-1 0 0,0 0 0,0 0 0,0 0 0,1 0 0,-1 0 0,0 0 0,0-1 0,0 1 0,0-1 0,1 1 0,0-1 0,0 0 0,0 1 0,0-1 0,-1 0 0,1 1 0,0-1 0,0 0 0,0 0 0,0 1 0,0-1 0,1 0 0,-1 1 0,0-1 0,0 0 0,0 1 0,1-1 0,-1 0 0,1 0 0,1-4 0,0-1 0,1 1 0,0 0 0,0 0 0,6-6 0,2 1 11,1 1 0,0 0-1,0 1 1,1 1 0,0 0-1,0 1 1,1 0 0,-1 1-1,2 0 1,-1 1 0,18-2-1,-32 6-10,0 0 0,0 0 0,0 0 0,0 0 0,0 0 0,0 0 0,0 0 0,0 0 0,-1 0 0,1 0 0,0 0 0,0 0 0,0 0 0,0 0 0,0 1 0,0-1 0,0 0 0,0 0 0,0 0 0,0 0 0,0 0 0,0 0 0,0 0 0,0 0 0,0 0 0,0 0 0,0 0 0,0 1 0,0-1 0,0 0 0,0 0 0,0 0 0,0 0 0,0 0 0,0 0 0,1 0 0,-1 0 0,0 0 0,0 0 0,0 0 0,0 0 0,0 1 0,-15 9 0,-21 11 0,-144 69 0,-382 217 0,179-48 0,335-234 0,48-25 0,0 0 0,0 0 0,0 0 0,0 0 0,0 0 0,0 0 0,0 0 0,0 0 0,0 0 0,0 0 0,0 0 0,0 0 0,0 0 0,0 0 0,0 0 0,0 0 0,0 0 0,0-1 0,0 1 0,0 0 0,0 0 0,0 0 0,0 0 0,0 0 0,0 0 0,0 0 0,0 0 0,0 0 0,0 0 0,0 0 0,0 0 0,0 0 0,0 0 0,0 0 0,0 0 0,0 0 0,0-1 0,0 1 0,0 0 0,0 0 0,0 0 0,-1 0 0,1 0 0,0 0 0,0 0 0,0 0 0,8-8 0,13-9 0,173-121 0,-189 134 0,-1 1 0,0 0 0,0 0 0,0 0 0,1 1 0,-1-1 0,1 1 0,6-2 0,-11 4 0,0 0 0,1 0 0,-1-1 0,0 1 0,0 0 0,0 0 0,1 0 0,-1 0 0,0 0 0,0 0 0,1 0 0,-1 0 0,0 0 0,0 0 0,1 0 0,-1 0 0,0 0 0,0 0 0,1 0 0,-1 0 0,0 0 0,0 0 0,1 0 0,-1 0 0,0 0 0,0 0 0,1 0 0,-1 0 0,0 0 0,0 1 0,0-1 0,1 0 0,-1 0 0,0 0 0,0 0 0,0 1 0,0-1 0,1 0 0,-1 0 0,0 0 0,0 1 0,0-1 0,-1 4 0,-3 1 0,0 0-1,0 0 0,0-1 0,-1 0 0,0 0 1,0 0-1,-9 6 0,2-2-14,-27 18-28,-1-2 1,-1-1-1,-1-3 0,-62 22 1,45-19 19,29-11 24,-51 14-1,80-26 0,0 1 0,0-1 0,0 1 0,-1-1 0,1 0 0,0 0 0,0 1 0,-1-1 0,1 0 0,0 0 0,0 0 0,-1-1 0,1 1 0,0 0 0,-3-1 0,4 0 0,0 1 0,1-1 0,-1 1 0,0-1 0,0 1 0,0-1 0,0 1 0,1-1 0,-1 1 0,0-1 0,1 1 0,-1-1 0,0 1 0,1-1 0,-1 1 0,1-1 0,-1 1 0,0 0 0,1-1 0,-1 1 0,1 0 0,0-1 0,42-25 0,25-6 0,211-108 0,-196 90 0,94-76 0,-165 115 0,-12 11 1,0-1-1,0 1 1,0 0-1,0 0 0,0 0 1,0 0-1,0 0 1,0 0-1,0 0 1,0 0-1,0 0 0,0 0 1,0 0-1,0 0 1,0-1-1,0 1 1,0 0-1,0 0 0,0 0 1,0 0-1,0 0 1,0 0-1,0 0 0,0 0 1,0 0-1,0 0 1,0-1-1,0 1 1,0 0-1,0 0 0,0 0 1,0 0-1,0 0 1,0 0-1,0 0 1,0 0-1,0 0 0,0 0 1,0 0-1,0 0 1,0 0-1,0 0 0,-1-1 1,1 1-1,0 0 1,0 0-1,0 0 1,0 0-1,0 0 0,0 0 1,0 0-1,0 0 1,0 0-1,0 0 0,0 0 1,-1 0-1,1 0 1,0 0-1,0 0 1,0 0-1,0 0 0,0 0 1,0 0-1,0 0 1,0 0-1,-28 12 79,-6 8-67,-50 40-1,-25 17-13,23-30 2,-156 59-1,-100 10 24,336-113-5,-1-1-1,1-1 1,-1 1 0,0-1 0,-8 0-1,15-1-16,0 0 0,0 0 0,0 0 0,0 0 0,0 0 0,0 0 0,0 0 0,0 0 0,0 0 0,0 0 0,1 0 0,-1 0 0,0 0 0,0 0 0,0 0 0,0 0 0,0 0 0,0 0 0,0 0 0,0 0 0,0 0 0,0 0 0,0 0 0,0 0 0,0-1 0,0 1 0,0 0-1,0 0 1,0 0 0,0 0 0,0 0 0,1 0 0,-1 0 0,0 0 0,0 0 0,0 0 0,0 0 0,0-1 0,0 1 0,0 0 0,-1 0 0,1 0 0,0 0 0,0 0 0,0 0 0,0 0 0,0 0 0,0 0 0,0 0 0,0 0 0,0 0 0,0-1 0,0 1 0,0 0 0,0 0-1,0 0 1,0 0 0,0 0 0,0 0 0,0 0 0,0 0 0,-1 0 0,1 0 0,0 0 0,0 0 0,0 0 0,0 0 0,0 0 0,0 0 0,10-9 41,15-7-2,114-53 77,40-22-128,44-65 11,6-4 0,-74 71 0,-218 124 0,-83 61 0,73-41 0,-2-3 0,-3-4 0,-97 45 0,160-89 0,17-10 0,23-18 0,-20 20 0,20-20-24,41-38-224,3 3 0,91-61 0,-75 68-2269,2 1-7509</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28.721"/>
    </inkml:context>
    <inkml:brush xml:id="br0">
      <inkml:brushProperty name="width" value="0.35" units="cm"/>
      <inkml:brushProperty name="height" value="0.35" units="cm"/>
      <inkml:brushProperty name="color" value="#722E04"/>
    </inkml:brush>
  </inkml:definitions>
  <inkml:trace contextRef="#ctx0" brushRef="#br0">1 17485 8064,'25'-14'3881,"-25"14"-3840,0 0 0,0 1 0,0-1 0,0 0 0,0 1 0,0-1 0,0 0 0,0 1 0,0-1 0,0 0 0,-1 2 205,1-1-205,30-20 264,-23 14 19,217-161 1768,-132 95-1774,-20 16-178,176-128 498,-176 134-504,123-60-1,-94 63-135,133-71 111,77-78 34,24-14 13,-156 108 132,345-141 0,-441 212-214,151-79 1,19-47 20,108-59-41,-324 196-53,543-264 126,-419 211-127,-3-8 0,188-126 0,234-132 55,-294 180 40,137-116 13,-202 124-110,-86 62 2,215-104 0,137-51 128,106-122-128,-473 292-7,8-6 75,247-112-1,-270 145-67,-95 42 0,-12 5 0,-20 8 0,-44 17 0,1 2 0,-71 43 0,-124 89 0,168-101 0,-6 2 0,-534 318 0,542-332 0,-569 322 0,466-247 0,-471 268 0,489-305 0,-193 105 0,330-167 5,1 2-1,2 1 0,1 2 1,-44 45-1,66-63 76,13-15-55,19-24-2,14-8 11,3 2 1,1 1-1,65-44 1,145-78 67,-59 40-1,-134 80-97,929-582 419,-99 126-202,-191 109-208,-255 128-13,298-162 0,-355 231 0,113-60 0,841-385-362,-1081 544 309,-133 48-59,159-75-1,15-47-144,12-5-108,-238 133 188,1 3 1,111-31-1,-164 58 25,-18 3 152,0 0-1,0 0 0,0 0 1,0 0-1,0 0 0,0 0 0,0 0 1,0 0-1,1 0 0,-1 0 1,0 0-1,0 0 0,0 0 0,0 0 1,0 0-1,0 0 0,0 0 0,0 0 1,0 0-1,0 0 0,0 0 1,0 0-1,0 1 0,0-1 0,0 0 1,0 0-1,0 0 0,1 0 0,-1 0 1,0 0-1,0 0 0,0 0 1,0 0-1,0 0 0,0 0 0,0 1 1,0-1-1,0 0 0,0 0 1,0 0-1,0 0 0,0 0 0,0 0 1,-1 0-1,1 0 0,0 0 0,0 0 1,0 0-1,0 0 0,0 1 1,0-1-1,0 0 0,0 0 0,0 0 1,0 0-1,0 0 0,0 0 0,0 0 1,0 0-1,0 0 0,0 0 1,0 0-1,-1 0 0,1 0 0,0 0 1,0 0-1,-12 9-33,12-9 34,-170 80-171,70-37 86,-776 338 63,-196 101 44,1043-466 113,11-7 181,34-21-42,51-29-106,1 3-1,78-31 1,-68 33-138,162-72-30,-59 28 0,185-112 0,-291 146 16,382-229 83,17 20-86,-380 210-13,467-249 0,146-95 0,-527 300 0,332-174 0,-142 48 0,332-177 0,-682 379 0,-52 26 0,-61 34 0,-154 104 0,192-114 0,7-6 0,-640 379 0,369-276 0,316-132 0,14-4 0,24-6 0,6-8 0,56-29 0,-25 10 0,99-52 66,186-127-1,-67 36-68,213-78 69,-19 11-4,-179 65-62,223-121 0,-461 268-46,2 3 0,1 3 0,1 3 0,1 3-1,94-15 1,-135 34-39,-31 2 84,-1 0 0,1 0 0,0 0 0,0 0 0,0 0 0,0 1 0,-1-1 0,1 0 0,0 0 0,0 0 0,0 0 0,0 1 0,0-1 1,0 0-1,0 0 0,0 0 0,0 1 0,0-1 0,0 0 0,-1 0 0,1 0 0,0 1 0,0-1 0,0 0 0,0 0 0,1 0 0,-1 1 0,0-1 0,0 0 0,0 0 0,0 0 0,0 0 1,0 1-1,0-1 0,0 0 0,0 0 0,0 0 0,0 1 0,1-1 0,-1 0 0,0 0 0,0 0 0,0 0 0,0 0 0,0 0 0,1 1 0,-1-1 0,0 0 0,0 0 0,0 0 0,1 0 1,-1 0-1,0 0 0,0 0 0,0 0 0,1 0 0,-1 0 0,0 0 0,0 0 0,0 0 0,1 0 0,-1 0 0,0 0 0,0 0 0,0 0 0,1 0 0,-1 0 0,0 0 0,0 0 0,-16 12-60,-185 95-83,5-3 138,28 7 6,90-58 0,69-47 0,7-4 9,0-1 1,-1 1 0,1 0 0,-1-1-1,1 1 1,-1-1 0,1 0 0,-1 0 0,0 0-1,-5 1 1,4-6 32,8-4-10,13-9 42,-16 17-73,38-35 127,2 3-1,64-40 0,105-47 21,-14 8-59,153-114 14,62-39 28,18 34 19,-340 190-133,216-105-13,-105 40 2,245-126-13,14 28 136,-447 198-129,-8 3 0,0 0 0,0 0 0,1 1 0,-1-1 0,1 1 0,-1 0 0,1 1 0,0-1 0,5 1 0,-9 0 0,-1 0 0,0 0 0,0 0 0,0 0 0,1 0 0,-1 0 0,0 0 0,0 0 0,0 0 0,1 0 0,-1 0 0,0 0 0,0 1 0,0-1 0,1 0 0,-1 0 0,0 0 0,0 0 0,0 0 0,0 1 0,0-1 0,1 0 0,-1 0 0,0 0 0,0 1 0,0-1 0,0 0 0,0 0 0,0 0 0,0 1 0,0-1 0,0 0 0,0 0 0,0 0 0,0 1 0,0-1 0,0 0 0,0 0 0,0 0 0,0 1 0,0-1 0,0 0 0,0 0 0,0 0 0,0 1 0,0-1 0,0 0 0,-1 0 0,1 0 0,0 1 0,0-1 0,0 0 0,0 0 0,-1 0 0,-9 18 0,-1-1 0,0-1 0,-2 0 0,0-1 0,-29 27 0,24-24 0,-36 32 0,-2-2 0,-120 77 0,-138 50 0,186-117 0,-173 51 0,294-109 6,15-7 22,18-10 45,132-67-63,184-132 0,-235 146-9,92-63-1,131-84 0,-218 156 0,158-64 0,11-4 0,102-101 0,-115 67 0,-267 163 0,-1 0 0,1-1 0,-1 1 0,1 0 0,0 0 0,-1-1 0,1 1 0,-1-1 0,1 1 0,-1 0 0,1-1 0,-1 1 0,1-1 0,-1 1 0,0-1 0,1 1 0,-1-1 0,0 1 0,1-1 0,-1 0 0,0 1 0,0-1 0,0 1 0,1-1 0,-1 0 0,0 1 0,0-1 0,0 1 0,0-2 0,0 1 0,0-1 0,0 1 0,0 0 0,1 0 0,-1-1 0,0 1 0,0 0 0,1 0 0,-1 0 0,1-1 0,-1 1 0,1 0 0,0 0 0,-1 0 0,2-1 0,15-16 0,0 1 0,0 1 0,38-26 0,-27 20 0,58-38 0,3 3 0,116-54 0,-97 55 0,123-85 0,-103 48 0,-14 9 0,238-134 0,-254 169 0,167-58 0,-169 79 0,-1-5 0,178-87 0,-181 66 0,-2-3 0,124-103 0,-105 70 0,4 6 0,177-102 0,-252 167 0,40-15 0,-43 20 0,59-33 0,-62 24 0,-2-1 0,0-2 0,-2 0 0,-1-2 0,36-48 0,28-28 0,180-150 0,-96 115 0,-160 125 0,-2-1 0,23-30 0,-18 22 0,-14 17 0,-1 1 0,0-1 0,0 0 0,0 0 0,-1 0 0,3-7 0,-4 8 0,1 0 0,0 0 0,0 0 0,0 0 0,0 0 0,1 1 0,0-1 0,0 1 0,0-1 0,5-4 0,9-6 0,-1-1 0,24-31 0,-34 38 0,0-1 0,-1 1 0,0-1 0,0 0 0,-1 0 0,0-1 0,3-19 0,-3 17 0,0 0 0,10-23 0,6-20 0,-17 44 0,1 1 0,0-1 0,0 1 0,1 0 0,0 0 0,1 1 0,11-16 0,-13 22 0,-1 0 0,1 0 0,-1 0 0,1 0 0,1 1 0,-1 0 0,0 0 0,1 0 0,0 0 0,-1 0 0,1 1 0,0 0 0,0 0 0,1 1 0,-1-1 0,0 1 0,0 0 0,1 0 0,7 1 0,-13 0 0,1 0 0,-1 0 0,1 0 0,-1-1 0,1 2 0,-1-1 0,0 0 0,1 0 0,-1 0 0,1 0 0,-1 0 0,1 0 0,-1 0 0,0 0 0,1 1 0,-1-1 0,1 0 0,-1 0 0,0 1 0,1-1 0,-1 0 0,0 0 0,1 1 0,-1-1 0,0 0 0,1 1 0,-1-1 0,0 1 0,0-1 0,1 0 0,-1 1 0,0-1 0,0 1 0,0-1 0,0 0 0,0 1 0,0-1 0,1 1 0,-1-1 0,0 1 0,0-1 0,0 1 0,0-1 0,-1 0 0,1 1 0,0-1 0,0 1 0,0-1 0,0 1 0,0-1 0,-1 1 0,-13 25 0,-6 5-58,2 0 0,-20 47 0,-15 29-45,34-77 64,-1-1 0,-2-1-1,-29 30 1,-81 69-94,-10 10 39,40-21-77,-133 196 1,179-234 147,30-45 23,2 2 1,-21 41-1,44-76 0,0 1 0,0 0 0,1 0 0,-1 0 0,1 0 0,-1 0 0,1-1 0,-1 1 0,1 0 0,0 0 0,-1 0 0,1 1 0,0-1 0,0 0 0,0 0 0,0 0 0,0 0 0,0 0 0,0 0 0,0 0 0,0 0 0,0 0 0,0 0 0,1 0 0,-1 0 0,0 0 0,1 0 0,-1 0 0,2 2 0,0-3 0,0 1 0,0-1 0,0 1 0,0-1 0,1 0 0,-1 0 0,0 0 0,0 0 0,0 0 0,0 0 0,0 0 0,1-1 0,-1 1 0,4-3 0,32-8 0,0-2 0,0-2 0,-2-2 0,0-1 0,-1-2 0,0-1 0,46-38 0,15-24 0,89-98 0,19-17 0,7 36 0,-169 132 0,-20 14 0,-1-1 0,-1-1 0,-1-1 0,0 0 0,-2-2 0,0 0 0,-1 0 0,-1-2 0,-1 0 0,-2-1 0,0 0 0,-1-1 0,-2 0 0,0 0 0,-2-1 0,9-52 0,-16 77 0,0 0 0,0 0 0,1 0 0,-1 0 0,0 0 0,0 0 0,0 0 0,0 0 0,0 0 0,0 0 0,0 0 0,-1 0 0,1 0 0,0 1 0,0-1 0,-1 0 0,1 0 0,-1 0 0,1 0 0,-1-1 0,0 2 0,0 0 0,1 0 0,-1 0 0,1-1 0,-1 1 0,1 0 0,-1 0 0,1 0 0,-1 0 0,0 0 0,1 1 0,-1-1 0,1 0 0,-1 0 0,1 0 0,-1 0 0,1 1 0,-1-1 0,1 0 0,-1 0 0,1 1 0,-1-1 0,0 1 0,-26 25 0,-192 252 0,333-454 0,-56 82 0,-34 55 0,209-348 0,-201 316 0,-3-1 0,-3-2 0,19-93 0,44-122 0,-55 209 0,-15 40 0,-2-2 0,-2 0 0,-1 0 0,12-69 0,-26 109 0,0 1 0,0-1 0,0 0 0,0 0 0,-1 1 0,1-1 0,0 0 0,-1 0 0,1 1 0,-1-1 0,0 1 0,0-3 0,0 3 0,1 1 0,0-1 0,-1 1 0,1-1 0,-1 1 0,1 0 0,0-1 0,-1 1 0,1 0 0,-1-1 0,1 1 0,-1 0 0,1-1 0,-1 1 0,1 0 0,-1 0 0,1 0 0,-1-1 0,0 1 0,1 0 0,-1 0 0,1 0 0,-1 0 0,1 0 0,-1 0 0,0 0 0,1 0 0,-1 0 0,1 1 0,-1-1 0,1 0 0,-1 0 0,0 0 0,1 1 0,-1-1 0,1 0 0,-1 0 0,1 1 0,0-1 0,-1 1 0,0-1 0,-5 6 0,0-1 0,1 1 0,-1 0 0,1 0 0,0 0 0,1 1 0,-1 0 0,1-1 0,-5 15 0,-25 75 0,24-65 0,-6 22-102,1 2 0,3 0-1,3 1 1,-3 67-1,11-111 80,-4 252-722,5-260 719,1 0-1,-1 1 1,1-1-1,0 0 1,0 0-1,0-1 1,0 1-1,1 0 1,3 6-1,-5-10 22,1 1 1,-1 0-1,1-1 0,-1 1 1,1 0-1,0-1 0,-1 1 1,1-1-1,0 1 0,0-1 1,-1 1-1,1-1 0,0 1 0,0-1 1,-1 0-1,1 1 0,0-1 1,0 0-1,0 0 0,0 0 1,0 0-1,0 0 0,-1 0 1,1 0-1,0 0 0,0 0 0,0 0 1,0 0-1,0 0 0,-1-1 1,1 1-1,0 0 0,0-1 1,0 1-1,-1 0 0,1-1 0,0 1 1,0-1-1,-1 0 0,1 1 1,0-1-1,-1 1 0,1-1 1,-1 0-1,1 1 0,-1-1 1,2-2-1,16-19-5,27-43 0,-26 36 8,4-10 5,-2-1-1,-2-2 0,-2 0 0,14-49 0,-4 13 94,-13 41-79,25-82 385,-36 104-349,0 1 0,-1-1 0,0 0 0,-1 0 0,-1 1 0,-2-22-1,-12-58 212,-3 1-1,-42-129 0,48 195-156,16 49-108,14 37 1,23 79 0,-33-102-24,2-1-1,1 1 0,2-2 0,1 0 0,23 36 0,-34-64-6,0-1 0,1 1 0,0-1 1,0 0-1,0 0 0,0 0 0,1-1 0,0 0 0,0 0 0,13 6 1,-17-9 26,0 0 0,1 0 0,-1 0 0,0-1 0,0 1 0,0 0 0,1-1 0,-1 0 0,0 0 0,1 1 0,-1-1 0,0-1 0,1 1 0,-1 0 0,0-1 0,0 1 0,1-1 0,-1 1 0,0-1 0,0 0 0,0 0 0,0 0 0,0 0 0,0 0 0,0-1 0,0 1 0,0-1 0,-1 1 0,1-1 0,-1 0 0,1 1 0,-1-1 0,1 0 0,-1 0 0,0 0 0,0 0 0,1-3 0,5-7 4,-1-1 0,0 0 0,-1 0 0,-1 0 0,0-1 0,-1 1 0,0-1 0,-1 0 0,-1 0 0,0 1 0,-1-24 0,-9-25 0,-2 0 0,-24-74 0,30 121 0,-1 0 0,0 1 0,-1 0 0,-1 0 0,0 1 0,-1-1 0,-1 2 0,0 0 0,-16-16 0,6 10 0,0 1 0,-1 1 0,-1 0 0,-43-22 0,40 28 0,-1 1 0,-1 1 0,0 1 0,-53-6 0,75 12 0,-4-1-5,6 1-7,-1 1 1,1-1 0,-1 1 0,1 0 0,0 0-1,-1 0 1,1 0 0,-5 2 0,7-2 7,0 1 1,0-1-1,0 1 1,0 0-1,0 0 1,0-1-1,0 1 1,0 0-1,0 0 0,1 0 1,-1 0-1,0 0 1,1 0-1,-1 0 1,1 0-1,-1 1 1,1-1-1,-1 0 1,1 0-1,0 0 1,-1 0-1,1 1 0,0-1 1,0 0-1,0 0 1,0 0-1,0 1 1,0-1-1,1 0 1,-1 0-1,1 2 1,8 43-140,-1-28 61,2 0 1,-1-1 0,2-1-1,0 1 1,1-2-1,19 20 1,-9-10-29,21 31 0,-23-21-39,26 61-1,-9-16 44,28 62-257,-60-120 363,-5-22 0,0 0 0,0 1 0,0-1 0,0 0 0,0 1 0,0-1 0,0 0 0,0 1 0,0-1 0,-1 0 0,1 0 0,0 1 0,0-1 0,0 0 0,0 0 0,-1 1 0,1-1 0,0 0 0,0 0 0,-1 0 0,1 1 0,0-1 0,0 0 0,-1 0 0,1 0 0,0 0 0,-1 0 0,1 0 0,0 1 0,-1-1 0,1 0 0,0 0 0,-1 0 0,-1-1 0,0 1 0,0-1 0,0 0 0,0 1 0,1-1 0,-1 0 0,0 0 0,0 0 0,1 0 0,-1 0 0,1-1 0,-1 1 0,1-1 0,-1 1 0,1-1 0,0 1 0,-2-3 1,-34-56 122,3-1 1,-33-80 0,22 43-5,-65-138 265,107 230-370,0 1 0,0-1 0,-1 1 0,0 0 0,0 1 0,0-1 0,-1 1 0,1-1-1,-1 2 1,0-1 0,0 0 0,-10-4 0,-2 0 16,-1 1 1,-32-9-1,32 11-25,7 1-5,-13-2 0,32 15 0,6 0 0,12 6 0,-1 1 0,0 1 0,-1 1 0,30 30 0,-46-41 0,-4-2 0,0-1 0,0 0 0,1 0 0,0 0 0,0-1 0,0 1 0,7 2 0,-12-6 0,0 0 0,1 0 0,-1 0 0,0 0 0,0 0 0,1 0 0,-1 0 0,0 0 0,0-1 0,1 1 0,-1 0 0,0 0 0,0 0 0,1 0 0,-1-1 0,0 1 0,0 0 0,0 0 0,1 0 0,-1-1 0,0 1 0,0 0 0,0 0 0,0-1 0,0 1 0,1 0 0,-1 0 0,0-1 0,0 1 0,0 0 0,0-1 0,0 1 0,0 0 0,0 0 0,0-1 0,0 1 0,0 0 0,0-1 0,0 1 0,0 0 0,0 0 0,-1-1 0,-1-12 0,2 12 0,-1-4 0,-1 1 0,0-1 0,0 0 0,0 1 0,-1-1 0,1 1 0,-1 0 0,0 0 0,0 0 0,-1 0 0,1 0 0,-1 1 0,0-1 0,0 1 0,0 0 0,0 0 0,0 1 0,-1-1 0,1 1 0,-1 0 0,0 0 0,-8-2 0,-10-2 0,-1 1 0,0 1 0,-37-2 0,33 4 0,-68-4 0,1 4 0,-1 4 0,1 5 0,0 3 0,-100 25 0,108-17 0,-121 10 0,144-20 0,46-5 0,46-4 0,63-8 0,108-25 0,-140 23 0,2 3 0,117 1 0,-178 6 0,0 1 0,0 0 0,0 0 0,0 0 0,0 0 0,0 0 0,0 0 0,0 0 0,0 0 0,0-1 0,0 1 0,0 0 0,0 0 0,0 0 0,0 0 0,0 0 0,0 0 0,0-1 0,0 1 0,0 0 0,0 0 0,0 0 0,0 0 0,0 0 0,0 0 0,0 0 0,0 0 0,0-1 0,0 1 0,0 0 0,0 0 0,0 0 0,1 0 0,-1 0 0,0 0 0,0 0 0,0 0 0,0 0 0,0 0 0,0 0 0,0-1 0,0 1 0,1 0 0,-1 0 0,0 0 0,0 0 0,0 0 0,0 0 0,0 0 0,0 0 0,0 0 0,1 0 0,-1 0 0,0 0 0,0 0 0,0 0 0,0 0 0,0 0 0,0 0 0,1 0 0,-1 1 0,0-1 0,0 0 0,-10-6 0,-7 4 0,-1 0 0,1 0 0,-1 2 0,-29 2 0,1 0 0,-154 7 0,-218 40 0,-83 8 0,46-7 0,416-46 0,29-4 0,0 0 0,0 1 0,0 1 0,0 0 0,1 0 0,-1 1 0,-13 5 0,22-8 0,1 0 0,0 0 0,0 1 0,-1-1 0,1 0 0,0 0 0,0 0 0,0 0 0,-1 0 0,1 0 0,0 0 0,0 0 0,-1 0 0,1 1 0,0-1 0,0 0 0,0 0 0,0 0 0,-1 1 0,1-1 0,0 0 0,0 0 0,0 0 0,0 1 0,0-1 0,0 0 0,-1 0 0,1 0 0,0 1 0,0-1 0,0 0 0,0 0 0,0 1 0,0-1 0,0 0 0,0 0 0,0 1 0,0-1 0,0 0 0,0 0 0,0 1 0,0-1 0,0 0 0,1 0 0,-1 1 0,0-1 0,0 0 0,0 0 0,0 0 0,0 1 0,0-1 0,1 0 0,-1 0 0,0 0 0,0 0 0,0 1 0,1-1 0,-1 0 0,0 0 0,0 0 0,0 0 0,1 0 0,-1 0 0,0 1 0,0-1 0,1 0 0,-1 0 0,1 0 0,18 5 0,6-3 0,0-2 0,0 0 0,47-7 0,29-1 0,-56 6 0,-35 1 0,-14 1 0,-86 14 0,0 3 0,-138 45 0,-169 88 0,198-62 0,-143 53 0,331-138 0,-5 3 0,-1 0 0,-17 9 0,34-15 0,0 0 0,0 0 0,0 0 0,1 0 0,-1 1 0,0-1 0,0 0 0,0 0 0,1 0 0,-1 0 0,0 0 0,0 0 0,0 0 0,0 0 0,1 1 0,-1-1 0,0 0 0,0 0 0,0 0 0,0 0 0,0 0 0,1 1 0,-1-1 0,0 0 0,0 0 0,0 0 0,0 1 0,0-1 0,0 0 0,0 0 0,0 0 0,0 1 0,0-1 0,0 0 0,0 0 0,0 0 0,0 1 0,0-1 0,0 0 0,0 0 0,0 0 0,0 1 0,0-1 0,0 0 0,0 0 0,0 0 0,-1 1 0,1-1 0,0 0 0,0 0 0,0 0 0,0 0 0,0 1 0,0-1 0,-1 0 0,20 1 0,17-6 0,0-2 0,0-2 0,56-21 0,4 0 0,-24 7 0,29-6 0,-88 24 0,-19 7 0,-59 31 0,-3-3 0,-99 30 0,-146 23 0,136-39 0,130-30 0,1 3 0,0 1 0,1 3 0,-51 32 0,95-53 0,1 1 0,-1-1 0,0 1 0,1-1 0,-1 0 0,0 1 0,1-1 0,-1 1 0,0-1 0,0 0 0,1 0 0,-1 1 0,0-1 0,0 0 0,1 0 0,-1 0 0,0 0 0,0 0 0,0 0 0,1 0 0,-1 0 0,0 0 0,0-1 0,0 1 0,0-1 0,1 1 0,0-1 0,0 0 0,0 1 0,0-1 0,-1 0 0,1 1 0,0-1 0,0 0 0,0 0 0,0 1 0,0-1 0,1 0 0,-1 1 0,0-1 0,0 0 0,0 1 0,1-1 0,-1 0 0,1 0 0,1-4 0,0-1 0,1 1 0,0 0 0,0 0 0,6-6 0,2 1 11,1 1 0,0 0-1,0 1 1,1 1 0,0 0-1,0 1 1,1 0 0,-1 1-1,2 0 1,-1 1 0,18-2-1,-32 6-10,0 0 0,0 0 0,0 0 0,0 0 0,0 0 0,0 0 0,0 0 0,0 0 0,-1 0 0,1 0 0,0 0 0,0 0 0,0 0 0,0 0 0,0 1 0,0-1 0,0 0 0,0 0 0,0 0 0,0 0 0,0 0 0,0 0 0,0 0 0,0 0 0,0 0 0,0 0 0,0 0 0,0 1 0,0-1 0,0 0 0,0 0 0,0 0 0,0 0 0,0 0 0,0 0 0,1 0 0,-1 0 0,0 0 0,0 0 0,0 0 0,0 0 0,0 1 0,-15 9 0,-21 11 0,-144 69 0,-382 217 0,179-48 0,335-234 0,48-25 0,0 0 0,0 0 0,0 0 0,0 0 0,0 0 0,0 0 0,0 0 0,0 0 0,0 0 0,0 0 0,0 0 0,0 0 0,0 0 0,0 0 0,0 0 0,0 0 0,0 0 0,0-1 0,0 1 0,0 0 0,0 0 0,0 0 0,0 0 0,0 0 0,0 0 0,0 0 0,0 0 0,0 0 0,0 0 0,0 0 0,0 0 0,0 0 0,0 0 0,0 0 0,0 0 0,0 0 0,0-1 0,0 1 0,0 0 0,0 0 0,0 0 0,-1 0 0,1 0 0,0 0 0,0 0 0,0 0 0,8-8 0,13-9 0,173-121 0,-189 134 0,-1 1 0,0 0 0,0 0 0,0 0 0,1 1 0,-1-1 0,1 1 0,6-2 0,-11 4 0,0 0 0,1 0 0,-1-1 0,0 1 0,0 0 0,0 0 0,1 0 0,-1 0 0,0 0 0,0 0 0,1 0 0,-1 0 0,0 0 0,0 0 0,1 0 0,-1 0 0,0 0 0,0 0 0,1 0 0,-1 0 0,0 0 0,0 0 0,1 0 0,-1 0 0,0 0 0,0 0 0,1 0 0,-1 0 0,0 0 0,0 1 0,0-1 0,1 0 0,-1 0 0,0 0 0,0 0 0,0 1 0,0-1 0,1 0 0,-1 0 0,0 0 0,0 1 0,0-1 0,-1 4 0,-3 1 0,0 0-1,0 0 0,0-1 0,-1 0 0,0 0 1,0 0-1,-9 6 0,2-2-14,-27 18-28,-1-2 1,-1-1-1,-1-3 0,-62 22 1,45-19 19,29-11 24,-51 14-1,80-26 0,0 1 0,0-1 0,0 1 0,-1-1 0,1 0 0,0 0 0,0 1 0,-1-1 0,1 0 0,0 0 0,0 0 0,-1-1 0,1 1 0,0 0 0,-3-1 0,4 0 0,0 1 0,1-1 0,-1 1 0,0-1 0,0 1 0,0-1 0,0 1 0,1-1 0,-1 1 0,0-1 0,1 1 0,-1-1 0,0 1 0,1-1 0,-1 1 0,1-1 0,-1 1 0,0 0 0,1-1 0,-1 1 0,1 0 0,0-1 0,42-25 0,25-6 0,211-108 0,-196 90 0,94-76 0,-165 115 0,-12 11 1,0-1-1,0 1 1,0 0-1,0 0 0,0 0 1,0 0-1,0 0 1,0 0-1,0 0 1,0 0-1,0 0 0,0 0 1,0 0-1,0 0 1,0-1-1,0 1 1,0 0-1,0 0 0,0 0 1,0 0-1,0 0 1,0 0-1,0 0 0,0 0 1,0 0-1,0 0 1,0-1-1,0 1 1,0 0-1,0 0 0,0 0 1,0 0-1,0 0 1,0 0-1,0 0 1,0 0-1,0 0 0,0 0 1,0 0-1,0 0 1,0 0-1,0 0 0,-1-1 1,1 1-1,0 0 1,0 0-1,0 0 1,0 0-1,0 0 0,0 0 1,0 0-1,0 0 1,0 0-1,0 0 0,0 0 1,-1 0-1,1 0 1,0 0-1,0 0 1,0 0-1,0 0 0,0 0 1,0 0-1,0 0 1,0 0-1,-28 12 79,-6 8-67,-50 40-1,-25 17-13,23-30 2,-156 59-1,-100 10 24,336-113-5,-1-1-1,1-1 1,-1 1 0,0-1 0,-8 0-1,15-1-16,0 0 0,0 0 0,0 0 0,0 0 0,0 0 0,0 0 0,0 0 0,0 0 0,0 0 0,0 0 0,1 0 0,-1 0 0,0 0 0,0 0 0,0 0 0,0 0 0,0 0 0,0 0 0,0 0 0,0 0 0,0 0 0,0 0 0,0 0 0,0 0 0,0-1 0,0 1 0,0 0-1,0 0 1,0 0 0,0 0 0,0 0 0,1 0 0,-1 0 0,0 0 0,0 0 0,0 0 0,0 0 0,0-1 0,0 1 0,0 0 0,-1 0 0,1 0 0,0 0 0,0 0 0,0 0 0,0 0 0,0 0 0,0 0 0,0 0 0,0 0 0,0 0 0,0-1 0,0 1 0,0 0 0,0 0-1,0 0 1,0 0 0,0 0 0,0 0 0,0 0 0,0 0 0,-1 0 0,1 0 0,0 0 0,0 0 0,0 0 0,0 0 0,0 0 0,0 0 0,10-9 41,15-7-2,114-53 77,40-22-128,44-65 11,6-4 0,-74 71 0,-218 124 0,-83 61 0,73-41 0,-2-3 0,-3-4 0,-97 45 0,160-89 0,17-10 0,23-18 0,-20 20 0,20-20-24,41-38-224,3 3 0,91-61 0,-75 68-2269,2 1-7509</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28.722"/>
    </inkml:context>
    <inkml:brush xml:id="br0">
      <inkml:brushProperty name="width" value="0.35" units="cm"/>
      <inkml:brushProperty name="height" value="0.35" units="cm"/>
      <inkml:brushProperty name="color" value="#722E04"/>
    </inkml:brush>
  </inkml:definitions>
  <inkml:trace contextRef="#ctx0" brushRef="#br0">349 6436 128,'62'-24'3531,"116"-63"-1,15-16-3012,313-175 1247,-335 161-1765,-162 107-137,-27 16-83,8-2 171,-56 23-61,-111 66 0,-51 53 37,6-3 18,158-107-27,-108 46 0,17-26-29,94-37 156,0 4-1,-106 55 0,106-46 828,56-30-306,38-19-575,169-70 801,24-12-91,-159 59-680,90-71-1,-47 31 67,27-15-8,211-141-7,-242 170-73,157-69 1,11 3 0,-218 101 0,-1-3 0,86-71 0,-124 91 1,280-231 19,-228 190-16,48-35 0,-97 76-358,1 1 0,0 1 0,42-17 0,-117 51 135,0 3 1,1 2-1,-88 59 0,-132 128-101,197-154 264,-96 58 0,-90 37 19,130-79-70,112-65 74,1 1-1,0 1 1,1 1-1,0 0 1,1 1-1,-28 33 1,35-31 73,10-17-38,0 0 0,0 0 0,0 1 0,0-1 0,0 0-1,0 0 1,0 0 0,0 0 0,0 1 0,0-1 0,0 0 0,1 0 0,-1 0 0,0 1 0,0-1 0,0 0 0,0 0 0,0 0 0,0 0 0,0 0 0,0 1 0,1-1 0,-1 0 0,0 0 0,0 0 0,0 0 0,0 0-1,0 0 1,1 0 0,-1 1 0,0-1 0,0 0 0,0 0 0,0 0 0,1 0 0,-1 0 0,0 0 0,0 0 0,0 0 0,1 0 0,-1 0 0,0 0 0,0 0 0,1 0 0,1-1 9,1 1 1,0-1 0,0 0-1,0 0 1,-1 0 0,1-1-1,0 1 1,-1-1-1,1 1 1,2-3 0,42-27 207,2 2 0,0 2 0,86-32 0,-65 30 111,104-61 0,70-83-330,-54 35 0,558-300 73,-471 287-146,-249 135-43,30-15-258,-1-2 0,90-72 0,-182 138-54,16-15 312,-32 24-1,-193 114-197,112-76-396,20-9 151,-372 258 51,317-190 364,-181 135-309,321-258 392,-41 19 0,1 0 2502,73-34-1922,16-7-114,18-13-40,-1 0 1,66-46 0,70-65 360,-149 109-736,682-468 53,-517 374-43,126-85 0,-178 95-2,123-89-1,16 21 29,-128 94 99,310-183 198,106-121-1688,-434 306 1123,-67 41-2290,-104 74 1252,-96 57 1165,22-18-90,-472 341-550,176-158 3174,591-359-796,-36 20-1155,250-165 1452,-228 123-1253,129-87-216,-206 150-316,136-63-1,-56 45-2,263-135 248,36-106-117,-300 195-270,-91 65 7,160-102 0,-126 99-384,-216 92-747,28 2 1046,1 4-1,-70 49 1,113-64-171,0 2 0,-48 49 0,78-74 255,1 1 0,-1-1 1,1 0-1,0 0 0,-1 1 0,1-1 0,-1 1 0,1-1 1,0 0-1,-1 1 0,1-1 0,0 1 0,0-1 1,-1 1-1,1-1 0,0 1 0,0-1 0,0 1 0,0-1 1,0 1-1,-1-1 0,1 1 0,0-1 0,0 2 0,11 0 0,27-11-11,-34 8 3,64-22-37,94-47 0,7-2 736,-85 42-591,31-11 12,184-93-1,158-148-110,-96 55 0,16 31 0,116-33-875,-473 219 646,0 1-1,1 1 1,36-9 0,-348 170-7979,72-50 8224,138-56-155,3 2-1,-96 80 1,-121 141 2242,354-317 812,-20 19-2779,-19 12 10,74-62 1103,186-115 1,-113 101-1114,-41 24-55,145-103 1,287-217-1453,-413 300 712,3 6-1,160-63 0,-235 115-75,155-67-1100,-179 73 1569,-1-3-1,66-47 0,-25 5 704,-35 25-184,3 3 1,1 2-1,66-33 1,-96 62-1897</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28.723"/>
    </inkml:context>
    <inkml:brush xml:id="br0">
      <inkml:brushProperty name="width" value="0.35" units="cm"/>
      <inkml:brushProperty name="height" value="0.35" units="cm"/>
      <inkml:brushProperty name="color" value="#722E04"/>
    </inkml:brush>
  </inkml:definitions>
  <inkml:trace contextRef="#ctx0" brushRef="#br0">0 1316 128,'66'-51'1141,"2"4"1,2 2-1,127-59 0,-118 67-555,274-121 812,-277 124-863,107-64 0,61-60 253,39-22-470,-130 95-382,170-67 0,-9 25-1792,-214 87-2581</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3:09:30.759"/>
    </inkml:context>
    <inkml:brush xml:id="br0">
      <inkml:brushProperty name="width" value="0.05" units="cm"/>
      <inkml:brushProperty name="height" value="0.05" units="cm"/>
    </inkml:brush>
  </inkml:definitions>
  <inkml:trace contextRef="#ctx0" brushRef="#br0">252 791 4480,'0'0'10112,"-4"-7"-10006,-9-11-89,3 6-16,0-1-1,1 0 1,1-1 0,0 0-1,1 0 1,0-1-1,-7-25 1,12 34-1,-1 2 0,-1 9 0,-2 34 0,3-4 0,2-31 0,0 1 0,0-1 0,0 1 0,1 0 0,0-1 0,0 7 0,1 20 0,-1-25 0,4 1 0,-1-6 0,-2-10 0,-3-9 0,-10-58 109,8 40 28,-18-67 1,4 39-96,4-2 1,-9-97 0,22 156-43,-1 0 0,0 0 0,0 1 0,0-1 0,-1 1 0,0-1 0,-4-5 0,2 4 0,1 0 0,0-1 0,1 1 0,0-1 0,-4-16 0,2 62 0,5 5-19,2 1 1,2-1 0,2 1-1,1-1 1,3 0 0,21 58 0,26 79 18,-30-83 0,-25-92 0,1 2 0,6 13 0,-2 1 0,-6 25 0,-2-30 0,2-8 0,1-2 0,-1-4 0,0-1 0,-1 0 0,1 0 0,-1 0 0,1 0 0,-1 0 0,1 0 0,-1 0 0,1-1 0,0 1 0,-1 0 0,1 0 0,-1 0 0,1-1 0,-1 1 0,1 0 0,-1 0 0,1-1 0,-1 1 0,0 0 0,1-1 0,-1 1 0,1-1 0,-1 1 0,0 0 0,1-1 0,-1 1 0,0-1 0,0 1 0,1-1 0,-1 1 0,0-1 0,0 1 0,0-1 0,1 1 0,-1-1 0,0 0 0,0 0 0,35-101 0,-25 67 0,25-56 0,-32 86 0,24-52 0,42-117 0,-58 142 0,2 0 0,19-34 0,-17 37 0,-1 0 0,15-49 0,-18 53 0,-10 22 0,1 1 0,-1-1 0,1 0 0,-1 0 0,0 1 0,0-1 0,-1 0 0,1 0 0,0-5 0,-2 1 0,-4 1 0,2-4 0,2 2 21,0 6 64,-4 0-63,-1-4-22,2 0 0,-2 4 0,0 4 0,0 4 0,-7 16 0,1 0 0,1 0 0,1 2 0,0-1 0,2 1 0,1 0 0,-6 34 0,-9 31 0,12-57 0,-1 0 0,-2 0 0,-22 41 0,29-61 0,0 0 0,2 0 0,-1 1 0,2-1 0,0 1 0,-3 18 0,-6 28 0,10-57 0,-5 12 0,6-8 0,1 0 0,-3 0 0,2 2 0,1-2 0,-1 0 0,1 0 0,1 0 0,0 1 0,3-1 0,-4-6 0,0 0 0,1 0 0,-1 0 0,0 0 0,1 0 0,-1 0 0,1 0 0,-1 0 0,0 0 0,1 0 0,-1 0 0,0 0 0,1 0 0,-1 0 0,0 0 0,1 0 0,-1 0 0,0 0 0,1 0 0,-1-1 0,0 1 0,1 0 0,-1 0 0,0 0 0,0-1 0,1 1 0,-1 0 0,0 0 0,0-1 0,1 1 0,-1 0 0,0-1 0,0 1 0,0 0 0,1-1 0,-1 1 0,0 0 0,0-1 0,0 0 0,17-31 0,-2-1 0,-1-1 0,-1-1 0,12-57 0,24-110 0,-25 116 0,-7 42 0,-14 38 0,0-1 0,0 0 0,0 0 0,-1 0 0,0 0 0,-1 0 0,2-14 0,-3 21 0,0 0 0,0 0 0,0-1 0,0 1 0,0 0 0,0 0 0,0-1 0,0 1 0,0 0 0,0 0 0,0-1 0,0 1 0,0 0 0,0 0 0,0 0 0,-1-1 0,1 1 0,0 0 0,0 0 0,0 0 0,0 0 0,0-1 0,-1 1 0,1 0 0,0 0 0,0 0 0,0 0 0,-1 0 0,1-1 0,0 1 0,0 0 0,0 0 0,-1 0 0,1 0 0,0 0 0,0 0 0,-1 0 0,1 0 0,0 0 0,0 0 0,-1 0 0,1 0 0,0 0 0,0 0 0,0 0 0,-1 0 0,1 0 0,0 0 0,0 0 0,0 1 0,-1-1 0,1 0 0,0 0 0,-1 0 0,-8 6 0,-7 10-49,1 1 0,0 1 1,1 0-1,1 1 1,0 1-1,-14 31 0,17-32 27,-16 29 69,3 1 0,1 1 0,3 0 0,-21 86 0,3 44 870,38-258 107,68-377-1067,-59 415-61,-6 26-101,0 0-1,-1 0 1,-1-1 0,1-27 0,-16 68 77,-5 49 102,4 0 1,2 1 0,-1 99 0,0-4-2,13-145 27,23-114 0,-5-75-339,-11 91-57,24-116 0,-25 166 242,1-2-346,-1 1 0,-2-1 0,3-42-1,-15 114 224,-13 115 137,2-29 643,15-103-402,2-23-26,1 0-1,0 0 0,0 0 0,1 1 0,0-1 0,0 0 0,1 0 0,3 15 0,-3-25-56,0 1 0,0 0 0,0 0 0,0 0 0,0-1 0,0 1 0,-1-1 0,1 1 0,0 0 0,-1-1 0,1 1 0,0-4 0,100-389 153,-87 338-121,-9 32-31,1 0 0,10-26 0,0 28-19,-16 49-107,-4 3 56,2-16 27,0 0-1,-1 0 0,-6 18 1,-21 56 24,4 2 0,-18 113 0,43-198 18,-1 13 119,1-14-63,0-9-26,4-22-16,0 1 0,1 0-1,2 0 1,1 1 0,13-34 0,5-21 12,-18 54-44,-1 0 0,-1 0 0,-2-1 0,0-27 0,7 24 0,-10 30 0,0 0 0,0 0 0,-1 0 0,1 0 0,0 0 0,0 0 0,0 1 0,0-1 0,0 0 0,-1 0 0,1 0 0,0 0 0,0 0 0,0 0 0,0 0 0,0 0 0,-1 0 0,1 0 0,0 0 0,0 0 0,0 0 0,0 0 0,-1 0 0,1 0 0,0 0 0,0 0 0,0 0 0,0 0 0,-1 0 0,1-1 0,0 1 0,0 0 0,0 0 0,0 0 0,0 0 0,-1 0 0,1 0 0,0 0 0,0 0 0,0-1 0,0 1 0,0 0 0,0 0 0,0 0 0,0 0 0,0 0 0,0-1 0,-1 1 0,1 0 0,0 0 0,0 0 0,0 0 0,0-1 0,0 1 0,0 0 0,0 0 0,0 0 0,0 0 0,0-1 0,0 1 0,1 0 0,-1 0 0,0 0 0,-7 6-6,2 1 1,-1 0 0,1 0 0,0 1-1,0-1 1,1 1 0,0 0-1,0 0 1,1 1 0,-3 11 0,-3 17-30,-5 40 1,11-64 33,1 3 0,-4 16 12,-2 61 0,9-158 412,-1-75-355,-1 94-45,2 33-8,-1-1 0,-1 0 0,0 1 0,-1-1 0,-1 1 0,-6-22 0,2 83-15,2 48 124,0-32 198,9 130 0,-3-168-39,-2-20-89,-4-16-138,-3-20-28,1-1 0,-4-43 0,-2-7-5,-7-26-23,15 98-128,-1 31 0,15 399 128,-8-357 0,-3-61 0,-1-8 0,-3-9 0,-9-56-182,-11-114 1,15-52-715,8 214 577,1 16 32,2 16 125,2 19 134,1 0 0,1 0 0,15 47 0,4 26-9,-20-72 37,-3-21 0,1 1 0,1-1 0,-1 0 0,1 0 0,1 0 0,4 10 0,-13-55 0,-1 8 0,-5-56 0,5 21 0,-4 5 30,5 30 2,1 0 1,-1-43 0,6 69-33,0 2 0,0-1 0,0 1 0,0 0 0,0-1 0,0 1 0,0 0 0,0-1 0,0 1 0,0 0 0,0-1 0,0 1 0,0 0 0,0-1 0,0 1 0,0 0 0,-1-1 0,1 1 0,0 0 0,0 0 0,0-1 0,0 1 0,-1 0 0,1 0 0,0-1 0,0 1 0,-1 0 0,1 0 0,0-1 0,0 1 0,-1 0 0,1 0 0,-1 0 0,12 63 0,62 297 106,-121-698 172,39 294-322,6 33 17,0 0 1,1 0 0,0-18-1,1 31-65,5 34-69,-4-34 162,1 0 1,0 0 0,-1-1 0,1 1-1,0 0 1,0 0 0,0 0 0,0 0-1,1-1 1,-1 1 0,0 0 0,1-1-1,-1 0 1,1 1 0,0-1 0,-1 0-1,1 1 1,0-1 0,0 0 0,0 0-1,-1-1 1,4 2 0,3 0 5,1 0-1,-1-1 1,1 0-1,0-1 1,0 1 0,0-2-1,17-1 1,63-19 36,-35 7-32,-38 10-11,41-10 0,-53 13 0,0-1 0,0 1 0,0-1 0,0 0 0,0 0 0,-1-1 0,1 1 0,-1-1 0,1 0 0,3-4 0,-5 2 0,-2 5 0,-1-1 1,1 1 0,0-1-1,0 1 1,-1-1-1,1 1 1,0-1 0,0 1-1,-1 0 1,1-1 0,0 1-1,-1 0 1,1-1 0,-1 1-1,1 0 1,-1-1 0,1 1-1,0 0 1,-1 0 0,1-1-1,-1 1 1,1 0-1,-1 0 1,1 0 0,-1 0-1,1 0 1,-1 0 0,1 0-1,-1 0 1,0 0 0,1 0-1,-1 0 1,-26-11 209,19 7-194,1 1 0,-1 0 1,1 1-1,-1-1 1,0 1-1,0 1 1,-10-1-1,13 2-7,-5-2 6,0 2 0,0 0-1,0 0 1,0 0 0,0 2-1,0-1 1,0 1 0,0 0 0,0 1-1,-9 4 1,14-4 32,-1 0 0,1-1 0,-1 0 0,0 0 0,0 0-1,0-1 1,0 1 0,0-2 0,-9 1 0,10 0-25,-2 2-22,1 0 0,6-1 0,0-1 0,-1 0 0,1 0 0,0 0 0,0 0 0,-1 1 0,1-1 0,0 0 0,0 0 0,0 1 0,1-1 0,-1 0 0,0 0 0,0 0 0,1 1 0,-1-1 0,0 0 0,1 0 0,-1 0 0,1 0 0,0 0 0,-1 0 0,2 2 0,-1-1 0,2 1 0,-1-1 0,0 1 0,1 0 0,0-1 0,-1 1 0,1-1 0,0 0 0,0 0 0,0 0 0,1 0 0,5 2 0,44 15 0,-36-13 0,0 0 0,-12-4 0,0 0 0,1 0 0,-1 0 0,1-1 0,-1 1 0,1-1 0,0-1 0,-1 1 0,1-1 0,0 0 0,9-1 0,-14 0 1,-1 1 1,0 0 0,1-1 0,-1 1-1,0 0 1,1-1 0,-1 1 0,0-1 0,1 1-1,-1-1 1,0 1 0,0 0 0,0-1-1,0 1 1,1-1 0,-1 1 0,0-1 0,0 1-1,0-1 1,0 1 0,0-1 0,0 1-1,0-1 1,0 1 0,0-1 0,-1 1 0,1-1-1,0 1 1,0-1 0,0 1 0,0-1-1,-1 1 1,1-1 0,0 1 0,-1-1 0,-7-16 62,2 13-37,1 0 1,-1 1 0,0 0 0,0 0 0,0 0 0,-1 0-1,1 1 1,-1 0 0,1 1 0,-11-2 0,-2-2 28,-22-2 20,31 6-58,0-1 1,1 0-1,-15-5 1,23 7-19,0-1 0,-1 1 0,1 0 0,-1 0 0,1 0 0,0 0 0,-1 0 0,1 0 0,-1 1 0,1-1 0,0 0 0,-1 1 0,1-1 0,0 1 0,-1-1 0,1 1 0,0 0 0,0-1 0,0 1 0,-1 0 0,0 1 0,2-1 0,0-1 0,0 0 0,0 0 0,0 1 0,0-1 0,0 0 0,0 0 0,0 1 0,0-1 0,0 0 0,0 0 0,0 1 0,0-1 0,1 0 0,-1 0 0,0 1 0,0-1 0,0 0 0,0 0 0,1 0 0,-1 1 0,0-1 0,0 0 0,0 0 0,1 0 0,-1 0 0,0 0 0,0 1 0,0-1 0,1 0 0,-1 0 0,0 0 0,0 0 0,1 0 0,-1 0 0,0 0 0,1 0 0,-1 0 0,0 0 0,0 0 0,1 0 0,10 0 0,-11 0 0,180-12 0,-189 12 0,1-1 0,0-1 0,0 0 0,-10-3 0,-26-5 0,35 9 0,6 0 0,1 0 0,-1 0 0,0 1 0,0 0 0,0 0 0,0 0 0,1 0 0,-1 0 0,0 0 0,0 1 0,0-1 0,0 1 0,-5 2 0,8-3 0,0 0 0,0 0 0,-1 0 0,1 0 0,0 1 0,0-1 0,0 0 0,-1 0 0,1 0 0,0 1 0,0-1 0,0 0 0,0 0 0,0 0 0,0 1 0,-1-1 0,1 0 0,0 0 0,0 1 0,0-1 0,0 0 0,0 0 0,0 1 0,0-1 0,0 0 0,0 0 0,0 1 0,0-1 0,0 0 0,0 0 0,0 1 0,1-1 0,-1 0 0,0 0 0,0 0 0,0 1 0,0-1 0,0 0 0,0 0 0,1 0 0,-1 1 0,0-1 0,0 0 0,0 0 0,0 0 0,1 0 0,-1 1 0,0-1 0,0 0 0,1 0 0,-1 0 0,0 0 0,0 0 0,1 0 0,-1 0 0,0 0 0,0 0 0,0 0 0,1 0 0,-1 0 0,14 6 0,115 33 0,-118-39 0,-17 0-1,1-1 0,0 0 0,-1-1 0,1 1 0,-7-4 0,6 2 6,-1 1-1,1 0 1,-1 0-1,0 0 0,-14-1 1,-38 3 323,46 0-5005,-1 0-4563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6.691"/>
    </inkml:context>
    <inkml:brush xml:id="br0">
      <inkml:brushProperty name="width" value="0.05" units="cm"/>
      <inkml:brushProperty name="height" value="0.05" units="cm"/>
    </inkml:brush>
  </inkml:definitions>
  <inkml:trace contextRef="#ctx0" brushRef="#br0">1 642 8832,'6'-26'21,"-6"26"-9,0 0 1,0 0-1,0 1 0,0-1 0,0 0 1,0 0-1,0 0 0,0 0 0,0 1 0,1-1 1,-1 0-1,0 0 0,0 0 0,0 1 1,0-1-1,0 0 0,0 0 0,0 0 1,0 0-1,0 0 0,1 1 0,-1-1 1,0 0-1,0 0 0,0 0 0,0 0 1,0 0-1,1 0 0,-1 0 0,0 0 0,0 1 1,0-1-1,0 0 0,1 0 0,-1 0 1,0 0-1,0 0 0,0 0 0,0 0 1,1 0-1,-1 0 0,0 0 0,0 0 1,0 0-1,1 0 0,-1 0 0,0 0 1,0-1-1,0 1 0,0 0 0,1 0 1,-1 0-1,0 0 0,0 0 0,0 0 0,0 0 1,0 0-1,1-1 0,-1 1 0,0 0 1,0 0-1,0 0 0,0 0 0,0 0 1,0-1-1,0 1 0,0 0 0,1 0 1,-1-1-1,4 6 1366,-1-17-584,-1-120 1271,3-62-780,-1 159-1200,1 0 0,1 1 1,2 0-1,2 0 0,25-59 1,-35 92-88,1-1 0,-1 1 1,1 0-1,-1 0 1,1 0-1,0 0 1,0 0-1,-1 0 1,1 0-1,0 0 0,0 1 1,0-1-1,0 0 1,0 0-1,0 1 1,0-1-1,1 1 1,-1-1-1,0 1 0,0-1 1,0 1-1,0 0 1,3-1-1,-1 1-6,0 0 1,-1 1-1,1-1 0,0 0 0,0 1 1,0 0-1,-1 0 0,1-1 0,0 2 1,3 0-1,-1 2-9,1-1-1,0 0 1,-1 1 0,0 0 0,0 1 0,0-1 0,0 1-1,6 8 1,-5 1-8,0-1-1,-1 1 1,-1 0-1,0 1 1,-1-1-1,0 1 1,0 21 0,3 10-6,-3-31 31,21 165 0,-22-154 0,-1 0 0,-2 1 0,0-1 0,-10 49 0,-2-34-3350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22.382"/>
    </inkml:context>
    <inkml:brush xml:id="br0">
      <inkml:brushProperty name="width" value="0.05" units="cm"/>
      <inkml:brushProperty name="height" value="0.05" units="cm"/>
      <inkml:brushProperty name="color" value="#722E04"/>
    </inkml:brush>
  </inkml:definitions>
  <inkml:trace contextRef="#ctx0" brushRef="#br0">0 0 11904,'0'0'0,"24"67"-512,6-41 128,15-2-4736,14-18-640,11-12 5760,5-29 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4.911"/>
    </inkml:context>
    <inkml:brush xml:id="br0">
      <inkml:brushProperty name="width" value="0.05" units="cm"/>
      <inkml:brushProperty name="height" value="0.05" units="cm"/>
    </inkml:brush>
  </inkml:definitions>
  <inkml:trace contextRef="#ctx0" brushRef="#br0">0 4728 3968,'8'-75'640,"-4"68"78,-1 11-297,2 10 360,-2 8-70,-1 0 1,-1 31-1,-1-47-520,0-5-103,0 0 0,0-1-1,0 1 1,0 0 0,1 0 0,-1 0 0,0 0-1,1 0 1,-1 0 0,0 0 0,1-1 0,-1 1-1,1 0 1,-1 0 0,1-1 0,0 1 0,-1 0-1,1-1 1,0 1 0,-1 0 0,1-1-1,0 1 1,0-1 0,3 2 3266,-9-35-2564,24-604 1791,-6 307-2199,-11 184 3,30-217 0,-25 306-342,-3 0 1,-3-65-1,-2 67-8,2 1 0,12-80-1,31-137 72,9-49 66,15 24-27,27-151 72,-80 360-198,4 0-1,4 2 0,4 1 1,4 1-1,3 1 0,86-148 0,-95 186-18,2 2 0,2 1 0,60-66 0,157-98 0,-244 203 0,18-16 0,-1 0 0,0-1 0,-2-1 0,-1-1 0,19-30 0,-10 15 0,-19 28 0,1 1 0,0 0 0,0 0 0,0 1 0,0 0 0,1 0 0,0 1 0,0 0 0,1 0 0,-1 1 0,1 0 0,0 1 0,0 0 0,11-3 0,14-1 0,0 2 0,52-3 0,-85 8 0,17-1 12,-1 1-1,1 1 0,-1 1 0,1 0 0,-1 2 0,0 0 0,0 0 1,0 2-1,0 0 0,24 13 0,-27-12 1,-2 1 0,1 0 0,-1 1 0,0 0 0,-1 1-1,0 0 1,-1 1 0,0 0 0,-1 1 0,0 0 0,-1 0 0,13 24 0,6 28 86,37 132 1,-3 75 66,-17-81-165,20 116 0,-27 74 0,-2-22 0,54 474 0,-85-789 0,17 319 139,-38 579 0,-16-536 117,31-385-704,-1 0 0,0 0 0,-2 0 0,-11 32 0,15-50-1212</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8.446"/>
    </inkml:context>
    <inkml:brush xml:id="br0">
      <inkml:brushProperty name="width" value="0.05" units="cm"/>
      <inkml:brushProperty name="height" value="0.05" units="cm"/>
    </inkml:brush>
  </inkml:definitions>
  <inkml:trace contextRef="#ctx0" brushRef="#br0">1 4828 5120,'8'-19'59,"11"-25"-187,-16 35 322,-9 20 427,-3 3 1318,4-12 225,4-25 316,1 11-2919,0-37 757,6-351 2223,26-191-441,29 0-1406,5-81-304,-9 72-118,-39 475-251,6 0 0,5 1 1,5 2-1,83-192 0,-29 110-21,-24 50 0,104-178 0,-152 305 0,3 1 0,0 1 0,1 0 0,1 2 0,2 0 0,0 2 0,1 0 0,1 2 0,1 0 0,1 2 0,1 1 0,37-16 0,-45 23 0,1 0 0,0 2 0,1 0 0,0 2 0,0 0 0,43-3 0,-54 7 0,0 1 0,0 1 0,0 0 0,0 1 0,-1 0 0,1 0 0,0 1 0,-1 1 0,0-1 0,0 2 0,0-1 0,-1 2 0,1-1 0,-1 1 0,0 1 0,11 9 0,30 32 16,-3 1 0,-1 3 0,76 113 0,-98-124-6,-1 0-1,-2 2 0,-2 0 0,-1 1 0,-3 1 0,16 78 0,-3 54 34,-8 0 0,-4 204-1,-50 359 86,-16 81 235,42-554-250,-2 168 30,6-272-132,-38 250-1,39-394-115,2-8-176,-1-1 0,0 0 0,0 0 0,-1 0 0,-5 12-1,34 3-14608,-17-18 13653</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21.915"/>
    </inkml:context>
    <inkml:brush xml:id="br0">
      <inkml:brushProperty name="width" value="0.05" units="cm"/>
      <inkml:brushProperty name="height" value="0.05" units="cm"/>
    </inkml:brush>
  </inkml:definitions>
  <inkml:trace contextRef="#ctx0" brushRef="#br0">894 835 5632,'0'0'7573,"-7"3"-6613,-61 31 744,-106 45-550,105-49-456,53-22-558,0-1-1,0 0 1,0-1-1,0-1 1,-1 0-1,0-1 0,-33 2 1,28-6-44,1 0 0,0-2 0,0-1 0,1-1 0,-1 0 0,1-2 0,-22-8 0,30 9-74,0-1-1,0-1 0,0 1 1,1-2-1,0 0 0,0 0 0,1-1 1,1 0-1,-1-1 0,1 0 0,-14-22 1,11 13-17,2 1 0,0-2 1,1 1-1,1-1 0,1 0 1,0-1-1,2 0 0,0 0 1,2 0-1,0 0 0,2-1 1,0 1-1,1-1 0,1 1 1,1-1-1,1 1 0,1 0 1,1 0-1,10-29 0,-8 34-5,0 0 0,0 1 0,2 0 0,0 1 0,0 0 0,1 0 0,1 1 0,24-23 0,8-2 0,62-42 0,-53 42 0,-31 24 0,1 0 0,0 1 0,1 1 0,1 1 0,43-13 0,-29 13 0,0 2 0,1 2 0,41-3 0,-61 9 0,1 0 0,-1 1 0,0 1 0,0 1 0,1 1 0,-2 0 0,1 2 0,0 0 0,20 9 0,-23-7 0,-1 1 0,0 0 0,-1 1 0,0 1 0,0 0 0,-1 1 0,0 1 0,-1 0 0,0 1 0,14 20 0,-11-11 0,-1 2 0,0 0 0,-2 0 0,-1 1 0,-1 0 0,-1 1 0,-2 0 0,0 1 0,4 39 0,-8-41 0,-1-1 0,-1 1 0,-1 0 0,-2 0 0,0 0 0,-2 0 0,-1 0 0,0-1 0,-2 0 0,-14 33 0,13-41 5,-1-1 0,-1 0-1,0-1 1,-1 0-1,0 0 1,-1-1-1,-1-1 1,0 0 0,-1 0-1,0-2 1,0 0-1,-1 0 1,-30 13-1,4-5 9,-1-2 0,0-2 0,0-2 0,-58 10-1,24-12-1654,35-7-1071,-1-2 0,0-1 0,0-3 1,0-1-1,-43-10 0,13-1 3353</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39.395"/>
    </inkml:context>
    <inkml:brush xml:id="br0">
      <inkml:brushProperty name="width" value="0.05" units="cm"/>
      <inkml:brushProperty name="height" value="0.05" units="cm"/>
    </inkml:brush>
  </inkml:definitions>
  <inkml:trace contextRef="#ctx0" brushRef="#br0">21 0 6272,'0'0'0,"-2"30"-1920,-7-36 128,0 1 768</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3.786"/>
    </inkml:context>
    <inkml:brush xml:id="br0">
      <inkml:brushProperty name="width" value="0.05" units="cm"/>
      <inkml:brushProperty name="height" value="0.05" units="cm"/>
    </inkml:brush>
  </inkml:definitions>
  <inkml:trace contextRef="#ctx0" brushRef="#br0">0 4553 6528,'0'0'8213,"1"-7"-7957,4-84 626,1-137-228,-9-230 372,4 406-922,10-405 430,21-11-300,4 279-234,-6 37 0,11-136 0,11-66 0,26 4 0,61-69 107,-128 393-102,276-607 11,-270 606-16,1 0 0,1 1 0,1 1 0,1 1 0,42-36 0,-14 21 0,104-66 0,-142 98 0,0 1 0,1 0 0,-1 1 0,1 0 0,0 1 0,1 0 0,-1 1 0,1 0 0,-1 1 0,1 0 0,0 1 0,0 1 0,0 0 0,-1 1 0,1 0 0,0 1 0,0 0 0,-1 1 0,0 1 0,1 0 0,-1 0 0,-1 1 0,1 1 0,-1 0 0,0 1 0,0 0 0,0 0 0,-1 1 0,16 17 0,7 13 0,-2 2 0,-2 1 0,-2 2 0,35 72 0,-38-62 0,-2 1 0,27 108 0,7 113 0,9 325 0,-50-3 0,-60 62 0,20-405 0,-3 31 0,-11 147 0,20-167 0,-10 426 0,30-667-1813,-1 0 0,-1 0 0,-1 0-1,-1-1 1,-11 42 0,10-50-2664,4 8 3369,0-15 912,0 3-679</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5.488"/>
    </inkml:context>
    <inkml:brush xml:id="br0">
      <inkml:brushProperty name="width" value="0.05" units="cm"/>
      <inkml:brushProperty name="height" value="0.05" units="cm"/>
    </inkml:brush>
  </inkml:definitions>
  <inkml:trace contextRef="#ctx0" brushRef="#br0">24 4301 4736,'25'-67'-38,"-20"51"123,-5 16-48,0 0 1,0 0-1,0 0 1,0 0-1,0 0 0,0 0 1,0 0-1,0 0 1,-6 14 407,5-11-181,-1 0 0,1 1 0,0-1 0,-1 0 0,0 0 0,0 0 0,0 0 0,0 0 0,-1 0 0,-3 3 0,6-7-179,-1 1-1,0-1 1,1 0 0,-1 1 0,0-1-1,1 0 1,-1 0 0,1 1-1,-1-1 1,1 0 0,-1 0 0,1 0-1,0 0 1,-1 1 0,1-1-1,0 0 1,0 0 0,-1 0-1,1 0 1,0 0 0,0-1 0,0 1-29,-7-43 986,2-1 0,2 1 0,3-61 0,23-134 455,-12 155-1138,-4 0-1,-5-136 1,-12 100-167,8-159 0,10-32-27,0 15 75,14 29-112,12 0 0,72-276 0,-94 501-110,1 0 0,36-75 0,52-70 52,-74 139-66,26-36-4,81-99 0,-28 42 0,44-61 0,-132 178 0,1 1 0,1 0 0,1 2 0,0 1 0,49-35 0,-53 43 0,1 1 0,0 0 0,1 2 0,0 0 0,1 1 0,0 1 0,0 1 0,1 0 0,24-2 0,-26 7 0,1 1 0,-1 1 0,0 1 0,1 1 0,-1 0 0,0 1 0,-1 2 0,1 0 0,-1 0 0,0 2 0,0 0 0,-1 1 0,-1 1 0,1 1 0,26 22 0,-28-17 6,0 1-1,-2 0 1,0 1-1,0 0 1,-2 1-1,0 1 1,-2-1-1,14 39 1,-3 11 29,17 97 0,-21-82-27,5 33 54,8 144-1,-15 118 94,-19 25-102,-58 419 0,13-432-9,-23 217 40,51-156-62,24-393-388,1-11 597,-3-17-2887,-3-5-2691,-1 0-3880,0-13 9803</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7.228"/>
    </inkml:context>
    <inkml:brush xml:id="br0">
      <inkml:brushProperty name="width" value="0.05" units="cm"/>
      <inkml:brushProperty name="height" value="0.05" units="cm"/>
    </inkml:brush>
  </inkml:definitions>
  <inkml:trace contextRef="#ctx0" brushRef="#br0">696 1017 3712,'0'0'-384,"-5"-1"256,-4-1 589,-1 1 0,0 1 0,0 0 0,0 0 1,1 1-1,-1 0 0,0 0 0,1 1 0,-1 1 0,-10 3 0,0 2 324,0 1 1,1 1-1,-31 21 0,41-25-697,0-1 0,0 0 0,0 0 0,-1-1 0,1 0 0,-1-1 0,0 0 0,0 0-1,-1-1 1,-13 1 0,17-3-39,0 0 0,-1 0 0,1-1 0,0 0 0,0-1 0,0 1-1,0-1 1,0-1 0,0 1 0,0-1 0,1-1 0,-1 1 0,1-1 0,0 0-1,-9-7 1,-2-3 43,1-1-1,0 0 1,1-1-1,0-1 0,1-1 1,2 0-1,-1 0 1,2-1-1,1 0 1,0-1-1,1-1 0,1 1 1,-8-37-1,-23-199 173,35 209-69,2 0 1,2 0-1,9-71 1,-6 100-161,0 1 0,2-1 0,-1 1 0,2-1 0,0 1 0,2 1 0,-1 0 0,2 0 0,0 0 0,1 1 0,1 0 0,0 1 0,14-14 0,-17 23-33,-1 0 0,1 0-1,0 0 1,0 1 0,0 1-1,0-1 1,1 1 0,0 1-1,-1 0 1,1 0 0,0 0-1,0 1 1,0 0 0,0 1-1,11 1 1,6 1-3,0 1 0,0 1 0,-1 1 0,26 9 0,-11-1 11,-1 1 1,0 2 0,-1 2-1,-1 2 1,37 26 0,-57-35-7,-1 1 1,0 1 0,-1 0 0,-1 1 0,0 1 0,-1 0 0,0 1 0,-1 0 0,-1 1 0,-1 0 0,-1 1 0,14 33 0,-14-20-5,0 0 0,-2 1 0,-2 0 0,0 0 0,-2 1 0,-2-1 0,-1 1 0,-1-1 0,-2 1 0,-2-1 0,0 0 0,-16 50 0,18-74-364,0 0 0,-1 0 1,0 0-1,0 0 0,-1-1 1,0 0-1,0 0 1,0 0-1,-1-1 0,0 1 1,0-1-1,-1-1 0,0 1 1,0-1-1,0 0 1,0-1-1,-1 0 0,0 0 1,0-1-1,0 0 0,-15 4 1,3-3-526,1-2 0,0 0 0,-1-1 0,1-1 0,-1-1 1,1-1-1,-1 0 0,-28-8 0,-16-5 889</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9.040"/>
    </inkml:context>
    <inkml:brush xml:id="br0">
      <inkml:brushProperty name="width" value="0.05" units="cm"/>
      <inkml:brushProperty name="height" value="0.05" units="cm"/>
    </inkml:brush>
  </inkml:definitions>
  <inkml:trace contextRef="#ctx0" brushRef="#br0">864 1152 8064,'43'-17'32,"-41"17"-14,-5 1 4,-23 9 34,-10 4 474,-1-1 0,-1-3 1,0 0-1,0-3 0,-1-1 0,-43 1 1,35-6 414,0 1 99,-65-6-1,98 2-977,0 0 0,0 0 0,1-2-1,-1 0 1,1 0 0,0-1 0,0-1 0,1 0-1,-14-9 1,5 1-20,2-2-1,-1 0 1,2 0-1,1-2 1,0 0-1,-24-36 1,32 41-7,1-1 0,0 0 0,1-1 1,0 1-1,1-1 0,1-1 0,1 1 1,0-1-1,1 0 0,0 1 0,0-26 1,5 3 50,1 0 0,2 0 1,1 1-1,3 0 1,0 0-1,2 1 1,2 0-1,2 1 1,26-47-1,-23 49-25,2 1 1,2 2-1,0 0 0,2 1 0,1 1 1,2 1-1,0 1 0,2 2 1,49-33-1,-57 46-55,1 0 0,1 1 1,-1 1-1,2 1 0,-1 1 0,1 1 1,0 2-1,0 0 0,0 1 0,1 2 1,-1 0-1,35 4 0,-31 0-1,-1 0 1,0 2-1,-1 2 0,1 0 0,-1 1 0,-1 2 1,1 1-1,-2 0 0,0 2 0,45 31 0,-48-25 19,0 0-1,-1 1 1,0 1-1,-2 0 1,-1 2-1,-1 0 0,0 1 1,-2 1-1,-1 0 1,-1 0-1,-1 2 1,-1-1-1,7 33 0,-11-30 3,0 0 0,-2 1-1,-1 0 1,-1 0-1,-2 0 1,-1-1-1,-1 1 1,-1 0-1,-2-1 1,-1 1-1,-2-1 1,-14 37-1,9-32-1441,-2-2 1,-2 0-1,-24 37 0,35-60 913,-1 0 1,0 0 0,0-1 0,-1 0 0,0 0 0,0 0 0,-1-1 0,0-1 0,0 0-1,0 0 1,-1 0 0,0-1 0,0-1 0,-18 6 0,2-5-1038,-36 1 0,21-4 192</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00.569"/>
    </inkml:context>
    <inkml:brush xml:id="br0">
      <inkml:brushProperty name="width" value="0.05" units="cm"/>
      <inkml:brushProperty name="height" value="0.05" units="cm"/>
    </inkml:brush>
  </inkml:definitions>
  <inkml:trace contextRef="#ctx0" brushRef="#br0">632 1119 8192,'0'0'2816,"-4"3"-2539,-17 13 157,0-1 0,-1-1 1,-1-1-1,0-1 0,0-1 0,-1-1 0,-50 13 1,61-20-356,-1 0 1,1-2-1,-1 0 0,1 0 1,-1-1-1,0-1 1,-21-3-1,26 2-61,0-1 1,-1 0-1,1 0 1,1-1-1,-1 0 1,0 0-1,1-1 1,0 0-1,0-1 1,1 0-1,-14-12 1,8 2 9,0 0 1,1-1 0,1 0 0,1-1 0,0 0-1,1 0 1,1-1 0,1-1 0,-7-24 0,1-11 45,2-1 1,-3-62 0,10 68-54,1-1 0,4 1 1,1-1-1,2 1 0,14-57 1,-15 90-5,0 1 0,1-1 0,1 1 0,1 1 0,0-1 0,1 1 0,1 0 0,0 0 0,1 1 0,1 0 0,0 1 0,1 0 0,0 1 0,25-22 0,-17 20 10,1 0 0,0 2-1,1 0 1,0 2 0,29-11-1,-1 4 22,69-14 0,-90 26-42,0 1-1,0 2 0,1 1 1,0 1-1,-1 1 0,1 1 1,-1 2-1,0 1 0,0 1 1,-1 2-1,1 0 0,-1 2 1,-1 1-1,0 1 0,-1 1 1,0 1-1,-1 2 0,-1 0 1,0 1-1,-1 2 1,-1 0-1,-1 1 0,31 40 0,-35-38-5,0 0 0,-1 1 0,-1 1 0,18 46 0,-27-56 0,0 1 0,-1-1 0,-1 1 0,0 0 0,-1 1 0,-1-1 0,0 0 0,-1 0 0,-1 1 0,-3 16 0,1-14 0,-1 0 0,-1-1 0,0 0 0,-2 0 0,0 0 0,0-1 0,-2 0 0,-12 18 0,5-12 0,-2-1 0,0 0 0,-1-2 0,-38 31 0,-17 8-3012,-3-3 0,-2-4 0,-2-3 0,-170 73 0,204-102 3609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6:34.948"/>
    </inkml:context>
    <inkml:brush xml:id="br0">
      <inkml:brushProperty name="width" value="0.05" units="cm"/>
      <inkml:brushProperty name="height" value="0.05" units="cm"/>
    </inkml:brush>
  </inkml:definitions>
  <inkml:trace contextRef="#ctx0" brushRef="#br0">938 689 8576,'-37'-13'128,"36"13"-125,1 0 1,0 0-1,0 0 1,0-1-1,-1 1 1,1 0-1,0 0 1,0 0-1,0 0 1,0 0-1,-1 0 1,1 0-1,0 0 1,0 0-1,0 0 1,0-1-1,0 1 1,0 0-1,-1 0 1,1 0-1,0 0 0,0 0 1,0-1-1,0 1 1,0 0-1,0 0 1,0 0-1,0 0 1,0-1-1,0 1 1,0 0-1,-1 0 1,1 0-1,0 0 1,0-1-1,0 1 1,0 0-1,0 0 1,1 0-1,-1 0 1,0-1-1,0 1 1,0 0-1,0 0 1,0-1-1,9-4 103,15-3 590,-23 8-506,0 0-8,0 0 1,0-1 0,1 1-1,-1 0 1,0 0 0,0-1-1,0 1 1,0-1-1,0 1 1,0-1 0,0 1-1,0-1 1,0 0 0,-1 1-1,1-1 1,0 0 0,0 0-1,0 1 1,-1-1-1,2-1 1,-2 0 19,0 0-1,0 1 1,-1-1 0,1 0-1,0 0 1,-1 1 0,1-1-1,-1 0 1,1 1-1,-1-1 1,-1-2 0,-1-2-420,-3-11 790,6 14-525,-1 0 0,0 1 0,0-1 0,0 1 1,0-1-1,0 1 0,-1-1 0,1 1 0,-1-1 0,1 1 0,-1 0 0,0 0 1,0 0-1,0 0 0,0 0 0,0 1 0,0-1 0,-1 0 0,-3-1 0,-5-2 48,-1 0 0,-1 1-1,1 0 1,-1 0 0,1 2-1,-1-1 1,0 2 0,0 0-1,0 0 1,0 1 0,0 1-1,0 0 1,0 1 0,0 0-1,-20 7 1,8-3-17,0 2 0,1 0 0,-26 13-1,38-15-17,0 1 0,1 1 0,-1-1-1,1 2 1,1 0 0,0 0 0,-14 17-1,6-4-26,0 1-1,2 1 0,0 0 0,-13 31 0,22-39-1,1 0 0,0 1-1,1 0 1,1 0-1,0 0 1,1 1-1,0 34 1,3-18 72,2 1 0,8 47 0,-7-66-83,1-1 0,1 1 0,0-1 0,1 1 0,0-2 0,1 1 0,12 17 0,-15-27-4,0-1-1,0 0 1,0 0 0,0-1-1,1 1 1,0-1-1,-1 0 1,1 0 0,0-1-1,0 1 1,1-1-1,-1 0 1,6 1 0,4 1 30,-1-1 1,1-1 0,27 2-1,-33-4-46,-1-1 0,0 0 0,0 0 0,0-1 0,0 0 0,0 0 0,0-1 0,0 0 0,-1 0 0,1-1 0,-1 0 0,9-6 0,9-9 0,44-43 0,-32 28 0,-14 10 0,0-2 0,-2 0 0,-1-1 0,26-45 0,-3 4 0,-37 59 0,-1 0 0,0 0 0,-1 0 0,0-1 0,-1 0 0,0 1 0,0-1 0,1-14 0,-1-5 0,0-46 0,-3 68 0,0-1 0,-1 0 0,0 1 0,0-1 0,0 1 0,-1-1 0,0 1 0,-1 0 0,0 0 0,0 0 0,-4-7 0,4 9 0,3 5 0,-1 0 0,1 0 0,0 0 0,0 0 0,-1 0 0,1 0 0,0 0 0,0 0 0,-1 0 0,1 0 0,0 0 0,0 0 0,-1 0 0,1 0 0,0 0 0,0 0 0,0 0 0,-1 0 0,1 0 0,0 0 0,0 0 0,-1 0 0,1 0 0,0 0 0,0 1 0,0-1 0,-1 0 0,1 0 0,0 0 0,0 0 0,0 1 0,0-1 0,-1 0 0,1 0 0,0 0 0,0 1 0,0-1 0,0 0 0,0 0 0,0 0 0,0 1 0,-1-1 0,1 0 0,0 0 0,0 1 0,0-1 0,0 0 0,0 0 0,0 1 0,0-1 0,0 0 0,1 1 0,-2 9 0,-13 112 491,30 134-168,-11-206-219,0-20-30,2 0 1,1-1 0,1 0 0,20 42-1,-6-12 65,-19-49-111,1 1 0,0 0 0,0-1 0,1 0 1,1 0-1,11 13 0,-15-20-22,-1 0 0,0-1 0,1 0 0,-1 1 1,1-1-1,-1 0 0,1 0 0,0 0 0,0-1 0,0 1 0,0-1 0,0 0 1,1 0-1,-1 0 0,0 0 0,1 0 0,-1-1 0,0 1 0,1-1 0,-1 0 1,1 0-1,-1 0 0,0-1 0,1 1 0,-1-1 0,6-1 0,20-12 26,0-1 0,0-1 0,47-37 0,-62 42-25,-2-1 1,1-1-1,-1 0 0,-1 0 0,0-1 0,-1-1 0,-1 0 0,13-26 0,-10 14 6,0-1 0,-2 0 0,-2-1-1,7-36 1,-11 41-5,-2-1 0,-1 0 0,-1 1 0,-1-1 0,-1 0 0,-1 1 0,-8-32 0,2 23 5,-1 0 0,-2 1 0,-1 0-1,-29-50 1,18 46-13,-2 2 0,-1 1 0,-2 2 0,-46-40 0,13 11 0,31 31 0,-1 2 0,-1 1 0,-1 1 0,-1 3 0,-2 0 0,0 2 0,-1 2 0,0 2 0,-2 1 0,-77-17 0,100 28 12,0 1 0,0 1-1,0 0 1,0 2-1,-1 0 1,1 0 0,0 2-1,0 0 1,0 1 0,0 1-1,0 1 1,1 0 0,-1 1-1,1 1 1,1 0-1,-1 1 1,1 1 0,1 0-1,0 1 1,0 1 0,-16 16-1,4 1-11,1 1 0,2 1 0,0 2 0,-28 53 0,15-12 0,-31 87 0,46-98 18,2 1 0,3 1 0,3 0-1,2 1 1,-1 78 0,12-126 4,1 0 0,1 0 1,0 0-1,2 0 0,0-1 0,0 1 1,2-1-1,0 0 0,1 0 0,13 22 1,4 1-12,2-1-1,51 59 1,-56-74 18,0 0 0,1-1 0,1-2 0,1 0 0,0-1 0,2-1 0,0-2 0,1-1 0,1-1 0,0-1 0,0-1 0,2-2 0,50 12 0,-73-21-19,137 21 154,-123-21-136,0 0-1,0-2 1,0 0 0,0-1 0,21-6 0,-2-2-7,-1-3 1,-1-1-1,0-2 0,-1-1 1,-1-2-1,-1-2 0,0-1 1,-2-2-1,-1-1 0,-1-1 1,-1-2-1,-1-1 0,-1-1 1,-2-2-1,-1 0 0,-2-2 1,-1 0-1,27-59 0,-40 73-11,-1 0 0,-1 0 0,-1-1 0,0 0-1,-2 0 1,0 0 0,-2 0 0,0-1 0,-1 1 0,-2-1 0,0 1-1,-4-24 1,-7-21-77,-31-98 0,35 142 67,0 0 1,-2 1 0,-1 0 0,0 1-1,-1 0 1,-1 1 0,-1 0-1,-19-19 1,-65-51-1,16 16 0,45 39-16,-1 3 0,-2 1 0,0 2 0,-3 1 0,0 3 0,-1 1 0,-85-30 0,106 45 14,-1 0 0,0 2-1,0 1 1,-49-4 0,65 8-33,-1 1 0,0 1 0,0 0 0,1 0 0,-1 0 0,1 1 0,-1 1 0,1-1 0,0 1 0,-1 1 1,1 0-1,1 0 0,-1 0 0,1 1 0,0 0 0,0 1 0,-8 7 0,-15 19 214,3 2-3760,2 2-4187,-2 3-4613,6-8 14941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7.509"/>
    </inkml:context>
    <inkml:brush xml:id="br0">
      <inkml:brushProperty name="width" value="0.05" units="cm"/>
      <inkml:brushProperty name="height" value="0.05" units="cm"/>
    </inkml:brush>
  </inkml:definitions>
  <inkml:trace contextRef="#ctx0" brushRef="#br0">153 272 8064,'0'0'661,"-25"-1"939,20-1-1422,0 1-1,-1-1 1,1-1 0,0 1 0,0-1-1,0 0 1,0 0 0,1 0 0,-1-1-1,-6-5 1,-1-3 159,1 0 0,-13-18-1,22 27-315,-1-1 0,1 0 1,0 0-1,0 0 0,0 0 0,1-1 0,-1 1 0,1 0 0,0-1 0,0 1 0,1-1 1,-1 1-1,1-1 0,0 1 0,0-1 0,1 1 0,-1-1 0,1 1 0,0-1 0,0 1 1,1 0-1,-1-1 0,4-5 0,-3 5-1,1 1 1,0-1 0,0 0-1,0 1 1,0 0-1,1 0 1,0 0-1,0 0 1,0 0-1,0 1 1,0 0-1,1 0 1,0 0-1,-1 0 1,1 1-1,0 0 1,0 0-1,0 0 1,6-1 0,0 2 2,0-1 0,0 2 1,0-1-1,1 2 0,-1-1 1,0 2-1,15 3 0,-20-4-10,-1 0 0,0 1 0,1-1 0,-1 1 0,0 1-1,0-1 1,0 1 0,0 0 0,-1 0 0,1 0 0,-1 1 0,0-1-1,0 1 1,0 0 0,0 1 0,4 6 0,-6-7-5,-1-1 1,0 1 0,0 0-1,0 0 1,0 0-1,-1 0 1,1 0 0,-1 0-1,0 0 1,0 0-1,-1 0 1,1 0-1,-1 0 1,0 0 0,0 0-1,0 0 1,-1 0-1,1-1 1,-1 1-1,0-1 1,0 1 0,-3 4-1,0-1 9,0 0-1,0 0 1,-1 0-1,0 0 1,0-1-1,-1 0 1,0 0-1,0-1 1,-10 6 0,-51 21-1761,62-30 1361,-1 0 1,1 0-1,0 0 1,-1-1 0,1 0-1,-1 0 1,0 0-1,1-1 1,-11-1 0,9-1-5698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46.67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1074 458 128,'-3'6'0,"-4"11"0,-2 8 0,-2 5 0,1 1 0,1 1 0,-1 1 0,-3 4 0,-3 5 0,-6 5 0,-8 4 0,-7 5 768,-6 4-512,-4 1 640,-2 2 0,2-1-256,3-3 0,4-5 1024,7-9 128,7-8-1536,7-12 0,5-12-256,7-15 0,7-14 0,7-13 0,7-12 0,6-10 0,7-6 0,5-4 0,6-3 0,5-3 0,5-1 0,2-3 0,1 0 0,-3 1 0,-4 4 0,-7 6 0,-5 7 0,-6 9 0,-6 7 0,-5 10 128,-4 7 256,-6 11 128,-5 12-512,-5 13 128,-7 14-128,-6 11 0,-8 13 0,-7 7 0,-9 7 0,-6 4 0,-6 1 128,-3-1 0,1-3 256,3-5 0,6-10 256,8-9 0,8-9-512,7-11 128,7-11-128,8-13 128,9-15-256,8-15 128,10-14-128,9-12 0,9-10 128,8-8 0,5-6-128,5-4 128,2-2-128,-2 3 0,-5 6 0,-6 9 0,-7 9 0,-7 11 0,-7 10 128,-5 10 0,-6 7-128,-3 8 0,-7 7 0,-5 10 0,-7 10 0,-8 13 0,-5 10 0,-7 12 128,-5 9-128,-6 9 128,-5 5-128,-2 2 0,0 0 0,1-6 128,4-7 128,6-9 128,6-11-128,7-9 0,5-10-128,8-12 0,9-14-128,10-15 128,14-18-128,12-15 128,10-15-128,8-11 0,5-8 0,4-4 0,0 0 0,-2 2 0,-3 4 0,-3 6 0,-5 9 0,-6 10 0,-6 12 0,-8 15 0,-9 15 0,-9 17 0,-11 18 0,-8 16 0,-9 18 0,-9 16 0,-8 16 0,-12 17 0,-16 18 0,-14 13 128,-10 7 0,-4 0 0,2-8 0,9-13 128,15-20-128,15-23 0,17-22-128,15-24 128,15-24-1,14-22 129,13-21-256,10-16 128,12-13-128,10-11 0,8-8 0,8-10 0,6-11 0,3-7 0,-3 1 0,-8 9 0,-12 14 0,-12 18 0,-11 17 0,-10 19 0,-9 16 0,-6 16 0,-7 16 0,-7 16 0,-4 16 0,-6 16 0,-6 12 0,-7 12 0,-7 11 0,-8 13 0,-14 18 0,-9 8 0,-6 2 0,2-10 128,9-20-128,11-23 128,15-25-128,15-26 0,15-25 0,17-24 0,12-21 0,12-21 0,10-18 0,8-17 0,10-20 0,4-14 0,2-11 0,1-4 0,1 2 0,0 9 0,0 13 0,-5 20 0,-9 21 0,-12 21 0,-11 18 0,-13 18 128,-13 16-128,-14 18 0,-14 19 0,-13 19 0,-12 23 0,-13 23 0,-15 28 0,-14 25 0,-16 20 0,-11 13 128,-8 7-128,-1 1 0,6-4 0,10-9 128,15-16-128,17-20 128,17-28-128,18-28 128,16-31-128,15-32 128,14-32-128,13-33 128,15-36-128,15-27 128,16-20-128,15-15 0,15-10 0,9-6 128,2 1-128,-3 5 0,-6 11 0,-9 13 0,-9 15 0,-13 18 0,-14 20 0,-13 20 0,-13 18 0,-12 19 0,-10 19 0,-11 22 0,-12 19 0,-11 20 0,-11 19 0,-13 19 0,-13 23 0,-15 18 0,-11 12 0,-7 4 128,-1 1-128,4-6 0,12-12 0,15-20 0,16-24 0,17-30 128,18-34-128,16-35 0,17-32 0,19-33 128,20-31-128,17-26 0,15-22 0,7-14 0,3-7 0,-2 3 0,-4 7 0,-5 12 128,-7 13-128,-7 14 0,-9 13 0,-11 17 0,-12 20 0,-11 18 0,-11 18 0,-12 19 0,-12 23 0,-14 20 0,-12 20 0,-15 25 0,-18 27 0,-16 23 0,-15 19 0,-11 12 0,-7 6 0,2 0 0,7-7 0,12-12 128,16-17 0,16-22 0,19-24-128,15-28 128,16-31-128,13-33 128,16-30-128,18-35 0,21-36 0,20-30 0,19-23 0,11-13 0,5-5 0,1 3 0,-4 7 0,-5 12 0,-5 17 0,-8 19 0,-9 22 0,-14 24 0,-15 27 0,-18 26 0,-20 26 0,-19 30 0,-22 34 0,-18 32 0,-18 29 0,-15 24 0,-12 22 0,-10 14 0,-11 9 0,-5 4 0,-3 1 0,1-3 0,8-8 0,11-13 0,14-21 0,16-25 0,17-30 0,17-30 0,18-32 0,16-29 0,13-30 0,15-30 0,16-35 0,16-29 0,16-24 0,14-14 0,12-6 0,7-2 0,0 2 0,-4 6 0,-8 8 0,-12 14 0,-12 21 0,-16 23 0,-14 26 0,-16 27 0,-17 28 0,-14 29 0,-13 30 0,-16 31 0,-17 33 0,-19 28 0,-21 24 0,-17 15 0,-10 11 0,-5 3 0,3 0 0,6-8 0,9-15 0,14-23 0,17-28 0,17-31 0,18-29 0,18-29 128,19-29-128,20-32 0,18-37 0,19-35 0,14-28 0,15-24 0,12-18 0,9-10 0,8-2 0,3 1 0,-1 2 0,-3 8 0,-5 10 0,-7 16 0,-9 19 0,-11 22 0,-14 23 0,-13 26 0,-16 26 0,-17 27 0,-18 27 0,-20 31 0,-19 33 0,-17 30 0,-13 26 0,-10 19 0,-10 15 0,-9 8 0,-6 4 0,-4-1 0,1-4 0,5-7 0,9-11 0,12-16 0,14-20 0,14-23 0,13-27 0,15-30 0,14-33 0,15-40 0,19-44 0,18-41 0,19-39 0,19-29 0,15-22 0,11-9 0,5-3 0,1 7 0,1 12 0,-1 14 0,-3 16 0,-6 18 0,-8 22 0,-11 25 0,-15 25 0,-19 30 0,-22 35 0,-23 35 0,-28 34 0,-24 30 0,-21 26 0,-16 22 0,-9 18 0,-9 15 0,-9 9 0,-5 7 0,-2 0 0,2-5 0,8-11 0,12-20 0,17-26 0,18-29 0,18-30 0,19-31 0,17-32 0,20-36 0,22-40 0,23-40 0,24-36 0,16-31 0,12-26 0,6-15 0,3-3 0,1 8 0,-1 18 0,-6 23 0,-9 27 0,-13 30 0,-16 31 0,-18 35 0,-21 36 0,-22 34 0,-24 33 0,-23 29 0,-22 28 0,-18 26 0,-16 21 0,-9 20 0,-8 15 0,-7 12 0,-7 5 0,-4-1 0,3-5 0,7-17 0,15-22 0,19-29 128,20-33-128,18-32 128,17-34-128,17-34 0,16-37 0,18-36 0,18-34 0,20-29 0,19-25 0,14-20 0,7-12 0,5-8 0,3 0 0,0 5 0,0 11 0,-2 18 0,-5 25 0,-11 26 0,-16 29 0,-19 31 0,-25 35 0,-24 34 0,-23 36 0,-24 33 0,-22 30 0,-17 26 0,-11 24 0,-7 18 0,-4 11 0,-2 6 0,-3 0 0,0-8 0,3-16 0,10-24 0,13-30 0,18-32 0,19-35 0,23-37 128,25-42-128,26-41 128,25-41-128,20-38 0,12-32 0,10-22 0,6-9 0,6 1 128,6 10-128,1 17 0,-7 23 0,-12 26 0,-18 30 0,-20 32 0,-21 33 0,-21 36 0,-22 37 0,-23 33 0,-26 29 0,-21 26 0,-18 22 0,-11 16 0,-4 12 0,-2 6 0,3 2 0,5-8 0,8-16 0,11-25 0,16-28 0,18-35 0,22-35 0,22-39 0,24-45 0,20-40 0,16-37 0,13-30 0,13-22 0,10-12 0,12 0 0,7 9 0,-1 19 0,-7 24 0,-13 29 0,-17 30 0,-21 31 0,-18 30 0,-19 29 0,-18 34 0,-16 35 0,-20 32 0,-20 27 0,-18 18 0,-15 13 0,-6 4 0,0-4 0,7-13 0,11-21 0,14-24 128,15-29-128,16-30 128,15-30-128,12-31 0,14-30 0,14-28 128,17-30-128,16-21 0,16-13 0,11-4 0,5 7 0,-2 13 0,-9 22 0,-14 24 0,-14 26 0,-14 26 0,-15 26 0,-14 23 0,-14 24 0,-16 24 0,-17 26 0,-14 19 0,-11 11 0,-5 0 128,2-8-128,8-17 128,11-25-128,13-24 128,12-24-128,12-23 0,12-27 0,13-24 0,12-22 0,12-19 128,13-17-128,9-12 0,10-11 0,2 1 0,-6 12 0,-9 17 0,-9 24 0,-11 24 0,-10 26 0,-11 26 0,-10 25 0,-12 22 0,-11 18 0,-14 14 0,-14 13 0,-7 6 0,-3 0 0,5-10 0,9-20 0,12-26 0,15-30 0,18-39 0,18-31 0,14-22 0,11-11 0,6-6 0,1 1 0,-3 6 0,-6 10 0,-5 10 0,-7 11 0,-6 13 0,-7 12 0,-8 14 0,-7 15 0,-8 15 0,-5 13 0,-5 11 0,-3 7 0,-3 4 0,-2 0 0,-1-7 0,3-8 0,1-10 0,7-17 0,6-19 0,9-24 0,9-22 0,9-22 0,7-19 0,6-13 0,5-7 0,3-1 0,3 7 0,-1 10 0,-2 15 0,-6 19 0,-7 19 0,-8 23 0,-10 23 0,-11 22 0,-12 19 0,-9 16 0,-7 12 0,-4 3 0,-2 0 0,1-7 0,3-10 0,5-13 0,6-13 0,7-17 0,7-22 0,8-23 0,8-26 0,11-30 0,14-35 0,12-26 0,12-14 0,8 1 0,3 11 0,-4 22 0,-10 28-128,-15 29 128,-14 28-128,-17 25 128,-17 23 0,-16 22 0,-12 19 0,-12 22 0,-11 23 0,-7 17 0,-2 8-128,4-6 128,9-17 0,12-21 0,11-23 0,10-23 0,7-26 0,9-25 0,6-27 0,5-25 0,7-22 0,6-19 0,8-18 0,4-5 0,0 9 0,-2 17 0,-4 21 0,-7 24 0,-8 25 0,-9 23 0,-9 22-128,-9 20 128,-8 20 0,-7 17 0,-6 16 0,-9 16 0,-11 14 0,-8 7 0,-6-4 0,2-11 128,10-21-128,10-27 128,11-29-128,13-32 128,15-33-128,17-33 0,17-34 0,15-25 0,13-15 0,7-7 0,1 0 0,-3 7 0,-7 13 0,-10 19 0,-9 26 0,-11 25 0,-9 26 0,-7 27 0,-7 25 0,-8 26 0,-8 24 0,-12 25 0,-16 28 0,-13 22 0,-10 16 0,-5 5 0,-1-6 0,4-17 0,10-24 0,13-30 0,16-33 0,15-34 0,17-39 0,18-38 0,19-41 0,18-34 0,17-30 0,13-18 128,5-8-128,-1 2 0,-5 9 0,-11 17 0,-13 24 0,-13 27 0,-13 29 0,-11 24 0,-9 21 0,-9 20 0,-9 19 0,-8 19 0,-7 18 0,-20 41 0,-18 30 0,-18 26 0,-11 13 0,-5 3 0,4-11 0,12-21 0,16-29 0,19-37 0,19-37 0,18-39 0,19-37 0,22-36 0,18-29 0,15-18 0,9-12 0,3-3 0,-3 3 0,-9 11 0,-12 12 0,-12 16 0,-11 19 0,-12 23 0,-9 21 0,-8 18 0,-7 19 0,-10 19 0,-10 22 0,-12 21 0,-15 27 0,-19 29 0,-15 24 0,-12 19 0,-3 8 0,4-1 0,11-13 128,17-23-128,15-34 0,18-39 0,15-41 0,13-38 0,13-35 0,15-33 0,13-26 0,12-21 0,11-11 0,10-3 0,6 2 0,1 6 0,-4 13 0,-8 16 0,-11 22 0,-13 21 0,-12 21 0,-11 19 0,-9 14 0,-8 12 0,-9 14 0,-13 18 0,-14 21 0,-14 24 0,-16 31 0,-17 38 0,-11 32 0,-7 24 0,-4 10 0,1-2 0,6-15 128,13-27-128,16-30 128,16-33-128,19-33 0,18-32 0,17-31 0,17-29 0,15-29 0,13-33 0,10-27 128,7-25-128,5-15 0,7-6 0,8 0 0,8 5 0,1 11 0,-3 13-128,-10 18 128,-12 17 0,-15 22 0,-14 22 0,-15 22 0,-16 22 0,-13 21 0,-14 22 0,-14 21 0,-12 21 0,-13 24 0,-14 25 0,-8 18 0,-3 9 0,5 0 0,9-11 0,13-18 0,15-25 0,15-30 0,14-31 0,14-31 0,11-30 0,15-34 0,17-36 0,16-29 0,17-25 0,13-11 0,9-2 0,0 7 0,-5 12-128,-13 20 128,-15 23 0,-16 24 0,-17 25 0,-15 23 0,-14 19-256,-13 19 128,-14 19 0,-14 18 0,-14 16 128,-16 19 0,-19 23 0,-13 21 0,-6 18 0,2 8 0,7-3-128,14-13 128,16-21 0,17-26 0,18-28 0,16-29 0,15-27 0,11-29 0,11-26 0,10-28 0,15-29 0,13-19 0,11-14 0,9-5 0,4-1 0,-1 4 0,-3 10 0,-9 14 0,-12 18 0,-13 21 0,-14 23 0,-11 20 0,-12 18 0,-12 17 0,-14 17 0,-15 16 0,-15 18 0,-16 21 0,-15 24 0,-11 20 0,-5 14 0,2 8 0,6 0 0,8-8 0,10-11 0,11-20 0,13-22 0,15-23 0,16-26 0,14-22 0,14-22 0,10-17 0,7-17 0,6-13 0,5-11 0,1-5 0,3-4 0,0 1 0,-1 2 0,-1 5 0,-3 8 0,-6 12 0,-4 11 0,-9 18 0,-12 19 0,-13 24 0,-15 26 0,-13 30 0,-14 34 0,-12 32 0,-11 29-128,-8 22 128,-6 13 0,-4 6 0,-2 0 0,0-4 0,0-7 0,5-9 0,8-9 0,9-14 0,12-16 0,11-21 0,13-25 0,11-32 0,13-36 0,13-36 0,15-36 0,13-29 0,12-19 0,9-11 0,8-3 0,0 8 0,-6 15 0,-7 19 0,-9 19 0,-11 20 0,-10 21 0,-13 22 0,-12 23 0,-12 21 0,-14 19 0,-13 22 0,-14 25 0,-10 20 0,-5 17 0,-2 9 0,4 6 0,2-2 0,1-6 0,4-12 0,5-17 0,8-22 0,8-26 0,11-29 0,15-33 0,14-33 0,14-35 0,15-35 0,14-34 0,13-28 0,11-21-128,7-7 128,5 0 0,-3 13 0,-5 22-128,-10 27 128,-13 30 0,-15 32 0,-17 32 0,-15 30 0,-16 28 0,-15 29 0,-15 30 0,-11 27 0,-7 22 0,-3 13 0,-2 6 0,0-6 0,2-14 0,4-21 128,8-27-128,10-26 0,12-27 0,14-24 0,15-23 0,16-21 0,15-22 0,10-21 0,9-23 0,7-25 0,10-25 0,8-15 0,3-3 0,1 10 0,-5 19 0,-9 27 0,-13 27 0,-15 29 0,-15 29 0,-15 27 0,-13 26 0,-14 26 0,-13 26 0,-10 19 0,-7 13 0,0 2 0,3-5 0,6-17 0,10-21 0,10-24 0,7-22 0,9-19 0,8-19 0,7-17 0,8-19 0,8-18 0,10-16 0,9-13 0,8-11 0,6-5 0,5 0-128,0 8 128,-3 12 0,-7 15 0,-8 20 0,-12 22 0,-12 23 0,-14 22 0,-15 19 0,-14 17 0,-10 13 0,-10 12 0,-7 13 0,-3 2 0,5-7 0,6-13 0,9-17 0,10-19 0,9-19 0,13-22 0,12-24 0,14-23 0,15-22 0,16-22 0,17-23 0,11-15 0,5-6 0,-3 6 0,-12 18 0,-13 24 0,-13 25 0,-14 27 0,-11 24 0,-11 22 0,-10 20 0,-8 15 0,-9 12 0,-9 7 0,-6 4 0,-5 1 0,-2-3 0,0-6 0,3-9 0,5-10 0,7-12 0,9-15 0,12-16 0,12-19 0,12-19 0,9-19 0,7-16 0,3-11 0,-1-6 0,-3 2 0,-5 8 0,-7 14 0,-6 19 0,-7 21 0,-10 22 0,-8 22 0,-8 19 0,-11 15 0,-8 11 0,-8 6 0,-5 2 0,-1-3 0,3-8 0,4-11 0,7-13 0,11-16 0,17-18 0,15-17 0,17-15 0,12-13 0,9-11 0,4-6 0,-1-2 0,-2 2 0,-7 6 0,-6 6 0,-8 11 0,-7 10 0,-9 15 0,-7 13 128,-9 14-128,-5 12 0,-7 9 0,-2 3 0,-2-1-1664,2-4 0,3-7-1407,7-7 127,9-10-2176,11-11-640,12-9 7552,1-6-3712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55.350"/>
    </inkml:context>
    <inkml:brush xml:id="br0">
      <inkml:brushProperty name="width" value="0.1" units="cm"/>
      <inkml:brushProperty name="height" value="0.6" units="cm"/>
      <inkml:brushProperty name="color" value="#CC9900"/>
      <inkml:brushProperty name="inkEffects" value="pencil"/>
    </inkml:brush>
  </inkml:definitions>
  <inkml:trace contextRef="#ctx0" brushRef="#br0">541 733 7680,'0'0'0,"4"-12"256,0-3 0,-5 6 256,-4 8 128,-4 8-256,0 2 0,2 0-256,4-5 128,5-7-128,6-9 128,5-9 128,5-9 128,4-7-256,1-4 128,3-4-128,-1-2 0,0 0 0,-2 3 0,-1 4-128,1 3 128,1 3-256,1 3 128,-1 4-128,-1 5 128,-4 4-128,-2 4 128,-5 5-128,-5 7 128,-9 9-128,-7 11 128,-7 14-128,-8 13 128,-5 14-128,-5 12 128,-5 11 0,-2 6 128,-5 0-128,1-4 0,1-11 128,5-11 128,6-13-256,9-14 0,9-13 0,13-18-1,12-18-127,10-19 128,10-18-128,5-15 0,6-12 0,4-7 0,3-3 0,4 2 0,1 4 0,-2 9 0,-4 12 0,-6 11 0,-5 13 0,-8 12 0,-12 14 0,-14 15 0,-14 14 0,-13 14 0,-11 16 0,-8 15 0,-6 14 0,-8 15 128,-9 15 0,-8 7 0,-3-1 0,4-11 128,11-18-128,16-23 0,20-24 0,21-26 128,21-25-256,17-23 128,12-24-128,11-22 128,12-21-128,9-15 0,7-6 0,4 2 0,3 10 0,-5 14 128,-10 20-128,-13 18 0,-14 17 0,-12 16 0,-12 13 0,-13 14 0,-13 15 0,-15 12 128,-15 14-128,-12 12 0,-11 12 0,-8 16 0,-8 21 0,-5 15 0,-1 8 0,1 0 0,6-8 0,9-17 0,13-21 0,13-24 0,14-21 0,14-22 0,14-21 0,12-20 0,11-21 0,8-19 0,8-15 0,10-13 0,14-10 0,10-6 0,7 4 0,0 10 0,-6 18 0,-9 19 0,-13 19 0,-13 15 128,-13 13-128,-15 11 0,-17 12 0,-18 14 0,-17 14 0,-16 16 128,-14 18-128,-11 21 0,-12 25 0,-9 20 0,-8 16 0,-3 10 0,-3 5 0,5-5 0,8-14 0,13-20 0,16-26 0,18-26 0,21-28 0,19-27 0,21-27 0,21-29 0,22-32 0,18-26 0,14-21 0,9-16 0,6-11 0,1-3 0,1 3 0,-2 7 0,-3 13 0,-7 16 0,-12 21 0,-14 20 0,-17 22 0,-19 22 0,-21 24 0,-20 23 128,-20 23-128,-19 24 0,-19 25 0,-14 19 0,-6 16 0,-3 11 0,1 6 0,2 0 0,4-8 0,6-14 0,11-23 0,12-23 128,14-24-128,18-24 0,20-22 0,19-21 0,15-22 0,13-21 0,9-20 0,11-20 0,13-21 0,12-19 0,8-13 0,7-4 0,1 5 0,-5 14 0,-12 23 0,-14 24 0,-18 25 0,-19 24 0,-18 25 0,-20 23 0,-19 25 0,-22 26 0,-23 28 0,-18 25 0,-11 23 0,-7 14 0,-5 8 0,-3 2 0,-1-4 0,3-10 0,8-15 0,13-19 0,17-25 0,19-26 0,20-26 0,21-26 0,20-26 0,25-26 128,26-27-128,21-28 0,14-25 0,11-20 0,5-14 0,4-3 0,4 4 0,0 7 0,-6 10 0,-11 14 0,-14 16 0,-19 20 128,-19 22-128,-18 20 0,-15 21 0,-15 23 0,-11 23 0,-15 24 0,-15 21 0,-20 23 0,-22 24 0,-16 22 0,-9 17 0,-4 10 0,-2 5 0,1 0 0,3-5 0,6-10 0,9-17 0,10-20 0,16-25 0,15-25 0,18-24 0,18-24 0,21-22 0,17-23 0,17-25 0,15-24 0,15-25 0,10-17 0,5-12 0,0-2 0,-5 5 0,-7 14 0,-12 22 0,-14 24 0,-11 22 0,-12 23 0,-11 23 0,-11 21 0,-11 18 0,-10 18 0,-8 15 0,-9 19 0,-9 22 0,-10 15 0,-11 8 0,-6 0 0,-3-8 0,5-17 0,12-24 0,14-22 0,15-24 0,15-22 0,15-20 0,14-19 0,14-16 0,9-15 0,9-15 0,4-11 0,1-12 0,-2-5 0,-2-1 0,-6 4 0,-6 9 0,-6 14 0,-6 17 0,-7 21 0,-7 22 0,-8 26 0,-8 25 0,-11 28 0,-13 29 0,-15 25 0,-16 20 0,-11 11 0,-10 3 0,-3-5 0,1-11 128,6-19 0,12-21-128,15-26 128,14-23-128,17-24 0,16-23 0,14-22 128,13-19-128,13-21 0,13-20 0,14-24 0,16-25 0,10-20 128,3-10-128,-4-3 0,-9 7 0,-12 15 0,-13 20 0,-13 26 0,-13 24 0,-11 27 0,-10 26 0,-9 25 0,-6 23 0,-7 20 0,-7 18 0,-9 19 0,-12 23 0,-12 17 0,-11 8 0,-7 1 0,-1-7 0,3-16 128,11-22-128,13-24 128,14-24-128,15-24 0,14-23 0,15-20 128,14-20-128,15-20 0,13-20 0,10-22 0,11-24 0,7-14 0,3-5 0,-1 7 0,-6 17 0,-11 23 0,-13 29 0,-13 28 0,-15 29 0,-15 28 0,-14 28 0,-15 30 0,-15 33 0,-12 27 0,-13 20 0,-10 12 0,-9 2 0,-5-8 0,-1-17 0,7-24 128,11-26-128,14-29 0,19-27 0,17-28 0,19-27 0,16-25 0,16-23 0,13-21 0,15-19 0,9-14 0,3-10 0,0-3 0,-3 3 0,-7 11 0,-10 18-128,-12 21 128,-11 20-128,-10 18 128,-9 16-128,-8 19 128,-10 21 0,-10 22 0,-8 21 0,-11 26 0,-13 28 0,-13 22 0,-12 17 0,-7 3 0,-4-7 0,5-17 0,9-27 0,14-27 128,17-29-128,19-27 0,20-27 0,19-25 0,18-25 0,15-24 0,14-26 0,8-19 0,3-13 0,0-1 0,-3 7 0,-8 18 0,-13 23 0,-11 24 0,-13 22 0,-13 22 0,-12 22 0,-11 24 0,-9 22 0,-9 28 0,-10 32 0,-7 26 0,-8 17 0,-9 8 0,-6-4 0,-2-15 128,5-24 0,11-27 0,15-30-128,15-30 0,20-30 0,16-27 0,15-26 0,13-26 128,12-28-128,9-21 0,6-13 0,4-4 0,1 7 0,-5 16 0,-7 22 0,-8 23 0,-11 22 0,-9 20 0,-9 19 0,-10 18 0,-14 17-128,-13 19 128,-11 17 0,-10 16 0,-8 16 0,-6 12 0,-3 13 0,-1 0 0,6-10 0,7-16 0,8-18 0,8-16 0,8-17 0,6-17 128,9-19-128,8-22 0,9-23 0,10-20 0,10-17 0,13-14 0,15-10 0,6 1 0,1 10 0,-5 18 0,-9 20 0,-12 22 0,-13 22 0,-15 22 0,-14 23 0,-15 20 0,-14 22 0,-13 22 0,-14 21 0,-10 15 128,-5 7-128,0-3 0,5-13 0,10-19 0,12-25 0,12-24 0,12-23 0,9-22 0,11-23 0,10-19 0,8-18 0,8-12 0,8-11 0,5-6 0,6-2 0,0 1 0,-1 5 0,-5 9 0,-5 9 0,-8 12 0,-8 13 0,-9 15 0,-9 16 0,-9 18 0,-9 16 0,-9 14 0,-7 12 0,-4 9 0,-3 6 0,0 0 0,2-4 0,4-8 0,4-9 0,8-13 0,7-14 0,11-17 0,10-18 0,11-21 0,12-20 0,10-17 0,7-15 0,5-7 0,1-2 0,-2 3 0,-5 8 0,-6 12 0,-8 15 0,-7 17 0,-8 20 0,-8 20 0,-8 19 0,-7 20 0,-6 19 0,-6 15 0,-6 11 0,-5 6 0,-5 0 0,-2-6 0,0-10 0,2-12 128,5-14-128,6-14 0,6-14 0,8-15 0,8-17 0,9-16 0,6-14 0,7-13 0,3-10 0,2-9 0,-1-5 0,-2 0 0,-3 5 0,-3 8 0,-4 11 0,-5 15 0,-3 14 0,-4 18 0,-5 18 0,-5 19 0,-5 15 0,-5 14 0,-4 10 0,-2 6 0,-3 3 0,2-4 0,1-6 0,3-11 128,3-11-128,3-17 0,2-20 0,5-20 0,5-20-128,6-20 128,8-18 0,4-16 0,6-13 0,2-8 0,3-6 0,3-6 0,3-7 0,2 3 0,-4 14 0,-6 19 0,-6 20 0,-9 23 0,-9 22 0,-10 22 0,-9 22 0,-8 21 0,-4 22 0,-7 24 0,-9 25 0,-7 17 0,-7 7 0,-3-6 0,0-15 0,6-21 0,11-26 0,14-29 0,17-30 0,17-29 0,15-30-128,14-29 128,13-30 0,8-24 0,5-16 0,2-8 0,-1-2 0,-3 7 0,-3 16 0,-8 22 0,-10 27 0,-8 24 0,-10 22 0,-10 19 0,-12 17 0,-10 16 0,-10 14 0,-7 16 0,-5 17 0,-7 15 0,-5 14 0,-7 13 0,-7 14 0,-2 4 0,2-8 0,9-19 0,16-28 0,19-34 0,21-36 0,18-36 0,20-38-128,14-32 128,9-25 0,6-16 0,2-7 0,1 2 0,-1 12 0,-7 19 0,-11 27 0,-13 27 0,-14 25 0,-16 24 0,-15 22 0,-16 21 0,-14 19 0,-12 18 0,-8 16 0,-9 18 0,-11 21 0,-6 11 0,-5 2 0,3-9 0,12-19 0,14-22 0,14-22 0,15-22 0,15-23 0,15-23 0,15-27 0,15-29 0,15-34 0,11-28 0,9-23-128,2-10 128,2 2 0,-5 15 0,-8 24 0,-12 26 0,-13 30-128,-15 28 128,-15 29 0,-13 27 0,-11 25 0,-9 22 0,-9 18 0,-11 21 0,-15 21 0,-14 15 0,-8 8 0,-3-2 0,2-12 0,10-17 128,14-22-128,16-27 128,19-28-128,17-30 0,17-30 0,18-34 0,20-37 0,17-32 128,13-26-128,6-14 0,1-5 0,-4 5 128,-10 13-128,-10 22 0,-14 27 0,-12 27 128,-11 26-128,-8 20 0,-6 16 0,-9 17 0,-8 18 0,-9 21 0,-8 22 0,-12 22 0,-14 24 0,-11 15 0,-9 7 0,-2-3 0,2-14 0,10-22 128,13-28-128,18-32 0,19-35-128,17-33 128,19-33 0,16-31 0,17-29 0,11-19 0,6-8 0,0 2 0,-6 8 0,-11 17 0,-12 25 0,-12 23 0,-11 22 0,-9 20 0,-8 15-128,-7 16 128,-9 18-128,-11 20 128,-11 18 0,-14 22 0,-18 28 0,-13 22 0,-12 18 0,0 5 0,5-7 0,12-18 0,16-25 0,18-28 0,16-28 0,15-30 0,17-29 0,17-33 0,21-34 0,18-28 0,18-23 0,9-15 0,3-9-128,-4 1 128,-8 7 0,-11 17 0,-14 25 0,-15 26 0,-14 27 0,-12 28 0,-12 24-128,-10 26 128,-9 22 0,-11 27 0,-16 30 0,-16 26 0,-16 20 0,-11 12 0,-7 2 0,2-8 0,9-19 128,14-25 128,17-30-256,20-33 128,19-34-128,20-32 128,20-27-128,20-28 128,22-30-128,14-22 0,7-18 0,0-8 0,-5 2 0,-7 10 0,-9 16 0,-12 23 0,-13 26 0,-12 23 0,-13 22 0,-11 17 0,-12 18 0,-12 13 0,-9 14 0,-7 13 0,-7 13 0,-5 13 0,-6 13 0,-6 14 0,-8 13 0,-4 8 0,-1 0 0,6-9 0,11-19 0,13-22 0,16-26 0,16-23 0,16-22 0,15-21 0,12-22 0,7-19 0,6-16 0,4-16 0,2-14 0,-2-3 0,-5 8 0,-9 13 0,-8 16-128,-9 17 128,-8 15-128,-6 15 128,-7 13 0,-6 13 0,-9 15 0,-7 14 0,-10 12 0,-8 14 0,-8 11 0,-6 12 0,-3 10 0,-1 4 0,1 1 0,7-5 0,6-11 0,11-14 0,11-17 0,13-20 0,13-24 0,12-22 0,13-23 0,10-16 0,8-14-128,3-9 128,1-6 0,-3 1 0,-5 3 0,-7 8 0,-7 11 0,-8 10 0,-6 11 0,-6 10 0,-4 10 0,-3 8 0,-3 7 0,-3 10 0,-5 12 0,-5 14 0,-6 18 0,-8 17 0,-10 17 0,-12 19 0,-12 21 0,-9 14 0,-4 7 0,5-4 0,11-18 0,13-25 0,15-31-128,16-32 128,17-31-128,16-27 128,14-24 0,16-19 0,15-18 0,8-12 0,4-7 0,-5 1 0,-11 10 0,-12 14 0,-14 17 0,-12 17 0,-9 13 0,-8 11 0,-5 8-128,-4 7 128,-3 6-128,-3 5 128,-5 7 0,-7 8 0,-6 13 0,-6 13 0,-8 13 0,-4 11 0,-5 9 0,-1 1 0,2-2 0,5-8 0,7-10 0,10-16 0,12-19 0,11-20 0,14-20 0,11-17 0,11-12 0,6-8 0,4-6 0,0-1 0,-3 2 0,-3 4 0,-4 4 0,-4 7 0,-5 7 0,-4 9 0,-5 8 0,-4 7 0,-3 6 0,-3 7 0,-2 5-128,-2 2 128,-2 3 0,-1 2 0,-3 3 0,0 2 0,-1 2 0,1 2 0,0 1 0,2 1 0,2-1 0,2-2 0,3-2 0,4-4 0,1-3 0,3-2 0,1-4 0,1 0 0,-1-1 0,-1 0 0,-1 1 0,-2 3 0,-1 0 0,-2 2 0,-2 0 0,0 0 0,1 0 0,-1-1 0,1 0 0,-1 0 0,1 1 0,0 4 0,-2 6 0,0 8 0,-3 9 0,-2 11 0,-1 10 0,-3 7 0,-1 6 0,-1 2 0,0-1 0,1-4 0,2-7 0,1-11 0,5-12 0,2-14 0,4-14 0,2-12 0,3-8 0,2-4 0,1-2 0,1-1 0,4 2 0,1 2 0,1 3 0,0 2 0,-2 3 0,-2 3 0,-3 3 0,-3 6 0,-3 7 0,-4 11 128,-6 13-128,-5 11 128,-5 12-128,-5 10 0,-4 7 0,-3 5 0,0 4 0,0 0 128,2-3-128,2-7 0,4-10 0,4-9 0,4-11 0,5-10 0,6-12 0,5-10 0,6-11 0,5-11 0,6-7 0,5-5 0,4-2 0,1 2 0,1 3 0,-2 6 0,-4 7 0,-5 9 0,-7 11 0,-8 10 0,-7 12 0,-9 11 0,-8 12 0,-7 10 0,-6 9 0,-5 6 0,-2 6 0,-2 3 0,2 1 0,0-3 0,4-4 0,3-9 0,5-8 0,5-12 0,5-10 0,5-13 0,6-14 0,5-13 0,5-12 0,3-7 0,3-4 0,1-2 0,2 0 0,1 3 0,3 4-128,1 3 128,0 4 0,-3 4 0,-3 4 0,-7 5 0,-5 5 0,-8 6 0,-5 6 0,-4 7 0,-1 5 0,-2 7 0,0 8 0,0 5 0,1 7 0,1 6 0,0 5 0,-1 3 0,-3 4 0,-4 2 0,-1-1-128,-1-2 128,1-6-128,3-9 128,4-10-128,4-14 128,4-15-256,5-14 128,6-14-1920,5-11 129,7-7-5633,3-3-640,4 0 10624,-4 5-4992</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02.256"/>
    </inkml:context>
    <inkml:brush xml:id="br0">
      <inkml:brushProperty name="width" value="0.1" units="cm"/>
      <inkml:brushProperty name="height" value="0.6" units="cm"/>
      <inkml:brushProperty name="color" value="#CC9900"/>
      <inkml:brushProperty name="inkEffects" value="pencil"/>
    </inkml:brush>
  </inkml:definitions>
  <inkml:trace contextRef="#ctx0" brushRef="#br0">349 999 1408,'0'0'0,"11"-8"0,7-5 0,3-2 0,1-3 0,-2 1 128,-4-2 128,-2-4 2432,-2-5 0,0-5-2432,1-4 0,0-2 128,0-3 128,1-2 0,0 1 0,0 2 128,0 4 0,-2 3-384,0 5 0,-1 3-256,-1 3 128,-2 2 0,-1 2 0,-1 1 0,-2 3 0,-1 3-128,-1 3 0,-2 4 0,-3 5 0,-4 9 0,-5 9 128,-5 11-128,-3 8 128,-1 5 128,1 0 128,1-4-256,5-6 128,4-8-128,6-12 128,8-13-256,8-14 128,7-12-128,7-10 128,8-7-128,5-6 128,4-1-128,3-1 128,-1 0-128,-2 4 128,-5 4-128,-6 7 128,-9 8-128,-9 12 128,-14 15 0,-12 16 128,-14 16-128,-11 16 0,-8 14 0,-6 14 0,-4 9 128,-5 13 0,-8 13-128,-4 7 128,-2-2-129,4-9 129,12-20-128,12-20 128,15-21-128,16-20 0,18-19-128,14-17 128,15-17-128,11-14 128,8-13-128,4-8 0,4-5 0,0-3 128,1-2-128,-1 2 0,-3 3 0,-5 8 128,-7 7-128,-6 11 128,-10 10-128,-10 12 0,-15 14 0,-12 16 0,-15 16 0,-11 17 128,-8 16-128,-7 16 0,-5 12 0,-5 12 128,-4 10-128,1-2 128,7-10-128,10-15 128,12-20-128,13-19 128,14-22-128,14-21 128,14-18-128,12-18 128,8-14-128,8-12 0,4-7 0,4-4 0,0 0 0,-1 4 0,-5 7 0,-6 11 0,-6 10 0,-10 13 128,-10 15-128,-12 17 0,-13 17 0,-12 19 0,-11 16 0,-10 15 0,-8 15 0,-8 14 0,-6 14 0,-3 8 0,2-2 128,7-9 0,11-20-128,13-24 128,15-24-128,15-26 128,12-23-128,10-22 128,8-17-128,7-13 0,3-8 0,3-3 0,3 1 0,-1 4 0,-3 9 0,-5 10 0,-6 12 0,-9 13 0,-12 16 0,-11 16 0,-12 20 0,-11 17 0,-7 20 0,-9 15 0,-7 11 0,-9 10 0,-12 10 0,-7 1 128,0-7-128,8-14 0,11-21 0,17-21 0,18-21 0,19-21 0,18-21 0,16-22 0,11-21 0,11-24 0,11-25 0,6-18 0,5-10 0,-4 5 0,-10 16-128,-12 22 0,-13 25 0,-15 24 128,-14 27-128,-13 23 128,-11 23 0,-10 20 0,-9 19 0,-11 18 0,-13 17 0,-10 12 0,-8 7 0,-3 2 0,2-1 0,7-11 0,14-18 0,14-20 0,12-21 0,14-23 0,13-23 0,14-23 128,13-25-128,14-22 0,12-20 0,13-19 0,11-22 0,5-11 0,-1-1 0,-7 12 0,-13 21 0,-13 29 0,-15 32 0,-13 32 0,-11 32 0,-11 28 0,-10 23 0,-8 22 0,-11 20 0,-9 15 128,-6 7-128,-4 0 0,0-10 0,6-16 0,9-25 0,14-26 128,17-26-128,17-25 128,15-22-128,11-22 0,12-22 0,6-22 0,8-20 0,3-9 0,-2 4-128,-6 11 128,-7 16-128,-12 23 128,-14 26 0,-13 27 0,-12 26 0,-12 24 0,-10 21 0,-12 20 0,-15 20 0,-12 15 0,-12 9 0,-7 2 0,-1-6 128,4-11 0,12-17-128,14-20 128,14-23-128,17-23 128,16-22-128,14-23 0,16-23 0,13-22 0,13-21 0,9-16 0,11-15 0,0-3 0,-4 8 0,-10 13 0,-11 18 0,-11 17 0,-10 18 0,-9 18 0,-11 19 0,-8 19 0,-8 17 0,-10 17 0,-8 15 0,-8 10 0,-9 7 0,-4 0 0,-1-4 0,2-7 0,6-12 0,8-12 0,7-13 0,10-14 0,11-16 0,12-15 0,12-18 0,12-17 0,11-17 0,6-13 0,5-9-128,0-1 128,-3 3-128,-6 10 128,-6 13 0,-7 17 0,-9 21-128,-8 24 128,-11 25 0,-10 24 0,-10 20 0,-11 20 0,-11 16 0,-8 11 0,-3 5 0,-1-3 0,4-12 0,6-17 0,10-23 0,10-23 0,10-24 0,10-23 0,11-24 0,12-22 0,11-23 0,11-17 0,10-13 0,7-10 0,7-10 0,-1 2 0,-7 11 0,-8 16 0,-11 18 0,-10 19 0,-9 20 0,-10 20 0,-9 20 0,-10 21 0,-10 17 0,-10 16 0,-9 15 0,-9 15 0,-11 14 0,-4 8 128,-2 0-128,4-11 0,11-17 0,10-21 0,13-20 0,11-17 0,13-15 0,12-14 128,12-13-128,13-15 128,11-18-128,9-16 0,4-17 0,3-12 128,-2-7-128,-3-1 0,-7 6 0,-7 10 0,-8 16 0,-7 18 0,-10 22 0,-7 23 0,-8 25 0,-8 21 0,-8 21 0,-6 15 0,-8 10 0,-5 6 0,-5 6 0,-2-4 0,4-14 0,6-16 0,8-20 0,10-21 0,13-21 0,12-21 0,12-20 0,10-19 128,6-16-128,4-12 0,4-9 0,3-3 0,2-2 0,-1 4 0,-2 5 0,-4 8 0,-5 10 0,-7 12 128,-6 11-128,-8 13 128,-10 13-128,-10 16 128,-10 19-128,-11 19 0,-10 19 0,-7 15 0,-6 14 0,-3 7 0,-1 2 0,0-4 0,5-10 0,5-11 0,7-14 0,10-14 0,9-13 0,10-15 0,11-19 0,11-19 0,7-17 0,9-16 0,7-12 0,8-8 0,5-2 0,2 3 0,-3 9 0,-6 11 0,-7 12 0,-11 13 0,-12 16 0,-13 17 0,-15 20 0,-13 19 0,-12 18 0,-9 17 0,-6 13 0,-5 10 0,-3 10 0,3 1 128,5-9-128,10-12 0,9-16 0,9-16 0,9-16 0,7-18 0,11-18 0,11-19 0,11-19 0,10-16 0,10-14 0,8-7 0,6-3 0,3 3 0,-2 6 0,-5 10 0,-6 10 0,-8 13 0,-11 15 0,-13 15 0,-17 17 0,-18 16 0,-13 17 0,-12 14 0,-8 12 0,-5 7 0,1 6 0,3 0 0,5-4 0,8-7 0,7-12 0,8-13 0,9-15 0,11-18 0,14-22 0,12-21 0,12-22 0,11-15 0,11-12 0,7-6 0,4-2 0,-2 6 0,-6 7 0,-8 12 0,-12 11 0,-9 13 0,-11 11 0,-10 14 128,-11 15-128,-12 16 0,-13 15 0,-11 13 0,-10 13 0,-7 7 0,-3 4 0,0-1 0,5-5 0,7-10 0,8-12 0,12-15 0,11-17 0,15-19 0,16-21 0,14-19 0,12-17 0,8-13 0,5-8 0,1-2 0,-2 1 0,-4 6 0,-8 9 0,-7 11 0,-8 11 0,-8 12 0,-8 15 0,-9 15 0,-8 14 0,-9 15 0,-6 14 0,-8 13 0,-7 12 0,-4 8 0,-3 5 0,0-1 128,3-6-128,5-9 0,5-12 0,9-17 0,9-19 0,12-21 0,10-20 0,10-17 0,8-16 0,5-9 0,2-7 0,0 0 0,-3 3 0,-5 7 0,-6 9 0,-5 10 0,-6 10 0,-4 9 0,-4 9 0,-5 8 0,-7 11 0,-5 9 0,-5 11 0,-5 10 0,-5 11 0,-3 7 0,0 4 0,0 0 0,3-4 0,4-8 0,6-11 0,8-18 0,10-21 0,10-22 0,10-23-128,5-21 128,4-16 0,1-12 0,0-5 0,-2 2 0,-4 8 0,-5 13 0,-4 14 0,-5 15 0,-3 14 0,-5 15 0,-6 14 0,-6 16 0,-8 18 0,-6 18 0,-7 16 0,-4 14 0,-4 9 0,-2 4 0,0-3 0,4-7 128,4-11-128,8-17 0,13-24 0,13-26 128,13-26-128,11-24 0,10-20 0,5-13 0,5-8 0,1-8 0,-1-9 0,-3 1 0,-7 12 0,-8 17 0,-7 21 0,-8 20 0,-9 21 0,-6 20 0,-7 22 0,-7 18 0,-8 15 0,-6 13 0,-8 9 0,-6 6 128,-4 1-128,-2-4 0,3-9 0,6-12 128,10-16-128,13-19 0,14-24 0,14-24 0,14-23 0,11-21 0,6-20-128,4-19 0,2-19 0,-1-10 0,-2-3 128,-7 11 0,-8 19 0,-8 23 0,-6 22 0,-7 22 0,-5 19 0,-5 19 0,-6 19 0,-7 18 0,-7 18 0,-9 17 0,-8 16 0,-9 15 0,-11 14 0,-4 1 0,3-10 0,6-15 0,12-20 0,13-21 0,17-24 0,17-26 0,15-25 0,14-25 0,10-24 0,7-24 0,6-29 0,2-19 0,-3-11 0,-5 3 0,-10 14 0,-10 22 0,-10 28 0,-8 28 0,-8 26 0,-7 23 0,-9 24 0,-7 23 0,-6 22-128,-8 20 128,-8 17 0,-8 18 0,-12 18 0,-6 11 0,-3 3 0,4-11 0,12-21 0,12-27 128,15-31-128,16-34 0,20-36-128,17-39 128,21-46 0,13-39 0,10-32-128,4-16 0,-1-7 0,-8 12 128,-11 24-128,-12 32 128,-13 37 0,-13 38 0,-11 35 0,-9 31 0,-10 30 0,-11 28 0,-13 29 0,-14 26 0,-15 21 0,-14 13 0,-7 6 128,-2-6 128,5-16-128,9-21 128,16-26-128,16-28 0,18-29-128,18-28 0,15-31 0,17-35 0,16-40 0,18-36 0,18-34-128,10-22 128,5-10-128,-2 2 128,-8 14 0,-11 22 0,-11 29 0,-13 30 0,-14 32 0,-10 25 0,-11 20 0,-8 18 0,-10 15 0,-10 12 0,-7 15 0,-6 14 0,-5 16 0,-8 18 0,-9 22 0,-10 17 0,-7 13 128,-2 4 0,2-2-128,7-14 128,13-22-128,14-26 128,14-31-128,15-30 0,15-30 0,16-27 0,14-26 0,12-27 0,10-31 0,7-21 0,0-11 0,-5 4 0,-9 16 0,-11 23 0,-12 30 0,-12 25 0,-9 24 0,-8 19 0,-7 15 0,-10 13 0,-8 13 0,-9 13 0,-10 15 0,-9 14 0,-8 16 0,-9 17 0,-10 18-128,-4 8 128,1-2 0,8-13 0,15-25 0,17-29 0,20-34 0,19-34 0,19-34 0,18-33 0,20-33-128,15-23 128,8-12 0,2-3 0,-5 3 0,-10 6 0,-11 10 0,-12 14 0,-12 22 0,-11 23 0,-8 22 0,-9 22 0,-10 21 0,-8 22 0,-9 19 0,-8 19 0,-6 16 0,-5 12 0,-4 9 0,-3 7 128,-4 10-128,2 1 128,6-10-128,7-13 0,9-16 0,9-20 0,12-20 0,12-23 0,11-22 0,12-21 0,10-20 0,7-18 0,6-13 0,4-15 0,1-13 0,0-4 0,-5 3 0,-6 13 0,-10 19 0,-9 20 0,-8 19 0,-6 18 0,-7 13 0,-6 15 0,-9 17 0,-9 17 0,-10 16 0,-11 15 0,-12 14 0,-11 14 128,-15 15-128,-8 8 128,0 2-128,6-9 0,15-16 0,16-23 128,15-23-128,15-26 0,14-25 0,11-23 0,12-23 0,9-18 0,8-16 0,8-15 0,8-13 0,5-5 0,6 2-128,-1 12 128,-7 19-128,-9 20 0,-10 20 128,-12 18 0,-10 14 0,-12 12 0,-11 13 0,-11 12 0,-9 12 0,-6 11 0,-6 11 0,-3 7 0,-1 5 0,2 0 0,4-3 0,7-9 0,7-14 0,9-19 0,12-21 0,12-25 0,13-22 0,11-20 0,13-15 0,7-10 0,4-5 0,1 3 0,-3 7-128,-7 11 128,-7 13 0,-8 15 0,-9 12 0,-12 16 0,-13 17 0,-14 17 0,-13 15 0,-8 13 0,-6 11 0,-4 8 0,-1 6 0,1 0 0,4-3-256,6-8 128,8-10-2560,13-15 1,17-17-4865,16-18-512,15-18 10368,2-4-4736</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14.479"/>
    </inkml:context>
    <inkml:brush xml:id="br0">
      <inkml:brushProperty name="width" value="0.1" units="cm"/>
      <inkml:brushProperty name="height" value="0.6" units="cm"/>
      <inkml:brushProperty name="color" value="#CC9900"/>
      <inkml:brushProperty name="inkEffects" value="pencil"/>
    </inkml:brush>
  </inkml:definitions>
  <inkml:trace contextRef="#ctx0" brushRef="#br0">531 687 4992,'0'0'0,"7"-5"0,8-5 128,6-8 128,7-5 0,4-6 1024,2-2 128,0-2-1024,-2 0 0,-2 1-128,-4 2 128,-2 3-256,-5 2 128,-2 1 128,-2 3 128,-2 1-512,-2 2 128,1 1 384,-2 3 128,0 3-512,-2 2 128,-1 5-256,-5 8 0,-6 10 0,-6 13 0,-8 12 0,-8 11 0,-8 12 128,-9 10 128,-10 5 0,-7 3 0,-5-2 0,-1-5 0,4-9 128,5-9 128,10-10-256,10-12 0,12-14-128,12-13 0,13-15 0,14-14 0,14-14-128,11-14 128,9-10-128,5-9 0,5-5 128,2-2 0,-1-1-128,-2 4 0,-6 7 0,-6 7 0,-6 9 383,-7 9 1,-7 9-384,-6 7 0,-7 8 0,-6 10 0,-8 12 0,-9 11 0,-9 14 0,-9 11 0,-9 9 0,-6 7 0,-5 2 0,-1 1 0,0-4 0,5-7 0,6-7 128,8-11 0,10-13-128,13-13 128,13-16-128,14-14 0,10-15 0,10-12 0,7-7 0,4-5 0,2-2 0,-1 1 0,0 3 0,-3 6 0,-4 7 0,-7 9 0,-5 8 0,-7 7 0,-6 8 0,-10 10 0,-11 12 0,-11 15 128,-11 11-128,-10 12 0,-9 11 0,-9 9 0,-10 7 0,-7 6 0,-4 3 128,0-1 0,4-5-128,8-8 128,10-11-128,9-11 0,12-10 0,12-14 0,13-14 0,15-15 0,14-16 0,14-14 0,13-12 0,7-8 0,5-5 0,1 0 0,-3 0 0,-2 2 0,-3 4 0,-6 5 0,-4 4 0,-6 8 0,-6 7 0,-8 8 128,-6 9-128,-9 9 0,-10 13 0,-10 14 0,-11 14 0,-7 14 0,-7 14 0,-6 12 0,-7 11 0,-7 8 128,-6 3-128,-3-2 0,-1-6 0,3-8 0,6-12 0,9-11 0,11-14 0,16-12 0,15-16 0,19-16 0,16-19 0,15-18 0,12-19 0,11-18 0,13-21 0,12-12 0,7-7 0,-1 5 0,-9 12 0,-12 17 0,-15 20 0,-14 17 0,-14 16 0,-15 16 0,-14 16 0,-14 15 0,-15 13 0,-12 12 0,-13 11 0,-7 9 0,-4 8 0,-3 7 0,0 6 0,4 3 0,4 0 0,5-6 128,8-10-128,7-12 128,8-13-128,7-14 128,9-14-128,10-15 128,8-16-128,10-16 0,8-14 0,8-12 0,8-8 0,7-3 128,5 0-128,2 4 128,-2 8-128,-6 8 0,-7 10 0,-7 8 128,-8 10-128,-8 5 128,-6 6-128,-7 6 128,-6 4-128,-7 8 0,-8 11 0,-9 12 0,-6 13 0,-7 10 128,-4 10-128,-3 5 0,1 0 0,2-5 0,5-8 0,7-10 0,8-12 0,8-13 0,10-15 0,11-15 0,10-14 0,11-12 0,10-10 0,8-7 0,9-5 0,5-3 0,4 1 0,-2 1 0,-4 6 0,-8 7 0,-9 8 0,-8 6 0,-9 9 0,-10 7 0,-12 9 0,-12 10 0,-16 14 0,-13 13 0,-12 13 0,-10 11 0,-7 10 0,-3 4 0,0 2 0,6-3 0,7-8 0,11-10 128,9-10-128,13-12 0,9-14 0,11-15 0,11-15 0,11-15 0,10-12 0,11-12 0,11-8 0,9-7 0,7-1 0,3 1 0,-1 5 0,-5 6 0,-7 10 0,-9 8 0,-8 10 0,-10 9 0,-8 7 0,-9 7 0,-8 9 0,-7 10 0,-9 10 0,-10 12 0,-10 11 0,-10 10 0,-9 13 0,-7 7 0,-6 8 0,-1-1 0,4-4 0,6-9 0,10-11 0,9-11 0,8-12 0,10-11 0,8-12 0,9-10 0,13-10 0,10-11 0,11-7 0,8-8 0,9-6 0,5-5 0,5-2 0,0 0 0,-4 2 0,-7 5 0,-8 7 0,-8 7 0,-10 8 0,-9 9 0,-10 14 0,-11 12 0,-9 14 0,-11 12 0,-10 11 0,-8 6 0,-7 4 0,-5 2 0,-3 2 0,2-2 0,3-4 0,6-6 0,9-9 0,8-10 0,9-10 0,10-11 0,12-14 0,12-12 0,11-13 0,13-10 0,11-7 0,8-5 0,6-2 0,2 0 0,-1 0 0,-6 2 0,-7 6 0,-9 7 0,-10 10 0,-9 11 0,-10 14 0,-10 12 0,-12 13 0,-11 12 0,-14 11 0,-12 12 0,-10 11 0,-6 8 0,-3 7 0,3 0 0,5-5 0,9-9 0,9-13 0,10-13 0,10-15 0,12-16 0,12-18 0,13-17 0,12-17 0,11-12 0,10-9 0,8-4 0,7-1 0,2 0 0,-1 2 0,-4 5 0,-8 6 0,-8 7 0,-10 7 0,-7 8 0,-9 7 0,-9 11 0,-12 13 0,-11 15 0,-13 13 0,-10 14 0,-8 13 0,-8 10 0,-3 6 0,-1 1 0,1-3 0,6-7 128,6-12-128,10-11 128,12-15-128,12-13 128,14-12-128,11-12 0,11-10 0,9-9 0,4-7 0,4-6 0,1-5 0,0-1 0,-2 1 0,-4 3 0,-6 7 0,-5 7 0,-7 11 0,-7 12 128,-9 15-128,-11 14 0,-11 14 0,-12 14 0,-11 12 0,-9 12 0,-6 9 0,-6 11 0,-2 10 0,1 0 0,8-9 0,11-16 0,10-19 0,13-22 0,11-22 0,12-21 128,13-18-128,11-16 0,12-12 0,11-10 0,8-6 0,6-3 0,2 3 0,-1 5 0,-5 7 0,-9 10 0,-8 8 0,-10 10 0,-7 7 0,-11 10 0,-10 8 0,-12 11 0,-10 11 0,-12 11 0,-9 12 0,-8 10 0,-5 11 0,-3 6 0,-1 3 0,2-2 128,5-6-128,7-10 0,8-12 0,12-14 0,12-16 0,14-15 0,13-17 0,12-14 0,11-10 0,10-7 0,6-6 0,5-2 128,2 1-128,-2 2 0,-4 7 0,-8 8 0,-9 8 0,-11 11 0,-12 13 0,-13 16 0,-14 15 0,-13 15 0,-12 14 0,-11 11 0,-9 8 0,-9 11 0,-9 12 0,-4 9 0,0 3 0,8-5 0,13-14 0,15-19 0,14-21 0,14-22 0,14-21 0,12-19 0,14-17 0,13-14 0,12-10 0,9-6 0,9-4 0,3-2 0,0 1 0,-3 3 0,-7 4 0,-8 4 0,-11 9 0,-9 6 0,-10 9 0,-9 10 0,-8 12 0,-9 12 0,-8 13 0,-8 12 0,-8 11 0,-9 10 0,-9 9 0,-7 11 0,-6 8 0,-5 3 0,-1 1 0,1-5 0,6-9 0,8-12 0,12-13 0,14-14 0,16-14 0,15-14 0,15-13 0,12-11 0,12-11 0,7-7 0,4-4 0,1-2 0,-4 1 0,-5 4 0,-8 6 0,-9 7 0,-8 7 0,-11 11 0,-10 12 0,-12 15 0,-11 14 0,-11 13 0,-12 11 0,-9 9 0,-8 5 0,-4 3 0,-2 2 0,1-3 0,6-6 0,7-8 0,10-11 0,10-12 0,15-14 0,14-13 0,16-14-128,14-12 128,13-10 0,12-7 0,9-4 0,3-2 0,1 2 0,-6 3 0,-7 5 0,-9 5 0,-9 6 0,-10 10 0,-9 12 0,-12 13 0,-11 13 0,-12 13 0,-14 11 0,-11 11 0,-10 8 0,-5 4 0,-4 0 0,0-2 0,2-2 0,6-7 0,6-7 0,12-10 0,12-14 0,14-14 0,15-16 0,14-15 0,13-14 0,11-13 0,7-7 0,5-5 0,-1 2 0,-4 3 0,-5 8 0,-7 8 0,-10 9 0,-11 10 0,-14 13 0,-15 13 0,-15 13 0,-14 12 0,-11 9 0,-10 8 0,-5 4 0,-1 0 0,2-2 0,5-4 128,9-7-128,10-9 0,11-11 0,12-15 0,13-18 0,13-18 0,15-17 0,13-14 0,12-9-128,7-4 128,4 1-128,-1 6 128,-5 10 0,-8 10 0,-10 11-128,-14 13 128,-16 13 0,-16 14 0,-16 13 0,-14 12 0,-9 8 0,-7 8 0,-2 4 0,1 0 0,6-3 0,7-8 0,8-12 0,12-19 0,12-21 0,13-19 0,12-15 0,11-12 0,9-5 0,4-1-128,1 4 128,-3 9-128,-11 12 0,-14 17 128,-19 19 0,-18 21 128,-21 19 0,-21 18 128,-23 17 0,-23 16-128,-12 11 128,-5 2-128,7-5 128,16-13-128,22-18 0,24-20 0,25-23 0,22-25-128,22-22 0,20-21 0,23-22 0,25-24 0,21-17 0,15-11-128,4-4 128,-2 5-128,-11 11 0,-19 19 0,-19 20 128,-18 18-128,-16 16 128,-11 13-128,-12 13 128,-11 13-128,-11 12 0,-10 12 0,-9 10 128,-11 8 0,-8 5 0,-5 3 0,-2-1 0,2-4-128,6-5 128,9-7 0,12-13 0,15-15 0,18-17 0,20-18 0,16-16 0,15-15 0,11-13 0,4-8 0,3-6 0,-1-1-128,-4 5 128,-7 7 0,-9 11 0,-10 11 0,-12 14 0,-14 16 0,-15 16 0,-14 14 0,-14 15 0,-11 14 0,-13 10 0,-10 11 0,-10 11 0,-12 12 0,-2 3 0,5-6 0,11-12 0,17-16 0,19-20 0,20-24 0,24-25 0,22-24 0,24-25 0,23-25 0,17-19 0,9-15 0,3-5 0,-3 1 0,-9 13 0,-16 19 0,-17 22 0,-17 20 0,-20 20 0,-21 20-128,-20 18 128,-19 19 0,-17 15 0,-14 15-128,-17 16 128,-17 17 0,-12 10 0,-5 3 0,8-5 128,17-16-128,22-18 128,22-22-128,23-23 0,25-23 0,25-20 0,25-19 0,22-20 0,20-23 0,13-19 0,4-13 0,-2-2 0,-6 3 0,-13 15 0,-17 20 0,-18 22 0,-16 22 0,-18 18 0,-17 18 0,-17 17 0,-13 16 0,-10 16 0,-8 13 0,-8 12 0,-5 8 0,-9 7 0,-7 6 0,-1-3 0,7-10 0,11-14 0,13-16 0,15-17 0,19-18 0,18-20 0,20-21 0,17-21 0,14-19 0,11-21 0,9-20 0,7-11 0,3-4 0,-5 9 0,-11 20-128,-15 22 128,-17 23 0,-18 24 0,-20 22 0,-17 22 0,-14 19 0,-11 18 0,-22 33 0,-18 23 0,-10 8 0,-4-2 0,8-14 0,14-20 0,17-21 128,16-21-128,19-20 0,17-18 0,18-22 128,17-20-128,14-22 0,11-18 0,10-22 0,10-22 0,6-16 0,4-9 0,-3 5 0,-9 15 0,-13 22 0,-15 27 0,-17 28 0,-18 29 0,-16 26 0,-16 27 0,-14 21 0,-11 20 0,-17 17 0,-21 19 0,-15 10 128,-8 3 0,3-7 0,11-15 0,17-20 0,21-22-128,21-24 128,17-23-128,17-23 128,16-22-128,17-20 0,16-17 0,14-22 0,16-24 0,8-18 0,6-9 0,-1 1 0,-8 14 0,-13 22 0,-16 25-128,-19 30 0,-18 27 128,-18 26 0,-15 26 0,-14 22 0,-12 24 0,-16 19 0,-20 20 0,-16 11 0,-12 6 0,-2-3 0,5-12 0,15-17 128,19-23-128,19-23 128,19-22-128,18-23 128,17-25-128,18-22 0,18-22 0,18-25 0,20-29 0,14-22 0,7-16 0,0-6 0,-6 3-128,-12 13 128,-13 20-128,-14 25 128,-16 28-128,-15 30 128,-17 30-128,-15 29 128,-13 25-128,-17 27 128,-19 28 0,-19 22 0,-16 17-128,-10 6 128,-3-1 0,4-12 0,13-18 0,16-23 0,20-24 0,18-25 128,20-25-128,17-23 0,17-24 0,20-28 128,22-30-128,18-27 0,16-21 0,6-13 0,-1-6 0,-7 2 0,-13 14 0,-14 20 0,-17 29 0,-15 26 0,-14 25 0,-12 23 0,-13 22 0,-11 23 0,-12 23 0,-11 18 0,-11 16 0,-15 13 0,-14 15-128,-11 6 128,-4 2 0,4-10 0,14-19 0,17-21 128,16-23-128,20-23 128,18-24-128,18-24 128,18-21-128,18-26 0,20-27 0,12-23 0,9-19 0,-1-6 0,-7 5-128,-12 17 128,-17 25-128,-15 27 0,-14 25 0,-14 27 128,-12 27-128,-12 24 128,-11 23 0,-14 21 0,-18 25 0,-15 16 0,-12 7 0,-7-1 128,1-10 0,7-16 0,15-22-128,18-24 128,17-28-128,20-28 128,19-27-128,24-30 0,27-31 0,21-25 0,14-17 0,5-9 0,-3-1 0,-8 6 0,-14 13 0,-13 19 0,-17 25 0,-13 23 0,-12 22 0,-11 24 0,-11 23 0,-9 21 0,-9 20 0,-9 17 0,-11 14 0,-13 15 0,-15 15 0,-8 6 0,-1-5 0,6-12 0,13-21 0,14-23 0,15-26 0,14-26 0,14-25 0,13-20 0,12-19 0,12-13 0,11-10 0,9-10 0,6-9 0,1 1 0,-4 8-128,-8 15 128,-11 17-128,-9 18 128,-11 16-128,-12 21 128,-12 21 0,-14 21 0,-15 18 0,-12 16 0,-12 11 0,-10 13 0,-9 9 0,-1 5 128,4-2 0,10-12 0,16-20-128,16-25 128,17-29-128,17-31 128,15-28-128,19-29 0,20-30 0,18-23 0,14-19-128,6-7 128,1 0-128,-8 12 128,-14 21-256,-16 25 128,-17 26 128,-16 25 0,-14 23 0,-13 21 0,-12 22 0,-12 19 0,-10 19-128,-12 19 128,-13 18-128,-8 11 128,-4 8 0,0-1 0,3-5 0,9-13 0,12-18 0,12-20 128,13-18-128,11-19 128,13-19-128,12-22 128,12-20-128,12-21 0,14-18 0,14-20 0,15-17 0,6-8 0,-3 0 0,-8 13 0,-13 20-128,-13 21 128,-13 23 0,-14 23 0,-12 23 0,-10 21 0,-10 20 0,-9 16 0,-9 9-128,-6 4 128,-3-3 0,1-5 0,5-11 0,7-10 0,12-14 0,13-14 0,13-14 0,11-17 128,11-18-128,8-18 0,5-18 0,4-14 0,3-9 0,2-5 0,0 2 0,-1 6 0,-3 11 0,-5 12 0,-6 16 0,-7 13 0,-7 14 0,-7 14 0,-8 16 0,-7 14 0,-8 16 0,-4 15 0,-6 14 0,-4 10 0,-3 7 0,-2-1 0,1-6 0,4-11 128,8-16-128,9-18 0,13-23 0,10-21 0,13-20 0,10-14 0,8-11 0,5-5 0,1 1 0,-3 4 0,-4 7 0,-8 10 0,-7 11 0,-9 13 0,-9 17 0,-9 18 0,-10 19 0,-8 18 0,-8 18 0,-7 13 0,-8 10 0,-6 10 0,-8 8 0,-2 1 128,3-9-128,8-13 0,8-18 0,11-19 128,12-21-128,13-20 0,13-22 0,10-18 0,7-16 0,5-11 0,5-5 0,0 0 0,-3 5-128,-5 8 128,-7 9-128,-8 12 128,-8 13 0,-8 13 0,-6 15 0,-6 15 0,-5 14 0,-5 10 0,-2 10 0,-2 4 0,-2 4 0,1-1 0,-1-6 0,4-7 0,3-12 0,6-9 0,5-11 0,3-10 0,3-6 0,2-6 0,2-4 0,0-2 0,1 0 0,0 5 0,-1 7 0,-1 8 0,-3 8 0,-4 10 0,-4 9-1152,-3 8 0,-3 7-7935,-5 17 4735,1-4-1024</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38.179"/>
    </inkml:context>
    <inkml:brush xml:id="br0">
      <inkml:brushProperty name="width" value="0.1" units="cm"/>
      <inkml:brushProperty name="height" value="0.6" units="cm"/>
      <inkml:brushProperty name="color" value="#FFC114"/>
      <inkml:brushProperty name="inkEffects" value="pencil"/>
    </inkml:brush>
  </inkml:definitions>
  <inkml:trace contextRef="#ctx0" brushRef="#br0">980 282 128,'-5'6'0,"-9"10"0,-1 5 0,6-3 0,7-7 0,9-6 768,4-2-640,1 2 1664,1 7 128,-1 6-1408,-2 6 0,-4 3-128,-3 4 0,-2 3-128,-4 1 0,-1 0-128,-2-2 0,1-6 0,0-5 0,2-6 0,0-8 0,0-9-128,3-9 128,0-9-128,2-7 0,1-6 0,2-5 128,0-1-128,0-2 128,-1 2-128,1 4 128,0 5-128,1 5 0,-1 6 256,-1 6 0,1 4 0,0 5 0,2 7-128,0 5 128,1 5 384,-1 5 0,-3 7-512,0 6 128,-3 2-256,-1-1 0,-1-2 0,0-3 0,1-5 0,1-5 128,0-4-128,1-6 0,-1-5 0,1-6 0,-1-8 0,0-5 0,-1-6 0,0-3 0,1-2 0,0 1 0,1 2 128,0 4 128,1 3-256,-1 5 128,-1 5-128,-1 5 0,-2 7 0,-3 7 0,-2 8 0,-2 8 0,-2 5 0,0 6 0,-1 6 0,0 2 0,2-2 128,2-2 0,2-7-128,2-7 128,1-10-128,3-10 128,3-16-128,2-14 0,1-11 0,0-13 0,0-10 0,1-6 0,1-2-128,-1 2 0,0 6 0,-2 8 0,-1 10 128,-1 9 0,-2 9 0,0 9 0,-2 9-128,-2 11 128,-3 10 0,-3 10 0,-5 7 256,-5 5 128,-5 3-256,-3 1 128,0-3-256,1-4 128,4-6-128,2-7 0,4-6 128,4-11 128,3-11-256,2-11 0,3-12 0,3-9 0,2-9 0,2-4 0,2-4-128,1 2 128,1 4 0,-1 6 0,0 8 0,-2 7 0,-2 7 0,-1 7 0,-2 7 0,-1 10 0,-4 10 0,-2 11 128,-3 8-128,-4 6 0,-1 2 0,-1-1 0,0-3 0,1-7 128,3-7-128,3-7 0,3-9 0,2-10 0,4-12 0,3-13 0,4-12 0,3-10 0,2-7 0,5-3 0,3 1 0,3 5 0,1 8 0,-3 9 128,-1 11-128,-6 12 0,-3 12 0,-7 13 0,-6 13 0,-5 12 0,-5 10 0,-4 6 128,-2 3-128,-1-1 128,0-4-128,1-6 0,2-8 0,2-9 128,4-10-128,2-11 0,4-12 0,3-15 128,4-14-128,5-13 0,3-12-128,5-6 0,3-3 0,1 2 0,-2 7 0,-1 8 0,-2 11 128,-2 11 0,-3 15 0,-4 15 0,-3 16 0,-5 15 0,-4 14 0,-5 9 0,-5 9 0,-2 1 0,-2-1 128,0-6 128,2-9-128,2-10 0,4-10-128,3-13 128,3-16-128,4-17 128,5-16-128,4-17 0,5-13 0,3-9 0,2-6 0,2 0 0,-1 4 0,-1 8 0,-2 9 0,-2 12 0,-3 13 0,-3 13 0,-3 12 0,-3 11 0,-5 14 0,-4 11 0,-3 10 0,-5 9 0,-2 6 0,-2 3 0,-1-1 0,0-4 0,2-4 0,3-7 0,2-9 0,3-9 0,3-8 0,4-13 0,2-14 0,4-16 0,3-13 0,3-11 0,4-8 0,3-3 0,0 2 0,0 4 0,-1 9 0,-2 9 0,-3 12 0,-3 13 0,-4 16 0,-4 17 0,-5 16 0,-4 13 128,-7 12 0,-3 5 128,-3 1-128,1-3 128,1-7-128,3-9 128,4-10-128,3-11 0,4-9-128,3-12 128,3-13-128,3-14 0,5-14 0,4-13 0,3-11 0,3-6 0,2-4 0,0 2 0,0 5 0,-2 8 0,-3 10 0,-3 11 0,-3 11 0,-3 12 0,-5 15-128,-4 13 128,-6 15 0,-5 12 0,-3 9 128,-1 6 0,-2 2-128,1-3 128,3-5-128,2-8 0,4-9 0,2-9 0,3-8 0,4-10 0,1-14 0,3-13 0,2-14 0,2-13 0,3-9 0,1-5 0,1-1-128,-1 4 128,-2 7 0,-1 8 0,-2 9-128,-2 12 128,-3 14 0,-1 16 0,-4 15 0,-1 14 0,-1 12 0,-2 7 0,-2 6 0,-1 0 128,0 0-128,1-5 128,1-7 127,2-10 1,3-9-128,1-12 0,3-14-128,2-14 0,2-14 0,2-15 0,1-12 0,2-10 0,1-6 0,-1-1 0,1 4 0,0 6 0,-2 9 0,-1 10 0,-2 9 0,0 8 0,-2 10 0,-1 11 0,-1 11 0,-2 11 0,0 8 0,0 7 0,0 2 0,0 0 0,1-3 0,0-4 0,1-7 128,-1-7 0,1-6-128,1-8 128,1-7-128,0-13 0,0-13 0,2-15 0,1-13 0,1-8 0,0-4 0,1 2 0,0 5 0,-1 8 0,-1 9 0,0 11 0,-2 9 0,-2 12 0,-1 14 0,-1 13 0,-1 14 0,-2 11 0,0 9 0,0 5 0,-1 2 0,0-2 0,0-3 0,-1-6 128,0-6-128,1-8 0,0-6 0,2-7 0,1-6 0,1-8 0,1-10 0,0-12 0,2-11 0,2-12 128,1-13-128,2-6 0,0-3 0,0 2 0,0 6 0,-3 10 0,-1 9 0,-3 10 0,-2 10 0,-4 13 0,-2 16 0,-3 16 0,-1 14 0,-4 9 0,-2 4 128,-1 0 128,-1-3-128,1-7 0,2-8-128,3-11 0,4-14 0,3-15 128,3-19-128,4-16 0,4-17 0,3-12 0,3-7 0,1-1 0,2 3 0,0 8 0,0 11 0,-3 10 0,-2 11 0,-3 12 0,-4 13 0,-3 12 0,-3 12 0,-3 11 0,-2 9 0,0 6 0,-1 1 0,1 0 0,0-3 0,1-5 0,0-7 0,-1-7 128,1-6-128,0-6 0,1-4 0,1-5 0,1-4-128,0-6 128,2-7-128,1-7 128,1-5-128,1-2 128,2-1-128,0 1 128,1 4-128,0 5 128,2 8 0,0 10 0,1 10 0,0 11 0,-2 8 0,-1 7 0,-1 3 0,-2 2 0,-2-2 0,0-3 0,0-5 0,0-4 0,1-6 0,0-4 0,2-5 0,1-5 0,0-2 0,1-3 0,0-1 0,0-4 0,0-6 0,0-9 0,1-11 0,1-13 0,2-14 0,2-7 0,1-4 0,1 3 0,0 7 0,-1 11 0,1 12 0,1 13 0,1 14 0,2 12 0,1 11 0,-2 8 0,-2 7 0,-2 6 0,-2 2 0,-1 0 0,-1-1 0,-1-2 0,0-4 0,1-4 0,-1-4 0,2-5 0,0-4 0,2-5 0,2-5 0,3-7 0,4-4 0,4-7 128,3-6-128,2-6 0,-2-3 0,-1-1 128,-4 1-128,-2 2 0,-4 4 0,-2 5 0,-2 7 0,-2 6 0,0 6 0,0 6 0,0 4 0,1 5 128,2 3-128,-1 2 0,1 1 0,-2-1 0,-1 1 0,-2-4 0,0-5 0,-1-5 0,2-6 128,1-8-128,1-7 0,2-6 0,2-4 0,-1-3 0,1 1 0,-2 1 0,0 4 0,-1 3 0,2 8 0,2 7 0,2 11 0,3 9 0,0 10 0,0 11 0,0 6 0,-2 4 0,-1 1 0,-2-4-3839,0-5-1,2-8-128,1-12 0,2-13 3328,-2-7-1536</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3.509"/>
    </inkml:context>
    <inkml:brush xml:id="br0">
      <inkml:brushProperty name="width" value="0.1" units="cm"/>
      <inkml:brushProperty name="height" value="0.6" units="cm"/>
      <inkml:brushProperty name="color" value="#FFC114"/>
      <inkml:brushProperty name="inkEffects" value="pencil"/>
    </inkml:brush>
  </inkml:definitions>
  <inkml:trace contextRef="#ctx0" brushRef="#br0">1 936 8320,'0'0'0,"4"-10"0,3-5 0,-2 2 0,0 3 128,-2 3 128,-1 1 0,-1 0 0,1-3 128,1-4-256,-1-6 128,2-8 384,0-10 128,0-9-640,0-8 128,1-6-128,0-5 0,2-4 0,0 1 0,1 2-128,-1 8 128,-1 8-128,-1 10 128,-2 10-128,-1 9 0,0 8 0,-1 10 128,1 14-128,-1 14 128,0 14-128,-1 12 128,-1 12-128,-2 9 0,-1 5 128,-1 2 0,-2-1 128,0-4 0,0-7-128,0-9 0,3-10 0,0-9 0,2-10-128,1-8 128,1-6-128,0-10 128,2-10-128,1-12 128,1-14-128,1-13 0,3-14 0,2-7 0,4-5 0,1 1 0,1 6 0,-2 8 0,0 9 0,-3 12 0,-1 10 0,-2 13 0,-2 14 0,-1 13 0,-2 12 0,-1 9 0,-2 9 0,1 5 0,-2 2 0,-1-2 128,-4-1-128,-2-6 0,-1-5 0,1-8 128,2-11-128,5-13 0,5-14 0,4-16 0,3-17 0,3-14 0,2-12 0,2-8 0,4-6 0,0 1 0,2 5 0,-3 9 0,-1 12 0,-4 13 0,-3 12 0,-4 16 0,-4 17 0,-5 17 0,-4 17 0,-3 14 0,-3 13 0,-3 9 128,-1 6-128,-1 0 128,0-3 0,0-7 0,1-10 0,2-12 0,2-12-128,3-14 128,4-16-128,4-19 128,2-16-128,9-31 0,5-20 0,5-12 0,3-5 0,1 4 0,0 7 0,0 13-128,-2 15 128,-2 14 0,-2 17 0,-2 18 0,-5 19 0,-5 17 0,-7 16 0,-4 15 0,-5 11 0,-4 9 0,-4 6 128,-2-1 0,0-3 0,0-9 0,3-12 0,4-12-1,3-15 129,5-16-128,14-51 0,11-33-128,7-21 0,3-10 0,3-3-128,1 3 128,-2 8-128,-1 10 128,-4 14-128,-5 13 0,-3 14 1,-6 15 127,-4 17-128,-4 17 128,-5 17 0,-4 14 0,-4 13 0,-3 9 0,-4 6 0,-2 2 0,-1-2 0,-1-5 0,2-8 0,2-10 0,2-9 0,4-14 0,4-16 0,5-18 0,5-17 0,3-16 0,6-14-128,2-10 128,3-6-128,0 1 128,0 6-128,-2 10 128,-3 11-128,-3 14 128,-2 18-128,-4 17 128,-2 20 0,-2 18 0,-4 16 0,-3 12 0,-3 6 0,-2 2 0,-1-3 0,0-6 0,-1-8 0,2-11 0,1-10 0,2-12 0,3-14 0,2-15 0,4-20 0,4-17 128,4-18-128,4-13 0,4-9 0,4-5 0,4 2-128,3 5 128,1 13 0,-1 14 0,-3 18 0,-3 19 0,-5 21 0,-4 18 0,-6 13 0,-7 12 0,-7 10 0,-6 4 0,-5 3 0,-1-2 0,-2-4 0,3-5 0,1-10 0,4-10 0,2-12 0,3-16 0,5-16 0,5-17 0,7-16 0,5-13 0,6-11-128,3-5 0,1-1 128,-1 4 0,-2 7-128,-3 10 128,-1 9-128,-3 11 128,-3 11 0,-2 12 0,-6 14 0,-5 15 0,-4 14 0,-5 12 0,-5 10 0,-1 6 0,-3 2 0,0-2 128,1-6-128,1-9 128,4-10-128,4-11 128,2-15-128,2-15 0,2-17 0,2-13 0,4-12 0,3-9 0,5-9-128,1-3 128,3 0 0,-1 4 0,-2 8 0,-3 9 0,-2 10 0,-3 11 0,-6 15 0,-5 15 0,-6 15 0,-5 13 0,-5 11 0,-5 10 0,-3 8 0,-1 4 128,1-1-128,1-4 128,4-7-128,4-8 128,4-10-128,4-12 0,2-16 0,3-17 0,2-20 0,3-17 0,2-15-128,4-12 128,3-7-128,2-2 128,1 4 0,1 10 0,-2 11 0,-3 17 0,-2 20 0,-4 23 0,-4 21 0,-3 19 0,-4 17 0,-4 10 128,-4 7 0,-4 1 0,-1-5 0,-1-6 0,2-11 0,3-10 0,4-12-128,5-14 127,7-15 1,9-19 128,5-20-256,6-18 0,4-15-128,3-13 128,1-8-128,-1-2 128,0 4 0,-2 6 0,-4 12 0,-4 14 0,-3 15 0,-6 17 0,-5 20 0,-6 17 0,-5 18 0,-4 14 0,-6 12 0,-3 9 0,-4 4 0,-1 0 128,0-5-128,3-7 128,3-8-128,4-11 128,5-11-128,2-13 0,1-19 0,4-18 0,6-23 0,6-18 0,7-18-128,5-9 128,4-5 0,2 4 0,-2 9 0,-1 12 0,-4 14 0,-6 16 0,-9 17 0,-9 17 0,-8 18 0,-7 18 0,-6 15 0,-3 14 0,-2 10 0,-1 6 0,0 1 0,3-6 128,4-7-128,3-11 128,6-11-128,4-13 128,7-16-128,4-18 128,5-19-128,4-17 0,4-17 0,4-13 0,5-10 0,3-4 128,1 2-128,-1 6 0,-2 11 0,-3 13 0,-3 13 0,-5 15 0,-6 20 0,-5 17 0,-7 16 0,-4 13 0,-4 11 0,-1 4 0,0 2 0,0-3 128,3-7 0,2-9 0,4-10-128,3-10 128,2-13-128,4-14 0,3-16 0,3-16 0,3-15 0,5-13 0,4-10 0,4-5 0,2-1 0,1 4 0,-2 9-128,-2 12 128,-3 13 0,-5 18 0,-6 19 0,-5 17 0,-8 18 0,-5 14 0,-6 9 0,-3 7 0,-4 4 0,-1-1 128,0-4-128,3-6 128,3-8-128,6-7 128,4-9-128,7-11 0,7-12 0,8-14 0,7-14 0,8-14 0,8-13 0,6-9 0,6-3 0,3 1 0,0 4 0,-3 9 0,-3 13 0,-5 15 0,-5 19 0,-4 17 0,-5 18 0,-5 14 0,-5 13 0,-5 9 0,-5 6 0,-3 1 0,-3-5 0,-2-9 0,-2-10 0,-1-12 128,0-11-128,2-13 0,2-16 0,3-17 0,4-14 0,4-13 0,4-7 0,2-3 0,1 3-128,1 6 128,0 9 0,-3 14 0,-2 18 0,-5 18 0,-8 17 0,-7 14 0,-8 12 0,-7 7 0,-4 5 0,-5 1 0,-2-2 0,-2-6 0,2-6-1152,4-7 1,7-8-6529,12-9-512,9-9 10624,6-9-4992</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6.488"/>
    </inkml:context>
    <inkml:brush xml:id="br0">
      <inkml:brushProperty name="width" value="0.1" units="cm"/>
      <inkml:brushProperty name="height" value="0.6" units="cm"/>
      <inkml:brushProperty name="color" value="#FFC114"/>
      <inkml:brushProperty name="inkEffects" value="pencil"/>
    </inkml:brush>
  </inkml:definitions>
  <inkml:trace contextRef="#ctx0" brushRef="#br0">66 151 4992,'0'0'0,"5"8"128,2 4 0,2 2 1280,-1 0 0,-2 1-640,-3 3 128,-3 10-128,-5 8 0,-2 10 128,-3 6 0,-3 4-512,0 0 128,0-3-256,1-5 0,2-8-128,2-7 128,2-7-128,3-8 0,1-5-128,1-9 128,1-10-128,0-12 128,0-14-128,2-12 0,3-12 0,4-7 0,2-1 0,1 4 0,0 5 0,-2 10 0,0 9 0,-2 10 0,-1 11 0,-1 14 128,-1 14 128,-2 16 128,-1 12-256,-2 11 127,-2 6-127,0 2 128,-1-2-128,0-6 0,0-7-128,1-9 128,1-9-128,2-10 128,3-12-128,2-14 128,3-17-128,2-15 0,2-14 0,0-10 0,2-10 0,0-5 0,2 0 0,0 4 128,-1 8-128,-1 11 0,-3 14 0,-3 14 0,-4 20 0,-2 20 0,-3 19 0,-3 18 0,-1 15 0,-2 12 128,-2 6 0,-1 3 0,0-4 0,0-7 0,1-10-128,1-11 128,2-12-128,3-14 128,3-16-128,4-18 0,2-19 0,5-17 0,5-16 0,4-12 0,3-9 0,2-2 0,1 2 0,-2 9 0,-2 11 0,-4 12 0,-3 13 0,-3 15 0,-3 17 0,-4 18 0,-3 19 0,-4 17 128,-1 16 0,-3 14 0,-4 11 0,-1 4 0,-2-1 0,0-8 0,1-10 0,2-15 0,2-15-128,5-19 0,5-23 0,4-23 0,5-22 0,5-20 0,6-15 0,5-12 0,5-7 0,1 0 0,-1 6 0,-2 11 0,-4 13 0,-4 14 0,-5 13 0,-3 17 0,-2 18 0,-5 18 0,-4 16 0,-6 15 0,-3 11 0,-5 9 0,-5 4 0,-2 1 0,-1-6 0,1-8 0,2-10 0,4-13 0,3-12 0,5-16 0,3-18 0,6-16 0,5-17 0,6-12 0,5-11 0,4-5 0,0 0-128,1 4 128,-3 9 0,-2 15 0,-4 19 0,-2 19 0,-4 20 0,-3 18 0,-2 16 0,-2 9 0,-2 4 0,-3 2 0,-3-3 0,-1-5 0,0-5 0,-1-8 0,1-6 0,0-9 0,0-9 0,2-12 0,1-15 0,3-14 0,2-15-128,3-11 128,2-9 0,2-7 0,1-4 0,0 1 0,-1 5-128,0 9 128,-2 13-128,0 16 128,-1 22 0,0 21 0,-2 22 0,-2 19 0,-2 17 0,-4 12 0,-2 10 0,-2 0 0,0-5 0,-1-9 0,0-14 0,2-15 128,0-16-128,2-17 0,1-20 0,3-17 128,1-17-128,3-12 0,1-9 0,1-6 0,2-3 0,2 0 0,0 0 0,0 3 0,1 6 0,-2 5 0,-1 9 0,-1 6 0,-3 8 0,-1 7 0,-2 7 0,-2 8 0,-2 9 0,0 13 0,-1 13 0,-1 13 0,-2 11 0,-1 6 0,0 3 0,0-2 0,1-5 0,0-9 0,1-10 0,2-11 0,0-13 0,0-14 0,0-18 0,0-16 0,-1-16-256,1-14 0,-1-10-128,1-7 0,2-1 256,1 5 128,1 9-128,-1 13 128,-1 12-128,-1 16 128,-5 19 0,-2 18 0,-4 17 0,-3 17 0,-4 15 0,-4 11 0,-1 9 128,-2 3 0,0-2-128,2-7 128,2-8-128,4-13 128,3-11-128,2-13 128,2-14-128,0-16 0,0-16-128,1-16 0,3-16 0,3-12 128,2-6 0,4-1 0,1 5-128,1 8 128,0 11 0,-2 14 0,-2 16 0,-5 19 0,-3 16 0,-2 14 0,-1 12 0,-1 8 0,-2 3 0,0 1 0,-1-5 0,1-6 0,1-11 0,0-12 0,2-16 0,2-19 128,3-17-128,4-17 0,3-16-128,3-12 128,3-10 0,2-1 0,0 5 0,0 9 0,-1 15 0,-4 20 128,-3 24-128,-4 24 128,-3 21-128,-5 16 128,-6 12 0,-3 6 128,-4 4-256,-2-2 128,1-6-128,2-9 0,3-9 0,3-12 0,2-12 0,3-15 0,2-17-128,3-18 128,3-16-256,4-12 128,3-8 0,4-1 128,1 5-128,3 9 128,-1 13-128,-1 15 128,-2 19 0,-2 18 0,-2 17 0,-2 15 0,-2 10-2175,-1 5 127,-1 0-4480,5-6-512,4-6 9088,2-12-4224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9.153"/>
    </inkml:context>
    <inkml:brush xml:id="br0">
      <inkml:brushProperty name="width" value="0.1" units="cm"/>
      <inkml:brushProperty name="height" value="0.6" units="cm"/>
      <inkml:brushProperty name="color" value="#FFC114"/>
      <inkml:brushProperty name="inkEffects" value="pencil"/>
    </inkml:brush>
  </inkml:definitions>
  <inkml:trace contextRef="#ctx0" brushRef="#br0">32 604 8960,'0'0'0,"0"0"0,0 0 0,0 0 128,0 0 128,0 0 768,0 0 128,0 0-1024,0 0 128,0 0-128,-1-6 0,0-12-128,-2-14 0,-2-14 0,0-13 0,0-8 128,0-4 0,1-3 0,2 5 0,2 7 256,1 13 0,3 15-128,3 17 0,1 17 128,0 16 0,2 15 128,0 13 128,0 11-256,-1 7-1,-1 4-255,-1 1 0,0-4-128,-1-6 128,-1-9-128,0-8 128,-2-9 0,-1-9 0,-1-9-128,0-11 128,0-11-128,1-11 0,1-13 0,1-10 0,2-11-128,-1-5 128,1-2-128,-2 2 128,1 6-128,0 9 128,0 10-128,1 10 128,0 15 0,0 13 0,1 14 0,-1 14 0,-1 14 128,-1 11 0,-2 9-128,-2 6 128,-1 2-128,-1-2 128,-1-6-128,0-9 0,0-12 128,1-15 0,1-20-128,2-21 128,1-18-128,4-17 0,3-16-128,3-9 128,4-8 0,1-4 0,2 1 0,0 5 0,-1 8-128,-3 11 128,-1 13 0,-3 15 0,0 17-128,-3 18 128,0 16 0,-2 15 128,-1 13-128,-4 10 128,-3 7 0,-3 3 0,-2-2 0,-2-5 0,-1-7 0,2-9 0,0-12-128,1-14 128,2-15-128,2-17 128,3-15-128,4-15 0,3-13-128,4-9 0,4-8 0,1-2 128,3 3-128,1 8 128,2 14 0,1 17 0,-2 20 0,0 19 0,0 18 0,-1 16 0,-1 12 128,-2 11 0,-2 5 0,-4 2 0,-3-3-128,-3-7 128,-2-10-128,-3-13 128,-2-14-128,-2-17 128,-4-20-128,0-18 0,0-16 0,2-12 0,1-8 0,4-4 0,3 0 0,2 3 0,2 9 0,1 11 0,1 14 0,2 14 0,-1 14 0,-1 14 0,-2 13 0,0 13 0,1 11 0,-1 10 0,-1 7 0,-3 2 0,-1 0 0,-3-5 0,0-7 0,-2-9 0,0-9 0,1-10 0,-1-11 0,1-12 0,0-16-128,0-15 128,1-14-256,1-10 128,3-7 0,1 1 0,2 3 0,2 8 128,3 11-128,3 14 128,0 12 0,2 14 0,0 11 0,-1 8 0,-2 6 0,-3 4 128,-1 2 0,-1 1 0,-3 1-128,-1-1 128,-1-2-128,-2-3 128,-1-5-128,-1-7 0,0-8 0,0-12 0,-1-16 0,-2-13 0,1-12-128,1-7 128,0-4-128,2 3 128,1 4-128,2 10 128,1 9-128,2 13 128,0 14-128,0 13 128,0 16 0,-1 13 0,-1 10 0,-2 8 0,-2 6 0,-1 0 0,-2-3 0,-2-6 0,1-9 0,-1-11 0,-1-11 0,-5-13 0,-7-15-128,-6-13 128,-4-14-128,-1-9 128,0-5 0,1-1 0,2 4 0,2 5 0,3 8 0,2 9 0,1 9-128,1 11 128,0 10 0,0 10 0,0 9 0,2 8 0,1 7 0,2 4 0,3 4 0,1 1 0,3-2 0,1-4 0,1-7 0,1-10 0,1-12 0,1-16 128,1-17-128,1-16 0,0-14-128,2-10 128,2-9 0,2-3 0,0 1-128,1 5 128,1 10 0,-1 13 0,2 19 0,-1 18 0,1 19 0,0 14 128,-1 13 0,-1 10 0,-2 5 0,-1 2 0,0-3 0,-2-4 0,-1-9-128,-1-8 128,-2-9-128,0-13 0,-3-17 0,-1-17 0,0-18-128,0-16 0,0-13-128,2-10 128,1-5-128,2 1 0,1 5 128,1 11 128,2 14 0,1 18 0,1 20 0,0 19 0,-2 18 128,-3 13 128,-2 7-128,-2 2 128,-1 1-256,0-3 128,1-5-128,0-7 128,3-6-128,0-7 0,0-7-1024,1-8 128,1-10-1919,0-12-1,-1-12-2304,-1-21 1280,-1-2 1920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23.749"/>
    </inkml:context>
    <inkml:brush xml:id="br0">
      <inkml:brushProperty name="width" value="0.05" units="cm"/>
      <inkml:brushProperty name="height" value="0.05" units="cm"/>
    </inkml:brush>
  </inkml:definitions>
  <inkml:trace contextRef="#ctx0" brushRef="#br0">0 686 4096,'13'-18'566,"-12"20"524,-3 16 5456,12-35-5428,9-16-561,-14 23-342,0 1-1,0-1 1,0-1-1,-1 1 1,-1 0 0,0-1-1,2-14 1,2-4-33,57-217 692,-59 217-819,-4 20-30,1 0 0,0 0-1,0 0 1,1 0 0,0 0-1,0 1 1,1-1 0,7-10-1,14-24-24,8-13 0,-30 52 0,0 0 0,0 1 0,0 0 0,0-1 0,0 1 0,0 0 0,1 0 0,0 1 0,0-1 0,7-3 0,-6 4 0,0 0 0,0 1 0,0-1 0,1 1 0,-1 0 0,0 1 0,0-1 0,1 1 0,-1 0 0,0 0 0,0 1 0,1-1 0,-1 1 0,0 0 0,6 3 0,-9-3 0,0 3 0,1-2 0,-1-1 0,2 0 0,0-1 0,-3 0 0,0 0 0,0 0 0,1 1 0,-1-1 0,0 1 0,0-1 0,0 1 0,0-1 0,0 1 0,0 0 0,0-1 0,0 1 0,0 0 0,0 0 0,0 0 0,0 0 0,0 0 0,-1 0 0,1 0 0,0 0 0,-1 0 0,1 0 0,0 2 0,12 32 0,-8-19 0,8 19 0,-2 0 0,-1 1 0,8 64 0,1 111 0,-12-124 0,-12-70-8191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26.754"/>
    </inkml:context>
    <inkml:brush xml:id="br0">
      <inkml:brushProperty name="width" value="0.05" units="cm"/>
      <inkml:brushProperty name="height" value="0.05" units="cm"/>
    </inkml:brush>
  </inkml:definitions>
  <inkml:trace contextRef="#ctx0" brushRef="#br0">203 356 6016,'16'6'416,"-15"-4"-76,-11-5-72,-13-4 1035,3 2-693,1-1-1,0-1 1,0-1 0,1 0-1,-19-12 1,33 18-541,0-1 0,0-1 1,0 1-1,0 0 0,1-1 0,0 0 1,-1 1-1,1-1 0,0-1 1,1 1-1,-1 0 0,1-1 1,0 1-1,0-1 0,0 0 0,1 0 1,0 0-1,0 1 0,0-1 1,0 0-1,1 0 0,0-1 0,0 1 1,0 0-1,2-8 0,0 2-18,2 0 0,-1 1 0,2 0 0,-1-1 0,1 1 0,1 1 0,0-1 0,0 1 0,1 0 0,0 0 0,0 1 0,1 0 0,0 0 0,1 1 0,0 0 0,0 1 0,14-9 0,-17 13-45,0 0 0,0 0 1,0 0-1,0 1 0,1 0 1,-1 0-1,0 1 0,0 0 1,1 0-1,-1 0 0,0 1 1,0-1-1,1 2 0,-1-1 1,0 1-1,0 0 0,0 0 1,-1 0-1,1 1 0,0 0 1,-1 0-1,0 0 0,0 1 1,0 0-1,0 0 0,0 0 1,-1 1-1,0-1 0,0 1 1,0 0-1,0 0 1,-1 1-1,0-1 0,0 1 1,0-1-1,3 12 0,-4-7 36,0 1 0,0 0 0,-1 0 0,0 0 0,0-1 0,-2 1 0,-2 20 0,3-26-23,-2 0 1,1 0-1,0 0 0,-1 0 0,0 0 1,0 0-1,-1-1 0,1 1 0,-1-1 1,0 1-1,0-1 0,-1 0 1,1 0-1,-1 0 0,0-1 0,0 1 1,-8 4-1,5-3 1,-1-1-1,0 0 1,0-1 0,0 1-1,0-2 1,-1 1 0,1-1-1,-1 0 1,-9 0 0,-25-5-2649,19-1-6224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8.806"/>
    </inkml:context>
    <inkml:brush xml:id="br0">
      <inkml:brushProperty name="width" value="0.05" units="cm"/>
      <inkml:brushProperty name="height" value="0.05" units="cm"/>
    </inkml:brush>
  </inkml:definitions>
  <inkml:trace contextRef="#ctx0" brushRef="#br0">2 513 128,'-2'-22'0,"3"21"188,12-10 3027,0-1 1,15-16-1,-5-9-2357,-10 15-564,0 2-1,1 0 1,1 0-1,25-25 1,-27 36-48,-13 9-242,1 0 0,-1 0 0,0 0 0,0 0-1,0 0 1,0 0 0,1 0 0,-1 0 0,0 0 0,0 0 0,0 0 0,0 0 0,0 0-1,1 1 1,-1-1 0,0 0 0,0 0 0,0 0 0,0 0 0,0 0 0,1 0 0,-1 0 0,0 0-1,0 1 1,0-1 0,0 0 0,0 0 0,0 0 0,0 0 0,0 0 0,0 1 0,0-1 0,0 0-1,1 0 1,-1 0 0,0 0 0,0 0 0,0 1 0,0-1 0,0 0 0,0 0 0,0 0-1,0 1 1,-6 27 176,4-21-159,-3 7-10,0 0 0,-1-1-1,0 0 1,-1 0 0,0-1-1,-1 0 1,0 0 0,-1 0-1,0-1 1,-1-1 0,-1 0-1,1 0 1,-17 10 0,24-17-16,-1-1 0,0 0 1,0 0-1,0 0 0,0 0 1,0-1-1,-5 1 0,8-2 4,1 1 0,-1-1-1,1 0 1,-1 0-1,1 0 1,-1 0 0,1 0-1,-1 0 1,0 0-1,1 0 1,-1-1 0,1 1-1,-1 0 1,1 0-1,-1 0 1,1-1 0,-1 1-1,1 0 1,-1 0 0,1-1-1,0 1 1,-1 0-1,1-1 1,-1 0 0,1 0-1,-1 0 0,1 0 0,0 0 0,0 0 0,-1 0 0,1 0 0,0 0 0,0 0 0,0 0 0,1 0 0,-1 0 0,0 0 1,0 0-1,0 0 0,1 0 0,-1 0 0,1-2 0,6-11-48,0 1 0,0 0 1,1 0-1,15-18 0,10-16-85,85-170 114,-112 210 69,-5 16 72,-7 33 193,2-15-154,-16 130 411,-1 13 12,16-122-198,4-102-22,14-92-338,13-182-26,-21 289-57,-2 35 10,-1 26 7,-2 40-138,3 196-4653,-2-210-1652</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6.948"/>
    </inkml:context>
    <inkml:brush xml:id="br0">
      <inkml:brushProperty name="width" value="0.05" units="cm"/>
      <inkml:brushProperty name="height" value="0.05" units="cm"/>
    </inkml:brush>
  </inkml:definitions>
  <inkml:trace contextRef="#ctx0" brushRef="#br0">0 497 10240,'0'0'5141,"0"-3"-4672,10-204 1446,-7 182-1674,1 0 1,1 1-1,1 0 1,1 0-1,2 1 1,15-33-1,-19 48-241,0 0 0,1 0 0,-1 1 0,2 0 0,-1 0 0,1 1 0,0 0 0,11-9 0,-16 14 0,0-1 0,0 1 0,0 0 0,0 0 0,0 0 0,0 0 0,0 0 0,0 0 0,0 0 0,0 1 0,1-1 0,-1 1 0,0-1 0,1 1 0,-1 0 0,0 0 0,0 0 0,1 0 0,-1 1 0,0-1 0,0 0 0,1 1 0,-1 0 0,0-1 0,0 1 0,0 0 0,0 0 0,0 0 0,0 1 0,0-1 0,0 0 0,0 1 0,-1-1 0,1 1 0,0 0 0,-1-1 0,0 1 0,1 0 0,1 3 0,11 21 106,0 1 0,-2 1 0,-1 0 0,-1 1-1,7 35 1,-4 0 227,6 86 1,-9-30 28,-14-129-1668,-1-9-3297,5 5-5615</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7.844"/>
    </inkml:context>
    <inkml:brush xml:id="br0">
      <inkml:brushProperty name="width" value="0.05" units="cm"/>
      <inkml:brushProperty name="height" value="0.05" units="cm"/>
    </inkml:brush>
  </inkml:definitions>
  <inkml:trace contextRef="#ctx0" brushRef="#br0">179 296 10624,'0'0'1664,"-3"1"-1174,-1 2-323,0-1 0,0-1 0,-1 1 0,1-1 0,-1 1 0,0-1 0,1-1 0,-1 1 0,0 0 0,1-1 0,-1 0 0,0 0 0,1-1-1,-1 0 1,0 1 0,1-1 0,-1-1 0,1 1 0,-1-1 0,-5-2 0,6 1-84,-1 0-1,0 0 1,1-1-1,0 0 1,0 0-1,0 0 1,0 0 0,1 0-1,-1-1 1,1 1-1,0-1 1,1 0-1,-1 0 1,1 0-1,0-1 1,0 1 0,-1-8-1,-1-1-15,1-1-1,0 1 0,1-1 1,1 1-1,1-1 1,0-15-1,1 26-58,-1 0 1,1 0-1,0 0 1,0 0-1,0 0 0,1 0 1,-1 0-1,1 0 0,0 0 1,0 0-1,0 1 1,1-1-1,-1 1 0,1 0 1,0 0-1,0 0 0,0 0 1,0 0-1,0 0 1,1 1-1,-1 0 0,1 0 1,0 0-1,-1 0 0,8-2 1,-3 1 34,0 1 1,0 0 0,1 1-1,-1 0 1,0 0 0,1 1-1,-1 0 1,1 1 0,-1-1-1,0 2 1,1-1 0,-1 1-1,0 0 1,0 1 0,0 0-1,0 0 1,-1 1 0,1 0-1,9 6 1,-11-6 12,-1 1-1,0-1 1,0 1-1,0-1 1,-1 1-1,1 1 1,-1-1-1,0 1 1,-1-1-1,0 1 1,1 0-1,-2 0 1,1 1-1,-1-1 1,0 0-1,0 1 1,-1 0-1,0-1 1,0 1-1,0 0 1,-1-1-1,0 1 1,0 0 0,-3 11-1,2-14-20,0 1 0,-1 0 0,0-1-1,0 0 1,0 1 0,0-1 0,-1 0 0,1 0-1,-1 0 1,0-1 0,0 1 0,-1 0 0,1-1 0,-1 0-1,1 0 1,-1 0 0,0-1 0,-8 5 0,7-5-57,0 1 1,0-1 0,0 0-1,0-1 1,0 1 0,0-1-1,0 0 1,-1-1 0,1 1-1,0-1 1,0 0-1,-1 0 1,1 0 0,0-1-1,-1 0 1,-6-2 0,-7-5-2731,-1 1-9877</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0.804"/>
    </inkml:context>
    <inkml:brush xml:id="br0">
      <inkml:brushProperty name="width" value="0.05" units="cm"/>
      <inkml:brushProperty name="height" value="0.05" units="cm"/>
    </inkml:brush>
  </inkml:definitions>
  <inkml:trace contextRef="#ctx0" brushRef="#br0">4 466 10496,'-2'-8'711,"2"-1"1,-1 1 0,1-1 0,0 1-1,0-1 1,3-12 0,13-55 302,-15 71-973,0-1-31,36-130 479,-30 119-426,-1 0-1,2 1 1,0 0-1,1 0 1,20-26-1,-25 37-50,-1 1-1,1-1 0,1 1 1,-1-1-1,1 1 0,0 0 0,0 1 1,10-7-1,-13 10-7,0-1 1,0 0 0,1 1-1,-1 0 1,0-1-1,0 1 1,0 0 0,0 0-1,1 0 1,-1 1-1,0-1 1,0 0 0,0 1-1,0 0 1,0-1-1,0 1 1,0 0 0,0 0-1,0 0 1,0 0-1,0 0 1,0 1 0,-1-1-1,1 0 1,0 1-1,-1 0 1,1-1 0,1 3-1,7 9 165,0 1 1,0-1-1,-1 1 0,-1 1 0,0 0 0,-2 0 1,1 0-1,-2 1 0,0 0 0,3 19 0,-4-16-288,-1 0 0,-1 0 0,-1 0 0,-1 0 0,0 0 0,-2 1 0,0-1 0,-7 28-1,9-46-349,-2 3-242</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1.854"/>
    </inkml:context>
    <inkml:brush xml:id="br0">
      <inkml:brushProperty name="width" value="0.05" units="cm"/>
      <inkml:brushProperty name="height" value="0.05" units="cm"/>
    </inkml:brush>
  </inkml:definitions>
  <inkml:trace contextRef="#ctx0" brushRef="#br0">198 217 11264,'0'0'1152,"-3"1"-768,-1 3-273,0-1 0,-1 0 0,0-1 0,1 1 0,-1-1 0,0 0 0,0 0 0,0 0 1,0-1-1,0 0 0,0 0 0,-1 0 0,1-1 0,0 1 0,-1-1 0,1 0 0,0-1 1,-1 0-1,1 1 0,0-2 0,0 1 0,0 0 0,-6-4 0,6 3-105,0-1 0,0 0-1,1-1 1,-1 1 0,1-1-1,0 0 1,0 0 0,0 0-1,1-1 1,-1 0 0,1 1-1,0-1 1,0 0 0,1 0-1,-4-10 1,5 11-3,0-1-1,0 1 1,0-1 0,1 0 0,0 1 0,0-1-1,0 0 1,0 1 0,1-1 0,0 0 0,0 1-1,0-1 1,0 1 0,1-1 0,0 1 0,0 0-1,0 0 1,0-1 0,1 2 0,2-5 0,-1 3 41,0-1 1,1 1 0,-1 1 0,1-1 0,0 1-1,0-1 1,1 1 0,-1 1 0,1-1 0,0 1-1,0 0 1,0 1 0,0-1 0,9-1 0,-11 3-11,0 0 1,0 1-1,0 0 1,0 0-1,0 0 1,0 0-1,1 0 1,-1 1 0,0 0-1,0 0 1,0 0-1,-1 1 1,1-1-1,0 1 1,0 0-1,-1 0 1,1 0 0,-1 0-1,1 1 1,-1-1-1,0 1 1,0 0-1,0 0 1,2 3-1,3 5 221,0 0-1,-1 0 1,-1 0-1,0 1 0,0 0 1,-1 0-1,-1 0 0,0 1 1,-1 0-1,0 0 0,-1 0 1,2 21-1,-5-32-242,1-1 1,-1 0-1,1 0 1,-1 1-1,0-1 1,1 0-1,-1 0 0,0 0 1,0 0-1,0 0 1,0 0-1,0 0 1,0 0-1,0 0 0,0-1 1,0 1-1,0 0 1,-1 0-1,1-1 0,0 1 1,0-1-1,-1 0 1,1 1-1,0-1 1,-3 1-1,-41 5-231,36-5 8,-12 1-730,6-2-2896</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4.147"/>
    </inkml:context>
    <inkml:brush xml:id="br0">
      <inkml:brushProperty name="width" value="0.05" units="cm"/>
      <inkml:brushProperty name="height" value="0.05" units="cm"/>
    </inkml:brush>
  </inkml:definitions>
  <inkml:trace contextRef="#ctx0" brushRef="#br0">1 393 9600,'0'0'5760,"0"-3"-5398,16-105 1081,-12 75-1260,0 0 0,2 1 1,12-36-1,-17 62-177,1 0 1,1 0-1,-1 0 0,1 0 0,0 1 0,0-1 1,0 1-1,1 0 0,-1 0 0,2 0 1,-1 1-1,0-1 0,1 1 0,0 0 0,0 0 1,0 1-1,0 0 0,0-1 0,1 2 1,0-1-1,-1 1 0,1 0 0,8-2 0,-8 2-3,1 0 1,-1 0-1,1 1 0,-1 0 0,1 0 0,0 0 0,-1 1 0,1 0 0,0 1 0,-1-1 0,1 1 0,-1 0 0,1 1 0,-1 0 0,1 0 0,-1 0 0,0 1 0,0 0 0,0 0 0,0 0 0,-1 1 0,1 0 1,-1 0-1,0 0 0,0 1 0,-1 0 0,1 0 0,-1 0 0,0 0 0,0 1 0,-1-1 0,1 1 0,-1 0 0,2 8 0,2 3 42,0 1 1,-1-1-1,-1 2 0,-1-1 0,-1 0 0,2 24 1,-3 0 307,-7 71 1,4-97-377,3-22-900,5-13-3528</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5.077"/>
    </inkml:context>
    <inkml:brush xml:id="br0">
      <inkml:brushProperty name="width" value="0.05" units="cm"/>
      <inkml:brushProperty name="height" value="0.05" units="cm"/>
    </inkml:brush>
  </inkml:definitions>
  <inkml:trace contextRef="#ctx0" brushRef="#br0">247 292 9728,'0'0'2560,"-2"1"-2176,-9 3-169,0-1 0,0 0 0,0 0 0,0-1 0,0-1 0,0 0 1,0-1-1,-1 0 0,1 0 0,0-1 0,-17-4 0,22 4-140,0-1 1,0 0-1,0 0 0,1 0 0,-1-1 0,1 0 0,-1 0 0,1 0 0,0-1 0,-6-5 0,8 6-48,0 0 0,1 0-1,-1 0 1,1-1 0,0 1-1,0-1 1,0 0 0,0 1-1,1-1 1,0 0 0,-1 0-1,1 0 1,1 0 0,-1 0-1,1 0 1,-1-8 0,2 4-3,0 0 0,0 0 0,1 0 0,0 0 1,0 0-1,1 0 0,0 0 0,0 1 0,1-1 0,0 1 0,1 0 1,-1 0-1,1 1 0,0 0 0,1-1 0,0 1 0,8-6 0,-6 5 8,0 1-1,1-1 1,-1 1-1,2 1 1,-1 0-1,0 0 0,1 1 1,0 0-1,0 1 1,0 0-1,1 0 1,-1 1-1,12 0 0,-19 1-6,1 2-1,0-1 0,-1 0 0,1 1 0,-1-1 0,1 1 0,-1 0 0,1 0 1,-1 0-1,0 1 0,1-1 0,-1 1 0,0 0 0,0 0 0,0 0 0,0 0 1,3 3-1,-2 0 34,0 0 0,0 0 1,0 0-1,-1 1 0,0-1 1,0 1-1,0-1 0,-1 1 1,3 8-1,-2-3 82,0 0 1,-1 0-1,-1 1 0,0-1 0,0 0 0,-1 1 1,0-1-1,-1 0 0,0 1 0,-5 18 0,5-27-107,0-1 0,0 1-1,0 0 1,0-1-1,0 1 1,0-1-1,-1 1 1,1-1 0,-1 0-1,0 1 1,1-1-1,-1 0 1,0 0-1,0 0 1,-1-1 0,1 1-1,0 0 1,0-1-1,-1 1 1,1-1 0,-1 0-1,0 0 1,1 0-1,-1 0 1,0 0-1,1-1 1,-1 1 0,0-1-1,0 0 1,-4 0-1,-2-1-480,1 0-1,0-1 0,0 0 0,0 0 1,0-1-1,1 0 0,-1 0 1,1-1-1,-8-5 0,-3-2-10793</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8.391"/>
    </inkml:context>
    <inkml:brush xml:id="br0">
      <inkml:brushProperty name="width" value="0.05" units="cm"/>
      <inkml:brushProperty name="height" value="0.05" units="cm"/>
    </inkml:brush>
  </inkml:definitions>
  <inkml:trace contextRef="#ctx0" brushRef="#br0">7 486 12032,'0'0'2197,"0"-3"-1728,-3-106 1515,0 59-1670,2 1 1,3-1 0,10-72 0,-11 117-297,1-1 0,0 1-1,0 0 1,0-1 0,0 1 0,1 0 0,0 0 0,0 1 0,0-1-1,1 0 1,-1 1 0,1 0 0,0 0 0,1 0 0,-1 0 0,1 1-1,-1 0 1,1 0 0,0 0 0,0 0 0,11-3 0,-12 5-2,0-1 1,1 1-1,-1 1 1,1-1-1,-1 0 0,1 1 1,-1 0-1,1 0 1,-1 1-1,1-1 1,-1 1-1,1 0 0,-1 0 1,1 0-1,-1 1 1,0-1-1,0 1 1,0 0-1,0 0 1,0 1-1,0-1 0,-1 1 1,1 0-1,-1 0 1,1 0-1,-1 0 1,5 8-1,2 5 101,0 0 0,0 1 1,-2 1-1,0 0 0,-1 0 0,-1 0 0,7 34 0,-3 10 449,3 63 0,-13-112-423,1 14 78,-1-26-231,0 0 0,0 0 1,0 0-1,0-1 0,0 1 0,0 0 1,1 0-1,-1 0 0,0-1 0,1 1 1,-1 0-1,0 0 0,1-1 1,-1 1-1,1 0 0,-1 0 0,1-1 1,0 1-1,-1-1 0,1 1 0,1 0 1,-2-1-65,1 0 1,-1 0-1,0 0 1,0 0-1,0-1 1,1 1 0,-1 0-1,0 0 1,0-1-1,1 1 1,-1 0-1,0 0 1,0-1-1,0 1 1,0 0 0,0 0-1,0-1 1,1 1-1,-1 0 1,0-1-1,0 1 1,0 0-1,0-1 1,0 1 0,0 0-1,0 0 1,0-1-1,0 1 1,0 0-1,0-1 1,-1 1-1,1 0 1,0-1-1,0 1 1,0 0 0,0-1-1,-3-12-4056</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9.285"/>
    </inkml:context>
    <inkml:brush xml:id="br0">
      <inkml:brushProperty name="width" value="0.05" units="cm"/>
      <inkml:brushProperty name="height" value="0.05" units="cm"/>
    </inkml:brush>
  </inkml:definitions>
  <inkml:trace contextRef="#ctx0" brushRef="#br0">260 155 12800,'4'22'169,"-3"-22"-33,-1 1 0,0 0-1,1-1 1,-1 1 0,0-1-1,0 1 1,1 0 0,-1-1-1,0 1 1,0-1-1,0 1 1,0 0 0,0-1-1,0 1 1,0 0 0,0-1-1,0 1 1,0 0 0,0-1-1,0 1 1,0-1 0,0 1-1,-1 0 1,1-1 0,0 1-1,-1-1 1,1 2-1,-62 15 659,42-10-505,-1-1 0,-25 4-1,39-10-225,1 1-1,-1-1 1,0 0 0,1 0-1,-1 0 1,0-1-1,1 0 1,-1-1-1,1 0 1,-1 0 0,-7-3-1,12 4-51,0 0 0,0 0 0,1 0 0,-1 0 0,0-1 0,1 1 0,-1 0 0,1-1 0,-1 1 0,1-1 0,0 0 0,0 1 0,0-1 0,0 0 0,0 0 0,0 1 0,0-1 0,0 0 0,0-3 0,0 0-2,1 1-1,-1-1 0,1 1 1,0 0-1,0-1 0,1 1 1,0-1-1,1-7 0,3-4-39,1 0 0,1 1 0,14-25 0,-19 34-1,1 1 1,0 0 0,0 1-1,1-1 1,-1 1-1,1-1 1,0 1-1,5-4 1,-7 6 20,0 1 0,0 0 0,1 0 0,-1 1 1,0-1-1,0 0 0,0 1 0,1-1 0,-1 1 0,0 0 0,0 0 0,1 0 0,-1 0 1,0 0-1,1 0 0,-1 1 0,0-1 0,0 1 0,1-1 0,-1 1 0,0 0 0,3 2 0,12 4 66,-2 1-1,1 1 0,-1 0 0,0 1 1,14 14-1,-23-20-31,-1 0 1,-1 1-1,1 0 0,-1 0 1,0 0-1,0 0 1,0 1-1,-1-1 0,0 1 1,0 0-1,0 0 1,-1 0-1,0 1 0,0-1 1,0 0-1,-1 1 1,1 7-1,-2-12 3,-1 0 0,1 0 0,-1 0 0,0 0 0,1 0-1,-1 0 1,0 0 0,0-1 0,0 1 0,0 0 0,0 0 0,-1-1 0,1 1 0,-1-1 0,1 1-1,-1-1 1,1 0 0,-1 1 0,0-1 0,1 0 0,-1 0 0,0 0 0,0 0 0,0-1 0,0 1 0,0 0-1,0-1 1,0 1 0,-2-1 0,-8 3-55,0-1 0,1-1 0,-22 1 0,0-7-525,12-2-2561,5 1-8191</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25.932"/>
    </inkml:context>
    <inkml:brush xml:id="br0">
      <inkml:brushProperty name="width" value="0.05" units="cm"/>
      <inkml:brushProperty name="height" value="0.05" units="cm"/>
    </inkml:brush>
  </inkml:definitions>
  <inkml:trace contextRef="#ctx0" brushRef="#br0">0 457 5376,'0'0'6784,"1"-2"-6528,21-192 3072,-17 159-3303,-4 19 28,1 1 0,1-1 0,7-20 0,-8 29-41,1 2 0,-1-1 0,1 0 1,1 0-1,-1 1 0,1 0 0,0 0 1,1 0-1,-1 0 0,1 1 0,9-8 1,-1 2 73,0 1 1,1 0 0,1 1 0,-1 0 0,1 1 0,25-8-1,-34 14-56,0-1-1,-1 1 0,1 0 0,0 1 1,-1-1-1,1 1 0,0 0 0,-1 1 0,1-1 1,0 1-1,0 0 0,-1 1 0,1-1 1,-1 1-1,0 0 0,1 0 0,-1 1 0,0 0 1,0 0-1,0 0 0,-1 0 0,7 7 0,-5-4 55,-1 0 0,0 1 0,0 0 0,0 0-1,-1 0 1,-1 1 0,1 0 0,-1-1-1,0 1 1,-1 0 0,0 0 0,0 1 0,1 10-1,0 15 544,-2 65 1,-2-78-389,-2 121 1190,5-137-2254,1-10 231,2-10-3576</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27.043"/>
    </inkml:context>
    <inkml:brush xml:id="br0">
      <inkml:brushProperty name="width" value="0.05" units="cm"/>
      <inkml:brushProperty name="height" value="0.05" units="cm"/>
    </inkml:brush>
  </inkml:definitions>
  <inkml:trace contextRef="#ctx0" brushRef="#br0">211 243 10752,'0'0'3968,"-2"0"-3712,-30-5 247,15 3-168,-1-1 0,1-1 1,0-1-1,-30-11 1,43 14-303,0 0 1,0 0-1,0 0 1,1-1-1,-1 1 1,1-1-1,0 0 1,0 0-1,0 0 1,0 0-1,0-1 0,1 1 1,-1-1-1,1 0 1,0 1-1,0-1 1,1 0-1,-1 0 1,1 0-1,-1-1 1,1 1-1,1 0 1,-1 0-1,1-1 1,-1-6-1,1 7-17,1-1-1,-1 0 1,1 1-1,0-1 0,0 1 1,0-1-1,1 1 1,-1-1-1,1 1 1,0 0-1,1 0 1,-1 0-1,1 0 1,-1 0-1,1 0 1,0 1-1,0 0 1,1-1-1,-1 1 0,1 0 1,0 0-1,0 1 1,0-1-1,6-2 1,-4 2 0,0 1 1,1 0-1,-1 0 1,0 0-1,1 1 0,-1 0 1,1 0-1,-1 0 1,1 1-1,0 0 1,-1 1-1,1-1 1,-1 1-1,1 1 0,-1-1 1,0 1-1,7 2 1,-5 1 48,-1-1 0,1 1 0,-1 0 0,-1 0 0,1 1 0,-1 0 0,0 0 0,9 13 0,-3-4 117,-1 2-1,16 30 1,-24-43-126,-1 0 0,-1 1 0,1-1 0,-1 1 0,1-1 0,-1 1 0,-1 0 0,1-1 0,-1 1 0,1 0 0,-2 5 0,1-9-38,0 1 0,-1 0 0,1-1 0,-1 1 0,0-1 0,1 1 0,-1-1-1,0 1 1,0-1 0,0 1 0,0-1 0,0 0 0,0 1 0,0-1 0,-1 0-1,1 0 1,0 0 0,-1 0 0,1 0 0,-1 0 0,1 0 0,-1-1 0,1 1 0,-1 0-1,1-1 1,-1 0 0,0 1 0,1-1 0,-1 0 0,0 0 0,1 1 0,-1-1-1,-2-1 1,-5 1-643,1-1 1,-1 0-1,0 0 0,-16-5 0,0 0-2608,12 3-6537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0.243"/>
    </inkml:context>
    <inkml:brush xml:id="br0">
      <inkml:brushProperty name="width" value="0.05" units="cm"/>
      <inkml:brushProperty name="height" value="0.05" units="cm"/>
    </inkml:brush>
  </inkml:definitions>
  <inkml:trace contextRef="#ctx0" brushRef="#br0">43 476 11776,'-1'-8'411,"0"-1"1,-1 1-1,0 0 1,-5-13-1,-4-22 860,4 9-1037,2-1 1,1 1 0,2-1-1,1 1 1,2-1 0,9-58-1,-9 90-232,0-1-1,1 1 1,-1-1 0,1 1-1,0-1 1,-1 1 0,2 0-1,-1 0 1,0 0 0,1 0-1,-1 0 1,1 1 0,0-1-1,0 1 1,4-3 0,0 0-3,0 1 0,1 0 1,-1 1-1,1 0 0,0 0 0,8-2 0,-12 5 5,0 0 0,0 0-1,0 0 1,0 0-1,-1 1 1,1-1-1,0 1 1,0 0-1,0 1 1,0-1 0,-1 1-1,1-1 1,-1 1-1,1 0 1,-1 0-1,0 1 1,4 2-1,7 7 19,0 0-1,15 17 0,-15-13-16,-1 1 0,-1-1 0,-1 2-1,0 0 1,-1 0 0,-1 1 0,-1 0-1,-1 1 1,0 0 0,-1 0 0,-2 0-1,0 1 1,-1 0 0,-1-1 0,0 1-1,-2 0 1,-3 24 0,0-27-782,0-11-2691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5.007"/>
    </inkml:context>
    <inkml:brush xml:id="br0">
      <inkml:brushProperty name="width" value="0.1" units="cm"/>
      <inkml:brushProperty name="height" value="0.6" units="cm"/>
      <inkml:brushProperty name="color" value="#CC9900"/>
      <inkml:brushProperty name="inkEffects" value="pencil"/>
    </inkml:brush>
  </inkml:definitions>
  <inkml:trace contextRef="#ctx0" brushRef="#br0">98 326 6400,'0'0'0,"0"0"0,0 0 0,0 0 0,0 0 128,0 0-128,0 0 0,0 0 0,0 0 128,2-4-128,1-5 128,2-5-128,2-4 128,0-1 0,-1-2 0,-1 1 0,-2 0 0,0 2-128,0 1 128,-1 3-128,0 3 128,-1 2-128,0 3 0,-1 3 0,-1 5 0,1 3 0,-1 4 0,0 2 0,-1 2 0,0 2 128,-2 2 0,1 3 0,-1 1 128,0 0 128,1 0 0,0-2 0,0-2 0,1-3-128,1-3 0,1-2 0,0-3 0,-1-2 0,1-1 0,0-2 0,0 0 0,0-2-128,0 0 128,1-1-128,-1-2 128,0-2-128,0-1 0,-1-1 0,0-2 0,1-2-128,0-2 128,0-1-128,0-1 128,0-1-128,1 0 128,-1-1-128,1 1 128,0 0-128,1 1 128,-1 1-128,-1 2 0,-1 1 0,0 1 0,0 3 0,1 1 0,-1 1 0,1 2 0,-1 1 0,0 3 0,-1 1 0,0 3 0,0 3 0,-1 2 0,-2 4 0,0 4 0,-1 2 0,-1 2 0,0 0 0,0 0 0,-1-2 0,0-3 0,1-4 0,0-2 128,1-2-128,2-2 128,0-3-128,1-1 128,1-3-128,1-3 128,0-3-128,1-2 128,1-3-128,-1-1 128,-1-1-128,1-1 128,2-3-128,1-1 128,0-2-128,1 0 128,-1 1-128,-1 2 0,0 1 0,-2 1 0,1 3 0,-1 1 0,-1 2 0,0 2 0,1 2 0,1 2 0,1 2 0,0 3 0,1 3 0,-1 2 0,-1 4 0,-2 2 0,-2 4 0,-1 1 0,-1 2 0,-1 0 0,0-1 0,-1-2 0,1-1 0,2-2 0,3-2 0,3-2 0,2-2 0,0-3 0,-2-3 0,0-4 0,-1-4 0,-1-5 128,0-5-128,1-2 0,0-3 0,1 0 0,-1 1 0,0 1 0,1 2 0,-1 2 0,0 3 0,-1 3 0,-1 3 0,0 2 0,-1 4 0,0 5 0,1 3 0,1 5 0,0 4 0,1 6 0,0 4 0,-1 2 0,-1 0 0,0-1 0,-1-3 0,-1-4 0,1-3 0,0-4 0,-1-3 0,2-3 0,-1-3 0,1-1 0,2-2-256,1-1 0,2 0-512,2 0 0,0 0-8448,1 1 5376</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6.959"/>
    </inkml:context>
    <inkml:brush xml:id="br0">
      <inkml:brushProperty name="width" value="0.1" units="cm"/>
      <inkml:brushProperty name="height" value="0.6" units="cm"/>
      <inkml:brushProperty name="color" value="#CC9900"/>
      <inkml:brushProperty name="inkEffects" value="pencil"/>
    </inkml:brush>
  </inkml:definitions>
  <inkml:trace contextRef="#ctx0" brushRef="#br0">95 104 6528,'0'0'0,"4"-3"0,4-1 128,2-3-128,-1-1 128,0-3 256,-1 0 0,0-1 0,0 1 128,-1 1-128,-1 2 0,0 2-128,-2 2 128,-1 0-128,-1 2 128,-1 1-256,0 0 128,-1 1-128,0 0 128,-1 1-128,-1 2 0,-1 1 0,-1 1 0,0 2-128,0 2 128,1 2-128,-1 1 128,-1 0 0,-1 1 0,-2 1 0,-1 1 0,0 0 0,-1 0 0,1-3-128,1-1 128,2-2-128,1-3 128,3-3-128,2-3 128,2-5 0,2-3 0,1-3-128,0-3 128,1-2-128,1-1 128,0 1-128,0 1 128,1 2-128,-1 3 128,-1 1-128,-1 3 128,-2 2-128,-1 2 128,-3 2-128,-2 1 0,-2 2 0,-5 2 0,-3 5 0,-4 4 0,-1 4 0,0 3 0,2 2 0,1-1 0,3-1 0,1-3 0,2-2 0,3-3 0,1-2 0,3-3 128,3-2-128,3-3 128,3-4-128,2-4 128,2-3 0,0-3 0,1-2-128,1-1 128,0-2-128,1 1 128,-2-1-128,0 3 128,-3 1-128,-1 2 128,-3 3-128,-2 2 128,-1 3-128,-3 2 128,-2 5-128,-1 3 0,-3 3 0,-1 4 0,0 2 0,-2 2 0,1 3 0,0 0 0,1-1 0,1-1 0,1-2 0,2-4 0,2-3 0,1-3 128,2-4-128,3-3 128,4-5-128,2-3 0,3-3 0,0-2 128,-1 0-128,-2 0 0,-1 1 0,-2 2 0,0 2 0,-1 1 0,0 2 0,-3 1 128,0 1-128,-2 3 128,-3 2-128,-1 3 0,-1 3 0,-2 4 0,-1 1 0,0 2 128,1 0-128,1-1 0,1 0 0,2-2 0,0-1 0,0-3 0,0-3 0,0-1 0,-1-2 0,0-1 127,4-3-127,1-2 128,4-3-128,1-2 128,4-3-128,1-2 0,0-1 0,0-1 0,-1 1 0,-2 1 0,-1 2 0,-2 2 0,0 1 0,-3 2 0,0 1-128,-1 2 128,0 3-767,-1 2-1,0 2-9984,0 1 6400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9.541"/>
    </inkml:context>
    <inkml:brush xml:id="br0">
      <inkml:brushProperty name="width" value="0.1" units="cm"/>
      <inkml:brushProperty name="height" value="0.6" units="cm"/>
      <inkml:brushProperty name="color" value="#CC9900"/>
      <inkml:brushProperty name="inkEffects" value="pencil"/>
    </inkml:brush>
  </inkml:definitions>
  <inkml:trace contextRef="#ctx0" brushRef="#br0">20 82 3200,'0'0'0,"0"0"128,0 0 0,0 0 128,0 0 128,0 0-128,0 0 128,1-4-128,2-3 128,0-3-128,1-1 0,0 0-128,0 1 128,-1 1-128,0 3 0,-2 1 0,0 3 0,-1 2 0,0 2 128,-1 2 0,0 2 0,-1 1 128,-1 4 0,-2 3 0,0 3 0,-1 2-128,0 1 128,0-2-256,2-1 128,0-2 0,1-4 0,3-5-128,1-5 128,2-4-128,1-4 128,1-3-128,1-3 0,-1-3-128,1 0 128,-1-1 0,-1 2 0,-1 1-128,0 3 128,0 2-128,-1 3 128,-1 1-128,0 2 0,0 1 0,0 2 0,0 2 0,-1 2 0,1 3 0,0 5 0,-1 3 0,-1 3 0,-2 4 0,1 2 0,-3-1 0,1 0 128,-1-1-128,0-3 128,1-4-128,2-2 128,1-5-128,3-3 128,1-4-128,2-3 128,2-5-128,0-2 0,1-1 0,-1-1 0,0 0 0,-1 3 0,-1 2 0,-1 1 0,-1 3 0,0 2 0,-1 3 0,-1 2 0,0 2 0,-2 2 0,-1 2 0,-2 3 0,-1 1 0,-1 1 0,-1 1 0,0-1 0,0-1 0,1-1 0,0-2 0,1-2 0,1-2 0,1-2 0,1-3 0,2-2 0,1-3 0,2-2 0,2-3 0,1-1 0,-1-2 0,1 1 0,-1-1 0,-1 2 128,0 1-128,-2 2 128,-1 2-128,0 1 128,-1 1-128,0 1 128,-1 0-128,0 1 0,0-1 0,0 0 0,0 1 0,-1 1 0,2-1 0,-1-1 0,1 0 0,-1-1 128,1-2-128,1-2 128,0-2-128,0-3 0,1-4 0,0-2 0,0-2 0,0-2 0,-1 1 0,0 1 0,1 1 0,-1 2 128,0 1-128,0 1 0,0 0 0,-1 1 0,0 1 0,0 1 128,-1 2-128,1 0 0,-1 2 0,0 2 0,0 2 0,-2 2 0,-1 3 0,0 3 0,-2 3 0,1 1 0,0 1 0,0 2 0,1 0 0,1-2 0,1-2 0,2-2 0,0-4 0,1-3 0,1-3 0,2-3 0,-1-4 0,1-1 0,1-2 0,-2-1 0,1 0 0,-2 1 0,0 0 0,-1 3 0,0 1 0,-1 3 0,-1 1 0,0 2 0,-1 2 0,-1 2 0,-2 5 0,-1 3 0,-3 7 0,0 4 0,0 5 0,0 3 0,2 1 0,2-2 0,2-2 0,1-5 0,1-4 0,2-4 0,2-6 0,1-2 0,2-5 0,0-1 0,2-3 0,0 0 128,-1-1-128,-1-1 0,0 1 0,-2 2 0,1 0 0,0 1 0,0 1 0,-1 2 0,1 2 0,-1 2 0,-1 1 0,-1 2 0,-1 2 0,-1 0 0,-1 2 0,-1 1 0,-1 1 0,-1 1 128,0-1-128,0 0 0,0-1 0,0-1 0,2-4-384,0-3 0,1-3-9216,1-1 5632</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1.194"/>
    </inkml:context>
    <inkml:brush xml:id="br0">
      <inkml:brushProperty name="width" value="0.1" units="cm"/>
      <inkml:brushProperty name="height" value="0.6" units="cm"/>
      <inkml:brushProperty name="color" value="#CC9900"/>
      <inkml:brushProperty name="inkEffects" value="pencil"/>
    </inkml:brush>
  </inkml:definitions>
  <inkml:trace contextRef="#ctx0" brushRef="#br0">10 171 8192,'0'0'0,"0"0"0,0 0 0,0 0 0,0 0 0,0 0 0,0 0 0,2-7 0,2-5 128,1-5-128,2-3 128,0-1-128,0 0 128,-1 2 0,-1 3 128,0 3-128,-2 3 128,0 3-128,-2 2 128,0 3-128,-1 1 0,1 1 0,-2 2 0,0 2 0,-1 3 0,-1 5 0,-1 4 0,-1 5 0,0 1 128,-2 1-128,0-2 128,0-1-128,0-2 128,2-2-128,1-3 128,0-1-128,2-2 0,0-3 0,1-2 0,2-5 0,2-4 0,2-5-128,2-2 128,0-3-128,1-1 128,-1-1-128,-1 0 128,-1 2-128,0 0 128,0 2-128,-1 3 128,-1 1-128,-1 3 128,-1 2-128,0 2 0,-2 3 0,0 1 0,-1 3 0,0 2 0,-2 3 0,0 1 0,-1 3 0,0-1 0,-2 1 0,1 0 0,-1-1 0,2-1 0,1-1 0,1 0 0,2-1 0,1-3 0,2-2 0,1-3 128,1-3-128,3-4 0,0-3 0,1-3 0,1-1 0,1-2 0,-1 1 0,-2 1 0,0 3 0,-2 2 0,-1 2 0,0 3 0,-2 3 0,-1 3 0,0 3 0,-2 2 0,-1 2 0,-1 2 128,-1 0-128,-1 2 128,-1-1-128,-1 0 128,0-1-128,1-1 128,0-2-128,1-1 128,2-3-128,2-2 128,1-3-128,3-2 0,3-4 0,1-2 0,1-3 0,1-1 0,-1-1 0,0 1 0,-1 1-128,-2 2 128,-1 1-128,-2 1 128,-1 3 0,-1 0 0,0 2 0,0 0 0,-1 1 0,-2 3 0,0 0 0,-2 2 0,1 1 0,-1 0 0,2 0-128,0-2 128,1 0-640,1 0-9088,0-2 5760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2.993"/>
    </inkml:context>
    <inkml:brush xml:id="br0">
      <inkml:brushProperty name="width" value="0.1" units="cm"/>
      <inkml:brushProperty name="height" value="0.6" units="cm"/>
      <inkml:brushProperty name="color" value="#CC9900"/>
      <inkml:brushProperty name="inkEffects" value="pencil"/>
    </inkml:brush>
  </inkml:definitions>
  <inkml:trace contextRef="#ctx0" brushRef="#br0">0 92 12416,'0'0'0,"0"0"0,0 0 0,0 0 0,0 0 128,0 0 0,0 0 0,0 0 128,0 0 0,0 0-128,0 0 128,0 0-128,0 0 128,2-4-128,0-4 128,2-3-128,1-2 0,0 0-128,2 1 128,-1 1-128,1 2 128,-1 3-128,0 2 128,-1 3-128,-1 3 128,-1 3-128,-1 3 128,-1 2 0,-2 3 128,0 2-128,-2 3 128,0 1 0,1 0-1,-1 0-127,1 0 128,0-2-128,0-2 128,1-3-128,-1-4 128,1-2-128,0-5 0,2-2-128,0-6 128,1-4-128,1-3 0,2-2 0,0 0 0,0 0 0,0 4 0,-1 2 0,-1 3 0,0 3 0,-2 2 0,-1 2 0,-1 2 0,0 1 0,0 4 0,-2 4 0,1 3 128,-2 4-128,0 1 128,0 1 0,0-2 0,0-1-128,1-1 128,1-4-128,0-1 0,1-4 0,0-1 0,0-2-896,1 2 128,0 1-11519,0 0 7423</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5.891"/>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1 173 8832,'0'0'0,"0"0"0,0 0 0,1-4 0,2-5 0,1-3 0,1-2 128,-1-1 0,0 0 0,0 1 0,0 1 0,-1 2 0,1 1 0,-1 1 0,0 0 0,0 1 0,0 0 128,0 0-128,0 2 128,0 1 0,-1 2 0,0 4-128,-2 2 128,-1 4 0,-1 5 0,-1 3 0,-2 3 128,0 1-128,-1 0 0,1-2 0,1-1 0,0-3-128,1-2 128,1-2-128,0-2 128,1-2-128,1-4 0,2-2 0,0-3 0,3-4-128,0-3 128,3-2-128,0-1 0,1 0 0,-1 1 0,-2 3 0,-2 3 0,0 2 0,-2 1 0,-1 4 0,0 2 0,-1 2 0,0 2 128,-2 3-128,1 2 128,-1 2-128,0 1 128,0 1 0,0-2 0,1-1 0,0-3 0,1-2-128,1-3 128,2-2-128,0-3 128,1-2-128,2-3 0,0-2 0,0-1 0,0 0 0,-1 1 0,-1 2 0,0 2 0,-2 3 0,0 3 0,-1 3 0,-2 2 0,0 3 0,-2 2 127,0 2-127,-1-1 128,1 0-128,0-1 128,1-1-128,0-1 128,2-2-128,-1-2 128,1-2-128,0-3 128,1 0-128,2-3 128,2-1-128,2-1 0,1-2 0,2-2 0,0 1-128,2 1 128,-1 1-128,-1 1 128,-1 2-128,-3 2 128,-4 2 0,-4 1 0,-3 3 0,-3 1 0,0 2 0,-1 0 0,1 1 0,1 0 0,1-1 0,1-1 0,1-1 0,2-2 0,1-1 0,1-2 0,0-2 0,3-2 0,0-3 0,3-2 0,3-3-128,2 0 128,0-1-128,1 1 0,-1 0 1,-1 3-1,-2 0 0,-3 3 128,-3 3-128,-3 2 128,-3 3 0,-4 2 0,-2 3 0,0 3 0,-1 0 0,1 1 128,1-2 0,2 0 0,2-2-1,2-3 1,0-1 0,2-2 0,0-1 0,2-4 0,2-2-128,1-2 128,2-6-128,3-2 128,2-4-128,-1-2 0,0-2 0,-1 2 0,-2 0 0,-2 5 0,-1 2 0,-1 4 0,-2 5 0,-1 2 0,-1 3 0,-1 3 0,-3 3 0,-2 4 0,-3 2 0,-1 4 0,-1 3 0,0 2 0,1 1 0,1-1 0,1-1 0,3-1 0,1-2 0,1-1 128,1-3-128,2-2 128,0-6-128,2-7 128,2-8-128,0-6 128,2-7-128,1-4 0,0-5 0,1 0 0,2 0 0,0 2 0,0 5 0,-1 5 0,-4 5 0,-3 4 0,-3 4 0,-2 4 0,-2 3 0,-1 5 0,-3 6 0,0 3 0,-1 4 0,1 1 0,0 2 0,2-2 0,1-2 0,1-3 128,2-2-128,1-3 0,1-3 0,2-2 128,0-3-128,1-4 128,2-2-128,1-3 128,1-3-128,1-3 0,0-1 0,0-1 0,-1 0 0,0 0 0,-2 2 0,0 3 0,0 2 0,-2 3 0,0 4 0,-2 5 0,-2 5 0,-2 5 0,0 6 0,-2 5 0,1 5 0,-1 1 0,1 1 0,1-2 0,2-4 0,1-6 0,2-5 0,0-8 0,3-6 0,0-8 128,2-6-128,0-5 0,1-4 0,-1-2 0,-1-2 0,-1 1 0,-2 2 0,-1 2 0,-1 2 0,0 4 0,-1 2 0,0 1 0,-1 3 0,0 0 0,-1 1 0,0 2 0,0 0 0,0 2 0,0 1 0,0 2 0,0 2 0,0 3 0,-1 3 0,0 2 0,-1 2 0,0 2 0,0-1 0,1 0 0,0 0 0,2-1 0,3-1 0,0-1 0,3-2 0,0-2 0,3-2 0,1-2 0,1-2 0,2-1 0,0-1 0,-1-2 0,-1 0 0,-2 1 0,-1 2 0,-2 1 0,-2 2 0,-3 4 0,-1 2 0,-3 4 0,-1 5 0,0 4 0,0 2 0,0-1 0,1-2 0,2-4 0,3-6-384,3-7 0,3-6-12415,-1-3 7807</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8.399"/>
    </inkml:context>
    <inkml:brush xml:id="br0">
      <inkml:brushProperty name="width" value="0.1" units="cm"/>
      <inkml:brushProperty name="height" value="0.6" units="cm"/>
      <inkml:brushProperty name="color" value="#CC9900"/>
      <inkml:brushProperty name="inkEffects" value="pencil"/>
    </inkml:brush>
  </inkml:definitions>
  <inkml:trace contextRef="#ctx0" brushRef="#br0">34 211 2432,'0'0'0,"0"0"-128,0 0 0,1-5 0,2-3 0,2-5 0,1-3 128,-1-3 0,1-1 0,-2 3 256,0 2 128,-1 2 128,-1 4 0,0 1 128,0 1 128,-1 1 128,-1 2 128,0 0-384,0 1 128,-1 2-256,-1 2 128,-1 3-128,-2 3 0,-1 3-128,-1 3 128,-2 2-128,1 1 0,-1-1-128,1-1 0,2-2 0,1-1 0,1-3 0,2-2 0,0-2-128,2-2 128,1-4-128,1-4 0,2-4-128,1-4 128,1-3-128,0-4 128,2 0-128,0 1 0,0 2 0,-1 2 0,-1 3 0,0 3 0,-2 3 0,-1 3 0,0 3 0,-2 2 0,0 4 0,-1 3 0,-1 4 0,-1 6 128,-2 4 0,-1 5 0,-1 3 0,-1 2 128,0 0-128,1-3 0,1-2 0,1-4 0,1-3 0,2-5 0,1-4 0,3-4 0,2-7-128,1-5 128,3-5-128,3-5 0,2-5 0,3-2 0,0-2-128,1 0 0,-2 0-128,-2 1 128,-2 4 0,-2 2 0,-2 3 0,-3 4 0,-2 3 0,-2 4 128,-5 6 0,-3 5 0,-5 7 0,-3 4 0,-3 5 128,1 4 0,-1 1 0,3 1 128,3-2-128,3-1 128,1-4-128,3-4 127,2-5-127,1-3 0,1-5 0,1-4 0,3-5-128,2-5 128,4-6-128,3-5 0,4-4 0,1-2 0,0-2-128,-1 1 128,-2 3-128,-3 3 128,-2 5-128,-3 2 128,-1 4-128,-3 4 128,-3 6 0,-2 4 0,-2 5 0,0 4 0,-2 2 0,0 4 0,-3 2 0,-1 2 0,-1 1 0,0 1 128,2-1-128,3-2 128,1-2-128,3-5 128,3-5-128,3-8 128,3-7 0,1-8 0,3-6-128,0-5 128,1-4-128,-1-2 0,0 0 0,-2 1 0,-1 3 0,-1 4 0,-1 5 0,-2 4 0,-1 3 0,-3 3 0,-1 3 0,-1 3 0,-3 6 0,-2 4 0,-2 5 0,-3 4 0,0 4 0,-1 3 128,2 1-128,2-1 128,2-2-128,2-4 128,4-4-128,0-5 128,2-4-128,1-5 128,3-7-128,2-5 128,2-6-128,0-4 0,0-3 0,-2 0 0,0-1 0,-3 2 0,-1 2 0,-3 3 0,-1 4 0,-3 2 0,0 2 0,-2 3 0,0 2 0,0 3 0,-1 2 0,0 5 0,-1 4 0,1 4 0,0 3 0,1 3 0,1 0 0,1 0 0,1-2 0,2-3 0,1-5 0,3-5 0,1-5 0,2-6 0,1-5 0,2-6 0,2-4 0,2-1 0,0-2 0,-1 2 0,0 2 0,-3 3 0,-2 4 0,-2 5 0,-2 2 0,-1 5 0,-1 3 0,-2 4 0,-2 3 0,-2 3 0,-2 3 0,-1 5 0,0 2 0,0 2 0,1 0 0,1-2 0,2-3-256,2-3 128,3-4-640,3-3 1,3-4-10881,0-2 6912</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1.070"/>
    </inkml:context>
    <inkml:brush xml:id="br0">
      <inkml:brushProperty name="width" value="0.1" units="cm"/>
      <inkml:brushProperty name="height" value="0.6" units="cm"/>
      <inkml:brushProperty name="color" value="#CC9900"/>
      <inkml:brushProperty name="inkEffects" value="pencil"/>
    </inkml:brush>
  </inkml:definitions>
  <inkml:trace contextRef="#ctx0" brushRef="#br0">183 59 6528,'0'0'0,"4"-1"0,2 1 128,-3 2 128,-3 3 128,-3 3 128,-4 2 128,-3 1 0,-2 2 0,-1 0 0,-2 1 0,0 1-128,-1 0 128,1 1-256,-1 0 128,2-1-128,1 0 0,1 0-128,2-1 128,1-1-128,3-2 0,2-2 0,1-3 0,1-2-128,2-2 128,1-5-128,2-4 128,1-4-128,3-3-1,2-3 1,1-2 0,1 0-128,-2 1 128,-2 0 0,-2 2 0,-2 1-128,-1 3 128,0 3-128,0 2 128,-1 2-128,1 2 128,-2 3-128,0 3 0,-3 4 0,-1 5 0,-2 5 0,-1 2 0,0 2 0,0 0 128,2-1-128,2-3 0,2-3 0,1-4 0,3-3 0,1-4 128,3-4-128,1-6 128,3-4-128,0-7 0,2-4 0,0-4 0,-1-3 0,0-1 0,-2-1 0,0 3 0,-2 3 0,0 4 0,-1 5-128,-2 7 128,0 5 0,-2 8 0,-2 8 0,-1 7 0,-2 5 0,-2 5 0,-1 1 0,-2 2 0,-1 1 0,-1 0 0,3 0 0,1-1 128,2-2-128,2-1 128,1-5-128,0-3 128,0-4-128,1-6 128,0-8-128,2-7 128,2-6-128,3-7 0,2-4 0,1-3 0,1-2 0,-1 0 0,-1 2 0,-1 2 0,-2 4 0,-2 4 0,0 3 0,-2 4 0,-2 3 0,-1 4 0,-1 4 0,-3 7 0,-2 7 0,-2 7 0,-1 7 0,-2 5 0,0 2 0,-1 2 128,2-1-128,1-2 128,3-5-128,2-4 128,3-7-128,1-7 128,2-5-128,1-7 128,2-6-128,1-7 128,2-7-128,0-8 0,1-5 0,0-5 0,1-1 0,-1 0 0,0 3-128,-1 3 128,0 5-128,-1 5 128,-2 4-128,-1 5 128,-2 3 0,-1 5 0,-3 6 0,-2 6 0,-2 8 0,0 7 0,-1 4 0,1 3 0,1 1 0,1-1 0,1 0 0,2-3 0,1-3 0,1-4 0,1-3 0,0-4 0,0-3 0,-1-4 0,1-4 0,-1-5 0,2-6 0,1-5 0,0-5 0,2-5 0,0-3 0,1-3 0,-1 0 0,-1 1 0,0 5-128,-2 6 128,-1 4 0,-2 7 0,-2 9 0,-1 9 0,-3 8 0,1 8 0,0 5 0,1 5 0,1 0 0,1 1 0,0-2 0,0-3 128,1-5-128,-1-6 128,0-7-128,1-7 128,1-8-128,0-6 128,0-8-128,1-6 128,0-5-128,0-5 0,1-3 0,-1-2 0,1-2 0,0-1 0,1 2 0,0 4 0,0 5-128,-2 5 128,0 6-128,-2 9 128,-2 9 0,-1 8 0,-1 7 0,0 6 0,0 3 0,1 1 0,1 0 0,1-2 0,0-2 0,1-2 0,0-5 0,0-2 0,-1-5 0,0-3 0,0-4 0,-1-3 0,-1-6 0,-1-4 0,-1-7 0,2-5 0,0-5 0,0-4 0,1-1 0,0 3 0,1 3 0,0 4 0,-1 7 0,1 6 0,-2 10 0,-1 8 0,-1 9 0,-2 8 0,-2 6 0,0 7 0,0 2 0,1 2 0,2-2 0,2-4 128,1-6-128,1-7 128,2-5-128,0-7 128,0-5-128,1-6 128,0-9-128,0-7 128,0-7-128,0-5 0,2-5 0,0-3 0,1-4 0,0 0 0,0 1 0,0 3 0,0 4 0,-2 7 0,0 5 0,-1 8 0,-2 10 0,1 10 0,0 9 0,-1 9 0,-1 6 0,0 6 0,-3 3 0,-1 2 0,-1-1 0,-1-3 0,2-5 0,3-6 0,2-7 0,2-7 128,1-7-128,2-9 128,0-10-128,2-10 128,0-9-128,2-10 0,0-7 0,1-4 0,-1-1 0,2 2 0,-1 3 0,1 6 0,-1 6 0,-2 7 0,-1 5 0,-2 4 0,-3 4-128,0 2 128,0 2-128,-1 4 128,2 2-128,0 2 0,-1 3 0,0 4 128,-1 3-128,-2 4 0,0 3-512,-1 1 0,1 1-768,0 1 129,1-1-9345,1-2 6016</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3.292"/>
    </inkml:context>
    <inkml:brush xml:id="br0">
      <inkml:brushProperty name="width" value="0.1" units="cm"/>
      <inkml:brushProperty name="height" value="0.6" units="cm"/>
      <inkml:brushProperty name="color" value="#CC9900"/>
      <inkml:brushProperty name="inkEffects" value="pencil"/>
    </inkml:brush>
  </inkml:definitions>
  <inkml:trace contextRef="#ctx0" brushRef="#br0">95 111 9728,'0'0'0,"0"0"0,0 0 0,0 0 0,0 0 0,0 0 0,0 0 128,1-5-128,1-5 128,-1-4-128,1-2 128,0-1-128,-2 1 128,0 3 0,-1 3 0,0 3 0,-2 5 128,0 3 0,-2 5 0,-2 4 0,0 4 128,-1 4-128,-1 4 128,1 2-128,-2 3 128,1 3-128,0-1 128,1 1-128,2-4 0,2-3-128,1-5 128,2-4-128,0-3 128,1-5-128,1-2 0,-1-4 0,1-4 0,0-5 0,2-4 0,1-5 0,1-2 0,1-3-128,1-1 128,1 0-128,-1 1 0,1 3 0,-2 4 0,-2 4 0,0 2 0,-1 4 0,-2 3 0,0 3 0,-1 4 0,-1 3 0,-2 5 127,0 4-127,-1 4 128,0 4-128,1 2 128,0 1-128,1-2 128,0-2-128,0-3 128,1-4-128,0-4 128,1-3-128,1-3 0,0-3 0,2-2 0,0-2 0,1-3 0,1-4 0,2-3 0,-1-4 0,1-2 0,-1-1 0,0 1 0,-1 1 0,-1 2 0,-1 4 0,-1 4 0,-2 6 0,-2 6 0,0 7 0,-2 6 0,-1 5 0,0 3 0,-1 3 0,1 1 0,2 1 0,0 0 128,1-3-128,2-3 128,-1-4-128,0-5 128,0-5-128,1-4 128,-1-3-128,1-5 128,0-3-128,1-5 0,1-4 0,2-3 0,0-2 0,0-2 0,1-2 0,1 1 0,-1 2 0,0 1 0,-1 4-128,-2 2 128,0 3 0,-1 3 0,-2 4 0,-2 4 0,0 6 0,-1 3 0,0 6 0,0 3 0,0 2 0,1 2 0,0 0 0,1-1 128,0-2-128,1-2 128,0-4-128,0-3 128,1-5-128,0-5 128,1-6-128,2-5 128,0-6-128,1-6 0,1-4 0,0-2 0,2-3 0,0-1 0,2 2 0,0 2 0,1 3 0,0 4 0,-1 4 0,-1 4 0,-2 3 0,-1 3 0,-2 2 0,0 2 0,-1 0 0,-2 3 0,-3 3 0,-3 4 0,-2 3 0,-1 5 0,-1 3 0,1 1 0,1 3 0,2-1 0,2-2 0,2-3 0,1-3 0,1-5 0,2-4 0,1-4 128,3-6-128,2-5 0,2-4 0,1-3 0,1-3 0,-1-1 0,0 0 0,-2 1 0,-2 1 0,-1 4 0,-3 2 0,0 3 0,-3 3 0,0 3 0,-3 3 0,0 4 0,-1 3 0,0 4 0,0 2 0,0 2 0,0 1 0,2 0 0,0-1-128,0 0 128,0-1-640,-1-2 0,2-2-639,-1-2-1,1-4-8832,1-1 5760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5.408"/>
    </inkml:context>
    <inkml:brush xml:id="br0">
      <inkml:brushProperty name="width" value="0.1" units="cm"/>
      <inkml:brushProperty name="height" value="0.6" units="cm"/>
      <inkml:brushProperty name="color" value="#CC9900"/>
      <inkml:brushProperty name="inkEffects" value="pencil"/>
    </inkml:brush>
  </inkml:definitions>
  <inkml:trace contextRef="#ctx0" brushRef="#br0">84 52 6400,'0'0'0,"1"4"128,2 1 128,0-2 128,1-3 0,0-4-256,0-1 128,-1-2-128,0 0 128,0 0-128,-1 1 128,-1 2-128,0 0 128,0 1-128,-1 2 128,-1 1 0,-1 0 0,0 3 0,-3 2 0,-2 2 0,-2 2 128,-3 2-128,0 2 0,-1 1-128,1 0 128,2 0-128,1-1 0,2-2 0,2-2 0,0-2-128,3-2 128,0-1 0,1-1 0,1-1 0,0-2 0,1-1-128,0-3 128,3-3-128,2-3 128,3-4-128,3-1 128,1 0-128,0-1 128,0 2-128,0 2 0,-2 0 0,-1 1 128,-2 2-128,-2 2 0,-1 1 0,-2 2 128,-1 2-128,-1 1 128,-1 3-128,-2 4 128,0 2 0,-1 2 0,-1 4 0,-2 3 0,0 3 0,0 1 0,0 2-128,1 0 128,1 3 0,1-1 0,2-1-128,2-2 128,1-4 0,3-6 0,2-6 0,2-8 0,2-5-128,3-7 128,1-4-128,2-3 128,0 0-128,0 1 128,-2 1-128,-2 3 127,-2 4-127,-4 3 128,-1 3-128,-2 3 0,-2 1 0,-2 2 0,-3 2 0,-2 3 128,-3 5-128,-3 5 128,-1 5-128,-3 4 0,0 4 0,-1 2 0,0 0 0,1-2 0,1-1 0,2-4 0,2-3 0,3-4 0,2-4 0,1-3 128,2-4-128,2-4 0,1-6 0,2-5 0,2-7 0,2-5 0,1-5 0,1-3 0,0-1 0,0 1 0,-1 4 0,-1 5 0,-1 4 0,-2 4 0,-2 5 0,-1 4 0,-2 4 0,-2 7 0,-2 6 0,-1 7 0,-3 4 0,0 4 0,-1 4 0,1 1 128,3 2 0,1-1 0,3-2 0,1-2 0,2-3-128,2-2 128,0-4-128,-1-3 128,1-5-128,-2-4 128,1-6-128,0-6 128,2-6-128,1-5 128,2-7-128,2-5 0,1-3 0,3-3 0,0-1 0,0 0 0,-1 4 0,-2 5 0,-2 4 0,-2 7 0,-3 6 0,-2 6 0,-2 5 0,-3 5 0,-2 5 0,-2 5 0,-2 4 0,0 5 0,-1 3 0,1 2 0,2-2 0,1-2 0,2-4 0,2-5 0,1-4 0,1-6 128,1-7-128,1-7 128,0-6-128,1-7 128,0-5-128,1-4 0,0 0 0,1-1 0,-1 3 0,0 4 0,-1 3 0,0 3 0,-1 4 0,-1 2 0,1 3 0,-1 1 0,2 2 0,-1 0 0,0 3-128,0 1 0,0 2-768,-1 0 128,0 1-383,0-1-1,0 0-8960,0-2 5760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1.081"/>
    </inkml:context>
    <inkml:brush xml:id="br0">
      <inkml:brushProperty name="width" value="0.05" units="cm"/>
      <inkml:brushProperty name="height" value="0.05" units="cm"/>
    </inkml:brush>
  </inkml:definitions>
  <inkml:trace contextRef="#ctx0" brushRef="#br0">173 282 7680,'10'22'186,"-8"-14"-12,-8-16-1,3 5-39,1 1-1,-1 0 1,0 0-1,0 1 1,0-1 0,1 1-1,-2-1 1,1 1-1,0 0 1,0 0 0,0 0-1,0 0 1,-6 0-1,-25-10 1048,26 7-1055,0-1 1,1-1 0,0 1-1,0-1 1,0-1 0,1 1 0,0-1-1,0 0 1,1-1 0,-7-9-1,10 12-94,-1 1 0,1-1-1,0 0 1,0 1 0,0-1-1,1 0 1,0 0-1,0 0 1,0-1 0,0 1-1,1 0 1,0 0 0,0 0-1,0-1 1,1 1 0,-1 0-1,1 0 1,1 0 0,1-6-1,0 5-24,0 0-1,0 0 1,1 1-1,0 0 1,0 0-1,0 0 1,0 0-1,1 0 1,0 1-1,0 0 1,0 0-1,1 0 1,-1 1-1,1 0 1,0 0-1,-1 0 1,1 1-1,1 0 0,-1 0 1,0 0-1,0 1 1,1 0-1,-1 0 1,1 0-1,-1 1 1,8 1-1,-5-1 11,-1 1 0,0 0 0,1 0 0,-1 1 0,0 0-1,0 1 1,0-1 0,0 2 0,0-1 0,-1 1 0,1 0-1,-1 1 1,0-1 0,0 2 0,-1-1 0,0 1 0,0 0 0,0 0-1,9 13 1,-14-17-13,0 0 0,0-1 0,0 1 1,0 0-1,0 0 0,0 1 0,-1-1 0,1 0 0,-1 0 0,1 0 0,-1 0 0,0 1 0,0-1 0,0 0 0,0 0 0,0 0 0,-1 0 0,1 1 1,-1 2-1,-1-2 8,0 1 1,1-1-1,-1 0 1,0 1-1,-1-1 0,1 0 1,0 0-1,-1-1 1,0 1-1,-4 3 1,-1 0 10,0 0 1,-1-1-1,0 0 0,0 0 1,0-1-1,-1 0 0,-14 3 1,-54 6-2435,57-10-5546</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7.150"/>
    </inkml:context>
    <inkml:brush xml:id="br0">
      <inkml:brushProperty name="width" value="0.1" units="cm"/>
      <inkml:brushProperty name="height" value="0.6" units="cm"/>
      <inkml:brushProperty name="color" value="#CC9900"/>
      <inkml:brushProperty name="inkEffects" value="pencil"/>
    </inkml:brush>
  </inkml:definitions>
  <inkml:trace contextRef="#ctx0" brushRef="#br0">94 0 7040,'0'0'0,"0"0"0,0 0 0,0 0 0,0 0 128,0 0 0,0 0 128,0 0 128,0 0 128,-4 4 0,-3 4 0,-3 3-128,-1 2 0,-1 2-128,1 0 128,2-1-128,1-2 0,1-1-128,2-2 128,1-1-128,1-3 128,2-1-128,0-2 128,2-3-128,1-3 128,3-2-128,2-4 0,1-2 0,2-2 0,0 0-128,-1 0 128,-1 1-128,-1 3 128,-1 1-128,-2 2 128,0 3-128,-1 1 128,-1 3-128,-2 4 128,-1 3-128,-1 4 128,-1 4-128,0 4 128,-1 3 0,-1 3 0,1 1 0,-1-1 0,2-3 0,0-1 0,1-3-128,0-3 128,2-3-128,0-2 128,2-3 0,2-4 0,0-4 0,3-3 0,2-4 0,1-4 0,2-3-128,0-2 128,0 0-128,0 0 128,-1 3-128,-1 2 127,-1 3-127,-2 2 0,-1 1 0,-2 2 0,0 1 0,-1 1 0,-2 2 0,-1 3 0,-1 6 0,-3 4 128,-1 6-128,-2 3 128,-2 3-128,2 2 128,2 1-128,1-1 128,1-2-128,0-4 128,2-4 0,0-4 0,0-5-128,0-4 128,0-4-128,2-5 128,0-3-128,2-4 0,1-2 0,2-1 0,3 0 0,1 0 0,1 1 0,0 2 0,-1 1 0,-1 2 0,-3 3 0,-1 1 0,-4 4 0,-1 3 0,-4 4 0,-1 6 0,-4 5 0,-2 4 128,0 4-128,0 1 128,0-1-128,1-1 128,1-2-128,1-4 128,1-2-128,1-4 128,2-3-128,-1-3 128,2-2-128,0-3 128,-1-1-128,1-3 128,0-1-128,0-5 0,2-5 0,-1-5 0,2-6 0,-1-5 0,1-3 0,0-2 0,1-2 0,0 0 0,0 2 0,1 5 0,-1 5 0,0 6 0,-1 5 0,-1 7 0,-1 5 0,-3 6 0,0 8 0,-3 7 0,0 6 0,-1 3 0,0 3 0,1 0 0,2 0 0,2-3 128,1-4-128,1-3 0,2-6 0,1-3 128,0-5-128,1-3 0,1-2 0,1-3 0,0-3-128,0-2 0,1-5-768,1-4 128,0-2-11391,0 1 7295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8.953"/>
    </inkml:context>
    <inkml:brush xml:id="br0">
      <inkml:brushProperty name="width" value="0.1" units="cm"/>
      <inkml:brushProperty name="height" value="0.6" units="cm"/>
      <inkml:brushProperty name="color" value="#CC9900"/>
      <inkml:brushProperty name="inkEffects" value="pencil"/>
    </inkml:brush>
  </inkml:definitions>
  <inkml:trace contextRef="#ctx0" brushRef="#br0">0 243 7296,'0'0'0,"5"-3"0,2-4 0,2-1 0,0-1 0,-3-2 0,-1-1 128,-2-3-128,-3-2 128,0-1-128,0 0 128,-1 0 0,0 1 0,1 2 0,0 3 0,0 1 0,1 2 128,1 0-128,0 2 0,2-1 0,0 1 0,0 2 0,0 1 128,-1 2 128,-1 3 0,-1 4 0,-2 5 0,0 3-128,-1 3 0,-1 2 0,0 2 0,1 0-128,0 0 128,1 1-128,0-2 0,1-4 0,2-4 0,3-5 0,3-6 0,3-6 0,2-5 0,0-3-128,0-2 128,-1-2-128,-1 1 128,-2 0-128,-1 2 128,-1 2-128,-1 2 0,-1 2 0,-2 3 0,0 0 0,-2 3 0,-1 2 0,-2 3 0,-2 5 0,-1 3 128,-2 5-128,-2 4 0,-3 4 0,0 4 128,-1 1-128,0 0 128,3-1-128,1-3 128,2-4-128,3-4 128,5-4-128,4-5 128,4-5-128,3-7 128,3-6-128,1-6 128,2-4-128,0-3 0,0 0 0,-1 1 0,0 0 0,-3 4 0,-1 2 0,-3 4 0,-2 2 0,-2 4 0,-2 2 0,-2 2 0,-2 3 0,-3 4 0,-3 5 0,-2 5 0,-2 6 0,-2 3 0,1 3 0,0 0 0,2-1 0,2-1 128,1-2-128,1-4 0,2-2 0,0-4 128,2-2-128,2-4 128,2-3-128,2-6 128,2-4-128,4-6 0,2-6 0,2-2 0,1-2 0,2-1 128,-1 2-128,-1 3 0,-3 4 0,-3 3 0,-3 4 0,-3 2 0,-2 4 0,-5 4 128,-3 5-128,-4 7 128,-2 6-128,-2 7 128,-3 4 0,1 3 0,-1 3 0,3-2 0,2-1-1,3-3 1,2-5 0,2-5 0,4-5 0,3-6 0,3-9 0,3-8 0,3-8-128,2-6 128,0-3-128,-1-1 128,0-1-128,0 1 128,-2 1-128,0 4 0,-3 2 0,-2 4 0,-1 2 0,-3 4 0,-3 1 0,-1 3 128,-4 3-128,-2 2 128,-3 3-128,-2 4 0,0 2 0,-2 1 0,0 2 0,1 1 128,1 0-128,1-2 128,3-1-128,2-2 0,2-3-128,2-2 128,3-4-1024,3-3 129,2-4-10625,1 0 6784</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0.992"/>
    </inkml:context>
    <inkml:brush xml:id="br0">
      <inkml:brushProperty name="width" value="0.1" units="cm"/>
      <inkml:brushProperty name="height" value="0.6" units="cm"/>
      <inkml:brushProperty name="color" value="#CC9900"/>
      <inkml:brushProperty name="inkEffects" value="pencil"/>
    </inkml:brush>
  </inkml:definitions>
  <inkml:trace contextRef="#ctx0" brushRef="#br0">86 121 2944,'0'0'0,"0"0"0,0 0 128,0 0 0,0 0 0,0 0 128,0 0 128,0 0 0,0 0 0,0-5-128,0-2 128,0-4-256,0-2 128,0 0 0,0 0 0,0 2-128,0 1 128,0 2 0,0 2 0,0 1-128,0 2 128,0 1-128,0 1 128,-1 1 0,0 2 0,-2 3 128,-1 3 0,0 3 0,-2 0 0,1 2 0,-1 0 0,0-1-128,2 0 0,-1-1-128,2-1 128,0-2-128,2 0 0,0-2 0,1-2 0,0-3-128,1-2 128,0-2-128,1-4 128,1-3-128,0-4 128,1-1-128,1-1 128,0 0-128,0 0 128,0 2-128,0 1 128,-1 3-128,-1 3 128,-1 3-128,-2 2 0,-1 3 0,-2 3 128,-3 5-128,-2 4 128,-2 5-128,0 2 128,0 2 0,0 1 0,2 0-128,1-3 128,3-3-128,1-3 128,2-3-128,2-2 128,1-3-128,2-1 128,2-3-128,1-4 128,3-3-128,1-4 0,0-2 0,2-1 0,1-1 0,2 1 0,-1 1 0,-1 2 0,-2 3 0,-2 1 0,-2 2 0,-4 1 0,-1 1 0,-1 1 0,-3 2 0,-2 1 0,-3 3 0,-2 4 0,-2 2 0,-3 3 0,0 3 0,0 1 0,2 0 0,1-1 128,2-2-128,3-3 128,2-3-128,1-4 128,2-3-128,2-4 0,2-2 0,4-5 0,3-2 0,3-3 0,4-2-128,1-1 128,1 0-128,-3 0 0,-1 3 0,-5 4 0,-4 2 128,-4 2 0,-4 3 0,-5 3 0,-3 2 0,-4 4 0,-1 2 0,-2 3 128,0 1-128,1 1 128,2-1-128,3-2 128,2-1-128,3-2 0,4-3-256,3-3 0,3-4-9728,0 0 6016</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2.706"/>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1 176 8832,'0'0'0,"0"0"0,0 0 0,0 0 0,0 0 128,1-6 0,2-4 0,3-5 0,3-1 0,2 0 128,1 1 128,1 2-128,-2 0 128,0 1-128,-2 0 0,-1 0-128,-1 2 128,-2 1-128,-1 2 0,-1 2 0,-1 1 0,-1 3 0,-2 3 0,-1 2 0,-1 3 0,-2 2 0,-2 3 0,-2 4 0,-2 3 128,-1 3-128,-1 1 0,1 0 0,1-1 0,3-1 0,2-2 0,2-2 0,1-2 0,2-3-128,1-1 128,1-3-128,-1-2 128,2-3-128,1-3 128,3-5-128,2-3 0,3-4 0,1-2 0,1-1 0,-1 1 0,0 1 0,-4 3 0,-1 3 0,-4 2 0,-1 2 0,-2 4 0,-2 2 0,-1 2 128,-1 1-128,0 2 128,0 1-128,1-1 128,1 0-128,1-2 128,1-1-128,2-1 128,2-3-128,2-1 128,2-3-128,1 0 128,2-2-128,0 0 128,-1-1-128,-1 1 128,-1 1-128,-1 0 0,-1 1 0,-1 1 0,-1 1 0,0 0 0,-2 1 0,-1 1 128,-2 2 0,-2 0 0,-1 3 0,-3 2 127,-1 3-127,-1 3 0,-2 3 0,0 2 0,-1 3 0,0 2 0,2-1 0,2 0 0,2-4-128,3-2 128,3-5-128,3-5 128,3-4-128,2-5 128,1-5-128,1-5 0,1-3 0,0-3 0,2-1 0,0 1 0,1 0 0,0 1 0,0 3 0,0 2 0,-2 1 0,0 4 0,-2 1 0,-1 2 0,-3 2 0,-1 2 0,-3 2 0,-2 2 0,-3 4 0,-3 3 0,-3 2 0,-1 2 0,1-1 0,0 0 0,1-3 0,3-1 0,2-3 0,3-1 0,2-3 0,2-2 0,3-4 0,2-3 0,2-4 0,2-3 0,0-1 0,1 0 0,-3 1 0,-1 2 0,-3 2 0,-3 3 0,-1 4 0,-3 2 0,-2 3 0,-1 1 0,-3 3 0,0 1 0,-2 2 0,1 1 0,0-1 0,1 0 0,3-1-128,2 0 0,3 0-896,2-1 129,1-1-10369,-1-1 6656</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3.922"/>
    </inkml:context>
    <inkml:brush xml:id="br0">
      <inkml:brushProperty name="width" value="0.1" units="cm"/>
      <inkml:brushProperty name="height" value="0.6" units="cm"/>
      <inkml:brushProperty name="color" value="#CC9900"/>
      <inkml:brushProperty name="inkEffects" value="pencil"/>
    </inkml:brush>
  </inkml:definitions>
  <inkml:trace contextRef="#ctx0" brushRef="#br0">80 1 8448,'0'0'0,"0"0"0,0 0 0,0 0 0,0 0 128,0 0 0,0 0 128,0 0 0,0 0 0,0 0 128,0 0 0,0 0-128,0 0 128,0 0-256,0 0 128,0 0-128,0 0 128,0 0-128,0 0 128,0 0 0,0 0 0,-4 5 128,-4 7 0,-4 6-128,-1 5 0,0 2 0,1 0 0,3-3 0,3-4 0,3-4-128,3-4 128,3-6-128,2-4 0,4-4 0,1-4 0,3-3 0,1 1 0,0-1 0,0 1 0,-2 3-128,-1 0 128,-1 2-128,-2 0 127,-1 2-127,-2 1 0,-2 0 0,0 1 0,-1 0 0,-1 1 0,-2 1 0,-1 2 0,0 3 0,-2 2 0,0 3 0,-1 1 0,0 0 0,1 0 0,0-2 0,3-2 0,2-2 0,2-3 0,4-4 0,3-1 0,4-3 0,0 0 0,1-1 0,-2 1 0,-2 0 0,-3 2 0,-4 1 0,-1 0 0,-3 3 0,-3 1 0,-1 2 0,-1 1 0,-1 2 0,-2 0 0,-1 2 0,-2 0 128,0 1-128,0 1 0,1 0 0,1 0 128,3 0-128,2 0 0,5-1-128,3-1 128,4-2-767,1-2-1,2-2-9984,-2-1 6400</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6.036"/>
    </inkml:context>
    <inkml:brush xml:id="br0">
      <inkml:brushProperty name="width" value="0.1" units="cm"/>
      <inkml:brushProperty name="height" value="0.6" units="cm"/>
      <inkml:brushProperty name="color" value="#CC9900"/>
      <inkml:brushProperty name="inkEffects" value="pencil"/>
    </inkml:brush>
  </inkml:definitions>
  <inkml:trace contextRef="#ctx0" brushRef="#br0">28 117 5504,'0'0'0,"0"0"128,0 0 0,0 0 128,0 0 0,0 0 0,0 0 128,0 0-128,0 0 128,0 0-128,0 0 0,4-4 128,2-3 0,3-4-128,2-2 128,-1 0-256,0 0 128,-3 1-128,-1 2 128,-1 1-128,-3 1 128,-1 2-128,0 1 0,-1 2 0,-1 1 0,1 2 0,0-1 0,-1 3 0,1 1 128,-2 2-128,0 2 128,-1 2-128,-2 2 128,-2 3 0,-2 2 0,-1 2 0,-1 0 0,0 0-128,2-2 128,1-2-128,2-3 128,2-2-128,2-3 0,2-3 0,1-3 0,1-2-128,3-2 128,1-2-128,3-1 128,2-1-128,-1-1 0,1-1 0,-2-1 0,-2-1 0,-2 2 0,-1 0 0,-2 3 0,-1 3 0,-3 3 0,-2 3 0,-2 3 0,-3 4 0,-2 2 0,1 3 0,0 2 0,0 3 0,2-1 128,1 0-128,1-2 0,2-2 0,1-2 128,2-4-128,2-2 0,2-3 0,2-2 128,2-3-128,1-3 128,2-1-128,1 0 128,-1 0-128,-1 0 128,-1 1-128,-3 1 128,0 2-128,-2 0 0,-1 1 0,-1 0 0,-2 3 0,0 0 0,-1 2 0,-1 1 0,-2 2 0,-1 1 0,-1 3 0,0 1 0,1 1 0,2-2 0,3-4 0,3-3 0,4-5 0,1-5 0,2-4 0,1-2 0,1-2 0,-2-1 0,-1 2 0,-2 2 0,-1 1 0,-2 3 0,-1 1-128,-2 2 128,0 1 0,0 1 0,-1 1 0,1 0 0,-1 1 0,1 0 0,-1 0 0,-1-1 0,0 0 0,0 1 0,-1-1 0,0 2 0,2 1 0,-1 2 0,0 1 0,0 2 128,0 2-128,-2 3 0,1 3 0,-2 2 0,1 0 0,1 0 128,0-2-128,2-2 0,0-2 0,2-5 128,1-6-128,0-4 128,0-7-128,2-5 127,0-4-127,0-2 0,0-3 0,0 1 128,-1 1-128,-1 1 128,0 4-128,-2 4 0,1 3 0,-1 2 0,0 3 0,-1 2 0,1 2 0,0-1 0,0 2 0,0 1 0,0-1 0,0 1 0,1 0 0,0 1 0,2-1-128,0 2 128,1 0-511,0 1 127,0 2-896,1 2 0,1 2-7808,-1-1 4992</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8.75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104 257 9344,'0'0'0,"2"-8"128,2-3 128,-2 1 256,-2 5 128,-2 4-256,-1 4 128,0 2-256,0 1 128,0-1-256,1-1 128,2-2-128,3-2 128,1-3-128,3-3 0,0-2 0,1-2 0,2-2 0,1 0 0,-1 1-128,0 1 128,-2 1-128,-3 3 128,-2 1-128,-1 1 128,-3 3-128,-2 1 128,-1 1-128,-2 3 128,-2 3-128,-3 3 128,-3 5-128,-2 4 128,-1 3-128,0 1 128,1 0-128,2-2 128,2-1-128,3-3 128,4-3-128,1-2 128,3-2-128,1-3 128,2-1-128,1-4 128,1-3-128,1-4 0,1-3 0,1-5 0,1-4 0,1-3 0,2-1 0,0 0 0,-1 2 0,1 1 0,-1 2 0,0 4 0,0 1 0,-1 3 0,-2 1 0,-3 3 0,0 0 0,-1 1 0,-2 0 0,0 0 0,-1 1 0,0 1 0,-1 1 0,-1 3 0,-2 1 0,-2 5 0,-2 3 0,-4 5 0,-2 3 0,-1 2 0,-1 1 0,2 0 0,2-2 0,3-2 0,3-3 0,2-4 0,5-5 0,3-4 128,3-4-128,4-5 0,2-3 0,2-4 0,0-2 0,0-2 0,0-1 0,-2 0 0,-1 2-128,-1 2 128,-2 3-128,0 2 128,-2 3-128,-1 2 128,-1 2-128,-2 1 128,-1 0-128,-2 4 128,-1 4 0,-3 6 0,-2 5 0,-3 5 0,-1 5 0,-3 1 0,0 1 0,0-1 0,-1-4 0,2-2 0,1-5 0,2-2 0,2-5 0,2-2 0,2-3 0,3-3 128,2-2-128,3-3 128,4-5-128,3-3 128,2-3-128,2-3 0,1-4 0,0-3 0,0-3 0,-2 0 0,-1 0 0,-3 3 0,-1 4 0,-3 2 0,-2 4 0,-2 4 0,-1 4 0,-2 4 0,-2 7 0,-3 5 0,-1 6 0,-2 5 0,0 3 0,0 1 0,1 0 0,0-2 0,2-2 0,1-3 0,0-3 0,1-4 128,0-2 0,0-2 0,0-1-128,-1-3 128,1-3 0,1-2 0,2-5-128,3-5 128,1-5-128,2-6 0,2-5 0,1-5 0,-1-1 0,1 2 0,-2 2 0,-1 5 0,-1 6-128,-2 5 128,-2 5-128,-2 8 128,-4 8-128,-3 8 128,-3 6 0,-3 5 0,-1 4 0,-1 0 0,0-1 0,0-1 0,-2-2 0,1-2 0,1-1 0,1-3 128,3-4 0,4-3 0,2-4-1,3-3 1,1-4 0,1-4 0,0-4-128,1-5 128,1-7-128,1-5 128,1-7-128,2-6 0,4-3 0,1-2 0,1 1 0,0 4 0,-2 4 0,-1 6 0,-1 5-128,-2 5 128,0 6-128,-3 6 128,-3 8 0,-4 7 0,-4 5 0,-3 6 0,-3 2 0,0 3 0,-1 0 0,1 0 0,2-3 0,2-3 0,2-3 0,3-4 0,3-3 0,1-2 0,1-4 0,2-3 0,1-2 0,1-4 128,3-4-128,2-6 128,3-6-128,1-5 128,2-6-128,2-3 0,1-4 0,0-1 0,1-1 0,-2 3 0,-1 4 0,-3 6 0,-2 4 0,-4 6 0,-1 5 0,-3 4 0,-2 6 0,-4 5 0,-4 7 0,-6 7 0,-3 7 0,-4 6 0,-3 4 0,1 0 0,0-2 0,3-4 0,4-4 0,3-7 0,4-4 0,5-8 0,4-7 0,6-7 0,6-8 0,4-7 0,4-6 0,2-5 0,1-4 0,0-2 0,-4 1 0,-4 4 0,-5 3 0,-3 6 0,-4 5 0,-2 5 0,-2 5 0,-3 6 0,-2 10 0,-2 7 0,-2 8 0,-2 5 0,-1 4 0,0 5 0,-1 3 0,2 1 0,3-1 0,2 0 0,1-4 0,2-4 0,2-4-512,2-4 129,2-5-513,2-4 128,2-4-9600,0-3 6016</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1.021"/>
    </inkml:context>
    <inkml:brush xml:id="br0">
      <inkml:brushProperty name="width" value="0.1" units="cm"/>
      <inkml:brushProperty name="height" value="0.6" units="cm"/>
      <inkml:brushProperty name="color" value="#CC9900"/>
      <inkml:brushProperty name="inkEffects" value="pencil"/>
    </inkml:brush>
  </inkml:definitions>
  <inkml:trace contextRef="#ctx0" brushRef="#br0">30 124 5504,'0'0'0,"0"0"0,0 0 128,0 0 0,0 0 0,0 0 0,0 0 0,2-6 0,2-7 0,1-4 0,3-2 0,2 0 0,1 3 128,0 2 128,-2 5 0,-2 1 0,-4 5 0,-3 5-128,-3 4 128,-3 5 0,-2 4 0,-1 3 0,-1 2 0,0 2 0,0-1 0,-1 1-128,2-1 128,0-2-128,2-3 0,2-2-128,2-4 128,3-2-128,2-5 128,2-4-128,1-5 0,1-3-128,1-3 0,0-4 0,-1 0 0,1-1 0,-1 1 0,1 1-128,-1 1 128,0 2-128,-1 2 128,0 1-128,1 2 128,-1 1-128,-2 3 128,-1 4 0,-2 5 0,-4 7 0,-2 7 0,-3 6 0,1 3 0,-1 2 0,1 0 128,1-3-128,1-3 128,3-4-128,2-4 128,1-6-128,3-5 128,2-5-128,1-4 128,0-4-128,2-3 0,0-3 0,1-3 0,0-1 0,0-2 0,-1-1 0,1 2 0,-1 1 0,-1 4 0,-1 3 0,-2 4 0,0 5 0,-1 3 0,-2 4 0,-2 4 0,-1 3 0,0 3 0,-1 3 0,1 1 128,0 0 0,1 0 0,1-1-128,-1-2 128,0-3 0,0-2 0,2-3 0,1-2 0,1-4-128,1-1 128,2-4-128,1-3 128,2-4-128,0-4 0,1-3 0,-1-2 0,-1-1-128,-1 2 128,-2 2-128,-2 4 128,-2 5 0,-2 6 0,-1 4 0,-2 5 0,-2 4 0,0 6 0,-1 5 0,1 3 128,0 3-128,1 1 128,1-2 0,0-3 0,0-2 0,2-5 0,1-4 0,1-5 0,1-5 0,1-6 0,-1-5-128,0-5 128,-2-6-128,-3-6 128,0-3-128,-2-2 0,0-2 0,1 0 0,0 1 0,1 2 0,0 1-128,1 4 128,1 3-128,-1 2 0,2 2 0,-1 2 0,1 1 0,-1 2 0,1 3 0,-1 4 128,0 6-128,1 5 128,0 6 0,0 6 0,1 5 0,1 4 0,1 1 0,1 2 0,1-1 0,-1-1 128,0-3-128,0-4 128,0-6-128,-1-5 128,0-9-128,1-6 128,0-8-128,-1-5 128,0-5-128,0-2 0,-1-3 0,-1 0 0,-1 0 0,0 1 0,0 3-128,2 2 128,-1 4-128,1 4 128,-1 7-128,-1 5 128,-1 7-128,0 5 128,-1 5 0,1 3 0,-1 4 0,2 1 0,1 2-512,1 1 128,2 0-768,0-2 0,1-2-7296,0-6 4736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3.199"/>
    </inkml:context>
    <inkml:brush xml:id="br0">
      <inkml:brushProperty name="width" value="0.1" units="cm"/>
      <inkml:brushProperty name="height" value="0.6" units="cm"/>
      <inkml:brushProperty name="color" value="#CC9900"/>
      <inkml:brushProperty name="inkEffects" value="pencil"/>
    </inkml:brush>
  </inkml:definitions>
  <inkml:trace contextRef="#ctx0" brushRef="#br0">39 405 10112,'0'0'0,"0"0"128,0 0 0,0 0 0,0 0 128,0 0-128,0 0 128,0 0-128,0 0 128,0-6-128,0-6 0,-1-9 0,-1-7 0,-1-9 0,-2-4 0,0-2-128,0 1 128,0 4-128,0 5 128,2 7-128,1 5 0,0 7 0,2 5 128,-1 6-128,1 7 128,1 8 0,-1 9 0,0 8 0,1 8 128,0 7-128,0 3 128,1 2-128,1-2 128,0-3-128,1-6 128,-1-8-128,0-5 128,-2-8-128,1-6 128,-2-5-128,0-4 128,-1-4-128,0-3 0,-1-4 0,-1-3 0,1-5-128,0-5 128,0-3-128,0-4 127,2-4-127,0-4 0,1-4 0,1-1 0,-1 0-127,1 3 127,-2 3-128,0 6 0,-1 5 0,0 5 0,-1 6 0,1 5 0,-1 4 0,1 6 128,0 6-128,0 5 128,1 7 0,1 6 0,1 4 0,0 5 0,0 2 0,0 2 0,0-2 0,0-1 128,0-4 0,0-3 0,1-4 0,0-4 128,0-5-128,0-3 127,-1-6-127,-1-3 0,0-6 0,0-5 0,-1-5 0,0-7 0,1-4-128,0-5 128,0-2-128,-1-3 0,0 1 0,0 0 0,-1 3 0,1 4 0,-1 3 0,1 5 0,0 5 0,0 4 0,0 4 0,0 5 0,0 8 0,0 8 0,-1 9 0,1 6 0,0 7 0,0 4 0,0 2 0,0 0 0,2-4 0,-1-6 128,0-5-128,-1-7 128,1-8-128,-2-6 128,0-8-128,0-5 128,1-7-128,1-5 128,0-6-128,1-4 0,1-4 0,1-2 0,3-2-128,1 0 128,1 1-128,0 2 0,-1 4-128,0 4 128,-2 5-128,-1 5 128,0 5 0,-2 4 0,0 8 0,-2 7 128,1 8 0,0 8 0,-1 7 0,1 7 0,0 4 0,1 2 128,1 1 0,0-1 0,3-4 0,1-5 128,0-5-128,-1-7 128,0-9-128,-2-8 0,-1-9-128,-3-8 128,-1-8-128,-1-6 0,0-8 0,-1-5 0,0-5 0,0-4 0,1-1-128,0 0 128,0 3-128,0 3 0,0 5-128,-1 5 128,1 5-128,-1 6 128,1 3-128,-1 3 128,0 3 1,1 4-1,0 2 0,0 5 0,1 4 0,-1 5 128,1 8 0,0 7 0,-1 6 0,0 6 0,0 3 0,0 0 128,-1-1-128,1-4 128,1-5 0,0-5 0,-1-4-1,1-6 1,0-4 0,0-4 0,1-3 0,-2-4 0,0-4-128,-1-5 128,-1-3-128,0-6 0,-1-8 0,0-6 0,0-5-128,1-2 128,-1-1-128,-1 3 0,1 3-128,1 6 128,0 4-127,1 6 127,0 5 0,-1 7 0,-1 6 0,-2 9 128,0 10 0,-1 10 0,0 10 0,1 6 128,1 6-128,1 2 128,1-2 0,1-5 0,1-6 0,0-8-1,2-11-127,2-12 0,3-13-127,3-13 127,2-12-896,2-10 128,1-9-9600,-2 4 6016</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4.818"/>
    </inkml:context>
    <inkml:brush xml:id="br0">
      <inkml:brushProperty name="width" value="0.1" units="cm"/>
      <inkml:brushProperty name="height" value="0.6" units="cm"/>
      <inkml:brushProperty name="color" value="#CC9900"/>
      <inkml:brushProperty name="inkEffects" value="pencil"/>
    </inkml:brush>
  </inkml:definitions>
  <inkml:trace contextRef="#ctx0" brushRef="#br0">117 220 6912,'0'0'0,"0"0"128,0 0 0,0 0 384,0 0 0,0 0 128,0 0 128,0 0-256,0 0 0,0 0-128,0 0 128,0-5-256,-1-6 128,-1-4-128,0-3 0,-2-1-128,0-2 128,0 0-128,0 1 128,0 0-128,1 2 128,0 1-128,2 4 0,0 2 0,1 3 0,-2 6 0,0 4 0,-1 4 0,1 5 0,-1 4 0,-1 5 128,1 4-128,-1 4 128,-1 3-128,1 1 128,0-1-128,2-3 128,0-3-129,2-5 129,-1-5-128,1-5 0,0-6 0,-1-3 0,-1-4 0,-1-3 0,0-3 0,0-4 0,0-4-128,0-3 128,2-2-128,-1-1 0,2 1 0,-1 1 0,1 3 0,-1 3 0,2 3 0,-1 4 0,0 2-128,0 2 128,0 3 0,0 4 0,0 3 0,1 5 0,1 5 0,0 4 0,1 5 0,0 1 0,0 0 0,-1-1 0,1-4 0,0-4 0,-1-5 0,-1-5 0,-1-7 0,-2-5 0,-1-6 0,-1-6 0,-1-4 0,-2-4 0,1-1-128,0 1 128,2 1-128,1 3 128,0 4-128,2 5 0,0 3 0,1 4 0,0 3 0,0 2 128,2 4 0,1 3 0,1 3 0,0 5 0,-1 5 0,0 4 0,-1 2 0,-1 0 0,0-2 0,1-2 0,-1-5 0,0-5 128,0-5-128,0-5 0,0-7 0,1-7 0,-1-5-128,1-3 128,0-2-128,0 0 128,-1 1-128,-1 4 0,1 3 1,0 4-1,3 2 0,-1 4 128,1 1 0,-1 3 0,-1 3 0,0 2 0,-2 7 0,-1 3 0,0 5 0,-1 1 128,0 1-128,1-1 0,1-1-256,3-4 0,2-5-11008,0-4 6784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1.839"/>
    </inkml:context>
    <inkml:brush xml:id="br0">
      <inkml:brushProperty name="width" value="0.05" units="cm"/>
      <inkml:brushProperty name="height" value="0.05" units="cm"/>
    </inkml:brush>
  </inkml:definitions>
  <inkml:trace contextRef="#ctx0" brushRef="#br0">1 275 10368,'9'-28'128,"-5"17"96,1 0-1,1 0 1,0 1 0,0 0 0,1 1 0,9-11 0,21-31 257,-19 17-256,-14 23-144,1 1-1,1 0 1,0 0-1,0 1 1,1-1-1,10-10 1,-15 22 100,-4 8-108,-5 10 14,6-18-151,-3 10 150,-2 1 0,0-1 1,-13 20-1,-5-7-2543</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0.298"/>
    </inkml:context>
    <inkml:brush xml:id="br0">
      <inkml:brushProperty name="width" value="0.1" units="cm"/>
      <inkml:brushProperty name="height" value="0.6" units="cm"/>
      <inkml:brushProperty name="color" value="#CC9900"/>
      <inkml:brushProperty name="inkEffects" value="pencil"/>
    </inkml:brush>
  </inkml:definitions>
  <inkml:trace contextRef="#ctx0" brushRef="#br0">0 128 9088,'0'0'0,"0"0"0,0 0 128,0 0 0,0 0 128,0 0 0,0 0 0,1-4 128,-1-4 0,1-2-128,0 0 128,0 0-128,-1 2 0,0 1 0,1 2 0,-1 2 0,0 3 128,1 2-128,0 4 128,1 4-128,1 3 128,-1 2-128,1 4 128,0 0-128,1 1 128,-1-1-128,-1-1 0,-1-2-128,0-2 127,-1-4-127,0-3 128,0-2-128,0-2 128,0-2-128,1-3 0,1-2-128,0-4 128,0-3-128,1-5 0,-2-4 0,0-4 0,0-3-128,-1-1 0,0 1 0,0 1 0,0 4-128,-1 4 128,0 5-128,-1 4 128,2 4 1,-1 6-1,2 5 0,-1 5 128,2 6 0,0 3 0,1 4 0,0 2 128,1 2 0,0-1-1,0-1 1,1-3 0,-1-2 0,-1-5 128,0-3-128,-2-4 128,0-4-128,0-3 128,-1-6-128,1-3 0,0-5-128,1-5 0,0-3 0,0-3 0,-1-3-128,0-1 128,0 1-128,-1 3 0,1 4 0,-1 5 0,2 7 0,0 6 128,3 7 0,2 6 0,0 6 0,1 4 0,0 4 0,-1 3 128,-1 1 0,-1 1 0,0-2 0,0-2 128,-2-4-128,0-5 128,0-5-128,-2-5 0,0-8-128,0-7 128,0-7-128,0-7 128,0-5-128,-1-2 0,0-3 0,0 2 0,-1 1 0,0 3 0,0 4-128,0 5 128,1 4-128,2 5 128,1 6 0,1 7 0,1 5 0,2 7 0,-1 5 0,1 5 128,0 5 0,1 1 0,1 0 0,-2-3 128,0-4-128,-2-8 128,-2-6-256,-3-10 128,-2-10-128,0-10 0,-1-10 0,0-5 0,1-5-384,0-1 0,1 1-896,1 3 128,0 5-10751,0 7 6911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2.564"/>
    </inkml:context>
    <inkml:brush xml:id="br0">
      <inkml:brushProperty name="width" value="0.1" units="cm"/>
      <inkml:brushProperty name="height" value="0.6" units="cm"/>
      <inkml:brushProperty name="color" value="#CC9900"/>
      <inkml:brushProperty name="inkEffects" value="pencil"/>
    </inkml:brush>
  </inkml:definitions>
  <inkml:trace contextRef="#ctx0" brushRef="#br0">6 160 7424,'0'0'0,"0"0"0,0 0 0,0 0 0,0 0 0,0 0 256,0 0 0,2-5 256,1-4 128,1-3-256,1-1 128,1 0-128,0 2 128,-2 3 0,1 3 0,-2 5 0,-1 3 0,-1 5-128,0 4 128,0 4-128,0 2 0,0 1-128,-1 0 128,0-2-128,-1-2 0,0-1-128,0-1 128,-1-1-128,1-2 127,1-1-127,-1-4 0,1-1-128,-1-2 128,0-4-128,0-4 128,-1-6-128,1-3 0,0-5-128,1-1 128,-1-3-256,1 1 128,0 1-255,-1 2 127,0 3 0,1 5 0,-1 5 0,0 4 128,1 6 0,0 5 128,0 6 0,0 5 0,-2 4 0,0 3 0,-1 4 0,0 0 128,0 0 0,0-3 0,1-2 0,0-5 0,0-5 0,0-5 0,1-6-128,0-7 128,0-5-128,0-7 0,1-5 0,-1-5 0,0-3-256,0-2 128,0 0-128,1 1 128,0 4-128,0 3 0,1 5 0,0 3 0,2 4 0,-1 4 128,1 3 0,0 2 128,1 4 0,-1 2 0,-1 3 0,0 3 0,-1 2 0,1 1 128,-1 0 0,-1 0 0,1 0 0,-2-1 128,0-2-128,0-1 128,0-3-128,0-1 128,1-2-128,-1-2 0,1-2-128,-1-4 128,0-4-128,1-3 0,1-5 0,0-3 0,1-2-128,1-3 128,0-1-128,2 1 128,1 1-128,1 4 128,-1 4 0,1 5 0,-1 6 0,-1 7 0,0 6 0,-2 5 128,0 5 0,-1 5 0,-1 3 0,-1 3 128,0 4 128,-2 0-1,1-1-127,-1-2 128,0-5-128,1-6 0,-2-5-128,1-6 128,0-6-256,0-8 128,2-6-128,0-7 0,2-5 0,0-5 0,1-3-128,1 0 128,0-1-128,1 3 0,-1 3-128,1 5 128,-1 5 0,1 4 0,1 6 0,1 4 128,2 7 0,-1 5 0,-1 7 0,-1 5 0,-4 3 0,-3 4 0,-2 1 0,-2 0 128,0-1 0,-1-2 0,1-4-128,2-5 128,3-5-128,3-5 128,3-6-128,3-8 128,1-7-128,0-7 0,1-6-128,-2-3 128,0-3-128,-2 1 0,-1 2 0,-2 5 0,0 3 0,-1 5 128,0 5-128,-1 5 128,0 7 0,1 5 0,-1 6 0,1 6 0,0 5 0,0 3 128,0-1 0,0-1 0,0-3 0,-2-3 0,1-4-128,-1-3 128,0-6-128,0-4 0,0-7-640,0-5 0,0-3-11135,-1 1 7039</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4.216"/>
    </inkml:context>
    <inkml:brush xml:id="br0">
      <inkml:brushProperty name="width" value="0.1" units="cm"/>
      <inkml:brushProperty name="height" value="0.6" units="cm"/>
      <inkml:brushProperty name="color" value="#CC9900"/>
      <inkml:brushProperty name="inkEffects" value="pencil"/>
    </inkml:brush>
  </inkml:definitions>
  <inkml:trace contextRef="#ctx0" brushRef="#br0">75 316 9216,'0'0'0,"0"-4"128,0-2 128,0 0 0,0 2 0,-1 2 128,0 2 0,-1-1 0,0 1 0,0-2 0,0-1 0,1-1-256,-1-3 128,2-1-128,-1-2 128,1-2-256,1-2 128,-1-1-128,0 0 128,1 2-128,0 1 0,1 2 0,-1 3 0,-1 2 0,-1 4 128,-1 3-128,-1 5 128,-1 3 0,-1 2 0,1 2 0,-1 2 128,1 2 0,-1 0 0,1 1 0,0-2 0,1-2-128,-1-2 128,0-4-128,2-2 0,0-5-128,1-3 128,0-5-128,1-4 0,1-4 0,2-6 0,0-5 0,0-4 0,1-2-128,-1 0 128,1 2-128,0 3 0,-1 5 0,-1 5 0,2 7 0,-1 6 128,-1 5 0,0 6 0,-2 5 0,-2 5 0,-1 4 0,-3 3 128,-1 2 0,-1-1 0,1 0 0,0-3 128,2-2-128,2-5 127,2-5-127,2-4 0,3-7-128,2-5 128,3-6-128,0-5 128,3-5-128,0-5 0,2-3 0,1-2 0,0 0 0,-1 3 0,1 4 0,-3 4 0,-1 5-128,-4 4 128,-1 5 0,-3 6 0,-1 6 0,-1 7 0,-1 7 0,0 4 0,0 2 0,-1 3 0,0-1 0,0-2 128,-1-2-128,0-4 128,-1-4-128,1-4 128,-1-4-128,1-4 0,1-5 0,1-5 0,1-6-128,2-6 128,1-4-256,1-4 0,1-3-127,1-1-1,0-1 128,0 1 0,-1 4 128,-1 4 0,0 5 0,-3 5 128,-1 5 0,-3 6 0,0 9 0,-1 8 128,0 8 0,1 5 128,0 5 0,0 1 0,1 0 0,0-2 127,0-5-127,1-5 0,0-4-128,0-8 128,1-6-128,1-7 0,0-7-128,1-6 0,0-5 0,0-4 0,1-2-128,2 0 128,-1 3-128,0 3 128,-1 3-128,-1 4 0,-1 2 0,-1 4 128,-2 3 0,-1 3 0,0 5 0,0 4 0,0 5 0,1 6 0,0 3 0,-1 3 128,1 0-128,-1-1 128,0-2-256,0-3 0,-1-4-767,2-3-1,-1-2-9984,1-4 6400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6.003"/>
    </inkml:context>
    <inkml:brush xml:id="br0">
      <inkml:brushProperty name="width" value="0.1" units="cm"/>
      <inkml:brushProperty name="height" value="0.6" units="cm"/>
      <inkml:brushProperty name="color" value="#CC9900"/>
      <inkml:brushProperty name="inkEffects" value="pencil"/>
    </inkml:brush>
  </inkml:definitions>
  <inkml:trace contextRef="#ctx0" brushRef="#br0">14 272 9088,'0'0'0,"0"0"128,0 0 128,0 0 128,0 0 128,0 0 128,0 0 0,0 0-128,0 0 0,0 0-128,0 0 128,0 0-128,0 0 0,0 0-128,0 0 128,0 0-128,0 0 0,0 0-128,0 0 128,0 0-128,0 0 0,-1-6 0,-2-7 0,0-7-1,-1-6 1,2-4-128,2-1 128,1 1-128,1 1 128,2 4-128,0 3 0,0 5 0,1 4 0,0 6 0,-1 5 128,0 6-128,0 7 128,1 6 0,0 5 0,2 5 0,0 4 128,0 2-128,0-1 128,-1-1-128,-3-3 128,0-1-128,-3-3 0,0-2 0,0-4 0,0-3 0,1-4 0,1-3-128,0-5 128,0-5-128,1-6 128,0-6-128,3-4 128,1-4-128,3-3 0,0 0 0,2 0 0,-1 2 0,0 3 0,-1 2 0,-2 3 0,-1 3 0,-2 4 0,-2 4 0,-2 4 0,-2 6 0,0 4 0,-1 6 0,0 2 0,-1 3 0,1-1 128,-1 0-128,1-1 0,0-2 0,1-3 0,0 1 0,0-1 128,0-2-128,0-2 0,0-5 0,0-6 0,1-6 0,0-6 0,1-5 0,2-5 0,2-4-128,1-3 128,2-2-128,-1 3 128,0 1-128,-1 5 128,-1 4 0,-2 5 0,-2 6 0,-1 7 0,-3 6 0,0 7 0,-3 4 0,0 6 0,-3 2 0,0 3 128,0 1-128,1 0 128,1 0-128,1-2 128,1-4-128,1-3 128,3-5-128,1-6 128,1-7-128,0-8 128,2-7-128,-1-7 0,1-6 0,0-2 0,0-3 0,2 0 0,0 4 0,1 3 0,-1 5 0,0 4 0,-1 5 0,0 4 0,-3 4 0,-1 5 0,-1 6 0,-1 5 0,-2 6 0,-2 3 128,0 3 0,-1 0 0,0-2-128,1-2 128,0-3-128,1-5 128,2-4-128,2-6 0,1-7 0,3-6 0,0-5 0,3-5 0,1-3 0,1 1 0,1 3-128,0 3 128,-2 6-128,0 5 128,-1 5-128,-1 4 128,0 2-128,-2 2 128,1-1-128,-2 1 0,0-2-768,-1 0 128,0-1-384,-2 0 1,0-1-10369,-1 0 6784</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7.535"/>
    </inkml:context>
    <inkml:brush xml:id="br0">
      <inkml:brushProperty name="width" value="0.1" units="cm"/>
      <inkml:brushProperty name="height" value="0.6" units="cm"/>
      <inkml:brushProperty name="color" value="#CC9900"/>
      <inkml:brushProperty name="inkEffects" value="pencil"/>
    </inkml:brush>
  </inkml:definitions>
  <inkml:trace contextRef="#ctx0" brushRef="#br0">1 270 12032,'0'0'0,"0"0"0,0 0 0,0 0 0,0 0 128,1-4-128,2-5 128,1-3-128,-1-5 128,1-4-128,-1-2 128,-1-1 0,-1-1 0,0-1-128,-1 1 128,0 2-128,1 3 128,0 4-128,0 4 128,0 4 0,0 4 0,-1 4 0,0 6 128,1 5 0,0 7 0,2 5 128,0 4 0,0 4-128,0 2 0,0 0 0,0-3 0,1-4 0,-1-3 127,0-6-255,-1-5 128,0-5-128,-2-5 128,1-7-128,0-6 0,3-7-128,2-4 128,0-4-128,1-3 0,-1 0 0,-1 0 0,0 2 0,-1 1 0,-1 4-128,0 6 128,-1 6-128,-1 7 128,0 7 0,-1 7 0,-1 6 0,1 5 0,1 4 0,0 2 128,1 1 0,1 1 0,0-3 0,2-3 0,-1-4 0,-1-6 0,0-4 0,0-7 0,0-5-128,1-6 128,0-5-128,0-5 128,0-2-128,0-2 0,-1 0 0,-1 1 0,-1 3 0,1 3 0,-1 3 0,0 4 0,-1 2 0,0 5 0,1 6 0,0 5 0,0 6 0,2 7 128,0 5 0,2 3 0,1 3 0,1-1 0,1-3 0,-2-4 128,0-5-128,-2-6 0,-1-6 0,-1-8 0,-2-7-128,0-6 0,-1-6 0,-1-6 0,0-4 0,0-4 0,0-4-128,-1 1 128,0 0-128,-1 4 0,1 4 0,-1 6 0,1 5 0,0 5 0,1 5-128,1 4 128,0 4 0,0 6 128,0 5 0,0 6 0,1 4 0,1 4 0,0 2 0,1 0 0,0-1 0,1-2 0,-1-3 0,0-4 0,-1-4 0,0-8 0,-1-7-512,-1-6 128,-1-7-640,-2-4 129,1-1-10753,-1 2 6912</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8.930"/>
    </inkml:context>
    <inkml:brush xml:id="br0">
      <inkml:brushProperty name="width" value="0.1" units="cm"/>
      <inkml:brushProperty name="height" value="0.6" units="cm"/>
      <inkml:brushProperty name="color" value="#CC9900"/>
      <inkml:brushProperty name="inkEffects" value="pencil"/>
    </inkml:brush>
  </inkml:definitions>
  <inkml:trace contextRef="#ctx0" brushRef="#br0">24 115 7808,'0'0'0,"0"0"128,0 0 128,0 0 128,0 0 128,0 5 128,0 4 0,0 2 128,1 1 0,0 1-128,-1-2 0,0-1 0,-1-1 0,0-2-256,0-2 128,-1-1-128,1-1 0,-1-2-128,1-2-1,0-5-127,0-3 128,0-4-128,0-4 0,0-3 0,-1-1 0,0-3-128,1 1 128,1 2-128,1 3 128,0 2-128,0 3 0,0 4 0,-1 5 0,0 5 0,-1 5 128,-2 7-128,1 6 128,-1 7-128,1 6 128,4 5 0,1 1 0,1-2-128,0-3 128,-1-4-128,-1-7 128,-2-5 0,0-7 0,-1-6 0,0-6 0,1-6-128,2-5 128,1-3-128,-1-4 0,0-5 0,-1-3 0,0-4 0,1 1 0,1 0 0,0 4 0,1 4 0,-2 5 0,0 5 0,-1 5 0,0 7 0,-1 7 0,0 10 0,0 7 128,2 7 0,0 6 0,1 2 0,2 1 0,0-3 0,0-3 0,0-5 0,-1-7 0,-1-5 0,0-6 0,0-9-128,0-7 128,-2-8-128,1-6 0,-1-7 0,0-5 0,0-3 0,1 0 0,-1 1 0,0 4 0,-1 5 0,-1 4 0,0 6 0,0 3 0,1 5-128,0 3 128,2 5 0,-1 5 0,0 7 0,0 5 0,-1 6 0,0 2 0,0 3 0,1-2 0,0-3 0,0-3 128,1-5-128,0-5 128,0-7-128,1-7 128,0-7-128,1-8 0,1-5 0,0-3 0,0-1-128,1 2 128,1 5-128,-2 7 128,0 8-128,-1 7 128,-2 7-256,1 6 0,-1 2-1024,0 1 128,0 0-11519,1-4 7551</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1.082"/>
    </inkml:context>
    <inkml:brush xml:id="br0">
      <inkml:brushProperty name="width" value="0.05" units="cm"/>
      <inkml:brushProperty name="height" value="0.05" units="cm"/>
    </inkml:brush>
  </inkml:definitions>
  <inkml:trace contextRef="#ctx0" brushRef="#br0">7 247 6912,'5'0'22,"15"-3"612,-19 3-611,-1-1-1,1 1 0,-1-1 1,1 0-1,-1 1 0,0-1 0,1 0 1,-1 0-1,0 1 0,0-1 1,1 0-1,-1 0 0,0 1 1,0-1-1,0 0 0,0 0 0,0 0 1,0 1-1,0-1 0,0 0 1,0 0-1,-1 0 0,1 1 1,0-1-1,0 0 0,-1 0 0,0-3 68,1-1 0,0 1 0,1 0 0,-1 0 0,0 0 0,1-1 0,0 1 0,0 0 0,0 0 0,1 0 0,3-7 0,0 1 120,0 1 0,0-1 0,12-12 0,-12 16-65,1 0 1,-1 1-1,2 0 0,6-5 0,-2 2 25,-36 55 364,-61 66-1,77-106-438,5-10 71,4 1-150,0 1-1,0 0 0,0 0 0,0 0 1,0-1-1,0 1 0,0 0 1,0 0-1,1 0 0,-1-1 0,0 1 1,1 0-1,-1 0 0,2-1 1,3-7-10,9-17 146,1 2 0,0 0 0,2 1-1,1 0 1,29-27 0,-24 36-21,-19 12-79,0 0 0,0 0 0,-1 0-1,1-1 1,-1 1 0,1-1 0,-1 0-1,3-4 1,-5 6-30,-17 6-3350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1.854"/>
    </inkml:context>
    <inkml:brush xml:id="br0">
      <inkml:brushProperty name="width" value="0.05" units="cm"/>
      <inkml:brushProperty name="height" value="0.05" units="cm"/>
    </inkml:brush>
  </inkml:definitions>
  <inkml:trace contextRef="#ctx0" brushRef="#br0">3 611 12160,'-2'-32'0,"2"24"46,2 10 71,-2-2-111,0 0-1,0 0 1,0 0 0,0-1 0,0 1 0,0 0-1,0 0 1,0 0 0,0-1 0,0 1 0,1 0 0,-1 0-1,0 0 1,0 0 0,0-1 0,0 1 0,0 0-1,0 0 1,0 0 0,0 0 0,1-1 0,-1 1 0,0 0-1,0 0 1,0 0 0,0 0 0,0 0 0,1 0-1,-1 0 1,0 0 0,0-1 0,0 1 0,1 0-1,-1 0 1,0 0 0,0 0 0,0 0 0,1 0 0,-1 0-1,0 0 1,0 0 0,0 0 0,0 0 0,1 0-1,-1 0 1,0 0 0,0 1 0,0-1 0,1 0-1,-1 0 1,0 0 0,0 0 0,0 0 0,0 0 0,1 0-1,-1 0 1,0 1 0,0-1 0,0 0 0,7-37 646,-3-1 0,-1 0 0,-2-57 1,-1 14-169,1 7-55,-1 19 167,10-74 0,-5 109-313,-2 17-110,-2 15-96,4 148-45,0-92 0,-4 0 0,-13 130 0,8-194-42,0-13-17,-2-13-42,-8-74-530,8 32-2706,3 26-6124</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3.467"/>
    </inkml:context>
    <inkml:brush xml:id="br0">
      <inkml:brushProperty name="width" value="0.05" units="cm"/>
      <inkml:brushProperty name="height" value="0.05" units="cm"/>
    </inkml:brush>
  </inkml:definitions>
  <inkml:trace contextRef="#ctx0" brushRef="#br0">2 786 3328,'4'-16'4808,"-2"2"-3451,-4-9-545,0 0 1,3-31-1,-1-24-198,-4 9-53,4-1 1,11-100 0,-9 147-380,2 0 1,0 1-1,2 0 1,0 0-1,2 0 1,0 1-1,1 0 1,22-35 0,-29 53-158,0 0 1,0 0 0,0 1 0,1-1 0,-1 1 0,1-1 0,0 1 0,0 0-1,-1 0 1,1 0 0,0 1 0,1-1 0,-1 1 0,0 0 0,0 0 0,1 0-1,-1 0 1,5-1 0,-5 3-12,0-1-1,0 0 1,-1 0-1,1 1 1,0 0-1,0 0 1,0 0-1,0 0 1,-1 0-1,1 0 1,0 0 0,-1 1-1,1 0 1,-1-1-1,0 1 1,1 0-1,-1 0 1,0 0-1,0 1 1,0-1-1,2 4 1,7 12 24,-1 0 0,0 1 1,-1 0-1,-2 0 0,0 1 1,-1-1-1,0 2 0,-2-1 0,2 24 1,1 30 122,-4 88 0,-3-117-98,0 5-57,2-17-146,-2 1-1,-2-1 1,-10 60 0,11-92-557</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4.505"/>
    </inkml:context>
    <inkml:brush xml:id="br0">
      <inkml:brushProperty name="width" value="0.05" units="cm"/>
      <inkml:brushProperty name="height" value="0.05" units="cm"/>
    </inkml:brush>
  </inkml:definitions>
  <inkml:trace contextRef="#ctx0" brushRef="#br0">229 121 5632,'0'0'256,"0"2"64,-2 6 109,1-1-1,-1 1 1,0-1 0,-1 0 0,0 0-1,0 0 1,0 0 0,-1 0 0,-4 6-1,6-11-329,-1 1-1,1-1 0,0 0 0,-1 0 0,1 0 0,-1 0 0,1 0 1,-1 0-1,0 0 0,0-1 0,0 0 0,0 1 0,0-1 0,0 0 1,0-1-1,-1 1 0,1-1 0,0 1 0,0-1 0,-1 0 0,1 0 1,0 0-1,0 0 0,-6-2 0,3 1-3,-1-1-1,0 0 1,1 0 0,-1-1-1,1 1 1,-1-2 0,1 1 0,0-1-1,1 1 1,-1-2 0,0 1-1,1-1 1,0 1 0,0-1 0,-5-7-1,8 8-57,-1 0 0,1 0-1,0 0 1,0 0 0,0 0-1,1 0 1,0 0 0,-1-1-1,1 1 1,1 0 0,-1-1-1,1 1 1,-1-1 0,1 1-1,1-1 1,-1 1 0,1-1-1,-1 1 1,1 0 0,0-1-1,1 1 1,-1 0 0,1 0-1,4-8 1,-3 8-20,0 0 0,0 0-1,0 0 1,0 1 0,0-1 0,1 1 0,0 0 0,0 0-1,0 0 1,0 1 0,0-1 0,0 1 0,1 0 0,-1 0-1,1 1 1,-1-1 0,1 1 0,0 0 0,0 0 0,-1 1-1,1-1 1,0 1 0,5 1 0,-2-1 4,-1 0 1,0 1-1,0 0 1,0 1-1,0-1 0,0 1 1,0 1-1,0-1 1,0 1-1,-1 0 1,0 1-1,1 0 0,-1 0 1,10 9-1,-9-5-1,0 1 1,0 0-1,-1 1 0,0-1 1,-1 1-1,0 0 0,-1 1 1,0-1-1,0 1 0,-1 0 1,-1-1-1,0 1 0,0 1 1,-1-1-1,0 0 0,-1 0 1,-1 0-1,0 1 0,0-1 1,-6 22-1,6-31-9,0 1 0,0 0-1,0-1 1,0 1 0,-1 0 0,1-1 0,-1 0 0,0 1 0,0-1 0,1 0-1,-1 0 1,-1 0 0,1 0 0,0 0 0,0-1 0,-1 1 0,1-1 0,-1 1-1,-4 1 1,1-2 4,1 1 0,-1-1 0,1-1 0,-1 1 0,1-1-1,-1 0 1,1 0 0,-1 0 0,-9-3 0,-3-1-58,1-1-1,0-1 1,0-1 0,0 0 0,-20-13-1,-2-6-3475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2.489"/>
    </inkml:context>
    <inkml:brush xml:id="br0">
      <inkml:brushProperty name="width" value="0.05" units="cm"/>
      <inkml:brushProperty name="height" value="0.05" units="cm"/>
    </inkml:brush>
  </inkml:definitions>
  <inkml:trace contextRef="#ctx0" brushRef="#br0">57 553 11648,'27'-116'512,"-24"98"-431,-1 0 1,-1-1-1,-1 1 0,-1 0 1,0 0-1,-1 0 1,-1 0-1,-1 0 1,-1 0-1,-10-27 1,4 22 9,1-1 0,2 0 1,0 0-1,1-1 1,2 0-1,-4-41 1,16 168-92,1 33 0,-17 26-107,9-154-184,3-15-1957,-2-1-5090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5.932"/>
    </inkml:context>
    <inkml:brush xml:id="br0">
      <inkml:brushProperty name="width" value="0.05" units="cm"/>
      <inkml:brushProperty name="height" value="0.05" units="cm"/>
    </inkml:brush>
  </inkml:definitions>
  <inkml:trace contextRef="#ctx0" brushRef="#br0">0 273 6656,'8'-1'3,"17"-6"37,-24 7-37,0-1 1,0 1-1,-1 0 0,1 0 0,0-1 0,-1 1 0,1-1 0,0 1 0,-1-1 0,1 1 0,0-1 0,-1 1 0,1-1 0,-1 0 0,1 1 0,-1-1 0,0 0 0,1 1 0,-1-1 0,0 0 0,1 1 0,-1-1 0,0 0 0,0 0 0,0 0 0,1 1 0,-1-3 0,-1-4 108,1-1 1,1 0-1,-1 1 0,1-1 1,1 0-1,-1 1 1,1-1-1,1 1 0,-1 0 1,1 0-1,0 0 1,1 0-1,0 0 0,0 1 1,8-11-1,5-1 407,0 0-1,2 1 1,28-21-1,-10 8 239,-121 113 161,61-64-3200,12-10-4415</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6.878"/>
    </inkml:context>
    <inkml:brush xml:id="br0">
      <inkml:brushProperty name="width" value="0.05" units="cm"/>
      <inkml:brushProperty name="height" value="0.05" units="cm"/>
    </inkml:brush>
  </inkml:definitions>
  <inkml:trace contextRef="#ctx0" brushRef="#br0">1 601 10368,'2'-6'0,"-2"5"0,0 0 0,0 0 0,0 0 0,0 0 0,1 0 0,-1 0 0,0 0 0,1 0 0,-1 0 0,1 0 0,-1 0 0,1 0 0,-1 0 0,1 1 0,0-1 0,0-1 0,1 2 0,-10-45 384,7 30-284,1 0 1,0 0 0,1 0 0,0 0-1,2 0 1,-1 0 0,10-27-1,0-10 119,-4 12 37,-2-1 0,1-72 0,-6 96-37,-2 1 0,0 0 1,0-1-1,-2 1 1,0 0-1,-9-25 1,16 87 278,-4-26-463,6 82 143,1 180 519,-9-254-511,-2 0 1,0-1 0,-16 54-1,20-81-186,0 0 0,0 1-1,0-1 1,0 0 0,0 0-1,0 0 1,0 0 0,0 0 0,0 0-1,0 1 1,0-1 0,0 0-1,0 0 1,-1 0 0,1 0 0,0 0-1,0 0 1,0 0 0,0 1-1,0-1 1,0 0 0,0 0 0,0 0-1,0 0 1,0 0 0,0 0-1,0 0 1,-1 0 0,1 0-1,0 0 1,0 0 0,0 0 0,0 1-1,0-1 1,0 0 0,0 0-1,-1 0 1,1 0 0,0 0 0,0 0-1,0 0 1,0 0 0,0 0-1,0 0 1,0 0 0,-1 0 0,1 0-1,0 0 1,0 0 0,0 0-1,0-1 1,0 1 0,0 0 0,0 0-1,-1 0 1,1 0 0,0 0-1,0 0 1,0 0 0,0 0-1,0 0 1,0 0 0,0 0 0,0-1-1,0 1 1,0 0 0,0 0-1,-1 0 1,-4-14-103,-3-18-520,7 8-1660,-1-1-6570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8.920"/>
    </inkml:context>
    <inkml:brush xml:id="br0">
      <inkml:brushProperty name="width" value="0.05" units="cm"/>
      <inkml:brushProperty name="height" value="0.05" units="cm"/>
    </inkml:brush>
  </inkml:definitions>
  <inkml:trace contextRef="#ctx0" brushRef="#br0">12 842 9728,'35'-5'768,"-49"-6"2026,10 2-2595,0 0 0,1 0 1,0-1-1,1 1 0,0-1 0,0 1 0,1-1 0,0-17 0,-2-16 120,-3-53 186,5 0 1,16-153-1,-13 232-449,2-1-1,0 1 1,1 0 0,1 0 0,0 0 0,1 1-1,1 0 1,1 0 0,0 1 0,1 0 0,0 1-1,14-15 1,-21 27-53,-1 0 1,1 0-1,0 1 0,0-1 0,-1 1 1,1 0-1,0 0 0,0 0 0,0 0 1,0 0-1,1 1 0,-1-1 0,0 1 0,0 0 1,0 0-1,0 0 0,1 1 0,-1-1 1,0 1-1,0-1 0,0 1 0,0 0 1,0 0-1,0 0 0,0 1 0,-1-1 1,4 3-1,4 1 5,0 1 1,0 0-1,-1 1 0,0 0 1,-1 0-1,11 12 0,-7-5-2,-1 2-1,-1-1 0,-1 1 1,0 0-1,-1 1 0,8 24 1,-5-7 17,-1 0 0,7 49 0,-7-7 94,-4 0 1,-2 1-1,-13 141 0,11-192-1118,1-15-2605</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9.786"/>
    </inkml:context>
    <inkml:brush xml:id="br0">
      <inkml:brushProperty name="width" value="0.05" units="cm"/>
      <inkml:brushProperty name="height" value="0.05" units="cm"/>
    </inkml:brush>
  </inkml:definitions>
  <inkml:trace contextRef="#ctx0" brushRef="#br0">219 407 6528,'0'0'5376,"-5"1"-4886,-6-1-319,1 0-1,0 0 1,-1-1 0,1 0-1,0-1 1,0 0-1,0-1 1,0 0-1,0-1 1,0 0 0,1 0-1,-11-7 1,15 8-118,-1-1-1,1 0 1,0-1 0,0 1 0,0-1 0,1 0 0,0 0 0,0 0 0,0-1-1,0 0 1,1 1 0,0-1 0,0-1 0,1 1 0,-1 0 0,1 0 0,1-1 0,-1 0-1,1 1 1,0-14 0,1 10-2,1 0 1,0 0-1,0 0 0,1 0 1,1 1-1,-1-1 0,2 0 1,-1 1-1,1 0 0,1 0 1,0 0-1,0 0 0,0 1 1,12-12-1,-10 11-28,1 0 0,0 1-1,1 0 1,0 1 0,0 0 0,1 0 0,-1 1 0,1 0-1,1 1 1,-1 0 0,1 1 0,17-5 0,-20 8-8,1 0 1,-1 0 0,0 1-1,0 1 1,0-1-1,0 1 1,0 0-1,0 1 1,0 0 0,0 0-1,-1 1 1,1 0-1,-1 0 1,1 1-1,-1 0 1,-1 0 0,1 1-1,0 0 1,-1 0-1,0 0 1,0 1-1,-1 0 1,1 0 0,4 7-1,-6-8-4,-1 0 0,1 0 1,-1 1-1,0-1 0,0 1 0,0 0 0,-1 0 0,0-1 1,0 2-1,-1-1 0,1 0 0,-1 0 0,-1 0 0,1 1 1,-1-1-1,0 0 0,0 1 0,-1-1 0,0 0 0,0 0 1,-1 0-1,1 1 0,-1-1 0,-1-1 0,1 1 0,-1 0 1,0-1-1,0 1 0,-1-1 0,1 0 0,-7 6 0,2-3-277,0-1-1,-1 0 0,0 0 1,-1-1-1,1 0 1,-1-1-1,-1 0 0,1-1 1,0 0-1,-1 0 0,0-1 1,0-1-1,0 1 0,0-2 1,0 0-1,-1 0 0,1-1 1,0 0-1,-21-4 0,14 1-7839</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1.179"/>
    </inkml:context>
    <inkml:brush xml:id="br0">
      <inkml:brushProperty name="width" value="0.05" units="cm"/>
      <inkml:brushProperty name="height" value="0.05" units="cm"/>
    </inkml:brush>
  </inkml:definitions>
  <inkml:trace contextRef="#ctx0" brushRef="#br0">1 395 5760,'3'-1'42,"-1"-1"1,1 1 0,0-1-1,-1 1 1,1-1 0,-1 0-1,0 0 1,1 0 0,-1-1-1,0 1 1,0 0 0,-1-1-1,1 1 1,0-1 0,-1 0-1,0 1 1,1-1 0,-1 0-1,0 0 1,0-3 0,11-23 415,2 1-1,0 1 1,2 1 0,30-40 0,-19 29-3,22-42 1,-11 27 312,-38 52-640,-6 30 277,-57 151-64,50-140-599,-9 27-535,7-22-3190,12-37-49</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1.704"/>
    </inkml:context>
    <inkml:brush xml:id="br0">
      <inkml:brushProperty name="width" value="0.05" units="cm"/>
      <inkml:brushProperty name="height" value="0.05" units="cm"/>
    </inkml:brush>
  </inkml:definitions>
  <inkml:trace contextRef="#ctx0" brushRef="#br0">0 894 4736,'8'-12'102,"0"0"1,-1 0-1,0 0 1,-1-1-1,0 0 0,-1 0 1,-1-1-1,0 1 1,4-27-1,-3-9 613,-1-76 0,-2 36-119,6-35 207,-2 41-587,-2 0 0,-9-84 0,2 148 466,3 41 63,0-7-764,6 151 1093,-2 54-612,-4-216-456,-25 344 479,24-345-461,1 1 4,0-1 0,-1 0 0,0 0 0,1 0 1,-1 1-1,0-1 0,-1 0 0,1 0 1,0 0-1,-1 0 0,-3 4 0,5-7-29,0 0 0,-1 0-1,1 0 1,0 0 0,-1 0 0,1 0-1,0 0 1,-1 0 0,1 0-1,0-1 1,0 1 0,-1 0 0,1 0-1,0 0 1,0 0 0,-1-1-1,1 1 1,0 0 0,0 0-1,-1-1 1,1 1 0,0 0 0,0 0-1,0-1 1,0 1 0,-1 0-1,1 0 1,0-1 0,0 1 0,0 0-1,0-1 1,0 1 0,0 0-1,0-1 1,0 1 0,0 0 0,0 0-1,0-1 1,0 1 0,0 0-1,0-1 1,0 1 0,0 0 0,0-1-1,-1-17-110,9-113-3430,-5 92-2580</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4.087"/>
    </inkml:context>
    <inkml:brush xml:id="br0">
      <inkml:brushProperty name="width" value="0.05" units="cm"/>
      <inkml:brushProperty name="height" value="0.05" units="cm"/>
    </inkml:brush>
  </inkml:definitions>
  <inkml:trace contextRef="#ctx0" brushRef="#br0">0 629 10624,'6'-22'0,"-3"20"299,0 7 409,0 0 341,1-15-417,0-37 158,-2-70 1,-3 75-543,2 1 0,10-66 0,-5 74-125,18-56 0,-20 79-75,0 0 0,1 0 0,0 0 0,1 1 0,0 0 0,0 0-1,0 0 1,1 1 0,13-12 0,-17 17-35,1 1-1,-1-1 1,1 1 0,0 0-1,-1 0 1,1 0 0,0 0-1,0 1 1,0 0-1,0-1 1,1 1 0,-1 1-1,0-1 1,0 1 0,1 0-1,-1 0 1,0 0-1,0 0 1,1 1 0,-1 0-1,0-1 1,0 2 0,0-1-1,0 0 1,0 1 0,0 0-1,0 0 1,0 0-1,-1 0 1,1 1 0,4 3-1,0 1 11,0 0 1,-1 0-1,1 0 0,-1 1 0,-1 0 1,0 0-1,0 1 0,0-1 0,-1 1 0,-1 1 1,8 18-1,-4 15 28,-1 1 0,-2 0 0,-2 0 1,-3 46-1,-2-32 13,-2 0 0,-18 84 0,21-134-360,-2 6 150,2-5-3508</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4.926"/>
    </inkml:context>
    <inkml:brush xml:id="br0">
      <inkml:brushProperty name="width" value="0.05" units="cm"/>
      <inkml:brushProperty name="height" value="0.05" units="cm"/>
    </inkml:brush>
  </inkml:definitions>
  <inkml:trace contextRef="#ctx0" brushRef="#br0">199 337 10752,'23'-1'0,"-23"1"0,0 0 0,0 0 0,0-1 0,1 1 0,-1 0 0,0 0 0,0 0 0,0-1 0,0 1 0,0 0 0,0 0 0,0 0 0,-1-1 0,1 1 0,0 0 0,0 0 0,0 0 0,0-1 0,0 1 0,0 0 0,0 0 0,0 0 0,0-1 0,-1 1 0,1 0 0,0 0 0,0 0 0,0 0 0,0 0 0,-1-1 0,1 1 0,0 0 0,0 0 0,0 0 0,-1 0 0,1 0 0,0 0 0,0 0 0,0 0 0,-1 0 0,1 0 0,0 0 0,0 0 0,0 0 0,-1 0 0,1 0 0,-11-6 0,-15-1 87,6 2 307,0-1-1,0 0 1,-33-18 0,48 22-332,1-1 0,-1 0 0,1 0 0,0 0 0,0 0 0,0-1 0,1 1 0,-1-1 0,1 0 0,0 0 1,0-1-1,0 1 0,1 0 0,-1-1 0,1 0 0,0 0 0,1 1 0,-1-1 0,1 0 0,-1-8 0,1 8-7,0 0 0,1 0 0,0-1 0,0 1 0,0 0 0,1-1 0,0 1 0,0 0 0,0 0 0,1 0 0,-1 0 0,1 0 0,0 0 0,1 0-1,-1 1 1,5-6 0,-1 3 10,1 0-1,-1 0 1,1 1-1,1 0 1,-1 1-1,1 0 1,0 0-1,12-5 1,-7 3-24,0 2 0,0 0 0,0 0 0,1 2 0,0-1 0,0 2 0,0 0 0,0 0 0,0 1 0,16 2 0,-26-1-27,1 0 0,0 1-1,-1 0 1,1-1 0,0 2-1,-1-1 1,0 0 0,1 1-1,-1 0 1,0 0 0,0 0-1,0 1 1,0-1 0,0 1 0,0 0-1,-1 0 1,1 1 0,-1-1-1,0 0 1,0 1 0,0 0-1,-1 0 1,1 0 0,-1 0 0,0 0-1,0 1 1,0-1 0,-1 0-1,1 1 1,-1-1 0,0 1-1,-1 0 1,1 6 0,0-5 2,-1 1 1,0-1 0,0 0-1,0 0 1,-1 1 0,0-1-1,0 0 1,-1 0-1,0 0 1,0 0 0,0 0-1,-1-1 1,0 1-1,0 0 1,0-1 0,0 0-1,-1 0 1,0 0 0,0 0-1,-1-1 1,1 0-1,-1 0 1,0 0 0,0 0-1,0-1 1,-1 1-1,-7 2 1,1 0-35,-1-2 1,1 0-1,-1 0 0,0-1 0,0-1 1,0 0-1,0-1 0,-1 0 0,1-1 1,0-1-1,0 0 0,-14-3 0,13 1-2136,-1 0-7595</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6.235"/>
    </inkml:context>
    <inkml:brush xml:id="br0">
      <inkml:brushProperty name="width" value="0.05" units="cm"/>
      <inkml:brushProperty name="height" value="0.05" units="cm"/>
    </inkml:brush>
  </inkml:definitions>
  <inkml:trace contextRef="#ctx0" brushRef="#br0">34 261 5248,'11'-9'673,"1"-2"-1,-2 1 1,1-1 0,-2-1 0,1 0-1,9-16 1,-10 14-416,1 0 0,0 1 0,1 0 0,0 1-1,15-12 1,-14 14-71,-6 4-35,1 0 0,-1 1 1,1 0-1,0 0 0,0 1 1,1 0-1,-1 0 0,1 0 1,0 1-1,0 0 0,0 1 1,0 0-1,14-2 0,-24 5-100,-1 0-1,0 1 1,1-1-1,-1 1 1,1-1 0,-1 1-1,1 0 1,0-1-1,0 1 1,-3 4-1,-6 4 56,-25 18 148,-51 53 0,62-54 35,-1-2 0,-2-1 0,-52 35 0,116-98 730,64-69-780,-72 85-277,0 1 1,49-29-1,-14 16-4350,-48 28-4145</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7.010"/>
    </inkml:context>
    <inkml:brush xml:id="br0">
      <inkml:brushProperty name="width" value="0.05" units="cm"/>
      <inkml:brushProperty name="height" value="0.05" units="cm"/>
    </inkml:brush>
  </inkml:definitions>
  <inkml:trace contextRef="#ctx0" brushRef="#br0">99 383 5888,'-14'-26'21,"14"26"-18,0 0 0,0 0-1,0 0 1,0 0 0,0 0 0,0 0-1,0 0 1,0-1 0,0 1 0,0 0-1,0 0 1,-1 0 0,1 0 0,0 0-1,0 0 1,0 0 0,0 0 0,0 0-1,0 0 1,0 0 0,0 0 0,0 0-1,0 0 1,0-1 0,0 1 0,-1 0-1,1 0 1,0 0 0,0 0 0,0 0 0,0 0-1,0 0 1,0 0 0,0 0 0,0 0-1,0 0 1,-1 0 0,1 0 0,0 0-1,0 0 1,0 0 0,0 0 0,0 1-1,0-1 1,0 0 0,0 0 0,0 0-1,0 0 1,-1 0 0,1 0 0,0 0-1,0 0 1,0 0 0,0 0 0,0 0-1,0 0 1,0 0 0,0 0 0,0 1-1,0-1 1,0 0 0,0 0 0,0 0-1,0 0 1,0 0 0,0 0 0,0 0-1,0 1 1,-2 11 268,2 13 804,1-6 972,-3-33-547,-5-24-738,3 25-642,-41-159 657,37 136-564,3 0 0,-4-68 0,25 142-85,-7-10-54,-1 1-1,-2 0 1,4 39 0,-1 92 369,-7-104-29,-5-115-389,-4-89-412,8 50-2941,0 70-3840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4.470"/>
    </inkml:context>
    <inkml:brush xml:id="br0">
      <inkml:brushProperty name="width" value="0.05" units="cm"/>
      <inkml:brushProperty name="height" value="0.05" units="cm"/>
    </inkml:brush>
  </inkml:definitions>
  <inkml:trace contextRef="#ctx0" brushRef="#br0">70 593 8064,'0'0'2432,"-3"-6"-2070,-15-51 218,3-1 0,-10-68 0,21 99-504,1-1-1,2 0 1,0 1 0,2-1 0,1 0 0,2 1 0,7-32 0,-9 53-68,0 0 1,0 1-1,0-1 0,1 1 1,0-1-1,0 1 0,1 0 1,-1 0-1,1 0 0,0 1 1,0-1-1,1 1 0,-1 0 1,1 0-1,8-4 0,-10 6-4,0 1-1,0-1 0,0 1 1,0 0-1,0 0 1,0 0-1,1 0 0,-1 1 1,0-1-1,1 1 0,-1 0 1,0 0-1,1 0 1,-1 1-1,0-1 0,1 1 1,-1-1-1,0 1 0,0 0 1,0 1-1,0-1 1,0 0-1,0 1 0,0 0 1,0-1-1,0 1 0,-1 0 1,1 1-1,3 2 1,6 8-4,-1 1 0,0 0 0,-1 1 0,-1 0 0,0 1 0,-1-1 0,0 2 0,-2-1 0,0 1 0,0 0 0,-2 0 0,5 34 0,-4-10 0,-3 0 0,0 0 0,-3 0 0,-9 62 0,8-92-564,0 0 1,0 0 0,-1-1 0,-6 17 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9.098"/>
    </inkml:context>
    <inkml:brush xml:id="br0">
      <inkml:brushProperty name="width" value="0.05" units="cm"/>
      <inkml:brushProperty name="height" value="0.05" units="cm"/>
    </inkml:brush>
  </inkml:definitions>
  <inkml:trace contextRef="#ctx0" brushRef="#br0">7 544 8576,'6'-3'25,"-4"3"58,-1-1 0,1 1 0,0-1 0,0 0-1,-1 0 1,1 0 0,0 0 0,-1 0-1,1 0 1,-1 0 0,1 0 0,1-2 0,-3 1-13,0 0 0,1 0 0,-1 1 0,0-1 1,0 0-1,0 0 0,0 0 0,-1 1 0,1-1 0,0 0 1,-1 1-1,1-1 0,-1 0 0,-1-2 0,-6-20 263,2 1 0,0-1 0,2 1-1,1-1 1,0-1 0,2 1 0,1 0 0,1 0-1,7-48 1,-4 51-207,2-1-1,12-34 1,-15 47-83,2-1 1,-1 1-1,1 0 1,0 0-1,1 1 1,0 0-1,0 0 1,9-8-1,-12 13-32,-1 1-1,1-1 0,0 1 1,0 0-1,0 0 1,0 0-1,0 0 0,0 1 1,0-1-1,1 1 1,-1 0-1,1 0 0,-1 0 1,1 0-1,-1 1 1,1-1-1,-1 1 1,1 0-1,0 0 0,-1 0 1,1 1-1,-1-1 1,1 1-1,-1 0 0,1 0 1,-1 0-1,1 0 1,-1 1-1,0 0 0,0-1 1,0 1-1,0 0 1,0 0-1,0 1 0,0-1 1,-1 0-1,1 1 1,-1 0-1,1 0 0,1 3 1,4 6 74,-2 0 0,1 0-1,-2 0 1,1 1 0,-2 0 0,0 0 0,4 21 0,-2 4 269,2 56-1,-8-58-233,-2-1-1,-2 1 0,-1 0 1,-12 43-1,9-45-182,8-26-561,3-9-322,5-10-2412</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9.886"/>
    </inkml:context>
    <inkml:brush xml:id="br0">
      <inkml:brushProperty name="width" value="0.05" units="cm"/>
      <inkml:brushProperty name="height" value="0.05" units="cm"/>
    </inkml:brush>
  </inkml:definitions>
  <inkml:trace contextRef="#ctx0" brushRef="#br0">155 356 8192,'4'18'13,"0"1"-53,-4-19 47,0 0 1,-1 0-1,1 0 0,0 0 1,0 0-1,0 0 0,0 0 1,0 0-1,0 0 0,0 0 1,0 0-1,-1 0 0,1 0 1,0 0-1,0 0 0,0 0 1,0 0-1,0 0 0,0 0 1,0 0-1,-1 0 0,1 0 1,0 0-1,0 0 0,0 0 1,0 0-1,0 0 0,0 0 1,0 0-1,0 0 0,0 0 1,-1 0-1,1 1 0,0-1 1,0 0-1,0 0 0,0 0 1,0 0-1,0 0 0,0 0 1,0 0-1,0 0 0,0 0 1,0 1-1,0-1 0,0 0 1,0 0-1,0 0 0,0 0 1,0 0-1,0 0 0,0 0 1,0 1-1,0-1 0,0 0 1,-4-3 221,0 0 1,-1 0-1,1 0 1,0 0-1,-1 1 1,0 0-1,0 0 1,0 0-1,0 1 1,0-1-1,-6 0 1,7 2-163,-1-1 1,1 0-1,-1 0 0,1 0 1,0-1-1,0 1 1,0-1-1,0 0 1,0 0-1,0-1 1,0 1-1,1-1 0,-1 0 1,1 0-1,0 0 1,0 0-1,-5-6 1,4 1-53,1 1 0,0-1 0,0 0 0,1 0 0,0 0 1,0 0-1,1 0 0,0-1 0,0 1 0,1 0 0,0-1 1,0 1-1,1 0 0,0 0 0,1-1 0,0 1 0,0 0 0,6-12 1,-4 8 2,1 1 1,1-1 0,0 1-1,0 0 1,1 1 0,0-1-1,1 1 1,0 1 0,1 0-1,0 0 1,19-14 0,-24 20-17,1 0 1,-1 1 0,1 0 0,0 0 0,-1 0 0,1 0-1,0 0 1,0 1 0,0 0 0,1 0 0,-1 1-1,0-1 1,0 1 0,0 0 0,0 1 0,1-1 0,-1 1-1,0 0 1,0 0 0,0 1 0,0-1 0,0 1 0,-1 0-1,1 1 1,0-1 0,-1 1 0,0 0 0,1 0-1,-1 0 1,0 1 0,-1-1 0,1 1 0,3 4 0,-1-1 5,-1 0 0,1 0 1,-1 0-1,0 1 1,-1 0-1,0 0 1,0 0-1,-1 0 0,0 1 1,-1 0-1,1-1 1,-1 1-1,-1 0 0,0 0 1,0 0-1,-1 0 1,0 0-1,-2 12 1,0-13 6,0 0 0,-1-1 0,1 0 0,-2 1 0,1-1 0,-1 0 0,0-1 0,0 1 0,-1-1 0,0 0 0,0 0 0,0 0 0,-1 0 0,0-1 0,0 0 0,0-1 0,-1 1 0,1-1 0,-1 0 0,0-1 0,0 0 0,-1 0 0,1 0 0,-1-1 0,1 0 0,-10 1 0,11-3-172,-1 0-1,0 0 1,1-1 0,-1 0 0,1 0 0,0-1-1,-12-4 1,-7-1-3108,14 4-2601</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0.940"/>
    </inkml:context>
    <inkml:brush xml:id="br0">
      <inkml:brushProperty name="width" value="0.05" units="cm"/>
      <inkml:brushProperty name="height" value="0.05" units="cm"/>
    </inkml:brush>
  </inkml:definitions>
  <inkml:trace contextRef="#ctx0" brushRef="#br0">11 374 7040,'2'-8'154,"1"-1"0,0 1 1,0-1-1,1 1 0,0 0 0,1 0 1,-1 1-1,2-1 0,-1 1 0,1 0 1,0 1-1,12-12 0,58-66 905,-49 52-533,31-30 1,-41 49-271,0 0 0,21-12 0,10-7 256,-43 31-437,-11 11 47,-12 14 44,-57 75-135,-18 21 44,72-96-41,-45 45 109,59-62-95,-1 0 0,0 0 0,-1-1-1,0 0 1,1-1 0,-17 7 0,25-12-44,0 0-1,-1 1 0,1-1 1,0 0-1,-1 0 0,1 0 1,0 0-1,-1 0 1,1 0-1,0 0 0,-1 0 1,1 0-1,0 1 0,-1-2 1,1 1-1,-1 0 0,1 0 1,0 0-1,-1 0 1,1 0-1,0 0 0,-1 0 1,1 0-1,0 0 0,-1-1 1,1 1-1,0 0 0,0 0 1,-1 0-1,1-1 1,0 1-1,0 0 0,-1 0 1,1-1-1,0 1 0,0 0 1,0-1-1,-1 1 0,1 0 1,0 0-1,0-1 1,0 1-1,0 0 0,0-1 1,0 1-1,0-1 0,-1 1 1,1 0-1,0-1 0,0 1 1,0 0-1,1-1 1,-1 1-1,0 0 0,0-1 1,0 1-1,0 0 0,0-1 1,0 1-1,0 0 0,1-1 1,-1 1-1,0 0 1,0-1-1,0 1 0,1 0 1,-1-1-1,12-24 67,3 2-55,2 1 0,0 0 0,2 1 1,24-20-1,-13 10-91,-12 13-590,1 1 1,1 0-1,0 1 1,30-17-1,-28 21-6267</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1.662"/>
    </inkml:context>
    <inkml:brush xml:id="br0">
      <inkml:brushProperty name="width" value="0.05" units="cm"/>
      <inkml:brushProperty name="height" value="0.05" units="cm"/>
    </inkml:brush>
  </inkml:definitions>
  <inkml:trace contextRef="#ctx0" brushRef="#br0">25 548 9472,'-5'-10'-128,"1"0"0,0-1 0,1 0 0,0 0 0,1 0 0,-2-18 0,11-362 0,-4 327 256,13 115 512,-4 13-154,-4 0 0,-2 1 1,-3-1-1,-7 89 1,3-144-393,1-2 33,0 0 0,-1 0-1,0 0 1,0 0 0,-1 0-1,-3 8 1,1-13-64,-1-10-9,-1-10 0,2-15-840,2 1 0,1-50 0,1 45-632,0-7-4406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3.087"/>
    </inkml:context>
    <inkml:brush xml:id="br0">
      <inkml:brushProperty name="width" value="0.05" units="cm"/>
      <inkml:brushProperty name="height" value="0.05" units="cm"/>
    </inkml:brush>
  </inkml:definitions>
  <inkml:trace contextRef="#ctx0" brushRef="#br0">1 541 8320,'0'0'2944,"2"-5"-2347,4-14-221,0 0 0,-1 0 0,-1-1 0,-1 0 0,0 0 0,-2 0 0,-1-35 0,-2 16 56,4-62 1,0 86-371,0 0 1,0 1-1,2-1 1,0 1 0,0 0-1,1 0 1,10-19-1,-11 28-57,0-1-1,0 1 1,1 0-1,-1 1 1,1-1-1,0 1 1,1 0-1,-1 0 1,1 1 0,-1-1-1,1 1 1,0 0-1,0 1 1,0 0-1,1 0 1,-1 0-1,1 0 1,-1 1-1,9 0 1,-6-1-1,-1 2 0,1-1 0,-1 2-1,1-1 1,0 1 0,-1 0 0,1 1 0,-1-1 0,0 2 0,1-1 0,-1 1 0,0 1 0,-1-1 0,11 7-1,-9-2 18,0 0 0,0 1 0,-1 0 0,0 0 0,-1 1 0,0 0 0,-1 0 0,0 1 0,0-1 0,-1 2 0,0-1 0,-1 0 0,4 20 0,-2-3 44,-1 0 0,-1 1 0,-1-1 0,-3 49 0,-9 86 20,9-163-97,0 0 0,0 0 0,0 0 0,0 0 0,1 0 0,-1 0 0,0 0 0,0 0 0,0 0 0,0 0 0,0 0 0,0-1 0,0 1 0,0 0 0,0 0 0,1 0 0,-1 0 0,0 0 0,0 0 0,0 0 0,0 0 0,0 0 0,0 0 0,0 0 0,0 0 0,0 0 0,1 0 0,-1 0 0,0 0 0,0 0 0,0 1 0,0-1 0,0 0 0,0 0 0,0 0 0,0 0 0,0 0 0,1 0 0,-1 0 0,0 0 0,0 0 0,0 0 0,0 0 0,0 0 0,0 0 0,0 1-1,0-1 1,0 0 0,0 0 0,0 0 0,0 0 0,0 0 0,0 0 0,0 0 0,0 0 0,0 0 0,0 1 0,0-1 0,0 0 0,0 0 0,0 0 0,0 0 0,0 0 0,0 0 0,0 0 0,0 0 0,0 1 0,0-1 0,0 0 0,7-8-1642,-4 5-117</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3.891"/>
    </inkml:context>
    <inkml:brush xml:id="br0">
      <inkml:brushProperty name="width" value="0.05" units="cm"/>
      <inkml:brushProperty name="height" value="0.05" units="cm"/>
    </inkml:brush>
  </inkml:definitions>
  <inkml:trace contextRef="#ctx0" brushRef="#br0">165 323 9344,'4'7'54,"-3"-6"-31,0 0 1,0 0 0,0 1-1,0-1 1,0 1-1,0-1 1,-1 0-1,1 1 1,-1-1-1,1 1 1,-1 0 0,1-1-1,-1 3 1,-22-24 488,6 4-290,-7-6 253,0-2 0,-31-43 0,49 59-424,0 0 0,0 0 0,1 0 0,0 0 0,1-1 0,0 1-1,0-1 1,0 0 0,2 0 0,-1 0 0,1 0 0,0 0 0,1-1-1,1-11 1,-1 19-36,0-1 1,1 1-1,-1-1 0,1 1 0,0-1 0,0 1 0,0 0 0,0-1 0,0 1 0,0 0 1,0 0-1,1 0 0,0 0 0,-1 0 0,1 0 0,0 1 0,0-1 0,2-2 0,0 2 2,0 0 0,0 0-1,1 0 1,-1 0-1,1 0 1,-1 1-1,1 0 1,-1 0-1,7 0 1,6 0 50,0 1 1,1 0-1,-1 1 0,23 6 1,-23-4-7,-1 0 1,0 2 0,0 0-1,0 1 1,-1 1 0,18 9 0,-28-13-45,-1-1 1,0 0 0,0 1 0,0 0 0,-1 0 0,1 0 0,-1 0 0,1 1 0,-1 0 0,0-1 0,-1 1 0,1 0 0,-1 0 0,1 1 0,-1-1 0,0 0 0,-1 1 0,1-1 0,-1 1 0,0-1 0,0 1 0,0 0 0,-1 0 0,0-1 0,0 1 0,0 8 0,-1-10-13,0 0 0,-1 0 0,1 0 0,0 0 0,-1 0 0,0-1 1,0 1-1,1-1 0,-1 1 0,-1-1 0,1 0 0,0 1 0,-1-1 0,1-1 0,-1 1 0,1 0 0,-1 0 0,0-1 1,0 0-1,0 1 0,1-1 0,-6 1 0,-9 3-67,0-1 1,-30 5-1,40-8 23,-68 5-3075,62-6-4310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4.960"/>
    </inkml:context>
    <inkml:brush xml:id="br0">
      <inkml:brushProperty name="width" value="0.05" units="cm"/>
      <inkml:brushProperty name="height" value="0.05" units="cm"/>
    </inkml:brush>
  </inkml:definitions>
  <inkml:trace contextRef="#ctx0" brushRef="#br0">0 249 7424,'11'-5'437,"-14"14"544,-2-3 49,9-19-449,13-21 118,2 1-1,23-33 1,-13 23-299,-24 35-303,1 1 0,-1-1 0,2 1 1,-1 1-1,1-1 0,0 1 0,0 0 0,16-9 1,-20 16 123,-5 6-147,-5 7-7,-32 30 203,28-34-665,1 0 0,1 1-1,0 1 1,-13 21 0</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5.609"/>
    </inkml:context>
    <inkml:brush xml:id="br0">
      <inkml:brushProperty name="width" value="0.05" units="cm"/>
      <inkml:brushProperty name="height" value="0.05" units="cm"/>
    </inkml:brush>
  </inkml:definitions>
  <inkml:trace contextRef="#ctx0" brushRef="#br0">54 402 11648,'1'-5'128,"4"-21"2,-1-1 0,-2 1-1,0-1 1,-2 0 0,-1 1 0,-1-1 0,-1 1 0,-2-1 0,0 1 0,-15-39 0,11 11 107,7 42-59,4 37 26,2 26-81,-3 1 1,-2 0 0,-2 0-1,-13 64 1,11-99-124,2-31-209,4-28-584,1 6-1319,1-2-5376</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6.691"/>
    </inkml:context>
    <inkml:brush xml:id="br0">
      <inkml:brushProperty name="width" value="0.05" units="cm"/>
      <inkml:brushProperty name="height" value="0.05" units="cm"/>
    </inkml:brush>
  </inkml:definitions>
  <inkml:trace contextRef="#ctx0" brushRef="#br0">1 642 8832,'6'-26'21,"-6"26"-9,0 0 1,0 0-1,0 1 0,0-1 0,0 0 1,0 0-1,0 0 0,0 0 0,0 1 0,1-1 1,-1 0-1,0 0 0,0 0 0,0 1 1,0-1-1,0 0 0,0 0 0,0 0 1,0 0-1,0 0 0,1 1 0,-1-1 1,0 0-1,0 0 0,0 0 0,0 0 1,0 0-1,1 0 0,-1 0 0,0 0 0,0 1 1,0-1-1,0 0 0,1 0 0,-1 0 1,0 0-1,0 0 0,0 0 0,0 0 1,1 0-1,-1 0 0,0 0 0,0 0 1,0 0-1,1 0 0,-1 0 0,0 0 1,0-1-1,0 1 0,0 0 0,1 0 1,-1 0-1,0 0 0,0 0 0,0 0 0,0 0 1,0 0-1,1-1 0,-1 1 0,0 0 1,0 0-1,0 0 0,0 0 0,0 0 1,0-1-1,0 1 0,0 0 0,1 0 1,-1-1-1,4 6 1366,-1-17-584,-1-120 1271,3-62-780,-1 159-1200,1 0 0,1 1 1,2 0-1,2 0 0,25-59 1,-35 92-88,1-1 0,-1 1 1,1 0-1,-1 0 1,1 0-1,0 0 1,0 0-1,-1 0 1,1 0-1,0 0 0,0 1 1,0-1-1,0 0 1,0 0-1,0 1 1,0-1-1,1 1 1,-1-1-1,0 1 0,0-1 1,0 1-1,0 0 1,3-1-1,-1 1-6,0 0 1,-1 1-1,1-1 0,0 0 0,0 1 1,0 0-1,-1 0 0,1-1 0,0 2 1,3 0-1,-1 2-9,1-1-1,0 0 1,-1 1 0,0 0 0,0 1 0,0-1 0,0 1-1,6 8 1,-5 1-8,0-1-1,-1 1 1,-1 0-1,0 1 1,-1-1-1,0 1 1,0 21 0,3 10-6,-3-31 31,21 165 0,-22-154 0,-1 0 0,-2 1 0,0-1 0,-10 49 0,-2-34-3350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7.509"/>
    </inkml:context>
    <inkml:brush xml:id="br0">
      <inkml:brushProperty name="width" value="0.05" units="cm"/>
      <inkml:brushProperty name="height" value="0.05" units="cm"/>
    </inkml:brush>
  </inkml:definitions>
  <inkml:trace contextRef="#ctx0" brushRef="#br0">153 272 8064,'0'0'661,"-25"-1"939,20-1-1422,0 1-1,-1-1 1,1-1 0,0 1 0,0-1-1,0 0 1,0 0 0,1 0 0,-1-1-1,-6-5 1,-1-3 159,1 0 0,-13-18-1,22 27-315,-1-1 0,1 0 1,0 0-1,0 0 0,0 0 0,1-1 0,-1 1 0,1 0 0,0-1 0,0 1 0,1-1 1,-1 1-1,1-1 0,0 1 0,0-1 0,1 1 0,-1-1 0,1 1 0,0-1 0,0 1 1,1 0-1,-1-1 0,4-5 0,-3 5-1,1 1 1,0-1 0,0 0-1,0 1 1,0 0-1,1 0 1,0 0-1,0 0 1,0 0-1,0 1 1,0 0-1,1 0 1,0 0-1,-1 0 1,1 1-1,0 0 1,0 0-1,0 0 1,6-1 0,0 2 2,0-1 0,0 2 1,0-1-1,1 2 0,-1-1 1,0 2-1,15 3 0,-20-4-10,-1 0 0,0 1 0,1-1 0,-1 1 0,0 1-1,0-1 1,0 1 0,0 0 0,-1 0 0,1 0 0,-1 1 0,0-1-1,0 1 1,0 0 0,0 1 0,4 6 0,-6-7-5,-1-1 1,0 1 0,0 0-1,0 0 1,0 0-1,-1 0 1,1 0 0,-1 0-1,0 0 1,0 0-1,-1 0 1,1 0-1,-1 0 1,0 0 0,0 0-1,0 0 1,-1 0-1,1-1 1,-1 1-1,0-1 1,0 1 0,-3 4-1,0-1 9,0 0-1,0 0 1,-1 0-1,0 0 1,0-1-1,-1 0 1,0 0-1,0-1 1,-10 6 0,-51 21-1761,62-30 1361,-1 0 1,1 0-1,0 0 1,-1-1 0,1 0-1,-1 0 1,0 0-1,1-1 1,-11-1 0,9-1-5698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5.305"/>
    </inkml:context>
    <inkml:brush xml:id="br0">
      <inkml:brushProperty name="width" value="0.05" units="cm"/>
      <inkml:brushProperty name="height" value="0.05" units="cm"/>
    </inkml:brush>
  </inkml:definitions>
  <inkml:trace contextRef="#ctx0" brushRef="#br0">268 224 12928,'21'23'-11,"-21"-23"11,1 0 1,-1 0 0,0 1-1,0-1 1,0 0-1,0 0 1,0 1-1,0-1 1,0 0-1,0 0 1,0 1-1,0-1 1,0 0-1,0 0 1,0 1 0,0-1-1,0 0 1,0 0-1,0 1 1,0-1-1,0 0 1,0 0-1,-1 1 1,1-1-1,0 0 1,0 0 0,0 0-1,0 1 1,0-1-1,-1 0 1,1 0-1,0 0 1,0 1-1,0-1 1,-1 0-1,-19 3 120,1-4-9,0-1 0,0 0 1,0-2-1,1 0 1,-1-1-1,1-1 0,-21-9 1,31 11-83,1 0 0,-1-1 0,1 1 0,0-2 1,0 1-1,1-1 0,0 0 0,-7-7 1,10 9-11,0-1 1,0 1 0,0-1-1,1 0 1,-1 0 0,1 0-1,0 0 1,0-1 0,1 1-1,0 0 1,0-1 0,0 1-1,0-10 1,2 11-15,-1 1-1,1 0 1,0-1 0,0 1 0,0 0-1,0 0 1,0 0 0,1 0 0,-1 0 0,1 0-1,0 0 1,0 0 0,0 1 0,0-1-1,0 1 1,1-1 0,-1 1 0,1 0-1,0 0 1,-1 0 0,1 0 0,0 1-1,0-1 1,0 1 0,0 0 0,0 0-1,6-2 1,4-1 12,1 1 0,-1 0 0,1 1 0,0 0 0,19 1 0,-20 1-11,0 0 1,0 1-1,0 1 1,0 0-1,0 1 1,0 0-1,-1 1 1,21 9-1,-27-10-1,0 1 0,0-1 0,0 1 0,0 1 0,-1-1 0,0 1 0,0 0 1,0 0-1,0 1 0,-1-1 0,0 1 0,0 0 0,-1 0 0,0 0 0,0 1 0,0-1 0,3 11 0,-4-11 24,-1 1 1,1-1-1,-1 0 1,0 0-1,-1 1 1,1-1-1,-1 1 0,-1-1 1,1 0-1,-1 1 1,0-1-1,-3 9 1,3-12-30,-1 0 0,1 0 0,-1 0 0,0 0 0,0 0 0,0-1 0,0 1 0,-1-1 0,1 1 0,-1-1 0,0 0 0,1 0 0,-1 0 0,0 0 0,0 0 0,0-1 0,0 1 1,-1-1-1,1 0 0,0 0 0,-1 0 0,1 0 0,0-1 0,-5 1 0,-17 1-1415,1-1 0,-40-4 0,39 2-5881</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8.806"/>
    </inkml:context>
    <inkml:brush xml:id="br0">
      <inkml:brushProperty name="width" value="0.05" units="cm"/>
      <inkml:brushProperty name="height" value="0.05" units="cm"/>
    </inkml:brush>
  </inkml:definitions>
  <inkml:trace contextRef="#ctx0" brushRef="#br0">2 513 128,'-2'-22'0,"3"21"188,12-10 3027,0-1 1,15-16-1,-5-9-2357,-10 15-564,0 2-1,1 0 1,1 0-1,25-25 1,-27 36-48,-13 9-242,1 0 0,-1 0 0,0 0 0,0 0-1,0 0 1,0 0 0,1 0 0,-1 0 0,0 0 0,0 0 0,0 0 0,0 0 0,0 0-1,1 1 1,-1-1 0,0 0 0,0 0 0,0 0 0,0 0 0,0 0 0,1 0 0,-1 0 0,0 0-1,0 1 1,0-1 0,0 0 0,0 0 0,0 0 0,0 0 0,0 0 0,0 1 0,0-1 0,0 0-1,1 0 1,-1 0 0,0 0 0,0 0 0,0 1 0,0-1 0,0 0 0,0 0 0,0 0-1,0 1 1,-6 27 176,4-21-159,-3 7-10,0 0 0,-1-1-1,0 0 1,-1 0 0,0-1-1,-1 0 1,0 0 0,-1 0-1,0-1 1,-1-1 0,-1 0-1,1 0 1,-17 10 0,24-17-16,-1-1 0,0 0 1,0 0-1,0 0 0,0 0 1,0-1-1,-5 1 0,8-2 4,1 1 0,-1-1-1,1 0 1,-1 0-1,1 0 1,-1 0 0,1 0-1,-1 0 1,0 0-1,1 0 1,-1-1 0,1 1-1,-1 0 1,1 0-1,-1 0 1,1-1 0,-1 1-1,1 0 1,-1 0 0,1-1-1,0 1 1,-1 0-1,1-1 1,-1 0 0,1 0-1,-1 0 0,1 0 0,0 0 0,0 0 0,-1 0 0,1 0 0,0 0 0,0 0 0,0 0 0,1 0 0,-1 0 0,0 0 1,0 0-1,0 0 0,1 0 0,-1 0 0,1-2 0,6-11-48,0 1 0,0 0 1,1 0-1,15-18 0,10-16-85,85-170 114,-112 210 69,-5 16 72,-7 33 193,2-15-154,-16 130 411,-1 13 12,16-122-198,4-102-22,14-92-338,13-182-26,-21 289-57,-2 35 10,-1 26 7,-2 40-138,3 196-4653,-2-210-1652</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0.243"/>
    </inkml:context>
    <inkml:brush xml:id="br0">
      <inkml:brushProperty name="width" value="0.05" units="cm"/>
      <inkml:brushProperty name="height" value="0.05" units="cm"/>
    </inkml:brush>
  </inkml:definitions>
  <inkml:trace contextRef="#ctx0" brushRef="#br0">43 476 11776,'-1'-8'411,"0"-1"1,-1 1-1,0 0 1,-5-13-1,-4-22 860,4 9-1037,2-1 1,1 1 0,2-1-1,1 1 1,2-1 0,9-58-1,-9 90-232,0-1-1,1 1 1,-1-1 0,1 1-1,0-1 1,-1 1 0,2 0-1,-1 0 1,0 0 0,1 0-1,-1 0 1,1 1 0,0-1-1,0 1 1,4-3 0,0 0-3,0 1 0,1 0 1,-1 1-1,1 0 0,0 0 0,8-2 0,-12 5 5,0 0 0,0 0-1,0 0 1,0 0-1,-1 1 1,1-1-1,0 1 1,0 0-1,0 1 1,0-1 0,-1 1-1,1-1 1,-1 1-1,1 0 1,-1 0-1,0 1 1,4 2-1,7 7 19,0 0-1,15 17 0,-15-13-16,-1 1 0,-1-1 0,-1 2-1,0 0 1,-1 0 0,-1 1 0,-1 0-1,-1 1 1,0 0 0,-1 0 0,-2 0-1,0 1 1,-1 0 0,-1-1 0,0 1-1,-2 0 1,-3 24 0,0-27-782,0-11-2691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1.081"/>
    </inkml:context>
    <inkml:brush xml:id="br0">
      <inkml:brushProperty name="width" value="0.05" units="cm"/>
      <inkml:brushProperty name="height" value="0.05" units="cm"/>
    </inkml:brush>
  </inkml:definitions>
  <inkml:trace contextRef="#ctx0" brushRef="#br0">173 282 7680,'10'22'186,"-8"-14"-12,-8-16-1,3 5-39,1 1-1,-1 0 1,0 0-1,0 1 1,0-1 0,1 1-1,-2-1 1,1 1-1,0 0 1,0 0 0,0 0-1,0 0 1,-6 0-1,-25-10 1048,26 7-1055,0-1 1,1-1 0,0 1-1,0-1 1,0-1 0,1 1 0,0-1-1,0 0 1,1-1 0,-7-9-1,10 12-94,-1 1 0,1-1-1,0 0 1,0 1 0,0-1-1,1 0 1,0 0-1,0 0 1,0-1 0,0 1-1,1 0 1,0 0 0,0 0-1,0-1 1,1 1 0,-1 0-1,1 0 1,1 0 0,1-6-1,0 5-24,0 0-1,0 0 1,1 1-1,0 0 1,0 0-1,0 0 1,0 0-1,1 0 1,0 1-1,0 0 1,0 0-1,1 0 1,-1 1-1,1 0 1,0 0-1,-1 0 1,1 1-1,1 0 0,-1 0 1,0 0-1,0 1 1,1 0-1,-1 0 1,1 0-1,-1 1 1,8 1-1,-5-1 11,-1 1 0,0 0 0,1 0 0,-1 1 0,0 0-1,0 1 1,0-1 0,0 2 0,0-1 0,-1 1 0,1 0-1,-1 1 1,0-1 0,0 2 0,-1-1 0,0 1 0,0 0 0,0 0-1,9 13 1,-14-17-13,0 0 0,0-1 0,0 1 1,0 0-1,0 0 0,0 1 0,-1-1 0,1 0 0,-1 0 0,1 0 0,-1 0 0,0 1 0,0-1 0,0 0 0,0 0 0,0 0 0,-1 0 0,1 1 1,-1 2-1,-1-2 8,0 1 1,1-1-1,-1 0 1,0 1-1,-1-1 0,1 0 1,0 0-1,-1-1 1,0 1-1,-4 3 1,-1 0 10,0 0 1,-1-1-1,0 0 0,0 0 1,0-1-1,-1 0 0,-14 3 1,-54 6-2435,57-10-5546</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1.839"/>
    </inkml:context>
    <inkml:brush xml:id="br0">
      <inkml:brushProperty name="width" value="0.05" units="cm"/>
      <inkml:brushProperty name="height" value="0.05" units="cm"/>
    </inkml:brush>
  </inkml:definitions>
  <inkml:trace contextRef="#ctx0" brushRef="#br0">1 275 10368,'9'-28'128,"-5"17"96,1 0-1,1 0 1,0 1 0,0 0 0,1 1 0,9-11 0,21-31 257,-19 17-256,-14 23-144,1 1-1,1 0 1,0 0-1,0 1 1,1-1-1,10-10 1,-15 22 100,-4 8-108,-5 10 14,6-18-151,-3 10 150,-2 1 0,0-1 1,-13 20-1,-5-7-2543</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2.489"/>
    </inkml:context>
    <inkml:brush xml:id="br0">
      <inkml:brushProperty name="width" value="0.05" units="cm"/>
      <inkml:brushProperty name="height" value="0.05" units="cm"/>
    </inkml:brush>
  </inkml:definitions>
  <inkml:trace contextRef="#ctx0" brushRef="#br0">57 553 11648,'27'-116'512,"-24"98"-431,-1 0 1,-1-1-1,-1 1 0,-1 0 1,0 0-1,-1 0 1,-1 0-1,-1 0 1,-1 0-1,-10-27 1,4 22 9,1-1 0,2 0 1,0 0-1,1-1 1,2 0-1,-4-41 1,16 168-92,1 33 0,-17 26-107,9-154-184,3-15-1957,-2-1-5090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4.470"/>
    </inkml:context>
    <inkml:brush xml:id="br0">
      <inkml:brushProperty name="width" value="0.05" units="cm"/>
      <inkml:brushProperty name="height" value="0.05" units="cm"/>
    </inkml:brush>
  </inkml:definitions>
  <inkml:trace contextRef="#ctx0" brushRef="#br0">70 593 8064,'0'0'2432,"-3"-6"-2070,-15-51 218,3-1 0,-10-68 0,21 99-504,1-1-1,2 0 1,0 1 0,2-1 0,1 0 0,2 1 0,7-32 0,-9 53-68,0 0 1,0 1-1,0-1 0,1 1 1,0-1-1,0 1 0,1 0 1,-1 0-1,1 0 0,0 1 1,0-1-1,1 1 0,-1 0 1,1 0-1,8-4 0,-10 6-4,0 1-1,0-1 0,0 1 1,0 0-1,0 0 1,0 0-1,1 0 0,-1 1 1,0-1-1,1 1 0,-1 0 1,0 0-1,1 0 1,-1 1-1,0-1 0,1 1 1,-1-1-1,0 1 0,0 0 1,0 1-1,0-1 1,0 0-1,0 1 0,0 0 1,0-1-1,0 1 0,-1 0 1,1 1-1,3 2 1,6 8-4,-1 1 0,0 0 0,-1 1 0,-1 0 0,0 1 0,-1-1 0,0 2 0,-2-1 0,0 1 0,0 0 0,-2 0 0,5 34 0,-4-10 0,-3 0 0,0 0 0,-3 0 0,-9 62 0,8-92-564,0 0 1,0 0 0,-1-1 0,-6 17 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5.305"/>
    </inkml:context>
    <inkml:brush xml:id="br0">
      <inkml:brushProperty name="width" value="0.05" units="cm"/>
      <inkml:brushProperty name="height" value="0.05" units="cm"/>
    </inkml:brush>
  </inkml:definitions>
  <inkml:trace contextRef="#ctx0" brushRef="#br0">268 224 12928,'21'23'-11,"-21"-23"11,1 0 1,-1 0 0,0 1-1,0-1 1,0 0-1,0 0 1,0 1-1,0-1 1,0 0-1,0 0 1,0 1-1,0-1 1,0 0-1,0 0 1,0 1 0,0-1-1,0 0 1,0 0-1,0 1 1,0-1-1,0 0 1,0 0-1,-1 1 1,1-1-1,0 0 1,0 0 0,0 0-1,0 1 1,0-1-1,-1 0 1,1 0-1,0 0 1,0 1-1,0-1 1,-1 0-1,-19 3 120,1-4-9,0-1 0,0 0 1,0-2-1,1 0 1,-1-1-1,1-1 0,-21-9 1,31 11-83,1 0 0,-1-1 0,1 1 0,0-2 1,0 1-1,1-1 0,0 0 0,-7-7 1,10 9-11,0-1 1,0 1 0,0-1-1,1 0 1,-1 0 0,1 0-1,0 0 1,0-1 0,1 1-1,0 0 1,0-1 0,0 1-1,0-10 1,2 11-15,-1 1-1,1 0 1,0-1 0,0 1 0,0 0-1,0 0 1,0 0 0,1 0 0,-1 0 0,1 0-1,0 0 1,0 0 0,0 1 0,0-1-1,0 1 1,1-1 0,-1 1 0,1 0-1,0 0 1,-1 0 0,1 0 0,0 1-1,0-1 1,0 1 0,0 0 0,0 0-1,6-2 1,4-1 12,1 1 0,-1 0 0,1 1 0,0 0 0,19 1 0,-20 1-11,0 0 1,0 1-1,0 1 1,0 0-1,0 1 1,0 0-1,-1 1 1,21 9-1,-27-10-1,0 1 0,0-1 0,0 1 0,0 1 0,-1-1 0,0 1 0,0 0 1,0 0-1,0 1 0,-1-1 0,0 1 0,0 0 0,-1 0 0,0 0 0,0 1 0,0-1 0,3 11 0,-4-11 24,-1 1 1,1-1-1,-1 0 1,0 0-1,-1 1 1,1-1-1,-1 1 0,-1-1 1,1 0-1,-1 1 1,0-1-1,-3 9 1,3-12-30,-1 0 0,1 0 0,-1 0 0,0 0 0,0 0 0,0-1 0,0 1 0,-1-1 0,1 1 0,-1-1 0,0 0 0,1 0 0,-1 0 0,0 0 0,0 0 0,0-1 0,0 1 1,-1-1-1,1 0 0,0 0 0,-1 0 0,1 0 0,0-1 0,-5 1 0,-17 1-1415,1-1 0,-40-4 0,39 2-5881</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6.155"/>
    </inkml:context>
    <inkml:brush xml:id="br0">
      <inkml:brushProperty name="width" value="0.05" units="cm"/>
      <inkml:brushProperty name="height" value="0.05" units="cm"/>
    </inkml:brush>
  </inkml:definitions>
  <inkml:trace contextRef="#ctx0" brushRef="#br0">1 242 10112,'25'-33'94,"23"-41"1,4-5 484,-47 72-467,0 1 0,0-1 0,1 1 0,-1 0 0,2 0 0,-1 0 0,10-6 0,-23 35 165,6-21-314,-4 7-280,-1 1 1,1-1-1,-1 0 0,-14 16 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6.744"/>
    </inkml:context>
    <inkml:brush xml:id="br0">
      <inkml:brushProperty name="width" value="0.05" units="cm"/>
      <inkml:brushProperty name="height" value="0.05" units="cm"/>
    </inkml:brush>
  </inkml:definitions>
  <inkml:trace contextRef="#ctx0" brushRef="#br0">45 549 11904,'-18'-44'128,"18"43"-125,0 1 1,0 0 0,-1-1 0,1 1-1,0 0 1,0 0 0,0-1 0,-1 1-1,1 0 1,0 0 0,0-1-1,0 1 1,-1 0 0,1 0 0,0 0-1,0-1 1,-1 1 0,1 0 0,0 0-1,-1 0 1,1 0 0,0 0 0,-1 0-1,1 0 1,0-1 0,0 1 0,-1 0-1,1 0 1,0 0 0,-1 0-1,1 0 1,0 1 0,-1-1 0,1 0-1,0 0 1,-1 0 0,1 0 0,0 0-1,-1 0 1,1 0 0,0 1 0,0-1-1,-1 0 1,1 0 0,-6 2 87,0-12 12,5 0-88,0 0-1,1 0 1,0 0-1,0 0 1,1 1-1,1-1 1,3-13-1,1-14 41,34-200 201,-38 225-215,0 0 0,-1 0 0,-1-18 1,0 18 34,0 0 0,1 0 0,2-12 0,3 65 330,-5-13-486,-7 135 984,4-144-1333,-1-1 1,-1 1-1,0 0 0,-1-1 1,-1 0-1,-14 27 1,16-36-7252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7.956"/>
    </inkml:context>
    <inkml:brush xml:id="br0">
      <inkml:brushProperty name="width" value="0.05" units="cm"/>
      <inkml:brushProperty name="height" value="0.05" units="cm"/>
    </inkml:brush>
  </inkml:definitions>
  <inkml:trace contextRef="#ctx0" brushRef="#br0">57 472 7680,'13'-14'1850,"-26"24"289,12-10-2058,1 1-1,0-1 1,-1 0-1,1 1 1,-1-1 0,1 0-1,-1 0 1,1 1 0,-1-1-1,1 0 1,-1 0-1,1 0 1,-1 0 0,1 0-1,-1 0 1,1 1 0,-1-1-1,0 0 1,1-1-1,-1 1 1,1 0 0,-1 0-1,1 0 1,-1 0 0,1 0-1,-1 0 1,1-1-1,-1 1 1,1 0 0,-1 0-1,0-1 1,-9-18 859,2-31-675,7 45-82,-7-63 347,3 41-405,1-1 1,2 0-1,0 1 0,2-1 1,1 0-1,6-33 1,-6 57-122,-1-1 1,1 1 0,0 0-1,0 0 1,1 0 0,-1 0-1,1 0 1,0 0 0,0 1-1,0-1 1,0 1-1,1-1 1,-1 1 0,1 0-1,0 0 1,0 0 0,0 0-1,1 0 1,-1 1 0,0-1-1,1 1 1,6-3-1,8-3-4,-16 7 0,0 0 0,-1 0 0,1 0 0,0 0 0,0 0 0,0 0 0,0 0 0,0 1 0,0-1 0,0 1 0,0-1 0,0 1 0,0 0 0,0 0 0,0 0 0,0 0 0,0 0 0,0 0 0,0 1 0,0-1 0,0 1 0,0-1 0,0 1 0,0 0 0,0 0 0,0 0 0,0 0 0,-1 0 0,1 0 0,0 0 0,2 3 0,2 3 0,0 1 0,0 0 0,-1 1 0,0-1 0,0 1 0,-1 0 0,0 0 0,-1 1 0,0-1 0,0 1 0,-1-1 0,2 16 0,-1 9 0,-1 1 0,-3 41 0,-1-22-693,-17 88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6.155"/>
    </inkml:context>
    <inkml:brush xml:id="br0">
      <inkml:brushProperty name="width" value="0.05" units="cm"/>
      <inkml:brushProperty name="height" value="0.05" units="cm"/>
    </inkml:brush>
  </inkml:definitions>
  <inkml:trace contextRef="#ctx0" brushRef="#br0">1 242 10112,'25'-33'94,"23"-41"1,4-5 484,-47 72-467,0 1 0,0-1 0,1 1 0,-1 0 0,2 0 0,-1 0 0,10-6 0,-23 35 165,6-21-314,-4 7-280,-1 1 1,1-1-1,-1 0 0,-14 16 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8.712"/>
    </inkml:context>
    <inkml:brush xml:id="br0">
      <inkml:brushProperty name="width" value="0.05" units="cm"/>
      <inkml:brushProperty name="height" value="0.05" units="cm"/>
    </inkml:brush>
  </inkml:definitions>
  <inkml:trace contextRef="#ctx0" brushRef="#br0">166 265 8320,'15'19'21,"-15"-18"-20,0-1 1,0 0-1,0 0 1,0 0-1,0 0 0,0 0 1,0 0-1,0 0 0,0 1 1,0-1-1,0 0 1,0 0-1,0 0 0,0 0 1,0 0-1,0 0 0,0 0 1,0 0-1,0 1 1,0-1-1,0 0 0,0 0 1,0 0-1,0 0 0,0 0 1,0 0-1,0 0 1,-1 0-1,1 0 0,0 1 1,0-1-1,0 0 0,0 0 1,0 0-1,0 0 1,0 0-1,0 0 0,0 0 1,-1 0-1,1 0 0,0 0 1,0 0-1,0 0 1,0 0-1,0 0 0,0 0 1,0 0-1,-1 0 0,1 0 1,0 0-1,0 0 1,0 0-1,0 0 0,0 0 1,0 0-1,0 0 0,0 0 1,-1 0-1,1 0 1,0 0-1,0 0 0,0 0 1,0-1-1,-16-1 82,-16-8 258,22 6-135,0 0 1,1-1-1,-1 0 0,1 0 0,0-1 1,1-1-1,-1 1 0,1-1 0,-13-15 0,18 18-147,0 0 0,0-1 0,1 1-1,-1-1 1,1 1 0,0-1 0,0 0-1,1 0 1,-1 0 0,1 0 0,0 0-1,1-1 1,-1 1 0,1 0-1,0 0 1,0-1 0,1 1 0,-1 0-1,1 0 1,1 0 0,-1 0 0,3-6-1,-2 5-51,0 1 0,1 0 0,0 0-1,0 0 1,0 1 0,1-1-1,-1 1 1,1-1 0,0 1 0,0 1-1,1-1 1,-1 0 0,1 1 0,-1 0-1,1 0 1,0 0 0,1 1 0,-1 0-1,0 0 1,1 0 0,-1 1 0,1-1-1,-1 1 1,1 1 0,0-1-1,-1 1 1,1 0 0,0 0 0,-1 0-1,1 1 1,0 0 0,-1 0 0,1 1-1,-1-1 1,0 1 0,1 0 0,-1 1-1,0-1 1,0 1 0,0 0 0,-1 1-1,1-1 1,-1 1 0,1-1-1,-1 1 1,-1 1 0,1-1 0,0 0-1,-1 1 1,0 0 0,0 0 0,0 0-1,-1 0 1,0 0 0,0 1 0,2 8-1,-2-6 25,-1 0-1,0 1 1,0-1-1,-1 0 1,0 1 0,-2 11-1,1-18-24,1 0 0,0 1 0,-1-1 0,0 0 1,1 1-1,-1-1 0,0 0 0,0 0 0,0 0 0,0 0 0,-1 0 0,1 0 0,-1 0 0,1 0 0,-1-1 0,1 1 0,-1 0 1,0-1-1,0 0 0,0 1 0,0-1 0,0 0 0,0 0 0,0 0 0,0 0 0,-1 0 0,-3 0 0,-3 1-341,-1-1 0,0-1 0,1 0-1,-1 0 1,0-1 0,-17-3 0,5-1-6769</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0.239"/>
    </inkml:context>
    <inkml:brush xml:id="br0">
      <inkml:brushProperty name="width" value="0.05" units="cm"/>
      <inkml:brushProperty name="height" value="0.05" units="cm"/>
    </inkml:brush>
  </inkml:definitions>
  <inkml:trace contextRef="#ctx0" brushRef="#br0">68 287 10112,'13'-29'0,"-18"31"73,-1 0 0,1 0 0,0 1 0,0 0 0,0 0 1,-7 5-1,10-11 1086,-8 5-243,-5 2 337,15-4-1216,-1 0 0,1 0 0,0 0 0,-1 0 0,1 0 1,-1 0-1,1 0 0,0 0 0,-1 0 0,1 0 1,0 0-1,-1 0 0,1 0 0,-1-1 0,1 1 0,0 0 1,-1 0-1,1 0 0,0-1 0,0 1 0,-1 0 1,1 0-1,0-1 0,-1 1 0,1 0 0,0 0 0,0-1 1,-1 1-1,1 0 0,0-1 0,0 0 0,4-12 518,18-16-241,-19 25-175,21-26 213,-11 12-226,1 0 0,1 1-1,0 1 1,27-23 0,-31 32-57,-1 0 1,1 0-1,18-7 0,-29 14-69,0 0 0,0 0 0,0 0 0,-1 0 0,1 0 0,0 0 0,0 0 0,0 0 0,0 0 0,0 1 0,0-1 0,0 0 0,0 0 0,0 0 0,0 0 0,0 0 0,0 0 0,0 0 0,0 0 0,0 1 0,0-1 0,0 0 0,0 0 0,0 0 0,0 0 0,0 0 0,0 0 0,0 1 0,0-1 0,0 0 0,0 0 0,0 0 0,0 0 0,0 0 0,0 0 0,0 0 0,0 0 0,0 1 0,0-1 0,0 0 0,0 0 0,0 0 0,0 0 0,0 0 0,1 0 0,-1 0 0,0 0 0,0 0 0,0 0 0,0 0 0,0 1 0,0-1 0,0 0 0,0 0 0,1 0 0,-1 0 0,0 0 0,0 0 0,0 0 0,0 0 0,-6 9 0,-119 102 235,112-99-221,4-3-16,0-1 0,1 1-1,0 1 1,0-1 0,-10 18-1,60-79-1767,-22 28 892,0 1 1,2 1 0,1 0 0,1 2 0,36-25 0,-25 19-772,10-8-4111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1.239"/>
    </inkml:context>
    <inkml:brush xml:id="br0">
      <inkml:brushProperty name="width" value="0.05" units="cm"/>
      <inkml:brushProperty name="height" value="0.05" units="cm"/>
    </inkml:brush>
  </inkml:definitions>
  <inkml:trace contextRef="#ctx0" brushRef="#br0">45 351 10752,'3'-2'1,"-1"1"-2,-1 0-1,1 1 1,-1-1-1,0 0 1,1 0-1,-1 0 1,0 0-1,1 0 1,-1 0-1,0-1 0,0 1 1,0 0-1,0 0 1,1-3-1,-2 3-1,0 1 0,0-1 0,0 1 0,0 0 0,0-1 0,-1 1 0,1 0 0,0 0-1,0-1 1,0 1 0,-1 0 0,1-1 0,0 1 0,0 0 0,-1 0 0,1-1 0,0 1-1,-1 0 1,1 0 0,0 0 0,-1 0 0,1-1 0,0 1 0,-1 0 0,1 0 0,0 0 0,-1 0-1,1 0 1,0 0 0,-1 0 0,1 0 0,0 0 0,-1 0 0,1 0 0,0 0 0,-1 0 0,1 0-1,-1 0 1,1 0 0,0 1 0,-1-1 0,1 0 0,0 0 0,0 0 0,-1 1 0,1-1-1,-1 0 1,1 1 25,0-1-1,-1 0 0,1 0 1,0 1-1,-1-1 0,1 0 1,-1 0-1,1 0 0,0 1 1,-1-1-1,1 0 0,0 0 1,-1 0-1,1 0 0,-1 0 1,1 0-1,-1 0 0,1 0 1,0 0-1,-1 0 0,1 0 1,-1 0-1,1 0 0,0 0 1,-1-1-1,1 1 0,-1 0 1,1 0-1,0 0 0,-1-1 0,1 1 1,0 0-1,-1 0 0,1-1 1,0 1-1,0 0 0,-1 0 1,1-1-1,0 1 0,0 0 1,-1-1-1,1 1 0,0-1 1,0 1-1,0 0 0,0-1 1,-1 1-1,1-1 0,0 1 1,0 0-1,0-1 0,0 1 1,0-1-1,0 0 0,-15-141 1814,1-33 1727,13 306-3133,-2 57-68,1-160-228,2-28-62,0-15-41,-1-60-64,0 28-26,1 0-1,2 1 0,10-54 0,-6 127-468,-2 24 77,-6 46-4817,2-77-2411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2.697"/>
    </inkml:context>
    <inkml:brush xml:id="br0">
      <inkml:brushProperty name="width" value="0.05" units="cm"/>
      <inkml:brushProperty name="height" value="0.05" units="cm"/>
    </inkml:brush>
  </inkml:definitions>
  <inkml:trace contextRef="#ctx0" brushRef="#br0">0 469 7808,'3'-4'0,"-2"3"0,0 0 0,-1 0 0,1 0 0,0 0 0,-1 0 0,1 0 0,0 0 0,0 0 0,0 0 0,0 1 0,0-1 0,0 0 0,0 1 0,0-1 0,0 0 0,2 0 0,-2 1 20,-1 1 1,0-1 0,0 0-1,1 0 1,-1 0-1,0 0 1,1 0 0,-1 1-1,0-1 1,0 0-1,0 0 1,1 0 0,-1 1-1,0-1 1,0 0 0,0 0-1,1 1 1,-1-1-1,0 0 1,0 0 0,0 1-1,0-1 1,0 0-1,0 1 1,0-1 0,0 0-1,0 1 1,0-1 0,0 0-1,0 0 1,0 1-1,0-1 1,0 0 0,0 1-1,0-1 1,0 1-1,0-2-4,0 1-1,0 0 0,0 0 0,0 0 1,0 0-1,0-1 0,0 1 0,0 0 0,0 0 1,0 0-1,0 0 0,0 0 0,0-1 1,0 1-1,-1 0 0,1 0 0,0 0 0,0 0 1,0 0-1,0 0 0,0-1 0,0 1 1,0 0-1,-1 0 0,1 0 0,0 0 1,0 0-1,0 0 0,0 0 0,0 0 0,-1 0 1,1 0-1,0 0 0,0-1 0,0 1 1,0 0-1,0 0 0,-1 0 0,1 0 0,0 0 1,0 0-1,0 1 0,0-1 0,-1 0 1,1 0-1,0 0 0,0 0 0,0 0 1,0 0-1,0 0 0,-1 0 0,1 0 0,0 0 1,0 0-1,0 0 0,0 1 0,0-1 1,0 0-1,-1 0 0,1 0 0,0 0 0,0 0 1,0 0-1,0 1 0,0-1 0,0 0 1,0 0-1,0 0 0,-4-11 355,1 0 1,0 0-1,1 0 0,0 0 0,1-1 1,1 1-1,0-22 0,0 21-68,3-28 224,1-1 0,17-71 1,-16 92-421,1 1 1,0 0 0,2 1-1,11-22 1,-19 38-99,1 1 0,-1 0 0,1-1 0,-1 1 1,1 0-1,0-1 0,0 1 0,0 0 0,0 0 0,0-1 0,0 1 0,0 0 1,0 0-1,0 0 0,0 1 0,1-1 0,-1 0 0,0 0 0,0 1 1,1-1-1,-1 0 0,1 1 0,-1 0 0,1-1 0,-1 1 0,1 0 0,-1 0 1,1-1-1,-1 1 0,1 0 0,-1 1 0,0-1 0,1 0 0,-1 0 1,1 1-1,-1-1 0,1 1 0,-1-1 0,2 2 0,1 0 13,-1 0 0,0 1 0,0-1 0,0 1 0,0 0 0,0 0 0,0 0 0,-1 1 0,0-1 0,1 0 0,-1 1 0,-1 0 0,3 4 0,7 31 81,-1 0 1,-3 0 0,-1 1 0,1 52 0,-5-70-84,0 3 75,-1 1-1,-3 28 1,-6-10-4151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3.517"/>
    </inkml:context>
    <inkml:brush xml:id="br0">
      <inkml:brushProperty name="width" value="0.05" units="cm"/>
      <inkml:brushProperty name="height" value="0.05" units="cm"/>
    </inkml:brush>
  </inkml:definitions>
  <inkml:trace contextRef="#ctx0" brushRef="#br0">222 248 12160,'0'0'1536,"-3"0"-1174,-15-1-126,1 0 0,0-1 0,0-1-1,-23-7 1,32 8-138,0-1-1,0 0 0,0 0 0,1 0 1,0-1-1,-1 0 0,2-1 1,-1 0-1,0 0 0,1 0 1,-11-12-1,15 14-68,1 0 0,-1 0 0,1 0 0,-1 0 0,1-1 0,0 1 1,1 0-1,-1-1 0,0 1 0,1-1 0,0 1 0,0-1 0,0 1 0,0-1 0,0 1 0,1-1 1,0 1-1,-1-1 0,1 1 0,0 0 0,1 0 0,-1-1 0,1 1 0,-1 0 0,1 0 0,0 0 1,3-2-1,-1-2 1,1 0 1,0 1 0,1 0-1,-1 0 1,1 1 0,0 0-1,1 0 1,-1 0-1,1 0 1,12-5 0,-12 8-6,-1 0 0,1 0 0,0 0 0,0 1 0,-1 0 0,1 0 0,0 1 0,0 0-1,0 0 1,0 1 0,0 0 0,0 0 0,8 3 0,-10-3-16,0 1 0,0 0 0,0 0 0,-1 1 0,1-1 0,0 1 0,-1 0 1,0 0-1,1 1 0,-1-1 0,-1 1 0,1 0 0,0 0 0,-1 0 0,0 0 0,0 1 0,4 7 0,-6-9 5,0 0 0,0 1 0,0-1 0,0 1 0,-1-1 0,1 1 0,-1 0 0,0-1 0,0 1 0,-1-1 0,1 1 0,0 0 0,-1-1 0,0 1 0,0-1 0,0 0 0,-1 1 0,1-1 0,-1 0 0,1 0 0,-1 0 0,-4 5 0,2-3-30,0 0 0,0 0 0,0-1 0,-1 1-1,1-1 1,-1 0 0,0-1 0,-1 1-1,1-1 1,0 0 0,-12 4 0,-69 21-5979,66-21-2111</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4.349"/>
    </inkml:context>
    <inkml:brush xml:id="br0">
      <inkml:brushProperty name="width" value="0.05" units="cm"/>
      <inkml:brushProperty name="height" value="0.05" units="cm"/>
    </inkml:brush>
  </inkml:definitions>
  <inkml:trace contextRef="#ctx0" brushRef="#br0">1 299 10496,'18'-36'361,"3"1"0,1 1 1,27-33-1,-38 53-213,1 1-1,1 0 1,0 1 0,0 1 0,1 0-1,1 0 1,0 2 0,0 0 0,24-10-1,-38 18-136,0 1-1,0-1 0,0 1 1,0-1-1,1 1 0,-1-1 0,0 1 1,0 0-1,1-1 0,-1 1 1,0 0-1,0 0 0,1 0 1,-1 0-1,0 0 0,1 1 1,-1-1-1,0 0 0,2 1 0,-3-1 0,0 1 0,1 0-1,-1-1 1,0 1-1,1-1 1,-1 1 0,0 0-1,0-1 1,0 1-1,0 0 1,0-1 0,0 1-1,0 0 1,0-1-1,0 1 1,0 0 0,0-1-1,0 1 1,0 0-1,0-1 1,0 1-1,-1-1 1,1 1 0,0 0-1,-1 0 1,-4 9 70,0 0-1,-14 19 1,16-25-113,-53 61-3039,48-55-4352</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4.922"/>
    </inkml:context>
    <inkml:brush xml:id="br0">
      <inkml:brushProperty name="width" value="0.05" units="cm"/>
      <inkml:brushProperty name="height" value="0.05" units="cm"/>
    </inkml:brush>
  </inkml:definitions>
  <inkml:trace contextRef="#ctx0" brushRef="#br0">47 22 10112,'-37'83'0,"36"-80"26,1 1 0,0-1 0,0 1 0,0 0 0,1-1 0,-1 1 0,1-1 0,0 1 0,0-1 0,1 4 0,2 8 72,1 14 144,0-6 80,0 0 1,-2 0-1,-1 1 0,-1-1 0,-4 40 1,2-61 417,-3-6-281,-4-18-129,-5-30-217,7-8 26,4-101 0,1 133-139,0-10 0,1 38-2,0-1 1,0 1 0,0 0 0,0 0 0,0-1 0,0 1 0,0 0 0,0 0 0,0 0 0,0-1 0,0 1 0,0 0 0,0 0 0,0-1-1,0 1 1,0 0 0,1 0 0,-1 0 0,0-1 0,0 1 0,0 0 0,0 0 0,0 0 0,1 0 0,-1-1 0,0 1 0,0 0 0,0 0-1,0 0 1,1 0 0,-1 0 0,0 0 0,0 0 0,0-1 0,1 1 0,-1 0 0,0 0 0,0 0 0,1 0 0,-1 0 0,8 8-115,2 16-236,14 49-3168,-17-48-3456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7.367"/>
    </inkml:context>
    <inkml:brush xml:id="br0">
      <inkml:brushProperty name="width" value="0.05" units="cm"/>
      <inkml:brushProperty name="height" value="0.05" units="cm"/>
    </inkml:brush>
  </inkml:definitions>
  <inkml:trace contextRef="#ctx0" brushRef="#br0">1 543 7680,'0'0'4885,"1"-4"-4309,9-29-30,-1 0 0,-2-1 0,-2 1 0,2-44 1,-4 37-360,1-1 0,10-40 1,-11 68-144,0 0 0,2 0 0,0 0 0,0 0 0,1 1 0,0 0 0,1 0 0,1 0 0,17-19 0,-24 29-40,1 0 1,0 0-1,0 0 0,0 1 0,0-1 0,1 0 0,-1 1 1,0 0-1,1-1 0,-1 1 0,1 0 0,-1 0 0,1 1 1,-1-1-1,1 0 0,0 1 0,-1 0 0,1-1 1,0 1-1,-1 0 0,1 1 0,0-1 0,-1 0 0,1 1 1,0-1-1,-1 1 0,1 0 0,-1 0 0,1 0 1,-1 0-1,1 0 0,-1 1 0,0-1 0,0 1 0,1-1 1,2 4-1,1 1 6,0-1 0,-1 1 0,0 0 1,0 1-1,0-1 0,0 1 0,-1 0 1,-1 0-1,1 1 0,-1-1 0,3 12 0,1 13 37,-1 1-1,-3 0 0,0 0 0,-2 0 1,-6 58-1,5-47 30,1-35-83,0-1-1,-1 0 1,0 1-1,-1-1 1,0 1-1,0-1 1,0 0-1,-1 1 1,-1-1-1,1 0 0,-1 0 1,-5 8-1,8-16-40,0-1 0,0 1 0,0 0 0,0 0-1,0 0 1,0 0 0,0 0 0,0 0 0,0 0-1,0-1 1,0 1 0,0 0 0,0 0 0,0 0-1,0 0 1,0 0 0,0 0 0,0 0-1,0-1 1,0 1 0,0 0 0,-1 0 0,1 0-1,0 0 1,0 0 0,0 0 0,0 0 0,0 0-1,0 0 1,0 0 0,0 0 0,0-1 0,-1 1-1,1 0 1,0 0 0,0 0 0,0 0 0,0 0-1,0 0 1,0 0 0,-1 0 0,1 0-1,0 0 1,0 0 0,0 0 0,0 0 0,0 0-1,0 0 1,0 0 0,-1 1 0,1-1 0,0 0-1,0 0 1,0 0 0,0 0 0,0 0 0,0 0-1,0 0 1,0 0 0,-1 0 0,1 0 0,0 1-1</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8.232"/>
    </inkml:context>
    <inkml:brush xml:id="br0">
      <inkml:brushProperty name="width" value="0.05" units="cm"/>
      <inkml:brushProperty name="height" value="0.05" units="cm"/>
    </inkml:brush>
  </inkml:definitions>
  <inkml:trace contextRef="#ctx0" brushRef="#br0">194 321 9728,'6'-3'837,"-24"5"45,6 0-570,0-1-1,0 0 1,-18-1-1,24-2-282,0 0 0,0 0 1,1-1-1,-1 0 0,0 0 0,1 0 0,0-1 1,0 0-1,0 0 0,0 0 0,0 0 0,1-1 1,0 0-1,0 0 0,0 0 0,1 0 0,-1-1 1,1 1-1,0-1 0,-1-7 0,0 5 8,1 0 0,0-1 0,1 0 0,0 0 0,0 0 0,1 0 0,0 0 0,1 0 0,0 0 0,1 0 0,-1 0 0,2 0 0,3-14 0,-3 17-33,1 1 1,-1-1-1,2 1 1,-1 0 0,0 0-1,1 0 1,0 1-1,0-1 1,1 1 0,-1 0-1,1 0 1,0 0-1,0 1 1,0-1 0,1 1-1,-1 1 1,1-1-1,-1 1 1,1 0 0,0 0-1,11-2 1,-8 2 5,1 1 0,0-1 1,0 2-1,0-1 0,0 1 0,0 1 1,-1 0-1,1 0 0,0 1 0,0 0 1,-1 0-1,19 9 0,-24-9 4,1 2-1,0-1 1,-1 0-1,1 1 1,-1 0-1,0 0 0,0 0 1,-1 1-1,1-1 1,-1 1-1,0 0 1,0 0-1,-1 0 1,1 0-1,-1 0 1,0 1-1,0-1 1,-1 0-1,0 1 0,1 10 1,-1-11-3,-1 1 1,0-1-1,0 1 0,0-1 1,0 1-1,-1-1 1,0 1-1,-1-1 0,1 1 1,-1-1-1,0 0 1,0 0-1,0 0 0,-1 0 1,0 0-1,0 0 1,0-1-1,-1 0 0,1 1 1,-1-1-1,-6 5 1,1-2-273,0-2 0,0 1 0,-1-1 1,0 0-1,1-1 0,-2 0 0,1-1 1,-13 3-1,-3-1-8016</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8.881"/>
    </inkml:context>
    <inkml:brush xml:id="br0">
      <inkml:brushProperty name="width" value="0.05" units="cm"/>
      <inkml:brushProperty name="height" value="0.05" units="cm"/>
    </inkml:brush>
  </inkml:definitions>
  <inkml:trace contextRef="#ctx0" brushRef="#br0">1 1 1792,'0'0'0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6.744"/>
    </inkml:context>
    <inkml:brush xml:id="br0">
      <inkml:brushProperty name="width" value="0.05" units="cm"/>
      <inkml:brushProperty name="height" value="0.05" units="cm"/>
    </inkml:brush>
  </inkml:definitions>
  <inkml:trace contextRef="#ctx0" brushRef="#br0">45 549 11904,'-18'-44'128,"18"43"-125,0 1 1,0 0 0,-1-1 0,1 1-1,0 0 1,0 0 0,0-1 0,-1 1-1,1 0 1,0 0 0,0-1-1,0 1 1,-1 0 0,1 0 0,0 0-1,0-1 1,-1 1 0,1 0 0,0 0-1,-1 0 1,1 0 0,0 0 0,-1 0-1,1 0 1,0-1 0,0 1 0,-1 0-1,1 0 1,0 0 0,-1 0-1,1 0 1,0 1 0,-1-1 0,1 0-1,0 0 1,-1 0 0,1 0 0,0 0-1,-1 0 1,1 0 0,0 1 0,0-1-1,-1 0 1,1 0 0,-6 2 87,0-12 12,5 0-88,0 0-1,1 0 1,0 0-1,0 0 1,1 1-1,1-1 1,3-13-1,1-14 41,34-200 201,-38 225-215,0 0 0,-1 0 0,-1-18 1,0 18 34,0 0 0,1 0 0,2-12 0,3 65 330,-5-13-486,-7 135 984,4-144-1333,-1-1 1,-1 1-1,0 0 0,-1-1 1,-1 0-1,-14 27 1,16-36-7252</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9.301"/>
    </inkml:context>
    <inkml:brush xml:id="br0">
      <inkml:brushProperty name="width" value="0.05" units="cm"/>
      <inkml:brushProperty name="height" value="0.05" units="cm"/>
    </inkml:brush>
  </inkml:definitions>
  <inkml:trace contextRef="#ctx0" brushRef="#br0">103 228 128,'0'0'1301,"-4"3"-959,-23 18 113,-45 37 6641,73-61-6963,0 0 0,1-1 0,-1 1-1,1 1 1,-1-1 0,1 0 0,3-4 0,1-1-1,2-5-27,72-109 832,-65 100-814,2 1 1,0 1-1,29-25 1,-45 44-118,30-25 127,-22 22-66,-18 19-38,-20 25-293,-39 71 1,37-57-106,23-38-1487,0-1-4352</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9.902"/>
    </inkml:context>
    <inkml:brush xml:id="br0">
      <inkml:brushProperty name="width" value="0.05" units="cm"/>
      <inkml:brushProperty name="height" value="0.05" units="cm"/>
    </inkml:brush>
  </inkml:definitions>
  <inkml:trace contextRef="#ctx0" brushRef="#br0">10 125 7168,'0'2'384,"7"232"3968,-9-216-3836,2-18-506,0 0 1,-1 1-1,1-1 0,0 0 1,0 0-1,0 0 1,0 0-1,0 0 1,0 0-1,0 0 0,0 0 1,-1 0-1,1 0 1,0 0-1,0 0 0,0 0 1,0 0-1,0 0 1,0 0-1,0 0 0,-1 0 1,1 0-1,0 0 1,0 0-1,0 0 1,0 0-1,0 0 0,0 0 1,0 0-1,-1 0 1,1 0-1,0 0 0,0 0 1,0 0-1,0 0 1,0 0-1,0-1 1,0 1-1,0 0 0,0 0 1,0 0-1,-1 0 1,1 0-1,0 0 0,0 0 1,0 0-1,0 0 1,0-1-1,0 1 1,0 0-1,0 0 0,0 0 1,0 0-1,0 0 1,0 0-1,0 0 0,0-1 1,-7-30 533,5-67-619,15-150 0,18 358-31,-26-85-904,-2 0 0,0 45 0,-3-54-5816</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1.584"/>
    </inkml:context>
    <inkml:brush xml:id="br0">
      <inkml:brushProperty name="width" value="0.05" units="cm"/>
      <inkml:brushProperty name="height" value="0.05" units="cm"/>
    </inkml:brush>
  </inkml:definitions>
  <inkml:trace contextRef="#ctx0" brushRef="#br0">1 507 8064,'0'0'277,"1"-3"-21,12-37 618,-2 1 0,11-83 0,-2 10-317,-16 98-500,0 0 0,1 0 1,0 0-1,1 1 1,0 0-1,1 0 0,1 0 1,17-21-1,-22 30-38,1 0-1,-1 0 0,1 0 0,-1 1 0,1 0 1,0-1-1,0 1 0,1 1 0,-1-1 1,1 1-1,-1 0 0,1 0 0,0 0 0,0 0 1,0 1-1,0 0 0,0 0 0,0 0 1,0 1-1,0 0 0,0-1 0,0 2 1,0-1-1,0 1 0,0 0 0,0 0 0,0 0 1,9 4-1,-8-2 7,-1 0 1,0 1-1,0-1 1,0 1-1,-1 0 1,1 1-1,-1-1 1,0 1-1,0 0 1,0-1-1,-1 2 1,0-1-1,0 0 1,0 1-1,-1-1 1,4 13-1,0 3 91,0 1 0,-2 0-1,3 28 1,-5-17 107,-1 0 1,-1-1 0,-2 1-1,-1-1 1,-12 53-1,8-60-933,0-1 0,-13 27 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2.464"/>
    </inkml:context>
    <inkml:brush xml:id="br0">
      <inkml:brushProperty name="width" value="0.05" units="cm"/>
      <inkml:brushProperty name="height" value="0.05" units="cm"/>
    </inkml:brush>
  </inkml:definitions>
  <inkml:trace contextRef="#ctx0" brushRef="#br0">112 296 8960,'14'16'194,"-14"-16"-176,0 1-1,0-1 0,0 1 1,0-1-1,0 1 0,0-1 1,0 1-1,0-1 0,0 0 1,0 1-1,0-1 0,0 1 1,0-1-1,0 1 0,0-1 1,0 1-1,0-1 0,0 0 1,-1 1-1,1-1 0,0 1 1,0-1-1,-1 0 0,1 1 1,-1 0-1,-1 0 62,-1 1 0,0 0 0,1-1 0,-1 1 0,0-1 0,0 0 0,0 0 0,0 0 0,0-1 0,-6 2 0,6-2-18,1 0 0,-1 0 0,1-1 1,-1 1-1,0 0 0,1-1 0,-1 0 0,1 1 0,0-1 0,-1 0 0,1 0 0,0-1 0,-1 1 0,1 0 0,0-1 0,0 1 0,0-1 0,0 0 0,0 1 0,0-1 0,1 0 0,-1 0 0,1-1 1,-1 1-1,1 0 0,0 0 0,0-1 0,-1-2 0,-3-5 13,1 1 1,1-1 0,0 0 0,0 0-1,-2-19 1,4 14-30,0 0-1,1 0 1,1 1-1,0-1 1,1 0 0,0 0-1,1 1 1,1-1-1,1 1 1,11-27 0,-15 39-43,1 0 1,-1 0 0,1 0 0,-1 0 0,1 0-1,0 0 1,0 1 0,0-1 0,0 1 0,0-1 0,0 1-1,0 0 1,0-1 0,1 1 0,-1 0 0,0 1-1,4-2 1,-1 1 12,1 0-1,-1 1 0,0-1 1,1 1-1,-1 1 0,1-1 1,9 2-1,-4 1 11,-1 0-1,1 0 1,-1 1 0,0 0-1,0 1 1,0 0 0,13 10-1,-17-11-2,-1 0-1,0 1 1,-1 0-1,1 0 1,-1 0-1,0 0 1,-1 1-1,1 0 1,-1-1-1,0 1 1,0 0-1,-1 1 1,0-1-1,2 9 1,-3-11-7,0 0 0,-1 0 0,0 1 0,0-1 0,0 0 0,0 0 0,0 0 0,-1 1 0,0-1 0,0 0 0,0 0 0,-1 0 0,1 0 0,-1 0 0,0-1 0,0 1 0,0 0 0,-1-1 0,1 0 0,-1 1 0,0-1 0,1 0 0,-7 4 0,4-3-29,0 1 0,-1-1 1,0-1-1,0 1 0,0-1 0,0 0 0,-1 0 1,1-1-1,-1 0 0,1 0 0,-1-1 0,-13 2 1,16-3-381,-1 0 0,0 0 1,1-1-1,-1 0 1,1 0-1,-1 0 1,-6-3-1,-4-2-6795</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3.754"/>
    </inkml:context>
    <inkml:brush xml:id="br0">
      <inkml:brushProperty name="width" value="0.05" units="cm"/>
      <inkml:brushProperty name="height" value="0.05" units="cm"/>
    </inkml:brush>
  </inkml:definitions>
  <inkml:trace contextRef="#ctx0" brushRef="#br0">0 367 11008,'12'-19'20,"1"1"0,1 1 0,0 1 1,31-28-1,-11 16 377,52-34 1,-85 61-384,-1 1 0,1 0 0,-1-1 1,1 1-1,-1-1 0,1 1 0,-1 0 0,1 0 1,-1-1-1,1 1 0,-1 0 0,1 0 1,-1-1-1,1 1 0,-1 0 0,1 0 0,0 0 1,-1 0-1,1 0 0,-1 0 0,1 0 1,0 0-1,-1 0 0,1 0 0,-1 0 0,2 1 1,-3 13 192,-19 34-64,13-33-88,4-8-47,0 0-1,-1-1 1,1 0 0,-1 1 0,-1-2-1,1 1 1,-1 0 0,0-1 0,0 0 0,-8 6-1,12-10-50,0 0-1,0 0 0,0 0 0,0 0 0,0 0 1,0 0-1,1 1 0,-1-1 0,1 0 1,-1 0-1,1 0 0,-1 1 0,1 0 1,1 2-585,8-11 98,-2-3 303,-1 0 0,1 0 0,-1-1 0,-1 0 1,0 1-1,0-2 0,4-18 0,13-88-24,-4 19 653,-15 107-193,0-1 0,-1 1 0,0-1 0,3 14 0,-4 1-64,0 0 0,-1 0-1,-1 0 1,-1 0 0,-2 0 0,-6 26 0,-3 19 718,14-40-569,3-21-197,1-19-104,-1-4-462,-2 0 0,1-19 0,-2 22-748,1-11-5481</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5.525"/>
    </inkml:context>
    <inkml:brush xml:id="br0">
      <inkml:brushProperty name="width" value="0.05" units="cm"/>
      <inkml:brushProperty name="height" value="0.05" units="cm"/>
    </inkml:brush>
  </inkml:definitions>
  <inkml:trace contextRef="#ctx0" brushRef="#br0">4 383 5760,'4'-24'329,"-2"26"421,-1 15 197,-2-7 1875,-3-24-1885,-1-27-216,4 19-516,2 1 0,0 0 0,1-1-1,10-39 1,-7 45-194,-1-2 15,1 1 0,1 0 0,0 0 1,2 0-1,11-20 0,-17 34-23,0-1 1,1 1 0,-1 0-1,1 0 1,0 0 0,0 0-1,0 0 1,1 1 0,-1-1-1,0 1 1,1 0 0,0 0-1,-1 0 1,1 0 0,0 1-1,0 0 1,0 0 0,0 0-1,0 0 1,0 0 0,0 1-1,0 0 1,1 0 0,-1 0-1,0 0 1,0 0 0,0 1-1,0 0 1,6 2 0,-3-1 25,1 1-1,0 0 1,-1 1 0,1-1 0,-1 1 0,0 1 0,0 0 0,-1 0 0,0 0 0,1 0 0,-2 1 0,1 0 0,-1 1 0,0-1 0,0 1 0,0 0 0,-1 0 0,-1 0 0,1 1 0,4 13 0,-3-6 32,-1 1 0,-1-1 0,0 1 0,-1-1 0,-1 1 0,-1 0 0,0-1 0,-1 1 0,0 0 0,-4 17 1,-1-15 69,1 0 1,-2 0 0,-13 26 0,1-4-3411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6.389"/>
    </inkml:context>
    <inkml:brush xml:id="br0">
      <inkml:brushProperty name="width" value="0.05" units="cm"/>
      <inkml:brushProperty name="height" value="0.05" units="cm"/>
    </inkml:brush>
  </inkml:definitions>
  <inkml:trace contextRef="#ctx0" brushRef="#br0">221 221 7168,'0'0'1173,"-5"1"-682,-11 3-3,1-1 0,-1 0 0,0-1 0,0-1 0,0 0 0,-19-2 0,31 1-446,0-1 0,0 1 0,1-1 0,-1 0 0,0 0 0,0 0 0,1-1 0,-1 1 0,1-1 0,0 0-1,-1 1 1,1-2 0,0 1 0,0 0 0,0-1 0,0 1 0,1-1 0,-1 0 0,1 0 0,-1 0 0,1 0 0,0 0 0,0-1 0,1 1 0,-1-1 0,1 1 0,-1-1 0,1 1 0,0-1-1,1 0 1,-1 0 0,0 1 0,1-7 0,0 4-31,0 0-1,0 1 0,0-1 0,1 0 1,0 1-1,0-1 0,1 0 1,0 1-1,0 0 0,0-1 1,0 1-1,1 0 0,0 0 1,0 0-1,0 0 0,0 1 0,1 0 1,0-1-1,0 1 0,0 0 1,0 1-1,1-1 0,9-5 1,-7 6-4,-1-1 0,1 2 0,0-1 0,-1 1 1,1 0-1,0 0 0,1 1 0,-1 0 0,0 0 1,0 0-1,0 1 0,1 1 0,-1-1 0,0 1 0,0 0 1,0 1-1,0-1 0,10 5 0,-8-2 14,-1 0 0,1 1 0,-1 0-1,-1 0 1,1 1 0,-1 0 0,1 0-1,-2 0 1,1 1 0,-1 0 0,0 1-1,-1 0 1,1-1 0,-1 2 0,5 12 0,-7-15 4,-1 0 0,1 0 1,-1 1-1,-1-1 1,0 0-1,1 1 1,-2-1-1,1 1 0,-1-1 1,0 1-1,0-1 1,-1 1-1,0-1 1,0 1-1,-1-1 0,1 0 1,-1 1-1,-1-1 1,1 0-1,-1 0 1,0-1-1,-8 11 1,8-11-1,0-1 1,0 0 0,-1-1 0,0 1 0,0-1 0,0 1 0,0-1 0,-1 0 0,1-1 0,-1 1-1,1-1 1,-1 0 0,0 0 0,-10 3 0,5-4-309,1 0 0,-1-1-1,0 0 1,0 0 0,1-1 0,-1 0-1,-9-3 1,-6-1-8591</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7.362"/>
    </inkml:context>
    <inkml:brush xml:id="br0">
      <inkml:brushProperty name="width" value="0.05" units="cm"/>
      <inkml:brushProperty name="height" value="0.05" units="cm"/>
    </inkml:brush>
  </inkml:definitions>
  <inkml:trace contextRef="#ctx0" brushRef="#br0">1 246 9216,'1'-3'38,"0"0"1,0 1-1,0-1 1,0 0-1,0 1 1,1-1-1,-1 1 0,1-1 1,0 1-1,0 0 1,0-1-1,0 1 1,4-3-1,37-24 897,-14 12-595,-12 3-168,0 0 0,26-30-1,8-6 61,-51 50-232,0-1 1,0 1 0,0 0 0,0 0-1,1-1 1,-1 1 0,0 0 0,0 0 0,1-1-1,-1 1 1,0 0 0,0 0 0,1 0-1,-1-1 1,0 1 0,1 0 0,-1 0-1,0 0 1,1 0 0,-1 0 0,0 0 0,1 0-1,-1 0 1,0 0 0,1 0 0,-1 0-1,0 0 1,1 0 0,-1 0 0,0 0-1,1 0 1,-1 0 0,0 0 0,0 0 0,1 0-1,-1 0 1,0 1 0,1-1 0,-1 0-1,0 0 1,0 0 0,1 1 0,-1-1-1,0 0 1,0 0 0,1 1 0,-1-1 0,3 23 83,-8 26 71,5-49-154,-21 86 321,14-66-190,2 0 0,0 1 0,2 0 0,-2 30-1,5-48-109,1-3-22,-1 0 0,1-1 0,0 1 0,0-1 0,-1 1 0,1-1 0,0 0 0,-1 1 0,1-1 0,-1 0 0,1 1 0,-1-1 0,1 0 0,-1 0 0,1 0 0,-1 1 0,0-1 0,1-1 0,10-28-520,0-1 0,-2-1 0,9-61 0,6-25-579,-17 103 852,-7 15 230,0 0 0,0 0 0,0 0 0,1 0 0,-1 0 0,0 0 0,0 0 0,0 0 0,0 0 0,0 0 0,0 0 0,1 0 0,-1 0 0,0 0 0,0 0-1,0 0 1,0 0 0,0 0 0,1 0 0,-1 0 0,0 0 0,0 0 0,0 0 0,0 0 0,0 0 0,0 0 0,1 0 0,-1 0 0,0 0 0,0 0 0,0 0 0,0 0 0,0 0 0,0 0 0,1 1 0,-1-1 0,0 0 0,0 0 0,0 0 0,0 0 0,0 0 0,0 0 0,0 0 0,0 1 0,0-1-1,1 2-252,0-1 0,-1 1 0,0 0-1,1 0 1,-1 0 0,0 0 0,0-1-1,0 1 1,0 0 0,0 0 0,0 0-1,-1 3 1,-1 2-2887</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8.364"/>
    </inkml:context>
    <inkml:brush xml:id="br0">
      <inkml:brushProperty name="width" value="0.05" units="cm"/>
      <inkml:brushProperty name="height" value="0.05" units="cm"/>
    </inkml:brush>
  </inkml:definitions>
  <inkml:trace contextRef="#ctx0" brushRef="#br0">0 308 6656,'3'-14'79,"0"-1"0,-1 0 0,-1 1 0,-1-25 1,0 21 51,1 0 0,3-28 0,4 2 358,-4 21 88,10-39 0,-17 76-186,1-1-1,1 1 1,-1 0 0,3 27 0,-2 12-63,-2-14-271,-3 77-2311,6-102-3719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9.647"/>
    </inkml:context>
    <inkml:brush xml:id="br0">
      <inkml:brushProperty name="width" value="0.05" units="cm"/>
      <inkml:brushProperty name="height" value="0.05" units="cm"/>
    </inkml:brush>
  </inkml:definitions>
  <inkml:trace contextRef="#ctx0" brushRef="#br0">0 546 9984,'0'0'1941,"1"-2"-1600,3-10-102,-1 1-1,-1 0 0,0-1 1,0 0-1,-2 1 1,1-1-1,-1 0 0,-2-12 1,1-28 325,3 21-468,2 1 0,0-1 0,2 1 0,1 0 0,14-36 0,-16 53-52,1 0 1,0 1-1,1 0 1,0 0-1,1 1 1,10-12 0,-12 17-33,0 0 0,0 0 1,1 1-1,-1 0 0,1 0 1,0 1-1,0 0 0,1 0 1,0 0-1,15-4 1,-21 7-13,1 0 0,-1 1 0,1-1 0,0 1 0,-1-1 0,1 1 0,0 0 0,0 0 0,-1 0 0,1 1 0,0-1 0,-1 1 0,1-1 0,-1 1 0,1 0 0,0 0 0,-1 0 0,0 0 0,1 1 0,-1-1 0,0 1 0,0-1 0,1 1 0,-1 0 0,0 0 0,-1 0 0,1 0 0,0 0 0,-1 0 0,1 0 0,-1 1 0,3 3 0,2 8 0,-1 0 0,-1 0 0,0 0 0,4 27 0,-5-29 0,0 8 32,-1 0 1,-1-1 0,-1 1 0,-3 27-1,-16 80 178,14-100-199,2-1-1761,0 48 1,3-62-6912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2.194"/>
    </inkml:context>
    <inkml:brush xml:id="br0">
      <inkml:brushProperty name="width" value="0.05" units="cm"/>
      <inkml:brushProperty name="height" value="0.05" units="cm"/>
    </inkml:brush>
  </inkml:definitions>
  <inkml:trace contextRef="#ctx0" brushRef="#br0">1 355 128,'5'-19'337,"9"-21"11924,-13 29-9120,1-3-2880,-2 13-246,1 1 0,-1 0 0,1 0 1,-1-1-1,1 1 0,-1 0 0,1 0 1,-1 0-1,1 0 0,0-1 0,-1 1 1,1 0-1,-1 0 0,1 0 0,0 0 1,-1 0-1,1 1 0,-1-1 0,1 0 1,-1 0-1,1 0 0,-1 0 0,1 1 1,0-1-1,-1 0 0,1 0 0,0 1 1,17 10 431,-11-3-339,0 1-1,0 0 1,-1 1-1,5 10 1,11 16 15,74 123 329,-67-105-382,3-2 0,57 73 0,-80-115-48,39 46 141,-2 1 1,38 66-1,-75-109-144,0 2 82,23 30 1,-29-42-90,2 1 1,-1-1 0,0 0 0,1 0 0,0 0-1,0 0 1,0-1 0,0 0 0,1 0 0,5 2-1,-7-4 26,16 16 180,-20-17-213,0 0 0,0 0 0,0 0-1,0 0 1,1 1 0,-1-1 0,0 0-1,0 0 1,0 0 0,1 0 0,-1 0-1,0 0 1,0 0 0,0 1 0,1-1 0,-1 0-1,0 0 1,0 0 0,1 0 0,-1 0-1,0 0 1,0 0 0,1 0 0,-1 0-1,0 0 1,0 0 0,1 0 0,-1-1-1,0 1 1,0 0 0,0 0 0,1 0-1,-1 0 1,0 0 0,0 0 0,0 0-1,1-1 1,-1 1 0,0 0 0,7-13 420,2-19 257,-9 31-678,8-54 56,-2-1 1,-2-93-1,4-57 228,28-132-139,-32 302-106,2-1 0,19-64-1,-18 59 1,-7 36-34,0 0-1,1 0 1,0 0-1,0 0 1,0 0-1,1 0 1,0 0-1,0 0 1,5-8-1,-4 8-8,-1 1-42,-1 4-172,0 1-628,0 1 0,0 0-1,1-1 1,-1 1 0,0 0-1,0-1 1,0 1 0,0 0-1,0 0 1,0 0-1,0 0 1,0 0 0,2 2-1,-1 0-1443,8 9-402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7.956"/>
    </inkml:context>
    <inkml:brush xml:id="br0">
      <inkml:brushProperty name="width" value="0.05" units="cm"/>
      <inkml:brushProperty name="height" value="0.05" units="cm"/>
    </inkml:brush>
  </inkml:definitions>
  <inkml:trace contextRef="#ctx0" brushRef="#br0">57 472 7680,'13'-14'1850,"-26"24"289,12-10-2058,1 1-1,0-1 1,-1 0-1,1 1 1,-1-1 0,1 0-1,-1 0 1,1 1 0,-1-1-1,1 0 1,-1 0-1,1 0 1,-1 0 0,1 0-1,-1 0 1,1 1 0,-1-1-1,0 0 1,1-1-1,-1 1 1,1 0 0,-1 0-1,1 0 1,-1 0 0,1 0-1,-1 0 1,1-1-1,-1 1 1,1 0 0,-1 0-1,0-1 1,-9-18 859,2-31-675,7 45-82,-7-63 347,3 41-405,1-1 1,2 0-1,0 1 0,2-1 1,1 0-1,6-33 1,-6 57-122,-1-1 1,1 1 0,0 0-1,0 0 1,1 0 0,-1 0-1,1 0 1,0 0 0,0 1-1,0-1 1,0 1-1,1-1 1,-1 1 0,1 0-1,0 0 1,0 0 0,0 0-1,1 0 1,-1 1 0,0-1-1,1 1 1,6-3-1,8-3-4,-16 7 0,0 0 0,-1 0 0,1 0 0,0 0 0,0 0 0,0 0 0,0 0 0,0 1 0,0-1 0,0 1 0,0-1 0,0 1 0,0 0 0,0 0 0,0 0 0,0 0 0,0 0 0,0 0 0,0 1 0,0-1 0,0 1 0,0-1 0,0 1 0,0 0 0,0 0 0,0 0 0,0 0 0,-1 0 0,1 0 0,0 0 0,2 3 0,2 3 0,0 1 0,0 0 0,-1 1 0,0-1 0,0 1 0,-1 0 0,0 0 0,-1 1 0,0-1 0,0 1 0,-1-1 0,2 16 0,-1 9 0,-1 1 0,-3 41 0,-1-22-693,-17 88 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0.469"/>
    </inkml:context>
    <inkml:brush xml:id="br0">
      <inkml:brushProperty name="width" value="0.05" units="cm"/>
      <inkml:brushProperty name="height" value="0.05" units="cm"/>
    </inkml:brush>
  </inkml:definitions>
  <inkml:trace contextRef="#ctx0" brushRef="#br0">175 276 11392,'10'0'176,"-27"4"224,-33 3 304,45-7-651,0-1 1,0 1 0,-1-1-1,1 0 1,1-1 0,-1 1 0,0-1-1,0 0 1,0 0 0,1-1-1,-1 1 1,1-1 0,0 0 0,0 0-1,0 0 1,0-1 0,1 1-1,-1-1 1,1 0 0,0 0 0,0 0-1,0-1 1,1 1 0,-1-1-1,1 1 1,-3-11 0,3 9-32,0-1 1,1 0-1,0 1 1,0-1-1,0 0 0,1 0 1,0 1-1,1-1 1,-1 0-1,1 0 0,1 1 1,-1-1-1,1 1 1,0-1-1,0 1 1,1-1-1,0 1 0,0 0 1,8-10-1,-7 11-21,0 0 1,0 0-1,0 1 0,1-1 1,0 1-1,0 0 0,0 1 0,0-1 1,1 1-1,-1 0 0,1 0 0,0 1 1,0-1-1,0 1 0,0 1 1,0-1-1,0 1 0,1 0 0,-1 0 1,9 1-1,-10 1-1,1-1-1,0 1 1,-1 1 0,1-1 0,-1 1-1,1 0 1,-1 0 0,0 1 0,0 0 0,0 0-1,0 0 1,0 0 0,-1 1 0,0-1-1,1 1 1,-1 0 0,-1 1 0,1-1-1,0 1 1,-1-1 0,0 1 0,4 9 0,-3-5-43,0-1 0,-1 1 1,0 0-1,0 0 0,-1 0 1,0 0-1,-1 1 0,1-1 1,-2 1-1,0-1 0,-1 13 1,1-18 2,-1 0 0,0 0 0,0 0 1,0 0-1,-1 0 0,1 0 1,-1 0-1,0-1 0,0 1 0,0 0 1,0-1-1,-1 0 0,1 0 0,-1 0 1,0 0-1,0 0 0,0 0 1,0-1-1,-1 1 0,1-1 0,-1 0 1,1 0-1,-1 0 0,0-1 1,0 1-1,0-1 0,0 0 0,-4 1 1,-12 1-2351,0 1-4436</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1.321"/>
    </inkml:context>
    <inkml:brush xml:id="br0">
      <inkml:brushProperty name="width" value="0.05" units="cm"/>
      <inkml:brushProperty name="height" value="0.05" units="cm"/>
    </inkml:brush>
  </inkml:definitions>
  <inkml:trace contextRef="#ctx0" brushRef="#br0">1 251 4992,'4'-12'143,"1"1"0,1-1 0,0 1 0,1 1 0,13-18 1,2-3 938,-5 7-467,0 2-1,2 0 0,0 1 1,26-22-1,-36 40-463,-9 13 55,-10 14 56,-7 6-369,11-17-654,-1 0 0,-17 22 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1.941"/>
    </inkml:context>
    <inkml:brush xml:id="br0">
      <inkml:brushProperty name="width" value="0.05" units="cm"/>
      <inkml:brushProperty name="height" value="0.05" units="cm"/>
    </inkml:brush>
  </inkml:definitions>
  <inkml:trace contextRef="#ctx0" brushRef="#br0">68 140 2176,'-2'1'34,"1"0"0,0 0 1,0 0-1,1 0 0,-1 0 0,0 0 0,0 0 1,0 0-1,1 1 0,-1-1 0,1 0 0,-1 0 1,1 1-1,-1-1 0,1 0 0,0 1 0,-1-1 1,1 1-1,0-1 0,0 0 0,0 1 0,0-1 1,0 1-1,1-1 0,-1 0 0,0 1 0,1-1 1,-1 0-1,1 1 0,-1-1 0,1 0 0,-1 0 1,2 2-1,-1-1 332,0 1 0,0-1 0,0 1 1,-1 0-1,1-1 0,-1 1 0,1 0 0,-1-1 1,0 1-1,0 0 0,0-1 0,0 1 0,-1 0 1,0 3-1,-10-50 2694,6 24-2771,-1-11 154,2 0-1,0 0 1,2-39 0,6 117 90,-5-10-307,-2-1 0,-2 1 0,-2 0 0,-12 40 1,17-72-107,2-7-80,2-10-2126,-2 11 1537,3-14-8368</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4.376"/>
    </inkml:context>
    <inkml:brush xml:id="br0">
      <inkml:brushProperty name="width" value="0.05" units="cm"/>
      <inkml:brushProperty name="height" value="0.05" units="cm"/>
    </inkml:brush>
  </inkml:definitions>
  <inkml:trace contextRef="#ctx0" brushRef="#br0">0 549 8320,'8'-23'1088,"-9"42"256,4-48-42,-2 15-828,1-1 1,0 1-1,8-25 1,24-86 639,-24 79-849,27-69 1,-33 103-239,2 0 0,-1 0 0,2 1-1,0 0 1,0 0 0,0 0 0,2 1 0,-1 1 0,1-1 0,14-10 0,-21 18-24,0 0 0,0 1 1,1-1-1,-1 0 0,0 1 1,1 0-1,-1-1 0,1 1 1,0 0-1,-1 0 0,1 1 0,0-1 1,0 1-1,-1-1 0,1 1 1,0 0-1,0 0 0,0 0 1,-1 0-1,4 1 0,-3 0-1,0 1 0,-1-1 0,1 1 0,-1-1 0,0 1-1,0 0 1,0 0 0,0 0 0,0 0 0,0 0 0,0 1 0,0-1-1,-1 0 1,1 1 0,-1 0 0,0-1 0,0 1 0,0 0 0,1 3 0,4 14 32,-2 0 1,0 1 0,-1-1 0,-1 1 0,-1 0 0,0-1 0,-2 1 0,-4 28 0,-4 5 138,-31 103 1,23-112 33,14-39-1056,13-27-2029,-4 7-5911</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5.182"/>
    </inkml:context>
    <inkml:brush xml:id="br0">
      <inkml:brushProperty name="width" value="0.05" units="cm"/>
      <inkml:brushProperty name="height" value="0.05" units="cm"/>
    </inkml:brush>
  </inkml:definitions>
  <inkml:trace contextRef="#ctx0" brushRef="#br0">231 250 8576,'4'36'0,"-4"-35"25,0-1 0,0 0 0,0 0 0,-1 1 0,1-1 0,0 0 0,0 0 0,0 1 0,-1-1 0,1 0 0,0 0 0,0 0 0,-1 1 0,1-1 0,0 0 0,0 0 0,-1 0 0,1 0 0,0 0 0,0 0 0,-1 0 0,1 1 0,0-1 0,-1 0 0,1 0 0,0 0 0,-1 0 0,1 0 0,0 0 0,0 0 0,-1 0 0,1-1 0,0 1 0,-1 0 0,1 0 0,0 0 0,0 0 0,-1 0 0,1 0 0,-1-1 0,-20-5 1797,7 2-1064,-26-3 5,26 5-577,-1-1 0,1 0-1,-1-1 1,1 0 0,-26-12-1,38 15-178,-1-1-1,1 0 0,0 1 1,0-1-1,0 0 1,0 0-1,0 0 0,0 0 1,0-1-1,1 1 0,-1-1 1,1 1-1,-1-1 1,1 1-1,0-1 0,0 1 1,0-1-1,0-3 1,0 1 15,1-1 1,-1 1-1,1-1 1,0 1-1,1 0 1,-1-1-1,1 1 1,0 0-1,3-7 1,-1 3 3,0 1 0,0 0 1,1-1-1,1 1 0,-1 1 0,1-1 0,0 1 1,1 0-1,0 0 0,0 0 0,10-8 1,-8 10-22,1 0 0,-1 1 1,1 0-1,0 0 0,16-4 1,-23 7-3,1 0 1,-1 1 0,1-1-1,-1 0 1,1 1 0,0 0-1,-1-1 1,1 1 0,-1 0-1,1 1 1,0-1 0,-1 0 0,1 1-1,-1-1 1,1 1 0,-1 0-1,1 0 1,-1 0 0,1 0-1,-1 0 1,0 0 0,0 1-1,1-1 1,-1 1 0,2 2 0,1 4 41,-1 1 1,0 0 0,0-1 0,-1 2 0,0-1-1,0 0 1,-1 1 0,-1-1 0,1 1 0,-2-1 0,1 1-1,-1 0 1,-2 12 0,2-14-10,-1 0 1,0 0-1,-1 0 0,0 0 1,0-1-1,-1 1 0,0-1 0,0 1 1,0-1-1,-1 0 0,0 0 1,-1 0-1,0-1 0,0 0 1,0 0-1,-9 8 0,6-8-17,0-2-1,-1 1 1,1-1-1,-1 0 1,0-1-1,0 0 1,-10 2-1,14-3-27,-1-1 0,1 0 0,-1 0 0,1-1 0,-1 0 0,1 0 0,-1 0 0,1-1 0,-1 1 0,1-1 0,-1 0 0,1-1 0,-8-2 0,12 3-90,0 0 0,0 1 1,0-1-1,0 1 0,1-1 1,-1 0-1,0 0 0,0 0 1,0 1-1,1-1 0,-1 0 1,1 0-1,-1 0 0,1 0 1,-1 0-1,1 0 0,-1 0 1,1 0-1,0 0 0,-1 0 1,1 0-1,0-1 0,0 1 1,0 0-1,0 0 0,0 0 1,0 0-1,0 0 0,0 0 1,1 0-1,0-2 0,1-11-8647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6.250"/>
    </inkml:context>
    <inkml:brush xml:id="br0">
      <inkml:brushProperty name="width" value="0.05" units="cm"/>
      <inkml:brushProperty name="height" value="0.05" units="cm"/>
    </inkml:brush>
  </inkml:definitions>
  <inkml:trace contextRef="#ctx0" brushRef="#br0">13 255 8704,'22'-24'8,"-23"22"2,-4 3 4,-18 12 82,23-13-83,0 0 1,0 0-1,0 0 1,0 0-1,0 0 1,0-1-1,0 1 1,0 0-1,0 0 0,0 0 1,0 0-1,-1 0 1,1 0-1,0 0 1,0-1-1,0 1 1,0 0-1,0 0 1,0 0-1,0 0 1,0 0-1,0 0 1,0 0-1,0 0 1,0 0-1,-1 0 1,1 0-1,0-1 1,0 1-1,0 0 0,0 0 1,0 0-1,0 0 1,0 0-1,0 0 1,-1 0-1,1 0 1,0 0-1,0 0 1,0 0-1,0 0 1,0 0-1,0 0 1,0 0-1,-1 0 1,1 0-1,0 0 1,0 0-1,0 0 1,0 1-1,0-1 0,0 0 1,0 0-1,0 0 1,-1 0-1,1 0 1,0 0-1,0 0 1,0 0-1,0 0 1,0 0-1,0 0 1,0 1-1,0-1 1,6-15 599,15-15 202,15-15 64,-23 28-683,0 1 0,1 0 0,25-21 1,-25 25-104,35-25 244,-46 35-303,1-1 0,-1 2 0,1-1 0,-1 0 1,1 1-1,0-1 0,0 1 0,0 0 0,-1 1 1,1-1-1,0 0 0,7 1 0,-11 0-29,0 1-1,0-1 0,0 0 1,1 0-1,-1 0 0,0 1 1,0-1-1,0 0 0,0 0 1,1 1-1,-1-1 0,0 0 1,0 1-1,0-1 1,0 0-1,0 0 0,0 1 1,0-1-1,0 0 0,0 1 1,0-1-1,0 0 0,0 1 1,0-1-1,0 0 0,0 0 1,0 1-1,0-1 0,0 0 1,-1 1-1,1-1 0,0 0 1,0 0-1,0 1 1,0-1-1,-1 0 0,1 0 1,0 1-1,-9 15 50,8-13-22,-14 24-51,-2-2-1,-35 45 1,10-22-2973,29-34-4176</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6.804"/>
    </inkml:context>
    <inkml:brush xml:id="br0">
      <inkml:brushProperty name="width" value="0.05" units="cm"/>
      <inkml:brushProperty name="height" value="0.05" units="cm"/>
    </inkml:brush>
  </inkml:definitions>
  <inkml:trace contextRef="#ctx0" brushRef="#br0">30 483 8960,'-26'-7'0,"26"7"1,0-1 1,-1 1 0,1-1 0,0 1-1,-1 0 1,1-1 0,0 1 0,0-1-1,0 1 1,-1 0 0,1-1 0,0 1-1,0-1 1,0 1 0,0-1 0,0 1-1,0-1 1,0 1 0,0-1 0,0 1-1,0-1 1,0 1 0,0-1 0,0 1 0,0 0-1,0-1 1,1 1 0,-1-1 0,0 1-1,0-1 1,0 1 0,1-1-1,10-23 120,-5 12-43,0-11 228,0-1 1,4-45-1,1-7 161,3-21-174,-11 66 8,1 1-1,12-44 1,-11 189 1448,-8-65-1372,-19 92-1,8-65-62,24-115-2959,-2 13-5355</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8.489"/>
    </inkml:context>
    <inkml:brush xml:id="br0">
      <inkml:brushProperty name="width" value="0.05" units="cm"/>
      <inkml:brushProperty name="height" value="0.05" units="cm"/>
    </inkml:brush>
  </inkml:definitions>
  <inkml:trace contextRef="#ctx0" brushRef="#br0">4 462 10240,'18'-19'218,"-18"16"-40,-10 12-41,9-9-89,1 1 1,0-1-1,0 0 0,0 1 1,-1-1-1,1 0 0,0 1 1,-1-1-1,1 0 0,0 0 1,-1 1-1,1-1 0,0 0 1,-1 0-1,1 1 0,0-1 1,-1 0-1,1 0 0,-1 0 1,1 0-1,0 0 0,-1 0 1,1 0-1,-1 1 0,1-1 1,0 0-1,-1 0 0,1-1 1,-1 1-1,0-12 1578,2 1-1139,2-70 793,16-100-1,-15 147-1185,-3 20-8,0-1-1,1 1 1,5-17 0,-6 27-75,1 0 0,-1 1 1,1-1-1,-1 1 0,1 0 0,0-1 1,0 1-1,0 0 0,1 0 1,-1 1-1,1-1 0,-1 0 1,1 1-1,0-1 0,0 1 1,0 0-1,5-2 0,-6 3-7,1 0 0,0 0-1,-1 0 1,1 0 0,0 1-1,0 0 1,-1-1-1,1 1 1,0 0 0,0 0-1,-1 0 1,1 1 0,0-1-1,0 1 1,-1-1-1,1 1 1,0 0 0,-1 0-1,1 0 1,-1 1-1,1-1 1,-1 0 0,0 1-1,1 0 1,-1-1 0,0 1-1,3 3 1,0 0 9,-1 1 0,1-1 1,-1 1-1,0 0 0,0 0 1,-1 1-1,0-1 0,0 1 1,3 10-1,-1 2 40,-1 1 1,-1 0-1,-1 0 0,-1 0 1,-1 0-1,0 0 0,-2 0 1,0 0-1,-9 34 0,11-53-134,-1 0 0,1 0-1,0 0 1,-1 0-1,1 0 1,0 0 0,0 0-1,0 0 1,0 0-1,0 0 1,0 0 0,0 0-1,0 0 1,1 0-1,-1 0 1,0 0 0,0 0-1,1 1 1,0-2-49,-1 0-1,1 0 1,0 0 0,-1 0 0,1 1-1,-1-1 1,1 0 0,-1 0-1,1 0 1,-1-1 0,1 1 0,-1 0-1,1 0 1,-1 0 0,1 0 0,0 0-1,-1-1 1,1 1 0,-1 0 0,0 0-1,1-1 1,-1 1 0,1 0 0,-1-1-1,1 1 1,-1 0 0,0-1 0,1 1-1,-1-1 1,0 1 0,1-1 0,-1 0-1</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9.233"/>
    </inkml:context>
    <inkml:brush xml:id="br0">
      <inkml:brushProperty name="width" value="0.05" units="cm"/>
      <inkml:brushProperty name="height" value="0.05" units="cm"/>
    </inkml:brush>
  </inkml:definitions>
  <inkml:trace contextRef="#ctx0" brushRef="#br0">166 84 9344,'0'2'94,"1"0"-1,-1 0 1,0 0 0,0 0 0,0 0 0,0 0 0,-1 0 0,1 0-1,0 0 1,-1 0 0,0 0 0,1 0 0,-1 0 0,0 0 0,0 0 0,0 0-1,0-1 1,0 1 0,-1 0 0,1-1 0,0 1 0,-1-1 0,1 1-1,-1-1 1,0 0 0,1 0 0,-1 0 0,0 0 0,-2 1 0,0 1 100,-1 0 0,1-1 1,-1 0-1,1 0 0,-1-1 1,0 1-1,0-1 0,0 0 1,0 0-1,0-1 0,0 1 1,0-1-1,0 0 1,-6-1-1,8 0-140,0 1 1,0-1-1,0 0 1,1 0-1,-1 0 0,0-1 1,1 1-1,-1-1 1,0 1-1,1-1 1,0 0-1,0 0 1,-1 0-1,1 0 0,0 0 1,0 0-1,1-1 1,-1 1-1,0-1 1,1 1-1,0-1 0,-1 0 1,1 1-1,0-1 1,-1-6-1,1 6-48,1 0 1,-1 0-1,0 0 0,1 0 0,0 0 0,0-1 0,0 1 1,0 0-1,1 0 0,-1 0 0,1 0 0,-1 0 1,1 0-1,0 0 0,1 0 0,-1 0 0,0 0 1,1 0-1,-1 1 0,1-1 0,0 1 0,0-1 0,0 1 1,3-3-1,-1 2 1,-1 0 0,1 1 0,0 0 1,0 0-1,0 0 0,0 0 0,0 0 1,0 1-1,1 0 0,-1 0 0,1 0 0,-1 0 1,0 1-1,1-1 0,-1 1 0,6 1 0,-2-1 1,1 1 0,0 1 0,-1-1 0,1 1 0,-1 1 0,0-1 0,11 6 0,-17-7-6,0 0 0,-1 0-1,1 0 1,-1 0-1,1 1 1,-1-1 0,1 0-1,-1 1 1,0-1-1,0 1 1,0-1 0,0 1-1,0-1 1,0 1-1,0 0 1,0-1 0,-1 1-1,1 0 1,-1 0-1,1 0 1,-1 0 0,0-1-1,1 1 1,-1 0-1,0 0 1,0 0 0,0 0-1,-1 0 1,1 0-1,0-1 1,-1 1 0,1 0-1,-1 0 1,0 0-1,0-1 1,1 1 0,-1 0-1,0-1 1,-3 4-1,-1 3-293,-1 0-1,0-1 0,0 1 0,-1-1 0,0 0 0,0-1 0,0 0 0,-1 0 0,0-1 0,0 1 0,-1-2 0,1 1 0,-1-1 0,-13 4 0,8-3-7984</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9.987"/>
    </inkml:context>
    <inkml:brush xml:id="br0">
      <inkml:brushProperty name="width" value="0.05" units="cm"/>
      <inkml:brushProperty name="height" value="0.05" units="cm"/>
    </inkml:brush>
  </inkml:definitions>
  <inkml:trace contextRef="#ctx0" brushRef="#br0">1 295 13056,'8'-40'0,"34"10"0,99-105 106,-60 52 278,-81 83-378,1-1 1,-1 1-1,0-1 0,1 1 0,-1-1 1,1 1-1,-1 0 0,0-1 0,1 1 0,-1 0 1,1-1-1,-1 1 0,1 0 0,-1 0 1,1-1-1,-1 1 0,1 0 0,-1 0 0,1 0 1,-1 0-1,1-1 0,0 1 0,-1 0 0,1 0 1,-1 0-1,1 0 0,-1 1 0,1-1 1,-1 0-1,1 0 0,-1 0 0,1 0 0,0 0 1,0 1-1,-1 0 8,1 1-1,-1-1 1,1 0-1,-1 1 1,0-1 0,0 0-1,0 1 1,0-1 0,0 0-1,0 1 1,0-1-1,0 1 1,-1 1 0,-12 45 47,-2-15-3859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8.712"/>
    </inkml:context>
    <inkml:brush xml:id="br0">
      <inkml:brushProperty name="width" value="0.05" units="cm"/>
      <inkml:brushProperty name="height" value="0.05" units="cm"/>
    </inkml:brush>
  </inkml:definitions>
  <inkml:trace contextRef="#ctx0" brushRef="#br0">166 265 8320,'15'19'21,"-15"-18"-20,0-1 1,0 0-1,0 0 1,0 0-1,0 0 0,0 0 1,0 0-1,0 0 0,0 1 1,0-1-1,0 0 1,0 0-1,0 0 0,0 0 1,0 0-1,0 0 0,0 0 1,0 0-1,0 1 1,0-1-1,0 0 0,0 0 1,0 0-1,0 0 0,0 0 1,0 0-1,0 0 1,-1 0-1,1 0 0,0 1 1,0-1-1,0 0 0,0 0 1,0 0-1,0 0 1,0 0-1,0 0 0,0 0 1,-1 0-1,1 0 0,0 0 1,0 0-1,0 0 1,0 0-1,0 0 0,0 0 1,0 0-1,-1 0 0,1 0 1,0 0-1,0 0 1,0 0-1,0 0 0,0 0 1,0 0-1,0 0 0,0 0 1,-1 0-1,1 0 1,0 0-1,0 0 0,0 0 1,0-1-1,-16-1 82,-16-8 258,22 6-135,0 0 1,1-1-1,-1 0 0,1 0 0,0-1 1,1-1-1,-1 1 0,1-1 0,-13-15 0,18 18-147,0 0 0,0-1 0,1 1-1,-1-1 1,1 1 0,0-1 0,0 0-1,1 0 1,-1 0 0,1 0 0,0 0-1,1-1 1,-1 1 0,1 0-1,0 0 1,0-1 0,1 1 0,-1 0-1,1 0 1,1 0 0,-1 0 0,3-6-1,-2 5-51,0 1 0,1 0 0,0 0-1,0 0 1,0 1 0,1-1-1,-1 1 1,1-1 0,0 1 0,0 1-1,1-1 1,-1 0 0,1 1 0,-1 0-1,1 0 1,0 0 0,1 1 0,-1 0-1,0 0 1,1 0 0,-1 1 0,1-1-1,-1 1 1,1 1 0,0-1-1,-1 1 1,1 0 0,0 0 0,-1 0-1,1 1 1,0 0 0,-1 0 0,1 1-1,-1-1 1,0 1 0,1 0 0,-1 1-1,0-1 1,0 1 0,0 0 0,-1 1-1,1-1 1,-1 1 0,1-1-1,-1 1 1,-1 1 0,1-1 0,0 0-1,-1 1 1,0 0 0,0 0 0,0 0-1,-1 0 1,0 0 0,0 1 0,2 8-1,-2-6 25,-1 0-1,0 1 1,0-1-1,-1 0 1,0 1 0,-2 11-1,1-18-24,1 0 0,0 1 0,-1-1 0,0 0 1,1 1-1,-1-1 0,0 0 0,0 0 0,0 0 0,0 0 0,-1 0 0,1 0 0,-1 0 0,1 0 0,-1-1 0,1 1 0,-1 0 1,0-1-1,0 0 0,0 1 0,0-1 0,0 0 0,0 0 0,0 0 0,0 0 0,-1 0 0,-3 0 0,-3 1-341,-1-1 0,0-1 0,1 0-1,-1 0 1,0-1 0,-17-3 0,5-1-6769</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0.452"/>
    </inkml:context>
    <inkml:brush xml:id="br0">
      <inkml:brushProperty name="width" value="0.05" units="cm"/>
      <inkml:brushProperty name="height" value="0.05" units="cm"/>
    </inkml:brush>
  </inkml:definitions>
  <inkml:trace contextRef="#ctx0" brushRef="#br0">24 228 8960,'-2'0'105,"1"1"0,-1 0-1,1 0 1,0-1 0,-1 1 0,1 0 0,0 0 0,0 1 0,0-1 0,0 0 0,0 0 0,0 0-1,0 1 1,0-1 0,0 0 0,0 1 0,1-1 0,-1 1 0,1-1 0,-1 1 0,1-1 0,-1 1-1,1-1 1,0 1 0,0 0 0,0-1 0,0 1 0,0-1 0,0 1 0,0 0 0,1 2 0,-1 15 250,-1 0 678,2-25-41,1-33-308,-1-132 244,-3 78-598,7 216-330,-7-93 21,1-24-293,0 1 0,1-1 0,0 1 0,0-1 0,0 1 0,0-1 0,1 1 0,0-1 1,1 0-1,-1 1 0,5 8 0,0-4-8773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8.062"/>
    </inkml:context>
    <inkml:brush xml:id="br0">
      <inkml:brushProperty name="width" value="0.05" units="cm"/>
      <inkml:brushProperty name="height" value="0.05" units="cm"/>
    </inkml:brush>
  </inkml:definitions>
  <inkml:trace contextRef="#ctx0" brushRef="#br0">2 398 6784,'0'0'2197,"0"-3"-1728,-2-57 145,3 1-1,2-1 0,18-100 1,-20 157-614,-1-1 0,1 0 0,-1 0 0,1 0 0,0 0 0,0 0 0,1 1 0,-1-1 0,1 0 0,2-3 0,-3 5 0,0 1 0,1 0 0,0 0 0,-1 0 0,1 1 0,-1-1 0,1 0 0,0 1 0,0-1 0,0 1 0,-1-1 0,1 1 0,0 0 0,0 0 0,0-1 0,0 2 0,-1-1 0,1 0 0,0 0 0,0 0 0,3 2 0,-2-1 9,1 0 1,0 0-1,-1 0 1,1 1 0,-1 0-1,1 0 1,-1 0 0,0 0-1,0 0 1,0 0-1,0 1 1,0 0 0,-1-1-1,1 1 1,-1 0-1,0 0 1,1 1 0,-1-1-1,-1 0 1,1 1 0,0-1-1,-1 1 1,0-1-1,1 7 1,4 11 79,-1 1 1,-1 0-1,1 24 0,-3-24-46,33 208 725,-34-224-854,1 1 1,-1 0 0,2 0-1,-1-1 1,6 11 0,-6-16-882,-1-6-329,-1 4 764,0-8-6017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8.912"/>
    </inkml:context>
    <inkml:brush xml:id="br0">
      <inkml:brushProperty name="width" value="0.05" units="cm"/>
      <inkml:brushProperty name="height" value="0.05" units="cm"/>
    </inkml:brush>
  </inkml:definitions>
  <inkml:trace contextRef="#ctx0" brushRef="#br0">21 405 4224,'-10'-118'608,"5"80"79,-1-55 0,7 81-611,-1 0 0,2 0 0,-1 0 0,2 0 0,0 0 0,0 1 0,1-1 0,8-18 0,-11 28-63,0 0 0,0 0 0,0 1 0,0-1-1,0 0 1,0 1 0,1-1 0,-1 0-1,1 1 1,-1 0 0,1-1 0,-1 1-1,1 0 1,0 0 0,-1 0 0,1 0 0,0 0-1,0 0 1,0 0 0,0 0 0,0 1-1,0-1 1,0 1 0,0 0 0,0 0-1,0-1 1,0 1 0,0 1 0,0-1 0,4 1-1,-3 0 54,0 0-1,0 0 1,0 0-1,0 1 1,0 0 0,-1-1-1,1 1 1,-1 0-1,1 0 1,-1 1-1,0-1 1,1 0-1,-1 1 1,0-1-1,-1 1 1,1 0-1,0 0 1,-1 0 0,2 3-1,1 6 247,0 1 0,0-1 0,-2 1 0,1 0 0,0 18 0,-3-24-194,1 1 0,-1-1 0,-1 0-1,1 0 1,-1 0 0,-1 0 0,1 0-1,-1 0 1,-1 0 0,1-1 0,-6 12-1,6-16-82,1 0 0,0-1 0,-1 1 0,0 0 0,1 0 0,-1-1 0,0 1 0,0-1 0,0 0 0,0 1 0,0-1 0,0 0 0,0 0 0,0 0 0,-1 0 0,1-1 0,0 1 0,-1-1 0,-3 1 0,-17 0-2356</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9.796"/>
    </inkml:context>
    <inkml:brush xml:id="br0">
      <inkml:brushProperty name="width" value="0.05" units="cm"/>
      <inkml:brushProperty name="height" value="0.05" units="cm"/>
    </inkml:brush>
  </inkml:definitions>
  <inkml:trace contextRef="#ctx0" brushRef="#br0">0 246 5504,'1'-2'176,"-1"0"-1,1 0 1,-1 1 0,1-1 0,0 1 0,-1-1-1,1 1 1,0-1 0,0 1 0,0-1 0,1 1-1,-1 0 1,0-1 0,0 1 0,1 0 0,-1 0-1,3-2 1,15-14 500,4-7-271,1 1 0,27-20 1,-26 23-136,0-1 0,26-30 0,-39 33 77,-21 32-32,-1 8-261,7-15-367,-1 0 1,1 0-1,-1-1 1,0 1-1,0-1 1,-7 7-1</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0.352"/>
    </inkml:context>
    <inkml:brush xml:id="br0">
      <inkml:brushProperty name="width" value="0.05" units="cm"/>
      <inkml:brushProperty name="height" value="0.05" units="cm"/>
    </inkml:brush>
  </inkml:definitions>
  <inkml:trace contextRef="#ctx0" brushRef="#br0">1 418 128,'7'-24'684,"-1"-1"1,-1 0-1,2-47 1,-7-74-340,-1 124-420,1-47-698,0 40 368,0 24 161,0 8-41,22 361 7240,-21-348-7979</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1.799"/>
    </inkml:context>
    <inkml:brush xml:id="br0">
      <inkml:brushProperty name="width" value="0.05" units="cm"/>
      <inkml:brushProperty name="height" value="0.05" units="cm"/>
    </inkml:brush>
  </inkml:definitions>
  <inkml:trace contextRef="#ctx0" brushRef="#br0">1 387 4864,'2'-8'92,"2"-4"-270,-4 13 213,0-1-1,0 0 1,0 0 0,0 0 0,0 0 0,0 0-1,-1 0 1,1 0 0,0 0 0,0 0 0,0 1-1,0-1 1,0 0 0,0 0 0,0 0 0,0 0-1,0 0 1,0 0 0,0 0 0,-1 0 0,1 0-1,0 0 1,0 0 0,0 0 0,0 0 0,0 0-1,0 0 1,0 0 0,0 0 0,-1 0 0,1 0-1,0 0 1,0 0 0,0 0 0,0 0 0,0 0-1,0 0 1,0 0 0,0 0 0,0 0 0,-1 0-1,1 0 1,0 0 0,0 0 0,0 0 0,0 0-1,0 0 1,0 0 0,0-1 0,0 1 0,0 0-1,0 0 1,0 0 0,-1 0 0,1 0 0,0 0-1,0 0 1,0 0 0,0 0 0,0-1 0,0 1-1,0 0 1,0 0 0,0 0 0,0 0 498,-1-45-372,0-1 504,7-57 0,-4 89-563,0 1 0,0 0 1,2 0-1,0 0 0,0 0 0,1 1 0,1-1 0,13-21 1,-15 31-102,0-1-1,0 1 1,1 0 0,-1 0 0,1 0 0,0 1 0,0-1 0,0 1 0,0 0 0,0 1-1,0-1 1,0 1 0,1 0 0,-1 1 0,1-1 0,-1 1 0,0 0 0,1 0 0,-1 1-1,1-1 1,-1 1 0,0 1 0,8 2 0,-8-1 61,0 1 0,0 0 0,-1 1-1,1-1 1,-1 1 0,0 0 0,-1 0 0,1 0-1,-1 1 1,0-1 0,0 1 0,-1 0 0,1 0 0,-1 0-1,-1 0 1,2 9 0,2 14 376,-1-1 0,0 37 1,-3-45-266,-1-1 12,-1 0 1,-4 21-1,3-25-9,0 1-1,1 0 1,2 25-1,2-28-10,-3-13-200,0 1 0,0-1 0,0 0 0,0 0 0,0 0-1,0 0 1,0 1 0,0-1 0,0 0 0,0 0 0,0 0 0,0 0 0,0 1 0,0-1 0,0 0-1,0 0 1,0 0 0,0 0 0,0 1 0,0-1 0,0 0 0,1 0 0,-1 0 0,0 0 0,0 0-1,0 1 1,0-1 0,0 0 0,0 0 0,1 0 0,-1 0 0,0 0 0,0 0 0,0 0 0,0 0-1,0 1 1,1-1 0,-1 0 0,0 0 0,0 0 0,0 0 0,0 0 0,1 0 0,-1 0-1,0 0 1,0 0 0,0 0 0,0 0 0,1 0 0,-1 0 0,0 0 0,0 0 0,0 0 0,0-1-1,1 1 1,-1 0 0,0 0 0,0 0 0,0 0 0</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2.617"/>
    </inkml:context>
    <inkml:brush xml:id="br0">
      <inkml:brushProperty name="width" value="0.05" units="cm"/>
      <inkml:brushProperty name="height" value="0.05" units="cm"/>
    </inkml:brush>
  </inkml:definitions>
  <inkml:trace contextRef="#ctx0" brushRef="#br0">87 313 5248,'0'0'1301,"-3"-2"-832,-3-1-361,1 0 0,0 0 0,0-1 0,0 1-1,1-1 1,-1-1 0,1 1 0,0 0 0,0-1-1,0 0 1,1 0 0,-1 0 0,1-1-1,1 1 1,-1-1 0,1 1 0,-3-9 0,3 5-39,-1-1 1,1 0 0,1 0 0,0 0 0,0 0 0,1 0 0,0 0 0,1 0 0,0 0 0,3-12 0,-2 16-30,0 0 1,1 0-1,-1 1 1,1-1-1,1 1 0,-1 0 1,1 0-1,0 0 1,0 0-1,0 1 1,0-1-1,1 1 1,0 0-1,0 1 1,0-1-1,0 1 1,1 0-1,-1 0 0,1 1 1,0-1-1,0 1 1,0 1-1,0-1 1,0 1-1,0 0 1,0 0-1,0 1 1,7 0-1,-10 0 9,-1 1 0,0 0 0,0-1 0,0 1 0,0 0 0,1 1 0,-1-1 0,-1 0 0,1 0 0,0 1 0,0-1 0,0 1 0,-1 0 0,1-1 0,-1 1 0,1 0 0,-1 0-1,0 0 1,0 0 0,0 0 0,0 0 0,0 1 0,0-1 0,0 0 0,-1 0 0,1 1 0,-1-1 0,0 0 0,0 5 0,2 5 139,-2 0 1,0 0-1,0 0 0,-3 15 1,1-15 1,0-1 1,-1 1-1,-1-1 0,-7 18 1,10-27-257,0 1 0,0-1 0,0 0 0,0 1 0,0-1 0,-1 0 0,1 0 0,-1 0 0,1 0 0,-1 0 0,0 0 0,0-1 0,0 1 0,0 0 0,0-1 0,0 0 0,0 1 0,-1-1 0,1 0 0,0 0 0,-1 0 0,1-1 0,-1 1 0,1-1 0,-1 1 0,1-1 0,-4 0 0,-6-1-8382</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3.360"/>
    </inkml:context>
    <inkml:brush xml:id="br0">
      <inkml:brushProperty name="width" value="0.05" units="cm"/>
      <inkml:brushProperty name="height" value="0.05" units="cm"/>
    </inkml:brush>
  </inkml:definitions>
  <inkml:trace contextRef="#ctx0" brushRef="#br0">1 214 7552,'4'-22'53,"-1"20"80,-1 12 214,1-12-135,0-1 1,-1 1-1,1-1 0,-1 0 0,0 0 1,1 0-1,-1 0 0,2-6 0,-2 6-74,30-55 682,-25 41-555,1 1-1,2 1 0,19-27 0,-5 25 84,-19 16-192,-15 14-233,4-6-2334</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4.118"/>
    </inkml:context>
    <inkml:brush xml:id="br0">
      <inkml:brushProperty name="width" value="0.05" units="cm"/>
      <inkml:brushProperty name="height" value="0.05" units="cm"/>
    </inkml:brush>
  </inkml:definitions>
  <inkml:trace contextRef="#ctx0" brushRef="#br0">1 186 5504,'0'0'149,"1"4"107,7 36 825,-2 0 0,-1 0 0,0 70 0,3 40 611,-14-215-1014,4-90 1,15-82-951,-7 153 168,-6 75 55,2-9-104,-3 17 30,0 11-42,-7 34-441,3 0 0,2 0 0,2 1 0,5 57 0,-1-79-5580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3.389"/>
    </inkml:context>
    <inkml:brush xml:id="br0">
      <inkml:brushProperty name="width" value="0.05" units="cm"/>
      <inkml:brushProperty name="height" value="0.05" units="cm"/>
    </inkml:brush>
  </inkml:definitions>
  <inkml:trace contextRef="#ctx0" brushRef="#br0">0 437 9344,'0'0'9109,"0"-3"-8896,8-134 1045,1-16 65,-8 146-1306,1 0-1,-1 0 1,1 0-1,0 1 0,1-1 1,0 0-1,0 1 1,0 0-1,1 0 0,0 0 1,0 0-1,0 0 1,1 1-1,0 0 1,0 0-1,0 0 0,1 0 1,-1 1-1,1 0 1,0 0-1,0 1 0,1 0 1,-1 0-1,1 0 1,-1 1-1,1 0 0,0 0 1,0 1-1,0-1 1,0 2-1,0-1 0,0 1 1,1 0-1,-1 0 1,0 1-1,0 0 1,0 0-1,9 3 0,-13-2 19,1 0 1,-1 0-1,1 1 0,-1-1 0,0 1 0,0-1 0,0 1 0,0 0 0,-1 0 0,1 0 0,-1 1 1,1-1-1,-1 0 0,0 1 0,-1 0 0,1-1 0,1 6 0,3 10 95,0 0 0,3 25 0,-5-24-106,1 12 125,-2 0 0,0 1 1,-3 0-1,0 0 0,-7 37 1,9-45-36,-2-24-120,0-1-1,0 1 1,0 0-1,0 0 1,0-1-1,0 1 1,1 0-1,-1 0 1,0-1 0,1 1-1,-1 0 1,0-1-1,1 1 1,-1 0-1,1-1 1,-1 1-1,1-1 1,-1 1 0,1-1-1,0 1 1,-1-1-1,1 1 1,-1-1-1,1 1 1,0-1 0,-1 0-1,1 0 1,0 1-1,0-1 1,0 0-1,0 0-126,-1 0 0,0-1 0,0 1-1,1 0 1,-1-1 0,0 1 0,0-1 0,0 1-1,0 0 1,1-1 0,-1 1 0,0-1 0,0 1-1,0 0 1,0-1 0,0 1 0,0-1 0,0 1-1,0 0 1,0-1 0,0 1 0,0-1 0,-1 1-1,1 0 1,0-1 0,0 1 0,0-1 0,0 1 0,-1 0-1,1-1 1,0 1 0,0 0 0,-1-1 0,1 1-1,0 0 1,-1-1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0.239"/>
    </inkml:context>
    <inkml:brush xml:id="br0">
      <inkml:brushProperty name="width" value="0.05" units="cm"/>
      <inkml:brushProperty name="height" value="0.05" units="cm"/>
    </inkml:brush>
  </inkml:definitions>
  <inkml:trace contextRef="#ctx0" brushRef="#br0">68 287 10112,'13'-29'0,"-18"31"73,-1 0 0,1 0 0,0 1 0,0 0 0,0 0 1,-7 5-1,10-11 1086,-8 5-243,-5 2 337,15-4-1216,-1 0 0,1 0 0,0 0 0,-1 0 0,1 0 1,-1 0-1,1 0 0,0 0 0,-1 0 0,1 0 1,0 0-1,-1 0 0,1 0 0,-1-1 0,1 1 0,0 0 1,-1 0-1,1 0 0,0-1 0,0 1 0,-1 0 1,1 0-1,0-1 0,-1 1 0,1 0 0,0 0 0,0-1 1,-1 1-1,1 0 0,0-1 0,0 0 0,4-12 518,18-16-241,-19 25-175,21-26 213,-11 12-226,1 0 0,1 1-1,0 1 1,27-23 0,-31 32-57,-1 0 1,1 0-1,18-7 0,-29 14-69,0 0 0,0 0 0,0 0 0,-1 0 0,1 0 0,0 0 0,0 0 0,0 0 0,0 0 0,0 1 0,0-1 0,0 0 0,0 0 0,0 0 0,0 0 0,0 0 0,0 0 0,0 0 0,0 0 0,0 1 0,0-1 0,0 0 0,0 0 0,0 0 0,0 0 0,0 0 0,0 0 0,0 1 0,0-1 0,0 0 0,0 0 0,0 0 0,0 0 0,0 0 0,0 0 0,0 0 0,0 0 0,0 1 0,0-1 0,0 0 0,0 0 0,0 0 0,0 0 0,0 0 0,1 0 0,-1 0 0,0 0 0,0 0 0,0 0 0,0 0 0,0 1 0,0-1 0,0 0 0,0 0 0,1 0 0,-1 0 0,0 0 0,0 0 0,0 0 0,0 0 0,-6 9 0,-119 102 235,112-99-221,4-3-16,0-1 0,1 1-1,0 1 1,0-1 0,-10 18-1,60-79-1767,-22 28 892,0 1 1,2 1 0,1 0 0,1 2 0,36-25 0,-25 19-772,10-8-4111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4.600"/>
    </inkml:context>
    <inkml:brush xml:id="br0">
      <inkml:brushProperty name="width" value="0.05" units="cm"/>
      <inkml:brushProperty name="height" value="0.05" units="cm"/>
    </inkml:brush>
  </inkml:definitions>
  <inkml:trace contextRef="#ctx0" brushRef="#br0">164 314 11904,'0'0'384,"3"23"746,-3-21-1041,0 0-1,0-1 0,-1 1 1,1-1-1,0 1 0,-1-1 1,1 1-1,-1-1 0,1 1 1,-1-1-1,0 1 0,0-1 1,1 0-1,-1 1 0,0-1 1,0 0-1,0 0 0,-1 0 1,1 0-1,0 0 0,0 0 1,0 0-1,-1 0 0,1 0 1,-1 0-1,-1 0 0,-2 1 31,1-1 0,-1 0 0,1 0 0,0 0 0,-1-1 0,1 1 0,-1-1 0,-7-1 0,8 0-104,0 0 0,1 0 0,-1 0 0,1-1 0,-1 1-1,1-1 1,0 0 0,0 0 0,0 0 0,0-1 0,0 1 0,0-1 0,1 0-1,-1 1 1,1-1 0,0 0 0,0 0 0,-4-7 0,0 0 35,1-1 0,0 0 0,0 0 0,-4-20 0,7 22-50,1 0 0,0-1 0,1 1 0,0 0 0,0 0 0,1 0 0,0 0 0,1 0 0,0 0 0,1 0 0,-1 0 0,2 0 0,-1 1 0,1 0 0,0-1 0,1 2 0,6-9 0,-7 9 0,2 0 0,-1 0 0,1 1 0,0-1 0,0 1 0,1 1 0,-1-1 0,1 1 0,1 0 0,-1 1 0,1 0 0,-1 0 0,1 1 0,0 0 0,1 0 0,-1 0 0,0 1 0,12-1 0,-16 3 28,1 0-1,0 1 0,-1-1 0,1 1 0,-1 0 0,1 0 0,-1 0 0,0 1 0,1 0 1,-1 0-1,0 0 0,0 0 0,0 0 0,0 1 0,-1 0 0,1 0 0,-1 0 0,4 3 1,5 8 125,-1-1 1,0 2-1,10 19 1,-20-34-153,1 6 48,0 0 0,0-1 0,0 1 1,0 0-1,-1 0 0,0 0 0,0 0 0,-1 1 0,0-1 0,0 0 0,0 0 0,-1 0 1,1 0-1,-2 0 0,1 0 0,-1 0 0,-2 7 0,2-7-10,0 0-1,0-1 1,-1 1-1,1 0 1,-1-1 0,-1 0-1,1 0 1,-1 0-1,0 0 1,0 0 0,0-1-1,-1 0 1,1 0-1,-1 0 1,0 0 0,0-1-1,-8 4 1,5-4-41,-1-1 0,1-1 0,0 1 0,-1-2 0,1 1 0,0-1 0,-1 0 0,1-1 0,-1 0 0,-8-2 0,-23-11-4883</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29.600"/>
    </inkml:context>
    <inkml:brush xml:id="br0">
      <inkml:brushProperty name="width" value="0.1" units="cm"/>
      <inkml:brushProperty name="height" value="0.6" units="cm"/>
      <inkml:brushProperty name="color" value="#FFC114"/>
      <inkml:brushProperty name="inkEffects" value="pencil"/>
    </inkml:brush>
  </inkml:definitions>
  <inkml:trace contextRef="#ctx0" brushRef="#br0">91 46 4864,'0'0'0,"0"0"128,0 0 128,0 0 128,0 0 128,0 0 128,0 0 0,0 0 0,0 0 0,0 0-128,0 0 128,0 0-256,0 0 128,0 0-128,0 0 128,0 0-128,0 0 128,0 0-128,0 0 128,1 5-128,1 4 0,1 2-128,-1 1 0,-1-1-128,-1-2 128,-1-2-128,-1-3 128,-2-2-128,-1-3 0,0-1-128,-1-1 128,1-1-128,1-1 128,0-1-128,2 0 128,1 0-128,1-1 128,0 0-128,1-1 0,2 1 0,0 0 0,1 2 0,1 1 0,-1 1 0,1 3 128,0 1-1,0 2 1,-1 1 0,0 1 128,-1 1 0,-1 0 0,-2 1-128,0 1 128,-1-1-128,-1-1 128,0-1-128,-2-2 128,0 0-128,0-3 128,-1 0-128,-1-1 128,0-1-128,-1-2 0,0-1-128,0-1 128,0 0-128,1-1 0,1-1 0,0 1 0,1 2 0,2 0 0,1 2 0,1 0 0,1 0 0,1 1 0,2 1 0,1 1 0,1 1 0,1 1 0,-1 0 0,1 1 0,0 1 0,0 0 128,0 0-128,0 0 128,-2 0-128,-1 0 128,-1-1 0,-1-1 0,-2 0 0,-2-1 0,-2 0-128,-1-1 128,-3 0-128,-1 0 128,-1-1-128,-2-1 0,0-2 0,0 0 0,1-2 0,2-1 0,3-1 0,3 0 0,3 1 0,2 0 0,4 0-128,1 2 128,1 2-256,0 0 128,1 3-512,0 1 0,-1 2-384,-1 1 128,0 0-11391,-2-1 7295</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0.954"/>
    </inkml:context>
    <inkml:brush xml:id="br0">
      <inkml:brushProperty name="width" value="0.1" units="cm"/>
      <inkml:brushProperty name="height" value="0.6" units="cm"/>
      <inkml:brushProperty name="color" value="#FFC114"/>
      <inkml:brushProperty name="inkEffects" value="pencil"/>
    </inkml:brush>
  </inkml:definitions>
  <inkml:trace contextRef="#ctx0" brushRef="#br0">31 113 11648,'0'0'0,"0"0"0,0 0 128,0 0 0,0 0 128,0 0 128,0 0 0,0 0 0,0 0 0,0 0-128,0 0 0,3-5-128,2-4 128,3-3-128,1-1 0,-1 2 0,1 2 0,-1 5 0,-1 5 128,-1 5-128,-1 3 128,-2 4 0,0 2 0,-3 1-1,-1 0 1,-1 1 0,-2 0 0,0-1 0,-2-1 0,1-2-128,0-3 128,-1-3-128,0-2 128,0-3-128,-1-2 0,0-3 0,1-2 0,0-2-128,0-1 128,3-2-128,0 0 128,3-2-128,0 1 0,2 1 0,2 0 0,-1 1 0,3 2 0,1 1 0,1 1 0,1 2 0,-1 1 0,-1 2 0,-1 2 0,-1 1 0,-2 2 128,-2 2-128,-2 2 128,-1 1 0,-2 1 0,-1-1 0,-2 0 0,0-2 0,-1-1 0,2-2-128,-1-3 128,1-3-128,-1-4 128,-1-3-128,0-5 0,0-5 0,3-3 0,3-2 0,4-1 0,3 1 0,3 3 0,1 2 0,2 5 0,-2 4 0,-1 7 0,-1 7 0,-2 5 0,-2 5 0,-3 2 0,-1 2-128,-1-2 128,-2-1-1152,-1-3 128,0-3-12159,1-4 7935</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2.138"/>
    </inkml:context>
    <inkml:brush xml:id="br0">
      <inkml:brushProperty name="width" value="0.1" units="cm"/>
      <inkml:brushProperty name="height" value="0.6" units="cm"/>
      <inkml:brushProperty name="color" value="#FFC114"/>
      <inkml:brushProperty name="inkEffects" value="pencil"/>
    </inkml:brush>
  </inkml:definitions>
  <inkml:trace contextRef="#ctx0" brushRef="#br0">1 80 9344,'0'0'0,"0"0"0,0 0 128,4-3 0,5-3 0,2-2 0,2-1 128,0 1 128,0 1 128,-1 1 0,-2 4 128,-1 1-128,-2 1 128,-1 3-128,-2 1 0,-1 1-128,-1 0 0,0 1-128,-1-1 128,1-3-128,0 0 0,-1-1-1,0-1 1,-1-1-128,1 1 128,-3 0-128,0 0 128,-1 1-128,-2-1 0,1 1 0,-1-1 128,0 0-128,0 0 0,0 0 0,1 0 0,0-1 0,1 1 0,1-2-128,0 0 128,3-1-128,1 0 128,3 1-128,1 1 128,3 1-128,0 1 128,2 2-128,-2 2 128,0 2-128,-2 1 128,-1 1-128,-2 0 128,-2 0-128,-2-2 128,-3-1-128,-2-3 128,-2-2-128,-2-2 128,-3-4-128,-1-2 128,-2-4-128,1-2 128,0-2-128,2 0 128,2 2-128,2 1 128,2 3-128,3 2 128,1 2-128,3 2 0,2 2-768,3 1 0,3 2-13055,-1 1 8319</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3.356"/>
    </inkml:context>
    <inkml:brush xml:id="br0">
      <inkml:brushProperty name="width" value="0.1" units="cm"/>
      <inkml:brushProperty name="height" value="0.6" units="cm"/>
      <inkml:brushProperty name="color" value="#FFC114"/>
      <inkml:brushProperty name="inkEffects" value="pencil"/>
    </inkml:brush>
  </inkml:definitions>
  <inkml:trace contextRef="#ctx0" brushRef="#br0">101 171 11904,'0'0'0,"3"-5"0,1-2 0,1-3 128,-1 1 0,-2 1 0,-2 2 128,-3 2 128,-1 2 0,-1 2-128,-1 1 0,-1 1 0,1-1 0,1-1 0,0-2 0,0 0 0,2-2 0,2 0-128,2 0 128,1-2-128,3 0 0,0 0-128,1 0 128,0 0-128,-1 2 128,0 2 0,-1 1-1,0 1 1,-2 1 0,0 0 0,-3 2 0,-1 1 0,-1 2 0,-1-1 0,0 1 0,-1 0 0,0-1 0,0-1 0,0-2 128,0 0-128,2-1 0,0-1 0,0 0 0,2-1-128,0 1 128,0 0-128,-2 0 128,1-1-128,-1-1 128,1-2-128,1-2 0,4-1 0,1-2 0,3 0 0,2 0 0,0 3 0,1 1 128,1 4-128,-1 3 128,-1 2 0,-1 4 0,-2 1 0,-3 2 0,-1 1 0,-2 1 128,-2 0-128,-1-1 128,-1-3-128,-2-2 128,-2-3-128,-3-5 0,-3-3-128,-3-5 0,-2-5 0,1-2 0,1-3-256,4-1 128,4 1-1152,6-1 128,4-1-11903,2 4 7679</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4.811"/>
    </inkml:context>
    <inkml:brush xml:id="br0">
      <inkml:brushProperty name="width" value="0.1" units="cm"/>
      <inkml:brushProperty name="height" value="0.6" units="cm"/>
      <inkml:brushProperty name="color" value="#FFC114"/>
      <inkml:brushProperty name="inkEffects" value="pencil"/>
    </inkml:brush>
  </inkml:definitions>
  <inkml:trace contextRef="#ctx0" brushRef="#br0">52 96 8448,'0'0'0,"0"0"128,0 0 128,0 0 512,0 0 0,0 0 0,0 0 0,0 0-256,0 0 128,0 0-256,0 0 0,0 0-128,0 0 128,0 0-128,0 0 0,0 0-128,0 0 0,1-4 0,2-6 0,2-2-128,1-3 128,0 1-128,1 1 128,-2 2-128,0 3 128,-2 3-128,0 3 128,-1 2 0,-1 3 0,-1 1 0,-1 2 127,-2 1-127,0 0 128,-2 2-128,0-1 128,-2 2-128,0-1 128,-1-1-128,1 0 128,0-1-128,0-2 128,0-2-128,1-1 0,0-1 0,0-1 0,2-2-128,0-1 128,1-2-128,2-2 0,0-2 0,2 0 0,3 0 0,2-1 0,3 1 0,2 0 0,1 1 0,2 1 0,1 2 0,-1 1 0,-1 2 0,-2 2 0,-2 3 0,-3 4 0,-2 2 0,-2 4 0,-3 1 0,-2 1 128,-2 0 0,0-1 0,-2-2 0,0-3 0,0-3 0,0-4 0,-1-3 0,1-3 0,0-3 0,2-3 0,0-1-128,2-1 128,2 0-128,2 1 0,1 0 0,1 2 0,0 1 0,-1 3 0,0 1 0,-1 3 0,1 2-128,-1 3 128,1 1-1024,-1 2 128,0 1-12415,-1-1 7935</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6.041"/>
    </inkml:context>
    <inkml:brush xml:id="br0">
      <inkml:brushProperty name="width" value="0.1" units="cm"/>
      <inkml:brushProperty name="height" value="0.6" units="cm"/>
      <inkml:brushProperty name="color" value="#FFC114"/>
      <inkml:brushProperty name="inkEffects" value="pencil"/>
    </inkml:brush>
  </inkml:definitions>
  <inkml:trace contextRef="#ctx0" brushRef="#br0">110 70 12928,'0'0'0,"0"0"0,0 0 128,0 0 0,0 0 0,0 0 256,0 0 0,0 0-128,0 0 128,0 0-128,0 0 0,0 0 0,0 0 0,0 0-128,0 0 128,0 0-128,0 0 127,0 0-127,0 0 0,0 0-128,0 0 128,-3-5-128,-3-3 128,-2-4-128,0-1 128,-1 0-128,2 2 0,2 5 0,1 5 128,1 4-128,2 5 128,-2 3 0,1 2 0,-1 1 0,-1 0 0,0 0 0,1-2 128,0-2-128,0-4 128,1-2-128,-1-4 0,1-2 0,-1-3 0,1 0 0,0 0 0,-1 0-128,1 1 128,0 0-128,1 1 128,0 1-128,1-1 128,1 1-128,0 0 0,0 0 0,-1 1 0,1 0 0,-1 1 0,0 1 0,0 2 0,-1 1 0,-1 2 0,1 2-640,-1 0 0,-1 2-12671,1-2 8063</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7.545"/>
    </inkml:context>
    <inkml:brush xml:id="br0">
      <inkml:brushProperty name="width" value="0.1" units="cm"/>
      <inkml:brushProperty name="height" value="0.6" units="cm"/>
      <inkml:brushProperty name="color" value="#FFC114"/>
      <inkml:brushProperty name="inkEffects" value="pencil"/>
    </inkml:brush>
  </inkml:definitions>
  <inkml:trace contextRef="#ctx0" brushRef="#br0">1 8 13696,'0'0'0,"0"0"0,0 0 0,0 0 0,0 0 128,0 0 0,0 0 128,0 0 0,0 0 0,0 0 0,0 0 0,0 0-128,0 0 128,0 0-128,0 0 128,0 0-128,0 0 128,0 0-129,0 0 129,0 0-128,0 0 128,0 0-128,0 0 0,0 0-128,0 0 128,0 0-128,0 0 128,0 0-128,0 0 128,0 0-128,0 0 128,0 0-128,0 0 0,0 0 0,0 0 0,0 0 0,0 0 0,0 0 0,0 0 0,5 0 0,6-1 0,6 0-128,4-1 0,3 1-128,0-1 128,0 2 0,-3 2 0,-4 0 0,-5 2 128,-7 3 0,-6 1 0,-5 4 0,-4 0 0,-3 1 0,-1-2 128,-1-2-128,1-2 128,2-2 0,0-2 128,3-1-128,1-2 128,1 0-128,1 0 128,0-1-128,-1 0 128,1-2-128,0-1 128,2-2-128,1-1 0,3-3-128,2 0 128,2-1-128,1 1 128,2 0-128,0 3 0,1 1 0,1 1 0,-1 1 0,1 2 0,-1 2 0,-2 0 0,-2 2 0,-2 2 0,-3 1 0,-2 4 0,-3 1 0,-2 3 0,-1 0 0,-1-1 0,-1-1 0,1-1 0,2-4 0,0-1 0,2-4 0,2-2 0,2-3-640,3-2 128,4-3-384,2 0 0,3-1-10879,-1 1 6911</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9.121"/>
    </inkml:context>
    <inkml:brush xml:id="br0">
      <inkml:brushProperty name="width" value="0.1" units="cm"/>
      <inkml:brushProperty name="height" value="0.6" units="cm"/>
      <inkml:brushProperty name="color" value="#FFC114"/>
      <inkml:brushProperty name="inkEffects" value="pencil"/>
    </inkml:brush>
  </inkml:definitions>
  <inkml:trace contextRef="#ctx0" brushRef="#br0">19 115 13312,'0'0'0,"0"0"0,0 0 128,0 0 128,0 0 0,0 0 256,0 0 0,0 0-128,0 0 128,0 0-256,0 0 0,0-4-129,0-4 129,0-3-128,0-2 0,0-2 0,0 0 0,0 0-128,0 2 128,0 2-128,2 4 0,1 4 0,1 6 0,2 7 0,1 5 0,3 4 0,2 3 0,0 1 0,-1-2 128,-1-2-128,-3-3 128,-1-4 0,-2-3 0,-2-2 0,-2-3 128,-3-1-128,-2-2 0,-1-1 0,0-2 128,-1-1-128,1-2 0,0-2 0,1-2 0,0-3-128,2-2 128,0-1-128,2 0 128,1 1-128,0 2 0,0 2 0,2 3 0,3 2 0,3 3 0,2 4 0,1 3 0,0 4 0,-1 2 0,-1 2 0,-3 0 0,-2 1 0,-2-2 0,-2-3 0,-1-2 0,-2-2 0,-2-2 0,-2-2 0,-3-3 0,-3-1 0,-2-4 128,-2-4-128,1-2 0,2-2 0,1 0 128,4 2-128,2 1 0,3 3 0,2 3 0,2 3 0,3 4 0,2 5 0,3 5 0,3 4-256,3 2 0,1 0-640,2-2 128,0-2-11903,-2-3 7551</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0.155"/>
    </inkml:context>
    <inkml:brush xml:id="br0">
      <inkml:brushProperty name="width" value="0.1" units="cm"/>
      <inkml:brushProperty name="height" value="0.6" units="cm"/>
      <inkml:brushProperty name="color" value="#FFC114"/>
      <inkml:brushProperty name="inkEffects" value="pencil"/>
    </inkml:brush>
  </inkml:definitions>
  <inkml:trace contextRef="#ctx0" brushRef="#br0">0 105 11392,'0'0'0,"0"0"0,0 0 0,0 0 0,0 0 128,1-5 0,2-4 128,0-2-128,1-2 128,1-1-128,-1 1 128,-1 1-128,0 2 128,0 2-128,1 2 0,1 3 0,3 2 128,1 4 0,2 4 0,-1 2 0,0 1 0,-3 2 0,-1 0 0,-3 0 128,-2-2 0,-4-1-128,-4-2-1,-2 1 1,0-1 0,-2 0-128,1 1 128,2-1-128,1-2 0,3-1 0,2-3 0,1-3-128,0-4 128,0-4-128,1-1 0,1-2 0,0 0 0,0 1 0,1 1 0,0 3 0,0 2 0,0 2 0,-2 3 0,0 2 0,-1 2 0,-1 1 0,0 1 0,0 0 0,-2 0 128,1-1-128,-1-1 128,0-2-128,0 0 128,1 0-128,0-1 0,0 0-640,1 1 0,0 0-511,2 3 127,0 1-9472,0 0 6016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1.239"/>
    </inkml:context>
    <inkml:brush xml:id="br0">
      <inkml:brushProperty name="width" value="0.05" units="cm"/>
      <inkml:brushProperty name="height" value="0.05" units="cm"/>
    </inkml:brush>
  </inkml:definitions>
  <inkml:trace contextRef="#ctx0" brushRef="#br0">45 351 10752,'3'-2'1,"-1"1"-2,-1 0-1,1 1 1,-1-1-1,0 0 1,1 0-1,-1 0 1,0 0-1,1 0 1,-1 0-1,0-1 0,0 1 1,0 0-1,0 0 1,1-3-1,-2 3-1,0 1 0,0-1 0,0 1 0,0 0 0,0-1 0,-1 1 0,1 0 0,0 0-1,0-1 1,0 1 0,-1 0 0,1-1 0,0 1 0,0 0 0,-1 0 0,1-1 0,0 1-1,-1 0 1,1 0 0,0 0 0,-1 0 0,1-1 0,0 1 0,-1 0 0,1 0 0,0 0 0,-1 0-1,1 0 1,0 0 0,-1 0 0,1 0 0,0 0 0,-1 0 0,1 0 0,0 0 0,-1 0 0,1 0-1,-1 0 1,1 0 0,0 1 0,-1-1 0,1 0 0,0 0 0,0 0 0,-1 1 0,1-1-1,-1 0 1,1 1 25,0-1-1,-1 0 0,1 0 1,0 1-1,-1-1 0,1 0 1,-1 0-1,1 0 0,0 1 1,-1-1-1,1 0 0,0 0 1,-1 0-1,1 0 0,-1 0 1,1 0-1,-1 0 0,1 0 1,0 0-1,-1 0 0,1 0 1,-1 0-1,1 0 0,0 0 1,-1-1-1,1 1 0,-1 0 1,1 0-1,0 0 0,-1-1 0,1 1 1,0 0-1,-1 0 0,1-1 1,0 1-1,0 0 0,-1 0 1,1-1-1,0 1 0,0 0 1,-1-1-1,1 1 0,0-1 1,0 1-1,0 0 0,0-1 1,-1 1-1,1-1 0,0 1 1,0 0-1,0-1 0,0 1 1,0-1-1,0 0 0,-15-141 1814,1-33 1727,13 306-3133,-2 57-68,1-160-228,2-28-62,0-15-41,-1-60-64,0 28-26,1 0-1,2 1 0,10-54 0,-6 127-468,-2 24 77,-6 46-4817,2-77-2411</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0.995"/>
    </inkml:context>
    <inkml:brush xml:id="br0">
      <inkml:brushProperty name="width" value="0.1" units="cm"/>
      <inkml:brushProperty name="height" value="0.6" units="cm"/>
      <inkml:brushProperty name="color" value="#FFC114"/>
      <inkml:brushProperty name="inkEffects" value="pencil"/>
    </inkml:brush>
  </inkml:definitions>
  <inkml:trace contextRef="#ctx0" brushRef="#br0">3 81 11136,'0'0'0,"0"0"128,0 0 0,0 0 128,0 0 128,0 0 0,0 0 0,0 0 0,0 0 0,0 0-256,0 0 128,0 0-128,0 0 128,0 0-128,0 0 0,0 0 0,0 0 0,0 0 0,0 0 128,0 0 0,0 0 0,0 0 0,0 0 0,0 0-1,0 0 1,0 0 0,0 0 0,0 0-128,0 0 128,0 0-128,0 0 128,0 0-128,0 0 0,0 0 0,0 0 0,0 0-128,0 0 128,-1-4-128,0-3 128,0-3-128,1-1 0,1 0 0,1 1 0,0 0 0,1 3 0,0 2 0,0 2 0,0 0 0,-2 3 0,0 3 0,0 1 128,-1 2-128,0-1 128,-1 0-128,1-1 128,-1-1-128,-1 0 128,1-1-128,0-1 0,1-2 0,-1-2 0,1-1-128,-1 0 128,0 1-256,2 2 0,1 4-768,3 4 0,4 6-10751,-1-1 6911</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1.941"/>
    </inkml:context>
    <inkml:brush xml:id="br0">
      <inkml:brushProperty name="width" value="0.1" units="cm"/>
      <inkml:brushProperty name="height" value="0.6" units="cm"/>
      <inkml:brushProperty name="color" value="#FFC114"/>
      <inkml:brushProperty name="inkEffects" value="pencil"/>
    </inkml:brush>
  </inkml:definitions>
  <inkml:trace contextRef="#ctx0" brushRef="#br0">21 94 11136,'0'0'0,"0"0"0,0 0 0,0 0 0,0 0 128,0 0 128,0 0 0,0 0 0,0 0 0,0 0 0,0 0 0,0 0-128,0 0 128,0-4-128,1-3 128,-1-3-128,2-2 128,0 0-128,0 0 0,1 2 0,1 3 0,2 2 0,-2 2 0,1 1 0,-2 2 128,-2 1-128,-2 2 128,-3 1-128,-2 0 128,0 2-128,-1 0 128,0 0-128,0-1-1,2 1-127,0-1 128,3-2-128,0-1 0,1-1 0,2-1 0,0-2 0,3-3 0,3-2 0,0-2 0,1 0 0,-1 0 0,-1 1 0,-3 2 0,-1 2 0,-1 1 0,-2 3 0,-1 2 0,0 1 0,-2 1 128,0 0 0,0 0 0,1 0 0,0 0 128,0-1-128,1-1 128,0 0-128,1-1 0,1-1-128,-1 0 128,0 0-128,0 0 0,-1-2-128,0 0 0,0-1-896,-1 2 129,1 2-10497,0 0 6784</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3.037"/>
    </inkml:context>
    <inkml:brush xml:id="br0">
      <inkml:brushProperty name="width" value="0.1" units="cm"/>
      <inkml:brushProperty name="height" value="0.6" units="cm"/>
      <inkml:brushProperty name="color" value="#FFC114"/>
      <inkml:brushProperty name="inkEffects" value="pencil"/>
    </inkml:brush>
  </inkml:definitions>
  <inkml:trace contextRef="#ctx0" brushRef="#br0">1 70 12800,'0'0'0,"5"2"128,2 1 128,2 1 0,-1-1 0,-3-2 0,-3-1 0,-2-2-128,-2-3 128,-1-2-128,2-2 0,4-1 0,3-1 0,4 2-128,2 0 128,2 1-128,2 3 128,0 2-128,1 3 128,0 1-128,-1 1 128,-3 2-128,-2 1 128,-3 0-128,-2 0 128,-1 0 0,-2 0 0,-2 0 0,-1 0 0,-2 0-1,-1-1 129,-1 1-128,-2-2 128,1 0-128,-1-1 0,0-1-128,2 0 128,0-2-128,0-1 128,1-1-128,0-2 0,1 0 0,-1-1 0,0 0 0,1 0 0,0 0 0,2-1 0,-1 1-128,2 0 128,1 1-128,0 2 128,2 0-128,2 2 128,1 2-128,1 1 128,1 2-128,-1 2 128,-2 2 0,-1 0 0,-2 2 0,-2 0 0,-3 0 0,-1 0 128,-1-1-128,-2-1 128,1-1 0,-1-2 0,-1-1-128,0-2 128,-1-2-128,0 0 128,0 0-128,1 0 128,1-1-128,0 1 128,1-1-128,1-1 0,0-1 0,1-1 0,0 0-256,1-1 0,2-1-895,3 1-1,1 0-9600,1 1 6272</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4.404"/>
    </inkml:context>
    <inkml:brush xml:id="br0">
      <inkml:brushProperty name="width" value="0.1" units="cm"/>
      <inkml:brushProperty name="height" value="0.6" units="cm"/>
      <inkml:brushProperty name="color" value="#FFC114"/>
      <inkml:brushProperty name="inkEffects" value="pencil"/>
    </inkml:brush>
  </inkml:definitions>
  <inkml:trace contextRef="#ctx0" brushRef="#br0">1 124 7040,'0'0'0,"0"0"128,0 0 0,0 0 128,0 0 0,0 0 128,0 0 128,0 0-128,0 0 0,0 0-128,0 0 0,1-4-128,1-6 0,2-4 0,1-2 0,2-2 0,0 1 0,1 2-128,-1 3 128,0 3-128,0 3 128,-1 4 0,0 2 128,-1 2-128,0 2 128,0 3-128,-2 2 128,1 2-128,-2 1 128,0 1-128,-1 0 128,0-2 0,-2-2 0,-1-2-128,0-2 128,-2-1-128,0-2 128,0 0-128,0-2 128,0 1-128,-1-2 0,0 0 0,1-1 0,-2-2-128,1-1 128,-1-2-128,1 0 0,0-2 0,1 1 0,2 0 0,1 1 0,1 2 0,1 1 0,2 3 0,0 3 0,1 3 0,0 2 0,-1 3 0,0 1 0,0 2 0,0 1 128,-1 0-128,0-2 128,-1-1-128,0-2 128,-1-3-128,0-1 128,0-2-128,-1-2 128,-1-1-128,0 0 0,0-1-128,0-3 128,1-1-256,2-2 128,0-1-256,2-1 0,1-1 0,1 0 0,1-1 128,0 1 0,0 1 128,-1 2 0,0 2 128,-2 1 0,-1 2 0,-1 3 0,-1 1 0,0 2 128,-2 2 0,0 0 128,-1 1 0,-1 1 0,0 0 0,0 0 0,0-2-256,1-1 128,-1-1-256,2-2 0,0-1-768,1-2 128,1-3-8192,-1-1 5120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6.054"/>
    </inkml:context>
    <inkml:brush xml:id="br0">
      <inkml:brushProperty name="width" value="0.1" units="cm"/>
      <inkml:brushProperty name="height" value="0.6" units="cm"/>
      <inkml:brushProperty name="color" value="#FFC114"/>
      <inkml:brushProperty name="inkEffects" value="pencil"/>
    </inkml:brush>
  </inkml:definitions>
  <inkml:trace contextRef="#ctx0" brushRef="#br0">100 70 9088,'0'0'0,"0"0"0,0 0 128,0 0 128,0 0 128,0 8 0,0 6 128,-1 4 128,0 3 0,0 0-256,0-1 128,-2-3-128,1-3 0,0-3-128,0-3 0,0-4-128,1-2 128,-1-3-128,-1-4 0,0-5 0,-1-4 0,0-2-128,2-3 128,2 0-128,2-1 0,1 1 0,2 2 0,2 3 0,0 2 0,0 3 0,0 1 0,0 1 0,1 2 0,-1 0 0,1 2 0,0 1 0,-1 0 0,-1 3 0,-2 1 128,0 2 0,-1 1 0,-2 1 0,-1 2 128,-2-1 0,0 1-1,-2-2 1,0-1 0,-1-1 0,1-2 0,-2-1-128,-1-1 128,-1 0-128,-3 0 0,-1 0 0,0 0 0,-1-1 0,0 0 0,2-2-128,2-1 128,1 0-128,3-3 128,3 0-128,3-1 0,5-2 0,3 1 0,4 1 0,4 1 0,0 3 0,1 3 0,0 4 0,-2 4 0,-3 2 0,-2 2 0,-3 1 0,-4 1 0,-2-1 0,-3-1 128,-3-1 0,-2-2 0,-2-1 0,-2-2 0,-3-1 0,-3-1 128,0-1-128,-1-1 0,1 0 0,1-1 0,1-2-128,0 0 128,2-2-128,2-1 128,3-4-128,5-2 0,4-2 0,4-2 0,4-1 0,4 0 0,4 3-128,2 4 128,0 3-128,-2 3 128,-4 3-384,-5 3 128,-5 1-512,-5 2 0,-4 0-12287,-2 0 7807</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7.886"/>
    </inkml:context>
    <inkml:brush xml:id="br0">
      <inkml:brushProperty name="width" value="0.1" units="cm"/>
      <inkml:brushProperty name="height" value="0.6" units="cm"/>
      <inkml:brushProperty name="color" value="#FFC114"/>
      <inkml:brushProperty name="inkEffects" value="pencil"/>
    </inkml:brush>
  </inkml:definitions>
  <inkml:trace contextRef="#ctx0" brushRef="#br0">6 151 12544,'0'0'0,"0"0"0,0 0 0,0 0 128,0 0 0,0 0 128,0 0 0,0 0 128,0 0 0,2-5-128,2-5 128,2-5-256,2-3 128,0-3-128,1 1 0,-1 1 0,0 2 0,-1 5 0,2 3 0,1 5 0,2 4 0,1 5 0,-1 4 0,-1 2-1,-2 0 1,-1 1 0,-1-2 0,-2 0 0,-3-1 128,-1 0-128,-1 0 0,-2 0 0,-2 0 128,-3 0 0,-1 1 0,-2 0-128,-2-1 128,0-2-128,0-1 0,2-3 0,0-5 0,1-5-128,1-5 128,1-3-128,0-3 128,2 0-128,0 1 128,2 3-128,0 3 0,3 4 0,0 2 0,1 3 0,1 1 0,1 3 0,1 2 0,-1 2 0,1 2 0,-1 2 0,0 1 0,0 1 0,-1 2 0,-1-1 0,-1 0 128,-1-1-128,-1-3 128,0-1-128,-1-3 128,-1-1-128,-1-2 0,1-2 0,-1 0 128,0-3-128,0-1 0,0 0 0,-1 0 0,2-2 0,0-2 0,1-4 0,1-2 0,2-2 0,2 1 0,2-1 0,1 4 0,1 3-128,0 5 128,0 4 0,0 6 0,-1 3 0,-1 4 0,0 2 0,-2 1 0,0 0 0,-1-1 0,-2-3 0,-1-1 0,-1-2 0,-1-2 128,0-3-128,-1-2 128,1-1-128,0-3 128,0-1-128,2 0 0,0-2-128,1 2 128,1-1-1024,0 0 0,1 0-12031,-1 0 7807</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9.342"/>
    </inkml:context>
    <inkml:brush xml:id="br0">
      <inkml:brushProperty name="width" value="0.1" units="cm"/>
      <inkml:brushProperty name="height" value="0.6" units="cm"/>
      <inkml:brushProperty name="color" value="#FFC114"/>
      <inkml:brushProperty name="inkEffects" value="pencil"/>
    </inkml:brush>
  </inkml:definitions>
  <inkml:trace contextRef="#ctx0" brushRef="#br0">0 21 15104,'0'0'0,"0"0"0,0 0 0,0 0 0,0 0 128,4 0-128,4 0 128,4 0 0,4 2 128,3 3-128,2 2 128,1 2-128,2 2 127,2 0-127,1 1 128,2-1-128,0 0 0,-2-3 0,-3-1 0,-5-1 0,-3-1 0,-4-2 0,-5 0 128,-2-1-128,-4-2 128,-3-2-128,-2-3 0,-4-5 0,-1-2 0,-3-3 0,-1-1 0,-1 1 0,0 2 0,0 2 0,1 2 0,2 2 0,1 2 0,2 1-128,1 1 128,2 2-128,0 0 128,0 0-128,2 0 128,-1 0-128,1 0 0,1 1 0,1-1 0,2 2 0,3 3 0,3 2 0,4 4 0,1 1 0,2 3 128,0-1-128,-1-1 0,-3-2 0,-1-2 128,-3-3-128,-3-2 128,-2-2-128,-5-4 128,-3-3-128,-3-2 128,-1-2-128,-2-1 128,0 2-128,1 0 0,0 1 0,3 2 0,1 2 0,2 0 0,1 2 0,0 1 0,2 0 0,-1 1 0,1 1 0,1 2 0,2 2 0,2 3 0,4 2 0,5 2 0,3 2 0,3-1 0,1-1 0,0-1 0,-1-3 0,-4-3 0,-3-1 0,-3-2 0,-4-2 0,-4-3 0,-5-1 0,-5-2 0,-4-3 0,-3-3 0,-1-1 0,1 1 0,1-1 0,3 3 0,1 1 0,3 2 0,2 2 0,1 1 0,2 2 0,2 1 0,1 0 0,2 1 0,2 0 0,2 0 0,3 1-256,2-1 0,2 1-1408,4 1-11647,-1 0 7679</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0.891"/>
    </inkml:context>
    <inkml:brush xml:id="br0">
      <inkml:brushProperty name="width" value="0.1" units="cm"/>
      <inkml:brushProperty name="height" value="0.6" units="cm"/>
      <inkml:brushProperty name="color" value="#FFC114"/>
      <inkml:brushProperty name="inkEffects" value="pencil"/>
    </inkml:brush>
  </inkml:definitions>
  <inkml:trace contextRef="#ctx0" brushRef="#br0">0 41 10752,'0'0'0,"0"0"128,0 0 0,0 0 256,0 0 0,0 0 0,0 0 0,0 0-128,0 0 128,0 0-128,0 0 0,0 0-128,0 0 128,0 0-128,0 0 0,5-1 0,3-2 0,5-1-128,2 0 128,2 1-128,0 1 128,0 2-128,0 2 128,-2 3-128,-1 4 128,-2 1-128,-2 1 128,-2 0 0,-3-1 0,-3-2 0,-1-1 128,-3-2-128,-2 0 128,0-2-128,-1-1-1,0-1 1,-1 0 0,1-1 0,0-1 0,0 0 0,1 0 0,-1 0-128,0-1 128,1 0-128,0-1 128,0-2-128,1-2 128,2-2-128,2-1 128,2-1-128,2 0 0,1 2 0,1 1 0,-1 2 0,-1 2 0,0 4 0,-1 2 0,-1 4 0,1 3 0,-1 1 0,0 3 0,0-1 0,-2 0 128,0-2-128,-1-1 128,-2-2-128,-2-1 128,1-2-128,-2-1 128,0-2-128,-1-1 128,-1-1-128,0-2 128,-1-1-128,0-1 128,0 0-128,0-1 128,1-4-128,3-2 0,1-1 0,3-1 0,1 0 0,2 2 0,0 1 0,1 3 0,1 3 0,-1 2 0,1 3 0,0 3 0,-1 4 0,0 4 0,0 3 0,-1 1 0,-2 1 0,-1 0 0,-2-3 0,-2-1 0,0-2 0,-1-3 128,1-2-128,-1-1 128,0-2-128,1-2 128,1 0-128,1-1 128,0-1-128,0 1 0,1-1-512,1 1 128,2 0-896,2 2-10751,1 0 6911</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1.938"/>
    </inkml:context>
    <inkml:brush xml:id="br0">
      <inkml:brushProperty name="width" value="0.1" units="cm"/>
      <inkml:brushProperty name="height" value="0.6" units="cm"/>
      <inkml:brushProperty name="color" value="#FFC114"/>
      <inkml:brushProperty name="inkEffects" value="pencil"/>
    </inkml:brush>
  </inkml:definitions>
  <inkml:trace contextRef="#ctx0" brushRef="#br0">35 157 10240,'0'0'0,"9"-2"128,4-5 0,-5-4 128,-5-3 128,-7-1 0,-4-1 128,-3 2-128,0 2 128,0 2-128,3 3 0,1 2-128,2 2 128,2 1-128,3 0 0,3-1-128,3-1 128,4-1-128,1-2 128,2 1-128,2 0 0,0 2 0,-1 2 0,-2 3 0,-1 3 0,-2 1-128,-2 2 127,-1 1-127,-2 0 128,-1 0 0,-2 1 0,-1 0-128,-1-1 128,-1 0-128,-1-1 128,0-1-128,0 0 128,-1-1-128,0 0 128,0-1-128,0 0 128,0-1-128,0-1 128,0 0-128,0-2 128,-1-1-128,-2-1 0,-1-2 0,0-3 0,1-2 0,1-1 0,2-2 0,2 0 0,3 2 0,3 0 0,2 3 0,-1 1 0,0 2 0,-2 2 0,0 0 0,-1 2 0,-2-1 0,-2 2 128,-2 0-128,0 0 128,-2 1-128,-1 0 128,-1 1-128,1 1 128,-1-1-128,0 2 128,3 0-128,0 1 128,2 1-128,2-1 128,1 0-128,1-1 0,1 0 0,1-1 0,-1 1-256,0 0 128,-1 1-1024,1 0 1,1 1-10113,0-2 6528</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3.488"/>
    </inkml:context>
    <inkml:brush xml:id="br0">
      <inkml:brushProperty name="width" value="0.1" units="cm"/>
      <inkml:brushProperty name="height" value="0.6" units="cm"/>
      <inkml:brushProperty name="color" value="#FFC114"/>
      <inkml:brushProperty name="inkEffects" value="pencil"/>
    </inkml:brush>
  </inkml:definitions>
  <inkml:trace contextRef="#ctx0" brushRef="#br0">1 17 13568,'0'0'0,"0"0"0,0 0 128,0 0 256,0 0 0,0 0 0,0 0 128,0 0-256,0 0 128,0 0-128,0 0-1,0 0-127,0 0 128,6 2-128,5 3 128,4 2-128,3 2 0,2 2 0,-2 0 0,-2 1-128,-1-1 128,-3-1-128,-2 1 128,-3-2-128,-2-1 128,-2-1-128,-1-2 128,-2-2-128,-2-1 128,-1 0-128,-1-1 128,-1 0-128,-1-1 128,1-1-128,-3-2 128,-1-2-128,-1-3 128,-2-3-128,-1-1 128,0-2-128,1 1 128,2-1-128,2 1 0,2 2 0,2 1 0,2 1 0,3 2 0,3 1 0,2 1 0,2 3 0,2 3 0,0 3 0,-1 4 0,-1 1 0,-2 4 0,-2 1 0,-2 1 0,-2 1 0,-2-1 0,-2-1 0,-3-3 0,-1-3 0,-1-1 0,-1-2 0,0-2 128,2-1-128,0-1 128,2-2-128,1 0 0,1-1 0,1-1 0,0-1 0,2 0 0,0-2 0,1 0 0,1-1 0,2 0 0,0-1 0,1 2 0,1 0 0,-1 1 0,-1 1 0,0 2 0,0 1 0,-1 2 0,0 2 0,-1 2 0,0 3 0,-2 2 0,0 2 0,0 1 0,-1 0 0,0-1 128,0-1-128,-2-2 128,1-2 0,-1-2 0,1-3-128,0-2 128,1 0-128,0-1 128,3-1-128,2 1 128,4 0-128,4 0 0,3-1 0,4-2 0,4-2 0,0-2 0,1-2-128,-2-1 128,-3 1 0,-5 4 0,-6 4 0,-5 7 0,-5 3 0,-4 4 0,-3 1 0,-2 2 0,0-1 0,-2-1 0,-1-1 0,-1-1 128,2-2-128,0-2 128,1-2-128,3-1 0,1-2 0,1 0 0,3-2-128,1 1 0,1-2-512,2 1 0,1 0-12927,0 0 8191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2.697"/>
    </inkml:context>
    <inkml:brush xml:id="br0">
      <inkml:brushProperty name="width" value="0.05" units="cm"/>
      <inkml:brushProperty name="height" value="0.05" units="cm"/>
    </inkml:brush>
  </inkml:definitions>
  <inkml:trace contextRef="#ctx0" brushRef="#br0">0 469 7808,'3'-4'0,"-2"3"0,0 0 0,-1 0 0,1 0 0,0 0 0,-1 0 0,1 0 0,0 0 0,0 0 0,0 0 0,0 1 0,0-1 0,0 0 0,0 1 0,0-1 0,0 0 0,2 0 0,-2 1 20,-1 1 1,0-1 0,0 0-1,1 0 1,-1 0-1,0 0 1,1 0 0,-1 1-1,0-1 1,0 0-1,0 0 1,1 0 0,-1 1-1,0-1 1,0 0 0,0 0-1,1 1 1,-1-1-1,0 0 1,0 0 0,0 1-1,0-1 1,0 0-1,0 1 1,0-1 0,0 0-1,0 1 1,0-1 0,0 0-1,0 0 1,0 1-1,0-1 1,0 0 0,0 1-1,0-1 1,0 1-1,0-2-4,0 1-1,0 0 0,0 0 0,0 0 1,0 0-1,0-1 0,0 1 0,0 0 0,0 0 1,0 0-1,0 0 0,0 0 0,0-1 1,0 1-1,-1 0 0,1 0 0,0 0 0,0 0 1,0 0-1,0 0 0,0-1 0,0 1 1,0 0-1,-1 0 0,1 0 0,0 0 1,0 0-1,0 0 0,0 0 0,0 0 0,-1 0 1,1 0-1,0 0 0,0-1 0,0 1 1,0 0-1,0 0 0,-1 0 0,1 0 0,0 0 1,0 0-1,0 1 0,0-1 0,-1 0 1,1 0-1,0 0 0,0 0 0,0 0 1,0 0-1,0 0 0,-1 0 0,1 0 0,0 0 1,0 0-1,0 0 0,0 1 0,0-1 1,0 0-1,-1 0 0,1 0 0,0 0 0,0 0 1,0 0-1,0 1 0,0-1 0,0 0 1,0 0-1,0 0 0,-4-11 355,1 0 1,0 0-1,1 0 0,0 0 0,1-1 1,1 1-1,0-22 0,0 21-68,3-28 224,1-1 0,17-71 1,-16 92-421,1 1 1,0 0 0,2 1-1,11-22 1,-19 38-99,1 1 0,-1 0 0,1-1 0,-1 1 1,1 0-1,0-1 0,0 1 0,0 0 0,0 0 0,0-1 0,0 1 0,0 0 1,0 0-1,0 0 0,0 1 0,1-1 0,-1 0 0,0 0 0,0 1 1,1-1-1,-1 0 0,1 1 0,-1 0 0,1-1 0,-1 1 0,1 0 0,-1 0 1,1-1-1,-1 1 0,1 0 0,-1 1 0,0-1 0,1 0 0,-1 0 1,1 1-1,-1-1 0,1 1 0,-1-1 0,2 2 0,1 0 13,-1 0 0,0 1 0,0-1 0,0 1 0,0 0 0,0 0 0,0 0 0,-1 1 0,0-1 0,1 0 0,-1 1 0,-1 0 0,3 4 0,7 31 81,-1 0 1,-3 0 0,-1 1 0,1 52 0,-5-70-84,0 3 75,-1 1-1,-3 28 1,-6-10-4151</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5.017"/>
    </inkml:context>
    <inkml:brush xml:id="br0">
      <inkml:brushProperty name="width" value="0.1" units="cm"/>
      <inkml:brushProperty name="height" value="0.6" units="cm"/>
      <inkml:brushProperty name="color" value="#FFC114"/>
      <inkml:brushProperty name="inkEffects" value="pencil"/>
    </inkml:brush>
  </inkml:definitions>
  <inkml:trace contextRef="#ctx0" brushRef="#br0">0 83 9856,'0'0'0,"0"0"0,0 0 0,0 0 0,0 0 0,5-4 0,4-4 0,3-2 0,1-3 0,0 0 0,-2 1 128,-3 3 0,-1 2 128,-4 2-128,0 4 128,-3 2-128,0 1 128,0 2 0,-1 2 0,1 0 0,-2 0 0,-1 0-128,-3 0 128,0 0 0,-1 0 0,0 1-128,0 0 128,1 0-128,1-2 0,0-1 0,2-1 0,1-1 0,1-1 0,1-3-128,0-1 128,0-2-128,0-2 128,2-1-128,0-1 128,3-2-128,1 1 0,2 0 0,0 3 0,1 4 0,-1 2 0,-1 4 0,0 3 128,-1 3 0,-1 2 0,-1 1 0,-1 0 0,-1 1 0,-1-2 0,-1-1 0,-1-2 0,-1-2 0,1-1 0,-2-1 0,0-1 0,0-1 0,-1-1-1,-1 0 1,-1-2 0,-1-2-128,-1-1 128,-1-3-128,0-1 128,1-1-128,0-1 128,2 0-128,2 0 0,3 1 0,3 1 0,3 0 0,3 0 0,3 0 0,2 2 0,2 1-128,1 3 128,0 2-128,-2 3 128,-2 4 0,-1 2 0,-4 2 0,-2 1 0,-3 1 0,-2-1 0,-3-1 0,-1-2 0,-2-2 0,0-3 128,0-1-128,-1-3 0,0 0 0,0-2 128,1-1-128,-1 0 0,-1-1 0,0-1 0,0 0 0,-1-1 0,1 0 0,1-2 0,1 1-128,3 1 0,3 1-511,3 4 127,4 1-384,2 3 0,1 3-8960,0 0 5760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6.592"/>
    </inkml:context>
    <inkml:brush xml:id="br0">
      <inkml:brushProperty name="width" value="0.1" units="cm"/>
      <inkml:brushProperty name="height" value="0.6" units="cm"/>
      <inkml:brushProperty name="color" value="#FFC114"/>
      <inkml:brushProperty name="inkEffects" value="pencil"/>
    </inkml:brush>
  </inkml:definitions>
  <inkml:trace contextRef="#ctx0" brushRef="#br0">158 77 5632,'0'0'0,"-1"-5"128,0-4 128,0 0 768,-2 0 128,0 2-128,-1 2 128,-1 1-384,1 2 128,-2 1-256,0 2 0,1 1-256,-1 0 0,0-1-128,0 1 128,1 0-128,1-1 0,2 1-128,1 0 128,1 1-128,3 0 128,2 0-128,2 2 128,2 2-129,1 0 1,0 1 0,-1 0 0,-1-1 0,0-1 0,-2 0 0,-2-3 0,0 1-128,-2-2 128,-1-1-128,-1-1 128,-2-2-128,-1 0 128,-2-1-128,-1 0 128,-1 0-128,0 0 128,-1 1-128,0-1 128,1 1-128,0-2 128,0 1-128,1-2 0,0 1 0,1-1 0,0 1 0,1-1 0,3 0 0,2 0 0,1 1 0,3 0 0,3 0 0,1 1 0,3 0 0,1 0 0,-1 2 0,0 0 0,-1 2 0,-2 0 0,-2 1 0,-3 1 128,-3 1-128,-2-1 128,-2 1-128,-2-1 128,-2-1-128,0 0 128,-1 0-128,1-1 128,1 0-128,0 0 128,1 0-128,1 0 0,0 0 0,1-1 0,-1 0 0,0-1 128,0-1-128,0 0 0,-1 0 0,0 0 0,1 0 0,1 0 0,1 1 0,0 0 0,3 1 0,0 0 0,2 0 0,2 1 0,1 0 0,1 0 0,1 1 0,-2 1 0,0 1 0,-3 1 0,-2-1 0,-1 0 0,-3-1 0,0-1 0,-2-1 0,0 0 0,-2-2 0,-1 0 0,-1 0 0,0-1 0,-1-1 0,-1 0 0,0-1 0,0 0 0,1-1 0,1 0 0,2 0-128,1 1 128,1-2-128,3 1 128,4-2-128,2 1 128,4 0-128,3 1 128,1 2-128,0 2 128,-1 0 0,-2 2 0,-2 0 0,-3 1 0,-2 1 0,-2 0 0,-1 0 0,-1 1 0,0-2 0,-1 0 0,0 0-384,0-1 0,0 1-768,1 0-10495,0 1 6655</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8.093"/>
    </inkml:context>
    <inkml:brush xml:id="br0">
      <inkml:brushProperty name="width" value="0.1" units="cm"/>
      <inkml:brushProperty name="height" value="0.6" units="cm"/>
      <inkml:brushProperty name="color" value="#FFC114"/>
      <inkml:brushProperty name="inkEffects" value="pencil"/>
    </inkml:brush>
  </inkml:definitions>
  <inkml:trace contextRef="#ctx0" brushRef="#br0">51 90 3456,'0'0'0,"0"0"0,0 0 0,0 0 128,0 0 0,0-4 256,2-4 0,-1-3 256,2-1 128,-1-1-128,0 0 0,2 2-256,1 2 0,3 4-128,1 2 0,2 3 0,0 2 128,0 3 0,-1 3 0,-2 2 128,-2 3 0,-2 1 128,-2 1 0,-4 1-256,-1 1 128,-4-1-128,-1 0 128,0-2-128,-2-2 0,0-1-128,-1-3 128,0-2-128,0-3 0,0-5-128,0-3 128,0-3-256,0-2 128,3-1-128,1 0 127,2 2-127,1 0 0,3 1 0,2 1 0,2-1 0,2 0 0,1 1 0,2 1 0,2 2 0,1 1 0,0 4 0,0 4 0,-3 2 0,-1 3 0,-4 1 0,-2 1 128,-3 1-128,-1-2 128,-1-1 0,-1-2 0,-1-3 0,1-1 0,1-2 0,-1-1 0,1-1-128,0-1 128,0-2-128,-1-1 128,0 0-128,-1-3 0,1-2 0,2-2 0,0-2 0,3 0 0,2 2 0,4 2 0,2 3 0,1 4 0,3 3 0,-1 5 0,2 3 0,-2 4 0,-1 1 0,-2-1 0,-3 0 0,-2-3 0,-2-1 0,-1-4 128,-2-1-128,-1-2 128,-3-2-128,-2-2 128,-1-1-128,-2-1 128,0-1-128,1-1 0,2-2 0,2 1 0,3-1-128,3-1 128,4 1-768,3 0 128,2 1-11391,-1 1 7295</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9.504"/>
    </inkml:context>
    <inkml:brush xml:id="br0">
      <inkml:brushProperty name="width" value="0.1" units="cm"/>
      <inkml:brushProperty name="height" value="0.6" units="cm"/>
      <inkml:brushProperty name="color" value="#FFC114"/>
      <inkml:brushProperty name="inkEffects" value="pencil"/>
    </inkml:brush>
  </inkml:definitions>
  <inkml:trace contextRef="#ctx0" brushRef="#br0">49 164 12928,'0'0'0,"1"-8"0,2-3 0,-1 2 0,0 4 0,-1 2 0,-1 3 0,0 0 0,-1 2 128,1-2-128,-1-1 0,0-3 0,0-1 0,3-3 0,1-1 128,2 0-128,1-1 128,3 0-128,1 1 128,0 2-128,2 0 0,-1 2 0,-1 1 0,-2 1 128,-2 1 0,-1 0 0,-1 2 0,-2-1 0,-1 1 128,-2 1-128,-1 0 128,-2 1-128,0 0 128,-1 0-128,0 0 128,-1 0-128,0-1 128,0 0-128,0 0 0,0-1 0,0 0 0,1 0-128,0 0 127,1-1-127,-1-1 128,0-1-128,0-1 0,0-1 0,1-1 0,3 0 0,1-1 0,3 1 0,2 2 0,3 1 0,0 1 0,2 2 0,0 2 0,-3 1 0,-1 2 0,-3 0 0,-2 1 0,-2 1 0,-2 0 128,-2-1-128,-1-1 128,0-1-128,0 0 128,0-1-128,2-2 128,0 0-128,1 0 128,0-1-128,1-1 128,-1 2-128,-1-1 128,1 0-128,-1-1 128,1-3-128,1-1 0,2-2 0,3 0 0,2 0-128,3 1 128,3 2-128,0 2 128,1 2 0,-1 2 0,-1 1 0,-4 1 0,-2 1 128,-4 1 128,-3-1 0,-5 0 0,-3-2 128,-5 0 0,0-2 0,-2 0 0,1-1-256,2 1 0,2-1-128,3 1 0,3 0-768,5-1 0,6-1-12543,2 0 8063</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0.946"/>
    </inkml:context>
    <inkml:brush xml:id="br0">
      <inkml:brushProperty name="width" value="0.1" units="cm"/>
      <inkml:brushProperty name="height" value="0.6" units="cm"/>
      <inkml:brushProperty name="color" value="#FFC114"/>
      <inkml:brushProperty name="inkEffects" value="pencil"/>
    </inkml:brush>
  </inkml:definitions>
  <inkml:trace contextRef="#ctx0" brushRef="#br0">28 96 12160,'0'0'0,"0"0"0,0 0 0,0 0 0,0 0 0,0 0 0,0 0 0,6-3 0,6-4 0,6-2 0,3-1 0,3 0 0,0 0 0,-1 2 0,-4 0 0,-2 2 128,-4 1 0,-3 1 128,-4 2 0,-3 0 128,-6 2 0,-5 1 0,-5 2 0,-3 0 0,-2 1 0,1 0-128,0-1 128,2 1-128,3-2 0,2 0-129,2-1 129,3 0-128,1-1 128,1 1-128,1-1 0,0 1 0,0-1 0,0 0-128,-1-1 128,1-1-128,1-1 128,1 0-128,1-1 0,3-1 0,1 1 0,2 1 0,0 1 0,1 0 0,-2 2 0,-1 0 0,-1 2 0,-2 0 0,-1 0 0,-2 0 0,-2 1 128,0 0-128,-1 0 128,-1-1-128,-1 1 128,1-1-128,-2-1 128,1 0-128,1-2 128,-1 1-128,2-1 128,0 0-128,1 1 0,2-1 0,0 1 0,1-1 0,4 0 0,2-2 0,3 0 0,4 1 0,1 0 0,0 1-128,1 1 128,-2 1 0,-1 2 0,-4 0 0,-2 1 0,-2 0 0,-2-1 0,-3 0 0,-2 0 0,-4-1 0,-2-1 0,-3 0 0,-2-1 0,-1 0 0,0 1 0,-1 0 0,1 0 0,0 0 0,3 0 0,1-1 0,3 0 0,2 0 0,1 0 0,2-2-256,4 0 128,2-2-384,4-1 128,5-1-256,3 0 129,2-2 127,1 0 0,-1 2 256,-4 2 0,-3 1 128,-4 3 0,-4 1 0,-4 2 0,-2 1 0,-2 1 0,-1-1-512,0-1 128,0-1-9728,1 0 6016</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4.323"/>
    </inkml:context>
    <inkml:brush xml:id="br0">
      <inkml:brushProperty name="width" value="0.1" units="cm"/>
      <inkml:brushProperty name="height" value="0.6" units="cm"/>
      <inkml:brushProperty name="color" value="#FFC114"/>
      <inkml:brushProperty name="inkEffects" value="pencil"/>
    </inkml:brush>
  </inkml:definitions>
  <inkml:trace contextRef="#ctx0" brushRef="#br0">14 46 14208,'0'0'0,"0"0"0,0 0 0,0 0 128,0 0 0,0 0 128,0 0 0,0 0 128,0 0 0,0 0-128,0 0 128,0 0-129,0 0 1,0 0-128,0 0 128,0 0-128,0 0 128,0 0-128,0 0 0,0 0 0,0 0 0,0 0-128,0 0 128,0 0-128,0 0 128,0 0-128,0 0 128,0 0-128,0 0 128,0 0-128,0 0 128,0 0-128,0 0 0,0 0 0,0 0 128,0 0-128,0 0 128,0 0-128,0 0 128,0 0-128,0 0 128,0 0-128,0 0 128,0 0-128,0 0 128,0 0-128,0 0 128,0 0-128,0 0 128,0 0-128,0 0 128,0 0-128,0 0 0,0 0 0,0 0 0,-1-4 0,0-4 0,-1-2 0,1 1 0,2 1 0,1 3 0,2 4 0,2 2 0,1 4 0,1 3 0,1 2 0,-1 3 0,0-1 0,-1 1 0,-2-1 0,-2-2 0,-2-1 0,-1-3 128,-2-2-128,-2-1 128,0-1-128,1-1 128,-1-1-128,2 0 128,-2-1-128,1 0 128,-1-1-128,-1-1 128,1-2-128,0-2 0,0-2 0,2-1 0,0-1 0,0 0 0,2 2 0,1 1 0,1 5 0,2 3 0,2 4 0,0 2 0,0 2 0,-1 0 0,-2 2 0,-1-1 128,-2 0-128,-2 0 128,-2-1 0,0-1 0,-1 0 0,1-2 0,0-1-128,0-2 128,0 0-128,-1-2 128,1-2-128,-1 0 128,1 0-128,0-2 128,0-2-128,2-1 128,3-2-128,1-2 0,1 0 0,1 1 0,0 1 0,-2 3 0,0 3 0,-1 3 0,-2 2 0,0 1 0,-1 1 0,0 1 0,-1-1 0,0 1 0,-1 0 0,1-1 0,2-1-1024,3-2 128,3-2-13567,0-1 8703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6.275"/>
    </inkml:context>
    <inkml:brush xml:id="br0">
      <inkml:brushProperty name="width" value="0.1" units="cm"/>
      <inkml:brushProperty name="height" value="0.6" units="cm"/>
      <inkml:brushProperty name="color" value="#FFC114"/>
      <inkml:brushProperty name="inkEffects" value="pencil"/>
    </inkml:brush>
  </inkml:definitions>
  <inkml:trace contextRef="#ctx0" brushRef="#br0">104 154 9600,'0'0'0,"0"0"0,0 0 128,0 0 128,0 0 128,0 0 128,0 0 128,0 0-256,0 0 128,0-6-128,0-5 0,-1-5-256,1-2 128,1-2-128,0 1 128,1 2-128,-1 3 128,0 2-128,0 4 128,0 3-128,0 2 128,-1 1-128,0 0 128,0 2-128,0-1 0,0 2 0,1 1 0,0 2 0,-1 2 0,0 2 0,-1 3-1,-1 1 1,-1 0 0,0 2 0,0-2 0,-1-1 0,0-1 0,1-2-128,0-3 128,0 0-128,0-2 128,-1-1-128,-1-1 128,-2-1-128,-1-1 128,0 0-128,0-1 128,0 1-128,0-1 128,1 0-128,1-1 128,2-1-128,0 0 0,1 0 0,2 1 0,1-1 0,2 2 0,2 1 0,2 1 0,2 2 0,3 1 0,1 1 0,1 1 0,1 2 0,0 2 0,-2-1 0,-1 1 0,-2-2 0,-4-2 0,-1-1 0,-2-1 0,-1-2 0,-2-1 0,0 0 0,-2 0 0,-1-1 0,0 1 0,-2-1 0,-2 0 0,-1-1 0,-1-1 0,0-1 0,-2-2 0,1-2 0,1-3 0,2 0 0,3-2 0,3 1 0,3 2 0,4 2 0,2 2 0,1 3 0,1 3 0,1 4 0,1 4 0,-1 2 0,0 1 0,-3 0 0,-1 0 0,-3-1 0,0 0 0,-2-3 0,-1 0 0,-1-2 0,-2 0 128,0-3-128,-1 0 128,-3-2-128,0 0 128,-2-1-128,-1 0 128,-1-2-128,1-1 128,1-2-128,1-2 0,4-2 0,3 1 0,5 1 0,3 2 0,4 3 0,2 3 0,1 2-128,-2 3 128,-1 1-256,-3 0 0,-2 1-896,-2-2 1,-2-1-9985,-2-1 6400</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13.022"/>
    </inkml:context>
    <inkml:brush xml:id="br0">
      <inkml:brushProperty name="width" value="0.05" units="cm"/>
      <inkml:brushProperty name="height" value="0.05" units="cm"/>
    </inkml:brush>
  </inkml:definitions>
  <inkml:trace contextRef="#ctx0" brushRef="#br0">201 166 3200,'0'0'384,"5"-2"43,-2-1-251,0 1 83,0 0 0,1 1 0,-1-1 0,0 0 0,1 1 0,-1 0 0,1 0 0,-1 0 1,1 0-1,0 1 0,4-1 0,-7 1-208,-1 1 0,0 0 1,1-1-1,-1 1 0,0-1 0,0 1 1,1 0-1,-1-1 0,0 1 0,0 0 1,0-1-1,0 1 0,0 0 0,0-1 1,0 1-1,0 0 0,0-1 0,0 1 1,0 0-1,-1-1 0,1 1 0,0 0 1,0-1-1,-1 1 0,1 0 0,-7 18 281,4-16-301,0 0-1,0-1 1,0 1 0,-1-1 0,1 0 0,-1 1 0,1-2 0,-1 1-1,0 0 1,0-1 0,1 1 0,-1-1 0,0 0 0,0-1 0,-7 2-1,-6 1 10,5 1 4,-1-1-1,0-1 1,0 0-1,-1 0 1,-24-1-1,35-1-36,0-1-1,1 1 0,-1 0 0,0-1 0,1 1 1,-1-1-1,1 0 0,-1 0 0,1 0 0,-1 0 1,1 0-1,0 0 0,0-1 0,-1 1 0,1-1 1,0 0-1,0 1 0,1-1 0,-1 0 0,0 0 1,0 0-1,1-1 0,0 1 0,-1 0 0,1-1 1,0 1-1,0 0 0,0-1 0,0 1 0,1-1 1,-1 0-1,1 1 0,-1-1 0,1 0 0,0 1 0,0-5 1,0 1-4,0-1 1,0 1-1,1 0 1,0-1-1,0 1 1,1 0 0,0-1-1,3-8 1,-3 11 3,1 0-1,-1 1 1,1-1 0,0 1 0,-1-1 0,1 1 0,1 0 0,-1 0-1,0 1 1,1-1 0,-1 1 0,1-1 0,6-1 0,3-3 121,4-2 6,0 1 1,20-6-1,-34 12-79,1 1 1,-1 0 0,1 0 0,-1 0 0,1 1 0,-1 0-1,1-1 1,-1 1 0,1 0 0,0 1 0,-1-1 0,1 0-1,-1 1 1,1 0 0,-1 0 0,1 0 0,4 3 0,-5-2 40,0 1 1,0 0 0,-1 0 0,0 0 0,1 0 0,-1 0 0,0 0-1,-1 1 1,1-1 0,0 1 0,-1-1 0,0 1 0,0 0-1,0-1 1,0 6 0,0-4-31,0-1 1,-1 1-1,1-1 0,-1 1 0,0 0 1,0-1-1,-1 1 0,0-1 0,1 1 1,-1-1-1,-1 1 0,-2 6 0,3-10-55,0 0 1,0 1-1,-1-1 0,1 0 0,0 0 0,-1 0 0,1 0 1,0 0-1,-1 0 0,0-1 0,1 1 0,-1 0 1,1-1-1,-1 1 0,0-1 0,1 1 0,-1-1 0,0 0 1,1 0-1,-1 0 0,0 0 0,0 0 0,-2-1 0,-47-8 271,29 4-192,16 4-81,1 0 0,-1 0 0,1-1 0,-1 0 1,1 0-1,0 0 0,0 0 0,0-1 0,-8-5 0,10 6-7,2 0 1,-1 0-1,0 0 1,0 0-1,1 0 1,-1 0-1,1 0 0,-1 0 1,1 0-1,0-1 1,0 1-1,0-1 1,0 1-1,0-1 1,1 1-1,-1-1 0,1 1 1,0-1-1,0 0 1,0 1-1,0-1 1,0 1-1,1-5 1,0 5-3,-1 1 0,1 0 0,-1 0 0,1 0 0,0 0 0,0 0 0,-1 0 0,1 0 0,0 0 0,0 1 0,0-1 0,0 0 0,0 0 0,0 1 0,0-1 0,1 1 0,-1-1 0,0 1 0,0-1 0,0 1 0,1 0 0,-1-1 0,0 1 0,0 0 0,1 0 0,-1 0 0,0 0 0,0 0 0,1 0 0,-1 0 0,0 1 0,2 0 0,50 9 0,-45-8 0,-6-1 0,0-1 0,1 1 0,-1 0 0,0-1 0,0 1 0,0 0 0,0 0 0,0 0 0,0 0 0,0 1 0,0-1 0,0 1 0,-1-1 0,1 1 0,-1-1 0,1 1 0,-1 0 0,1 0 0,-1 0 0,0 0 0,1 2 0,-2-2 0,1 0 0,-1 0 0,0 0 0,0 0 0,0 0 0,0 1 0,0-1 0,0 0 0,-1 0 0,1 0 0,-1 0 0,1 0 0,-1 0 0,0 0 0,0 0 0,0 0 0,0 0 0,0 0 0,-1-1 0,1 1 0,0 0 0,-3 2 0,-3 2-4,0 1 0,0-1 0,-1-1 0,1 1 0,-1-1 1,-17 7-1,23-10-1,-1-1 1,1 0 0,-1 1-1,0-1 1,1-1 0,-1 1-1,0 0 1,0-1-1,0 1 1,1-1 0,-1 0-1,0 0 1,0 0 0,0 0-1,0-1 1,1 1-1,-1-1 1,0 1 0,0-1-1,1 0 1,-1 0 0,0 0-1,1-1 1,-1 1-1,1-1 1,0 1 0,-3-3-1,4 2-42,-1-1-1,1 0 1,-1 0-1,1 0 1,0 1-1,0-1 1,1 0-1,-1 0 1,1 0-1,-1 0 0,1-1 1,0 1-1,0 0 1,0 0-1,1 0 1,-1 0-1,1 0 1,-1 0-1,2-4 1,0 2 7,-1 0 0,1 0 1,0 0-1,0 0 0,0 0 1,1 0-1,0 1 1,0-1-1,0 1 0,5-6 1,1 3 12,-1 1 0,1 0 1,1 0-1,-1 1 0,18-8 1,-24 12 19,0 0 1,1 0 0,-1 0 0,0 0 0,1 1 0,-1 0-1,1-1 1,-1 1 0,1 0 0,3 1 0,-5-1 4,-1 1 1,1-1 0,-1 1 0,1 0-1,-1-1 1,1 1 0,-1 0-1,1 0 1,-1 0 0,0 0 0,0 0-1,1 0 1,-1 0 0,0 0 0,0 1-1,0-1 1,0 0 0,0 1-1,0-1 1,-1 1 0,2 2 0,-1 0 14,0-1 1,-1 1-1,1-1 0,-1 1 1,0-1-1,0 1 1,0-1-1,-1 1 1,1-1-1,-1 1 1,0-1-1,0 1 1,0-1-1,0 1 1,0-1-1,-1 0 1,0 0-1,-2 3 1,3-3-2,-1 0 1,0 0 0,0 0 0,0-1 0,0 1-1,0-1 1,-1 1 0,1-1 0,-1 0 0,0 0-1,1 0 1,-1 0 0,0-1 0,0 1 0,0-1-1,0 0 1,-1 0 0,1 0 0,-5 1 0,-3-1-28,6 0-7,0-1 0,0 1 0,0-1 0,0 0 0,-1-1 0,1 1 1,0-1-1,0 0 0,0 0 0,-6-2 0,11 2 17,0 1 0,0-1 0,-1 1 0,1-1 0,0 0 0,0 1 0,0-1 0,0 1 0,0-1 0,0 0 0,0 1 0,0-1 0,0 1 0,0-1 0,0 0 0,0 1 0,0-1 0,0 1 0,1-1 0,-1 1 0,0-1 0,0 1 0,1-1 0,-1 1 0,0-1 0,1 1 0,-1-1 0,1 1 0,-1-1 0,1 1 0,0-1 0,15-17-91,-13 16 103,0-1 0,0 1 0,0 0 0,0-1 0,1 1 0,-1 0 0,0 1 0,1-1 1,0 1-1,-1 0 0,1 0 0,0 0 0,0 0 0,0 0 0,-1 1 0,1 0 0,8 0 1,-9 1 2,0-1 0,-1 1 0,1 0 1,0 1-1,-1-1 0,1 0 0,-1 1 1,1-1-1,-1 1 0,0 0 0,1 0 0,-1 0 1,0 0-1,0 0 0,0 0 0,-1 1 1,1-1-1,-1 1 0,1-1 0,-1 1 1,0-1-1,0 1 0,0 0 0,1 4 1,-2-6 13,0 1 0,0-1 0,0 1 0,0-1 0,0 0 0,0 1 0,-1-1 0,1 1 1,0-1-1,-1 0 0,0 1 0,1-1 0,-1 0 0,0 0 0,1 1 0,-1-1 0,0 0 1,0 0-1,0 0 0,0 0 0,0 0 0,0 0 0,0 0 0,0-1 0,-1 1 0,1 0 1,0 0-1,0-1 0,-1 1 0,1-1 0,0 1 0,-3-1 0,-44 13 226,47-13-249,-58 5 133,56-4-130,1-1 1,0 0-1,-1 0 1,1-1-1,-1 1 1,1 0-1,0-1 1,-1 1 0,1-1-1,0 0 1,0 0-1,-1 0 1,1 0-1,0 0 1,0 0-1,0-1 1,0 1-1,1-1 1,-1 1-1,0-1 1,-2-3 0,3 3-5,1 0 0,-1 1 0,1-1 0,0 0 0,-1 1 0,1-1 0,0 0 0,0 0 0,0 1 0,1-1 0,-1 0 0,0 0 0,1 1 0,-1-1 0,1 0 0,-1 1 0,1-1 0,0 0 0,0 1 0,0-1 0,0 1 0,0 0 0,0-1 0,0 1 0,0 0 0,1-1 0,-1 1 0,0 0 0,1 0 0,-1 0 0,1 0 0,-1 0 0,1 1 0,-1-1 0,1 0 0,2 0 0,-2 0 0,-1 0 0,1 1 0,0-1 0,0 0 0,0 1 0,0-1 0,0 1 0,-1 0 0,1-1 0,0 1 0,0 0 0,0 0 0,0 1 0,0-1 0,0 0 0,0 0 0,0 1 0,0 0 0,0-1 0,-1 1 0,1 0 0,0 0 0,0 0 0,-1 0 0,1 0 0,-1 0 0,1 0 0,-1 0 0,1 1 0,-1-1 0,0 1 0,1-1 0,-1 1 0,0-1 0,1 3 0,-1-2-268,-1 1 1,1-1 0,0 1 0,-1-1 0,0 1 0,1 0 0,-1-1 0,0 1-1,0-1 1,-1 1 0,1 0 0,0-1 0,-1 1 0,0-1 0,0 1 0,1-1-1,-1 1 1,-1-1 0,1 0 0,0 1 0,-1-1 0,-2 3 0,0 1-757,-1 0 0,0-1 0,-1 0 0,1 0 0,-1 0 0,-12 7 0,11-7 1536</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04.569"/>
    </inkml:context>
    <inkml:brush xml:id="br0">
      <inkml:brushProperty name="width" value="0.05" units="cm"/>
      <inkml:brushProperty name="height" value="0.05" units="cm"/>
    </inkml:brush>
  </inkml:definitions>
  <inkml:trace contextRef="#ctx0" brushRef="#br0">679 943 9984,'0'0'5760,"-4"-3"-5376,4 3-381,-14-8 227,1-1 0,0 0 0,0-1 0,1 0 0,0-1 0,1-1 0,0 0 0,1 0 0,-11-18 0,-4-7-5,0 0-1,-54-57 0,7 9-1,50 58-73,-2 0-1,-2 1 0,0 1 1,-46-33-1,62 51-117,0-2-1,1 1 1,0-2 0,0 1 0,1-1-1,-9-14 1,-35-69 184,28 46 29,7 1-60,8 19-136,52 89-49,-8-5 0,60 74 0,174 187 128,-205-246-86,36 47 44,-50-56-86,-43-56 102,-10-15 107,-6-12-8,-54-299-84,55 274-106,-13-117-11,2 8 0,17 138 0,0 0 0,1 0 0,0 0 0,2-1 0,-1 1 0,2 0 0,0 0 0,6-18 0,-7 32 0,-1 0 0,1-1 0,-1 1 0,0 0 0,1-1 0,-1 1 0,0 0 0,0 0 0,0-1 0,-1 1 0,1 0 0,-1-3 0,0-8 0,3 7 0,1-12 0,-3 21-1,0 0-1,0-1 1,0 1 0,0 0-1,1-1 1,-1 1 0,1 0-1,0-1 1,0 1 0,0-1 0,0 1-1,0-1 1,0 0 0,1 1-1,2 2 1,-4-4-106,0 6-1736</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07.152"/>
    </inkml:context>
    <inkml:brush xml:id="br0">
      <inkml:brushProperty name="width" value="0.05" units="cm"/>
      <inkml:brushProperty name="height" value="0.05" units="cm"/>
    </inkml:brush>
  </inkml:definitions>
  <inkml:trace contextRef="#ctx0" brushRef="#br0">1750 1919 11008,'0'0'3989,"-4"-1"-3648,-7-2-183,1 1-1,-1 0 1,1 1-1,-1 0 1,0 0-1,0 1 0,1 1 1,-1-1-1,-15 5 1,-8 3 541,-54 21 0,53-17-451,3-2-37,0-2 0,-1-1-1,0-1 1,0-2 0,-1-2-1,1-1 1,-43-3 0,21-3 77,0-2 0,1-2 0,-80-25 0,78 16-89,1-2 0,-99-51 0,-67-62 147,89 50-180,107 69-159,1-2-1,1-1 1,-39-35 0,53 42-8,-1-1 1,2 1-1,0-1 1,0-1-1,1 0 0,0 0 1,1 0-1,1-1 1,-9-26-1,6 8 1,1 0 0,2-1 0,1 1 0,1-1 0,2 0 0,1 0 0,2 0 0,6-36 0,0 17 0,3 1 0,2 0 0,30-77 0,-32 104 0,1 1 0,1 0 0,1 1 0,21-25 0,72-68 0,-79 90 0,0 1 0,2 2 0,0 1 0,1 1 0,58-25 0,-5 5 0,1 4 0,156-42 0,200-36 0,-331 91 72,1 6 0,137-4 0,70-8 75,-202 13-46,1 5 1,0 6-1,130 10 0,-167 1-39,131 28-1,-170-24-60,-1 1 0,0 2 0,-1 1 0,73 42 0,70 62 124,-163-103-124,0 0-1,-1 1 1,0 1-1,-2 1 0,0 0 1,23 38-1,11 25 7,-20-34 50,-2 1 0,-2 2 0,21 55 0,-43-91-40,0 1-1,-1 0 1,0 0-1,-1 0 1,-1 0-1,-1 0 1,0 0-1,-4 22 1,-2 3 36,-25 79 1,27-109-45,-1 0 1,0 0-1,-1-1 1,0 0-1,0 0 1,-1 0-1,-12 13 0,-63 58 58,54-55-60,-10 11 32,-1-2 0,-1-2 1,-2-2-1,-2-2 0,-88 46 0,-77 29-18,116-56 86,26-17-107,0-3 0,-2-3 0,-1-3 0,-1-3 0,0-3 0,-130 12 0,123-25-2242,51-6-4661,0-2-7183,6 0 16219</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3.517"/>
    </inkml:context>
    <inkml:brush xml:id="br0">
      <inkml:brushProperty name="width" value="0.05" units="cm"/>
      <inkml:brushProperty name="height" value="0.05" units="cm"/>
    </inkml:brush>
  </inkml:definitions>
  <inkml:trace contextRef="#ctx0" brushRef="#br0">222 248 12160,'0'0'1536,"-3"0"-1174,-15-1-126,1 0 0,0-1 0,0-1-1,-23-7 1,32 8-138,0-1-1,0 0 0,0 0 0,1 0 1,0-1-1,-1 0 0,2-1 1,-1 0-1,0 0 0,1 0 1,-11-12-1,15 14-68,1 0 0,-1 0 0,1 0 0,-1 0 0,1-1 0,0 1 1,1 0-1,-1-1 0,0 1 0,1-1 0,0 1 0,0-1 0,0 1 0,0-1 0,0 1 0,1-1 1,0 1-1,-1-1 0,1 1 0,0 0 0,1 0 0,-1-1 0,1 1 0,-1 0 0,1 0 0,0 0 1,3-2-1,-1-2 1,1 0 1,0 1 0,1 0-1,-1 0 1,1 1 0,0 0-1,1 0 1,-1 0-1,1 0 1,12-5 0,-12 8-6,-1 0 0,1 0 0,0 0 0,0 1 0,-1 0 0,1 0 0,0 1 0,0 0-1,0 0 1,0 1 0,0 0 0,0 0 0,8 3 0,-10-3-16,0 1 0,0 0 0,0 0 0,-1 1 0,1-1 0,0 1 0,-1 0 1,0 0-1,1 1 0,-1-1 0,-1 1 0,1 0 0,0 0 0,-1 0 0,0 0 0,0 1 0,4 7 0,-6-9 5,0 0 0,0 1 0,0-1 0,0 1 0,-1-1 0,1 1 0,-1 0 0,0-1 0,0 1 0,-1-1 0,1 1 0,0 0 0,-1-1 0,0 1 0,0-1 0,0 0 0,-1 1 0,1-1 0,-1 0 0,1 0 0,-1 0 0,-4 5 0,2-3-30,0 0 0,0 0 0,0-1 0,-1 1-1,1-1 1,-1 0 0,0-1 0,-1 1-1,1-1 1,0 0 0,-12 4 0,-69 21-5979,66-21-2111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52.005"/>
    </inkml:context>
    <inkml:brush xml:id="br0">
      <inkml:brushProperty name="width" value="0.05" units="cm"/>
      <inkml:brushProperty name="height" value="0.05" units="cm"/>
    </inkml:brush>
  </inkml:definitions>
  <inkml:trace contextRef="#ctx0" brushRef="#br0">0 4363 2560,'10'-49'1152,"-7"41"-349,-2 10 488,-1 16 2016,-1-5-263,0-32-1740,2-24-881,2 0 0,1 0 0,3 0 0,1 0 0,15-43 1,-17 58-384,-1-1 0,-1 1 0,-1-1 0,-2 0 1,-3-29-1,2 16-25,3-15 59,3 0 0,3 0 1,17-66-1,2-4 34,2-103 510,-27 213-550,0 0 0,-2-1-1,0 1 1,-1-1-1,-2-17 1,-1 9-50,2 0-1,0 0 1,1 0 0,2 0 0,6-37-1,42-303 239,-47 318-256,-1 12 0,2 1 0,0-1 0,17-54 0,-20 83 11,0 0-1,0 0 0,0 0 0,-1 0 1,0 0-1,0 0 0,-1 0 0,-1-7 1,-2-23 24,4-16-20,-1-28 108,3 0 0,24-155 0,-15 198-127,-8 27 10,1-1 1,-2 1-1,3-18 1,5-135 40,19-162 12,-10 189-59,-8 49 0,4-1 0,36-119 0,-43 184 0,0 1 0,2 0 0,1 0 0,1 2 0,0-1 0,18-21 0,-13 19 10,-4 7 14,0 0-1,1 0 1,1 1 0,28-23-1,18-17-23,-48 43 0,0 0 0,1 1 0,1 0 0,0 1 0,30-16 0,-15 13 0,-2 0 0,1 1 0,54-16 0,-65 27 0,-1 0 0,0 2 0,1 0 0,-1 1 0,1 0 0,20 5 0,15 1 0,92 15 0,-137-20 7,0 0-1,1 0 1,-1 1-1,0 0 0,-1 1 1,1 0-1,0 0 1,-1 0-1,0 1 0,0 1 1,-1-1-1,1 1 1,-1 0-1,0 0 0,-1 1 1,1-1-1,-2 1 1,1 0-1,6 14 0,2 4 20,-1 1 0,-2 0-1,0 1 1,9 45-1,13 76 50,15 154 0,-34-126-18,9 76-8,12 174 335,-28-364-209,2 0 0,19 68 0,12 79 68,-17 84 93,-21-219-120,-15 146 0,7-163 72,4 0-1,3 63 1,18 114 91,-14-189-319,-1 9-6,-6 74 0,-1-21-56,-8 141 130,0 26-128,6-218 0,4-40 0,0 1 0,1-1 0,1 1 0,0-1 0,1 1 0,4 16 0,-11 16 0,5-27-45,-1-1-1,-2 0 1,0 1-1,-8 21 1,-4 23-218,16-65-53,-6 20-733,3-16-2684</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54.207"/>
    </inkml:context>
    <inkml:brush xml:id="br0">
      <inkml:brushProperty name="width" value="0.05" units="cm"/>
      <inkml:brushProperty name="height" value="0.05" units="cm"/>
    </inkml:brush>
  </inkml:definitions>
  <inkml:trace contextRef="#ctx0" brushRef="#br0">765 1213 14336,'0'-11'1,"-1"-8"-4,-11 37 26,8-12 116,0 0 0,0 1 0,0-1 0,-1-1 0,0 1 0,0-1 0,0 0 0,-1 0 0,1 0 0,-1-1 0,-12 7 0,8-6 29,-1 0 0,1-1 0,-1 0 0,0-1 0,0-1 0,0 1 0,-12 0 0,-5-2 34,0-1 0,0-1 0,0-1 0,0-2 0,-38-9 0,48 8-169,-1 0 1,1-1 0,0-1-1,0 0 1,1-2 0,0 0 0,1 0-1,0-2 1,0 0 0,1-1-1,1 0 1,0-2 0,0 1-1,2-2 1,-1 1 0,2-2-1,0 0 1,-9-18 0,6 4-5,1-1-1,1-1 1,2 0 0,2-1 0,0 0 0,3 0 0,0 0 0,2-1 0,2 1-1,1-1 1,1 1 0,2-1 0,2 1 0,1-1 0,1 2 0,16-46-1,-10 48-28,1 1 0,2 1 0,1 0 0,1 1 0,1 0 0,1 2 0,1 0 0,40-34 0,-37 39-16,0 1 0,1 1 0,0 2 0,1 0 0,1 2 0,1 0 0,0 3 0,1 0 0,0 1 0,0 2 0,36-5 0,-43 10 4,0 1 0,1 0 0,-1 2 0,0 1 0,0 1 0,0 0 0,0 2 0,0 0 0,-1 2 0,0 0 0,0 2 0,0 0 0,-1 1 0,0 1 0,35 25 0,-30-16 31,-2 1-1,0 2 0,-2 0 0,0 1 1,-1 2-1,-2 0 0,0 0 0,-2 2 0,-1 0 1,-1 1-1,16 45 0,-19-41 11,-2 0-1,-1 1 1,-1 0-1,-2 0 1,-1 1 0,-2 0-1,-1-1 1,-1 1 0,-2 0-1,-10 49 1,9-66 44,-1-1 0,-1 0-1,-1 1 1,0-2 0,-1 1 0,0-1 0,-2 0 0,1-1 0,-2 1 0,0-2-1,-14 15 1,6-9-18,-1 0-1,-1-2 1,-1 0-1,0-1 1,-1-1-1,-1-1 1,0-2 0,-48 20-1,47-25 89,-1-1 0,1-1 0,-1-1-1,0-1 1,-38-1 0,29-3-1390,-1-2-1,1-2 0,-46-11 1,-10-12-5397,-172-79 1,205 81 5525,-10-4-34</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09.686"/>
    </inkml:context>
    <inkml:brush xml:id="br0">
      <inkml:brushProperty name="width" value="0.1" units="cm"/>
      <inkml:brushProperty name="height" value="0.6" units="cm"/>
      <inkml:brushProperty name="color" value="#FFC114"/>
      <inkml:brushProperty name="inkEffects" value="pencil"/>
    </inkml:brush>
  </inkml:definitions>
  <inkml:trace contextRef="#ctx0" brushRef="#br0">0 66 2944,'0'0'0,"8"-8"-256,6-7 0,7-6-1024,-2-1 128</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10.814"/>
    </inkml:context>
    <inkml:brush xml:id="br0">
      <inkml:brushProperty name="width" value="0.1" units="cm"/>
      <inkml:brushProperty name="height" value="0.6" units="cm"/>
      <inkml:brushProperty name="color" value="#FFC114"/>
      <inkml:brushProperty name="inkEffects" value="pencil"/>
    </inkml:brush>
  </inkml:definitions>
  <inkml:trace contextRef="#ctx0" brushRef="#br0">457 130 3712,'0'0'0,"-7"7"0,-4 3 128,-2 3-128,0-1 128,2-2-128,3-3 128,1-1 0,2-2 128,0 1 128,0 0 0,0 1 0,-1 1 128,-1 0-128,1 1 128,0-2-128,2-1 0,1-3-128,2-5 0,3-6 128,4-5 0,5-5-128,3-3 0,2-2-128,3-2 0,0-1 0,-1 3 0,-2 2-128,-3 4 128,-3 3-128,-3 4 128,-3 5-128,-4 4 0,-7 4 0,-6 6 128,-6 4-128,-8 5 128,-8 6 0,-6 6 0,-6 5 0,-4 4 0,2 0 0,5-1 128,6-5-128,7-5 0,9-7 0,7-7 128,6-5-128,8-8 0,7-8 0,8-9 0,8-9-128,6-6 128,7-5-128,2-1 128,1 0-128,-2 3 128,-3 4-128,-5 5 128,-4 6-128,-6 6 128,-4 4-128,-5 6 128,-5 4-128,-7 7 0,-11 9 0,-9 8 128,-12 11-128,-6 7 128,-4 6-128,-1 1 128,2 0-128,5-3 128,6-6-128,7-7 128,7-7-128,7-9 128,7-11-128,7-10 128,9-11-128,6-10 0,7-8 0,5-6 0,5-5 0,3-2 0,0 1 0,0 1 0,-2 4 0,-3 5 0,-5 6 0,-6 7 0,-6 6 0,-6 7 0,-7 8 0,-8 8 0,-8 9 0,-9 9 0,-9 10 0,-5 7 128,-4 3-128,2 1 128,1-2-128,5-4 128,6-4-128,6-6 128,5-5-128,7-6 128,4-5-128,8-7 128,7-7-128,9-8 128,6-10-128,6-9 128,6-7-128,2-6 128,3-2-128,-1 1 128,-2 5-128,-4 5 128,-7 7-128,-6 8 0,-8 8 0,-7 7 0,-8 7 0,-5 7 0,-7 8 0,-3 6 0,-2 2-640,1 2 128,3-1-9856,3-5 6144</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15.992"/>
    </inkml:context>
    <inkml:brush xml:id="br0">
      <inkml:brushProperty name="width" value="0.1" units="cm"/>
      <inkml:brushProperty name="height" value="0.6" units="cm"/>
      <inkml:brushProperty name="color" value="#FFC114"/>
      <inkml:brushProperty name="inkEffects" value="pencil"/>
    </inkml:brush>
  </inkml:definitions>
  <inkml:trace contextRef="#ctx0" brushRef="#br0">41 493 13568,'0'0'0,"9"-9"0,2-2 0,-5 5 0,-8 7 0,-7 6 0,-4 5 0,-2 0 0,2-2 0,4-6 0,4-7 0,8-9 0,6-10 128,8-7-128,9-7 128,7-5-128,6-5 128,7 0-128,3 0 0,1 4 0,-2 6 128,-4 6-128,-6 8 128,-6 8-128,-7 6 0,-7 5 0,-7 9 128,-9 10-128,-8 8 128,-7 8-128,-6 7 128,-5 6 0,-4 6 0,-2 2-128,1 0 128,3-2-128,3-6 128,5-7 0,4-8 0,4-7 0,5-10 0,6-13-128,5-11 128,5-13-128,6-10 0,4-11 0,4-7 0,4-6 0,0-2 0,0 0 0,-4 5 0,-4 7 0,-5 7 0,-4 9 0,-4 7 0,-5 8 0,-5 7 0,-7 9 0,-7 10 128,-9 12-128,-8 12 128,-7 9-128,-4 8 128,-2 4-128,2 0 128,4-2-128,6-4 128,5-5-128,7-9 127,7-8-127,6-11 128,6-13-128,7-12 128,8-12-128,8-10 0,7-10 0,5-6 128,6-4-128,3 0 0,1 3 0,-1 5 0,-3 6 0,-4 9 0,-6 8 0,-8 10 0,-9 10 0,-10 11 0,-10 14 0,-9 13 0,-6 10 0,-6 9 0,-3 5 0,-1 1 0,3-2 0,2-7 0,6-8 0,5-10 0,6-10 0,5-11 0,8-10 0,7-12 0,6-13 0,9-12 0,8-10 0,8-9 0,7-5 0,5-2 0,4 1 0,-1 4 0,-2 8 0,-4 10 0,-7 12 0,-9 14 0,-13 17 0,-12 17 0,-12 16 0,-12 13 0,-12 10 0,-10 4 0,-7 2 0,-2-5 0,-1-7 0,4-9 128,4-12-128,5-13 0,5-16 0,8-17 128,9-15-128,11-12 0,12-8 0,11-5 0,11-3 0,10 0 0,6 2 0,4 2 0,2 4 0,-2 6 0,-3 7 0,-5 9 0,-7 8 0,-9 10 0,-7 13 0,-7 12 0,-7 10 0,-6 9 0,-5 8 0,-3 5 0,-3 0 0,0-3 0,-1-6 0,2-9 0,2-7 0,1-9 0,3-9 0,3-10 0,1-11 0,3-9 0,3-8 0,4-7 0,3-5 0,3-1 0,3 1 0,0 5 0,0 6 0,-2 11 0,-1 11 0,-4 13 0,-3 11 0,-2 11 0,-3 11 0,-2 5 0,0 3 0,-2-1 0,-1-6 0,0-5 0,0-7 0,1-8 0,1-9 0,1-9 0,3-12-128,3-11 128,3-8-128,3-8 128,4-5-128,3-3 0,4 1 0,0 4 1,0 6-1,-4 10 0,-4 12 0,-6 13 0,-6 14 0,-9 13 128,-8 10 0,-7 7 0,-4 6 0,-2 1 0,0 0 0,2-5 0,3-4 0,3-6 0,4-6 0,3-7 0,2-6 0,2-5 128,3-8-128,2-7 0,3-9 0,3-7 0,2-6 0,2-3 0,1 2 0,0 3 0,-1 5 0,-1 6 0,-2 9 0,-2 8 0,-2 7 0,-2 6 0,-1 5 0,-1 1 0,-1 2 0,-1-2 128,1-2-128,-1-2 128,1-3-128,0-2 0,1-2 0,0-4 0,3-2 0,1-5 0,2-5 0,4-10 0,3-9 0,4-7 0,0-4 0,0-1 0,-1 5 0,-5 8 0,-7 15 0,-6 13 0,-6 15 0,-4 10 0,-5 9 0,-1 5 0,-1 1 0,2-1 0,0-5 0,3-6 0,3-6 0,2-7 0,3-6 0,1-8 0,2-7 0,1-9 0,1-10 0,4-9 0,3-9 0,4-6 0,3-4-128,4-1 128,2 0-128,3 3 128,3 4-128,1 6 0,-2 8 0,-2 9 0,-5 10 0,-6 11 128,-9 13 0,-8 11 0,-7 7 0,-5 5 0,-4 2 0,0-2 0,1-2 0,2-7 0,3-5 0,3-6 0,2-8 0,2-6 0,2-9 0,0-9 0,4-11 0,3-12 0,4-10 0,4-6 0,4-2 0,4 3 0,3 6-128,1 8 128,2 9 0,-3 11 0,-1 12 0,-5 10 0,-5 10 0,-5 11 0,-7 8 0,-5 5 0,-4 3 0,-3-2 0,-3-3 0,-1-5 0,-2-6 0,-1-7 128,0-5-128,2-6 128,3-3-128,4-4 0,3-5 0,6-5 0,5-7 0,7-9 0,7-8 0,8-6 0,6-5-128,6-1 128,7 4-128,2 7 128,0 9-128,-6 13 128,-11 16 0,-14 16 0,-15 17 0,-17 13 128,-16 9 0,-17 6 0,-14 2 0,-9 0 0,-4-4 0,-1-8 0,0-10 0,3-12 0,7-11-128,12-15 0,16-16 0,19-14 0,19-13 0,20-9 0,18-6-128,15-5 128,13-3-256,9-2 128,4 1-128,0 2 0,-4 3 0,-8 6 128,-10 7 0,-10 7 128,-10 8 0,-12 11 0,-8 10 0,-12 13 0,-11 13 0,-12 12 128,-12 9 0,-8 5 0,-3-1 0,0-2 0,2-6 0,5-7 0,5-8-128,7-9 128,8-9-128,8-10 128,12-12-128,11-10 0,12-9 0,10-6 0,10-5 0,5 0 0,5 0-128,2 4 128,0 6-128,-3 7 128,-5 8 0,-8 9 0,-7 8 0,-9 8 0,-9 7 0,-12 9 0,-13 9 0,-15 8 128,-13 5-128,-13 2 128,-13 2 0,-11-1 0,-9-2 0,-2-4 0,3-5 0,8-6-1,11-6 1,11-8 0,12-8-128,13-9 128,12-12-128,16-10 128,17-9-128,17-6 0,18-5 0,14-1 0,13-1 0,7 3 0,4 5 0,0 4 0,-4 8 0,-8 7 0,-7 7 0,-11 6 0,-10 6 0,-13 3 0,-14 3 0,-13 3 0,-18 4 0,-14 2 128,-13 2-128,-11 2 128,-12 0-128,-7 1 128,-3-2-128,2-2 0,3-3 0,8-5 0,7-8 0,11-6 0,14-7 0,15-7 0,17-4 0,16-3 0,15-2 0,12 1 0,10 3 0,5 2 0,1 6 0,-1 5 0,-6 7 0,-7 7 0,-11 6 0,-11 7 0,-14 7 0,-15 8 0,-16 8 0,-16 5 128,-16 3-128,-13 1 128,-12-2-128,-11-2 128,-8-4-128,-4-5 128,3-7-128,7-6 128,12-6-128,11-9 128,13-9-128,13-11 128,14-11-128,15-9 128,18-8-128,16-5 0,18-3 0,14-1 0,15 0 0,9 1 0,7 1 0,-1 6 0,-4 7 0,-8 8 0,-11 10 0,-12 9 0,-11 8 0,-12 10 0,-11 10 0,-13 10 0,-14 7 0,-12 8 0,-14 3 0,-13 3 0,-11 0 0,-8-3 0,-7-6 0,-3-6 0,-1-10 0,3-9 0,6-8 0,8-9 128,8-10-128,11-9 0,10-7 0,13-8 0,14-6 0,13-5 0,14-3 0,12 1 128,10 2-128,9 4 0,7 6 0,3 4 0,3 8 0,-2 5 0,-5 8 0,-7 8 0,-8 7 0,-8 10 0,-7 10 0,-10 9 0,-8 6 0,-8 7 0,-8 5 0,-9 4 0,-12 0 0,-10-3 0,-9-6 0,-8-9 0,-6-11 0,-1-8 0,1-9 0,2-8 0,2-10 0,4-7 0,7-8 0,9-6 0,12-5 0,15-3 0,14-3 0,15-1 0,15 0 0,12 1 0,13 2 0,8 3 0,5 4 0,1 5 0,-3 7 0,-3 8 0,-5 8 0,-5 7 0,-9 10 0,-9 8 0,-9 9 0,-12 7 0,-11 7 0,-13 3 128,-14 4-128,-11 1 128,-9 0-128,-11-1 128,-12-1-128,-10-4 128,-9-6-128,-7-7 128,-4-7-128,1-8 0,6-8 0,8-8 0,11-7 0,12-6 0,11-6 0,12-7 0,12-4 0,11-5 0,15-6 0,14-4 0,14-3 0,13-1 0,11 2 0,8 2 0,6 4 0,2 6 0,-1 7 0,-6 7 0,-9 9 0,-8 9 0,-11 9 0,-9 11 0,-9 11 0,-9 8 0,-7 7 0,-10 3 0,-7 3 0,-9 0 0,-8-2 0,-9-6 128,-10-7-128,-8-9 0,-6-9 0,-4-11 128,-2-11-128,0-10 0,4-7 0,6-6 0,5-7 0,11-3 0,13-2 0,14 1 0,14 0 0,15 3 0,14 2 0,14 2 0,11 4 0,10 3 0,6 2 0,3 6 0,-1 6 0,-4 9 0,-9 9 0,-9 12 0,-11 13 0,-13 11 0,-12 7 0,-13 8 0,-12 4 0,-14 3 0,-14 1 0,-14-4 0,-14-6 0,-11-7 0,-12-11 0,-4-9 0,1-9 0,4-10 128,6-10-128,9-12 0,11-10 0,11-11 0,12-10 0,13-6 0,13-6 0,15-3 0,15 1 0,16 2 0,14 7 0,13 6 0,13 6-128,5 8 128,3 8-128,-3 7 128,-6 9-128,-9 8 128,-9 5-128,-13 9 128,-11 10-128,-11 5 128,-10 3-128,-10 2 128,-11-1-896,-10-3 128,-11-4-127,-10-8-1,-7-6-10112,4-7 6528</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56.059"/>
    </inkml:context>
    <inkml:brush xml:id="br0">
      <inkml:brushProperty name="width" value="0.1" units="cm"/>
      <inkml:brushProperty name="height" value="0.6" units="cm"/>
      <inkml:brushProperty name="color" value="#996600"/>
      <inkml:brushProperty name="inkEffects" value="pencil"/>
    </inkml:brush>
  </inkml:definitions>
  <inkml:trace contextRef="#ctx0" brushRef="#br0">534 861 896,'0'0'0,"0"0"1152,0 0 128,-7 8 384,-5 6 0,-5 5-640,-3 2 128,-1 0-512,1 0 0,3-4-128,2-4 0,4-5-128,4-8 0,5-9-128,3-10 0,6-11-128,4-8 128,6-8-128,6-6 0,3-4 0,4-3 0,3-3 0,0 0 0,-2 2 0,-3 2 0,-3 4 0,-2 6 0,-4 9 0,-4 7 0,-4 8 0,-3 9 0,-3 7 0,-6 9 0,-6 13-128,-7 14 128,-6 13 0,-6 9 0,-6 9-128,-2 2 128,-1-1-128,1-4 128,5-9-128,4-8 128,6-9-128,5-9 128,3-8-128,4-10 128,3-12-128,5-14 128,5-15-128,5-12 0,6-10 0,5-5 0,2-1 0,1 5 0,-1 8 0,-2 9 0,-4 11 0,-3 12 0,-5 11 0,-6 14 0,-5 14 0,-8 15 0,-8 14 0,-7 12 0,-5 5 0,-2 4 128,-2 0-128,0-2 128,1-2 0,2-4-1,5-8 1,6-10 0,4-13 0,7-15 0,7-18-128,6-17 128,6-15-128,6-13 128,8-14-128,5-8 0,4-5 0,2-1 0,-1 5 0,-3 7 0,-5 11 0,-4 11 0,-6 11 0,-4 10 0,-5 9 0,-6 11 0,-6 11 0,-7 12 0,-8 11 0,-5 10 0,-3 7 0,-1 2 0,2 1 0,3-4 0,3-6 0,5-8 0,5-13 0,5-15 0,6-20 0,6-17 0,7-14 0,5-9 0,3-4 0,1 2 0,0 7 0,-4 9 0,-3 10 0,-4 9 0,-5 9 0,-5 11 0,-5 11 0,-7 14 0,-7 11 0,-6 13 0,-5 10 0,-3 9 0,-3 8 0,-3 4 0,-1 3 0,2-1 0,2-6 0,3-7 128,5-11-128,7-9 128,4-11-128,7-12 128,7-16-128,7-18 128,9-18-128,7-19 0,7-17 0,7-13 0,9-11 0,5-4 0,4 3 0,1 7 0,-3 13 0,-6 15 0,-8 16 0,-9 17 0,-10 19 0,-11 19 0,-11 17-128,-11 16 128,-11 12 0,-9 10 0,-6 9 0,-3 3 0,0 2 0,2-5 0,6-9 0,7-13 0,10-17 0,9-21 128,11-24-128,10-20 0,12-22 0,11-18 0,11-16 0,11-19 0,11-18 0,7-11 0,4-5 0,-4 8 0,-11 18 0,-12 23 0,-12 23 0,-13 21 0,-10 16 0,-9 17 0,-10 17 0,-7 16 0,-8 15 0,-9 13 0,-7 14 0,-9 9 0,-7 7 0,-4 5 0,-2 1 0,1-1 0,3-8 0,5-10 0,6-12 0,10-13 0,11-13 0,12-14 0,12-16 0,10-19 0,11-18 0,8-17 0,8-15 0,4-10 0,3-7 0,-1 1 0,-4 6 0,-6 11 0,-7 15-128,-10 18 128,-10 22 0,-12 21 0,-13 23-128,-12 19 128,-11 18 0,-9 13 0,-8 11 0,-6 12 0,-6 13 0,1 4 0,5-8 0,11-14 0,10-19 0,10-20 0,10-18 0,8-22 128,8-23-128,7-23 128,6-24-128,9-22 0,11-20 0,13-22 0,18-23 0,13-16 0,11-7 0,3 5 0,-4 13 0,-12 21 0,-14 27 0,-16 26 0,-13 25 0,-13 21 0,-10 22 0,-10 22 0,-9 22-128,-12 20 128,-11 15-128,-13 19 128,-15 20 0,-13 14 0,-7 11 0,0 0 0,4-7 0,12-16 0,14-24 0,15-26 128,14-25-128,14-24 128,12-24-128,10-26 0,11-25 0,11-23 0,13-22 0,13-21 0,16-26 0,10-15 0,4-7 0,-3 7 0,-9 19-128,-14 25 128,-15 29-128,-15 33 128,-15 31-128,-13 31 128,-12 31 0,-12 25 0,-11 22 0,-15 25 0,-15 25 0,-14 20 0,-10 13 0,-5 5 0,3-4 0,7-15 128,14-22-128,14-29 128,14-29 0,14-31 0,12-27-128,10-28 128,9-24-128,10-24 128,11-24-128,14-28 0,18-29 0,13-21 0,12-14 0,4-2 0,-1 8 0,-8 18 0,-13 24 0,-14 31 0,-14 32-128,-14 31 128,-12 30-128,-10 26 128,-10 23-128,-9 19 128,-10 17-128,-13 22 128,-15 27 0,-13 19 0,-7 12 0,-2 0 0,3-7 0,9-20 0,13-28 0,15-32 0,15-31 0,13-31 128,13-30-128,13-31 128,14-32-128,17-32 0,18-37 0,14-29 0,6-20 0,-1-4 0,-6 11 0,-11 24 0,-14 32 0,-15 35 0,-13 37-128,-10 34 128,-9 30-128,-7 27 128,-5 21 0,-5 20 0,-5 15 0,-5 18 0,-5 22 0,-7 17 0,-7 12 0,-9 7 0,-8-3 0,-3-13 128,5-25 0,7-27 0,10-28 0,9-26 0,8-27 0,8-24 0,7-20-128,7-20 128,8-18-128,7-16 128,6-13-128,6-6 0,2-2 0,1 5 0,-1 9 0,-3 14 0,-5 16 0,-4 18 0,-6 23 0,-5 23 0,-6 25 0,-5 21 0,-6 21-128,-7 17 128,-7 15 0,-8 17 0,-9 16 0,-3 4 0,1-10 0,3-18 0,7-23 0,8-27 0,8-31 0,10-31 0,8-31 0,9-25 0,9-22 0,9-19 0,8-22 0,6-10 0,3-3-128,-2 11 128,-8 21-128,-7 22 128,-9 25-128,-8 25 128,-8 25-128,-4 24 128,-6 23-128,-5 19 128,-5 15 0,-4 12 0,-4 10 0,-2 7 0,-1 6 0,0-2 0,2-7 0,3-12 0,3-15 0,6-19 128,5-24-128,7-26 128,7-28-128,7-26 0,6-26 0,7-25 0,5-27 0,5-17 0,2-6-128,0 9 128,-7 21-128,-5 28 128,-6 31-128,-7 33 128,-5 33 0,-6 31 0,-7 26 0,-5 21 0,-8 18 0,-5 18 0,-7 21 0,-4 14 0,-5 4 0,-2-3 128,-2-12-128,3-19 128,5-27 0,7-29 0,6-28-128,6-28 128,6-25-128,6-26 128,8-24-128,7-23 0,6-19 0,6-16 0,6-10 0,3 2 0,-2 15 0,-3 24 0,-5 28 0,-6 31 0,-4 32 0,-7 29 0,-4 27 0,-6 23 0,-4 18 0,-5 17 0,-4 17 0,-3 8 0,-3 1 0,0-9 0,2-19 0,4-24 128,3-22-128,5-26 128,3-27-128,5-28 0,3-27 0,3-26 0,5-21 0,5-16 0,6-10 0,4-4 0,2 5 0,1 14 0,-3 21 0,-4 28 0,-2 31 0,-5 30 0,-3 27 0,-6 25 0,-5 21 0,-5 22 0,-3 22 0,-4 14 0,-2 6 0,-2-6 0,0-13 0,0-20 0,3-23 0,2-24 0,4-27 0,3-27 0,3-23 0,3-22 0,5-20 0,3-17 0,4-11 0,2-7 0,3 0 0,3 5 0,3 10 0,2 15 0,1 19 0,-2 21 0,-3 25 0,-4 25 0,-4 24 0,-6 21 0,-5 19 0,-6 18 0,-3 18 0,-5 3 0,-4-6 0,-1-15 0,-1-18 0,0-23 0,2-23 0,1-28 0,3-29 0,5-29 128,7-27-128,7-20 0,7-14 0,6-5 0,4 0 0,2 8 0,-1 11 0,-3 18 0,-4 19 0,-4 23 0,-7 22 0,-4 25 0,-5 22 0,-6 19 0,-3 15 0,-3 11 0,-2 10 0,0 5 0,-2 3 0,1-3 0,0-10 0,1-12 0,3-14 0,0-17 0,-1-16 0,-1-20 128,0-24-128,2-24 0,4-24 0,6-23 0,5-22 0,8-18 0,9-18 0,5-2 0,4 11 0,0 19 0,-3 27 0,-2 30 0,-4 33 0,-4 31 0,-4 29 0,-7 23 0,-7 19 0,-8 11 0,-7 5 0,-5 0 0,-4-6 0,0-11 0,1-13 0,3-11 0,1-11 0,2-8 0,-1-8 0,-1-6 0,0-5 0,2-9 0,3-11 0,5-14 0,7-20 0,6-20 0,7-21 0,4-17 0,6-12 0,2-2 0,2 6 0,-1 19 0,-2 26 0,-4 33 0,-5 35 0,-4 34 0,-6 30 0,-5 29 0,-5 24 0,-6 17 0,-4 7 0,-2-8 0,0-21 0,2-25 0,4-27 0,1-22 0,1-20 0,-2-18 0,-2-19 0,-1-19 0,-1-21 0,3-21 0,3-21 0,8-24 0,9-25 0,10-18 0,8-9 0,5 6 0,0 21 0,-2 26 0,-3 28-128,-6 31 128,-4 32-128,-6 32 128,-6 31-128,-6 36 128,-7 37 0,-8 30 0,-7 22 0,-5 9 0,-1-4 0,1-19 0,5-29 0,4-30 0,4-32 0,2-31 128,0-32-128,1-30 128,1-30-128,3-33 128,3-36-128,5-33 128,5-28-128,7-22 0,4-16 0,7-7 0,7 1 0,5 6 0,3 11-128,1 14 128,-3 15-128,-3 23 0,-3 26 0,-4 31 0,-7 31 0,-7 33 0,-8 37 0,-8 40 0,-8 44 0,-7 40 128,-10 35 0,-6 27 0,-5 21 0,0 11 0,0 3 0,2-6 0,6-17 0,6-23 128,5-30-128,7-31 128,7-32 0,4-31 0,4-29 0,3-29 0,3-27 0,4-32 0,4-37-128,5-35 0,4-30 0,5-21 0,7-12 0,4 4 0,4 15 0,-2 25 0,-4 34 0,-7 39 0,-8 39 0,-8 41 0,-8 37 0,-10 41 0,-11 42 0,-9 39 0,-6 34 0,-5 27 0,-3 21 0,-3 10 0,-3 1 0,-2-10 128,-1-19 0,1-28 0,5-37 0,5-43 0,4-47 0,8-49 0,8-50-128,13-47 128,13-42-128,14-37 0,12-30 0,8-17 0,6-5 0,0 9 0,-3 21 0,-4 30 0,-8 34-128,-8 38 128,-7 35-128,-8 36 128,-7 37-128,-6 38 128,-6 45 0,-4 40 0,-4 38 0,-6 29 0,-4 20 0,-6 6 0,-3-6 0,-5-18 0,-5-30 0,-2-35 0,3-38 0,6-43 0,7-44 0,8-46 0,7-47 0,12-44 0,11-41 0,11-30 0,10-22-128,10-8 128,8 5-128,3 19 128,0 28-128,-5 37 128,-8 39-128,-6 41 0,-10 43 0,-9 43 0,-10 44 0,-9 36 128,-8 30 0,-7 20 0,-6 11 0,-7 0 0,-7-9 0,-4-21 0,1-28 0,3-34 128,3-38-128,5-39 128,8-40-128,10-42 128,10-47-128,12-38 0,12-31 0,12-14 0,11-3 0,7 9 0,1 21 0,-4 26 0,-6 32 0,-10 31 0,-8 31 0,-9 29 0,-8 29 0,-7 28 0,-8 29 0,-7 28 0,-11 30 0,-9 25 0,-9 21 0,-6 11 0,-4 0 0,1-12 0,5-22 0,8-27 0,11-32 0,7-35 128,7-35-128,7-36 128,7-36-128,12-39 128,12-40-128,15-35 0,15-27 0,10-12 0,6 1 0,2 16 0,-4 30 0,-7 40 0,-10 48 0,-10 52 0,-12 53 0,-12 50 0,-11 45 0,-11 36 0,-11 27 0,-10 18 0,-9 10 0,-6-3 0,-6-12 0,0-22 0,4-32 0,5-38 0,8-41 0,8-43 128,9-43-128,10-49 128,8-52-128,11-47 0,10-41 0,11-27 0,12-17 0,8-5 0,6 4 0,2 15 0,-1 26 0,-5 32 0,-10 38-128,-11 43 128,-13 47-128,-11 47 128,-10 46 0,-9 41 0,-9 39 0,-11 32 0,-9 30 0,-10 21 0,-8 17 0,-7 6 0,-6-2 0,-2-13 0,3-19 0,6-29 0,10-36 0,11-45 128,11-53-128,10-54 128,9-51-128,10-46 0,10-43 0,11-33 0,15-28 0,15-15 0,13-6 0,10 10 0,7 20 0,-1 31 0,-5 38-128,-12 48 128,-15 53-128,-15 55 128,-14 57 0,-16 50 0,-17 40 0,-14 32 0,-10 23 0,-8 14 0,-5 5 0,-4-5 0,-3-10 0,2-21 0,5-31 0,6-37 128,8-40 0,6-49 0,8-52-128,8-53 128,11-50-128,10-43 128,13-38-128,13-25 0,13-14 0,10 1 0,5 11 0,2 21 0,-1 29 0,-5 34 0,-6 38 0,-9 48 0,-10 52 0,-12 53 0,-12 52 0,-11 45 0,-10 42 0,-10 28 0,-9 20 0,-9 8 0,-9-1 0,-4-14 0,-2-27 0,3-34 128,6-41-128,8-50 128,6-56-128,6-56 128,8-52-128,9-46 128,8-40-128,9-33 0,8-28 0,11-15 0,9-5 0,9 9 0,7 19 0,3 29 0,1 34 0,-5 38 0,-8 40-128,-10 44 128,-12 45-128,-11 45 128,-11 43-128,-7 39 128,-8 36 0,-7 30 0,-7 26 0,-5 19 0,-2 10 0,0-1 0,0-12 0,3-25 0,4-34 0,7-45 0,4-50 0,7-56 0,5-60 0,6-60 0,9-59 0,10-54 0,9-45 0,13-37 0,18-28 0,15-12 0,14 3 0,6 23 0,-1 42-128,-7 53 128,-14 58-128,-14 65 128,-16 70-128,-15 64 128,-14 56-128,-13 49 128,-15 41 0,-13 29 0,-11 22 0,-8 12 0,-5 3 0,-3-7 0,-1-16 0,3-27 0,5-35 0,8-40 128,9-40-128,7-47 128,3-50-128,5-50 128,5-48-128,7-43 0,9-38 0,8-30 0,8-22 0,8-9 0,8 0 0,6 13 0,4 20-128,-2 29 128,-3 36-128,-6 38 128,-7 42-128,-9 44 128,-8 48-128,-9 47 128,-6 46 0,-7 43 0,-10 39 0,-6 30 0,-4 24 0,-1 12 0,1 2 0,2-12 0,0-22 0,1-32 128,3-40 0,1-44 0,3-44-128,2-49 128,4-57-128,6-54 128,7-51-128,9-46 0,8-43 0,8-30 0,9-23 0,9-9 0,9 3 0,6 17 0,3 27-128,-1 35 128,-5 41-128,-8 44 0,-10 47 0,-10 47 0,-11 43 0,-10 45 128,-8 43-128,-8 42 128,-8 37 0,-7 35 0,-3 29 0,-2 19 0,1 11 0,1-5 0,1-19 0,1-31 0,3-39 0,2-42 128,5-44 0,1-47 0,1-51-128,0-50 128,3-45-128,4-42 0,8-36 0,9-31 0,10-23 0,8-11 0,8-1 0,4 12 0,1 23 0,-2 29 0,-5 37 0,-6 36 0,-5 35-128,-5 34 128,-4 36-128,-4 36 128,-4 41 0,-4 37 0,-3 38 0,-4 30 0,-4 25 0,-4 17 0,-5 9 0,-4-2 0,-3-12 0,-3-24 0,-1-33 0,0-37 128,-1-41-128,3-42 128,5-43-128,7-47 128,7-51-128,12-44 128,12-39-128,13-27 0,10-19 0,7-7 0,6 3 0,2 14 0,-1 21 0,-4 26 0,-6 33 0,-8 32 0,-8 32-128,-8 30 128,-6 32-128,-6 32 128,-4 32-128,-5 37 128,-3 44 0,-5 38 0,-3 32 0,-4 21 0,-3 7 0,-4-4 0,-4-17 0,-1-28 0,1-34 0,5-39 0,7-39 0,6-39 128,5-37-128,3-35 128,4-32-128,4-35 0,2-38 0,6-34 0,6-29 0,8-19 0,7-7 0,6 4 0,4 14 0,0 19 0,-2 24 0,-4 26 0,-5 31 0,-6 31 0,-7 34-128,-7 32 128,-5 31 0,-5 31 0,-5 27 0,-4 31 0,-2 31 0,-4 24 0,-6 11 0,-1 1 0,-1-11 0,3-22 0,4-29 0,6-31 128,3-31-128,2-30 128,2-31-128,1-29 128,2-29-128,4-33 128,5-34-128,4-31 0,6-26 0,4-17 0,4-9 0,4 1 0,3 7 0,-1 14 0,0 16 0,-2 23 0,-4 24 0,-4 29 0,-6 28 0,-4 26 0,-5 25-128,-2 24 128,-4 29-128,-2 25 128,-3 26-128,-5 26 0,-4 29 0,-5 22 128,-3 15 0,-3 4 0,-2-3 0,0-13 0,4-22 0,5-24 0,5-29 0,6-30 0,5-24 0,4-26 0,5-28 0,2-29 0,2-28 0,3-33 0,4-35 0,3-29 0,3-22 0,1-10 0,2 3 0,-1 13 0,-3 23 0,-2 28 0,-5 31 0,-5 32 0,-3 27-128,-4 25 128,-2 19-128,-2 21 128,-3 24-128,-3 25 128,-3 24-128,-4 29 128,-7 67-128,-4 38 0,1 9 128,2-12 0,5-27 0,3-39 0,5-39 0,3-40 0,3-39 0,3-35 0,0-34 0,2-32 0,2-33 0,5-36 0,6-31 0,6-29 0,6-15 0,7-4 0,5 12 0,1 22-128,-1 31 128,-5 35 0,-7 39 0,-8 39 0,-8 35 0,-9 35-128,-9 36 128,-9 39 0,-8 39 0,-6 35 0,-1 31 0,1 26 0,3 18 0,4 9 0,3-2 0,4-13 0,3-26 128,3-34-128,3-42 128,4-45 0,3-70 0,5-68 0,6-63-128,6-55 128,9-47-128,10-37 0,11-26 0,11-13 0,12 2-128,7 11 128,2 21-128,-3 30 128,-7 39-128,-10 44 0,-12 46 0,-12 48 0,-13 47 0,-9 46 0,-8 47 0,-7 41 128,-8 37 0,-6 29 0,-6 22 0,-5 10 0,-1 0 0,-2-9 0,-2-16 0,2-22 128,2-27-128,3-28 128,6-31 0,6-30 0,4-28 0,5-24 0,2-20 0,3-19 0,1-23 0,1-23 0,2-24-128,4-31 128,2-38-128,2-32 0,1-27 0,1-14 0,1-3 0,0 11 0,-1 23 0,-3 32 0,-4 36 0,-3 37 0,-4 35 0,-4 36 0,-4 36 0,-2 32 0,1 28 0,2 32 0,3 35 0,4 32 0,5 23 0,4 14 0,4 3 0,3-7 0,2-16 0,1-24 0,-2-31 0,-3-32 128,-2-33-128,-3-28 128,-1-23-128,-3-25 128,-3-23-128,-2-26 128,-2-26-128,-4-32 128,-4-35-128,-2-32 0,0-28 0,2-14 0,2-3 0,3 8 0,3 18 0,2 26 0,2 32 0,1 32 0,-1 32-128,-1 26 128,0 23-128,0 22 128,2 24 0,2 22 0,2 23 0,3 27 0,5 35 0,5 32 0,4 27 0,3 17 0,0 4 0,-1-10 0,-1-21 0,-5-27 0,-5-35 0,-4-35 0,-6-36 0,-4-34 0,-5-32 0,-3-29 0,-4-26 0,-2-28 0,-4-31 0,-1-24 0,-1-19 0,2-12 0,2-4 0,2 2 0,3 8 0,3 14 0,2 19-128,2 26 128,2 28-128,1 27 128,1 24-128,0 18 128,0 14-128,0 16 128,0 16 0,1 17 0,2 19 0,1 18 0,2 17 0,3 20 0,2 24 0,1 15 0,2 7 0,0-9 0,-3-22 0,-2-28 0,0-30 0,-2-30 0,-2-32 0,-4-29 0,-3-26 0,-3-20 0,-1-17 0,-1-13 0,-1-11 0,1-9 0,0-12 0,0 3 0,1 12 0,1 18 0,1 21 0,0 20 0,2 19 0,-1 19 0,2 22 0,0 20 0,3 22 0,2 19 0,4 21 0,4 22 128,4 29-128,3 21 128,3 13-128,-2 4 0,-3-7 0,-4-17 128,-5-26-128,-3-30 128,-5-29-128,-4-27 128,-4-23-128,-3-18 128,-6-15-128,-3-13 0,-2-11 0,-1-11 0,2-11 0,2-8 0,2-10 0,4-6 0,3-6 0,3-4 0,3-3 0,2 2 0,1 4 0,0 9 0,1 10 0,-1 13 0,0 13 0,-1 15 0,0 18 0,2 19 0,3 19 0,4 20 0,4 20 0,2 16 0,3 14 0,2 11 0,1 7 0,1 0 0,-3-6 0,-2-11 0,-3-15 0,-3-18 0,-3-23 0,-2-24 0,-3-27 0,-3-26 0,-3-26 0,-3-20 0,-1-15 0,1-10 0,1-4 0,2 2 0,0 5 0,0 9 0,-1 11 0,-2 11 0,-1 10 0,-2 8 0,-2 3 0,-3 4 0,-1 4 0,-1 5 0,-1 5 0,2 6 0,2 7 0,0 5 0,3 5 0,1 4 0,1 3 0,3 3 0,0 2 0,0 0 0,1-2 0,-1-3 0,0-5 0,-2-7 0,-1-8 0,-1-5 0,1-3 0,1 0 0,1 2 0,1 4 0,2 5 0,0 5 0,0 6-128,2 4 128,0 5-128,1 6 128,-1 7-128,0 13 128,-2 14-128,-4 20 128,-2 25 0,-5 32 0,-6 41 0,-6 34 0,-7 29-128,-7 12 128,-6-4 0,-4-20 0,3-32 0,5-37 0,8-40 0,8-34 0,5-26 0,4-27 0,1-24 0,2-24 0,1-22 0,2-20 0,2-19-128,5-21 128,3-23-128,5-16 0,5-8-128,4 3 0,2 10 0,-1 22 128,-2 28-128,-2 29 128,-3 27-128,-5 25 128,-5 25-128,-5 24 128,-6 24 0,-5 22 0,-6 19 0,-6 20 128,-8 23-128,-4 16 128,-2 11 0,1-1 0,5-10 0,7-19 128,6-26-128,8-27 128,6-26 0,5-20 0,3-18 0,0-16 0,-1-18-128,-1-16 128,1-14-128,1-13 128,3-13-128,1-9 128,3-7-128,1-2 128,3 0-128,1 3 128,0 6-128,0 10 128,-2 9-128,-2 13 128,-1 13-128,-1 14 0,-2 14 0,-1 17 0,-1 21 0,-3 19 0,-2 17 0,0 18 0,-3 17 0,-1 20 0,0 24 0,-2 15 0,-1 8 0,-2-7 128,0-17-128,0-21 128,0-26-128,1-21 128,1-21-128,1-15 128,1-13-128,1-13 128,-3-15-128,-1-14 128,2-15-128,1-15 128,3-14-128,2-14 128,4-12-128,5-12 0,4-9 0,5-8 0,4-8 0,3 1 0,2 11 0,-2 15 0,-1 18 0,-3 18 0,-3 15 0,-2 13 0,-3 12 0,-1 8 0,-2 9 0,-2 8 0,0 12 0,-1 12 0,-1 13 0,-1 13 0,-1 12 0,1 11 0,0 12 0,1 8 0,0 6 0,1 3 0,1 1 0,0-4 0,-1-6 0,-1-9 0,-1-10 0,-1-9 0,0-7 0,-1-8 128,0-8-128,1-8 128,0-9-128,2-10 128,1-16-128,2-16 128,-1-17-128,2-17 128,0-19-128,0-16 0,1-13 0,-1-11 0,1-6 0,0-8 0,3-10 0,-1-6 0,0 0 0,-2 9 0,-1 19 0,0 19 0,-1 20 0,1 16 0,-1 15 0,0 13 0,-1 10 0,1 10 0,-1 9 0,0 10 0,-1 12 0,-2 13 0,-1 16 0,-3 16 0,-2 16 0,-3 17 0,-2 15 0,-1 17 0,2 16 0,3 0 0,1-13 0,3-22 0,1-26 0,2-27 0,2-29 0,3-28 0,2-28 0,2-25 0,1-24 0,2-26 0,4-31 0,5-26 0,4-21 0,6-11 0,4-3 0,7 10 0,5 16 0,2 24 0,-2 27 0,-4 28 0,-8 28-128,-7 25 128,-6 22-128,-6 22 128,-5 21-128,-5 23 128,-4 23 0,-6 29 0,-5 36 0,-5 32 0,-3 27 0,-2 15 0,1 3 0,2-7 0,4-19 0,4-25 0,5-31 0,4-33 0,2-32 0,4-30 0,4-29 0,3-27 0,5-26 0,6-31 0,10-35-128,8-31 128,9-29-128,4-17 128,0-8-128,-1 3 0,-2 14 0,-2 24 128,-6 29-128,-6 33 128,-8 33-128,-7 37 128,-5 38-128,-7 40 128,-3 45 0,-3 38 0,0 32 0,-2 22 0,2 14 0,-1 6 0,1 1 0,-1-9 0,0-16 0,-1-24 0,-1-32 0,0-34 0,-1-33 0,0-32 0,-2-29 0,-2-26 0,-3-26 0,-1-23 0,-1-18 0,2-23 0,1-25 0,4-14 0,2-2 0,1 13 0,2 23 0,-1 26 0,0 28 0,0 25 0,-1 27 0,0 23 0,3 26 0,0 21 0,1 20 0,1 22 0,-1 26 0,0 18 0,-1 10 0,1-3 128,-1-20-128,-1-24 128,-1-28 0,-1-29 0,-1-30-128,-2-28 128,-1-27-128,-1-22 128,0-21-128,0-16 128,3-12-128,1-8 128,5-5-128,5 2 0,2 3 0,2 10 0,-1 12 0,0 14 0,-2 18 0,0 22 0,1 23 0,1 24 0,2 25 0,-1 20 0,0 18 0,-1 13 0,0 10 0,-1 6 0,-2 3 0,-1-1 0,-3-2 0,-3-8 128,-2-8-128,-2-12 128,-1-14-128,0-12 128,-1-14-128,-2-13 128,-4-16-128,-2-19 0,-4-22 0,1-20 0,0-18 0,3-16 0,2-12 0,3-4 0,3 1 0,2 7 0,1 13 0,1 14 0,-1 16 0,1 17 0,4 19 0,4 20 0,2 22 0,3 20 0,1 19 0,-1 16 0,-1 10 0,-3 9 0,-5 3 0,-4 0 0,-4-7 0,-4-10 0,-4-14 0,-3-15 0,-1-17 0,-2-16 0,-2-17 0,-1-18 0,1-19 0,1-18 0,4-18 0,5-13 0,4-9 0,5-3 0,4 0 0,2 8 0,2 9 0,1 16 0,1 19 0,2 23 0,2 24 0,1 27 0,0 25 0,-3 23 0,-5 21 0,-5 21 0,-8 22 0,-5 13 0,-6 4 0,-2-11 0,-1-23 0,1-27 0,2-28 0,1-26 0,-1-24 0,-3-22 0,-3-27 0,-2-23 0,0-21-128,3-16 128,5-12-128,5-3 128,8 2-128,7 11 128,5 18-128,5 22 128,1 29 0,1 29 0,-1 30 0,-3 25 0,-4 20 0,-4 12 0,-7 8 0,-6 1 0,-6-3 0,-7-8 0,-4-12 0,-5-15 0,-6-17 0,-5-19 0,-1-22 0,-1-22 0,4-22 0,8-19 0,10-18 0,12-13 0,14-10 0,12-4 0,12-3 0,8 5 0,5 10 0,2 14 0,3 18 0,1 19 0,-3 22 0,-4 21 0,-8 20 0,-7 18 0,-9 15 0,-11 9 0,-11 6 0,-11-1 0,-12-3 0,-12-7 0,-11-9 0,-10-8 0,-12-11 0,-5-9 0,-1-9 0,3-11 0,4-12 0,8-15 0,10-17 0,12-18 0,12-17 0,13-16 0,12-10 0,13-5 0,12-1 0,11 8 0,10 10 0,9 17 0,6 20 0,5 24 0,-1 25 0,-3 28 0,-5 24 0,-10 26 0,-15 26 0,-16 17 0,-19 11 0,-19 2 0,-19-8 0,-10-15 0,-2-24 0,1-22 0,7-23 0,6-21 0,5-22 0,4-21 0,6-17 0,6-17 0,9-11 0,9-10 0,9-7 0,9-3 0,7 1 0,8 5 0,6 8 0,5 10 0,1 11-128,-1 11 0,-2 11-896,-2 9 0,-4 6-383,-3 2 127,-3-1-8960,-5 1 5760</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6:18.926"/>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2381 1219 5504,'0'0'384,"9"-8"-256,58-41 122,3 3 1,1 3 0,120-54-1,-142 73-142,72-48-1,17-9 233,-129 79-124,-13 10-144,-15 13-19,-24 14 96,-2-2 0,-1-1 0,-56 27 0,-61 43 301,-66 59 702,250-176-722,32-35 0,2-1-266,22-8 18,116-66 1,-78 53-15,-71 47-70,-32 19-66,1-1-1,-2 0 1,1-1-1,15-13 1,-61 52-10,-1-1 1,-49 32-1,-93 49 71,-73 52-18,236-158-17,14-5-56,0 0 0,0 0 0,-1 0 0,1-1 0,0 1-1,-1 0 1,1 0 0,0 0 0,0-1 0,0 1 0,-1 0 0,1 0-1,0-1 1,0 1 0,0 0 0,0 0 0,-1-1 0,1 1-1,0 0 1,0-1 0,0 1 0,0 0 0,0 0 0,0-1 0,0 1-1,0 0 1,0-1 0,0 1 0,0 0 0,0-1 0,0 1 0,0 0-1,0-1 1,0 1 0,0 0 0,0 0 0,1-1 0,-1 1-1,0 0 1,0-1 0,0 1 0,0 0 0,1 0 0,-1-1 0,0 1-1,0 0 1,0 0 0,1-1 0,5-9 21,-1 1 0,2-1 0,-1 1 0,2 0-1,-1 0 1,1 1 0,17-15 0,73-46 79,-51 39-46,388-252 371,-280 182-86,-297 183-319,-71 45-22,83-52 0,-172 130 0,260-172 0,-53 45 0,-174 107 0,253-177-1,-19 13 8,-2-3 1,-57 22-1,93-40-2,0-1 0,0 1 1,1-1-1,-1 0 0,0 1 0,0-1 0,0 0 1,0 0-1,0 1 0,0-1 0,0 0 1,-1 0-1,1 0 0,0 0 0,0-1 0,0 1 1,0 0-1,0 0 0,-1-1 0,2 0-1,-1 1-1,1-1 0,0 1 1,0-1-1,0 1 0,0-1 1,0 0-1,0 1 0,0-1 0,0 1 1,0-1-1,0 1 0,0-1 1,0 0-1,0 1 0,0-1 1,0 1-1,1-1 0,-1 1 1,0-1-1,0 1 0,1-1 1,-1 1-1,1-1 0,28-37 66,67-55 89,-49 49-66,45-53-1,-18 15 51,3 3 1,148-117-1,-99 105-35,-112 83-107,-96 64 0,32-22 0,1 3 0,-51 48 0,54-39 0,-32 32 0,-2-3 0,-122 86 0,187-150 0,-71 47 0,-142 72 0,277-156 121,-1-2 1,84-64-1,91-97-101,-127 108-26,4 3 1,3 6 0,167-90-1,-364 197-250,5 13 128,3 3 0,-87 68 0,126-89 103,-1-2 0,-1-2 0,-63 24 0,52-24 19,59-25 6,1-1 0,-1 1 0,0-1 0,1 0 0,-1 1 0,0-1 0,1 0 0,-1 1 0,0-1 0,1 0 0,-1 0 0,0 1 0,0-1 0,1 0 0,-1 0 0,0 0 0,0 0 0,1 0 0,-1 0 0,0 0 0,0 0 0,0 0 0,1-1 0,-1 1 0,0 0 0,1 0 0,-1-1 0,0 1 0,-1-1 0,2 0 0,0-1 0,0 1 0,0 0 0,0 0 0,0-1 0,0 1 0,1 0 0,-1 0 0,0-1 0,1 1 0,-1 0 0,1 0 0,-1 0 0,1 0 0,1-2 0,33-47 0,-11 23 0,2 1 0,1 1 0,2 2 0,0 0 0,1 2 0,1 2 0,1 0 0,66-26 0,-76 41-51,-22 4 48,0 0 0,0 1-1,1-1 1,-1 0 0,0 0 0,0 0 0,1 0-1,-1 1 1,0-1 0,0 0 0,0 0 0,1 0-1,-1 1 1,0-1 0,0 0 0,0 0 0,0 1 0,0-1-1,1 0 1,-1 0 0,0 1 0,0-1 0,0 0-1,0 1 1,0-1 0,0 0 0,0 0 0,0 1 0,0-1-1,0 0 1,0 0 0,0 1 0,0-1 0,0 0-1,-1 1 1,-14 26-194,-25 17 113,-3-2 1,-94 72-1,79-67 58,-58 42 26,98-77 0,0-1 0,-1 0 0,0-2 0,-33 12 0,51-20 0,0-1 0,0 1 0,0-1 0,1 0 0,-1 0 0,0 1 0,0-1 0,0 0 0,0 0 0,0 0 0,0 0 0,0 0 0,0 0 0,0 0 0,0-1 0,0 1 0,0 0 0,0 0 0,0-1 0,-1 0 0,2 1 0,-1-1 0,1 1 0,-1-1 0,1 0 0,0 1 0,0-1 0,-1 1 0,1-1 0,0 0 0,0 1 0,0-1 0,-1 0 0,1 0 0,0 1 0,0-1 0,0 0 0,0 1 0,0-1 0,0 0 0,1 1 0,-1-2 0,17-39 0,-4 17 0,2 1 0,0 1 0,2 0 0,0 1 0,1 1 0,1 1 0,1 0 0,23-15 0,3 0 0,2 3 0,90-44 0,-125 69 0,-1 0 0,1 0 0,1 1 0,-1 1 0,20-4 0,-33 8 0,0 0 0,0 0 0,0 0 0,1 0 0,-1 0 0,0 0 0,0 0 0,0 0 0,0 0 0,0 0 0,0 0 0,0 0 0,0 0 0,0 0 0,0 0 0,1 0 0,-1 0 0,0 0 0,0 0 0,0 0 0,0 0 0,0 0 0,0 0 0,0 0 0,0 0 0,0 0 0,0 0 0,0 0 0,0 0 0,1 0 0,-1 0 0,0 0 0,0 0 0,0 0 0,0 0 0,0 1 0,0-1 0,0 0 0,0 0 0,0 0 0,0 0 0,0 0 0,0 0 0,0 0 0,0 0 0,0 0 0,0 0 0,0 0 0,0 1 0,0-1 0,0 0 0,0 0 0,0 0 0,0 0 0,0 0 0,0 0 0,0 0 0,0 0 0,0 0 0,0 0 0,0 1 0,0-1 0,0 0 0,0 0 0,0 0 0,-7 8 0,-9 7 0,16-15 0,-70 60 0,-135 86 0,198-142 0,-1 0 0,0 0 0,0 0 0,-1-1 0,-11 3 0,19-6 0,0 1 0,0-1 0,0 1 0,0-1 0,0 0 0,0 0 0,0 0 0,0 1 0,-1-1 0,1 0 0,0 0 0,0-1 0,0 1 0,0 0 0,0 0 0,0 0 0,-1-1 0,1 1 0,0-1 0,0 1 0,0-1 0,0 1 0,0-1 0,1 1 0,-1-1 0,0 0 0,0 1 0,0-1 0,0 0 0,1 0 0,-1 0 0,0 0 0,1 0 0,-1 0 0,1 0 0,-1 0 0,1 0 0,-1 0 0,1 0 0,0 0 0,-1 0 0,1 0 0,0 0 0,0 0 0,0-1 0,0 1 0,0 0 0,0 0 0,0 0 0,0 0 0,1 0 0,-1 0 0,0 0 0,1-2 0,1-4 0,0 0 0,0 1 0,1-1 0,0 1 0,0 0 0,0 0 0,1 0 0,8-10 0,44-45 0,-20 24 0,145-167 0,-177 200 0,-1 0 0,0 0 0,0-1 0,-1 1 0,1-1 0,-1 0 0,0 0 0,0 0 0,0 0 0,-1 0 0,1-7 0,-2 12 0,0-1 0,-1 1 0,1 0 0,0-1 0,0 1 0,-1-1 0,1 1 0,-1 0 0,1-1 0,0 1 0,-1-1 0,1 1 0,-1 0 0,1 0 0,-1-1 0,1 1 0,-1 0 0,1 0 0,-1 0 0,1-1 0,-1 1 0,1 0 0,-1 0 0,1 0 0,-1 0 0,1 0 0,-1 0 0,1 0 0,-1 0 0,1 0 0,-2 1 0,-24 1 0,-18 6-2,0 2 0,-48 18 0,-86 39 17,134-50-3,-47 18 92,-96 41 880,187-77-979,0 1 0,0 0 1,0 0-1,0 0 0,0 0 0,0 0 0,0 0 1,0 0-1,0 0 0,0 0 0,0 0 1,0 0-1,0 0 0,0 0 0,0 0 1,0 0-1,0 0 0,0 0 0,0-1 0,0 1 1,0 0-1,0 0 0,0 0 0,0 0 1,0 0-1,0 0 0,0 0 0,0 0 6,0 0-6,0 0 0,0 0 0,0 0 1,0 0-1,0 0 0,0 0 0,0 0 1,-1 0-1,1 0 0,0 0 0,0 0 0,9-10 67,14-11-64,35-21 30,2 3 1,119-56 0,-7 4 56,-135 69-80,-2-2 0,52-44 0,-49 34 10,-1-2 1,-1-1-1,-3-2 1,38-56 0,-69 90-26,-6 6 0,-5 6 0,-82 73 0,35-28 0,-115 80 0,-127 31 106,321-172-91,17-5 19,-1-3-1,-1-1 1,41-25 0,154-136 51,-154 113-11,136-86 1,-94 83-50,122-76-28,-230 133 5,-20 11 1,-30 12-30,-23 12-5,0 1 0,2 4 0,-76 47 0,-45 48-68,-96 61-34,-145 57 134,412-234 0,21-7 0,28-8 0,38-14-5,-2-3 1,0-4 0,-2-3-1,86-50 1,665-334-849,-795 404 669,-22 9 8,-22 9 3,-174 90-19,-226 154 0,124-76 192,233-145 0,-1-3 0,-1-3 0,-90 25 0,184-61 0,0-2 0,-1-2 0,0-1 0,51-37 0,-17-5 39,-3-3 0,58-72 0,-73 79-28,-48 53-11,22-24 0,-1-1 0,20-32 0,-44 59 0,1 1 0,0-1 0,-1 0 0,1 0 0,-1 0 0,1 1 0,-1-1 0,1 0 0,-1 0 0,0 0 0,1 0 0,-1 0 0,0 0 0,0 0 0,0 0 0,0 0 0,0 1 0,0-1 0,0 0 0,0 0 0,0 0 0,0 0 0,0 0 0,0 0 0,-1 0 0,1 0 0,0 0 0,-1 0 0,1 1 0,-1-2 0,-1 0 0,0 1 0,1 0 0,-1 0 0,0 0 0,0 1 0,0-1 0,1 0 0,-1 1 0,0-1 0,0 1 0,0-1 0,0 1 0,-4 0 0,-7 0 0,-1 0 0,1 1 0,-22 5 0,-14 7 14,0 2 1,1 2 0,-58 28-1,-128 80 77,42-9 26,-137 71 961,328-186-1072,-1-1 0,1 1 0,0 0 0,0-1 0,0 1 0,0-1 0,-1 1 0,1-1 0,0 0 1,0 1-1,-1-1 0,1 0 0,0 0 0,0 0 0,-3 0 0,4-1-2,0 1-1,0-1 0,-1 1 1,1-1-1,0 1 1,0-1-1,0 1 1,0-1-1,1 1 0,-1-1 1,0 0-1,0 1 1,0-1-1,0 1 1,0-1-1,1 1 1,-1 0-1,0-1 0,0 1 1,1-1-1,-1 1 1,0-1-1,1 1 1,0-1-1,35-41 109,-35 41-109,92-92 4,4 4 0,213-149 1,-164 140-8,-146 98 0,1-1 0,0 1 0,0-1 0,0 1 0,0-1 0,-1 0 0,1 1 0,0-1 0,0 0 0,-1 0 0,1 1 0,-1-1 0,1 0 0,0 0 0,-1 0 0,0 0 0,1 0 0,0-1 0,-2 2 0,1-1 0,0 1 0,0-1 0,-1 1 0,1 0 0,0-1 0,-1 1 0,1 0 0,0-1 0,-1 1 0,1 0 0,0-1 0,-1 1 0,1 0 0,-1 0 0,1 0 0,-1-1 0,1 1 0,-1 0 0,1 0 0,-1 0 0,1 0 0,0 0 0,-1 0 0,1 0 0,-1 0 0,-43 2 0,16 4 0,1 2 0,0 1 0,0 0 0,1 2 0,1 2 0,-29 16 0,-140 106 0,118-79 0,-277 166 142,334-210-135,-3-1 22,26-17 0,34-26 15,-26 22-39,426-359-5,-433 364 0,0 2 0,0-1 0,0 0 0,-1-1 0,1 1 0,-1-1 0,4-5 0,-8 10 0,0 0 0,0-1 0,0 1 0,0 0 0,0 0 0,1 0 0,-1 0 0,0-1 0,0 1 0,0 0 0,0 0 0,0 0 0,0-1 0,0 1 0,0 0 0,0 0 0,0 0 0,0-1 0,0 1 0,0 0 0,0 0 0,0 0 0,0-1 0,0 1 0,-1 0 0,1 0 0,0 0 0,0-1 0,0 1 0,0 0 0,0 0 0,0 0 0,0 0 0,-1 0 0,1-1 0,0 1 0,0 0 0,0 0 0,0 0 0,-1 0 0,1 0 0,0 0 0,0-1 0,-13 1 0,-15 6 0,-175 98 0,115-55 0,48-27 3,-200 102 100,220-119-82,20-5-21,0 0 0,-1 0 0,1-1 0,0 1 0,0 0 1,0 0-1,0 0 0,0-1 0,-1 1 0,1 0 0,0 0 1,0-1-1,0 1 0,0 0 0,0-1 0,0 1 0,0 0 1,0 0-1,0-1 0,0 1 0,0 0 0,0 0 0,0-1 1,0 1-1,0 0 0,0-1 0,0 1 0,0 0 0,0 0 1,0-1-1,1 1 0,-1 0 0,0 0 0,0 0 0,0-1 1,1 1-1,23-35-5,-21 30 5,28-30-21,2 2 0,1 1 0,1 1 1,65-43-1,-1 1-3,-84 57 24,-15 16 0,0 0 0,1 0 0,-1-1 0,0 1 0,0 0 0,0 0 0,0 0 0,0 0 0,0-1 0,0 1 0,0 0 0,0 0 0,0 0 0,0-1 0,0 1 0,0 0 0,0 0 0,0 0 0,0 0 0,0-1 0,0 1 0,-1 0 0,1 0 0,0 0 0,0 0 0,0-1 0,0 1 0,0 0 0,0 0 0,0 0 0,0 0 0,-1 0 0,1 0 0,0 0 0,0-1 0,0 1 0,0 0 0,-1 0 0,1 0 0,0 0 0,0 0 0,0 0 0,0 0 0,-1 0 0,1 0 0,0 0 0,0 0 0,0 0 0,-1 0 0,-41 5 0,-18 9 28,1 2 0,0 4 0,-84 40 0,-159 101 111,251-132-134,-192 94 16,237-120-12,-1-1-1,0 0 1,1 0 0,-1 0-1,0-1 1,0 0 0,-11 0-1,17-1-7,0 0 1,0 0-1,0 0 0,0 0 0,0-1 0,0 1 1,-1 0-1,1-1 0,0 1 0,0 0 1,0-1-1,0 0 0,0 1 0,0-1 0,0 1 1,1-1-1,-1 0 0,0 0 0,0 1 0,0-1 1,0-1-1,0 0-1,1 0 1,0 1-1,-1-1 1,1 0 0,0 1-1,0-1 1,0 0-1,0 1 1,0-1-1,0 0 1,1 0-1,-1 1 1,0-1-1,1 1 1,0-1-1,-1 0 1,1 1-1,0-1 1,1-1 0,7-12-1,1 1 0,0 0 0,1 0 0,1 1 0,0 0 0,1 1 0,0 1 0,16-11 0,-9 6 0,-1 0 0,0-2 0,17-20 0,-34 36 0,-1 1 0,0-1 0,0 1 0,0-1 0,0 0 0,0 1 0,0-1 0,0 0 0,0 0 0,-1 1 0,2-5 0,-2 6 0,-1 0 0,1-1 0,0 1 0,0 0 0,0-1 0,0 1 0,-1 0 0,1 0 0,0-1 0,0 1 0,0 0 0,-1 0 0,1 0 0,0-1 0,-1 1 0,1 0 0,0 0 0,0 0 0,-1 0 0,1-1 0,0 1 0,-1 0 0,1 0 0,0 0 0,-1 0 0,1 0 0,0 0 0,-1 0 0,1 0 0,0 0 0,-1 0 0,1 0 0,0 0 0,-1 0 0,1 0 0,0 1 0,-1-1 0,1 0 0,-50 19 0,-27 22 0,-97 68 0,14-7 0,149-97 0,8-3 0,0-1 0,0 0 0,1 1 0,-1 0 0,0 0 0,1-1 0,0 1 0,-1 1 0,1-1 0,-3 4 0,5-6 0,0 0 0,0 0 0,0 0 0,0 0 0,0 0 0,-1 0 0,1 0 0,0 0 0,0 1 0,0-1 0,0 0 0,0 0 0,0 0 0,0 0 0,0 0 0,0 0 0,0 0 0,0 0 0,0 1 0,0-1 0,0 0 0,0 0 0,0 0 0,0 0 0,0 0 0,0 0 0,0 0 0,0 1 0,0-1 0,0 0 0,0 0 0,0 0 0,0 0 0,0 0 0,0 0 0,0 0 0,0 0 0,0 1 0,0-1 0,0 0 0,1 0 0,-1 0 0,0 0 0,0 0 0,0 0 0,0 0 0,0 0 0,0 0 0,0 0 0,0 0 0,1 0 0,-1 0 0,0 1 0,10 0 0,14-4 0,7-5 0,-1-1 0,-1-2 0,0-1 0,0-1 0,36-23 0,-45 25 0,-118 86 0,70-58 0,1 2 0,-49 45 0,73-58 0,11-6 0,16-5 0,9-6-13,-1-1 0,-1-2 1,0 0-1,-1-2 1,33-24-1,134-111-189,14-10-118,-148 125-546,-35 23 423,-21 11 285,-7 4 68,-125 154 61,87-103 86,-58 61 0,-67 38-30,46-45-32,114-105 5,1 0 0,0 1 0,0-1 0,0 1 0,0-1 0,0 1 0,0 0 0,1 0 0,-1 0 0,1 0 0,0 0 0,-1 4 0,2-6 0,0-1 0,0 1 0,0 0 0,0 0 0,0-1 0,0 1 0,0 0 0,0 0 0,0-1 0,0 1 0,1 0 0,-1 0 0,0-1 0,0 1 0,1 0 0,-1-1 0,1 1 0,-1 0 0,1-1 0,0 2 0,0-1 0,1 0 0,-1-1 0,0 1 0,1 0 0,-1-1 0,1 1 0,-1-1 0,1 1 0,-1-1 0,1 0 0,0 1 0,-1-1 0,4 0 0,18-1 1,0 0 0,0-1 0,-1-2 0,34-9 0,91-34-16,-112 35 3,25-10-27,96-31-28,-209 97 67,-103 71 0,155-115 0,0 0 0,1 1 0,-1-1 0,0 1 0,0-1 0,1 1 0,-1-1 0,0 1 0,1-1 0,-1 1 0,0 0 0,1-1 0,-1 1 0,1 0 0,-1 0 0,1-1 0,0 1 0,-1 0 0,1 0 0,0-1 0,-1 1 0,1 0 0,0 0 0,0 0 0,0 0 0,0 0 0,0-1 0,0 1 0,0 0 0,0 0 0,0 1 0,1-1 0,1-1 0,-1 1 0,0-1 0,1 1 0,-1-1 0,0 0 0,1 1 0,-1-1 0,0 0 0,1 0 0,-1 0 0,1 0 0,-1 0 0,0 0 0,1 0 0,-1 0 0,1-1 0,-1 1 0,3-2 0,149-39-51,-43 11-52,167-26 1,-277 56 102,0 0 0,1 0-1,-1 0 1,0 0 0,0 0 0,0 0 0,0 0 0,0-1 0,0 1 0,0 0 0,0 0 0,0 0 0,1 0 0,-1 0 0,0 0 0,0 0 0,0 0 0,0 0 0,0 0 0,0 0 0,0 0 0,0 0 0,1 0 0,-1 0 0,0 0 0,0 0 0,0 0 0,0 0 0,0 0 0,0 0 0,0 0 0,0 0 0,1 0 0,-1 1 0,0-1-1,0 0 1,0 0 0,0 0 0,0 0 0,0 0 0,0 0 0,0 0 0,0 0 0,0 0 0,0 0 0,0 0 0,1 1 0,-1-1 0,0 0 0,0 0 0,0 0 0,0 0 0,0 0 0,0 0 0,0 0 0,0 1 0,0-1 0,0 0 0,0 0 0,0 0 0,0 0 0,0 0 0,0 0 0,-9 8-3,-23 14 11,20-15 10,-378 220 878,374-217-771,16-10-122,0 1 0,0-1 0,0 0 0,0 0 0,0 0 0,0 0 0,-1 0 0,1 0-1,0 1 1,0-1 0,0 0 0,0 0 0,0 0 0,0 0 0,0 0 0,0 1 0,0-1 0,0 0 0,0 0-1,0 0 1,0 0 0,0 0 0,0 1 0,0-1 0,0 0 0,1 0 0,-1 0 0,0 0 0,0 0 0,0 1-1,0-1 1,0 0 0,0 0 0,0 0 0,0 0 0,0 0 0,1 0 0,-1 0 0,0 0 0,0 0 0,0 1-1,0-1 1,0 0 0,0 0 0,1 0 0,-1 0 0,0 0 0,0 0 0,0 0 0,0 0 0,4 0 10,0 1 1,0-1 0,-1 0 0,1 0 0,0 0-1,0-1 1,4 0 0,32-10 43,0-1 1,-1-2 0,70-35-1,-89 39-52,149-74-33,64-29-51,-228 111 74,1-1 1,0 2 0,-1-1-1,1 0 1,10 0-1,-15 2 5,-1 0 0,1 0 0,-1 0 1,1 0-1,-1 0 0,1 0 0,-1 0 0,1 0 0,-1 0 0,1 0 0,-1 0 0,1 0 0,-1 0 0,1 1 1,-1-1-1,0 0 0,1 0 0,-1 1 0,1-1 0,-1 0 0,0 0 0,1 1 0,-1-1 0,0 0 0,1 1 1,-1-1-1,0 1 0,1-1 0,-1 1 0,0 0 0,0 1 0,0-1 0,-1 1 1,1-1-1,0 1 0,-1-1 0,1 0 0,-1 1 0,1-1 0,-1 0 1,0 0-1,1 1 0,-1-1 0,0 0 0,0 0 0,-1 1 1,-10 12-2,-1-1 1,-1-1 0,0 0 0,0-1 0,-1-1 0,-21 12 0,-12 9 22,-232 172 307,211-152-295,65-48-33,-1 1 14,0-1 0,0 1 0,1 0 0,-1 1 0,1-1 0,-4 6 0,7-10-13,1 0 0,0 1-1,0-1 1,-1 0 0,1 0-1,0 1 1,0-1 0,0 0-1,-1 0 1,1 0 0,0 1-1,0-1 1,0 0 0,0 1-1,0-1 1,0 0 0,0 0-1,0 1 1,0-1 0,0 0-1,0 1 1,0-1 0,0 0 0,0 0-1,0 1 1,0-1 0,0 0-1,0 1 1,0-1 0,0 0-1,0 0 1,0 1 0,0-1-1,0 0 1,1 0 0,-1 1-1,0-1 1,0 0 0,1 1-1,13-2 54,20-10-6,85-48 57,159-106 0,-173 99-83,-80 51-31,0 2 1,38-14 0,-63 27 6,0 0-1,1-1 1,-1 1 0,0 0-1,1 0 1,-1-1 0,0 1-1,1 0 1,-1 0 0,0 0-1,1 0 1,-1-1 0,1 1-1,-1 0 1,0 0 0,1 0-1,-1 0 1,1 0 0,-1 0-1,0 0 1,1 0 0,-1 0-1,1 0 1,-1 0 0,0 1-1,1-1 1,-1 0 0,1 0-1,-1 0 1,0 0 0,1 1-1,-1-1 1,0 0 0,1 1-1,-8 13-66,-31 26-45,31-33 107,-315 316-144,200-200 44,118-117 106,6-4 0,14-9 0,24-16 0,174-133 0,-148 104 0,130-79 0,70 1 0,-296 145 0,-33 23 0,-5 4 0,-261 156 362,309-188-319,20-10-41,0 0 0,0 0 0,0 1 0,0-1 0,-1 0 0,1 0 0,0 0 0,0 0 0,0 0 0,-1 0 0,1 0 0,0 0 0,0 0 0,-1 0 0,1 0 0,0 0 0,0 0 0,0 0 1,-1 0-1,1 0 0,0 0 0,0 0 0,0-1 0,0 1 0,-1 0 0,1 0 0,0 0 0,0 0 0,0 0 0,-1 0 0,1-1 0,0 1 0,0 0 0,0 0 0,0 0 0,0 0 0,0-1 0,0 1 0,-1 0 1,2-3 7,-1 1 0,1 0 0,0 0 0,0-1 0,0 1 0,0 0 0,0 0 1,1 0-1,-1 0 0,0 0 0,1 1 0,3-4 0,26-27-5,0 1 0,3 2 0,0 1-1,55-33 1,162-77-3,28-18-6,-267 145 4,-20 12 0,-34 15 0,34-12 0,-457 152 0,419-146-582,46-10 570,0 0 0,-1 0 1,1 0-1,0 0 0,-1 0 0,1 0 0,-1 0 0,1 0 1,0 0-1,-1 0 0,1 0 0,0 0 0,-1 0 0,1 0 0,0 0 1,-1-1-1,1 1 0,0 0 0,0 0 0,-1 0 0,1 0 0,0-1 1,-1 1-1,1 0 0,0 0 0,0-1 0,0 1 0,-1 0 1,1-1-1,0 1 0,0 0 0,0 0 0,-1-1 0,1 1 0,0-1 1,1 0-7,-1-1 0,1 0 0,-1 1 0,1-1 0,0 1 0,0 0 0,0-1 0,0 1 0,0 0 0,0-1 1,0 1-1,0 0 0,2-1 0,21-19-1881</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8:45.566"/>
    </inkml:context>
    <inkml:brush xml:id="br0">
      <inkml:brushProperty name="width" value="0.025" units="cm"/>
      <inkml:brushProperty name="height" value="0.025" units="cm"/>
    </inkml:brush>
  </inkml:definitions>
  <inkml:trace contextRef="#ctx0" brushRef="#br0">23 1 1408</inkml:trace>
  <inkml:trace contextRef="#ctx0" brushRef="#br0" timeOffset="1">1 114 7936</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10.683"/>
    </inkml:context>
    <inkml:brush xml:id="br0">
      <inkml:brushProperty name="width" value="0.05" units="cm"/>
      <inkml:brushProperty name="height" value="0.05" units="cm"/>
    </inkml:brush>
  </inkml:definitions>
  <inkml:trace contextRef="#ctx0" brushRef="#br0">0 5917 9984,'0'0'917,"1"-7"-426,12-94 1105,-4 33-463,1-72-1,-6-272 1001,22 131-1444,-4 85-205,-14-32-6,3-33-60,18 49-128,-15 124-137,-3 0-1,-1-120 0,-15 65 125,27-276 1,7 271-169,2-10-5,-20 75-96,65-451 11,-48 389-22,77-233 0,-44 222-2,16-48 32,151-406 79,-183 503-106,-21 46 0,51-92 0,-66 139 0,0 1 0,1 0 0,1 0 0,-1 1 0,2 1 0,0 0 0,0 1 0,1 0 0,0 1 0,1 0 0,0 1 0,1 0 0,15-5 0,18-4 0,0 3 0,93-16 0,-122 27 0,20-4 0,-1-2 0,0-1 0,-1-1 0,0-3 0,52-26 0,-85 38 0,-1-1 0,0 1 0,1 1 0,-1-1 0,1 0 0,-1 1 0,1 0 0,0-1 0,0 2 0,0-1 0,-1 0 0,1 1 0,0-1 0,0 1 0,0 0 0,0 1 0,0-1 0,0 1 0,0-1 0,-1 1 0,1 0 0,0 1 0,0-1 0,-1 1 0,1-1 0,4 5 0,61 29 0,-48-25 0,0 1 0,-1 0 0,-1 1 0,24 19 0,-13-2 0,0 0 0,-2 2 0,-2 0 0,32 50 0,-26-29 0,-4 1 0,32 78 0,-35-61 81,-2 0 0,22 131 0,2 153 317,-25-161-292,4 79 235,-13 417 1,-13-409-143,-11 195 114,1-123 0,8-93-114,-47 248 125,47-487-307,-73 380 132,41-278-124,-7 34 40,35-127-55,2 0-1,1 1 1,1 44-1,4-22-9,0 107 0,-3-132 0,5 36 0,-2-46 0,-1 0 0,0 0 0,-1 0 0,-1 0 0,-1 0 0,-7 31 0,6-38-31,1 1 1,0 0-1,0 0 0,1 0 0,0 1 0,1-1 1,0 0-1,3 19 0,-4 14-2230,4-23 1237,-2 1 0,0-1 0,-1 1 0,-2-1 0,0 1 0,-1-1 0,-8 26 0,-5-17-2624,10-21-2709</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19.962"/>
    </inkml:context>
    <inkml:brush xml:id="br0">
      <inkml:brushProperty name="width" value="0.05" units="cm"/>
      <inkml:brushProperty name="height" value="0.05" units="cm"/>
    </inkml:brush>
  </inkml:definitions>
  <inkml:trace contextRef="#ctx0" brushRef="#br0">1172 1043 9728,'0'0'1792,"2"7"-1280,1 4-355,0-3 28,-1-1-1,0 0 0,-1 1 1,1-1-1,-1 1 0,-1-1 1,1 1-1,-1-1 0,-1 1 1,1-1-1,-1 1 0,-1-1 1,1 1-1,-4 7 0,-2-2 76,-1 1 0,-1-1 0,0 0 0,-1 0 0,-1-1 0,-22 20 0,2-7 633,-53 33-1,81-57-837,0 1 0,-1-1 0,1 0-1,-1 0 1,1 0 0,-1 0-1,1-1 1,-1 1 0,1-1 0,-7 0-1,-41-5 227,26 2-118,-272-20 818,263 19-896,-1-2 1,2-1-1,-1-1 0,1-2 1,0-2-1,1 0 0,-57-33 1,72 34-35,0 0 0,1-1 0,0 0 0,1-2 1,1 0-1,0 0 0,1-1 0,1-1 0,0 0 1,1-1-1,0 0 0,2-1 0,0 0 0,1 0 1,1-1-1,0 0 0,2 0 0,0-1 0,-2-27 1,0-13 13,3 1 0,3-1 1,7-69-1,-1 90-32,1 1 0,2 0-1,1 1 1,2 0 0,2 1 0,17-36-1,-23 60-32,0 0 0,1 1 0,0 0 0,0 0 0,1 1 0,1 0 0,-1 0 0,2 1 0,-1 1 0,17-11 0,12-4 0,75-32 0,-82 40 0,4 0 0,0 1 0,1 2 0,1 2 0,0 1 0,0 1 0,1 3 0,0 1 0,0 2 0,0 2 0,0 1 0,69 11 0,-80-6 0,0 0 0,0 2 0,-1 1 0,0 1 0,0 1 0,-1 2 0,-1 0 0,0 2 0,-1 1 0,0 0 0,-2 2 0,0 1 0,-1 0 0,-1 2 0,-1 0 0,29 42 0,-11-8 0,-2 3 0,-3 0 0,-2 2 0,31 92 0,-54-126 11,-1 0 1,-2 1-1,0-1 0,-2 1 0,-1 0 0,-1-1 0,-2 1 1,0 0-1,-2-1 0,-8 33 0,-5 1 28,-3-1-1,-3-1 1,-36 69 0,56-121-30,0 0 0,-1 0 1,0 0-1,0 0 1,0 0-1,0-1 0,-1 1 1,0-1-1,0 0 0,-1-1 1,1 1-1,-1-1 1,0 0-1,0-1 0,-1 0 1,1 0-1,-1 0 1,1 0-1,-1-1 0,0 0 1,0-1-1,0 1 1,0-1-1,-13 0 0,-11 1-39,1-1 0,-34-3 0,50 0-71,1 0 1,0 0-1,1-1 0,-1-1 0,0 0 1,1-1-1,-23-11 0,-109-80-5083,73 47-6399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4.349"/>
    </inkml:context>
    <inkml:brush xml:id="br0">
      <inkml:brushProperty name="width" value="0.05" units="cm"/>
      <inkml:brushProperty name="height" value="0.05" units="cm"/>
    </inkml:brush>
  </inkml:definitions>
  <inkml:trace contextRef="#ctx0" brushRef="#br0">1 299 10496,'18'-36'361,"3"1"0,1 1 1,27-33-1,-38 53-213,1 1-1,1 0 1,0 1 0,0 1 0,1 0-1,1 0 1,0 2 0,0 0 0,24-10-1,-38 18-136,0 1-1,0-1 0,0 1 1,0-1-1,1 1 0,-1-1 0,0 1 1,0 0-1,1-1 0,-1 1 1,0 0-1,0 0 0,1 0 1,-1 0-1,0 0 0,1 1 1,-1-1-1,0 0 0,2 1 0,-3-1 0,0 1 0,1 0-1,-1-1 1,0 1-1,1-1 1,-1 1 0,0 0-1,0-1 1,0 1-1,0 0 1,0-1 0,0 1-1,0 0 1,0-1-1,0 1 1,0 0 0,0-1-1,0 1 1,0 0-1,0-1 1,0 1-1,-1-1 1,1 1 0,0 0-1,-1 0 1,-4 9 70,0 0-1,-14 19 1,16-25-113,-53 61-3039,48-55-4352</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25.360"/>
    </inkml:context>
    <inkml:brush xml:id="br0">
      <inkml:brushProperty name="width" value="0.05" units="cm"/>
      <inkml:brushProperty name="height" value="0.05" units="cm"/>
    </inkml:brush>
  </inkml:definitions>
  <inkml:trace contextRef="#ctx0" brushRef="#br0">1042 2832 6784,'0'0'8576,"-8"-11"-8342,-28-49 22,2-2 0,2-1 0,4-1 0,-30-96 0,4-6-49,-15-53 13,39 105-64,-5 1 1,-73-157-1,-15-11-135,107 226-21,3 0 0,-8-66 0,1 6 0,4 40 0,-48-137 0,35 133 0,-27-113 0,49 144 24,7 41-17,-1-1 1,0 0-1,0 1 1,-1-1-1,0 1 1,0 0-1,-1-1 1,0 1-1,0 0 1,0 1-1,-1-1 0,0 0 1,-9-9-1,6 8-7,-8-6 0,1-1 0,1-1 0,0 0 0,1 0 0,1-2 0,-15-29 0,25 43-2,-1 0-1,0 0 0,-1 0 1,1 0-1,0 0 0,-1 1 1,-5-6-1,8 9-6,0 0-1,0 0 1,0 0-1,0 0 1,0 1 0,0-1-1,0 0 1,0 0-1,0 0 1,0 1 0,0-1-1,0 0 1,0 0-1,0 0 1,0 1 0,0-1-1,0 0 1,0 0-1,0 0 1,0 1 0,0-1-1,0 0 1,-1 0-1,1 0 1,0 0-1,0 0 1,0 1 0,0-1-1,0 0 1,0 0-1,-1 0 1,1 0 0,0 0-1,0 0 1,0 1-1,0-1 1,-1 0 0,1 0-1,0 0 1,0 0-1,0 0 1,-1 0-1,1 0 1,0 0 0,0 0-1,0 0 1,-1 0-1,1 0 1,0 0 0,0 0-1,0 0 1,-1 0-1,1 0 1,0 0 0,0-1-1,0 1 1,0 0-1,-1 0 1,1 0 0,0 0-1,0 0 1,0 0-1,0 0 1,-1-1-1,1 1 1,0 0 0,0 0-1,0 0 1,0-1-1,-1 14-590,3 29-3175,-2-16-4737</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26.839"/>
    </inkml:context>
    <inkml:brush xml:id="br0">
      <inkml:brushProperty name="width" value="0.05" units="cm"/>
      <inkml:brushProperty name="height" value="0.05" units="cm"/>
    </inkml:brush>
  </inkml:definitions>
  <inkml:trace contextRef="#ctx0" brushRef="#br0">693 2869 6400,'0'0'6528,"-3"-6"-5931,-10-18-189,2 1 0,1-2 0,1 1 0,0-1 0,3-1 0,0 1 0,-4-44 0,-87-680 1853,36 416-1924,40 243-164,-55-145 0,52 165-104,-22-109 0,29 104-21,-32-83 0,33 105 31,1 1-1,-14-105 0,29 157-78,-7-40 5,-3-1 1,-1 2-1,-30-73 0,25 73 29,-19-38 60,31 68-84,1 0-1,-1 0 1,1 0 0,-2-13-1,-7-20 50,10 38-38,-3-2-21,1 0 0,2 1-21,2 4-150,4 4-1102</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8.317"/>
    </inkml:context>
    <inkml:brush xml:id="br0">
      <inkml:brushProperty name="width" value="0.05" units="cm"/>
      <inkml:brushProperty name="height" value="0.05" units="cm"/>
    </inkml:brush>
  </inkml:definitions>
  <inkml:trace contextRef="#ctx0" brushRef="#br0">1 425 10752,'203'-136'300,"-4"4"18,-152 98-211,2 3 0,1 1-1,60-26 1,-97 51 54,-14 5 119,-26 15-81,-15 16-20,-246 195 1157,237-177-981,30-27 81,-2 0 0,-49 35 1,70-55-203,17-18 150,6-6-242,2 1-1,0 1 0,1 1 1,39-23-1,11-3-2451,-73 44 2228,22-11-9859</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9.353"/>
    </inkml:context>
    <inkml:brush xml:id="br0">
      <inkml:brushProperty name="width" value="0.05" units="cm"/>
      <inkml:brushProperty name="height" value="0.05" units="cm"/>
    </inkml:brush>
  </inkml:definitions>
  <inkml:trace contextRef="#ctx0" brushRef="#br0">130 280 3200,'9'-1'54,"26"-5"-95,-35 6 88,1 0-1,0 0 0,0 0 1,0-1-1,0 1 0,0 0 1,0-1-1,0 1 0,-1-1 1,1 1-1,0-1 1,0 1-1,-1-1 0,1 0 1,0 1-1,-1-1 0,1 0 1,-1 0-1,1 1 0,-1-1 1,1 0-1,-1 0 1,1 0-1,-1 0 0,0 1 1,1-1-1,-1 0 0,0 0 1,0 0-1,0-1 1,-1-10 389,-1-19 957,1-46 0,2 65-1180,1 0 1,0 0-1,1 1 0,0-1 0,0 1 0,2-1 0,5-12 0,-2 8-24,-15 26 122,-11 16-21,11-19-193,0-1 1,0 0-1,0 0 1,-1-1-1,0 0 1,-13 6-1,11-6 44,0 1 0,0 0 0,1 0 0,-9 9-1,16-13-81,-1 0 0,0 0 0,1 0 0,-1 0 0,0 0 0,0 0 0,0-1 0,0 1 0,0-1 0,0 0 0,-1 0 0,1 0 0,-4 1 0,5-3-35,1 1 0,-1 0-1,1 0 1,0 0 0,-1-1 0,1 1 0,0 0-1,-1-1 1,1 0 0,0 1 0,0-1 0,0 0-1,-1 1 1,1-1 0,0 0 0,0 0 0,0 0 0,0 0-1,0 0 1,0 0 0,1 0 0,-1 0 0,0-1-1,0 1 1,1 0 0,-1 0 0,1-1 0,-1 1-1,1 0 1,0-1 0,-1 1 0,1 0 0,0-1 0,0 1-1,0-1 1,0-1 0,0-2 7,0 0-1,0 0 1,1-1 0,0 1-1,0 0 1,0 0 0,0 0-1,1 0 1,0 0 0,0 1-1,0-1 1,1 0 0,0 1-1,-1 0 1,2-1 0,-1 1-1,0 0 1,1 1 0,5-6-1,-7 7-16,0 0 0,0 1 0,1-1 0,-1 0 0,0 1 0,1-1 0,-1 1 0,1 0 0,0 0 0,-1 0 0,1 0 0,0 0 0,0 1 0,-1-1 0,1 1 0,0 0 0,0-1 0,0 2 0,0-1 0,-1 0 0,1 0 0,0 1 0,0-1 0,0 1 0,-1 0 0,1 0 0,0 0 0,-1 0 0,1 1 0,-1-1 0,0 1 0,1-1 0,-1 1 0,0 0 0,0 0 0,3 3 0,-2-1-5,0 0 0,0 1 0,0 0 0,-1-1 0,0 1 1,0 0-1,0 0 0,0 0 0,-1 1 0,0-1 1,0 0-1,0 0 0,-1 1 0,0-1 0,0 1 1,0-1-1,-2 7 0,1-3 13,0 1 0,-2 0 0,1-1 0,-1 1 0,0-1-1,-1 0 1,0 0 0,-8 13 0,12-22-19,0-1 1,0 1-1,0 0 0,0-1 0,0 1 1,0 0-1,0-1 0,0 1 1,0 0-1,-1-1 0,1 1 0,0 0 1,0-1-1,0 1 0,0 0 0,0-1 1,-1 1-1,1 0 0,0 0 0,0-1 1,0 1-1,-1 0 0,1 0 0,0-1 1,0 1-1,-1 0 0,1 0 0,0 0 1,-1 0-1,1-1 0,0 1 0,0 0 1,-1 0-1,1 0 0,0 0 0,-1 0 1,1 0-1,0 0 0,-1 0 0,1 0 1,0 0-1,-1 0 0,1 0 1,0 0-1,-1 0 0,1 0 0,0 0 1,-1 0-1,1 0 0,0 1 0,-1-1 1,1 0-1,0 0 0,0 0 0,-1 1 1,1-1-1,0 0 0,0 0 0,-1 0 1,1 1-1,0-1 0,0 0 0,0 1 1,-1-1-1,1 0 0,0 0 0,0 1 1,0-1-1,-4-25 71,4 14-63,0-1 1,1 1 0,1-1-1,0 1 1,6-21-1,-7 28-9,0 0 0,0 0 0,0 1 0,1-1 0,0 0-1,0 1 1,0-1 0,0 1 0,0 0 0,1-1 0,-1 1 0,1 1-1,0-1 1,0 0 0,0 0 0,0 1 0,0 0 0,1 0 0,6-4 0,-9 6-2,0 0 0,0 0 0,-1 0 0,1 0 0,0 0 0,0 0 0,0 0 0,-1 0 0,1 0 0,0 1 0,0-1 0,0 0 0,-1 0 0,1 1 0,0-1 0,-1 1 0,1-1 0,0 0 0,-1 1 0,1-1 0,0 1 0,-1 0 0,1-1 0,-1 1 0,1-1 0,-1 1 0,1 0 0,-1-1 0,0 1 0,1 0 0,-1 0 0,0-1 0,1 1 0,-1 0 0,0 0 0,0 1 0,7 36 0,-6-27 0,1 14 18,0 1 1,-2 0 0,-4 31 0,1-15 12,3-14-2121</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3.597"/>
    </inkml:context>
    <inkml:brush xml:id="br0">
      <inkml:brushProperty name="width" value="0.05" units="cm"/>
      <inkml:brushProperty name="height" value="0.05" units="cm"/>
    </inkml:brush>
  </inkml:definitions>
  <inkml:trace contextRef="#ctx0" brushRef="#br0">0 2111 11776,'0'0'3605,"3"-6"-3136,21-40 443,48-69 0,-37 62-432,121-160 876,12-19-536,170-332 204,-224 398-818,-51 77-113,-11 19 24,86-91 0,-120 138-117,-1 1 0,21-37 0,1-2 0,-12 19 0,32-69 0,-50 95 0,22-34 0,-19 38-1379</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5.514"/>
    </inkml:context>
    <inkml:brush xml:id="br0">
      <inkml:brushProperty name="width" value="0.05" units="cm"/>
      <inkml:brushProperty name="height" value="0.05" units="cm"/>
    </inkml:brush>
  </inkml:definitions>
  <inkml:trace contextRef="#ctx0" brushRef="#br0">0 2896 12032,'0'0'4117,"7"-4"-3776,39-27 52,-2-2-1,-1-2 1,-2-2-1,-2-1 1,-1-3 0,34-46-1,6-21 282,92-166 0,-137 220-551,2 1 0,3 2 0,45-47 1,143-131 194,20-23-105,-210 206-135,-2-1-1,51-98 1,-3 4 73,105-107 71,21 13-144,-136 157-79,-5 7 102,31-34 32,57-75-5,-149 171-128,0 0 0,-1 0 0,0 0 0,6-21 0,12-20 0,-20 45 0,6 0 0,-8 5 0,1-1 0,-1 1 0,1-1 0,-1 1 0,0-1 0,1 1 0,-1-1 0,0 0 0,0 1 0,0-1 0,1 0 0,-1 0 0,0 0 0,0 0 0,0 0 0,0 0 0,0 0 0,-1 0 0,1-1 0,0 1 0,-1 0 0,1-1 0,0 1 0,-1 0 0,1-1 0,-1 1 0,0 0 0,1-2 0,3-13 0,-5 13 0,-2 6 0,-5 7-64,0 12-295,-6 14-1010,4-13-2535,0-7-7551</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7.113"/>
    </inkml:context>
    <inkml:brush xml:id="br0">
      <inkml:brushProperty name="width" value="0.05" units="cm"/>
      <inkml:brushProperty name="height" value="0.05" units="cm"/>
    </inkml:brush>
  </inkml:definitions>
  <inkml:trace contextRef="#ctx0" brushRef="#br0">16 122 13440,'0'0'2837,"-2"-5"-2496,0 1-301,0-2 57,0 1-1,0-1 1,0 0-1,1 0 1,-1-11-1,2 15-76,0 1 0,0 0-1,0 0 1,0 0 0,0-1 0,0 1-1,1 0 1,-1 0 0,0 0 0,1-1-1,-1 1 1,1 0 0,-1 0 0,1 0 0,0 0-1,-1 0 1,1 0 0,0 0 0,0 0-1,0 1 1,0-1 0,0 0 0,0 0-1,0 1 1,0-1 0,0 0 0,0 1-1,0-1 1,0 1 0,0-1 0,0 1 0,1 0-1,-1 0 1,0-1 0,0 1 0,0 0-1,1 0 1,-1 0 0,0 0 0,2 1-1,14-1 126,1 2-1,-1 0 0,0 1 1,27 9-1,69 29 300,-62-21-223,-8-4-93,159 67 496,-179-71-491,0 0 1,-1 2-1,-1 0 0,0 1 1,-1 2-1,25 25 0,-45-41-117,1-1 0,0 1-1,-1-1 1,1 1 0,-1 0-1,0-1 1,1 1 0,-1 0 0,1 0-1,-1-1 1,0 1 0,0 0-1,1 0 1,-1 0 0,0-1-1,0 1 1,0 0 0,0 0-1,0 0 1,0-1 0,0 1-1,0 0 1,0 0 0,0 0 0,-1 0-1,1 0-7,-1-1 0,0 1 0,1-1 0,-1 1 0,0-1 0,1 1 0,-1-1 0,0 0 0,1 1-1,-1-1 1,0 0 0,0 0 0,0 1 0,1-1 0,-1 0 0,0 0 0,0 0 0,0 0 0,1 0 0,-1 0 0,0 0-1,0 0 1,0-1 0,1 1 0,-1 0 0,0 0 0,0-1 0,1 1 0,-1 0 0,0-1 0,0 0 0,-39-18 71,0-2 1,-43-31-1,22 14-83,-284-189 4,340 222 0,7 3 0,6 3 0,38 21 0,69 42 0,-99-54 0,124 87 235,13 8-4395,-98-70-8042</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40.855"/>
    </inkml:context>
    <inkml:brush xml:id="br0">
      <inkml:brushProperty name="width" value="0.05" units="cm"/>
      <inkml:brushProperty name="height" value="0.05" units="cm"/>
    </inkml:brush>
  </inkml:definitions>
  <inkml:trace contextRef="#ctx0" brushRef="#br0">97 257 11904,'0'0'896,"0"-6"-534,0-7-211,1 0-1,0 0 0,4-17 1,-4 25-99,1 0 0,-1 0 0,1 0 0,0 0 1,1 0-1,-1 0 0,1 1 0,0-1 0,0 1 1,0-1-1,0 1 0,6-5 0,1 0 96,26-21 248,-35 30-382,-1-1 0,1 1 1,0-1-1,-1 1 0,1-1 1,0 1-1,0 0 0,-1-1 1,1 1-1,0 0 0,0 0 1,0-1-1,0 1 0,-1 0 0,1 0 1,0 0-1,0 0 0,0 0 1,0 0-1,-1 0 0,1 0 1,0 1-1,0-1 0,0 0 1,-1 0-1,1 1 0,0-1 1,0 1-1,-1-1 0,1 0 0,0 1 1,0-1-1,-1 1 0,1 0 1,-1-1-1,1 1 0,-1-1 1,1 1-1,-1 0 0,1-1 1,-1 1-1,1 0 0,-1 1 1,2 3 45,0 0 0,-1 0 0,1 0 0,-1 1 0,-1-1 1,1 1-1,-1-1 0,0 0 0,0 1 0,0-1 1,-1 1-1,0-1 0,0 0 0,-1 0 0,1 1 1,-1-1-1,0 0 0,0 0 0,-1 0 0,-4 6 1,5-8-29,0 0 1,0 0-1,-1-1 1,1 1-1,-1 0 1,1-1-1,-1 0 1,0 1-1,0-1 1,0-1-1,-1 1 1,1 0-1,0-1 1,-1 1-1,1-1 1,-1 0-1,1 0 0,-1-1 1,1 1-1,-1-1 1,0 1-1,1-1 1,-1 0-1,0-1 1,1 1-1,-1 0 1,0-1-1,1 0 1,-1 0-1,1 0 1,-5-2-1,2 0-18,0 0-1,-1 0 0,1-1 0,1 0 0,-1 0 1,0 0-1,1 0 0,0-1 0,0 0 0,0 0 0,1 0 1,0-1-1,0 0 0,0 0 0,0 0 0,-3-9 0,5 10-5,0-1 0,1 1-1,0-1 1,0 1 0,0-1-1,1 1 1,0-1-1,0 0 1,0 1 0,0-1-1,1 1 1,0-1-1,1 1 1,-1-1 0,1 1-1,0 0 1,0 0 0,0 0-1,1 0 1,6-9-1,-8 12-7,1 0 0,-1 0 0,1 1 0,0-1 0,0 1 0,0-1 0,-1 1 0,1 0 0,0 0 0,1 0 0,-1 0 0,0 0 0,0 0 0,0 1 0,0-1 0,1 1 0,-1-1 0,0 1 0,1 0 0,-1 0 0,0 0 0,1 0 0,-1 0 0,0 0 0,0 1 0,1-1 0,-1 1 0,0 0 0,4 1 0,-2 0 0,0-1 0,0 1 0,-1 0 0,1 0 0,-1 1 0,1-1 0,-1 1 0,0-1 0,1 1 0,-1 0 0,-1 1 0,1-1 0,0 0 0,-1 1 0,4 5 0,-3 3 24,0-1-1,0 0 1,-1 1-1,0-1 1,-1 1-1,-1 0 1,0-1-1,0 1 1,-4 20-1,4-31-20,0 0 0,0 0 0,-1 1 0,1-1 0,0 0 0,-1 0 0,1 0 0,-1 0 0,1 0 0,-1 0 0,0 0 0,1 0 0,-1 0 0,0 0 0,0 0 0,1 0 0,-1 0 0,0-1 0,0 1 0,0 0 0,0-1 0,0 1 0,0 0 0,0-1 0,-1 1 0,0-1 0,0 0 6,1 0-1,-1 0 0,1-1 0,-1 1 0,1 0 0,-1-1 0,1 0 0,-1 1 0,1-1 0,-1 0 0,1 0 0,0 0 0,-1 0 1,1 0-1,0 0 0,-2-2 0,-2-2 12,1 0 1,-1-1 0,1 1 0,0-1-1,1 0 1,0 0 0,0 0 0,-3-8-1,5 10-28,1 1-1,0-1 0,-1 0 0,1 0 0,1 1 0,-1-1 0,0 0 0,1 0 0,0 1 1,0-1-1,0 1 0,0-1 0,1 1 0,-1-1 0,1 1 0,0 0 0,0-1 0,0 1 1,0 0-1,3-2 0,-3 3 3,-1 1 0,1-1 0,-1 1-1,1-1 1,0 1 0,-1 0 0,1 0 0,0 0 0,0 0 0,0 0 0,0 0 0,0 0 0,0 1 0,0-1 0,0 1 0,0-1 0,0 1-1,0 0 1,0 0 0,0 0 0,1 0 0,-1 0 0,0 1 0,0-1 0,0 0 0,0 1 0,0 0 0,0-1 0,0 1 0,0 0-1,0 0 1,-1 0 0,1 0 0,0 1 0,3 1 0,-3 1 1,1-1 0,-1 0 0,1 0 0,-1 1 0,0 0 0,0-1 0,-1 1 0,1 0 1,-1 0-1,0 0 0,0 0 0,0 0 0,1 4 0,-1 4-5,0 0 1,0 1 0,-1 13-1,-7 28 10,6-50 0,0 1 0,0-1 0,0 0 0,-1 0 0,1 0 0,-1 0 0,0 0 0,0-1 0,0 1 0,-4 4 0,5-7-2,1-1 0,-1 0-1,0 1 1,1-1 0,-1 0-1,1 0 1,-1 0 0,1 1-1,-1-1 1,0 0 0,1 0-1,-1 0 1,1 0 0,-1 0-1,0 0 1,1 0-1,-1 0 1,1-1 0,-1 1-1,1 0 1,-1 0 0,0 0-1,1-1 1,-1 1 0,1 0-1,-1 0 1,1-1 0,-1 1-1,1-1 1,-1 1 0,1 0-1,0-1 1,-1 1-1,1-1 1,0 1 0,-1-1-1,1 0 1,-18-24-325,15 21 189,-35-54-3574,20 28-5845</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10.574"/>
    </inkml:context>
    <inkml:brush xml:id="br0">
      <inkml:brushProperty name="width" value="0.05" units="cm"/>
      <inkml:brushProperty name="height" value="0.05" units="cm"/>
      <inkml:brushProperty name="color" value="#722E04"/>
    </inkml:brush>
  </inkml:definitions>
  <inkml:trace contextRef="#ctx0" brushRef="#br0">16 977 4608,'29'2'-27,"-1"-1"1,1-1-1,47-7 0,-34 5 698,0 1-1,0 2 0,42 7 1,61 2 1063,-46-9-921,-14 1-110,111-12 0,-78 0-74,142 8 1,89-7 415,-246-3-854,139-10 331,-193 20-333,0 3 0,94 12 0,3 7 333,222 2 1,-122-2-47,24 0-56,434 1 348,-382-23-697,-15 0-36,-165 11-35,278-20 0,-189-2 102,-142 11-14,110-16 0,-154 7-36,0-2 0,0-2 0,73-35 0,-45 18-26,-52 23 0,0-1 0,0 0-1,0-2 1,24-18-1,-43 28-25,0-1 0,1 1 0,-1-1 0,0 0 0,0 0 0,-1 1 0,1-1 0,-1 0 0,1 0 0,-1-1 0,0 1 0,0 0 0,0 0 0,-1-1 0,1 1 0,-1 0 0,0-1 0,0 1 0,0-4 0,-1-8 0,-1 1 0,0-1 0,-5-14 0,3 14 0,-3-18 16,5 18 0,-1 1 0,-1-1 0,0 0 0,-1 1 0,-1 0 0,-8-15 0,-25-44-16,27 49 0,-25-40 0,31 56 0,0 0 0,-1 1 0,0 0 0,0 0 0,0 0 0,-1 1 0,0 0 0,-13-7 0,-51-22 0,-2 4 0,-147-41 0,114 39 0,70 24 0,1 2 0,-1 1 0,0 2 0,-66 0 0,50 3 0,-96-2 0,-268-20 0,399 21 0,-65-5 0,76 7 0,7 0 0,0-1 0,0 1 0,0 0 0,1 0 0,-1 0 0,0 0 0,0 0 0,0 0 0,0 0 0,0 0 0,0 0 0,0 0 0,0 0 0,1 0 0,-1-1 0,0 1 0,0 0 0,0 0 0,0 0 0,0 0 0,0 0 0,0 0 0,0 0 0,0-1 0,0 1 0,0 0 0,0 0 0,0 0 0,0 0 0,0 0 0,0 0 0,0-1 0,0 1 0,0 0 0,0 0 0,0 0 0,0 0 0,0 0 0,0 0 0,0 0 0,0-1 0,0 1 0,0 0 0,0 0 0,0 0 0,0 0 0,-1 0 0,1 0 0,0 0 0,0 0 0,0-1 0,0 1 0,0 0 0,0 0 0,0 0 0,0 0 0,-1 0 0,1 0 0,0 0 0,0 0 0,0 0 0,0 0 0,0 0 0,0 0 0,-1 0 0,1 0 0,0 0 0,0 0 0,0 0 0,6-4 0,8 2 0,1 0 0,-1 0 0,0 1 0,0 1 0,1 0 0,-1 1 0,16 4 0,9-2 0,453 24 0,-462-25 0,-1 2 0,0 0 0,-1 2 0,36 12 0,106 48 0,16 6 0,-164-66 0,-1 2 0,1 0 0,-1 2 0,32 19 0,-41-21 0,-1 1 0,0 0 0,0 0 0,-1 1 0,0 1 0,-1-1 0,0 2 0,13 21 0,-1 5 0,-3-5 0,2-2 0,31 41 0,-35-52 0,0 1 0,16 29 0,-27-42 0,-1 1 0,0 0 0,0 0 0,0 0 0,-1 0 0,-1 1 0,1-1 0,-2 1 0,2 12 0,-3-14 0,0-7 0,-1 1 0,1 0 0,0 0 0,-1-1 0,1 1 0,-1 0 0,1-1 0,-1 1 0,0-1 0,0 1 0,0-1 0,0 1 0,0-1 0,0 1 0,0-1 0,0 0 0,0 1 0,-1-1 0,1 0 0,0 0 0,-1 0 0,-1 1 0,-31 11 0,31-12 0,-45 12 58,-1-3 0,-91 8 0,-104-9 253,62-4-177,-459 24 15,-115-26 107,156-13-256,474 11 18,-245-8 114,24 2 3,14 0-36,203-7-99,-81-4 0,126 17 0,1 0 0,-128-13 0,157 7 0,-105 4 0,67 3 0,-178 4 0,-167-4 0,268 0 0,57 2 0,76-7 0,30 2 0,0 0 0,-1 1 0,1 0 0,0 0 0,-1 0 0,1 1 0,-11 2 0,-42 7 0,61-9 0,-1 0 0,1-1 0,0 1 0,0 0 0,0-1 0,0 1 0,-1 0 0,1-1 0,0 1 0,0-1 0,0 0 0,0 1 0,0-1 0,0 0 0,0 0 0,0 0 0,1 1 0,0-1 0,53 0 0,85-9 0,0 0 0,99 13 0,75-2 0,38 5 43,-51 1 21,-118-12-52,382 5 275,-290 1-76,-7 0-38,263 11 339,-428-14-395,149 16 0,-126 9-117,-8-1 0,258-3 117,-292-19-106,50 4-14,-35 0 15,160-13 1,-229 3 25,0-2 1,32-11-1,-32 9-42,57-10-1,-22 9 25,-6 2 34,83-3 0,-116 10-31,0-2 0,40-9 0,-37 6 7,51-4-1,-42 9-3,1-2 0,-1-1-1,0-2 1,44-13-1,-78 18-25,0-1 0,0 0 0,0 0 0,0 0 0,0 0 0,0-1 0,0 0 0,4-4 0,-6 6 0,-1 0 0,0 0 0,0 0 0,0-1 0,0 1 0,0 0 0,0-1 0,0 1 0,-1 0 0,1-1 0,0 1 0,-1-1 0,1 1 0,-1-1 0,0 1 0,1-1 0,-1 0 0,0 1 0,0-1 0,0 1 0,0-1 0,0 0 0,0 1 0,-1-1 0,1 1 0,0-1 0,-1 1 0,0-3 0,-23-55 0,20 45 0,-1 0 0,-1 1 0,0-1 0,-11-16 0,-12-8 0,-1 1 0,-2 2 0,-2 1 0,-1 1 0,-1 2 0,-2 1 0,-1 3 0,-1 1 0,-66-32 0,76 45 0,-1 2 0,0 0 0,-56-10 0,-100-5 0,-21-4 0,52-3 0,-308-73 0,432 99 0,-2-1 0,34 8 0,1 0 0,-1 0 0,0 0 0,0 1 0,0-1 0,0 0 0,0 0 0,0 0 0,0 0 0,0 0 0,0 0 0,0 0 0,1 0 0,-1 0 0,0 0 0,0 0 0,0 0 0,0 0 0,0 0 0,0 0 0,0 0 0,0 0 0,0 0 0,1 0 0,-1-1 0,0 1 0,0 0 0,0 0 0,0 0 0,0 0 0,0 0 0,0 0 0,0 0 0,0 0 0,0 0 0,0 0 0,0 0 0,0 0 0,1 0 0,-1-1 0,0 1 0,0 0 0,0 0 0,0 0 0,0 0 0,0 0 0,0 0 0,0 0 0,0 0 0,0 0 0,0-1 0,0 1 0,0 0 0,0 0 0,0 0 0,0 0 0,0 0 0,0 0 0,26-1 0,279 27 0,-235-17 0,-10-2 0,272 25 0,-231-24 0,136 26 0,95 41 0,-300-65 0,1 0 0,-1 2 0,-1 2 0,0 0 0,-1 2 0,-1 2 0,-1 0 0,0 2 0,-1 1 0,36 37 0,-44-36 0,-1 0 0,-1 2 0,-1 0 0,-1 0 0,15 35 0,-4 9 0,-25-64 0,0 0 0,0 1 0,0-1 0,0 1 0,-1-1 0,1 1 0,-1 0 0,0-1 0,-1 1 0,1-1 0,-1 1 0,0-1 0,-1 6 0,-2-5 0,0-1 0,-1 1 0,1 0 0,-1-1 0,0 0 0,0 0 0,-1-1 0,1 1 0,-1-1 0,-11 4 0,-5 5 0,-16 9 0,-1 0 0,-1-3 0,-1-1 0,-55 15 0,-48 0 0,0-7 0,-2-6 0,0-6 0,-223-9 0,134-25 0,38 1 0,175 18 0,-361-18 0,-7 27 0,298 3 0,-56 4 0,-218-24 0,49-2 0,-68-12 0,-5 0 0,151 30 0,-246 39 0,-343 29 0,775-73 0,0 2 0,-1-4 0,-69-8 0,46 4 4,58 6-21,0-2 0,0-1 0,-19-4 0,43 6-1503,17 2 64,-13-1-325,19 3-9781</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14.192"/>
    </inkml:context>
    <inkml:brush xml:id="br0">
      <inkml:brushProperty name="width" value="0.05" units="cm"/>
      <inkml:brushProperty name="height" value="0.05" units="cm"/>
      <inkml:brushProperty name="color" value="#722E04"/>
    </inkml:brush>
  </inkml:definitions>
  <inkml:trace contextRef="#ctx0" brushRef="#br0">1042 72 4608,'47'5'53,"80"6"2176,-115-9-1346,-13 2 436,0-3-1223,0 0 0,-1 0-1,1-1 1,-1 1-1,1-1 1,-1 1 0,1-1-1,-1 1 1,0-1-1,1 0 1,-4 0 0,-712 53 2420,335-14-1854,278-36 512,101-5-1011,10-5-92,10-4-28,7 2-7,0 0 1,1 2-1,46-9 1,81-1 146,-76 10-149,401-47-34,-131 29 0,-258 32 0,-60-4 0,39 0 0,24-11 186,-77 4-48,-59 5-57,-83-3 77,86-1-97,-1 3 0,-59 6 0,14 6-5,1-4-1,-1-3 1,0-4-1,-143-18 1,208 14-52,-298-30 397,696 27-167,-183 5-138,206 3 192,-310 3-288,-236 1 173,56-1-68,-347 47-11,318-35-124,98-13-248,-41 6 120,24 6-3139,27-8-6111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4.922"/>
    </inkml:context>
    <inkml:brush xml:id="br0">
      <inkml:brushProperty name="width" value="0.05" units="cm"/>
      <inkml:brushProperty name="height" value="0.05" units="cm"/>
    </inkml:brush>
  </inkml:definitions>
  <inkml:trace contextRef="#ctx0" brushRef="#br0">47 22 10112,'-37'83'0,"36"-80"26,1 1 0,0-1 0,0 1 0,0 0 0,1-1 0,-1 1 0,1-1 0,0 1 0,0-1 0,1 4 0,2 8 72,1 14 144,0-6 80,0 0 1,-2 0-1,-1 1 0,-1-1 0,-4 40 1,2-61 417,-3-6-281,-4-18-129,-5-30-217,7-8 26,4-101 0,1 133-139,0-10 0,1 38-2,0-1 1,0 1 0,0 0 0,0 0 0,0-1 0,0 1 0,0 0 0,0 0 0,0 0 0,0-1 0,0 1 0,0 0 0,0 0 0,0-1-1,0 1 1,0 0 0,1 0 0,-1 0 0,0-1 0,0 1 0,0 0 0,0 0 0,0 0 0,1 0 0,-1-1 0,0 1 0,0 0 0,0 0-1,0 0 1,1 0 0,-1 0 0,0 0 0,0 0 0,0-1 0,1 1 0,-1 0 0,0 0 0,0 0 0,1 0 0,-1 0 0,8 8-115,2 16-236,14 49-3168,-17-48-3456</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41.796"/>
    </inkml:context>
    <inkml:brush xml:id="br0">
      <inkml:brushProperty name="width" value="0.1" units="cm"/>
      <inkml:brushProperty name="height" value="0.6" units="cm"/>
      <inkml:brushProperty name="color" value="#996600"/>
      <inkml:brushProperty name="inkEffects" value="pencil"/>
    </inkml:brush>
  </inkml:definitions>
  <inkml:trace contextRef="#ctx0" brushRef="#br0">789 1460 128,'0'0'0,"0"0"0,0 0 0,0 0 768,0 0-512,0 0 384,0 0 128,0 0-128,0 0 0,3-11 0,3-10 0,4-12-256,3-9 128,1-7-128,2-5 0,-1-1-128,-2-1 128,-3 0 0,-2 2 0,2 1-128,0 4 0,1 3-128,0 5 0,-1 4 0,-2 4 0,-2 4 0,-1 7 128,-3 6-128,-3 9 128,-5 11-128,-5 11 128,-4 11-128,-2 12 128,-2 11-128,0 11 128,-1 9-128,0 6 128,-1 3-128,-1 2 128,-1 0-128,-1-4 128,0-6-128,3-9 0,3-11 0,5-15 0,5-15 0,7-15 0,4-16-128,5-14 128,3-14-128,2-11 128,2-11-128,0-8 128,0-7-128,1-4 128,-2 1-128,0 3 0,-2 8 0,-1 9 0,-2 8 0,-1 9 0,-1 5 0,0 8 0,-1 6 0,-1 8 0,-2 10 0,-3 14 128,-2 13 0,-4 13 0,-4 15 0,-3 12 128,-2 10-128,-2 7 128,-3 3-128,0-1 128,-2-2-128,2-6 128,1-8-128,3-10 0,3-12-128,5-13 128,5-17-128,5-18 128,5-19-128,4-17 128,3-14-128,2-11 0,0-4 0,-1-1 0,-2 3 0,-2 5 0,-2 6 0,-3 7 0,-1 7 0,0 7 0,-1 7 0,0 6 0,0 6 0,-1 11 0,-3 13 0,-4 15 0,-3 16 0,-4 15 0,-4 11 0,-3 9 128,-4 2-128,-2 2 128,0-3-128,0-6 0,2-7 0,4-9 127,4-11-127,5-12 128,3-14-128,4-13 0,4-17 0,6-18 0,6-19 0,5-17 0,4-17 0,3-10 0,1-6 0,-1 2 0,-3 8 0,-4 11 0,-2 13 0,-5 15 0,-2 13 0,-4 12 0,-1 10 0,-3 11 0,-2 12 0,-3 13 0,-3 14 0,-3 14 0,-2 16 0,-4 11 0,-4 11 0,-6 5 0,-4 0 0,-2-1 0,-1-5 0,1-7 0,2-9 0,3-11 0,5-11 0,3-11 0,5-11 0,6-11 0,6-13 0,7-12 0,5-13 0,6-11 0,5-13 0,3-10 0,1-10 0,1-6 0,-2-5 0,-2 0 0,-2 5 0,-5 8 0,-3 11 0,-4 11 0,-4 12 0,-1 12 0,-4 9 0,-2 11 0,-1 14 0,-4 15 0,-3 14 0,-6 15 0,-6 11 0,-6 11 0,-6 6 0,-2 5 0,-2 2 0,1-3 0,2-6 0,4-10 0,6-11 0,6-14 0,7-16 0,9-18 128,8-20-128,10-20 128,10-18-128,8-16 128,7-14-128,2-10 0,-1-8 0,-2 0 0,-5 4 0,-5 7 0,-5 7 0,-3 9 0,-4 5 0,-1 5 0,-3 5 0,0 4 0,-1 5 0,0 3 0,0 6 0,-1 4 0,-2 8 0,-2 6 0,-3 8 0,-2 10 0,-3 8 0,-3 9 0,-3 9 0,-3 10 0,-2 10 0,-3 11 0,-1 10 0,-2 8 0,-1 5 0,-2 3 0,-5 0 0,-2-3 0,-1-6 0,-1-9 0,1-8 0,2-12 0,4-9 0,6-13 0,6-12 0,7-14 0,7-15 0,8-15 0,9-14 0,5-15 0,7-11 0,2-10 0,0-4 0,-2 1 0,-4 6 0,-5 7 0,-4 11 0,-3 8 0,-4 8 0,-1 6 0,-2 4 0,0 5 0,1 2 0,0 5 0,0 4 0,-2 4 0,-2 5 0,-3 7 0,-3 9 0,-4 10 0,-2 9 0,-4 9 0,-2 10 0,-2 11 0,0 9 0,-1 8 0,-1 7 0,-1 3 0,-2 3 0,-2-2 0,1-7 0,0-8 0,2-12 0,2-11 0,3-12 0,4-14 0,4-17 0,6-17 0,6-16 0,4-17 0,6-17 0,4-15 0,3-13 0,1-7 0,1-3-128,-1 2 128,-2 8-128,-2 11 128,-2 12-128,-2 11 128,1 9-128,2 8 128,2 6-127,1 4 127,0 5-128,-1 3 128,-1 6-128,-3 4 128,-3 4-128,-4 5 128,-4 6-128,-4 7 128,-5 5 0,-4 8 0,-5 9 0,-5 11 0,-4 10 0,-5 13 0,-3 13 0,-1 12 0,-1 10 0,1 6 0,0 3 0,1-3 0,3-8 0,3-11 0,3-14 0,3-16 0,4-16 0,4-18 0,4-24 0,5-20 0,6-22 0,4-20 0,4-19 0,6-17 0,6-14 0,7-14 0,9-11 0,7-6 0,3 1-128,0 9 128,-1 14-128,-6 19 128,-7 26-128,-10 23 128,-9 22-128,-8 22 128,-7 19-128,-8 17 128,-8 15 0,-7 13 0,-9 13 0,-5 12 0,-6 14 0,-3 15 0,-5 17 0,-1 11 128,0 7-128,3-2 128,5-9 0,6-15 0,8-24-128,7-22 128,6-21-128,5-18 128,4-16-128,3-18 128,5-17-128,3-20 128,6-20-128,7-20 0,7-22 0,12-24 0,15-24 0,13-14 0,11-4 0,5 7 0,0 17 0,-6 20 0,-13 24-128,-14 23 128,-15 23-128,-13 22 128,-10 22-128,-10 20 128,-9 17 0,-9 17 0,-10 13 0,-8 13 0,-9 12 0,-9 16 0,-9 19 0,-7 15 0,-5 11 0,0 1 0,3-9 0,9-14 0,11-22 0,13-22 128,11-21-128,10-21 128,9-21-128,6-21 128,7-23-128,7-23 0,8-24 0,11-26 0,14-27 0,12-21 0,11-12 0,7-1 0,1 9 0,-6 19 0,-12 26 0,-13 26 0,-13 25 0,-12 22 0,-10 16 0,-11 16 0,-11 14 0,-13 15 0,-11 16 0,-10 15 0,-8 17 0,-8 21 0,-9 24 0,-5 19 0,-2 11 0,2 1 0,6-5 0,9-17 128,13-24-128,12-26 127,12-25-127,12-25 128,8-23-128,10-25 128,7-25-128,7-26 0,10-24 0,13-26 0,17-31 0,16-19 0,15-12 0,8-2 0,2 6 0,-8 16 0,-11 21 0,-15 26 0,-18 30 0,-15 26 0,-14 27-128,-11 25 128,-11 25 0,-9 23 0,-10 20 0,-10 22 0,-11 23 0,-11 22 0,-11 18 0,-8 13 0,-5 7 0,-1 0 0,2-4 0,4-9 0,11-12 0,10-17 0,13-17 0,12-23 0,10-25 0,9-24 128,7-26-128,7-26 0,9-24 0,8-24 128,11-21-128,13-23 0,17-25 0,11-18 0,8-9 0,1 1 0,-5 13 0,-11 18 0,-12 24 0,-14 24 0,-14 22-128,-9 19 128,-9 14-128,-6 14 128,-3 13-128,-5 14 128,-3 17 0,-3 18 0,-3 19 0,-4 17 0,-6 15 0,-8 15 0,-11 15 0,-11 11 0,-8 5 0,-4-3 0,0-12 0,8-19 0,10-25 0,13-25 0,13-26 0,11-25 128,11-29-128,11-27 128,13-25-128,14-29 128,11-32-128,9-23 128,4-17-128,0-6 0,-3 3 0,-3 11 0,-2 15 0,-4 20 0,-5 23 0,-7 22 0,-7 22 0,-6 21 0,-7 19 0,-8 18 0,-7 17 0,-8 18 0,-11 16 0,-7 17 0,-8 15 0,-5 21 128,-7 26-128,-3 23 128,-3 16 0,-1 10 0,0 1 0,1-5 0,6-13-128,6-20 128,9-25-128,7-27 128,8-27-128,7-28 128,5-27-128,7-27 128,4-25-128,5-23 128,5-21-128,4-22 128,5-23-128,3-16 0,0-9 0,0 4 0,-3 13 0,-2 21 0,-5 24 0,-3 24 0,-4 21 0,-5 19 0,-3 13 0,-3 15 0,-5 15 0,-7 19 0,-6 21 0,-5 19 0,-6 19 0,-2 19 0,-5 23 0,-2 17 0,0 9 0,2 1 128,3-7-128,5-18 128,5-25-128,5-26 0,5-25 0,3-23 128,5-22-128,3-24 0,4-25 0,4-25 0,4-23 0,5-22 0,10-23 0,4-7 0,0 6 0,-2 13 0,-6 20 0,-4 19 0,-5 17 0,-5 15 0,-5 13 0,-3 11 0,-2 9 0,-3 13 0,-3 16 0,-3 16 0,-4 19 0,-5 17 0,-5 19 0,-5 20 0,-4 24 0,-3 19 0,0 9 0,2 2 0,4-7 0,5-15 0,5-26 0,7-27 0,5-29 0,5-28 0,5-29 0,7-27 0,6-27-128,7-28 128,8-30-128,6-22 0,6-15-128,3-2 128,1 7 0,-2 15 0,-7 21 0,-8 21 0,-8 22 0,-8 21 0,-9 20 0,-7 18 0,-8 20 0,-8 18 128,-6 19-128,-4 16 128,-3 17 0,-3 20 0,-3 24 0,0 21 0,0 17 0,3 12 0,3 5 0,4-2 0,5-13 0,5-19 128,4-27-128,4-28 0,5-31 0,4-28 128,4-27-128,5-24 128,3-24-128,5-20 128,3-20-128,5-21 0,8-25 0,5-20 0,2-15-128,0-7 128,-4 3-128,-5 14 128,-10 26-128,-8 29 128,-10 26-128,-6 23 128,-5 18-128,-6 18 128,-7 15-128,-4 16 128,-5 19 0,-3 19 0,-1 20 0,1 25 0,0 29 0,3 23 0,4 18 0,4 11 0,3-1 0,4-6 0,2-10 0,1-14 0,3-17 0,3-21 0,2-26 0,3-25 0,3-26 0,3-24 0,4-22-128,4-20 128,6-18-255,4-13-1,4-11-128,1-8 0,0-6 0,-3-5 0,-4-4-128,-3-4 128,-4-1 0,-3-2 0,-1 2 0,0 4 128,0 7 0,-1 11 0,-2 13 0,-3 15 128,-3 17 0,-4 18 0,-4 20 0,-4 20 0,-3 20 128,-2 20 0,-2 19 0,-3 22 0,-1 21 0,-3 17 128,-2 11 0,-2 7 0,1 5 0,2-1 128,2-8 0,2-11 0,0-12 128,2-13 0,0-13-128,1-14 128,2-18-128,2-15 0,2-18 0,3-15 0,2-17-128,4-19 128,1-22-128,3-20 128,3-21-128,1-22 128,2-20-128,1-20 0,4-22 0,0-13 0,-1-1 0,-2 12 0,-4 26-128,-2 29 127,-4 29-127,-2 25 0,2 22 0,1 19 0,2 18 0,2 20 128,-2 21-128,-3 28 128,-6 35 0,-6 30 0,-7 26 0,-5 17 0,-2 11 0,-1-1 0,2-11 0,3-17 0,3-25 0,3-27 0,3-31 0,3-30 0,3-25-128,3-24 128,3-22-128,1-22 128,2-22-128,1-19 128,1-20-128,3-22 128,6-25-128,6-18 0,5-11 0,3 2 0,1 12 0,-3 23 0,-6 30 0,-5 29 0,-6 26 0,-6 25 0,-7 21 0,-6 24 0,-5 24 0,-5 22 0,-4 22 0,-3 24 0,-3 28 0,0 21 0,1 16 0,3 5 0,3-3 0,4-14 0,4-22 0,3-27 0,3-28 0,3-25 0,3-20 0,0-17 0,1-12 0,1-7 128,-2-7-128,-1-9 128,-1-12-128,2-16 0,3-19 0,5-19 0,6-22 0,7-23 0,10-24 0,6-13 0,6-4 0,-2 14 0,-4 24 0,-7 32 0,-6 34 0,-8 36 0,-8 36 0,-7 42 0,-8 42 0,-4 34 0,-4 22 0,-2 12 0,0 0 0,2-6 0,1-14 0,3-20 0,1-24 0,4-25 0,1-22 0,1-18 0,2-15 0,-1-15 0,0-15 0,-1-16 0,0-15 0,0-15 128,3-17-128,2-18 0,4-16 0,5-13 0,4-8 0,4 2 0,-1 7 0,1 14 0,-1 20 0,-3 25 0,-5 28 0,-6 33 0,-7 33-128,-8 36 128,-7 38 0,-6 29 0,-2 21 0,1 9 0,2 0 0,3-7 0,5-16 0,3-23 0,3-26 0,4-26 0,2-23 0,2-22 128,-1-21-128,0-22 128,-2-25-128,-1-23 0,-1-24 0,-2-25 0,1-29 0,2-22 0,2-13 0,3-2 0,2 9 0,1 22 0,0 28 0,-1 30 0,-1 25 0,-2 26 0,-4 24 0,-2 27 0,-3 28 0,-3 25 0,-3 23 0,-3 26 0,-3 27 0,-1 20 0,1 15 0,4 3 0,3-10 0,4-19 0,5-28 0,2-31 0,3-32 0,2-32 0,2-34 0,1-31 0,1-28 0,1-29 0,2-32 0,4-27 0,5-22 0,4-13 0,5-1 0,2 11 0,-1 21 0,-3 29 0,-5 33 0,-6 33 0,-6 36 0,-6 36 0,-6 38 0,-8 41 0,-7 43 0,-6 36 0,-1 30 0,-1 17 0,4 5 0,3-7 0,5-20 0,6-29 0,3-35 0,4-36 0,2-36 0,2-34 0,2-33 0,-1-34 0,-1-32 0,0-35 0,1-36 0,0-32 0,1-27 0,3-15 0,2-7 0,4 4 0,2 14 0,2 22 0,1 28 0,0 36 0,-4 40 0,-8 48 0,-7 54 0,-8 52 0,-5 50 0,-2 39 0,-2 30 0,1 19 0,1 11 0,4-2 0,2-12 0,2-23 0,3-30 0,3-36 0,2-37 0,2-37 0,2-39 0,1-40 0,1-43 0,2-38 128,1-33-128,1-29 0,0-25 0,2-18 0,2-11 0,2-3 0,3 6 0,1 18 0,-1 31 0,-2 34 0,-4 38 0,-6 45 0,-6 51 0,-8 53 0,-7 57 0,-5 48 0,-4 44 0,-4 29 0,0 19 0,0 4 0,5-8 0,4-19 0,5-29 0,5-34 0,3-39 0,4-41 0,2-46 0,2-39 0,2-33 0,3-34 0,4-34 0,2-33 0,3-27 0,2-24 0,2-20 0,1-8 0,2 2 0,-1 16 0,-2 31 0,-5 41 0,-4 48 0,-7 59 0,-7 63 0,-8 62 0,-8 55 0,-7 43 0,-6 33 0,-3 20 0,2 9 0,5-4 0,6-13 0,6-25 0,5-35 0,4-38 0,4-38 0,2-37 0,0-36 0,0-35 0,1-35 0,1-37 128,4-40-128,4-39 0,6-34 0,4-23 0,6-11 0,3 3 0,0 16 0,-1 29 0,-4 38 0,-7 50 0,-8 56 0,-8 59 0,-9 56 0,-8 52 0,-9 47 0,-5 32 0,-2 21 0,2 6 0,2-8 0,5-21 0,5-32 0,5-37 0,6-40 0,3-40 0,4-39 0,0-43 128,1-46-128,2-43 128,1-38-128,4-31 0,5-26 0,5-15 0,7-8 0,4 10 0,-2 23 0,-3 35 0,-7 42 0,-7 44 0,-7 49 0,-10 52 0,-11 56-128,-8 51 128,-7 43 0,-4 31 0,-1 17 0,3 1 0,5-12 0,6-23 0,5-30 0,7-36 0,4-37 0,3-39 0,4-41 0,-1-42 0,1-45 0,-1-38 128,1-34-128,2-26 0,3-20 0,1-6 0,4 6 0,3 20 0,0 30 0,-1 35 0,-4 39 0,-3 42 0,-6 44 0,-5 47 0,-5 51 0,-6 41 0,-4 30 0,-3 18 0,0 7 0,2-7 0,4-17 0,4-26 0,6-33 0,3-34 0,3-34 0,2-34 128,2-35-128,0-33 128,0-31-128,-1-33 128,1-33-128,-1-28 0,1-18 0,1-9 0,2 3 0,2 14 0,3 26 0,-1 31 0,1 34 0,-2 39 0,-3 41 0,-4 50 0,-4 54 0,-2 48 0,-4 40 0,1 27 0,-1 14 0,2 1 0,0-12 0,2-24 0,2-32 0,1-40 0,2-42 0,0-41 0,3-42 0,2-41 0,0-43 0,1-37 0,1-33 0,1-25 0,1-16 0,1-5 0,2 5 0,1 18 0,0 28 0,-2 33 0,-1 37 0,-3 36 0,-3 33 0,-3 35 0,-3 34 0,-3 37 0,-3 42 0,-2 36 0,-1 30 0,0 18 0,0 3 0,1-11 0,1-24 0,1-32 0,4-35 0,3-38 0,2-37 0,1-38 0,-1-37 0,-1-37 0,3-38 0,1-33 0,5-28 0,3-18 0,2-11 0,1 5 0,0 18 0,-2 29 0,0 35 0,-3 37 0,-4 39 0,-4 38 0,-3 40 0,-6 42 0,-4 45 0,-5 32 0,-2 23 0,-2 9 0,0-4 0,3-12 0,2-23 0,4-27 0,3-31 0,3-32 0,1-28 0,3-30 0,2-30 0,2-28 0,0-25 0,1-28 0,2-30 0,3-24 0,5-16 0,2-5 0,3 4 0,0 19 0,-3 28 0,-4 31 0,-2 30 0,-6 34 0,-6 36 0,-10 41 0,-11 48 0,-9 41 0,-5 37 0,-3 23 0,-2 15 0,0 1 0,3-12 0,4-20 0,4-27 0,6-30 0,6-37 0,7-34 0,4-35 0,4-32 0,3-30 0,2-27 0,4-23 0,4-25 0,6-27 0,6-20 0,6-14 0,3-2 0,2 9 0,-1 22 0,-4 30 0,-5 32 0,-6 32 0,-7 31 0,-6 31 0,-6 30 0,-7 32 0,-5 38 0,-8 43 0,-5 38 0,-4 31 0,0 18 0,0 9 0,5-7 0,5-17 0,7-27 0,6-36 0,5-38 0,4-42 0,3-39 0,1-41 0,0-39 0,1-43 0,2-35 0,1-30 0,3-22 0,5-14 0,3-7 0,4-6 0,4 2 0,3 6 0,2 10 0,3 11 0,0 18 0,-2 19 0,-5 25 0,-5 29 0,-7 31 0,-8 33 0,-8 34 0,-10 35 0,-8 38 0,-10 42 0,-5 34 0,-1 25 0,1 9 0,5-2 0,7-12 0,8-20 0,6-25 0,5-24 0,5-26 0,1-25 0,3-23 0,0-18 0,1-17 0,-1-18 0,0-18 0,-1-19 0,2-21 0,4-22 0,5-26 0,6-30 0,9-23 0,9-15 0,7-6 0,5 3 0,3 10 0,-1 17 0,-3 21 0,-8 21 0,-7 26 0,-10 25 0,-9 27 0,-9 24 0,-10 28 0,-6 28 0,-11 34 0,-12 40 0,-10 34 0,-5 28 0,1 17 0,4 6 0,8-3 0,8-13 0,8-19 0,6-23 0,6-28 0,4-28 0,2-29 0,2-24 0,1-25 0,2-27 0,2-26 0,2-29 0,5-32 0,6-37 0,8-32 0,10-27 0,8-16 0,9-4 0,3 1 0,-2 7-128,-4 11 128,-8 12-128,-7 15 128,-6 17-128,-7 22 128,-6 28-128,-8 30 0,-8 35 0,-13 43 0,-17 51 0,-16 52 128,-14 52-128,-8 44 128,-3 36 0,0 21 0,3 9 0,9 1 0,10-7 0,9-15 0,11-23 0,7-29 0,8-31 0,5-34 0,4-39 0,4-39 0,4-42 0,1-41 0,3-42 0,3-36 0,5-28 0,3-23 0,3-13 0,2-8 0,2-3 0,3 4 0,5 6 0,3 10 128,5 8-128,2 10 0,2 8 0,1 10 0,1 10 0,-2 9 0,-5 6 0,-6 10 0,-8 14 0,-8 15 0,-7 17 0,-7 19 0,-6 24 0,-7 25 0,-7 27 0,-9 32 0,-11 36 0,-8 34 0,-8 31 0,-4 25 0,0 21 0,5 11 0,7 3 0,8-8 0,9-15 0,7-23 0,8-32 0,5-35 0,5-35 0,2-37 0,3-37 0,2-41 0,5-42 0,5-39 0,5-39 0,7-29 0,8-23 0,8-14 0,5-7 0,4 0 0,-1 6 0,-3 10 0,-4 13 0,-6 15 0,-4 16-128,-5 19 128,-4 22 0,-5 25 0,-6 26-128,-5 25 128,-6 26-128,-7 26 128,-8 27-128,-10 34 128,-13 43-128,-11 43 128,-9 46 0,-6 34 0,-1 26 0,3 11 0,5 0 0,8-12 0,9-21 0,8-28 0,7-32 0,8-34 0,7-35 0,5-38 0,5-36 0,3-36 0,4-32 0,3-36 0,6-42 0,8-43 0,9-39 0,12-29 0,12-16 0,7-9 0,0 0 0,-3 7 0,-4 12 0,-6 15 0,-6 20 0,-7 21 0,-8 24 0,-6 30 0,-10 36 0,-8 43 0,-8 51 0,-9 53 0,-7 57 0,-7 51 0,-7 47 0,-6 39 0,-5 27 0,-2 19 0,2 8 0,4-9 0,7-25 0,6-36 128,7-45-128,6-46 128,4-45-128,3-45 128,4-42-128,3-42 128,2-40-128,4-36 0,2-34 0,5-29 128,4-26-128,5-22 0,4-16 0,5-13 0,2-5 0,1 3 0,-1 13 0,-2 26 0,-5 33 0,-6 44 0,-10 52 0,-9 57 0,-11 63 0,-11 61 0,-8 57 0,-9 50 0,-7 44 0,-5 34 0,-3 31 0,4 14 0,7-3 0,10-24 0,11-41 0,9-50 0,10-55 0,5-53 0,2-53 0,2-51 0,0-51 0,2-45 0,4-40 0,5-37 0,2-34 0,3-30 0,1-27 0,6-17 0,6-9 0,7 6 0,5 18 0,-1 31 0,-4 41 0,-9 49 0,-13 56 0,-16 58 0,-18 63 0,-15 60 0,-10 57 0,-10 46 0,-4 35 0,-2 24 0,5 14 0,6 0 0,9-12 0,9-24 0,9-30 0,6-39 0,5-44 0,3-47 128,5-53-128,3-50 128,4-50-128,4-49 128,2-45-128,4-41 0,3-33 0,4-22 0,8-10 0,9 1 0,6 14 0,2 26 0,-2 36 0,-7 43 0,-9 44 0,-12 51 0,-16 58 0,-17 59 0,-14 57 0,-14 54 0,-10 48 0,-5 37 0,-1 24 0,4 10 0,6-7 0,8-21 0,9-34 0,9-42 0,6-45 0,4-52 0,5-53 0,4-55 0,4-56 0,6-49 0,8-45 0,10-40 0,10-38 0,14-25 0,13-16 0,10 6 0,-1 23 0,-7 39 0,-14 48 0,-19 59 0,-19 66 0,-23 66 0,-22 64 0,-18 53 0,-14 45 0,-7 31 0,-3 21 0,2 13 0,7 8 0,9-5 0,12-14 0,10-27 0,10-36 0,7-40 0,5-41 0,5-44 0,5-47 0,5-47 0,6-49 0,8-45 0,7-44 0,11-36 0,12-32 0,11-22 0,8-11 0,3 7 0,-2 26 0,-7 38 0,-12 49 0,-16 61 0,-19 70 0,-21 71 0,-19 72 0,-17 60 0,-13 49 0,-8 37 0,-4 28 0,2 18 0,5 8 0,7-9 0,12-23 0,11-38 0,9-47 0,8-50 0,5-51 0,5-53 0,3-51 0,1-48 128,4-43-128,3-38 128,6-32-128,7-26 128,11-21-128,9-10 128,7 0-128,3 14 128,0 26-128,-3 34 0,-10 38 0,-12 47 0,-18 53 0,-16 59 0,-15 60 0,-12 54 0,-8 45 0,-5 31 0,-1 17 0,4 2 0,4-12 0,7-25 0,9-34 0,8-38 0,6-42 0,8-45 0,6-47 0,7-48 0,9-48 0,10-45 0,7-41 0,9-37 0,4-34 0,3-17 0,-1-2 0,-6 19 0,-7 38-128,-11 51 128,-11 59-128,-12 61 128,-11 64-128,-9 59 128,-9 56 0,-5 47 0,-6 37 0,0 25 0,-1 15 0,3-2 0,7-12 0,6-23 0,5-32 0,5-36 0,4-38 0,4-42 0,5-42 0,3-43 0,2-45 0,4-43 0,4-44 0,2-38 0,4-33 0,3-19 0,0-7 0,-2 12 0,-3 27 0,-5 38 0,-6 42 0,-5 46 0,-4 46 0,-4 48 0,-5 46 0,-4 42 0,-4 39 0,-2 35 0,-2 32 0,0 26 0,0 20 0,2 6 0,2-8 0,2-23 0,1-36 0,3-42 0,1-46 0,2-52 128,3-58-128,5-59 128,2-57-128,5-52 128,4-45-128,4-28 128,4-19-128,1-3 0,0 6 0,-1 21 0,-4 33 0,-4 39 0,-4 40 0,-2 41 0,-3 43 0,-1 42 0,-3 43 0,-1 39 0,-1 36 0,-2 33 0,-2 29 0,-1 23 0,-2 13 0,0 2 0,1-9 0,3-22 0,2-31 0,2-40 0,1-43 0,0-44 0,1-43 0,2-46 0,4-45 0,3-45 0,3-42 0,5-31 0,5-23 0,4-4 0,0 13 0,0 30 0,-5 40-128,-5 50 128,-8 59-128,-8 58 128,-11 58-128,-8 49 128,-4 44 0,-2 32 0,1 22 0,3 9 0,3-4 0,6-15 0,3-25 0,3-32 0,2-36 0,2-39 0,1-39 0,0-37 0,0-34 0,0-35 0,0-35 0,2-29 0,1-25 0,1-15 0,3-11 0,5-3 0,5 2 0,4 12 0,2 23 0,-2 29 0,-4 35 0,-4 42 0,-6 43 0,-8 50 0,-8 52-128,-6 45 128,-2 32 0,1 22 0,1 9 0,4-2 0,4-9 0,4-19 0,7-23 0,3-30 0,3-32 0,-1-35 0,0-39 0,-1-34 0,-1-33 0,0-31 0,0-30 0,-2-23 0,1-14 0,2-6 0,2-1 0,4 5 0,3 3 0,2 10 0,1 14 0,-2 20 0,-3 26 0,-5 31 0,-6 36 0,-7 37 0,-7 35 0,-7 36 0,-5 35 0,-3 26 0,2 13 0,4 1 0,5-10 0,6-20 0,4-28 0,5-28 0,1-27 0,2-28 0,1-27 0,1-27 0,1-28 0,2-25 0,1-23 0,2-27 0,4-29 0,4-22 0,5-12 0,2 3 0,1 14 0,-1 27 0,-5 34 0,-5 34 0,-5 29 0,-6 29 0,-6 27 0,-6 28 0,-6 33 0,-6 38 0,-4 45 0,-3 35 0,1 26 0,3 9 0,7-8 0,6-21 0,8-34 0,3-35 0,4-36 0,0-38 0,0-38 0,-1-35 0,-4-30 0,-3-31 0,-3-31 0,-1-25 0,1-23 0,0-15 128,1-10-128,2 1 128,1 8-128,2 15 0,-2 25 0,-1 28 0,-2 31 0,-3 28 0,-1 24 0,-3 24 0,-4 26 0,-4 28 0,-2 30 0,-2 32 0,0 37 0,2 28 128,4 15-128,5 1 128,4-13-128,5-24 128,3-30-128,1-33 128,2-32-128,-1-30 128,0-31-128,0-28 128,1-28-128,1-31 128,2-38-128,2-34 128,3-30-128,0-17 0,-1-9 0,-2 4 0,-4 17 0,-4 23 0,-4 30 0,-5 29 0,-5 27 0,-3 20 0,-2 15 0,1 11 0,0 8 0,2 5 0,2 7 0,3 8 0,2 11-128,4 16 128,1 20-128,0 22 128,1 25-128,0 27 128,0 30 0,1 21 0,2 14-128,3 0 128,3-8-128,3-16 128,2-22-128,0-26 128,-1-27 0,-2-25 0,-1-20 0,-3-21 0,0-20 0,-2-20 0,0-20 0,-1-21 0,-1-22 0,-1-26 0,2-30 0,1-21 0,2-15 0,-1-1 0,0 10 0,-1 22 0,-1 30 0,-2 32 0,0 29 0,-1 24 0,0 19 0,0 13 0,0 12 0,-2 12 0,-2 17 0,-2 17 0,-3 21 0,-3 26 0,-2 33 0,0 27 0,2 22 0,4 11 0,3-4 0,4-13 0,4-22 0,2-31 0,2-35 0,0-35 0,1-32 0,2-29 0,0-24 0,2-23 0,-1-19 0,0-22 0,-1-22 0,-2-19 0,-1-11 0,-3-2 0,-3 3 0,-1 16 0,-3 23 0,-2 26 0,-2 22 0,-2 20 0,-2 14 0,0 11 0,1 6 0,3 8 0,1 7 0,4 10 0,1 15 0,3 15 0,1 17 0,1 15 0,1 16 0,1 11 0,0 7 0,2 1 0,3-4 0,0-9 0,2-12 0,1-14 0,1-14 0,0-16 0,1-17 0,0-14 0,-2-16 0,0-14 0,-1-14 0,0-12 0,-1-10 0,-2-7 0,-2-9 0,-2-6 0,-3-6 0,-3-3 0,-1 2 0,-2 6 0,-2 9 0,0 10 0,-2 13 0,0 11 0,1 10 0,1 11 0,0 6 0,0 8 0,0 6 0,0 9 0,-1 13 0,-2 14 0,0 18 0,-1 19 0,-3 18 0,1 14 0,2 10 0,4 6 0,7 3 0,7-6 0,5-15 0,4-18 0,2-19 0,-2-19 0,-4-20 0,-3-19 0,-5-21 0,-5-19 0,-6-19 0,-4-15 0,-2-15 0,-2-11 0,0-9 0,1-7 0,0-3 0,0 3 0,1 8 0,1 12 0,0 16 0,1 13 0,2 15 0,-1 11 0,3 11 0,-2 8 0,1 7 0,-2 7 0,-1 9 0,0 11 0,1 11 0,4 9 0,4 10 0,4 6 0,5 4 0,4 0 0,2-3 0,1-7 0,-1-8 0,1-13 0,0-15 0,-1-17 0,-2-20 0,-3-16 0,-5-15 0,-4-11 0,-5-8 0,-4-1 0,-3 3 0,-1 7 0,-1 11 0,0 11 0,2 11 0,1 9 0,1 7 0,0 9 0,-2 11 0,-2 11 0,-1 12 0,0 16 0,3 14 0,2 13 0,3 10 0,4 5 0,4 2 0,5-2 0,5-5 0,5-8 0,3-11 0,1-15 0,1-18 0,-1-20 0,-3-20 0,-4-19 0,-5-18 0,-5-17 0,-7-14 0,-6-11 0,-4-5 0,-3-1 0,-1 5 0,0 10 0,2 12 0,0 12 0,0 12 0,0 11 0,0 9 0,0 7 0,1 7 0,1 6 0,0 7 0,2 9 0,1 11 0,1 14 0,2 12 0,3 9 0,5 8 0,2 3 0,4-2 0,3-6 0,2-8 0,0-14 0,-1-16 0,0-19 0,-3-19 0,-4-17 0,-3-17 0,-5-11 0,-2-6 0,-4-3 0,-2 1 0,0 6 0,-1 7 0,-1 11 0,-3 12 0,-5 15 0,-8 19 0,-6 22 0,-8 22 0,-3 21 0,-2 18 0,2 11 0,4 9 0,9 0 0,9-3 0,12-9 0,12-10 0,9-14 0,10-19 0,5-20 0,4-20 0,1-19 0,0-17 0,-3-17 0,-2-18 0,-3-15 0,-4-14 0,-3-8 0,-3-4 0,-1 0 0,-2 7 0,-2 7 0,-2 12 0,-1 11 0,-1 13 0,-2 10 0,-1 11 0,-2 9 0,-1 9 0,-2 10 0,-2 12 0,-3 12 0,-2 10 0,0 12 0,-2 9 0,3 8 0,2 8 0,5 3 0,4-2 0,5-4 0,4-8 0,3-13 0,3-17 0,2-18 0,1-18 0,-1-18 0,1-15 0,-2-12 0,-2-7 0,-3-3 0,-4 0 0,-4 4 0,-5 5 0,-3 8 0,-3 8 0,-3 9 0,-3 11 0,-6 11 0,-9 12 0,-10 10 0,-11 9 0,-8 9 0,-6 10 0,-4 9 0,1 11 0,5 9 0,8 10 0,10 6 0,11 2 0,13-3 0,13-5 0,15-10 0,14-10 0,12-14 0,13-16 0,10-19 0,6-21 0,2-21 0,-3-18 0,-5-15 0,-7-10 0,-10-6 0,-10-3 0,-9-1 0,-9 2 0,-7 5 0,-6 7 0,-5 10 0,-7 8 0,-8 12 0,-14 11 0,-13 12 0,-10 14 0,-9 14 0,-4 13 0,0 14 0,6 12 0,7 11 0,10 10 0,12 7 0,10 4 0,13-1 0,13-6 0,12-8 0,11-14 0,11-17 0,10-20 0,8-21 0,6-22 0,2-20 0,0-15 0,-5-11 0,-6-4 0,-8 1 0,-12 5 0,-10 6 0,-12 7 0,-10 8 0,-10 8 0,-8 6 0,-6 9 0,-7 10 0,-5 13 0,-5 16 0,-3 16 0,0 16 0,2 15 0,4 12 0,7 10 0,8 5 0,12 1 0,12-4 0,13-8 0,13-14 0,13-19 0,9-22 0,9-26 0,4-25 0,1-23 0,-3-15 0,-6-10 0,-10 0 0,-9 3 0,-12 8 0,-14 5 0,-11 8 0,-8 8 0,-8 6 0,-17 5 0,-69 73 0,-17 56 0,20 7 0,37-21 0,41-33 0,39-38 0,32-33 0,25-26 0,15-20 0,8-15 0,-1-8 0,-12 4 0,-15 7 0,-16 11 0,-16 12 0,-14 13 0,-11 10 0,-7 10 0,-11 10 0,-16 13 0,-12 15 0,-12 17 0,-7 17 0,-3 15 0,1 14 0,4 13 0,5 16 0,4 18 0,5 12 0,7 6 0,10-6 0,10-13 0,12-18 0,8-16 0,9-16 0,7-14 0,8-14 0,9-14 0,9-16 0,9-16 0,7-18 0,3-20 0,2-21 0,0-25 0,-4-18 0,-8-10 0,-9 1 0,-12 12 0,-11 18 0,-10 19 0,-9 19 0,-10 16 0,-13 18 0,-16 19 0,-15 17 0,-13 19 0,-8 17 0,-3 14 0,1 14 0,2 11 0,5 16 0,6 19 0,12 16 0,14 11 0,18 1 0,18-8 0,16-17 0,17-23 0,16-30 0,17-33 0,12-35 0,6-37 0,-1-36 0,-7-31 0,-11-25 0,-13-16 0,-14-8 0,-14-1 0,-13 9 0,-11 16 0,-8 22 0,-7 21 0,-12 24 0,-18 26 0,-17 26 0,-16 24 0,-14 27 0,-10 27 0,-3 22 0,6 20 0,14 10 0,20 2 0,18-1 0,18-6 0,17-12 0,12-15 0,13-17 0,13-18 0,17-20 0,22-20 0,20-27 0,16-32 0,6-34 0,-2-34 0,-11-28 0,-16-18 0,-20-7 0,-19 0 0,-18 12 0,-13 21 0,-13 23 0,-10 26 0,-12 25 0,-15 27 0,-14 27 0,-13 28 0,-10 32 0,-10 38 0,-3 31 0,0 24 0,9 13 0,13 2 0,17-9 0,18-14 0,20-23 0,20-27 0,18-35 0,17-40 0,16-44 0,14-44 0,10-40 0,5-32 0,-2-23 0,-8-11 0,-11-2 0,-13 5 0,-12 14 0,-13 21 0,-10 25 0,-8 27 0,-8 29 0,-7 28 0,-9 29 0,-9 29 0,-17 33 0,-20 37 0,-18 32 0,-16 27 0,-7 19 0,2 12 0,8 1 0,13-7 0,15-15 0,18-19 0,15-23 0,16-26 0,13-29 0,14-32 0,14-35 0,17-39 0,16-39 0,13-35 0,8-29 0,4-21 0,-2-9 0,-8 0 0,-13 11 0,-15 21 0,-18 28 0,-24 30 0,-22 31 0,-24 29 0,-17 30 0,-12 31 0,-10 33 0,-4 35-128,-1 29 128,7 22 0,11 16 0,15 8-128,15 3 128,13-4-128,13-9 128,11-17 0,10-22 0,8-27 0,8-34 0,10-38 0,11-42 0,12-44 0,10-43 0,10-41 0,5-34 0,1-27 0,-5-18 0,-10-9 0,-12 6 0,-17 17 0,-14 27 0,-13 34 0,-16 36 0,-17 37 0,-20 41 0,-22 44 0,-17 42 0,-15 39 0,-7 34 0,3 29-128,8 22 128,10 13 0,15 4 0,16 0 0,15-9 0,15-15 0,13-22 0,10-25 0,10-32 0,6-34 0,7-37 0,8-36 0,6-36 0,5-35 0,1-28 0,-1-26 0,-4-15 0,-8-9 0,-10 4 0,-11 17 0,-8 20 0,-9 23 0,-6 22 0,-6 20 0,-6 23 0,-7 22-128,-4 25 128,-3 24 0,0 23 0,4 21-128,4 19 128,5 20-128,5 10 128,5 4-128,7-7 128,8-16 0,9-22 0,5-28 0,4-30 0,6-31 0,5-29 0,6-26 0,8-28 0,8-29 0,6-22 0,1-14 0,-3-2 0,-10 13 0,-11 20 0,-11 24-128,-15 27 128,-14 30 0,-15 29 0,-13 28 0,-11 24 0,-5 18 0,-5 16 0,1 15 0,3 9 0,8 2 0,11-5 0,11-11 0,11-12 0,11-13 0,9-13 0,9-11 0,7-14 0,8-14 0,6-19 0,4-20 0,2-20 0,-1-19 0,-1-16 0,-5-12 0,-6-6 0,-7 2 0,-12 8 0,-17 14 0,-18 20 0,-20 22 0,-18 23 0,-13 22 0,-6 18 0,-3 11 0,3 6 0,8 3 0,10-3 0,11-2 0,12-3 0,12-5 0,13-4 0,14-7 0,12-6 0,14-10 0,12-12 0,14-13 0,11-17 0,8-18-128,4-15 128,-1-12-128,-5-7 128,-8-2-128,-10 4 128,-10 7-128,-10 9 128,-10 10 0,-9 11 0,-8 10 0,-6 9 0,-8 10 0,-9 7 0,-11 10 0,-14 7 0,-15 7 0,-11 5 0,-9 2 0,-3 1 0,2-2 0,6-3 0,6-2 0,11-2 0,13 0 0,14 3 0,16 0 0,15-3 0,18-4 0,18-9 0,17-15 0,12-17 0,8-23 0,0-21 0,-4-17 0,-8-10 0,-12 0 0,-13 4 0,-13 11 0,-18 16 0,-22 19 0,-25 21 0,-22 25 0,-18 20 0,-11 20 0,-2 12 0,5 9 0,13 2 0,17-1 0,19-4 0,19-6 0,19-8 0,21-13 0,18-13 0,17-12 0,10-11 128,7-11-128,0-10 0,-3-10 0,-7-11 0,-8-12 0,-9-10 0,-11-8 0,-10-3 128,-9 0-128,-8 4 0,-7 7 0,-4 9 0,-5 9 0,-8 13 0,-12 18 0,-10 19 0,-8 22 0,-2 20 0,2 16 0,9 10 0,12 6 0,14-3 0,14-7 0,12-14 0,9-20 0,7-21 0,5-24 0,2-23 0,3-22 0,0-18 0,0-13 0,-2-10 0,-4-5 0,-5 0 0,-6 6 0,-6 9 0,-6 12 0,-7 13 0,-5 14 0,-9 17 0,-11 18 0,-8 21 0,-5 21 0,-4 19 0,2 18 0,3 11 0,5 6 0,5-1 0,6-5 0,5-11 0,6-12 0,8-17 0,8-19 0,6-20 0,6-20 0,1-19 0,-1-17 0,-6-14 0,-10-12 0,-10-7 0,-10-4 0,-10 2 0,-4 6 0,-11 11 0,-16 14 0,-18 18 0,-18 23 0,-16 29 0,-16 33 0,-5 30 0,1 24 0,10 17 0,14 9 0,17 0 0,19-8 0,22-14 0,20-19 0,19-20 0,16-22 0,11-21 0,9-23 0,9-26 0,10-26 0,14-34 0,17-38 0,14-31 0,5-24 0,-4-15 0,-11-5 0,-20 8 0,-23 18 0,-29 25 0,-36 30 0,-27 32 0,-19 31 0,-10 30 0,-5 29 0,3 25 0,7 23 0,8 20 0,6 23 0,10 16 0,10 13 0,9 6 0,12 3 0,8-3 0,10-8 0,6-15 0,5-22 0,5-25 0,6-25 0,4-27 0,3-28 0,1-27 0,0-26 0,-3-26 0,-3-26 0,-7-17 0,-12-11 0,-10 5 0,-11 16 0,-8 24 0,-4 25 0,-8 29 0,-10 29-128,-9 30 128,-7 26-128,-7 24 128,-4 19-128,-1 17 128,0 16-128,7 12 128,12 5-128,16 0 128,19-7 0,20-12 0,17-20 0,14-19 0,10-21 0,8-21 0,4-23 0,0-25 0,-3-27 0,-1-32 0,-1-34 0,-3-28 0,-2-21 0,-8-4 0,-9 11 0,-12 21 0,-8 30 0,-13 33 0,-15 31 0,-15 31 0,-14 29 0,-11 25 0,-8 18 0,-5 13 0,1 10 0,5 5 0,9 3 0,10 3 0,14 4 0,14-1 0,15-10 0,16-16 0,13-18 0,11-25 0,11-26 0,7-28 0,3-30 0,1-29 0,-1-34 0,-4-23 0,-8-17 0,-10-5 0,-11 2 0,-11 16 0,-7 24 0,-6 27 0,-4 28 0,-4 23 0,-8 19 0,-8 18 0,-10 16 0,-8 19 0,-7 18 0,-2 19 0,0 18 0,0 22 0,2 23 0,5 16 0,11 4 0,9-4 0,11-12 0,6-19 0,5-23 0,4-25 0,2-22 0,5-25 0,4-25 0,6-24 0,6-26 0,3-23 0,2-22 0,0-19 0,-2-19 0,-8-4 0,-13 7 0,-15 18 128,-16 22-128,-13 27 128,-13 30-128,-7 26 128,-1 26-128,4 19 128,9 16-128,12 12 128,11 5-128,13 1 0,10-3 0,10-8 128,7-12-128,7-16 128,4-21-128,5-21 128,2-23-128,3-20 128,2-16-128,0-13 128,1-8-128,-1-5 0,-3-4 0,-5-1 0,-5-1 0,-6 6 0,-5 11 0,-4 13 0,-7 18 0,-6 24 0,-9 29 0,-7 27 0,-8 27 0,-5 22 0,-3 17 0,0 10 0,2 4 0,5-2 0,6-5 0,6-12 0,5-15 0,6-17 0,4-19 0,5-21 0,4-22 0,6-22 0,7-19 0,6-20 0,5-20 0,3-19 0,1-23 0,0-11 0,-4-1 0,-5 11 0,-6 22 0,-8 23 0,-6 23 0,-6 18 0,-4 16 0,-4 10 0,-2 8-128,-3 3 128,-1 2-128,-4 3 128,-8 0-128,-10 3 128,-8 4-128,-10 7 128,-5 6-128,-3 7 128,0 5-128,1 3 128,4 3-128,5-3 128,7-2 0,7-5 0,8-4 0,8-5 0,6-6-128,7-5 128,7-6-256,8-6 128,8-7-896,9-7 1,8-7-10369,-2 2 6656</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47.350"/>
    </inkml:context>
    <inkml:brush xml:id="br0">
      <inkml:brushProperty name="width" value="0.1" units="cm"/>
      <inkml:brushProperty name="height" value="0.6" units="cm"/>
      <inkml:brushProperty name="color" value="#996600"/>
      <inkml:brushProperty name="inkEffects" value="pencil"/>
    </inkml:brush>
  </inkml:definitions>
  <inkml:trace contextRef="#ctx0" brushRef="#br0">0 2848 10496,'6'-7'0,"10"-12"0,5-5 128,-6 5 0,-4 7 0,-2 9 0,2 5 128,6 1-128,10-7 128,13-11-128,12-15 0,9-17 0,11-20 0,14-20 0,9-16 0,8-10-128,2-5 128,-2 2-128,-4 5 128,-7 8-128,-7 10 128,-10 11-128,-12 11 128,-12 10-128,-12 9 0,-10 9 0,-9 8 0,-7 7 0,-7 6 0,-8 8 0,-10 10 0,-14 13 0,-13 13 0,-15 15 0,-11 11 0,-9 14 0,-6 9 0,-1 7 0,2 5 0,4 1 0,8 1 0,8-3 0,9-4 0,9-6 0,8-9 128,9-9-128,8-10 128,9-13-128,9-15 128,9-19-128,10-18 128,11-19-128,11-16 128,11-16-128,13-16 128,15-19-128,11-14 128,7-9-128,3-6 0,-3-1 0,-5 1 0,-5 7-128,-8 11 128,-10 15-128,-12 19 0,-13 21-128,-15 20 128,-14 18 0,-17 20 0,-17 22 0,-15 20 128,-13 18 0,-11 16 0,-9 10 0,-13 12 0,-14 15 0,-13 15 128,-9 14 0,-2 9 128,1 6 0,8-1 0,9-4 128,14-9 0,13-13-128,15-18 0,15-23 0,15-25 0,14-26-128,12-23 128,11-24-128,9-20 128,6-18-128,8-12-1,6-10 1,11-14 0,12-16 0,14-12 0,11-10-128,8-6 128,3-1-128,-2 2 128,-7 5-128,-10 7 128,-13 10-128,-14 14 0,-14 18 0,-13 18 0,-9 16 0,-9 17 0,-6 11 0,-8 15 0,-6 18 0,-10 18 0,-13 17 0,-14 15 0,-15 14 0,-18 19 0,-19 24 0,-13 17 0,-5 14 0,2 3 0,9-3 0,13-11 0,16-18 0,20-22 128,19-25-128,19-25 128,17-27-128,15-28 128,16-28 0,18-31 0,24-37-128,20-30 128,20-25-128,12-16 128,3-3-128,-4 2 128,-9 5-128,-9 8 128,-9 10-128,-8 13 128,-7 13-128,-7 16 0,-8 18 0,-9 19 0,-11 19 0,-12 15 0,-10 14 0,-10 10 0,-11 10 0,-13 14 0,-15 16 0,-16 21 0,-14 22 0,-18 26 0,-21 27 0,-19 24 0,-15 17 0,-9 10 128,0-1-128,7-8 128,14-18-128,20-24 128,22-27-128,23-28 128,22-26-128,19-23 128,15-22-128,13-19 128,13-19-128,17-24 128,20-29-128,18-27 0,16-20 0,8-17 0,2-11 0,-4-5 0,-6 2 0,-10 10 0,-9 14 0,-10 17 0,-12 20 0,-13 23 0,-12 23 0,-16 21 0,-12 20-128,-16 21 128,-17 22-128,-16 24 128,-18 26 0,-20 29 0,-27 28 0,-20 26 0,-14 22 0,-3 13 0,5 3 0,13-6 0,16-15 0,19-19 128,21-28-128,21-27 0,23-29 0,19-28 128,17-30-128,14-25 128,11-25-128,9-26 128,13-28-128,9-26 0,8-20 0,9-13 128,7-6-128,4-4 0,3-4 0,-2 0 0,-2 1 0,-4 6 0,-4 14 0,-9 18 0,-10 26 0,-14 24 0,-14 26-128,-17 24 128,-18 24 0,-18 21 0,-15 20 0,-14 21 0,-12 19 0,-15 21 0,-20 21 0,-17 20 0,-12 16 0,-4 11 0,4 9 0,9-1 128,10-9-128,14-19 128,17-25-128,19-29 128,18-31-128,18-30 128,18-27-128,14-25 128,13-25-128,11-26 128,13-29-128,11-20 0,8-14 0,7-4 0,1 3 0,1 7 0,-4 8 0,-6 9 0,-9 9 0,-9 12 0,-11 16 0,-10 15 0,-8 15 0,-7 12 128,-6 12-128,-7 9 0,-7 12 0,-11 14 0,-12 19 0,-16 20 0,-17 19 0,-17 24 0,-17 30 0,-12 24 0,-6 19 0,-1 6 128,5-6-128,12-15 128,19-23-128,21-27 0,19-30 0,18-29 0,19-32 0,15-27 128,14-27-128,12-29 0,10-30 0,8-27 0,8-20 0,6-15 0,7-7 0,4-3 0,2 4 0,1 9 0,-3 15 0,-3 17 0,-7 20 0,-9 21 0,-13 21 0,-14 19 0,-11 15 0,-12 12 0,-8 9 0,-6 8 0,-6 9 0,-5 9 0,-8 12 0,-8 12 0,-11 14 0,-11 14 0,-10 14 0,-12 16 0,-15 20 0,-9 19 0,-4 18 0,1 7 0,6 1 0,12-12 0,15-23 0,17-28 0,19-32 0,18-35 0,17-33 0,12-33 0,10-30 0,13-27 0,16-29 0,14-24 0,14-20 0,12-14 0,9-8 0,2-3 0,-2 4 0,-6 11 0,-8 14 0,-10 22 0,-13 24 0,-15 25 0,-14 26-128,-15 22 128,-12 22-128,-12 19 128,-13 22-128,-11 17 128,-11 15 0,-7 14 0,-7 12 0,-10 17 0,-16 25 0,-15 18 0,-13 13 0,-9 6 0,-4 3 0,3 0 0,11-4 0,14-12 0,16-21 0,19-25 0,16-29 0,15-29 0,13-29 0,11-28 0,10-27 0,9-24 0,10-21 0,12-20 128,16-19-128,14-17 0,13-14 0,9-5 0,3 0 0,-2 5 0,-7 10 0,-7 13 0,-7 12 0,-6 12 0,-6 13 0,-8 15 0,-8 17 0,-10 19 0,-11 20-128,-11 22 128,-14 24 0,-14 21 0,-15 18 0,-13 15 0,-10 15 0,-9 17 0,-10 22 0,-9 15 0,-8 8 0,-5 2 0,-1-5 0,5-9 0,8-12 0,14-19 0,17-23 0,18-25 0,16-27 0,19-27 0,17-28 0,16-25 0,14-21 0,12-22 0,13-26 0,9-20 0,6-16 0,3-2 0,-1 7 0,-4 17 0,-10 23-128,-13 25 128,-13 25-128,-16 23 128,-14 18-128,-17 18 128,-18 19 0,-17 21 0,-16 21 0,-15 23 0,-17 24 0,-14 21 0,-9 12 0,-3 4 0,3-4 0,10-13 0,17-18 0,22-25 0,26-32 0,23-34 0,22-36 0,24-36 0,24-36 0,20-30 0,18-23 0,10-12 0,3 2-128,-7 13 128,-16 21-128,-20 26 128,-22 25-256,-21 23 128,-20 21-1024,-20 19 128,-18 13-11391,-4 4 7295</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52.351"/>
    </inkml:context>
    <inkml:brush xml:id="br0">
      <inkml:brushProperty name="width" value="0.1" units="cm"/>
      <inkml:brushProperty name="height" value="0.6" units="cm"/>
      <inkml:brushProperty name="color" value="#996600"/>
      <inkml:brushProperty name="inkEffects" value="pencil"/>
    </inkml:brush>
  </inkml:definitions>
  <inkml:trace contextRef="#ctx0" brushRef="#br0">393 1736 3200,'0'0'0,"-4"-9"0,-5-14 0,-5-17 256,-2-13 0,-2-10 768,2-5 0,2-1-128,1 3 128,4 5-512,3 5 128,3 7-256,2 8 128,2 8-256,0 5 128,1 6-128,0 5 0,1 5 0,0 3 0,1 3-128,1 2 128,2 5-128,2 4 128,4 6-128,4 8 0,5 9 0,5 10 128,6 13-128,6 13 128,6 12-128,7 15 128,5 18-128,1 13 128,-1 11-128,-5 1 0,-9-3 0,-9-13 0,-11-19 0,-8-19 128,-6-19 0,-6-14 0,-2-13-128,-3-10 128,-1-6-128,-1-7 128,0-4-128,-1-7 127,-2-11-127,-4-13 0,-3-17-128,-5-19 128,-5-21-128,-7-21 0,-11-20 0,-12-24 0,-14-30 0,-11-19 0,-7-13-128,2 3 128,6 16-128,11 25 0,15 33 1,14 32-1,13 32 0,11 27 128,7 24-128,5 23 128,5 21 0,6 19 0,5 20 0,8 21 0,9 27 0,6 24 0,6 17 0,5 11 128,3 3 0,0-3 0,1-9-1,-2-13 129,-3-14-128,-5-17 0,-5-17 0,-6-17 0,-6-21 0,-7-17 0,-4-17 0,-6-14 0,-4-13-128,-6-13 128,-7-16-128,-9-15 128,-9-18-128,-9-19 128,-7-18-128,-7-21 128,-8-22-128,-4-16 0,-2-7 0,1 2 0,5 11 0,9 18 0,11 26 0,10 24 0,8 24 0,8 19 0,4 18 0,3 18 0,5 20 0,3 21 0,3 22 0,5 22 0,4 19 0,6 23 0,6 22 0,8 21 0,4 15 0,4 8 0,4 2 0,0-10 0,1-17 0,-2-21 0,-5-24 0,-5-23 0,-6-24 0,-7-19 0,-5-16 0,-7-14 0,-3-9 0,-5-10 0,-4-8 0,-6-11 0,-5-13 0,-5-16 128,-7-16-128,-5-17 0,-6-18 0,-8-24 0,-10-27 0,-6-23 0,-4-18 0,2-6 0,5 0 0,7 15 0,10 22 0,8 29 0,9 33 0,8 29 0,6 25 0,4 21 0,4 17 0,2 16 0,3 14 0,4 15 0,4 16-128,2 15 128,3 16 0,5 16 0,7 21 0,9 15 0,6 9 0,4 4 0,3-3 0,0-8 0,-1-10 0,-1-17 128,-4-18-128,-6-21 128,-7-22-128,-9-19 128,-7-16-128,-9-18 128,-9-19-128,-11-18 128,-7-19-128,-8-18 128,-5-19-128,-4-23 0,-6-26 0,-4-22 0,-2-15 0,0-7 0,1 0 0,6 7 0,7 14 0,7 20 0,9 27-128,7 27 128,6 25-128,2 24 128,5 21-128,0 19 128,2 20-128,2 17 128,4 15 0,4 13 0,5 15 0,5 18 0,8 22 0,8 18 0,6 13 0,5 4 0,4-3 0,-1-7 0,-3-13 0,-6-18 0,-9-24 0,-9-23 0,-7-20 0,-7-20 128,-7-17-128,-9-21 128,-12-20-128,-11-22 128,-11-19-128,-10-25 0,-9-29 0,-5-24 0,-3-18 0,2-11 0,6-8 0,9 0 0,11 5 0,11 15 0,7 22 0,7 27 0,5 31 0,4 30 0,4 29 0,2 26 0,1 26 0,0 23 0,2 22 0,4 23 0,6 27 0,7 25 0,6 24 0,7 14 0,5 7 0,6-3 0,2-13 0,1-18 0,-2-20 0,-4-22 0,-7-24 0,-7-21 0,-8-22 0,-7-19 128,-8-23-128,-8-20 0,-8-19 0,-7-21 128,-7-19-128,-6-25 0,-10-28 0,-6-24 0,-3-18 0,1-9 0,4-2 0,6 8 0,8 14 0,8 22 0,8 29 0,6 28 0,5 27 0,3 27 0,3 25 0,4 28 0,3 28 0,6 30 0,9 31 0,7 25 0,7 19 0,6 10 128,4 3-128,0-7 128,-3-15-128,-5-21 128,-9-24-128,-8-26 0,-9-24 0,-7-20 128,-5-16-128,-5-16 128,-4-14-128,-3-14 128,-3-17-128,-4-19 0,-3-20 0,-3-19 0,-3-18 0,-2-23 0,-3-27 0,0-18 0,2-8-128,4 8 128,3 21-128,4 31 128,4 36-128,3 35 128,4 35-128,4 34 128,4 30 0,7 34 0,6 35 0,6 31 0,10 27 0,6 17 0,3 8 0,1-2 0,-2-6 0,-3-12 0,-5-13 0,-5-16 128,-5-17-128,-4-20 0,-5-23 0,-4-21 128,-3-19-128,-4-20 128,-2-20-128,-5-19 128,-4-21-128,-5-19 128,-5-18-128,-6-25 128,-8-28-128,-9-25 128,-9-19-128,-5-11 0,-3-3 0,2 4 0,4 10 0,7 21 0,10 30 0,8 30 0,8 29 0,7 25 0,3 26 0,4 26 0,2 26 0,3 26 0,5 24 0,5 28 0,11 27 0,11 23 0,12 16 0,8 3 0,5-8 0,1-19 0,-4-26 0,-8-28 0,-10-30 0,-11-27 0,-11-22 0,-9-23 128,-12-22-128,-11-21 128,-15-20-128,-11-19 0,-11-17 0,-10-21 0,-10-23 0,-3-18 0,3-11 0,7-1 0,11 9-128,13 21 128,13 27-128,10 32 128,9 32-128,6 34 128,6 35-128,5 32 128,6 30 0,9 31 0,9 31 0,8 25 0,6 17 0,6 3 0,2-6 0,1-16 0,-1-25 0,-7-27 0,-8-28 0,-9-26 128,-9-23-128,-11-20 128,-12-19-128,-14-19 128,-13-18-128,-11-18 128,-9-21-128,-5-24 0,-7-30 0,0-21 0,3-15 0,7-4 0,9 8 0,9 19 0,13 28-128,10 32 128,6 33-128,6 34 128,4 33-128,5 31 128,4 28 0,4 30 0,5 31 0,7 24 0,8 14 0,5 1 0,5-10 0,-1-18 0,-3-26 0,-5-28 0,-9-27 0,-8-26 0,-7-20 0,-9-22 0,-9-20 0,-9-22 0,-10-22 0,-6-22 0,-5-20 0,-2-23 0,0-28 0,2-14 0,5-5 0,6 11 0,7 24-128,6 30 128,6 37-128,4 35 128,4 35-128,4 33 128,6 30 0,8 31 0,10 34 0,11 25 0,11 20 0,9 7 0,7-3 0,3-13 0,-1-20 0,-7-25 0,-9-26 0,-13-25 128,-14-23-128,-12-24 128,-14-23-128,-12-23 128,-11-22-128,-10-20 128,-8-21-128,-6-25 0,-9-28 0,-2-19 0,1-13 0,6 2 0,9 13-128,11 23 128,12 28-128,10 28 128,10 25-128,6 27 128,7 26-128,6 26 128,5 30 0,7 30 0,8 34 0,5 29 0,2 22 0,-2 12 0,-4 3 0,-5-7 128,-7-15-128,-7-20 128,-6-23-128,-5-25 128,-5-25-128,-3-23 0,-3-16-512,-3-14 128,-3-11-256,-3-8-12671,-1-3 7935</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2:06.444"/>
    </inkml:context>
    <inkml:brush xml:id="br0">
      <inkml:brushProperty name="width" value="0.1" units="cm"/>
      <inkml:brushProperty name="height" value="0.6" units="cm"/>
      <inkml:brushProperty name="color" value="#FFC114"/>
      <inkml:brushProperty name="inkEffects" value="pencil"/>
    </inkml:brush>
  </inkml:definitions>
  <inkml:trace contextRef="#ctx0" brushRef="#br0">563 997 4864,'0'0'0,"0"-8"0,0-3 0,-1-3 0,0 0 0,-1 1 0,-2-4 128,2-30 128,5-14-128,3-4-128,4 4 128,0 8-128,2 9 128,-1 9-128,-1 9 128,0 7 0,1 7 128,1 8 128,0 8 0,0 7 0,-1 9 128,0 7-128,-2 9 128,-1 7 0,-2 5 128,-2 2-128,-3 2 0,-2-3-128,-2-3 128,-2-2-128,-1-4 0,-2-5-256,-2-6 128,1-7-128,-2-9 128,-6-9-128,-5-8 0,-4-9 0,-4-6 0,-4-6-128,0-7 128,2-6-128,5-6 0,6-4 0,8-3 0,8-3 0,9-1 0,8 1 0,7 3 0,6 5-128,3 6 128,3 7-128,3 6 128,0 5-128,1 7 128,0 7 0,0 9 0,-2 10 0,-1 10 0,0 8 0,-1 8 0,-2 3 128,-4 3 0,-5 4 128,-8 0 0,-6-3 0,-7-4 0,-6-5 0,-4-5 0,-3-7-128,-2-6 128,0-6-128,-5-7 0,-7-8 0,-8-8 0,-3-4-128,-4-7 128,-2-6-128,0-7 0,4-6 0,5-3 0,12-4 0,12 0 0,13 0 0,11 2 0,9 5 0,7 4 0,7 5 0,3 8 0,4 8 0,4 9 0,3 11 0,2 10 0,0 10 0,-3 9 0,-6 10 0,-7 6 127,-9 5 1,-11 2 0,-9-1 0,-11-3 0,-9-6 0,-8-5 128,-6-6-128,-4-7 0,-1-7 0,-5-7 0,-2-7-128,-6-9 128,-4-11-128,-4-12 128,3-11-128,6-10 0,10-8 0,13-8 0,13-3 0,12-3 0,14-1-128,10 3 128,8 4-128,5 8 128,4 12-128,0 15 128,2 17 0,-2 18 0,-2 15 0,-4 15 0,-8 11 0,-6 9 0,-8 6 0,-8 1 0,-9-2 0,-6-4 128,-8-5-128,-2-6 128,-3-5-128,1-8 128,1-6-128,2-8 128,2-6-128,0-9 128,-2-14-128,-1-14 0,-1-12 0,0-11 0,3-6 0,5-4 0,5-2-128,5 3 128,4 4-128,5 7 128,3 7-128,2 10 128,2 12 0,1 16 0,0 16 0,-1 18 0,-1 16 0,-3 14 0,-2 11 0,-3 7 0,-3 3 0,-2-3 128,-3-7-128,-1-10 128,-1-13 0,-1-11 0,0-12-128,-1-12 128,0-14-128,0-15 128,1-13-128,2-13 0,2-12 0,3-9 0,1-5 0,3-2 0,4 1 0,5 3 0,2 7 0,2 8 0,0 10 0,-1 11 0,-1 12 0,-2 13 0,0 15 0,0 12 0,-1 14 0,-1 12 0,-1 8 0,-1 5 0,-1 4 0,0-2 128,-2-5-128,0-8 128,-1-9-128,0-12 128,0-12-128,1-13 128,0-15-128,1-14 128,-1-10-128,1-9 0,-1-5 0,-1-3 0,0 0 0,-1 0 0,-1 1 0,0 1 0,-1 4 0,-1 3 0,2 4-128,0 7 128,0 7-128,1 10 128,1 14 0,0 13 0,1 15 0,-2 11 0,-1 8 0,-3 6 0,-2 3 0,-2-2 0,-2-5 0,-1-8 128,-1-10-128,0-11 128,-1-13-128,-1-13 128,-2-12-128,-2-12 0,-2-12 0,-1-11 0,0-8 0,1-6 0,1 1 0,1 3 0,1 8 0,2 9 0,0 8 0,2 7 0,1 7-128,1 7 128,1 7-128,1 9 128,1 13-128,2 12 128,0 11 0,3 9 0,0 5 0,2 2 0,1-2 0,-1-5 0,-1-7 0,-2-9 0,0-10 0,-2-10 0,0-11 0,-2-10 0,-2-10 0,-4-11 0,-3-11 0,-2-11 0,-3-8 0,-1-5 0,-1-2-128,1 4 128,1 5-128,3 10 0,0 9 0,2 10 0,2 10 0,3 12 0,3 13 0,4 14 128,3 13 0,3 11 0,3 8 0,3 4 0,3 2 0,0-3 0,1-4 0,-2-8 0,-2-9 0,-3-11 0,-3-11 0,-5-12 0,-5-14 0,-7-12 128,-5-14-128,-5-11 0,-2-7 0,-1-3 0,1 1 0,1 4 0,2 5 0,1 8 0,3 8 0,2 9 0,2 7-128,3 8 128,1 9-128,2 10 128,2 11-128,2 10 128,3 9 0,4 7 0,4 5 0,4 3 0,3 0 0,0-4 0,1-6 0,-2-9 0,-3-9 0,-1-12 128,-4-14-128,-3-16 128,-3-12-128,-5-12 128,-3-8-128,-4-4 0,-3-3 0,-4-1 0,-3 1 0,-3 3 0,-1 5 0,-2 7 0,-1 9 0,-2 15 0,-2 17 0,-2 18 0,0 18 0,1 18 0,4 14 0,2 12 0,4 7 0,4 2 128,5-4-128,6-6 128,4-11-128,4-14 128,3-15-128,5-18 128,2-17-128,2-18 128,1-17-128,-3-14 128,-3-12-128,-3-7 0,-5-3 0,-4 0 0,-3 6 0,-2 5 0,-3 8 0,-2 6 0,1 7 0,-1 8 0,1 7 0,0 8 0,-4 9 0,-3 13 0,-3 13 0,-1 13 0,0 14 0,2 9 128,4 9-128,3 1 128,6 0-128,6-4 128,7-10-128,9-10 0,7-15 0,6-16 0,5-16 0,1-16 0,-2-18 0,-3-14 0,-6-14 0,-5-6 0,-6-3 0,-4 3 0,-5 6 0,-3 10 0,-2 11 0,-1 9 0,-2 11 0,-1 8 0,-3 6 0,-2 8 0,-7 7 0,-6 8 0,-5 12 0,-3 13 0,-2 14 0,3 13 128,3 10-128,7 7 128,6 3-128,7-3 128,10-5-128,8-10 128,8-14 0,6-19 0,6-20-128,2-22 128,1-21-128,-2-19 128,-3-16-128,-4-13 0,-6-8 0,-5-2 0,-7 1 0,-6 5 0,-7 4 0,-6 8 0,-3 9-128,-4 11 128,-7 10-128,-8 12 0,-8 15 0,-9 14 0,-4 15 0,-3 14 128,4 14-128,4 12 128,8 10-128,9 5 128,9 2-128,10-3 128,10-5-128,11-8 128,13-11-128,12-13 128,11-14-128,10-14 128,7-15 0,3-14 0,1-15-128,-6-12 128,-6-10 0,-10-6 0,-8-2 0,-10 0 0,-7 5 0,-6 6 0,-6 6 0,-4 6 0,-3 9 0,-5 9 0,-8 12 0,-10 14 0,-7 11 0,-5 14 0,-2 13 0,3 11 0,3 10 0,7 7 128,9 5-128,10-1 128,12-4-128,13-6 128,11-9-128,9-12 128,6-13-128,4-17 128,1-16-128,-1-17 0,-3-15 0,-6-13 0,-7-9 0,-9-8 0,-7-4 0,-7 1 0,-6 4 0,-6 8 0,-2 8 0,-8 11 0,-10 11 0,-12 13 128,-13 13-128,-9 13 0,-5 12 0,-1 11 0,3 10 0,6 8 0,8 7 0,10 5 0,9 4 0,10 0 128,8-2-128,10-3 128,9-5-128,11-8 128,10-11-128,10-10 128,9-14-128,3-14 128,1-15-128,-2-14 0,-4-16 0,-5-12 0,-8-10 0,-7-4 0,-9 1 0,-9 2 0,-7 2 0,-8 6 0,-7 8 0,-11 12 0,-14 14 0,-12 16 0,-9 15 0,-4 11 0,0 9 0,2 9 0,6 8 0,6 6 0,7 6 0,10 3 0,10 3 0,12 0 0,10-1 0,12-4 0,9-7 0,9-9 0,8-10 0,9-12 0,5-13 0,4-16 0,2-17 0,-3-15 0,-4-15 0,-7-10 0,-10-8 0,-8-3 0,-8 3 0,-7 6 0,-6 9 0,-10 11 0,-12 10 0,-14 11 0,-11 12 0,-11 13 0,-6 13 0,-4 14 0,-2 15 0,4 13 0,7 14 0,8 10 0,11 8 0,11 4 0,12 1 0,11-3 0,11-4 0,10-10 0,6-9 0,10-14 0,11-15 0,9-16 0,6-17 0,4-18 0,0-17 0,-3-15 0,-6-12 0,-10-5 128,-9-2-128,-10 2 0,-10 7 0,-8 9 0,-9 7 0,-10 8 0,-11 7 0,-12 7 0,-14 7 0,-10 7 0,-5 6 0,-4 8 0,0 9 0,1 9 0,4 9 0,8 9 128,9 6-128,11 6 0,11 3 0,12 2 128,13-1-128,13-4 0,14-4 0,13-10 128,13-10-128,9-14 128,6-13-128,2-16 0,-3-17 0,-7-15 128,-9-13-128,-11-10 0,-13-4 0,-11-3 0,-12 1 0,-10 4 0,-9 6 0,-12 7 0,-13 9 0,-9 10 0,-7 9 0,-6 13 0,-2 13 0,-2 15 0,3 14 0,5 12 0,8 11 0,9 9 0,9 6 0,10 3 0,12-1 0,10-3 0,9-6 0,10-8 0,7-6 0,8-8 0,8-9 0,6-10 0,6-13 0,2-13 0,1-13 0,-5-12 0,-6-11 0,-8-9 128,-8-7-128,-7-4 0,-10 0 0,-9 4 0,-8 4 0,-9 7 0,-6 7 0,-10 10 0,-12 8 0,-11 12 0,-7 12 0,-5 14 0,-1 15 0,3 14 0,4 12 0,5 9 0,8 7 0,9 6 0,8 2 0,11-1 0,10-4 0,10-6 0,11-8 0,11-11 128,10-13-128,12-14 128,8-15-128,6-16 128,1-16-128,-2-13 128,-7-11-128,-7-6 128,-11 1-128,-11 3 0,-13 7 0,-13 7 0,-13 7 0,-12 8 0,-9 8 0,-10 7 0,-7 7 0,-6 7 128,0 5-128,1 8 0,5 8 0,5 11 0,5 9 0,8 7 0,8 5 0,10 3 0,10 0 0,11-3 0,13-7 0,10-10 0,13-12 0,9-13 0,7-16 0,4-18 0,1-19 0,-4-15 0,-5-14 0,-9-9 128,-8-7-128,-10-2 0,-8 2 0,-7 8 0,-6 11 0,-5 13 0,-5 13 0,-8 15 0,-11 17 0,-13 16 0,-11 17 0,-8 13 0,-5 12 0,-1 8 0,4 4 0,5 4 0,10-1 0,9 0 0,12-5 0,13-5 0,14-8 0,14-9 0,14-12 0,11-10 0,8-13 0,3-11 0,0-12 0,-3-11 0,-5-10 0,-9-7 0,-8-2 0,-8-1 0,-9 2 0,-8 5 0,-6 5 0,-9 5 0,-10 1 0,-12 4 0,-13 5 0,-9 6 0,-5 7 0,-4 9 0,0 10 0,-1 10 0,3 10 0,3 7 0,7 10 0,7 5 0,9 5 0,12 0 0,12-3 0,14-4 0,13-7 0,15-10 0,15-14 0,13-15 0,11-17 0,4-15 0,0-16 0,-6-12 0,-7-13 0,-10-6 0,-11-3 0,-12 2 0,-10 7 0,-10 9 0,-9 9 0,-11 9 0,-14 10 0,-12 11 0,-11 12 0,-8 12 0,-6 13 0,-1 12 0,3 15 0,5 13 0,7 12 0,8 10 0,9 3 0,8 0 0,10-4 0,9-6 0,10-9 0,9-12 0,12-11 0,11-14 0,10-15 0,7-16 0,4-14 0,-1-15 0,-4-12 0,-8-7 0,-9-5 0,-11-3 0,-11-1 0,-10 2 0,-7 3 0,-11 7 0,-13 5 0,-10 8 0,-9 8 0,-7 8 0,-4 12 0,-3 12 0,-1 15 0,2 12 0,3 13 0,6 8 0,6 8 0,9 6 0,9 3 0,10 2 0,12-1 0,13-3 0,10-7 0,14-7 0,13-12 0,10-13 0,7-14 0,3-18 0,-1-17 0,-5-15 0,-9-13 0,-9-10 0,-12-5 0,-10-2 0,-11 0 0,-10 5 0,-10 5 0,-11 10 0,-15 9 0,-12 12 0,-11 13 0,-7 12 0,-4 14 0,-1 14 0,4 12 0,7 11 0,9 10 0,11 8 0,9 7 0,9 1 0,11-1 0,8-6 0,10-6 0,9-10 0,9-11 0,8-13 0,8-15 0,8-17 0,6-18 0,4-16 0,0-16 0,-2-11 0,-5-9 0,-8-4 0,-10-2 0,-10 5 0,-10 6 0,-13 10 0,-18 9 0,-16 10 0,-14 11 0,-10 13 0,-6 15 0,-2 14 0,0 14 0,5 12 0,8 12 0,7 9 0,11 7 0,11 4 0,12 3 0,11 0 0,13-2 0,11-6 0,11-8 0,10-11 0,12-12 0,7-13 0,6-15 0,0-16 0,-2-14 0,-8-15 0,-10-13 0,-10-9 128,-11-6-128,-9 0 128,-11 3-128,-9 4 128,-12 5-128,-10 6 0,-10 5 0,-9 9 0,-9 9 0,-8 11 0,-4 13 0,-2 12 0,0 13 0,4 12 0,6 12 0,10 12 0,12 7 0,12 7 0,13 0 0,13-1 0,13-5 0,13-9 0,14-9 0,11-12 0,9-17 0,3-16 0,1-18 0,-5-17 0,-5-18 0,-9-13 0,-8-11 0,-10-7 0,-9-4 0,-8 1 0,-9 5 0,-6 8 0,-4 13 0,-8 10 0,-10 12 0,-9 12 0,-8 11 0,-7 13 0,-6 13 0,-2 12 0,2 9 0,5 8 0,8 4 0,11 1 0,12-2 0,13-6 0,12-9 0,12-14 0,11-14 0,6-15 0,6-15 0,0-10 0,-3-6 0,-5-1 0,-7 2 0,-7 4 0,-7 6 0,-7 6 0,-6 8 0,-4 7 0,-6 7 0,-4 8 0,-6 9 0,-3 6 0,-1 3 0,2 3 0,3-2-1024,9-5 0,7-9-13567,4-4 8831</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2:59.218"/>
    </inkml:context>
    <inkml:brush xml:id="br0">
      <inkml:brushProperty name="width" value="0.05" units="cm"/>
      <inkml:brushProperty name="height" value="0.05" units="cm"/>
    </inkml:brush>
  </inkml:definitions>
  <inkml:trace contextRef="#ctx0" brushRef="#br0">1 2415 4224,'18'-64'405,"-14"58"401,-2 11-385,-1 10 251,-4 14 1339,3-10 4426,-7-55-4880,6 16-1472,0 0 0,1 0 1,1 0-1,0 1 0,2-1 1,5-20-1,45-159 192,-43 164-232,6-41 0,-11 47 4,1-1-1,14-36 0,12-36-41,-4-1 1,21-160-1,-43 228-8,8-53 16,-1-1 42,46-161-1,-34 162-56,-16 51 0,26-62 0,7-24 0,-30 83 0,21-47 0,24-43 0,-49 112 27,0 1 0,1 0-1,21-31 1,-26 44-26,-1 0 0,1 1 0,0 0 0,0 0 0,1 0 0,-1 0 0,1 0 0,-1 1 0,1 0 0,0 0 0,8-2 0,-6 2 22,0-1 1,1 0-1,-1-1 0,7-4 0,-7 1-2,-1-2-21,-3 0 0,1 2 0,-3 5 0,0 1 0,1 0 0,-1-1 0,0 1 0,1 0 0,-1 0 0,1 0 0,0 0 0,-1 0 0,1 0 0,0 0 0,-1 0 0,1 1 0,3-2 0,4-1 0,6-5 0,-1 0 0,21-8 0,-31 14 0,0 1 0,0-1 0,0 1 0,0 0 0,0 1 0,0-1 0,0 1 0,0-1 0,0 1 0,0 0 0,0 1 0,0-1 0,0 1 0,0-1 0,0 1 0,4 2 0,1 0 0,-7-2 0,-1 0 0,1-1 0,-1 1 0,1 0 0,-1 0 0,1 0 0,-1 0 0,1 0 0,-1 0 0,0 0 0,0 0 0,1 1 0,-1-1 0,1 3 0,9 4 0,0-2 0,0 0 0,-1 0 0,1 1 0,11 11 0,-1-2 0,-11-8 0,0 1 0,0 1 0,-1 0 0,0 0 0,12 20 0,-3-6 0,-11-12 0,0 0 0,0 1 0,-2 0 0,7 17 0,5 13 0,-8-19 22,-1 0-1,0 1 0,7 49 0,-10-44 1,15 46 161,2 15 18,7 150-158,-13-165 196,-11-52-166,6 40-1,-3 37-13,26 266 244,-29-325-265,-2 1-1,-2 0 0,-7 78 1,-3-9 227,-5 41-18,10-116-151,1-14 37,-9 39 0,9-43-112,1 1-1,0-1 0,2 1 1,2 33-1,0 1 6,-1-13-26,0-22 0,-1-1 0,0 0 0,-1 0 0,-6 29 0,0-21 27,2 2 0,1-1-1,-1 51 1,-3 55 144,4-69 725,4-63-747,6-27-19647</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02.126"/>
    </inkml:context>
    <inkml:brush xml:id="br0">
      <inkml:brushProperty name="width" value="0.05" units="cm"/>
      <inkml:brushProperty name="height" value="0.05" units="cm"/>
    </inkml:brush>
  </inkml:definitions>
  <inkml:trace contextRef="#ctx0" brushRef="#br0">0 1 6016,'0'0'4949</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3.364"/>
    </inkml:context>
    <inkml:brush xml:id="br0">
      <inkml:brushProperty name="width" value="0.05" units="cm"/>
      <inkml:brushProperty name="height" value="0.05" units="cm"/>
    </inkml:brush>
  </inkml:definitions>
  <inkml:trace contextRef="#ctx0" brushRef="#br0">647 1035 11520,'8'-22'20,"-8"22"-20,0-1 0,1 1 0,-1 0-1,0 0 1,0 0 0,0 0 0,0-1 0,0 1-1,0 0 1,0 0 0,0 0 0,0 0-1,0-1 1,0 1 0,0 0 0,-1 0 0,1 0-1,0 0 1,0-1 0,0 1 0,0 0 0,0 0-1,0 0 1,0 0 0,0 0 0,0 0 0,0-1-1,-1 1 1,1 0 0,0 0 0,0 0-1,0 0 1,0 0 0,0 0 0,-1 0 0,1 0-1,0 0 1,0-1 0,0 1 0,0 0 0,0 0-1,-1 0 1,1 0 0,0 0 0,0 0-1,0 0 1,0 0 0,-1 0 0,1 0 0,0 0-1,-32 20 321,11-6 247,-105 56 3433,60-36-3030,62-32-917,0-1 0,-1 0 0,1 0 0,0 0 0,-1-1 0,1 1 0,0-1 1,-1 0-1,1 0 0,0-1 0,-1 1 0,1-1 0,0 0 0,-1 0 0,1-1 0,0 1 0,0-1 0,-6-3 0,-7-4 2,0 0 0,-27-22 0,27 18-15,1-2 0,0 0 0,1-2 0,1 1 0,0-1 0,2-1 0,0-1 0,0 0 0,2 0 0,1-1 0,-9-24 0,0-13 99,2 0 0,-15-112-1,26 133-138,2 0 0,1-1 0,2 1 0,1 0 0,8-47 0,-6 68 0,0 0 0,0 1 0,2-1 0,-1 1 0,2 0 0,0 0 0,1 0 0,0 1 0,1 0 0,0 0 0,1 1 0,1 0 0,0 1 0,0 0 0,18-14 0,-15 15 0,-1 1 0,2 0 0,-1 1 0,1 0 0,1 1 0,-1 1 0,1 0 0,0 1 0,0 1 0,1 0 0,-1 1 0,1 1 0,0 0 0,0 1 0,17 1 0,-11 2 0,1 2 0,-1 0 0,0 1 0,-1 1 0,1 1 0,22 11 0,120 69 0,-142-73 8,-1 0 0,-1 2 0,0 0 0,-1 1 0,-1 1 0,-1 1 0,0 0 0,-1 2 0,-2-1 0,0 2 0,-1 0 0,-1 1 0,-1 0 0,-1 0 0,8 31 0,-13-36 35,-1-1 0,-1 1 0,0 0 0,-2 0 0,0 0 0,-1 20 0,-17 109 276,11-110-299,4-17 1,-2-1-1,0 1 1,-1-1-1,-1-1 1,-1 1-1,-1-1 0,0 0 1,-2 0-1,0-1 1,0-1-1,-2 1 1,0-2-1,-1 0 1,0 0-1,-1-1 0,-1-1 1,0 0-1,-1-1 1,0-1-1,-1-1 1,0 0-1,-1-1 1,-26 10-1,9-6-98,0-2 0,0-1 1,-1-2-1,-42 4 0,53-10-941,1-2-1,-42-3 1,48 1-578,1-1-1,-1-1 1,1 0-1,-23-10 1,-44-23-2243,-50-17 2496</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5.778"/>
    </inkml:context>
    <inkml:brush xml:id="br0">
      <inkml:brushProperty name="width" value="0.05" units="cm"/>
      <inkml:brushProperty name="height" value="0.05" units="cm"/>
    </inkml:brush>
  </inkml:definitions>
  <inkml:trace contextRef="#ctx0" brushRef="#br0">1 1627 8832,'0'0'6933,"0"-6"-6720,1-42 683,12-68 0,2-46-213,-9 77-342,-2-64-167,-1 14 36,7 21-94,6-88 24,-14 171-137,2-1-1,1 0 1,2 1 0,1 0-1,1 0 1,2 1 0,15-30-1,55-92-2,-69 121 0,-5 14 0,0 1 0,1 0 0,11-18 0,-16 30 0,0 0 0,0 0 0,1 0 0,-1 0 0,1 1 0,0-1 0,0 1 0,0 0 0,1 0 0,-1 0 0,1 1 0,-1 0 0,1 0 0,0 0 0,7-2 0,13-1 0,0 1 0,0 1 0,0 1 0,0 2 0,1 0 0,-1 2 0,0 0 0,30 8 0,-51-9 0,0 1 0,-1 0 0,1-1 0,-1 2 0,1-1 0,-1 0 0,0 0 0,0 1 0,0 0 0,5 5 0,26 39 0,-12-17 0,-13-19 0,0 0 0,0 0 0,-2 0 0,1 1 0,-2 0 0,1 1 0,-2-1 0,8 23 0,6 35 8,2 9 42,16 106-1,10 233 250,-18-225 58,-14-98 30,7 129-1,-24 45-2,-1-254-2265,3-14 1515,-1 0 0,1 0 1,0-1-1,-1 1 0,1 0 1,-1-1-1,1 1 1,-1 0-1,1-1 0,-1 1 1,1-1-1,-1 1 0,0-1 1,1 1-1,-1-1 0,0 0 1,1 1-1,-1-1 1,-1 1-1,1-1 5,0 0 0,0 0-1,0 0 1,0 0 0,0 0 0,0-1 0,0 1-1,0 0 1,0 0 0,0-1 0,0 1 0,0-1 0,0 1-1,0-1 1,0 1 0,0-1 0,0 1 0,0-1-1,1 0 1,-1 0 0,0 1 0,1-1 0,-1 0 0,0 0-1,1 0 1,-1 0 0,1 0 0,-1-1 0,-6-12 958</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6.967"/>
    </inkml:context>
    <inkml:brush xml:id="br0">
      <inkml:brushProperty name="width" value="0.05" units="cm"/>
      <inkml:brushProperty name="height" value="0.05" units="cm"/>
    </inkml:brush>
  </inkml:definitions>
  <inkml:trace contextRef="#ctx0" brushRef="#br0">754 827 10240,'11'-42'149,"-14"47"144,1-1 1,0 1-1,-1-1 0,0 0 0,0 1 1,0-1-1,-1-1 0,1 1 1,-1 0-1,0-1 0,0 0 0,0 0 1,-9 4-1,-6 5 543,-2-1-1,-21 9 1,29-15-704,-1 0 0,0-1-1,0 0 1,0-1 0,0-1 0,0 0 0,-1-1-1,1 0 1,-1-2 0,-14-1 0,4-2-8,1-1 0,-1-2 0,1 0-1,-45-21 1,42 16-10,0-2 0,1 0 0,-37-28 0,52 33-107,1 0 0,0 0 0,0-1 0,1 0 0,0 0 0,1-1 0,0 0 1,1-1-1,1 0 0,-7-13 0,3-2 21,1-1 0,2 0-1,0 0 1,2-1 0,1 0 0,1 0 0,2 0 0,1 0 0,1 0 0,1 0 0,2 0-1,12-49 1,-12 68-28,1 1 0,-1-1 0,1 1 0,1 0 0,0 1 0,0-1 0,1 1 0,0 0 0,0 1 0,1-1 0,0 2 0,0-1 0,0 1 0,1 0 0,0 1 0,18-8 0,9-3 0,0 2 0,1 2 0,45-9 0,-45 12 0,1 2 0,0 2 0,0 1 0,0 2 0,1 2 0,57 7 0,-77-5 0,-1 2 0,1 0 0,-1 1 0,0 1 0,-1 0 0,1 2 0,-1 0 0,0 1 0,-1 0 0,0 2 0,-1 0 0,0 0 0,-1 1 0,0 1 0,14 17 0,1 4 0,-2 2 0,29 50 0,-49-73 0,0 0 0,-2 0 0,1 0 0,-1 1 0,-1 0 0,-1 0 0,0 0 0,-1 0 0,0 1 0,-1-1 0,-1 18 0,-1-15 4,-2 0 0,0-1 0,0 0-1,-2 0 1,0 0 0,-1 0 0,0-1-1,-1 1 1,-1-2 0,-16 25 0,11-22-24,-1-1 0,0 0 0,-1-1 0,-1 0 1,0-2-1,-1 1 0,-36 20 0,32-23-134,0 0 1,-1-2-1,0 0 0,0-1 0,-1-2 1,0 0-1,0-1 0,-1-1 1,1-2-1,-1 0 0,0-1 0,0-2 1,1 0-1,-1-2 0,1 0 1,-25-8-1,32 6-2001,1-1 1,0-1-1,0 0 0,1-1 1,0 0-1,-25-20 1,-18-18 2815</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23.862"/>
    </inkml:context>
    <inkml:brush xml:id="br0">
      <inkml:brushProperty name="width" value="0.05" units="cm"/>
      <inkml:brushProperty name="height" value="0.05" units="cm"/>
    </inkml:brush>
  </inkml:definitions>
  <inkml:trace contextRef="#ctx0" brushRef="#br0">117 7787 4224,'-2'-53'128,"4"49"-22,4 9-80,3 10-9,-8-11 7,1-1 7,0 0-1,-1 0 1,0 0 0,1 0 0,-1 1 0,-1-1 0,1 0-1,0 1 1,-1-1 0,1 7 0,-21-40 758,13 16-174,1 0-1,0-1 0,1 0 1,-4-17-1,7 26-405,0 1 0,-1-1 0,1 1 0,-1-1-1,-1 1 1,1 0 0,-7-7 0,-5-9 40,11 15-95,-1-1 0,1 0 0,1 0 0,-1 0 0,1-1 0,1 1 0,-1-1 1,-1-13-1,4 21-91,0-1 1,0 1-1,0-1 1,0 1-1,0-1 1,0 1 0,0-1-1,0 1 1,0-1-1,-1 1 1,1-1-1,0 1 1,0-1-1,0 1 1,0-1-1,-1 1 1,1 0 0,0-1-1,-1 1 1,1-1-1,0 1 1,-1 0-1,1-1 1,-1 0-1,-3-2-222,3 2 171,0-1 1,1 1-1,-1 0 1,0-1-1,1 1 1,-1-1-1,1 1 0,0 0 1,-1-1-1,1 1 1,0-1-1,0 1 1,0-1-1,0 1 1,0-1-1,0 1 0,0-1 1,0 1-1,1-1 1,0-2-1,12-25 218,20-16-230,-20 27 0,0 1 0,19-20 0,-29 33 0,0 0 0,0-1 0,0 1 0,0 0 0,3-9 0,-4 9 0,0 0 0,0 0 0,1-1 0,-1 1 0,1 1 0,6-8 0,-5 7 0,0-1 0,0 0 0,0 0 0,-1 0 0,0 0 0,0 0 0,-1-1 0,1 1 0,-1-1 0,0 0 0,-1 0 0,0 0 0,2-9 0,-1-11 0,0-48 0,-2 52 0,0 7 0,0 0 0,1 1 0,1-1 0,0 0 0,5-16 0,-6 27 0,1 0 0,-1 0 0,1 0 0,0 0 0,0 0 0,0 1 0,1-1 0,-1 0 0,1 1 0,0 0 0,0 0 0,0 0 0,0 0 0,0 0 0,1 1 0,0-1 0,-1 1 0,1 0 0,0 0 0,0 0 0,0 1 0,5-2 0,5 1 9,0 0 1,0 1-1,0 0 1,0 1-1,-1 1 0,1 0 1,21 5-1,-18-3 4,1-1 1,0 0-1,31-2 0,-43-1-13,0 1 0,-1-1 0,1 0 0,-1 0 0,1-1 0,-1 1 0,1-1 0,-1-1 0,7-3 0,-10 4 0,1 0 0,-1 0 0,0 0 0,0 0 0,0-1 0,0 0 0,0 1 0,0-1 0,-1 0 0,1 0 0,-1 1 0,0-1 0,0 0 0,0 0 0,0-1 0,0 1 0,-1 0 0,1-4 0,1-28 0,-2 0 0,-1 0 0,-1 0 0,-9-41 0,4 27 0,-2-64 0,9 100 0,1 1 0,1 0 0,-1-1 0,2 1 0,0 0 0,0 0 0,1 0 0,11-22 0,-2 10 0,2 1 0,34-42 0,-13 17 0,-26 33 0,2 0 0,0 0 0,0 1 0,24-20 0,-27 26 0,0 1 0,-1-1 0,0-1 0,0 1 0,-1-2 0,0 1 0,0-1 0,-1 1 0,4-12 0,-6 14 0,0 0 0,1 1 0,-1 0 0,1 0 0,0 0 0,0 1 0,1 0 0,0 0 0,0 0 0,0 0 0,8-3 0,-13 8 0,0 0 0,1-1 0,-1 1 0,1 0 0,-1 0 0,0 0 0,1 0 0,-1 0 0,1 0 0,-1 1 0,0-1 0,3 1 0,17 1 0,-20-2 0,-1 0 0,1 0 0,-1-1 0,1 1 0,-1 0 0,1 0 0,-1 0 0,0-1 0,1 1 0,-1 0 0,1-1 0,-1 1 0,0 0 0,1-1 0,-1 1 0,0 0 0,1-1 0,-1 1 0,0 0 0,0-1 0,1 1 0,-1-1 0,0 1 0,0-1 0,0 1 0,0-1 0,0 1 0,1-1 0,-1 1 0,0-1 0,0 1 0,0 0 0,0-1 0,0 1 0,-1-1 0,1 1 0,0-1 0,0 1 0,0-1 0,0 1 0,0-1 0,-1 1 0,1-1 0,0 1 0,0 0 0,-1-1 0,1 0 0,-14-16 0,14 17 0,-96-127 0,86 114 0,1 0 0,0-1 0,1-1 0,0 1 0,1-1 0,1 0 0,0-1 0,1 0 0,-3-18 0,6 24 0,1 1 0,0-1 0,0 0 0,1 0 0,0 1 0,1-1 0,0 0 0,1 0 0,0 1 0,0-1 0,1 1 0,0 0 0,1 0 0,0 0 0,1 0 0,8-13 0,-9 18 0,0 0 0,1 0 0,-1 0 0,1 1 0,0-1 0,0 1 0,0 0 0,1 1 0,-1-1 0,1 1 0,-1 0 0,1 1 0,0-1 0,0 1 0,8-1 0,-5 1 0,-1-1 0,1 0 0,0-1 0,-1 0 0,0 0 0,9-5 0,-6 1 0,1 1 0,-1 0 0,1 0 0,0 1 0,1 1 0,-1 0 0,1 1 0,0 0 0,21-1 0,-26 3 0,1-1 1,-1 1 0,0-1 0,0-1 0,-1 0 0,1 0 0,0 0-1,8-7 1,-12 8-9,-1 0 0,1-1-1,-1 1 1,0-1 0,0 0 0,0 0-1,-1-1 1,1 1 0,-1 0 0,1-1-1,-1 1 1,0-1 0,0 0 0,-1 0-1,1 0 1,-1 0 0,0 0 0,1-4-1,8-48-159,-5 33-146,-2 0 0,3-37 1,-5 55 298,2 0-1,-1 0 1,1 0 0,-1 0 0,1 0-1,1 0 1,-1 1 0,8-8 0,-5 5 3,8-13-84,0 0 0,-2 0 0,11-23 0,-21 39 68,0 1 1,0 0 0,1 0-1,-1 0 1,1 0 0,-1 1-1,1-1 1,0 1 0,0-1-1,1 1 1,5-3 0,44-18-229,-27 14 178,-7 1 13,-13 6 52,1-1 0,-1 1 0,0-1 1,0-1-1,8-5 0,-12 8 2,-1-1 0,1 0 0,0 1 0,-1-1 0,1 0 0,-1 0 0,0 0 0,0 0 0,0 0 0,0-1 0,0 1 0,0 0 0,-1 0 0,1-1 0,-1 1 0,1 0 0,-1-1 0,0 1 0,0-4 0,0 1-48,1-1 1,-1 0 0,-1 1-1,1-1 1,-1 0 0,0 1-1,0-1 1,-1 1 0,1-1 0,-1 1-1,0 0 1,-1 0 0,0 0-1,-3-6 1,1 3 42,0-1 0,1-1-1,0 1 1,0-1 0,1 1 0,0-1 0,1 0 0,-2-16-1,2 14 14,1 3 22,0 0 1,1 0 0,0 0 0,0-1-1,1 1 1,0 0 0,1 0-1,0 0 1,1 0 0,-1 1 0,6-12-1,1-4 1,-8 21-20,24-60 0,-24 60 0,1-1 0,0 1 0,0-1 0,0 1 0,0 0 0,1 0 0,-1 0 0,1 0 0,0 1 0,0-1 0,0 1 0,0-1 0,0 1 0,5-2 0,0 1-26,1-1 1,-1 0-1,0 0 1,0-1 0,0 0-1,-1 0 1,1-1 0,-1 1-1,-1-2 1,1 1-1,-1-1 1,0 0 0,-1 0-1,1-1 1,-1 0-1,-1 0 1,0 0 0,0 0-1,0-1 1,2-10-1,-2-1-207,4-39-1,-3 18-45,-5 41 278,0-4-42,1 1 0,-1-1 1,1 0-1,0 0 1,1 1-1,-1-1 1,0 0-1,1 1 0,0-1 1,0 1-1,4-6 1,-4 8 42,-1-1 0,0 1 0,0 0 0,1 0 0,-1 0 0,1 0 0,-1 1 0,0-1 0,1 0 0,0 1 0,-1-1 0,1 0 0,-1 1 0,1 0 0,0-1 0,-1 1 0,1 0 0,0 0 0,-1 0 0,1 0 0,0 0 0,0 1 0,-1-1 0,1 0 0,-1 1 0,1-1 0,0 1 0,1 0 0,11 2 0,-13-3 0,0 0 0,0-1 0,0 1 0,0-1 0,0 1 0,-1-1 0,1 1 0,0-1 0,0 1 0,0-1 0,-1 0 0,1 0 0,0 1 0,-1-1 0,1 0 0,-1 0 0,1 0 0,-1 1 0,1-1 0,-1 0 0,0 0 0,1 0 0,-1 0 0,0 0 0,0 0 0,1 0 0,-1 0 0,0 0 0,0 0 0,0 0 0,-1-1 0,2-2 0,25-117 0,-15 63-10,-6 36-4,-1-1 0,0 0 0,-2 0 0,0 0 1,-2 0-1,-2-27 0,-8 23-213,10 25 204,-1 1-1,1 0 1,-1 0 0,0 0-1,1 0 1,-1 0-1,0 0 1,0 0-1,0 0 1,0 0-1,0 1 1,0-1 0,0 0-1,0 0 1,0 1-1,0-1 1,0 1-1,-1-1 1,1 1 0,0 0-1,0-1 1,-1 1-1,-1 0 1,-50 1-203,29 0 251,1 0 1,-1-1-1,0-2 1,0 0 0,1-1-1,-1-2 1,-23-7-1,31 6 6,1 0-1,-1-1 1,1-1-1,1 0 1,-1-1-1,1-1 1,1 0-1,0-1 1,1-1-1,0 1 1,0-2-1,1 0 1,-17-26-1,-43-100 184,37 66-65,27 57-79,1-1 0,0 1 0,1-1 0,2-1 0,-1 1 0,0-25 0,3 35-52,1 0-1,0 1 1,0-1-1,1 0 1,0 1-1,0-1 1,0 1-1,1-1 0,0 1 1,0 0-1,1 0 1,-1 0-1,1 0 1,1 0-1,-1 0 1,1 1-1,0 0 1,0 0-1,1 0 0,-1 0 1,7-4-1,-4 2 4,-1 1-1,0-1 0,0 0 1,0 0-1,-1-1 1,0 1-1,-1-1 0,6-13 1,-4 9 2,0 0 1,1 0-1,11-15 1,-7 14-24,1 1 0,1 0 0,-1 0 0,2 2 0,0-1 0,0 2 0,1 0 0,0 0 0,0 2 0,1 0 0,0 0 0,0 2 0,0 0 0,1 1 0,0 0 0,33-2 0,172-26-5,-56 5 31,-144 26 42,-15 1-51,0-1 0,0 0 0,0 0-1,13-3 1,-18 3-10,-1 0 1,1 1-1,-1-1 0,1 0 0,-1 0 1,1 0-1,-1 0 0,0 0 1,1 0-1,-1 0 0,0 0 0,0-1 1,0 1-1,0 0 0,0-1 1,0 1-1,0-1 0,0 1 0,0-1 1,-1 0-1,1 1 0,-1-1 1,1 0-1,-1 1 0,0-3 0,2-27 70,-4-56 0,0 64-14,1 1 0,1-1 1,1 0-1,1 1 0,8-38 1,-6 45-20,0 0 1,1 1-1,1-1 0,0 1 1,1 0-1,0 1 1,1 0-1,1 0 1,0 1-1,1 0 1,14-14-1,3 2 14,34-20 1,-37 27-62,0-2-1,31-29 1,53-75 67,-95 104-54,0 1 1,-1-2 0,-2 0-1,0 0 1,10-28 0,-12 24-11,-4 7 0,1 1 0,1 0 0,0 0 0,1 1 0,1-1 0,1 2 0,0-1 0,17-20 0,-16 26 0,0 2 0,0-1 0,15-7 0,10-7 0,135-95 256,-160 109-256,-1-1 0,1 0 0,-2 0 0,1-1 0,-1-1 0,-1 1 0,0-1 0,6-13 0,41-102 0,-38 86 0,-9 22 0,1 0 0,1 1 0,14-22 0,-18 32 0,1 0 0,-1 1 0,1 0 0,0 0 0,0 0 0,1 1 0,0 0 0,0 0 0,14-7 0,0 3 36,0 1 1,1 1-1,0 1 1,0 1-1,0 1 1,29-2 0,-40 4-37,0 0 0,0 0 0,0-1 0,0-1 0,0 1 0,-1-2 0,1 0 0,-1 0 0,0-1 0,16-12 0,-6 1 0,-1-1 0,-1 0 0,26-35 0,-34 41 0,0 1 0,2 0 0,-1 1 0,1 0 0,0 1 0,15-8 0,-19 10 0,0 0 0,0 0 0,-1 0 0,0-1 0,0-1 0,-1 1 0,0-1 0,-1 0 0,0 0 0,4-11 0,-3 8 0,1 0 0,0 1 0,0-1 0,1 1 0,13-14 0,-14 19 0,1-1 0,-1 1 0,2 0 0,-1 1 0,0-1 0,1 2 0,0-1 0,13-3 0,-3 2 0,0 2 0,1 0 0,24-1 0,-39 5 0,0-1 0,1 1 0,-1-1 0,0 0 0,0 0 0,0-1 0,0 0 0,0 0 0,0 0 0,0 0 0,-1-1 0,1 1 0,-1-1 0,1 0 0,-1-1 0,0 1 0,0-1 0,-1 0 0,1 0 0,-1 0 0,5-7 0,5-9-23,1 0-1,24-24 1,-30 37 5,-1 0 0,1 0-1,1 0 1,-1 1-1,1 1 1,0 0 0,1 0-1,10-4 1,-19 9-82,0 0 0,0-1 0,-1 1 0,1 0 0,0 0 0,-1-1 0,1 1 0,0-1 0,-1 1 0,1 0 0,-1-1-1,1 1 1,0-1 0,-1 1 0,1-1 0,-1 0 0,0 1 0,1-1 0,-1 0 0,1 1 0,-1-1 0,0 0 0,1 1 0,-1-1 0,0 0 0,0 1 0,0-1 0,0-1 0,0-6-5596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7.367"/>
    </inkml:context>
    <inkml:brush xml:id="br0">
      <inkml:brushProperty name="width" value="0.05" units="cm"/>
      <inkml:brushProperty name="height" value="0.05" units="cm"/>
    </inkml:brush>
  </inkml:definitions>
  <inkml:trace contextRef="#ctx0" brushRef="#br0">1 543 7680,'0'0'4885,"1"-4"-4309,9-29-30,-1 0 0,-2-1 0,-2 1 0,2-44 1,-4 37-360,1-1 0,10-40 1,-11 68-144,0 0 0,2 0 0,0 0 0,0 0 0,1 1 0,0 0 0,1 0 0,1 0 0,17-19 0,-24 29-40,1 0 1,0 0-1,0 0 0,0 1 0,0-1 0,1 0 0,-1 1 1,0 0-1,1-1 0,-1 1 0,1 0 0,-1 0 0,1 1 1,-1-1-1,1 0 0,0 1 0,-1 0 0,1-1 1,0 1-1,-1 0 0,1 1 0,0-1 0,-1 0 0,1 1 1,0-1-1,-1 1 0,1 0 0,-1 0 0,1 0 1,-1 0-1,1 0 0,-1 1 0,0-1 0,0 1 0,1-1 1,2 4-1,1 1 6,0-1 0,-1 1 0,0 0 1,0 1-1,0-1 0,0 1 0,-1 0 1,-1 0-1,1 1 0,-1-1 0,3 12 0,1 13 37,-1 1-1,-3 0 0,0 0 0,-2 0 1,-6 58-1,5-47 30,1-35-83,0-1-1,-1 0 1,0 1-1,-1-1 1,0 1-1,0-1 1,0 0-1,-1 1 1,-1-1-1,1 0 0,-1 0 1,-5 8-1,8-16-40,0-1 0,0 1 0,0 0 0,0 0-1,0 0 1,0 0 0,0 0 0,0 0 0,0 0-1,0-1 1,0 1 0,0 0 0,0 0 0,0 0-1,0 0 1,0 0 0,0 0 0,0 0-1,0-1 1,0 1 0,0 0 0,-1 0 0,1 0-1,0 0 1,0 0 0,0 0 0,0 0 0,0 0-1,0 0 1,0 0 0,0 0 0,0-1 0,-1 1-1,1 0 1,0 0 0,0 0 0,0 0 0,0 0-1,0 0 1,0 0 0,-1 0 0,1 0-1,0 0 1,0 0 0,0 0 0,0 0 0,0 0-1,0 0 1,0 0 0,-1 1 0,1-1 0,0 0-1,0 0 1,0 0 0,0 0 0,0 0 0,0 0-1,0 0 1,0 0 0,-1 0 0,1 0 0,0 1-1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27.787"/>
    </inkml:context>
    <inkml:brush xml:id="br0">
      <inkml:brushProperty name="width" value="0.05" units="cm"/>
      <inkml:brushProperty name="height" value="0.05" units="cm"/>
    </inkml:brush>
  </inkml:definitions>
  <inkml:trace contextRef="#ctx0" brushRef="#br0">301 1 128,'-15'33'299,"-1"1"-1,-21 31 1,26-49-116,0-1 0,0-1 0,-1 0-1,-1 0 1,0-1 0,-17 12 0,22-19 77,-11 7 379,1 1 1,0 1-1,1 1 0,-27 32 0,37-35-32,16-18-223,17-22 33,-15 13-103,1 0 0,0 1 0,1 0 1,24-17-1,-29 23-151,2 2 0,-1-1-1,1 2 1,-1-1 0,1 1 0,0 0 0,1 1 0,-1 1 0,13-3 0,42-2 733,-64 7-768,14 10 106,-6-9-345,0-1 0,0 0 0,0-1-1,0 1 1,0-2 0,0 1 0,-1-2-1,1 1 1,-1-1 0,1 0 0,-1 0-1,0-1 1,12-8 0,22-10-6630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1.999"/>
    </inkml:context>
    <inkml:brush xml:id="br0">
      <inkml:brushProperty name="width" value="0.35" units="cm"/>
      <inkml:brushProperty name="height" value="2.1" units="cm"/>
      <inkml:brushProperty name="color" value="#849398"/>
      <inkml:brushProperty name="inkEffects" value="pencil"/>
    </inkml:brush>
  </inkml:definitions>
  <inkml:trace contextRef="#ctx0" brushRef="#br0">3854 910 128,'0'0'0,"0"0"0,7-5 0,9-5 0,10-8 1024,8-4-640,7-4 0,6-2 128,4-2-128,-1 2 0,0 1-128,-3 2 0,-5 3-128,-6 3 128,-6 4 0,-6 2 0,-7 4 0,-6 3 128,-5 3-128,-9 4 0,-13 5-128,-13 4 128,-10 3 0,-11 3 128,-10 2-128,-6 2 128,-3-1-128,2 2 128,4 1 0,6 0 0,9-1-128,10-3 128,9-3-128,9-6 0,10-6 0,11-8 0,12-8-128,12-6 128,13-5-128,12-4 128,12-4-128,7-2 0,6-3 0,0-2 0,-2-2-128,-8 1 128,-9 4-128,-9 5 128,-10 8-128,-11 7 0,-9 8 0,-14 10 0,-14 13 0,-18 10 0,-17 8 0,-15 5 128,-13 1-128,-8 1 128,-4-3 0,2-1 0,4-2 0,9-3 0,10-4 0,12-3 0,12-6 0,15-7 0,15-9 0,16-8 0,17-8-128,17-7 128,16-6 0,13-7 0,11-5-128,6-4 128,4-6-128,-2-2 128,-5-1-128,-8 4 0,-11 8 0,-12 9 0,-14 10 0,-16 14 0,-19 15 0,-20 14 0,-17 13 0,-17 9 0,-16 5 0,-13 4 0,-10 1 0,-2-3 0,4-4 0,9-5 0,11-7-128,11-6 128,11-6-128,14-6 128,14-7-128,16-7 0,15-8 0,14-8 128,13-7-128,9-4 128,6-3-128,1-1 128,-2 0 0,-7 4 0,-8 3 0,-10 4 0,-8 5 0,-15 5 0,-20 8 0,-23 8 128,-23 9-128,-18 10 128,-17 8 0,-10 8 128,-5 4-128,2 1 128,7-1 0,13-5 0,15-8 0,18-8 0,19-11-128,19-13 128,20-12-128,19-14 128,20-11-128,17-9 0,16-5-128,18-4 127,18-4-127,10-2 128,2-1-128,-8 3 0,-19 8 0,-20 8 0,-21 11 0,-20 10 0,-16 11 0,-18 10 0,-17 12 0,-17 10 0,-16 8 0,-15 4 0,-11 3 0,-9 2 0,-7 2 0,-1-1 0,6-1 0,8-5 0,13-5 0,11-5 0,12-6 0,14-6 0,10-8 0,13-8 0,15-9 0,16-8 128,17-8-128,14-6 0,15-4 0,9-4 0,3 0 0,-2 2 0,-7 5 0,-12 4 0,-12 7 0,-15 6 0,-12 7 0,-19 7 0,-22 11 0,-24 8 0,-23 9 0,-18 7 0,-15 7 0,-4 4 0,1 0 0,7-2 0,12-4 0,13-5 0,14-7 0,16-7 0,17-10 0,18-12 0,22-13 0,20-11 0,22-8 0,17-5 0,15-5 0,11-5 0,7-6 0,1-2 0,-6 2 0,-15 9 0,-27 13 0,-29 18 0,-33 20-128,-33 16 128,-30 14-128,-24 11 128,-23 8 0,-16 9 0,-15 8 0,-3 2 0,11-2 0,17-9 0,22-11 0,22-12 0,19-11 0,22-13 0,21-14 0,23-14 0,22-15 0,26-14 0,30-14 0,24-10 0,18-9 0,7-5 0,-1-2 0,-11 2 0,-17 8 0,-23 12 0,-25 15 0,-26 17 0,-28 20 0,-24 18 0,-22 19 0,-22 14 0,-21 11 0,-17 5 0,-15 4 0,-14 3 0,-12 5 0,-1 2 0,10-5 0,16-8 0,21-10 0,19-10 0,20-9 0,19-10 0,20-11 0,21-11 0,23-15 0,20-11 0,22-12 0,22-10 0,24-9 0,16-7 0,5-5 0,-6 2 0,-14 5 0,-21 11 0,-26 13 0,-30 18 0,-33 23-127,-34 20 127,-33 18-128,-36 18 128,-37 20 0,-32 20 0,-25 21 0,-16 13 0,-7 6 0,5-3 0,13-11 0,24-17 0,32-21 0,31-21 0,31-20 0,30-19 0,27-16 0,26-15 0,28-12 0,32-19 0,38-23 0,32-21 0,27-20 0,18-11 0,11-3 0,1 4 0,-10 9 0,-17 14 0,-23 16 0,-26 16 0,-30 15 0,-29 16 0,-31 14 0,-30 14 0,-28 15 0,-33 19 0,-40 24 0,-34 25 0,-31 26 0,-22 16 0,-18 6 0,-11 3 0,-4 2 0,10-7 0,25-15 0,36-23 0,46-30 0,46-32 0,46-33 0,43-26 0,40-23 0,36-16 0,28-12 0,22-12 0,15-11 0,7-8 0,4-6 0,-6 0 0,-12 9 0,-16 12 0,-20 15 0,-23 18 0,-24 17 0,-29 18 0,-29 16-128,-32 18 128,-31 17 0,-37 22 0,-41 26 0,-33 21 0,-25 19 0,-17 10 0,-11 3 0,-1-2 0,6-8 0,18-13 0,27-17 0,33-17 0,34-20 0,34-18 0,31-19 0,32-17 0,31-18 0,34-18 0,37-18 0,32-17 0,23-17 0,15-11 0,5-7 0,-8 3 0,-16 10-128,-24 14 128,-29 18-128,-30 19 0,-29 19 0,-31 23 0,-33 24 0,-36 26 0,-42 29 0,-34 21 128,-29 16-128,-21 11 128,-18 6 0,-9 6 0,-1 5 0,5-1 0,9-7 0,21-15 0,28-20 0,31-23 0,32-24 0,32-20 0,32-19 0,29-19 0,25-19 0,26-22 0,31-25 0,25-19 0,20-14 0,10-4 0,2 3 0,-7 10 0,-13 13 0,-18 17 0,-24 17-128,-24 17 128,-25 14-128,-26 15 128,-31 15-128,-28 16 0,-30 16 0,-31 21 128,-34 26 0,-26 21 0,-21 15 0,-11 8 0,-5-1 0,6-6 0,13-13 0,22-16 0,29-21 0,34-21 0,35-22 0,45-25 0,53-28 0,43-26 128,34-19-128,20-16 0,9-10 0,-1-2 0,-10 3 0,-17 10 0,-23 15-128,-26 19 128,-25 19-128,-28 23 128,-28 23-128,-25 20 128,-23 18 0,-25 16 0,-27 15 0,-20 10 0,-14 6 0,-5 2 0,3 0 0,14-8 0,24-14 0,25-16 128,23-17-128,23-17 128,20-19-128,20-20 128,19-17-128,20-16 128,18-13-128,19-12 0,20-10 0,13-7 0,7-4 0,-2 1 0,-6 6 0,-13 9 0,-19 14 0,-20 15 0,-20 14 0,-19 14 0,-19 13 0,-19 12 0,-13 10 0,-16 7 0,-16 6 0,-14 5 0,-11 3 0,-8 3 0,-5 1 0,1 1 0,7-2 0,9-3 0,14-5 0,13-4 0,13-6 0,14-4 0,13-6 0,14-6 0,15-8 0,12-8 0,11-7 0,9-7 0,5-4 0,0-2 0,-3 2-128,-8 4 128,-8 5-128,-13 8 128,-19 10-128,-19 11 128,-18 12 0,-14 11 0,-9 10 0,-6 7 0,0 4 0,2 0 0,4-4 0,6-6 0,9-8 0,7-9 0,10-8 0,11-8 0,14-10 0,14-12 0,15-15 0,15-17 0,15-14 0,14-11 0,12-5 0,10-2 0,6-1 0,-3 5 0,-12 11 0,-16 12 0,-19 12 0,-23 14 0,-24 12 0,-25 13 0,-19 11 0,-19 12 0,-16 13 0,-10 11 0,-3 6 0,2 1 128,6-2-128,9-6 128,10-7-128,14-10 128,12-10-128,15-11 128,16-14-128,15-14 128,13-14-128,10-10 0,6-9 0,3-2 0,-1 3 0,-4 4 0,-5 8 0,-7 7 0,-7 7 0,-7 8 0,-10 9 0,-12 10 0,-14 13 0,-13 11 0,-13 9 0,-8 6 0,-3 0 0,1-2 0,6-6 0,8-6 0,8-7 0,13-6 128,14-6-128,17-6 128,18-9-128,19-8 128,14-9-128,10-8 128,6-7-128,1-7 0,0-4 0,-6-1 0,-6 2 0,-9 5 0,-10 6 0,-12 9 0,-16 13 0,-16 14 0,-16 15 0,-14 13 0,-15 10 0,-12 5 0,-9 2 0,-5-1 0,0-3 0,6-7 0,9-7 0,11-7 0,11-7 0,12-6 0,14-7 0,18-7 128,18-10-128,19-10 128,15-13-128,11-12 0,5-13 0,3-7 0,-2-3 0,-6 2 0,-9 5 0,-12 8 0,-14 11 0,-15 10 0,-17 13 0,-19 14 0,-19 16 0,-17 15 0,-17 13 0,-12 11 0,-6 6 0,-3 2 0,4-1 0,6-3 0,10-6 0,12-5 0,13-7 0,14-5 0,17-5 0,17-5 0,16-5 0,15-5 128,16-7-128,14-7 128,14-8-128,7-10 128,5-10-128,1-10 0,-1-10 0,-5-4 0,-8-3 0,-11 5 0,-13 8 0,-18 13 0,-22 17 0,-21 21 0,-21 20 0,-19 17 0,-15 12 0,-10 5 0,-8 1 0,0-4 0,6-6 0,8-8 0,13-8 0,15-8 0,20-7 0,23-8 0,24-8 0,22-9 0,18-12 0,14-10 0,12-12 0,14-13 0,13-14-128,6-8 128,-4 0-128,-12 6 0,-22 13-128,-24 17 128,-26 16 0,-27 19 128,-28 22-128,-25 20 128,-23 15 0,-15 11 0,-13 7 0,-11 6 0,-12 5 0,-3-2 0,9-9 0,16-11 0,18-14 0,21-12 0,20-12 0,23-12 128,26-13-128,24-13 128,22-14-128,25-12 0,27-15 0,22-14 0,15-15 0,4-8 0,-5-2 0,-17 5 0,-22 12 0,-25 17 0,-27 18-128,-26 19 128,-23 22 0,-22 19 0,-20 21 0,-19 15 0,-16 13 0,-13 5 0,-10 3 0,-3-2 0,4-6 0,7-7 0,13-8 0,14-10 0,17-10 0,19-12 0,25-12 0,26-13 0,27-12 0,27-17 0,29-23 0,23-21 0,21-18 0,11-10 0,5-3-128,-6 5 128,-15 11-128,-23 18 128,-27 18-128,-28 19 128,-26 16-128,-31 17 128,-33 17-128,-36 24 128,-40 26 0,-34 26 0,-25 23 0,-17 13 0,-12 5 0,-2-1 0,3-3 0,16-11 0,24-15 0,33-23 128,39-27-128,47-32 128,50-31-128,46-29 128,41-27-128,32-25 128,23-24-128,17-14 0,8-8 0,1 0 0,-8 6 0,-13 8 0,-18 8 0,-22 11 0,-27 12 0,-26 17 0,-25 18 0,-31 24 0,-37 27 0,-36 30 0,-30 27 0,-28 20 0,-27 13 0,-19 8 0,-11 4 0,1-2 0,14-7 128,23-14 0,28-15 0,30-21 0,30-22 0,30-21 0,29-20-128,32-20 128,37-21-128,28-21 0,21-20 0,12-14 0,8-6-128,0 0 0,-3 6-128,-13 11 128,-18 11 0,-23 17 0,-25 18 0,-30 22 0,-35 25 0,-36 24 0,-42 24 0,-34 24 128,-29 24 0,-22 23 0,-19 24 0,-11 17 0,-5 10 0,2 2 0,7-4 0,16-11 128,24-19 0,32-22 0,35-23 0,37-24 0,35-26 0,38-25 0,41-28-128,37-24 128,34-20-128,20-15 128,10-9-128,-1-3 0,-9 6 0,-14 11 0,-20 17 0,-24 18 0,-26 21 0,-33 26 0,-37 33 0,-37 30 0,-38 25 0,-31 21 0,-25 20 0,-20 15 0,-17 14 0,-10 5 0,-6-2 0,4-6 0,11-12 0,19-17 128,26-20-128,24-23 128,27-21-128,23-22 0,23-19 0,22-20 0,22-20 0,28-21 0,31-21-128,25-19 128,16-16-128,3-6 128,-11 2-128,-20 18 128,-30 30-128,-34 34 128,-35 34-128,-41 31 128,-43 27 0,-34 23 0,-28 18 0,-16 12 0,-9 9 0,0 0 0,7-5 0,15-14 0,23-18 0,27-24 128,31-23-128,33-28 128,36-29-128,38-34 128,41-37-128,38-31 128,35-23-128,24-16 128,13-13-128,1 0 0,-11 8 0,-20 20 0,-28 25-128,-36 30 128,-41 32-128,-44 37 128,-45 42-128,-47 36 128,-43 31 0,-36 25 0,-28 15 0,-19 12 0,-11 8 0,-3 2 0,4-4 0,13-9 128,21-14 0,30-20 0,31-24 0,38-30 0,38-34 0,42-34 0,41-34-128,38-29 128,32-30-128,24-18 127,16-13-127,6-3 0,2 6 0,-7 12 0,-11 15 0,-19 17 0,-22 18 0,-27 17 0,-25 18 0,-29 20 0,-30 20 0,-34 24 0,-36 24 0,-30 24 0,-19 24 0,-15 17 0,-11 15 0,-6 6 0,-3 0 0,4-5 0,11-11 0,21-16 128,27-24 0,28-26 0,31-29 0,31-30 0,31-28 0,34-30 0,38-35 0,28-26 0,22-20 0,12-6 0,4 6-128,-4 14 128,-12 19-128,-18 23 128,-21 23-128,-25 20 0,-26 20 0,-29 18 0,-33 18 0,-35 22 0,-37 29 0,-30 27 0,-23 27 0,-16 18 0,-12 6 0,-5 4 0,0-1 0,8-2 0,15-7 0,23-17 0,32-30 0,38-40 0,39-46 0,41-43 128,41-38-128,33-32 0,25-26 0,16-14 0,6-4 0,-3 9 0,-13 17 0,-20 25 0,-26 28 0,-29 30 0,-33 31-128,-36 34 128,-38 38-128,-36 33 128,-32 23-128,-28 17 128,-21 15-128,-11 8 128,-5 5 0,2-4 0,8-14 0,18-22 0,25-27 0,36-35 0,42-40 0,44-44 0,44-46 0,39-37 0,36-29 0,28-21 0,21-17 0,11-8 0,5-1 0,0 2 0,-2 4-128,-8 8 128,-12 9-128,-20 16 128,-24 21-128,-26 24 128,-26 26-128,-32 27 128,-33 28-128,-34 30 128,-35 32-128,-28 27 128,-25 23-128,-21 17 128,-15 11 0,-10 11 0,-8 10 0,3 3 0,10-1 0,15-7 0,18-14 0,23-19 0,26-23 0,24-23 0,22-19 0,22-18 0,22-17 0,23-18 0,23-20 0,27-24 0,30-29 0,24-21 0,15-15 0,6-3 0,-5 6 0,-13 17 0,-20 20 0,-27 24 0,-26 21 0,-30 23 0,-29 23 0,-27 24 0,-22 24 0,-27 25 0,-29 28 0,-25 22 0,-21 15 0,-13 13 0,-7 10 0,-1 3 0,4-6 0,12-13 0,18-22 0,22-25 0,25-25 0,26-24 0,28-23 0,29-23 128,32-24-128,32-31 128,36-35-128,28-29 128,26-21-128,15-9 128,11 3-128,-6 13 0,-19 22 0,-29 26 0,-33 27 0,-37 28 0,-37 26 0,-39 25 0,-41 29 0,-35 26 0,-26 28 0,-21 17 0,-14 10 0,-7 3 0,0-5 0,10-9 0,19-17 0,26-21 128,30-24-128,31-24 128,31-26-128,34-27 128,38-27-128,35-28 128,29-27-128,24-22 128,16-17-128,8-5 0,-2 3 0,-11 13 0,-19 21 0,-25 22 0,-26 24 0,-28 23 0,-30 26-128,-33 31 128,-37 34-128,-34 30 128,-33 22 0,-25 18 0,-20 11 0,-13 7 0,-10 5 0,0-1 0,8-4 0,16-13 0,22-17 0,25-20 0,27-23 0,28-24 0,29-22 0,28-21 0,27-21 0,30-24 128,34-26-128,28-22 0,20-20 0,10-10 0,3-5 0,-7 7 0,-12 11-128,-20 19 128,-23 19-128,-26 20 0,-26 18 0,-28 19 0,-29 21 0,-25 21 0,-22 22 0,-25 23 0,-29 23 0,-23 18 128,-18 14-128,-6 7 128,0 4 0,12-5 0,18-11 0,24-18 0,27-22 0,29-27 0,31-30 0,28-31 0,24-29 0,25-29 0,26-29 0,24-21 0,20-15 0,9-5 0,0 4 0,-12 13 0,-20 20 0,-24 26 0,-29 28 0,-29 28 0,-33 24 0,-32 23 0,-34 22 0,-25 20 0,-19 16 0,-11 13 0,-7 12 0,-5 4 0,-3-1 0,10-10 0,22-20 0,32-25 0,37-29 0,43-32 128,44-33-128,35-31 128,25-29-128,17-22 128,8-13-128,2-2 128,-4 9-128,-10 15 0,-16 22 0,-21 22 0,-23 22 0,-27 23 0,-29 23 0,-26 24 0,-23 22 0,-26 24 0,-26 23 0,-24 16 0,-19 10 0,-8 5 128,4 4-128,8-1 128,14-3-128,18-10 128,21-17-128,23-21 128,23-23-128,23-23 128,22-21-128,20-20 128,17-19-128,21-23 0,22-24 0,21-18 128,20-14-128,7-5 128,0 2-128,-13 11 0,-20 16 0,-25 19 0,-22 21 0,-23 21 0,-23 19 0,-21 17 0,-23 17 0,-19 13 0,-17 11 0,-11 6 0,-6 4 0,-3 4 0,-1 6 0,6 0 0,11-7 0,14-11 0,18-13 0,18-15 0,21-17 0,22-19 0,25-21 0,32-27 0,37-33 0,34-30 0,26-25 0,18-14 0,13-5 0,1 7 0,-8 12 0,-19 17 0,-25 20 0,-28 19 0,-30 21 0,-31 18 0,-29 21 0,-30 19 0,-31 17 0,-34 21 0,-38 25 0,-31 23 0,-23 25 0,-18 17 0,-13 8 0,-4 5 0,7 0 0,16-2 0,20-8 0,27-11 0,29-17 0,32-21 0,31-26 0,31-34 0,26-39 0,27-36 0,30-32 0,28-23 128,26-16-128,29-13 0,29-17 0,16-6 0,2 3 0,-17 13 0,-29 23 0,-37 26 0,-40 30-128,-44 33 128,-48 36-128,-43 33 128,-40 32-128,-30 24 128,-19 15 0,-8 6 0,-4 0 0,5-6 0,11-12 0,20-16 0,23-20 0,29-21 0,30-20 0,31-20 0,30-21 0,31-22 0,32-25 0,30-23 0,27-22 0,20-16 0,12-14 0,7-5 0,2 2 0,-6 11 0,-12 14 0,-20 17 0,-28 21 0,-29 20 0,-29 18-128,-31 19 128,-34 18-128,-35 19 128,-39 19-128,-29 19 128,-21 20 0,-14 17 0,-7 15 0,0 7 0,7-2 0,16-11 0,24-17 0,28-21 0,32-20 0,32-22 0,33-22 0,34-28 0,35-29 0,33-26 0,29-20 0,21-13 0,15-9 0,8-6 128,5-4-128,-4 1 0,-9 5 0,-14 9 0,-18 14 0,-21 16 0,-28 19 0,-27 19 0,-27 17 0,-32 22 0,-39 26 0,-39 27 0,-39 31 0,-34 26 0,-28 20 0,-21 14 128,-13 10-128,-6 4 128,-1 2-128,12-7 128,22-17-128,30-22 128,38-27 0,44-32 0,48-37 0,47-36 0,43-35-128,40-26 128,37-20-128,30-14 128,18-12-128,12-5 0,5-3 0,-4 6 0,-13 7 0,-19 15 0,-23 16 0,-28 19 0,-33 19 0,-38 21 0,-44 24 0,-57 31 0,-74 40 0,-63 35 0,-49 34 0,-31 19 0,-16 10 0,1-1 0,12-7 0,25-14 0,33-19 0,37-21 0,37-22 0,44-29 128,47-33-128,47-33 128,46-31-128,42-30 0,39-28 0,30-22 0,21-14 0,11-6 0,5 1-128,-8 6 128,-17 7-128,-27 15 0,-32 19-128,-35 24 128,-36 25-128,-42 32 128,-49 37 0,-52 37 0,-50 32 0,-43 28 128,-37 24 0,-24 18 0,-15 14 0,-6 3 0,1-4 0,13-12 0,27-15 0,35-23 0,43-26 0,49-33 128,57-38-128,57-42 128,58-43-128,53-39 128,51-33-128,40-27 0,32-23 0,17-13 0,7-3 0,-10 11 0,-18 21 0,-32 28 0,-40 32 0,-43 31 0,-44 29-128,-51 29 128,-57 32-128,-58 33 128,-57 38 0,-52 32 0,-45 30 0,-35 25 0,-26 21 0,-15 14 0,-9 5 0,14-10 0,34-22 0,43-29 128,51-32-128,53-35 128,55-35-128,57-40 128,55-43-128,51-38 128,45-35-128,36-27 0,28-22 0,19-14 0,12-6 0,1 4 0,-8 13 0,-21 19 0,-32 25 0,-36 26 0,-39 28 0,-43 28 0,-47 33 0,-48 31 0,-49 29 0,-45 29 0,-38 30 0,-32 24 0,-25 16 0,-17 14 0,-10 11 0,-2 5 0,8-1 0,20-11 0,32-21 0,50-42 0,67-57 0,69-61 0,68-57 0,60-50 0,53-41 0,38-28 0,29-15 0,15-9 0,6-3 0,-5 5 0,-14 12 0,-25 22 0,-31 28 0,-35 33 0,-40 31 0,-45 33 0,-50 32 0,-50 37 0,-52 40 0,-46 35 0,-46 28 0,-37 25 0,-30 20 0,-19 14 0,-8 8 0,3 0 0,11-10 0,25-19 0,37-28 0,48-35 128,57-41-128,59-45 128,56-49-128,54-44 128,54-41-128,44-33 128,35-29-128,25-17 0,17-8 0,0 6 128,-9 18-128,-25 28 0,-35 31 0,-40 33 0,-40 32 0,-50 33 0,-56 35 0,-58 38 0,-56 41 0,-51 37 0,-45 33 0,-40 32 0,-35 36 0,-27 23 0,-22 13 0,-2 1 128,15-6-128,34-24 128,49-38-128,58-45 128,59-49-128,59-54 128,57-56-128,56-51 128,56-42-128,50-36 128,41-34-128,31-20 128,21-10-128,9 2 0,1 9 0,-15 21 0,-28 28 0,-37 33 0,-43 36 0,-47 41 0,-52 43-128,-51 40 128,-54 31-128,-46 30 128,-43 27 0,-33 23 0,-27 19-128,-23 19 128,-21 20-128,-12 12 128,-1 1 0,10-9 0,19-16 0,30-27 0,38-34 0,48-42 0,53-49 0,55-51 0,54-52 0,53-50 0,52-48 0,45-44 0,39-41 0,31-29 0,23-19 0,20-13 0,21-11 0,-6 9 0,-30 31 0,-49 46 0,-64 57 0,-71 61 0,-70 61-128,-72 54 128,-67 48-128,-61 42 128,-50 41-128,-41 33 128,-31 27 0,-16 17 0,-3 12 0,15-8 0,31-22 0,45-33 0,54-43 0,58-47 0,59-49 0,58-50 128,57-48-128,49-39 0,40-32 0,32-24 0,25-20 0,13-9 0,5 3 0,-10 14 0,-19 23 0,-28 29 0,-37 30 0,-42 32 0,-47 31 0,-48 30 0,-47 32 0,-44 32 0,-42 35 0,-35 30 0,-26 26 0,-22 21 0,-17 19 0,-4 7 0,9-5 0,23-18 0,33-31 0,44-43 0,49-55 0,56-57 0,60-59 0,55-50 0,51-45 0,42-30 0,34-22 0,27-14 0,17-10 0,3 2 0,-11 11 0,-26 25 0,-35 31 0,-40 36 0,-43 35 0,-42 34 0,-39 31 0,-44 30 0,-48 28 0,-45 33 0,-40 33 0,-37 27 0,-32 18 0,-19 11 0,-3 4 0,12-8 0,26-16 0,33-23 0,38-25 0,40-30 0,39-31 0,38-31 0,34-29 0,33-25 0,29-24 0,25-17 0,21-15 0,10-8 0,1-1 0,-6 9 0,-13 14 0,-19 19 0,-23 23 0,-26 23 0,-30 21-128,-26 23 128,-27 20 0,-25 21 0,-22 20 0,-25 21 0,-24 21 0,-15 11 0,0 0 0,12-10 0,25-22 0,31-26 0,35-28 0,33-27 0,31-23 0,25-21 0,23-15 0,10-7 0,-3 3 0,-9 8 0,-14 11 0,-15 11 0,-14 11 0,-13 7 0,-10 7 0,-6 4 128,-5-1-128,-1-1 128,0-3-128,2-4 128,3-5-128,6-5 128,6-5-128,5-5 128,6-3-128,6-3 0,2 0 0,0 4 0,-3 3 0,-6 7 0,-6 6 0,-11 8 0,-16 10 0,-14 9 0,-12 8 0,-11 7 128,-9 2-128,-3 2 0,0-1 0,4-3 0,7-4 0,9-7 0,11-9 0,14-11 0,13-12 0,14-15 0,14-16 0,13-16 0,13-14 0,16-11 0,20-12 0,14-5 0,8-3 0,-1 1 0,-9 3 0,-16 8 0,-19 9 0,-20 11 0,-17 15 0,-15 14 0,-11 13 0,-11 14 0,-11 14 0,-13 18 0,-15 18 0,-13 17 0,-12 13 0,-4 6 0,1 2-128,5-4 128,10-7 0,15-11 0,20-12 0,24-14 0,28-18 0,32-23 0,35-25 0,31-24 0,28-19 0,17-10 0,7-1 0,-5 5 0,-12 12-128,-19 15 128,-27 18-128,-29 17 128,-33 18-128,-33 17 128,-34 18-128,-35 19 128,-39 20 0,-31 19 0,-26 20 0,-13 13 0,-1 4 0,12-7 0,25-15 0,27-20 0,27-20 0,27-23 0,24-23 0,38-32 0,50-40 0,43-34 0,37-23 0,20-14 0,7-6 0,-7 5 0,-16 10 0,-24 15 0,-30 20 0,-32 21 0,-33 20 0,-34 21 0,-33 21 0,-33 27 0,-31 28 0,-28 24 0,-27 17 0,-17 10 0,-11 3 0,-2 0 0,7-6 0,18-9 0,29-15 0,33-18 0,34-17 0,33-18 0,31-19 0,36-21 0,37-22 0,35-22 0,28-22 0,16-15 0,7-10 0,-5 1 0,-13 9 0,-23 16 0,-26 20 0,-30 21 0,-30 18 0,-31 20 0,-33 20 0,-29 19 0,-27 16 0,-25 16 0,-21 16 0,-6 4 0,10-4 0,18-12 0,24-15 0,29-21 128,30-22-128,31-23 128,32-21-128,33-17 0,31-17 0,25-8 0,14 0-128,0 7 128,-11 12-128,-22 14 128,-29 15-128,-38 15 0,-43 16 0,-41 14 128,-36 13 0,-32 13 0,-30 11 0,-10 3 0,7-2 0,18-7 0,25-9 0,23-8 128,22-7-128,23-8 0,21-7 0,21-8 0,21-8 0,15-7 0,13-5 0,4-2 0,-1-1 0,-5 3 0,-11 2 0,-18 7 0,-26 7 0,-27 9 0,-29 8 0,-22 7 0,-17 6 0,-7 4 0,2 1 0,8-2 0,11-4 0,16-8 0,18-11 0,19-10 0,24-11 0,21-7 0,24-7 0,17-5 0,15-2 0,4 2 0,-1 5-128,-14 10 128,-23 14-128,-26 13 128,-30 12-128,-24 9 128,-17 5 0,-11 2 0,0-3 0,6-4 0,13-7 0,20-9 0,21-9 0,26-11 0,28-14 0,29-17 0,32-22 0,24-15 0,17-8 0,5 0 0,-5 7 0,-15 12 0,-23 16 0,-29 17 0,-32 15 0,-32 16 0,-34 15 0,-27 13 0,-24 14 0,-14 10 0,-6 6 0,2 3 0,8-4 0,11-4 0,14-7 0,14-7 0,15-6 0,15-6 0,14-6-128,11-3 128,7-5-256,4 0 128,-2 0-128,-8 3 128,-14 8-128,-17 7 128,-19 10-128,-19 11 128,-22 14-127,-24 18 127,-29 26 0,-24 18 0,-20 12 0,-10 5 0,-3-3 0,9-8 128,19-14-128,27-17 128,32-18-128,31-18 128,30-15-128,27-13 128,24-13-128,21-13 128,17-10 0,14-9 0,11-9 0,10-7 0,9-4-128,1-1 128,-9 5-128,-14 5 0,-18 8 0,-20 12 128,-26 13-128,-23 18 128,-20 18 0,-19 15 0,-17 12 0,-20 14 0,-22 12 0,-15 12 0,-11 12 0,-3 11 0,7 7 0,8 1 128,11-2-128,10-6 128,9-5-128,10-3 128,10-3-128,11-6 128,13-13-128,12-14 128,11-13-128,10-12 128,10-10-128,11-10 128,10-9-128,12-11 0,13-9 0,25-20 128,37-27-128,32-28 128,27-24-128,13-18 128,4-9-128,-8 0 0,-16 8 0,-22 15 128,-26 16-128,-25 17 0,-22 16 0,-20 13 0,-16 12 0,-14 8 0,-9 6 0,-13 8 128,-17 10-128,-16 12 128,-17 13-128,-16 15 0,-14 15 0,-16 17 128,-18 16-128,-10 8 0,1 0 0,11-10 0,20-19 0,28-19 0,28-19 0,29-18 0,30-15 0,29-15 0,28-12 0,27-15 0,30-17 0,25-17 128,20-17-128,10-12 0,1-6 0,-9-1 0,-13 6 0,-20 9 0,-25 16 0,-29 15 0,-29 18 0,-32 19 0,-34 20 0,-36 25 0,-41 31 0,-34 23 0,-28 19 0,-18 10 0,-10 6 0,1-3 0,11-10 0,19-16 0,30-21 0,36-20 0,39-21 0,43-22 127,45-24-127,44-21 128,42-21-128,33-20 0,26-17 0,15-13 0,10-6 0,-2 1 0,-13 9 0,-23 14 0,-33 18-128,-34 19 128,-38 20-127,-44 22 127,-52 28 0,-51 29 0,-47 32 0,-41 25 0,-32 19 0,-21 13 0,-8 9 0,4 3 127,14 1 1,24-9 0,32-18 0,37-22 0,40-23 0,41-28 0,40-31 0,40-31 0,42-33 0,35-27 0,33-21-128,24-13 128,19-5-128,7-1 128,-3 4-128,-17 9 0,-26 17 0,-35 21 0,-36 23 0,-57 31 0,-73 41 0,-68 36 0,-54 35 0,-39 27 0,-25 22 0,-8 9 128,4 3-128,16-8 128,23-10-128,32-18 128,39-21-128,41-25 128,45-27-128,44-30 128,42-29-128,39-26 0,34-20 0,27-18 0,17-14 0,11-12 0,4-6 0,-5-1 0,-13 6 0,-22 12 0,-29 16-128,-39 21 128,-44 26-128,-49 28 128,-48 32-128,-44 27 128,-36 23 0,-28 17 0,-21 13 0,-9 11 0,1 10 0,9 3 0,17-2 0,24-13 0,31-19 0,39-27 128,45-30-128,45-32 128,43-31-128,38-29 0,33-27 0,24-21 0,15-13 0,7-5 0,3 5 0,-8 11 0,-14 15 0,-23 17 0,-28 16-128,-34 17 128,-40 16-128,-43 20 128,-46 21 0,-43 24 0,-38 27 0,-26 20 0,-18 17 0,-5 6 0,4-3 0,16-11 128,26-19-128,33-22 128,39-23 0,40-22 0,36-21-128,43-21 128,45-23-128,41-26 128,33-26-128,27-23 0,24-14 0,9-10 0,2-4 0,-10 1 0,-14 5 0,-24 12 0,-27 16 0,-30 19 0,-32 22 0,-35 20 0,-37 20 0,-31 17 0,-28 18 0,-20 15 0,-11 15 0,-6 11 0,4 3 0,7 1 0,11-5 0,13-6 0,17-9 0,20-13 0,24-17 0,31-22 0,37-26 0,34-22 0,29-17-128,24-12 128,19-5-256,2 4 0,-16 12-128,-32 19 128,-50 24 0,-57 25 128,-65 27 0,-56 26 128,-48 26 0,-36 23 0,-25 21 0,-11 13 0,1 6 0,15-5 128,25-14-128,34-19 128,37-23-128,38-24 128,40-24 0,45-28 0,49-29-128,45-29 128,38-27-128,31-18 0,25-8 0,14-2 0,2 2-128,-4 4 128,-9 3-128,-17 6 128,-24 8-128,-30 13 0,-35 18 0,-42 22 0,-44 25 0,-50 29 128,-48 29-128,-41 25 128,-29 19 0,-18 10 0,-8 1 0,7-8 0,19-12 0,28-17 128,32-15 0,35-16 0,34-15-128,39-15 128,38-19-128,39-20 128,35-24-128,28-22 0,20-17 0,10-9 0,4-1 0,-6 4 0,-14 9-128,-20 6 128,-29 5-128,-29 10 128,-32 13-128,-36 16 128,-42 22-128,-43 23 128,-43 24 0,-35 23 0,-28 20 0,-18 12 0,-11 8 0,-1 1 0,6-1 0,18-7 0,30-12 0,32-13 0,34-13 0,36-15 0,37-15 0,39-15 0,38-15 0,34-15 0,24-13-128,16-12 128,5-9-128,-8-3 0,-18 3-128,-27 9 1,-31 14-1,-44 21 128,-55 27 0,-51 28 0,-47 29 0,-40 20 128,-36 16 0,-25 10 0,-19 8 0,-8 6 0,0 9 128,7 2 0,14-2 0,26-8 128,31-16-128,55-31 127,75-47-127,76-46 128,73-43-128,60-32 0,50-22-128,33-17 128,19-14-128,4-5 0,-5 1 0,-21 12 0,-31 20 0,-40 25 0,-43 25 0,-47 25 0,-45 24 0,-53 21 0,-56 20-128,-53 23 128,-48 25 0,-39 25 0,-31 24 0,-22 16 0,-15 9 0,-5 6 0,2 7 0,13 0 0,21-7 0,35-18 0,49-25 0,58-37 128,63-43-128,64-40 128,63-35-128,52-30 0,42-22 0,31-16 0,23-15 0,12-7 0,4-1 0,-7 6 0,-18 12 0,-27 18 0,-37 18 0,-45 24 0,-49 24 0,-57 25 0,-60 27-128,-58 25 128,-54 25 0,-42 26 0,-34 26 0,-24 20 0,-15 13 0,-2 5 0,9-2 0,26-11 128,37-20-128,46-24 128,51-29-128,56-31 128,58-29-128,57-31 128,54-31-128,49-28 0,42-26 0,30-16 0,19-7 0,8-4 0,-1 0 0,-15 5 0,-28 7 0,-35 14 0,-42 17 0,-42 21 0,-39 21 0,-49 26 0,-54 28 0,-54 32 0,-50 34 0,-47 29 0,-40 19 0,-31 15 0,-22 13 0,-13 10 0,-1 7 0,8 0 0,18-11 0,30-18 0,40-23 0,51-28 128,61-28-128,64-32 128,63-33-128,60-32 128,50-30-128,42-22 0,30-16 0,16-6 0,8 0 0,-8 4 0,-19 9 0,-36 15 0,-52 22 0,-64 29 0,-71 34 0,-67 33 0,-63 28 0,-54 23 0,-46 21 0,-32 18 0,-19 16 0,-5 7 0,9 1 0,24-8 0,38-17 0,43-21 128,45-22-128,47-23 128,48-26-128,49-27 0,47-29 0,38-25 0,32-23 0,20-14 0,13-7 0,4 4 0,-7 9-128,-17 16 128,-26 18-128,-39 20 128,-50 21-128,-52 22 128,-54 25 0,-47 25 0,-45 25 0,-33 22 0,-23 14 0,-11 6 0,-1-4 0,14-11 128,28-17-128,35-19 128,42-21 0,43-19 0,48-18-128,48-24 128,51-28-128,46-28 128,45-31-128,31-19 0,23-12 0,8-1 0,-1 6-128,-15 14 128,-27 16-128,-34 19 0,-40 22-128,-50 24 128,-61 29 0,-59 26 0,-56 24 0,-48 24 128,-38 22 0,-32 20 0,-23 18 0,-12 13 0,-5 6 0,7-2 0,18-6 0,28-15 0,39-20 0,45-25 0,52-26 0,51-29 0,52-29 0,45-24 0,40-23 0,30-18 0,25-15 0,10-11 0,0-7 0,-14 2 0,-22 9 0,-28 14 0,-29 19-128,-40 24 128,-46 33 0,-50 30 0,-49 28 0,-42 22 0,-34 15 0,-21 9 0,-10 5 0,2 1 0,17 2 0,24-3 128,32-9-128,37-14 128,39-16-128,41-23 128,44-29-128,41-29 0,40-28 0,48-27 0,56-28 0,47-21 0,35-17 0,17-10 0,1-2 0,-10 4 0,-19 13-128,-26 18 128,-33 20-256,-38 23 128,-40 20-128,-44 23 128,-43 22 0,-47 24 0,-46 22 0,-41 21 128,-35 22 0,-26 13 0,-22 6 0,-10 0 0,-2-3 0,11-11 0,23-13 0,33-19 128,42-21-128,51-22 128,58-23-128,55-21 128,51-23-128,42-24 128,36-22-128,27-18 0,20-11-128,9-2 128,0 4-512,-16 15 129,-28 18-513,-43 23 128,-51 23 512,-63 27 0,-71 29 128,-71 30 128,-68 34 0,-58 28 0,-46 22 128,-32 19 128,-24 13 0,-13 12 128,-5 10 0,12 1 0,30-10-128,41-20 0,51-29-128,58-33 127,61-36 1,62-36 0,61-36-128,53-34 128,45-31-128,33-22 0,25-16-128,20-11 128,16-8-128,7-7 128,-2-4-128,-12 3 0,-21 9 0,-28 17 0,-34 21 0,-37 23 0,-36 21 0,-32 19 0,-28 14 0,-23 12 0,-22 8 0,-17 5 0,-14 5 0,-9 2 0,-2 3 0,0 1 0,7 0 0,9-1 0,13-3 0,17-3 0,20-3 0,17-5 0,18-4-128,9-4 128,7-3-256,0-1 128,-6-1-384,-9 2 128,-11 2-639,-17 6 127,-22 7-384,-26 7 0,-23 7-7040,-4 1 4608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3.981"/>
    </inkml:context>
    <inkml:brush xml:id="br0">
      <inkml:brushProperty name="width" value="0.35" units="cm"/>
      <inkml:brushProperty name="height" value="2.1" units="cm"/>
      <inkml:brushProperty name="color" value="#849398"/>
      <inkml:brushProperty name="inkEffects" value="pencil"/>
    </inkml:brush>
  </inkml:definitions>
  <inkml:trace contextRef="#ctx0" brushRef="#br0">0 776 128,'0'0'0,"0"0"0,14-6 0,14-6 0,15-8 0,14-6 0,10-5 0,9-4 0,9-2 0,9-3 0,12-2 0,9-1 0,6-1 1024,1 0-512,-6 0 128,-13 4 128,-18 3-256,-19 6 128,-18 5 0,-16 6 0,-12 6 0,-15 7 0,-16 9-128,-17 12 0,-19 11-128,-17 8 128,-17 6-128,-11 4 128,-9 0 0,-2 2 0,0 0-128,4-2 128,9-2-256,11-5 128,15-6-256,13-5 128,13-6-128,17-6 128,19-4-128,19-8 128,19-7-128,18-7 0,19-7 0,23-5 0,24-7 0,19-6 0,9-6-128,2-3 128,-4-1-128,-11 3 128,-16 5-128,-21 6 128,-24 8-128,-22 7 128,-21 6-128,-21 8 128,-25 10-128,-21 7 128,-14 8 0,-14 4 0,-12 5 0,-9 2 0,-8 1 0,-2-2 0,5-2 0,8-5 0,13-3 0,13-3 0,13-3-128,16-3 128,19-2-128,21-4 128,22-4-128,21-6 127,19-6-127,22-7 128,23-7-128,19-8 128,14-8-128,3-8 0,-5-4 0,-11 0 0,-15 2 0,-21 6 0,-24 9 0,-23 10 0,-20 9 0,-21 10 0,-23 11 0,-23 11 0,-23 10 0,-20 8 0,-22 6 0,-31 6 0,-39 9 0,-28 4 0,-17 2 0,2-4 0,16-4 0,29-8 0,37-10 0,36-10 128,32-10-128,31-9 128,28-9-128,28-8 128,26-6-128,27-8 128,25-10-128,21-9 128,15-8-128,5-8 0,-2-6 0,-10-3 0,-17 2 0,-22 8 0,-26 12 0,-31 14 0,-37 17 0,-35 19 0,-34 18 0,-34 17 0,-38 16 0,-28 10 0,-20 6 0,-10-1 128,-2-3-128,6-4 128,9-3-128,22-7 128,32-9 0,32-10 0,30-9-128,27-9 128,22-9 0,22-8 0,21-10-128,19-8 128,19-8-128,14-6 128,11-5-128,11-5 128,6-7-128,-2 1 0,-13 5 0,-17 9 0,-19 10 0,-23 11 0,-29 11 0,-25 10 0,-23 10 0,-17 6 128,-15 5-128,-7 0 128,0-1-128,5-3 128,11-4 0,13-6 0,16-6-128,21-8 128,25-11-128,24-15 0,25-14-256,30-17 128,35-17-384,56-31-12927,-1 3 8191</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5.815"/>
    </inkml:context>
    <inkml:brush xml:id="br0">
      <inkml:brushProperty name="width" value="0.35" units="cm"/>
      <inkml:brushProperty name="height" value="2.1" units="cm"/>
      <inkml:brushProperty name="color" value="#849398"/>
      <inkml:brushProperty name="inkEffects" value="pencil"/>
    </inkml:brush>
  </inkml:definitions>
  <inkml:trace contextRef="#ctx0" brushRef="#br0">914 290 13056,'0'0'0,"0"0"0,-6 3 0,-7 3 0,-11 3 0,-10 6 0,-11 5 0,-9 6 0,-6 10 0,-5 9 128,-3 9 0,1 5 0,4 3 0,6-3 0,8-5 0,9-8 128,10-10-128,11-13 128,11-17-128,13-18 128,15-18-128,14-14 0,12-12 0,12-7 0,9-2-128,6 1 128,2 1-128,-3 6 128,-8 7-128,-9 9 128,-11 8-128,-14 10 128,-14 12 0,-19 11 0,-21 11 0,-22 14 0,-20 15-1,-15 12 1,-11 13 0,-4 7 128,0 2 0,6-3 0,8-8-128,13-10 128,12-13-128,16-17 128,18-23-128,18-25 0,19-24 0,18-22 0,17-15-128,21-11 128,20-5-128,15 2 0,7 9 0,-6 15 0,-13 19 0,-19 18 0,-19 16 0,-25 14 0,-27 11 0,-27 10 0,-23 5 0,-18 5 0,-13 3 0,-5 1 0,3-2 0,7-2 0,13-4-128,15-7 128,15-9-384,19-12 0,21-11-512,21-15 129,17-14-10881,1 1 6912</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6.770"/>
    </inkml:context>
    <inkml:brush xml:id="br0">
      <inkml:brushProperty name="width" value="0.35" units="cm"/>
      <inkml:brushProperty name="height" value="2.1" units="cm"/>
      <inkml:brushProperty name="color" value="#849398"/>
      <inkml:brushProperty name="inkEffects" value="pencil"/>
    </inkml:brush>
  </inkml:definitions>
  <inkml:trace contextRef="#ctx0" brushRef="#br0">0 0 11136,'0'0'0,"0"0"0,8 6 0,8 5 0,6 5 0,4 3 0,0 1 0,-2 0 0,-3-2 0,-7-4 0,-4-4-256,-5-8 128,-2-12-640,-1-12 0,-1-12-5504,0-1 3328</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7.491"/>
    </inkml:context>
    <inkml:brush xml:id="br0">
      <inkml:brushProperty name="width" value="0.35" units="cm"/>
      <inkml:brushProperty name="height" value="2.1" units="cm"/>
      <inkml:brushProperty name="color" value="#849398"/>
      <inkml:brushProperty name="inkEffects" value="pencil"/>
    </inkml:brush>
  </inkml:definitions>
  <inkml:trace contextRef="#ctx0" brushRef="#br0">650 404 6528,'0'0'0,"0"0"0,12 3 0,11 4 0,7 6 0,3 6 128,-2 8 0,-7 9 128,-11 6 128,-14 2 0,-19 0-128,-17-3 0,-15-6 128,-13-8 0,-11-10 0,-5-9 128,-1-10-128,3-10 128,4-10-128,5-10 0,8-10-128,11-9 0,13-9-128,16-7 128,17-3-128,20-2 0,19 0-128,19 3 128,18 6-128,17 10 128,19 11-128,10 15 128,3 17-128,-9 14 128,-17 13-128,-22 12 128,-23 11 0,-24 9 0,-23 8 0,-24 6 0,-24 4-128,-22 0 128,-19-4-128,-10-7 0,-3-10 0,3-14 0,7-18-768,11-20 128,11-16-8320,17-4 5248</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8.095"/>
    </inkml:context>
    <inkml:brush xml:id="br0">
      <inkml:brushProperty name="width" value="0.35" units="cm"/>
      <inkml:brushProperty name="height" value="2.1" units="cm"/>
      <inkml:brushProperty name="color" value="#849398"/>
      <inkml:brushProperty name="inkEffects" value="pencil"/>
    </inkml:brush>
  </inkml:definitions>
  <inkml:trace contextRef="#ctx0" brushRef="#br0">1 385 12032,'0'0'0,"0"0"0,0-13 0,2-12 0,2-7 0,3-4 128,2-2 0,4 1 128,5 1 128,5 3 0,7 4 0,7 6 0,7 4 0,6 7 128,4 7-128,0 7 0,-3 9-128,-5 9 0,-7 8-1,-8 5 1,-10 3 0,-7 0 0,-7-2 0,-5-5 0,-4-5-128,-3-7 128,-2-7-128,-3-9 0,0-12-128,2-11 0,6-8 0,6-6 0,8-4 0,7 1 0,6 2 0,7 5 0,7 5-128,4 5 128,4 5-256,1 7 0,1 6-640,0 6 129,-1 7-769,-2 5 0,-3 3-7424,-8-1 4864</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8.497"/>
    </inkml:context>
    <inkml:brush xml:id="br0">
      <inkml:brushProperty name="width" value="0.35" units="cm"/>
      <inkml:brushProperty name="height" value="2.1" units="cm"/>
      <inkml:brushProperty name="color" value="#849398"/>
      <inkml:brushProperty name="inkEffects" value="pencil"/>
    </inkml:brush>
  </inkml:definitions>
  <inkml:trace contextRef="#ctx0" brushRef="#br0">678 69 15616,'0'0'0,"-8"1"0,-14 2 0,-17 4 0,-17 2 0,-14 2 128,-11 0 0,-3-1 128,3-1 0,8-2-1,12-1-127,12-4 128,14-5-128,16-7 0,19-7 0,22-6 0,23-2-128,22 1 128,17 3-128,13 6 128,7 9-128,1 7 128,-4 9-128,-7 5 128,-11 3-128,-14 2 128,-14-1-128,-14-3 128,-14-1-128,-16-2 0,-16 0-640,-14 0 0,-10-2-11519,1-1 7295</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3.182"/>
    </inkml:context>
    <inkml:brush xml:id="br0">
      <inkml:brushProperty name="width" value="0.025" units="cm"/>
      <inkml:brushProperty name="height" value="0.025" units="cm"/>
      <inkml:brushProperty name="color" value="#849398"/>
    </inkml:brush>
  </inkml:definitions>
  <inkml:trace contextRef="#ctx0" brushRef="#br0">1 36 13184,'0'0'768,"5"-2"-512,29-7-50,0 1 0,0 2 0,0 1 1,1 2-1,-1 1 0,1 2 1,35 4-1,-49-1-109,-1 0 1,0 2-1,0 0 1,0 2-1,31 14 0,-38-15-13,-1 1 0,0 1 0,0 0-1,-1 0 1,0 1 0,0 1-1,-1 0 1,0 0 0,8 13-1,-17-22-54,0 0 0,0 0 0,0 0 0,-1 0 0,1 0 0,0 0 0,-1 0 0,1 1 0,-1-1 0,1 0-1,-1 0 1,1 1 0,-1-1 0,0 0 0,0 1 0,0-1 0,0 0 0,0 1 0,0-1 0,0 0-1,0 3 1,-1-3-10,0 0 0,0 0 0,1 0 0,-1 0 0,0 0 1,0 0-1,0 0 0,0 0 0,0-1 0,0 1 0,0 0 0,0-1 0,-1 1 0,1 0 0,0-1 0,0 0 0,0 1 0,-2-1 0,-8 3 32,1-2-1,-1 0 1,0 0 0,-13-1 0,13 0-23,-133-9 368,15 0-4439,107 9-6005</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3.644"/>
    </inkml:context>
    <inkml:brush xml:id="br0">
      <inkml:brushProperty name="width" value="0.025" units="cm"/>
      <inkml:brushProperty name="height" value="0.025" units="cm"/>
      <inkml:brushProperty name="color" value="#849398"/>
    </inkml:brush>
  </inkml:definitions>
  <inkml:trace contextRef="#ctx0" brushRef="#br0">203 440 14848,'-30'-6'42,"17"5"-26,1-2 0,-1 0 0,-16-6 0,26 7-15,0 1 1,-1-1-1,1 0 0,0 0 0,0 0 1,1 0-1,-1 0 0,0-1 0,1 1 1,-1-1-1,1 1 0,0-1 1,0 0-1,0 0 0,0 0 0,-2-6 1,2 4-2,1-1 0,0 1 0,0 0 0,1-1 0,-1 1 0,1-1 0,0 1 0,1-1 0,-1 1 0,1-1 0,0 1 0,1 0 0,-1-1 0,1 1 0,4-8 0,1-4 0,2 1 0,0 0 0,15-19 0,-8 15 0,0 0 0,2 1 0,0 1 0,1 0 0,30-21 0,-38 32 0,-1-1 0,1 2 0,1 0 0,-1 0 0,1 1 0,0 0 0,0 1 0,0 1 0,1 0 0,-1 0 0,1 2 0,21-2 0,-30 3 0,1 1 0,-1-1 0,0 1 1,0 0-1,0 0 0,1 0 1,-1 0-1,0 1 0,0 0 1,-1-1-1,1 2 0,0-1 1,-1 0-1,1 1 0,-1-1 1,5 6-1,-4-3 2,0 0 0,-1 0 0,1 0 0,-1 1 0,0-1 0,-1 1-1,0 0 1,0 0 0,0-1 0,2 10 0,-2 2 14,-1-1-1,0 1 0,-1-1 1,0 1-1,-1-1 0,-1 1 1,-8 27-1,3-21 90,-1 0 0,-1 0 0,-1-1 0,-2 0 0,0-1 0,-1-1 0,-1 0 0,0 0 0,-2-2 0,0 0 0,-1 0 0,-37 27 0,45-38-65,-1-2-1,1 1 0,-1-1 1,0-1-1,-1 0 0,1 0 1,-1-1-1,0 0 1,0-1-1,0 0 0,0-1 1,0 0-1,0-1 1,0 0-1,0 0 0,0-2 1,0 1-1,0-1 0,0-1 1,0 0-1,1 0 1,-1-1-1,1-1 0,0 0 1,-14-9-1,21 12-38,0 0 0,1 0 1,-1-1-1,0 1 0,1-1 0,0 1 0,-1-1 1,1 0-1,0 0 0,1 0 0,-3-5 0,3 6-14,1 1-1,-1-1 1,1 1-1,0 0 1,0-1-1,0 1 1,-1-1-1,1 1 1,1-1-1,-1 1 0,0-1 1,0 1-1,0 0 1,1-1-1,-1 1 1,1-1-1,-1 1 1,1 0-1,0-1 1,-1 1-1,1 0 1,0 0-1,0 0 1,0 0-1,0 0 0,0-1 1,0 2-1,0-1 1,0 0-1,3-1 1,7-5-888,0 1-1,1 0 1,12-4 0,8-2-8123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8.232"/>
    </inkml:context>
    <inkml:brush xml:id="br0">
      <inkml:brushProperty name="width" value="0.05" units="cm"/>
      <inkml:brushProperty name="height" value="0.05" units="cm"/>
    </inkml:brush>
  </inkml:definitions>
  <inkml:trace contextRef="#ctx0" brushRef="#br0">194 321 9728,'6'-3'837,"-24"5"45,6 0-570,0-1-1,0 0 1,-18-1-1,24-2-282,0 0 0,0 0 1,1-1-1,-1 0 0,0 0 0,1 0 0,0-1 1,0 0-1,0 0 0,0 0 0,0 0 0,1-1 1,0 0-1,0 0 0,0 0 0,1 0 0,-1-1 1,1 1-1,0-1 0,-1-7 0,0 5 8,1 0 0,0-1 0,1 0 0,0 0 0,0 0 0,1 0 0,0 0 0,1 0 0,0 0 0,1 0 0,-1 0 0,2 0 0,3-14 0,-3 17-33,1 1 1,-1-1-1,2 1 1,-1 0 0,0 0-1,1 0 1,0 1-1,0-1 1,1 1 0,-1 0-1,1 0 1,0 0-1,0 1 1,0-1 0,1 1-1,-1 1 1,1-1-1,-1 1 1,1 0 0,0 0-1,11-2 1,-8 2 5,1 1 0,0-1 1,0 2-1,0-1 0,0 1 0,0 1 1,-1 0-1,1 0 0,0 1 0,0 0 1,-1 0-1,19 9 0,-24-9 4,1 2-1,0-1 1,-1 0-1,1 1 1,-1 0-1,0 0 0,0 0 1,-1 1-1,1-1 1,-1 1-1,0 0 1,0 0-1,-1 0 1,1 0-1,-1 0 1,0 1-1,0-1 1,-1 0-1,0 1 0,1 10 1,-1-11-3,-1 1 1,0-1-1,0 1 0,0-1 1,0 1-1,-1-1 1,0 1-1,-1-1 0,1 1 1,-1-1-1,0 0 1,0 0-1,0 0 0,-1 0 1,0 0-1,0 0 1,0-1-1,-1 0 0,1 1 1,-1-1-1,-6 5 1,1-2-273,0-2 0,0 1 0,-1-1 1,0 0-1,1-1 0,-2 0 0,1-1 1,-13 3-1,-3-1-8016</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5.993"/>
    </inkml:context>
    <inkml:brush xml:id="br0">
      <inkml:brushProperty name="width" value="0.025" units="cm"/>
      <inkml:brushProperty name="height" value="0.025" units="cm"/>
      <inkml:brushProperty name="color" value="#849398"/>
    </inkml:brush>
  </inkml:definitions>
  <inkml:trace contextRef="#ctx0" brushRef="#br0">238 1 13184,'0'0'0,"-17"81"0,9-31 0,0 9 128,0-1 128,-6 1 0,2-6 0,-4-9-128,-5-2 128,-1-5-256,0-15 0,-4-12-512,-7-24 0,3 2-8960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6.547"/>
    </inkml:context>
    <inkml:brush xml:id="br0">
      <inkml:brushProperty name="width" value="0.025" units="cm"/>
      <inkml:brushProperty name="height" value="0.025" units="cm"/>
      <inkml:brushProperty name="color" value="#849398"/>
    </inkml:brush>
  </inkml:definitions>
  <inkml:trace contextRef="#ctx0" brushRef="#br0">0 6 6400,'8'-1'149,"4"-1"43,2 1 0,-1 0 0,0 1 0,0 0 0,0 1 0,0 1 0,20 5 0,-15 0 51,1 1-1,-1 1 1,0 1-1,-1 0 0,0 1 1,0 1-1,-2 1 1,1 0-1,-2 1 1,22 25-1,-21-20-55,-1 0 1,-1 1-1,0 1 0,-2 0 0,0 1 0,-1 0 1,-2 0-1,11 39 0,-18-56-155,0-1 0,0 1 0,0-1 0,-1 1 0,1 0 0,-1-1 0,0 1 0,-1 0 0,1-1 0,-1 1 0,0-1 0,0 1 0,0-1 0,-1 1 0,1-1 0,-1 0 0,0 1 0,0-1 0,-1 0 0,1 0 0,-1-1 0,0 1 0,0-1 0,0 1 0,0-1 0,-1 0 0,0 0 0,1 0 0,-1-1 0,0 1 0,0-1 0,0 0 0,-7 3 0,-9 2-30,0 0 0,0 0 1,0-2-1,-42 5 0,1-7-2893,38-3-4170</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7.097"/>
    </inkml:context>
    <inkml:brush xml:id="br0">
      <inkml:brushProperty name="width" value="0.025" units="cm"/>
      <inkml:brushProperty name="height" value="0.025" units="cm"/>
      <inkml:brushProperty name="color" value="#849398"/>
    </inkml:brush>
  </inkml:definitions>
  <inkml:trace contextRef="#ctx0" brushRef="#br0">0 257 6528,'0'0'128,"9"-5"0,27-22 220,49-48 0,-5 4 1,-67 62-278,-1 0 0,2 1-1,-1 0 1,1 1 0,0 0 0,0 1-1,1 1 1,-1 0 0,1 1 0,1 1-1,-1 0 1,17 0 0,-21 2 79,-1 1 1,1 0-1,-1 0 0,1 2 1,-1-1-1,0 1 0,0 1 0,0 0 1,0 0-1,0 1 0,0 0 1,-1 1-1,0 0 0,0 0 1,0 1-1,-1 0 0,1 1 1,11 12-1,-16-15-55,-1 0-1,1 0 1,-1 1 0,0-1-1,-1 1 1,1 0 0,-1 0 0,0 0-1,0 0 1,0 0 0,-1 0-1,0 1 1,0-1 0,0 0-1,0 1 1,-1 6 0,-1-4 2,0 0 0,0 0 0,-1 0 0,0-1 0,-1 1 0,1 0 0,-2-1 0,1 0 0,-1 0 0,-5 8 0,-1 0 25,-1-1 0,-1 0 0,-1 0 0,0-1 0,-1-1 0,0 0 1,-1-1-1,-31 19 0,-222 99 1371,244-122-1511,24-7 10,0 0 0,-1 0 0,1 0 0,0 0 0,-1 0 0,1 0 0,0 0 0,0-1 0,-1 1 0,1 0 0,0 0 0,0 0 0,0 0 0,-1-1 0,1 1 0,0 0 0,0 0 0,0-1 0,0 1 0,-1 0 1,1 0-1,0-1 0,0 1 0,0 0 0,0-1 0,0 1 0,0 0 0,0 0 0,0-1 0,0 1 0,0 0 0,0-1 0,0 1 0,0 0 0,0 0 0,0-1 0,0 1 0,0 0 0,0-1 1,2-4-107,0 0 1,0 0-1,1 1 1,-1-1-1,1 1 1,6-8 0,22-22-2213,5-2-6740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7.496"/>
    </inkml:context>
    <inkml:brush xml:id="br0">
      <inkml:brushProperty name="width" value="0.025" units="cm"/>
      <inkml:brushProperty name="height" value="0.025" units="cm"/>
      <inkml:brushProperty name="color" value="#849398"/>
    </inkml:brush>
  </inkml:definitions>
  <inkml:trace contextRef="#ctx0" brushRef="#br0">1455 0 10112,'-60'27'557,"-2"-3"1,-92 22 0,-128 14 1197,172-41-1241,0 6 0,-151 54 0,180-43-835,-91 56 0,77-38-1981,90-52 1992,0 1 0,1 0 0,-1 0 0,1 0 0,0 1 0,0-1 0,0 1 0,1 0 0,-1 0 0,1 1 0,0-1 0,0 1 0,1-1 0,-3 7 0,-5 7-4362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7.910"/>
    </inkml:context>
    <inkml:brush xml:id="br0">
      <inkml:brushProperty name="width" value="0.025" units="cm"/>
      <inkml:brushProperty name="height" value="0.025" units="cm"/>
      <inkml:brushProperty name="color" value="#849398"/>
    </inkml:brush>
  </inkml:definitions>
  <inkml:trace contextRef="#ctx0" brushRef="#br0">823 28 11776,'-32'10'18,"-138"41"64,129-42-73,1-2 0,-57 2 1,50-7 86,-92-7 0,117 2-51,-1-1 1,0 0 0,1-2-1,0-1 1,0-1 0,-25-12 0,-15-11 359,49 18-192,13 12-209,0 1 1,0 0-1,0-1 1,0 1-1,0 0 1,0-1-1,0 1 1,0 0-1,0-1 1,0 1-1,0 0 1,0-1-1,0 1 1,1 0-1,-1-1 1,0 1-1,0 0 1,0 0-1,0-1 1,1 1-1,-1 0 1,0 0-1,0-1 1,1 1-1,-1 0 1,0 0-1,1 0 1,-1-1-1,1 1 1,1-1 8,1 0 0,-1 0 0,1 0 0,-1 1 0,1-1 0,0 1 0,-1 0 0,1 0 0,0 0 0,4 0 0,27 5 83,-1 2 0,-1 1 0,1 2 0,57 25 0,-20-1 112,66 44 0,-94-51-1211,67 59 0,-64-46-7231</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8.279"/>
    </inkml:context>
    <inkml:brush xml:id="br0">
      <inkml:brushProperty name="width" value="0.025" units="cm"/>
      <inkml:brushProperty name="height" value="0.025" units="cm"/>
      <inkml:brushProperty name="color" value="#849398"/>
    </inkml:brush>
  </inkml:definitions>
  <inkml:trace contextRef="#ctx0" brushRef="#br0">6 362 14336,'0'0'-128,"-1"6"-640,1-5 769,-4 26-354,4-27 343,0 1 1,-1-1-1,1 1 0,0-1 0,0 1 1,0-1-1,0 1 0,0-1 0,0 1 1,0-1-1,0 0 0,1 1 0,-1-1 0,0 1 1,0-1-1,0 1 0,0-1 0,0 1 1,1-1-1,-1 0 0,0 1 0,0-1 1,1 0-1,-1 1 0,0-1 0,1 0 1,-1 1-1,0-1 0,1 0 0,-1 1 1,1-1-1,-1 0 0,0 0 0,1 0 1,-1 1-1,1-1 0,-1 0 0,1 0 1,-1 0-1,1 0 0,-1 0 0,0 0 1,1 0-1,-1 0 0,1 0 0,-1 0 1,1 0-1,-1 0 0,1 0 0,-1 0 1,1-1-1,-1 1 0,0 0 0,1 0 1,-1 0-1,1-1 0,0 1 0,21-13-360,0 0 0,-1-1 0,0-2-1,20-18 1,24-19-808,174-110-2965,-150 104 1609,-28 17 1254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8.651"/>
    </inkml:context>
    <inkml:brush xml:id="br0">
      <inkml:brushProperty name="width" value="0.025" units="cm"/>
      <inkml:brushProperty name="height" value="0.025" units="cm"/>
      <inkml:brushProperty name="color" value="#849398"/>
    </inkml:brush>
  </inkml:definitions>
  <inkml:trace contextRef="#ctx0" brushRef="#br0">1 71 6528,'0'0'256,"10"-4"64,10-5 39,0 2 0,1 0 0,0 2 0,0 0 0,0 1 0,1 1 0,-1 1 1,1 1-1,0 1 0,-1 1 0,27 4 0,-18 2-195,1-1-1,0-2 1,1-2-1,-1 0 1,1-2-1,-1-2 1,0 0-1,35-9 1,24-11-1977,-45 8-5675</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9.098"/>
    </inkml:context>
    <inkml:brush xml:id="br0">
      <inkml:brushProperty name="width" value="0.025" units="cm"/>
      <inkml:brushProperty name="height" value="0.025" units="cm"/>
      <inkml:brushProperty name="color" value="#849398"/>
    </inkml:brush>
  </inkml:definitions>
  <inkml:trace contextRef="#ctx0" brushRef="#br0">707 491 13184,'0'0'149,"-11"-4"86,-12-5-124,-1-1 154,-1 1 1,0 1-1,-33-6 1,29 10-19,-179-31 1531,185 28-1537,-1 0 0,1-1 0,1-1 0,-1-1 0,2-2 0,-34-21 0,44 25-101,-8-6 206,-27-24 0,42 36-305,1-1 1,0 0-1,0-1 0,0 1 1,1 0-1,-1-1 0,1 0 1,0 1-1,0-1 0,0 0 0,0 0 1,1 0-1,0 0 0,-1-1 1,0-5-1,3 7-22,-1 0 0,1 1 0,0-1 0,-1 1-1,1-1 1,0 1 0,0-1 0,1 1 0,-1 0 0,0-1 0,1 1 0,0 0-1,-1 0 1,1 0 0,0 0 0,0 0 0,0 1 0,0-1 0,0 1 0,1-1 0,-1 1-1,5-2 1,3-3 33,2 2-1,-1-1 1,23-4-1,-17 5-32,1 2 0,0 1 0,-1 0-1,1 1 1,0 1 0,0 0 0,-1 2 0,1 0 0,-1 0-1,0 2 1,0 0 0,0 2 0,-1-1 0,17 10 0,-4 0 17,-1 1-1,0 2 1,-1 0 0,-2 2 0,0 0 0,39 45-1,-54-51-42,-10-15 6,0 0 1,0 0-1,0 0 1,0 0 0,0 0-1,0 0 1,0 1-1,0-1 1,0 0 0,0 0-1,0 0 1,0 0-1,0 0 1,0 0 0,0 1-1,0-1 1,0 0-1,0 0 1,0 0 0,-1 0-1,1 0 1,0 0-1,0 0 1,0 1 0,0-1-1,0 0 1,0 0-1,0 0 1,0 0 0,-1 0-1,1 0 1,0 0-1,0 0 1,0 0 0,0 0-1,0 0 1,0 0-1,-1 0 1,1 0-1,0 0 1,0 0 0,0 0-1,0 0 1,0 0-1,-1 0 1,1 0 0,0 0-1,0 0 1,0 0-1,-30-10-56,19 6 36,-190-91-1303,106 48-1235,89 44 2270,0 0-1,1 0 1,0 0 0,0-1-1,0 1 1,0-1 0,-5-6-1,8 8 177,0 0 1,1-1-1,-1 1 0,1 0 0,-1-1 0,1 1 0,0-1 1,0 1-1,0-1 0,1 0 0,-1 1 0,0-1 1,1 0-1,0 0 0,0 1 0,0-1 0,0 0 0,1-3 1,1-7-490,1 1 0,0 0 1,1 0-1,8-16 1,4-7-5735</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9.468"/>
    </inkml:context>
    <inkml:brush xml:id="br0">
      <inkml:brushProperty name="width" value="0.025" units="cm"/>
      <inkml:brushProperty name="height" value="0.025" units="cm"/>
      <inkml:brushProperty name="color" value="#849398"/>
    </inkml:brush>
  </inkml:definitions>
  <inkml:trace contextRef="#ctx0" brushRef="#br0">795 134 12160,'-6'3'256,"-58"23"192,-364 161 2026,403-175-2257,1-2-1,-2 0 0,1-2 1,-1-1-1,-1 0 0,-41 3 1,65-10-203,0 1 1,0-1-1,1 0 1,-1 0-1,0-1 1,0 1-1,0 0 1,1-1-1,-1 0 0,0 0 1,0 1-1,1-2 1,-1 1-1,1 0 1,-1 0-1,1-1 1,-1 0-1,1 1 1,0-1-1,0 0 0,0 0 1,0 0-1,0 0 1,0 0-1,-1-3 1,1 1-14,1 0 1,-1 0 0,1 0-1,0 0 1,0 0 0,0 0-1,1 0 1,-1 0-1,1 0 1,0 0 0,0 0-1,1-1 1,-1 1 0,1 0-1,0 0 1,0 0 0,2-4-1,3-7-50,1 0-1,0 0 1,1 1-1,1 0 1,1 1 0,-1 0-1,21-20 1,88-75-2863,-116 106 2827,74-62-9301</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9.822"/>
    </inkml:context>
    <inkml:brush xml:id="br0">
      <inkml:brushProperty name="width" value="0.025" units="cm"/>
      <inkml:brushProperty name="height" value="0.025" units="cm"/>
      <inkml:brushProperty name="color" value="#849398"/>
    </inkml:brush>
  </inkml:definitions>
  <inkml:trace contextRef="#ctx0" brushRef="#br0">289 588 13952,'-51'4'8,"36"-2"-21,-1 0 0,0-2 1,-20-1-1,32 0 1,1 1 0,-1-1 0,1 0 0,-1 0 0,1 0 0,0 0 0,-1 0 0,1-1 0,0 0 0,0 0 0,0 1 0,0-2 0,0 1 0,1 0 1,-1-1-1,1 1 0,-1-1 0,1 0 0,0 1 0,0-1 0,0 0 0,0-1 0,1 1 0,-1 0 0,1 0 0,0-1 0,0 1 0,0-1 0,0 1 0,1-1 0,-1 1 0,1-4 0,-1-11-54,0 0 0,2 0 0,0 0 0,7-32 0,-3 23 98,2 0 0,1 0 0,1 0 0,1 1 0,1 1 0,15-25 0,-16 34-4,0 0 1,1 1 0,1 0 0,0 0 0,1 2-1,0 0 1,1 0 0,1 1 0,28-18 0,-37 26-9,0 1 1,1 0-1,-1 0 1,0 1 0,1 0-1,-1 0 1,1 0-1,0 1 1,0 0 0,0 0-1,0 1 1,-1 0-1,11 1 1,-14-1-8,1 1 1,0 0-1,-1 1 1,1-1 0,-1 1-1,1-1 1,-1 1-1,1 0 1,-1 0-1,0 0 1,0 1-1,0-1 1,0 1-1,-1 0 1,1 0-1,-1 0 1,1 0-1,-1 0 1,0 0-1,0 1 1,-1-1-1,1 1 1,-1-1 0,1 1-1,0 4 1,0 1 35,0 1 1,0-1-1,-1 1 1,0 0 0,-1 0-1,0-1 1,0 1 0,-1 0-1,-3 15 1,0-9 33,-1 0-1,-1-1 1,0 1 0,0-1 0,-12 17-1,2-6 48,-2-1 0,-1 0-1,0-2 1,-2 0 0,-39 33-1,49-47-96,-1 0 0,1-1 1,-2 0-1,1 0 0,-1-2 0,0 1 0,-18 5 0,25-10-37,0-1-1,0 0 0,0 0 0,0 0 1,0-1-1,-1 0 0,1 0 1,0 0-1,0-1 0,0 0 0,0 0 1,0 0-1,0-1 0,0 0 0,1 0 1,-1-1-1,1 1 0,-1-1 1,-7-6-1,9 6-7,0 0 0,0 0 0,1-1 0,-1 0 0,1 0 0,0 0 0,0 0 0,0 0-1,1-1 1,-1 1 0,1-1 0,0 1 0,0-1 0,-1-5 0,1-1-406,0 0 0,0 0 1,1 0-1,1 0 0,1-15 0,2-32-8819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3.786"/>
    </inkml:context>
    <inkml:brush xml:id="br0">
      <inkml:brushProperty name="width" value="0.05" units="cm"/>
      <inkml:brushProperty name="height" value="0.05" units="cm"/>
    </inkml:brush>
  </inkml:definitions>
  <inkml:trace contextRef="#ctx0" brushRef="#br0">0 4553 6528,'0'0'8213,"1"-7"-7957,4-84 626,1-137-228,-9-230 372,4 406-922,10-405 430,21-11-300,4 279-234,-6 37 0,11-136 0,11-66 0,26 4 0,61-69 107,-128 393-102,276-607 11,-270 606-16,1 0 0,1 1 0,1 1 0,1 1 0,42-36 0,-14 21 0,104-66 0,-142 98 0,0 1 0,1 0 0,-1 1 0,1 0 0,0 1 0,1 0 0,-1 1 0,1 0 0,-1 1 0,1 0 0,0 1 0,0 1 0,0 0 0,-1 1 0,1 0 0,0 1 0,0 0 0,-1 1 0,0 1 0,1 0 0,-1 0 0,-1 1 0,1 1 0,-1 0 0,0 1 0,0 0 0,0 0 0,-1 1 0,16 17 0,7 13 0,-2 2 0,-2 1 0,-2 2 0,35 72 0,-38-62 0,-2 1 0,27 108 0,7 113 0,9 325 0,-50-3 0,-60 62 0,20-405 0,-3 31 0,-11 147 0,20-167 0,-10 426 0,30-667-1813,-1 0 0,-1 0 0,-1 0-1,-1-1 1,-11 42 0,10-50-2664,4 8 3369,0-15 912,0 3-679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8.881"/>
    </inkml:context>
    <inkml:brush xml:id="br0">
      <inkml:brushProperty name="width" value="0.05" units="cm"/>
      <inkml:brushProperty name="height" value="0.05" units="cm"/>
    </inkml:brush>
  </inkml:definitions>
  <inkml:trace contextRef="#ctx0" brushRef="#br0">1 1 1792,'0'0'0</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0.176"/>
    </inkml:context>
    <inkml:brush xml:id="br0">
      <inkml:brushProperty name="width" value="0.025" units="cm"/>
      <inkml:brushProperty name="height" value="0.025" units="cm"/>
      <inkml:brushProperty name="color" value="#849398"/>
    </inkml:brush>
  </inkml:definitions>
  <inkml:trace contextRef="#ctx0" brushRef="#br0">76 703 16384,'-6'0'127,"-1"-1"-82,-30-5 153,36 6-192,-1-1 1,1 0-1,-1 1 1,1-1-1,0 0 1,-1 1-1,1-1 1,0 0-1,0 0 1,-1 0-1,1 0 1,0 0-1,0 0 1,0 0 0,0-1-1,0 1 1,1 0-1,-1-1 1,0 1-1,1 0 1,-1-1-1,1 1 1,-1-1-1,0-1 1,1-3-3,0 0 1,1-1 0,-1 1 0,1 0-1,0 0 1,1 0 0,-1 0-1,1 0 1,1 0 0,-1 0-1,1 1 1,0-1 0,4-5-1,9-13 17,28-32-1,-38 47-20,35-36 0,2 2 0,2 2 0,74-54 0,-72 61 0,75-41 0,-101 64 0,1 0 0,0 2 0,1 1 0,-1 0 0,2 2 0,30-5 0,-46 10 11,0 1-1,-1-1 0,1 2 0,0-1 0,0 1 0,-1 0 0,1 1 0,7 2 0,-14-4-6,0 0 0,0 1 0,0-1 0,1 1 0,-1-1-1,0 1 1,0 0 0,-1-1 0,1 1 0,0 0 0,0 0 0,0 0 0,0 0 0,-1-1-1,1 1 1,0 0 0,-1 0 0,1 0 0,-1 1 0,1-1 0,-1 0 0,1 2-1,-1-1 3,0 0-1,0 0 1,-1 0-1,1 0 1,-1 0-1,0 0 0,1 0 1,-1 0-1,0 0 1,0 0-1,0 0 0,0 0 1,-1-1-1,1 1 1,0 0-1,-1-1 0,-2 3 1,-8 8 74,0-1 0,-1-1 0,-1 0 0,1-1 0,-2 0 0,1-1 0,-1 0 0,0-1 0,-1-1 0,0-1 0,0 0 0,-19 3 0,21-5-24,0-1 0,-1-1-1,1 0 1,-1 0 0,1-2 0,-1 0 0,1 0-1,0-1 1,-1-1 0,1-1 0,0 0 0,1 0-1,-1-1 1,-16-10 0,29 14-58,-1 1-1,1-2 1,0 1 0,0 0-1,0 0 1,-1 0 0,1-1-1,0 1 1,0 0 0,1-1-1,-1 1 1,0-1 0,0 1-1,1-1 1,-1 0 0,1 1-1,-1-1 1,1 1 0,0-1-1,0 0 1,0 1 0,-1-1-1,2 0 1,-1 1 0,0-1-1,0 0 1,0 1 0,1-1-1,-1 0 1,1 1 0,-1-1-1,1 1 1,0-1 0,0 1-1,1-3 1,3-5-101,0 1 1,1-1-1,0 1 0,12-12 1,-4 6-421,0 1 0,2 1 1,0 1-1,0 0 1,1 1-1,0 1 0,22-9 1,19-7-9142</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0.546"/>
    </inkml:context>
    <inkml:brush xml:id="br0">
      <inkml:brushProperty name="width" value="0.025" units="cm"/>
      <inkml:brushProperty name="height" value="0.025" units="cm"/>
      <inkml:brushProperty name="color" value="#849398"/>
    </inkml:brush>
  </inkml:definitions>
  <inkml:trace contextRef="#ctx0" brushRef="#br0">1 0 13952,'0'0'0,"14"65"0,-8-41 0,4-12-256,-2-12 128,2-16-640,13-10 0,-1 0-7680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1.510"/>
    </inkml:context>
    <inkml:brush xml:id="br0">
      <inkml:brushProperty name="width" value="0.025" units="cm"/>
      <inkml:brushProperty name="height" value="0.025" units="cm"/>
      <inkml:brushProperty name="color" value="#849398"/>
    </inkml:brush>
  </inkml:definitions>
  <inkml:trace contextRef="#ctx0" brushRef="#br0">330 1509 11136,'-79'90'618,"67"-78"-493,0-1-1,-1 0 1,0-1-1,-1 0 1,-20 9-1,-76 26 169,67-30-863,132-34-2822,-38 9-2368</inkml:trace>
  <inkml:trace contextRef="#ctx0" brushRef="#br0" timeOffset="1">1849 1248 13440,'268'-237'-3640,"-187"173"2782,126-77 1,-198 135 889,59-31 54,-61 34 9,0 0-1,0 0 1,0 1 0,1 0-1,-1 0 1,1 1-1,12-1 1,-19 2-64,-1 0 1,1 0 0,0 0-1,0 0 1,0 0 0,0 0-1,0 0 1,0 0 0,0 1-1,0-1 1,0 0 0,-1 0 0,1 1-1,0-1 1,0 1 0,0-1-1,-1 1 1,1-1 0,0 1-1,0-1 1,-1 1 0,1 0-1,0-1 1,-1 1 0,1 0-1,-1 0 1,1 0 0,-1-1-1,1 1 1,-1 0 0,0 0-1,1 0 1,-1 0 0,0 0-1,0-1 1,0 1 0,0 0-1,0 0 1,0 0 0,0 0-1,0 1 1,0 4 101,-1-1 0,0 0 0,-1 0 0,1 0 0,-1 0 0,-3 5 0,-2 6 42,-1 0 0,-1 0 0,-1-1 0,0 0 0,-1-1 0,0 0-1,-1 0 1,-1-2 0,0 1 0,-1-2 0,0 0 0,-1 0 0,0-1 0,0-1 0,-1-1 0,0 0 0,-1-1 0,0-1 0,-24 6 0,37-11-164,-1 0 1,1 0-1,-1 0 1,0-1-1,1 0 1,-1 0-1,0 0 1,1 0-1,-1-1 1,1 0-1,-1 0 1,1 0-1,-1-1 1,1 1-1,-1-1 1,1 0-1,0 0 1,0 0-1,0-1 1,-3-3-1,2 2-166,1 0 0,0-1 0,1 0 0,-1 0 0,1 0 0,0 0-1,1 0 1,-1-1 0,1 1 0,0-1 0,0 0 0,0 1 0,1-1 0,0 0 0,0-7 0,-3-25-8229</inkml:trace>
  <inkml:trace contextRef="#ctx0" brushRef="#br0" timeOffset="2">2633 759 16128,'-10'1'256,"-42"1"-57,21 1-104,0-2-1,-1 0 1,1-3 0,0 0 0,-46-11-1,70 11-84,1 0-1,0-1 1,-1 1-1,1-1 1,0-1-1,0 1 0,0-1 1,1 0-1,-1-1 1,1 1-1,0-1 0,0 0 1,1 0-1,0 0 1,-1-1-1,-5-11 0,8 12-4,-1 0-1,2-1 1,-1 1-1,0 0 0,1-1 1,0 1-1,1 0 0,-1-1 1,1 1-1,0-1 0,0 1 1,0-1-1,1 1 1,0-1-1,0 1 0,1-1 1,-1 1-1,1 0 0,0 0 1,1 0-1,3-7 0,4-3-4,0 1 0,1 1 0,1 0 0,0 0 0,1 1 0,0 1 0,16-11 0,15-8 0,51-25 0,64-27-120,4 8-1,202-64 0,-359 136 113,28-10-170,1 1 1,0 2-1,0 2 0,65-6 1,-96 13 135,0 0 0,1 0 0,-1 0 0,0 1 1,0-1-1,0 1 0,1 0 0,-1 0 0,0 1 0,6 3 1,-8-4 26,0 0 1,-1 0 0,1 0-1,-1 1 1,1-1 0,-1 1-1,0-1 1,0 1 0,1 0 0,-1-1-1,0 1 1,0 0 0,-1 0-1,1-1 1,0 1 0,-1 0-1,1 0 1,-1 0 0,1 0-1,-1 0 1,0 0 0,0 4 0,0 1-55,0 1 0,0-1 0,-1 1 0,0-1 0,0 1 0,-1-1 1,0 0-1,0 1 0,-1-1 0,0-1 0,0 1 0,-1 0 1,0-1-1,0 1 0,0-1 0,-1 0 0,0-1 0,0 1 0,0-1 1,-1 0-1,-10 8 0,-35 14-2214,-4-1-5439</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1.959"/>
    </inkml:context>
    <inkml:brush xml:id="br0">
      <inkml:brushProperty name="width" value="0.025" units="cm"/>
      <inkml:brushProperty name="height" value="0.025" units="cm"/>
      <inkml:brushProperty name="color" value="#849398"/>
    </inkml:brush>
  </inkml:definitions>
  <inkml:trace contextRef="#ctx0" brushRef="#br0">723 7 16384,'-8'1'-384,"-42"8"-176,29-5-71,-1-1 0,-35 1-1,43-6-637,23-5 328,25-3 101,-1 6 320,0 1 0,1 1 0,-1 3 0,0 0 0,1 2 0,-1 2 0,36 9 0,-63-13 436,-1 0 1,1 1-1,-1 0 0,0 0 1,0 0-1,1 0 0,-1 1 1,-1 0-1,1 0 0,0 0 1,-1 1-1,0 0 0,5 5 1,-7-7 87,0 1 1,-1 0-1,1 0 0,-1 0 1,0 0-1,1 0 0,-1 0 1,-1 1-1,1-1 0,0 0 1,-1 0-1,0 1 0,0-1 1,0 0-1,0 1 0,0-1 1,-1 0-1,1 1 0,-1-1 1,0 0-1,0 0 0,0 0 1,-3 6-1,-2 2 181,0 0 0,-1 0 0,0 0-1,-1-1 1,0 0 0,-1-1 0,0 0 0,0 0-1,-16 10 1,-17 11 441,-47 25-1,44-29-225,-256 138 2670,236-135-2600,-2-2 0,-127 32 0,189-58-581,-43 6-1805,24-7-5593</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2.534"/>
    </inkml:context>
    <inkml:brush xml:id="br0">
      <inkml:brushProperty name="width" value="0.025" units="cm"/>
      <inkml:brushProperty name="height" value="0.025" units="cm"/>
      <inkml:brushProperty name="color" value="#849398"/>
    </inkml:brush>
  </inkml:definitions>
  <inkml:trace contextRef="#ctx0" brushRef="#br0">57 199 16895,'-2'-7'-25,"0"1"-1,1-1 0,0 0 1,0 0-1,0 1 0,1-11 0,0 13 13,0 1-1,1-1 1,0 0-1,0 1 0,0-1 1,1 1-1,-1-1 1,1 1-1,-1 0 0,1 0 1,0 0-1,0 0 1,1 0-1,2-3 1,4-2 5,0 1 1,0 0-1,0 0 1,1 1 0,0 0-1,1 1 1,-1 0-1,1 1 1,0 0 0,0 1-1,0 0 1,16-2 0,9 0-4,1 2 0,58 1 1,-67 3 10,0 1 0,-1 1 0,0 1 0,1 2 0,-2 0 0,51 20 0,-75-25-1,0 0 1,0-1 0,0 2-1,0-1 1,0 0-1,-1 0 1,1 0 0,0 1-1,-1-1 1,1 1 0,-1 0-1,1-1 1,-1 1 0,0 0-1,2 3 1,-2-4 1,-1 1 0,0-1 0,0 0 0,0 1 0,0-1 0,0 0 0,0 1 0,0-1 0,-1 1 0,1-1 0,0 0 0,-1 1 0,1-1 0,-1 0 0,1 0 0,-1 1 0,0-1 0,0 0 0,1 0 0,-1 0 0,0 0 0,0 0 0,0 0 0,0 0 0,0 0 0,-2 1 0,-4 3 19,0 0 0,0 0-1,-1-1 1,1 0 0,-1 0 0,0-1 0,0 0 0,0 0-1,-10 1 1,-12 2 73,-39 2 0,18-3 148,0-3 1,-66-5-1,96 1-110,0-1-1,0 0 1,1-2-1,0 0 1,0-2-1,0 0 1,1-1-1,-30-17 0,47 25-121,0-1-1,1 0 1,-1 0-1,0 0 0,1 0 1,-1 0-1,1 0 0,-1-1 1,1 1-1,0 0 0,-1-1 1,1 1-1,0-1 1,0 0-1,0 1 0,0-1 1,0 0-1,1 1 0,-1-1 1,0 0-1,1 0 0,-1 0 1,1 0-1,0 1 1,0-1-1,-1 0 0,1 0 1,1-3-1,0 1-257,1 0-1,0 1 0,0-1 1,0 1-1,0 0 1,1-1-1,-1 1 1,1 0-1,0 0 1,0 1-1,6-6 1,13-10-10695</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4.064"/>
    </inkml:context>
    <inkml:brush xml:id="br0">
      <inkml:brushProperty name="width" value="0.025" units="cm"/>
      <inkml:brushProperty name="height" value="0.025" units="cm"/>
      <inkml:brushProperty name="color" value="#849398"/>
    </inkml:brush>
  </inkml:definitions>
  <inkml:trace contextRef="#ctx0" brushRef="#br0">203 272 12672,'-9'-8'106,"4"4"-93,-24-22-11,-39-45 0,61 64 35,1-1 0,0 1-1,0-1 1,1-1 0,0 1 0,0-1 0,1 0 0,0 0 0,1 0 0,0-1 0,0 1 0,1-1 0,-1-9 0,3 18-34,0-1 1,0 1 0,0 0 0,0 0 0,0 0 0,0 0 0,0-1 0,1 1 0,-1 0-1,0 0 1,1 0 0,-1 0 0,1 0 0,-1 0 0,1 0 0,-1 0 0,1 0-1,0 0 1,0 0 0,-1 0 0,1 0 0,0 0 0,0 1 0,0-1 0,0 0-1,0 0 1,0 1 0,0-1 0,0 1 0,0-1 0,0 1 0,0 0 0,1-1-1,-1 1 1,0 0 0,0 0 0,0 0 0,0 0 0,1 0 0,-1 0 0,0 0 0,0 0-1,0 0 1,0 0 0,1 1 0,-1-1 0,0 0 0,0 1 0,0-1 0,0 1-1,0 0 1,0-1 0,0 1 0,0 0 0,0-1 0,0 1 0,0 0 0,-1 0-1,1 0 1,0 0 0,0 0 0,-1 0 0,1 0 0,-1 0 0,1 1 0,2 3-9,-1 0 1,0 0 0,0 0-1,0 0 1,0 0 0,-1 1-1,0-1 1,0 1 0,-1-1-1,1 0 1,-1 1 0,-2 10-1,0 9-79,-10 35 0,10-50 53,-56 194-3169,35-140-3456</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4.539"/>
    </inkml:context>
    <inkml:brush xml:id="br0">
      <inkml:brushProperty name="width" value="0.025" units="cm"/>
      <inkml:brushProperty name="height" value="0.025" units="cm"/>
      <inkml:brushProperty name="color" value="#849398"/>
    </inkml:brush>
  </inkml:definitions>
  <inkml:trace contextRef="#ctx0" brushRef="#br0">162 0 16639,'0'0'-128,"2"7"-511,2 17 485,0 1 0,-2 0 1,-1-1-1,-1 1 1,-1 0-1,-1 0 0,-1-1 1,-2 1-1,-13 43 1,18-66 139,0-1 1,0 0 0,-1 0-1,1 0 1,-1 1 0,1-1-1,-1 0 1,1 0-1,-1 0 1,1 0 0,-1 0-1,0 0 1,0 0 0,1 0-1,-1 0 1,0-1 0,0 1-1,0 0 1,-2 1 0,2-2 3,1 0 1,-1-1-1,0 1 0,1 0 1,-1 0-1,0 0 1,1-1-1,-1 1 1,0 0-1,1-1 1,-1 1-1,1-1 0,-1 1 1,1-1-1,-1 1 1,1-1-1,-1 1 1,1-1-1,0 1 0,-1-1 1,1 1-1,0-1 1,-1 0-1,1 0 1,-17-49-253,10 16 363,1 0 0,2-1 1,0-50-1,5 86-68,0-1 0,0 0 0,0 0 1,0 1-1,0-1 0,0 1 0,0-1 0,0 1 1,0-1-1,0 1 0,-1-1 0,1 1 0,0 0 0,0 0 1,-1-1-1,1 1 0,1 1 0,-1 3 0,1-1 0,-1 0 0,0 1 0,-1-1 0,1 1 0,-1-1 0,1 1 0,-1-1-1,-1 1 1,1-1 0,-1 1 0,0-1 0,0 1 0,0-1 0,-3 8 0,1-4 45,0 0 0,-1 0 0,1-1 0,-1 1 1,-1-1-1,0 0 0,-8 10 0,12-16-83,1 0 0,-1-1 0,1 1 0,-1 0-1,0-1 1,1 1 0,-1 0 0,0-1 0,0 1 0,1-1 0,-1 1-1,0-1 1,0 0 0,0 1 0,0-1 0,0 0 0,0 1 0,1-1-1,-1 0 1,0 0 0,0 0 0,0 0 0,0 0 0,0 0 0,0 0-1,0 0 1,0 0 0,0-1 0,0 1 0,0 0 0,1 0 0,-1-1-1,0 1 1,0-1 0,0 1 0,0-1 0,1 1 0,-1-1 0,0 1-1,1-1 1,-2-1 0,0-1-344,0 0-1,0 0 0,0 0 1,0-1-1,1 1 1,-1 0-1,1-1 0,0 1 1,-1-6-1,-1-7-7692</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5.001"/>
    </inkml:context>
    <inkml:brush xml:id="br0">
      <inkml:brushProperty name="width" value="0.025" units="cm"/>
      <inkml:brushProperty name="height" value="0.025" units="cm"/>
      <inkml:brushProperty name="color" value="#849398"/>
    </inkml:brush>
  </inkml:definitions>
  <inkml:trace contextRef="#ctx0" brushRef="#br0">625 1 128,'0'0'896,"-4"64"-640,-12-21 128,-10 7 512,-15 3 0,-17 6-256,-13-5 0,-10 3-512,2 1 128,-8-1-512,6-9 128,0 3-2944</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5.419"/>
    </inkml:context>
    <inkml:brush xml:id="br0">
      <inkml:brushProperty name="width" value="0.025" units="cm"/>
      <inkml:brushProperty name="height" value="0.025" units="cm"/>
      <inkml:brushProperty name="color" value="#849398"/>
    </inkml:brush>
  </inkml:definitions>
  <inkml:trace contextRef="#ctx0" brushRef="#br0">401 0 18559,'0'0'0,"-40"38"0,-31 27-384,8-16 0,3-7-1023,9-10 127,6-11-128,9-5 128,2 0-7296</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5.776"/>
    </inkml:context>
    <inkml:brush xml:id="br0">
      <inkml:brushProperty name="width" value="0.025" units="cm"/>
      <inkml:brushProperty name="height" value="0.025" units="cm"/>
      <inkml:brushProperty name="color" value="#849398"/>
    </inkml:brush>
  </inkml:definitions>
  <inkml:trace contextRef="#ctx0" brushRef="#br0">157 1 18303,'0'0'0,"-69"32"-1152,43-18 1,3-4-1409,5-4 0,-2 0-4480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9.301"/>
    </inkml:context>
    <inkml:brush xml:id="br0">
      <inkml:brushProperty name="width" value="0.05" units="cm"/>
      <inkml:brushProperty name="height" value="0.05" units="cm"/>
    </inkml:brush>
  </inkml:definitions>
  <inkml:trace contextRef="#ctx0" brushRef="#br0">103 228 128,'0'0'1301,"-4"3"-959,-23 18 113,-45 37 6641,73-61-6963,0 0 0,1-1 0,-1 1-1,1 1 1,-1-1 0,1 0 0,3-4 0,1-1-1,2-5-27,72-109 832,-65 100-814,2 1 1,0 1-1,29-25 1,-45 44-118,30-25 127,-22 22-66,-18 19-38,-20 25-293,-39 71 1,37-57-106,23-38-1487,0-1-4352</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35.233"/>
    </inkml:context>
    <inkml:brush xml:id="br0">
      <inkml:brushProperty name="width" value="0.05" units="cm"/>
      <inkml:brushProperty name="height" value="0.05" units="cm"/>
    </inkml:brush>
  </inkml:definitions>
  <inkml:trace contextRef="#ctx0" brushRef="#br0">0 1 2560,'15'8'108,"-12"-7"-56,-1 1 0,1-1 0,0 1 1,-1-1-1,1 0 0,0 0 1,0 0-1,0 0 0,0-1 0,5 1 1,-15-5 3111,-7-5-1330,13 9-1808,1 0-1,0 0 1,-1 0 0,1 0-1,0 0 1,-1 0 0,1 0 0,0 0-1,-1 0 1,1 0 0,0 0 0,-1 0-1,1 0 1,0 1 0,-1-1 0,1 0-1,0 0 1,0 0 0,-1 0 0,1 1-1,0-1 1,0 0 0,-1 0-1,1 1 1,0-1 0,0 0 0,0 0-1,-1 1 1,1-1 0,0 0 0,0 1-1,0-1 1,0 0 0,0 0 0,0 1-1,0-1 1,0 0 0,-1 1-1,1-1 1,0 0 0,0 1 0,0-1-1,1 0 1,-1 1 0,0-1 0,0 1-1,0 8 110,0 0 0,1 0 1,0 0-1,0 0 0,1-1 0,1 1 0,-1 0 0,1-1 0,1 1 0,-1-1 0,2 0 0,-1 0 0,6 7 0,11 14 348,48 51 0,-45-55-140,-23-24-339,151 179 1806,-147-173-1698,0-1 1,0 0 0,1 0 0,0 0-1,0-1 1,13 10 0,-17-14 100,-4-2-176,0 0 0,1 0-1,-1 0 1,0 0 0,1 0-1,-1 0 1,1 0 0,0-1-1,-1 1 1,1-1 0,0 1-1,0-1 1,0 1 0,0-1-1,-1-1 1,-2-4 38,-15-14-8,-1 1 1,0 1 0,-1 1 0,-28-18 0,-23-21 83,51 39-118,-6-4 143,-28-33-1,52 52-156,5 7 3,14 17 28,28 31 8,152 113-58,-196-164-50,0-1 0,0 0 0,1 0-1,-1 0 1,0 0 0,0 1-1,1-1 1,-1 0 0,0 0-1,1 0 1,-1 0 0,0 0-1,1 0 1,-1 0 0,0 1 0,0-1-1,1 0 1,-1 0 0,0 0-1,1 0 1,-1 0 0,0-1-1,1 1 1,-1 0 0,0 0-1,1 0 1,-1 0 0,0 0 0,0 0-1,1 0 1,-1-1 0,0 1-1,0 0 1,1 0 0,-1 0-1,0-1 1,0 1 0,1 0 0,-1 0-1,0-1 1,0 1 0,0 0-1,0 0 1,1-1 0,-1 1-1,0 0 1,0-1 0,0 1-1,0 0 1,0 0 0,0-1 0,0 1-1,0 0 1,0-1 0,0 1-1,0 0 1,0-1 0,0 1-1,0 0 1,0-1 0,0 1-1,0 0 1,0 0 0,0-1 0,-1 1-1,1-1 1</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0.401"/>
    </inkml:context>
    <inkml:brush xml:id="br0">
      <inkml:brushProperty name="width" value="0.05" units="cm"/>
      <inkml:brushProperty name="height" value="0.05" units="cm"/>
    </inkml:brush>
  </inkml:definitions>
  <inkml:trace contextRef="#ctx0" brushRef="#br0">0 3230 7040,'0'-63'21,"1"57"108,1 9 141,5 18 630,3 7 937,-8-25 635,2-11-1808,19-167 1639,-11 58-1790,29-276 848,-1 3-440,-21 112-345,0-11-128,1 188-310,6-47 87,-24 106-145,-2 0 0,-7-50-1,-1-33 66,9 57-10,2 0 0,26-130 0,16 37-7,-36 129-128,1 1 0,2 0 0,1 1 0,2 0 0,1 1 0,25-35 0,-1-3 0,-27 44 0,0 0 0,32-38 0,-37 52 0,0 1 0,1-1 0,0 2 0,0-1 0,0 1 0,1 1 0,0 0 0,1 0 0,-1 1 0,1 0 0,0 1 0,0 0 0,0 1 0,1 0 0,-1 1 0,23-1 0,-7 0 0,1 2 0,-1 0 0,0 2 0,0 1 0,43 10 0,-56-9 0,0 1 0,-1 1 0,0 0 0,0 1 0,0 0 0,-1 1 0,0 0 0,0 1 0,-1 1 0,0 0 0,0 0 0,14 18 0,-5-2 0,-1 1 0,-1 0 0,-2 2 0,0 0 0,-2 1 0,-1 0 0,-2 1 0,-1 0 0,-1 1 0,9 61 0,11 72-5,9 69 32,5 355 357,-23-228-202,4 139 105,-33-216-38,1-132 14,6-136-211,1 0-1,-7 24 1,2-14-79,-2-54-2896,8 3-532,0-4-7169</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1.697"/>
    </inkml:context>
    <inkml:brush xml:id="br0">
      <inkml:brushProperty name="width" value="0.05" units="cm"/>
      <inkml:brushProperty name="height" value="0.05" units="cm"/>
    </inkml:brush>
  </inkml:definitions>
  <inkml:trace contextRef="#ctx0" brushRef="#br0">475 808 9216,'0'0'3477,"-9"5"-2858,-21 15-92,-8 6 799,-65 33-1,97-57-1258,0-1 0,-1 1 0,1-1-1,0 0 1,-1 0 0,1-1 0,-1 0 0,1 0 0,-1 0-1,1-1 1,0 0 0,-1 0 0,1-1 0,0 0 0,0 0-1,0 0 1,0-1 0,0 0 0,1 0 0,-1 0 0,1-1-1,0 0 1,-7-6 0,1 1-20,0-1-1,1 0 1,0-1-1,1-1 1,0 1-1,1-1 1,0-1-1,1 1 1,-9-23-1,6 4 4,1-1 0,1-1 0,2 1 0,1-1-1,2 0 1,1 0 0,1-1 0,2 1-1,2 0 1,0 0 0,3 0 0,0 0 0,3 1-1,13-36 1,-15 49-45,0 0-1,2 0 0,0 1 1,2 0-1,23-32 1,-27 42-6,-1 1 1,1 1 0,0-1-1,1 1 1,0 0 0,0 1-1,0 0 1,0 0 0,1 1-1,0 0 1,0 1 0,0 0-1,0 0 1,0 1 0,11-2-1,-4 3 5,0 0-1,1 0 1,-1 2-1,1 0 1,-1 1-1,0 1 1,0 0-1,0 1 0,0 1 1,0 0-1,-1 2 1,0-1-1,-1 2 1,1 0-1,-1 0 1,14 13-1,-1 0 10,-2 1 0,0 2 0,-2 0 0,0 1 0,-2 2 0,35 55 0,-38-51 41,-2 1 0,-1 1 0,-1 0 0,-2 1 0,-2 0 0,-1 1 0,9 67 0,-16-80-17,0 0-1,-1-1 1,-2 1-1,0 0 1,-1 0 0,-1-1-1,-2 1 1,0-1-1,-1 0 1,0 0 0,-2-1-1,-1 0 1,0 0-1,-15 21 1,16-30-27,-1 0 1,0-1-1,-1 0 1,0-1-1,0 0 1,-1 0-1,0-1 1,-1 0-1,0-1 0,0-1 1,0 0-1,-1 0 1,0-2-1,0 1 1,0-1-1,-1-1 1,-25 3-1,15-5-206,0 0 0,0-1 0,0-1 1,0-2-1,0 0 0,1-2 0,0 0 0,-1-2 0,-31-13 0,-29-17-3089,0-2-6997</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28.087"/>
    </inkml:context>
    <inkml:brush xml:id="br0">
      <inkml:brushProperty name="width" value="0.05" units="cm"/>
      <inkml:brushProperty name="height" value="0.05" units="cm"/>
    </inkml:brush>
  </inkml:definitions>
  <inkml:trace contextRef="#ctx0" brushRef="#br0">0 1747 6272,'0'0'3733,"3"-7"-3264,-2 7-463,5-16 182,1 0 1,1 0-1,0 1 0,2 0 0,-1 1 0,14-15 0,391-415 3133,24-23-2183,-228 253-830,-3 1-83,-158 168-80,73-76 435,-119 117-480,-1 0 0,1 0 0,-1 0 1,1 0-1,-1 0 0,0-1 0,-1 1 0,3-8 0,-3 6-77,1 0 0,0 1 0,0-1-1,1 0 1,0 1 0,0-1 0,0 1 0,1 0-1,0 0 1,7-8 0,-9 12-130,0 3-334</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30.889"/>
    </inkml:context>
    <inkml:brush xml:id="br0">
      <inkml:brushProperty name="width" value="0.05" units="cm"/>
      <inkml:brushProperty name="height" value="0.05" units="cm"/>
    </inkml:brush>
  </inkml:definitions>
  <inkml:trace contextRef="#ctx0" brushRef="#br0">1 1850 128,'0'0'7701,"8"-9"-7232,9-9-300,132-151 1753,-96 101-877,4 2 1,113-104-1,-72 90-715,91-84 279,292-251 75,-129 117-451,-285 235-107,-42 37-29,1 2-1,1 1 0,45-29 1,-68 48-56,0 0 1,1 0-1,-1 0 0,0 0 1,-1-1-1,1 1 1,-1-1-1,0 0 0,5-10 1,-4 7 5,0 1 1,1-1-1,0 1 1,0 0-1,1 0 1,6-6 0,78-69-49,-87 76 1,2 1-21,12 4-1764,-13 1 93,6 0-7097</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38.358"/>
    </inkml:context>
    <inkml:brush xml:id="br0">
      <inkml:brushProperty name="width" value="0.05" units="cm"/>
      <inkml:brushProperty name="height" value="0.05" units="cm"/>
    </inkml:brush>
  </inkml:definitions>
  <inkml:trace contextRef="#ctx0" brushRef="#br0">101 114 3328,'0'0'6784,"8"-1"-6422,4-1-266,-2 1 76,0-1-1,-1 1 1,1-2 0,0 1 0,-1-1 0,1-1-1,-1 0 1,0 0 0,16-11 0,-35 11 2063,-22 2-1676,-37 1-441,68 1-65,-25 0 395,-48 7 0,94-11-499,0 0 1,0-1-1,0-1 0,-1-1 1,0-1-1,0-1 0,18-11 1,-21 11-100,-99 34 65,67-19 134,7-4 5,0 0-1,1 1 1,-1 1 0,1-1-1,0 1 1,0 0 0,0 1-1,1 0 1,-1 1 0,1-1-1,1 1 1,-8 8 0,14-14-54,0 0 0,0 0 0,0 0 0,0 0 0,-1 0 0,1 0 0,0 0 0,0 0 0,0 0 0,0 0 0,0 0 0,0 1 0,0-1 0,0 0 0,0 0 0,0 0 0,0 0 0,-1 0 0,1 0 0,0 0 0,0 0 0,0 1 1,0-1-1,0 0 0,0 0 0,0 0 0,0 0 0,0 0 0,0 0 0,0 0 0,0 1 0,0-1 0,0 0 0,0 0 0,0 0 0,0 0 0,0 0 0,0 0 0,1 0 0,-1 0 0,0 1 0,0-1 0,0 0 0,0 0 0,0 0 1,0 0-1,0 0 0,0 0 0,0 0 0,0 0 0,0 0 0,0 0 0,1 0 0,-1 1 0,0-1 0,0 0 0,0 0 0,0 0 0,0 0 0,1 0 0,10-1 3,16-7-30,20-14-162,-28 12-117,1 2-1,36-12 0,-49 19 286,-3 4 21,-9 4 0,-6 3 0,-34 34 128,42-45-444,4-8-440,4-9-924,8-2-1840,-7 10-2240</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6:14.018"/>
    </inkml:context>
    <inkml:brush xml:id="br0">
      <inkml:brushProperty name="width" value="0.05" units="cm"/>
      <inkml:brushProperty name="height" value="0.05" units="cm"/>
      <inkml:brushProperty name="color" value="#722E04"/>
    </inkml:brush>
  </inkml:definitions>
  <inkml:trace contextRef="#ctx0" brushRef="#br0">899 1599 128,'0'0'17791,"-5"-1"-17684,-18-5 42,1 0 1,1-2-1,-1-1 0,1 0 1,-29-19-1,44 23-43,0 1-1,0-2 1,0 1-1,0-1 1,-8-11-1,-17-15 286,24 25-332,-1 0 0,1-1 0,-9-12 0,11 12-27,0 1-1,-1 1 1,0-1 0,0 1 0,-11-8 0,9 8 15,1-1 1,0 0-1,0 0 1,1 0 0,-8-12-1,-18-19 180,23 27-177,-1 0 1,-10-19-1,-12-13 33,32 43-83,-8-10 52,0 0 0,-1 1 0,0 0 0,-1 0-1,0 1 1,-16-10 0,20 14-42,-1-1 0,1 1 0,0-1 0,0 0 0,1-1 0,-1 1 1,1-1-1,-8-12 0,4 3 4,1 0 1,1-1 0,-6-17-1,-22-32 114,21 42-121,-5-13 114,8 10-121,8 20 0,1 0 0,-1 0 0,1-1 0,0 1 0,-1-11 0,1 9 0,0 1 0,0 1 0,-1-1 0,0 0 0,0 1 0,-5-8 0,-7-16 0,-14-33 0,19 43 0,3 5 0,0 2 0,0 0 0,1-1 0,1 0 0,-7-28 0,-2-3 0,11 37 0,0 0 0,0-1 0,1 1 0,0-1 0,0 1 0,1-11 0,0 13 0,0 0 0,1 4 0,-1 1 0,1-1 0,0 1 0,0-1 0,0 1 0,0-1 0,0 1 0,1-1 0,-1 1 0,0-1 0,1 1 0,-1-1 0,1 1 0,-1-1 0,1 1 0,0 0 0,0-1 0,0 1 0,0 0 0,-1 0 0,3-2 0,26-13 0,-26 14 0,0 1 0,0 0 0,0-1 0,0 0 0,0 1 0,-1-1 0,5-4 0,-2 2 0,-1 0 0,1 0 0,0 0 0,1 1 0,-1 0 0,1 0 0,-1 0 0,7-1 0,21-13 0,-21 9 0,25-13 0,-35 20 0,0 1 0,0-1 0,0 1 0,0-1 0,0 1 0,0 0 0,0-1 0,0 1 0,0 0 0,0 1 0,0-1 0,0 0 0,0 0 0,0 1 0,0-1 0,0 1 0,3 1 0,39 18 0,-25-12 0,-1 1 0,-1 0 0,27 20 0,112 91 0,-130-100 0,-16-14 0,-1 2 0,1-1 0,-2 1 0,1 1 0,-1 0 0,0 0 0,9 15 0,-16-22 0,0-1 0,-1 0 0,1 0 0,0 1 0,0-1 0,0 0 0,0 0 0,0 0 0,0 0 0,1 0 0,-1 0 0,0-1 0,0 1 0,1 0 0,-1 0 0,0-1 0,1 1 0,-1-1 0,3 1 0,13 6 0,-32-17 0,0 0 0,0-2 0,0 1 0,-24-28 0,21 20 0,-1 2 0,-35-27 0,17 21 0,0 2 0,-1 1 0,-49-17 0,22 15 0,62 19 0,2 3 0,0 0 0,0 0 0,0 0 0,0 0 0,1 0 0,-1 0 0,0 0 0,0 0 0,0 0 0,1 1 0,-1-1 0,0 0 0,0 1 0,1-1 0,-1 0 0,0 1 0,0-1 0,1 1 0,-1-1 0,1 1 0,-1-1 0,0 2 0,-1 0 0,-29 5 0,24-6 0,0 0 0,0 0 0,0 1 0,1 0 0,-1 1 0,0 0 0,1 0 0,0 0 0,-1 1 0,-7 5 0,8-2 0,-1-1 0,1 1 0,1 0 0,-1 1 0,1-1 0,1 1 0,-1 0 0,1 0 0,1 1 0,-1-1 0,1 1 0,1-1 0,0 1 0,0 0 0,-1 13 0,2-8 0,1 0 0,1 1 0,0-1 0,0 0 0,1 0 0,1 1 0,1-1 0,0-1 0,6 15 0,38 81-3,26 67 134,-62-145-100,1-1-1,2-1 0,1 0 0,1-1 0,1 0 1,2-2-1,0 0 0,2-1 0,1-1 1,1-2-1,40 31 0,-52-43-26,0 0-1,-1 1 1,-1 0-1,0 1 1,11 15-1,-11-16 18,1 0-1,0-1 1,1-1 0,1 1-1,14 7 1,-17-10-17,87 48 96,-55-33-72,-3 5 56,-33-22-60,1 0 0,-1 0 1,1-1-1,0 0 0,0 0 0,1-1 0,10 4 1,-38-13 84,14 5-91,0-1 0,0 0 0,0 0 0,1 0 0,-1-1-1,-5-3 1,-68-52 24,3-3-1,-120-124 1,46 41-39,140 133-3,0 1 0,1-2 0,1 1 0,0-1 0,0 0 0,1-1 0,1 1 0,0-2 0,1 1 0,-6-20 0,1 4 0,-23-45 0,22 52 0,0 0 0,-7-28 0,17 42 0,-1-27 0,2 31 0,-1 0 0,1 0 0,0 1 0,0-1 0,0 0 0,1 0 0,-1 0 0,1 0 0,0 0 0,0 0 0,0 0 0,1 1 0,-1-1 0,1 1 0,0-1 0,3-4 0,0-2 0,-2-1 0,1 1 0,-1-1 0,-1 0 0,0 0 0,-1 0 0,0 0 0,-1-22 0,2 3 0,5-12 0,4-3 0,-6 36 0,3 2 0,-6 6 0,1 0 0,-1 0 0,0 0 0,0 0 0,0 0 0,1 1 0,-1-1 0,0 1 0,1-1 0,-1 1 0,1 0 0,-1 0 0,0 0 0,1 0 0,-1 0 0,1 1 0,3 0 0,5 1 0,-5-1 0,-1 0 0,0 0 0,0 1 0,0-1 0,0 1 0,0 0 0,7 5 0,18 6 0,-19-9 0,1 0 0,0 1 0,-1 0 0,0 1 0,20 13 0,-26-15 0,0 0 0,-1 0 0,1 0 0,-1 1 0,0-1 0,-1 1 0,1 0 0,-1 1 0,0-1 0,0 1 0,0-1 0,-1 1 0,3 11 0,-4-11 0,2-2 0,26 22 0,-23-19 0,-4-4 0,0-1 0,0 1 0,0-1 0,1 1 0,-1-1 0,1 0 0,-1 0 0,1 0 0,0 0 0,0-1 0,6 3 0,1-2 0,-7-2 0,-1 1 0,0-1 0,0 0 0,0 1 0,1-1 0,-1 1 0,0 0 0,0 0 0,0 0 0,0 0 0,0 0 0,0 0 0,-1 1 0,4 2 0,-1-2 0,-8-5 0,-31-22 0,28 21 0,1 0 0,0 0 0,0-1 0,0 1 0,-7-9 0,-12-16 0,14 15 0,0 0 0,-1 2 0,0-1 0,-24-17 0,31 27 0,0 1 0,0 0 0,0 0 0,-1 0 0,1 0 0,-8 0 0,-23-9 0,32 10 0,-3-1 0,-28-11 0,30 13 0,-2 3 0,1 0 0,0 1 0,0-1 0,0 1 0,1 0 0,-1 1 0,1-1 0,0 1 0,0 0 0,1 0 0,-1 1 0,1 0 0,0-1 0,1 1 0,0 0 0,-4 9 0,2-5 0,-1 1 0,-14 18 0,17-25 0,1-1 0,0 1 0,0 1 0,0-1 0,1 0 0,0 0 0,-1 1 0,1-1 0,1 0 0,-1 1 0,1-1 0,-1 1 0,1-1 0,1 1 0,-1-1 0,2 8 0,0 1 0,1 0 0,1 0 0,0-1 0,9 21 0,26 61 0,7 16 0,-39-97 0,1 1 0,0-1 0,1 0 0,0-1 0,19 19 0,13 11 0,41 58 0,-2-3 0,-19-24 0,32 34 0,-80-96 0,0-1 0,1 0 0,0 0 0,23 10 0,-24-14 0,-1 1 0,1 0 0,-1 1 0,-1 0 0,0 1 0,0 1 0,16 16 0,-16-10 0,8 9 0,0-1 0,34 32 0,-36-39 0,27 34 0,-33-36 0,1-1 0,0 0 0,1-1 0,23 18 0,47 38 0,-59-47 0,50 36 0,108 68 256,-93-51-256,-60-49 0,1-1 0,35 21 0,-45-31 0,0 0 0,22 22 0,-7-6 0,32 47 0,77 36 0,-97-80 0,64 61 0,-69-57 0,60 42 0,-56-46 0,55 53 0,-47-22 0,-39-44 0,31 31 0,-19-26 0,-2 0 0,36 51 0,-53-67 0,1-1 0,0 0 0,0 0 0,1-1 0,0-1 0,0 1 0,0-2 0,1 1 0,13 4 0,-10-4 0,0 1 0,-1 0 0,0 0 0,0 2 0,19 18 0,-6-3 0,1-1 0,2-1 0,35 22 0,-36-26 0,-6-6 0,-19-10 0,-8-2 0,4-1 0,0 0 0,0 0 0,-1 0 0,1 0 0,0-1 0,0 1 0,0 0 0,0-1 0,0 1 0,0 0 0,0-1 0,0 1 0,0-1 0,0 0 0,0 1 0,0-1 0,0 0 0,1 0 0,-2-1 0,-4-2 0,-165-98 0,37 19 0,-97-56 0,182 108 0,-19-16 0,-76-68 0,-39-29 0,145 119 0,2-3 0,1 0 0,1-3 0,-34-39 0,-50-51 0,65 70 0,22 23 2,-2 2 0,-1 1 0,-1 1 0,-38-18 0,-74-51-118,70 24 61,-1 0-146,56 50 163,2 0 1,0-2 0,2 0-1,0-1 1,1-1 0,1-1-1,-20-41 1,14 28-91,-51-66 0,19 28-94,40 53 168,0 1 0,-2 0 1,-1 2-1,-33-31 0,38 39 38,-243-214-352,211 181 381,16 13-109,-2 2-1,-56-43 0,72 61-24,1 0 0,-16-18 0,109 112 121,-39-35 0,3-1 0,1-3 0,67 52 0,304 264 0,-218-179 0,-105-98 0,213 177 0,-5-12 60,-152-121-13,-45-35 104,-53-44-13,62 44 0,-93-78-121,0 0 1,-1 2 0,-1 1 0,-1 0 0,23 29-1,-21-25 2,0 0 1,1-1-1,1-1 0,46 32 0,-43-34-13,-1 1 1,0 0-1,-2 2 1,32 37-1,-36-43-6,-58-54 0,-74-54 0,-94-66-38,-14-10-158,183 141 172,-128-96-201,136 99 186,2-2 0,1-1-1,-27-35 1,45 55 39,20 27 0,13 12 0,2 0 0,1-2 0,45 39 0,97 68 0,-84-71 0,107 79 0,49 40 0,-211-159 0,1-2 0,0-1 0,63 32 0,-189-127 0,-77-52-25,-83-66-56,-522-393-303,691 524 348,-211-158-227,267 188 31,-41-50 0,68 75 205,92 88 27,167 122 0,-88-76 0,6 14-16,217 170-74,-283-241 23,9 7-122,-98-61 150,-15-15 27,0 1 0,0-1 0,0 1 0,0-1 0,1 0 0,-1 0 0,1 0 0,-1 0 0,1 0 0,5 1 0,-8-3 9,0 1-1,1-1 1,-1 0-1,0 0 1,0 0-1,1 0 1,-1 0-1,0 0 1,1 0 0,-1 0-1,0 0 1,1-1-1,-1 1 1,0 0-1,1 0 1,-1 0-1,0 0 1,0 0-1,1-1 1,-1 1 0,0 0-1,0 0 1,1 0-1,-1-1 1,0 1-1,0 0 1,1 0-1,-1-1 1,0 1-1,0 0 1,0 0 0,0-1-1,0 1 1,1 0-1,-1-1 1,0 1-1,0 0 1,0 0-1,0-1 1,0 1 0,0 0-1,0-1 1,0 1-1,0 0 1,0-1-1,0 1 1,0 0-1,0-1 1,0 1-1,-1 0 1,1-1 0,0 1-1,0 0 1,0 0-1,0-1 1,-1 1-1,1 0-12,-4-7-2,-2 0 1,1 0-1,-1 1 1,0 0 0,0 0-1,0 0 1,-14-8-1,4 2 8,-13-13 10,-34-39 0,36 36 0,-39-33 0,-62-40-27,-298-240-297,30-12 57,370 327 252,-24-24-30,-3 2 0,-73-53 0,97 82 45,-122-88 0,121 83 0,1-2 0,-46-49 0,51 52 0,55 35 0,149 118 0,-151-103 0,0 2 0,-2 1 0,-2 2 0,-1 0 0,23 41 0,20 25 0,-16-32 0,3-2 0,3-3 0,2-2 0,87 67 0,-130-116 0,0 0 0,1 0 0,0-2 0,0 0 0,28 9 0,-21-8 0,-43-18 0,0-1 0,0 0 0,1-1 0,0-1 0,-16-15 0,-86-80 0,95 84 0,-65-69 0,-129-173 0,190 228 0,-8-7 0,-3 1 0,-1 2 0,-3 2 0,0 2 0,-55-34 0,57 38 0,2-1 0,-54-58 0,44 40 0,37 43 20,16 21 24,18 24 20,4-3-37,2-1 0,1-1 0,59 50 0,-26-26-7,273 320-20,-121-126 0,-174-207 0,46 38 0,-132-137 0,-33-33 103,-87-129 0,-9-12 54,47 87-146,-188-166-1,291 285-10,1-1 0,-41-58 0,50 63 0,6 9 0,14 18 0,-2-2 0,0-1 0,1 0 0,-1 0 0,1 0 0,0 0 0,5 4 0,8-1 0,-16-8 0,0 0 0,1 1 0,-1-1 0,0 1 0,0-1 0,0 0 0,0 1 0,-1-1 0,1 0 0,0 1 0,-1-1 0,1 1 0,-1-1 0,0-1 0,0 0 0,-3-9 0,0 0 0,-1 1 0,-1-1 0,-10-16 0,-9-19 0,-75-179 0,91 188-866,9 31 606,-2-1-1,1 0 1,-1 1 0,0-1 0,-1 1 0,-4-12 0,25 43-2332,2 3 1365,-1 21-74,-35-108 3722,-15-116 0,29 161-2300,1 0 1,0 0-1,1 0 0,1 0 0,4-26 0,-4 34-58,1 1-1,0-1 1,0 1-1,1-1 1,0 1-1,0 0 1,0 0-1,1 0 0,0 0 1,0 1-1,0 0 1,1 0-1,0 0 1,8-7-1,-3 4-37,-1 0 1,0-1-1,-1 0 0,1 0 0,-2-1 0,1 0 1,-2 0-1,1-1 0,-1 0 0,5-13 0,-4 11-209,0 1-1,1 0 0,1 0 1,17-18-1,4-6-2390,2-3-6982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6:36.470"/>
    </inkml:context>
    <inkml:brush xml:id="br0">
      <inkml:brushProperty name="width" value="0.35" units="cm"/>
      <inkml:brushProperty name="height" value="2.1" units="cm"/>
      <inkml:brushProperty name="color" value="#996600"/>
      <inkml:brushProperty name="inkEffects" value="pencil"/>
    </inkml:brush>
  </inkml:definitions>
  <inkml:trace contextRef="#ctx0" brushRef="#br0">178 1629 7168,'0'0'0,"0"0"0,0 0 128,-8 7 0,-4 5 0,-4 4 128,0 0 0,0-1 0,3-3 128,2-3 0,5-7 0,5-6-128,5-7 128,6-8-128,6-4 0,7-3-128,6-3 128,9-2-128,5-3 128,6-4-128,3-5 0,3-7 0,-1-7 0,-2-5 0,-2-2 0,-5 1 0,-3 4 0,-1 5-128,-2 8 128,-3 7-128,-3 8 128,-4 7-128,-5 3 128,-4 4-128,-5 3 128,-5 3-128,-4 3 128,-3 2-128,-3 3 128,-3 2-128,-6 7 128,-9 7-128,-8 10 128,-6 11-128,-5 9 128,-3 9-128,-2 7 128,-2 3-128,-2 1 0,-7-1 0,-3-3 0,-3-6 0,0-6 0,1-6 0,3-6 0,6-6 0,5-6 0,7-5 0,8-5 0,7-4 0,7-3 128,7-3-128,8-5 128,11-6-128,12-7 0,16-7 0,13-8 128,11-10-128,7-10 0,6-11 0,2-9 128,4-5-128,6-6 128,9-4-128,8 1 128,2 4-128,-3 10 128,-12 13-128,-13 13 0,-16 12 0,-13 9 128,-13 7-128,-11 6 0,-9 5 0,-7 3 0,-7 3 0,-10 3 0,-12 6 0,-13 6 0,-13 9 0,-12 8 0,-10 8 0,-7 10 0,-5 12 0,-3 9 0,1 6 0,3 1 0,6-2 0,4-5 0,2-7 0,4-9 0,5-10 0,7-9 0,9-10 0,9-7 0,8-7 0,9-5 0,8-6 0,8-6 0,11-5 0,11-6 0,10-7 0,10-7 0,7-9 0,5-8 0,6-8 0,4-7 0,4-4 0,4 1 128,0 2-128,2 4 128,0 4-128,-3 6 0,-7 7 0,-7 6 0,-7 6 0,-9 5 0,-8 5 0,-7 4 0,-7 5 0,-8 4 0,-5 2 0,-8 6 0,-9 8 0,-13 7 0,-14 9 0,-12 10 0,-12 10 0,-9 10 0,-6 9 0,-4 7 0,-3 4 0,2-1 0,4-4 0,6-7 0,5-7 0,6-9 0,10-8 0,8-8 0,9-8 0,10-7 0,9-6 0,10-6 0,12-7 0,12-7 0,9-5 0,7-7 0,8-6 0,5-9 0,7-8 0,21-21 0,12-11 0,5-2 0,-1 1 0,-4 5 0,-7 8 0,-11 8 0,-10 9 0,-10 9 0,-11 7 0,-9 8 0,-8 5 0,-7 6 0,-6 5 0,-5 3 0,-3 3 0,-2 1 0,-3 3 128,-5 4-128,-7 6 0,-8 5 0,-11 7 0,-10 7 0,-10 7 0,-9 10 0,-6 7 0,-4 6 0,0 1 0,3-1 0,5-5 0,9-6 0,9-7 0,10-9 0,10-9 128,7-7-128,8-10 0,9-12 0,8-13 0,11-15 0,11-13 0,11-14 0,11-8 0,10-7 0,7-2 128,6 1-128,3 3 0,-1 6 0,-5 6 0,-6 9 0,-10 7 0,-10 9 0,-9 8 0,-10 7 0,-9 9 0,-13 9 0,-14 10 0,-18 11 0,-17 9 0,-16 9 0,-16 9 0,-9 9 0,-8 11 0,-2 8 0,0 7 0,-5 5 0,-6 4 0,1-5 0,10-11 0,15-14 0,16-16 0,16-14 0,15-10 0,14-11 0,11-9 0,14-11 0,14-12 0,13-11 0,13-13 0,10-11 0,9-11 0,7-7 0,5-5 0,8-5 0,11-1 0,8 1 0,4 2 0,-3 9 0,-10 10 0,-14 10 0,-15 9 0,-13 9 0,-13 6 0,-8 6 128,-10 6 0,-7 6-128,-5 5 128,-5 4-128,-10 5 128,-11 7-128,-12 8 0,-11 7 0,-9 5 0,-10 6 0,-21 18 128,-10 10 0,0 8-128,4 5 0,5 2 0,9-3 0,10-6 0,9-9 0,12-11 0,9-15 128,12-17-128,11-18 128,13-21-128,13-18 127,11-14-127,12-10 0,13-6 0,10-5 0,11-3 0,13-6 0,14-10 0,7-5 0,2-4 0,-7 5 0,-13 9 0,-18 16 0,-17 17 0,-16 17 0,-15 14 0,-11 12 0,-11 11 0,-13 10 0,-13 12 0,-13 11 0,-13 10 0,-9 10 0,-8 7 0,-4 3 0,-4 1 0,0-2 0,3-5 0,8-7 0,9-8 0,11-7 0,11-7 0,9-7 0,10-6 0,11-7 0,12-9 0,13-8 128,11-10-128,11-10 128,11-11-128,8-8 0,8-8 0,5-3 0,-1 1 0,-3 4 0,-8 9 0,-8 9 0,-11 9 0,-9 9 0,-10 9 0,-8 9 0,-7 9 0,-7 11 0,-8 10 0,-6 9 0,-7 4 0,-5 2 0,-5 1 0,-2-3 0,1-4 0,2-5 0,4-6 0,3-5 0,7-5 0,3-4 0,5-3 0,2-3 0,5-2 0,4-1 0,5-3 0,5-3 0,4-4 0,3-2 0,-1-1 0,0 0 0,-4 0 0,-5 3 0,-2 2 0,-4 3 0,-3 4 0,-2 1 0,0 3 0,-1 0 0,1 1 0,1 0 0,1 0 0,1 1 0,-2 0 0,-3 4 0,-5 4 0,-8 7 0,-13 10 0,-11 10 0,-12 8 0,-10 11 0,-9 9 0,-5 7 0,-2 5 0,-2 3 0,0-2 0,-1-3 0,0-5 0,-1-6 0,0-3-128,3-6 128,4-4 0,7-6 0,8-7-128,8-7 128,10-5-127,9-5-1,8-6-512,9-6 0,8-7-512,6-5-8320,4-4 5120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04.910"/>
    </inkml:context>
    <inkml:brush xml:id="br0">
      <inkml:brushProperty name="width" value="0.1" units="cm"/>
      <inkml:brushProperty name="height" value="0.6" units="cm"/>
      <inkml:brushProperty name="color" value="#CC9900"/>
      <inkml:brushProperty name="inkEffects" value="pencil"/>
    </inkml:brush>
  </inkml:definitions>
  <inkml:trace contextRef="#ctx0" brushRef="#br0">586 419 5504,'-2'5'0,"0"11"0,-1 3 128,0-7-128,1-10 128,0-9 0,0-6 0,0-3 0,0 1 0,0 4 0,-2 4 0,0 7 0,-4 8 128,-4 8 0,-4 9 0,-3 7 128,-1 4 128,2 4-128,2 3 0,2 1-128,1-2 0,3-3 128,1-4 0,2-4 0,1-4 128,1-4-128,1-5 128,1-4-128,1-5 0,1-3-128,1-6 0,1-9-128,2-8 128,1-10-128,1-10 128,1-8-128,2-8 0,1-6-128,0-3 128,3 0 0,1 2 0,-3 3-128,-3 7 128,-4 6-128,-2 8 128,-3 8-128,-1 11 128,-5 13 0,-2 13 0,-3 16 0,-2 15 0,-2 15-128,-3 12 128,-1 9 0,0 3 0,0 0 0,1-2 0,0-2-1,2-5 1,2-5 0,2-7 0,4-9 0,3-8 0,3-10 0,4-14 0,3-16-128,5-18 128,4-18-128,4-14 128,2-13-128,2-10 128,-1-7-128,-2-2 0,-2 2 0,-3 5 0,-3 8 0,-4 10 0,-1 10 0,-3 10 0,0 10 0,-2 11 0,-2 14 0,-1 15 0,-3 18 0,-3 16 0,-2 14 0,-2 10 0,-2 6 0,-1-1 0,2-3 0,0-6 0,3-7 0,1-9 0,2-9 0,1-13 0,2-15 0,2-14 0,2-16 0,2-13 0,2-11 0,3-11 0,3-12 0,1-9 0,1-8 0,0-3 0,0 2-128,-1 5 128,-1 7-128,-1 10 128,-1 10-128,-1 11 128,0 13-128,-2 14 128,0 14-128,-2 15 128,0 16-128,-1 14 128,0 14-128,-2 8 128,-2 7 0,-2 0 0,-2-3 0,-1-7 0,0-11 0,0-12 0,2-11 0,2-12 0,0-12 0,1-13 0,2-14 0,2-16 0,2-14-128,1-12 128,3-12-128,2-7 0,2-6 1,1 0-1,1 4 0,-1 9 0,0 10 0,0 11 0,-1 14 0,-1 13 128,-2 17-128,-3 15 128,-4 17-128,-4 17 128,-4 15-128,-3 14 128,-5 10 0,-3 5 0,-3-1 0,-1-5 0,-2-7 0,1-11 0,2-10 0,2-12 0,2-10 0,3-10 0,0-7 0,2-7 0,1-6 0,0-8 0,3-7 0,5-9 0,4-9 0,6-10 0,5-8 0,5-7 0,2-7 0,3-2 0,0-2 0,-2 4 0,-2 6 0,-2 7 0,-4 9 0,-2 9 0,-1 7 0,-3 10 0,0 5 0,-2 8 0,0 5 0,-3 9 0,-1 9 0,-2 12 0,-2 11 0,-4 13 0,-2 9 0,-4 7 0,-3 2 0,-2-2 0,-1-6 0,2-6 0,1-11 0,5-9 0,3-10 0,5-11 0,4-11 0,5-13 0,4-13 0,4-11 0,2-11 0,3-10 0,2-10 0,1-8 0,1-5 0,-2-3 0,-1 0 0,-1 3 0,-1 6 0,-2 7 0,-2 10 0,-1 10 0,-3 8 0,0 10 0,-2 8 0,-1 12 0,-2 11 0,-3 12 0,-2 12 0,-1 13 0,-3 11 0,-1 10 0,-2 5 0,-2 0 0,1-3 0,0-6 0,1-9 0,1-10 0,2-10 0,1-11 0,4-11 0,3-15 0,5-14 0,2-17 0,2-15 0,2-16 0,1-12 0,2-8 0,2-3 0,3 0 0,4 7 0,2 10 0,0 12 0,-2 13 0,-3 15 0,-4 14 0,-6 15-128,-6 18 128,-8 18 0,-6 17 0,-6 15 0,-3 12 0,-2 10 0,-2 5 0,0 2 0,2-4 0,1-7 0,1-9 0,2-11 0,2-12 128,1-12-128,4-9 128,2-10-128,2-8 128,3-9 0,2-8 0,3-10-128,4-10 128,2-10-128,1-9 128,3-9-128,0-7 0,2-7 0,0-3 128,3 0-128,0 2 0,0 3 0,-1 8 0,-1 7 0,-3 8 0,-3 9 0,-2 8 0,-1 9 0,-2 10 0,-2 15 0,-6 15 0,-5 15 0,-6 16 0,-4 13 0,-3 10 0,-3 6 0,1 1 0,-1-4 0,2-9 0,3-12 0,4-12 0,2-14 0,4-13 0,3-16 0,3-16 0,3-16 0,4-17 0,3-15 0,4-12 0,2-10 0,4-5 0,5-3 0,4 2 0,2 6 0,-1 10 0,0 11 0,-4 13 0,-2 12 0,-5 12 0,-4 12 0,-4 12 0,-4 14 0,-5 12 0,-3 13 0,-4 13 0,-3 12 0,-4 9 0,-3 9 0,-4 4 0,-3 2 0,0-1 128,2-6-128,2-10 0,4-11 0,5-15 128,3-19-128,6-18 127,7-20-127,6-17 128,6-18-128,6-15 0,4-15 0,3-11 0,3-7 0,2-2 0,1 3 0,-1 9 0,-3 13 0,-3 14 0,-4 16 0,-5 16 0,-3 19 0,-4 16 0,-6 15 0,-5 15 0,-7 15 0,-5 13 0,-7 13 0,-4 10 0,-4 7 0,0 1 0,-1-2 0,2-8 0,3-11 0,3-12 128,5-14-128,4-13 128,3-14-128,4-16 128,4-19-128,6-18 128,6-18-128,5-17 0,7-15 0,5-10 0,4-7 0,3 1 0,-1 7 0,-2 9 0,-4 13-128,-4 15 128,-4 13-128,-5 15 128,-5 15 0,-5 16 0,-4 19 0,-3 18 0,-6 18 0,-6 17 0,-5 14 0,-5 11 0,0 8 0,-1-2 0,0-6 0,1-14 0,3-14 0,2-17 128,4-16-128,2-19 128,3-19-128,5-20 128,6-19-128,6-18 0,6-17 0,7-13 0,6-8 0,3-3 0,1 0 0,-2 5 0,-3 10 0,-5 12 0,-5 16 0,-5 17 0,-3 20 0,-3 20 0,-4 16 0,-3 17 0,-5 15 0,-1 16 0,-2 14 0,1 10 0,1 9 0,1 0 0,1-2 0,2-10 0,0-13 0,1-14 0,-1-16 0,0-14 128,1-14-128,0-16 128,2-19-128,1-18 128,3-19-128,3-16 0,2-14 0,2-8 0,2-3 0,0 5 0,-1 9 0,-3 12 0,-2 14 0,-2 15 0,-1 18 0,-1 18 0,2 17-128,-2 15 128,1 14 0,-2 13 0,-1 13 0,-1 9 0,-3 6 0,-2 4 0,-1 2 0,-1-3 0,-2-5 0,2-10 0,0-11 0,1-13 0,0-12 0,1-13 0,1-10 0,1-12 128,-1-14-128,0-13 0,0-14 0,2-11 0,1-7 0,2-4 0,1 0 0,1 2 0,1 6 0,-1 9 0,-2 10 0,0 14 0,0 16 0,-1 17 0,1 17 0,1 16 0,0 13 0,0 11 0,-1 9 0,0 7 0,-1 3 0,-2-3 0,-1-5 0,-2-11 0,0-10 0,-2-12 0,0-12 0,0-13 0,1-11 0,-1-14 128,1-15-128,-1-17 0,3-18 0,1-16 0,2-16 0,1-7 0,2-2 0,0 6 0,1 10 0,-1 13 0,-1 15 0,-1 19 0,-2 23 0,-2 21 0,-1 21 0,-1 18 0,0 12 0,-1 8 0,-1 2 0,1-3 0,0-4 0,-1-9 0,1-10 0,1-9 0,0-11 0,1-8 0,0-9 0,-1-10 0,-2-12 0,-1-15 128,-2-16-128,2-15 0,3-13 0,3-8 0,5-4 0,3 0 0,2 4 0,0 10 0,-2 13 0,-2 18 0,-1 21 0,-2 22 0,-1 23 0,-2 20 0,0 15 0,-3 10 0,-1 6 0,-2 0 0,-1-5 0,-2-9 0,0-11 0,0-12 0,2-14 0,0-13 128,0-16-128,1-17 128,1-19-128,3-19 128,3-19-128,3-15 0,3-14 0,3-9 0,3-5 0,2 1 0,0 7 0,-1 12 0,-2 15 0,-1 19 0,-2 21-128,-2 22 128,-4 22-128,-3 24 128,-1 23-128,-1 21 128,-2 20 0,-1 12 0,-2 6 0,-3-1 0,-1-9 0,-2-13 0,-1-14 0,0-18 0,1-15 0,-3-20 0,-1-20 0,-1-23 128,0-24-128,3-24 0,4-23 0,6-25 0,6-26-128,7-19 128,5-13-128,4 4 128,0 14-128,-2 24 0,-4 33 0,-6 37 0,-7 40 0,-9 36 128,-6 36 0,-5 34 0,-4 34 0,-2 29 0,0 23 0,-1 10 0,-1 4 0,-2-8 0,0-14 0,2-22 0,6-29 128,5-30 0,5-28 0,5-27 0,3-30-128,3-28 128,5-28-128,7-32 0,7-36 0,9-28 0,5-19-128,3-5 128,1 4-128,-2 19 128,-5 28-128,-6 34 0,-4 32 0,-6 35 128,-3 34-128,-5 30 128,-3 28-128,-3 27 128,-2 28 0,-2 21 0,-3 14 0,-2 7 0,-2 0 0,-1-12 0,-2-23 0,1-26 0,2-25 0,2-24 0,2-21 0,3-23 128,3-24-128,4-26 0,6-27 0,6-29 0,5-31 0,5-25 0,4-16-128,1-5 128,2 4-128,-3 18 128,-3 26-128,-5 29 0,-4 30 1,-4 28-1,-4 29 0,-4 26 0,-3 25 0,-4 22 128,-5 21 0,-4 24 0,-3 26 0,-6 18 0,-5 9 0,-3-4 0,0-12 0,1-23 128,6-27 0,7-29 0,5-24 0,4-26-1,5-23-127,3-25 128,2-25-128,3-23 0,3-21 0,7-21 0,8-20-128,6-12 128,4-3-127,1 13 127,-5 22-128,-5 29 128,-7 29-128,-7 31 128,-5 33-128,-8 31 128,-8 30-128,-7 29 128,-8 30 0,-4 23 0,-3 17 0,0 7 0,1-1 128,4-15 0,5-24 0,5-27 127,5-27-127,5-27 128,2-26-128,1-25 0,4-25 0,2-24 0,2-24-128,6-28 0,4-32 0,6-28 0,6-22 0,3-8 0,5 7 0,1 19 0,-2 31-128,-3 34 128,-6 37-128,-6 35 128,-6 34-128,-5 31 128,-6 27-128,-7 31 128,-4 32 0,-4 28 0,-3 27 0,-1 12 0,-1 3 0,0-8 0,0-18 0,3-26 128,2-33 0,4-34 0,2-34 0,1-29 0,1-29 0,2-23 0,2-23-128,3-21 0,3-19 0,3-22 0,5-24 0,3-20 0,3-14-128,0-1 128,1 11-128,-1 24 0,-2 38 0,-4 41 0,-4 43 0,-3 41 0,-4 39 0,-5 39 0,-5 38 128,-4 31 0,-4 25 0,-1 14 0,-4 6 0,-2-5 0,-2-15 128,1-23 0,0-29 0,2-30 128,5-32-128,2-29 0,2-28 0,2-26 128,2-26-128,4-24 0,7-22-128,7-26 128,6-29-128,7-19 0,6-11 0,4-5 0,1 5 0,-1 11 0,-3 20 0,-5 26 0,-4 28 0,-6 28 0,-3 25 0,-3 23 0,-3 23 0,-2 22 0,-1 23 0,-3 21 0,-3 20 0,-3 22 0,-3 22 0,-1 13 0,-1 2 0,0-11 0,1-23 0,2-28 0,3-26 0,1-26 0,2-22 0,1-24 0,0-24 0,3-22 0,4-22 0,4-18 0,3-16 0,4-18 0,4-22 0,1-12 0,1-6 0,0 5 0,-2 12 0,0 19 0,-2 27 0,-1 24 0,-2 22 0,-2 18 0,-2 16 0,-3 19 0,-4 20 0,-4 27 0,-6 28 0,-7 34 0,-5 34 0,-6 30 0,-2 20 0,-1 7 0,0-8 0,2-18 0,4-30 0,4-33 0,5-33 0,4-30 0,2-27 0,2-26 0,1-25 0,0-26 0,4-22 0,5-27 0,9-29 0,10-27 0,7-23 0,6-9 0,4 1 0,1 16 0,-2 25 0,-6 31 0,-5 32 0,-5 27 0,-5 23 0,-4 17 0,-4 15 0,-3 15 0,-2 17 0,-3 21 0,-3 21 0,-2 21 0,-2 19 0,-3 20 0,-4 23 0,0 11 0,-1 2 0,2-13 0,3-25 0,3-29 0,3-28 0,3-31 0,2-31 0,3-29 0,1-29 0,1-32 0,3-39 0,1-30 0,3-25-128,3-13 128,1-1-128,2 8 128,-1 15-128,-1 23 0,-4 30 0,-2 30 0,-4 27 0,-3 26 0,-2 24 0,-1 24 128,0 23 0,0 21 0,-1 22 0,-1 28 0,0 32 0,0 27 0,1 21 0,0 8 0,-1-3 0,1-14 0,0-24 0,-1-31 0,1-33 0,0-30 128,0-25-128,-1-25 128,1-25 0,1-24 0,0-23-128,5-22 128,3-19-128,7-24 128,6-28-128,6-17 0,4-5 0,3 11 0,-2 21 0,-3 30 0,-6 32 0,-5 34 0,-4 30 0,-5 31 0,-3 29 0,-2 34 0,-3 36 0,-1 32 0,-1 23 0,0 15 0,-1 8 0,-3-5 0,-1-13 0,-3-24 128,0-32-128,-1-34 128,-1-33 0,-1-34 0,0-34-128,0-31 128,1-26-128,3-21 128,2-15-128,5-16 128,4-18-128,5-13 128,4-8-128,2 2 0,2 11 0,2 21 0,2 25 0,-1 26 0,-1 24 0,-3 22 0,-2 18 0,-3 20 0,-1 23 0,-3 23 0,-3 26 0,-3 28 0,-3 33 0,-2 24 0,-1 14 0,0 1 0,1-14 0,0-25 0,3-30 0,2-35 0,1-32 0,-2-31 0,-2-29 0,-2-26 0,-3-25 0,1-26 0,3-32 0,4-23 0,5-17 0,7-1 0,8 12 0,4 23 0,2 31 0,-2 34 0,-3 33 0,-3 31 0,-5 30 0,-4 26 0,0 24 0,-2 19 0,-2 14 0,-2 12 0,-1 11 0,-1-2 0,-1-14 0,-1-20 128,-1-23-128,-2-26 128,-3-28-128,-4-28 128,-4-25-128,-2-25 0,-2-25 0,1-25 0,1-27 0,3-15 0,4-2 0,5 13 0,4 25 0,1 25 0,1 26 0,1 18 0,-2 16-128,1 8 128,-2 5 0,1 2 0,-1 2-128,-1 3 128,-1 3 0,-2 6 0,-5 11 0,-2 10 0,-4 9 0,-1 5 0,1 3 0,0-5 0,2-6-128,3-13 128,3-18-128,3-16 128,4-16 0,3-9 0,1-3-128,1 4 128,-2 8-128,-2 14 128,-4 19-128,-3 18 128,-3 18 0,-3 12 0,-1 6 0,0 0 0,0-3 0,2-7 0,1-7 0,2-7 0,2-7 0,2-6 0,-1-4 0,1-2 0,-1-2 0,-1-1 0,1-1 0,0-1 0,-1-1-128,1-3 128,-1-3-128,1-5 128,-2-8-128,0-6 128,-1-4-128,0-1 128,1 1-128,2 3 0,0 5 0,2 4 128,1 5-128,-2 8 128,-1 9-128,-4 15 128,-1 17 0,-3 20 0,-2 23 0,-2 23 0,-1 21 0,-1 17 0,-1 15 128,0-2 0,2-14 0,2-22 0,4-26 0,1-30 0,3-29-128,0-31 128,0-30-128,-1-27 128,-1-24-128,2-24 128,3-25-128,3-18 0,6-8 0,4 4 0,3 14 0,0 20 0,-1 25 0,-2 30 0,-4 33 0,-3 33 0,-5 31 0,-4 27 0,-3 23 0,-4 23 0,-4 26 0,-2 13 0,-3 4 0,-1-12 0,2-23 0,4-28 128,3-29-128,3-30 0,2-26 0,3-24 0,5-19-128,3-14 0,5-8-1024,5-3 1,2-1-10113,1 12 6528</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10.119"/>
    </inkml:context>
    <inkml:brush xml:id="br0">
      <inkml:brushProperty name="width" value="0.1" units="cm"/>
      <inkml:brushProperty name="height" value="0.6" units="cm"/>
      <inkml:brushProperty name="color" value="#CC9900"/>
      <inkml:brushProperty name="inkEffects" value="pencil"/>
    </inkml:brush>
  </inkml:definitions>
  <inkml:trace contextRef="#ctx0" brushRef="#br0">983 2441 5504,'0'0'0,"-6"-12"0,-3-4 0,4 2 128,5 3 0,5 4 0,5-1 0,1-5 1664,0-8 128,-1-10-1792,-1-11 128,-3-10-256,-2-11 0,-3-9 0,-1-8 0,-1-6 128,-1-2 128,1 5 0,0 7 128,1 11-256,0 15 128,3 15 128,-1 18 0,3 21-256,-1 21 0,1 19 0,-1 17 0,-1 15 0,-2 9 128,-2 4 128,-3 1 0,-2-3-256,-1-7 128,-1-10 128,1-12 128,2-13-384,0-16 0,-2-20 0,0-19 128,-1-18-256,0-16 128,2-15-128,3-15 0,4-15-384,3-13 128,1-10 0,0-4 128,-1-1 0,-3 8 128,-1 12 0,-3 18 0,-2 21 0,-4 26 0,-5 25 0,-3 26 128,-3 26 0,0 25 128,-2 23 256,-2 24 0,-3 28-385,-2 18 129,-1 11-128,0-4 0,3-14 128,3-25 0,5-29 0,7-33 0,3-33-128,4-31 0,4-29-128,2-26 128,2-24-128,3-25 0,4-30 0,6-23 0,7-18-128,6-8 128,1-1 0,-1 11 0,-1 17 0,-3 26 0,-5 30-128,-5 29 128,-3 26-128,-5 24 128,-5 23 0,-3 24 0,-4 21 0,-2 21 0,-2 19 0,-4 23 0,-4 23 0,-4 14 0,-5 5 0,0-11 128,2-23 0,3-26 0,4-27-128,3-28 128,-1-26-128,-1-26 0,0-23 0,0-21 128,3-19-128,5-18 0,5-18-128,8-19 0,5-21 128,5-10 0,4 4 0,-1 16 0,0 28-128,-3 32 128,-3 35 0,-3 36 0,-4 35 0,-3 33 0,-6 28 0,-3 28 128,-7 28 0,-3 18 0,-4 11 0,-2-2 128,-2-8-256,1-22 128,3-29 0,2-33 0,3-34 0,3-31 128,1-30-256,1-27 128,3-25-128,1-20 128,4-18-128,5-21 0,4-25 0,4-17 0,6-6 0,2 9 0,3 19 0,-2 28 0,-1 32 0,-5 30 0,-4 27 0,-4 27 0,-4 29 0,-3 27 0,-4 23-128,-4 25 128,-4 27 0,-3 18 0,-3 13 0,-4 0 0,-4-9 0,-2-20 0,3-26 0,4-31 128,3-32-128,3-31 0,5-31 0,4-26 0,4-24 0,5-21 0,7-18-128,5-22 128,7-24-256,7-17 128,3-9 0,4 6 128,3 16-128,-2 30 0,-6 39 0,-8 42 128,-8 44 0,-9 46 0,-6 43 0,-5 36 0,-3 29 0,-4 16 0,-2 4 0,-3-3 128,-3-11-128,-2-19 128,-1-27-128,1-27 0,1-25 0,2-24 0,1-22 0,2-22 128,2-24-128,4-23 128,4-24-128,4-24 0,6-28-128,5-20 128,9-10 0,5 5 0,1 22-128,-1 27 128,-2 31-128,-2 33 128,-5 35-128,-2 33 128,-4 36 0,-6 34 0,-7 36 0,-7 27 0,-6 18 0,-3 6 0,-1-5 0,0-13 0,-1-17 0,2-25 0,2-30 0,2-34 128,1-36-128,3-34 128,1-33-128,4-29 0,3-23-128,5-26 0,7-28-256,6-21 128,5-11 128,5 3 0,3 13-256,3 25 0,2 32 256,-1 37 128,-3 39 0,-8 38 0,-7 36 0,-9 35 0,-6 36 0,-6 27 0,-4 22 0,-3 10 0,-3 5 128,-2-5 0,0-13 0,2-21 0,2-29-128,3-29 128,3-29-128,1-29 128,1-28-128,1-28 0,2-27-640,6-29 128,4-36-639,6-26 127,4-19 384,5-4 0,1 12 640,0 23 0,-1 32-128,-3 32 128,-3 34 0,-5 31 0,-4 30 0,-4 29 128,-1 25 128,-2 22 128,-2 18 128,-2 18 128,-5 18-384,-4 10 0,-5 1 128,-1-11 127,0-24-255,3-26 128,4-26-256,2-28 0,-1-29-128,0-27 0,0-28-128,3-24 128,3-24-256,5-23 128,5-25-256,6-16 1,8-9 127,3 9 0,2 21 0,-1 27 128,-3 28 0,-2 27 128,-2 27-128,-1 26 128,-4 26 0,-3 23 0,-3 21 0,-4 18 0,-6 16 128,-6 15 0,-7 16 0,-5 7 128,-4-1 128,1-14-1,3-24-127,6-26 0,5-25-128,6-27 0,5-29 0,6-25 128,5-23-256,6-19 128,7-19-256,5-20 128,7-24-512,4-18 128,6-9 1,1-3-1,0 0 256,-5 11 0,-5 17-128,-5 24 0,-7 27 128,-4 27 0,-6 22 0,-3 21 128,-2 19 0,-3 21 0,-1 18 128,-2 18 0,-3 19 0,-3 15 0,-2 14 0,-3 15 128,-3 15-128,-1 2 0,1-11 0,2-20 128,3-22-1,3-26 1,2-27-256,3-26 128,2-27-128,3-26 128,2-24-256,1-20 0,3-16 0,3-17 128,2-19-256,4-14 129,2-8-129,4 4 128,3 12 0,2 23 128,-3 28-128,-3 27 128,-5 27-128,-6 25 128,-5 25-128,-4 24 128,-3 22 0,-4 20 128,-6 20 128,-5 21 128,-4 25-256,-4 18-1,-2 10-127,-1-1 128,1-11 0,3-20 0,4-30 0,3-31 0,5-33 128,2-30 0,4-28-256,1-26 128,2-22-128,3-18 0,2-16-128,4-17 128,3-19-128,4-11 128,3-7-128,4 4 128,4 11 0,2 18 0,-1 24 0,-3 23 0,-3 22-128,-4 16 128,-3 14 0,-3 14 0,-3 15 0,-2 19 128,-2 18-128,-2 18 0,-4 16 0,-4 14 0,-3 11 0,-3 3 0,-2-2 0,-1-8 0,2-12 0,1-15 128,3-16-128,3-20 0,1-21 0,3-22 0,2-22 0,3-19 0,6-20 0,4-15 0,4-16-128,4-16 128,5-15-128,4-6 0,1 7 0,-1 13 128,0 16-128,-2 18 128,-3 19-128,-3 22 128,-4 22 0,-2 24 0,-5 24 0,-4 23 0,-5 21 0,-6 19 128,-3 13-128,-3 14 128,-1 12-128,0 6 0,-1-1 128,0-10 0,1-22-128,1-21 128,3-24-128,1-19 0,2-16 0,1-17 128,-1-17-128,0-15 128,1-15-128,3-14 128,3-13-128,6-12 0,6-12 0,6-8 0,3-6 0,3-1 0,1 3 0,-1 9 0,-2 12 0,-2 14 0,-3 15-128,-5 16 128,-2 18 0,-4 22 0,-1 26 0,-3 27 128,-2 26 0,-2 27 128,-1 27-128,0 15 0,5 6-128,2-11 0,3-22 0,0-26 0,-1-28 0,-1-27 128,-3-27-128,-3-23 128,0-24-128,-1-19 128,0-17-128,3-14 0,1-13 0,2-8 0,2-4 0,1 4 0,1 7-128,-1 13 128,1 15-128,1 15 128,-2 16-128,0 17 128,0 21 0,0 21 0,1 20 0,1 17 0,-1 16 0,1 10 128,0 9-128,-2 5 128,0 2-128,-1-3 0,0-6 0,0-11 128,-1-13-128,-1-17 128,-3-19-128,-4-21 128,-3-21-128,-2-22 0,-2-19 0,-2-15 0,0-12 0,0-8 0,1 1 0,1 4 0,2 8 0,1 9 0,1 11 0,2 12 0,0 13 0,2 14 0,0 18 0,3 17 0,2 16 0,2 17 128,4 15 0,2 14 0,0 11-128,0 6 0,-2 3 0,-3-5 0,-1-9 128,-2-18 0,-2-23 0,-3-28 0,-4-29-128,-4-27 0,-4-25 0,-3-18 0,-2-12 0,0-7 0,0-4 0,-2 1 0,-2 1 0,-2 5 0,-1 7 0,0 11 0,1 10 0,4 13 0,3 12 0,5 15 0,1 17 0,2 19 0,-1 20 0,-2 19 0,-3 16 0,0 10 0,0 6 0,1 0 0,2-4 0,2-8 0,3-12 0,-2-15 0,-2-18 0,-4-19 0,-6-18 0,-3-18 0,-1-14 0,0-14 0,2-10 0,3-8 0,3-4 0,2 2 0,4 6 0,2 11 0,2 13 0,2 17 0,1 24 0,0 24 0,-2 27 0,-3 23 0,-1 21 0,-1 16 128,-2 12-128,0 11 128,-1 9-128,1-3 128,0-15-128,2-21 128,0-25-128,1-28 128,-1-31-128,-1-32 0,0-30 0,-1-25 0,2-19 0,1-14 0,4-7 0,3 0 0,2 3 0,2 10 0,3 16 0,2 22 0,1 27 0,0 28 0,0 26 0,-1 24 0,-4 17-384,-1 13 0,-3 8-3327,-2 3-1,0-1-2176,0-8-512,1-9 8320,1-16-3968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9.902"/>
    </inkml:context>
    <inkml:brush xml:id="br0">
      <inkml:brushProperty name="width" value="0.05" units="cm"/>
      <inkml:brushProperty name="height" value="0.05" units="cm"/>
    </inkml:brush>
  </inkml:definitions>
  <inkml:trace contextRef="#ctx0" brushRef="#br0">10 125 7168,'0'2'384,"7"232"3968,-9-216-3836,2-18-506,0 0 1,-1 1-1,1-1 0,0 0 1,0 0-1,0 0 1,0 0-1,0 0 1,0 0-1,0 0 0,0 0 1,-1 0-1,1 0 1,0 0-1,0 0 0,0 0 1,0 0-1,0 0 1,0 0-1,0 0 0,-1 0 1,1 0-1,0 0 1,0 0-1,0 0 1,0 0-1,0 0 0,0 0 1,0 0-1,-1 0 1,1 0-1,0 0 0,0 0 1,0 0-1,0 0 1,0 0-1,0-1 1,0 1-1,0 0 0,0 0 1,0 0-1,-1 0 1,1 0-1,0 0 0,0 0 1,0 0-1,0 0 1,0-1-1,0 1 1,0 0-1,0 0 0,0 0 1,0 0-1,0 0 1,0 0-1,0 0 0,0-1 1,-7-30 533,5-67-619,15-150 0,18 358-31,-26-85-904,-2 0 0,0 45 0,-3-54-5816</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14.532"/>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1228 9344,'0'0'0,"0"0"0,0 0 128,0 0 384,0 0 0,0 0 512,0 0 128,0 0-1152,0 0 128,2 11 0,1 13 128,2 12 0,2 11 0,0 5-128,1 2 128,0-1-128,-1-2 128,1-1-128,0-3 0,-1-3-128,0-5 128,0-5-128,-1-5 128,0-4-128,-1-5 128,0-4 0,-1-3 0,-1-4 0,-2-7 0,-1-9-128,-1-10 128,-2-12 0,-2-13 128,0-12-128,0-12 0,-1-12-256,0-10 128,0-9-128,1-5 0,1-5 0,0-2 0,2-1 0,1 4 128,1 9-128,1 12 128,1 12-128,1 14 128,0 13-128,1 14 128,0 12 0,2 14 0,-1 14-128,0 15 128,0 15 0,0 15 0,0 15 0,0 13 0,-1 14 0,0 7 128,-1 4 0,0-3 128,0-8 0,1-11 0,1-14-128,0-13 127,-1-14-255,-1-16 128,-1-17-128,-3-19 0,-1-19 0,-1-18 0,-2-17 0,-1-15 0,0-14 0,1-10 0,2-8-128,3-5 128,4-2-127,3 6 127,1 10-128,2 14 128,0 16-128,2 19 128,1 22 0,-1 23 0,-1 22 0,0 22 0,-2 21 0,0 16 0,-3 15 0,0 10 0,-2 9 0,-2 5 0,0 2 256,-1-5 127,-1-9-255,-1-13 128,-1-13-256,0-16 128,-1-15-128,-1-19 128,-1-22-128,1-23 128,1-23-128,4-21 0,1-18-128,3-15 0,3-12 0,3-11 128,0-11-128,2-1 128,1 6-128,-1 13 128,2 15 0,-1 17 0,0 16-128,-2 18 0,-1 17 128,-2 20 0,1 24 0,1 25 0,2 26 0,-1 23 128,0 19 0,-1 17 0,-1 18-128,-2 8 128,0-1-128,-2-12 128,0-24-128,-3-26 128,-1-26-128,-3-26 0,-2-25 0,-4-24 0,-1-22 0,-2-20 0,0-17-128,3-15 128,4-15-128,3-15 0,3-14 0,2-3 128,2 9-128,1 15 128,0 21-128,0 19 128,-1 19-128,-1 17 128,-3 16-127,0 18 127,1 21 0,2 24 0,3 26 0,1 30 127,0 33 1,0 26 128,0 20-128,-2 6 0,-2-5-128,-1-19 128,-1-30 0,-3-33 0,-2-33-128,-2-32 128,-3-31-128,-3-30 128,-1-27-128,0-21 0,2-19 0,1-18 0,3-21-128,2-14 128,-1-7-128,2 7 128,2 18-128,2 24 128,2 24-384,1 21 0,1 20 129,-2 18 127,1 16 0,-2 18 0,-2 19 128,0 21 0,0 20 128,2 20 128,2 17-129,1 15 129,2 16-256,-1 2 128,-1-11-128,-1-19 128,-2-21 0,-2-22 0,-1-21-128,-2-24 128,-2-24-128,-1-25 0,0-25-128,0-19 128,2-18-256,0-15 128,1-12-128,0-11 128,-1-10 1,0 3-1,0 15 0,1 22 0,0 23 0,0 25 128,2 22 0,3 24 0,3 26 128,3 26 0,0 24 128,1 27-1,0 30-127,0 22 0,0 15-128,-2 1 128,-3-9 0,-3-21 0,-3-28 0,-3-33 0,-2-35-128,-2-34 128,-2-30-128,-1-28 128,-1-20-128,-1-18 0,-1-12-128,-1-9 128,1-4 0,2-7 0,1-8 0,2 1 0,3 10-128,2 18 128,1 17-128,1 20 128,1 17-128,1 18 128,1 20 0,1 22 0,1 27 128,0 28 0,1 26 0,-1 27 0,2 31-128,-1 20 128,1 7-128,-2-9 128,-1-22-128,-2-29 128,-1-35-128,-3-35 128,-5-35-128,-4-31 0,-4-29 0,-3-23 0,-2-18-128,-1-14 0,-1-11 0,0-10 128,-1-13 0,0-6 0,1 1-128,2 10 0,4 22 0,4 23 128,3 24-128,0 27 0,0 27 128,0 26 0,0 26 0,-1 23 0,-1 20 0,2 22 128,0 23-128,3 13 128,1 2 0,2-10 0,2-24 0,0-26 128,2-28-128,0-28 0,-1-28-128,-1-26 0,0-25 0,0-22 0,1-20 0,2-15 0,2-12 0,1-15 0,2-19-128,3-12 128,4-7-128,1 5 128,0 13 0,0 18 0,-1 23 0,0 23 0,-2 23-128,-1 19 128,-2 17-128,-2 14 0,-2 16 0,0 17 128,-3 16-128,-1 18 128,-2 18 0,0 15 0,0 16-128,0 16 128,0 20 0,1 12 0,0 2 0,-1-9 0,-1-21 0,-3-25 0,0-26 128,-2-23 0,-1-20-128,-1-19 0,-2-18 0,1-19 0,4-17-128,2-14 128,2-13-128,0-9 128,1-10-128,0-4 0,-1-4 128,2 2 0,2 5 0,3 9 0,2 11 0,1 13 0,0 12 0,1 13 0,0 12 0,1 14 128,2 17-128,3 16 128,3 17 0,2 20 0,1 17 0,0 16 0,0 14 0,-1 12 0,-2 13-128,-2 0 128,-3-13 0,-3-18 0,-2-25-128,-4-25 128,-4-27-128,-5-27 0,-5-26 0,-2-24 0,0-23-128,0-18 128,2-15-128,2-15 0,5-19-128,5-13 128,5-5 128,3 7 0,2 18 0,-1 23 0,0 25-256,-3 24 128,-2 19 0,-1 18 0,-1 17 0,1 16 128,1 15 0,1 16 0,2 15 0,2 14 0,1 14 0,2 12 128,-1 11-128,0 6 128,0 3-128,-2-3 128,-1-8-128,-2-13 128,-3-15-128,-2-19 0,-4-23 0,-4-24 0,-3-27 0,0-22 0,-1-19-128,2-16 128,3-11-128,0-10 0,1-6 0,1-3 128,1 2-128,2 9 128,2 12-128,1 16 128,1 21 0,2 24 0,2 27 0,2 25 0,3 25 128,0 21 0,2 17 0,-1 13 0,0 6-128,-1 6 128,-4 6-128,-3-5 128,-4-15-128,-2-19 128,-2-22-128,-1-19 128,-1-17-128,-3-15 0,-4-16 0,-3-14 0,-2-15-128,-1-14 128,1-13-256,3-10 128,2-12-128,5-6 128,2-3 0,2 4 128,4 8 0,0 14 0,2 17 128,-2 21 128,1 26-128,0 24 0,0 23 0,-1 18 0,1 17 128,-2 10 0,0 8-128,-1 1 0,-2-2 0,-1-8 0,-1-9-128,-2-15 0,-3-18-1280,-4-20 1,-4-22-3329,-4-23 128,-1-24 1920,0-22 128,-1-19 1792,4 5-896</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22.189"/>
    </inkml:context>
    <inkml:brush xml:id="br0">
      <inkml:brushProperty name="width" value="0.1" units="cm"/>
      <inkml:brushProperty name="height" value="0.6" units="cm"/>
      <inkml:brushProperty name="color" value="#FFC114"/>
      <inkml:brushProperty name="inkEffects" value="pencil"/>
    </inkml:brush>
  </inkml:definitions>
  <inkml:trace contextRef="#ctx0" brushRef="#br0">142 683 7168,'0'0'0,"0"-8"0,1-5 0,-1-3 256,0 0 0,-1 1 384,-1 1 0,-1 0 0,-2-1 0,0-5 0,0-1 0,3-2-512,2 0 0,3 3 0,3 4 0,2 8 0,3 9 0,3 11 0,1 10 0,1 6 128,-1 6 128,-2 5-256,-2 2 0,-3 0 0,-4-2 0,-3-6-128,-2-5 128,-2-6-128,-4-7 128,-6-9-128,-5-9 0,-5-9 0,-3-9 0,-5-9 0,0-7 0,1-8 0,4-4 0,7-1 0,7 1 0,7 5 0,7 6 128,5 6-128,4 9 0,5 10 0,2 13 0,3 15 0,1 12 0,1 11 0,-2 10 0,-2 7 0,-2 2 0,-4 1 0,-3-3 0,-3-6 0,-3-8 128,-1-8-128,-2-8 128,-1-7-128,-3-8 0,-1-7 0,-3-11 0,-3-13 0,-1-14 0,0-12-256,2-9 128,4-8 0,5-4 128,4 0 0,5 1 0,5 6 0,6 7 128,7 9-128,5 9 0,5 12 128,4 15 0,0 15-128,-2 18 128,-4 15-128,-4 14 128,-7 7-128,-7 5 128,-8 1-128,-8-4 0,-8-6 0,-10-10 0,-12-12 0,-8-12 0,-6-12 0,-3-10 0,-2-12-128,2-7 128,3-5-256,6-4 128,8-2-256,7-3 0,6-4 384,6-4 0,6-2 0,6 0 0,8 1 0,5 5 128,6 6-128,6 11 128,6 11-128,5 13 128,3 12-128,1 13 128,-3 11-128,-4 8 128,-8 6-128,-8 2 128,-8 2-128,-11-3 128,-12-4-128,-9-8 0,-6-7 0,-5-11 0,-3-12 0,0-16 0,0-15 0,2-13 0,4-11 0,7-8 0,6-6 0,8-6 0,8-5 0,9-3 0,9-1 0,9 0 0,8 3 0,6 5 0,4 9 0,2 14 128,-1 16 0,-1 20 128,-2 18 0,-3 20 0,-7 18 128,-7 13 128,-8 6-384,-9 3 0,-8-3-128,-8-5 127,-10-8-127,-11-7 0,-11-9 0,-11-9 0,-4-9-127,-2-11 127,-2-12-128,1-12 128,6-9 0,5-9 0,7-8 0,9-7 0,9-6 0,11-5 0,10-2-256,8-4 128,8-3-128,4 0 128,5 3-128,4 6 128,5 8 128,5 11 0,4 14 128,3 14 0,1 15 0,1 17 0,-2 15-128,-3 15 128,-4 13-128,-7 8 128,-7 5 0,-9 1 0,-10-3 128,-10-5-1,-8-8-127,-6-12 0,-7-10-256,-7-12 128,-9-12 0,-6-12 0,-3-11-128,-2-13 0,3-11 1,5-11 127,9-11-256,8-8 0,10-7 0,9-4 128,9-3 0,8 1 128,10 2 0,8 5 0,7 8 0,5 10 0,2 13 0,2 15 0,-1 17 0,-1 16 128,0 15 0,-3 14 128,-5 12-128,-5 7 0,-7 4 0,-6 1 0,-8-1-1,-8-3 129,-6-7-384,-8-9 128,-12-10-128,-10-12 1,-9-11 127,-5-12 0,-3-12-256,2-13 128,5-12 0,7-8 0,8-7 0,11-3 128,9-2-128,8-2 128,10-3-128,8 0 128,9 1-128,7 4 128,6 9-128,2 13 128,5 14 0,-1 15 0,0 17 0,-4 16 128,-3 13 0,-3 11 128,-5 8-128,-5 6 128,-7 4-128,-5-1 0,-7-3-128,-7-6 0,-5-9-256,-8-11 128,-9-11-128,-9-14 128,-8-14 0,-5-14 0,-2-15 0,4-13 128,5-11-128,11-7 128,14-3 0,13 0 0,14 3 0,13 5 0,11 4-128,9 6 0,6 7 0,2 9 128,0 10 0,-1 10 0,-4 14 256,-5 13 0,-6 13-128,-8 13 128,-7 8-128,-5 4 0,-7 2-128,-6-1 128,-6-4-256,-10-4 128,-11-7-512,-10-7 128,-8-11 256,-7-11 0,-8-12 128,-3-12 0,0-7 0,2-7 0,7-5 0,7-6 0,9-5-128,10-6 128,11-2-128,11-2 0,13 1 128,10 4 0,11 5 0,8 9 0,7 11 0,4 13 128,1 15-128,1 15 128,-2 13-128,-4 9 128,-7 5 0,-9 2 128,-9-4 128,-9-4 0,-11-5-384,-11-7 0,-10-8-128,-10-10 128,-7-10-128,-6-10 0,-2-12 0,0-9 128,0-9-128,5-7 128,8-5-128,9-2 128,12 0-128,9 1 128,10 4 0,8 4 0,7 6 0,5 6 0,3 8 0,2 8 0,0 11 0,0 12 0,-1 13 0,-2 12 0,-5 9 0,-7 6 128,-6 2-128,-6-1 0,-8-6-128,-7-6 0,-5-10-512,-6-9 0,-7-12-384,-7-12 0,-8-11 1152,-6-11 0,-1-11 0,2-6 0,4-3-128,7-2 128,8 0-128,8 3 0,8 2 0,10 3 0,9 2-128,10 4 128,6 5 0,7 8 128,3 9 128,3 12 0,2 12 128,1 13 128,-2 12-384,-4 10 128,-8 6-128,-8 3 0,-9-2-128,-9-5 128,-9-6-128,-9-6 0,-12-10 0,-8-7 0,-7-11-256,-4-8 128,-3-12 0,0-11 128,1-11 0,5-10 0,6-5 0,9-3 0,9-2-128,10 0 128,9 2 0,7 2 0,8 3 0,7 2 0,7 2 0,7 7 0,8 7 128,7 10 0,4 12 0,3 13 0,0 13 0,-4 11 0,-4 12 0,-8 10 128,-10 4-128,-12 3 0,-14 2 0,-10-1 0,-8-5-128,-10-8 128,-11-9-128,-8-10 0,-6-12 0,-3-12 0,-1-13 0,4-13 0,4-12 0,9-7 0,8-4 0,9-3 0,10-1 0,9-2 0,9-3 0,7-3 0,7-2 0,7-1 0,7 1 0,6 7 128,6 9 128,6 14 128,5 20-256,1 19 127,-4 20-127,-5 16 0,-8 16 0,-8 12 128,-10 6-128,-10 2 0,-11 0-128,-13-4 128,-14-4 0,-14-8 0,-14-10-128,-8-13 0,-3-13-128,-2-17 128,1-20-512,5-16 128,7-14-2175,8-9 127,11-6-3072,12-5-640,10-2 8064,6 8-3968</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25.346"/>
    </inkml:context>
    <inkml:brush xml:id="br0">
      <inkml:brushProperty name="width" value="0.1" units="cm"/>
      <inkml:brushProperty name="height" value="0.6" units="cm"/>
      <inkml:brushProperty name="color" value="#FFC114"/>
      <inkml:brushProperty name="inkEffects" value="pencil"/>
    </inkml:brush>
  </inkml:definitions>
  <inkml:trace contextRef="#ctx0" brushRef="#br0">369 277 13824,'6'-2'0,"13"-5"0,-1 3 0,-10 5 0,-13 7 0,-12 6 0,-9 2 0,-4 0 128,-1-3 0,3-5-128,4-6 128,4-6 0,4-5 0,5-4 0,6-4 0,5-3 256,6-3 128,6-2-384,8-1 128,7 3-256,6 4 128,7 7-128,6 8 128,2 9-128,1 8 128,-1 8-128,-5 6 0,-3 7 0,-5 2 0,-7 2 0,-7-3 127,-8-1-127,-8-4 128,-9-2-128,-13-3 128,-14-4 0,-14-6 0,-12-5-128,-11-6 128,-5-7-128,-2-5 0,2-7 0,4-5 0,7-6 0,8-5 0,10-5 0,12-5 0,16-3 0,16-4 0,16-1 0,15 0 0,16 3 0,11 7 0,10 7 0,7 9 0,2 12 0,-2 10 128,-5 10-128,-8 8 0,-10 8 0,-10 4 0,-10 3 0,-12 2 0,-11 0 0,-11 0 0,-12-1 0,-10-2 128,-12-5-128,-12-4 0,-11-5 0,-8-6 0,-3-6 0,-1-5 0,4-4 128,8-3 0,8-3-128,11-2 0,10-4 0,11-4 0,12-6 0,13-3 0,16-3 0,14-1 0,16 1 0,12 6 0,8 4 0,4 6 0,1 9 0,-1 9 0,-4 8 0,-7 10 0,-7 8 0,-11 7 0,-11 8 0,-14 3 0,-15 3 0,-16-2 0,-11-2 0,-14-7 0,-13-5 0,-14-8 0,-9-7 0,-8-6 0,-4-6 0,1-6 128,5-3-128,10-4 128,12-4-128,12-6 0,15-7 0,17-8 0,16-6-128,16-6 128,17-4 0,14 1 0,12 1 0,8 6 0,5 7 0,1 10 0,0 11 0,-4 10 0,-7 11 0,-10 9 0,-12 8 0,-15 8 0,-17 4-128,-15 2 128,-11-1-128,-12-3 128,-14-4 0,-12-4 0,-13-5 0,-7-3 0,-3-4 0,0-5 0,5-4-128,7-5 128,7-6-256,11-8 0,12-11 0,15-9 128,17-9-127,16-6 127,16-4 0,12-1 128,10 4 0,6 7 0,4 8 0,0 10 0,0 9 0,-2 12 0,-4 12 0,-7 13 0,-10 11 128,-9 11 0,-13 8 0,-13 5-1,-15 4 129,-12-1 0,-7-4-128,-9-7 0,-9-11-128,-6-11 0,-3-11 0,-4-11 0,-1-11 0,1-9 0,5-5 0,6-4 0,10-3 0,10-3 0,11-5 0,12-4 0,12-4-128,11-1 128,9 0-128,7 4 128,5 5 0,1 8 0,-2 9 0,-3 11 0,-3 12 0,-6 14 0,-5 10 0,-6 9 0,-6 3 0,-4-1 0,-5-2 0,-4-5 0,-6-4 0,-7-5 0,-9-7 0,-8-6 0,-10-5-128,-6-7 128,-1-6-128,3-6 128,6-9-128,8-7 0,13-7 1,12-5 127,13-4 0,14-1 0,13 0-128,8 5 128,7 7 0,4 11 0,0 10 0,-2 13 0,-5 14 128,-8 14-1,-8 12 1,-9 9 128,-7 3-128,-8 0 128,-9-3-128,-9-6 128,-8-5-256,-9-9 0,-9-8 0,-8-10 0,-5-11 0,-2-9 0,1-8 0,5-8 0,7-6 0,9-5 0,12-4 0,12 0 0,13 0-128,13 4 128,10 4-128,9 7 128,7 6-128,2 9 128,-1 9 0,-1 11 0,-5 12 0,-5 10 0,-6 7 0,-7 4 0,-7 4-128,-7 0 0,-6-5-256,-10-8 1,-10-11 127,-11-11 128,-6-13-256,-4-12 128,-1-8 128,2-7 0,4-5 0,7-3 0,7 0 0,9 0 128,10 4 0,12 3 0,9 5 0,8 4 0,7 3 0,2 3 0,0 4 0,-3 3 0,-6 4 128,-4 6 128,-6 10 128,-6 7 0,-6 7-384,-6 6 128,-7 6-128,-7 2 128,-3 1-128,-7-4 128,-7-6-128,-6-6 0,-3-10 0,0-8 0,3-11 0,4-9 0,7-6 0,6-4 0,10-5 0,9-4 0,11-3 0,10-2 0,7-1 0,7 0 128,5 1-128,4 2 128,3 3-128,0 6 127,-2 5-127,-5 9 128,-5 10 0,-6 12 128,-6 11-128,-7 9 0,-6 7-128,-8 1 0,-6 1 0,-11-3 128,-11-4-128,-11-6 128,-9-6-128,-5-6 0,-5-7 0,-1-5 128,4-5-256,5-3 128,6-6-640,9-4 1,8-2-1,9-3 0,8-3 384,10-2 128,8 0 0,10 1 0,10 2 128,8 3 0,8 4 0,5 6 0,3 8 0,1 8 0,-1 11 128,-5 7 128,-5 8 128,-6 5 0,-7 5-256,-6 1 128,-6-1-128,-5-4 128,-4-6-256,-4-7 128,-7-5-128,-5-7 127,-7-6-127,-7-7 0,-9-6 0,-6-8 0,-6-8 0,-4-6 0,0-5 0,1-2 0,5-4 0,5-2 0,9-4 0,9-3 0,10-2 0,11-2 0,9 0 0,11 1 0,11 4 0,11 3 128,10 6 0,6 5 128,5 6-640,2 7 129,1 7-7553,-3 6-640,-6 4 8448,-9 2 0,-12 3-128</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27.952"/>
    </inkml:context>
    <inkml:brush xml:id="br0">
      <inkml:brushProperty name="width" value="0.1" units="cm"/>
      <inkml:brushProperty name="height" value="0.6" units="cm"/>
      <inkml:brushProperty name="color" value="#FFC114"/>
      <inkml:brushProperty name="inkEffects" value="pencil"/>
    </inkml:brush>
  </inkml:definitions>
  <inkml:trace contextRef="#ctx0" brushRef="#br0">108 472 13824,'0'0'0,"6"1"0,3 0 0,1 0 0,0-2 0,-3-2 0,-2-1 0,-1-3 0,-3-4 128,-2-3 0,-2-5 0,-1-5 0,0-6 128,3-5 0,4-2 0,7-1 128,9 3 0,8 3-128,8 6 0,6 6-129,6 5 129,3 5-128,2 8 128,2 8-128,-1 8 0,-4 11 0,-7 10 0,-7 9-128,-10 8 128,-10 6-128,-11 2 128,-11 1-128,-10-5 128,-9-8-128,-8-10 128,-7-14-128,-6-12 128,-5-13-128,-5-11 128,-3-12-128,1-9 0,1-10 0,6-6 0,7-6 0,8-4 0,9 0 0,9 1 0,8 1 0,10 3 0,7 7 0,10 8 0,10 9 0,7 11 0,9 14 0,6 13 0,5 12 0,3 11 0,0 9 0,-3 6 0,-6 4 0,-6-1 0,-8-2 0,-9-5 0,-10-4 0,-9-6 0,-8-5 0,-8-3 128,-8-5-128,-5-5 0,-4-4 0,-3-5 0,-3-6 0,0-5 0,1-5 0,3-7 0,3-6 0,5-5 0,4-4 0,7 0 0,5 2 0,7 5 0,6 6 0,8 11 128,5 13-128,6 13 128,2 14-128,1 12 128,-1 9-128,-4 7 128,-5 5-128,-6 1 128,-7-3-128,-7-7 128,-6-10-128,-7-8 0,-7-11 0,-7-10 128,-10-9-128,-7-11 0,-3-11 0,0-14 0,6-13 0,7-13 0,9-10 0,12-8 0,12-3 0,12 3 0,10 4 0,10 9 0,6 8 0,7 11 0,3 10 0,1 10 0,2 9 0,-2 13 0,-4 13 0,-5 14 0,-7 14 0,-9 11 0,-9 10 0,-9 5 0,-8 1 0,-11-3 0,-10-4 0,-12-7 0,-11-9 0,-7-10 0,-2-10 0,-1-11 128,0-13-128,3-16 0,3-13 0,5-12 0,9-11 0,9-6 0,11-6 0,10 0 0,9 4 0,10 7 0,8 11 0,9 14 0,10 17 0,8 15 0,6 15 0,3 14 0,0 10 0,-3 8 0,-6 3 0,-10 0 0,-11 0 0,-13-4 0,-11-5 0,-14-4 0,-15-8 0,-10-5 0,-6-8 0,-3-7 0,-1-7 0,1-10 128,2-11-128,2-11 0,7-11 0,7-9 128,10-7-128,9-5 0,12-1 0,10 0 0,13 1 0,11 3 0,11 5 0,10 10 0,7 13 0,5 17 0,2 16 0,-1 17 0,-7 17 0,-7 14 0,-12 9 0,-12 6 0,-14 2 0,-15-2 128,-16-5-128,-14-8 128,-10-10-128,-8-13 128,-8-14-128,-6-15 128,-2-14-128,0-13 128,5-14-128,7-11 128,10-11-128,11-8 128,15-3-128,13-1 0,13 1 0,11 5 0,8 7 0,7 8 0,5 12 0,3 13 0,2 18 0,-2 17 0,-5 16 0,-5 15 0,-9 12 0,-10 7 128,-9 2-128,-12-1 128,-12-5-128,-10-7 128,-9-11-128,-8-13 0,-8-14-128,-4-16 128,1-18-640,6-18 128,8-14-13823,9 1 8831</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42.50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8612 150 1152,'0'0'4885,"5"-7"-4224,86-135 5351,-101 153-5794,0-2 65,7-6-214,-1 0-1,1 1 1,-1-1-1,1 0 0,0 1 1,0 0-1,1 0 1,-1 0-1,1 0 1,0 0-1,0 0 0,-2 7 1,0-3 12,3-7-75,1 0 1,-1 0-1,1 0 0,-1 0 0,1 0 0,-1-1 0,1 1 0,0 0 0,-1 0 1,1 0-1,0 1 0,0-1 0,0 0 0,0 0 0,0 0 0,0 0 1,0 0-1,0 0 0,0 0 0,1 0 0,-1 0 0,0 0 0,1 0 0,0 1 1,-1 3-7,1 0 0,-1-1 0,0 1 0,0 0 0,-1-1 0,1 1 0,-1 0 0,0-1 0,0 1 0,-1-1 0,-2 7 0,-26 51 0,21-46 0,-55 88 234,72-107-211,6-8-24,-5-1 1,-1-1 0,0 0 0,0 0 0,-2-1 0,9-23 0,15-33 0,-73 143 0,-13 23 0,48-80 0,11-22 0,10-22 0,35-52-918,-57 94 904,-1 0 1,-1-1-1,0 0 0,-1 0 0,-20 16 0,-26 29-9,37-31 87,-22 36 0,27-46 64,13-18-40,7-11-48,5-4-46,-2 6-10,-1-1 0,0 0 0,-1 0 0,0-1 0,-1 1 0,0-1 0,-1 0 0,3-18 0,-31 66-218,-14 25 234,-50 103 0,74-141 0,12-20 0,1 0 0,0 1 0,-1-1 0,1 1 0,0-1 0,1 1 0,-1 0 0,1 0 0,-2 4 0,4-8 0,-1 0 0,0 0 0,1 1 0,-1-1 0,0 0 0,1 0 0,-1 0 0,0 0 0,1 1 0,-1-1 0,1 0 0,-1 0 0,0 0 0,1 0 0,-1 0 0,0 0 0,1 0 0,-1 0 0,1 0 0,-1 0 0,0 0 0,1 0 0,-1-1 0,1 1 0,-1 0 0,0 0 0,1 0 0,-1 0 0,0-1 0,1 1 0,0-1 0,-1 1 0,4-3 0,0-1 0,0 0 0,0 0 0,-1-1 0,1 1 0,-1-1 0,5-9 0,9-13 0,3 2 0,-20 25 0,0 0 0,0 0 0,0 0 0,0 0 0,0 1 0,0-1 0,0 0 0,0 0 0,0 0 0,0 0 0,0 0 0,0 0 0,0 0 0,0 0 0,0 0 0,0 1 0,0-1 0,0 0 0,0 0 0,0 0 0,0 0 0,0 0 0,0 0 0,0 0 0,0 0 0,0 0 0,0 0 0,1 1 0,-1-1 0,0 0 0,0 0 0,0 0 0,0 0 0,0 0 0,0 0 0,0 0 0,0 0 0,0 0 0,0 0 0,1 0 0,-1 0 0,0 0 0,0 0 0,0 0 0,0 0 0,0 0 0,0 0 0,0 0 0,0 0 0,0 0 0,1 0 0,-1 0 0,0 0 0,0 0 0,0 0 0,0 0 0,0 0 0,0 0 0,0 0 0,0 0 0,0 0 0,0 0 0,1 0 0,-1 0 0,0 0 0,0-1 0,0 1 0,0 0 0,0 0 0,-1 15 0,-7 18 0,-41 74 90,31-73-22,2 0 0,2 1 0,-19 70 0,33-104-60,0 0-1,0 0 1,0 0-1,0 0 1,0 0-1,0 0 1,0 0-1,0 0 1,0 0 0,0-1-1,1 1 1,-1 0-1,0 0 1,1 0-1,-1 0 1,1 0-1,9-37 15,-4 15-22,2 0 0,15-33 0,-13 34 0,-4 10 0,-5 15 0,-5 17 0,-7 21 0,-1 0 0,-2 0 0,-2-1 0,-2-1 0,-2-1 0,-1 0 0,-40 53 0,18-48 21,54-73 86,2 6-107,2 0 0,1 1 0,0 0 0,38-35 0,-54 55-2,1 1 1,-1-1-1,0 0 0,1 1 1,-1-1-1,1 0 1,-1 1-1,1-1 1,0 1-1,-1-1 1,1 1-1,-1-1 1,1 1-1,0 0 1,-1-1-1,1 1 1,0 0-1,0-1 1,-1 1-1,1 0 1,0 0-1,0 0 1,-1 0-1,1 0 0,0 0 1,0 0-1,-1 0 1,1 0-1,0 0 1,0 0-1,-1 0 1,1 0-1,0 1 1,0-1-1,-1 0 1,1 0-1,0 1 1,-1-1-1,1 1 1,0-1-1,0 1 1,0 1-3,0 0 0,0 0 0,-1-1 1,1 1-1,-1 0 0,1 0 0,-1 0 0,0-1 1,1 1-1,-1 0 0,0 0 0,0 0 1,-1 0-1,1 0 0,0 0 0,-1 3 1,-5 9 3,0 1 0,0-1 0,-2 0 0,0-1 0,0 0 0,-1 0 0,-1-1 0,0 0 0,-14 13 0,5-3 0,-23 31 0,58-65 0,86-66 0,-98 74 0,0 1 0,0-1 0,0 1 0,0 0 0,1 0 0,-1 0 0,10-3 0,20-12 0,-121 81 149,44-37 7,-1-3 1,-89 35-1,122-53-99,0 0 0,0 1 0,-15 11 1,16-10 1,-1 0 0,-22 10 0,29-16-59,3-1 0,0 1 0,0 0 0,0 0 0,0 0 0,0 0 0,0 0 0,1 0 0,-1 0 0,0 0 0,1 0 0,-1 1 0,1-1 0,-1 0 0,1 0 0,0 0 0,0 1 0,-1-1 0,1 0 0,0 1 0,0 1 0,-3 9 0,0-1 0,0 1 0,-2-1 0,1 1 0,-2-1 0,1-1 0,-1 1 0,-13 16 0,-5 11 0,18-30 0,1 0 0,-1-1 0,0 1 0,-1-2 0,-11 11 0,-4 4 0,21-21 0,1 1 0,-1 0 0,1 0 0,-1-1 0,1 1 0,0 0 0,0 0 0,-1 0 0,1 0 0,0 0 0,0 0 0,0-1 0,0 1 0,0 0 0,0 0 0,0 0 0,0 0 0,0 0 0,0 0 0,1 0 0,-1-1 0,0 1 0,0 0 0,1 0 0,-1 0 0,1 0 0,-1-1 0,1 1 0,-1 0 0,1-1 0,-1 1 0,1 0 0,0-1 0,-1 1 0,1 0 0,0-1 0,0 1 0,-1-1 0,1 0 0,0 1 0,0-1 0,0 0 0,0 1 0,0-1 0,-1 0 0,1 0 0,0 0 0,0 1 0,0-1 0,0 0 0,0 0 0,0-1 0,0 1 0,0 0 0,-1 0 0,1 0 0,0-1 0,0 1 0,0 0 0,0-1 0,-1 1 0,1 0 0,1-1 0,55-50 0,-57 50 0,1 1 0,-1 0 0,0 0 0,1 0 0,-1 0 0,0 0 0,0-1 0,1 1 0,-1 0 0,0 0 0,1 0 0,-1 0 0,0 0 0,1 0 0,-1 0 0,0 0 0,1 0 0,-1 0 0,0 0 0,1 0 0,-1 1 0,0-1 0,1 0 0,-1 0 0,0 0 0,1 0 0,-1 0 0,0 1 0,0-1 0,1 0 0,-1 0 0,0 1 0,0-1 0,1 0 0,-1 0 0,0 1 0,0-1 0,0 0 0,1 0 0,-1 1 0,0-1 0,0 0 0,0 1 0,0-1 0,0 1 0,5 14 0,-4-14 0,1 15-13,0 0 1,-1 1 0,-1-1 0,0 0 0,-1 1 0,-1-1 0,-5 21 0,-3 37-19,-6-2 31,13-66 0,-42 39 0,42-43 0,-1 1 0,1 0 0,0 0 0,0 0 0,0 0 0,0 0 0,1 0 0,-1 1 0,1 0 0,-3 5 0,-15 25 0,6-8 0,-5 7 0,16-27 0,0-1 0,0 0 0,1 1 0,-1 0 0,1 0 0,0 0 0,1 0 0,0 0 0,-1 6 0,-8 27 0,9-34 0,-33 73 0,29-72 0,-1 0 0,1 0 0,3 1 0,2 0 0,12 38 0,-13-35 0,-1 0 0,1 0 0,-1-1 0,-1 1 0,0 0 0,-5 9 0,4-9 0,1 1 0,-1-1 0,2 1 0,-4 19 0,5-9 0,0-14 0,0 1 0,0-1 0,1 0 0,0 1 0,1-1 0,0 1 0,0-1 0,0 0 0,5 13 0,15 61 0,-19-74 23,0 1 0,0 0 0,-1 0 0,0 0 0,-1 0 0,1 1 1,-2-1-1,1 0 0,-3 14 0,-1 23 130,4-39-111,-1 1 1,0-1 0,-1 0-1,1 0 1,-6 11 0,6-16 63,-4 2-84,-3-1-22,7-3 0,0 1 0,0-1 0,-1 1 0,1-1 0,0 0 0,0 0 0,0 1 0,0-1 0,0 0 0,0 0 0,0 0 0,0 0 0,0 0 0,0 0 0,0-1 0,1 1 0,-1 0 0,0 0 0,1-1 0,-1 1 0,1 0 0,0-1 0,-1 0 0,0-1 0,-2-4 16,2 6-4,1 0 1,-1 0 0,0 0-1,1 0 1,-1 0-1,0 0 1,0 0 0,0 0-1,0 0 1,0 0-1,0 0 1,0 0 0,0 1-1,0-1 1,0 0-1,-3 0 1,-15-11 34,17 11-29,0 1 0,-1-1 1,1 1-1,0 0 0,-1 0 0,1 0 1,0 1-1,-1-1 0,1 1 0,0-1 0,0 1 1,-1 0-1,1-1 0,0 1 0,0 0 1,-4 3-1,-5 1 34,2-2-45,0 1 0,0 1 0,0 0 0,1 0-1,-1 1 1,1-1 0,1 2 0,-12 11 0,12-11 4,0 0 0,-1-1 0,0 0 0,0 0 0,0 0 0,-1-1 0,-16 7 0,18-10 25,1 1 0,-1 0 1,1 0-1,0 0 0,0 1 0,0 0 1,1 0-1,-1 0 0,-7 9 0,11-11-26,-1-1-1,1 1 0,0-1 0,-1 1 0,1-1 0,-1 0 0,1 0 0,-6 1 0,6-1 1,0-1 0,0 1-1,0 0 1,0 0-1,0 0 1,0 0-1,0 0 1,0 0-1,0 0 1,0 1-1,0-1 1,1 1 0,-1-1-1,1 1 1,-3 2-1,1 1-7,0-1 0,1 1 1,-1 0-1,1 0 0,0 0 0,0 0 0,1 1 0,-1-1 0,0 9 0,2-14-2,0 0 0,0 0 0,0 0 0,0 1 0,0-1 0,0 0 0,0 0 0,0 1 0,0-1 0,0 0 0,0 0 0,0 1 0,0-1 0,0 0 0,0 0 0,0 0 0,0 1 0,1-1 0,-1 0 0,0 0 0,0 0 0,0 1 0,0-1 0,0 0 0,1 0 0,-1 0 0,0 0 0,0 0 0,0 1 0,0-1 0,1 0 0,-1 0 0,0 0 0,0 0 0,1 0 0,-1 0 0,0 0 0,0 0 0,0 0 0,1 0 0,-1 0 0,0 0 0,0 0 0,1 0 0,-1 0 0,0 0 0,0 0 0,0 0 0,1 0 0,-1 0 0,0 0 0,0 0 0,0 0 0,1 0 0,-1 0 0,0-1 0,0 1 0,0 0 0,1 0 0,-1 0 0,0 0 0,0 0 0,0-1 0,0 1 0,1 0 0,10-10 0,-11 10 0,5-7 0,0 1 0,1 0 0,0 0 0,0 1 0,1-1 0,-1 1 0,12-6 0,-7 4 0,-32 59 0,3-17 0,-18 40 0,33-68 13,-1 0 0,0 0-1,0 0 1,-11 11-1,10-12-1,0 1 0,1-1 0,-1 1 0,1 0 0,-3 9-1,-6 31-10,10-41 22,1-1-7,0-1 0,0 0 1,1 1-1,0 0 0,0-1 0,-1 7 0,-1-6-15,0 0 0,-1-1 0,1 1 0,1 0 0,-1 0 0,0 0 0,1 0 0,0 0 0,0 1 0,1-1 0,0 1 0,0-1 0,0 1 0,0-1 0,1 1 0,0 6 0,-2 16 0,-3 5 0,-2 0 0,-1-1 0,-1 1 0,-2-1 0,-20 41 0,29-70 0,1 0 0,0-1 0,0 1 0,0 0 0,0 0 0,0-1 0,0 1 0,1 0 0,-1 0 0,1 0 0,0 5 0,-1-2 0,-2 2 0,1-2 0,2 0 0,0 0 0,0 2 0,2 59 0,0-45 0,-2 1 0,0-1 0,-1 1 0,-6 27 0,5-44 0,0 1 0,-1-1 0,0 1 0,-1-1 0,-6 10 0,-10 20 0,-5 43 0,18-55 0,0-1 0,-15 32 0,22-55 0,0 1 0,-1-1 0,1 1 0,0-1 0,0 1 0,-1-1 0,1 1 0,0-1 0,-1 1 0,1-1 0,0 1 0,-1-1 0,1 1 0,-1-1 0,1 0 0,-1 1 0,1-1 0,-1 0 0,1 0 0,-1 1 0,1-1 0,-1 0 0,1 0 0,-1 0 0,1 1 0,-1-1 0,0 0 0,1 0 0,-1 0 0,1 0 0,-1 0 0,1 0 0,-1 0 0,0 0 0,1-1 0,-1 1 0,1 0 0,-1 0 0,1 0 0,-1-1 0,1 1 0,-1 0 0,1 0 0,-1-1 0,1 1 0,-1-1 0,0 0 0,0 0 0,-1-1 0,0 1 0,1-1 0,-1 0 0,1 0 0,0 0 0,0 0 0,0 0 0,0 0 0,-1-3 0,0 5 0,1 1 0,0 0 0,0 0 0,0 0 0,0 0 0,0 0 0,0 1 0,0-1 0,0 0 0,0 0 0,1 1 0,-2 2 0,-1 0 0,-4 7 0,1 0 0,0 0 0,1 0 0,0 1 0,1 0 0,-4 14 0,-14 37 0,15-49 0,0 0 0,0-1 0,-13 16 0,16-24 0,0 0 0,-1-1 0,1 0 0,-1 1 0,0-2 0,0 1 0,-1 0 0,1-1 0,-1 0 0,-8 3 0,6-3 0,8-3 0,-1 0 0,1 0 0,-1 0 0,0 0 0,1 1 0,-1-1 0,1 0 0,-1 0 0,1 1 0,-1-1 0,1 0 0,-1 1 0,1-1 0,-1 0 0,1 1 0,0-1 0,-1 1 0,1-1 0,-1 1 0,1 0 0,-10 31 0,10-31 0,-3 9 0,-1 0 0,0 0 0,0 0 0,-1-1 0,0 0 0,-1 0 0,0 0 0,-1-1 0,1 1 0,-2-2 0,-7 8 0,2-2 0,6-5 0,0-1 0,1 0 0,0 1 0,-10 16 0,13-20 0,-3-3 0,-2-1 0,-3 1 0,0 0 0,0 1 0,0 0 0,0 0 0,1 2 0,-1-1 0,-14 7 0,-15 5 0,17-6 0,0 0 0,1 1 0,0 1 0,-32 22 0,47-30 0,1 0 0,-1 0 0,0 0 0,0-1 0,0 0 0,0 0 0,0-1 0,-1 1 0,1-2 0,0 1 0,-9-1 0,11 0 0,0 3 0,-1-2 0,-1 1 0,0 2 0,0 1 0,1 1 0,0 0 0,0-1 0,0 2 0,1-1 0,0 1 0,0 0 0,0 0 0,-5 13 0,-8 11 0,5-13 0,0-1 0,-2-1 0,1 0 0,-26 20 0,23-20 0,15-12 0,-2-1 0,1 0 0,0 1 0,-1-1 0,1-1 0,-1 1 0,0 0 0,0-1 0,0 0 0,0 0 0,0 0 0,-8 2 0,6-1 0,1 3 0,3-4 0,1 0 0,-1 0 0,0 0 0,0 0 0,0 0 0,0-1 0,-1 1 0,1-1 0,0 0 0,-1 0 0,1 0 0,-1 0 0,1 0 0,-1 0 0,1-1 0,-1 1 0,1-1 0,-1 1 0,-5-1 0,-19 6 0,-14 14 0,15-6 0,0-2 0,-1 0 0,0-2 0,0-1 0,-47 10 0,51-12 0,17-6 0,0-1 0,-15 2 78,1 0-1,-1 1 0,1 2 1,0 0-1,0 1 0,-36 16 1,2-2 42,32-11-58,1 1 0,0 1 0,1 1 0,-26 20 0,-29 16 268,60-39-295,0 0 1,-17 15-1,19-13-35,-1-1 0,0 0 0,-1 0 0,0-2 0,0 0 0,-1-1 0,0 0 0,-32 8 0,19-5 0,-37 17 0,36-12 0,0-2 0,-33 10 0,38-14 16,0 1 0,2 1 0,-1 2 0,1 0 0,1 1 0,0 2 0,-22 20 0,-24 25-16,67-59 0,-14 6 0,9-7 0,5-1 0,0 0 0,0 1 0,0-1 0,0 1 0,0-1 0,0 1 0,0-1 0,0 1 0,0 0 0,0-1 0,1 1 0,-1 0 0,0 0 0,1 0 0,-1 0 0,0-1 0,1 1 0,-1 0 0,1 0 0,-1 2 0,-3 3 0,-16 17 0,16-18 0,0-1 0,0 1 0,0-1 0,-1 0 0,1 0 0,-1 0 0,0-1 0,0 1 0,0-1 0,-7 3 0,-19 7 8,-4 2 32,-1 0 0,-68 16 0,84-26-40,1 2 0,0 0 0,0 1 0,1 1 0,-19 11 0,14-7 0,-1 0 0,-35 12 0,11-11 0,31-10 0,-1 1 0,1 0 0,0 2 0,1 0 0,0 1 0,0 0 0,-24 17 0,39-24 0,-11 11 0,-1-1 0,-1-1 0,0 0 0,0-1 0,-1-1 0,0 0 0,-33 11 0,41-16 0,-1 0 0,0 1 0,1 0 0,0 0 0,0 0 0,0 1 0,0 0 0,1 1 0,-6 5 0,4-3 0,0-1 0,-1-1 0,0 1 0,-17 8 0,-194 81 0,178-81 0,31-12 0,-1 1 0,1 0 0,0 1 0,1 0 0,-13 8 0,8-3 0,-1-1 0,0-1 0,-23 8 0,-13 6 0,44-18 0,-2 0 0,0 1 0,0 0 0,1 1 0,0-1 0,0 2 0,1-1 0,-1 1 0,1 1 0,-8 9 0,-15 14 0,2-5 0,10-9 0,-1 0 0,-1-1 0,-1-2 0,-45 25 0,37-22 0,-15 5 0,-84 31 0,78-34 0,-62 32 0,83-36 25,-39 13-1,46-20-8,0 1 0,1 1 0,1 1 0,-25 16-1,33-16-15,1 0 0,0 1 0,-12 15 0,-8 8 0,21-24 0,2-1 0,-1-1 0,0 0 0,0 0 0,-15 8 0,-54 35 41,46-29 3,-69 35-1,67-41-43,1 2 0,1 1 0,1 1 0,-55 47 0,78-61 0,0-1 0,0-1 0,0 1 0,-1-2 0,0 1 0,0-1 0,-11 3 0,8-3 0,0 0 0,0 2 0,-21 12 0,27-15 0,0-1 0,1-1 0,0-1 0,4 1 0,1 0 0,0-1 0,-1 1 0,1 0 0,0 0 0,0 0 0,0 0 0,0 0 0,0 0 0,0 0 0,0 0 0,0 0 0,0 1 0,0-1 0,1 0 0,-2 3 0,-2 2 0,-14 12 0,1 0 0,1 1 0,-23 36 0,36-51 0,-20 15 0,17-15 0,1 1 0,-1 0 0,1 0 0,0 0 0,-6 10 0,8-12 0,-1 1 0,1-1 0,0 1 0,-1-1 0,1-1 0,-1 1 0,-4 2 0,-9 7 0,-89 85 235,103-96-177,-6 8 33,-17 38-8,25-45-75,1 1 0,-1-1 0,0 1 0,0-1 0,0 0-1,-1 1 1,1-1 0,0 0 0,-1 0 0,0 0 0,1 0 0,-1 0 0,0 0-1,0-1 1,0 1 0,0 0 0,0-1 0,0 0 0,-1 1 0,1-1-1,-4 1 1,5-3 11,-1 0 49,-11 12-27,-84 98-41,81-94-28,0-1-1,-1-1 1,-1 0 0,0-1-1,0 0 1,-1-2-1,-1 0 1,-25 8-1,13-6-4032,-41 22 0,62-28 2850,1 1-1,0 0 1,0 0 0,0 1-1,1 0 1,0 1 0,-9 12 0,-8 11 1872</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46.94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429 609 6016,'0'0'533,"8"-2"-277,53-20 304,-1-3-1,97-56 1,-19 9 257,-131 69-625,1 0 0,-1-1 0,-1 0 0,1 0 0,-1 0 0,1-1 0,-1 0 0,5-6 0,-10 10-181,-1 1 0,0-1-1,0 1 1,0-1 0,1 1 0,-1-1 0,0 1-1,0 0 1,0-1 0,0 1 0,0-1-1,0 1 1,0-1 0,0 1 0,0-1 0,0 1-1,0-1 1,0 1 0,0-1 0,0 1 0,0-1-1,-1 1 1,1-1 0,0 1 0,0-1 0,-1 1-1,1 0 1,0-1 0,0 1 0,-1-1 0,1 1-1,0 0 1,-1-1 0,1 1 0,-1 0-1,1 0 1,0-1 0,-1 1 0,1 0 0,-1 0-1,1-1 1,-1 1 0,1 0 0,-1 0 0,1 0-1,-1 0 1,1 0 0,-1 0 0,1 0 0,-1 0-1,1 0 1,-2 0 0,-35-3 2,27 3 42,-42 0 214,0 2 0,-1 3 1,-72 15-1,101-15-215,-179 44 86,130-29 430,-100 14 0,164-32-396,-1 0 1,0 1 0,-16 6-1,-23 7 514,93-23-538,61-34-125,-1-5 0,126-77 0,111-51 28,-303 157-53,-15 7 0,0 1 0,26-7 0,-47 16 8,15-9 112,-17 10-120,0-1 0,-1 0 0,1 0 1,0 0-1,0 0 0,0 0 1,0 0-1,-1 0 0,1 0 1,0 0-1,0 0 0,0 0 1,-1 0-1,1 0 0,0 0 0,0 0 1,0 0-1,-1 0 0,1 0 1,0 0-1,0 0 0,0 0 1,-1 0-1,1 0 0,0 0 1,0 0-1,0 0 0,0 0 0,-1-1 1,1 1-1,0 0 0,0 0 1,0 0-1,0 0 0,0 0 1,-1-1-1,1 1 0,0 0 1,0 0-1,0 0 0,0 0 1,0-1-1,0 1 0,0 0 0,0 0 1,0 0-1,0-1 0,0 1 1,0 0-1,0 0 0,0 0 1,0-1-1,0 1 0,0 0 1,0 0-1,0 0 0,0-1 0,0 1 1,0 0-1,0 0 0,0 0 1,0 0-1,0-1 0,0 1 1,1 0-1,-1 0 0,0 0 1,0-1-1,-31 8 24,1 2 0,0 0 0,0 2 0,-28 15 1,9-4 89,3-2-82,2 2 0,-65 44 0,-73 69 0,181-134-32,0-1 0,-1 1 0,1 0 0,0 0 0,0 0 0,0 1 0,0-1 0,0 0 0,0 0 0,0 1 0,0-1 0,0 0 0,1 1 0,-2 1 0,2-3 0,0 1 0,0-1 0,1 0 0,-1 1 0,0-1 0,0 1 0,0-1 0,0 0 0,0 1 0,1-1 0,-1 0 0,0 1 0,0-1 0,1 0 0,-1 0 0,0 1 0,1-1 0,-1 0 0,0 0 0,1 0 0,-1 1 0,0-1 0,1 0 0,-1 0 0,0 0 0,1 0 0,-1 0 0,0 1 0,1-1 0,-1 0 0,1 0 0,-1 0 0,1 0 0,4 0 0,0 0 0,0 0 0,0-1 0,0 1 0,0-1 0,0 0 0,6-2 0,15-8-65,-1-2 0,0 0 0,31-23 1,12-7-189,38-15-905,38-23-3647,-3-10-3547,-66 39 8843</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0.23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0 190 5504,'0'0'917,"7"-4"-661,46-30 418,-8 5-427,1 1 1,1 3 0,51-20-1,-74 34-190,10-3-7,-67 37 78,7-6 146,0 1 0,-41 39 0,40-33 56,15-10-193,12-14-132,0 0 0,0 0-1,0 0 1,0 0 0,0 0 0,0 1-1,0-1 1,0 0 0,0 0 0,0 0-1,0 0 1,0 0 0,0 0-1,0 0 1,0 1 0,0-1 0,0 0-1,0 0 1,0 0 0,0 0-1,0 0 1,1 0 0,-1 0 0,0 0-1,0 1 1,0-1 0,0 0 0,0 0-1,0 0 1,0 0 0,1 0-1,-1 0 1,0 0 0,0 0 0,0 0-1,0 0 1,0 0 0,1 0 0,-1 0-1,0 0 1,0 0 0,0 0-1,0 0 1,0 0 0,0 0 0,1 0-1,-1 0 1,0 0 0,0 0-1,0 0 1,0 0 0,0 0 0,0-1-1,34-9 524,-18 4-424,-11 5-94,-3 1-3,0 0 0,0-1-1,-1 1 1,1-1 0,0 0 0,0 1 0,0-1 0,0 0 0,-1 0 0,1 0 0,0 0 0,-1-1-1,3-1 1,-11 10 22,0 0-1,1 0 0,0 1 0,0 0 0,-7 14 0,6-11-1,0 0 0,0-1 1,-11 13-1,15-21-20,-13 13 133,16-15-138,-1 0 0,1 1 1,0-1-1,0 0 0,-1 0 1,1 1-1,0-1 1,-1 0-1,1 0 0,0 0 1,-1 1-1,1-1 0,0 0 1,-1 0-1,1 0 1,0 0-1,-1 0 0,1 0 1,-1 0-1,1 0 0,0 0 1,-1 0-1,1 0 0,-1 0 1,1 0-1,0 0 1,-1 0-1,1 0 0,0 0 1,-1 0-1,1-1 0,0 1 1,-1 0-1,1 0 1,0 0-1,-1-1 0,1 1 1,0 0-1,-1 0 0,1-1 1,0 1-1,0 0 1,-1 0-1,1-1 0,0 0 1,4-4-3,1 0 0,0 0 0,0 0 0,0 0 0,11-7 0,16-8-27,0 1 0,2 2 1,57-21-1,-89 37 5,-2 0 22,0 1 0,1-1 0,-1 1 0,0 0 0,1-1 0,-1 1 0,1 0 0,-1-1 0,1 1 0,-1 0 0,1 0 0,-1-1 0,1 1 0,-1 0 0,1 0 1,-1 0-1,1 0 0,-1-1 0,1 1 0,-1 0 0,1 0 0,0 0 0,-1 0 0,1 1 0,0-1 0,-1 0 0,0 0 0,0 0 0,0 0 0,1 0 0,-1 0 0,0 0 0,0 0 0,0 0 0,1 1 0,-1-1 0,0 0 0,0 0 0,0 0 0,1 0 0,-1 0 0,0 1 0,0-1 0,0 0 0,0 0 0,0 0 0,0 1 0,1-1 0,-1 0 0,0 0 0,0 0 0,0 1 0,0-1 0,0 0 0,0 0 0,0 1 0,0-1 0,0 0 0,0 0 0,0 1 0,0-1 0,0 0 0,0 0 0,0 0 0,0 1 0,0-1 0,0 0 0,-1 0 0,1 0 0,0 1 0,-4 9 0,4-10 0,-5 7 0,0-1 0,0 0 0,-1 0 0,1-1 0,-12 9 0,-10 11 0,24-22 0,-2 1 0,1 1 0,0 0 0,0-1 0,1 1 0,0 0 0,-4 8 0,57-56-256,-31 32 57,-10 8-33,-20 8-1119,11-6 1297,-1 1-1,0 0 0,1 0 1,-1 0-1,0-1 0,1 1 1,-1 0-1,1 0 0,-1 0 1,0 0-1,1 0 0,-1 0 0,0 0 1,1 0-1,-1 0 0,0 0 1,1 0-1,-1 1 0,0-1 1,1 0-1,-1 0 0,1 1 0,-1-1 1,0 0-1,1 1 0,-1-1 1,1 1-1,-1-1 0,1 0 1,-1 1-1,1-1 0,0 1 1,-1 0-1,1-1 0,0 1 0,-1-1 1,1 1-1,0-1 0,-1 1 1,1 0-1,0-1 0,0 1 1,0 0-1,0-1 0,0 1 0,0 0 1</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2.44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80 0 128,'0'0'3733,"-3"6"-3157,-13 37-63,9-21-214,-1 0-1,-1-1 0,-17 28 1,26-49-304,0 1 1,0-1 0,0 0-1,0 0 1,0 1 0,0-1-1,0 0 1,0 0 0,0 0-1,-1 1 1,1-1-1,0 0 1,0 0 0,0 0-1,0 0 1,-1 1 0,1-1-1,0 0 1,0 0-1,0 0 1,-1 0 0,1 0-1,0 0 1,0 1 0,0-1-1,-1 0 1,1 0 0,0 0-1,0 0 1,-1 0-1,1 0 1,0 0 0,0 0-1,-1 0 1,1 0 0,0 0-1,0 0 1,-1 0 0,1-1-1,-4-9-418,6-18-558,11-4-853,-7 16 511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2.81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112 0 2560,'0'0'3072,"-32"26"-2816,14-13 128,-3 1-384,5-6 0,0 2-256,8-4 0</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3.22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450 1 7296,'0'0'128,"-38"22"0,21-10 0,5-2 0,-4 6 0,4 1 0,-4 5 0,0 2 0,-1 4 0,3 3-128,2-7 0,2 0-256,2-6 0</inkml:trace>
  <inkml:trace contextRef="#ctx0" brushRef="#br0" timeOffset="1">248 361 5376,'0'0'0,"-29"54"-128,13-24 128,-4 3 0,-8 11 0,-11 9 0,11-11 0,2-3-128,5-7 128,5-10-640,4-2 128,0-1-1920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1.584"/>
    </inkml:context>
    <inkml:brush xml:id="br0">
      <inkml:brushProperty name="width" value="0.05" units="cm"/>
      <inkml:brushProperty name="height" value="0.05" units="cm"/>
    </inkml:brush>
  </inkml:definitions>
  <inkml:trace contextRef="#ctx0" brushRef="#br0">1 507 8064,'0'0'277,"1"-3"-21,12-37 618,-2 1 0,11-83 0,-2 10-317,-16 98-500,0 0 0,1 0 1,0 0-1,1 1 1,0 0-1,1 0 0,1 0 1,17-21-1,-22 30-38,1 0-1,-1 0 0,1 0 0,-1 1 0,1 0 1,0-1-1,0 1 0,1 1 0,-1-1 1,1 1-1,-1 0 0,1 0 0,0 0 0,0 0 1,0 1-1,0 0 0,0 0 0,0 0 1,0 1-1,0 0 0,0-1 0,0 2 1,0-1-1,0 1 0,0 0 0,0 0 0,0 0 1,9 4-1,-8-2 7,-1 0 1,0 1-1,0-1 1,0 1-1,-1 0 1,1 1-1,-1-1 1,0 1-1,0 0 1,0-1-1,-1 2 1,0-1-1,0 0 1,0 1-1,-1-1 1,4 13-1,0 3 91,0 1 0,-2 0-1,3 28 1,-5-17 107,-1 0 1,-1-1 0,-2 1-1,-1-1 1,-12 53-1,8-60-933,0-1 0,-13 27 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3.56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144 1 8320,'0'0'0,"-22"36"0,6-3 0,0 5-256,-3 0 0,-1 1-896,-6-3 0,2 1-2304</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9.094"/>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158 1 8704,'0'0'917,"-6"13"-448,-131 270 1459,129-268-1914,4-10-158,2-9-208,6-14-496,27-17-1734,-15 18-2580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9.634"/>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242 1 8064,'-22'31'246,"2"1"0,1 1 0,2 1 0,1 0 0,-19 61 0,-36 189 1584,33 11-763,35-267-1117,2 0 0,4 45 1</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1.398"/>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1819 1 6272,'8'3'23,"-6"-2"-13,1 0 0,0 0 0,0 1 0,-1-1 0,1 1 0,0 0 0,-1-1 0,5 5 0,-7-5-4,1 0 0,-1 0 0,0 0-1,1 0 1,-1 1 0,0-1 0,0 0 0,0 0-1,0 0 1,0 0 0,0 0 0,0 0-1,0 0 1,0 0 0,0 0 0,0 0 0,-1 0-1,1 0 1,0 0 0,-1 0 0,1 0 0,-1 0-1,1 0 1,-1 0 0,0 0 0,1 0 0,-1 0-1,0-1 1,0 1 0,1 0 0,-2 0-1,-51 65 970,2 3-1,-62 113 0,97-153-494,2 0 0,1 1 0,-15 53 0,28-83-471,0 1 1,-1-1-1,1 0 1,0 0-1,0 0 1,0 0-1,0 1 1,0-1-1,0 0 1,0 0-1,0 0 1,0 0-1,0 1 0,0-1 1,0 0-1,0 0 1,0 0-1,0 1 1,0-1-1,0 0 1,0 0-1,0 0 1,0 0-1,0 1 1,0-1-1,0 0 1,1 0-1,-1 0 0,0 0 1,0 0-1,0 1 1,0-1-1,0 0 1,0 0-1,0 0 1,1 0-1,-1 0 1,0 0-1,0 0 1,0 1-1,0-1 0,1 0 1,-1 0-1,0 0 1,0 0-1,0 0 1,1 0-1,11-5 240,18-17-34,-23 16-130,18-13 17,-15 11-80,-1 0 0,1 0 0,1 2 0,-1-1 0,1 1 0,23-9 0,-34 15-22,1 0 0,-1 0 0,0-1 0,0 1 0,1 0 0,-1 0 0,0 0 0,1 0 0,-1 0 0,0 0 0,0 0 0,1 0 0,-1 0 0,0 0 0,1 0 0,-1 0 0,0 1 0,0-1 0,1 0 0,-1 0 0,0 0 0,0 0 0,1 0 0,-1 1 0,0-1 0,0 0 0,1 0 0,-1 0 0,0 0 0,0 1 0,0-1 0,0 0 0,1 0 0,-1 1 0,0-1 0,0 0 0,0 0 0,0 1 0,0-1 0,0 0 0,0 1 0,1-1 0,-1 0 0,0 0 0,0 1 0,0-1 0,0 0 0,0 1 0,0-1 0,-1 0 0,1 0 0,0 1 0,0-1 0,0 0 0,0 1 0,0-1 0,0 0 0,-8 21 0,7-18 0,-14 28 2,-2-2 0,-25 36 1,-5 8 118,-188 320 540,231-387-649,-2 5 28,-1 0 0,0-1 0,0-1-1,-14 14 1,20-22-33,0 0 0,0 1 0,-1-1-1,1 0 1,-1 0 0,1 0 0,-1 0 0,1 0-1,-1 0 1,0 0 0,1 0 0,-1-1 0,0 1-1,0-1 1,1 1 0,-1-1 0,0 0 0,0 0-1,0 0 1,0 0 0,1 0 0,-1 0-1,0 0 1,0-1 0,0 1 0,0 0 0,1-1-1,-1 0 1,0 1 0,1-1 0,-1 0 0,0 0-1,1 0 1,-1 0 0,1 0 0,-1 0-1,-1-3 1,2 3-6,0 1-1,0-1 1,0 0 0,0 0-1,1 0 1,-1 0-1,0 0 1,0 0 0,1 0-1,-1 0 1,1 0-1,-1-1 1,1 1 0,-1 0-1,1 0 1,0 0-1,0-1 1,-1 1 0,1 0-1,0 0 1,0-1-1,0 1 1,0 0-1,1 0 1,-1 0 0,0-1-1,0 1 1,1 0-1,-1 0 1,1 0 0,-1-1-1,1 1 1,-1 0-1,1 0 1,0 0 0,-1 0-1,1 0 1,0 0-1,0 0 1,0 1 0,0-1-1,0 0 1,0 0-1,2 0 1,-2 0-1,0 1 0,0-1 0,0 1-1,0-1 1,0 1 0,0 0 0,0 0 0,1 0 0,-1-1 0,0 1 0,0 0-1,0 0 1,0 1 0,0-1 0,1 0 0,-1 0 0,0 0 0,0 1-1,0-1 1,2 1 0,-2 1 0,1-1 0,-1 0 0,1 0 0,-1 0 0,0 1-1,0-1 1,0 1 0,0-1 0,0 1 0,0-1 0,0 1 0,0 0-1,0-1 1,-1 1 0,1 0 0,0-1 0,-1 1 0,1 2 0,1 10 7,-1 1 0,0 0 1,-1-1-1,0 1 0,-1-1 1,-1 1-1,-3 14 0,-2 1 23,-1-2 1,-17 42-1,-11 8 164,-13 35 103,40-86-218,-1-1 1,-16 28 0,21-45-48,-1 0 1,0-1 0,0 1-1,-1-1 1,0-1 0,-1 1-1,1-1 1,-17 11 0,5-4-5,1 0 1,0 1 0,1 1-1,-21 26 1,-52 78 153,44-56-144,2 2-9,3 3 0,3 1 0,-35 88 0,34-72-17,27-60 22,-3 0 1,0 0 0,-1-2-1,-1 0 1,-2-1 0,0-1-1,-37 33 1,-54 56 434,105-105-463,0 0 0,1 0 0,0 0 0,0 1-1,1 0 1,-1 0 0,1-1 0,1 2 0,-1-1 0,-2 15 0,3 1 15,0-1 1,1 31 0,-1 18-3,-1-10-19,7 113 0,0-159-76,2-27-110,6-40-246,-9 39 337,2-6-102,-2 11 87,-1 1 0,0-1 0,-1 0 0,1-9 1,-2 16-19,-1 5 83,0-1 1,0 1 0,0 0 0,1 0 0,-1-1 0,1 8-1,-1 5-8,-4 12-21,-2-1-1,0 1 1,-18 38 0,22-57 66,-2-1 0,1 1 1,-1-1-1,0 0 0,-1 0 0,0 0 1,0-1-1,-1 0 0,1 0 1,-2 0-1,1-1 0,-1 0 0,-13 7 1,9-7 5,7-3 2,0 0 1,0 0 0,-1-1-1,1 0 1,-9 2 0,12-4-2,0 0 0,1 0 0,-1 0 0,0 0 0,0 0 0,1 0 0,-1 0 0,0-1-1,1 1 1,-1-1 0,0 1 0,1-1 0,-1 0 0,0 1 0,1-1 0,-1 0 0,1 0 0,0 0 0,-1 0 0,1 0 0,0-1 0,-3-1 0,-2-6-16,1 1-1,-1-1 1,1 1-1,1-1 1,-1-1-1,2 1 1,-1-1-1,1 0 1,1 1-1,0-1 0,0 0 1,0-19-1,1 1-74,1-1 0,2 1-1,7-39 1,-7 56 81,38-185-368,-32 168 325,1 0-1,1 0 1,2 0 0,24-42 0,-34 67 54,15-20 0,-17 23 0,0-1 0,1 1 0,-1 0 0,0 0 0,1-1 0,-1 1 0,0 0 0,1 0 0,-1 0 0,0 0 0,1-1 0,-1 1 0,1 0 0,-1 0 0,0 0 0,1 0 0,-1 0 0,1 0 0,-1 0 0,1 0 0,-1 0 0,0 0 0,1 0 0,-1 0 0,1 0 0,-1 0 0,0 1 0,1-1 0,-1 0 0,1 0 0,-1 0 0,0 1 0,1-1 0,-1 0 0,0 0 0,1 1 0,-1-1 0,0 0 0,0 1 0,1-1 0,-1 0 0,0 1 0,0-1 0,0 0 0,1 1 0,-1-1 0,0 1 0,0-1 0,0 0 0,0 1 0,0 0 0,6 13 0,-1 0 0,0 0 0,-1 0 0,-1 1 0,0-1 0,-1 1 0,-1 0 0,0 0 0,-1-1 0,-4 28 0,0-17 0,-1 0 0,-2 0 0,-1-1 0,0-1 0,-20 38 0,2 9-950,5-10-1663</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1.783"/>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1 167 1792,'0'0'0,"32"-69"-128,-10 20 128,1 1-768</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2.154"/>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0 87 128,'0'0'0,"12"-50"0,5 13 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2.496"/>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1 637 6144,'0'0'0,"70"-52"-128,-74 39 128,-24 9-256,16-12 128,2-2-128,10-18 128,6-17 0,6 3 0,12-9 0,7 0 128,11 1-256,-6 3 128,3 3-768,-7-3 128,1-2-768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2.835"/>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179 1 2048,'0'0'0,"6"80"0,-24-69 0,-15-24 0,7 7 128,4-8 128,2 8 0,3 0 0,5 2 128,2 2-384,0-2 128,4 0-256,0 2 0,2 2-256,12 0-384,-2 0-256</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3.206"/>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249 61 3968,'0'0'0,"-12"-61"0,-8 78 128,-6 31 0,-3-5 128,-5 1-128,3 3 128,3-5 0,6-4 0,2-5 0,8-7 0,5-4-128,-1-6 0,8-3-128,0-3 0,4 0-384,9-4 0,1 0-3072</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3.841"/>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295 302 8320,'-7'20'3,"0"0"0,-1 0 0,-1-1 0,-1 0 0,-1-1 0,-25 33 0,-29 15 1192,-77 62-1,145-138-921,8-11-247,78-87 55,-27 34-55,24-37-96,80-96-116,-141 181 209,18-23 87,-41 45-101,1 1 1,-1-1-1,0 0 1,0 1-1,0-1 1,-1 0-1,1 0 0,-1 0 1,0-1-1,0 1 1,-1 0-1,1-5 1,-2 9 10,0 0 0,0 0 0,0 0 1,0 0-1,0 0 0,0 0 0,0 0 0,0 0 1,0 0-1,0 0 0,0 1 0,0-1 0,0 0 1,0 1-1,0-1 0,0 1 0,0-1 0,-2 2 1,-23 13 38,-123 77 394,90-54-536,-31 23-202,82-55 255,1 0 0,0 1-1,1-1 1,-1 1 0,1 1-1,1-1 1,-1 1 0,-7 15 0,5 9-559,8-31 516,0 0-1,0-1 0,0 1 0,0 0 0,0-1 1,0 1-1,0 0 0,0-1 0,0 1 0,0 0 0,0 0 1,1-1-1,-1 1 0,0 0 0,0-1 0,1 1 0,-1 0 1,0-1-1,1 1 0,-1-1 0,1 1 0,-1-1 0,0 1 1,1-1-1,0 1 0,-1-1 0,1 1 0,-1-1 1,1 1-1,-1-1 0,1 0 0,0 0 0,-1 1 0,1-1 1,0 0-1,-1 0 0,1 1 0,0-1 0,0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2.464"/>
    </inkml:context>
    <inkml:brush xml:id="br0">
      <inkml:brushProperty name="width" value="0.05" units="cm"/>
      <inkml:brushProperty name="height" value="0.05" units="cm"/>
    </inkml:brush>
  </inkml:definitions>
  <inkml:trace contextRef="#ctx0" brushRef="#br0">112 296 8960,'14'16'194,"-14"-16"-176,0 1-1,0-1 0,0 1 1,0-1-1,0 1 0,0-1 1,0 1-1,0-1 0,0 0 1,0 1-1,0-1 0,0 1 1,0-1-1,0 1 0,0-1 1,0 1-1,0-1 0,0 0 1,-1 1-1,1-1 0,0 1 1,0-1-1,-1 0 0,1 1 1,-1 0-1,-1 0 62,-1 1 0,0 0 0,1-1 0,-1 1 0,0-1 0,0 0 0,0 0 0,0 0 0,0-1 0,-6 2 0,6-2-18,1 0 0,-1 0 0,1-1 1,-1 1-1,0 0 0,1-1 0,-1 0 0,1 1 0,0-1 0,-1 0 0,1 0 0,0-1 0,-1 1 0,1 0 0,0-1 0,0 1 0,0-1 0,0 0 0,0 1 0,0-1 0,1 0 0,-1 0 0,1-1 1,-1 1-1,1 0 0,0 0 0,0-1 0,-1-2 0,-3-5 13,1 1 1,1-1 0,0 0 0,0 0-1,-2-19 1,4 14-30,0 0-1,1 0 1,1 1-1,0-1 1,1 0 0,0 0-1,1 1 1,1-1-1,1 1 1,11-27 0,-15 39-43,1 0 1,-1 0 0,1 0 0,-1 0 0,1 0-1,0 0 1,0 1 0,0-1 0,0 1 0,0-1 0,0 1-1,0 0 1,0-1 0,1 1 0,-1 0 0,0 1-1,4-2 1,-1 1 12,1 0-1,-1 1 0,0-1 1,1 1-1,-1 1 0,1-1 1,9 2-1,-4 1 11,-1 0-1,1 0 1,-1 1 0,0 0-1,0 1 1,0 0 0,13 10-1,-17-11-2,-1 0-1,0 1 1,-1 0-1,1 0 1,-1 0-1,0 0 1,-1 1-1,1 0 1,-1-1-1,0 1 1,0 0-1,-1 1 1,0-1-1,2 9 1,-3-11-7,0 0 0,-1 0 0,0 1 0,0-1 0,0 0 0,0 0 0,0 0 0,-1 1 0,0-1 0,0 0 0,0 0 0,-1 0 0,1 0 0,-1 0 0,0-1 0,0 1 0,0 0 0,-1-1 0,1 0 0,-1 1 0,0-1 0,1 0 0,-7 4 0,4-3-29,0 1 0,-1-1 1,0-1-1,0 1 0,0-1 0,0 0 0,-1 0 1,1-1-1,-1 0 0,1 0 0,-1-1 0,-13 2 1,16-3-381,-1 0 0,0 0 1,1-1-1,-1 0 1,1 0-1,-1 0 1,-6-3-1,-4-2-6795</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4.244"/>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132 1 6784,'0'0'0,"-11"40"0,5 5 0,-4 15 0,2-1 0,-6 0 0,2-3 0,2-5-128,-2-9 128,-5-5-128,3-5 128,6-6-128,0-4 0,6-5-896,2-7 0,0 0-1408</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4.615"/>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403 0 1152,'-14'10'62,"-2"1"294,0 1 1,1 0 0,1 1 0,0 1 0,1 0 0,-15 21 0,-25 39 570,-78 84-1,81-101-625,44-49-313,0-3-78,2 1-1,-1-1 1,1 1 0,0 1-1,-5 9 1,9-16 50,0 0 0,0 0 1,0 0-1,0 0 0,0 0 1,0 0-1,0 1 0,0-1 1,0 0-1,0 0 0,0 0 1,0 0-1,0 1 0,0-1 1,0 0-1,0 0 0,0 0 0,0 0 1,0 0-1,0 0 0,0 1 1,0-1-1,0 0 0,0 0 1,0 0-1,0 0 0,1 0 1,-1 0-1,0 1 0,0-1 1,0 0-1,0 0 0,0 0 1,0 0-1,0 0 0,1 0 0,-1 0 1,0 0-1,0 0 0,0 0 1,0 0-1,0 0 0,1 0 1,-1 0-1,0 0 0,0 0 1,0 0-1,0 0 0,0 0 1,1 0-1,-1 0 0,0 0 0,0 0 1,0 0-1,0 0 0,1 0 1,-1 0-88,6 0-1260</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5.019"/>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213 0 9472,'-10'49'0,"-4"36"0,5-57 0,3-24-128,-2 2 0,6-6-128,-8 12 128,-2 5-256,-8 13 0,-2 8 0,-5 1 0,-1-1-512,6-8 128,-1-1-2816</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5.358"/>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 0 128,'0'0'0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6.057"/>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781 0 8832,'-63'75'149,"59"-71"17,3-5-11,8-15 129,1-4 31,-8 17-159,-7 8 5,-17 22 140,-36 51 0,6-6-113,-26 31-34,4 2 1,5 4 0,-103 211-1,147-260-212,-3-1-1,-3-1 0,-44 60 1,62-98-875,35-39-6838</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6.440"/>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201 0 4224,'0'0'0,"-23"67"-128,9-35 128,2 1-128,-10 7 128,-4 0 0,3-3 0,1-7-640,-8 2 0,1 1-768</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6.782"/>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551 39 11264,'40'-36'0,"-37"33"0,-6 3 0,-22 16 0,-34 23 0,1 3 0,-54 50 0,63-47-3,23-23-5,1 1 0,1 1 0,1 2 0,-34 47 0,54-69-105,-1 0-1,0 0 1,1 0-1,-2 0 1,1-1-1,0 1 1,-1-1-1,0 0 1,1 0 0,-1-1-1,0 1 1,-1-1-1,1-1 1,0 1-1,-1 0 1,-6 0 0,-25 10-3079,26-8-605</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7.153"/>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1143 1 6528,'0'0'1408,"-7"2"-1046,-26 14 164,-54 33 0,18-8-20,44-26-346,0 2 1,-25 23-1,29-23-56,-1 0-1,0-2 1,-25 14 0,46-29-108,1 1 1,-1-1 0,1 0-1,-1 0 1,1 1 0,-1-1 0,0 0-1,1 0 1,-1 0 0,1 1-1,-1-1 1,1 0 0,-1 0 0,0 0-1,1 0 1,-1 0 0,1 0-1,-1 0 1,1-1 0,-1 1-1,0 0 1,1 0 0,-1 0 0,1-1-1,-1 1 1,1 0 0,-1 0-1,1-1 1,-1 1 0,1 0-1,-1-1 1,1 1 0,0-1 0,-1 1-1,0-2 1,0 0-24,0 0 0,0 0 0,1 0 0,-1-1 0,0 1 0,1 0 0,0-1-1,-1 1 1,1-5 0,0 0-42,0 0 0,1 0-1,0 0 1,0 0 0,1 0-1,2-9 1,-97 104 325,54-56-80,-2-1 0,-66 38 0,-98 38-107,191-101-270,-1 0 1,0-1-1,-1 0 0,1-2 0,-1 0 0,0 0 0,0-2 0,0 0 0,0 0 1,1-2-1,-26-3 0,19 0-5303</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8.672"/>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4116 1 9088,'0'0'1045,"-5"5"-704,-75 76-94,-96 93 653,135-137-720,-3-1-1,-67 42 1,105-74-180,-1 0 0,0-1 0,1 1 0,-1-1 0,-1 0 0,1-1 0,0 0 0,0 0 0,-1-1 0,1 0 0,-1 0 0,0-1 0,1 1 0,-1-2 0,-14-1 0,7-1 160,0 0 1,0 2 0,0 0 0,0 0-1,0 1 1,-22 4 0,30-3-90,0 1 1,1 0-1,-1 0 1,1 1-1,0 0 0,0 0 1,0 0-1,0 0 1,1 1-1,-1 0 0,1 1 1,0-1-1,0 1 1,0 0-1,1 0 0,0 0 1,-4 7-1,-24 42 602,-37 86 0,51-100-355,4-20-317,14-20-2,-1 1-1,1-1 1,0 0 0,-1 1-1,0-1 1,1 0 0,-1 0 0,1 1-1,-1-1 1,1 0 0,-1 0 0,1 0-1,-1 0 1,0 0 0,1 0 0,-1 0-1,1 0 1,-1 0 0,0 0 0,1 0-1,-2 0 1,-1-2-9,1 1 0,-1-1 0,1 0 0,-1 0 0,1 0 0,-1 0 0,1-1 0,0 1 0,-3-5 0,4 5 6,0 0-1,-1-1 0,1 1 0,-1 0 0,0 0 0,0 0 0,0 0 0,0 1 0,0-1 0,0 0 0,0 1 1,0-1-1,-1 1 0,1 0 0,-1 0 0,1 0 0,-1 0 0,1 0 0,-1 1 0,1-1 0,-6 0 1,-8 6-10,0 1 0,1 0 1,-1 1-1,1 1 1,1 0-1,-15 11 0,-28 16-18,-46 14 32,-28 15 0,109-51 0,1 0 0,0 1 0,-32 30 0,48-39-7,1-1 0,-2 1 0,1-1 1,0 0-1,-1 0 0,0 0 0,0-1 1,0 1-1,0-2 0,-1 1 0,1-1 1,-1 0-1,1 0 0,-1-1 0,0 0 1,0 0-1,0 0 0,-11-1 1,-18 1 6,0 1 0,0 2 0,-52 13 0,75-13 0,1 1 0,0 0 0,0 1 0,0 0 0,1 1 0,0 1 0,0-1 0,1 2 0,0-1 0,-13 14 0,-7 13 0,-43 58 0,62-77 0,3-3 0,-2-1 0,-16 19 0,22-28 0,0 1 0,0-1 0,0 0 0,0 0 0,-1-1 0,1 1 0,-1-1 0,0 0 0,0 0 0,0 0 0,-8 1 0,-31 4-139,-89 1 0,81-13-30,46 4 147,1-1 1,-1 1 0,0 1-1,0-1 1,0 1-1,0 0 1,1 0 0,-1 1-1,0 0 1,0 0-1,1 0 1,-1 1 0,0 0-1,1 0 1,0 0-1,-1 0 1,1 1 0,0 0-1,0 0 1,-8 8 0,-12 13 21,2 2 0,2 0 0,-27 41 0,14-19 21,31-43-18,-1-1 0,0 1 0,0-1 0,0 0 0,-1 0 0,0-1 0,1 1 0,-1-1 0,0 0 0,-1 0 0,1-1 0,-7 3 0,-3-1 10,-1 0-1,-31 4 1,36-8-10,0 2 0,0-1 0,0 1 0,1 1 0,-1 0 0,1 1 0,0 0 0,0 0 0,-16 10 0,15-4-3,0 0 0,1 0 0,1 1 0,-1 1 0,2 0 0,0 0 0,-11 20 0,8-12 0,-1-1 0,-17 21 0,-3 0 37,18-22-7,0 0 0,-20 17 1,32-33-42,-1 0 0,1 0 1,-1 0-1,0-1 0,0 1 1,0-1-1,0 0 1,0 0-1,0 0 0,0 0 1,0 0-1,-1-1 0,1 1 1,0-1-1,0 0 1,-1 0-1,-3-1 0,-7-1-109,0 0-1,-26-9 1,29 7 77,1 1 0,-1 0 0,0 1 0,-14-1 0,12 4 47,0 0 0,0 0 0,0 1 1,0 1-1,1 0 0,0 1 0,-1 1 1,1-1-1,1 2 0,-1 0 0,1 0 1,0 1-1,0 0 0,-15 14 1,10-5 3,0 0 0,1 1 0,1 0 0,0 1 0,2 0 0,0 1 0,-15 32 0,8-9 13,-3-1 0,-2-1 1,-1-2-1,-31 37 0,54-73-11,0 0-1,0-1 0,0 1 1,0-1-1,0 1 0,0-1 1,-1 1-1,1-1 0,0 0 1,-1 0-1,1 0 1,-1-1-1,1 1 0,-1-1 1,0 1-1,1-1 0,-5 0 1,-51-6-62,14 0-1409,8 10-10037,19 0 12074</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0.838"/>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0 1742 10496,'44'-34'21,"-43"33"-25,0 0 0,0 1 0,0-1 0,-1 0 1,1 0-1,0 0 0,0 0 0,-1 0 0,1 0 0,0 0 0,-1 0 0,1 0 0,-1 0 0,1 0 1,-1-1-1,0 1 0,1 0 0,-1 0 0,0 0 0,0-1 0,0 1 0,0 0 0,0 0 0,0-1 1,0 1-1,-1 0 0,1 0 0,0 0 0,-1 0 0,1-1 0,0 1 0,-1 0 0,0 0 0,1 0 1,-1 0-1,0 0 0,-1-1 0,-5-17 109,4-13-99,1-1 0,2 0-1,1 0 1,1 0 0,8-33 0,-5 40-63,1 1 0,2 0 0,0 0 1,2 1-1,0 0 0,26-42 1,-31 58 57,0 0 1,1 1 0,0-1 0,10-8-1,-14 14-6,0 1 0,0-1 0,0 1-1,0-1 1,0 1 0,0 0 0,1 0-1,-1 0 1,0 0 0,1 0 0,-1 1-1,0-1 1,1 0 0,-1 1 0,1 0 0,-1 0-1,1 0 1,-1 0 0,1 0 0,-1 0-1,4 1 1,6 4 57,1-1-1,-1 1 1,12 8 0,-17-8 47,1-1 1,0 0-1,0-1 1,1 0-1,-1 0 1,1 0-1,14 1 1,-19-4-100,1-1 0,-1 0 0,0 0 0,0 0 0,0-1 0,0 1 0,0-1 0,-1 0 0,1 0 0,0-1 0,-1 1 0,0-1 0,1 1 0,-1-1 0,0 0 0,3-5 0,7-3 0,91-88 238,13-11-114,-112 107-118,1-1-1,-1 1 0,0 0 0,1 0 1,0 1-1,0 0 0,-1 0 0,1 0 1,0 0-1,1 1 0,-1 0 0,0 1 1,0-1-1,12 2 0,7 1 276,1 1 0,32 9 0,-26-5-179,-10-3-75,0-1 1,0 0-1,0-2 0,0 0 0,37-5 0,-45 2-40,-1-1 0,1 0 1,-1-1-1,0-1 0,0 0 0,-1-1 0,1 0 0,-1-1 0,0 0 0,14-12 1,43-38-152,-2-3 1,67-78-1,-131 134 162,106-110-285,-95 102 252,0 0 0,1 1 0,0 0 0,1 1 1,0 1-1,23-10 0,53-12-147,145-30 1,-219 56 122,0-1 0,0 0 0,0-1 0,-1-1 0,0 0 0,0-2 0,22-15 0,3-9-419,50-50 1,-92 84 475,5-5-55,0 0 0,1 0 0,-1 0 0,1 1 0,0 0 0,0 0 0,0 1 1,0-1-1,1 1 0,-1 1 0,1-1 0,0 1 0,0 0 0,0 1 0,0 0 1,0 0-1,10 0 0,-2 0-300,-1 0 0,0-2 0,1 1 0,-1-2 1,0 0-1,-1 0 0,1-1 0,-1-1 0,0 0 0,21-14 1,8-3-2375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3.754"/>
    </inkml:context>
    <inkml:brush xml:id="br0">
      <inkml:brushProperty name="width" value="0.05" units="cm"/>
      <inkml:brushProperty name="height" value="0.05" units="cm"/>
    </inkml:brush>
  </inkml:definitions>
  <inkml:trace contextRef="#ctx0" brushRef="#br0">0 367 11008,'12'-19'20,"1"1"0,1 1 0,0 1 1,31-28-1,-11 16 377,52-34 1,-85 61-384,-1 1 0,1 0 0,-1-1 1,1 1-1,-1-1 0,1 1 0,-1 0 0,1 0 1,-1-1-1,1 1 0,-1 0 0,1 0 1,-1-1-1,1 1 0,-1 0 0,1 0 0,0 0 1,-1 0-1,1 0 0,-1 0 0,1 0 1,0 0-1,-1 0 0,1 0 0,-1 0 0,2 1 1,-3 13 192,-19 34-64,13-33-88,4-8-47,0 0-1,-1-1 1,1 0 0,-1 1 0,-1-2-1,1 1 1,-1 0 0,0-1 0,0 0 0,-8 6-1,12-10-50,0 0-1,0 0 0,0 0 0,0 0 0,0 0 1,0 0-1,1 1 0,-1-1 0,1 0 1,-1 0-1,1 0 0,-1 1 0,1 0 1,1 2-585,8-11 98,-2-3 303,-1 0 0,1 0 0,-1-1 0,-1 0 1,0 1-1,0-2 0,4-18 0,13-88-24,-4 19 653,-15 107-193,0-1 0,-1 1 0,0-1 0,3 14 0,-4 1-64,0 0 0,-1 0-1,-1 0 1,-1 0 0,-2 0 0,-6 26 0,-3 19 718,14-40-569,3-21-197,1-19-104,-1-4-462,-2 0 0,1-19 0,-2 22-748,1-11-5481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1.350"/>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 43 128,'0'0'0,"46"-28"0,-30 14 0</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1.782"/>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17 0 9728,'0'0'0,"-17"49"-256,23-43 128,15-16-1792,-5 3 0,0 1-1280</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2.170"/>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141 401 9728,'-49'26'0,"-32"17"0,71-41 0,40-21 0,-11 5 0,7-4-128,-4 0 128,0 2-896,1 0 128,1-1-4608</inkml:trace>
  <inkml:trace contextRef="#ctx0" brushRef="#br0" timeOffset="1">774 1 10112,'-55'26'0,"-32"20"0,59-44 0,28-20 0,0 4 0,6 2-384,0 2 0,4 4-768,0 0 0</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2.584"/>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89 16 13568,'0'0'0,"59"-16"0,-71 26 0,-31 9-256,15-3 0,1 4-768,7-8 128,2 2-6784</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2.938"/>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108 92 13440,'24'-33'0,"23"-25"-128,-61 60 128,-35 38-6272,15-12-640,-5 9 6912,-3-3 0</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3.281"/>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442 1 11520,'0'0'0,"-45"71"640,9-33 0,-9 4-128,-3-3 128,-7-3-384,6-3 128,1-7-384,9-4 0,11-6-6912,6 4-640,6-3 7552,5-1 0</inkml:trace>
  <inkml:trace contextRef="#ctx0" brushRef="#br0" timeOffset="1">235 569 15104,'0'0'0,"-2"-33"256,18 17 0,17 0-128,11-8 0,13-4-1152,28-11 128,24-9-5760,17-25-512,-1 2 9344</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3.883"/>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0 1 12032,'0'0'0,"25"48"0,-17-42 128,-8-10 128,-10 8-896,4 2 0</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4.223"/>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39 209 12032,'39'-77'0,"21"-54"0,-78 135 0,-45 75-1408,35-41 128,0 0-4992</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4.628"/>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154 0 14336,'-51'81'0,"-34"56"0,67-120 0,34-66-896,-9 23 0,5-7-1024,-4 1 128,-2 0-3968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5.027"/>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43 815 10240,'-13'32'0,"-11"20"-256,18-56 128,10-30-640,-2 4 0,2 1-4864</inkml:trace>
  <inkml:trace contextRef="#ctx0" brushRef="#br0" timeOffset="1">654 67 11392,'-39'16'0,"-22"12"-128,55-22 128,31-12-1536,-11 2 0</inkml:trace>
  <inkml:trace contextRef="#ctx0" brushRef="#br0" timeOffset="2">848 0 15104,'0'0'0,"-49"26"0,33-16 0,2-3-256,8-3 128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5.525"/>
    </inkml:context>
    <inkml:brush xml:id="br0">
      <inkml:brushProperty name="width" value="0.05" units="cm"/>
      <inkml:brushProperty name="height" value="0.05" units="cm"/>
    </inkml:brush>
  </inkml:definitions>
  <inkml:trace contextRef="#ctx0" brushRef="#br0">4 383 5760,'4'-24'329,"-2"26"421,-1 15 197,-2-7 1875,-3-24-1885,-1-27-216,4 19-516,2 1 0,0 0 0,1-1-1,10-39 1,-7 45-194,-1-2 15,1 1 0,1 0 0,0 0 1,2 0-1,11-20 0,-17 34-23,0-1 1,1 1 0,-1 0-1,1 0 1,0 0 0,0 0-1,0 0 1,1 1 0,-1-1-1,0 1 1,1 0 0,0 0-1,-1 0 1,1 0 0,0 1-1,0 0 1,0 0 0,0 0-1,0 0 1,0 0 0,0 1-1,0 0 1,1 0 0,-1 0-1,0 0 1,0 0 0,0 1-1,0 0 1,6 2 0,-3-1 25,1 1-1,0 0 1,-1 1 0,1-1 0,-1 1 0,0 1 0,0 0 0,-1 0 0,0 0 0,1 0 0,-2 1 0,1 0 0,-1 1 0,0-1 0,0 1 0,0 0 0,-1 0 0,-1 0 0,1 1 0,4 13 0,-3-6 32,-1 1 0,-1-1 0,0 1 0,-1-1 0,-1 1 0,-1 0 0,0-1 0,-1 1 0,0 0 0,-4 17 1,-1-15 69,1 0 1,-2 0 0,-13 26 0,1-4-3411</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5.479"/>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0 33 128,'21'-33'0</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5.945"/>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85 0 14080,'0'0'-128,"-46"45"-1664,30-25 256,8-8-384,-1 4 128,3 0-2560</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6.346"/>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488 0 13952,'-23'97'0,"-13"65"0,32-152 0,18-81 0,-8 39 0,4 0-384,-8 18 0,2 12-896,-4 18 0</inkml:trace>
  <inkml:trace contextRef="#ctx0" brushRef="#br0" timeOffset="1">287 857 12160,'0'0'0,"-48"59"0,22-31 0,-3 5 0,-9 5 0,-5 8-384,11-3 0,8-1-1024,1-7 128,-1 1-4480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6.673"/>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375 47 10240,'0'0'0,"-16"-46"256,-10 72 0,-13 28 128,-3 5 128,-3 10-128,3-15 0,1-1-256,3-5 128,6 1-256,9-7 128,7-3-384,8-9 128,2-2-8832</inkml:trace>
  <inkml:trace contextRef="#ctx0" brushRef="#br0" timeOffset="1">582 401 12800,'0'0'0,"-53"22"0,53-12 0,16-4-128,6 4 0,11-2-768,15 2 128,1 1-6784</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8.875"/>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0 124 13952,'0'0'0,"33"-57"-2816,-11 25 1408,2-3-5120</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9.257"/>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589 1 11136,'0'0'0,"-44"8"-1024,19 24 0,7 17-1280,2-3 0,0-2 0</inkml:trace>
  <inkml:trace contextRef="#ctx0" brushRef="#br0" timeOffset="1">2 940 12544,'0'0'0,"77"-60"-384,-83 60 0,-28 22-1792,13-20 128,3 2-2688</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9.659"/>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142 267 12416,'-47'29'0,"-34"15"-128,67-44 0,34-24-1024,-8-1 128,11 1 256,1 4 0,-2 0-4992</inkml:trace>
  <inkml:trace contextRef="#ctx0" brushRef="#br0" timeOffset="1">168 124 15232,'0'0'768,"65"-63"-1408,-1 2-10368</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0:10.804"/>
    </inkml:context>
    <inkml:brush xml:id="br0">
      <inkml:brushProperty name="width" value="0.1" units="cm"/>
      <inkml:brushProperty name="height" value="0.2" units="cm"/>
      <inkml:brushProperty name="color" value="#0069AF"/>
      <inkml:brushProperty name="tip" value="rectangle"/>
      <inkml:brushProperty name="rasterOp" value="maskPen"/>
    </inkml:brush>
  </inkml:definitions>
  <inkml:trace contextRef="#ctx0" brushRef="#br0">2144 14 128,'-1'0'0,"-111"31"2441,98-25-2037,0 0 0,1 1-1,0 0 1,0 1 0,-17 14 0,11-9-344,0 0 1,-2-1-1,-36 16 0,37-19 104,6-1-54,1 0 0,0 1 0,-22 19 1,-11 9 67,2-9 85,-64 47 1031,92-64-721,9-6 355,21-11-210,6-5-683,0 0 0,-1-2 0,33-28 1,-34 26-26,0 1 0,1 1 0,1 0 1,27-13-1,4 5 3,96-47 166,-95 45 349,-33 15-228,-31 14-168,-136 69 188,-165 113 0,-115 75 740,265-167-840,138-81-221,-13 9 8,-2-2 1,-58 24-1,84-40 28,26-9-1,27-10 4,36-23-38,117-40 0,-157 66 0,18-6 0,55-24 0,-68 22-12,19-7-81,-2-3 0,0-2 0,59-43 0,16-16 93,-127 85-12,2-1-113,-10 8-60,-11 12 16,-2 2 154,-1-1 1,-1 0-1,0-2 1,-24 15-1,-86 44-52,70-42 58,0-1 105,-2-2 0,0-4 0,-88 24 0,43-10-91,0-1-32,93-36 36,9-5-3,16-13 2,32-21-31,822-492-1726,-754 475 1536,2 5-1,151-45 1,-237 88 170,-98 30-66,-105 53-1,156-68 116,-57 29 176,-98 66 0,-59 61-299,75-51 105,47-41-2026,-222 106 1,315-171 1580,25-12-43,30-12 348,22-8 577,-2-2 0,73-44 0,-33 16 177,-10 10-353,-33 18 934,0-3-1,88-64 1,-134 87-1172,4-4-8,1 1 0,0 0-1,29-16 1,-43 26-3,0 1 1,0-1-1,0 0 0,0 0 1,0 0-1,0 1 1,0-1-1,0 0 1,0 0-1,0 0 0,0 0 1,0 1-1,0-1 1,0 0-1,0 0 1,0 0-1,0 0 1,0 1-1,1-1 0,-1 0 1,0 0-1,0 0 1,0 0-1,0 1 1,0-1-1,0 0 1,0 0-1,1 0 0,-1 0 1,0 0-1,0 0 1,0 0-1,0 0 1,1 1-1,-1-1 0,0 0 1,0 0-1,0 0 1,0 0-1,1 0 1,-1 0-1,0 0 1,0 0-1,0 0 0,0 0 1,1 0-1,-1 0 1,0 0-1,0 0 1,0 0-1,1 0 0,-1 0 1,0-1-1,0 1 1,0 0-1,0 0 1,0 0-1,1 0 1,-1 0-1,0 0 0,0 0 1,0 0-1,0-1 1,0 1-1,1 0 1,-8 11 85,7-10-73,-22 29-3,-2 0 1,-1-1 0,0-2-1,-3-1 1,0-1 0,-1-1-1,-48 30 1,-27 6 9,-114 49 0,96-51-17,-742 442 18,851-492 12,8-4-8,1 0 0,-1-1 0,0 0-1,-1 0 1,1 0 0,-1-1 0,1 1-1,-12 2 1,39-27 82,66-48-108,170-102 0,-138 98-19,16-5-34,256-105 0,-101 52 77,-255 114-2,-1-2 1,-1-2-1,48-39 0,-110 97-234,5-15 249,-1-1 0,-1-1 1,0-1-1,-2-1 0,-37 18 0,-154 57-26,80-37-109,-86 49 46,-55 23-43,249-113 70,23-10 13,0-1 0,0 0 0,-1 0 1,1 0-1,-1-1 0,0 0 0,-14 2 1,58-36 12,110-54 92,-65 41-56,170-81-222,-22 13 244,-183 84 40,71-59 1,12-7-424,-152 125 90,2-9 179,-2-1 1,-1-2-1,-50 32 1,-91 36-134,105-55 195,-525 261-28,506-251-49,2 3 0,-142 108 0,179-120 51,22-19 105,0 2 0,1 0 0,-19 22 0,24-24-85,10-15-22,8-10-41,6-3 10,0 0 0,0 1 0,2 0-1,0 1 1,28-20 0,-10 7-12,403-273-215,-296 211 197,292-204-56,119-75-21,-522 349 61,-22 13 109,-15 11 79,-337 199-430,43-26 170,111-62-453,59-47-4639,119-63 5066,-1 0 1,0-2 0,0 1 0,-29 4-1,44-10 195,0 0 0,0 0 0,0 0 0,0 0 0,0 0 0,-1 0 0,1 0 0,0 0 0,0 0 0,0 0 0,0 0 0,0 0 0,0 0 0,0 0 0,0 0 0,-1 0-1,1 0 1,0 0 0,0 0 0,0 0 0,0-1 0,0 1 0,0 0 0,0 0 0,0 0 0,0 0 0,0 0 0,0 0 0,0 0 0,0 0 0,0 0 0,0-1 0,0 1 0,0 0 0,0 0 0,0 0-1,0 0 1,0 0 0,0 0 0,0 0 0,0 0 0,0-1 0,0 1 0,0 0 0,0 0 0,0 0 0,0 0 0,0 0 0,0 0 0,0 0 0,0 0 0,0-1 0,0 1 0,0 0 0,0 0 0,0 0-1,0 0 1,0 0 0,1 0 0,-1 0 0,0 0 0,0 0 0,0 0 0,0 0 0,0 0 0,0 0 0,11-13-49,12-10-17,88-66-166,-69 57-833</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0:16.76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11095 1 8704,'0'7'170,"0"-5"-142,-1 60 535,0-57-542,1 1 1,-1 0 0,-1-1 0,1 1 0,-1-1 0,0 1 0,0-1 0,-1 0 0,0 0 0,-3 5 0,-36 42 462,-1-3-1,-63 55 1,74-77-236,-2-1 0,-1-2 0,-72 36 1,-125 42 104,113-53-78,-445 212 365,415-194-320,-224 137 0,346-186-179,19-12-42,-1 0 1,0 0 0,0-1 0,-13 5 0,22-10-97,-1 0 0,1 0 0,-1 0-1,1 0 1,-1 0 0,1 0 0,-1-1 0,1 1-1,-1 0 1,1 0 0,0-1 0,-1 1 0,1 0-1,-1 0 1,1-1 0,0 1 0,-1 0 0,1-1 0,0 1-1,-1-1 1,1 1 0,0 0 0,0-1 0,-1 1-1,1-1 1,0 1 0,0-1 0,0 1 0,0-1-1,-1 1 1,1-1 0,0 1 0,0-1 0,0 1-1,0-1 1,0 1 0,0-1 0,0 1 0,1-1-1,-1 1 1,0 0 0,0-1 0,0 1 0,1-1-1,1-25 43,3 8-36,0 1 0,1-1 0,1 1 0,1 0-1,0 0 1,1 1 0,1 0 0,0 1 0,1 0 0,1 0 0,0 1 0,26-22 0,7-1-12,2 1 0,87-51 0,138-56-4,-162 89-114,8-4-161,134-73-332,-203 101 470,76-32 0,-98 51 99,0 1 0,1 2 0,0 1 0,51-7 1,-54 9 21,-19 4 9,-1 0 0,1 0 0,-1 0 0,1 0 0,9 1 0,-15 0 13,1 1 1,-1-1-1,1 0 1,-1 0-1,1 0 1,-1 0-1,0 1 1,1-1-1,-1 0 1,1 0-1,-1 0 1,0 1-1,1-1 0,-1 0 1,0 1-1,1-1 1,-1 0-1,0 1 1,1-1-1,-1 1 1,0-1-1,0 0 1,0 1-1,1-1 1,-1 1-1,0-1 1,0 1-1,0-1 0,0 1 1,0-1-1,0 0 1,0 1-1,0-1 1,0 1-1,0-1 1,0 1-1,0-1 1,0 1-1,0-1 1,0 1-1,0-1 1,-1 0-1,1 1 0,0-1 1,0 1-1,-1-1 1,1 1-1,0-1 1,-1 1-1,-17 23 7,-14 6-26,-2-1 1,-2-2 0,0-1 0,-70 36-1,-173 66-120,167-80 121,-35 15 19,-297 142 0,317-136 0,-351 179-10,392-210-14,-2-4-1,-1-3 1,-158 32 0,188-56-223,-1-2 0,-101-6 0,58-1-5817,93-1 5704,17-3-16,20-6-40,-11 9 433,0 0-1,0 1 1,0 1 0,0 1-1,0 0 1,1 1 0,19 4-1,-5 2 61,0 2-1,50 20 1,-7 0 712,-73-28-727,0-1 0,0 1 0,0 0 0,0-1 1,1 1-1,-1 0 0,0 0 0,0 0 0,0 0 0,-1 0 0,1 0 0,0 0 1,0 0-1,0 0 0,-1 0 0,1 1 0,-1-1 0,1 0 0,-1 0 1,1 1-1,-1-1 0,0 0 0,0 1 0,1-1 0,-1 0 0,0 1 1,0-1-1,0 0 0,0 1 0,-1-1 0,1 0 0,0 1 0,-1-1 1,1 0-1,0 0 0,-1 1 0,0-1 0,1 0 0,-1 0 0,-1 2 1,-1 3 27,-1 0 0,1-1 0,-1 1 0,0-1 0,0 0 0,-10 8 0,5-7-15,-1 0 0,0 0-1,-1-1 1,0 0 0,-17 5-1,-9 4 246,-41 17 427,-2-4-1,-140 28 0,-174 5-510,225-36-159,-184 16 81,-327 8 759,406-27-641,83-9-61,89-5-23,0-5 0,-1-4 0,-155-25 0,183 15 87,-406-73 743,375 67-904,-129-6-1,-109 14 205,171 7-261,-159 9-61,74 1 0,23-12 107,-131 3 170,311 1-224,-1-3 0,1-2-1,-91-22 1,-4 0-8,11 1-45,76 14 0,-99-9 0,115 19 5,-69-3 57,-167-30-1,157 8-61,-1 6 0,-238-10 0,187 29-25,69-1-9,-1 5 0,-111 15-1,207-13 6,1 0-1,-1 1 1,-15 7-1,15-6 20,8-3 10,128-15-142,227 4 0,-112 7 42,-134-1 75,0 5-1,0 4 1,0 4-1,198 48 0,303 67 26,-301-70 0,-154-30 0,237 10 0,150-41 0,264 0-106,-128 12-1067,472-104-747,-1143 98 1920,248-28-111,153-13-13,13 22-2185,3 11-7328,-216 4 10170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0:39.59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101 325 128,'0'0'7573,"8"1"-7210,84 8 954,122-6 0,100-22-730,-299 18-537,-4 0-29,1 0-1,-1-1 1,19-5 0,-28 7-10,1-1 1,-1 0-1,1 0 1,-1 0-1,0 0 0,0-1 1,1 1-1,-1-1 1,0 1-1,0-1 0,-1 0 1,1 0-1,0 0 1,-1 0-1,1 0 0,-1 0 1,1 0-1,-1 0 1,0-1-1,0 1 1,1-4-1,-1 5 14,-1 0 1,0 0-1,1 0 0,-1 0 0,0-1 1,0 1-1,0 0 0,0 0 1,0 0-1,0 0 0,0 0 1,0-1-1,0 1 0,-1 0 0,1 0 1,0 0-1,-1 0 0,1 0 1,-1 0-1,0-1 0,0 0-11,-1 1 0,1 0 0,-1 0 0,1 0 0,-1 0-1,1 0 1,-1 0 0,1 1 0,-1-1 0,0 1 0,0-1 0,1 1-1,-4-1 1,-52-8-7,0 3 0,-108 2-1,-9 0 17,-122-2 472,223 6 141,77-1-605,-1 1 0,1-1 0,-1 0 0,0 0-1,1 0 1,-1-1 0,5-2 0,13-5-1,13 0 9,0 2 0,0 1 0,65-1 1,109 12 225,-122-1-167,91-6 1,-157 0-71,-1 0 0,0-1 1,0-1-1,0-1 1,0-1-1,-1 0 1,0-1-1,22-12 1,-10 6 95,-24 11-34,-22 6-48,-345 80-42,277-64 0,1 3 0,2 4 0,-104 49 0,169-69 20,9-3 9,-1 0 1,1 0-1,-1-1 1,0 0-1,0-1 1,0 0-1,-9 2 129,27-9 119,169-40 62,-46 14-187,50-16-24,277-35 0,-355 70-133,187-25-38,-230 26 23,-1-3 1,97-36-1,-101 26-151,-57 24 170,0 0-1,0 0 1,0 1 0,0-1-1,0 0 1,0 0-1,0 0 1,0 0 0,0 0-1,0 0 1,0 0 0,0 0-1,0 0 1,0 0-1,0 0 1,0 1 0,0-1-1,0 0 1,0 0-1,0 0 1,0 0 0,0 0-1,1 0 1,-1 0 0,0 0-1,0 0 1,0 0-1,0 0 1,0 0 0,0 0-1,0 0 1,0 0-1,0 1 1,0-1 0,0 0-1,0 0 1,0 0-1,1 0 1,-1 0 0,0 0-1,0 0 1,0 0 0,0 0-1,0 0 1,0 0-1,0 0 1,0 0 0,0 0-1,1 0 1,-8 6-36,-22 15 16,-1-2 0,-1-1 1,-47 20-1,-106 33-115,67-29 99,11-1 37,-163 69 0,244-99-39,-36 11 0,37-15 10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6.389"/>
    </inkml:context>
    <inkml:brush xml:id="br0">
      <inkml:brushProperty name="width" value="0.05" units="cm"/>
      <inkml:brushProperty name="height" value="0.05" units="cm"/>
    </inkml:brush>
  </inkml:definitions>
  <inkml:trace contextRef="#ctx0" brushRef="#br0">221 221 7168,'0'0'1173,"-5"1"-682,-11 3-3,1-1 0,-1 0 0,0-1 0,0-1 0,0 0 0,-19-2 0,31 1-446,0-1 0,0 1 0,1-1 0,-1 0 0,0 0 0,0 0 0,1-1 0,-1 1 0,1-1 0,0 0-1,-1 1 1,1-2 0,0 1 0,0 0 0,0-1 0,0 1 0,1-1 0,-1 0 0,1 0 0,-1 0 0,1 0 0,0 0 0,0-1 0,1 1 0,-1-1 0,1 1 0,-1-1 0,1 1 0,0-1-1,1 0 1,-1 0 0,0 1 0,1-7 0,0 4-31,0 0-1,0 1 0,0-1 0,1 0 1,0 1-1,0-1 0,1 0 1,0 1-1,0 0 0,0-1 1,0 1-1,1 0 0,0 0 1,0 0-1,0 0 0,0 1 0,1 0 1,0-1-1,0 1 0,0 0 1,0 1-1,1-1 0,9-5 1,-7 6-4,-1-1 0,1 2 0,0-1 0,-1 1 1,1 0-1,0 0 0,1 1 0,-1 0 0,0 0 1,0 0-1,0 1 0,1 1 0,-1-1 0,0 1 0,0 0 1,0 1-1,0-1 0,10 5 0,-8-2 14,-1 0 0,1 1 0,-1 0-1,-1 0 1,1 1 0,-1 0 0,1 0-1,-2 0 1,1 1 0,-1 0 0,0 1-1,-1 0 1,1-1 0,-1 2 0,5 12 0,-7-15 4,-1 0 0,1 0 1,-1 1-1,-1-1 1,0 0-1,1 1 1,-2-1-1,1 1 0,-1-1 1,0 1-1,0-1 1,-1 1-1,0-1 1,0 1-1,-1-1 0,1 0 1,-1 1-1,-1-1 1,1 0-1,-1 0 1,0-1-1,-8 11 1,8-11-1,0-1 1,0 0 0,-1-1 0,0 1 0,0-1 0,0 1 0,0-1 0,-1 0 0,1-1 0,-1 1-1,1-1 1,-1 0 0,0 0 0,-10 3 0,5-4-309,1 0 0,-1-1-1,0 0 1,0 0 0,1-1 0,-1 0-1,-9-3 1,-6-1-8591</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0:48.392"/>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517 285 11264,'0'0'384,"-2"6"-43,-9 33-75,5-15-99,-2 1 1,-10 23-1,18-47-173,-1 0 1,1 0-1,-1 0 1,0 0-1,0 0 1,0 0-1,1 0 0,-1 0 1,0-1-1,0 1 1,0 0-1,0-1 1,0 1-1,0 0 0,-1-1 1,1 1-1,0-1 1,0 0-1,0 1 1,0-1-1,-1 0 0,1 0 1,0 0-1,0 0 1,0 0-1,-1 0 1,1 0-1,0 0 0,-3-1 1,-40-15-289,16 5 179,-71-11 50,68 17 55,0-2-1,0-1 1,1-1-1,1-1 1,-43-21-1,56 20 182,-8-4-516,24 15 342,0 0-1,0 0 1,0-1 0,0 1-1,0 0 1,0 0 0,0 0-1,0 0 1,0 0 0,-1 0-1,1 0 1,0 0 0,0 0-1,0 0 1,0 0 0,0 0-1,0 0 1,0 0 0,0 0-1,0 0 1,0 0 0,0 0 0,-1 0-1,1 0 1,0 0 0,0 0-1,0 0 1,0 0 0,0 0-1,0 0 1,0 0 0,0 0-1,0 0 1,0 0 0,0 0-1,-1 0 1,1 0 0,0 0-1,0 0 1,0 1 0,0-1-1,0 0 1,0 0 0,0 0-1,0 0 1,0 0 0,0 0-1,0 0 1,0 0 0,0 0 0,0 0-1,0 0 1,0 0 0,0 1-1,0-1 1,0 0 0,0 0-1,0 0 1,0 0 0,0 0-1,0 0 1,0 0 0,0 0-1,0 0 1,0 0 0,0 1-1,8 12-111,0-3 96,0-1 0,1-1-1,-1 0 1,1 0 0,1 0 0,0-1-1,0-1 1,11 6 0,90 37 169,-110-49-148,21 6 49,17 9 6,-37-15-56,-1 1 0,0 0 0,1 0 0,-1 0-1,0 0 1,0 0 0,0 0 0,0 0 0,0 1-1,0-1 1,0 0 0,0 0 0,-1 1 0,1-1-1,0 1 1,-1-1 0,1 1 0,-1-1 0,1 1-1,-1-1 1,0 1 0,0-1 0,0 3 0,0-4 1,0 0 0,0 1 0,0-1 0,-1 0 1,1 1-1,0-1 0,0 0 0,-1 1 0,1-1 0,0 0 1,-1 1-1,1-1 0,0 0 0,-1 0 0,1 0 1,0 1-1,-1-1 0,1 0 0,0 0 0,-1 0 0,1 0 1,-1 0-1,1 0 0,0 0 0,-1 1 0,1-1 1,-1 0-1,1 0 0,-1-1 0,1 1 0,0 0 0,-1 0 1,1 0-1,0 0 0,-1 0 0,1 0 0,-1 0 1,1-1-1,0 1 0,-1 0 0,1 0 0,0-1 0,-1 1 1,-18-9 157,13 4-102,-1 1 18,0 0 1,1 0-1,0-1 1,0 0-1,0 0 1,1-1-1,0 1 1,-9-14-1,14 19-71,0-1 0,0 1 0,0-1 0,0 1-1,1-1 1,-1 1 0,0-1 0,0 1 0,0-1-1,1 1 1,-1 0 0,0-1 0,1 1 0,-1-1-1,0 1 1,1 0 0,-1-1 0,1 1 0,-1 0 0,0-1-1,1 1 1,-1 0 0,1 0 0,-1 0 0,1-1-1,-1 1 1,2 0 0,13-6 31,-1 5-19,1 1 0,-1 0 0,1 1 0,-1 0 0,23 5 0,0 0-12,12 2 130,0 1 0,51 18 0,-67-17-142,0-2 1,1-1-1,-1-2 1,48 2-1,-64-6-364,0-2 0,0 0-1,0-1 1,0-1 0,0 0-1,-1-2 1,0 0 0,0 0-1,0-1 1,26-15 0,-28 12 309,-1 1 1,0-2 0,0 0-1,-1-1 1,0 0 0,-1-1-1,12-14 1,-23 25 128,1 0 1,-1 0-1,1 0 1,0 0-1,-1 0 0,1 0 1,0 1-1,0-1 0,-1 0 1,1 1-1,0-1 0,0 0 1,0 1-1,0-1 0,0 1 1,0-1-1,0 1 1,0 0-1,0 0 0,0-1 1,0 1-1,0 0 0,0 0 1,0 0-1,1 0 0,-1 0 1,0 0-1,1 1 1,2 0 61,-1 1 0,0-1 0,0 1 0,-1 0 1,1 0-1,0 1 0,3 3 0,11 9 63,86 54 336,-60-41-355,43 34 0,-83-59-174,1 0 1,0 0-1,-1-1 0,1 1 0,0-1 1,1 0-1,-1 0 0,0 0 0,0-1 0,1 0 1,-1 0-1,1 0 0,-1 0 0,1-1 1,0 1-1,-1-1 0,1-1 0,-1 1 0,1 0 1,0-1-1,-1 0 0,1 0 0,-1-1 1,0 1-1,1-1 0,4-2 0,4-4-26,0 0-1,-1 0 1,-1-1-1,1 0 1,-1-1-1,16-20 1,-17 19 10,-1 1 1,2 0-1,-1 0 1,2 1-1,-1 0 0,24-12 1,-27 17 31,0 1 1,1 0-1,0 0 1,-1 1-1,1 0 1,0 1-1,0 0 1,0 0-1,0 1 1,0 0-1,-1 1 1,12 1-1,-20-2-14,72 10 9,89 2 1,-154-11-11,-1-1 0,1 1 0,-1 0 0,1 1 0,-1 0 0,1 0 1,-1 0-1,0 1 0,0 0 0,9 5 0,5 6 82,30 26 0,-12-9 9,-19-15-91,-16-12 2,1 0 1,1-1 0,-1 1-1,0-1 1,1 0 0,0-1-1,6 4 1,-4-3 16,0-1 0,0 1 0,0-1 0,0-1 0,0 1 0,0-1 1,0 0-1,1-1 0,-1 0 0,0 0 0,1-1 0,-1 1 0,0-2 0,0 1 0,0-1 0,0 0 0,0 0 1,12-7-1,-10 5-19,0-1 0,0 2 0,1-1 0,0 1 0,14-3 0,-19 6 0,-1 0 0,0 0 0,0 0 0,0 0 0,1 1 0,-1-1 0,0 1 0,0 0 0,0 1 0,0-1 0,0 1 0,-1 0 0,1 0 0,0 0 0,-1 0 0,5 4 0,9 9 0,0 1 0,-1 1 0,-1 1 0,0 0 0,-1 1 0,-2 0 0,14 27 0,0-3 0,-24-38-1,1-1 0,0 0 0,0 0 1,1-1-1,-1 1 0,6 4 0,-8-7 2,0-1 0,0 1 0,0 0-1,0-1 1,0 1 0,0-1 0,0 1-1,0-1 1,0 1 0,0-1 0,0 0-1,1 1 1,-1-1 0,0 0 0,0 0-1,0 0 1,0 0 0,0 0 0,1 0-1,-1 0 1,0-1 0,0 1 0,0 0 0,0 0-1,0-1 1,0 1 0,0-1 0,0 1-1,0-1 1,0 0 0,0 1 0,0-1-1,0 0 1,1 0 0,5-9 10,0 0-1,0 0 1,-1 0-1,-1-1 1,1 0-1,-2 0 1,1-1-1,-2 1 1,5-24 0,-5 22 1,0-1 0,1 0 0,1 1-1,0 0 1,1 0 0,0 0 0,1 1 0,9-12 0,-9 14-7,1 1-1,1 1 1,0-1-1,0 1 0,15-10 1,-21 16-5,0 0-1,0 1 1,1-1 0,-1 1 0,1 0 0,-1-1-1,1 2 1,-1-1 0,1 0 0,0 1-1,-1 0 1,1-1 0,0 2 0,-1-1-1,1 0 1,-1 1 0,1-1 0,0 1 0,-1 0-1,1 0 1,-1 1 0,7 2 0,14 11 21,30 22 0,-40-26-9,1 0 0,0-1 1,1-1-1,0 0 0,1-1 0,23 8 1,-35-16-13,0 1 0,0 0 0,0-1 0,0 0 0,0 0 0,0-1 0,0 1 0,0-1 0,0 0 0,0-1 0,-1 1 0,7-3 0,56-31 0,-46 23 0,-1 1 0,1 0 0,0 1 0,1 1 0,33-9 0,-47 16 0,0 1 0,0 0 0,0 0 0,0 1 0,0-1 0,0 2 0,0-1 0,0 1 0,0 1 0,0-1 0,0 1 0,-1 1 0,1-1 0,-1 1 0,1 1 0,10 6 0,-1 2 0,-1 0 0,19 20 0,-24-22 0,0 0 0,1 0 0,0-1 0,0 0 0,19 9 0,-29-17-7,-1-1 0,1 1 0,-1-1 0,0 0 0,1 1 0,-1-1 1,1 0-1,-1 0 0,1 0 0,-1 0 0,1 0 0,-1 0 0,1 0 1,-1 0-1,1-1 0,-1 1 0,1 0 0,-1-1 0,1 0 0,-1 1 1,0-1-1,2-1 0,23-23-193,-24 23 195,80-113-76,-18 23-222,-61 88 287,0 0 0,1 0 0,-1 0 0,1 1 1,-1-1-1,1 1 0,0 0 0,0 0 0,0 0 0,1 1 0,-1 0 0,1 0 1,-1 0-1,1 0 0,0 0 0,5 0 0,-3 1 19,-1 1 0,1 0-1,-1 1 1,1-1 0,-1 1-1,0 1 1,1-1 0,-1 1-1,0 0 1,0 0 0,0 1 0,6 3-1,-1 1 50,1 1 0,-1 1-1,-1 0 1,0 0-1,0 1 1,-1 0 0,0 1-1,12 19 1,23 25 81,-30-41-133,0 1 0,0-2 0,1 0 0,1-1 0,24 14 0,-39-25 2,1 0 0,0 0 1,-1 0-1,1-1 1,0 1-1,0-1 1,0 1-1,0-1 1,-1 0-1,1 0 1,0 0-1,0 0 0,0 0 1,0 0-1,0 0 1,0-1-1,-1 1 1,1-1-1,0 1 1,0-1-1,0 0 0,-1 0 1,1 0-1,-1 0 1,1 0-1,0 0 1,1-1-1,3-5 23,1 1-1,-1-1 0,0 0 1,7-13-1,5-4 20,-4 6-41,1 1 0,1 1 0,0 0 0,32-23-1,-41 35 5,0-1 1,1 1-1,0 1 0,0-1 0,0 2 0,0-1 0,1 1 0,-1 0 0,0 0 1,1 1-1,0 1 0,-1-1 0,1 1 0,-1 1 0,16 2 0,-7 0-5,-1 1 0,1 1 1,-1 1-1,0 0 0,0 1 0,19 12 0,83 63 200,-82-55 74,71 42-1,-102-66-262,0-1 0,0 0 0,0 0 0,1 0 0,-1-1 0,0 1-1,1-1 1,-1 0 0,1-1 0,-1 0 0,8 0 0,-4-1 4,0-1 1,-1 0-1,1 0 1,-1-1 0,1 0-1,10-6 1,13-5-18,50-13 0,-29 10 0,-43 14 0,1 1 0,-1 0 0,1 0 0,-1 1 0,1 0 0,0 1 0,0 0 0,15 3 0,9 3 0,42 14 0,-45-11 0,50 8 0,-45-13 0,1-1 0,0-2 0,63-7 0,-90 4 5,-1 0 0,0-1 0,0 0 0,0-1 0,0 0 0,-1-1 0,0 0 1,0 0-1,0-1 0,0 0 0,-1 0 0,0-1 0,7-8 0,11-14 38,-2 0 0,28-44 0,-29 39-15,38-44 0,-47 63-29,0 1 0,1 0 0,0 0 0,1 2 0,20-13 0,-31 22 2,-1 1 0,1-1 0,0 1 0,-1 0 0,1 1 0,0-1 0,0 1 0,0 0 0,0 0 0,0 1 0,0 0 0,0-1 0,1 2 0,-1-1 0,0 0 0,0 1 0,0 0 0,0 0 0,0 1 0,0 0 0,-1-1 0,1 2 0,0-1 0,-1 0 0,0 1 0,6 4 0,45 45 98,-5-4 165,18 16 54,-50-45-211,0-1 0,41 29 1,-59-46-108,6 3-15,1 1 0,0-1 1,0 0-1,0 0 1,1-1-1,14 5 1,-19-8 8,0 0 1,-1 0-1,1 0 1,0 0-1,0 0 1,-1-1-1,1 1 1,0-1-1,0 0 0,-1 0 1,1 0-1,-1 0 1,1 0-1,-1-1 1,1 1-1,-1-1 1,0 1-1,0-1 1,1 0-1,-1 0 0,-1 0 1,1 0-1,3-5 1,7-9-39,0-1 0,11-24 0,-13 24-3,0 0 1,18-22-1,-24 33 25,1 1 0,1 0 0,-1 0 1,1 1-1,-1-1 0,1 1 0,1 0 0,-1 1 1,0-1-1,11-3 0,-9 5 13,0 0 0,1 0-1,-1 0 1,0 1 0,1 0 0,-1 1 0,0 0 0,1 0 0,-1 1-1,1 0 1,-1 0 0,0 1 0,0 0 0,9 3 0,7 6 8,1 0 1,-2 2-1,25 16 0,-18-9-10,34 14-1,-55-30-5,1 0 0,0 0 0,0-1 0,0 0 0,0-1 0,0 0 0,20 0 0,-26-2 7,-1 0 1,0 0-1,0-1 0,0 0 1,1 1-1,-1-1 0,0 0 0,0 0 1,0-1-1,0 1 0,-1-1 0,1 1 1,0-1-1,-1 0 0,1 0 0,-1 0 1,1-1-1,-1 1 0,2-3 0,4-6-26,-2 1 0,1-1 0,8-20 0,1-1-9,-10 21 26,0 2 0,0-1 0,1 1 0,1 0 0,-1 0 0,1 1 0,1 0 0,0 0 0,0 1 0,0 0 0,15-8 0,-16 12 20,-1-1 0,1 2 0,0-1 0,0 1-1,-1 0 1,1 1 0,1-1 0,-1 2 0,0-1-1,0 1 1,0 0 0,0 1 0,0 0 0,0 1-1,0-1 1,0 1 0,11 5 0,21 10 188,-1 2 1,47 31 0,-50-27-3,1-3 0,61 26 1,-90-43-266,1 0 0,-1-1 0,1 0 0,0 0 0,0-1 0,0 0 0,0 0 1,0-1-1,16-2 0,-20 1 9,1-1 1,0 1-1,-1-1 0,1 0 1,-1-1-1,0 1 0,0-1 1,0 0-1,0 0 0,0-1 1,0 0-1,-1 1 0,0-1 1,0-1-1,7-8 0,-3 0-97,0 0 0,-1 0 0,0-1 0,-1 0 0,4-17-1,16-33-158,-24 61 333,-1 0 1,1 0 0,0 0 0,-1 0 0,2 0 0,-1 1 0,0-1-1,0 1 1,1 0 0,-1-1 0,1 1 0,0 0 0,-1 1-1,1-1 1,0 0 0,0 1 0,0-1 0,0 1 0,1 0-1,-1 0 1,0 0 0,0 1 0,1-1 0,-1 1 0,1 0 0,-1 0-1,0 0 1,1 0 0,3 1 0,10 3 74,-1 0 0,-1 1 0,1 1 1,28 14-1,6 3 4,-18-12-68,-10-2 51,0-1 0,0-1 0,1-1 0,40 5 0,-57-11-59,-1 1-1,1-1 1,0-1-1,-1 1 0,1-1 1,-1 0-1,1 0 1,-1 0-1,0-1 0,1 0 1,-1 0-1,0 0 1,0-1-1,0 0 0,-1 0 1,1 0-1,-1 0 0,1-1 1,-1 0-1,0 1 1,0-2-1,-1 1 0,1 0 1,-1-1-1,4-6 1,-4 5-8,1 0 1,-1 0-1,-1 0 1,1-1-1,-1 1 1,0-1-1,0 1 1,1-10 0,-3 14-2,0 0 1,-1 0 0,1 0 0,0 0 0,0 1 0,-1-1 0,1 0 0,-1 0 0,0 0 0,0 0 0,1 0-1,-1 1 1,0-1 0,0 0 0,-1 1 0,1-1 0,0 1 0,-1-1 0,1 1 0,0-1 0,-1 1 0,0 0-1,1 0 1,-1 0 0,0 0 0,1 0 0,-1 0 0,0 1 0,0-1 0,0 0 0,0 1 0,-3-1 0,-6-1 53,0 0 0,0 1 1,0 1-1,0-1 0,0 2 0,0 0 1,0 0-1,0 1 0,0 0 1,0 1-1,-11 4 0,1 1 108,0 1-1,1 0 1,0 2-1,-28 19 1,-27 29 284,3 3 0,-96 106 0,56-40-137,73-79-69,-3-1 1,-2-3-1,-94 76 0,134-118-230,-11 8 19,0-1-1,-30 15 1,40-23-30,0 0 1,0 0 0,-1-1 0,1 1-1,0-1 1,-1-1 0,1 1-1,-1-1 1,1 1 0,-1-2 0,1 1-1,-1 0 1,-8-3 0,-16-4 58,22 6-40,0 0-1,1-1 0,-1 0 1,1-1-1,-1 1 0,1-1 1,0-1-1,-11-6 0,5 0-16,-10-7 43,-1 0 0,-34-17-1,50 30-36,-1 0 0,1 1 0,-1 0 0,1 0 0,-1 1 0,0 0 0,0 0 0,0 1 0,0 1 0,0 0 0,-1 0-1,-9 1 1,-8 6-9,0 1 0,0 1 0,1 2 0,1 0 0,-26 16 0,-2 0 0,-28 17 0,-128 93 0,140-89 0,30-20 0,20-13 0,-1-2 0,0 0 0,-1-1 0,-31 13 0,12-13 6,-69 14-1,67-18-32,-53 18 1,76-20-456,31-14 16,5-3 70,36-25-519,-22 13-2108,1 2 0,69-34 0,-63 40 848,53-13 0,45-1 1235,-61 17 65</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39.023"/>
    </inkml:context>
    <inkml:brush xml:id="br0">
      <inkml:brushProperty name="width" value="0.35" units="cm"/>
      <inkml:brushProperty name="height" value="0.35" units="cm"/>
      <inkml:brushProperty name="color" value="#722E04"/>
    </inkml:brush>
  </inkml:definitions>
  <inkml:trace contextRef="#ctx0" brushRef="#br0">1 17926 6272,'7'-3'192,"72"-24"1483,-22 9-478,0-3 0,-2-2 0,76-44 1,-95 41-873,-2-2 0,53-53 0,14-14 321,-31 40-382,2 4 1,2 2-1,2 4 1,111-48 0,-21 17 492,194-119 0,169-161-96,-424 289-559,4 4 0,118-48-1,-125 62-43,7-7-1,-4-5 0,108-81 0,240-172 156,-341 236-128,3 5 1,198-93-1,-195 113 43,-1-5 0,180-121 0,-135 68 11,196-102-1,683-404 609,-944 550-710,2 5 1,4 4-1,122-50 0,777-371 219,-946 448-256,497-259 0,-334 198 0,154-70 22,-337 145 4,393-205 54,-375 190-80,112-68 0,253-111 0,-265 148 0,476-219 0,-352 126 0,217-110 0,22 35 0,-303 138 0,-91 38 0,193-120 0,-304 167 0,528-313 0,-472 288 0,319-161 0,-11-22 0,-278 153 0,245-154 0,-227 151 0,128-53 0,-62 45 0,131-59 0,-222 90 0,119-78 0,24-39 0,56-37 0,15 24 0,-270 155 2,153-74 61,192-126 0,-378 216-63,310-191 107,189-76 42,-239 136-148,-105 57 52,204-136 0,-150 71-42,338-168-1,122-50 118,-596 312-121,288-175-21,11 23 128,272-137-93,-492 242-21,227-131 0,-258 159 0,154-58 0,-102 57 0,267-145 0,-132 21-1,86-48 24,-275 180 35,182-62 0,-30 15-72,-209 77 15,-1-2 1,67-47-1,112-90-1,311-190 0,-168 165 0,-356 177 0,-1-1 0,0-1 0,-2-2 0,0 0 0,-1-2 0,-1-1 0,30-37 0,7-20-22,104-126 104,-128 165-59,1 2 0,78-62-1,76-52-22,-150 115 0,-2-2 0,48-61 0,56-96 91,116-142-54,-224 297-37,-2-2 0,-2-1 0,-2-1 0,34-71 0,160-318 0,-198 392 0,-2-2 0,-1-1 0,-3-1 0,-2 0 0,23-93 0,-29 66 0,-3-1 0,-4-1 0,-5-105 0,-1 161 0,0 0 0,-1 0 0,-1 1 0,-1-1 0,-1 1 0,-9-23 0,11 34 0,-1-1 0,0 1 0,-1 0 0,0 0 0,-1 1 0,1 0 0,-1-1 0,-1 2 0,1-1 0,-1 1 0,0 0 0,-1 0 0,1 1 0,-1 0 0,-11-5 0,-10-2 0,-1 1 0,0 1 0,-35-7 0,-98-10 0,-22 8 0,-357 11 0,22 39 0,125-6 0,11 6 0,120-6 0,-55 7 0,1 29 0,-139 73 0,324-86 0,-178 90 0,-301 164 0,217-156 0,73-32 0,-282 143 0,429-165 0,21-10 0,57-33 0,90-46 0,-16 4 0,22-7 0,1 0 0,-1 0 0,0 0 0,1 0 0,-1-1 0,1 1 0,-1 0 0,1 0 0,-1 0 0,1-1 0,-1 1 0,1 0 0,-1-1 0,1 1 0,0 0 0,-1-1 0,1 1 0,-1-1 0,1 1 0,0-1 0,0 1 0,-1-1 0,1 1 0,0-1 0,0 1 0,-1-1 0,1 1 0,0-1 0,0 1 0,0-1 0,0 1 0,0-1 0,0 1 0,0-1 0,0 0 0,0 1 0,0-1 0,0 1 0,0-1 0,0 1 0,0-1 0,1 0 0,1-10 0,0-1 0,1 1 0,0 1 0,1-1 0,0 0 0,1 1 0,0 0 0,1 0 0,0 1 0,0-1 0,1 1 0,8-8 0,11-11 0,1 2 0,39-30 0,-13 18 0,3 3 0,82-40 0,-97 54 0,391-195 0,173-94 0,-358 178 0,-173 97 0,111-36 0,-42 25 0,524-140 0,-528 161 0,226-50 0,-278 52-7,460-110 18,9 46-249,-414 75 145,0 7 1,163 15-1,-107 5 72,-72-13-110,-77-4 105,-1 3 0,1 2 0,93 18 0,-53 1 26,-1 4 0,-1 3 0,114 57 0,-53-20 0,-108-51 0,-2 1 0,0 2 0,-1 2 0,-1 1 0,34 26 0,-64-40 2,1 0-1,-1 0 0,0 0 1,0 1-1,-1 0 0,7 15 1,21 55-118,-29-62 103,0-1-1,-1 1 1,-1-1 0,-1 1 0,0 24 0,-10 84-53,5-93 61,-1 14 5,-2 0 0,-15 56 0,18-91 0,0 0 0,-1-1 0,1 1 0,-2-1 0,1 0 0,-1-1 0,-1 1 0,-11 11 0,-10 7 0,-32 24 0,32-27 0,-43 35 0,3 4 0,-102 120 0,32 7-67,6-9 6,84-127 61,-1-3 0,-3-1 0,-79 57 0,-30 28 0,8 11 0,47-43 0,-140 106 0,113-114 0,8-7 0,-131 121 0,176-133 0,-125 114 0,150-144 0,-114 74 0,-152 44 0,-23 15 0,31 26 0,-33 19 0,218-155 0,-265 101 0,271-115 0,-212 130 0,138-70 0,-347 176 0,449-248 0,-179 57 0,28-13 0,-289 169 0,15 41 0,519-297 0,-76 42 0,-2-4 0,-132 47 0,100-48 0,2 5 0,-159 87 0,219-101 0,-491 312 0,471-289 0,-107 76 0,131-98 0,-1-3 0,-52 23 0,-285 136 0,288-131 0,-167 127 0,134-86 0,-4-6 0,-3-6 0,-189 86 0,164-94 0,-150 73 0,210-94 0,-95 67 0,108-60 0,-21 16 0,-186 100 0,3-39 0,-79 40 0,14 27 0,-1 20 0,253-167 0,-173 69 0,246-115 0,-186 82 0,-501 349 0,539-327 0,99-67 0,-3-4 0,-165 65 0,59-33 0,3 8 0,4 8 0,-192 133 0,309-184 0,-208 131 0,198-130 0,-139 56 0,-87 24 0,218-84 0,-122 78 0,-232 159-85,-21-33 42,327-185 43,-14 5 0,-182 111 0,166-72 0,-386 231 0,-148 8 0,602-301-10,-112 66-1,-9 32-94,-146 83 103,-5-15 2,168-91 0,9 2 64,-204 166 0,328-235-58,-3-3-1,-2-3 0,-104 47 1,36-28 129,-138 65 84,8 25-61,122-50-44,-173 105 6,110-87-120,-49 26 0,79-54 0,-98 54 0,14 22 0,158-93 0,-3-4 0,-119 56 0,187-107 0,-60 28 0,-144 94 0,40-16 0,38-24 0,-155 144 0,121-86 0,162-134 21,-2-1-1,0-2 1,-52 23-1,-124 37 169,109-44-204,-13 17 74,-1 0 10,99-47-69,0 1 0,0 1 0,1 0 0,0 2 0,1 0 0,0 1 0,1 1 0,-30 31 0,-94 94-42,132-130 214</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39.024"/>
    </inkml:context>
    <inkml:brush xml:id="br0">
      <inkml:brushProperty name="width" value="0.35" units="cm"/>
      <inkml:brushProperty name="height" value="0.35" units="cm"/>
      <inkml:brushProperty name="color" value="#722E04"/>
    </inkml:brush>
  </inkml:definitions>
  <inkml:trace contextRef="#ctx0" brushRef="#br0">1 17485 8064,'25'-14'3881,"-25"14"-3840,0 0 0,0 1 0,0-1 0,0 0 0,0 1 0,0-1 0,0 0 0,0 1 0,0-1 0,0 0 0,-1 2 205,1-1-205,30-20 264,-23 14 19,217-161 1768,-132 95-1774,-20 16-178,176-128 498,-176 134-504,123-60-1,-94 63-135,133-71 111,77-78 34,24-14 13,-156 108 132,345-141 0,-441 212-214,151-79 1,19-47 20,108-59-41,-324 196-53,543-264 126,-419 211-127,-3-8 0,188-126 0,234-132 55,-294 180 40,137-116 13,-202 124-110,-86 62 2,215-104 0,137-51 128,106-122-128,-473 292-7,8-6 75,247-112-1,-270 145-67,-95 42 0,-12 5 0,-20 8 0,-44 17 0,1 2 0,-71 43 0,-124 89 0,168-101 0,-6 2 0,-534 318 0,542-332 0,-569 322 0,466-247 0,-471 268 0,489-305 0,-193 105 0,330-167 5,1 2-1,2 1 0,1 2 1,-44 45-1,66-63 76,13-15-55,19-24-2,14-8 11,3 2 1,1 1-1,65-44 1,145-78 67,-59 40-1,-134 80-97,929-582 419,-99 126-202,-191 109-208,-255 128-13,298-162 0,-355 231 0,113-60 0,841-385-362,-1081 544 309,-133 48-59,159-75-1,15-47-144,12-5-108,-238 133 188,1 3 1,111-31-1,-164 58 25,-18 3 152,0 0-1,0 0 0,0 0 1,0 0-1,0 0 0,0 0 0,0 0 1,0 0-1,1 0 0,-1 0 1,0 0-1,0 0 0,0 0 0,0 0 1,0 0-1,0 0 0,0 0 0,0 0 1,0 0-1,0 0 0,0 0 1,0 0-1,0 1 0,0-1 0,0 0 1,0 0-1,0 0 0,1 0 0,-1 0 1,0 0-1,0 0 0,0 0 1,0 0-1,0 0 0,0 0 0,0 1 1,0-1-1,0 0 0,0 0 1,0 0-1,0 0 0,0 0 0,0 0 1,-1 0-1,1 0 0,0 0 0,0 0 1,0 0-1,0 0 0,0 1 1,0-1-1,0 0 0,0 0 0,0 0 1,0 0-1,0 0 0,0 0 0,0 0 1,0 0-1,0 0 0,0 0 1,0 0-1,-1 0 0,1 0 0,0 0 1,0 0-1,-12 9-33,12-9 34,-170 80-171,70-37 86,-776 338 63,-196 101 44,1043-466 113,11-7 181,34-21-42,51-29-106,1 3-1,78-31 1,-68 33-138,162-72-30,-59 28 0,185-112 0,-291 146 16,382-229 83,17 20-86,-380 210-13,467-249 0,146-95 0,-527 300 0,332-174 0,-142 48 0,332-177 0,-682 379 0,-52 26 0,-61 34 0,-154 104 0,192-114 0,7-6 0,-640 379 0,369-276 0,316-132 0,14-4 0,24-6 0,6-8 0,56-29 0,-25 10 0,99-52 66,186-127-1,-67 36-68,213-78 69,-19 11-4,-179 65-62,223-121 0,-461 268-46,2 3 0,1 3 0,1 3 0,1 3-1,94-15 1,-135 34-39,-31 2 84,-1 0 0,1 0 0,0 0 0,0 0 0,0 0 0,0 1 0,-1-1 0,1 0 0,0 0 0,0 0 0,0 0 0,0 1 0,0-1 1,0 0-1,0 0 0,0 0 0,0 1 0,0-1 0,0 0 0,-1 0 0,1 0 0,0 1 0,0-1 0,0 0 0,0 0 0,1 0 0,-1 1 0,0-1 0,0 0 0,0 0 0,0 0 0,0 0 1,0 1-1,0-1 0,0 0 0,0 0 0,0 0 0,0 1 0,1-1 0,-1 0 0,0 0 0,0 0 0,0 0 0,0 0 0,0 0 0,1 1 0,-1-1 0,0 0 0,0 0 0,0 0 0,1 0 1,-1 0-1,0 0 0,0 0 0,0 0 0,1 0 0,-1 0 0,0 0 0,0 0 0,0 0 0,1 0 0,-1 0 0,0 0 0,0 0 0,0 0 0,1 0 0,-1 0 0,0 0 0,0 0 0,-16 12-60,-185 95-83,5-3 138,28 7 6,90-58 0,69-47 0,7-4 9,0-1 1,-1 1 0,1 0 0,-1-1-1,1 1 1,-1-1 0,1 0 0,-1 0 0,0 0-1,-5 1 1,4-6 32,8-4-10,13-9 42,-16 17-73,38-35 127,2 3-1,64-40 0,105-47 21,-14 8-59,153-114 14,62-39 28,18 34 19,-340 190-133,216-105-13,-105 40 2,245-126-13,14 28 136,-447 198-129,-8 3 0,0 0 0,0 0 0,1 1 0,-1-1 0,1 1 0,-1 0 0,1 1 0,0-1 0,5 1 0,-9 0 0,-1 0 0,0 0 0,0 0 0,0 0 0,1 0 0,-1 0 0,0 0 0,0 0 0,0 0 0,1 0 0,-1 0 0,0 0 0,0 1 0,0-1 0,1 0 0,-1 0 0,0 0 0,0 0 0,0 0 0,0 1 0,0-1 0,1 0 0,-1 0 0,0 0 0,0 1 0,0-1 0,0 0 0,0 0 0,0 0 0,0 1 0,0-1 0,0 0 0,0 0 0,0 0 0,0 1 0,0-1 0,0 0 0,0 0 0,0 0 0,0 1 0,0-1 0,0 0 0,0 0 0,0 0 0,0 1 0,0-1 0,0 0 0,-1 0 0,1 0 0,0 1 0,0-1 0,0 0 0,0 0 0,-1 0 0,-9 18 0,-1-1 0,0-1 0,-2 0 0,0-1 0,-29 27 0,24-24 0,-36 32 0,-2-2 0,-120 77 0,-138 50 0,186-117 0,-173 51 0,294-109 6,15-7 22,18-10 45,132-67-63,184-132 0,-235 146-9,92-63-1,131-84 0,-218 156 0,158-64 0,11-4 0,102-101 0,-115 67 0,-267 163 0,-1 0 0,1-1 0,-1 1 0,1 0 0,0 0 0,-1-1 0,1 1 0,-1-1 0,1 1 0,-1 0 0,1-1 0,-1 1 0,1-1 0,-1 1 0,0-1 0,1 1 0,-1-1 0,0 1 0,1-1 0,-1 0 0,0 1 0,0-1 0,0 1 0,1-1 0,-1 0 0,0 1 0,0-1 0,0 1 0,0-2 0,0 1 0,0-1 0,0 1 0,0 0 0,1 0 0,-1-1 0,0 1 0,0 0 0,1 0 0,-1 0 0,1-1 0,-1 1 0,1 0 0,0 0 0,-1 0 0,2-1 0,15-16 0,0 1 0,0 1 0,38-26 0,-27 20 0,58-38 0,3 3 0,116-54 0,-97 55 0,123-85 0,-103 48 0,-14 9 0,238-134 0,-254 169 0,167-58 0,-169 79 0,-1-5 0,178-87 0,-181 66 0,-2-3 0,124-103 0,-105 70 0,4 6 0,177-102 0,-252 167 0,40-15 0,-43 20 0,59-33 0,-62 24 0,-2-1 0,0-2 0,-2 0 0,-1-2 0,36-48 0,28-28 0,180-150 0,-96 115 0,-160 125 0,-2-1 0,23-30 0,-18 22 0,-14 17 0,-1 1 0,0-1 0,0 0 0,0 0 0,-1 0 0,3-7 0,-4 8 0,1 0 0,0 0 0,0 0 0,0 0 0,0 0 0,1 1 0,0-1 0,0 1 0,0-1 0,5-4 0,9-6 0,-1-1 0,24-31 0,-34 38 0,0-1 0,-1 1 0,0-1 0,0 0 0,-1 0 0,0-1 0,3-19 0,-3 17 0,0 0 0,10-23 0,6-20 0,-17 44 0,1 1 0,0-1 0,0 1 0,1 0 0,0 0 0,1 1 0,11-16 0,-13 22 0,-1 0 0,1 0 0,-1 0 0,1 0 0,1 1 0,-1 0 0,0 0 0,1 0 0,0 0 0,-1 0 0,1 1 0,0 0 0,0 0 0,1 1 0,-1-1 0,0 1 0,0 0 0,1 0 0,7 1 0,-13 0 0,1 0 0,-1 0 0,1 0 0,-1-1 0,1 2 0,-1-1 0,0 0 0,1 0 0,-1 0 0,1 0 0,-1 0 0,1 0 0,-1 0 0,0 0 0,1 1 0,-1-1 0,1 0 0,-1 0 0,0 1 0,1-1 0,-1 0 0,0 0 0,1 1 0,-1-1 0,0 0 0,1 1 0,-1-1 0,0 1 0,0-1 0,1 0 0,-1 1 0,0-1 0,0 1 0,0-1 0,0 0 0,0 1 0,0-1 0,1 1 0,-1-1 0,0 1 0,0-1 0,0 1 0,0-1 0,-1 0 0,1 1 0,0-1 0,0 1 0,0-1 0,0 1 0,0-1 0,-1 1 0,-13 25 0,-6 5-58,2 0 0,-20 47 0,-15 29-45,34-77 64,-1-1 0,-2-1-1,-29 30 1,-81 69-94,-10 10 39,40-21-77,-133 196 1,179-234 147,30-45 23,2 2 1,-21 41-1,44-76 0,0 1 0,0 0 0,1 0 0,-1 0 0,1 0 0,-1 0 0,1-1 0,-1 1 0,1 0 0,0 0 0,-1 0 0,1 1 0,0-1 0,0 0 0,0 0 0,0 0 0,0 0 0,0 0 0,0 0 0,0 0 0,0 0 0,0 0 0,0 0 0,1 0 0,-1 0 0,0 0 0,1 0 0,-1 0 0,2 2 0,0-3 0,0 1 0,0-1 0,0 1 0,0-1 0,1 0 0,-1 0 0,0 0 0,0 0 0,0 0 0,0 0 0,0 0 0,1-1 0,-1 1 0,4-3 0,32-8 0,0-2 0,0-2 0,-2-2 0,0-1 0,-1-2 0,0-1 0,46-38 0,15-24 0,89-98 0,19-17 0,7 36 0,-169 132 0,-20 14 0,-1-1 0,-1-1 0,-1-1 0,0 0 0,-2-2 0,0 0 0,-1 0 0,-1-2 0,-1 0 0,-2-1 0,0 0 0,-1-1 0,-2 0 0,0 0 0,-2-1 0,9-52 0,-16 77 0,0 0 0,0 0 0,1 0 0,-1 0 0,0 0 0,0 0 0,0 0 0,0 0 0,0 0 0,0 0 0,0 0 0,-1 0 0,1 0 0,0 1 0,0-1 0,-1 0 0,1 0 0,-1 0 0,1 0 0,-1-1 0,0 2 0,0 0 0,1 0 0,-1 0 0,1-1 0,-1 1 0,1 0 0,-1 0 0,1 0 0,-1 0 0,0 0 0,1 1 0,-1-1 0,1 0 0,-1 0 0,1 0 0,-1 0 0,1 1 0,-1-1 0,1 0 0,-1 0 0,1 1 0,-1-1 0,0 1 0,-26 25 0,-192 252 0,333-454 0,-56 82 0,-34 55 0,209-348 0,-201 316 0,-3-1 0,-3-2 0,19-93 0,44-122 0,-55 209 0,-15 40 0,-2-2 0,-2 0 0,-1 0 0,12-69 0,-26 109 0,0 1 0,0-1 0,0 0 0,0 0 0,-1 1 0,1-1 0,0 0 0,-1 0 0,1 1 0,-1-1 0,0 1 0,0-3 0,0 3 0,1 1 0,0-1 0,-1 1 0,1-1 0,-1 1 0,1 0 0,0-1 0,-1 1 0,1 0 0,-1-1 0,1 1 0,-1 0 0,1-1 0,-1 1 0,1 0 0,-1 0 0,1 0 0,-1-1 0,0 1 0,1 0 0,-1 0 0,1 0 0,-1 0 0,1 0 0,-1 0 0,0 0 0,1 0 0,-1 0 0,1 1 0,-1-1 0,1 0 0,-1 0 0,0 0 0,1 1 0,-1-1 0,1 0 0,-1 0 0,1 1 0,0-1 0,-1 1 0,0-1 0,-5 6 0,0-1 0,1 1 0,-1 0 0,1 0 0,0 0 0,1 1 0,-1 0 0,1-1 0,-5 15 0,-25 75 0,24-65 0,-6 22-102,1 2 0,3 0-1,3 1 1,-3 67-1,11-111 80,-4 252-722,5-260 719,1 0-1,-1 1 1,1-1-1,0 0 1,0 0-1,0-1 1,0 1-1,1 0 1,3 6-1,-5-10 22,1 1 1,-1 0-1,1-1 0,-1 1 1,1 0-1,0-1 0,-1 1 1,1-1-1,0 1 0,0-1 1,-1 1-1,1-1 0,0 1 0,0-1 1,-1 0-1,1 1 0,0-1 1,0 0-1,0 0 0,0 0 1,0 0-1,0 0 0,-1 0 1,1 0-1,0 0 0,0 0 0,0 0 1,0 0-1,0 0 0,-1-1 1,1 1-1,0 0 0,0-1 1,0 1-1,-1 0 0,1-1 0,0 1 1,0-1-1,-1 0 0,1 1 1,0-1-1,-1 1 0,1-1 1,-1 0-1,1 1 0,-1-1 1,2-2-1,16-19-5,27-43 0,-26 36 8,4-10 5,-2-1-1,-2-2 0,-2 0 0,14-49 0,-4 13 94,-13 41-79,25-82 385,-36 104-349,0 1 0,-1-1 0,0 0 0,-1 0 0,-1 1 0,-2-22-1,-12-58 212,-3 1-1,-42-129 0,48 195-156,16 49-108,14 37 1,23 79 0,-33-102-24,2-1-1,1 1 0,2-2 0,1 0 0,23 36 0,-34-64-6,0-1 0,1 1 0,0-1 1,0 0-1,0 0 0,0 0 0,1-1 0,0 0 0,0 0 0,13 6 1,-17-9 26,0 0 0,1 0 0,-1 0 0,0-1 0,0 1 0,0 0 0,1-1 0,-1 0 0,0 0 0,1 1 0,-1-1 0,0-1 0,1 1 0,-1 0 0,0-1 0,0 1 0,1-1 0,-1 1 0,0-1 0,0 0 0,0 0 0,0 0 0,0 0 0,0 0 0,0-1 0,0 1 0,0-1 0,-1 1 0,1-1 0,-1 0 0,1 1 0,-1-1 0,1 0 0,-1 0 0,0 0 0,0 0 0,1-3 0,5-7 4,-1-1 0,0 0 0,-1 0 0,-1 0 0,0-1 0,-1 1 0,0-1 0,-1 0 0,-1 0 0,0 1 0,-1-24 0,-9-25 0,-2 0 0,-24-74 0,30 121 0,-1 0 0,0 1 0,-1 0 0,-1 0 0,0 1 0,-1-1 0,-1 2 0,0 0 0,-16-16 0,6 10 0,0 1 0,-1 1 0,-1 0 0,-43-22 0,40 28 0,-1 1 0,-1 1 0,0 1 0,-53-6 0,75 12 0,-4-1-5,6 1-7,-1 1 1,1-1 0,-1 1 0,1 0 0,0 0-1,-1 0 1,1 0 0,-5 2 0,7-2 7,0 1 1,0-1-1,0 1 1,0 0-1,0 0 1,0-1-1,0 1 1,0 0-1,0 0 0,1 0 1,-1 0-1,0 0 1,1 0-1,-1 0 1,1 0-1,-1 1 1,1-1-1,-1 0 1,1 0-1,0 0 1,-1 0-1,1 1 0,0-1 1,0 0-1,0 0 1,0 0-1,0 1 1,0-1-1,1 0 1,-1 0-1,1 2 1,8 43-140,-1-28 61,2 0 1,-1-1 0,2-1-1,0 1 1,1-2-1,19 20 1,-9-10-29,21 31 0,-23-21-39,26 61-1,-9-16 44,28 62-257,-60-120 363,-5-22 0,0 0 0,0 1 0,0-1 0,0 0 0,0 1 0,0-1 0,0 0 0,0 1 0,0-1 0,-1 0 0,1 0 0,0 1 0,0-1 0,0 0 0,0 0 0,-1 1 0,1-1 0,0 0 0,0 0 0,-1 0 0,1 1 0,0-1 0,0 0 0,-1 0 0,1 0 0,0 0 0,-1 0 0,1 0 0,0 1 0,-1-1 0,1 0 0,0 0 0,-1 0 0,-1-1 0,0 1 0,0-1 0,0 0 0,0 1 0,1-1 0,-1 0 0,0 0 0,0 0 0,1 0 0,-1 0 0,1-1 0,-1 1 0,1-1 0,-1 1 0,1-1 0,0 1 0,-2-3 1,-34-56 122,3-1 1,-33-80 0,22 43-5,-65-138 265,107 230-370,0 1 0,0-1 0,-1 1 0,0 0 0,0 1 0,0-1 0,-1 1 0,1-1-1,-1 2 1,0-1 0,0 0 0,-10-4 0,-2 0 16,-1 1 1,-32-9-1,32 11-25,7 1-5,-13-2 0,32 15 0,6 0 0,12 6 0,-1 1 0,0 1 0,-1 1 0,30 30 0,-46-41 0,-4-2 0,0-1 0,0 0 0,1 0 0,0 0 0,0-1 0,0 1 0,7 2 0,-12-6 0,0 0 0,1 0 0,-1 0 0,0 0 0,0 0 0,1 0 0,-1 0 0,0 0 0,0-1 0,1 1 0,-1 0 0,0 0 0,0 0 0,1 0 0,-1-1 0,0 1 0,0 0 0,0 0 0,1 0 0,-1-1 0,0 1 0,0 0 0,0 0 0,0-1 0,0 1 0,1 0 0,-1 0 0,0-1 0,0 1 0,0 0 0,0-1 0,0 1 0,0 0 0,0 0 0,0-1 0,0 1 0,0 0 0,0-1 0,0 1 0,0 0 0,0 0 0,-1-1 0,-1-12 0,2 12 0,-1-4 0,-1 1 0,0-1 0,0 0 0,0 1 0,-1-1 0,1 1 0,-1 0 0,0 0 0,0 0 0,-1 0 0,1 0 0,-1 1 0,0-1 0,0 1 0,0 0 0,0 0 0,0 1 0,-1-1 0,1 1 0,-1 0 0,0 0 0,-8-2 0,-10-2 0,-1 1 0,0 1 0,-37-2 0,33 4 0,-68-4 0,1 4 0,-1 4 0,1 5 0,0 3 0,-100 25 0,108-17 0,-121 10 0,144-20 0,46-5 0,46-4 0,63-8 0,108-25 0,-140 23 0,2 3 0,117 1 0,-178 6 0,0 1 0,0 0 0,0 0 0,0 0 0,0 0 0,0 0 0,0 0 0,0 0 0,0 0 0,0-1 0,0 1 0,0 0 0,0 0 0,0 0 0,0 0 0,0 0 0,0 0 0,0-1 0,0 1 0,0 0 0,0 0 0,0 0 0,0 0 0,0 0 0,0 0 0,0 0 0,0 0 0,0-1 0,0 1 0,0 0 0,0 0 0,0 0 0,1 0 0,-1 0 0,0 0 0,0 0 0,0 0 0,0 0 0,0 0 0,0 0 0,0-1 0,0 1 0,1 0 0,-1 0 0,0 0 0,0 0 0,0 0 0,0 0 0,0 0 0,0 0 0,0 0 0,1 0 0,-1 0 0,0 0 0,0 0 0,0 0 0,0 0 0,0 0 0,0 0 0,1 0 0,-1 1 0,0-1 0,0 0 0,-10-6 0,-7 4 0,-1 0 0,1 0 0,-1 2 0,-29 2 0,1 0 0,-154 7 0,-218 40 0,-83 8 0,46-7 0,416-46 0,29-4 0,0 0 0,0 1 0,0 1 0,0 0 0,1 0 0,-1 1 0,-13 5 0,22-8 0,1 0 0,0 0 0,0 1 0,-1-1 0,1 0 0,0 0 0,0 0 0,0 0 0,-1 0 0,1 0 0,0 0 0,0 0 0,-1 0 0,1 1 0,0-1 0,0 0 0,0 0 0,0 0 0,-1 1 0,1-1 0,0 0 0,0 0 0,0 0 0,0 1 0,0-1 0,0 0 0,-1 0 0,1 0 0,0 1 0,0-1 0,0 0 0,0 0 0,0 1 0,0-1 0,0 0 0,0 0 0,0 1 0,0-1 0,0 0 0,0 0 0,0 1 0,0-1 0,0 0 0,1 0 0,-1 1 0,0-1 0,0 0 0,0 0 0,0 0 0,0 1 0,0-1 0,1 0 0,-1 0 0,0 0 0,0 0 0,0 1 0,1-1 0,-1 0 0,0 0 0,0 0 0,0 0 0,1 0 0,-1 0 0,0 1 0,0-1 0,1 0 0,-1 0 0,1 0 0,18 5 0,6-3 0,0-2 0,0 0 0,47-7 0,29-1 0,-56 6 0,-35 1 0,-14 1 0,-86 14 0,0 3 0,-138 45 0,-169 88 0,198-62 0,-143 53 0,331-138 0,-5 3 0,-1 0 0,-17 9 0,34-15 0,0 0 0,0 0 0,0 0 0,1 0 0,-1 1 0,0-1 0,0 0 0,0 0 0,1 0 0,-1 0 0,0 0 0,0 0 0,0 0 0,0 0 0,1 1 0,-1-1 0,0 0 0,0 0 0,0 0 0,0 0 0,0 0 0,1 1 0,-1-1 0,0 0 0,0 0 0,0 0 0,0 1 0,0-1 0,0 0 0,0 0 0,0 0 0,0 1 0,0-1 0,0 0 0,0 0 0,0 0 0,0 1 0,0-1 0,0 0 0,0 0 0,0 0 0,0 1 0,0-1 0,0 0 0,0 0 0,0 0 0,-1 1 0,1-1 0,0 0 0,0 0 0,0 0 0,0 0 0,0 1 0,0-1 0,-1 0 0,20 1 0,17-6 0,0-2 0,0-2 0,56-21 0,4 0 0,-24 7 0,29-6 0,-88 24 0,-19 7 0,-59 31 0,-3-3 0,-99 30 0,-146 23 0,136-39 0,130-30 0,1 3 0,0 1 0,1 3 0,-51 32 0,95-53 0,1 1 0,-1-1 0,0 1 0,1-1 0,-1 0 0,0 1 0,1-1 0,-1 1 0,0-1 0,0 0 0,1 0 0,-1 1 0,0-1 0,0 0 0,1 0 0,-1 0 0,0 0 0,0 0 0,0 0 0,1 0 0,-1 0 0,0 0 0,0-1 0,0 1 0,0-1 0,1 1 0,0-1 0,0 0 0,0 1 0,0-1 0,-1 0 0,1 1 0,0-1 0,0 0 0,0 0 0,0 1 0,0-1 0,1 0 0,-1 1 0,0-1 0,0 0 0,0 1 0,1-1 0,-1 0 0,1 0 0,1-4 0,0-1 0,1 1 0,0 0 0,0 0 0,6-6 0,2 1 11,1 1 0,0 0-1,0 1 1,1 1 0,0 0-1,0 1 1,1 0 0,-1 1-1,2 0 1,-1 1 0,18-2-1,-32 6-10,0 0 0,0 0 0,0 0 0,0 0 0,0 0 0,0 0 0,0 0 0,0 0 0,-1 0 0,1 0 0,0 0 0,0 0 0,0 0 0,0 0 0,0 1 0,0-1 0,0 0 0,0 0 0,0 0 0,0 0 0,0 0 0,0 0 0,0 0 0,0 0 0,0 0 0,0 0 0,0 0 0,0 1 0,0-1 0,0 0 0,0 0 0,0 0 0,0 0 0,0 0 0,0 0 0,1 0 0,-1 0 0,0 0 0,0 0 0,0 0 0,0 0 0,0 1 0,-15 9 0,-21 11 0,-144 69 0,-382 217 0,179-48 0,335-234 0,48-25 0,0 0 0,0 0 0,0 0 0,0 0 0,0 0 0,0 0 0,0 0 0,0 0 0,0 0 0,0 0 0,0 0 0,0 0 0,0 0 0,0 0 0,0 0 0,0 0 0,0 0 0,0-1 0,0 1 0,0 0 0,0 0 0,0 0 0,0 0 0,0 0 0,0 0 0,0 0 0,0 0 0,0 0 0,0 0 0,0 0 0,0 0 0,0 0 0,0 0 0,0 0 0,0 0 0,0 0 0,0-1 0,0 1 0,0 0 0,0 0 0,0 0 0,-1 0 0,1 0 0,0 0 0,0 0 0,0 0 0,8-8 0,13-9 0,173-121 0,-189 134 0,-1 1 0,0 0 0,0 0 0,0 0 0,1 1 0,-1-1 0,1 1 0,6-2 0,-11 4 0,0 0 0,1 0 0,-1-1 0,0 1 0,0 0 0,0 0 0,1 0 0,-1 0 0,0 0 0,0 0 0,1 0 0,-1 0 0,0 0 0,0 0 0,1 0 0,-1 0 0,0 0 0,0 0 0,1 0 0,-1 0 0,0 0 0,0 0 0,1 0 0,-1 0 0,0 0 0,0 0 0,1 0 0,-1 0 0,0 0 0,0 1 0,0-1 0,1 0 0,-1 0 0,0 0 0,0 0 0,0 1 0,0-1 0,1 0 0,-1 0 0,0 0 0,0 1 0,0-1 0,-1 4 0,-3 1 0,0 0-1,0 0 0,0-1 0,-1 0 0,0 0 1,0 0-1,-9 6 0,2-2-14,-27 18-28,-1-2 1,-1-1-1,-1-3 0,-62 22 1,45-19 19,29-11 24,-51 14-1,80-26 0,0 1 0,0-1 0,0 1 0,-1-1 0,1 0 0,0 0 0,0 1 0,-1-1 0,1 0 0,0 0 0,0 0 0,-1-1 0,1 1 0,0 0 0,-3-1 0,4 0 0,0 1 0,1-1 0,-1 1 0,0-1 0,0 1 0,0-1 0,0 1 0,1-1 0,-1 1 0,0-1 0,1 1 0,-1-1 0,0 1 0,1-1 0,-1 1 0,1-1 0,-1 1 0,0 0 0,1-1 0,-1 1 0,1 0 0,0-1 0,42-25 0,25-6 0,211-108 0,-196 90 0,94-76 0,-165 115 0,-12 11 1,0-1-1,0 1 1,0 0-1,0 0 0,0 0 1,0 0-1,0 0 1,0 0-1,0 0 1,0 0-1,0 0 0,0 0 1,0 0-1,0 0 1,0-1-1,0 1 1,0 0-1,0 0 0,0 0 1,0 0-1,0 0 1,0 0-1,0 0 0,0 0 1,0 0-1,0 0 1,0-1-1,0 1 1,0 0-1,0 0 0,0 0 1,0 0-1,0 0 1,0 0-1,0 0 1,0 0-1,0 0 0,0 0 1,0 0-1,0 0 1,0 0-1,0 0 0,-1-1 1,1 1-1,0 0 1,0 0-1,0 0 1,0 0-1,0 0 0,0 0 1,0 0-1,0 0 1,0 0-1,0 0 0,0 0 1,-1 0-1,1 0 1,0 0-1,0 0 1,0 0-1,0 0 0,0 0 1,0 0-1,0 0 1,0 0-1,-28 12 79,-6 8-67,-50 40-1,-25 17-13,23-30 2,-156 59-1,-100 10 24,336-113-5,-1-1-1,1-1 1,-1 1 0,0-1 0,-8 0-1,15-1-16,0 0 0,0 0 0,0 0 0,0 0 0,0 0 0,0 0 0,0 0 0,0 0 0,0 0 0,0 0 0,1 0 0,-1 0 0,0 0 0,0 0 0,0 0 0,0 0 0,0 0 0,0 0 0,0 0 0,0 0 0,0 0 0,0 0 0,0 0 0,0 0 0,0-1 0,0 1 0,0 0-1,0 0 1,0 0 0,0 0 0,0 0 0,1 0 0,-1 0 0,0 0 0,0 0 0,0 0 0,0 0 0,0-1 0,0 1 0,0 0 0,-1 0 0,1 0 0,0 0 0,0 0 0,0 0 0,0 0 0,0 0 0,0 0 0,0 0 0,0 0 0,0 0 0,0-1 0,0 1 0,0 0 0,0 0-1,0 0 1,0 0 0,0 0 0,0 0 0,0 0 0,0 0 0,-1 0 0,1 0 0,0 0 0,0 0 0,0 0 0,0 0 0,0 0 0,0 0 0,10-9 41,15-7-2,114-53 77,40-22-128,44-65 11,6-4 0,-74 71 0,-218 124 0,-83 61 0,73-41 0,-2-3 0,-3-4 0,-97 45 0,160-89 0,17-10 0,23-18 0,-20 20 0,20-20-24,41-38-224,3 3 0,91-61 0,-75 68-2269,2 1-7509</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39.026"/>
    </inkml:context>
    <inkml:brush xml:id="br0">
      <inkml:brushProperty name="width" value="0.35" units="cm"/>
      <inkml:brushProperty name="height" value="0.35" units="cm"/>
      <inkml:brushProperty name="color" value="#722E04"/>
    </inkml:brush>
  </inkml:definitions>
  <inkml:trace contextRef="#ctx0" brushRef="#br0">1 17485 8064,'25'-14'3881,"-25"14"-3840,0 0 0,0 1 0,0-1 0,0 0 0,0 1 0,0-1 0,0 0 0,0 1 0,0-1 0,0 0 0,-1 2 205,1-1-205,30-20 264,-23 14 19,217-161 1768,-132 95-1774,-20 16-178,176-128 498,-176 134-504,123-60-1,-94 63-135,133-71 111,77-78 34,24-14 13,-156 108 132,345-141 0,-441 212-214,151-79 1,19-47 20,108-59-41,-324 196-53,543-264 126,-419 211-127,-3-8 0,188-126 0,234-132 55,-294 180 40,137-116 13,-202 124-110,-86 62 2,215-104 0,137-51 128,106-122-128,-473 292-7,8-6 75,247-112-1,-270 145-67,-95 42 0,-12 5 0,-20 8 0,-44 17 0,1 2 0,-71 43 0,-124 89 0,168-101 0,-6 2 0,-534 318 0,542-332 0,-569 322 0,466-247 0,-471 268 0,489-305 0,-193 105 0,330-167 5,1 2-1,2 1 0,1 2 1,-44 45-1,66-63 76,13-15-55,19-24-2,14-8 11,3 2 1,1 1-1,65-44 1,145-78 67,-59 40-1,-134 80-97,929-582 419,-99 126-202,-191 109-208,-255 128-13,298-162 0,-355 231 0,113-60 0,841-385-362,-1081 544 309,-133 48-59,159-75-1,15-47-144,12-5-108,-238 133 188,1 3 1,111-31-1,-164 58 25,-18 3 152,0 0-1,0 0 0,0 0 1,0 0-1,0 0 0,0 0 0,0 0 1,0 0-1,1 0 0,-1 0 1,0 0-1,0 0 0,0 0 0,0 0 1,0 0-1,0 0 0,0 0 0,0 0 1,0 0-1,0 0 0,0 0 1,0 0-1,0 1 0,0-1 0,0 0 1,0 0-1,0 0 0,1 0 0,-1 0 1,0 0-1,0 0 0,0 0 1,0 0-1,0 0 0,0 0 0,0 1 1,0-1-1,0 0 0,0 0 1,0 0-1,0 0 0,0 0 0,0 0 1,-1 0-1,1 0 0,0 0 0,0 0 1,0 0-1,0 0 0,0 1 1,0-1-1,0 0 0,0 0 0,0 0 1,0 0-1,0 0 0,0 0 0,0 0 1,0 0-1,0 0 0,0 0 1,0 0-1,-1 0 0,1 0 0,0 0 1,0 0-1,-12 9-33,12-9 34,-170 80-171,70-37 86,-776 338 63,-196 101 44,1043-466 113,11-7 181,34-21-42,51-29-106,1 3-1,78-31 1,-68 33-138,162-72-30,-59 28 0,185-112 0,-291 146 16,382-229 83,17 20-86,-380 210-13,467-249 0,146-95 0,-527 300 0,332-174 0,-142 48 0,332-177 0,-682 379 0,-52 26 0,-61 34 0,-154 104 0,192-114 0,7-6 0,-640 379 0,369-276 0,316-132 0,14-4 0,24-6 0,6-8 0,56-29 0,-25 10 0,99-52 66,186-127-1,-67 36-68,213-78 69,-19 11-4,-179 65-62,223-121 0,-461 268-46,2 3 0,1 3 0,1 3 0,1 3-1,94-15 1,-135 34-39,-31 2 84,-1 0 0,1 0 0,0 0 0,0 0 0,0 0 0,0 1 0,-1-1 0,1 0 0,0 0 0,0 0 0,0 0 0,0 1 0,0-1 1,0 0-1,0 0 0,0 0 0,0 1 0,0-1 0,0 0 0,-1 0 0,1 0 0,0 1 0,0-1 0,0 0 0,0 0 0,1 0 0,-1 1 0,0-1 0,0 0 0,0 0 0,0 0 0,0 0 1,0 1-1,0-1 0,0 0 0,0 0 0,0 0 0,0 1 0,1-1 0,-1 0 0,0 0 0,0 0 0,0 0 0,0 0 0,0 0 0,1 1 0,-1-1 0,0 0 0,0 0 0,0 0 0,1 0 1,-1 0-1,0 0 0,0 0 0,0 0 0,1 0 0,-1 0 0,0 0 0,0 0 0,0 0 0,1 0 0,-1 0 0,0 0 0,0 0 0,0 0 0,1 0 0,-1 0 0,0 0 0,0 0 0,-16 12-60,-185 95-83,5-3 138,28 7 6,90-58 0,69-47 0,7-4 9,0-1 1,-1 1 0,1 0 0,-1-1-1,1 1 1,-1-1 0,1 0 0,-1 0 0,0 0-1,-5 1 1,4-6 32,8-4-10,13-9 42,-16 17-73,38-35 127,2 3-1,64-40 0,105-47 21,-14 8-59,153-114 14,62-39 28,18 34 19,-340 190-133,216-105-13,-105 40 2,245-126-13,14 28 136,-447 198-129,-8 3 0,0 0 0,0 0 0,1 1 0,-1-1 0,1 1 0,-1 0 0,1 1 0,0-1 0,5 1 0,-9 0 0,-1 0 0,0 0 0,0 0 0,0 0 0,1 0 0,-1 0 0,0 0 0,0 0 0,0 0 0,1 0 0,-1 0 0,0 0 0,0 1 0,0-1 0,1 0 0,-1 0 0,0 0 0,0 0 0,0 0 0,0 1 0,0-1 0,1 0 0,-1 0 0,0 0 0,0 1 0,0-1 0,0 0 0,0 0 0,0 0 0,0 1 0,0-1 0,0 0 0,0 0 0,0 0 0,0 1 0,0-1 0,0 0 0,0 0 0,0 0 0,0 1 0,0-1 0,0 0 0,0 0 0,0 0 0,0 1 0,0-1 0,0 0 0,-1 0 0,1 0 0,0 1 0,0-1 0,0 0 0,0 0 0,-1 0 0,-9 18 0,-1-1 0,0-1 0,-2 0 0,0-1 0,-29 27 0,24-24 0,-36 32 0,-2-2 0,-120 77 0,-138 50 0,186-117 0,-173 51 0,294-109 6,15-7 22,18-10 45,132-67-63,184-132 0,-235 146-9,92-63-1,131-84 0,-218 156 0,158-64 0,11-4 0,102-101 0,-115 67 0,-267 163 0,-1 0 0,1-1 0,-1 1 0,1 0 0,0 0 0,-1-1 0,1 1 0,-1-1 0,1 1 0,-1 0 0,1-1 0,-1 1 0,1-1 0,-1 1 0,0-1 0,1 1 0,-1-1 0,0 1 0,1-1 0,-1 0 0,0 1 0,0-1 0,0 1 0,1-1 0,-1 0 0,0 1 0,0-1 0,0 1 0,0-2 0,0 1 0,0-1 0,0 1 0,0 0 0,1 0 0,-1-1 0,0 1 0,0 0 0,1 0 0,-1 0 0,1-1 0,-1 1 0,1 0 0,0 0 0,-1 0 0,2-1 0,15-16 0,0 1 0,0 1 0,38-26 0,-27 20 0,58-38 0,3 3 0,116-54 0,-97 55 0,123-85 0,-103 48 0,-14 9 0,238-134 0,-254 169 0,167-58 0,-169 79 0,-1-5 0,178-87 0,-181 66 0,-2-3 0,124-103 0,-105 70 0,4 6 0,177-102 0,-252 167 0,40-15 0,-43 20 0,59-33 0,-62 24 0,-2-1 0,0-2 0,-2 0 0,-1-2 0,36-48 0,28-28 0,180-150 0,-96 115 0,-160 125 0,-2-1 0,23-30 0,-18 22 0,-14 17 0,-1 1 0,0-1 0,0 0 0,0 0 0,-1 0 0,3-7 0,-4 8 0,1 0 0,0 0 0,0 0 0,0 0 0,0 0 0,1 1 0,0-1 0,0 1 0,0-1 0,5-4 0,9-6 0,-1-1 0,24-31 0,-34 38 0,0-1 0,-1 1 0,0-1 0,0 0 0,-1 0 0,0-1 0,3-19 0,-3 17 0,0 0 0,10-23 0,6-20 0,-17 44 0,1 1 0,0-1 0,0 1 0,1 0 0,0 0 0,1 1 0,11-16 0,-13 22 0,-1 0 0,1 0 0,-1 0 0,1 0 0,1 1 0,-1 0 0,0 0 0,1 0 0,0 0 0,-1 0 0,1 1 0,0 0 0,0 0 0,1 1 0,-1-1 0,0 1 0,0 0 0,1 0 0,7 1 0,-13 0 0,1 0 0,-1 0 0,1 0 0,-1-1 0,1 2 0,-1-1 0,0 0 0,1 0 0,-1 0 0,1 0 0,-1 0 0,1 0 0,-1 0 0,0 0 0,1 1 0,-1-1 0,1 0 0,-1 0 0,0 1 0,1-1 0,-1 0 0,0 0 0,1 1 0,-1-1 0,0 0 0,1 1 0,-1-1 0,0 1 0,0-1 0,1 0 0,-1 1 0,0-1 0,0 1 0,0-1 0,0 0 0,0 1 0,0-1 0,1 1 0,-1-1 0,0 1 0,0-1 0,0 1 0,0-1 0,-1 0 0,1 1 0,0-1 0,0 1 0,0-1 0,0 1 0,0-1 0,-1 1 0,-13 25 0,-6 5-58,2 0 0,-20 47 0,-15 29-45,34-77 64,-1-1 0,-2-1-1,-29 30 1,-81 69-94,-10 10 39,40-21-77,-133 196 1,179-234 147,30-45 23,2 2 1,-21 41-1,44-76 0,0 1 0,0 0 0,1 0 0,-1 0 0,1 0 0,-1 0 0,1-1 0,-1 1 0,1 0 0,0 0 0,-1 0 0,1 1 0,0-1 0,0 0 0,0 0 0,0 0 0,0 0 0,0 0 0,0 0 0,0 0 0,0 0 0,0 0 0,0 0 0,1 0 0,-1 0 0,0 0 0,1 0 0,-1 0 0,2 2 0,0-3 0,0 1 0,0-1 0,0 1 0,0-1 0,1 0 0,-1 0 0,0 0 0,0 0 0,0 0 0,0 0 0,0 0 0,1-1 0,-1 1 0,4-3 0,32-8 0,0-2 0,0-2 0,-2-2 0,0-1 0,-1-2 0,0-1 0,46-38 0,15-24 0,89-98 0,19-17 0,7 36 0,-169 132 0,-20 14 0,-1-1 0,-1-1 0,-1-1 0,0 0 0,-2-2 0,0 0 0,-1 0 0,-1-2 0,-1 0 0,-2-1 0,0 0 0,-1-1 0,-2 0 0,0 0 0,-2-1 0,9-52 0,-16 77 0,0 0 0,0 0 0,1 0 0,-1 0 0,0 0 0,0 0 0,0 0 0,0 0 0,0 0 0,0 0 0,0 0 0,-1 0 0,1 0 0,0 1 0,0-1 0,-1 0 0,1 0 0,-1 0 0,1 0 0,-1-1 0,0 2 0,0 0 0,1 0 0,-1 0 0,1-1 0,-1 1 0,1 0 0,-1 0 0,1 0 0,-1 0 0,0 0 0,1 1 0,-1-1 0,1 0 0,-1 0 0,1 0 0,-1 0 0,1 1 0,-1-1 0,1 0 0,-1 0 0,1 1 0,-1-1 0,0 1 0,-26 25 0,-192 252 0,333-454 0,-56 82 0,-34 55 0,209-348 0,-201 316 0,-3-1 0,-3-2 0,19-93 0,44-122 0,-55 209 0,-15 40 0,-2-2 0,-2 0 0,-1 0 0,12-69 0,-26 109 0,0 1 0,0-1 0,0 0 0,0 0 0,-1 1 0,1-1 0,0 0 0,-1 0 0,1 1 0,-1-1 0,0 1 0,0-3 0,0 3 0,1 1 0,0-1 0,-1 1 0,1-1 0,-1 1 0,1 0 0,0-1 0,-1 1 0,1 0 0,-1-1 0,1 1 0,-1 0 0,1-1 0,-1 1 0,1 0 0,-1 0 0,1 0 0,-1-1 0,0 1 0,1 0 0,-1 0 0,1 0 0,-1 0 0,1 0 0,-1 0 0,0 0 0,1 0 0,-1 0 0,1 1 0,-1-1 0,1 0 0,-1 0 0,0 0 0,1 1 0,-1-1 0,1 0 0,-1 0 0,1 1 0,0-1 0,-1 1 0,0-1 0,-5 6 0,0-1 0,1 1 0,-1 0 0,1 0 0,0 0 0,1 1 0,-1 0 0,1-1 0,-5 15 0,-25 75 0,24-65 0,-6 22-102,1 2 0,3 0-1,3 1 1,-3 67-1,11-111 80,-4 252-722,5-260 719,1 0-1,-1 1 1,1-1-1,0 0 1,0 0-1,0-1 1,0 1-1,1 0 1,3 6-1,-5-10 22,1 1 1,-1 0-1,1-1 0,-1 1 1,1 0-1,0-1 0,-1 1 1,1-1-1,0 1 0,0-1 1,-1 1-1,1-1 0,0 1 0,0-1 1,-1 0-1,1 1 0,0-1 1,0 0-1,0 0 0,0 0 1,0 0-1,0 0 0,-1 0 1,1 0-1,0 0 0,0 0 0,0 0 1,0 0-1,0 0 0,-1-1 1,1 1-1,0 0 0,0-1 1,0 1-1,-1 0 0,1-1 0,0 1 1,0-1-1,-1 0 0,1 1 1,0-1-1,-1 1 0,1-1 1,-1 0-1,1 1 0,-1-1 1,2-2-1,16-19-5,27-43 0,-26 36 8,4-10 5,-2-1-1,-2-2 0,-2 0 0,14-49 0,-4 13 94,-13 41-79,25-82 385,-36 104-349,0 1 0,-1-1 0,0 0 0,-1 0 0,-1 1 0,-2-22-1,-12-58 212,-3 1-1,-42-129 0,48 195-156,16 49-108,14 37 1,23 79 0,-33-102-24,2-1-1,1 1 0,2-2 0,1 0 0,23 36 0,-34-64-6,0-1 0,1 1 0,0-1 1,0 0-1,0 0 0,0 0 0,1-1 0,0 0 0,0 0 0,13 6 1,-17-9 26,0 0 0,1 0 0,-1 0 0,0-1 0,0 1 0,0 0 0,1-1 0,-1 0 0,0 0 0,1 1 0,-1-1 0,0-1 0,1 1 0,-1 0 0,0-1 0,0 1 0,1-1 0,-1 1 0,0-1 0,0 0 0,0 0 0,0 0 0,0 0 0,0 0 0,0-1 0,0 1 0,0-1 0,-1 1 0,1-1 0,-1 0 0,1 1 0,-1-1 0,1 0 0,-1 0 0,0 0 0,0 0 0,1-3 0,5-7 4,-1-1 0,0 0 0,-1 0 0,-1 0 0,0-1 0,-1 1 0,0-1 0,-1 0 0,-1 0 0,0 1 0,-1-24 0,-9-25 0,-2 0 0,-24-74 0,30 121 0,-1 0 0,0 1 0,-1 0 0,-1 0 0,0 1 0,-1-1 0,-1 2 0,0 0 0,-16-16 0,6 10 0,0 1 0,-1 1 0,-1 0 0,-43-22 0,40 28 0,-1 1 0,-1 1 0,0 1 0,-53-6 0,75 12 0,-4-1-5,6 1-7,-1 1 1,1-1 0,-1 1 0,1 0 0,0 0-1,-1 0 1,1 0 0,-5 2 0,7-2 7,0 1 1,0-1-1,0 1 1,0 0-1,0 0 1,0-1-1,0 1 1,0 0-1,0 0 0,1 0 1,-1 0-1,0 0 1,1 0-1,-1 0 1,1 0-1,-1 1 1,1-1-1,-1 0 1,1 0-1,0 0 1,-1 0-1,1 1 0,0-1 1,0 0-1,0 0 1,0 0-1,0 1 1,0-1-1,1 0 1,-1 0-1,1 2 1,8 43-140,-1-28 61,2 0 1,-1-1 0,2-1-1,0 1 1,1-2-1,19 20 1,-9-10-29,21 31 0,-23-21-39,26 61-1,-9-16 44,28 62-257,-60-120 363,-5-22 0,0 0 0,0 1 0,0-1 0,0 0 0,0 1 0,0-1 0,0 0 0,0 1 0,0-1 0,-1 0 0,1 0 0,0 1 0,0-1 0,0 0 0,0 0 0,-1 1 0,1-1 0,0 0 0,0 0 0,-1 0 0,1 1 0,0-1 0,0 0 0,-1 0 0,1 0 0,0 0 0,-1 0 0,1 0 0,0 1 0,-1-1 0,1 0 0,0 0 0,-1 0 0,-1-1 0,0 1 0,0-1 0,0 0 0,0 1 0,1-1 0,-1 0 0,0 0 0,0 0 0,1 0 0,-1 0 0,1-1 0,-1 1 0,1-1 0,-1 1 0,1-1 0,0 1 0,-2-3 1,-34-56 122,3-1 1,-33-80 0,22 43-5,-65-138 265,107 230-370,0 1 0,0-1 0,-1 1 0,0 0 0,0 1 0,0-1 0,-1 1 0,1-1-1,-1 2 1,0-1 0,0 0 0,-10-4 0,-2 0 16,-1 1 1,-32-9-1,32 11-25,7 1-5,-13-2 0,32 15 0,6 0 0,12 6 0,-1 1 0,0 1 0,-1 1 0,30 30 0,-46-41 0,-4-2 0,0-1 0,0 0 0,1 0 0,0 0 0,0-1 0,0 1 0,7 2 0,-12-6 0,0 0 0,1 0 0,-1 0 0,0 0 0,0 0 0,1 0 0,-1 0 0,0 0 0,0-1 0,1 1 0,-1 0 0,0 0 0,0 0 0,1 0 0,-1-1 0,0 1 0,0 0 0,0 0 0,1 0 0,-1-1 0,0 1 0,0 0 0,0 0 0,0-1 0,0 1 0,1 0 0,-1 0 0,0-1 0,0 1 0,0 0 0,0-1 0,0 1 0,0 0 0,0 0 0,0-1 0,0 1 0,0 0 0,0-1 0,0 1 0,0 0 0,0 0 0,-1-1 0,-1-12 0,2 12 0,-1-4 0,-1 1 0,0-1 0,0 0 0,0 1 0,-1-1 0,1 1 0,-1 0 0,0 0 0,0 0 0,-1 0 0,1 0 0,-1 1 0,0-1 0,0 1 0,0 0 0,0 0 0,0 1 0,-1-1 0,1 1 0,-1 0 0,0 0 0,-8-2 0,-10-2 0,-1 1 0,0 1 0,-37-2 0,33 4 0,-68-4 0,1 4 0,-1 4 0,1 5 0,0 3 0,-100 25 0,108-17 0,-121 10 0,144-20 0,46-5 0,46-4 0,63-8 0,108-25 0,-140 23 0,2 3 0,117 1 0,-178 6 0,0 1 0,0 0 0,0 0 0,0 0 0,0 0 0,0 0 0,0 0 0,0 0 0,0 0 0,0-1 0,0 1 0,0 0 0,0 0 0,0 0 0,0 0 0,0 0 0,0 0 0,0-1 0,0 1 0,0 0 0,0 0 0,0 0 0,0 0 0,0 0 0,0 0 0,0 0 0,0 0 0,0-1 0,0 1 0,0 0 0,0 0 0,0 0 0,1 0 0,-1 0 0,0 0 0,0 0 0,0 0 0,0 0 0,0 0 0,0 0 0,0-1 0,0 1 0,1 0 0,-1 0 0,0 0 0,0 0 0,0 0 0,0 0 0,0 0 0,0 0 0,0 0 0,1 0 0,-1 0 0,0 0 0,0 0 0,0 0 0,0 0 0,0 0 0,0 0 0,1 0 0,-1 1 0,0-1 0,0 0 0,-10-6 0,-7 4 0,-1 0 0,1 0 0,-1 2 0,-29 2 0,1 0 0,-154 7 0,-218 40 0,-83 8 0,46-7 0,416-46 0,29-4 0,0 0 0,0 1 0,0 1 0,0 0 0,1 0 0,-1 1 0,-13 5 0,22-8 0,1 0 0,0 0 0,0 1 0,-1-1 0,1 0 0,0 0 0,0 0 0,0 0 0,-1 0 0,1 0 0,0 0 0,0 0 0,-1 0 0,1 1 0,0-1 0,0 0 0,0 0 0,0 0 0,-1 1 0,1-1 0,0 0 0,0 0 0,0 0 0,0 1 0,0-1 0,0 0 0,-1 0 0,1 0 0,0 1 0,0-1 0,0 0 0,0 0 0,0 1 0,0-1 0,0 0 0,0 0 0,0 1 0,0-1 0,0 0 0,0 0 0,0 1 0,0-1 0,0 0 0,1 0 0,-1 1 0,0-1 0,0 0 0,0 0 0,0 0 0,0 1 0,0-1 0,1 0 0,-1 0 0,0 0 0,0 0 0,0 1 0,1-1 0,-1 0 0,0 0 0,0 0 0,0 0 0,1 0 0,-1 0 0,0 1 0,0-1 0,1 0 0,-1 0 0,1 0 0,18 5 0,6-3 0,0-2 0,0 0 0,47-7 0,29-1 0,-56 6 0,-35 1 0,-14 1 0,-86 14 0,0 3 0,-138 45 0,-169 88 0,198-62 0,-143 53 0,331-138 0,-5 3 0,-1 0 0,-17 9 0,34-15 0,0 0 0,0 0 0,0 0 0,1 0 0,-1 1 0,0-1 0,0 0 0,0 0 0,1 0 0,-1 0 0,0 0 0,0 0 0,0 0 0,0 0 0,1 1 0,-1-1 0,0 0 0,0 0 0,0 0 0,0 0 0,0 0 0,1 1 0,-1-1 0,0 0 0,0 0 0,0 0 0,0 1 0,0-1 0,0 0 0,0 0 0,0 0 0,0 1 0,0-1 0,0 0 0,0 0 0,0 0 0,0 1 0,0-1 0,0 0 0,0 0 0,0 0 0,0 1 0,0-1 0,0 0 0,0 0 0,0 0 0,-1 1 0,1-1 0,0 0 0,0 0 0,0 0 0,0 0 0,0 1 0,0-1 0,-1 0 0,20 1 0,17-6 0,0-2 0,0-2 0,56-21 0,4 0 0,-24 7 0,29-6 0,-88 24 0,-19 7 0,-59 31 0,-3-3 0,-99 30 0,-146 23 0,136-39 0,130-30 0,1 3 0,0 1 0,1 3 0,-51 32 0,95-53 0,1 1 0,-1-1 0,0 1 0,1-1 0,-1 0 0,0 1 0,1-1 0,-1 1 0,0-1 0,0 0 0,1 0 0,-1 1 0,0-1 0,0 0 0,1 0 0,-1 0 0,0 0 0,0 0 0,0 0 0,1 0 0,-1 0 0,0 0 0,0-1 0,0 1 0,0-1 0,1 1 0,0-1 0,0 0 0,0 1 0,0-1 0,-1 0 0,1 1 0,0-1 0,0 0 0,0 0 0,0 1 0,0-1 0,1 0 0,-1 1 0,0-1 0,0 0 0,0 1 0,1-1 0,-1 0 0,1 0 0,1-4 0,0-1 0,1 1 0,0 0 0,0 0 0,6-6 0,2 1 11,1 1 0,0 0-1,0 1 1,1 1 0,0 0-1,0 1 1,1 0 0,-1 1-1,2 0 1,-1 1 0,18-2-1,-32 6-10,0 0 0,0 0 0,0 0 0,0 0 0,0 0 0,0 0 0,0 0 0,0 0 0,-1 0 0,1 0 0,0 0 0,0 0 0,0 0 0,0 0 0,0 1 0,0-1 0,0 0 0,0 0 0,0 0 0,0 0 0,0 0 0,0 0 0,0 0 0,0 0 0,0 0 0,0 0 0,0 0 0,0 1 0,0-1 0,0 0 0,0 0 0,0 0 0,0 0 0,0 0 0,0 0 0,1 0 0,-1 0 0,0 0 0,0 0 0,0 0 0,0 0 0,0 1 0,-15 9 0,-21 11 0,-144 69 0,-382 217 0,179-48 0,335-234 0,48-25 0,0 0 0,0 0 0,0 0 0,0 0 0,0 0 0,0 0 0,0 0 0,0 0 0,0 0 0,0 0 0,0 0 0,0 0 0,0 0 0,0 0 0,0 0 0,0 0 0,0 0 0,0-1 0,0 1 0,0 0 0,0 0 0,0 0 0,0 0 0,0 0 0,0 0 0,0 0 0,0 0 0,0 0 0,0 0 0,0 0 0,0 0 0,0 0 0,0 0 0,0 0 0,0 0 0,0 0 0,0-1 0,0 1 0,0 0 0,0 0 0,0 0 0,-1 0 0,1 0 0,0 0 0,0 0 0,0 0 0,8-8 0,13-9 0,173-121 0,-189 134 0,-1 1 0,0 0 0,0 0 0,0 0 0,1 1 0,-1-1 0,1 1 0,6-2 0,-11 4 0,0 0 0,1 0 0,-1-1 0,0 1 0,0 0 0,0 0 0,1 0 0,-1 0 0,0 0 0,0 0 0,1 0 0,-1 0 0,0 0 0,0 0 0,1 0 0,-1 0 0,0 0 0,0 0 0,1 0 0,-1 0 0,0 0 0,0 0 0,1 0 0,-1 0 0,0 0 0,0 0 0,1 0 0,-1 0 0,0 0 0,0 1 0,0-1 0,1 0 0,-1 0 0,0 0 0,0 0 0,0 1 0,0-1 0,1 0 0,-1 0 0,0 0 0,0 1 0,0-1 0,-1 4 0,-3 1 0,0 0-1,0 0 0,0-1 0,-1 0 0,0 0 1,0 0-1,-9 6 0,2-2-14,-27 18-28,-1-2 1,-1-1-1,-1-3 0,-62 22 1,45-19 19,29-11 24,-51 14-1,80-26 0,0 1 0,0-1 0,0 1 0,-1-1 0,1 0 0,0 0 0,0 1 0,-1-1 0,1 0 0,0 0 0,0 0 0,-1-1 0,1 1 0,0 0 0,-3-1 0,4 0 0,0 1 0,1-1 0,-1 1 0,0-1 0,0 1 0,0-1 0,0 1 0,1-1 0,-1 1 0,0-1 0,1 1 0,-1-1 0,0 1 0,1-1 0,-1 1 0,1-1 0,-1 1 0,0 0 0,1-1 0,-1 1 0,1 0 0,0-1 0,42-25 0,25-6 0,211-108 0,-196 90 0,94-76 0,-165 115 0,-12 11 1,0-1-1,0 1 1,0 0-1,0 0 0,0 0 1,0 0-1,0 0 1,0 0-1,0 0 1,0 0-1,0 0 0,0 0 1,0 0-1,0 0 1,0-1-1,0 1 1,0 0-1,0 0 0,0 0 1,0 0-1,0 0 1,0 0-1,0 0 0,0 0 1,0 0-1,0 0 1,0-1-1,0 1 1,0 0-1,0 0 0,0 0 1,0 0-1,0 0 1,0 0-1,0 0 1,0 0-1,0 0 0,0 0 1,0 0-1,0 0 1,0 0-1,0 0 0,-1-1 1,1 1-1,0 0 1,0 0-1,0 0 1,0 0-1,0 0 0,0 0 1,0 0-1,0 0 1,0 0-1,0 0 0,0 0 1,-1 0-1,1 0 1,0 0-1,0 0 1,0 0-1,0 0 0,0 0 1,0 0-1,0 0 1,0 0-1,-28 12 79,-6 8-67,-50 40-1,-25 17-13,23-30 2,-156 59-1,-100 10 24,336-113-5,-1-1-1,1-1 1,-1 1 0,0-1 0,-8 0-1,15-1-16,0 0 0,0 0 0,0 0 0,0 0 0,0 0 0,0 0 0,0 0 0,0 0 0,0 0 0,0 0 0,1 0 0,-1 0 0,0 0 0,0 0 0,0 0 0,0 0 0,0 0 0,0 0 0,0 0 0,0 0 0,0 0 0,0 0 0,0 0 0,0 0 0,0-1 0,0 1 0,0 0-1,0 0 1,0 0 0,0 0 0,0 0 0,1 0 0,-1 0 0,0 0 0,0 0 0,0 0 0,0 0 0,0-1 0,0 1 0,0 0 0,-1 0 0,1 0 0,0 0 0,0 0 0,0 0 0,0 0 0,0 0 0,0 0 0,0 0 0,0 0 0,0 0 0,0-1 0,0 1 0,0 0 0,0 0-1,0 0 1,0 0 0,0 0 0,0 0 0,0 0 0,0 0 0,-1 0 0,1 0 0,0 0 0,0 0 0,0 0 0,0 0 0,0 0 0,0 0 0,10-9 41,15-7-2,114-53 77,40-22-128,44-65 11,6-4 0,-74 71 0,-218 124 0,-83 61 0,73-41 0,-2-3 0,-3-4 0,-97 45 0,160-89 0,17-10 0,23-18 0,-20 20 0,20-20-24,41-38-224,3 3 0,91-61 0,-75 68-2269,2 1-7509</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39.029"/>
    </inkml:context>
    <inkml:brush xml:id="br0">
      <inkml:brushProperty name="width" value="0.35" units="cm"/>
      <inkml:brushProperty name="height" value="0.35" units="cm"/>
      <inkml:brushProperty name="color" value="#722E04"/>
    </inkml:brush>
  </inkml:definitions>
  <inkml:trace contextRef="#ctx0" brushRef="#br0">349 6436 128,'62'-24'3531,"116"-63"-1,15-16-3012,313-175 1247,-335 161-1765,-162 107-137,-27 16-83,8-2 171,-56 23-61,-111 66 0,-51 53 37,6-3 18,158-107-27,-108 46 0,17-26-29,94-37 156,0 4-1,-106 55 0,106-46 828,56-30-306,38-19-575,169-70 801,24-12-91,-159 59-680,90-71-1,-47 31 67,27-15-8,211-141-7,-242 170-73,157-69 1,11 3 0,-218 101 0,-1-3 0,86-71 0,-124 91 1,280-231 19,-228 190-16,48-35 0,-97 76-358,1 1 0,0 1 0,42-17 0,-117 51 135,0 3 1,1 2-1,-88 59 0,-132 128-101,197-154 264,-96 58 0,-90 37 19,130-79-70,112-65 74,1 1-1,0 1 1,1 1-1,0 0 1,1 1-1,-28 33 1,35-31 73,10-17-38,0 0 0,0 0 0,0 1 0,0-1 0,0 0-1,0 0 1,0 0 0,0 0 0,0 1 0,0-1 0,0 0 0,1 0 0,-1 0 0,0 1 0,0-1 0,0 0 0,0 0 0,0 0 0,0 0 0,0 0 0,0 1 0,1-1 0,-1 0 0,0 0 0,0 0 0,0 0 0,0 0-1,0 0 1,1 0 0,-1 1 0,0-1 0,0 0 0,0 0 0,0 0 0,1 0 0,-1 0 0,0 0 0,0 0 0,0 0 0,1 0 0,-1 0 0,0 0 0,0 0 0,1 0 0,1-1 9,1 1 1,0-1 0,0 0-1,0 0 1,-1 0 0,1-1-1,0 1 1,-1-1-1,1 1 1,2-3 0,42-27 207,2 2 0,0 2 0,86-32 0,-65 30 111,104-61 0,70-83-330,-54 35 0,558-300 73,-471 287-146,-249 135-43,30-15-258,-1-2 0,90-72 0,-182 138-54,16-15 312,-32 24-1,-193 114-197,112-76-396,20-9 151,-372 258 51,317-190 364,-181 135-309,321-258 392,-41 19 0,1 0 2502,73-34-1922,16-7-114,18-13-40,-1 0 1,66-46 0,70-65 360,-149 109-736,682-468 53,-517 374-43,126-85 0,-178 95-2,123-89-1,16 21 29,-128 94 99,310-183 198,106-121-1688,-434 306 1123,-67 41-2290,-104 74 1252,-96 57 1165,22-18-90,-472 341-550,176-158 3174,591-359-796,-36 20-1155,250-165 1452,-228 123-1253,129-87-216,-206 150-316,136-63-1,-56 45-2,263-135 248,36-106-117,-300 195-270,-91 65 7,160-102 0,-126 99-384,-216 92-747,28 2 1046,1 4-1,-70 49 1,113-64-171,0 2 0,-48 49 0,78-74 255,1 1 0,-1-1 1,1 0-1,0 0 0,-1 1 0,1-1 0,-1 1 0,1-1 1,0 0-1,-1 1 0,1-1 0,0 1 0,0-1 1,-1 1-1,1-1 0,0 1 0,0-1 0,0 1 0,0-1 1,0 1-1,-1-1 0,1 1 0,0-1 0,0 2 0,11 0 0,27-11-11,-34 8 3,64-22-37,94-47 0,7-2 736,-85 42-591,31-11 12,184-93-1,158-148-110,-96 55 0,16 31 0,116-33-875,-473 219 646,0 1-1,1 1 1,36-9 0,-348 170-7979,72-50 8224,138-56-155,3 2-1,-96 80 1,-121 141 2242,354-317 812,-20 19-2779,-19 12 10,74-62 1103,186-115 1,-113 101-1114,-41 24-55,145-103 1,287-217-1453,-413 300 712,3 6-1,160-63 0,-235 115-75,155-67-1100,-179 73 1569,-1-3-1,66-47 0,-25 5 704,-35 25-184,3 3 1,1 2-1,66-33 1,-96 62-1897</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39.030"/>
    </inkml:context>
    <inkml:brush xml:id="br0">
      <inkml:brushProperty name="width" value="0.35" units="cm"/>
      <inkml:brushProperty name="height" value="0.35" units="cm"/>
      <inkml:brushProperty name="color" value="#722E04"/>
    </inkml:brush>
  </inkml:definitions>
  <inkml:trace contextRef="#ctx0" brushRef="#br0">0 1316 128,'66'-51'1141,"2"4"1,2 2-1,127-59 0,-118 67-555,274-121 812,-277 124-863,107-64 0,61-60 253,39-22-470,-130 95-382,170-67 0,-9 25-1792,-214 87-2581</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3:10:43.641"/>
    </inkml:context>
    <inkml:brush xml:id="br0">
      <inkml:brushProperty name="width" value="0.05" units="cm"/>
      <inkml:brushProperty name="height" value="0.05" units="cm"/>
    </inkml:brush>
  </inkml:definitions>
  <inkml:trace contextRef="#ctx0" brushRef="#br0">252 791 4480,'0'0'10112,"-4"-7"-10006,-9-11-89,3 6-16,0-1-1,1 0 1,1-1 0,0 0-1,1 0 1,0-1-1,-7-25 1,12 34-1,-1 2 0,-1 9 0,-2 34 0,3-4 0,2-31 0,0 1 0,0-1 0,0 1 0,1 0 0,0-1 0,0 7 0,1 20 0,-1-25 0,4 1 0,-1-6 0,-2-10 0,-3-9 0,-10-58 109,8 40 28,-18-67 1,4 39-96,4-2 1,-9-97 0,22 156-43,-1 0 0,0 0 0,0 1 0,0-1 0,-1 1 0,0-1 0,-4-5 0,2 4 0,1 0 0,0-1 0,1 1 0,0-1 0,-4-16 0,2 62 0,5 5-19,2 1 1,2-1 0,2 1-1,1-1 1,3 0 0,21 58 0,26 79 18,-30-83 0,-25-92 0,1 2 0,6 13 0,-2 1 0,-6 25 0,-2-30 0,2-8 0,1-2 0,-1-4 0,0-1 0,-1 0 0,1 0 0,-1 0 0,1 0 0,-1 0 0,1 0 0,-1 0 0,1-1 0,0 1 0,-1 0 0,1 0 0,-1 0 0,1-1 0,-1 1 0,1 0 0,-1 0 0,1-1 0,-1 1 0,0 0 0,1-1 0,-1 1 0,1-1 0,-1 1 0,0 0 0,1-1 0,-1 1 0,0-1 0,0 1 0,1-1 0,-1 1 0,0-1 0,0 1 0,0-1 0,1 1 0,-1-1 0,0 0 0,0 0 0,35-101 0,-25 67 0,25-56 0,-32 86 0,24-52 0,42-117 0,-58 142 0,2 0 0,19-34 0,-17 37 0,-1 0 0,15-49 0,-18 53 0,-10 22 0,1 1 0,-1-1 0,1 0 0,-1 0 0,0 1 0,0-1 0,-1 0 0,1 0 0,0-5 0,-2 1 0,-4 1 0,2-4 0,2 2 21,0 6 64,-4 0-63,-1-4-22,2 0 0,-2 4 0,0 4 0,0 4 0,-7 16 0,1 0 0,1 0 0,1 2 0,0-1 0,2 1 0,1 0 0,-6 34 0,-9 31 0,12-57 0,-1 0 0,-2 0 0,-22 41 0,29-61 0,0 0 0,2 0 0,-1 1 0,2-1 0,0 1 0,-3 18 0,-6 28 0,10-57 0,-5 12 0,6-8 0,1 0 0,-3 0 0,2 2 0,1-2 0,-1 0 0,1 0 0,1 0 0,0 1 0,3-1 0,-4-6 0,0 0 0,1 0 0,-1 0 0,0 0 0,1 0 0,-1 0 0,1 0 0,-1 0 0,0 0 0,1 0 0,-1 0 0,0 0 0,1 0 0,-1 0 0,0 0 0,1 0 0,-1 0 0,0 0 0,1 0 0,-1-1 0,0 1 0,1 0 0,-1 0 0,0 0 0,0-1 0,1 1 0,-1 0 0,0 0 0,0-1 0,1 1 0,-1 0 0,0-1 0,0 1 0,0 0 0,1-1 0,-1 1 0,0 0 0,0-1 0,0 0 0,17-31 0,-2-1 0,-1-1 0,-1-1 0,12-57 0,24-110 0,-25 116 0,-7 42 0,-14 38 0,0-1 0,0 0 0,0 0 0,-1 0 0,0 0 0,-1 0 0,2-14 0,-3 21 0,0 0 0,0 0 0,0-1 0,0 1 0,0 0 0,0 0 0,0-1 0,0 1 0,0 0 0,0 0 0,0-1 0,0 1 0,0 0 0,0 0 0,0 0 0,-1-1 0,1 1 0,0 0 0,0 0 0,0 0 0,0 0 0,0-1 0,-1 1 0,1 0 0,0 0 0,0 0 0,0 0 0,-1 0 0,1-1 0,0 1 0,0 0 0,0 0 0,-1 0 0,1 0 0,0 0 0,0 0 0,-1 0 0,1 0 0,0 0 0,0 0 0,-1 0 0,1 0 0,0 0 0,0 0 0,0 0 0,-1 0 0,1 0 0,0 0 0,0 0 0,0 1 0,-1-1 0,1 0 0,0 0 0,-1 0 0,-8 6 0,-7 10-49,1 1 0,0 1 1,1 0-1,1 1 1,0 1-1,-14 31 0,17-32 27,-16 29 69,3 1 0,1 1 0,3 0 0,-21 86 0,3 44 870,38-258 107,68-377-1067,-59 415-61,-6 26-101,0 0-1,-1 0 1,-1-1 0,1-27 0,-16 68 77,-5 49 102,4 0 1,2 1 0,-1 99 0,0-4-2,13-145 27,23-114 0,-5-75-339,-11 91-57,24-116 0,-25 166 242,1-2-346,-1 1 0,-2-1 0,3-42-1,-15 114 224,-13 115 137,2-29 643,15-103-402,2-23-26,1 0-1,0 0 0,0 0 0,1 1 0,0-1 0,0 0 0,1 0 0,3 15 0,-3-25-56,0 1 0,0 0 0,0 0 0,0 0 0,0-1 0,0 1 0,-1-1 0,1 1 0,0 0 0,-1-1 0,1 1 0,0-4 0,100-389 153,-87 338-121,-9 32-31,1 0 0,10-26 0,0 28-19,-16 49-107,-4 3 56,2-16 27,0 0-1,-1 0 0,-6 18 1,-21 56 24,4 2 0,-18 113 0,43-198 18,-1 13 119,1-14-63,0-9-26,4-22-16,0 1 0,1 0-1,2 0 1,1 1 0,13-34 0,5-21 12,-18 54-44,-1 0 0,-1 0 0,-2-1 0,0-27 0,7 24 0,-10 30 0,0 0 0,0 0 0,-1 0 0,1 0 0,0 0 0,0 0 0,0 1 0,0-1 0,0 0 0,-1 0 0,1 0 0,0 0 0,0 0 0,0 0 0,0 0 0,0 0 0,-1 0 0,1 0 0,0 0 0,0 0 0,0 0 0,0 0 0,-1 0 0,1 0 0,0 0 0,0 0 0,0 0 0,0 0 0,-1 0 0,1-1 0,0 1 0,0 0 0,0 0 0,0 0 0,0 0 0,-1 0 0,1 0 0,0 0 0,0 0 0,0-1 0,0 1 0,0 0 0,0 0 0,0 0 0,0 0 0,0 0 0,0-1 0,-1 1 0,1 0 0,0 0 0,0 0 0,0 0 0,0-1 0,0 1 0,0 0 0,0 0 0,0 0 0,0 0 0,0-1 0,0 1 0,1 0 0,-1 0 0,0 0 0,-7 6-6,2 1 1,-1 0 0,1 0 0,0 1-1,0-1 1,1 1 0,0 0-1,0 0 1,1 1 0,-3 11 0,-3 17-30,-5 40 1,11-64 33,1 3 0,-4 16 12,-2 61 0,9-158 412,-1-75-355,-1 94-45,2 33-8,-1-1 0,-1 0 0,0 1 0,-1-1 0,-1 1 0,-6-22 0,2 83-15,2 48 124,0-32 198,9 130 0,-3-168-39,-2-20-89,-4-16-138,-3-20-28,1-1 0,-4-43 0,-2-7-5,-7-26-23,15 98-128,-1 31 0,15 399 128,-8-357 0,-3-61 0,-1-8 0,-3-9 0,-9-56-182,-11-114 1,15-52-715,8 214 577,1 16 32,2 16 125,2 19 134,1 0 0,1 0 0,15 47 0,4 26-9,-20-72 37,-3-21 0,1 1 0,1-1 0,-1 0 0,1 0 0,1 0 0,4 10 0,-13-55 0,-1 8 0,-5-56 0,5 21 0,-4 5 30,5 30 2,1 0 1,-1-43 0,6 69-33,0 2 0,0-1 0,0 1 0,0 0 0,0-1 0,0 1 0,0 0 0,0-1 0,0 1 0,0 0 0,0-1 0,0 1 0,0 0 0,0-1 0,0 1 0,0 0 0,-1-1 0,1 1 0,0 0 0,0 0 0,0-1 0,0 1 0,-1 0 0,1 0 0,0-1 0,0 1 0,-1 0 0,1 0 0,0-1 0,0 1 0,-1 0 0,1 0 0,-1 0 0,12 63 0,62 297 106,-121-698 172,39 294-322,6 33 17,0 0 1,1 0 0,0-18-1,1 31-65,5 34-69,-4-34 162,1 0 1,0 0 0,-1-1 0,1 1-1,0 0 1,0 0 0,0 0 0,0 0-1,1-1 1,-1 1 0,0 0 0,1-1-1,-1 0 1,1 1 0,0-1 0,-1 0-1,1 1 1,0-1 0,0 0 0,0 0-1,-1-1 1,4 2 0,3 0 5,1 0-1,-1-1 1,1 0-1,0-1 1,0 1 0,0-2-1,17-1 1,63-19 36,-35 7-32,-38 10-11,41-10 0,-53 13 0,0-1 0,0 1 0,0-1 0,0 0 0,0 0 0,-1-1 0,1 1 0,-1-1 0,1 0 0,3-4 0,-5 2 0,-2 5 0,-1-1 1,1 1 0,0-1-1,0 1 1,-1-1-1,1 1 1,0-1 0,0 1-1,-1 0 1,1-1 0,0 1-1,-1 0 1,1-1 0,-1 1-1,1 0 1,-1-1 0,1 1-1,0 0 1,-1 0 0,1-1-1,-1 1 1,1 0-1,-1 0 1,1 0 0,-1 0-1,1 0 1,-1 0 0,1 0-1,-1 0 1,0 0 0,1 0-1,-1 0 1,-26-11 209,19 7-194,1 1 0,-1 0 1,1 1-1,-1-1 1,0 1-1,0 1 1,-10-1-1,13 2-7,-5-2 6,0 2 0,0 0-1,0 0 1,0 0 0,0 2-1,0-1 1,0 1 0,0 0 0,0 1-1,-9 4 1,14-4 32,-1 0 0,1-1 0,-1 0 0,0 0 0,0 0-1,0-1 1,0 1 0,0-2 0,-9 1 0,10 0-25,-2 2-22,1 0 0,6-1 0,0-1 0,-1 0 0,1 0 0,0 0 0,0 0 0,-1 1 0,1-1 0,0 0 0,0 0 0,0 1 0,1-1 0,-1 0 0,0 0 0,0 0 0,1 1 0,-1-1 0,0 0 0,1 0 0,-1 0 0,1 0 0,0 0 0,-1 0 0,2 2 0,-1-1 0,2 1 0,-1-1 0,0 1 0,1 0 0,0-1 0,-1 1 0,1-1 0,0 0 0,0 0 0,0 0 0,1 0 0,5 2 0,44 15 0,-36-13 0,0 0 0,-12-4 0,0 0 0,1 0 0,-1 0 0,1-1 0,-1 1 0,1-1 0,0-1 0,-1 1 0,1-1 0,0 0 0,9-1 0,-14 0 1,-1 1 1,0 0 0,1-1 0,-1 1-1,0 0 1,1-1 0,-1 1 0,0-1 0,1 1-1,-1-1 1,0 1 0,0 0 0,0-1-1,0 1 1,1-1 0,-1 1 0,0-1 0,0 1-1,0-1 1,0 1 0,0-1 0,0 1-1,0-1 1,0 1 0,0-1 0,-1 1 0,1-1-1,0 1 1,0-1 0,0 1 0,0-1-1,-1 1 1,1-1 0,0 1 0,-1-1 0,-7-16 62,2 13-37,1 0 1,-1 1 0,0 0 0,0 0 0,0 0 0,-1 0-1,1 1 1,-1 0 0,1 1 0,-11-2 0,-2-2 28,-22-2 20,31 6-58,0-1 1,1 0-1,-15-5 1,23 7-19,0-1 0,-1 1 0,1 0 0,-1 0 0,1 0 0,0 0 0,-1 0 0,1 0 0,-1 1 0,1-1 0,0 0 0,-1 1 0,1-1 0,0 1 0,-1-1 0,1 1 0,0 0 0,0-1 0,0 1 0,-1 0 0,0 1 0,2-1 0,0-1 0,0 0 0,0 0 0,0 1 0,0-1 0,0 0 0,0 0 0,0 1 0,0-1 0,0 0 0,0 0 0,0 1 0,0-1 0,1 0 0,-1 0 0,0 1 0,0-1 0,0 0 0,0 0 0,1 0 0,-1 1 0,0-1 0,0 0 0,0 0 0,1 0 0,-1 0 0,0 0 0,0 1 0,0-1 0,1 0 0,-1 0 0,0 0 0,0 0 0,1 0 0,-1 0 0,0 0 0,1 0 0,-1 0 0,0 0 0,0 0 0,1 0 0,10 0 0,-11 0 0,180-12 0,-189 12 0,1-1 0,0-1 0,0 0 0,-10-3 0,-26-5 0,35 9 0,6 0 0,1 0 0,-1 0 0,0 1 0,0 0 0,0 0 0,0 0 0,1 0 0,-1 0 0,0 0 0,0 1 0,0-1 0,0 1 0,-5 2 0,8-3 0,0 0 0,0 0 0,-1 0 0,1 0 0,0 1 0,0-1 0,0 0 0,-1 0 0,1 0 0,0 1 0,0-1 0,0 0 0,0 0 0,0 0 0,0 1 0,-1-1 0,1 0 0,0 0 0,0 1 0,0-1 0,0 0 0,0 0 0,0 1 0,0-1 0,0 0 0,0 0 0,0 1 0,0-1 0,0 0 0,0 0 0,0 1 0,1-1 0,-1 0 0,0 0 0,0 0 0,0 1 0,0-1 0,0 0 0,0 0 0,1 0 0,-1 1 0,0-1 0,0 0 0,0 0 0,0 0 0,1 0 0,-1 1 0,0-1 0,0 0 0,1 0 0,-1 0 0,0 0 0,0 0 0,1 0 0,-1 0 0,0 0 0,0 0 0,0 0 0,1 0 0,-1 0 0,14 6 0,115 33 0,-118-39 0,-17 0-1,1-1 0,0 0 0,-1-1 0,1 1 0,-7-4 0,6 2 6,-1 1-1,1 0 1,-1 0-1,0 0 0,-14-1 1,-38 3 323,46 0-5005,-1 0-4563</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22.382"/>
    </inkml:context>
    <inkml:brush xml:id="br0">
      <inkml:brushProperty name="width" value="0.05" units="cm"/>
      <inkml:brushProperty name="height" value="0.05" units="cm"/>
      <inkml:brushProperty name="color" value="#722E04"/>
    </inkml:brush>
  </inkml:definitions>
  <inkml:trace contextRef="#ctx0" brushRef="#br0">0 0 11904,'0'0'0,"24"67"-512,6-41 128,15-2-4736,14-18-640,11-12 5760,5-29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7.362"/>
    </inkml:context>
    <inkml:brush xml:id="br0">
      <inkml:brushProperty name="width" value="0.05" units="cm"/>
      <inkml:brushProperty name="height" value="0.05" units="cm"/>
    </inkml:brush>
  </inkml:definitions>
  <inkml:trace contextRef="#ctx0" brushRef="#br0">1 246 9216,'1'-3'38,"0"0"1,0 1-1,0-1 1,0 0-1,0 1 1,1-1-1,-1 1 0,1-1 1,0 1-1,0 0 1,0-1-1,0 1 1,4-3-1,37-24 897,-14 12-595,-12 3-168,0 0 0,26-30-1,8-6 61,-51 50-232,0-1 1,0 1 0,0 0 0,0 0-1,1-1 1,-1 1 0,0 0 0,0 0 0,1-1-1,-1 1 1,0 0 0,0 0 0,1 0-1,-1-1 1,0 1 0,1 0 0,-1 0-1,0 0 1,1 0 0,-1 0 0,0 0 0,1 0-1,-1 0 1,0 0 0,1 0 0,-1 0-1,0 0 1,1 0 0,-1 0 0,0 0-1,1 0 1,-1 0 0,0 0 0,0 0 0,1 0-1,-1 0 1,0 1 0,1-1 0,-1 0-1,0 0 1,0 0 0,1 1 0,-1-1-1,0 0 1,0 0 0,1 1 0,-1-1 0,3 23 83,-8 26 71,5-49-154,-21 86 321,14-66-190,2 0 0,0 1 0,2 0 0,-2 30-1,5-48-109,1-3-22,-1 0 0,1-1 0,0 1 0,0-1 0,-1 1 0,1-1 0,0 0 0,-1 1 0,1-1 0,-1 0 0,1 1 0,-1-1 0,1 0 0,-1 0 0,1 0 0,-1 1 0,0-1 0,1-1 0,10-28-520,0-1 0,-2-1 0,9-61 0,6-25-579,-17 103 852,-7 15 230,0 0 0,0 0 0,0 0 0,1 0 0,-1 0 0,0 0 0,0 0 0,0 0 0,0 0 0,0 0 0,0 0 0,1 0 0,-1 0 0,0 0 0,0 0-1,0 0 1,0 0 0,0 0 0,1 0 0,-1 0 0,0 0 0,0 0 0,0 0 0,0 0 0,0 0 0,0 0 0,1 0 0,-1 0 0,0 0 0,0 0 0,0 0 0,0 0 0,0 0 0,0 0 0,1 1 0,-1-1 0,0 0 0,0 0 0,0 0 0,0 0 0,0 0 0,0 0 0,0 0 0,0 1 0,0-1-1,1 2-252,0-1 0,-1 1 0,0 0-1,1 0 1,-1 0 0,0 0 0,0-1-1,0 1 1,0 0 0,0 0 0,0 0-1,-1 3 1,-1 2-2887</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4.911"/>
    </inkml:context>
    <inkml:brush xml:id="br0">
      <inkml:brushProperty name="width" value="0.05" units="cm"/>
      <inkml:brushProperty name="height" value="0.05" units="cm"/>
    </inkml:brush>
  </inkml:definitions>
  <inkml:trace contextRef="#ctx0" brushRef="#br0">0 4728 3968,'8'-75'640,"-4"68"78,-1 11-297,2 10 360,-2 8-70,-1 0 1,-1 31-1,-1-47-520,0-5-103,0 0 0,0-1-1,0 1 1,0 0 0,1 0 0,-1 0 0,0 0-1,1 0 1,-1 0 0,0 0 0,1-1 0,-1 1-1,1 0 1,-1 0 0,1-1 0,0 1 0,-1 0-1,1-1 1,0 1 0,-1 0 0,1-1-1,0 1 1,0-1 0,3 2 3266,-9-35-2564,24-604 1791,-6 307-2199,-11 184 3,30-217 0,-25 306-342,-3 0 1,-3-65-1,-2 67-8,2 1 0,12-80-1,31-137 72,9-49 66,15 24-27,27-151 72,-80 360-198,4 0-1,4 2 0,4 1 1,4 1-1,3 1 0,86-148 0,-95 186-18,2 2 0,2 1 0,60-66 0,157-98 0,-244 203 0,18-16 0,-1 0 0,0-1 0,-2-1 0,-1-1 0,19-30 0,-10 15 0,-19 28 0,1 1 0,0 0 0,0 0 0,0 1 0,0 0 0,1 0 0,0 1 0,0 0 0,1 0 0,-1 1 0,1 0 0,0 1 0,0 0 0,11-3 0,14-1 0,0 2 0,52-3 0,-85 8 0,17-1 12,-1 1-1,1 1 0,-1 1 0,1 0 0,-1 2 0,0 0 0,0 0 1,0 2-1,0 0 0,24 13 0,-27-12 1,-2 1 0,1 0 0,-1 1 0,0 0 0,-1 1-1,0 0 1,-1 1 0,0 0 0,-1 1 0,0 0 0,-1 0 0,13 24 0,6 28 86,37 132 1,-3 75 66,-17-81-165,20 116 0,-27 74 0,-2-22 0,54 474 0,-85-789 0,17 319 139,-38 579 0,-16-536 117,31-385-704,-1 0 0,0 0 0,-2 0 0,-11 32 0,15-50-1212</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8.446"/>
    </inkml:context>
    <inkml:brush xml:id="br0">
      <inkml:brushProperty name="width" value="0.05" units="cm"/>
      <inkml:brushProperty name="height" value="0.05" units="cm"/>
    </inkml:brush>
  </inkml:definitions>
  <inkml:trace contextRef="#ctx0" brushRef="#br0">1 4828 5120,'8'-19'59,"11"-25"-187,-16 35 322,-9 20 427,-3 3 1318,4-12 225,4-25 316,1 11-2919,0-37 757,6-351 2223,26-191-441,29 0-1406,5-81-304,-9 72-118,-39 475-251,6 0 0,5 1 1,5 2-1,83-192 0,-29 110-21,-24 50 0,104-178 0,-152 305 0,3 1 0,0 1 0,1 0 0,1 2 0,2 0 0,0 2 0,1 0 0,1 2 0,1 0 0,1 2 0,1 1 0,37-16 0,-45 23 0,1 0 0,0 2 0,1 0 0,0 2 0,0 0 0,43-3 0,-54 7 0,0 1 0,0 1 0,0 0 0,0 1 0,-1 0 0,1 0 0,0 1 0,-1 1 0,0-1 0,0 2 0,0-1 0,-1 2 0,1-1 0,-1 1 0,0 1 0,11 9 0,30 32 16,-3 1 0,-1 3 0,76 113 0,-98-124-6,-1 0-1,-2 2 0,-2 0 0,-1 1 0,-3 1 0,16 78 0,-3 54 34,-8 0 0,-4 204-1,-50 359 86,-16 81 235,42-554-250,-2 168 30,6-272-132,-38 250-1,39-394-115,2-8-176,-1-1 0,0 0 0,0 0 0,-1 0 0,-5 12-1,34 3-14608,-17-18 13653</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21.915"/>
    </inkml:context>
    <inkml:brush xml:id="br0">
      <inkml:brushProperty name="width" value="0.05" units="cm"/>
      <inkml:brushProperty name="height" value="0.05" units="cm"/>
    </inkml:brush>
  </inkml:definitions>
  <inkml:trace contextRef="#ctx0" brushRef="#br0">894 835 5632,'0'0'7573,"-7"3"-6613,-61 31 744,-106 45-550,105-49-456,53-22-558,0-1-1,0 0 1,0-1-1,0-1 1,-1 0-1,0-1 0,-33 2 1,28-6-44,1 0 0,0-2 0,0-1 0,1-1 0,-1 0 0,1-2 0,-22-8 0,30 9-74,0-1-1,0-1 0,0 1 1,1-2-1,0 0 0,0 0 0,1-1 1,1 0-1,-1-1 0,1 0 0,-14-22 1,11 13-17,2 1 0,0-2 1,1 1-1,1-1 0,1 0 1,0-1-1,2 0 0,0 0 1,2 0-1,0 0 0,2-1 1,0 1-1,1-1 0,1 1 1,1-1-1,1 1 0,1 0 1,1 0-1,10-29 0,-8 34-5,0 0 0,0 1 0,2 0 0,0 1 0,0 0 0,1 0 0,1 1 0,24-23 0,8-2 0,62-42 0,-53 42 0,-31 24 0,1 0 0,0 1 0,1 1 0,1 1 0,43-13 0,-29 13 0,0 2 0,1 2 0,41-3 0,-61 9 0,1 0 0,-1 1 0,0 1 0,0 1 0,1 1 0,-2 0 0,1 2 0,0 0 0,20 9 0,-23-7 0,-1 1 0,0 0 0,-1 1 0,0 1 0,0 0 0,-1 1 0,0 1 0,-1 0 0,0 1 0,14 20 0,-11-11 0,-1 2 0,0 0 0,-2 0 0,-1 1 0,-1 0 0,-1 1 0,-2 0 0,0 1 0,4 39 0,-8-41 0,-1-1 0,-1 1 0,-1 0 0,-2 0 0,0 0 0,-2 0 0,-1 0 0,0-1 0,-2 0 0,-14 33 0,13-41 5,-1-1 0,-1 0-1,0-1 1,-1 0-1,0 0 1,-1-1-1,-1-1 1,0 0 0,-1 0-1,0-2 1,0 0-1,-1 0 1,-30 13-1,4-5 9,-1-2 0,0-2 0,0-2 0,-58 10-1,24-12-1654,35-7-1071,-1-2 0,0-1 0,0-3 1,0-1-1,-43-10 0,13-1 3353</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39.395"/>
    </inkml:context>
    <inkml:brush xml:id="br0">
      <inkml:brushProperty name="width" value="0.05" units="cm"/>
      <inkml:brushProperty name="height" value="0.05" units="cm"/>
    </inkml:brush>
  </inkml:definitions>
  <inkml:trace contextRef="#ctx0" brushRef="#br0">21 0 6272,'0'0'0,"-2"30"-1920,-7-36 128,0 1 768</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3.786"/>
    </inkml:context>
    <inkml:brush xml:id="br0">
      <inkml:brushProperty name="width" value="0.05" units="cm"/>
      <inkml:brushProperty name="height" value="0.05" units="cm"/>
    </inkml:brush>
  </inkml:definitions>
  <inkml:trace contextRef="#ctx0" brushRef="#br0">0 4553 6528,'0'0'8213,"1"-7"-7957,4-84 626,1-137-228,-9-230 372,4 406-922,10-405 430,21-11-300,4 279-234,-6 37 0,11-136 0,11-66 0,26 4 0,61-69 107,-128 393-102,276-607 11,-270 606-16,1 0 0,1 1 0,1 1 0,1 1 0,42-36 0,-14 21 0,104-66 0,-142 98 0,0 1 0,1 0 0,-1 1 0,1 0 0,0 1 0,1 0 0,-1 1 0,1 0 0,-1 1 0,1 0 0,0 1 0,0 1 0,0 0 0,-1 1 0,1 0 0,0 1 0,0 0 0,-1 1 0,0 1 0,1 0 0,-1 0 0,-1 1 0,1 1 0,-1 0 0,0 1 0,0 0 0,0 0 0,-1 1 0,16 17 0,7 13 0,-2 2 0,-2 1 0,-2 2 0,35 72 0,-38-62 0,-2 1 0,27 108 0,7 113 0,9 325 0,-50-3 0,-60 62 0,20-405 0,-3 31 0,-11 147 0,20-167 0,-10 426 0,30-667-1813,-1 0 0,-1 0 0,-1 0-1,-1-1 1,-11 42 0,10-50-2664,4 8 3369,0-15 912,0 3-679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5.488"/>
    </inkml:context>
    <inkml:brush xml:id="br0">
      <inkml:brushProperty name="width" value="0.05" units="cm"/>
      <inkml:brushProperty name="height" value="0.05" units="cm"/>
    </inkml:brush>
  </inkml:definitions>
  <inkml:trace contextRef="#ctx0" brushRef="#br0">24 4301 4736,'25'-67'-38,"-20"51"123,-5 16-48,0 0 1,0 0-1,0 0 1,0 0-1,0 0 0,0 0 1,0 0-1,0 0 1,-6 14 407,5-11-181,-1 0 0,1 1 0,0-1 0,-1 0 0,0 0 0,0 0 0,0 0 0,0 0 0,-1 0 0,-3 3 0,6-7-179,-1 1-1,0-1 1,1 0 0,-1 1 0,0-1-1,1 0 1,-1 0 0,1 1-1,-1-1 1,1 0 0,-1 0 0,1 0-1,0 0 1,-1 1 0,1-1-1,0 0 1,0 0 0,-1 0-1,1 0 1,0 0 0,0-1 0,0 1-29,-7-43 986,2-1 0,2 1 0,3-61 0,23-134 455,-12 155-1138,-4 0-1,-5-136 1,-12 100-167,8-159 0,10-32-27,0 15 75,14 29-112,12 0 0,72-276 0,-94 501-110,1 0 0,36-75 0,52-70 52,-74 139-66,26-36-4,81-99 0,-28 42 0,44-61 0,-132 178 0,1 1 0,1 0 0,1 2 0,0 1 0,49-35 0,-53 43 0,1 1 0,0 0 0,1 2 0,0 0 0,1 1 0,0 1 0,0 1 0,1 0 0,24-2 0,-26 7 0,1 1 0,-1 1 0,0 1 0,1 1 0,-1 0 0,0 1 0,-1 2 0,1 0 0,-1 0 0,0 2 0,0 0 0,-1 1 0,-1 1 0,1 1 0,26 22 0,-28-17 6,0 1-1,-2 0 1,0 1-1,0 0 1,-2 1-1,0 1 1,-2-1-1,14 39 1,-3 11 29,17 97 0,-21-82-27,5 33 54,8 144-1,-15 118 94,-19 25-102,-58 419 0,13-432-9,-23 217 40,51-156-62,24-393-388,1-11 597,-3-17-2887,-3-5-2691,-1 0-3880,0-13 9803</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7.228"/>
    </inkml:context>
    <inkml:brush xml:id="br0">
      <inkml:brushProperty name="width" value="0.05" units="cm"/>
      <inkml:brushProperty name="height" value="0.05" units="cm"/>
    </inkml:brush>
  </inkml:definitions>
  <inkml:trace contextRef="#ctx0" brushRef="#br0">696 1017 3712,'0'0'-384,"-5"-1"256,-4-1 589,-1 1 0,0 1 0,0 0 0,0 0 1,1 1-1,-1 0 0,0 0 0,1 1 0,-1 1 0,-10 3 0,0 2 324,0 1 1,1 1-1,-31 21 0,41-25-697,0-1 0,0 0 0,0 0 0,-1-1 0,1 0 0,-1-1 0,0 0 0,0 0-1,-1-1 1,-13 1 0,17-3-39,0 0 0,-1 0 0,1-1 0,0 0 0,0-1 0,0 1-1,0-1 1,0-1 0,0 1 0,0-1 0,1-1 0,-1 1 0,1-1 0,0 0-1,-9-7 1,-2-3 43,1-1-1,0 0 1,1-1-1,0-1 0,1-1 1,2 0-1,-1 0 1,2-1-1,1 0 1,0-1-1,1-1 0,1 1 1,-8-37-1,-23-199 173,35 209-69,2 0 1,2 0-1,9-71 1,-6 100-161,0 1 0,2-1 0,-1 1 0,2-1 0,0 1 0,2 1 0,-1 0 0,2 0 0,0 0 0,1 1 0,1 0 0,0 1 0,14-14 0,-17 23-33,-1 0 0,1 0-1,0 0 1,0 1 0,0 1-1,0-1 1,1 1 0,0 1-1,-1 0 1,1 0 0,0 0-1,0 1 1,0 0 0,0 1-1,11 1 1,6 1-3,0 1 0,0 1 0,-1 1 0,26 9 0,-11-1 11,-1 1 1,0 2 0,-1 2-1,-1 2 1,37 26 0,-57-35-7,-1 1 1,0 1 0,-1 0 0,-1 1 0,0 1 0,-1 0 0,0 1 0,-1 0 0,-1 1 0,-1 0 0,-1 1 0,14 33 0,-14-20-5,0 0 0,-2 1 0,-2 0 0,0 0 0,-2 1 0,-2-1 0,-1 1 0,-1-1 0,-2 1 0,-2-1 0,0 0 0,-16 50 0,18-74-364,0 0 0,-1 0 1,0 0-1,0 0 0,-1-1 1,0 0-1,0 0 1,0 0-1,-1-1 0,0 1 1,0-1-1,-1-1 0,0 1 1,0-1-1,0 0 1,0-1-1,-1 0 0,0 0 1,0-1-1,0 0 0,-15 4 1,3-3-526,1-2 0,0 0 0,-1-1 0,1-1 0,-1-1 1,1-1-1,-1 0 0,-28-8 0,-16-5 889</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9.040"/>
    </inkml:context>
    <inkml:brush xml:id="br0">
      <inkml:brushProperty name="width" value="0.05" units="cm"/>
      <inkml:brushProperty name="height" value="0.05" units="cm"/>
    </inkml:brush>
  </inkml:definitions>
  <inkml:trace contextRef="#ctx0" brushRef="#br0">864 1152 8064,'43'-17'32,"-41"17"-14,-5 1 4,-23 9 34,-10 4 474,-1-1 0,-1-3 1,0 0-1,0-3 0,-1-1 0,-43 1 1,35-6 414,0 1 99,-65-6-1,98 2-977,0 0 0,0 0 0,1-2-1,-1 0 1,1 0 0,0-1 0,0-1 0,1 0-1,-14-9 1,5 1-20,2-2-1,-1 0 1,2 0-1,1-2 1,0 0-1,-24-36 1,32 41-7,1-1 0,0 0 0,1-1 1,0 1-1,1-1 0,1-1 0,1 1 1,0-1-1,1 0 0,0 1 0,0-26 1,5 3 50,1 0 0,2 0 1,1 1-1,3 0 1,0 0-1,2 1 1,2 0-1,2 1 1,26-47-1,-23 49-25,2 1 1,2 2-1,0 0 0,2 1 0,1 1 1,2 1-1,0 1 0,2 2 1,49-33-1,-57 46-55,1 0 0,1 1 1,-1 1-1,2 1 0,-1 1 0,1 1 1,0 2-1,0 0 0,0 1 0,1 2 1,-1 0-1,35 4 0,-31 0-1,-1 0 1,0 2-1,-1 2 0,1 0 0,-1 1 0,-1 2 1,1 1-1,-2 0 0,0 2 0,45 31 0,-48-25 19,0 0-1,-1 1 1,0 1-1,-2 0 1,-1 2-1,-1 0 0,0 1 1,-2 1-1,-1 0 1,-1 0-1,-1 2 1,-1-1-1,7 33 0,-11-30 3,0 0 0,-2 1-1,-1 0 1,-1 0-1,-2 0 1,-1-1-1,-1 1 1,-1 0-1,-2-1 1,-1 1-1,-2-1 1,-14 37-1,9-32-1441,-2-2 1,-2 0-1,-24 37 0,35-60 913,-1 0 1,0 0 0,0-1 0,-1 0 0,0 0 0,0 0 0,-1-1 0,0-1 0,0 0-1,0 0 1,-1 0 0,0-1 0,0-1 0,-18 6 0,2-5-1038,-36 1 0,21-4 192</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00.569"/>
    </inkml:context>
    <inkml:brush xml:id="br0">
      <inkml:brushProperty name="width" value="0.05" units="cm"/>
      <inkml:brushProperty name="height" value="0.05" units="cm"/>
    </inkml:brush>
  </inkml:definitions>
  <inkml:trace contextRef="#ctx0" brushRef="#br0">632 1119 8192,'0'0'2816,"-4"3"-2539,-17 13 157,0-1 0,-1-1 1,-1-1-1,0-1 0,0-1 0,-1-1 0,-50 13 1,61-20-356,-1 0 1,1-2-1,-1 0 0,1 0 1,-1-1-1,0-1 1,-21-3-1,26 2-61,0-1 1,-1 0-1,1 0 1,1-1-1,-1 0 1,0 0-1,1-1 1,0 0-1,0-1 1,1 0-1,-14-12 1,8 2 9,0 0 1,1-1 0,1 0 0,1-1 0,0 0-1,1 0 1,1-1 0,1-1 0,-7-24 0,1-11 45,2-1 1,-3-62 0,10 68-54,1-1 0,4 1 1,1-1-1,2 1 0,14-57 1,-15 90-5,0 1 0,1-1 0,1 1 0,1 1 0,0-1 0,1 1 0,1 0 0,0 0 0,1 1 0,1 0 0,0 1 0,1 0 0,0 1 0,25-22 0,-17 20 10,1 0 0,0 2-1,1 0 1,0 2 0,29-11-1,-1 4 22,69-14 0,-90 26-42,0 1-1,0 2 0,1 1 1,0 1-1,-1 1 0,1 1 1,-1 2-1,0 1 0,0 1 1,-1 2-1,1 0 0,-1 2 1,-1 1-1,0 1 0,-1 1 1,0 1-1,-1 2 0,-1 0 1,0 1-1,-1 2 1,-1 0-1,-1 1 0,31 40 0,-35-38-5,0 0 0,-1 1 0,-1 1 0,18 46 0,-27-56 0,0 1 0,-1-1 0,-1 1 0,0 0 0,-1 1 0,-1-1 0,0 0 0,-1 0 0,-1 1 0,-3 16 0,1-14 0,-1 0 0,-1-1 0,0 0 0,-2 0 0,0 0 0,0-1 0,-2 0 0,-12 18 0,5-12 0,-2-1 0,0 0 0,-1-2 0,-38 31 0,-17 8-3012,-3-3 0,-2-4 0,-2-3 0,-170 73 0,204-102 3609</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46.67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1074 458 128,'-3'6'0,"-4"11"0,-2 8 0,-2 5 0,1 1 0,1 1 0,-1 1 0,-3 4 0,-3 5 0,-6 5 0,-8 4 0,-7 5 768,-6 4-512,-4 1 640,-2 2 0,2-1-256,3-3 0,4-5 1024,7-9 128,7-8-1536,7-12 0,5-12-256,7-15 0,7-14 0,7-13 0,7-12 0,6-10 0,7-6 0,5-4 0,6-3 0,5-3 0,5-1 0,2-3 0,1 0 0,-3 1 0,-4 4 0,-7 6 0,-5 7 0,-6 9 0,-6 7 0,-5 10 128,-4 7 256,-6 11 128,-5 12-512,-5 13 128,-7 14-128,-6 11 0,-8 13 0,-7 7 0,-9 7 0,-6 4 0,-6 1 128,-3-1 0,1-3 256,3-5 0,6-10 256,8-9 0,8-9-512,7-11 128,7-11-128,8-13 128,9-15-256,8-15 128,10-14-128,9-12 0,9-10 128,8-8 0,5-6-128,5-4 128,2-2-128,-2 3 0,-5 6 0,-6 9 0,-7 9 0,-7 11 0,-7 10 128,-5 10 0,-6 7-128,-3 8 0,-7 7 0,-5 10 0,-7 10 0,-8 13 0,-5 10 0,-7 12 128,-5 9-128,-6 9 128,-5 5-128,-2 2 0,0 0 0,1-6 128,4-7 128,6-9 128,6-11-128,7-9 0,5-10-128,8-12 0,9-14-128,10-15 128,14-18-128,12-15 128,10-15-128,8-11 0,5-8 0,4-4 0,0 0 0,-2 2 0,-3 4 0,-3 6 0,-5 9 0,-6 10 0,-6 12 0,-8 15 0,-9 15 0,-9 17 0,-11 18 0,-8 16 0,-9 18 0,-9 16 0,-8 16 0,-12 17 0,-16 18 0,-14 13 128,-10 7 0,-4 0 0,2-8 0,9-13 128,15-20-128,15-23 0,17-22-128,15-24 128,15-24-1,14-22 129,13-21-256,10-16 128,12-13-128,10-11 0,8-8 0,8-10 0,6-11 0,3-7 0,-3 1 0,-8 9 0,-12 14 0,-12 18 0,-11 17 0,-10 19 0,-9 16 0,-6 16 0,-7 16 0,-7 16 0,-4 16 0,-6 16 0,-6 12 0,-7 12 0,-7 11 0,-8 13 0,-14 18 0,-9 8 0,-6 2 0,2-10 128,9-20-128,11-23 128,15-25-128,15-26 0,15-25 0,17-24 0,12-21 0,12-21 0,10-18 0,8-17 0,10-20 0,4-14 0,2-11 0,1-4 0,1 2 0,0 9 0,0 13 0,-5 20 0,-9 21 0,-12 21 0,-11 18 0,-13 18 128,-13 16-128,-14 18 0,-14 19 0,-13 19 0,-12 23 0,-13 23 0,-15 28 0,-14 25 0,-16 20 0,-11 13 128,-8 7-128,-1 1 0,6-4 0,10-9 128,15-16-128,17-20 128,17-28-128,18-28 128,16-31-128,15-32 128,14-32-128,13-33 128,15-36-128,15-27 128,16-20-128,15-15 0,15-10 0,9-6 128,2 1-128,-3 5 0,-6 11 0,-9 13 0,-9 15 0,-13 18 0,-14 20 0,-13 20 0,-13 18 0,-12 19 0,-10 19 0,-11 22 0,-12 19 0,-11 20 0,-11 19 0,-13 19 0,-13 23 0,-15 18 0,-11 12 0,-7 4 128,-1 1-128,4-6 0,12-12 0,15-20 0,16-24 0,17-30 128,18-34-128,16-35 0,17-32 0,19-33 128,20-31-128,17-26 0,15-22 0,7-14 0,3-7 0,-2 3 0,-4 7 0,-5 12 128,-7 13-128,-7 14 0,-9 13 0,-11 17 0,-12 20 0,-11 18 0,-11 18 0,-12 19 0,-12 23 0,-14 20 0,-12 20 0,-15 25 0,-18 27 0,-16 23 0,-15 19 0,-11 12 0,-7 6 0,2 0 0,7-7 0,12-12 128,16-17 0,16-22 0,19-24-128,15-28 128,16-31-128,13-33 128,16-30-128,18-35 0,21-36 0,20-30 0,19-23 0,11-13 0,5-5 0,1 3 0,-4 7 0,-5 12 0,-5 17 0,-8 19 0,-9 22 0,-14 24 0,-15 27 0,-18 26 0,-20 26 0,-19 30 0,-22 34 0,-18 32 0,-18 29 0,-15 24 0,-12 22 0,-10 14 0,-11 9 0,-5 4 0,-3 1 0,1-3 0,8-8 0,11-13 0,14-21 0,16-25 0,17-30 0,17-30 0,18-32 0,16-29 0,13-30 0,15-30 0,16-35 0,16-29 0,16-24 0,14-14 0,12-6 0,7-2 0,0 2 0,-4 6 0,-8 8 0,-12 14 0,-12 21 0,-16 23 0,-14 26 0,-16 27 0,-17 28 0,-14 29 0,-13 30 0,-16 31 0,-17 33 0,-19 28 0,-21 24 0,-17 15 0,-10 11 0,-5 3 0,3 0 0,6-8 0,9-15 0,14-23 0,17-28 0,17-31 0,18-29 0,18-29 128,19-29-128,20-32 0,18-37 0,19-35 0,14-28 0,15-24 0,12-18 0,9-10 0,8-2 0,3 1 0,-1 2 0,-3 8 0,-5 10 0,-7 16 0,-9 19 0,-11 22 0,-14 23 0,-13 26 0,-16 26 0,-17 27 0,-18 27 0,-20 31 0,-19 33 0,-17 30 0,-13 26 0,-10 19 0,-10 15 0,-9 8 0,-6 4 0,-4-1 0,1-4 0,5-7 0,9-11 0,12-16 0,14-20 0,14-23 0,13-27 0,15-30 0,14-33 0,15-40 0,19-44 0,18-41 0,19-39 0,19-29 0,15-22 0,11-9 0,5-3 0,1 7 0,1 12 0,-1 14 0,-3 16 0,-6 18 0,-8 22 0,-11 25 0,-15 25 0,-19 30 0,-22 35 0,-23 35 0,-28 34 0,-24 30 0,-21 26 0,-16 22 0,-9 18 0,-9 15 0,-9 9 0,-5 7 0,-2 0 0,2-5 0,8-11 0,12-20 0,17-26 0,18-29 0,18-30 0,19-31 0,17-32 0,20-36 0,22-40 0,23-40 0,24-36 0,16-31 0,12-26 0,6-15 0,3-3 0,1 8 0,-1 18 0,-6 23 0,-9 27 0,-13 30 0,-16 31 0,-18 35 0,-21 36 0,-22 34 0,-24 33 0,-23 29 0,-22 28 0,-18 26 0,-16 21 0,-9 20 0,-8 15 0,-7 12 0,-7 5 0,-4-1 0,3-5 0,7-17 0,15-22 0,19-29 128,20-33-128,18-32 128,17-34-128,17-34 0,16-37 0,18-36 0,18-34 0,20-29 0,19-25 0,14-20 0,7-12 0,5-8 0,3 0 0,0 5 0,0 11 0,-2 18 0,-5 25 0,-11 26 0,-16 29 0,-19 31 0,-25 35 0,-24 34 0,-23 36 0,-24 33 0,-22 30 0,-17 26 0,-11 24 0,-7 18 0,-4 11 0,-2 6 0,-3 0 0,0-8 0,3-16 0,10-24 0,13-30 0,18-32 0,19-35 0,23-37 128,25-42-128,26-41 128,25-41-128,20-38 0,12-32 0,10-22 0,6-9 0,6 1 128,6 10-128,1 17 0,-7 23 0,-12 26 0,-18 30 0,-20 32 0,-21 33 0,-21 36 0,-22 37 0,-23 33 0,-26 29 0,-21 26 0,-18 22 0,-11 16 0,-4 12 0,-2 6 0,3 2 0,5-8 0,8-16 0,11-25 0,16-28 0,18-35 0,22-35 0,22-39 0,24-45 0,20-40 0,16-37 0,13-30 0,13-22 0,10-12 0,12 0 0,7 9 0,-1 19 0,-7 24 0,-13 29 0,-17 30 0,-21 31 0,-18 30 0,-19 29 0,-18 34 0,-16 35 0,-20 32 0,-20 27 0,-18 18 0,-15 13 0,-6 4 0,0-4 0,7-13 0,11-21 0,14-24 128,15-29-128,16-30 128,15-30-128,12-31 0,14-30 0,14-28 128,17-30-128,16-21 0,16-13 0,11-4 0,5 7 0,-2 13 0,-9 22 0,-14 24 0,-14 26 0,-14 26 0,-15 26 0,-14 23 0,-14 24 0,-16 24 0,-17 26 0,-14 19 0,-11 11 0,-5 0 128,2-8-128,8-17 128,11-25-128,13-24 128,12-24-128,12-23 0,12-27 0,13-24 0,12-22 0,12-19 128,13-17-128,9-12 0,10-11 0,2 1 0,-6 12 0,-9 17 0,-9 24 0,-11 24 0,-10 26 0,-11 26 0,-10 25 0,-12 22 0,-11 18 0,-14 14 0,-14 13 0,-7 6 0,-3 0 0,5-10 0,9-20 0,12-26 0,15-30 0,18-39 0,18-31 0,14-22 0,11-11 0,6-6 0,1 1 0,-3 6 0,-6 10 0,-5 10 0,-7 11 0,-6 13 0,-7 12 0,-8 14 0,-7 15 0,-8 15 0,-5 13 0,-5 11 0,-3 7 0,-3 4 0,-2 0 0,-1-7 0,3-8 0,1-10 0,7-17 0,6-19 0,9-24 0,9-22 0,9-22 0,7-19 0,6-13 0,5-7 0,3-1 0,3 7 0,-1 10 0,-2 15 0,-6 19 0,-7 19 0,-8 23 0,-10 23 0,-11 22 0,-12 19 0,-9 16 0,-7 12 0,-4 3 0,-2 0 0,1-7 0,3-10 0,5-13 0,6-13 0,7-17 0,7-22 0,8-23 0,8-26 0,11-30 0,14-35 0,12-26 0,12-14 0,8 1 0,3 11 0,-4 22 0,-10 28-128,-15 29 128,-14 28-128,-17 25 128,-17 23 0,-16 22 0,-12 19 0,-12 22 0,-11 23 0,-7 17 0,-2 8-128,4-6 128,9-17 0,12-21 0,11-23 0,10-23 0,7-26 0,9-25 0,6-27 0,5-25 0,7-22 0,6-19 0,8-18 0,4-5 0,0 9 0,-2 17 0,-4 21 0,-7 24 0,-8 25 0,-9 23 0,-9 22-128,-9 20 128,-8 20 0,-7 17 0,-6 16 0,-9 16 0,-11 14 0,-8 7 0,-6-4 0,2-11 128,10-21-128,10-27 128,11-29-128,13-32 128,15-33-128,17-33 0,17-34 0,15-25 0,13-15 0,7-7 0,1 0 0,-3 7 0,-7 13 0,-10 19 0,-9 26 0,-11 25 0,-9 26 0,-7 27 0,-7 25 0,-8 26 0,-8 24 0,-12 25 0,-16 28 0,-13 22 0,-10 16 0,-5 5 0,-1-6 0,4-17 0,10-24 0,13-30 0,16-33 0,15-34 0,17-39 0,18-38 0,19-41 0,18-34 0,17-30 0,13-18 128,5-8-128,-1 2 0,-5 9 0,-11 17 0,-13 24 0,-13 27 0,-13 29 0,-11 24 0,-9 21 0,-9 20 0,-9 19 0,-8 19 0,-7 18 0,-20 41 0,-18 30 0,-18 26 0,-11 13 0,-5 3 0,4-11 0,12-21 0,16-29 0,19-37 0,19-37 0,18-39 0,19-37 0,22-36 0,18-29 0,15-18 0,9-12 0,3-3 0,-3 3 0,-9 11 0,-12 12 0,-12 16 0,-11 19 0,-12 23 0,-9 21 0,-8 18 0,-7 19 0,-10 19 0,-10 22 0,-12 21 0,-15 27 0,-19 29 0,-15 24 0,-12 19 0,-3 8 0,4-1 0,11-13 128,17-23-128,15-34 0,18-39 0,15-41 0,13-38 0,13-35 0,15-33 0,13-26 0,12-21 0,11-11 0,10-3 0,6 2 0,1 6 0,-4 13 0,-8 16 0,-11 22 0,-13 21 0,-12 21 0,-11 19 0,-9 14 0,-8 12 0,-9 14 0,-13 18 0,-14 21 0,-14 24 0,-16 31 0,-17 38 0,-11 32 0,-7 24 0,-4 10 0,1-2 0,6-15 128,13-27-128,16-30 128,16-33-128,19-33 0,18-32 0,17-31 0,17-29 0,15-29 0,13-33 0,10-27 128,7-25-128,5-15 0,7-6 0,8 0 0,8 5 0,1 11 0,-3 13-128,-10 18 128,-12 17 0,-15 22 0,-14 22 0,-15 22 0,-16 22 0,-13 21 0,-14 22 0,-14 21 0,-12 21 0,-13 24 0,-14 25 0,-8 18 0,-3 9 0,5 0 0,9-11 0,13-18 0,15-25 0,15-30 0,14-31 0,14-31 0,11-30 0,15-34 0,17-36 0,16-29 0,17-25 0,13-11 0,9-2 0,0 7 0,-5 12-128,-13 20 128,-15 23 0,-16 24 0,-17 25 0,-15 23 0,-14 19-256,-13 19 128,-14 19 0,-14 18 0,-14 16 128,-16 19 0,-19 23 0,-13 21 0,-6 18 0,2 8 0,7-3-128,14-13 128,16-21 0,17-26 0,18-28 0,16-29 0,15-27 0,11-29 0,11-26 0,10-28 0,15-29 0,13-19 0,11-14 0,9-5 0,4-1 0,-1 4 0,-3 10 0,-9 14 0,-12 18 0,-13 21 0,-14 23 0,-11 20 0,-12 18 0,-12 17 0,-14 17 0,-15 16 0,-15 18 0,-16 21 0,-15 24 0,-11 20 0,-5 14 0,2 8 0,6 0 0,8-8 0,10-11 0,11-20 0,13-22 0,15-23 0,16-26 0,14-22 0,14-22 0,10-17 0,7-17 0,6-13 0,5-11 0,1-5 0,3-4 0,0 1 0,-1 2 0,-1 5 0,-3 8 0,-6 12 0,-4 11 0,-9 18 0,-12 19 0,-13 24 0,-15 26 0,-13 30 0,-14 34 0,-12 32 0,-11 29-128,-8 22 128,-6 13 0,-4 6 0,-2 0 0,0-4 0,0-7 0,5-9 0,8-9 0,9-14 0,12-16 0,11-21 0,13-25 0,11-32 0,13-36 0,13-36 0,15-36 0,13-29 0,12-19 0,9-11 0,8-3 0,0 8 0,-6 15 0,-7 19 0,-9 19 0,-11 20 0,-10 21 0,-13 22 0,-12 23 0,-12 21 0,-14 19 0,-13 22 0,-14 25 0,-10 20 0,-5 17 0,-2 9 0,4 6 0,2-2 0,1-6 0,4-12 0,5-17 0,8-22 0,8-26 0,11-29 0,15-33 0,14-33 0,14-35 0,15-35 0,14-34 0,13-28 0,11-21-128,7-7 128,5 0 0,-3 13 0,-5 22-128,-10 27 128,-13 30 0,-15 32 0,-17 32 0,-15 30 0,-16 28 0,-15 29 0,-15 30 0,-11 27 0,-7 22 0,-3 13 0,-2 6 0,0-6 0,2-14 0,4-21 128,8-27-128,10-26 0,12-27 0,14-24 0,15-23 0,16-21 0,15-22 0,10-21 0,9-23 0,7-25 0,10-25 0,8-15 0,3-3 0,1 10 0,-5 19 0,-9 27 0,-13 27 0,-15 29 0,-15 29 0,-15 27 0,-13 26 0,-14 26 0,-13 26 0,-10 19 0,-7 13 0,0 2 0,3-5 0,6-17 0,10-21 0,10-24 0,7-22 0,9-19 0,8-19 0,7-17 0,8-19 0,8-18 0,10-16 0,9-13 0,8-11 0,6-5 0,5 0-128,0 8 128,-3 12 0,-7 15 0,-8 20 0,-12 22 0,-12 23 0,-14 22 0,-15 19 0,-14 17 0,-10 13 0,-10 12 0,-7 13 0,-3 2 0,5-7 0,6-13 0,9-17 0,10-19 0,9-19 0,13-22 0,12-24 0,14-23 0,15-22 0,16-22 0,17-23 0,11-15 0,5-6 0,-3 6 0,-12 18 0,-13 24 0,-13 25 0,-14 27 0,-11 24 0,-11 22 0,-10 20 0,-8 15 0,-9 12 0,-9 7 0,-6 4 0,-5 1 0,-2-3 0,0-6 0,3-9 0,5-10 0,7-12 0,9-15 0,12-16 0,12-19 0,12-19 0,9-19 0,7-16 0,3-11 0,-1-6 0,-3 2 0,-5 8 0,-7 14 0,-6 19 0,-7 21 0,-10 22 0,-8 22 0,-8 19 0,-11 15 0,-8 11 0,-8 6 0,-5 2 0,-1-3 0,3-8 0,4-11 0,7-13 0,11-16 0,17-18 0,15-17 0,17-15 0,12-13 0,9-11 0,4-6 0,-1-2 0,-2 2 0,-7 6 0,-6 6 0,-8 11 0,-7 10 0,-9 15 0,-7 13 128,-9 14-128,-5 12 0,-7 9 0,-2 3 0,-2-1-1664,2-4 0,3-7-1407,7-7 127,9-10-2176,11-11-640,12-9 7552,1-6-3712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8.364"/>
    </inkml:context>
    <inkml:brush xml:id="br0">
      <inkml:brushProperty name="width" value="0.05" units="cm"/>
      <inkml:brushProperty name="height" value="0.05" units="cm"/>
    </inkml:brush>
  </inkml:definitions>
  <inkml:trace contextRef="#ctx0" brushRef="#br0">0 308 6656,'3'-14'79,"0"-1"0,-1 0 0,-1 1 0,-1-25 1,0 21 51,1 0 0,3-28 0,4 2 358,-4 21 88,10-39 0,-17 76-186,1-1-1,1 1 1,-1 0 0,3 27 0,-2 12-63,-2-14-271,-3 77-2311,6-102-3719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55.350"/>
    </inkml:context>
    <inkml:brush xml:id="br0">
      <inkml:brushProperty name="width" value="0.1" units="cm"/>
      <inkml:brushProperty name="height" value="0.6" units="cm"/>
      <inkml:brushProperty name="color" value="#CC9900"/>
      <inkml:brushProperty name="inkEffects" value="pencil"/>
    </inkml:brush>
  </inkml:definitions>
  <inkml:trace contextRef="#ctx0" brushRef="#br0">541 733 7680,'0'0'0,"4"-12"256,0-3 0,-5 6 256,-4 8 128,-4 8-256,0 2 0,2 0-256,4-5 128,5-7-128,6-9 128,5-9 128,5-9 128,4-7-256,1-4 128,3-4-128,-1-2 0,0 0 0,-2 3 0,-1 4-128,1 3 128,1 3-256,1 3 128,-1 4-128,-1 5 128,-4 4-128,-2 4 128,-5 5-128,-5 7 128,-9 9-128,-7 11 128,-7 14-128,-8 13 128,-5 14-128,-5 12 128,-5 11 0,-2 6 128,-5 0-128,1-4 0,1-11 128,5-11 128,6-13-256,9-14 0,9-13 0,13-18-1,12-18-127,10-19 128,10-18-128,5-15 0,6-12 0,4-7 0,3-3 0,4 2 0,1 4 0,-2 9 0,-4 12 0,-6 11 0,-5 13 0,-8 12 0,-12 14 0,-14 15 0,-14 14 0,-13 14 0,-11 16 0,-8 15 0,-6 14 0,-8 15 128,-9 15 0,-8 7 0,-3-1 0,4-11 128,11-18-128,16-23 0,20-24 0,21-26 128,21-25-256,17-23 128,12-24-128,11-22 128,12-21-128,9-15 0,7-6 0,4 2 0,3 10 0,-5 14 128,-10 20-128,-13 18 0,-14 17 0,-12 16 0,-12 13 0,-13 14 0,-13 15 0,-15 12 128,-15 14-128,-12 12 0,-11 12 0,-8 16 0,-8 21 0,-5 15 0,-1 8 0,1 0 0,6-8 0,9-17 0,13-21 0,13-24 0,14-21 0,14-22 0,14-21 0,12-20 0,11-21 0,8-19 0,8-15 0,10-13 0,14-10 0,10-6 0,7 4 0,0 10 0,-6 18 0,-9 19 0,-13 19 0,-13 15 128,-13 13-128,-15 11 0,-17 12 0,-18 14 0,-17 14 0,-16 16 128,-14 18-128,-11 21 0,-12 25 0,-9 20 0,-8 16 0,-3 10 0,-3 5 0,5-5 0,8-14 0,13-20 0,16-26 0,18-26 0,21-28 0,19-27 0,21-27 0,21-29 0,22-32 0,18-26 0,14-21 0,9-16 0,6-11 0,1-3 0,1 3 0,-2 7 0,-3 13 0,-7 16 0,-12 21 0,-14 20 0,-17 22 0,-19 22 0,-21 24 0,-20 23 128,-20 23-128,-19 24 0,-19 25 0,-14 19 0,-6 16 0,-3 11 0,1 6 0,2 0 0,4-8 0,6-14 0,11-23 0,12-23 128,14-24-128,18-24 0,20-22 0,19-21 0,15-22 0,13-21 0,9-20 0,11-20 0,13-21 0,12-19 0,8-13 0,7-4 0,1 5 0,-5 14 0,-12 23 0,-14 24 0,-18 25 0,-19 24 0,-18 25 0,-20 23 0,-19 25 0,-22 26 0,-23 28 0,-18 25 0,-11 23 0,-7 14 0,-5 8 0,-3 2 0,-1-4 0,3-10 0,8-15 0,13-19 0,17-25 0,19-26 0,20-26 0,21-26 0,20-26 0,25-26 128,26-27-128,21-28 0,14-25 0,11-20 0,5-14 0,4-3 0,4 4 0,0 7 0,-6 10 0,-11 14 0,-14 16 0,-19 20 128,-19 22-128,-18 20 0,-15 21 0,-15 23 0,-11 23 0,-15 24 0,-15 21 0,-20 23 0,-22 24 0,-16 22 0,-9 17 0,-4 10 0,-2 5 0,1 0 0,3-5 0,6-10 0,9-17 0,10-20 0,16-25 0,15-25 0,18-24 0,18-24 0,21-22 0,17-23 0,17-25 0,15-24 0,15-25 0,10-17 0,5-12 0,0-2 0,-5 5 0,-7 14 0,-12 22 0,-14 24 0,-11 22 0,-12 23 0,-11 23 0,-11 21 0,-11 18 0,-10 18 0,-8 15 0,-9 19 0,-9 22 0,-10 15 0,-11 8 0,-6 0 0,-3-8 0,5-17 0,12-24 0,14-22 0,15-24 0,15-22 0,15-20 0,14-19 0,14-16 0,9-15 0,9-15 0,4-11 0,1-12 0,-2-5 0,-2-1 0,-6 4 0,-6 9 0,-6 14 0,-6 17 0,-7 21 0,-7 22 0,-8 26 0,-8 25 0,-11 28 0,-13 29 0,-15 25 0,-16 20 0,-11 11 0,-10 3 0,-3-5 0,1-11 128,6-19 0,12-21-128,15-26 128,14-23-128,17-24 0,16-23 0,14-22 128,13-19-128,13-21 0,13-20 0,14-24 0,16-25 0,10-20 128,3-10-128,-4-3 0,-9 7 0,-12 15 0,-13 20 0,-13 26 0,-13 24 0,-11 27 0,-10 26 0,-9 25 0,-6 23 0,-7 20 0,-7 18 0,-9 19 0,-12 23 0,-12 17 0,-11 8 0,-7 1 0,-1-7 0,3-16 128,11-22-128,13-24 128,14-24-128,15-24 0,14-23 0,15-20 128,14-20-128,15-20 0,13-20 0,10-22 0,11-24 0,7-14 0,3-5 0,-1 7 0,-6 17 0,-11 23 0,-13 29 0,-13 28 0,-15 29 0,-15 28 0,-14 28 0,-15 30 0,-15 33 0,-12 27 0,-13 20 0,-10 12 0,-9 2 0,-5-8 0,-1-17 0,7-24 128,11-26-128,14-29 0,19-27 0,17-28 0,19-27 0,16-25 0,16-23 0,13-21 0,15-19 0,9-14 0,3-10 0,0-3 0,-3 3 0,-7 11 0,-10 18-128,-12 21 128,-11 20-128,-10 18 128,-9 16-128,-8 19 128,-10 21 0,-10 22 0,-8 21 0,-11 26 0,-13 28 0,-13 22 0,-12 17 0,-7 3 0,-4-7 0,5-17 0,9-27 0,14-27 128,17-29-128,19-27 0,20-27 0,19-25 0,18-25 0,15-24 0,14-26 0,8-19 0,3-13 0,0-1 0,-3 7 0,-8 18 0,-13 23 0,-11 24 0,-13 22 0,-13 22 0,-12 22 0,-11 24 0,-9 22 0,-9 28 0,-10 32 0,-7 26 0,-8 17 0,-9 8 0,-6-4 0,-2-15 128,5-24 0,11-27 0,15-30-128,15-30 0,20-30 0,16-27 0,15-26 0,13-26 128,12-28-128,9-21 0,6-13 0,4-4 0,1 7 0,-5 16 0,-7 22 0,-8 23 0,-11 22 0,-9 20 0,-9 19 0,-10 18 0,-14 17-128,-13 19 128,-11 17 0,-10 16 0,-8 16 0,-6 12 0,-3 13 0,-1 0 0,6-10 0,7-16 0,8-18 0,8-16 0,8-17 0,6-17 128,9-19-128,8-22 0,9-23 0,10-20 0,10-17 0,13-14 0,15-10 0,6 1 0,1 10 0,-5 18 0,-9 20 0,-12 22 0,-13 22 0,-15 22 0,-14 23 0,-15 20 0,-14 22 0,-13 22 0,-14 21 0,-10 15 128,-5 7-128,0-3 0,5-13 0,10-19 0,12-25 0,12-24 0,12-23 0,9-22 0,11-23 0,10-19 0,8-18 0,8-12 0,8-11 0,5-6 0,6-2 0,0 1 0,-1 5 0,-5 9 0,-5 9 0,-8 12 0,-8 13 0,-9 15 0,-9 16 0,-9 18 0,-9 16 0,-9 14 0,-7 12 0,-4 9 0,-3 6 0,0 0 0,2-4 0,4-8 0,4-9 0,8-13 0,7-14 0,11-17 0,10-18 0,11-21 0,12-20 0,10-17 0,7-15 0,5-7 0,1-2 0,-2 3 0,-5 8 0,-6 12 0,-8 15 0,-7 17 0,-8 20 0,-8 20 0,-8 19 0,-7 20 0,-6 19 0,-6 15 0,-6 11 0,-5 6 0,-5 0 0,-2-6 0,0-10 0,2-12 128,5-14-128,6-14 0,6-14 0,8-15 0,8-17 0,9-16 0,6-14 0,7-13 0,3-10 0,2-9 0,-1-5 0,-2 0 0,-3 5 0,-3 8 0,-4 11 0,-5 15 0,-3 14 0,-4 18 0,-5 18 0,-5 19 0,-5 15 0,-5 14 0,-4 10 0,-2 6 0,-3 3 0,2-4 0,1-6 0,3-11 128,3-11-128,3-17 0,2-20 0,5-20 0,5-20-128,6-20 128,8-18 0,4-16 0,6-13 0,2-8 0,3-6 0,3-6 0,3-7 0,2 3 0,-4 14 0,-6 19 0,-6 20 0,-9 23 0,-9 22 0,-10 22 0,-9 22 0,-8 21 0,-4 22 0,-7 24 0,-9 25 0,-7 17 0,-7 7 0,-3-6 0,0-15 0,6-21 0,11-26 0,14-29 0,17-30 0,17-29 0,15-30-128,14-29 128,13-30 0,8-24 0,5-16 0,2-8 0,-1-2 0,-3 7 0,-3 16 0,-8 22 0,-10 27 0,-8 24 0,-10 22 0,-10 19 0,-12 17 0,-10 16 0,-10 14 0,-7 16 0,-5 17 0,-7 15 0,-5 14 0,-7 13 0,-7 14 0,-2 4 0,2-8 0,9-19 0,16-28 0,19-34 0,21-36 0,18-36 0,20-38-128,14-32 128,9-25 0,6-16 0,2-7 0,1 2 0,-1 12 0,-7 19 0,-11 27 0,-13 27 0,-14 25 0,-16 24 0,-15 22 0,-16 21 0,-14 19 0,-12 18 0,-8 16 0,-9 18 0,-11 21 0,-6 11 0,-5 2 0,3-9 0,12-19 0,14-22 0,14-22 0,15-22 0,15-23 0,15-23 0,15-27 0,15-29 0,15-34 0,11-28 0,9-23-128,2-10 128,2 2 0,-5 15 0,-8 24 0,-12 26 0,-13 30-128,-15 28 128,-15 29 0,-13 27 0,-11 25 0,-9 22 0,-9 18 0,-11 21 0,-15 21 0,-14 15 0,-8 8 0,-3-2 0,2-12 0,10-17 128,14-22-128,16-27 128,19-28-128,17-30 0,17-30 0,18-34 0,20-37 0,17-32 128,13-26-128,6-14 0,1-5 0,-4 5 128,-10 13-128,-10 22 0,-14 27 0,-12 27 128,-11 26-128,-8 20 0,-6 16 0,-9 17 0,-8 18 0,-9 21 0,-8 22 0,-12 22 0,-14 24 0,-11 15 0,-9 7 0,-2-3 0,2-14 0,10-22 128,13-28-128,18-32 0,19-35-128,17-33 128,19-33 0,16-31 0,17-29 0,11-19 0,6-8 0,0 2 0,-6 8 0,-11 17 0,-12 25 0,-12 23 0,-11 22 0,-9 20 0,-8 15-128,-7 16 128,-9 18-128,-11 20 128,-11 18 0,-14 22 0,-18 28 0,-13 22 0,-12 18 0,0 5 0,5-7 0,12-18 0,16-25 0,18-28 0,16-28 0,15-30 0,17-29 0,17-33 0,21-34 0,18-28 0,18-23 0,9-15 0,3-9-128,-4 1 128,-8 7 0,-11 17 0,-14 25 0,-15 26 0,-14 27 0,-12 28 0,-12 24-128,-10 26 128,-9 22 0,-11 27 0,-16 30 0,-16 26 0,-16 20 0,-11 12 0,-7 2 0,2-8 0,9-19 128,14-25 128,17-30-256,20-33 128,19-34-128,20-32 128,20-27-128,20-28 128,22-30-128,14-22 0,7-18 0,0-8 0,-5 2 0,-7 10 0,-9 16 0,-12 23 0,-13 26 0,-12 23 0,-13 22 0,-11 17 0,-12 18 0,-12 13 0,-9 14 0,-7 13 0,-7 13 0,-5 13 0,-6 13 0,-6 14 0,-8 13 0,-4 8 0,-1 0 0,6-9 0,11-19 0,13-22 0,16-26 0,16-23 0,16-22 0,15-21 0,12-22 0,7-19 0,6-16 0,4-16 0,2-14 0,-2-3 0,-5 8 0,-9 13 0,-8 16-128,-9 17 128,-8 15-128,-6 15 128,-7 13 0,-6 13 0,-9 15 0,-7 14 0,-10 12 0,-8 14 0,-8 11 0,-6 12 0,-3 10 0,-1 4 0,1 1 0,7-5 0,6-11 0,11-14 0,11-17 0,13-20 0,13-24 0,12-22 0,13-23 0,10-16 0,8-14-128,3-9 128,1-6 0,-3 1 0,-5 3 0,-7 8 0,-7 11 0,-8 10 0,-6 11 0,-6 10 0,-4 10 0,-3 8 0,-3 7 0,-3 10 0,-5 12 0,-5 14 0,-6 18 0,-8 17 0,-10 17 0,-12 19 0,-12 21 0,-9 14 0,-4 7 0,5-4 0,11-18 0,13-25 0,15-31-128,16-32 128,17-31-128,16-27 128,14-24 0,16-19 0,15-18 0,8-12 0,4-7 0,-5 1 0,-11 10 0,-12 14 0,-14 17 0,-12 17 0,-9 13 0,-8 11 0,-5 8-128,-4 7 128,-3 6-128,-3 5 128,-5 7 0,-7 8 0,-6 13 0,-6 13 0,-8 13 0,-4 11 0,-5 9 0,-1 1 0,2-2 0,5-8 0,7-10 0,10-16 0,12-19 0,11-20 0,14-20 0,11-17 0,11-12 0,6-8 0,4-6 0,0-1 0,-3 2 0,-3 4 0,-4 4 0,-4 7 0,-5 7 0,-4 9 0,-5 8 0,-4 7 0,-3 6 0,-3 7 0,-2 5-128,-2 2 128,-2 3 0,-1 2 0,-3 3 0,0 2 0,-1 2 0,1 2 0,0 1 0,2 1 0,2-1 0,2-2 0,3-2 0,4-4 0,1-3 0,3-2 0,1-4 0,1 0 0,-1-1 0,-1 0 0,-1 1 0,-2 3 0,-1 0 0,-2 2 0,-2 0 0,0 0 0,1 0 0,-1-1 0,1 0 0,-1 0 0,1 1 0,0 4 0,-2 6 0,0 8 0,-3 9 0,-2 11 0,-1 10 0,-3 7 0,-1 6 0,-1 2 0,0-1 0,1-4 0,2-7 0,1-11 0,5-12 0,2-14 0,4-14 0,2-12 0,3-8 0,2-4 0,1-2 0,1-1 0,4 2 0,1 2 0,1 3 0,0 2 0,-2 3 0,-2 3 0,-3 3 0,-3 6 0,-3 7 0,-4 11 128,-6 13-128,-5 11 128,-5 12-128,-5 10 0,-4 7 0,-3 5 0,0 4 0,0 0 128,2-3-128,2-7 0,4-10 0,4-9 0,4-11 0,5-10 0,6-12 0,5-10 0,6-11 0,5-11 0,6-7 0,5-5 0,4-2 0,1 2 0,1 3 0,-2 6 0,-4 7 0,-5 9 0,-7 11 0,-8 10 0,-7 12 0,-9 11 0,-8 12 0,-7 10 0,-6 9 0,-5 6 0,-2 6 0,-2 3 0,2 1 0,0-3 0,4-4 0,3-9 0,5-8 0,5-12 0,5-10 0,5-13 0,6-14 0,5-13 0,5-12 0,3-7 0,3-4 0,1-2 0,2 0 0,1 3 0,3 4-128,1 3 128,0 4 0,-3 4 0,-3 4 0,-7 5 0,-5 5 0,-8 6 0,-5 6 0,-4 7 0,-1 5 0,-2 7 0,0 8 0,0 5 0,1 7 0,1 6 0,0 5 0,-1 3 0,-3 4 0,-4 2 0,-1-1-128,-1-2 128,1-6-128,3-9 128,4-10-128,4-14 128,4-15-256,5-14 128,6-14-1920,5-11 129,7-7-5633,3-3-640,4 0 10624,-4 5-4992</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02.256"/>
    </inkml:context>
    <inkml:brush xml:id="br0">
      <inkml:brushProperty name="width" value="0.1" units="cm"/>
      <inkml:brushProperty name="height" value="0.6" units="cm"/>
      <inkml:brushProperty name="color" value="#CC9900"/>
      <inkml:brushProperty name="inkEffects" value="pencil"/>
    </inkml:brush>
  </inkml:definitions>
  <inkml:trace contextRef="#ctx0" brushRef="#br0">349 999 1408,'0'0'0,"11"-8"0,7-5 0,3-2 0,1-3 0,-2 1 128,-4-2 128,-2-4 2432,-2-5 0,0-5-2432,1-4 0,0-2 128,0-3 128,1-2 0,0 1 0,0 2 128,0 4 0,-2 3-384,0 5 0,-1 3-256,-1 3 128,-2 2 0,-1 2 0,-1 1 0,-2 3 0,-1 3-128,-1 3 0,-2 4 0,-3 5 0,-4 9 0,-5 9 128,-5 11-128,-3 8 128,-1 5 128,1 0 128,1-4-256,5-6 128,4-8-128,6-12 128,8-13-256,8-14 128,7-12-128,7-10 128,8-7-128,5-6 128,4-1-128,3-1 128,-1 0-128,-2 4 128,-5 4-128,-6 7 128,-9 8-128,-9 12 128,-14 15 0,-12 16 128,-14 16-128,-11 16 0,-8 14 0,-6 14 0,-4 9 128,-5 13 0,-8 13-128,-4 7 128,-2-2-129,4-9 129,12-20-128,12-20 128,15-21-128,16-20 0,18-19-128,14-17 128,15-17-128,11-14 128,8-13-128,4-8 0,4-5 0,0-3 128,1-2-128,-1 2 0,-3 3 0,-5 8 128,-7 7-128,-6 11 128,-10 10-128,-10 12 0,-15 14 0,-12 16 0,-15 16 0,-11 17 128,-8 16-128,-7 16 0,-5 12 0,-5 12 128,-4 10-128,1-2 128,7-10-128,10-15 128,12-20-128,13-19 128,14-22-128,14-21 128,14-18-128,12-18 128,8-14-128,8-12 0,4-7 0,4-4 0,0 0 0,-1 4 0,-5 7 0,-6 11 0,-6 10 0,-10 13 128,-10 15-128,-12 17 0,-13 17 0,-12 19 0,-11 16 0,-10 15 0,-8 15 0,-8 14 0,-6 14 0,-3 8 0,2-2 128,7-9 0,11-20-128,13-24 128,15-24-128,15-26 128,12-23-128,10-22 128,8-17-128,7-13 0,3-8 0,3-3 0,3 1 0,-1 4 0,-3 9 0,-5 10 0,-6 12 0,-9 13 0,-12 16 0,-11 16 0,-12 20 0,-11 17 0,-7 20 0,-9 15 0,-7 11 0,-9 10 0,-12 10 0,-7 1 128,0-7-128,8-14 0,11-21 0,17-21 0,18-21 0,19-21 0,18-21 0,16-22 0,11-21 0,11-24 0,11-25 0,6-18 0,5-10 0,-4 5 0,-10 16-128,-12 22 0,-13 25 0,-15 24 128,-14 27-128,-13 23 128,-11 23 0,-10 20 0,-9 19 0,-11 18 0,-13 17 0,-10 12 0,-8 7 0,-3 2 0,2-1 0,7-11 0,14-18 0,14-20 0,12-21 0,14-23 0,13-23 0,14-23 128,13-25-128,14-22 0,12-20 0,13-19 0,11-22 0,5-11 0,-1-1 0,-7 12 0,-13 21 0,-13 29 0,-15 32 0,-13 32 0,-11 32 0,-11 28 0,-10 23 0,-8 22 0,-11 20 0,-9 15 128,-6 7-128,-4 0 0,0-10 0,6-16 0,9-25 0,14-26 128,17-26-128,17-25 128,15-22-128,11-22 0,12-22 0,6-22 0,8-20 0,3-9 0,-2 4-128,-6 11 128,-7 16-128,-12 23 128,-14 26 0,-13 27 0,-12 26 0,-12 24 0,-10 21 0,-12 20 0,-15 20 0,-12 15 0,-12 9 0,-7 2 0,-1-6 128,4-11 0,12-17-128,14-20 128,14-23-128,17-23 128,16-22-128,14-23 0,16-23 0,13-22 0,13-21 0,9-16 0,11-15 0,0-3 0,-4 8 0,-10 13 0,-11 18 0,-11 17 0,-10 18 0,-9 18 0,-11 19 0,-8 19 0,-8 17 0,-10 17 0,-8 15 0,-8 10 0,-9 7 0,-4 0 0,-1-4 0,2-7 0,6-12 0,8-12 0,7-13 0,10-14 0,11-16 0,12-15 0,12-18 0,12-17 0,11-17 0,6-13 0,5-9-128,0-1 128,-3 3-128,-6 10 128,-6 13 0,-7 17 0,-9 21-128,-8 24 128,-11 25 0,-10 24 0,-10 20 0,-11 20 0,-11 16 0,-8 11 0,-3 5 0,-1-3 0,4-12 0,6-17 0,10-23 0,10-23 0,10-24 0,10-23 0,11-24 0,12-22 0,11-23 0,11-17 0,10-13 0,7-10 0,7-10 0,-1 2 0,-7 11 0,-8 16 0,-11 18 0,-10 19 0,-9 20 0,-10 20 0,-9 20 0,-10 21 0,-10 17 0,-10 16 0,-9 15 0,-9 15 0,-11 14 0,-4 8 128,-2 0-128,4-11 0,11-17 0,10-21 0,13-20 0,11-17 0,13-15 0,12-14 128,12-13-128,13-15 128,11-18-128,9-16 0,4-17 0,3-12 128,-2-7-128,-3-1 0,-7 6 0,-7 10 0,-8 16 0,-7 18 0,-10 22 0,-7 23 0,-8 25 0,-8 21 0,-8 21 0,-6 15 0,-8 10 0,-5 6 0,-5 6 0,-2-4 0,4-14 0,6-16 0,8-20 0,10-21 0,13-21 0,12-21 0,12-20 0,10-19 128,6-16-128,4-12 0,4-9 0,3-3 0,2-2 0,-1 4 0,-2 5 0,-4 8 0,-5 10 0,-7 12 128,-6 11-128,-8 13 128,-10 13-128,-10 16 128,-10 19-128,-11 19 0,-10 19 0,-7 15 0,-6 14 0,-3 7 0,-1 2 0,0-4 0,5-10 0,5-11 0,7-14 0,10-14 0,9-13 0,10-15 0,11-19 0,11-19 0,7-17 0,9-16 0,7-12 0,8-8 0,5-2 0,2 3 0,-3 9 0,-6 11 0,-7 12 0,-11 13 0,-12 16 0,-13 17 0,-15 20 0,-13 19 0,-12 18 0,-9 17 0,-6 13 0,-5 10 0,-3 10 0,3 1 128,5-9-128,10-12 0,9-16 0,9-16 0,9-16 0,7-18 0,11-18 0,11-19 0,11-19 0,10-16 0,10-14 0,8-7 0,6-3 0,3 3 0,-2 6 0,-5 10 0,-6 10 0,-8 13 0,-11 15 0,-13 15 0,-17 17 0,-18 16 0,-13 17 0,-12 14 0,-8 12 0,-5 7 0,1 6 0,3 0 0,5-4 0,8-7 0,7-12 0,8-13 0,9-15 0,11-18 0,14-22 0,12-21 0,12-22 0,11-15 0,11-12 0,7-6 0,4-2 0,-2 6 0,-6 7 0,-8 12 0,-12 11 0,-9 13 0,-11 11 0,-10 14 128,-11 15-128,-12 16 0,-13 15 0,-11 13 0,-10 13 0,-7 7 0,-3 4 0,0-1 0,5-5 0,7-10 0,8-12 0,12-15 0,11-17 0,15-19 0,16-21 0,14-19 0,12-17 0,8-13 0,5-8 0,1-2 0,-2 1 0,-4 6 0,-8 9 0,-7 11 0,-8 11 0,-8 12 0,-8 15 0,-9 15 0,-8 14 0,-9 15 0,-6 14 0,-8 13 0,-7 12 0,-4 8 0,-3 5 0,0-1 128,3-6-128,5-9 0,5-12 0,9-17 0,9-19 0,12-21 0,10-20 0,10-17 0,8-16 0,5-9 0,2-7 0,0 0 0,-3 3 0,-5 7 0,-6 9 0,-5 10 0,-6 10 0,-4 9 0,-4 9 0,-5 8 0,-7 11 0,-5 9 0,-5 11 0,-5 10 0,-5 11 0,-3 7 0,0 4 0,0 0 0,3-4 0,4-8 0,6-11 0,8-18 0,10-21 0,10-22 0,10-23-128,5-21 128,4-16 0,1-12 0,0-5 0,-2 2 0,-4 8 0,-5 13 0,-4 14 0,-5 15 0,-3 14 0,-5 15 0,-6 14 0,-6 16 0,-8 18 0,-6 18 0,-7 16 0,-4 14 0,-4 9 0,-2 4 0,0-3 0,4-7 128,4-11-128,8-17 0,13-24 0,13-26 128,13-26-128,11-24 0,10-20 0,5-13 0,5-8 0,1-8 0,-1-9 0,-3 1 0,-7 12 0,-8 17 0,-7 21 0,-8 20 0,-9 21 0,-6 20 0,-7 22 0,-7 18 0,-8 15 0,-6 13 0,-8 9 0,-6 6 128,-4 1-128,-2-4 0,3-9 0,6-12 128,10-16-128,13-19 0,14-24 0,14-24 0,14-23 0,11-21 0,6-20-128,4-19 0,2-19 0,-1-10 0,-2-3 128,-7 11 0,-8 19 0,-8 23 0,-6 22 0,-7 22 0,-5 19 0,-5 19 0,-6 19 0,-7 18 0,-7 18 0,-9 17 0,-8 16 0,-9 15 0,-11 14 0,-4 1 0,3-10 0,6-15 0,12-20 0,13-21 0,17-24 0,17-26 0,15-25 0,14-25 0,10-24 0,7-24 0,6-29 0,2-19 0,-3-11 0,-5 3 0,-10 14 0,-10 22 0,-10 28 0,-8 28 0,-8 26 0,-7 23 0,-9 24 0,-7 23 0,-6 22-128,-8 20 128,-8 17 0,-8 18 0,-12 18 0,-6 11 0,-3 3 0,4-11 0,12-21 0,12-27 128,15-31-128,16-34 0,20-36-128,17-39 128,21-46 0,13-39 0,10-32-128,4-16 0,-1-7 0,-8 12 128,-11 24-128,-12 32 128,-13 37 0,-13 38 0,-11 35 0,-9 31 0,-10 30 0,-11 28 0,-13 29 0,-14 26 0,-15 21 0,-14 13 0,-7 6 128,-2-6 128,5-16-128,9-21 128,16-26-128,16-28 0,18-29-128,18-28 0,15-31 0,17-35 0,16-40 0,18-36 0,18-34-128,10-22 128,5-10-128,-2 2 128,-8 14 0,-11 22 0,-11 29 0,-13 30 0,-14 32 0,-10 25 0,-11 20 0,-8 18 0,-10 15 0,-10 12 0,-7 15 0,-6 14 0,-5 16 0,-8 18 0,-9 22 0,-10 17 0,-7 13 128,-2 4 0,2-2-128,7-14 128,13-22-128,14-26 128,14-31-128,15-30 0,15-30 0,16-27 0,14-26 0,12-27 0,10-31 0,7-21 0,0-11 0,-5 4 0,-9 16 0,-11 23 0,-12 30 0,-12 25 0,-9 24 0,-8 19 0,-7 15 0,-10 13 0,-8 13 0,-9 13 0,-10 15 0,-9 14 0,-8 16 0,-9 17 0,-10 18-128,-4 8 128,1-2 0,8-13 0,15-25 0,17-29 0,20-34 0,19-34 0,19-34 0,18-33 0,20-33-128,15-23 128,8-12 0,2-3 0,-5 3 0,-10 6 0,-11 10 0,-12 14 0,-12 22 0,-11 23 0,-8 22 0,-9 22 0,-10 21 0,-8 22 0,-9 19 0,-8 19 0,-6 16 0,-5 12 0,-4 9 0,-3 7 128,-4 10-128,2 1 128,6-10-128,7-13 0,9-16 0,9-20 0,12-20 0,12-23 0,11-22 0,12-21 0,10-20 0,7-18 0,6-13 0,4-15 0,1-13 0,0-4 0,-5 3 0,-6 13 0,-10 19 0,-9 20 0,-8 19 0,-6 18 0,-7 13 0,-6 15 0,-9 17 0,-9 17 0,-10 16 0,-11 15 0,-12 14 0,-11 14 128,-15 15-128,-8 8 128,0 2-128,6-9 0,15-16 0,16-23 128,15-23-128,15-26 0,14-25 0,11-23 0,12-23 0,9-18 0,8-16 0,8-15 0,8-13 0,5-5 0,6 2-128,-1 12 128,-7 19-128,-9 20 0,-10 20 128,-12 18 0,-10 14 0,-12 12 0,-11 13 0,-11 12 0,-9 12 0,-6 11 0,-6 11 0,-3 7 0,-1 5 0,2 0 0,4-3 0,7-9 0,7-14 0,9-19 0,12-21 0,12-25 0,13-22 0,11-20 0,13-15 0,7-10 0,4-5 0,1 3 0,-3 7-128,-7 11 128,-7 13 0,-8 15 0,-9 12 0,-12 16 0,-13 17 0,-14 17 0,-13 15 0,-8 13 0,-6 11 0,-4 8 0,-1 6 0,1 0 0,4-3-256,6-8 128,8-10-2560,13-15 1,17-17-4865,16-18-512,15-18 10368,2-4-4736</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14.479"/>
    </inkml:context>
    <inkml:brush xml:id="br0">
      <inkml:brushProperty name="width" value="0.1" units="cm"/>
      <inkml:brushProperty name="height" value="0.6" units="cm"/>
      <inkml:brushProperty name="color" value="#CC9900"/>
      <inkml:brushProperty name="inkEffects" value="pencil"/>
    </inkml:brush>
  </inkml:definitions>
  <inkml:trace contextRef="#ctx0" brushRef="#br0">531 687 4992,'0'0'0,"7"-5"0,8-5 128,6-8 128,7-5 0,4-6 1024,2-2 128,0-2-1024,-2 0 0,-2 1-128,-4 2 128,-2 3-256,-5 2 128,-2 1 128,-2 3 128,-2 1-512,-2 2 128,1 1 384,-2 3 128,0 3-512,-2 2 128,-1 5-256,-5 8 0,-6 10 0,-6 13 0,-8 12 0,-8 11 0,-8 12 128,-9 10 128,-10 5 0,-7 3 0,-5-2 0,-1-5 0,4-9 128,5-9 128,10-10-256,10-12 0,12-14-128,12-13 0,13-15 0,14-14 0,14-14-128,11-14 128,9-10-128,5-9 0,5-5 128,2-2 0,-1-1-128,-2 4 0,-6 7 0,-6 7 0,-6 9 383,-7 9 1,-7 9-384,-6 7 0,-7 8 0,-6 10 0,-8 12 0,-9 11 0,-9 14 0,-9 11 0,-9 9 0,-6 7 0,-5 2 0,-1 1 0,0-4 0,5-7 0,6-7 128,8-11 0,10-13-128,13-13 128,13-16-128,14-14 0,10-15 0,10-12 0,7-7 0,4-5 0,2-2 0,-1 1 0,0 3 0,-3 6 0,-4 7 0,-7 9 0,-5 8 0,-7 7 0,-6 8 0,-10 10 0,-11 12 0,-11 15 128,-11 11-128,-10 12 0,-9 11 0,-9 9 0,-10 7 0,-7 6 0,-4 3 128,0-1 0,4-5-128,8-8 128,10-11-128,9-11 0,12-10 0,12-14 0,13-14 0,15-15 0,14-16 0,14-14 0,13-12 0,7-8 0,5-5 0,1 0 0,-3 0 0,-2 2 0,-3 4 0,-6 5 0,-4 4 0,-6 8 0,-6 7 0,-8 8 128,-6 9-128,-9 9 0,-10 13 0,-10 14 0,-11 14 0,-7 14 0,-7 14 0,-6 12 0,-7 11 0,-7 8 128,-6 3-128,-3-2 0,-1-6 0,3-8 0,6-12 0,9-11 0,11-14 0,16-12 0,15-16 0,19-16 0,16-19 0,15-18 0,12-19 0,11-18 0,13-21 0,12-12 0,7-7 0,-1 5 0,-9 12 0,-12 17 0,-15 20 0,-14 17 0,-14 16 0,-15 16 0,-14 16 0,-14 15 0,-15 13 0,-12 12 0,-13 11 0,-7 9 0,-4 8 0,-3 7 0,0 6 0,4 3 0,4 0 0,5-6 128,8-10-128,7-12 128,8-13-128,7-14 128,9-14-128,10-15 128,8-16-128,10-16 0,8-14 0,8-12 0,8-8 0,7-3 128,5 0-128,2 4 128,-2 8-128,-6 8 0,-7 10 0,-7 8 128,-8 10-128,-8 5 128,-6 6-128,-7 6 128,-6 4-128,-7 8 0,-8 11 0,-9 12 0,-6 13 0,-7 10 128,-4 10-128,-3 5 0,1 0 0,2-5 0,5-8 0,7-10 0,8-12 0,8-13 0,10-15 0,11-15 0,10-14 0,11-12 0,10-10 0,8-7 0,9-5 0,5-3 0,4 1 0,-2 1 0,-4 6 0,-8 7 0,-9 8 0,-8 6 0,-9 9 0,-10 7 0,-12 9 0,-12 10 0,-16 14 0,-13 13 0,-12 13 0,-10 11 0,-7 10 0,-3 4 0,0 2 0,6-3 0,7-8 0,11-10 128,9-10-128,13-12 0,9-14 0,11-15 0,11-15 0,11-15 0,10-12 0,11-12 0,11-8 0,9-7 0,7-1 0,3 1 0,-1 5 0,-5 6 0,-7 10 0,-9 8 0,-8 10 0,-10 9 0,-8 7 0,-9 7 0,-8 9 0,-7 10 0,-9 10 0,-10 12 0,-10 11 0,-10 10 0,-9 13 0,-7 7 0,-6 8 0,-1-1 0,4-4 0,6-9 0,10-11 0,9-11 0,8-12 0,10-11 0,8-12 0,9-10 0,13-10 0,10-11 0,11-7 0,8-8 0,9-6 0,5-5 0,5-2 0,0 0 0,-4 2 0,-7 5 0,-8 7 0,-8 7 0,-10 8 0,-9 9 0,-10 14 0,-11 12 0,-9 14 0,-11 12 0,-10 11 0,-8 6 0,-7 4 0,-5 2 0,-3 2 0,2-2 0,3-4 0,6-6 0,9-9 0,8-10 0,9-10 0,10-11 0,12-14 0,12-12 0,11-13 0,13-10 0,11-7 0,8-5 0,6-2 0,2 0 0,-1 0 0,-6 2 0,-7 6 0,-9 7 0,-10 10 0,-9 11 0,-10 14 0,-10 12 0,-12 13 0,-11 12 0,-14 11 0,-12 12 0,-10 11 0,-6 8 0,-3 7 0,3 0 0,5-5 0,9-9 0,9-13 0,10-13 0,10-15 0,12-16 0,12-18 0,13-17 0,12-17 0,11-12 0,10-9 0,8-4 0,7-1 0,2 0 0,-1 2 0,-4 5 0,-8 6 0,-8 7 0,-10 7 0,-7 8 0,-9 7 0,-9 11 0,-12 13 0,-11 15 0,-13 13 0,-10 14 0,-8 13 0,-8 10 0,-3 6 0,-1 1 0,1-3 0,6-7 128,6-12-128,10-11 128,12-15-128,12-13 128,14-12-128,11-12 0,11-10 0,9-9 0,4-7 0,4-6 0,1-5 0,0-1 0,-2 1 0,-4 3 0,-6 7 0,-5 7 0,-7 11 0,-7 12 128,-9 15-128,-11 14 0,-11 14 0,-12 14 0,-11 12 0,-9 12 0,-6 9 0,-6 11 0,-2 10 0,1 0 0,8-9 0,11-16 0,10-19 0,13-22 0,11-22 0,12-21 128,13-18-128,11-16 0,12-12 0,11-10 0,8-6 0,6-3 0,2 3 0,-1 5 0,-5 7 0,-9 10 0,-8 8 0,-10 10 0,-7 7 0,-11 10 0,-10 8 0,-12 11 0,-10 11 0,-12 11 0,-9 12 0,-8 10 0,-5 11 0,-3 6 0,-1 3 0,2-2 128,5-6-128,7-10 0,8-12 0,12-14 0,12-16 0,14-15 0,13-17 0,12-14 0,11-10 0,10-7 0,6-6 0,5-2 128,2 1-128,-2 2 0,-4 7 0,-8 8 0,-9 8 0,-11 11 0,-12 13 0,-13 16 0,-14 15 0,-13 15 0,-12 14 0,-11 11 0,-9 8 0,-9 11 0,-9 12 0,-4 9 0,0 3 0,8-5 0,13-14 0,15-19 0,14-21 0,14-22 0,14-21 0,12-19 0,14-17 0,13-14 0,12-10 0,9-6 0,9-4 0,3-2 0,0 1 0,-3 3 0,-7 4 0,-8 4 0,-11 9 0,-9 6 0,-10 9 0,-9 10 0,-8 12 0,-9 12 0,-8 13 0,-8 12 0,-8 11 0,-9 10 0,-9 9 0,-7 11 0,-6 8 0,-5 3 0,-1 1 0,1-5 0,6-9 0,8-12 0,12-13 0,14-14 0,16-14 0,15-14 0,15-13 0,12-11 0,12-11 0,7-7 0,4-4 0,1-2 0,-4 1 0,-5 4 0,-8 6 0,-9 7 0,-8 7 0,-11 11 0,-10 12 0,-12 15 0,-11 14 0,-11 13 0,-12 11 0,-9 9 0,-8 5 0,-4 3 0,-2 2 0,1-3 0,6-6 0,7-8 0,10-11 0,10-12 0,15-14 0,14-13 0,16-14-128,14-12 128,13-10 0,12-7 0,9-4 0,3-2 0,1 2 0,-6 3 0,-7 5 0,-9 5 0,-9 6 0,-10 10 0,-9 12 0,-12 13 0,-11 13 0,-12 13 0,-14 11 0,-11 11 0,-10 8 0,-5 4 0,-4 0 0,0-2 0,2-2 0,6-7 0,6-7 0,12-10 0,12-14 0,14-14 0,15-16 0,14-15 0,13-14 0,11-13 0,7-7 0,5-5 0,-1 2 0,-4 3 0,-5 8 0,-7 8 0,-10 9 0,-11 10 0,-14 13 0,-15 13 0,-15 13 0,-14 12 0,-11 9 0,-10 8 0,-5 4 0,-1 0 0,2-2 0,5-4 128,9-7-128,10-9 0,11-11 0,12-15 0,13-18 0,13-18 0,15-17 0,13-14 0,12-9-128,7-4 128,4 1-128,-1 6 128,-5 10 0,-8 10 0,-10 11-128,-14 13 128,-16 13 0,-16 14 0,-16 13 0,-14 12 0,-9 8 0,-7 8 0,-2 4 0,1 0 0,6-3 0,7-8 0,8-12 0,12-19 0,12-21 0,13-19 0,12-15 0,11-12 0,9-5 0,4-1-128,1 4 128,-3 9-128,-11 12 0,-14 17 128,-19 19 0,-18 21 128,-21 19 0,-21 18 128,-23 17 0,-23 16-128,-12 11 128,-5 2-128,7-5 128,16-13-128,22-18 0,24-20 0,25-23 0,22-25-128,22-22 0,20-21 0,23-22 0,25-24 0,21-17 0,15-11-128,4-4 128,-2 5-128,-11 11 0,-19 19 0,-19 20 128,-18 18-128,-16 16 128,-11 13-128,-12 13 128,-11 13-128,-11 12 0,-10 12 0,-9 10 128,-11 8 0,-8 5 0,-5 3 0,-2-1 0,2-4-128,6-5 128,9-7 0,12-13 0,15-15 0,18-17 0,20-18 0,16-16 0,15-15 0,11-13 0,4-8 0,3-6 0,-1-1-128,-4 5 128,-7 7 0,-9 11 0,-10 11 0,-12 14 0,-14 16 0,-15 16 0,-14 14 0,-14 15 0,-11 14 0,-13 10 0,-10 11 0,-10 11 0,-12 12 0,-2 3 0,5-6 0,11-12 0,17-16 0,19-20 0,20-24 0,24-25 0,22-24 0,24-25 0,23-25 0,17-19 0,9-15 0,3-5 0,-3 1 0,-9 13 0,-16 19 0,-17 22 0,-17 20 0,-20 20 0,-21 20-128,-20 18 128,-19 19 0,-17 15 0,-14 15-128,-17 16 128,-17 17 0,-12 10 0,-5 3 0,8-5 128,17-16-128,22-18 128,22-22-128,23-23 0,25-23 0,25-20 0,25-19 0,22-20 0,20-23 0,13-19 0,4-13 0,-2-2 0,-6 3 0,-13 15 0,-17 20 0,-18 22 0,-16 22 0,-18 18 0,-17 18 0,-17 17 0,-13 16 0,-10 16 0,-8 13 0,-8 12 0,-5 8 0,-9 7 0,-7 6 0,-1-3 0,7-10 0,11-14 0,13-16 0,15-17 0,19-18 0,18-20 0,20-21 0,17-21 0,14-19 0,11-21 0,9-20 0,7-11 0,3-4 0,-5 9 0,-11 20-128,-15 22 128,-17 23 0,-18 24 0,-20 22 0,-17 22 0,-14 19 0,-11 18 0,-22 33 0,-18 23 0,-10 8 0,-4-2 0,8-14 0,14-20 0,17-21 128,16-21-128,19-20 0,17-18 0,18-22 128,17-20-128,14-22 0,11-18 0,10-22 0,10-22 0,6-16 0,4-9 0,-3 5 0,-9 15 0,-13 22 0,-15 27 0,-17 28 0,-18 29 0,-16 26 0,-16 27 0,-14 21 0,-11 20 0,-17 17 0,-21 19 0,-15 10 128,-8 3 0,3-7 0,11-15 0,17-20 0,21-22-128,21-24 128,17-23-128,17-23 128,16-22-128,17-20 0,16-17 0,14-22 0,16-24 0,8-18 0,6-9 0,-1 1 0,-8 14 0,-13 22 0,-16 25-128,-19 30 0,-18 27 128,-18 26 0,-15 26 0,-14 22 0,-12 24 0,-16 19 0,-20 20 0,-16 11 0,-12 6 0,-2-3 0,5-12 0,15-17 128,19-23-128,19-23 128,19-22-128,18-23 128,17-25-128,18-22 0,18-22 0,18-25 0,20-29 0,14-22 0,7-16 0,0-6 0,-6 3-128,-12 13 128,-13 20-128,-14 25 128,-16 28-128,-15 30 128,-17 30-128,-15 29 128,-13 25-128,-17 27 128,-19 28 0,-19 22 0,-16 17-128,-10 6 128,-3-1 0,4-12 0,13-18 0,16-23 0,20-24 0,18-25 128,20-25-128,17-23 0,17-24 0,20-28 128,22-30-128,18-27 0,16-21 0,6-13 0,-1-6 0,-7 2 0,-13 14 0,-14 20 0,-17 29 0,-15 26 0,-14 25 0,-12 23 0,-13 22 0,-11 23 0,-12 23 0,-11 18 0,-11 16 0,-15 13 0,-14 15-128,-11 6 128,-4 2 0,4-10 0,14-19 0,17-21 128,16-23-128,20-23 128,18-24-128,18-24 128,18-21-128,18-26 0,20-27 0,12-23 0,9-19 0,-1-6 0,-7 5-128,-12 17 128,-17 25-128,-15 27 0,-14 25 0,-14 27 128,-12 27-128,-12 24 128,-11 23 0,-14 21 0,-18 25 0,-15 16 0,-12 7 0,-7-1 128,1-10 0,7-16 0,15-22-128,18-24 128,17-28-128,20-28 128,19-27-128,24-30 0,27-31 0,21-25 0,14-17 0,5-9 0,-3-1 0,-8 6 0,-14 13 0,-13 19 0,-17 25 0,-13 23 0,-12 22 0,-11 24 0,-11 23 0,-9 21 0,-9 20 0,-9 17 0,-11 14 0,-13 15 0,-15 15 0,-8 6 0,-1-5 0,6-12 0,13-21 0,14-23 0,15-26 0,14-26 0,14-25 0,13-20 0,12-19 0,12-13 0,11-10 0,9-10 0,6-9 0,1 1 0,-4 8-128,-8 15 128,-11 17-128,-9 18 128,-11 16-128,-12 21 128,-12 21 0,-14 21 0,-15 18 0,-12 16 0,-12 11 0,-10 13 0,-9 9 0,-1 5 128,4-2 0,10-12 0,16-20-128,16-25 128,17-29-128,17-31 128,15-28-128,19-29 0,20-30 0,18-23 0,14-19-128,6-7 128,1 0-128,-8 12 128,-14 21-256,-16 25 128,-17 26 128,-16 25 0,-14 23 0,-13 21 0,-12 22 0,-12 19 0,-10 19-128,-12 19 128,-13 18-128,-8 11 128,-4 8 0,0-1 0,3-5 0,9-13 0,12-18 0,12-20 128,13-18-128,11-19 128,13-19-128,12-22 128,12-20-128,12-21 0,14-18 0,14-20 0,15-17 0,6-8 0,-3 0 0,-8 13 0,-13 20-128,-13 21 128,-13 23 0,-14 23 0,-12 23 0,-10 21 0,-10 20 0,-9 16 0,-9 9-128,-6 4 128,-3-3 0,1-5 0,5-11 0,7-10 0,12-14 0,13-14 0,13-14 0,11-17 128,11-18-128,8-18 0,5-18 0,4-14 0,3-9 0,2-5 0,0 2 0,-1 6 0,-3 11 0,-5 12 0,-6 16 0,-7 13 0,-7 14 0,-7 14 0,-8 16 0,-7 14 0,-8 16 0,-4 15 0,-6 14 0,-4 10 0,-3 7 0,-2-1 0,1-6 0,4-11 128,8-16-128,9-18 0,13-23 0,10-21 0,13-20 0,10-14 0,8-11 0,5-5 0,1 1 0,-3 4 0,-4 7 0,-8 10 0,-7 11 0,-9 13 0,-9 17 0,-9 18 0,-10 19 0,-8 18 0,-8 18 0,-7 13 0,-8 10 0,-6 10 0,-8 8 0,-2 1 128,3-9-128,8-13 0,8-18 0,11-19 128,12-21-128,13-20 0,13-22 0,10-18 0,7-16 0,5-11 0,5-5 0,0 0 0,-3 5-128,-5 8 128,-7 9-128,-8 12 128,-8 13 0,-8 13 0,-6 15 0,-6 15 0,-5 14 0,-5 10 0,-2 10 0,-2 4 0,-2 4 0,1-1 0,-1-6 0,4-7 0,3-12 0,6-9 0,5-11 0,3-10 0,3-6 0,2-6 0,2-4 0,0-2 0,1 0 0,0 5 0,-1 7 0,-1 8 0,-3 8 0,-4 10 0,-4 9-1152,-3 8 0,-3 7-7935,-5 17 4735,1-4-1024</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38.179"/>
    </inkml:context>
    <inkml:brush xml:id="br0">
      <inkml:brushProperty name="width" value="0.1" units="cm"/>
      <inkml:brushProperty name="height" value="0.6" units="cm"/>
      <inkml:brushProperty name="color" value="#FFC114"/>
      <inkml:brushProperty name="inkEffects" value="pencil"/>
    </inkml:brush>
  </inkml:definitions>
  <inkml:trace contextRef="#ctx0" brushRef="#br0">980 282 128,'-5'6'0,"-9"10"0,-1 5 0,6-3 0,7-7 0,9-6 768,4-2-640,1 2 1664,1 7 128,-1 6-1408,-2 6 0,-4 3-128,-3 4 0,-2 3-128,-4 1 0,-1 0-128,-2-2 0,1-6 0,0-5 0,2-6 0,0-8 0,0-9-128,3-9 128,0-9-128,2-7 0,1-6 0,2-5 128,0-1-128,0-2 128,-1 2-128,1 4 128,0 5-128,1 5 0,-1 6 256,-1 6 0,1 4 0,0 5 0,2 7-128,0 5 128,1 5 384,-1 5 0,-3 7-512,0 6 128,-3 2-256,-1-1 0,-1-2 0,0-3 0,1-5 0,1-5 128,0-4-128,1-6 0,-1-5 0,1-6 0,-1-8 0,0-5 0,-1-6 0,0-3 0,1-2 0,0 1 0,1 2 128,0 4 128,1 3-256,-1 5 128,-1 5-128,-1 5 0,-2 7 0,-3 7 0,-2 8 0,-2 8 0,-2 5 0,0 6 0,-1 6 0,0 2 0,2-2 128,2-2 0,2-7-128,2-7 128,1-10-128,3-10 128,3-16-128,2-14 0,1-11 0,0-13 0,0-10 0,1-6 0,1-2-128,-1 2 0,0 6 0,-2 8 0,-1 10 128,-1 9 0,-2 9 0,0 9 0,-2 9-128,-2 11 128,-3 10 0,-3 10 0,-5 7 256,-5 5 128,-5 3-256,-3 1 128,0-3-256,1-4 128,4-6-128,2-7 0,4-6 128,4-11 128,3-11-256,2-11 0,3-12 0,3-9 0,2-9 0,2-4 0,2-4-128,1 2 128,1 4 0,-1 6 0,0 8 0,-2 7 0,-2 7 0,-1 7 0,-2 7 0,-1 10 0,-4 10 0,-2 11 128,-3 8-128,-4 6 0,-1 2 0,-1-1 0,0-3 0,1-7 128,3-7-128,3-7 0,3-9 0,2-10 0,4-12 0,3-13 0,4-12 0,3-10 0,2-7 0,5-3 0,3 1 0,3 5 0,1 8 0,-3 9 128,-1 11-128,-6 12 0,-3 12 0,-7 13 0,-6 13 0,-5 12 0,-5 10 0,-4 6 128,-2 3-128,-1-1 128,0-4-128,1-6 0,2-8 0,2-9 128,4-10-128,2-11 0,4-12 0,3-15 128,4-14-128,5-13 0,3-12-128,5-6 0,3-3 0,1 2 0,-2 7 0,-1 8 0,-2 11 128,-2 11 0,-3 15 0,-4 15 0,-3 16 0,-5 15 0,-4 14 0,-5 9 0,-5 9 0,-2 1 0,-2-1 128,0-6 128,2-9-128,2-10 0,4-10-128,3-13 128,3-16-128,4-17 128,5-16-128,4-17 0,5-13 0,3-9 0,2-6 0,2 0 0,-1 4 0,-1 8 0,-2 9 0,-2 12 0,-3 13 0,-3 13 0,-3 12 0,-3 11 0,-5 14 0,-4 11 0,-3 10 0,-5 9 0,-2 6 0,-2 3 0,-1-1 0,0-4 0,2-4 0,3-7 0,2-9 0,3-9 0,3-8 0,4-13 0,2-14 0,4-16 0,3-13 0,3-11 0,4-8 0,3-3 0,0 2 0,0 4 0,-1 9 0,-2 9 0,-3 12 0,-3 13 0,-4 16 0,-4 17 0,-5 16 0,-4 13 128,-7 12 0,-3 5 128,-3 1-128,1-3 128,1-7-128,3-9 128,4-10-128,3-11 0,4-9-128,3-12 128,3-13-128,3-14 0,5-14 0,4-13 0,3-11 0,3-6 0,2-4 0,0 2 0,0 5 0,-2 8 0,-3 10 0,-3 11 0,-3 11 0,-3 12 0,-5 15-128,-4 13 128,-6 15 0,-5 12 0,-3 9 128,-1 6 0,-2 2-128,1-3 128,3-5-128,2-8 0,4-9 0,2-9 0,3-8 0,4-10 0,1-14 0,3-13 0,2-14 0,2-13 0,3-9 0,1-5 0,1-1-128,-1 4 128,-2 7 0,-1 8 0,-2 9-128,-2 12 128,-3 14 0,-1 16 0,-4 15 0,-1 14 0,-1 12 0,-2 7 0,-2 6 0,-1 0 128,0 0-128,1-5 128,1-7 127,2-10 1,3-9-128,1-12 0,3-14-128,2-14 0,2-14 0,2-15 0,1-12 0,2-10 0,1-6 0,-1-1 0,1 4 0,0 6 0,-2 9 0,-1 10 0,-2 9 0,0 8 0,-2 10 0,-1 11 0,-1 11 0,-2 11 0,0 8 0,0 7 0,0 2 0,0 0 0,1-3 0,0-4 0,1-7 128,-1-7 0,1-6-128,1-8 128,1-7-128,0-13 0,0-13 0,2-15 0,1-13 0,1-8 0,0-4 0,1 2 0,0 5 0,-1 8 0,-1 9 0,0 11 0,-2 9 0,-2 12 0,-1 14 0,-1 13 0,-1 14 0,-2 11 0,0 9 0,0 5 0,-1 2 0,0-2 0,0-3 0,-1-6 128,0-6-128,1-8 0,0-6 0,2-7 0,1-6 0,1-8 0,1-10 0,0-12 0,2-11 0,2-12 128,1-13-128,2-6 0,0-3 0,0 2 0,0 6 0,-3 10 0,-1 9 0,-3 10 0,-2 10 0,-4 13 0,-2 16 0,-3 16 0,-1 14 0,-4 9 0,-2 4 128,-1 0 128,-1-3-128,1-7 0,2-8-128,3-11 0,4-14 0,3-15 128,3-19-128,4-16 0,4-17 0,3-12 0,3-7 0,1-1 0,2 3 0,0 8 0,0 11 0,-3 10 0,-2 11 0,-3 12 0,-4 13 0,-3 12 0,-3 12 0,-3 11 0,-2 9 0,0 6 0,-1 1 0,1 0 0,0-3 0,1-5 0,0-7 0,-1-7 128,1-6-128,0-6 0,1-4 0,1-5 0,1-4-128,0-6 128,2-7-128,1-7 128,1-5-128,1-2 128,2-1-128,0 1 128,1 4-128,0 5 128,2 8 0,0 10 0,1 10 0,0 11 0,-2 8 0,-1 7 0,-1 3 0,-2 2 0,-2-2 0,0-3 0,0-5 0,0-4 0,1-6 0,0-4 0,2-5 0,1-5 0,0-2 0,1-3 0,0-1 0,0-4 0,0-6 0,0-9 0,1-11 0,1-13 0,2-14 0,2-7 0,1-4 0,1 3 0,0 7 0,-1 11 0,1 12 0,1 13 0,1 14 0,2 12 0,1 11 0,-2 8 0,-2 7 0,-2 6 0,-2 2 0,-1 0 0,-1-1 0,-1-2 0,0-4 0,1-4 0,-1-4 0,2-5 0,0-4 0,2-5 0,2-5 0,3-7 0,4-4 0,4-7 128,3-6-128,2-6 0,-2-3 0,-1-1 128,-4 1-128,-2 2 0,-4 4 0,-2 5 0,-2 7 0,-2 6 0,0 6 0,0 6 0,0 4 0,1 5 128,2 3-128,-1 2 0,1 1 0,-2-1 0,-1 1 0,-2-4 0,0-5 0,-1-5 0,2-6 128,1-8-128,1-7 0,2-6 0,2-4 0,-1-3 0,1 1 0,-2 1 0,0 4 0,-1 3 0,2 8 0,2 7 0,2 11 0,3 9 0,0 10 0,0 11 0,0 6 0,-2 4 0,-1 1 0,-2-4-3839,0-5-1,2-8-128,1-12 0,2-13 3328,-2-7-1536</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3.509"/>
    </inkml:context>
    <inkml:brush xml:id="br0">
      <inkml:brushProperty name="width" value="0.1" units="cm"/>
      <inkml:brushProperty name="height" value="0.6" units="cm"/>
      <inkml:brushProperty name="color" value="#FFC114"/>
      <inkml:brushProperty name="inkEffects" value="pencil"/>
    </inkml:brush>
  </inkml:definitions>
  <inkml:trace contextRef="#ctx0" brushRef="#br0">1 936 8320,'0'0'0,"4"-10"0,3-5 0,-2 2 0,0 3 128,-2 3 128,-1 1 0,-1 0 0,1-3 128,1-4-256,-1-6 128,2-8 384,0-10 128,0-9-640,0-8 128,1-6-128,0-5 0,2-4 0,0 1 0,1 2-128,-1 8 128,-1 8-128,-1 10 128,-2 10-128,-1 9 0,0 8 0,-1 10 128,1 14-128,-1 14 128,0 14-128,-1 12 128,-1 12-128,-2 9 0,-1 5 128,-1 2 0,-2-1 128,0-4 0,0-7-128,0-9 0,3-10 0,0-9 0,2-10-128,1-8 128,1-6-128,0-10 128,2-10-128,1-12 128,1-14-128,1-13 0,3-14 0,2-7 0,4-5 0,1 1 0,1 6 0,-2 8 0,0 9 0,-3 12 0,-1 10 0,-2 13 0,-2 14 0,-1 13 0,-2 12 0,-1 9 0,-2 9 0,1 5 0,-2 2 0,-1-2 128,-4-1-128,-2-6 0,-1-5 0,1-8 128,2-11-128,5-13 0,5-14 0,4-16 0,3-17 0,3-14 0,2-12 0,2-8 0,4-6 0,0 1 0,2 5 0,-3 9 0,-1 12 0,-4 13 0,-3 12 0,-4 16 0,-4 17 0,-5 17 0,-4 17 0,-3 14 0,-3 13 0,-3 9 128,-1 6-128,-1 0 128,0-3 0,0-7 0,1-10 0,2-12 0,2-12-128,3-14 128,4-16-128,4-19 128,2-16-128,9-31 0,5-20 0,5-12 0,3-5 0,1 4 0,0 7 0,0 13-128,-2 15 128,-2 14 0,-2 17 0,-2 18 0,-5 19 0,-5 17 0,-7 16 0,-4 15 0,-5 11 0,-4 9 0,-4 6 128,-2-1 0,0-3 0,0-9 0,3-12 0,4-12-1,3-15 129,5-16-128,14-51 0,11-33-128,7-21 0,3-10 0,3-3-128,1 3 128,-2 8-128,-1 10 128,-4 14-128,-5 13 0,-3 14 1,-6 15 127,-4 17-128,-4 17 128,-5 17 0,-4 14 0,-4 13 0,-3 9 0,-4 6 0,-2 2 0,-1-2 0,-1-5 0,2-8 0,2-10 0,2-9 0,4-14 0,4-16 0,5-18 0,5-17 0,3-16 0,6-14-128,2-10 128,3-6-128,0 1 128,0 6-128,-2 10 128,-3 11-128,-3 14 128,-2 18-128,-4 17 128,-2 20 0,-2 18 0,-4 16 0,-3 12 0,-3 6 0,-2 2 0,-1-3 0,0-6 0,-1-8 0,2-11 0,1-10 0,2-12 0,3-14 0,2-15 0,4-20 0,4-17 128,4-18-128,4-13 0,4-9 0,4-5 0,4 2-128,3 5 128,1 13 0,-1 14 0,-3 18 0,-3 19 0,-5 21 0,-4 18 0,-6 13 0,-7 12 0,-7 10 0,-6 4 0,-5 3 0,-1-2 0,-2-4 0,3-5 0,1-10 0,4-10 0,2-12 0,3-16 0,5-16 0,5-17 0,7-16 0,5-13 0,6-11-128,3-5 0,1-1 128,-1 4 0,-2 7-128,-3 10 128,-1 9-128,-3 11 128,-3 11 0,-2 12 0,-6 14 0,-5 15 0,-4 14 0,-5 12 0,-5 10 0,-1 6 0,-3 2 0,0-2 128,1-6-128,1-9 128,4-10-128,4-11 128,2-15-128,2-15 0,2-17 0,2-13 0,4-12 0,3-9 0,5-9-128,1-3 128,3 0 0,-1 4 0,-2 8 0,-3 9 0,-2 10 0,-3 11 0,-6 15 0,-5 15 0,-6 15 0,-5 13 0,-5 11 0,-5 10 0,-3 8 0,-1 4 128,1-1-128,1-4 128,4-7-128,4-8 128,4-10-128,4-12 0,2-16 0,3-17 0,2-20 0,3-17 0,2-15-128,4-12 128,3-7-128,2-2 128,1 4 0,1 10 0,-2 11 0,-3 17 0,-2 20 0,-4 23 0,-4 21 0,-3 19 0,-4 17 0,-4 10 128,-4 7 0,-4 1 0,-1-5 0,-1-6 0,2-11 0,3-10 0,4-12-128,5-14 127,7-15 1,9-19 128,5-20-256,6-18 0,4-15-128,3-13 128,1-8-128,-1-2 128,0 4 0,-2 6 0,-4 12 0,-4 14 0,-3 15 0,-6 17 0,-5 20 0,-6 17 0,-5 18 0,-4 14 0,-6 12 0,-3 9 0,-4 4 0,-1 0 128,0-5-128,3-7 128,3-8-128,4-11 128,5-11-128,2-13 0,1-19 0,4-18 0,6-23 0,6-18 0,7-18-128,5-9 128,4-5 0,2 4 0,-2 9 0,-1 12 0,-4 14 0,-6 16 0,-9 17 0,-9 17 0,-8 18 0,-7 18 0,-6 15 0,-3 14 0,-2 10 0,-1 6 0,0 1 0,3-6 128,4-7-128,3-11 128,6-11-128,4-13 128,7-16-128,4-18 128,5-19-128,4-17 0,4-17 0,4-13 0,5-10 0,3-4 128,1 2-128,-1 6 0,-2 11 0,-3 13 0,-3 13 0,-5 15 0,-6 20 0,-5 17 0,-7 16 0,-4 13 0,-4 11 0,-1 4 0,0 2 0,0-3 128,3-7 0,2-9 0,4-10-128,3-10 128,2-13-128,4-14 0,3-16 0,3-16 0,3-15 0,5-13 0,4-10 0,4-5 0,2-1 0,1 4 0,-2 9-128,-2 12 128,-3 13 0,-5 18 0,-6 19 0,-5 17 0,-8 18 0,-5 14 0,-6 9 0,-3 7 0,-4 4 0,-1-1 128,0-4-128,3-6 128,3-8-128,6-7 128,4-9-128,7-11 0,7-12 0,8-14 0,7-14 0,8-14 0,8-13 0,6-9 0,6-3 0,3 1 0,0 4 0,-3 9 0,-3 13 0,-5 15 0,-5 19 0,-4 17 0,-5 18 0,-5 14 0,-5 13 0,-5 9 0,-5 6 0,-3 1 0,-3-5 0,-2-9 0,-2-10 0,-1-12 128,0-11-128,2-13 0,2-16 0,3-17 0,4-14 0,4-13 0,4-7 0,2-3 0,1 3-128,1 6 128,0 9 0,-3 14 0,-2 18 0,-5 18 0,-8 17 0,-7 14 0,-8 12 0,-7 7 0,-4 5 0,-5 1 0,-2-2 0,-2-6 0,2-6-1152,4-7 1,7-8-6529,12-9-512,9-9 10624,6-9-4992</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6.488"/>
    </inkml:context>
    <inkml:brush xml:id="br0">
      <inkml:brushProperty name="width" value="0.1" units="cm"/>
      <inkml:brushProperty name="height" value="0.6" units="cm"/>
      <inkml:brushProperty name="color" value="#FFC114"/>
      <inkml:brushProperty name="inkEffects" value="pencil"/>
    </inkml:brush>
  </inkml:definitions>
  <inkml:trace contextRef="#ctx0" brushRef="#br0">66 151 4992,'0'0'0,"5"8"128,2 4 0,2 2 1280,-1 0 0,-2 1-640,-3 3 128,-3 10-128,-5 8 0,-2 10 128,-3 6 0,-3 4-512,0 0 128,0-3-256,1-5 0,2-8-128,2-7 128,2-7-128,3-8 0,1-5-128,1-9 128,1-10-128,0-12 128,0-14-128,2-12 0,3-12 0,4-7 0,2-1 0,1 4 0,0 5 0,-2 10 0,0 9 0,-2 10 0,-1 11 0,-1 14 128,-1 14 128,-2 16 128,-1 12-256,-2 11 127,-2 6-127,0 2 128,-1-2-128,0-6 0,0-7-128,1-9 128,1-9-128,2-10 128,3-12-128,2-14 128,3-17-128,2-15 0,2-14 0,0-10 0,2-10 0,0-5 0,2 0 0,0 4 128,-1 8-128,-1 11 0,-3 14 0,-3 14 0,-4 20 0,-2 20 0,-3 19 0,-3 18 0,-1 15 0,-2 12 128,-2 6 0,-1 3 0,0-4 0,0-7 0,1-10-128,1-11 128,2-12-128,3-14 128,3-16-128,4-18 0,2-19 0,5-17 0,5-16 0,4-12 0,3-9 0,2-2 0,1 2 0,-2 9 0,-2 11 0,-4 12 0,-3 13 0,-3 15 0,-3 17 0,-4 18 0,-3 19 0,-4 17 128,-1 16 0,-3 14 0,-4 11 0,-1 4 0,-2-1 0,0-8 0,1-10 0,2-15 0,2-15-128,5-19 0,5-23 0,4-23 0,5-22 0,5-20 0,6-15 0,5-12 0,5-7 0,1 0 0,-1 6 0,-2 11 0,-4 13 0,-4 14 0,-5 13 0,-3 17 0,-2 18 0,-5 18 0,-4 16 0,-6 15 0,-3 11 0,-5 9 0,-5 4 0,-2 1 0,-1-6 0,1-8 0,2-10 0,4-13 0,3-12 0,5-16 0,3-18 0,6-16 0,5-17 0,6-12 0,5-11 0,4-5 0,0 0-128,1 4 128,-3 9 0,-2 15 0,-4 19 0,-2 19 0,-4 20 0,-3 18 0,-2 16 0,-2 9 0,-2 4 0,-3 2 0,-3-3 0,-1-5 0,0-5 0,-1-8 0,1-6 0,0-9 0,0-9 0,2-12 0,1-15 0,3-14 0,2-15-128,3-11 128,2-9 0,2-7 0,1-4 0,0 1 0,-1 5-128,0 9 128,-2 13-128,0 16 128,-1 22 0,0 21 0,-2 22 0,-2 19 0,-2 17 0,-4 12 0,-2 10 0,-2 0 0,0-5 0,-1-9 0,0-14 0,2-15 128,0-16-128,2-17 0,1-20 0,3-17 128,1-17-128,3-12 0,1-9 0,1-6 0,2-3 0,2 0 0,0 0 0,0 3 0,1 6 0,-2 5 0,-1 9 0,-1 6 0,-3 8 0,-1 7 0,-2 7 0,-2 8 0,-2 9 0,0 13 0,-1 13 0,-1 13 0,-2 11 0,-1 6 0,0 3 0,0-2 0,1-5 0,0-9 0,1-10 0,2-11 0,0-13 0,0-14 0,0-18 0,0-16 0,-1-16-256,1-14 0,-1-10-128,1-7 0,2-1 256,1 5 128,1 9-128,-1 13 128,-1 12-128,-1 16 128,-5 19 0,-2 18 0,-4 17 0,-3 17 0,-4 15 0,-4 11 0,-1 9 128,-2 3 0,0-2-128,2-7 128,2-8-128,4-13 128,3-11-128,2-13 128,2-14-128,0-16 0,0-16-128,1-16 0,3-16 0,3-12 128,2-6 0,4-1 0,1 5-128,1 8 128,0 11 0,-2 14 0,-2 16 0,-5 19 0,-3 16 0,-2 14 0,-1 12 0,-1 8 0,-2 3 0,0 1 0,-1-5 0,1-6 0,1-11 0,0-12 0,2-16 0,2-19 128,3-17-128,4-17 0,3-16-128,3-12 128,3-10 0,2-1 0,0 5 0,0 9 0,-1 15 0,-4 20 128,-3 24-128,-4 24 128,-3 21-128,-5 16 128,-6 12 0,-3 6 128,-4 4-256,-2-2 128,1-6-128,2-9 0,3-9 0,3-12 0,2-12 0,3-15 0,2-17-128,3-18 128,3-16-256,4-12 128,3-8 0,4-1 128,1 5-128,3 9 128,-1 13-128,-1 15 128,-2 19 0,-2 18 0,-2 17 0,-2 15 0,-2 10-2175,-1 5 127,-1 0-4480,5-6-512,4-6 9088,2-12-4224</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9.153"/>
    </inkml:context>
    <inkml:brush xml:id="br0">
      <inkml:brushProperty name="width" value="0.1" units="cm"/>
      <inkml:brushProperty name="height" value="0.6" units="cm"/>
      <inkml:brushProperty name="color" value="#FFC114"/>
      <inkml:brushProperty name="inkEffects" value="pencil"/>
    </inkml:brush>
  </inkml:definitions>
  <inkml:trace contextRef="#ctx0" brushRef="#br0">32 604 8960,'0'0'0,"0"0"0,0 0 0,0 0 128,0 0 128,0 0 768,0 0 128,0 0-1024,0 0 128,0 0-128,-1-6 0,0-12-128,-2-14 0,-2-14 0,0-13 0,0-8 128,0-4 0,1-3 0,2 5 0,2 7 256,1 13 0,3 15-128,3 17 0,1 17 128,0 16 0,2 15 128,0 13 128,0 11-256,-1 7-1,-1 4-255,-1 1 0,0-4-128,-1-6 128,-1-9-128,0-8 128,-2-9 0,-1-9 0,-1-9-128,0-11 128,0-11-128,1-11 0,1-13 0,1-10 0,2-11-128,-1-5 128,1-2-128,-2 2 128,1 6-128,0 9 128,0 10-128,1 10 128,0 15 0,0 13 0,1 14 0,-1 14 0,-1 14 128,-1 11 0,-2 9-128,-2 6 128,-1 2-128,-1-2 128,-1-6-128,0-9 0,0-12 128,1-15 0,1-20-128,2-21 128,1-18-128,4-17 0,3-16-128,3-9 128,4-8 0,1-4 0,2 1 0,0 5 0,-1 8-128,-3 11 128,-1 13 0,-3 15 0,0 17-128,-3 18 128,0 16 0,-2 15 128,-1 13-128,-4 10 128,-3 7 0,-3 3 0,-2-2 0,-2-5 0,-1-7 0,2-9 0,0-12-128,1-14 128,2-15-128,2-17 128,3-15-128,4-15 0,3-13-128,4-9 0,4-8 0,1-2 128,3 3-128,1 8 128,2 14 0,1 17 0,-2 20 0,0 19 0,0 18 0,-1 16 0,-1 12 128,-2 11 0,-2 5 0,-4 2 0,-3-3-128,-3-7 128,-2-10-128,-3-13 128,-2-14-128,-2-17 128,-4-20-128,0-18 0,0-16 0,2-12 0,1-8 0,4-4 0,3 0 0,2 3 0,2 9 0,1 11 0,1 14 0,2 14 0,-1 14 0,-1 14 0,-2 13 0,0 13 0,1 11 0,-1 10 0,-1 7 0,-3 2 0,-1 0 0,-3-5 0,0-7 0,-2-9 0,0-9 0,1-10 0,-1-11 0,1-12 0,0-16-128,0-15 128,1-14-256,1-10 128,3-7 0,1 1 0,2 3 0,2 8 128,3 11-128,3 14 128,0 12 0,2 14 0,0 11 0,-1 8 0,-2 6 0,-3 4 128,-1 2 0,-1 1 0,-3 1-128,-1-1 128,-1-2-128,-2-3 128,-1-5-128,-1-7 0,0-8 0,0-12 0,-1-16 0,-2-13 0,1-12-128,1-7 128,0-4-128,2 3 128,1 4-128,2 10 128,1 9-128,2 13 128,0 14-128,0 13 128,0 16 0,-1 13 0,-1 10 0,-2 8 0,-2 6 0,-1 0 0,-2-3 0,-2-6 0,1-9 0,-1-11 0,-1-11 0,-5-13 0,-7-15-128,-6-13 128,-4-14-128,-1-9 128,0-5 0,1-1 0,2 4 0,2 5 0,3 8 0,2 9 0,1 9-128,1 11 128,0 10 0,0 10 0,0 9 0,2 8 0,1 7 0,2 4 0,3 4 0,1 1 0,3-2 0,1-4 0,1-7 0,1-10 0,1-12 0,1-16 128,1-17-128,1-16 0,0-14-128,2-10 128,2-9 0,2-3 0,0 1-128,1 5 128,1 10 0,-1 13 0,2 19 0,-1 18 0,1 19 0,0 14 128,-1 13 0,-1 10 0,-2 5 0,-1 2 0,0-3 0,-2-4 0,-1-9-128,-1-8 128,-2-9-128,0-13 0,-3-17 0,-1-17 0,0-18-128,0-16 0,0-13-128,2-10 128,1-5-128,2 1 0,1 5 128,1 11 128,2 14 0,1 18 0,1 20 0,0 19 0,-2 18 128,-3 13 128,-2 7-128,-2 2 128,-1 1-256,0-3 128,1-5-128,0-7 128,3-6-128,0-7 0,0-7-1024,1-8 128,1-10-1919,0-12-1,-1-12-2304,-1-21 1280,-1-2 1920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23.749"/>
    </inkml:context>
    <inkml:brush xml:id="br0">
      <inkml:brushProperty name="width" value="0.05" units="cm"/>
      <inkml:brushProperty name="height" value="0.05" units="cm"/>
    </inkml:brush>
  </inkml:definitions>
  <inkml:trace contextRef="#ctx0" brushRef="#br0">0 686 4096,'13'-18'566,"-12"20"524,-3 16 5456,12-35-5428,9-16-561,-14 23-342,0 1-1,0-1 1,0-1-1,-1 1 1,-1 0 0,0-1-1,2-14 1,2-4-33,57-217 692,-59 217-819,-4 20-30,1 0 0,0 0-1,0 0 1,1 0 0,0 0-1,0 1 1,1-1 0,7-10-1,14-24-24,8-13 0,-30 52 0,0 0 0,0 1 0,0 0 0,0-1 0,0 1 0,0 0 0,1 0 0,0 1 0,0-1 0,7-3 0,-6 4 0,0 0 0,0 1 0,0-1 0,1 1 0,-1 0 0,0 1 0,0-1 0,1 1 0,-1 0 0,0 0 0,0 1 0,1-1 0,-1 1 0,0 0 0,6 3 0,-9-3 0,0 3 0,1-2 0,-1-1 0,2 0 0,0-1 0,-3 0 0,0 0 0,0 0 0,1 1 0,-1-1 0,0 1 0,0-1 0,0 1 0,0-1 0,0 1 0,0 0 0,0-1 0,0 1 0,0 0 0,0 0 0,0 0 0,0 0 0,0 0 0,-1 0 0,1 0 0,0 0 0,-1 0 0,1 0 0,0 2 0,12 32 0,-8-19 0,8 19 0,-2 0 0,-1 1 0,8 64 0,1 111 0,-12-124 0,-12-70-8191</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26.754"/>
    </inkml:context>
    <inkml:brush xml:id="br0">
      <inkml:brushProperty name="width" value="0.05" units="cm"/>
      <inkml:brushProperty name="height" value="0.05" units="cm"/>
    </inkml:brush>
  </inkml:definitions>
  <inkml:trace contextRef="#ctx0" brushRef="#br0">203 356 6016,'16'6'416,"-15"-4"-76,-11-5-72,-13-4 1035,3 2-693,1-1-1,0-1 1,0-1 0,1 0-1,-19-12 1,33 18-541,0-1 0,0-1 1,0 1-1,0 0 0,1-1 0,0 0 1,-1 1-1,1-1 0,0-1 1,1 1-1,-1 0 0,1-1 1,0 1-1,0-1 0,0 0 0,1 0 1,0 0-1,0 1 0,0-1 1,0 0-1,1 0 0,0-1 0,0 1 1,0 0-1,2-8 0,0 2-18,2 0 0,-1 1 0,2 0 0,-1-1 0,1 1 0,1 1 0,0-1 0,0 1 0,1 0 0,0 0 0,0 1 0,1 0 0,0 0 0,1 1 0,0 0 0,0 1 0,14-9 0,-17 13-45,0 0 0,0 0 1,0 0-1,0 1 0,1 0 1,-1 0-1,0 1 0,0 0 1,1 0-1,-1 0 0,0 1 1,0-1-1,1 2 0,-1-1 1,0 1-1,0 0 0,0 0 1,-1 0-1,1 1 0,0 0 1,-1 0-1,0 0 0,0 1 1,0 0-1,0 0 0,0 0 1,-1 1-1,0-1 0,0 1 1,0 0-1,0 0 1,-1 1-1,0-1 0,0 1 1,0-1-1,3 12 0,-4-7 36,0 1 0,0 0 0,-1 0 0,0 0 0,0-1 0,-2 1 0,-2 20 0,3-26-23,-2 0 1,1 0-1,0 0 0,-1 0 0,0 0 1,0 0-1,-1-1 0,1 1 0,-1-1 1,0 1-1,0-1 0,-1 0 1,1 0-1,-1 0 0,0-1 0,0 1 1,-8 4-1,5-3 1,-1-1-1,0 0 1,0-1 0,0 1-1,0-2 1,-1 1 0,1-1-1,-1 0 1,-9 0 0,-25-5-2649,19-1-6224</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6.948"/>
    </inkml:context>
    <inkml:brush xml:id="br0">
      <inkml:brushProperty name="width" value="0.05" units="cm"/>
      <inkml:brushProperty name="height" value="0.05" units="cm"/>
    </inkml:brush>
  </inkml:definitions>
  <inkml:trace contextRef="#ctx0" brushRef="#br0">0 497 10240,'0'0'5141,"0"-3"-4672,10-204 1446,-7 182-1674,1 0 1,1 1-1,1 0 1,1 0-1,2 1 1,15-33-1,-19 48-241,0 0 0,1 0 0,-1 1 0,2 0 0,-1 0 0,1 1 0,0 0 0,11-9 0,-16 14 0,0-1 0,0 1 0,0 0 0,0 0 0,0 0 0,0 0 0,0 0 0,0 0 0,0 0 0,0 1 0,1-1 0,-1 1 0,0-1 0,1 1 0,-1 0 0,0 0 0,0 0 0,1 0 0,-1 1 0,0-1 0,0 0 0,1 1 0,-1 0 0,0-1 0,0 1 0,0 0 0,0 0 0,0 0 0,0 1 0,0-1 0,0 0 0,0 1 0,-1-1 0,1 1 0,0 0 0,-1-1 0,0 1 0,1 0 0,1 3 0,11 21 106,0 1 0,-2 1 0,-1 0 0,-1 1-1,7 35 1,-4 0 227,6 86 1,-9-30 28,-14-129-1668,-1-9-3297,5 5-5615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5.488"/>
    </inkml:context>
    <inkml:brush xml:id="br0">
      <inkml:brushProperty name="width" value="0.05" units="cm"/>
      <inkml:brushProperty name="height" value="0.05" units="cm"/>
    </inkml:brush>
  </inkml:definitions>
  <inkml:trace contextRef="#ctx0" brushRef="#br0">24 4301 4736,'25'-67'-38,"-20"51"123,-5 16-48,0 0 1,0 0-1,0 0 1,0 0-1,0 0 0,0 0 1,0 0-1,0 0 1,-6 14 407,5-11-181,-1 0 0,1 1 0,0-1 0,-1 0 0,0 0 0,0 0 0,0 0 0,0 0 0,-1 0 0,-3 3 0,6-7-179,-1 1-1,0-1 1,1 0 0,-1 1 0,0-1-1,1 0 1,-1 0 0,1 1-1,-1-1 1,1 0 0,-1 0 0,1 0-1,0 0 1,-1 1 0,1-1-1,0 0 1,0 0 0,-1 0-1,1 0 1,0 0 0,0-1 0,0 1-29,-7-43 986,2-1 0,2 1 0,3-61 0,23-134 455,-12 155-1138,-4 0-1,-5-136 1,-12 100-167,8-159 0,10-32-27,0 15 75,14 29-112,12 0 0,72-276 0,-94 501-110,1 0 0,36-75 0,52-70 52,-74 139-66,26-36-4,81-99 0,-28 42 0,44-61 0,-132 178 0,1 1 0,1 0 0,1 2 0,0 1 0,49-35 0,-53 43 0,1 1 0,0 0 0,1 2 0,0 0 0,1 1 0,0 1 0,0 1 0,1 0 0,24-2 0,-26 7 0,1 1 0,-1 1 0,0 1 0,1 1 0,-1 0 0,0 1 0,-1 2 0,1 0 0,-1 0 0,0 2 0,0 0 0,-1 1 0,-1 1 0,1 1 0,26 22 0,-28-17 6,0 1-1,-2 0 1,0 1-1,0 0 1,-2 1-1,0 1 1,-2-1-1,14 39 1,-3 11 29,17 97 0,-21-82-27,5 33 54,8 144-1,-15 118 94,-19 25-102,-58 419 0,13-432-9,-23 217 40,51-156-62,24-393-388,1-11 597,-3-17-2887,-3-5-2691,-1 0-3880,0-13 9803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9.647"/>
    </inkml:context>
    <inkml:brush xml:id="br0">
      <inkml:brushProperty name="width" value="0.05" units="cm"/>
      <inkml:brushProperty name="height" value="0.05" units="cm"/>
    </inkml:brush>
  </inkml:definitions>
  <inkml:trace contextRef="#ctx0" brushRef="#br0">0 546 9984,'0'0'1941,"1"-2"-1600,3-10-102,-1 1-1,-1 0 0,0-1 1,0 0-1,-2 1 1,1-1-1,-1 0 0,-2-12 1,1-28 325,3 21-468,2 1 0,0-1 0,2 1 0,1 0 0,14-36 0,-16 53-52,1 0 1,0 1-1,1 0 1,0 0-1,1 1 1,10-12 0,-12 17-33,0 0 0,0 0 1,1 1-1,-1 0 0,1 0 1,0 1-1,0 0 0,1 0 1,0 0-1,15-4 1,-21 7-13,1 0 0,-1 1 0,1-1 0,0 1 0,-1-1 0,1 1 0,0 0 0,0 0 0,-1 0 0,1 1 0,0-1 0,-1 1 0,1-1 0,-1 1 0,1 0 0,0 0 0,-1 0 0,0 0 0,1 1 0,-1-1 0,0 1 0,0-1 0,1 1 0,-1 0 0,0 0 0,-1 0 0,1 0 0,0 0 0,-1 0 0,1 0 0,-1 1 0,3 3 0,2 8 0,-1 0 0,-1 0 0,0 0 0,4 27 0,-5-29 0,0 8 32,-1 0 1,-1-1 0,-1 1 0,-3 27-1,-16 80 178,14-100-199,2-1-1761,0 48 1,3-62-6912</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7.844"/>
    </inkml:context>
    <inkml:brush xml:id="br0">
      <inkml:brushProperty name="width" value="0.05" units="cm"/>
      <inkml:brushProperty name="height" value="0.05" units="cm"/>
    </inkml:brush>
  </inkml:definitions>
  <inkml:trace contextRef="#ctx0" brushRef="#br0">179 296 10624,'0'0'1664,"-3"1"-1174,-1 2-323,0-1 0,0-1 0,-1 1 0,1-1 0,-1 1 0,0-1 0,1-1 0,-1 1 0,0 0 0,1-1 0,-1 0 0,0 0 0,1-1-1,-1 0 1,0 1 0,1-1 0,-1-1 0,1 1 0,-1-1 0,-5-2 0,6 1-84,-1 0-1,0 0 1,1-1-1,0 0 1,0 0-1,0 0 1,0 0 0,1 0-1,-1-1 1,1 1-1,0-1 1,1 0-1,-1 0 1,1 0-1,0-1 1,0 1 0,-1-8-1,-1-1-15,1-1-1,0 1 0,1-1 1,1 1-1,1-1 1,0-15-1,1 26-58,-1 0 1,1 0-1,0 0 1,0 0-1,0 0 0,1 0 1,-1 0-1,1 0 0,0 0 1,0 0-1,0 1 1,1-1-1,-1 1 0,1 0 1,0 0-1,0 0 0,0 0 1,0 0-1,0 0 1,1 1-1,-1 0 0,1 0 1,0 0-1,-1 0 0,8-2 1,-3 1 34,0 1 1,0 0 0,1 1-1,-1 0 1,0 0 0,1 1-1,-1 0 1,1 1 0,-1-1-1,0 2 1,1-1 0,-1 1-1,0 0 1,0 1 0,0 0-1,0 0 1,-1 1 0,1 0-1,9 6 1,-11-6 12,-1 1-1,0-1 1,0 1-1,0-1 1,-1 1-1,1 1 1,-1-1-1,0 1 1,-1-1-1,0 1 1,1 0-1,-2 0 1,1 1-1,-1-1 1,0 0-1,0 1 1,-1 0-1,0-1 1,0 1-1,0 0 1,-1-1-1,0 1 1,0 0 0,-3 11-1,2-14-20,0 1 0,-1 0 0,0-1-1,0 0 1,0 1 0,0-1 0,-1 0 0,1 0-1,-1 0 1,0-1 0,0 1 0,-1 0 0,1-1 0,-1 0-1,1 0 1,-1 0 0,0-1 0,-8 5 0,7-5-57,0 1 1,0-1 0,0 0-1,0-1 1,0 1 0,0-1-1,0 0 1,-1-1 0,1 1-1,0-1 1,0 0-1,-1 0 1,1 0 0,0-1-1,-1 0 1,-6-2 0,-7-5-2731,-1 1-9877</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0.804"/>
    </inkml:context>
    <inkml:brush xml:id="br0">
      <inkml:brushProperty name="width" value="0.05" units="cm"/>
      <inkml:brushProperty name="height" value="0.05" units="cm"/>
    </inkml:brush>
  </inkml:definitions>
  <inkml:trace contextRef="#ctx0" brushRef="#br0">4 466 10496,'-2'-8'711,"2"-1"1,-1 1 0,1-1 0,0 1-1,0-1 1,3-12 0,13-55 302,-15 71-973,0-1-31,36-130 479,-30 119-426,-1 0-1,2 1 1,0 0-1,1 0 1,20-26-1,-25 37-50,-1 1-1,1-1 0,1 1 1,-1-1-1,1 1 0,0 0 0,0 1 1,10-7-1,-13 10-7,0-1 1,0 0 0,1 1-1,-1 0 1,0-1-1,0 1 1,0 0 0,0 0-1,1 0 1,-1 1-1,0-1 1,0 0 0,0 1-1,0 0 1,0-1-1,0 1 1,0 0 0,0 0-1,0 0 1,0 0-1,0 0 1,0 1 0,-1-1-1,1 0 1,0 1-1,-1 0 1,1-1 0,1 3-1,7 9 165,0 1 1,0-1-1,-1 1 0,-1 1 0,0 0 0,-2 0 1,1 0-1,-2 1 0,0 0 0,3 19 0,-4-16-288,-1 0 0,-1 0 0,-1 0 0,-1 0 0,0 0 0,-2 1 0,0-1 0,-7 28-1,9-46-349,-2 3-242</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1.854"/>
    </inkml:context>
    <inkml:brush xml:id="br0">
      <inkml:brushProperty name="width" value="0.05" units="cm"/>
      <inkml:brushProperty name="height" value="0.05" units="cm"/>
    </inkml:brush>
  </inkml:definitions>
  <inkml:trace contextRef="#ctx0" brushRef="#br0">198 217 11264,'0'0'1152,"-3"1"-768,-1 3-273,0-1 0,-1 0 0,0-1 0,1 1 0,-1-1 0,0 0 0,0 0 0,0 0 1,0-1-1,0 0 0,0 0 0,-1 0 0,1-1 0,0 1 0,-1-1 0,1 0 0,0-1 1,-1 0-1,1 1 0,0-2 0,0 1 0,0 0 0,-6-4 0,6 3-105,0-1 0,0 0-1,1-1 1,-1 1 0,1-1-1,0 0 1,0 0 0,0 0-1,1-1 1,-1 0 0,1 1-1,0-1 1,0 0 0,1 0-1,-4-10 1,5 11-3,0-1-1,0 1 1,0-1 0,1 0 0,0 1 0,0-1-1,0 0 1,0 1 0,1-1 0,0 0 0,0 1-1,0-1 1,0 1 0,1-1 0,0 1 0,0 0-1,0 0 1,0-1 0,1 2 0,2-5 0,-1 3 41,0-1 1,1 1 0,-1 1 0,1-1 0,0 1-1,0-1 1,1 1 0,-1 1 0,1-1 0,0 1-1,0 0 1,0 1 0,0-1 0,9-1 0,-11 3-11,0 0 1,0 1-1,0 0 1,0 0-1,0 0 1,0 0-1,1 0 1,-1 1 0,0 0-1,0 0 1,0 0-1,-1 1 1,1-1-1,0 1 1,0 0-1,-1 0 1,1 0 0,-1 0-1,1 1 1,-1-1-1,0 1 1,0 0-1,0 0 1,2 3-1,3 5 221,0 0-1,-1 0 1,-1 0-1,0 1 0,0 0 1,-1 0-1,-1 0 0,0 1 1,-1 0-1,0 0 0,-1 0 1,2 21-1,-5-32-242,1-1 1,-1 0-1,1 0 1,-1 1-1,0-1 1,1 0-1,-1 0 0,0 0 1,0 0-1,0 0 1,0 0-1,0 0 1,0 0-1,0 0 0,0-1 1,0 1-1,0 0 1,-1 0-1,1-1 0,0 1 1,0-1-1,-1 0 1,1 1-1,0-1 1,-3 1-1,-41 5-231,36-5 8,-12 1-730,6-2-2896</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4.147"/>
    </inkml:context>
    <inkml:brush xml:id="br0">
      <inkml:brushProperty name="width" value="0.05" units="cm"/>
      <inkml:brushProperty name="height" value="0.05" units="cm"/>
    </inkml:brush>
  </inkml:definitions>
  <inkml:trace contextRef="#ctx0" brushRef="#br0">1 393 9600,'0'0'5760,"0"-3"-5398,16-105 1081,-12 75-1260,0 0 0,2 1 1,12-36-1,-17 62-177,1 0 1,1 0-1,-1 0 0,1 0 0,0 1 0,0-1 1,0 1-1,1 0 0,-1 0 0,2 0 1,-1 1-1,0-1 0,1 1 0,0 0 0,0 0 1,0 1-1,0 0 0,0-1 0,1 2 1,0-1-1,-1 1 0,1 0 0,8-2 0,-8 2-3,1 0 1,-1 0-1,1 1 0,-1 0 0,1 0 0,0 0 0,-1 1 0,1 0 0,0 1 0,-1-1 0,1 1 0,-1 0 0,1 1 0,-1 0 0,1 0 0,-1 0 0,0 1 0,0 0 0,0 0 0,0 0 0,-1 1 0,1 0 1,-1 0-1,0 0 0,0 1 0,-1 0 0,1 0 0,-1 0 0,0 0 0,0 1 0,-1-1 0,1 1 0,-1 0 0,2 8 0,2 3 42,0 1 1,-1-1-1,-1 2 0,-1-1 0,-1 0 0,2 24 1,-3 0 307,-7 71 1,4-97-377,3-22-900,5-13-3528</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5.077"/>
    </inkml:context>
    <inkml:brush xml:id="br0">
      <inkml:brushProperty name="width" value="0.05" units="cm"/>
      <inkml:brushProperty name="height" value="0.05" units="cm"/>
    </inkml:brush>
  </inkml:definitions>
  <inkml:trace contextRef="#ctx0" brushRef="#br0">247 292 9728,'0'0'2560,"-2"1"-2176,-9 3-169,0-1 0,0 0 0,0 0 0,0-1 0,0-1 0,0 0 1,0-1-1,-1 0 0,1 0 0,0-1 0,-17-4 0,22 4-140,0-1 1,0 0-1,0 0 0,1 0 0,-1-1 0,1 0 0,-1 0 0,1 0 0,0-1 0,-6-5 0,8 6-48,0 0 0,1 0-1,-1 0 1,1-1 0,0 1-1,0-1 1,0 0 0,0 1-1,1-1 1,0 0 0,-1 0-1,1 0 1,1 0 0,-1 0-1,1 0 1,-1-8 0,2 4-3,0 0 0,0 0 0,1 0 0,0 0 1,0 0-1,1 0 0,0 0 0,0 1 0,1-1 0,0 1 0,1 0 1,-1 0-1,1 1 0,0 0 0,1-1 0,0 1 0,8-6 0,-6 5 8,0 1-1,1-1 1,-1 1-1,2 1 1,-1 0-1,0 0 0,1 1 1,0 0-1,0 1 1,0 0-1,1 0 1,-1 1-1,12 0 0,-19 1-6,1 2-1,0-1 0,-1 0 0,1 1 0,-1-1 0,1 1 0,-1 0 0,1 0 1,-1 0-1,0 1 0,1-1 0,-1 1 0,0 0 0,0 0 0,0 0 0,0 0 1,3 3-1,-2 0 34,0 0 0,0 0 1,0 0-1,-1 1 0,0-1 1,0 1-1,0-1 0,-1 1 1,3 8-1,-2-3 82,0 0 1,-1 0-1,-1 1 0,0-1 0,0 0 0,-1 1 1,0-1-1,-1 0 0,0 1 0,-5 18 0,5-27-107,0-1 0,0 1-1,0 0 1,0-1-1,0 1 1,0-1-1,-1 1 1,1-1 0,-1 0-1,0 1 1,1-1-1,-1 0 1,0 0-1,0 0 1,-1-1 0,1 1-1,0 0 1,0-1-1,-1 1 1,1-1 0,-1 0-1,0 0 1,1 0-1,-1 0 1,0 0-1,1-1 1,-1 1 0,0-1-1,0 0 1,-4 0-1,-2-1-480,1 0-1,0-1 0,0 0 0,0 0 1,0-1-1,1 0 0,-1 0 1,1-1-1,-8-5 0,-3-2-10793</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8.391"/>
    </inkml:context>
    <inkml:brush xml:id="br0">
      <inkml:brushProperty name="width" value="0.05" units="cm"/>
      <inkml:brushProperty name="height" value="0.05" units="cm"/>
    </inkml:brush>
  </inkml:definitions>
  <inkml:trace contextRef="#ctx0" brushRef="#br0">7 486 12032,'0'0'2197,"0"-3"-1728,-3-106 1515,0 59-1670,2 1 1,3-1 0,10-72 0,-11 117-297,1-1 0,0 1-1,0 0 1,0-1 0,0 1 0,1 0 0,0 0 0,0 1 0,0-1-1,1 0 1,-1 1 0,1 0 0,0 0 0,1 0 0,-1 0 0,1 1-1,-1 0 1,1 0 0,0 0 0,0 0 0,11-3 0,-12 5-2,0-1 1,1 1-1,-1 1 1,1-1-1,-1 0 0,1 1 1,-1 0-1,1 0 1,-1 1-1,1-1 1,-1 1-1,1 0 0,-1 0 1,1 0-1,-1 1 1,0-1-1,0 1 1,0 0-1,0 0 1,0 1-1,0-1 0,-1 1 1,1 0-1,-1 0 1,1 0-1,-1 0 1,5 8-1,2 5 101,0 0 0,0 1 1,-2 1-1,0 0 0,-1 0 0,-1 0 0,7 34 0,-3 10 449,3 63 0,-13-112-423,1 14 78,-1-26-231,0 0 0,0 0 1,0 0-1,0-1 0,0 1 0,0 0 1,1 0-1,-1 0 0,0-1 0,1 1 1,-1 0-1,0 0 0,1-1 1,-1 1-1,1 0 0,-1 0 0,1-1 1,0 1-1,-1-1 0,1 1 0,1 0 1,-2-1-65,1 0 1,-1 0-1,0 0 1,0 0-1,0-1 1,1 1 0,-1 0-1,0 0 1,0-1-1,1 1 1,-1 0-1,0 0 1,0-1-1,0 1 1,0 0 0,0 0-1,0-1 1,1 1-1,-1 0 1,0-1-1,0 1 1,0 0-1,0-1 1,0 1 0,0 0-1,0 0 1,0-1-1,0 1 1,0 0-1,0-1 1,-1 1-1,1 0 1,0-1-1,0 1 1,0 0 0,0-1-1,-3-12-4056</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9.285"/>
    </inkml:context>
    <inkml:brush xml:id="br0">
      <inkml:brushProperty name="width" value="0.05" units="cm"/>
      <inkml:brushProperty name="height" value="0.05" units="cm"/>
    </inkml:brush>
  </inkml:definitions>
  <inkml:trace contextRef="#ctx0" brushRef="#br0">260 155 12800,'4'22'169,"-3"-22"-33,-1 1 0,0 0-1,1-1 1,-1 1 0,0-1-1,0 1 1,1 0 0,-1-1-1,0 1 1,0-1-1,0 1 1,0 0 0,0-1-1,0 1 1,0 0 0,0-1-1,0 1 1,0 0 0,0-1-1,0 1 1,0-1 0,0 1-1,-1 0 1,1-1 0,0 1-1,-1-1 1,1 2-1,-62 15 659,42-10-505,-1-1 0,-25 4-1,39-10-225,1 1-1,-1-1 1,0 0 0,1 0-1,-1 0 1,0-1-1,1 0 1,-1-1-1,1 0 1,-1 0 0,-7-3-1,12 4-51,0 0 0,0 0 0,1 0 0,-1 0 0,0-1 0,1 1 0,-1 0 0,1-1 0,-1 1 0,1-1 0,0 0 0,0 1 0,0-1 0,0 0 0,0 0 0,0 1 0,0-1 0,0 0 0,0-3 0,0 0-2,1 1-1,-1-1 0,1 1 1,0 0-1,0-1 0,1 1 1,0-1-1,1-7 0,3-4-39,1 0 0,1 1 0,14-25 0,-19 34-1,1 1 1,0 0 0,0 1-1,1-1 1,-1 1-1,1-1 1,0 1-1,5-4 1,-7 6 20,0 1 0,0 0 0,1 0 0,-1 1 1,0-1-1,0 0 0,0 1 0,1-1 0,-1 1 0,0 0 0,0 0 0,1 0 0,-1 0 1,0 0-1,1 0 0,-1 1 0,0-1 0,0 1 0,1-1 0,-1 1 0,0 0 0,3 2 0,12 4 66,-2 1-1,1 1 0,-1 0 0,0 1 1,14 14-1,-23-20-31,-1 0 1,-1 1-1,1 0 0,-1 0 1,0 0-1,0 0 1,0 1-1,-1-1 0,0 1 1,0 0-1,0 0 1,-1 0-1,0 1 0,0-1 1,0 0-1,-1 1 1,1 7-1,-2-12 3,-1 0 0,1 0 0,-1 0 0,0 0 0,1 0-1,-1 0 1,0 0 0,0-1 0,0 1 0,0 0 0,0 0 0,-1-1 0,1 1 0,-1-1 0,1 1-1,-1-1 1,1 0 0,-1 1 0,0-1 0,1 0 0,-1 0 0,0 0 0,0 0 0,0-1 0,0 1 0,0 0-1,0-1 1,0 1 0,-2-1 0,-8 3-55,0-1 0,1-1 0,-22 1 0,0-7-525,12-2-2561,5 1-8191</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25.932"/>
    </inkml:context>
    <inkml:brush xml:id="br0">
      <inkml:brushProperty name="width" value="0.05" units="cm"/>
      <inkml:brushProperty name="height" value="0.05" units="cm"/>
    </inkml:brush>
  </inkml:definitions>
  <inkml:trace contextRef="#ctx0" brushRef="#br0">0 457 5376,'0'0'6784,"1"-2"-6528,21-192 3072,-17 159-3303,-4 19 28,1 1 0,1-1 0,7-20 0,-8 29-41,1 2 0,-1-1 0,1 0 1,1 0-1,-1 1 0,1 0 0,0 0 1,1 0-1,-1 0 0,1 1 0,9-8 1,-1 2 73,0 1 1,1 0 0,1 1 0,-1 0 0,1 1 0,25-8-1,-34 14-56,0-1-1,-1 1 0,1 0 0,0 1 1,-1-1-1,1 1 0,0 0 0,-1 1 0,1-1 1,0 1-1,0 0 0,-1 1 0,1-1 1,-1 1-1,0 0 0,1 0 0,-1 1 0,0 0 1,0 0-1,0 0 0,-1 0 0,7 7 0,-5-4 55,-1 0 0,0 1 0,0 0 0,0 0-1,-1 0 1,-1 1 0,1 0 0,-1-1-1,0 1 1,-1 0 0,0 0 0,0 1 0,1 10-1,0 15 544,-2 65 1,-2-78-389,-2 121 1190,5-137-2254,1-10 231,2-10-3576</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27.043"/>
    </inkml:context>
    <inkml:brush xml:id="br0">
      <inkml:brushProperty name="width" value="0.05" units="cm"/>
      <inkml:brushProperty name="height" value="0.05" units="cm"/>
    </inkml:brush>
  </inkml:definitions>
  <inkml:trace contextRef="#ctx0" brushRef="#br0">211 243 10752,'0'0'3968,"-2"0"-3712,-30-5 247,15 3-168,-1-1 0,1-1 1,0-1-1,-30-11 1,43 14-303,0 0 1,0 0-1,0 0 1,1-1-1,-1 1 1,1-1-1,0 0 1,0 0-1,0 0 1,0 0-1,0-1 0,1 1 1,-1-1-1,1 0 1,0 1-1,0-1 1,1 0-1,-1 0 1,1 0-1,-1-1 1,1 1-1,1 0 1,-1 0-1,1-1 1,-1-6-1,1 7-17,1-1-1,-1 0 1,1 1-1,0-1 0,0 1 1,0-1-1,1 1 1,-1-1-1,1 1 1,0 0-1,1 0 1,-1 0-1,1 0 1,-1 0-1,1 0 1,0 1-1,0 0 1,1-1-1,-1 1 0,1 0 1,0 0-1,0 1 1,0-1-1,6-2 1,-4 2 0,0 1 1,1 0-1,-1 0 1,0 0-1,1 1 0,-1 0 1,1 0-1,-1 0 1,1 1-1,0 0 1,-1 1-1,1-1 1,-1 1-1,1 1 0,-1-1 1,0 1-1,7 2 1,-5 1 48,-1-1 0,1 1 0,-1 0 0,-1 0 0,1 1 0,-1 0 0,0 0 0,9 13 0,-3-4 117,-1 2-1,16 30 1,-24-43-126,-1 0 0,-1 1 0,1-1 0,-1 1 0,1-1 0,-1 1 0,-1 0 0,1-1 0,-1 1 0,1 0 0,-2 5 0,1-9-38,0 1 0,-1 0 0,1-1 0,-1 1 0,0-1 0,1 1 0,-1-1-1,0 1 1,0-1 0,0 1 0,0-1 0,0 0 0,0 1 0,0-1 0,-1 0-1,1 0 1,0 0 0,-1 0 0,1 0 0,-1 0 0,1 0 0,-1-1 0,1 1 0,-1 0-1,1-1 1,-1 0 0,0 1 0,1-1 0,-1 0 0,0 0 0,1 1 0,-1-1-1,-2-1 1,-5 1-643,1-1 1,-1 0-1,0 0 0,-16-5 0,0 0-2608,12 3-6537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5.007"/>
    </inkml:context>
    <inkml:brush xml:id="br0">
      <inkml:brushProperty name="width" value="0.1" units="cm"/>
      <inkml:brushProperty name="height" value="0.6" units="cm"/>
      <inkml:brushProperty name="color" value="#CC9900"/>
      <inkml:brushProperty name="inkEffects" value="pencil"/>
    </inkml:brush>
  </inkml:definitions>
  <inkml:trace contextRef="#ctx0" brushRef="#br0">98 326 6400,'0'0'0,"0"0"0,0 0 0,0 0 0,0 0 128,0 0-128,0 0 0,0 0 0,0 0 128,2-4-128,1-5 128,2-5-128,2-4 128,0-1 0,-1-2 0,-1 1 0,-2 0 0,0 2-128,0 1 128,-1 3-128,0 3 128,-1 2-128,0 3 0,-1 3 0,-1 5 0,1 3 0,-1 4 0,0 2 0,-1 2 0,0 2 128,-2 2 0,1 3 0,-1 1 128,0 0 128,1 0 0,0-2 0,0-2 0,1-3-128,1-3 0,1-2 0,0-3 0,-1-2 0,1-1 0,0-2 0,0 0 0,0-2-128,0 0 128,1-1-128,-1-2 128,0-2-128,0-1 0,-1-1 0,0-2 0,1-2-128,0-2 128,0-1-128,0-1 128,0-1-128,1 0 128,-1-1-128,1 1 128,0 0-128,1 1 128,-1 1-128,-1 2 0,-1 1 0,0 1 0,0 3 0,1 1 0,-1 1 0,1 2 0,-1 1 0,0 3 0,-1 1 0,0 3 0,0 3 0,-1 2 0,-2 4 0,0 4 0,-1 2 0,-1 2 0,0 0 0,0 0 0,-1-2 0,0-3 0,1-4 0,0-2 128,1-2-128,2-2 128,0-3-128,1-1 128,1-3-128,1-3 128,0-3-128,1-2 128,1-3-128,-1-1 128,-1-1-128,1-1 128,2-3-128,1-1 128,0-2-128,1 0 128,-1 1-128,-1 2 0,0 1 0,-2 1 0,1 3 0,-1 1 0,-1 2 0,0 2 0,1 2 0,1 2 0,1 2 0,0 3 0,1 3 0,-1 2 0,-1 4 0,-2 2 0,-2 4 0,-1 1 0,-1 2 0,-1 0 0,0-1 0,-1-2 0,1-1 0,2-2 0,3-2 0,3-2 0,2-2 0,0-3 0,-2-3 0,0-4 0,-1-4 0,-1-5 128,0-5-128,1-2 0,0-3 0,1 0 0,-1 1 0,0 1 0,1 2 0,-1 2 0,0 3 0,-1 3 0,-1 3 0,0 2 0,-1 4 0,0 5 0,1 3 0,1 5 0,0 4 0,1 6 0,0 4 0,-1 2 0,-1 0 0,0-1 0,-1-3 0,-1-4 0,1-3 0,0-4 0,-1-3 0,2-3 0,-1-3 0,1-1 0,2-2-256,1-1 0,2 0-512,2 0 0,0 0-8448,1 1 5376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0.469"/>
    </inkml:context>
    <inkml:brush xml:id="br0">
      <inkml:brushProperty name="width" value="0.05" units="cm"/>
      <inkml:brushProperty name="height" value="0.05" units="cm"/>
    </inkml:brush>
  </inkml:definitions>
  <inkml:trace contextRef="#ctx0" brushRef="#br0">175 276 11392,'10'0'176,"-27"4"224,-33 3 304,45-7-651,0-1 1,0 1 0,-1-1-1,1 0 1,1-1 0,-1 1 0,0-1-1,0 0 1,0 0 0,1-1-1,-1 1 1,1-1 0,0 0 0,0 0-1,0 0 1,0-1 0,1 1-1,-1-1 1,1 0 0,0 0 0,0 0-1,0-1 1,1 1 0,-1-1-1,1 1 1,-3-11 0,3 9-32,0-1 1,1 0-1,0 1 1,0-1-1,0 0 0,1 0 1,0 1-1,1-1 1,-1 0-1,1 0 0,1 1 1,-1-1-1,1 1 1,0-1-1,0 1 1,1-1-1,0 1 0,0 0 1,8-10-1,-7 11-21,0 0 1,0 0-1,0 1 0,1-1 1,0 1-1,0 0 0,0 1 0,0-1 1,1 1-1,-1 0 0,1 0 0,0 1 1,0-1-1,0 1 0,0 1 1,0-1-1,0 1 0,1 0 0,-1 0 1,9 1-1,-10 1-1,1-1-1,0 1 1,-1 1 0,1-1 0,-1 1-1,1 0 1,-1 0 0,0 1 0,0 0 0,0 0-1,0 0 1,0 0 0,-1 1 0,0-1-1,1 1 1,-1 0 0,-1 1 0,1-1-1,0 1 1,-1-1 0,0 1 0,4 9 0,-3-5-43,0-1 0,-1 1 1,0 0-1,0 0 0,-1 0 1,0 0-1,-1 1 0,1-1 1,-2 1-1,0-1 0,-1 13 1,1-18 2,-1 0 0,0 0 0,0 0 1,0 0-1,-1 0 0,1 0 1,-1 0-1,0-1 0,0 1 0,0 0 1,0-1-1,-1 0 0,1 0 0,-1 0 1,0 0-1,0 0 0,0 0 1,0-1-1,-1 1 0,1-1 0,-1 0 1,1 0-1,-1 0 0,0-1 1,0 1-1,0-1 0,0 0 0,-4 1 1,-12 1-2351,0 1-4436</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6.959"/>
    </inkml:context>
    <inkml:brush xml:id="br0">
      <inkml:brushProperty name="width" value="0.1" units="cm"/>
      <inkml:brushProperty name="height" value="0.6" units="cm"/>
      <inkml:brushProperty name="color" value="#CC9900"/>
      <inkml:brushProperty name="inkEffects" value="pencil"/>
    </inkml:brush>
  </inkml:definitions>
  <inkml:trace contextRef="#ctx0" brushRef="#br0">95 104 6528,'0'0'0,"4"-3"0,4-1 128,2-3-128,-1-1 128,0-3 256,-1 0 0,0-1 0,0 1 128,-1 1-128,-1 2 0,0 2-128,-2 2 128,-1 0-128,-1 2 128,-1 1-256,0 0 128,-1 1-128,0 0 128,-1 1-128,-1 2 0,-1 1 0,-1 1 0,0 2-128,0 2 128,1 2-128,-1 1 128,-1 0 0,-1 1 0,-2 1 0,-1 1 0,0 0 0,-1 0 0,1-3-128,1-1 128,2-2-128,1-3 128,3-3-128,2-3 128,2-5 0,2-3 0,1-3-128,0-3 128,1-2-128,1-1 128,0 1-128,0 1 128,1 2-128,-1 3 128,-1 1-128,-1 3 128,-2 2-128,-1 2 128,-3 2-128,-2 1 0,-2 2 0,-5 2 0,-3 5 0,-4 4 0,-1 4 0,0 3 0,2 2 0,1-1 0,3-1 0,1-3 0,2-2 0,3-3 0,1-2 0,3-3 128,3-2-128,3-3 128,3-4-128,2-4 128,2-3 0,0-3 0,1-2-128,1-1 128,0-2-128,1 1 128,-2-1-128,0 3 128,-3 1-128,-1 2 128,-3 3-128,-2 2 128,-1 3-128,-3 2 128,-2 5-128,-1 3 0,-3 3 0,-1 4 0,0 2 0,-2 2 0,1 3 0,0 0 0,1-1 0,1-1 0,1-2 0,2-4 0,2-3 0,1-3 128,2-4-128,3-3 128,4-5-128,2-3 0,3-3 0,0-2 128,-1 0-128,-2 0 0,-1 1 0,-2 2 0,0 2 0,-1 1 0,0 2 0,-3 1 128,0 1-128,-2 3 128,-3 2-128,-1 3 0,-1 3 0,-2 4 0,-1 1 0,0 2 128,1 0-128,1-1 0,1 0 0,2-2 0,0-1 0,0-3 0,0-3 0,0-1 0,-1-2 0,0-1 127,4-3-127,1-2 128,4-3-128,1-2 128,4-3-128,1-2 0,0-1 0,0-1 0,-1 1 0,-2 1 0,-1 2 0,-2 2 0,0 1 0,-3 2 0,0 1-128,-1 2 128,0 3-767,-1 2-1,0 2-9984,0 1 6400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9.541"/>
    </inkml:context>
    <inkml:brush xml:id="br0">
      <inkml:brushProperty name="width" value="0.1" units="cm"/>
      <inkml:brushProperty name="height" value="0.6" units="cm"/>
      <inkml:brushProperty name="color" value="#CC9900"/>
      <inkml:brushProperty name="inkEffects" value="pencil"/>
    </inkml:brush>
  </inkml:definitions>
  <inkml:trace contextRef="#ctx0" brushRef="#br0">20 82 3200,'0'0'0,"0"0"128,0 0 0,0 0 128,0 0 128,0 0-128,0 0 128,1-4-128,2-3 128,0-3-128,1-1 0,0 0-128,0 1 128,-1 1-128,0 3 0,-2 1 0,0 3 0,-1 2 0,0 2 128,-1 2 0,0 2 0,-1 1 128,-1 4 0,-2 3 0,0 3 0,-1 2-128,0 1 128,0-2-256,2-1 128,0-2 0,1-4 0,3-5-128,1-5 128,2-4-128,1-4 128,1-3-128,1-3 0,-1-3-128,1 0 128,-1-1 0,-1 2 0,-1 1-128,0 3 128,0 2-128,-1 3 128,-1 1-128,0 2 0,0 1 0,0 2 0,0 2 0,-1 2 0,1 3 0,0 5 0,-1 3 0,-1 3 0,-2 4 0,1 2 0,-3-1 0,1 0 128,-1-1-128,0-3 128,1-4-128,2-2 128,1-5-128,3-3 128,1-4-128,2-3 128,2-5-128,0-2 0,1-1 0,-1-1 0,0 0 0,-1 3 0,-1 2 0,-1 1 0,-1 3 0,0 2 0,-1 3 0,-1 2 0,0 2 0,-2 2 0,-1 2 0,-2 3 0,-1 1 0,-1 1 0,-1 1 0,0-1 0,0-1 0,1-1 0,0-2 0,1-2 0,1-2 0,1-2 0,1-3 0,2-2 0,1-3 0,2-2 0,2-3 0,1-1 0,-1-2 0,1 1 0,-1-1 0,-1 2 128,0 1-128,-2 2 128,-1 2-128,0 1 128,-1 1-128,0 1 128,-1 0-128,0 1 0,0-1 0,0 0 0,0 1 0,-1 1 0,2-1 0,-1-1 0,1 0 0,-1-1 128,1-2-128,1-2 128,0-2-128,0-3 0,1-4 0,0-2 0,0-2 0,0-2 0,-1 1 0,0 1 0,1 1 0,-1 2 128,0 1-128,0 1 0,0 0 0,-1 1 0,0 1 0,0 1 128,-1 2-128,1 0 0,-1 2 0,0 2 0,0 2 0,-2 2 0,-1 3 0,0 3 0,-2 3 0,1 1 0,0 1 0,0 2 0,1 0 0,1-2 0,1-2 0,2-2 0,0-4 0,1-3 0,1-3 0,2-3 0,-1-4 0,1-1 0,1-2 0,-2-1 0,1 0 0,-2 1 0,0 0 0,-1 3 0,0 1 0,-1 3 0,-1 1 0,0 2 0,-1 2 0,-1 2 0,-2 5 0,-1 3 0,-3 7 0,0 4 0,0 5 0,0 3 0,2 1 0,2-2 0,2-2 0,1-5 0,1-4 0,2-4 0,2-6 0,1-2 0,2-5 0,0-1 0,2-3 0,0 0 128,-1-1-128,-1-1 0,0 1 0,-2 2 0,1 0 0,0 1 0,0 1 0,-1 2 0,1 2 0,-1 2 0,-1 1 0,-1 2 0,-1 2 0,-1 0 0,-1 2 0,-1 1 0,-1 1 0,-1 1 128,0-1-128,0 0 0,0-1 0,0-1 0,2-4-384,0-3 0,1-3-9216,1-1 5632</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1.194"/>
    </inkml:context>
    <inkml:brush xml:id="br0">
      <inkml:brushProperty name="width" value="0.1" units="cm"/>
      <inkml:brushProperty name="height" value="0.6" units="cm"/>
      <inkml:brushProperty name="color" value="#CC9900"/>
      <inkml:brushProperty name="inkEffects" value="pencil"/>
    </inkml:brush>
  </inkml:definitions>
  <inkml:trace contextRef="#ctx0" brushRef="#br0">10 171 8192,'0'0'0,"0"0"0,0 0 0,0 0 0,0 0 0,0 0 0,0 0 0,2-7 0,2-5 128,1-5-128,2-3 128,0-1-128,0 0 128,-1 2 0,-1 3 128,0 3-128,-2 3 128,0 3-128,-2 2 128,0 3-128,-1 1 0,1 1 0,-2 2 0,0 2 0,-1 3 0,-1 5 0,-1 4 0,-1 5 0,0 1 128,-2 1-128,0-2 128,0-1-128,0-2 128,2-2-128,1-3 128,0-1-128,2-2 0,0-3 0,1-2 0,2-5 0,2-4 0,2-5-128,2-2 128,0-3-128,1-1 128,-1-1-128,-1 0 128,-1 2-128,0 0 128,0 2-128,-1 3 128,-1 1-128,-1 3 128,-1 2-128,0 2 0,-2 3 0,0 1 0,-1 3 0,0 2 0,-2 3 0,0 1 0,-1 3 0,0-1 0,-2 1 0,1 0 0,-1-1 0,2-1 0,1-1 0,1 0 0,2-1 0,1-3 0,2-2 0,1-3 128,1-3-128,3-4 0,0-3 0,1-3 0,1-1 0,1-2 0,-1 1 0,-2 1 0,0 3 0,-2 2 0,-1 2 0,0 3 0,-2 3 0,-1 3 0,0 3 0,-2 2 0,-1 2 0,-1 2 128,-1 0-128,-1 2 128,-1-1-128,-1 0 128,0-1-128,1-1 128,0-2-128,1-1 128,2-3-128,2-2 128,1-3-128,3-2 0,3-4 0,1-2 0,1-3 0,1-1 0,-1-1 0,0 1 0,-1 1-128,-2 2 128,-1 1-128,-2 1 128,-1 3 0,-1 0 0,0 2 0,0 0 0,-1 1 0,-2 3 0,0 0 0,-2 2 0,1 1 0,-1 0 0,2 0-128,0-2 128,1 0-640,1 0-9088,0-2 5760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2.993"/>
    </inkml:context>
    <inkml:brush xml:id="br0">
      <inkml:brushProperty name="width" value="0.1" units="cm"/>
      <inkml:brushProperty name="height" value="0.6" units="cm"/>
      <inkml:brushProperty name="color" value="#CC9900"/>
      <inkml:brushProperty name="inkEffects" value="pencil"/>
    </inkml:brush>
  </inkml:definitions>
  <inkml:trace contextRef="#ctx0" brushRef="#br0">0 92 12416,'0'0'0,"0"0"0,0 0 0,0 0 0,0 0 128,0 0 0,0 0 0,0 0 128,0 0 0,0 0-128,0 0 128,0 0-128,0 0 128,2-4-128,0-4 128,2-3-128,1-2 0,0 0-128,2 1 128,-1 1-128,1 2 128,-1 3-128,0 2 128,-1 3-128,-1 3 128,-1 3-128,-1 3 128,-1 2 0,-2 3 128,0 2-128,-2 3 128,0 1 0,1 0-1,-1 0-127,1 0 128,0-2-128,0-2 128,1-3-128,-1-4 128,1-2-128,0-5 0,2-2-128,0-6 128,1-4-128,1-3 0,2-2 0,0 0 0,0 0 0,0 4 0,-1 2 0,-1 3 0,0 3 0,-2 2 0,-1 2 0,-1 2 0,0 1 0,0 4 0,-2 4 0,1 3 128,-2 4-128,0 1 128,0 1 0,0-2 0,0-1-128,1-1 128,1-4-128,0-1 0,1-4 0,0-1 0,0-2-896,1 2 128,0 1-11519,0 0 7423</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5.891"/>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1 173 8832,'0'0'0,"0"0"0,0 0 0,1-4 0,2-5 0,1-3 0,1-2 128,-1-1 0,0 0 0,0 1 0,0 1 0,-1 2 0,1 1 0,-1 1 0,0 0 0,0 1 0,0 0 128,0 0-128,0 2 128,0 1 0,-1 2 0,0 4-128,-2 2 128,-1 4 0,-1 5 0,-1 3 0,-2 3 128,0 1-128,-1 0 0,1-2 0,1-1 0,0-3-128,1-2 128,1-2-128,0-2 128,1-2-128,1-4 0,2-2 0,0-3 0,3-4-128,0-3 128,3-2-128,0-1 0,1 0 0,-1 1 0,-2 3 0,-2 3 0,0 2 0,-2 1 0,-1 4 0,0 2 0,-1 2 0,0 2 128,-2 3-128,1 2 128,-1 2-128,0 1 128,0 1 0,0-2 0,1-1 0,0-3 0,1-2-128,1-3 128,2-2-128,0-3 128,1-2-128,2-3 0,0-2 0,0-1 0,0 0 0,-1 1 0,-1 2 0,0 2 0,-2 3 0,0 3 0,-1 3 0,-2 2 0,0 3 0,-2 2 127,0 2-127,-1-1 128,1 0-128,0-1 128,1-1-128,0-1 128,2-2-128,-1-2 128,1-2-128,0-3 128,1 0-128,2-3 128,2-1-128,2-1 0,1-2 0,2-2 0,0 1-128,2 1 128,-1 1-128,-1 1 128,-1 2-128,-3 2 128,-4 2 0,-4 1 0,-3 3 0,-3 1 0,0 2 0,-1 0 0,1 1 0,1 0 0,1-1 0,1-1 0,1-1 0,2-2 0,1-1 0,1-2 0,0-2 0,3-2 0,0-3 0,3-2 0,3-3-128,2 0 128,0-1-128,1 1 0,-1 0 1,-1 3-1,-2 0 0,-3 3 128,-3 3-128,-3 2 128,-3 3 0,-4 2 0,-2 3 0,0 3 0,-1 0 0,1 1 128,1-2 0,2 0 0,2-2-1,2-3 1,0-1 0,2-2 0,0-1 0,2-4 0,2-2-128,1-2 128,2-6-128,3-2 128,2-4-128,-1-2 0,0-2 0,-1 2 0,-2 0 0,-2 5 0,-1 2 0,-1 4 0,-2 5 0,-1 2 0,-1 3 0,-1 3 0,-3 3 0,-2 4 0,-3 2 0,-1 4 0,-1 3 0,0 2 0,1 1 0,1-1 0,1-1 0,3-1 0,1-2 0,1-1 128,1-3-128,2-2 128,0-6-128,2-7 128,2-8-128,0-6 128,2-7-128,1-4 0,0-5 0,1 0 0,2 0 0,0 2 0,0 5 0,-1 5 0,-4 5 0,-3 4 0,-3 4 0,-2 4 0,-2 3 0,-1 5 0,-3 6 0,0 3 0,-1 4 0,1 1 0,0 2 0,2-2 0,1-2 0,1-3 128,2-2-128,1-3 0,1-3 0,2-2 128,0-3-128,1-4 128,2-2-128,1-3 128,1-3-128,1-3 0,0-1 0,0-1 0,-1 0 0,0 0 0,-2 2 0,0 3 0,0 2 0,-2 3 0,0 4 0,-2 5 0,-2 5 0,-2 5 0,0 6 0,-2 5 0,1 5 0,-1 1 0,1 1 0,1-2 0,2-4 0,1-6 0,2-5 0,0-8 0,3-6 0,0-8 128,2-6-128,0-5 0,1-4 0,-1-2 0,-1-2 0,-1 1 0,-2 2 0,-1 2 0,-1 2 0,0 4 0,-1 2 0,0 1 0,-1 3 0,0 0 0,-1 1 0,0 2 0,0 0 0,0 2 0,0 1 0,0 2 0,0 2 0,0 3 0,-1 3 0,0 2 0,-1 2 0,0 2 0,0-1 0,1 0 0,0 0 0,2-1 0,3-1 0,0-1 0,3-2 0,0-2 0,3-2 0,1-2 0,1-2 0,2-1 0,0-1 0,-1-2 0,-1 0 0,-2 1 0,-1 2 0,-2 1 0,-2 2 0,-3 4 0,-1 2 0,-3 4 0,-1 5 0,0 4 0,0 2 0,0-1 0,1-2 0,2-4 0,3-6-384,3-7 0,3-6-12415,-1-3 7807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8.399"/>
    </inkml:context>
    <inkml:brush xml:id="br0">
      <inkml:brushProperty name="width" value="0.1" units="cm"/>
      <inkml:brushProperty name="height" value="0.6" units="cm"/>
      <inkml:brushProperty name="color" value="#CC9900"/>
      <inkml:brushProperty name="inkEffects" value="pencil"/>
    </inkml:brush>
  </inkml:definitions>
  <inkml:trace contextRef="#ctx0" brushRef="#br0">34 211 2432,'0'0'0,"0"0"-128,0 0 0,1-5 0,2-3 0,2-5 0,1-3 128,-1-3 0,1-1 0,-2 3 256,0 2 128,-1 2 128,-1 4 0,0 1 128,0 1 128,-1 1 128,-1 2 128,0 0-384,0 1 128,-1 2-256,-1 2 128,-1 3-128,-2 3 0,-1 3-128,-1 3 128,-2 2-128,1 1 0,-1-1-128,1-1 0,2-2 0,1-1 0,1-3 0,2-2 0,0-2-128,2-2 128,1-4-128,1-4 0,2-4-128,1-4 128,1-3-128,0-4 128,2 0-128,0 1 0,0 2 0,-1 2 0,-1 3 0,0 3 0,-2 3 0,-1 3 0,0 3 0,-2 2 0,0 4 0,-1 3 0,-1 4 0,-1 6 128,-2 4 0,-1 5 0,-1 3 0,-1 2 128,0 0-128,1-3 0,1-2 0,1-4 0,1-3 0,2-5 0,1-4 0,3-4 0,2-7-128,1-5 128,3-5-128,3-5 0,2-5 0,3-2 0,0-2-128,1 0 0,-2 0-128,-2 1 128,-2 4 0,-2 2 0,-2 3 0,-3 4 0,-2 3 0,-2 4 128,-5 6 0,-3 5 0,-5 7 0,-3 4 0,-3 5 128,1 4 0,-1 1 0,3 1 128,3-2-128,3-1 128,1-4-128,3-4 127,2-5-127,1-3 0,1-5 0,1-4 0,3-5-128,2-5 128,4-6-128,3-5 0,4-4 0,1-2 0,0-2-128,-1 1 128,-2 3-128,-3 3 128,-2 5-128,-3 2 128,-1 4-128,-3 4 128,-3 6 0,-2 4 0,-2 5 0,0 4 0,-2 2 0,0 4 0,-3 2 0,-1 2 0,-1 1 0,0 1 128,2-1-128,3-2 128,1-2-128,3-5 128,3-5-128,3-8 128,3-7 0,1-8 0,3-6-128,0-5 128,1-4-128,-1-2 0,0 0 0,-2 1 0,-1 3 0,-1 4 0,-1 5 0,-2 4 0,-1 3 0,-3 3 0,-1 3 0,-1 3 0,-3 6 0,-2 4 0,-2 5 0,-3 4 0,0 4 0,-1 3 128,2 1-128,2-1 128,2-2-128,2-4 128,4-4-128,0-5 128,2-4-128,1-5 128,3-7-128,2-5 128,2-6-128,0-4 0,0-3 0,-2 0 0,0-1 0,-3 2 0,-1 2 0,-3 3 0,-1 4 0,-3 2 0,0 2 0,-2 3 0,0 2 0,0 3 0,-1 2 0,0 5 0,-1 4 0,1 4 0,0 3 0,1 3 0,1 0 0,1 0 0,1-2 0,2-3 0,1-5 0,3-5 0,1-5 0,2-6 0,1-5 0,2-6 0,2-4 0,2-1 0,0-2 0,-1 2 0,0 2 0,-3 3 0,-2 4 0,-2 5 0,-2 2 0,-1 5 0,-1 3 0,-2 4 0,-2 3 0,-2 3 0,-2 3 0,-1 5 0,0 2 0,0 2 0,1 0 0,1-2 0,2-3-256,2-3 128,3-4-640,3-3 1,3-4-10881,0-2 6912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1.070"/>
    </inkml:context>
    <inkml:brush xml:id="br0">
      <inkml:brushProperty name="width" value="0.1" units="cm"/>
      <inkml:brushProperty name="height" value="0.6" units="cm"/>
      <inkml:brushProperty name="color" value="#CC9900"/>
      <inkml:brushProperty name="inkEffects" value="pencil"/>
    </inkml:brush>
  </inkml:definitions>
  <inkml:trace contextRef="#ctx0" brushRef="#br0">183 59 6528,'0'0'0,"4"-1"0,2 1 128,-3 2 128,-3 3 128,-3 3 128,-4 2 128,-3 1 0,-2 2 0,-1 0 0,-2 1 0,0 1-128,-1 0 128,1 1-256,-1 0 128,2-1-128,1 0 0,1 0-128,2-1 128,1-1-128,3-2 0,2-2 0,1-3 0,1-2-128,2-2 128,1-5-128,2-4 128,1-4-128,3-3-1,2-3 1,1-2 0,1 0-128,-2 1 128,-2 0 0,-2 2 0,-2 1-128,-1 3 128,0 3-128,0 2 128,-1 2-128,1 2 128,-2 3-128,0 3 0,-3 4 0,-1 5 0,-2 5 0,-1 2 0,0 2 0,0 0 128,2-1-128,2-3 0,2-3 0,1-4 0,3-3 0,1-4 128,3-4-128,1-6 128,3-4-128,0-7 0,2-4 0,0-4 0,-1-3 0,0-1 0,-2-1 0,0 3 0,-2 3 0,0 4 0,-1 5-128,-2 7 128,0 5 0,-2 8 0,-2 8 0,-1 7 0,-2 5 0,-2 5 0,-1 1 0,-2 2 0,-1 1 0,-1 0 0,3 0 0,1-1 128,2-2-128,2-1 128,1-5-128,0-3 128,0-4-128,1-6 128,0-8-128,2-7 128,2-6-128,3-7 0,2-4 0,1-3 0,1-2 0,-1 0 0,-1 2 0,-1 2 0,-2 4 0,-2 4 0,0 3 0,-2 4 0,-2 3 0,-1 4 0,-1 4 0,-3 7 0,-2 7 0,-2 7 0,-1 7 0,-2 5 0,0 2 0,-1 2 128,2-1-128,1-2 128,3-5-128,2-4 128,3-7-128,1-7 128,2-5-128,1-7 128,2-6-128,1-7 128,2-7-128,0-8 0,1-5 0,0-5 0,1-1 0,-1 0 0,0 3-128,-1 3 128,0 5-128,-1 5 128,-2 4-128,-1 5 128,-2 3 0,-1 5 0,-3 6 0,-2 6 0,-2 8 0,0 7 0,-1 4 0,1 3 0,1 1 0,1-1 0,1 0 0,2-3 0,1-3 0,1-4 0,1-3 0,0-4 0,0-3 0,-1-4 0,1-4 0,-1-5 0,2-6 0,1-5 0,0-5 0,2-5 0,0-3 0,1-3 0,-1 0 0,-1 1 0,0 5-128,-2 6 128,-1 4 0,-2 7 0,-2 9 0,-1 9 0,-3 8 0,1 8 0,0 5 0,1 5 0,1 0 0,1 1 0,0-2 0,0-3 128,1-5-128,-1-6 128,0-7-128,1-7 128,1-8-128,0-6 128,0-8-128,1-6 128,0-5-128,0-5 0,1-3 0,-1-2 0,1-2 0,0-1 0,1 2 0,0 4 0,0 5-128,-2 5 128,0 6-128,-2 9 128,-2 9 0,-1 8 0,-1 7 0,0 6 0,0 3 0,1 1 0,1 0 0,1-2 0,0-2 0,1-2 0,0-5 0,0-2 0,-1-5 0,0-3 0,0-4 0,-1-3 0,-1-6 0,-1-4 0,-1-7 0,2-5 0,0-5 0,0-4 0,1-1 0,0 3 0,1 3 0,0 4 0,-1 7 0,1 6 0,-2 10 0,-1 8 0,-1 9 0,-2 8 0,-2 6 0,0 7 0,0 2 0,1 2 0,2-2 0,2-4 128,1-6-128,1-7 128,2-5-128,0-7 128,0-5-128,1-6 128,0-9-128,0-7 128,0-7-128,0-5 0,2-5 0,0-3 0,1-4 0,0 0 0,0 1 0,0 3 0,0 4 0,-2 7 0,0 5 0,-1 8 0,-2 10 0,1 10 0,0 9 0,-1 9 0,-1 6 0,0 6 0,-3 3 0,-1 2 0,-1-1 0,-1-3 0,2-5 0,3-6 0,2-7 0,2-7 128,1-7-128,2-9 128,0-10-128,2-10 128,0-9-128,2-10 0,0-7 0,1-4 0,-1-1 0,2 2 0,-1 3 0,1 6 0,-1 6 0,-2 7 0,-1 5 0,-2 4 0,-3 4-128,0 2 128,0 2-128,-1 4 128,2 2-128,0 2 0,-1 3 0,0 4 128,-1 3-128,-2 4 0,0 3-512,-1 1 0,1 1-768,0 1 129,1-1-9345,1-2 6016</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3.292"/>
    </inkml:context>
    <inkml:brush xml:id="br0">
      <inkml:brushProperty name="width" value="0.1" units="cm"/>
      <inkml:brushProperty name="height" value="0.6" units="cm"/>
      <inkml:brushProperty name="color" value="#CC9900"/>
      <inkml:brushProperty name="inkEffects" value="pencil"/>
    </inkml:brush>
  </inkml:definitions>
  <inkml:trace contextRef="#ctx0" brushRef="#br0">95 111 9728,'0'0'0,"0"0"0,0 0 0,0 0 0,0 0 0,0 0 0,0 0 128,1-5-128,1-5 128,-1-4-128,1-2 128,0-1-128,-2 1 128,0 3 0,-1 3 0,0 3 0,-2 5 128,0 3 0,-2 5 0,-2 4 0,0 4 128,-1 4-128,-1 4 128,1 2-128,-2 3 128,1 3-128,0-1 128,1 1-128,2-4 0,2-3-128,1-5 128,2-4-128,0-3 128,1-5-128,1-2 0,-1-4 0,1-4 0,0-5 0,2-4 0,1-5 0,1-2 0,1-3-128,1-1 128,1 0-128,-1 1 0,1 3 0,-2 4 0,-2 4 0,0 2 0,-1 4 0,-2 3 0,0 3 0,-1 4 0,-1 3 0,-2 5 127,0 4-127,-1 4 128,0 4-128,1 2 128,0 1-128,1-2 128,0-2-128,0-3 128,1-4-128,0-4 128,1-3-128,1-3 0,0-3 0,2-2 0,0-2 0,1-3 0,1-4 0,2-3 0,-1-4 0,1-2 0,-1-1 0,0 1 0,-1 1 0,-1 2 0,-1 4 0,-1 4 0,-2 6 0,-2 6 0,0 7 0,-2 6 0,-1 5 0,0 3 0,-1 3 0,1 1 0,2 1 0,0 0 128,1-3-128,2-3 128,-1-4-128,0-5 128,0-5-128,1-4 128,-1-3-128,1-5 128,0-3-128,1-5 0,1-4 0,2-3 0,0-2 0,0-2 0,1-2 0,1 1 0,-1 2 0,0 1 0,-1 4-128,-2 2 128,0 3 0,-1 3 0,-2 4 0,-2 4 0,0 6 0,-1 3 0,0 6 0,0 3 0,0 2 0,1 2 0,0 0 0,1-1 128,0-2-128,1-2 128,0-4-128,0-3 128,1-5-128,0-5 128,1-6-128,2-5 128,0-6-128,1-6 0,1-4 0,0-2 0,2-3 0,0-1 0,2 2 0,0 2 0,1 3 0,0 4 0,-1 4 0,-1 4 0,-2 3 0,-1 3 0,-2 2 0,0 2 0,-1 0 0,-2 3 0,-3 3 0,-3 4 0,-2 3 0,-1 5 0,-1 3 0,1 1 0,1 3 0,2-1 0,2-2 0,2-3 0,1-3 0,1-5 0,2-4 0,1-4 128,3-6-128,2-5 0,2-4 0,1-3 0,1-3 0,-1-1 0,0 0 0,-2 1 0,-2 1 0,-1 4 0,-3 2 0,0 3 0,-3 3 0,0 3 0,-3 3 0,0 4 0,-1 3 0,0 4 0,0 2 0,0 2 0,0 1 0,2 0 0,0-1-128,0 0 128,0-1-640,-1-2 0,2-2-639,-1-2-1,1-4-8832,1-1 5760</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5.408"/>
    </inkml:context>
    <inkml:brush xml:id="br0">
      <inkml:brushProperty name="width" value="0.1" units="cm"/>
      <inkml:brushProperty name="height" value="0.6" units="cm"/>
      <inkml:brushProperty name="color" value="#CC9900"/>
      <inkml:brushProperty name="inkEffects" value="pencil"/>
    </inkml:brush>
  </inkml:definitions>
  <inkml:trace contextRef="#ctx0" brushRef="#br0">84 52 6400,'0'0'0,"1"4"128,2 1 128,0-2 128,1-3 0,0-4-256,0-1 128,-1-2-128,0 0 128,0 0-128,-1 1 128,-1 2-128,0 0 128,0 1-128,-1 2 128,-1 1 0,-1 0 0,0 3 0,-3 2 0,-2 2 0,-2 2 128,-3 2-128,0 2 0,-1 1-128,1 0 128,2 0-128,1-1 0,2-2 0,2-2 0,0-2-128,3-2 128,0-1 0,1-1 0,1-1 0,0-2 0,1-1-128,0-3 128,3-3-128,2-3 128,3-4-128,3-1 128,1 0-128,0-1 128,0 2-128,0 2 0,-2 0 0,-1 1 128,-2 2-128,-2 2 0,-1 1 0,-2 2 128,-1 2-128,-1 1 128,-1 3-128,-2 4 128,0 2 0,-1 2 0,-1 4 0,-2 3 0,0 3 0,0 1 0,0 2-128,1 0 128,1 3 0,1-1 0,2-1-128,2-2 128,1-4 0,3-6 0,2-6 0,2-8 0,2-5-128,3-7 128,1-4-128,2-3 128,0 0-128,0 1 128,-2 1-128,-2 3 127,-2 4-127,-4 3 128,-1 3-128,-2 3 0,-2 1 0,-2 2 0,-3 2 0,-2 3 128,-3 5-128,-3 5 128,-1 5-128,-3 4 0,0 4 0,-1 2 0,0 0 0,1-2 0,1-1 0,2-4 0,2-3 0,3-4 0,2-4 0,1-3 128,2-4-128,2-4 0,1-6 0,2-5 0,2-7 0,2-5 0,1-5 0,1-3 0,0-1 0,0 1 0,-1 4 0,-1 5 0,-1 4 0,-2 4 0,-2 5 0,-1 4 0,-2 4 0,-2 7 0,-2 6 0,-1 7 0,-3 4 0,0 4 0,-1 4 0,1 1 128,3 2 0,1-1 0,3-2 0,1-2 0,2-3-128,2-2 128,0-4-128,-1-3 128,1-5-128,-2-4 128,1-6-128,0-6 128,2-6-128,1-5 128,2-7-128,2-5 0,1-3 0,3-3 0,0-1 0,0 0 0,-1 4 0,-2 5 0,-2 4 0,-2 7 0,-3 6 0,-2 6 0,-2 5 0,-3 5 0,-2 5 0,-2 5 0,-2 4 0,0 5 0,-1 3 0,1 2 0,2-2 0,1-2 0,2-4 0,2-5 0,1-4 0,1-6 128,1-7-128,1-7 128,0-6-128,1-7 128,0-5-128,1-4 0,0 0 0,1-1 0,-1 3 0,0 4 0,-1 3 0,0 3 0,-1 4 0,-1 2 0,1 3 0,-1 1 0,2 2 0,-1 0 0,0 3-128,0 1 0,0 2-768,-1 0 128,0 1-383,0-1-1,0 0-8960,0-2 5760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7.150"/>
    </inkml:context>
    <inkml:brush xml:id="br0">
      <inkml:brushProperty name="width" value="0.1" units="cm"/>
      <inkml:brushProperty name="height" value="0.6" units="cm"/>
      <inkml:brushProperty name="color" value="#CC9900"/>
      <inkml:brushProperty name="inkEffects" value="pencil"/>
    </inkml:brush>
  </inkml:definitions>
  <inkml:trace contextRef="#ctx0" brushRef="#br0">94 0 7040,'0'0'0,"0"0"0,0 0 0,0 0 0,0 0 128,0 0 0,0 0 128,0 0 128,0 0 128,-4 4 0,-3 4 0,-3 3-128,-1 2 0,-1 2-128,1 0 128,2-1-128,1-2 0,1-1-128,2-2 128,1-1-128,1-3 128,2-1-128,0-2 128,2-3-128,1-3 128,3-2-128,2-4 0,1-2 0,2-2 0,0 0-128,-1 0 128,-1 1-128,-1 3 128,-1 1-128,-2 2 128,0 3-128,-1 1 128,-1 3-128,-2 4 128,-1 3-128,-1 4 128,-1 4-128,0 4 128,-1 3 0,-1 3 0,1 1 0,-1-1 0,2-3 0,0-1 0,1-3-128,0-3 128,2-3-128,0-2 128,2-3 0,2-4 0,0-4 0,3-3 0,2-4 0,1-4 0,2-3-128,0-2 128,0 0-128,0 0 128,-1 3-128,-1 2 127,-1 3-127,-2 2 0,-1 1 0,-2 2 0,0 1 0,-1 1 0,-2 2 0,-1 3 0,-1 6 0,-3 4 128,-1 6-128,-2 3 128,-2 3-128,2 2 128,2 1-128,1-1 128,1-2-128,0-4 128,2-4 0,0-4 0,0-5-128,0-4 128,0-4-128,2-5 128,0-3-128,2-4 0,1-2 0,2-1 0,3 0 0,1 0 0,1 1 0,0 2 0,-1 1 0,-1 2 0,-3 3 0,-1 1 0,-4 4 0,-1 3 0,-4 4 0,-1 6 0,-4 5 0,-2 4 128,0 4-128,0 1 128,0-1-128,1-1 128,1-2-128,1-4 128,1-2-128,1-4 128,2-3-128,-1-3 128,2-2-128,0-3 128,-1-1-128,1-3 128,0-1-128,0-5 0,2-5 0,-1-5 0,2-6 0,-1-5 0,1-3 0,0-2 0,1-2 0,0 0 0,0 2 0,1 5 0,-1 5 0,0 6 0,-1 5 0,-1 7 0,-1 5 0,-3 6 0,0 8 0,-3 7 0,0 6 0,-1 3 0,0 3 0,1 0 0,2 0 0,2-3 128,1-4-128,1-3 0,2-6 0,1-3 128,0-5-128,1-3 0,1-2 0,1-3 0,0-3-128,0-2 0,1-5-768,1-4 128,0-2-11391,0 1 7295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1.321"/>
    </inkml:context>
    <inkml:brush xml:id="br0">
      <inkml:brushProperty name="width" value="0.05" units="cm"/>
      <inkml:brushProperty name="height" value="0.05" units="cm"/>
    </inkml:brush>
  </inkml:definitions>
  <inkml:trace contextRef="#ctx0" brushRef="#br0">1 251 4992,'4'-12'143,"1"1"0,1-1 0,0 1 0,1 1 0,13-18 1,2-3 938,-5 7-467,0 2-1,2 0 0,0 1 1,26-22-1,-36 40-463,-9 13 55,-10 14 56,-7 6-369,11-17-654,-1 0 0,-17 22 0</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8.953"/>
    </inkml:context>
    <inkml:brush xml:id="br0">
      <inkml:brushProperty name="width" value="0.1" units="cm"/>
      <inkml:brushProperty name="height" value="0.6" units="cm"/>
      <inkml:brushProperty name="color" value="#CC9900"/>
      <inkml:brushProperty name="inkEffects" value="pencil"/>
    </inkml:brush>
  </inkml:definitions>
  <inkml:trace contextRef="#ctx0" brushRef="#br0">0 243 7296,'0'0'0,"5"-3"0,2-4 0,2-1 0,0-1 0,-3-2 0,-1-1 128,-2-3-128,-3-2 128,0-1-128,0 0 128,-1 0 0,0 1 0,1 2 0,0 3 0,0 1 0,1 2 128,1 0-128,0 2 0,2-1 0,0 1 0,0 2 0,0 1 128,-1 2 128,-1 3 0,-1 4 0,-2 5 0,0 3-128,-1 3 0,-1 2 0,0 2 0,1 0-128,0 0 128,1 1-128,0-2 0,1-4 0,2-4 0,3-5 0,3-6 0,3-6 0,2-5 0,0-3-128,0-2 128,-1-2-128,-1 1 128,-2 0-128,-1 2 128,-1 2-128,-1 2 0,-1 2 0,-2 3 0,0 0 0,-2 3 0,-1 2 0,-2 3 0,-2 5 0,-1 3 128,-2 5-128,-2 4 0,-3 4 0,0 4 128,-1 1-128,0 0 128,3-1-128,1-3 128,2-4-128,3-4 128,5-4-128,4-5 128,4-5-128,3-7 128,3-6-128,1-6 128,2-4-128,0-3 0,0 0 0,-1 1 0,0 0 0,-3 4 0,-1 2 0,-3 4 0,-2 2 0,-2 4 0,-2 2 0,-2 2 0,-2 3 0,-3 4 0,-3 5 0,-2 5 0,-2 6 0,-2 3 0,1 3 0,0 0 0,2-1 0,2-1 128,1-2-128,1-4 0,2-2 0,0-4 128,2-2-128,2-4 128,2-3-128,2-6 128,2-4-128,4-6 0,2-6 0,2-2 0,1-2 0,2-1 128,-1 2-128,-1 3 0,-3 4 0,-3 3 0,-3 4 0,-3 2 0,-2 4 0,-5 4 128,-3 5-128,-4 7 128,-2 6-128,-2 7 128,-3 4 0,1 3 0,-1 3 0,3-2 0,2-1-1,3-3 1,2-5 0,2-5 0,4-5 0,3-6 0,3-9 0,3-8 0,3-8-128,2-6 128,0-3-128,-1-1 128,0-1-128,0 1 128,-2 1-128,0 4 0,-3 2 0,-2 4 0,-1 2 0,-3 4 0,-3 1 0,-1 3 128,-4 3-128,-2 2 128,-3 3-128,-2 4 0,0 2 0,-2 1 0,0 2 0,1 1 128,1 0-128,1-2 128,3-1-128,2-2 0,2-3-128,2-2 128,3-4-1024,3-3 129,2-4-10625,1 0 6784</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0.992"/>
    </inkml:context>
    <inkml:brush xml:id="br0">
      <inkml:brushProperty name="width" value="0.1" units="cm"/>
      <inkml:brushProperty name="height" value="0.6" units="cm"/>
      <inkml:brushProperty name="color" value="#CC9900"/>
      <inkml:brushProperty name="inkEffects" value="pencil"/>
    </inkml:brush>
  </inkml:definitions>
  <inkml:trace contextRef="#ctx0" brushRef="#br0">86 121 2944,'0'0'0,"0"0"0,0 0 128,0 0 0,0 0 0,0 0 128,0 0 128,0 0 0,0 0 0,0-5-128,0-2 128,0-4-256,0-2 128,0 0 0,0 0 0,0 2-128,0 1 128,0 2 0,0 2 0,0 1-128,0 2 128,0 1-128,0 1 128,-1 1 0,0 2 0,-2 3 128,-1 3 0,0 3 0,-2 0 0,1 2 0,-1 0 0,0-1-128,2 0 0,-1-1-128,2-1 128,0-2-128,2 0 0,0-2 0,1-2 0,0-3-128,1-2 128,0-2-128,1-4 128,1-3-128,0-4 128,1-1-128,1-1 128,0 0-128,0 0 128,0 2-128,0 1 128,-1 3-128,-1 3 128,-1 3-128,-2 2 0,-1 3 0,-2 3 128,-3 5-128,-2 4 128,-2 5-128,0 2 128,0 2 0,0 1 0,2 0-128,1-3 128,3-3-128,1-3 128,2-3-128,2-2 128,1-3-128,2-1 128,2-3-128,1-4 128,3-3-128,1-4 0,0-2 0,2-1 0,1-1 0,2 1 0,-1 1 0,-1 2 0,-2 3 0,-2 1 0,-2 2 0,-4 1 0,-1 1 0,-1 1 0,-3 2 0,-2 1 0,-3 3 0,-2 4 0,-2 2 0,-3 3 0,0 3 0,0 1 0,2 0 0,1-1 128,2-2-128,3-3 128,2-3-128,1-4 128,2-3-128,2-4 0,2-2 0,4-5 0,3-2 0,3-3 0,4-2-128,1-1 128,1 0-128,-3 0 0,-1 3 0,-5 4 0,-4 2 128,-4 2 0,-4 3 0,-5 3 0,-3 2 0,-4 4 0,-1 2 0,-2 3 128,0 1-128,1 1 128,2-1-128,3-2 128,2-1-128,3-2 0,4-3-256,3-3 0,3-4-9728,0 0 6016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2.706"/>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1 176 8832,'0'0'0,"0"0"0,0 0 0,0 0 0,0 0 128,1-6 0,2-4 0,3-5 0,3-1 0,2 0 128,1 1 128,1 2-128,-2 0 128,0 1-128,-2 0 0,-1 0-128,-1 2 128,-2 1-128,-1 2 0,-1 2 0,-1 1 0,-1 3 0,-2 3 0,-1 2 0,-1 3 0,-2 2 0,-2 3 0,-2 4 0,-2 3 128,-1 3-128,-1 1 0,1 0 0,1-1 0,3-1 0,2-2 0,2-2 0,1-2 0,2-3-128,1-1 128,1-3-128,-1-2 128,2-3-128,1-3 128,3-5-128,2-3 0,3-4 0,1-2 0,1-1 0,-1 1 0,0 1 0,-4 3 0,-1 3 0,-4 2 0,-1 2 0,-2 4 0,-2 2 0,-1 2 128,-1 1-128,0 2 128,0 1-128,1-1 128,1 0-128,1-2 128,1-1-128,2-1 128,2-3-128,2-1 128,2-3-128,1 0 128,2-2-128,0 0 128,-1-1-128,-1 1 128,-1 1-128,-1 0 0,-1 1 0,-1 1 0,-1 1 0,0 0 0,-2 1 0,-1 1 128,-2 2 0,-2 0 0,-1 3 0,-3 2 127,-1 3-127,-1 3 0,-2 3 0,0 2 0,-1 3 0,0 2 0,2-1 0,2 0 0,2-4-128,3-2 128,3-5-128,3-5 128,3-4-128,2-5 128,1-5-128,1-5 0,1-3 0,0-3 0,2-1 0,0 1 0,1 0 0,0 1 0,0 3 0,0 2 0,-2 1 0,0 4 0,-2 1 0,-1 2 0,-3 2 0,-1 2 0,-3 2 0,-2 2 0,-3 4 0,-3 3 0,-3 2 0,-1 2 0,1-1 0,0 0 0,1-3 0,3-1 0,2-3 0,3-1 0,2-3 0,2-2 0,3-4 0,2-3 0,2-4 0,2-3 0,0-1 0,1 0 0,-3 1 0,-1 2 0,-3 2 0,-3 3 0,-1 4 0,-3 2 0,-2 3 0,-1 1 0,-3 3 0,0 1 0,-2 2 0,1 1 0,0-1 0,1 0 0,3-1-128,2 0 0,3 0-896,2-1 129,1-1-10369,-1-1 6656</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3.922"/>
    </inkml:context>
    <inkml:brush xml:id="br0">
      <inkml:brushProperty name="width" value="0.1" units="cm"/>
      <inkml:brushProperty name="height" value="0.6" units="cm"/>
      <inkml:brushProperty name="color" value="#CC9900"/>
      <inkml:brushProperty name="inkEffects" value="pencil"/>
    </inkml:brush>
  </inkml:definitions>
  <inkml:trace contextRef="#ctx0" brushRef="#br0">80 1 8448,'0'0'0,"0"0"0,0 0 0,0 0 0,0 0 128,0 0 0,0 0 128,0 0 0,0 0 0,0 0 128,0 0 0,0 0-128,0 0 128,0 0-256,0 0 128,0 0-128,0 0 128,0 0-128,0 0 128,0 0 0,0 0 0,-4 5 128,-4 7 0,-4 6-128,-1 5 0,0 2 0,1 0 0,3-3 0,3-4 0,3-4-128,3-4 128,3-6-128,2-4 0,4-4 0,1-4 0,3-3 0,1 1 0,0-1 0,0 1 0,-2 3-128,-1 0 128,-1 2-128,-2 0 127,-1 2-127,-2 1 0,-2 0 0,0 1 0,-1 0 0,-1 1 0,-2 1 0,-1 2 0,0 3 0,-2 2 0,0 3 0,-1 1 0,0 0 0,1 0 0,0-2 0,3-2 0,2-2 0,2-3 0,4-4 0,3-1 0,4-3 0,0 0 0,1-1 0,-2 1 0,-2 0 0,-3 2 0,-4 1 0,-1 0 0,-3 3 0,-3 1 0,-1 2 0,-1 1 0,-1 2 0,-2 0 0,-1 2 0,-2 0 128,0 1-128,0 1 0,1 0 0,1 0 128,3 0-128,2 0 0,5-1-128,3-1 128,4-2-767,1-2-1,2-2-9984,-2-1 6400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6.036"/>
    </inkml:context>
    <inkml:brush xml:id="br0">
      <inkml:brushProperty name="width" value="0.1" units="cm"/>
      <inkml:brushProperty name="height" value="0.6" units="cm"/>
      <inkml:brushProperty name="color" value="#CC9900"/>
      <inkml:brushProperty name="inkEffects" value="pencil"/>
    </inkml:brush>
  </inkml:definitions>
  <inkml:trace contextRef="#ctx0" brushRef="#br0">28 117 5504,'0'0'0,"0"0"128,0 0 0,0 0 128,0 0 0,0 0 0,0 0 128,0 0-128,0 0 128,0 0-128,0 0 0,4-4 128,2-3 0,3-4-128,2-2 128,-1 0-256,0 0 128,-3 1-128,-1 2 128,-1 1-128,-3 1 128,-1 2-128,0 1 0,-1 2 0,-1 1 0,1 2 0,0-1 0,-1 3 0,1 1 128,-2 2-128,0 2 128,-1 2-128,-2 2 128,-2 3 0,-2 2 0,-1 2 0,-1 0 0,0 0-128,2-2 128,1-2-128,2-3 128,2-2-128,2-3 0,2-3 0,1-3 0,1-2-128,3-2 128,1-2-128,3-1 128,2-1-128,-1-1 0,1-1 0,-2-1 0,-2-1 0,-2 2 0,-1 0 0,-2 3 0,-1 3 0,-3 3 0,-2 3 0,-2 3 0,-3 4 0,-2 2 0,1 3 0,0 2 0,0 3 0,2-1 128,1 0-128,1-2 0,2-2 0,1-2 128,2-4-128,2-2 0,2-3 0,2-2 128,2-3-128,1-3 128,2-1-128,1 0 128,-1 0-128,-1 0 128,-1 1-128,-3 1 128,0 2-128,-2 0 0,-1 1 0,-1 0 0,-2 3 0,0 0 0,-1 2 0,-1 1 0,-2 2 0,-1 1 0,-1 3 0,0 1 0,1 1 0,2-2 0,3-4 0,3-3 0,4-5 0,1-5 0,2-4 0,1-2 0,1-2 0,-2-1 0,-1 2 0,-2 2 0,-1 1 0,-2 3 0,-1 1-128,-2 2 128,0 1 0,0 1 0,-1 1 0,1 0 0,-1 1 0,1 0 0,-1 0 0,-1-1 0,0 0 0,0 1 0,-1-1 0,0 2 0,2 1 0,-1 2 0,0 1 0,0 2 128,0 2-128,-2 3 0,1 3 0,-2 2 0,1 0 0,1 0 128,0-2-128,2-2 0,0-2 0,2-5 128,1-6-128,0-4 128,0-7-128,2-5 127,0-4-127,0-2 0,0-3 0,0 1 128,-1 1-128,-1 1 128,0 4-128,-2 4 0,1 3 0,-1 2 0,0 3 0,-1 2 0,1 2 0,0-1 0,0 2 0,0 1 0,0-1 0,0 1 0,1 0 0,0 1 0,2-1-128,0 2 128,1 0-511,0 1 127,0 2-896,1 2 0,1 2-7808,-1-1 4992</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8.75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104 257 9344,'0'0'0,"2"-8"128,2-3 128,-2 1 256,-2 5 128,-2 4-256,-1 4 128,0 2-256,0 1 128,0-1-256,1-1 128,2-2-128,3-2 128,1-3-128,3-3 0,0-2 0,1-2 0,2-2 0,1 0 0,-1 1-128,0 1 128,-2 1-128,-3 3 128,-2 1-128,-1 1 128,-3 3-128,-2 1 128,-1 1-128,-2 3 128,-2 3-128,-3 3 128,-3 5-128,-2 4 128,-1 3-128,0 1 128,1 0-128,2-2 128,2-1-128,3-3 128,4-3-128,1-2 128,3-2-128,1-3 128,2-1-128,1-4 128,1-3-128,1-4 0,1-3 0,1-5 0,1-4 0,1-3 0,2-1 0,0 0 0,-1 2 0,1 1 0,-1 2 0,0 4 0,0 1 0,-1 3 0,-2 1 0,-3 3 0,0 0 0,-1 1 0,-2 0 0,0 0 0,-1 1 0,0 1 0,-1 1 0,-1 3 0,-2 1 0,-2 5 0,-2 3 0,-4 5 0,-2 3 0,-1 2 0,-1 1 0,2 0 0,2-2 0,3-2 0,3-3 0,2-4 0,5-5 0,3-4 128,3-4-128,4-5 0,2-3 0,2-4 0,0-2 0,0-2 0,0-1 0,-2 0 0,-1 2-128,-1 2 128,-2 3-128,0 2 128,-2 3-128,-1 2 128,-1 2-128,-2 1 128,-1 0-128,-2 4 128,-1 4 0,-3 6 0,-2 5 0,-3 5 0,-1 5 0,-3 1 0,0 1 0,0-1 0,-1-4 0,2-2 0,1-5 0,2-2 0,2-5 0,2-2 0,2-3 0,3-3 128,2-2-128,3-3 128,4-5-128,3-3 128,2-3-128,2-3 0,1-4 0,0-3 0,0-3 0,-2 0 0,-1 0 0,-3 3 0,-1 4 0,-3 2 0,-2 4 0,-2 4 0,-1 4 0,-2 4 0,-2 7 0,-3 5 0,-1 6 0,-2 5 0,0 3 0,0 1 0,1 0 0,0-2 0,2-2 0,1-3 0,0-3 0,1-4 128,0-2 0,0-2 0,0-1-128,-1-3 128,1-3 0,1-2 0,2-5-128,3-5 128,1-5-128,2-6 0,2-5 0,1-5 0,-1-1 0,1 2 0,-2 2 0,-1 5 0,-1 6-128,-2 5 128,-2 5-128,-2 8 128,-4 8-128,-3 8 128,-3 6 0,-3 5 0,-1 4 0,-1 0 0,0-1 0,0-1 0,-2-2 0,1-2 0,1-1 0,1-3 128,3-4 0,4-3 0,2-4-1,3-3 1,1-4 0,1-4 0,0-4-128,1-5 128,1-7-128,1-5 128,1-7-128,2-6 0,4-3 0,1-2 0,1 1 0,0 4 0,-2 4 0,-1 6 0,-1 5-128,-2 5 128,0 6-128,-3 6 128,-3 8 0,-4 7 0,-4 5 0,-3 6 0,-3 2 0,0 3 0,-1 0 0,1 0 0,2-3 0,2-3 0,2-3 0,3-4 0,3-3 0,1-2 0,1-4 0,2-3 0,1-2 0,1-4 128,3-4-128,2-6 128,3-6-128,1-5 128,2-6-128,2-3 0,1-4 0,0-1 0,1-1 0,-2 3 0,-1 4 0,-3 6 0,-2 4 0,-4 6 0,-1 5 0,-3 4 0,-2 6 0,-4 5 0,-4 7 0,-6 7 0,-3 7 0,-4 6 0,-3 4 0,1 0 0,0-2 0,3-4 0,4-4 0,3-7 0,4-4 0,5-8 0,4-7 0,6-7 0,6-8 0,4-7 0,4-6 0,2-5 0,1-4 0,0-2 0,-4 1 0,-4 4 0,-5 3 0,-3 6 0,-4 5 0,-2 5 0,-2 5 0,-3 6 0,-2 10 0,-2 7 0,-2 8 0,-2 5 0,-1 4 0,0 5 0,-1 3 0,2 1 0,3-1 0,2 0 0,1-4 0,2-4 0,2-4-512,2-4 129,2-5-513,2-4 128,2-4-9600,0-3 6016</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1.021"/>
    </inkml:context>
    <inkml:brush xml:id="br0">
      <inkml:brushProperty name="width" value="0.1" units="cm"/>
      <inkml:brushProperty name="height" value="0.6" units="cm"/>
      <inkml:brushProperty name="color" value="#CC9900"/>
      <inkml:brushProperty name="inkEffects" value="pencil"/>
    </inkml:brush>
  </inkml:definitions>
  <inkml:trace contextRef="#ctx0" brushRef="#br0">30 124 5504,'0'0'0,"0"0"0,0 0 128,0 0 0,0 0 0,0 0 0,0 0 0,2-6 0,2-7 0,1-4 0,3-2 0,2 0 0,1 3 128,0 2 128,-2 5 0,-2 1 0,-4 5 0,-3 5-128,-3 4 128,-3 5 0,-2 4 0,-1 3 0,-1 2 0,0 2 0,0-1 0,-1 1-128,2-1 128,0-2-128,2-3 0,2-2-128,2-4 128,3-2-128,2-5 128,2-4-128,1-5 0,1-3-128,1-3 0,0-4 0,-1 0 0,1-1 0,-1 1 0,1 1-128,-1 1 128,0 2-128,-1 2 128,0 1-128,1 2 128,-1 1-128,-2 3 128,-1 4 0,-2 5 0,-4 7 0,-2 7 0,-3 6 0,1 3 0,-1 2 0,1 0 128,1-3-128,1-3 128,3-4-128,2-4 128,1-6-128,3-5 128,2-5-128,1-4 128,0-4-128,2-3 0,0-3 0,1-3 0,0-1 0,0-2 0,-1-1 0,1 2 0,-1 1 0,-1 4 0,-1 3 0,-2 4 0,0 5 0,-1 3 0,-2 4 0,-2 4 0,-1 3 0,0 3 0,-1 3 0,1 1 128,0 0 0,1 0 0,1-1-128,-1-2 128,0-3 0,0-2 0,2-3 0,1-2 0,1-4-128,1-1 128,2-4-128,1-3 128,2-4-128,0-4 0,1-3 0,-1-2 0,-1-1-128,-1 2 128,-2 2-128,-2 4 128,-2 5 0,-2 6 0,-1 4 0,-2 5 0,-2 4 0,0 6 0,-1 5 0,1 3 128,0 3-128,1 1 128,1-2 0,0-3 0,0-2 0,2-5 0,1-4 0,1-5 0,1-5 0,1-6 0,-1-5-128,0-5 128,-2-6-128,-3-6 128,0-3-128,-2-2 0,0-2 0,1 0 0,0 1 0,1 2 0,0 1-128,1 4 128,1 3-128,-1 2 0,2 2 0,-1 2 0,1 1 0,-1 2 0,1 3 0,-1 4 128,0 6-128,1 5 128,0 6 0,0 6 0,1 5 0,1 4 0,1 1 0,1 2 0,1-1 0,-1-1 128,0-3-128,0-4 128,0-6-128,-1-5 128,0-9-128,1-6 128,0-8-128,-1-5 128,0-5-128,0-2 0,-1-3 0,-1 0 0,-1 0 0,0 1 0,0 3-128,2 2 128,-1 4-128,1 4 128,-1 7-128,-1 5 128,-1 7-128,0 5 128,-1 5 0,1 3 0,-1 4 0,2 1 0,1 2-512,1 1 128,2 0-768,0-2 0,1-2-7296,0-6 4736</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3.199"/>
    </inkml:context>
    <inkml:brush xml:id="br0">
      <inkml:brushProperty name="width" value="0.1" units="cm"/>
      <inkml:brushProperty name="height" value="0.6" units="cm"/>
      <inkml:brushProperty name="color" value="#CC9900"/>
      <inkml:brushProperty name="inkEffects" value="pencil"/>
    </inkml:brush>
  </inkml:definitions>
  <inkml:trace contextRef="#ctx0" brushRef="#br0">39 405 10112,'0'0'0,"0"0"128,0 0 0,0 0 0,0 0 128,0 0-128,0 0 128,0 0-128,0 0 128,0-6-128,0-6 0,-1-9 0,-1-7 0,-1-9 0,-2-4 0,0-2-128,0 1 128,0 4-128,0 5 128,2 7-128,1 5 0,0 7 0,2 5 128,-1 6-128,1 7 128,1 8 0,-1 9 0,0 8 0,1 8 128,0 7-128,0 3 128,1 2-128,1-2 128,0-3-128,1-6 128,-1-8-128,0-5 128,-2-8-128,1-6 128,-2-5-128,0-4 128,-1-4-128,0-3 0,-1-4 0,-1-3 0,1-5-128,0-5 128,0-3-128,0-4 127,2-4-127,0-4 0,1-4 0,1-1 0,-1 0-127,1 3 127,-2 3-128,0 6 0,-1 5 0,0 5 0,-1 6 0,1 5 0,-1 4 0,1 6 128,0 6-128,0 5 128,1 7 0,1 6 0,1 4 0,0 5 0,0 2 0,0 2 0,0-2 0,0-1 128,0-4 0,0-3 0,1-4 0,0-4 128,0-5-128,0-3 127,-1-6-127,-1-3 0,0-6 0,0-5 0,-1-5 0,0-7 0,1-4-128,0-5 128,0-2-128,-1-3 0,0 1 0,0 0 0,-1 3 0,1 4 0,-1 3 0,1 5 0,0 5 0,0 4 0,0 4 0,0 5 0,0 8 0,0 8 0,-1 9 0,1 6 0,0 7 0,0 4 0,0 2 0,0 0 0,2-4 0,-1-6 128,0-5-128,-1-7 128,1-8-128,-2-6 128,0-8-128,0-5 128,1-7-128,1-5 128,0-6-128,1-4 0,1-4 0,1-2 0,3-2-128,1 0 128,1 1-128,0 2 0,-1 4-128,0 4 128,-2 5-128,-1 5 128,0 5 0,-2 4 0,0 8 0,-2 7 128,1 8 0,0 8 0,-1 7 0,1 7 0,0 4 0,1 2 128,1 1 0,0-1 0,3-4 0,1-5 128,0-5-128,-1-7 128,0-9-128,-2-8 0,-1-9-128,-3-8 128,-1-8-128,-1-6 0,0-8 0,-1-5 0,0-5 0,0-4 0,1-1-128,0 0 128,0 3-128,0 3 0,0 5-128,-1 5 128,1 5-128,-1 6 128,1 3-128,-1 3 128,0 3 1,1 4-1,0 2 0,0 5 0,1 4 0,-1 5 128,1 8 0,0 7 0,-1 6 0,0 6 0,0 3 0,0 0 128,-1-1-128,1-4 128,1-5 0,0-5 0,-1-4-1,1-6 1,0-4 0,0-4 0,1-3 0,-2-4 0,0-4-128,-1-5 128,-1-3-128,0-6 0,-1-8 0,0-6 0,0-5-128,1-2 128,-1-1-128,-1 3 0,1 3-128,1 6 128,0 4-127,1 6 127,0 5 0,-1 7 0,-1 6 0,-2 9 128,0 10 0,-1 10 0,0 10 0,1 6 128,1 6-128,1 2 128,1-2 0,1-5 0,1-6 0,0-8-1,2-11-127,2-12 0,3-13-127,3-13 127,2-12-896,2-10 128,1-9-9600,-2 4 6016</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4.818"/>
    </inkml:context>
    <inkml:brush xml:id="br0">
      <inkml:brushProperty name="width" value="0.1" units="cm"/>
      <inkml:brushProperty name="height" value="0.6" units="cm"/>
      <inkml:brushProperty name="color" value="#CC9900"/>
      <inkml:brushProperty name="inkEffects" value="pencil"/>
    </inkml:brush>
  </inkml:definitions>
  <inkml:trace contextRef="#ctx0" brushRef="#br0">117 220 6912,'0'0'0,"0"0"128,0 0 0,0 0 384,0 0 0,0 0 128,0 0 128,0 0-256,0 0 0,0 0-128,0 0 128,0-5-256,-1-6 128,-1-4-128,0-3 0,-2-1-128,0-2 128,0 0-128,0 1 128,0 0-128,1 2 128,0 1-128,2 4 0,0 2 0,1 3 0,-2 6 0,0 4 0,-1 4 0,1 5 0,-1 4 0,-1 5 128,1 4-128,-1 4 128,-1 3-128,1 1 128,0-1-128,2-3 128,0-3-129,2-5 129,-1-5-128,1-5 0,0-6 0,-1-3 0,-1-4 0,-1-3 0,0-3 0,0-4 0,0-4-128,0-3 128,2-2-128,-1-1 0,2 1 0,-1 1 0,1 3 0,-1 3 0,2 3 0,-1 4 0,0 2-128,0 2 128,0 3 0,0 4 0,0 3 0,1 5 0,1 5 0,0 4 0,1 5 0,0 1 0,0 0 0,-1-1 0,1-4 0,0-4 0,-1-5 0,-1-5 0,-1-7 0,-2-5 0,-1-6 0,-1-6 0,-1-4 0,-2-4 0,1-1-128,0 1 128,2 1-128,1 3 128,0 4-128,2 5 0,0 3 0,1 4 0,0 3 0,0 2 128,2 4 0,1 3 0,1 3 0,0 5 0,-1 5 0,0 4 0,-1 2 0,-1 0 0,0-2 0,1-2 0,-1-5 0,0-5 128,0-5-128,0-5 0,0-7 0,1-7 0,-1-5-128,1-3 128,0-2-128,0 0 128,-1 1-128,-1 4 0,1 3 1,0 4-1,3 2 0,-1 4 128,1 1 0,-1 3 0,-1 3 0,0 2 0,-2 7 0,-1 3 0,0 5 0,-1 1 128,0 1-128,1-1 0,1-1-256,3-4 0,2-5-11008,0-4 6784</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0.298"/>
    </inkml:context>
    <inkml:brush xml:id="br0">
      <inkml:brushProperty name="width" value="0.1" units="cm"/>
      <inkml:brushProperty name="height" value="0.6" units="cm"/>
      <inkml:brushProperty name="color" value="#CC9900"/>
      <inkml:brushProperty name="inkEffects" value="pencil"/>
    </inkml:brush>
  </inkml:definitions>
  <inkml:trace contextRef="#ctx0" brushRef="#br0">0 128 9088,'0'0'0,"0"0"0,0 0 128,0 0 0,0 0 128,0 0 0,0 0 0,1-4 128,-1-4 0,1-2-128,0 0 128,0 0-128,-1 2 0,0 1 0,1 2 0,-1 2 0,0 3 128,1 2-128,0 4 128,1 4-128,1 3 128,-1 2-128,1 4 128,0 0-128,1 1 128,-1-1-128,-1-1 0,-1-2-128,0-2 127,-1-4-127,0-3 128,0-2-128,0-2 128,0-2-128,1-3 0,1-2-128,0-4 128,0-3-128,1-5 0,-2-4 0,0-4 0,0-3-128,-1-1 0,0 1 0,0 1 0,0 4-128,-1 4 128,0 5-128,-1 4 128,2 4 1,-1 6-1,2 5 0,-1 5 128,2 6 0,0 3 0,1 4 0,0 2 128,1 2 0,0-1-1,0-1 1,1-3 0,-1-2 0,-1-5 128,0-3-128,-2-4 128,0-4-128,0-3 128,-1-6-128,1-3 0,0-5-128,1-5 0,0-3 0,0-3 0,-1-3-128,0-1 128,0 1-128,-1 3 0,1 4 0,-1 5 0,2 7 0,0 6 128,3 7 0,2 6 0,0 6 0,1 4 0,0 4 0,-1 3 128,-1 1 0,-1 1 0,0-2 0,0-2 128,-2-4-128,0-5 128,0-5-128,-2-5 0,0-8-128,0-7 128,0-7-128,0-7 128,0-5-128,-1-2 0,0-3 0,0 2 0,-1 1 0,0 3 0,0 4-128,0 5 128,1 4-128,2 5 128,1 6 0,1 7 0,1 5 0,2 7 0,-1 5 0,1 5 128,0 5 0,1 1 0,1 0 0,-2-3 128,0-4-128,-2-8 128,-2-6-256,-3-10 128,-2-10-128,0-10 0,-1-10 0,0-5 0,1-5-384,0-1 0,1 1-896,1 3 128,0 5-10751,0 7 6911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1.941"/>
    </inkml:context>
    <inkml:brush xml:id="br0">
      <inkml:brushProperty name="width" value="0.05" units="cm"/>
      <inkml:brushProperty name="height" value="0.05" units="cm"/>
    </inkml:brush>
  </inkml:definitions>
  <inkml:trace contextRef="#ctx0" brushRef="#br0">68 140 2176,'-2'1'34,"1"0"0,0 0 1,0 0-1,1 0 0,-1 0 0,0 0 0,0 0 1,0 0-1,1 1 0,-1-1 0,1 0 0,-1 0 1,1 1-1,-1-1 0,1 0 0,0 1 0,-1-1 1,1 1-1,0-1 0,0 0 0,0 1 0,0-1 1,0 1-1,1-1 0,-1 0 0,0 1 0,1-1 1,-1 0-1,1 1 0,-1-1 0,1 0 0,-1 0 1,2 2-1,-1-1 332,0 1 0,0-1 0,0 1 1,-1 0-1,1-1 0,-1 1 0,1 0 0,-1-1 1,0 1-1,0 0 0,0-1 0,0 1 0,-1 0 1,0 3-1,-10-50 2694,6 24-2771,-1-11 154,2 0-1,0 0 1,2-39 0,6 117 90,-5-10-307,-2-1 0,-2 1 0,-2 0 0,-12 40 1,17-72-107,2-7-80,2-10-2126,-2 11 1537,3-14-8368</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2.564"/>
    </inkml:context>
    <inkml:brush xml:id="br0">
      <inkml:brushProperty name="width" value="0.1" units="cm"/>
      <inkml:brushProperty name="height" value="0.6" units="cm"/>
      <inkml:brushProperty name="color" value="#CC9900"/>
      <inkml:brushProperty name="inkEffects" value="pencil"/>
    </inkml:brush>
  </inkml:definitions>
  <inkml:trace contextRef="#ctx0" brushRef="#br0">6 160 7424,'0'0'0,"0"0"0,0 0 0,0 0 0,0 0 0,0 0 256,0 0 0,2-5 256,1-4 128,1-3-256,1-1 128,1 0-128,0 2 128,-2 3 0,1 3 0,-2 5 0,-1 3 0,-1 5-128,0 4 128,0 4-128,0 2 0,0 1-128,-1 0 128,0-2-128,-1-2 0,0-1-128,0-1 128,-1-1-128,1-2 127,1-1-127,-1-4 0,1-1-128,-1-2 128,0-4-128,0-4 128,-1-6-128,1-3 0,0-5-128,1-1 128,-1-3-256,1 1 128,0 1-255,-1 2 127,0 3 0,1 5 0,-1 5 0,0 4 128,1 6 0,0 5 128,0 6 0,0 5 0,-2 4 0,0 3 0,-1 4 0,0 0 128,0 0 0,0-3 0,1-2 0,0-5 0,0-5 0,0-5 0,1-6-128,0-7 128,0-5-128,0-7 0,1-5 0,-1-5 0,0-3-256,0-2 128,0 0-128,1 1 128,0 4-128,0 3 0,1 5 0,0 3 0,2 4 0,-1 4 128,1 3 0,0 2 128,1 4 0,-1 2 0,-1 3 0,0 3 0,-1 2 0,1 1 128,-1 0 0,-1 0 0,1 0 0,-2-1 128,0-2-128,0-1 128,0-3-128,0-1 128,1-2-128,-1-2 0,1-2-128,-1-4 128,0-4-128,1-3 0,1-5 0,0-3 0,1-2-128,1-3 128,0-1-128,2 1 128,1 1-128,1 4 128,-1 4 0,1 5 0,-1 6 0,-1 7 0,0 6 0,-2 5 128,0 5 0,-1 5 0,-1 3 0,-1 3 128,0 4 128,-2 0-1,1-1-127,-1-2 128,0-5-128,1-6 0,-2-5-128,1-6 128,0-6-256,0-8 128,2-6-128,0-7 0,2-5 0,0-5 0,1-3-128,1 0 128,0-1-128,1 3 0,-1 3-128,1 5 128,-1 5 0,1 4 0,1 6 0,1 4 128,2 7 0,-1 5 0,-1 7 0,-1 5 0,-4 3 0,-3 4 0,-2 1 0,-2 0 128,0-1 0,-1-2 0,1-4-128,2-5 128,3-5-128,3-5 128,3-6-128,3-8 128,1-7-128,0-7 0,1-6-128,-2-3 128,0-3-128,-2 1 0,-1 2 0,-2 5 0,0 3 0,-1 5 128,0 5-128,-1 5 128,0 7 0,1 5 0,-1 6 0,1 6 0,0 5 0,0 3 128,0-1 0,0-1 0,0-3 0,-2-3 0,1-4-128,-1-3 128,0-6-128,0-4 0,0-7-640,0-5 0,0-3-11135,-1 1 7039</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4.216"/>
    </inkml:context>
    <inkml:brush xml:id="br0">
      <inkml:brushProperty name="width" value="0.1" units="cm"/>
      <inkml:brushProperty name="height" value="0.6" units="cm"/>
      <inkml:brushProperty name="color" value="#CC9900"/>
      <inkml:brushProperty name="inkEffects" value="pencil"/>
    </inkml:brush>
  </inkml:definitions>
  <inkml:trace contextRef="#ctx0" brushRef="#br0">75 316 9216,'0'0'0,"0"-4"128,0-2 128,0 0 0,0 2 0,-1 2 128,0 2 0,-1-1 0,0 1 0,0-2 0,0-1 0,1-1-256,-1-3 128,2-1-128,-1-2 128,1-2-256,1-2 128,-1-1-128,0 0 128,1 2-128,0 1 0,1 2 0,-1 3 0,-1 2 0,-1 4 128,-1 3-128,-1 5 128,-1 3 0,-1 2 0,1 2 0,-1 2 128,1 2 0,-1 0 0,1 1 0,0-2 0,1-2-128,-1-2 128,0-4-128,2-2 0,0-5-128,1-3 128,0-5-128,1-4 0,1-4 0,2-6 0,0-5 0,0-4 0,1-2-128,-1 0 128,1 2-128,0 3 0,-1 5 0,-1 5 0,2 7 0,-1 6 128,-1 5 0,0 6 0,-2 5 0,-2 5 0,-1 4 0,-3 3 128,-1 2 0,-1-1 0,1 0 0,0-3 128,2-2-128,2-5 127,2-5-127,2-4 0,3-7-128,2-5 128,3-6-128,0-5 128,3-5-128,0-5 0,2-3 0,1-2 0,0 0 0,-1 3 0,1 4 0,-3 4 0,-1 5-128,-4 4 128,-1 5 0,-3 6 0,-1 6 0,-1 7 0,-1 7 0,0 4 0,0 2 0,-1 3 0,0-1 0,0-2 128,-1-2-128,0-4 128,-1-4-128,1-4 128,-1-4-128,1-4 0,1-5 0,1-5 0,1-6-128,2-6 128,1-4-256,1-4 0,1-3-127,1-1-1,0-1 128,0 1 0,-1 4 128,-1 4 0,0 5 0,-3 5 128,-1 5 0,-3 6 0,0 9 0,-1 8 128,0 8 0,1 5 128,0 5 0,0 1 0,1 0 0,0-2 127,0-5-127,1-5 0,0-4-128,0-8 128,1-6-128,1-7 0,0-7-128,1-6 0,0-5 0,0-4 0,1-2-128,2 0 128,-1 3-128,0 3 128,-1 3-128,-1 4 0,-1 2 0,-1 4 128,-2 3 0,-1 3 0,0 5 0,0 4 0,0 5 0,1 6 0,0 3 0,-1 3 128,1 0-128,-1-1 128,0-2-256,0-3 0,-1-4-767,2-3-1,-1-2-9984,1-4 6400</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6.003"/>
    </inkml:context>
    <inkml:brush xml:id="br0">
      <inkml:brushProperty name="width" value="0.1" units="cm"/>
      <inkml:brushProperty name="height" value="0.6" units="cm"/>
      <inkml:brushProperty name="color" value="#CC9900"/>
      <inkml:brushProperty name="inkEffects" value="pencil"/>
    </inkml:brush>
  </inkml:definitions>
  <inkml:trace contextRef="#ctx0" brushRef="#br0">14 272 9088,'0'0'0,"0"0"128,0 0 128,0 0 128,0 0 128,0 0 128,0 0 0,0 0-128,0 0 0,0 0-128,0 0 128,0 0-128,0 0 0,0 0-128,0 0 128,0 0-128,0 0 0,0 0-128,0 0 128,0 0-128,0 0 0,-1-6 0,-2-7 0,0-7-1,-1-6 1,2-4-128,2-1 128,1 1-128,1 1 128,2 4-128,0 3 0,0 5 0,1 4 0,0 6 0,-1 5 128,0 6-128,0 7 128,1 6 0,0 5 0,2 5 0,0 4 128,0 2-128,0-1 128,-1-1-128,-3-3 128,0-1-128,-3-3 0,0-2 0,0-4 0,0-3 0,1-4 0,1-3-128,0-5 128,0-5-128,1-6 128,0-6-128,3-4 128,1-4-128,3-3 0,0 0 0,2 0 0,-1 2 0,0 3 0,-1 2 0,-2 3 0,-1 3 0,-2 4 0,-2 4 0,-2 4 0,-2 6 0,0 4 0,-1 6 0,0 2 0,-1 3 0,1-1 128,-1 0-128,1-1 0,0-2 0,1-3 0,0 1 0,0-1 128,0-2-128,0-2 0,0-5 0,0-6 0,1-6 0,0-6 0,1-5 0,2-5 0,2-4-128,1-3 128,2-2-128,-1 3 128,0 1-128,-1 5 128,-1 4 0,-2 5 0,-2 6 0,-1 7 0,-3 6 0,0 7 0,-3 4 0,0 6 0,-3 2 0,0 3 128,0 1-128,1 0 128,1 0-128,1-2 128,1-4-128,1-3 128,3-5-128,1-6 128,1-7-128,0-8 128,2-7-128,-1-7 0,1-6 0,0-2 0,0-3 0,2 0 0,0 4 0,1 3 0,-1 5 0,0 4 0,-1 5 0,0 4 0,-3 4 0,-1 5 0,-1 6 0,-1 5 0,-2 6 0,-2 3 128,0 3 0,-1 0 0,0-2-128,1-2 128,0-3-128,1-5 128,2-4-128,2-6 0,1-7 0,3-6 0,0-5 0,3-5 0,1-3 0,1 1 0,1 3-128,0 3 128,-2 6-128,0 5 128,-1 5-128,-1 4 128,0 2-128,-2 2 128,1-1-128,-2 1 0,0-2-768,-1 0 128,0-1-384,-2 0 1,0-1-10369,-1 0 6784</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7.535"/>
    </inkml:context>
    <inkml:brush xml:id="br0">
      <inkml:brushProperty name="width" value="0.1" units="cm"/>
      <inkml:brushProperty name="height" value="0.6" units="cm"/>
      <inkml:brushProperty name="color" value="#CC9900"/>
      <inkml:brushProperty name="inkEffects" value="pencil"/>
    </inkml:brush>
  </inkml:definitions>
  <inkml:trace contextRef="#ctx0" brushRef="#br0">1 270 12032,'0'0'0,"0"0"0,0 0 0,0 0 0,0 0 128,1-4-128,2-5 128,1-3-128,-1-5 128,1-4-128,-1-2 128,-1-1 0,-1-1 0,0-1-128,-1 1 128,0 2-128,1 3 128,0 4-128,0 4 128,0 4 0,0 4 0,-1 4 0,0 6 128,1 5 0,0 7 0,2 5 128,0 4 0,0 4-128,0 2 0,0 0 0,0-3 0,1-4 0,-1-3 127,0-6-255,-1-5 128,0-5-128,-2-5 128,1-7-128,0-6 0,3-7-128,2-4 128,0-4-128,1-3 0,-1 0 0,-1 0 0,0 2 0,-1 1 0,-1 4-128,0 6 128,-1 6-128,-1 7 128,0 7 0,-1 7 0,-1 6 0,1 5 0,1 4 0,0 2 128,1 1 0,1 1 0,0-3 0,2-3 0,-1-4 0,-1-6 0,0-4 0,0-7 0,0-5-128,1-6 128,0-5-128,0-5 128,0-2-128,0-2 0,-1 0 0,-1 1 0,-1 3 0,1 3 0,-1 3 0,0 4 0,-1 2 0,0 5 0,1 6 0,0 5 0,0 6 0,2 7 128,0 5 0,2 3 0,1 3 0,1-1 0,1-3 0,-2-4 128,0-5-128,-2-6 0,-1-6 0,-1-8 0,-2-7-128,0-6 0,-1-6 0,-1-6 0,0-4 0,0-4 0,0-4-128,-1 1 128,0 0-128,-1 4 0,1 4 0,-1 6 0,1 5 0,0 5 0,1 5-128,1 4 128,0 4 0,0 6 128,0 5 0,0 6 0,1 4 0,1 4 0,0 2 0,1 0 0,0-1 0,1-2 0,-1-3 0,0-4 0,-1-4 0,0-8 0,-1-7-512,-1-6 128,-1-7-640,-2-4 129,1-1-10753,-1 2 6912</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8.930"/>
    </inkml:context>
    <inkml:brush xml:id="br0">
      <inkml:brushProperty name="width" value="0.1" units="cm"/>
      <inkml:brushProperty name="height" value="0.6" units="cm"/>
      <inkml:brushProperty name="color" value="#CC9900"/>
      <inkml:brushProperty name="inkEffects" value="pencil"/>
    </inkml:brush>
  </inkml:definitions>
  <inkml:trace contextRef="#ctx0" brushRef="#br0">24 115 7808,'0'0'0,"0"0"128,0 0 128,0 0 128,0 0 128,0 5 128,0 4 0,0 2 128,1 1 0,0 1-128,-1-2 0,0-1 0,-1-1 0,0-2-256,0-2 128,-1-1-128,1-1 0,-1-2-128,1-2-1,0-5-127,0-3 128,0-4-128,0-4 0,0-3 0,-1-1 0,0-3-128,1 1 128,1 2-128,1 3 128,0 2-128,0 3 0,0 4 0,-1 5 0,0 5 0,-1 5 128,-2 7-128,1 6 128,-1 7-128,1 6 128,4 5 0,1 1 0,1-2-128,0-3 128,-1-4-128,-1-7 128,-2-5 0,0-7 0,-1-6 0,0-6 0,1-6-128,2-5 128,1-3-128,-1-4 0,0-5 0,-1-3 0,0-4 0,1 1 0,1 0 0,0 4 0,1 4 0,-2 5 0,0 5 0,-1 5 0,0 7 0,-1 7 0,0 10 0,0 7 128,2 7 0,0 6 0,1 2 0,2 1 0,0-3 0,0-3 0,0-5 0,-1-7 0,-1-5 0,0-6 0,0-9-128,0-7 128,-2-8-128,1-6 0,-1-7 0,0-5 0,0-3 0,1 0 0,-1 1 0,0 4 0,-1 5 0,-1 4 0,0 6 0,0 3 0,1 5-128,0 3 128,2 5 0,-1 5 0,0 7 0,0 5 0,-1 6 0,0 2 0,0 3 0,1-2 0,0-3 0,0-3 128,1-5-128,0-5 128,0-7-128,1-7 128,0-7-128,1-8 0,1-5 0,0-3 0,0-1-128,1 2 128,1 5-128,-2 7 128,0 8-128,-1 7 128,-2 7-256,1 6 0,-1 2-1024,0 1 128,0 0-11519,1-4 7551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1.082"/>
    </inkml:context>
    <inkml:brush xml:id="br0">
      <inkml:brushProperty name="width" value="0.05" units="cm"/>
      <inkml:brushProperty name="height" value="0.05" units="cm"/>
    </inkml:brush>
  </inkml:definitions>
  <inkml:trace contextRef="#ctx0" brushRef="#br0">7 247 6912,'5'0'22,"15"-3"612,-19 3-611,-1-1-1,1 1 0,-1-1 1,1 0-1,-1 1 0,0-1 0,1 0 1,-1 0-1,0 1 0,0-1 1,1 0-1,-1 0 0,0 1 1,0-1-1,0 0 0,0 0 0,0 0 1,0 1-1,0-1 0,0 0 1,0 0-1,-1 0 0,1 1 1,0-1-1,0 0 0,-1 0 0,0-3 68,1-1 0,0 1 0,1 0 0,-1 0 0,0 0 0,1-1 0,0 1 0,0 0 0,0 0 0,1 0 0,3-7 0,0 1 120,0 1 0,0-1 0,12-12 0,-12 16-65,1 0 1,-1 1-1,2 0 0,6-5 0,-2 2 25,-36 55 364,-61 66-1,77-106-438,5-10 71,4 1-150,0 1-1,0 0 0,0 0 0,0 0 1,0-1-1,0 1 0,0 0 1,0 0-1,1 0 0,-1-1 0,0 1 1,1 0-1,-1 0 0,2-1 1,3-7-10,9-17 146,1 2 0,0 0 0,2 1-1,1 0 1,29-27 0,-24 36-21,-19 12-79,0 0 0,0 0 0,-1 0-1,1-1 1,-1 1 0,1-1 0,-1 0-1,3-4 1,-5 6-30,-17 6-3350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1.854"/>
    </inkml:context>
    <inkml:brush xml:id="br0">
      <inkml:brushProperty name="width" value="0.05" units="cm"/>
      <inkml:brushProperty name="height" value="0.05" units="cm"/>
    </inkml:brush>
  </inkml:definitions>
  <inkml:trace contextRef="#ctx0" brushRef="#br0">3 611 12160,'-2'-32'0,"2"24"46,2 10 71,-2-2-111,0 0-1,0 0 1,0 0 0,0-1 0,0 1 0,0 0-1,0 0 1,0 0 0,0-1 0,0 1 0,1 0 0,-1 0-1,0 0 1,0 0 0,0-1 0,0 1 0,0 0-1,0 0 1,0 0 0,0 0 0,1-1 0,-1 1 0,0 0-1,0 0 1,0 0 0,0 0 0,0 0 0,1 0-1,-1 0 1,0 0 0,0-1 0,0 1 0,1 0-1,-1 0 1,0 0 0,0 0 0,0 0 0,1 0 0,-1 0-1,0 0 1,0 0 0,0 0 0,0 0 0,1 0-1,-1 0 1,0 0 0,0 1 0,0-1 0,1 0-1,-1 0 1,0 0 0,0 0 0,0 0 0,0 0 0,1 0-1,-1 0 1,0 1 0,0-1 0,0 0 0,7-37 646,-3-1 0,-1 0 0,-2-57 1,-1 14-169,1 7-55,-1 19 167,10-74 0,-5 109-313,-2 17-110,-2 15-96,4 148-45,0-92 0,-4 0 0,-13 130 0,8-194-42,0-13-17,-2-13-42,-8-74-530,8 32-2706,3 26-6124</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3.467"/>
    </inkml:context>
    <inkml:brush xml:id="br0">
      <inkml:brushProperty name="width" value="0.05" units="cm"/>
      <inkml:brushProperty name="height" value="0.05" units="cm"/>
    </inkml:brush>
  </inkml:definitions>
  <inkml:trace contextRef="#ctx0" brushRef="#br0">2 786 3328,'4'-16'4808,"-2"2"-3451,-4-9-545,0 0 1,3-31-1,-1-24-198,-4 9-53,4-1 1,11-100 0,-9 147-380,2 0 1,0 1-1,2 0 1,0 0-1,2 0 1,0 1-1,1 0 1,22-35 0,-29 53-158,0 0 1,0 0 0,0 1 0,1-1 0,-1 1 0,1-1 0,0 1 0,0 0-1,-1 0 1,1 0 0,0 1 0,1-1 0,-1 1 0,0 0 0,0 0 0,1 0-1,-1 0 1,5-1 0,-5 3-12,0-1-1,0 0 1,-1 0-1,1 1 1,0 0-1,0 0 1,0 0-1,0 0 1,-1 0-1,1 0 1,0 0 0,-1 1-1,1 0 1,-1-1-1,0 1 1,1 0-1,-1 0 1,0 0-1,0 1 1,0-1-1,2 4 1,7 12 24,-1 0 0,0 1 1,-1 0-1,-2 0 0,0 1 1,-1-1-1,0 2 0,-2-1 0,2 24 1,1 30 122,-4 88 0,-3-117-98,0 5-57,2-17-146,-2 1-1,-2-1 1,-10 60 0,11-92-557</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4.505"/>
    </inkml:context>
    <inkml:brush xml:id="br0">
      <inkml:brushProperty name="width" value="0.05" units="cm"/>
      <inkml:brushProperty name="height" value="0.05" units="cm"/>
    </inkml:brush>
  </inkml:definitions>
  <inkml:trace contextRef="#ctx0" brushRef="#br0">229 121 5632,'0'0'256,"0"2"64,-2 6 109,1-1-1,-1 1 1,0-1 0,-1 0 0,0 0-1,0 0 1,0 0 0,-1 0 0,-4 6-1,6-11-329,-1 1-1,1-1 0,0 0 0,-1 0 0,1 0 0,-1 0 0,1 0 1,-1 0-1,0 0 0,0-1 0,0 0 0,0 1 0,0-1 0,0 0 1,0-1-1,-1 1 0,1-1 0,0 1 0,0-1 0,-1 0 0,1 0 1,0 0-1,0 0 0,-6-2 0,3 1-3,-1-1-1,0 0 1,1 0 0,-1-1-1,1 1 1,-1-2 0,1 1 0,0-1-1,1 1 1,-1-2 0,0 1-1,1-1 1,0 1 0,0-1 0,-5-7-1,8 8-57,-1 0 0,1 0-1,0 0 1,0 0 0,0 0-1,1 0 1,0 0 0,-1-1-1,1 1 1,1 0 0,-1-1-1,1 1 1,-1-1 0,1 1-1,1-1 1,-1 1 0,1-1-1,-1 1 1,1 0 0,0-1-1,1 1 1,-1 0 0,1 0-1,4-8 1,-3 8-20,0 0 0,0 0-1,0 0 1,0 1 0,0-1 0,1 1 0,0 0 0,0 0-1,0 0 1,0 1 0,0-1 0,0 1 0,1 0 0,-1 0-1,1 1 1,-1-1 0,1 1 0,0 0 0,0 0 0,-1 1-1,1-1 1,0 1 0,5 1 0,-2-1 4,-1 0 1,0 1-1,0 0 1,0 1-1,0-1 0,0 1 1,0 1-1,0-1 1,0 1-1,-1 0 1,0 1-1,1 0 0,-1 0 1,10 9-1,-9-5-1,0 1 1,0 0-1,-1 1 0,0-1 1,-1 1-1,0 0 0,-1 1 1,0-1-1,0 1 0,-1 0 1,-1-1-1,0 1 0,0 1 1,-1-1-1,0 0 0,-1 0 1,-1 0-1,0 1 0,0-1 1,-6 22-1,6-31-9,0 1 0,0 0-1,0-1 1,0 1 0,-1 0 0,1-1 0,-1 0 0,0 1 0,0-1 0,1 0-1,-1 0 1,-1 0 0,1 0 0,0 0 0,0-1 0,-1 1 0,1-1 0,-1 1-1,-4 1 1,1-2 4,1 1 0,-1-1 0,1-1 0,-1 1 0,1-1-1,-1 0 1,1 0 0,-1 0 0,-9-3 0,-3-1-58,1-1-1,0-1 1,0-1 0,0 0 0,-20-13-1,-2-6-3475</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5.932"/>
    </inkml:context>
    <inkml:brush xml:id="br0">
      <inkml:brushProperty name="width" value="0.05" units="cm"/>
      <inkml:brushProperty name="height" value="0.05" units="cm"/>
    </inkml:brush>
  </inkml:definitions>
  <inkml:trace contextRef="#ctx0" brushRef="#br0">0 273 6656,'8'-1'3,"17"-6"37,-24 7-37,0-1 1,0 1-1,-1 0 0,1 0 0,0-1 0,-1 1 0,1-1 0,0 1 0,-1-1 0,1 1 0,0-1 0,-1 1 0,1-1 0,-1 0 0,1 1 0,-1-1 0,0 0 0,1 1 0,-1-1 0,0 0 0,1 1 0,-1-1 0,0 0 0,0 0 0,0 0 0,1 1 0,-1-3 0,-1-4 108,1-1 1,1 0-1,-1 1 0,1-1 1,1 0-1,-1 1 1,1-1-1,1 1 0,-1 0 1,1 0-1,0 0 1,1 0-1,0 0 0,0 1 1,8-11-1,5-1 407,0 0-1,2 1 1,28-21-1,-10 8 239,-121 113 161,61-64-3200,12-10-4415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4.376"/>
    </inkml:context>
    <inkml:brush xml:id="br0">
      <inkml:brushProperty name="width" value="0.05" units="cm"/>
      <inkml:brushProperty name="height" value="0.05" units="cm"/>
    </inkml:brush>
  </inkml:definitions>
  <inkml:trace contextRef="#ctx0" brushRef="#br0">0 549 8320,'8'-23'1088,"-9"42"256,4-48-42,-2 15-828,1-1 1,0 1-1,8-25 1,24-86 639,-24 79-849,27-69 1,-33 103-239,2 0 0,-1 0 0,2 1-1,0 0 1,0 0 0,0 0 0,2 1 0,-1 1 0,1-1 0,14-10 0,-21 18-24,0 0 0,0 1 1,1-1-1,-1 0 0,0 1 1,1 0-1,-1-1 0,1 1 1,0 0-1,-1 0 0,1 1 0,0-1 1,0 1-1,-1-1 0,1 1 1,0 0-1,0 0 0,0 0 1,-1 0-1,4 1 0,-3 0-1,0 1 0,-1-1 0,1 1 0,-1-1 0,0 1-1,0 0 1,0 0 0,0 0 0,0 0 0,0 0 0,0 1 0,0-1-1,-1 0 1,1 1 0,-1 0 0,0-1 0,0 1 0,0 0 0,1 3 0,4 14 32,-2 0 1,0 1 0,-1-1 0,-1 1 0,-1 0 0,0-1 0,-2 1 0,-4 28 0,-4 5 138,-31 103 1,23-112 33,14-39-1056,13-27-2029,-4 7-5911</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6.878"/>
    </inkml:context>
    <inkml:brush xml:id="br0">
      <inkml:brushProperty name="width" value="0.05" units="cm"/>
      <inkml:brushProperty name="height" value="0.05" units="cm"/>
    </inkml:brush>
  </inkml:definitions>
  <inkml:trace contextRef="#ctx0" brushRef="#br0">1 601 10368,'2'-6'0,"-2"5"0,0 0 0,0 0 0,0 0 0,0 0 0,1 0 0,-1 0 0,0 0 0,1 0 0,-1 0 0,1 0 0,-1 0 0,1 0 0,-1 0 0,1 1 0,0-1 0,0-1 0,1 2 0,-10-45 384,7 30-284,1 0 1,0 0 0,1 0 0,0 0-1,2 0 1,-1 0 0,10-27-1,0-10 119,-4 12 37,-2-1 0,1-72 0,-6 96-37,-2 1 0,0 0 1,0-1-1,-2 1 1,0 0-1,-9-25 1,16 87 278,-4-26-463,6 82 143,1 180 519,-9-254-511,-2 0 1,0-1 0,-16 54-1,20-81-186,0 0 0,0 1-1,0-1 1,0 0 0,0 0-1,0 0 1,0 0 0,0 0 0,0 0-1,0 1 1,0-1 0,0 0-1,0 0 1,-1 0 0,1 0 0,0 0-1,0 0 1,0 0 0,0 1-1,0-1 1,0 0 0,0 0 0,0 0-1,0 0 1,0 0 0,0 0-1,0 0 1,-1 0 0,1 0-1,0 0 1,0 0 0,0 0 0,0 1-1,0-1 1,0 0 0,0 0-1,-1 0 1,1 0 0,0 0 0,0 0-1,0 0 1,0 0 0,0 0-1,0 0 1,0 0 0,-1 0 0,1 0-1,0 0 1,0 0 0,0 0-1,0-1 1,0 1 0,0 0 0,0 0-1,-1 0 1,1 0 0,0 0-1,0 0 1,0 0 0,0 0-1,0 0 1,0 0 0,0 0 0,0-1-1,0 1 1,0 0 0,0 0-1,-1 0 1,-4-14-103,-3-18-520,7 8-1660,-1-1-6570</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8.920"/>
    </inkml:context>
    <inkml:brush xml:id="br0">
      <inkml:brushProperty name="width" value="0.05" units="cm"/>
      <inkml:brushProperty name="height" value="0.05" units="cm"/>
    </inkml:brush>
  </inkml:definitions>
  <inkml:trace contextRef="#ctx0" brushRef="#br0">12 842 9728,'35'-5'768,"-49"-6"2026,10 2-2595,0 0 0,1 0 1,0-1-1,1 1 0,0-1 0,0 1 0,1-1 0,0-17 0,-2-16 120,-3-53 186,5 0 1,16-153-1,-13 232-449,2-1-1,0 1 1,1 0 0,1 0 0,0 0 0,1 1-1,1 0 1,1 0 0,0 1 0,1 0 0,0 1-1,14-15 1,-21 27-53,-1 0 1,1 0-1,0 1 0,0-1 0,-1 1 1,1 0-1,0 0 0,0 0 0,0 0 1,0 0-1,1 1 0,-1-1 0,0 1 0,0 0 1,0 0-1,0 0 0,1 1 0,-1-1 1,0 1-1,0-1 0,0 1 0,0 0 1,0 0-1,0 0 0,0 1 0,-1-1 1,4 3-1,4 1 5,0 1 1,0 0-1,-1 1 0,0 0 1,-1 0-1,11 12 0,-7-5-2,-1 2-1,-1-1 0,-1 1 1,0 0-1,-1 1 0,8 24 1,-5-7 17,-1 0 0,7 49 0,-7-7 94,-4 0 1,-2 1-1,-13 141 0,11-192-1118,1-15-2605</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9.786"/>
    </inkml:context>
    <inkml:brush xml:id="br0">
      <inkml:brushProperty name="width" value="0.05" units="cm"/>
      <inkml:brushProperty name="height" value="0.05" units="cm"/>
    </inkml:brush>
  </inkml:definitions>
  <inkml:trace contextRef="#ctx0" brushRef="#br0">219 407 6528,'0'0'5376,"-5"1"-4886,-6-1-319,1 0-1,0 0 1,-1-1 0,1 0-1,0-1 1,0 0-1,0-1 1,0 0-1,0-1 1,0 0 0,1 0-1,-11-7 1,15 8-118,-1-1-1,1 0 1,0-1 0,0 1 0,0-1 0,1 0 0,0 0 0,0 0 0,0-1-1,0 0 1,1 1 0,0-1 0,0-1 0,1 1 0,-1 0 0,1 0 0,1-1 0,-1 0-1,1 1 1,0-14 0,1 10-2,1 0 1,0 0-1,0 0 0,1 0 1,1 1-1,-1-1 0,2 0 1,-1 1-1,1 0 0,1 0 1,0 0-1,0 0 0,0 1 1,12-12-1,-10 11-28,1 0 0,0 1-1,1 0 1,0 1 0,0 0 0,1 0 0,-1 1 0,1 0-1,1 1 1,-1 0 0,1 1 0,17-5 0,-20 8-8,1 0 1,-1 0 0,0 1-1,0 1 1,0-1-1,0 1 1,0 0-1,0 1 1,0 0 0,0 0-1,-1 1 1,1 0-1,-1 0 1,1 1-1,-1 0 1,-1 0 0,1 1-1,0 0 1,-1 0-1,0 0 1,0 1-1,-1 0 1,1 0 0,4 7-1,-6-8-4,-1 0 0,1 0 1,-1 1-1,0-1 0,0 1 0,0 0 0,-1 0 0,0-1 1,0 2-1,-1-1 0,1 0 0,-1 0 0,-1 0 0,1 1 1,-1-1-1,0 0 0,0 1 0,-1-1 0,0 0 0,0 0 1,-1 0-1,1 1 0,-1-1 0,-1-1 0,1 1 0,-1 0 1,0-1-1,0 1 0,-1-1 0,1 0 0,-7 6 0,2-3-277,0-1-1,-1 0 0,0 0 1,-1-1-1,1 0 1,-1-1-1,-1 0 0,1-1 1,0 0-1,-1 0 0,0-1 1,0-1-1,0 1 0,0-2 1,0 0-1,-1 0 0,1-1 1,0 0-1,-21-4 0,14 1-7839</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1.179"/>
    </inkml:context>
    <inkml:brush xml:id="br0">
      <inkml:brushProperty name="width" value="0.05" units="cm"/>
      <inkml:brushProperty name="height" value="0.05" units="cm"/>
    </inkml:brush>
  </inkml:definitions>
  <inkml:trace contextRef="#ctx0" brushRef="#br0">1 395 5760,'3'-1'42,"-1"-1"1,1 1 0,0-1-1,-1 1 1,1-1 0,-1 0-1,0 0 1,1 0 0,-1-1-1,0 1 1,0 0 0,-1-1-1,1 1 1,0-1 0,-1 0-1,0 1 1,1-1 0,-1 0-1,0 0 1,0-3 0,11-23 415,2 1-1,0 1 1,2 1 0,30-40 0,-19 29-3,22-42 1,-11 27 312,-38 52-640,-6 30 277,-57 151-64,50-140-599,-9 27-535,7-22-3190,12-37-49</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1.704"/>
    </inkml:context>
    <inkml:brush xml:id="br0">
      <inkml:brushProperty name="width" value="0.05" units="cm"/>
      <inkml:brushProperty name="height" value="0.05" units="cm"/>
    </inkml:brush>
  </inkml:definitions>
  <inkml:trace contextRef="#ctx0" brushRef="#br0">0 894 4736,'8'-12'102,"0"0"1,-1 0-1,0 0 1,-1-1-1,0 0 0,-1 0 1,-1-1-1,0 1 1,4-27-1,-3-9 613,-1-76 0,-2 36-119,6-35 207,-2 41-587,-2 0 0,-9-84 0,2 148 466,3 41 63,0-7-764,6 151 1093,-2 54-612,-4-216-456,-25 344 479,24-345-461,1 1 4,0-1 0,-1 0 0,0 0 0,1 0 1,-1 1-1,0-1 0,-1 0 0,1 0 1,0 0-1,-1 0 0,-3 4 0,5-7-29,0 0 0,-1 0-1,1 0 1,0 0 0,-1 0 0,1 0-1,0 0 1,-1 0 0,1 0-1,0-1 1,0 1 0,-1 0 0,1 0-1,0 0 1,0 0 0,-1-1-1,1 1 1,0 0 0,0 0-1,-1-1 1,1 1 0,0 0 0,0 0-1,0-1 1,0 1 0,-1 0-1,1 0 1,0-1 0,0 1 0,0 0-1,0-1 1,0 1 0,0 0-1,0-1 1,0 1 0,0 0 0,0 0-1,0-1 1,0 1 0,0 0-1,0-1 1,0 1 0,0 0 0,0-1-1,-1-17-110,9-113-3430,-5 92-2580</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4.087"/>
    </inkml:context>
    <inkml:brush xml:id="br0">
      <inkml:brushProperty name="width" value="0.05" units="cm"/>
      <inkml:brushProperty name="height" value="0.05" units="cm"/>
    </inkml:brush>
  </inkml:definitions>
  <inkml:trace contextRef="#ctx0" brushRef="#br0">0 629 10624,'6'-22'0,"-3"20"299,0 7 409,0 0 341,1-15-417,0-37 158,-2-70 1,-3 75-543,2 1 0,10-66 0,-5 74-125,18-56 0,-20 79-75,0 0 0,1 0 0,0 0 0,1 1 0,0 0 0,0 0-1,0 0 1,1 1 0,13-12 0,-17 17-35,1 1-1,-1-1 1,1 1 0,0 0-1,-1 0 1,1 0 0,0 0-1,0 1 1,0 0-1,0-1 1,1 1 0,-1 1-1,0-1 1,0 1 0,1 0-1,-1 0 1,0 0-1,0 0 1,1 1 0,-1 0-1,0-1 1,0 2 0,0-1-1,0 0 1,0 1 0,0 0-1,0 0 1,0 0-1,-1 0 1,1 1 0,4 3-1,0 1 11,0 0 1,-1 0-1,1 0 0,-1 1 0,-1 0 1,0 0-1,0 1 0,0-1 0,-1 1 0,-1 1 1,8 18-1,-4 15 28,-1 1 0,-2 0 0,-2 0 1,-3 46-1,-2-32 13,-2 0 0,-18 84 0,21-134-360,-2 6 150,2-5-3508</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4.926"/>
    </inkml:context>
    <inkml:brush xml:id="br0">
      <inkml:brushProperty name="width" value="0.05" units="cm"/>
      <inkml:brushProperty name="height" value="0.05" units="cm"/>
    </inkml:brush>
  </inkml:definitions>
  <inkml:trace contextRef="#ctx0" brushRef="#br0">199 337 10752,'23'-1'0,"-23"1"0,0 0 0,0 0 0,0-1 0,1 1 0,-1 0 0,0 0 0,0 0 0,0-1 0,0 1 0,0 0 0,0 0 0,0 0 0,-1-1 0,1 1 0,0 0 0,0 0 0,0 0 0,0-1 0,0 1 0,0 0 0,0 0 0,0 0 0,0-1 0,-1 1 0,1 0 0,0 0 0,0 0 0,0 0 0,0 0 0,-1-1 0,1 1 0,0 0 0,0 0 0,0 0 0,-1 0 0,1 0 0,0 0 0,0 0 0,0 0 0,-1 0 0,1 0 0,0 0 0,0 0 0,0 0 0,-1 0 0,1 0 0,-11-6 0,-15-1 87,6 2 307,0-1-1,0 0 1,-33-18 0,48 22-332,1-1 0,-1 0 0,1 0 0,0 0 0,0 0 0,0-1 0,1 1 0,-1-1 0,1 0 0,0 0 1,0-1-1,0 1 0,1 0 0,-1-1 0,1 0 0,0 0 0,1 1 0,-1-1 0,1 0 0,-1-8 0,1 8-7,0 0 0,1 0 0,0-1 0,0 1 0,0 0 0,1-1 0,0 1 0,0 0 0,0 0 0,1 0 0,-1 0 0,1 0 0,0 0 0,1 0-1,-1 1 1,5-6 0,-1 3 10,1 0-1,-1 0 1,1 1-1,1 0 1,-1 1-1,1 0 1,0 0-1,12-5 1,-7 3-24,0 2 0,0 0 0,0 0 0,1 2 0,0-1 0,0 2 0,0 0 0,0 0 0,0 1 0,16 2 0,-26-1-27,1 0 0,0 1-1,-1 0 1,1-1 0,0 2-1,-1-1 1,0 0 0,1 1-1,-1 0 1,0 0 0,0 0-1,0 1 1,0-1 0,0 1 0,0 0-1,-1 0 1,1 1 0,-1-1-1,0 0 1,0 1 0,0 0-1,-1 0 1,1 0 0,-1 0 0,0 0-1,0 1 1,0-1 0,-1 0-1,1 1 1,-1-1 0,0 1-1,-1 0 1,1 6 0,0-5 2,-1 1 1,0-1 0,0 0-1,0 0 1,-1 1 0,0-1-1,0 0 1,-1 0-1,0 0 1,0 0 0,0 0-1,-1-1 1,0 1-1,0 0 1,0-1 0,0 0-1,-1 0 1,0 0 0,0 0-1,-1-1 1,1 0-1,-1 0 1,0 0 0,0 0-1,0-1 1,-1 1-1,-7 2 1,1 0-35,-1-2 1,1 0-1,-1 0 0,0-1 0,0-1 1,0 0-1,0-1 0,-1 0 0,1-1 1,0-1-1,0 0 0,-14-3 0,13 1-2136,-1 0-7595</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6.235"/>
    </inkml:context>
    <inkml:brush xml:id="br0">
      <inkml:brushProperty name="width" value="0.05" units="cm"/>
      <inkml:brushProperty name="height" value="0.05" units="cm"/>
    </inkml:brush>
  </inkml:definitions>
  <inkml:trace contextRef="#ctx0" brushRef="#br0">34 261 5248,'11'-9'673,"1"-2"-1,-2 1 1,1-1 0,-2-1 0,1 0-1,9-16 1,-10 14-416,1 0 0,0 1 0,1 0 0,0 1-1,15-12 1,-14 14-71,-6 4-35,1 0 0,-1 1 1,1 0-1,0 0 0,0 1 1,1 0-1,-1 0 0,1 0 1,0 1-1,0 0 0,0 1 1,0 0-1,14-2 0,-24 5-100,-1 0-1,0 1 1,1-1-1,-1 1 1,1-1 0,-1 1-1,1 0 1,0-1-1,0 1 1,-3 4-1,-6 4 56,-25 18 148,-51 53 0,62-54 35,-1-2 0,-2-1 0,-52 35 0,116-98 730,64-69-780,-72 85-277,0 1 1,49-29-1,-14 16-4350,-48 28-4145</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7.010"/>
    </inkml:context>
    <inkml:brush xml:id="br0">
      <inkml:brushProperty name="width" value="0.05" units="cm"/>
      <inkml:brushProperty name="height" value="0.05" units="cm"/>
    </inkml:brush>
  </inkml:definitions>
  <inkml:trace contextRef="#ctx0" brushRef="#br0">99 383 5888,'-14'-26'21,"14"26"-18,0 0 0,0 0-1,0 0 1,0 0 0,0 0 0,0 0-1,0 0 1,0-1 0,0 1 0,0 0-1,0 0 1,-1 0 0,1 0 0,0 0-1,0 0 1,0 0 0,0 0 0,0 0-1,0 0 1,0 0 0,0 0 0,0 0-1,0 0 1,0-1 0,0 1 0,-1 0-1,1 0 1,0 0 0,0 0 0,0 0 0,0 0-1,0 0 1,0 0 0,0 0 0,0 0-1,0 0 1,-1 0 0,1 0 0,0 0-1,0 0 1,0 0 0,0 0 0,0 1-1,0-1 1,0 0 0,0 0 0,0 0-1,0 0 1,-1 0 0,1 0 0,0 0-1,0 0 1,0 0 0,0 0 0,0 0-1,0 0 1,0 0 0,0 0 0,0 1-1,0-1 1,0 0 0,0 0 0,0 0-1,0 0 1,0 0 0,0 0 0,0 0-1,0 1 1,-2 11 268,2 13 804,1-6 972,-3-33-547,-5-24-738,3 25-642,-41-159 657,37 136-564,3 0 0,-4-68 0,25 142-85,-7-10-54,-1 1-1,-2 0 1,4 39 0,-1 92 369,-7-104-29,-5-115-389,-4-89-412,8 50-2941,0 70-3840</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9.098"/>
    </inkml:context>
    <inkml:brush xml:id="br0">
      <inkml:brushProperty name="width" value="0.05" units="cm"/>
      <inkml:brushProperty name="height" value="0.05" units="cm"/>
    </inkml:brush>
  </inkml:definitions>
  <inkml:trace contextRef="#ctx0" brushRef="#br0">7 544 8576,'6'-3'25,"-4"3"58,-1-1 0,1 1 0,0-1 0,0 0-1,-1 0 1,1 0 0,0 0 0,-1 0-1,1 0 1,-1 0 0,1 0 0,1-2 0,-3 1-13,0 0 0,1 0 0,-1 1 0,0-1 1,0 0-1,0 0 0,0 0 0,-1 1 0,1-1 0,0 0 1,-1 1-1,1-1 0,-1 0 0,-1-2 0,-6-20 263,2 1 0,0-1 0,2 1-1,1-1 1,0-1 0,2 1 0,1 0 0,1 0-1,7-48 1,-4 51-207,2-1-1,12-34 1,-15 47-83,2-1 1,-1 1-1,1 0 1,0 0-1,1 1 1,0 0-1,0 0 1,9-8-1,-12 13-32,-1 1-1,1-1 0,0 1 1,0 0-1,0 0 1,0 0-1,0 0 0,0 1 1,0-1-1,1 1 1,-1 0-1,1 0 0,-1 0 1,1 0-1,-1 1 1,1-1-1,-1 1 1,1 0-1,0 0 0,-1 0 1,1 1-1,-1-1 1,1 1-1,-1 0 0,1 0 1,-1 0-1,1 0 1,-1 1-1,0 0 0,0-1 1,0 1-1,0 0 1,0 0-1,0 1 0,0-1 1,-1 0-1,1 1 1,-1 0-1,1 0 0,1 3 1,4 6 74,-2 0 0,1 0-1,-2 0 1,1 1 0,-2 0 0,0 0 0,4 21 0,-2 4 269,2 56-1,-8-58-233,-2-1-1,-2 1 0,-1 0 1,-12 43-1,9-45-182,8-26-561,3-9-322,5-10-2412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5.182"/>
    </inkml:context>
    <inkml:brush xml:id="br0">
      <inkml:brushProperty name="width" value="0.05" units="cm"/>
      <inkml:brushProperty name="height" value="0.05" units="cm"/>
    </inkml:brush>
  </inkml:definitions>
  <inkml:trace contextRef="#ctx0" brushRef="#br0">231 250 8576,'4'36'0,"-4"-35"25,0-1 0,0 0 0,0 0 0,-1 1 0,1-1 0,0 0 0,0 0 0,0 1 0,-1-1 0,1 0 0,0 0 0,0 0 0,-1 1 0,1-1 0,0 0 0,0 0 0,-1 0 0,1 0 0,0 0 0,0 0 0,-1 0 0,1 1 0,0-1 0,-1 0 0,1 0 0,0 0 0,-1 0 0,1 0 0,0 0 0,0 0 0,-1 0 0,1-1 0,0 1 0,-1 0 0,1 0 0,0 0 0,0 0 0,-1 0 0,1 0 0,-1-1 0,-20-5 1797,7 2-1064,-26-3 5,26 5-577,-1-1 0,1 0-1,-1-1 1,1 0 0,-26-12-1,38 15-178,-1-1-1,1 0 0,0 1 1,0-1-1,0 0 1,0 0-1,0 0 0,0 0 1,0-1-1,1 1 0,-1-1 1,1 1-1,-1-1 1,1 1-1,0-1 0,0 1 1,0-1-1,0-3 1,0 1 15,1-1 1,-1 1-1,1-1 1,0 1-1,1 0 1,-1-1-1,1 1 1,0 0-1,3-7 1,-1 3 3,0 1 0,0 0 1,1-1-1,1 1 0,-1 1 0,1-1 0,0 1 1,1 0-1,0 0 0,0 0 0,10-8 1,-8 10-22,1 0 0,-1 1 1,1 0-1,0 0 0,16-4 1,-23 7-3,1 0 1,-1 1 0,1-1-1,-1 0 1,1 1 0,0 0-1,-1-1 1,1 1 0,-1 0-1,1 1 1,0-1 0,-1 0 0,1 1-1,-1-1 1,1 1 0,-1 0-1,1 0 1,-1 0 0,1 0-1,-1 0 1,0 0 0,0 1-1,1-1 1,-1 1 0,2 2 0,1 4 41,-1 1 1,0 0 0,0-1 0,-1 2 0,0-1-1,0 0 1,-1 1 0,-1-1 0,1 1 0,-2-1 0,1 1-1,-1 0 1,-2 12 0,2-14-10,-1 0 1,0 0-1,-1 0 0,0 0 1,0-1-1,-1 1 0,0-1 0,0 1 1,0-1-1,-1 0 0,0 0 1,-1 0-1,0-1 0,0 0 1,0 0-1,-9 8 0,6-8-17,0-2-1,-1 1 1,1-1-1,-1 0 1,0-1-1,0 0 1,-10 2-1,14-3-27,-1-1 0,1 0 0,-1 0 0,1-1 0,-1 0 0,1 0 0,-1 0 0,1-1 0,-1 1 0,1-1 0,-1 0 0,1-1 0,-8-2 0,12 3-90,0 0 0,0 1 1,0-1-1,0 1 0,1-1 1,-1 0-1,0 0 0,0 0 1,0 1-1,1-1 0,-1 0 1,1 0-1,-1 0 0,1 0 1,-1 0-1,1 0 0,-1 0 1,1 0-1,0 0 0,-1 0 1,1 0-1,0-1 0,0 1 1,0 0-1,0 0 0,0 0 1,0 0-1,0 0 0,0 0 1,1 0-1,0-2 0,1-11-8647</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9.886"/>
    </inkml:context>
    <inkml:brush xml:id="br0">
      <inkml:brushProperty name="width" value="0.05" units="cm"/>
      <inkml:brushProperty name="height" value="0.05" units="cm"/>
    </inkml:brush>
  </inkml:definitions>
  <inkml:trace contextRef="#ctx0" brushRef="#br0">155 356 8192,'4'18'13,"0"1"-53,-4-19 47,0 0 1,-1 0-1,1 0 0,0 0 1,0 0-1,0 0 0,0 0 1,0 0-1,0 0 0,0 0 1,0 0-1,-1 0 0,1 0 1,0 0-1,0 0 0,0 0 1,0 0-1,0 0 0,0 0 1,0 0-1,-1 0 0,1 0 1,0 0-1,0 0 0,0 0 1,0 0-1,0 0 0,0 0 1,0 0-1,0 0 0,0 0 1,-1 0-1,1 1 0,0-1 1,0 0-1,0 0 0,0 0 1,0 0-1,0 0 0,0 0 1,0 0-1,0 0 0,0 0 1,0 1-1,0-1 0,0 0 1,0 0-1,0 0 0,0 0 1,0 0-1,0 0 0,0 0 1,0 1-1,0-1 0,0 0 1,-4-3 221,0 0 1,-1 0-1,1 0 1,0 0-1,-1 1 1,0 0-1,0 0 1,0 0-1,0 1 1,0-1-1,-6 0 1,7 2-163,-1-1 1,1 0-1,-1 0 0,1 0 1,0-1-1,0 1 1,0-1-1,0 0 1,0 0-1,0-1 1,0 1-1,1-1 0,-1 0 1,1 0-1,0 0 1,0 0-1,-5-6 1,4 1-53,1 1 0,0-1 0,0 0 0,1 0 0,0 0 1,0 0-1,1 0 0,0-1 0,0 1 0,1 0 0,0-1 1,0 1-1,1 0 0,0 0 0,1-1 0,0 1 0,0 0 0,6-12 1,-4 8 2,1 1 1,1-1 0,0 1-1,0 0 1,1 1 0,0-1-1,1 1 1,0 1 0,1 0-1,0 0 1,19-14 0,-24 20-17,1 0 1,-1 1 0,1 0 0,0 0 0,-1 0 0,1 0-1,0 0 1,0 1 0,0 0 0,1 0 0,-1 1-1,0-1 1,0 1 0,0 0 0,0 1 0,1-1 0,-1 1-1,0 0 1,0 0 0,0 1 0,0-1 0,0 1 0,-1 0-1,1 1 1,0-1 0,-1 1 0,0 0 0,1 0-1,-1 0 1,0 1 0,-1-1 0,1 1 0,3 4 0,-1-1 5,-1 0 0,1 0 1,-1 0-1,0 1 1,-1 0-1,0 0 1,0 0-1,-1 0 0,0 1 1,-1 0-1,1-1 1,-1 1-1,-1 0 0,0 0 1,0 0-1,-1 0 1,0 0-1,-2 12 1,0-13 6,0 0 0,-1-1 0,1 0 0,-2 1 0,1-1 0,-1 0 0,0-1 0,0 1 0,-1-1 0,0 0 0,0 0 0,0 0 0,-1 0 0,0-1 0,0 0 0,0-1 0,-1 1 0,1-1 0,-1 0 0,0-1 0,0 0 0,-1 0 0,1 0 0,-1-1 0,1 0 0,-10 1 0,11-3-172,-1 0-1,0 0 1,1-1 0,-1 0 0,1 0 0,0-1-1,-12-4 1,-7-1-3108,14 4-2601</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0.940"/>
    </inkml:context>
    <inkml:brush xml:id="br0">
      <inkml:brushProperty name="width" value="0.05" units="cm"/>
      <inkml:brushProperty name="height" value="0.05" units="cm"/>
    </inkml:brush>
  </inkml:definitions>
  <inkml:trace contextRef="#ctx0" brushRef="#br0">11 374 7040,'2'-8'154,"1"-1"0,0 1 1,0-1-1,1 1 0,0 0 0,1 0 1,-1 1-1,2-1 0,-1 1 0,1 0 1,0 1-1,12-12 0,58-66 905,-49 52-533,31-30 1,-41 49-271,0 0 0,21-12 0,10-7 256,-43 31-437,-11 11 47,-12 14 44,-57 75-135,-18 21 44,72-96-41,-45 45 109,59-62-95,-1 0 0,0 0 0,-1-1-1,0 0 1,1-1 0,-17 7 0,25-12-44,0 0-1,-1 1 0,1-1 1,0 0-1,-1 0 0,1 0 1,0 0-1,-1 0 1,1 0-1,0 0 0,-1 0 1,1 0-1,0 1 0,-1-2 1,1 1-1,-1 0 0,1 0 1,0 0-1,-1 0 1,1 0-1,0 0 0,-1 0 1,1 0-1,0 0 0,-1-1 1,1 1-1,0 0 0,0 0 1,-1 0-1,1-1 1,0 1-1,0 0 0,-1 0 1,1-1-1,0 1 0,0 0 1,0-1-1,-1 1 0,1 0 1,0 0-1,0-1 1,0 1-1,0 0 0,0-1 1,0 1-1,0-1 0,-1 1 1,1 0-1,0-1 0,0 1 1,0 0-1,1-1 1,-1 1-1,0 0 0,0-1 1,0 1-1,0 0 0,0-1 1,0 1-1,0 0 0,1-1 1,-1 1-1,0 0 1,0-1-1,0 1 0,1 0 1,-1-1-1,12-24 67,3 2-55,2 1 0,0 0 0,2 1 1,24-20-1,-13 10-91,-12 13-590,1 1 1,1 0-1,0 1 1,30-17-1,-28 21-6267</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1.662"/>
    </inkml:context>
    <inkml:brush xml:id="br0">
      <inkml:brushProperty name="width" value="0.05" units="cm"/>
      <inkml:brushProperty name="height" value="0.05" units="cm"/>
    </inkml:brush>
  </inkml:definitions>
  <inkml:trace contextRef="#ctx0" brushRef="#br0">25 548 9472,'-5'-10'-128,"1"0"0,0-1 0,1 0 0,0 0 0,1 0 0,-2-18 0,11-362 0,-4 327 256,13 115 512,-4 13-154,-4 0 0,-2 1 1,-3-1-1,-7 89 1,3-144-393,1-2 33,0 0 0,-1 0-1,0 0 1,0 0 0,-1 0-1,-3 8 1,1-13-64,-1-10-9,-1-10 0,2-15-840,2 1 0,1-50 0,1 45-632,0-7-4406</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3.087"/>
    </inkml:context>
    <inkml:brush xml:id="br0">
      <inkml:brushProperty name="width" value="0.05" units="cm"/>
      <inkml:brushProperty name="height" value="0.05" units="cm"/>
    </inkml:brush>
  </inkml:definitions>
  <inkml:trace contextRef="#ctx0" brushRef="#br0">1 541 8320,'0'0'2944,"2"-5"-2347,4-14-221,0 0 0,-1 0 0,-1-1 0,-1 0 0,0 0 0,-2 0 0,-1-35 0,-2 16 56,4-62 1,0 86-371,0 0 1,0 1-1,2-1 1,0 1 0,0 0-1,1 0 1,10-19-1,-11 28-57,0-1-1,0 1 1,1 0-1,-1 1 1,1-1-1,0 1 1,1 0-1,-1 0 1,1 1 0,-1-1-1,1 1 1,0 0-1,0 1 1,0 0-1,1 0 1,-1 0-1,1 0 1,-1 1-1,9 0 1,-6-1-1,-1 2 0,1-1 0,-1 2-1,1-1 1,0 1 0,-1 0 0,1 1 0,-1-1 0,0 2 0,1-1 0,-1 1 0,0 1 0,-1-1 0,11 7-1,-9-2 18,0 0 0,0 1 0,-1 0 0,0 0 0,-1 1 0,0 0 0,-1 0 0,0 1 0,0-1 0,-1 2 0,0-1 0,-1 0 0,4 20 0,-2-3 44,-1 0 0,-1 1 0,-1-1 0,-3 49 0,-9 86 20,9-163-97,0 0 0,0 0 0,0 0 0,0 0 0,1 0 0,-1 0 0,0 0 0,0 0 0,0 0 0,0 0 0,0 0 0,0-1 0,0 1 0,0 0 0,0 0 0,1 0 0,-1 0 0,0 0 0,0 0 0,0 0 0,0 0 0,0 0 0,0 0 0,0 0 0,0 0 0,0 0 0,1 0 0,-1 0 0,0 0 0,0 0 0,0 1 0,0-1 0,0 0 0,0 0 0,0 0 0,0 0 0,0 0 0,1 0 0,-1 0 0,0 0 0,0 0 0,0 0 0,0 0 0,0 0 0,0 0 0,0 1-1,0-1 1,0 0 0,0 0 0,0 0 0,0 0 0,0 0 0,0 0 0,0 0 0,0 0 0,0 0 0,0 1 0,0-1 0,0 0 0,0 0 0,0 0 0,0 0 0,0 0 0,0 0 0,0 0 0,0 0 0,0 1 0,0-1 0,0 0 0,7-8-1642,-4 5-117</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3.891"/>
    </inkml:context>
    <inkml:brush xml:id="br0">
      <inkml:brushProperty name="width" value="0.05" units="cm"/>
      <inkml:brushProperty name="height" value="0.05" units="cm"/>
    </inkml:brush>
  </inkml:definitions>
  <inkml:trace contextRef="#ctx0" brushRef="#br0">165 323 9344,'4'7'54,"-3"-6"-31,0 0 1,0 0 0,0 1-1,0-1 1,0 1-1,0-1 1,-1 0-1,1 1 1,-1-1-1,1 1 1,-1 0 0,1-1-1,-1 3 1,-22-24 488,6 4-290,-7-6 253,0-2 0,-31-43 0,49 59-424,0 0 0,0 0 0,1 0 0,0 0 0,1-1 0,0 1-1,0-1 1,0 0 0,2 0 0,-1 0 0,1 0 0,0 0 0,1-1-1,1-11 1,-1 19-36,0-1 1,1 1-1,-1-1 0,1 1 0,0-1 0,0 1 0,0 0 0,0-1 0,0 1 0,0 0 1,0 0-1,1 0 0,0 0 0,-1 0 0,1 0 0,0 1 0,0-1 0,2-2 0,0 2 2,0 0 0,0 0-1,1 0 1,-1 0-1,1 0 1,-1 1-1,1 0 1,-1 0-1,7 0 1,6 0 50,0 1 1,1 0-1,-1 1 0,23 6 1,-23-4-7,-1 0 1,0 2 0,0 0-1,0 1 1,-1 1 0,18 9 0,-28-13-45,-1-1 1,0 0 0,0 1 0,0 0 0,-1 0 0,1 0 0,-1 0 0,1 1 0,-1 0 0,0-1 0,-1 1 0,1 0 0,-1 0 0,1 1 0,-1-1 0,0 0 0,-1 1 0,1-1 0,-1 1 0,0-1 0,0 1 0,0 0 0,-1 0 0,0-1 0,0 1 0,0 8 0,-1-10-13,0 0 0,-1 0 0,1 0 0,0 0 0,-1 0 0,0-1 1,0 1-1,1-1 0,-1 1 0,-1-1 0,1 0 0,0 1 0,-1-1 0,1-1 0,-1 1 0,1 0 0,-1 0 0,0-1 1,0 0-1,0 1 0,1-1 0,-6 1 0,-9 3-67,0-1 1,-30 5-1,40-8 23,-68 5-3075,62-6-4310</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4.960"/>
    </inkml:context>
    <inkml:brush xml:id="br0">
      <inkml:brushProperty name="width" value="0.05" units="cm"/>
      <inkml:brushProperty name="height" value="0.05" units="cm"/>
    </inkml:brush>
  </inkml:definitions>
  <inkml:trace contextRef="#ctx0" brushRef="#br0">0 249 7424,'11'-5'437,"-14"14"544,-2-3 49,9-19-449,13-21 118,2 1-1,23-33 1,-13 23-299,-24 35-303,1 1 0,-1-1 0,2 1 1,-1 1-1,1-1 0,0 1 0,0 0 0,16-9 1,-20 16 123,-5 6-147,-5 7-7,-32 30 203,28-34-665,1 0 0,1 1-1,0 1 1,-13 21 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5.609"/>
    </inkml:context>
    <inkml:brush xml:id="br0">
      <inkml:brushProperty name="width" value="0.05" units="cm"/>
      <inkml:brushProperty name="height" value="0.05" units="cm"/>
    </inkml:brush>
  </inkml:definitions>
  <inkml:trace contextRef="#ctx0" brushRef="#br0">54 402 11648,'1'-5'128,"4"-21"2,-1-1 0,-2 1-1,0-1 1,-2 0 0,-1 1 0,-1-1 0,-1 1 0,-2-1 0,0 1 0,-15-39 0,11 11 107,7 42-59,4 37 26,2 26-81,-3 1 1,-2 0 0,-2 0-1,-13 64 1,11-99-124,2-31-209,4-28-584,1 6-1319,1-2-5376</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6.691"/>
    </inkml:context>
    <inkml:brush xml:id="br0">
      <inkml:brushProperty name="width" value="0.05" units="cm"/>
      <inkml:brushProperty name="height" value="0.05" units="cm"/>
    </inkml:brush>
  </inkml:definitions>
  <inkml:trace contextRef="#ctx0" brushRef="#br0">1 642 8832,'6'-26'21,"-6"26"-9,0 0 1,0 0-1,0 1 0,0-1 0,0 0 1,0 0-1,0 0 0,0 0 0,0 1 0,1-1 1,-1 0-1,0 0 0,0 0 0,0 1 1,0-1-1,0 0 0,0 0 0,0 0 1,0 0-1,0 0 0,1 1 0,-1-1 1,0 0-1,0 0 0,0 0 0,0 0 1,0 0-1,1 0 0,-1 0 0,0 0 0,0 1 1,0-1-1,0 0 0,1 0 0,-1 0 1,0 0-1,0 0 0,0 0 0,0 0 1,1 0-1,-1 0 0,0 0 0,0 0 1,0 0-1,1 0 0,-1 0 0,0 0 1,0-1-1,0 1 0,0 0 0,1 0 1,-1 0-1,0 0 0,0 0 0,0 0 0,0 0 1,0 0-1,1-1 0,-1 1 0,0 0 1,0 0-1,0 0 0,0 0 0,0 0 1,0-1-1,0 1 0,0 0 0,1 0 1,-1-1-1,4 6 1366,-1-17-584,-1-120 1271,3-62-780,-1 159-1200,1 0 0,1 1 1,2 0-1,2 0 0,25-59 1,-35 92-88,1-1 0,-1 1 1,1 0-1,-1 0 1,1 0-1,0 0 1,0 0-1,-1 0 1,1 0-1,0 0 0,0 1 1,0-1-1,0 0 1,0 0-1,0 1 1,0-1-1,1 1 1,-1-1-1,0 1 0,0-1 1,0 1-1,0 0 1,3-1-1,-1 1-6,0 0 1,-1 1-1,1-1 0,0 0 0,0 1 1,0 0-1,-1 0 0,1-1 0,0 2 1,3 0-1,-1 2-9,1-1-1,0 0 1,-1 1 0,0 0 0,0 1 0,0-1 0,0 1-1,6 8 1,-5 1-8,0-1-1,-1 1 1,-1 0-1,0 1 1,-1-1-1,0 1 1,0 21 0,3 10-6,-3-31 31,21 165 0,-22-154 0,-1 0 0,-2 1 0,0-1 0,-10 49 0,-2-34-3350</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7.509"/>
    </inkml:context>
    <inkml:brush xml:id="br0">
      <inkml:brushProperty name="width" value="0.05" units="cm"/>
      <inkml:brushProperty name="height" value="0.05" units="cm"/>
    </inkml:brush>
  </inkml:definitions>
  <inkml:trace contextRef="#ctx0" brushRef="#br0">153 272 8064,'0'0'661,"-25"-1"939,20-1-1422,0 1-1,-1-1 1,1-1 0,0 1 0,0-1-1,0 0 1,0 0 0,1 0 0,-1-1-1,-6-5 1,-1-3 159,1 0 0,-13-18-1,22 27-315,-1-1 0,1 0 1,0 0-1,0 0 0,0 0 0,1-1 0,-1 1 0,1 0 0,0-1 0,0 1 0,1-1 1,-1 1-1,1-1 0,0 1 0,0-1 0,1 1 0,-1-1 0,1 1 0,0-1 0,0 1 1,1 0-1,-1-1 0,4-5 0,-3 5-1,1 1 1,0-1 0,0 0-1,0 1 1,0 0-1,1 0 1,0 0-1,0 0 1,0 0-1,0 1 1,0 0-1,1 0 1,0 0-1,-1 0 1,1 1-1,0 0 1,0 0-1,0 0 1,6-1 0,0 2 2,0-1 0,0 2 1,0-1-1,1 2 0,-1-1 1,0 2-1,15 3 0,-20-4-10,-1 0 0,0 1 0,1-1 0,-1 1 0,0 1-1,0-1 1,0 1 0,0 0 0,-1 0 0,1 0 0,-1 1 0,0-1-1,0 1 1,0 0 0,0 1 0,4 6 0,-6-7-5,-1-1 1,0 1 0,0 0-1,0 0 1,0 0-1,-1 0 1,1 0 0,-1 0-1,0 0 1,0 0-1,-1 0 1,1 0-1,-1 0 1,0 0 0,0 0-1,0 0 1,-1 0-1,1-1 1,-1 1-1,0-1 1,0 1 0,-3 4-1,0-1 9,0 0-1,0 0 1,-1 0-1,0 0 1,0-1-1,-1 0 1,0 0-1,0-1 1,-10 6 0,-51 21-1761,62-30 1361,-1 0 1,1 0-1,0 0 1,-1-1 0,1 0-1,-1 0 1,0 0-1,1-1 1,-11-1 0,9-1-5698</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8.806"/>
    </inkml:context>
    <inkml:brush xml:id="br0">
      <inkml:brushProperty name="width" value="0.05" units="cm"/>
      <inkml:brushProperty name="height" value="0.05" units="cm"/>
    </inkml:brush>
  </inkml:definitions>
  <inkml:trace contextRef="#ctx0" brushRef="#br0">2 513 128,'-2'-22'0,"3"21"188,12-10 3027,0-1 1,15-16-1,-5-9-2357,-10 15-564,0 2-1,1 0 1,1 0-1,25-25 1,-27 36-48,-13 9-242,1 0 0,-1 0 0,0 0 0,0 0-1,0 0 1,0 0 0,1 0 0,-1 0 0,0 0 0,0 0 0,0 0 0,0 0 0,0 0-1,1 1 1,-1-1 0,0 0 0,0 0 0,0 0 0,0 0 0,0 0 0,1 0 0,-1 0 0,0 0-1,0 1 1,0-1 0,0 0 0,0 0 0,0 0 0,0 0 0,0 0 0,0 1 0,0-1 0,0 0-1,1 0 1,-1 0 0,0 0 0,0 0 0,0 1 0,0-1 0,0 0 0,0 0 0,0 0-1,0 1 1,-6 27 176,4-21-159,-3 7-10,0 0 0,-1-1-1,0 0 1,-1 0 0,0-1-1,-1 0 1,0 0 0,-1 0-1,0-1 1,-1-1 0,-1 0-1,1 0 1,-17 10 0,24-17-16,-1-1 0,0 0 1,0 0-1,0 0 0,0 0 1,0-1-1,-5 1 0,8-2 4,1 1 0,-1-1-1,1 0 1,-1 0-1,1 0 1,-1 0 0,1 0-1,-1 0 1,0 0-1,1 0 1,-1-1 0,1 1-1,-1 0 1,1 0-1,-1 0 1,1-1 0,-1 1-1,1 0 1,-1 0 0,1-1-1,0 1 1,-1 0-1,1-1 1,-1 0 0,1 0-1,-1 0 0,1 0 0,0 0 0,0 0 0,-1 0 0,1 0 0,0 0 0,0 0 0,0 0 0,1 0 0,-1 0 0,0 0 1,0 0-1,0 0 0,1 0 0,-1 0 0,1-2 0,6-11-48,0 1 0,0 0 1,1 0-1,15-18 0,10-16-85,85-170 114,-112 210 69,-5 16 72,-7 33 193,2-15-154,-16 130 411,-1 13 12,16-122-198,4-102-22,14-92-338,13-182-26,-21 289-57,-2 35 10,-1 26 7,-2 40-138,3 196-4653,-2-210-1652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6.250"/>
    </inkml:context>
    <inkml:brush xml:id="br0">
      <inkml:brushProperty name="width" value="0.05" units="cm"/>
      <inkml:brushProperty name="height" value="0.05" units="cm"/>
    </inkml:brush>
  </inkml:definitions>
  <inkml:trace contextRef="#ctx0" brushRef="#br0">13 255 8704,'22'-24'8,"-23"22"2,-4 3 4,-18 12 82,23-13-83,0 0 1,0 0-1,0 0 1,0 0-1,0 0 1,0-1-1,0 1 1,0 0-1,0 0 0,0 0 1,0 0-1,-1 0 1,1 0-1,0 0 1,0-1-1,0 1 1,0 0-1,0 0 1,0 0-1,0 0 1,0 0-1,0 0 1,0 0-1,0 0 1,0 0-1,-1 0 1,1 0-1,0-1 1,0 1-1,0 0 0,0 0 1,0 0-1,0 0 1,0 0-1,0 0 1,-1 0-1,1 0 1,0 0-1,0 0 1,0 0-1,0 0 1,0 0-1,0 0 1,0 0-1,-1 0 1,1 0-1,0 0 1,0 0-1,0 0 1,0 1-1,0-1 0,0 0 1,0 0-1,0 0 1,-1 0-1,1 0 1,0 0-1,0 0 1,0 0-1,0 0 1,0 0-1,0 0 1,0 1-1,0-1 1,6-15 599,15-15 202,15-15 64,-23 28-683,0 1 0,1 0 0,25-21 1,-25 25-104,35-25 244,-46 35-303,1-1 0,-1 2 0,1-1 0,-1 0 1,1 1-1,0-1 0,0 1 0,0 0 0,-1 1 1,1-1-1,0 0 0,7 1 0,-11 0-29,0 1-1,0-1 0,0 0 1,1 0-1,-1 0 0,0 1 1,0-1-1,0 0 0,0 0 1,1 1-1,-1-1 0,0 0 1,0 1-1,0-1 1,0 0-1,0 0 0,0 1 1,0-1-1,0 0 0,0 1 1,0-1-1,0 0 0,0 1 1,0-1-1,0 0 0,0 0 1,0 1-1,0-1 0,0 0 1,-1 1-1,1-1 0,0 0 1,0 0-1,0 1 1,0-1-1,-1 0 0,1 0 1,0 1-1,-9 15 50,8-13-22,-14 24-51,-2-2-1,-35 45 1,10-22-2973,29-34-4176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0.243"/>
    </inkml:context>
    <inkml:brush xml:id="br0">
      <inkml:brushProperty name="width" value="0.05" units="cm"/>
      <inkml:brushProperty name="height" value="0.05" units="cm"/>
    </inkml:brush>
  </inkml:definitions>
  <inkml:trace contextRef="#ctx0" brushRef="#br0">43 476 11776,'-1'-8'411,"0"-1"1,-1 1-1,0 0 1,-5-13-1,-4-22 860,4 9-1037,2-1 1,1 1 0,2-1-1,1 1 1,2-1 0,9-58-1,-9 90-232,0-1-1,1 1 1,-1-1 0,1 1-1,0-1 1,-1 1 0,2 0-1,-1 0 1,0 0 0,1 0-1,-1 0 1,1 1 0,0-1-1,0 1 1,4-3 0,0 0-3,0 1 0,1 0 1,-1 1-1,1 0 0,0 0 0,8-2 0,-12 5 5,0 0 0,0 0-1,0 0 1,0 0-1,-1 1 1,1-1-1,0 1 1,0 0-1,0 1 1,0-1 0,-1 1-1,1-1 1,-1 1-1,1 0 1,-1 0-1,0 1 1,4 2-1,7 7 19,0 0-1,15 17 0,-15-13-16,-1 1 0,-1-1 0,-1 2-1,0 0 1,-1 0 0,-1 1 0,-1 0-1,-1 1 1,0 0 0,-1 0 0,-2 0-1,0 1 1,-1 0 0,-1-1 0,0 1-1,-2 0 1,-3 24 0,0-27-782,0-11-2691</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1.081"/>
    </inkml:context>
    <inkml:brush xml:id="br0">
      <inkml:brushProperty name="width" value="0.05" units="cm"/>
      <inkml:brushProperty name="height" value="0.05" units="cm"/>
    </inkml:brush>
  </inkml:definitions>
  <inkml:trace contextRef="#ctx0" brushRef="#br0">173 282 7680,'10'22'186,"-8"-14"-12,-8-16-1,3 5-39,1 1-1,-1 0 1,0 0-1,0 1 1,0-1 0,1 1-1,-2-1 1,1 1-1,0 0 1,0 0 0,0 0-1,0 0 1,-6 0-1,-25-10 1048,26 7-1055,0-1 1,1-1 0,0 1-1,0-1 1,0-1 0,1 1 0,0-1-1,0 0 1,1-1 0,-7-9-1,10 12-94,-1 1 0,1-1-1,0 0 1,0 1 0,0-1-1,1 0 1,0 0-1,0 0 1,0-1 0,0 1-1,1 0 1,0 0 0,0 0-1,0-1 1,1 1 0,-1 0-1,1 0 1,1 0 0,1-6-1,0 5-24,0 0-1,0 0 1,1 1-1,0 0 1,0 0-1,0 0 1,0 0-1,1 0 1,0 1-1,0 0 1,0 0-1,1 0 1,-1 1-1,1 0 1,0 0-1,-1 0 1,1 1-1,1 0 0,-1 0 1,0 0-1,0 1 1,1 0-1,-1 0 1,1 0-1,-1 1 1,8 1-1,-5-1 11,-1 1 0,0 0 0,1 0 0,-1 1 0,0 0-1,0 1 1,0-1 0,0 2 0,0-1 0,-1 1 0,1 0-1,-1 1 1,0-1 0,0 2 0,-1-1 0,0 1 0,0 0 0,0 0-1,9 13 1,-14-17-13,0 0 0,0-1 0,0 1 1,0 0-1,0 0 0,0 1 0,-1-1 0,1 0 0,-1 0 0,1 0 0,-1 0 0,0 1 0,0-1 0,0 0 0,0 0 0,0 0 0,-1 0 0,1 1 1,-1 2-1,-1-2 8,0 1 1,1-1-1,-1 0 1,0 1-1,-1-1 0,1 0 1,0 0-1,-1-1 1,0 1-1,-4 3 1,-1 0 10,0 0 1,-1-1-1,0 0 0,0 0 1,0-1-1,-1 0 0,-14 3 1,-54 6-2435,57-10-5546</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1.839"/>
    </inkml:context>
    <inkml:brush xml:id="br0">
      <inkml:brushProperty name="width" value="0.05" units="cm"/>
      <inkml:brushProperty name="height" value="0.05" units="cm"/>
    </inkml:brush>
  </inkml:definitions>
  <inkml:trace contextRef="#ctx0" brushRef="#br0">1 275 10368,'9'-28'128,"-5"17"96,1 0-1,1 0 1,0 1 0,0 0 0,1 1 0,9-11 0,21-31 257,-19 17-256,-14 23-144,1 1-1,1 0 1,0 0-1,0 1 1,1-1-1,10-10 1,-15 22 100,-4 8-108,-5 10 14,6-18-151,-3 10 150,-2 1 0,0-1 1,-13 20-1,-5-7-2543</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2.489"/>
    </inkml:context>
    <inkml:brush xml:id="br0">
      <inkml:brushProperty name="width" value="0.05" units="cm"/>
      <inkml:brushProperty name="height" value="0.05" units="cm"/>
    </inkml:brush>
  </inkml:definitions>
  <inkml:trace contextRef="#ctx0" brushRef="#br0">57 553 11648,'27'-116'512,"-24"98"-431,-1 0 1,-1-1-1,-1 1 0,-1 0 1,0 0-1,-1 0 1,-1 0-1,-1 0 1,-1 0-1,-10-27 1,4 22 9,1-1 0,2 0 1,0 0-1,1-1 1,2 0-1,-4-41 1,16 168-92,1 33 0,-17 26-107,9-154-184,3-15-1957,-2-1-5090</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4.470"/>
    </inkml:context>
    <inkml:brush xml:id="br0">
      <inkml:brushProperty name="width" value="0.05" units="cm"/>
      <inkml:brushProperty name="height" value="0.05" units="cm"/>
    </inkml:brush>
  </inkml:definitions>
  <inkml:trace contextRef="#ctx0" brushRef="#br0">70 593 8064,'0'0'2432,"-3"-6"-2070,-15-51 218,3-1 0,-10-68 0,21 99-504,1-1-1,2 0 1,0 1 0,2-1 0,1 0 0,2 1 0,7-32 0,-9 53-68,0 0 1,0 1-1,0-1 0,1 1 1,0-1-1,0 1 0,1 0 1,-1 0-1,1 0 0,0 1 1,0-1-1,1 1 0,-1 0 1,1 0-1,8-4 0,-10 6-4,0 1-1,0-1 0,0 1 1,0 0-1,0 0 1,0 0-1,1 0 0,-1 1 1,0-1-1,1 1 0,-1 0 1,0 0-1,1 0 1,-1 1-1,0-1 0,1 1 1,-1-1-1,0 1 0,0 0 1,0 1-1,0-1 1,0 0-1,0 1 0,0 0 1,0-1-1,0 1 0,-1 0 1,1 1-1,3 2 1,6 8-4,-1 1 0,0 0 0,-1 1 0,-1 0 0,0 1 0,-1-1 0,0 2 0,-2-1 0,0 1 0,0 0 0,-2 0 0,5 34 0,-4-10 0,-3 0 0,0 0 0,-3 0 0,-9 62 0,8-92-564,0 0 1,0 0 0,-1-1 0,-6 17 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5.305"/>
    </inkml:context>
    <inkml:brush xml:id="br0">
      <inkml:brushProperty name="width" value="0.05" units="cm"/>
      <inkml:brushProperty name="height" value="0.05" units="cm"/>
    </inkml:brush>
  </inkml:definitions>
  <inkml:trace contextRef="#ctx0" brushRef="#br0">268 224 12928,'21'23'-11,"-21"-23"11,1 0 1,-1 0 0,0 1-1,0-1 1,0 0-1,0 0 1,0 1-1,0-1 1,0 0-1,0 0 1,0 1-1,0-1 1,0 0-1,0 0 1,0 1 0,0-1-1,0 0 1,0 0-1,0 1 1,0-1-1,0 0 1,0 0-1,-1 1 1,1-1-1,0 0 1,0 0 0,0 0-1,0 1 1,0-1-1,-1 0 1,1 0-1,0 0 1,0 1-1,0-1 1,-1 0-1,-19 3 120,1-4-9,0-1 0,0 0 1,0-2-1,1 0 1,-1-1-1,1-1 0,-21-9 1,31 11-83,1 0 0,-1-1 0,1 1 0,0-2 1,0 1-1,1-1 0,0 0 0,-7-7 1,10 9-11,0-1 1,0 1 0,0-1-1,1 0 1,-1 0 0,1 0-1,0 0 1,0-1 0,1 1-1,0 0 1,0-1 0,0 1-1,0-10 1,2 11-15,-1 1-1,1 0 1,0-1 0,0 1 0,0 0-1,0 0 1,0 0 0,1 0 0,-1 0 0,1 0-1,0 0 1,0 0 0,0 1 0,0-1-1,0 1 1,1-1 0,-1 1 0,1 0-1,0 0 1,-1 0 0,1 0 0,0 1-1,0-1 1,0 1 0,0 0 0,0 0-1,6-2 1,4-1 12,1 1 0,-1 0 0,1 1 0,0 0 0,19 1 0,-20 1-11,0 0 1,0 1-1,0 1 1,0 0-1,0 1 1,0 0-1,-1 1 1,21 9-1,-27-10-1,0 1 0,0-1 0,0 1 0,0 1 0,-1-1 0,0 1 0,0 0 1,0 0-1,0 1 0,-1-1 0,0 1 0,0 0 0,-1 0 0,0 0 0,0 1 0,0-1 0,3 11 0,-4-11 24,-1 1 1,1-1-1,-1 0 1,0 0-1,-1 1 1,1-1-1,-1 1 0,-1-1 1,1 0-1,-1 1 1,0-1-1,-3 9 1,3-12-30,-1 0 0,1 0 0,-1 0 0,0 0 0,0 0 0,0-1 0,0 1 0,-1-1 0,1 1 0,-1-1 0,0 0 0,1 0 0,-1 0 0,0 0 0,0 0 0,0-1 0,0 1 1,-1-1-1,1 0 0,0 0 0,-1 0 0,1 0 0,0-1 0,-5 1 0,-17 1-1415,1-1 0,-40-4 0,39 2-5881</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6.155"/>
    </inkml:context>
    <inkml:brush xml:id="br0">
      <inkml:brushProperty name="width" value="0.05" units="cm"/>
      <inkml:brushProperty name="height" value="0.05" units="cm"/>
    </inkml:brush>
  </inkml:definitions>
  <inkml:trace contextRef="#ctx0" brushRef="#br0">1 242 10112,'25'-33'94,"23"-41"1,4-5 484,-47 72-467,0 1 0,0-1 0,1 1 0,-1 0 0,2 0 0,-1 0 0,10-6 0,-23 35 165,6-21-314,-4 7-280,-1 1 1,1-1-1,-1 0 0,-14 16 0</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6.744"/>
    </inkml:context>
    <inkml:brush xml:id="br0">
      <inkml:brushProperty name="width" value="0.05" units="cm"/>
      <inkml:brushProperty name="height" value="0.05" units="cm"/>
    </inkml:brush>
  </inkml:definitions>
  <inkml:trace contextRef="#ctx0" brushRef="#br0">45 549 11904,'-18'-44'128,"18"43"-125,0 1 1,0 0 0,-1-1 0,1 1-1,0 0 1,0 0 0,0-1 0,-1 1-1,1 0 1,0 0 0,0-1-1,0 1 1,-1 0 0,1 0 0,0 0-1,0-1 1,-1 1 0,1 0 0,0 0-1,-1 0 1,1 0 0,0 0 0,-1 0-1,1 0 1,0-1 0,0 1 0,-1 0-1,1 0 1,0 0 0,-1 0-1,1 0 1,0 1 0,-1-1 0,1 0-1,0 0 1,-1 0 0,1 0 0,0 0-1,-1 0 1,1 0 0,0 1 0,0-1-1,-1 0 1,1 0 0,-6 2 87,0-12 12,5 0-88,0 0-1,1 0 1,0 0-1,0 0 1,1 1-1,1-1 1,3-13-1,1-14 41,34-200 201,-38 225-215,0 0 0,-1 0 0,-1-18 1,0 18 34,0 0 0,1 0 0,2-12 0,3 65 330,-5-13-486,-7 135 984,4-144-1333,-1-1 1,-1 1-1,0 0 0,-1-1 1,-1 0-1,-14 27 1,16-36-7252</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7.956"/>
    </inkml:context>
    <inkml:brush xml:id="br0">
      <inkml:brushProperty name="width" value="0.05" units="cm"/>
      <inkml:brushProperty name="height" value="0.05" units="cm"/>
    </inkml:brush>
  </inkml:definitions>
  <inkml:trace contextRef="#ctx0" brushRef="#br0">57 472 7680,'13'-14'1850,"-26"24"289,12-10-2058,1 1-1,0-1 1,-1 0-1,1 1 1,-1-1 0,1 0-1,-1 0 1,1 1 0,-1-1-1,1 0 1,-1 0-1,1 0 1,-1 0 0,1 0-1,-1 0 1,1 1 0,-1-1-1,0 0 1,1-1-1,-1 1 1,1 0 0,-1 0-1,1 0 1,-1 0 0,1 0-1,-1 0 1,1-1-1,-1 1 1,1 0 0,-1 0-1,0-1 1,-9-18 859,2-31-675,7 45-82,-7-63 347,3 41-405,1-1 1,2 0-1,0 1 0,2-1 1,1 0-1,6-33 1,-6 57-122,-1-1 1,1 1 0,0 0-1,0 0 1,1 0 0,-1 0-1,1 0 1,0 0 0,0 1-1,0-1 1,0 1-1,1-1 1,-1 1 0,1 0-1,0 0 1,0 0 0,0 0-1,1 0 1,-1 1 0,0-1-1,1 1 1,6-3-1,8-3-4,-16 7 0,0 0 0,-1 0 0,1 0 0,0 0 0,0 0 0,0 0 0,0 0 0,0 1 0,0-1 0,0 1 0,0-1 0,0 1 0,0 0 0,0 0 0,0 0 0,0 0 0,0 0 0,0 0 0,0 1 0,0-1 0,0 1 0,0-1 0,0 1 0,0 0 0,0 0 0,0 0 0,0 0 0,-1 0 0,1 0 0,0 0 0,2 3 0,2 3 0,0 1 0,0 0 0,-1 1 0,0-1 0,0 1 0,-1 0 0,0 0 0,-1 1 0,0-1 0,0 1 0,-1-1 0,2 16 0,-1 9 0,-1 1 0,-3 41 0,-1-22-693,-17 88 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8.712"/>
    </inkml:context>
    <inkml:brush xml:id="br0">
      <inkml:brushProperty name="width" value="0.05" units="cm"/>
      <inkml:brushProperty name="height" value="0.05" units="cm"/>
    </inkml:brush>
  </inkml:definitions>
  <inkml:trace contextRef="#ctx0" brushRef="#br0">166 265 8320,'15'19'21,"-15"-18"-20,0-1 1,0 0-1,0 0 1,0 0-1,0 0 0,0 0 1,0 0-1,0 0 0,0 1 1,0-1-1,0 0 1,0 0-1,0 0 0,0 0 1,0 0-1,0 0 0,0 0 1,0 0-1,0 1 1,0-1-1,0 0 0,0 0 1,0 0-1,0 0 0,0 0 1,0 0-1,0 0 1,-1 0-1,1 0 0,0 1 1,0-1-1,0 0 0,0 0 1,0 0-1,0 0 1,0 0-1,0 0 0,0 0 1,-1 0-1,1 0 0,0 0 1,0 0-1,0 0 1,0 0-1,0 0 0,0 0 1,0 0-1,-1 0 0,1 0 1,0 0-1,0 0 1,0 0-1,0 0 0,0 0 1,0 0-1,0 0 0,0 0 1,-1 0-1,1 0 1,0 0-1,0 0 0,0 0 1,0-1-1,-16-1 82,-16-8 258,22 6-135,0 0 1,1-1-1,-1 0 0,1 0 0,0-1 1,1-1-1,-1 1 0,1-1 0,-13-15 0,18 18-147,0 0 0,0-1 0,1 1-1,-1-1 1,1 1 0,0-1 0,0 0-1,1 0 1,-1 0 0,1 0 0,0 0-1,1-1 1,-1 1 0,1 0-1,0 0 1,0-1 0,1 1 0,-1 0-1,1 0 1,1 0 0,-1 0 0,3-6-1,-2 5-51,0 1 0,1 0 0,0 0-1,0 0 1,0 1 0,1-1-1,-1 1 1,1-1 0,0 1 0,0 1-1,1-1 1,-1 0 0,1 1 0,-1 0-1,1 0 1,0 0 0,1 1 0,-1 0-1,0 0 1,1 0 0,-1 1 0,1-1-1,-1 1 1,1 1 0,0-1-1,-1 1 1,1 0 0,0 0 0,-1 0-1,1 1 1,0 0 0,-1 0 0,1 1-1,-1-1 1,0 1 0,1 0 0,-1 1-1,0-1 1,0 1 0,0 0 0,-1 1-1,1-1 1,-1 1 0,1-1-1,-1 1 1,-1 1 0,1-1 0,0 0-1,-1 1 1,0 0 0,0 0 0,0 0-1,-1 0 1,0 0 0,0 1 0,2 8-1,-2-6 25,-1 0-1,0 1 1,0-1-1,-1 0 1,0 1 0,-2 11-1,1-18-24,1 0 0,0 1 0,-1-1 0,0 0 1,1 1-1,-1-1 0,0 0 0,0 0 0,0 0 0,0 0 0,-1 0 0,1 0 0,-1 0 0,1 0 0,-1-1 0,1 1 0,-1 0 1,0-1-1,0 0 0,0 1 0,0-1 0,0 0 0,0 0 0,0 0 0,0 0 0,-1 0 0,-3 0 0,-3 1-341,-1-1 0,0-1 0,1 0-1,-1 0 1,0-1 0,-17-3 0,5-1-6769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6.804"/>
    </inkml:context>
    <inkml:brush xml:id="br0">
      <inkml:brushProperty name="width" value="0.05" units="cm"/>
      <inkml:brushProperty name="height" value="0.05" units="cm"/>
    </inkml:brush>
  </inkml:definitions>
  <inkml:trace contextRef="#ctx0" brushRef="#br0">30 483 8960,'-26'-7'0,"26"7"1,0-1 1,-1 1 0,1-1 0,0 1-1,-1 0 1,1-1 0,0 1 0,0-1-1,0 1 1,-1 0 0,1-1 0,0 1-1,0-1 1,0 1 0,0-1 0,0 1-1,0-1 1,0 1 0,0-1 0,0 1-1,0-1 1,0 1 0,0-1 0,0 1 0,0 0-1,0-1 1,1 1 0,-1-1 0,0 1-1,0-1 1,0 1 0,1-1-1,10-23 120,-5 12-43,0-11 228,0-1 1,4-45-1,1-7 161,3-21-174,-11 66 8,1 1-1,12-44 1,-11 189 1448,-8-65-1372,-19 92-1,8-65-62,24-115-2959,-2 13-5355</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0.239"/>
    </inkml:context>
    <inkml:brush xml:id="br0">
      <inkml:brushProperty name="width" value="0.05" units="cm"/>
      <inkml:brushProperty name="height" value="0.05" units="cm"/>
    </inkml:brush>
  </inkml:definitions>
  <inkml:trace contextRef="#ctx0" brushRef="#br0">68 287 10112,'13'-29'0,"-18"31"73,-1 0 0,1 0 0,0 1 0,0 0 0,0 0 1,-7 5-1,10-11 1086,-8 5-243,-5 2 337,15-4-1216,-1 0 0,1 0 0,0 0 0,-1 0 0,1 0 1,-1 0-1,1 0 0,0 0 0,-1 0 0,1 0 1,0 0-1,-1 0 0,1 0 0,-1-1 0,1 1 0,0 0 1,-1 0-1,1 0 0,0-1 0,0 1 0,-1 0 1,1 0-1,0-1 0,-1 1 0,1 0 0,0 0 0,0-1 1,-1 1-1,1 0 0,0-1 0,0 0 0,4-12 518,18-16-241,-19 25-175,21-26 213,-11 12-226,1 0 0,1 1-1,0 1 1,27-23 0,-31 32-57,-1 0 1,1 0-1,18-7 0,-29 14-69,0 0 0,0 0 0,0 0 0,-1 0 0,1 0 0,0 0 0,0 0 0,0 0 0,0 0 0,0 1 0,0-1 0,0 0 0,0 0 0,0 0 0,0 0 0,0 0 0,0 0 0,0 0 0,0 0 0,0 1 0,0-1 0,0 0 0,0 0 0,0 0 0,0 0 0,0 0 0,0 0 0,0 1 0,0-1 0,0 0 0,0 0 0,0 0 0,0 0 0,0 0 0,0 0 0,0 0 0,0 0 0,0 1 0,0-1 0,0 0 0,0 0 0,0 0 0,0 0 0,0 0 0,1 0 0,-1 0 0,0 0 0,0 0 0,0 0 0,0 0 0,0 1 0,0-1 0,0 0 0,0 0 0,1 0 0,-1 0 0,0 0 0,0 0 0,0 0 0,0 0 0,-6 9 0,-119 102 235,112-99-221,4-3-16,0-1 0,1 1-1,0 1 1,0-1 0,-10 18-1,60-79-1767,-22 28 892,0 1 1,2 1 0,1 0 0,1 2 0,36-25 0,-25 19-772,10-8-4111</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1.239"/>
    </inkml:context>
    <inkml:brush xml:id="br0">
      <inkml:brushProperty name="width" value="0.05" units="cm"/>
      <inkml:brushProperty name="height" value="0.05" units="cm"/>
    </inkml:brush>
  </inkml:definitions>
  <inkml:trace contextRef="#ctx0" brushRef="#br0">45 351 10752,'3'-2'1,"-1"1"-2,-1 0-1,1 1 1,-1-1-1,0 0 1,1 0-1,-1 0 1,0 0-1,1 0 1,-1 0-1,0-1 0,0 1 1,0 0-1,0 0 1,1-3-1,-2 3-1,0 1 0,0-1 0,0 1 0,0 0 0,0-1 0,-1 1 0,1 0 0,0 0-1,0-1 1,0 1 0,-1 0 0,1-1 0,0 1 0,0 0 0,-1 0 0,1-1 0,0 1-1,-1 0 1,1 0 0,0 0 0,-1 0 0,1-1 0,0 1 0,-1 0 0,1 0 0,0 0 0,-1 0-1,1 0 1,0 0 0,-1 0 0,1 0 0,0 0 0,-1 0 0,1 0 0,0 0 0,-1 0 0,1 0-1,-1 0 1,1 0 0,0 1 0,-1-1 0,1 0 0,0 0 0,0 0 0,-1 1 0,1-1-1,-1 0 1,1 1 25,0-1-1,-1 0 0,1 0 1,0 1-1,-1-1 0,1 0 1,-1 0-1,1 0 0,0 1 1,-1-1-1,1 0 0,0 0 1,-1 0-1,1 0 0,-1 0 1,1 0-1,-1 0 0,1 0 1,0 0-1,-1 0 0,1 0 1,-1 0-1,1 0 0,0 0 1,-1-1-1,1 1 0,-1 0 1,1 0-1,0 0 0,-1-1 0,1 1 1,0 0-1,-1 0 0,1-1 1,0 1-1,0 0 0,-1 0 1,1-1-1,0 1 0,0 0 1,-1-1-1,1 1 0,0-1 1,0 1-1,0 0 0,0-1 1,-1 1-1,1-1 0,0 1 1,0 0-1,0-1 0,0 1 1,0-1-1,0 0 0,-15-141 1814,1-33 1727,13 306-3133,-2 57-68,1-160-228,2-28-62,0-15-41,-1-60-64,0 28-26,1 0-1,2 1 0,10-54 0,-6 127-468,-2 24 77,-6 46-4817,2-77-2411</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2.697"/>
    </inkml:context>
    <inkml:brush xml:id="br0">
      <inkml:brushProperty name="width" value="0.05" units="cm"/>
      <inkml:brushProperty name="height" value="0.05" units="cm"/>
    </inkml:brush>
  </inkml:definitions>
  <inkml:trace contextRef="#ctx0" brushRef="#br0">0 469 7808,'3'-4'0,"-2"3"0,0 0 0,-1 0 0,1 0 0,0 0 0,-1 0 0,1 0 0,0 0 0,0 0 0,0 0 0,0 1 0,0-1 0,0 0 0,0 1 0,0-1 0,0 0 0,2 0 0,-2 1 20,-1 1 1,0-1 0,0 0-1,1 0 1,-1 0-1,0 0 1,1 0 0,-1 1-1,0-1 1,0 0-1,0 0 1,1 0 0,-1 1-1,0-1 1,0 0 0,0 0-1,1 1 1,-1-1-1,0 0 1,0 0 0,0 1-1,0-1 1,0 0-1,0 1 1,0-1 0,0 0-1,0 1 1,0-1 0,0 0-1,0 0 1,0 1-1,0-1 1,0 0 0,0 1-1,0-1 1,0 1-1,0-2-4,0 1-1,0 0 0,0 0 0,0 0 1,0 0-1,0-1 0,0 1 0,0 0 0,0 0 1,0 0-1,0 0 0,0 0 0,0-1 1,0 1-1,-1 0 0,1 0 0,0 0 0,0 0 1,0 0-1,0 0 0,0-1 0,0 1 1,0 0-1,-1 0 0,1 0 0,0 0 1,0 0-1,0 0 0,0 0 0,0 0 0,-1 0 1,1 0-1,0 0 0,0-1 0,0 1 1,0 0-1,0 0 0,-1 0 0,1 0 0,0 0 1,0 0-1,0 1 0,0-1 0,-1 0 1,1 0-1,0 0 0,0 0 0,0 0 1,0 0-1,0 0 0,-1 0 0,1 0 0,0 0 1,0 0-1,0 0 0,0 1 0,0-1 1,0 0-1,-1 0 0,1 0 0,0 0 0,0 0 1,0 0-1,0 1 0,0-1 0,0 0 1,0 0-1,0 0 0,-4-11 355,1 0 1,0 0-1,1 0 0,0 0 0,1-1 1,1 1-1,0-22 0,0 21-68,3-28 224,1-1 0,17-71 1,-16 92-421,1 1 1,0 0 0,2 1-1,11-22 1,-19 38-99,1 1 0,-1 0 0,1-1 0,-1 1 1,1 0-1,0-1 0,0 1 0,0 0 0,0 0 0,0-1 0,0 1 0,0 0 1,0 0-1,0 0 0,0 1 0,1-1 0,-1 0 0,0 0 0,0 1 1,1-1-1,-1 0 0,1 1 0,-1 0 0,1-1 0,-1 1 0,1 0 0,-1 0 1,1-1-1,-1 1 0,1 0 0,-1 1 0,0-1 0,1 0 0,-1 0 1,1 1-1,-1-1 0,1 1 0,-1-1 0,2 2 0,1 0 13,-1 0 0,0 1 0,0-1 0,0 1 0,0 0 0,0 0 0,0 0 0,-1 1 0,0-1 0,1 0 0,-1 1 0,-1 0 0,3 4 0,7 31 81,-1 0 1,-3 0 0,-1 1 0,1 52 0,-5-70-84,0 3 75,-1 1-1,-3 28 1,-6-10-4151</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3.517"/>
    </inkml:context>
    <inkml:brush xml:id="br0">
      <inkml:brushProperty name="width" value="0.05" units="cm"/>
      <inkml:brushProperty name="height" value="0.05" units="cm"/>
    </inkml:brush>
  </inkml:definitions>
  <inkml:trace contextRef="#ctx0" brushRef="#br0">222 248 12160,'0'0'1536,"-3"0"-1174,-15-1-126,1 0 0,0-1 0,0-1-1,-23-7 1,32 8-138,0-1-1,0 0 0,0 0 0,1 0 1,0-1-1,-1 0 0,2-1 1,-1 0-1,0 0 0,1 0 1,-11-12-1,15 14-68,1 0 0,-1 0 0,1 0 0,-1 0 0,1-1 0,0 1 1,1 0-1,-1-1 0,0 1 0,1-1 0,0 1 0,0-1 0,0 1 0,0-1 0,0 1 0,1-1 1,0 1-1,-1-1 0,1 1 0,0 0 0,1 0 0,-1-1 0,1 1 0,-1 0 0,1 0 0,0 0 1,3-2-1,-1-2 1,1 0 1,0 1 0,1 0-1,-1 0 1,1 1 0,0 0-1,1 0 1,-1 0-1,1 0 1,12-5 0,-12 8-6,-1 0 0,1 0 0,0 0 0,0 1 0,-1 0 0,1 0 0,0 1 0,0 0-1,0 0 1,0 1 0,0 0 0,0 0 0,8 3 0,-10-3-16,0 1 0,0 0 0,0 0 0,-1 1 0,1-1 0,0 1 0,-1 0 1,0 0-1,1 1 0,-1-1 0,-1 1 0,1 0 0,0 0 0,-1 0 0,0 0 0,0 1 0,4 7 0,-6-9 5,0 0 0,0 1 0,0-1 0,0 1 0,-1-1 0,1 1 0,-1 0 0,0-1 0,0 1 0,-1-1 0,1 1 0,0 0 0,-1-1 0,0 1 0,0-1 0,0 0 0,-1 1 0,1-1 0,-1 0 0,1 0 0,-1 0 0,-4 5 0,2-3-30,0 0 0,0 0 0,0-1 0,-1 1-1,1-1 1,-1 0 0,0-1 0,-1 1-1,1-1 1,0 0 0,-12 4 0,-69 21-5979,66-21-2111</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4.349"/>
    </inkml:context>
    <inkml:brush xml:id="br0">
      <inkml:brushProperty name="width" value="0.05" units="cm"/>
      <inkml:brushProperty name="height" value="0.05" units="cm"/>
    </inkml:brush>
  </inkml:definitions>
  <inkml:trace contextRef="#ctx0" brushRef="#br0">1 299 10496,'18'-36'361,"3"1"0,1 1 1,27-33-1,-38 53-213,1 1-1,1 0 1,0 1 0,0 1 0,1 0-1,1 0 1,0 2 0,0 0 0,24-10-1,-38 18-136,0 1-1,0-1 0,0 1 1,0-1-1,1 1 0,-1-1 0,0 1 1,0 0-1,1-1 0,-1 1 1,0 0-1,0 0 0,1 0 1,-1 0-1,0 0 0,1 1 1,-1-1-1,0 0 0,2 1 0,-3-1 0,0 1 0,1 0-1,-1-1 1,0 1-1,1-1 1,-1 1 0,0 0-1,0-1 1,0 1-1,0 0 1,0-1 0,0 1-1,0 0 1,0-1-1,0 1 1,0 0 0,0-1-1,0 1 1,0 0-1,0-1 1,0 1-1,-1-1 1,1 1 0,0 0-1,-1 0 1,-4 9 70,0 0-1,-14 19 1,16-25-113,-53 61-3039,48-55-4352</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4.922"/>
    </inkml:context>
    <inkml:brush xml:id="br0">
      <inkml:brushProperty name="width" value="0.05" units="cm"/>
      <inkml:brushProperty name="height" value="0.05" units="cm"/>
    </inkml:brush>
  </inkml:definitions>
  <inkml:trace contextRef="#ctx0" brushRef="#br0">47 22 10112,'-37'83'0,"36"-80"26,1 1 0,0-1 0,0 1 0,0 0 0,1-1 0,-1 1 0,1-1 0,0 1 0,0-1 0,1 4 0,2 8 72,1 14 144,0-6 80,0 0 1,-2 0-1,-1 1 0,-1-1 0,-4 40 1,2-61 417,-3-6-281,-4-18-129,-5-30-217,7-8 26,4-101 0,1 133-139,0-10 0,1 38-2,0-1 1,0 1 0,0 0 0,0 0 0,0-1 0,0 1 0,0 0 0,0 0 0,0 0 0,0-1 0,0 1 0,0 0 0,0 0 0,0-1-1,0 1 1,0 0 0,1 0 0,-1 0 0,0-1 0,0 1 0,0 0 0,0 0 0,0 0 0,1 0 0,-1-1 0,0 1 0,0 0 0,0 0-1,0 0 1,1 0 0,-1 0 0,0 0 0,0 0 0,0-1 0,1 1 0,-1 0 0,0 0 0,0 0 0,1 0 0,-1 0 0,8 8-115,2 16-236,14 49-3168,-17-48-3456</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7.367"/>
    </inkml:context>
    <inkml:brush xml:id="br0">
      <inkml:brushProperty name="width" value="0.05" units="cm"/>
      <inkml:brushProperty name="height" value="0.05" units="cm"/>
    </inkml:brush>
  </inkml:definitions>
  <inkml:trace contextRef="#ctx0" brushRef="#br0">1 543 7680,'0'0'4885,"1"-4"-4309,9-29-30,-1 0 0,-2-1 0,-2 1 0,2-44 1,-4 37-360,1-1 0,10-40 1,-11 68-144,0 0 0,2 0 0,0 0 0,0 0 0,1 1 0,0 0 0,1 0 0,1 0 0,17-19 0,-24 29-40,1 0 1,0 0-1,0 0 0,0 1 0,0-1 0,1 0 0,-1 1 1,0 0-1,1-1 0,-1 1 0,1 0 0,-1 0 0,1 1 1,-1-1-1,1 0 0,0 1 0,-1 0 0,1-1 1,0 1-1,-1 0 0,1 1 0,0-1 0,-1 0 0,1 1 1,0-1-1,-1 1 0,1 0 0,-1 0 0,1 0 1,-1 0-1,1 0 0,-1 1 0,0-1 0,0 1 0,1-1 1,2 4-1,1 1 6,0-1 0,-1 1 0,0 0 1,0 1-1,0-1 0,0 1 0,-1 0 1,-1 0-1,1 1 0,-1-1 0,3 12 0,1 13 37,-1 1-1,-3 0 0,0 0 0,-2 0 1,-6 58-1,5-47 30,1-35-83,0-1-1,-1 0 1,0 1-1,-1-1 1,0 1-1,0-1 1,0 0-1,-1 1 1,-1-1-1,1 0 0,-1 0 1,-5 8-1,8-16-40,0-1 0,0 1 0,0 0 0,0 0-1,0 0 1,0 0 0,0 0 0,0 0 0,0 0-1,0-1 1,0 1 0,0 0 0,0 0 0,0 0-1,0 0 1,0 0 0,0 0 0,0 0-1,0-1 1,0 1 0,0 0 0,-1 0 0,1 0-1,0 0 1,0 0 0,0 0 0,0 0 0,0 0-1,0 0 1,0 0 0,0 0 0,0-1 0,-1 1-1,1 0 1,0 0 0,0 0 0,0 0 0,0 0-1,0 0 1,0 0 0,-1 0 0,1 0-1,0 0 1,0 0 0,0 0 0,0 0 0,0 0-1,0 0 1,0 0 0,-1 1 0,1-1 0,0 0-1,0 0 1,0 0 0,0 0 0,0 0 0,0 0-1,0 0 1,0 0 0,-1 0 0,1 0 0,0 1-1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8.232"/>
    </inkml:context>
    <inkml:brush xml:id="br0">
      <inkml:brushProperty name="width" value="0.05" units="cm"/>
      <inkml:brushProperty name="height" value="0.05" units="cm"/>
    </inkml:brush>
  </inkml:definitions>
  <inkml:trace contextRef="#ctx0" brushRef="#br0">194 321 9728,'6'-3'837,"-24"5"45,6 0-570,0-1-1,0 0 1,-18-1-1,24-2-282,0 0 0,0 0 1,1-1-1,-1 0 0,0 0 0,1 0 0,0-1 1,0 0-1,0 0 0,0 0 0,0 0 0,1-1 1,0 0-1,0 0 0,0 0 0,1 0 0,-1-1 1,1 1-1,0-1 0,-1-7 0,0 5 8,1 0 0,0-1 0,1 0 0,0 0 0,0 0 0,1 0 0,0 0 0,1 0 0,0 0 0,1 0 0,-1 0 0,2 0 0,3-14 0,-3 17-33,1 1 1,-1-1-1,2 1 1,-1 0 0,0 0-1,1 0 1,0 1-1,0-1 1,1 1 0,-1 0-1,1 0 1,0 0-1,0 1 1,0-1 0,1 1-1,-1 1 1,1-1-1,-1 1 1,1 0 0,0 0-1,11-2 1,-8 2 5,1 1 0,0-1 1,0 2-1,0-1 0,0 1 0,0 1 1,-1 0-1,1 0 0,0 1 0,0 0 1,-1 0-1,19 9 0,-24-9 4,1 2-1,0-1 1,-1 0-1,1 1 1,-1 0-1,0 0 0,0 0 1,-1 1-1,1-1 1,-1 1-1,0 0 1,0 0-1,-1 0 1,1 0-1,-1 0 1,0 1-1,0-1 1,-1 0-1,0 1 0,1 10 1,-1-11-3,-1 1 1,0-1-1,0 1 0,0-1 1,0 1-1,-1-1 1,0 1-1,-1-1 0,1 1 1,-1-1-1,0 0 1,0 0-1,0 0 0,-1 0 1,0 0-1,0 0 1,0-1-1,-1 0 0,1 1 1,-1-1-1,-6 5 1,1-2-273,0-2 0,0 1 0,-1-1 1,0 0-1,1-1 0,-2 0 0,1-1 1,-13 3-1,-3-1-8016</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8.881"/>
    </inkml:context>
    <inkml:brush xml:id="br0">
      <inkml:brushProperty name="width" value="0.05" units="cm"/>
      <inkml:brushProperty name="height" value="0.05" units="cm"/>
    </inkml:brush>
  </inkml:definitions>
  <inkml:trace contextRef="#ctx0" brushRef="#br0">1 1 1792,'0'0'0</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9.301"/>
    </inkml:context>
    <inkml:brush xml:id="br0">
      <inkml:brushProperty name="width" value="0.05" units="cm"/>
      <inkml:brushProperty name="height" value="0.05" units="cm"/>
    </inkml:brush>
  </inkml:definitions>
  <inkml:trace contextRef="#ctx0" brushRef="#br0">103 228 128,'0'0'1301,"-4"3"-959,-23 18 113,-45 37 6641,73-61-6963,0 0 0,1-1 0,-1 1-1,1 1 1,-1-1 0,1 0 0,3-4 0,1-1-1,2-5-27,72-109 832,-65 100-814,2 1 1,0 1-1,29-25 1,-45 44-118,30-25 127,-22 22-66,-18 19-38,-20 25-293,-39 71 1,37-57-106,23-38-1487,0-1-4352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8.489"/>
    </inkml:context>
    <inkml:brush xml:id="br0">
      <inkml:brushProperty name="width" value="0.05" units="cm"/>
      <inkml:brushProperty name="height" value="0.05" units="cm"/>
    </inkml:brush>
  </inkml:definitions>
  <inkml:trace contextRef="#ctx0" brushRef="#br0">4 462 10240,'18'-19'218,"-18"16"-40,-10 12-41,9-9-89,1 1 1,0-1-1,0 0 0,0 1 1,-1-1-1,1 0 0,0 1 1,-1-1-1,1 0 0,0 0 1,-1 1-1,1-1 0,0 0 1,-1 0-1,1 1 0,0-1 1,-1 0-1,1 0 0,-1 0 1,1 0-1,0 0 0,-1 0 1,1 0-1,-1 1 0,1-1 1,0 0-1,-1 0 0,1-1 1,-1 1-1,0-12 1578,2 1-1139,2-70 793,16-100-1,-15 147-1185,-3 20-8,0-1-1,1 1 1,5-17 0,-6 27-75,1 0 0,-1 1 1,1-1-1,-1 1 0,1 0 0,0-1 1,0 1-1,0 0 0,1 0 1,-1 1-1,1-1 0,-1 0 1,1 1-1,0-1 0,0 1 1,0 0-1,5-2 0,-6 3-7,1 0 0,0 0-1,-1 0 1,1 0 0,0 1-1,0 0 1,-1-1-1,1 1 1,0 0 0,0 0-1,-1 0 1,1 1 0,0-1-1,0 1 1,-1-1-1,1 1 1,0 0 0,-1 0-1,1 0 1,-1 1-1,1-1 1,-1 0 0,0 1-1,1 0 1,-1-1 0,0 1-1,3 3 1,0 0 9,-1 1 0,1-1 1,-1 1-1,0 0 0,0 0 1,-1 1-1,0-1 0,0 1 1,3 10-1,-1 2 40,-1 1 1,-1 0-1,-1 0 0,-1 0 1,-1 0-1,0 0 0,-2 0 1,0 0-1,-9 34 0,11-53-134,-1 0 0,1 0-1,0 0 1,-1 0-1,1 0 1,0 0 0,0 0-1,0 0 1,0 0-1,0 0 1,0 0 0,0 0-1,0 0 1,1 0-1,-1 0 1,0 0 0,0 0-1,1 1 1,0-2-49,-1 0-1,1 0 1,0 0 0,-1 0 0,1 1-1,-1-1 1,1 0 0,-1 0-1,1 0 1,-1-1 0,1 1 0,-1 0-1,1 0 1,-1 0 0,1 0 0,0 0-1,-1-1 1,1 1 0,-1 0 0,0 0-1,1-1 1,-1 1 0,1 0 0,-1-1-1,1 1 1,-1 0 0,0-1 0,1 1-1,-1-1 1,0 1 0,1-1 0,-1 0-1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9.902"/>
    </inkml:context>
    <inkml:brush xml:id="br0">
      <inkml:brushProperty name="width" value="0.05" units="cm"/>
      <inkml:brushProperty name="height" value="0.05" units="cm"/>
    </inkml:brush>
  </inkml:definitions>
  <inkml:trace contextRef="#ctx0" brushRef="#br0">10 125 7168,'0'2'384,"7"232"3968,-9-216-3836,2-18-506,0 0 1,-1 1-1,1-1 0,0 0 1,0 0-1,0 0 1,0 0-1,0 0 1,0 0-1,0 0 0,0 0 1,-1 0-1,1 0 1,0 0-1,0 0 0,0 0 1,0 0-1,0 0 1,0 0-1,0 0 0,-1 0 1,1 0-1,0 0 1,0 0-1,0 0 1,0 0-1,0 0 0,0 0 1,0 0-1,-1 0 1,1 0-1,0 0 0,0 0 1,0 0-1,0 0 1,0 0-1,0-1 1,0 1-1,0 0 0,0 0 1,0 0-1,-1 0 1,1 0-1,0 0 0,0 0 1,0 0-1,0 0 1,0-1-1,0 1 1,0 0-1,0 0 0,0 0 1,0 0-1,0 0 1,0 0-1,0 0 0,0-1 1,-7-30 533,5-67-619,15-150 0,18 358-31,-26-85-904,-2 0 0,0 45 0,-3-54-5816</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1.584"/>
    </inkml:context>
    <inkml:brush xml:id="br0">
      <inkml:brushProperty name="width" value="0.05" units="cm"/>
      <inkml:brushProperty name="height" value="0.05" units="cm"/>
    </inkml:brush>
  </inkml:definitions>
  <inkml:trace contextRef="#ctx0" brushRef="#br0">1 507 8064,'0'0'277,"1"-3"-21,12-37 618,-2 1 0,11-83 0,-2 10-317,-16 98-500,0 0 0,1 0 1,0 0-1,1 1 1,0 0-1,1 0 0,1 0 1,17-21-1,-22 30-38,1 0-1,-1 0 0,1 0 0,-1 1 0,1 0 1,0-1-1,0 1 0,1 1 0,-1-1 1,1 1-1,-1 0 0,1 0 0,0 0 0,0 0 1,0 1-1,0 0 0,0 0 0,0 0 1,0 1-1,0 0 0,0-1 0,0 2 1,0-1-1,0 1 0,0 0 0,0 0 0,0 0 1,9 4-1,-8-2 7,-1 0 1,0 1-1,0-1 1,0 1-1,-1 0 1,1 1-1,-1-1 1,0 1-1,0 0 1,0-1-1,-1 2 1,0-1-1,0 0 1,0 1-1,-1-1 1,4 13-1,0 3 91,0 1 0,-2 0-1,3 28 1,-5-17 107,-1 0 1,-1-1 0,-2 1-1,-1-1 1,-12 53-1,8-60-933,0-1 0,-13 27 0</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2.464"/>
    </inkml:context>
    <inkml:brush xml:id="br0">
      <inkml:brushProperty name="width" value="0.05" units="cm"/>
      <inkml:brushProperty name="height" value="0.05" units="cm"/>
    </inkml:brush>
  </inkml:definitions>
  <inkml:trace contextRef="#ctx0" brushRef="#br0">112 296 8960,'14'16'194,"-14"-16"-176,0 1-1,0-1 0,0 1 1,0-1-1,0 1 0,0-1 1,0 1-1,0-1 0,0 0 1,0 1-1,0-1 0,0 1 1,0-1-1,0 1 0,0-1 1,0 1-1,0-1 0,0 0 1,-1 1-1,1-1 0,0 1 1,0-1-1,-1 0 0,1 1 1,-1 0-1,-1 0 62,-1 1 0,0 0 0,1-1 0,-1 1 0,0-1 0,0 0 0,0 0 0,0 0 0,0-1 0,-6 2 0,6-2-18,1 0 0,-1 0 0,1-1 1,-1 1-1,0 0 0,1-1 0,-1 0 0,1 1 0,0-1 0,-1 0 0,1 0 0,0-1 0,-1 1 0,1 0 0,0-1 0,0 1 0,0-1 0,0 0 0,0 1 0,0-1 0,1 0 0,-1 0 0,1-1 1,-1 1-1,1 0 0,0 0 0,0-1 0,-1-2 0,-3-5 13,1 1 1,1-1 0,0 0 0,0 0-1,-2-19 1,4 14-30,0 0-1,1 0 1,1 1-1,0-1 1,1 0 0,0 0-1,1 1 1,1-1-1,1 1 1,11-27 0,-15 39-43,1 0 1,-1 0 0,1 0 0,-1 0 0,1 0-1,0 0 1,0 1 0,0-1 0,0 1 0,0-1 0,0 1-1,0 0 1,0-1 0,1 1 0,-1 0 0,0 1-1,4-2 1,-1 1 12,1 0-1,-1 1 0,0-1 1,1 1-1,-1 1 0,1-1 1,9 2-1,-4 1 11,-1 0-1,1 0 1,-1 1 0,0 0-1,0 1 1,0 0 0,13 10-1,-17-11-2,-1 0-1,0 1 1,-1 0-1,1 0 1,-1 0-1,0 0 1,-1 1-1,1 0 1,-1-1-1,0 1 1,0 0-1,-1 1 1,0-1-1,2 9 1,-3-11-7,0 0 0,-1 0 0,0 1 0,0-1 0,0 0 0,0 0 0,0 0 0,-1 1 0,0-1 0,0 0 0,0 0 0,-1 0 0,1 0 0,-1 0 0,0-1 0,0 1 0,0 0 0,-1-1 0,1 0 0,-1 1 0,0-1 0,1 0 0,-7 4 0,4-3-29,0 1 0,-1-1 1,0-1-1,0 1 0,0-1 0,0 0 0,-1 0 1,1-1-1,-1 0 0,1 0 0,-1-1 0,-13 2 1,16-3-381,-1 0 0,0 0 1,1-1-1,-1 0 1,1 0-1,-1 0 1,-6-3-1,-4-2-6795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3.754"/>
    </inkml:context>
    <inkml:brush xml:id="br0">
      <inkml:brushProperty name="width" value="0.05" units="cm"/>
      <inkml:brushProperty name="height" value="0.05" units="cm"/>
    </inkml:brush>
  </inkml:definitions>
  <inkml:trace contextRef="#ctx0" brushRef="#br0">0 367 11008,'12'-19'20,"1"1"0,1 1 0,0 1 1,31-28-1,-11 16 377,52-34 1,-85 61-384,-1 1 0,1 0 0,-1-1 1,1 1-1,-1-1 0,1 1 0,-1 0 0,1 0 1,-1-1-1,1 1 0,-1 0 0,1 0 1,-1-1-1,1 1 0,-1 0 0,1 0 0,0 0 1,-1 0-1,1 0 0,-1 0 0,1 0 1,0 0-1,-1 0 0,1 0 0,-1 0 0,2 1 1,-3 13 192,-19 34-64,13-33-88,4-8-47,0 0-1,-1-1 1,1 0 0,-1 1 0,-1-2-1,1 1 1,-1 0 0,0-1 0,0 0 0,-8 6-1,12-10-50,0 0-1,0 0 0,0 0 0,0 0 0,0 0 1,0 0-1,1 1 0,-1-1 0,1 0 1,-1 0-1,1 0 0,-1 1 0,1 0 1,1 2-585,8-11 98,-2-3 303,-1 0 0,1 0 0,-1-1 0,-1 0 1,0 1-1,0-2 0,4-18 0,13-88-24,-4 19 653,-15 107-193,0-1 0,-1 1 0,0-1 0,3 14 0,-4 1-64,0 0 0,-1 0-1,-1 0 1,-1 0 0,-2 0 0,-6 26 0,-3 19 718,14-40-569,3-21-197,1-19-104,-1-4-462,-2 0 0,1-19 0,-2 22-748,1-11-5481</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5.525"/>
    </inkml:context>
    <inkml:brush xml:id="br0">
      <inkml:brushProperty name="width" value="0.05" units="cm"/>
      <inkml:brushProperty name="height" value="0.05" units="cm"/>
    </inkml:brush>
  </inkml:definitions>
  <inkml:trace contextRef="#ctx0" brushRef="#br0">4 383 5760,'4'-24'329,"-2"26"421,-1 15 197,-2-7 1875,-3-24-1885,-1-27-216,4 19-516,2 1 0,0 0 0,1-1-1,10-39 1,-7 45-194,-1-2 15,1 1 0,1 0 0,0 0 1,2 0-1,11-20 0,-17 34-23,0-1 1,1 1 0,-1 0-1,1 0 1,0 0 0,0 0-1,0 0 1,1 1 0,-1-1-1,0 1 1,1 0 0,0 0-1,-1 0 1,1 0 0,0 1-1,0 0 1,0 0 0,0 0-1,0 0 1,0 0 0,0 1-1,0 0 1,1 0 0,-1 0-1,0 0 1,0 0 0,0 1-1,0 0 1,6 2 0,-3-1 25,1 1-1,0 0 1,-1 1 0,1-1 0,-1 1 0,0 1 0,0 0 0,-1 0 0,0 0 0,1 0 0,-2 1 0,1 0 0,-1 1 0,0-1 0,0 1 0,0 0 0,-1 0 0,-1 0 0,1 1 0,4 13 0,-3-6 32,-1 1 0,-1-1 0,0 1 0,-1-1 0,-1 1 0,-1 0 0,0-1 0,-1 1 0,0 0 0,-4 17 1,-1-15 69,1 0 1,-2 0 0,-13 26 0,1-4-3411</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6.389"/>
    </inkml:context>
    <inkml:brush xml:id="br0">
      <inkml:brushProperty name="width" value="0.05" units="cm"/>
      <inkml:brushProperty name="height" value="0.05" units="cm"/>
    </inkml:brush>
  </inkml:definitions>
  <inkml:trace contextRef="#ctx0" brushRef="#br0">221 221 7168,'0'0'1173,"-5"1"-682,-11 3-3,1-1 0,-1 0 0,0-1 0,0-1 0,0 0 0,-19-2 0,31 1-446,0-1 0,0 1 0,1-1 0,-1 0 0,0 0 0,0 0 0,1-1 0,-1 1 0,1-1 0,0 0-1,-1 1 1,1-2 0,0 1 0,0 0 0,0-1 0,0 1 0,1-1 0,-1 0 0,1 0 0,-1 0 0,1 0 0,0 0 0,0-1 0,1 1 0,-1-1 0,1 1 0,-1-1 0,1 1 0,0-1-1,1 0 1,-1 0 0,0 1 0,1-7 0,0 4-31,0 0-1,0 1 0,0-1 0,1 0 1,0 1-1,0-1 0,1 0 1,0 1-1,0 0 0,0-1 1,0 1-1,1 0 0,0 0 1,0 0-1,0 0 0,0 1 0,1 0 1,0-1-1,0 1 0,0 0 1,0 1-1,1-1 0,9-5 1,-7 6-4,-1-1 0,1 2 0,0-1 0,-1 1 1,1 0-1,0 0 0,1 1 0,-1 0 0,0 0 1,0 0-1,0 1 0,1 1 0,-1-1 0,0 1 0,0 0 1,0 1-1,0-1 0,10 5 0,-8-2 14,-1 0 0,1 1 0,-1 0-1,-1 0 1,1 1 0,-1 0 0,1 0-1,-2 0 1,1 1 0,-1 0 0,0 1-1,-1 0 1,1-1 0,-1 2 0,5 12 0,-7-15 4,-1 0 0,1 0 1,-1 1-1,-1-1 1,0 0-1,1 1 1,-2-1-1,1 1 0,-1-1 1,0 1-1,0-1 1,-1 1-1,0-1 1,0 1-1,-1-1 0,1 0 1,-1 1-1,-1-1 1,1 0-1,-1 0 1,0-1-1,-8 11 1,8-11-1,0-1 1,0 0 0,-1-1 0,0 1 0,0-1 0,0 1 0,0-1 0,-1 0 0,1-1 0,-1 1-1,1-1 1,-1 0 0,0 0 0,-10 3 0,5-4-309,1 0 0,-1-1-1,0 0 1,0 0 0,1-1 0,-1 0-1,-9-3 1,-6-1-8591</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7.362"/>
    </inkml:context>
    <inkml:brush xml:id="br0">
      <inkml:brushProperty name="width" value="0.05" units="cm"/>
      <inkml:brushProperty name="height" value="0.05" units="cm"/>
    </inkml:brush>
  </inkml:definitions>
  <inkml:trace contextRef="#ctx0" brushRef="#br0">1 246 9216,'1'-3'38,"0"0"1,0 1-1,0-1 1,0 0-1,0 1 1,1-1-1,-1 1 0,1-1 1,0 1-1,0 0 1,0-1-1,0 1 1,4-3-1,37-24 897,-14 12-595,-12 3-168,0 0 0,26-30-1,8-6 61,-51 50-232,0-1 1,0 1 0,0 0 0,0 0-1,1-1 1,-1 1 0,0 0 0,0 0 0,1-1-1,-1 1 1,0 0 0,0 0 0,1 0-1,-1-1 1,0 1 0,1 0 0,-1 0-1,0 0 1,1 0 0,-1 0 0,0 0 0,1 0-1,-1 0 1,0 0 0,1 0 0,-1 0-1,0 0 1,1 0 0,-1 0 0,0 0-1,1 0 1,-1 0 0,0 0 0,0 0 0,1 0-1,-1 0 1,0 1 0,1-1 0,-1 0-1,0 0 1,0 0 0,1 1 0,-1-1-1,0 0 1,0 0 0,1 1 0,-1-1 0,3 23 83,-8 26 71,5-49-154,-21 86 321,14-66-190,2 0 0,0 1 0,2 0 0,-2 30-1,5-48-109,1-3-22,-1 0 0,1-1 0,0 1 0,0-1 0,-1 1 0,1-1 0,0 0 0,-1 1 0,1-1 0,-1 0 0,1 1 0,-1-1 0,1 0 0,-1 0 0,1 0 0,-1 1 0,0-1 0,1-1 0,10-28-520,0-1 0,-2-1 0,9-61 0,6-25-579,-17 103 852,-7 15 230,0 0 0,0 0 0,0 0 0,1 0 0,-1 0 0,0 0 0,0 0 0,0 0 0,0 0 0,0 0 0,0 0 0,1 0 0,-1 0 0,0 0 0,0 0-1,0 0 1,0 0 0,0 0 0,1 0 0,-1 0 0,0 0 0,0 0 0,0 0 0,0 0 0,0 0 0,0 0 0,1 0 0,-1 0 0,0 0 0,0 0 0,0 0 0,0 0 0,0 0 0,0 0 0,1 1 0,-1-1 0,0 0 0,0 0 0,0 0 0,0 0 0,0 0 0,0 0 0,0 0 0,0 1 0,0-1-1,1 2-252,0-1 0,-1 1 0,0 0-1,1 0 1,-1 0 0,0 0 0,0-1-1,0 1 1,0 0 0,0 0 0,0 0-1,-1 3 1,-1 2-2887</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8.364"/>
    </inkml:context>
    <inkml:brush xml:id="br0">
      <inkml:brushProperty name="width" value="0.05" units="cm"/>
      <inkml:brushProperty name="height" value="0.05" units="cm"/>
    </inkml:brush>
  </inkml:definitions>
  <inkml:trace contextRef="#ctx0" brushRef="#br0">0 308 6656,'3'-14'79,"0"-1"0,-1 0 0,-1 1 0,-1-25 1,0 21 51,1 0 0,3-28 0,4 2 358,-4 21 88,10-39 0,-17 76-186,1-1-1,1 1 1,-1 0 0,3 27 0,-2 12-63,-2-14-271,-3 77-2311,6-102-3719</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9.647"/>
    </inkml:context>
    <inkml:brush xml:id="br0">
      <inkml:brushProperty name="width" value="0.05" units="cm"/>
      <inkml:brushProperty name="height" value="0.05" units="cm"/>
    </inkml:brush>
  </inkml:definitions>
  <inkml:trace contextRef="#ctx0" brushRef="#br0">0 546 9984,'0'0'1941,"1"-2"-1600,3-10-102,-1 1-1,-1 0 0,0-1 1,0 0-1,-2 1 1,1-1-1,-1 0 0,-2-12 1,1-28 325,3 21-468,2 1 0,0-1 0,2 1 0,1 0 0,14-36 0,-16 53-52,1 0 1,0 1-1,1 0 1,0 0-1,1 1 1,10-12 0,-12 17-33,0 0 0,0 0 1,1 1-1,-1 0 0,1 0 1,0 1-1,0 0 0,1 0 1,0 0-1,15-4 1,-21 7-13,1 0 0,-1 1 0,1-1 0,0 1 0,-1-1 0,1 1 0,0 0 0,0 0 0,-1 0 0,1 1 0,0-1 0,-1 1 0,1-1 0,-1 1 0,1 0 0,0 0 0,-1 0 0,0 0 0,1 1 0,-1-1 0,0 1 0,0-1 0,1 1 0,-1 0 0,0 0 0,-1 0 0,1 0 0,0 0 0,-1 0 0,1 0 0,-1 1 0,3 3 0,2 8 0,-1 0 0,-1 0 0,0 0 0,4 27 0,-5-29 0,0 8 32,-1 0 1,-1-1 0,-1 1 0,-3 27-1,-16 80 178,14-100-199,2-1-1761,0 48 1,3-62-6912</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0.469"/>
    </inkml:context>
    <inkml:brush xml:id="br0">
      <inkml:brushProperty name="width" value="0.05" units="cm"/>
      <inkml:brushProperty name="height" value="0.05" units="cm"/>
    </inkml:brush>
  </inkml:definitions>
  <inkml:trace contextRef="#ctx0" brushRef="#br0">175 276 11392,'10'0'176,"-27"4"224,-33 3 304,45-7-651,0-1 1,0 1 0,-1-1-1,1 0 1,1-1 0,-1 1 0,0-1-1,0 0 1,0 0 0,1-1-1,-1 1 1,1-1 0,0 0 0,0 0-1,0 0 1,0-1 0,1 1-1,-1-1 1,1 0 0,0 0 0,0 0-1,0-1 1,1 1 0,-1-1-1,1 1 1,-3-11 0,3 9-32,0-1 1,1 0-1,0 1 1,0-1-1,0 0 0,1 0 1,0 1-1,1-1 1,-1 0-1,1 0 0,1 1 1,-1-1-1,1 1 1,0-1-1,0 1 1,1-1-1,0 1 0,0 0 1,8-10-1,-7 11-21,0 0 1,0 0-1,0 1 0,1-1 1,0 1-1,0 0 0,0 1 0,0-1 1,1 1-1,-1 0 0,1 0 0,0 1 1,0-1-1,0 1 0,0 1 1,0-1-1,0 1 0,1 0 0,-1 0 1,9 1-1,-10 1-1,1-1-1,0 1 1,-1 1 0,1-1 0,-1 1-1,1 0 1,-1 0 0,0 1 0,0 0 0,0 0-1,0 0 1,0 0 0,-1 1 0,0-1-1,1 1 1,-1 0 0,-1 1 0,1-1-1,0 1 1,-1-1 0,0 1 0,4 9 0,-3-5-43,0-1 0,-1 1 1,0 0-1,0 0 0,-1 0 1,0 0-1,-1 1 0,1-1 1,-2 1-1,0-1 0,-1 13 1,1-18 2,-1 0 0,0 0 0,0 0 1,0 0-1,-1 0 0,1 0 1,-1 0-1,0-1 0,0 1 0,0 0 1,0-1-1,-1 0 0,1 0 0,-1 0 1,0 0-1,0 0 0,0 0 1,0-1-1,-1 1 0,1-1 0,-1 0 1,1 0-1,-1 0 0,0-1 1,0 1-1,0-1 0,0 0 0,-4 1 1,-12 1-2351,0 1-4436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9.233"/>
    </inkml:context>
    <inkml:brush xml:id="br0">
      <inkml:brushProperty name="width" value="0.05" units="cm"/>
      <inkml:brushProperty name="height" value="0.05" units="cm"/>
    </inkml:brush>
  </inkml:definitions>
  <inkml:trace contextRef="#ctx0" brushRef="#br0">166 84 9344,'0'2'94,"1"0"-1,-1 0 1,0 0 0,0 0 0,0 0 0,0 0 0,-1 0 0,1 0-1,0 0 1,-1 0 0,0 0 0,1 0 0,-1 0 0,0 0 0,0 0 0,0 0-1,0-1 1,0 1 0,-1 0 0,1-1 0,0 1 0,-1-1 0,1 1-1,-1-1 1,0 0 0,1 0 0,-1 0 0,0 0 0,-2 1 0,0 1 100,-1 0 0,1-1 1,-1 0-1,1 0 0,-1-1 1,0 1-1,0-1 0,0 0 1,0 0-1,0-1 0,0 1 1,0-1-1,0 0 1,-6-1-1,8 0-140,0 1 1,0-1-1,0 0 1,1 0-1,-1 0 0,0-1 1,1 1-1,-1-1 1,0 1-1,1-1 1,0 0-1,0 0 1,-1 0-1,1 0 0,0 0 1,0 0-1,1-1 1,-1 1-1,0-1 1,1 1-1,0-1 0,-1 0 1,1 1-1,0-1 1,-1-6-1,1 6-48,1 0 1,-1 0-1,0 0 0,1 0 0,0 0 0,0-1 0,0 1 1,0 0-1,1 0 0,-1 0 0,1 0 0,-1 0 1,1 0-1,0 0 0,1 0 0,-1 0 0,0 0 1,1 0-1,-1 1 0,1-1 0,0 1 0,0-1 0,0 1 1,3-3-1,-1 2 1,-1 0 0,1 1 0,0 0 1,0 0-1,0 0 0,0 0 0,0 0 1,0 1-1,1 0 0,-1 0 0,1 0 0,-1 0 1,0 1-1,1-1 0,-1 1 0,6 1 0,-2-1 1,1 1 0,0 1 0,-1-1 0,1 1 0,-1 1 0,0-1 0,11 6 0,-17-7-6,0 0 0,-1 0-1,1 0 1,-1 0-1,1 1 1,-1-1 0,1 0-1,-1 1 1,0-1-1,0 1 1,0-1 0,0 1-1,0-1 1,0 1-1,0 0 1,0-1 0,-1 1-1,1 0 1,-1 0-1,1 0 1,-1 0 0,0-1-1,1 1 1,-1 0-1,0 0 1,0 0 0,0 0-1,-1 0 1,1 0-1,0-1 1,-1 1 0,1 0-1,-1 0 1,0 0-1,0-1 1,1 1 0,-1 0-1,0-1 1,-3 4-1,-1 3-293,-1 0-1,0-1 0,0 1 0,-1-1 0,0 0 0,0-1 0,0 0 0,-1 0 0,0-1 0,0 1 0,-1-2 0,1 1 0,-1-1 0,-13 4 0,8-3-7984</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1.321"/>
    </inkml:context>
    <inkml:brush xml:id="br0">
      <inkml:brushProperty name="width" value="0.05" units="cm"/>
      <inkml:brushProperty name="height" value="0.05" units="cm"/>
    </inkml:brush>
  </inkml:definitions>
  <inkml:trace contextRef="#ctx0" brushRef="#br0">1 251 4992,'4'-12'143,"1"1"0,1-1 0,0 1 0,1 1 0,13-18 1,2-3 938,-5 7-467,0 2-1,2 0 0,0 1 1,26-22-1,-36 40-463,-9 13 55,-10 14 56,-7 6-369,11-17-654,-1 0 0,-17 22 0</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1.941"/>
    </inkml:context>
    <inkml:brush xml:id="br0">
      <inkml:brushProperty name="width" value="0.05" units="cm"/>
      <inkml:brushProperty name="height" value="0.05" units="cm"/>
    </inkml:brush>
  </inkml:definitions>
  <inkml:trace contextRef="#ctx0" brushRef="#br0">68 140 2176,'-2'1'34,"1"0"0,0 0 1,0 0-1,1 0 0,-1 0 0,0 0 0,0 0 1,0 0-1,1 1 0,-1-1 0,1 0 0,-1 0 1,1 1-1,-1-1 0,1 0 0,0 1 0,-1-1 1,1 1-1,0-1 0,0 0 0,0 1 0,0-1 1,0 1-1,1-1 0,-1 0 0,0 1 0,1-1 1,-1 0-1,1 1 0,-1-1 0,1 0 0,-1 0 1,2 2-1,-1-1 332,0 1 0,0-1 0,0 1 1,-1 0-1,1-1 0,-1 1 0,1 0 0,-1-1 1,0 1-1,0 0 0,0-1 0,0 1 0,-1 0 1,0 3-1,-10-50 2694,6 24-2771,-1-11 154,2 0-1,0 0 1,2-39 0,6 117 90,-5-10-307,-2-1 0,-2 1 0,-2 0 0,-12 40 1,17-72-107,2-7-80,2-10-2126,-2 11 1537,3-14-8368</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4.376"/>
    </inkml:context>
    <inkml:brush xml:id="br0">
      <inkml:brushProperty name="width" value="0.05" units="cm"/>
      <inkml:brushProperty name="height" value="0.05" units="cm"/>
    </inkml:brush>
  </inkml:definitions>
  <inkml:trace contextRef="#ctx0" brushRef="#br0">0 549 8320,'8'-23'1088,"-9"42"256,4-48-42,-2 15-828,1-1 1,0 1-1,8-25 1,24-86 639,-24 79-849,27-69 1,-33 103-239,2 0 0,-1 0 0,2 1-1,0 0 1,0 0 0,0 0 0,2 1 0,-1 1 0,1-1 0,14-10 0,-21 18-24,0 0 0,0 1 1,1-1-1,-1 0 0,0 1 1,1 0-1,-1-1 0,1 1 1,0 0-1,-1 0 0,1 1 0,0-1 1,0 1-1,-1-1 0,1 1 1,0 0-1,0 0 0,0 0 1,-1 0-1,4 1 0,-3 0-1,0 1 0,-1-1 0,1 1 0,-1-1 0,0 1-1,0 0 1,0 0 0,0 0 0,0 0 0,0 0 0,0 1 0,0-1-1,-1 0 1,1 1 0,-1 0 0,0-1 0,0 1 0,0 0 0,1 3 0,4 14 32,-2 0 1,0 1 0,-1-1 0,-1 1 0,-1 0 0,0-1 0,-2 1 0,-4 28 0,-4 5 138,-31 103 1,23-112 33,14-39-1056,13-27-2029,-4 7-5911</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5.182"/>
    </inkml:context>
    <inkml:brush xml:id="br0">
      <inkml:brushProperty name="width" value="0.05" units="cm"/>
      <inkml:brushProperty name="height" value="0.05" units="cm"/>
    </inkml:brush>
  </inkml:definitions>
  <inkml:trace contextRef="#ctx0" brushRef="#br0">231 250 8576,'4'36'0,"-4"-35"25,0-1 0,0 0 0,0 0 0,-1 1 0,1-1 0,0 0 0,0 0 0,0 1 0,-1-1 0,1 0 0,0 0 0,0 0 0,-1 1 0,1-1 0,0 0 0,0 0 0,-1 0 0,1 0 0,0 0 0,0 0 0,-1 0 0,1 1 0,0-1 0,-1 0 0,1 0 0,0 0 0,-1 0 0,1 0 0,0 0 0,0 0 0,-1 0 0,1-1 0,0 1 0,-1 0 0,1 0 0,0 0 0,0 0 0,-1 0 0,1 0 0,-1-1 0,-20-5 1797,7 2-1064,-26-3 5,26 5-577,-1-1 0,1 0-1,-1-1 1,1 0 0,-26-12-1,38 15-178,-1-1-1,1 0 0,0 1 1,0-1-1,0 0 1,0 0-1,0 0 0,0 0 1,0-1-1,1 1 0,-1-1 1,1 1-1,-1-1 1,1 1-1,0-1 0,0 1 1,0-1-1,0-3 1,0 1 15,1-1 1,-1 1-1,1-1 1,0 1-1,1 0 1,-1-1-1,1 1 1,0 0-1,3-7 1,-1 3 3,0 1 0,0 0 1,1-1-1,1 1 0,-1 1 0,1-1 0,0 1 1,1 0-1,0 0 0,0 0 0,10-8 1,-8 10-22,1 0 0,-1 1 1,1 0-1,0 0 0,16-4 1,-23 7-3,1 0 1,-1 1 0,1-1-1,-1 0 1,1 1 0,0 0-1,-1-1 1,1 1 0,-1 0-1,1 1 1,0-1 0,-1 0 0,1 1-1,-1-1 1,1 1 0,-1 0-1,1 0 1,-1 0 0,1 0-1,-1 0 1,0 0 0,0 1-1,1-1 1,-1 1 0,2 2 0,1 4 41,-1 1 1,0 0 0,0-1 0,-1 2 0,0-1-1,0 0 1,-1 1 0,-1-1 0,1 1 0,-2-1 0,1 1-1,-1 0 1,-2 12 0,2-14-10,-1 0 1,0 0-1,-1 0 0,0 0 1,0-1-1,-1 1 0,0-1 0,0 1 1,0-1-1,-1 0 0,0 0 1,-1 0-1,0-1 0,0 0 1,0 0-1,-9 8 0,6-8-17,0-2-1,-1 1 1,1-1-1,-1 0 1,0-1-1,0 0 1,-10 2-1,14-3-27,-1-1 0,1 0 0,-1 0 0,1-1 0,-1 0 0,1 0 0,-1 0 0,1-1 0,-1 1 0,1-1 0,-1 0 0,1-1 0,-8-2 0,12 3-90,0 0 0,0 1 1,0-1-1,0 1 0,1-1 1,-1 0-1,0 0 0,0 0 1,0 1-1,1-1 0,-1 0 1,1 0-1,-1 0 0,1 0 1,-1 0-1,1 0 0,-1 0 1,1 0-1,0 0 0,-1 0 1,1 0-1,0-1 0,0 1 1,0 0-1,0 0 0,0 0 1,0 0-1,0 0 0,0 0 1,1 0-1,0-2 0,1-11-8647</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6.250"/>
    </inkml:context>
    <inkml:brush xml:id="br0">
      <inkml:brushProperty name="width" value="0.05" units="cm"/>
      <inkml:brushProperty name="height" value="0.05" units="cm"/>
    </inkml:brush>
  </inkml:definitions>
  <inkml:trace contextRef="#ctx0" brushRef="#br0">13 255 8704,'22'-24'8,"-23"22"2,-4 3 4,-18 12 82,23-13-83,0 0 1,0 0-1,0 0 1,0 0-1,0 0 1,0-1-1,0 1 1,0 0-1,0 0 0,0 0 1,0 0-1,-1 0 1,1 0-1,0 0 1,0-1-1,0 1 1,0 0-1,0 0 1,0 0-1,0 0 1,0 0-1,0 0 1,0 0-1,0 0 1,0 0-1,-1 0 1,1 0-1,0-1 1,0 1-1,0 0 0,0 0 1,0 0-1,0 0 1,0 0-1,0 0 1,-1 0-1,1 0 1,0 0-1,0 0 1,0 0-1,0 0 1,0 0-1,0 0 1,0 0-1,-1 0 1,1 0-1,0 0 1,0 0-1,0 0 1,0 1-1,0-1 0,0 0 1,0 0-1,0 0 1,-1 0-1,1 0 1,0 0-1,0 0 1,0 0-1,0 0 1,0 0-1,0 0 1,0 1-1,0-1 1,6-15 599,15-15 202,15-15 64,-23 28-683,0 1 0,1 0 0,25-21 1,-25 25-104,35-25 244,-46 35-303,1-1 0,-1 2 0,1-1 0,-1 0 1,1 1-1,0-1 0,0 1 0,0 0 0,-1 1 1,1-1-1,0 0 0,7 1 0,-11 0-29,0 1-1,0-1 0,0 0 1,1 0-1,-1 0 0,0 1 1,0-1-1,0 0 0,0 0 1,1 1-1,-1-1 0,0 0 1,0 1-1,0-1 1,0 0-1,0 0 0,0 1 1,0-1-1,0 0 0,0 1 1,0-1-1,0 0 0,0 1 1,0-1-1,0 0 0,0 0 1,0 1-1,0-1 0,0 0 1,-1 1-1,1-1 0,0 0 1,0 0-1,0 1 1,0-1-1,-1 0 0,1 0 1,0 1-1,-9 15 50,8-13-22,-14 24-51,-2-2-1,-35 45 1,10-22-2973,29-34-4176</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6.804"/>
    </inkml:context>
    <inkml:brush xml:id="br0">
      <inkml:brushProperty name="width" value="0.05" units="cm"/>
      <inkml:brushProperty name="height" value="0.05" units="cm"/>
    </inkml:brush>
  </inkml:definitions>
  <inkml:trace contextRef="#ctx0" brushRef="#br0">30 483 8960,'-26'-7'0,"26"7"1,0-1 1,-1 1 0,1-1 0,0 1-1,-1 0 1,1-1 0,0 1 0,0-1-1,0 1 1,-1 0 0,1-1 0,0 1-1,0-1 1,0 1 0,0-1 0,0 1-1,0-1 1,0 1 0,0-1 0,0 1-1,0-1 1,0 1 0,0-1 0,0 1 0,0 0-1,0-1 1,1 1 0,-1-1 0,0 1-1,0-1 1,0 1 0,1-1-1,10-23 120,-5 12-43,0-11 228,0-1 1,4-45-1,1-7 161,3-21-174,-11 66 8,1 1-1,12-44 1,-11 189 1448,-8-65-1372,-19 92-1,8-65-62,24-115-2959,-2 13-5355</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8.489"/>
    </inkml:context>
    <inkml:brush xml:id="br0">
      <inkml:brushProperty name="width" value="0.05" units="cm"/>
      <inkml:brushProperty name="height" value="0.05" units="cm"/>
    </inkml:brush>
  </inkml:definitions>
  <inkml:trace contextRef="#ctx0" brushRef="#br0">4 462 10240,'18'-19'218,"-18"16"-40,-10 12-41,9-9-89,1 1 1,0-1-1,0 0 0,0 1 1,-1-1-1,1 0 0,0 1 1,-1-1-1,1 0 0,0 0 1,-1 1-1,1-1 0,0 0 1,-1 0-1,1 1 0,0-1 1,-1 0-1,1 0 0,-1 0 1,1 0-1,0 0 0,-1 0 1,1 0-1,-1 1 0,1-1 1,0 0-1,-1 0 0,1-1 1,-1 1-1,0-12 1578,2 1-1139,2-70 793,16-100-1,-15 147-1185,-3 20-8,0-1-1,1 1 1,5-17 0,-6 27-75,1 0 0,-1 1 1,1-1-1,-1 1 0,1 0 0,0-1 1,0 1-1,0 0 0,1 0 1,-1 1-1,1-1 0,-1 0 1,1 1-1,0-1 0,0 1 1,0 0-1,5-2 0,-6 3-7,1 0 0,0 0-1,-1 0 1,1 0 0,0 1-1,0 0 1,-1-1-1,1 1 1,0 0 0,0 0-1,-1 0 1,1 1 0,0-1-1,0 1 1,-1-1-1,1 1 1,0 0 0,-1 0-1,1 0 1,-1 1-1,1-1 1,-1 0 0,0 1-1,1 0 1,-1-1 0,0 1-1,3 3 1,0 0 9,-1 1 0,1-1 1,-1 1-1,0 0 0,0 0 1,-1 1-1,0-1 0,0 1 1,3 10-1,-1 2 40,-1 1 1,-1 0-1,-1 0 0,-1 0 1,-1 0-1,0 0 0,-2 0 1,0 0-1,-9 34 0,11-53-134,-1 0 0,1 0-1,0 0 1,-1 0-1,1 0 1,0 0 0,0 0-1,0 0 1,0 0-1,0 0 1,0 0 0,0 0-1,0 0 1,1 0-1,-1 0 1,0 0 0,0 0-1,1 1 1,0-2-49,-1 0-1,1 0 1,0 0 0,-1 0 0,1 1-1,-1-1 1,1 0 0,-1 0-1,1 0 1,-1-1 0,1 1 0,-1 0-1,1 0 1,-1 0 0,1 0 0,0 0-1,-1-1 1,1 1 0,-1 0 0,0 0-1,1-1 1,-1 1 0,1 0 0,-1-1-1,1 1 1,-1 0 0,0-1 0,1 1-1,-1-1 1,0 1 0,1-1 0,-1 0-1</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9.233"/>
    </inkml:context>
    <inkml:brush xml:id="br0">
      <inkml:brushProperty name="width" value="0.05" units="cm"/>
      <inkml:brushProperty name="height" value="0.05" units="cm"/>
    </inkml:brush>
  </inkml:definitions>
  <inkml:trace contextRef="#ctx0" brushRef="#br0">166 84 9344,'0'2'94,"1"0"-1,-1 0 1,0 0 0,0 0 0,0 0 0,0 0 0,-1 0 0,1 0-1,0 0 1,-1 0 0,0 0 0,1 0 0,-1 0 0,0 0 0,0 0 0,0 0-1,0-1 1,0 1 0,-1 0 0,1-1 0,0 1 0,-1-1 0,1 1-1,-1-1 1,0 0 0,1 0 0,-1 0 0,0 0 0,-2 1 0,0 1 100,-1 0 0,1-1 1,-1 0-1,1 0 0,-1-1 1,0 1-1,0-1 0,0 0 1,0 0-1,0-1 0,0 1 1,0-1-1,0 0 1,-6-1-1,8 0-140,0 1 1,0-1-1,0 0 1,1 0-1,-1 0 0,0-1 1,1 1-1,-1-1 1,0 1-1,1-1 1,0 0-1,0 0 1,-1 0-1,1 0 0,0 0 1,0 0-1,1-1 1,-1 1-1,0-1 1,1 1-1,0-1 0,-1 0 1,1 1-1,0-1 1,-1-6-1,1 6-48,1 0 1,-1 0-1,0 0 0,1 0 0,0 0 0,0-1 0,0 1 1,0 0-1,1 0 0,-1 0 0,1 0 0,-1 0 1,1 0-1,0 0 0,1 0 0,-1 0 0,0 0 1,1 0-1,-1 1 0,1-1 0,0 1 0,0-1 0,0 1 1,3-3-1,-1 2 1,-1 0 0,1 1 0,0 0 1,0 0-1,0 0 0,0 0 0,0 0 1,0 1-1,1 0 0,-1 0 0,1 0 0,-1 0 1,0 1-1,1-1 0,-1 1 0,6 1 0,-2-1 1,1 1 0,0 1 0,-1-1 0,1 1 0,-1 1 0,0-1 0,11 6 0,-17-7-6,0 0 0,-1 0-1,1 0 1,-1 0-1,1 1 1,-1-1 0,1 0-1,-1 1 1,0-1-1,0 1 1,0-1 0,0 1-1,0-1 1,0 1-1,0 0 1,0-1 0,-1 1-1,1 0 1,-1 0-1,1 0 1,-1 0 0,0-1-1,1 1 1,-1 0-1,0 0 1,0 0 0,0 0-1,-1 0 1,1 0-1,0-1 1,-1 1 0,1 0-1,-1 0 1,0 0-1,0-1 1,1 1 0,-1 0-1,0-1 1,-3 4-1,-1 3-293,-1 0-1,0-1 0,0 1 0,-1-1 0,0 0 0,0-1 0,0 0 0,-1 0 0,0-1 0,0 1 0,-1-2 0,1 1 0,-1-1 0,-13 4 0,8-3-7984</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9.987"/>
    </inkml:context>
    <inkml:brush xml:id="br0">
      <inkml:brushProperty name="width" value="0.05" units="cm"/>
      <inkml:brushProperty name="height" value="0.05" units="cm"/>
    </inkml:brush>
  </inkml:definitions>
  <inkml:trace contextRef="#ctx0" brushRef="#br0">1 295 13056,'8'-40'0,"34"10"0,99-105 106,-60 52 278,-81 83-378,1-1 1,-1 1-1,0-1 0,1 1 0,-1-1 1,1 1-1,-1 0 0,0-1 0,1 1 0,-1 0 1,1-1-1,-1 1 0,1 0 0,-1 0 1,1-1-1,-1 1 0,1 0 0,-1 0 0,1 0 1,-1 0-1,1-1 0,0 1 0,-1 0 0,1 0 1,-1 0-1,1 0 0,-1 1 0,1-1 1,-1 0-1,1 0 0,-1 0 0,1 0 0,0 0 1,0 1-1,-1 0 8,1 1-1,-1-1 1,1 0-1,-1 1 1,0-1 0,0 0-1,0 1 1,0-1 0,0 0-1,0 1 1,0-1-1,0 1 1,-1 1 0,-12 45 47,-2-15-3859</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0.452"/>
    </inkml:context>
    <inkml:brush xml:id="br0">
      <inkml:brushProperty name="width" value="0.05" units="cm"/>
      <inkml:brushProperty name="height" value="0.05" units="cm"/>
    </inkml:brush>
  </inkml:definitions>
  <inkml:trace contextRef="#ctx0" brushRef="#br0">24 228 8960,'-2'0'105,"1"1"0,-1 0-1,1 0 1,0-1 0,-1 1 0,1 0 0,0 0 0,0 1 0,0-1 0,0 0 0,0 0 0,0 0-1,0 1 1,0-1 0,0 0 0,0 1 0,1-1 0,-1 1 0,1-1 0,-1 1 0,1-1 0,-1 1-1,1-1 1,0 1 0,0 0 0,0-1 0,0 1 0,0-1 0,0 1 0,0 0 0,1 2 0,-1 15 250,-1 0 678,2-25-41,1-33-308,-1-132 244,-3 78-598,7 216-330,-7-93 21,1-24-293,0 1 0,1-1 0,0 1 0,0-1 0,0 1 0,0-1 0,1 1 0,0-1 1,1 0-1,-1 1 0,5 8 0,0-4-8773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7.228"/>
    </inkml:context>
    <inkml:brush xml:id="br0">
      <inkml:brushProperty name="width" value="0.05" units="cm"/>
      <inkml:brushProperty name="height" value="0.05" units="cm"/>
    </inkml:brush>
  </inkml:definitions>
  <inkml:trace contextRef="#ctx0" brushRef="#br0">696 1017 3712,'0'0'-384,"-5"-1"256,-4-1 589,-1 1 0,0 1 0,0 0 0,0 0 1,1 1-1,-1 0 0,0 0 0,1 1 0,-1 1 0,-10 3 0,0 2 324,0 1 1,1 1-1,-31 21 0,41-25-697,0-1 0,0 0 0,0 0 0,-1-1 0,1 0 0,-1-1 0,0 0 0,0 0-1,-1-1 1,-13 1 0,17-3-39,0 0 0,-1 0 0,1-1 0,0 0 0,0-1 0,0 1-1,0-1 1,0-1 0,0 1 0,0-1 0,1-1 0,-1 1 0,1-1 0,0 0-1,-9-7 1,-2-3 43,1-1-1,0 0 1,1-1-1,0-1 0,1-1 1,2 0-1,-1 0 1,2-1-1,1 0 1,0-1-1,1-1 0,1 1 1,-8-37-1,-23-199 173,35 209-69,2 0 1,2 0-1,9-71 1,-6 100-161,0 1 0,2-1 0,-1 1 0,2-1 0,0 1 0,2 1 0,-1 0 0,2 0 0,0 0 0,1 1 0,1 0 0,0 1 0,14-14 0,-17 23-33,-1 0 0,1 0-1,0 0 1,0 1 0,0 1-1,0-1 1,1 1 0,0 1-1,-1 0 1,1 0 0,0 0-1,0 1 1,0 0 0,0 1-1,11 1 1,6 1-3,0 1 0,0 1 0,-1 1 0,26 9 0,-11-1 11,-1 1 1,0 2 0,-1 2-1,-1 2 1,37 26 0,-57-35-7,-1 1 1,0 1 0,-1 0 0,-1 1 0,0 1 0,-1 0 0,0 1 0,-1 0 0,-1 1 0,-1 0 0,-1 1 0,14 33 0,-14-20-5,0 0 0,-2 1 0,-2 0 0,0 0 0,-2 1 0,-2-1 0,-1 1 0,-1-1 0,-2 1 0,-2-1 0,0 0 0,-16 50 0,18-74-364,0 0 0,-1 0 1,0 0-1,0 0 0,-1-1 1,0 0-1,0 0 1,0 0-1,-1-1 0,0 1 1,0-1-1,-1-1 0,0 1 1,0-1-1,0 0 1,0-1-1,-1 0 0,0 0 1,0-1-1,0 0 0,-15 4 1,3-3-526,1-2 0,0 0 0,-1-1 0,1-1 0,-1-1 1,1-1-1,-1 0 0,-28-8 0,-16-5 889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9.987"/>
    </inkml:context>
    <inkml:brush xml:id="br0">
      <inkml:brushProperty name="width" value="0.05" units="cm"/>
      <inkml:brushProperty name="height" value="0.05" units="cm"/>
    </inkml:brush>
  </inkml:definitions>
  <inkml:trace contextRef="#ctx0" brushRef="#br0">1 295 13056,'8'-40'0,"34"10"0,99-105 106,-60 52 278,-81 83-378,1-1 1,-1 1-1,0-1 0,1 1 0,-1-1 1,1 1-1,-1 0 0,0-1 0,1 1 0,-1 0 1,1-1-1,-1 1 0,1 0 0,-1 0 1,1-1-1,-1 1 0,1 0 0,-1 0 0,1 0 1,-1 0-1,1-1 0,0 1 0,-1 0 0,1 0 1,-1 0-1,1 0 0,-1 1 0,1-1 1,-1 0-1,1 0 0,-1 0 0,1 0 0,0 0 1,0 1-1,-1 0 8,1 1-1,-1-1 1,1 0-1,-1 1 1,0-1 0,0 0-1,0 1 1,0-1 0,0 0-1,0 1 1,0-1-1,0 1 1,-1 1 0,-12 45 47,-2-15-3859</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8.062"/>
    </inkml:context>
    <inkml:brush xml:id="br0">
      <inkml:brushProperty name="width" value="0.05" units="cm"/>
      <inkml:brushProperty name="height" value="0.05" units="cm"/>
    </inkml:brush>
  </inkml:definitions>
  <inkml:trace contextRef="#ctx0" brushRef="#br0">2 398 6784,'0'0'2197,"0"-3"-1728,-2-57 145,3 1-1,2-1 0,18-100 1,-20 157-614,-1-1 0,1 0 0,-1 0 0,1 0 0,0 0 0,0 0 0,1 1 0,-1-1 0,1 0 0,2-3 0,-3 5 0,0 1 0,1 0 0,0 0 0,-1 0 0,1 1 0,-1-1 0,1 0 0,0 1 0,0-1 0,0 1 0,-1-1 0,1 1 0,0 0 0,0 0 0,0-1 0,0 2 0,-1-1 0,1 0 0,0 0 0,0 0 0,3 2 0,-2-1 9,1 0 1,0 0-1,-1 0 1,1 1 0,-1 0-1,1 0 1,-1 0 0,0 0-1,0 0 1,0 0-1,0 1 1,0 0 0,-1-1-1,1 1 1,-1 0-1,0 0 1,1 1 0,-1-1-1,-1 0 1,1 1 0,0-1-1,-1 1 1,0-1-1,1 7 1,4 11 79,-1 1 1,-1 0-1,1 24 0,-3-24-46,33 208 725,-34-224-854,1 1 1,-1 0 0,2 0-1,-1-1 1,6 11 0,-6-16-882,-1-6-329,-1 4 764,0-8-6017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8.912"/>
    </inkml:context>
    <inkml:brush xml:id="br0">
      <inkml:brushProperty name="width" value="0.05" units="cm"/>
      <inkml:brushProperty name="height" value="0.05" units="cm"/>
    </inkml:brush>
  </inkml:definitions>
  <inkml:trace contextRef="#ctx0" brushRef="#br0">21 405 4224,'-10'-118'608,"5"80"79,-1-55 0,7 81-611,-1 0 0,2 0 0,-1 0 0,2 0 0,0 0 0,0 1 0,1-1 0,8-18 0,-11 28-63,0 0 0,0 0 0,0 1 0,0-1-1,0 0 1,0 1 0,1-1 0,-1 0-1,1 1 1,-1 0 0,1-1 0,-1 1-1,1 0 1,0 0 0,-1 0 0,1 0 0,0 0-1,0 0 1,0 0 0,0 0 0,0 1-1,0-1 1,0 1 0,0 0 0,0 0-1,0-1 1,0 1 0,0 1 0,0-1 0,4 1-1,-3 0 54,0 0-1,0 0 1,0 0-1,0 1 1,0 0 0,-1-1-1,1 1 1,-1 0-1,1 0 1,-1 1-1,0-1 1,1 0-1,-1 1 1,0-1-1,-1 1 1,1 0-1,0 0 1,-1 0 0,2 3-1,1 6 247,0 1 0,0-1 0,-2 1 0,1 0 0,0 18 0,-3-24-194,1 1 0,-1-1 0,-1 0-1,1 0 1,-1 0 0,-1 0 0,1 0-1,-1 0 1,-1 0 0,1-1 0,-6 12-1,6-16-82,1 0 0,0-1 0,-1 1 0,0 0 0,1 0 0,-1-1 0,0 1 0,0-1 0,0 0 0,0 1 0,0-1 0,0 0 0,0 0 0,0 0 0,-1 0 0,1-1 0,0 1 0,-1-1 0,-3 1 0,-17 0-2356</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9.796"/>
    </inkml:context>
    <inkml:brush xml:id="br0">
      <inkml:brushProperty name="width" value="0.05" units="cm"/>
      <inkml:brushProperty name="height" value="0.05" units="cm"/>
    </inkml:brush>
  </inkml:definitions>
  <inkml:trace contextRef="#ctx0" brushRef="#br0">0 246 5504,'1'-2'176,"-1"0"-1,1 0 1,-1 1 0,1-1 0,0 1 0,-1-1-1,1 1 1,0-1 0,0 1 0,0-1 0,1 1-1,-1 0 1,0-1 0,0 1 0,1 0 0,-1 0-1,3-2 1,15-14 500,4-7-271,1 1 0,27-20 1,-26 23-136,0-1 0,26-30 0,-39 33 77,-21 32-32,-1 8-261,7-15-367,-1 0 1,1 0-1,-1-1 1,0 1-1,0-1 1,-7 7-1</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0.352"/>
    </inkml:context>
    <inkml:brush xml:id="br0">
      <inkml:brushProperty name="width" value="0.05" units="cm"/>
      <inkml:brushProperty name="height" value="0.05" units="cm"/>
    </inkml:brush>
  </inkml:definitions>
  <inkml:trace contextRef="#ctx0" brushRef="#br0">1 418 128,'7'-24'684,"-1"-1"1,-1 0-1,2-47 1,-7-74-340,-1 124-420,1-47-698,0 40 368,0 24 161,0 8-41,22 361 7240,-21-348-7979</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1.799"/>
    </inkml:context>
    <inkml:brush xml:id="br0">
      <inkml:brushProperty name="width" value="0.05" units="cm"/>
      <inkml:brushProperty name="height" value="0.05" units="cm"/>
    </inkml:brush>
  </inkml:definitions>
  <inkml:trace contextRef="#ctx0" brushRef="#br0">1 387 4864,'2'-8'92,"2"-4"-270,-4 13 213,0-1-1,0 0 1,0 0 0,0 0 0,0 0 0,0 0-1,-1 0 1,1 0 0,0 0 0,0 0 0,0 1-1,0-1 1,0 0 0,0 0 0,0 0 0,0 0-1,0 0 1,0 0 0,0 0 0,-1 0 0,1 0-1,0 0 1,0 0 0,0 0 0,0 0 0,0 0-1,0 0 1,0 0 0,0 0 0,-1 0 0,1 0-1,0 0 1,0 0 0,0 0 0,0 0 0,0 0-1,0 0 1,0 0 0,0 0 0,0 0 0,-1 0-1,1 0 1,0 0 0,0 0 0,0 0 0,0 0-1,0 0 1,0 0 0,0-1 0,0 1 0,0 0-1,0 0 1,0 0 0,-1 0 0,1 0 0,0 0-1,0 0 1,0 0 0,0 0 0,0-1 0,0 1-1,0 0 1,0 0 0,0 0 0,0 0 498,-1-45-372,0-1 504,7-57 0,-4 89-563,0 1 0,0 0 1,2 0-1,0 0 0,0 0 0,1 1 0,1-1 0,13-21 1,-15 31-102,0-1-1,0 1 1,1 0 0,-1 0 0,1 0 0,0 1 0,0-1 0,0 1 0,0 0 0,0 1-1,0-1 1,0 1 0,1 0 0,-1 1 0,1-1 0,-1 1 0,0 0 0,1 0 0,-1 1-1,1-1 1,-1 1 0,0 1 0,8 2 0,-8-1 61,0 1 0,0 0 0,-1 1-1,1-1 1,-1 1 0,0 0 0,-1 0 0,1 0-1,-1 1 1,0-1 0,0 1 0,-1 0 0,1 0 0,-1 0-1,-1 0 1,2 9 0,2 14 376,-1-1 0,0 37 1,-3-45-266,-1-1 12,-1 0 1,-4 21-1,3-25-9,0 1-1,1 0 1,2 25-1,2-28-10,-3-13-200,0 1 0,0-1 0,0 0 0,0 0 0,0 0-1,0 0 1,0 1 0,0-1 0,0 0 0,0 0 0,0 0 0,0 0 0,0 1 0,0-1 0,0 0-1,0 0 1,0 0 0,0 0 0,0 1 0,0-1 0,0 0 0,1 0 0,-1 0 0,0 0 0,0 0-1,0 1 1,0-1 0,0 0 0,0 0 0,1 0 0,-1 0 0,0 0 0,0 0 0,0 0 0,0 0-1,0 1 1,1-1 0,-1 0 0,0 0 0,0 0 0,0 0 0,0 0 0,1 0 0,-1 0-1,0 0 1,0 0 0,0 0 0,0 0 0,1 0 0,-1 0 0,0 0 0,0 0 0,0 0 0,0-1-1,1 1 1,-1 0 0,0 0 0,0 0 0,0 0 0</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2.617"/>
    </inkml:context>
    <inkml:brush xml:id="br0">
      <inkml:brushProperty name="width" value="0.05" units="cm"/>
      <inkml:brushProperty name="height" value="0.05" units="cm"/>
    </inkml:brush>
  </inkml:definitions>
  <inkml:trace contextRef="#ctx0" brushRef="#br0">87 313 5248,'0'0'1301,"-3"-2"-832,-3-1-361,1 0 0,0 0 0,0-1 0,0 1-1,1-1 1,-1-1 0,1 1 0,0 0 0,0-1-1,0 0 1,1 0 0,-1 0 0,1-1-1,1 1 1,-1-1 0,1 1 0,-3-9 0,3 5-39,-1-1 1,1 0 0,1 0 0,0 0 0,0 0 0,1 0 0,0 0 0,1 0 0,0 0 0,3-12 0,-2 16-30,0 0 1,1 0-1,-1 1 1,1-1-1,1 1 0,-1 0 1,1 0-1,0 0 1,0 0-1,0 1 1,0-1-1,1 1 1,0 0-1,0 1 1,0-1-1,0 1 1,1 0-1,-1 0 0,1 1 1,0-1-1,0 1 1,0 1-1,0-1 1,0 1-1,0 0 1,0 0-1,0 1 1,7 0-1,-10 0 9,-1 1 0,0 0 0,0-1 0,0 1 0,0 0 0,1 1 0,-1-1 0,-1 0 0,1 0 0,0 1 0,0-1 0,0 1 0,-1 0 0,1-1 0,-1 1 0,1 0 0,-1 0-1,0 0 1,0 0 0,0 0 0,0 0 0,0 1 0,0-1 0,0 0 0,-1 0 0,1 1 0,-1-1 0,0 0 0,0 5 0,2 5 139,-2 0 1,0 0-1,0 0 0,-3 15 1,1-15 1,0-1 1,-1 1-1,-1-1 0,-7 18 1,10-27-257,0 1 0,0-1 0,0 0 0,0 1 0,0-1 0,-1 0 0,1 0 0,-1 0 0,1 0 0,-1 0 0,0 0 0,0-1 0,0 1 0,0 0 0,0-1 0,0 0 0,0 1 0,-1-1 0,1 0 0,0 0 0,-1 0 0,1-1 0,-1 1 0,1-1 0,-1 1 0,1-1 0,-4 0 0,-6-1-8382</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3.360"/>
    </inkml:context>
    <inkml:brush xml:id="br0">
      <inkml:brushProperty name="width" value="0.05" units="cm"/>
      <inkml:brushProperty name="height" value="0.05" units="cm"/>
    </inkml:brush>
  </inkml:definitions>
  <inkml:trace contextRef="#ctx0" brushRef="#br0">1 214 7552,'4'-22'53,"-1"20"80,-1 12 214,1-12-135,0-1 1,-1 1-1,1-1 0,-1 0 0,0 0 1,1 0-1,-1 0 0,2-6 0,-2 6-74,30-55 682,-25 41-555,1 1-1,2 1 0,19-27 0,-5 25 84,-19 16-192,-15 14-233,4-6-2334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4.118"/>
    </inkml:context>
    <inkml:brush xml:id="br0">
      <inkml:brushProperty name="width" value="0.05" units="cm"/>
      <inkml:brushProperty name="height" value="0.05" units="cm"/>
    </inkml:brush>
  </inkml:definitions>
  <inkml:trace contextRef="#ctx0" brushRef="#br0">1 186 5504,'0'0'149,"1"4"107,7 36 825,-2 0 0,-1 0 0,0 70 0,3 40 611,-14-215-1014,4-90 1,15-82-951,-7 153 168,-6 75 55,2-9-104,-3 17 30,0 11-42,-7 34-441,3 0 0,2 0 0,2 1 0,5 57 0,-1-79-5580</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3.389"/>
    </inkml:context>
    <inkml:brush xml:id="br0">
      <inkml:brushProperty name="width" value="0.05" units="cm"/>
      <inkml:brushProperty name="height" value="0.05" units="cm"/>
    </inkml:brush>
  </inkml:definitions>
  <inkml:trace contextRef="#ctx0" brushRef="#br0">0 437 9344,'0'0'9109,"0"-3"-8896,8-134 1045,1-16 65,-8 146-1306,1 0-1,-1 0 1,1 0-1,0 1 0,1-1 1,0 0-1,0 1 1,0 0-1,1 0 0,0 0 1,0 0-1,0 0 1,1 1-1,0 0 1,0 0-1,0 0 0,1 0 1,-1 1-1,1 0 1,0 0-1,0 1 0,1 0 1,-1 0-1,1 0 1,-1 1-1,1 0 0,0 0 1,0 1-1,0-1 1,0 2-1,0-1 0,0 1 1,1 0-1,-1 0 1,0 1-1,0 0 1,0 0-1,9 3 0,-13-2 19,1 0 1,-1 0-1,1 1 0,-1-1 0,0 1 0,0-1 0,0 1 0,0 0 0,-1 0 0,1 0 0,-1 1 1,1-1-1,-1 0 0,0 1 0,-1 0 0,1-1 0,1 6 0,3 10 95,0 0 0,3 25 0,-5-24-106,1 12 125,-2 0 0,0 1 1,-3 0-1,0 0 0,-7 37 1,9-45-36,-2-24-120,0-1-1,0 1 1,0 0-1,0 0 1,0-1-1,0 1 1,1 0-1,-1 0 1,0-1 0,1 1-1,-1 0 1,0-1-1,1 1 1,-1 0-1,1-1 1,-1 1-1,1-1 1,-1 1 0,1-1-1,0 1 1,-1-1-1,1 1 1,-1-1-1,1 1 1,0-1 0,-1 0-1,1 0 1,0 1-1,0-1 1,0 0-1,0 0-126,-1 0 0,0-1 0,0 1-1,1 0 1,-1-1 0,0 1 0,0-1 0,0 1-1,0 0 1,1-1 0,-1 1 0,0-1 0,0 1-1,0 0 1,0-1 0,0 1 0,0-1 0,0 1-1,0 0 1,0-1 0,0 1 0,0-1 0,-1 1-1,1 0 1,0-1 0,0 1 0,0-1 0,0 1 0,-1 0-1,1-1 1,0 1 0,0 0 0,-1-1 0,1 1-1,0 0 1,-1-1 0</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4.600"/>
    </inkml:context>
    <inkml:brush xml:id="br0">
      <inkml:brushProperty name="width" value="0.05" units="cm"/>
      <inkml:brushProperty name="height" value="0.05" units="cm"/>
    </inkml:brush>
  </inkml:definitions>
  <inkml:trace contextRef="#ctx0" brushRef="#br0">164 314 11904,'0'0'384,"3"23"746,-3-21-1041,0 0-1,0-1 0,-1 1 1,1-1-1,0 1 0,-1-1 1,1 1-1,-1-1 0,1 1 1,-1-1-1,0 1 0,0-1 1,1 0-1,-1 1 0,0-1 1,0 0-1,0 0 0,-1 0 1,1 0-1,0 0 0,0 0 1,0 0-1,-1 0 0,1 0 1,-1 0-1,-1 0 0,-2 1 31,1-1 0,-1 0 0,1 0 0,0 0 0,-1-1 0,1 1 0,-1-1 0,-7-1 0,8 0-104,0 0 0,1 0 0,-1 0 0,1-1 0,-1 1-1,1-1 1,0 0 0,0 0 0,0 0 0,0-1 0,0 1 0,0-1 0,1 0-1,-1 1 1,1-1 0,0 0 0,0 0 0,-4-7 0,0 0 35,1-1 0,0 0 0,0 0 0,-4-20 0,7 22-50,1 0 0,0-1 0,1 1 0,0 0 0,0 0 0,1 0 0,0 0 0,1 0 0,0 0 0,1 0 0,-1 0 0,2 0 0,-1 1 0,1 0 0,0-1 0,1 2 0,6-9 0,-7 9 0,2 0 0,-1 0 0,1 1 0,0-1 0,0 1 0,1 1 0,-1-1 0,1 1 0,1 0 0,-1 1 0,1 0 0,-1 0 0,1 1 0,0 0 0,1 0 0,-1 0 0,0 1 0,12-1 0,-16 3 28,1 0-1,0 1 0,-1-1 0,1 1 0,-1 0 0,1 0 0,-1 0 0,0 1 0,1 0 1,-1 0-1,0 0 0,0 0 0,0 0 0,0 1 0,-1 0 0,1 0 0,-1 0 0,4 3 1,5 8 125,-1-1 1,0 2-1,10 19 1,-20-34-153,1 6 48,0 0 0,0-1 0,0 1 1,0 0-1,-1 0 0,0 0 0,0 0 0,-1 1 0,0-1 0,0 0 0,0 0 0,-1 0 1,1 0-1,-2 0 0,1 0 0,-1 0 0,-2 7 0,2-7-10,0 0-1,0-1 1,-1 1-1,1 0 1,-1-1 0,-1 0-1,1 0 1,-1 0-1,0 0 1,0 0 0,0-1-1,-1 0 1,1 0-1,-1 0 1,0 0 0,0-1-1,-8 4 1,5-4-41,-1-1 0,1-1 0,0 1 0,-1-2 0,1 1 0,0-1 0,-1 0 0,1-1 0,-1 0 0,-8-2 0,-23-11-4883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0.452"/>
    </inkml:context>
    <inkml:brush xml:id="br0">
      <inkml:brushProperty name="width" value="0.05" units="cm"/>
      <inkml:brushProperty name="height" value="0.05" units="cm"/>
    </inkml:brush>
  </inkml:definitions>
  <inkml:trace contextRef="#ctx0" brushRef="#br0">24 228 8960,'-2'0'105,"1"1"0,-1 0-1,1 0 1,0-1 0,-1 1 0,1 0 0,0 0 0,0 1 0,0-1 0,0 0 0,0 0 0,0 0-1,0 1 1,0-1 0,0 0 0,0 1 0,1-1 0,-1 1 0,1-1 0,-1 1 0,1-1 0,-1 1-1,1-1 1,0 1 0,0 0 0,0-1 0,0 1 0,0-1 0,0 1 0,0 0 0,1 2 0,-1 15 250,-1 0 678,2-25-41,1-33-308,-1-132 244,-3 78-598,7 216-330,-7-93 21,1-24-293,0 1 0,1-1 0,0 1 0,0-1 0,0 1 0,0-1 0,1 1 0,0-1 1,1 0-1,-1 1 0,5 8 0,0-4-8773</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29.600"/>
    </inkml:context>
    <inkml:brush xml:id="br0">
      <inkml:brushProperty name="width" value="0.1" units="cm"/>
      <inkml:brushProperty name="height" value="0.6" units="cm"/>
      <inkml:brushProperty name="color" value="#FFC114"/>
      <inkml:brushProperty name="inkEffects" value="pencil"/>
    </inkml:brush>
  </inkml:definitions>
  <inkml:trace contextRef="#ctx0" brushRef="#br0">91 46 4864,'0'0'0,"0"0"128,0 0 128,0 0 128,0 0 128,0 0 128,0 0 0,0 0 0,0 0 0,0 0-128,0 0 128,0 0-256,0 0 128,0 0-128,0 0 128,0 0-128,0 0 128,0 0-128,0 0 128,1 5-128,1 4 0,1 2-128,-1 1 0,-1-1-128,-1-2 128,-1-2-128,-1-3 128,-2-2-128,-1-3 0,0-1-128,-1-1 128,1-1-128,1-1 128,0-1-128,2 0 128,1 0-128,1-1 128,0 0-128,1-1 0,2 1 0,0 0 0,1 2 0,1 1 0,-1 1 0,1 3 128,0 1-1,0 2 1,-1 1 0,0 1 128,-1 1 0,-1 0 0,-2 1-128,0 1 128,-1-1-128,-1-1 128,0-1-128,-2-2 128,0 0-128,0-3 128,-1 0-128,-1-1 128,0-1-128,-1-2 0,0-1-128,0-1 128,0 0-128,1-1 0,1-1 0,0 1 0,1 2 0,2 0 0,1 2 0,1 0 0,1 0 0,1 1 0,2 1 0,1 1 0,1 1 0,1 1 0,-1 0 0,1 1 0,0 1 0,0 0 128,0 0-128,0 0 128,-2 0-128,-1 0 128,-1-1 0,-1-1 0,-2 0 0,-2-1 0,-2 0-128,-1-1 128,-3 0-128,-1 0 128,-1-1-128,-2-1 0,0-2 0,0 0 0,1-2 0,2-1 0,3-1 0,3 0 0,3 1 0,2 0 0,4 0-128,1 2 128,1 2-256,0 0 128,1 3-512,0 1 0,-1 2-384,-1 1 128,0 0-11391,-2-1 7295</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0.954"/>
    </inkml:context>
    <inkml:brush xml:id="br0">
      <inkml:brushProperty name="width" value="0.1" units="cm"/>
      <inkml:brushProperty name="height" value="0.6" units="cm"/>
      <inkml:brushProperty name="color" value="#FFC114"/>
      <inkml:brushProperty name="inkEffects" value="pencil"/>
    </inkml:brush>
  </inkml:definitions>
  <inkml:trace contextRef="#ctx0" brushRef="#br0">31 113 11648,'0'0'0,"0"0"0,0 0 128,0 0 0,0 0 128,0 0 128,0 0 0,0 0 0,0 0 0,0 0-128,0 0 0,3-5-128,2-4 128,3-3-128,1-1 0,-1 2 0,1 2 0,-1 5 0,-1 5 128,-1 5-128,-1 3 128,-2 4 0,0 2 0,-3 1-1,-1 0 1,-1 1 0,-2 0 0,0-1 0,-2-1 0,1-2-128,0-3 128,-1-3-128,0-2 128,0-3-128,-1-2 0,0-3 0,1-2 0,0-2-128,0-1 128,3-2-128,0 0 128,3-2-128,0 1 0,2 1 0,2 0 0,-1 1 0,3 2 0,1 1 0,1 1 0,1 2 0,-1 1 0,-1 2 0,-1 2 0,-1 1 0,-2 2 128,-2 2-128,-2 2 128,-1 1 0,-2 1 0,-1-1 0,-2 0 0,0-2 0,-1-1 0,2-2-128,-1-3 128,1-3-128,-1-4 128,-1-3-128,0-5 0,0-5 0,3-3 0,3-2 0,4-1 0,3 1 0,3 3 0,1 2 0,2 5 0,-2 4 0,-1 7 0,-1 7 0,-2 5 0,-2 5 0,-3 2 0,-1 2-128,-1-2 128,-2-1-1152,-1-3 128,0-3-12159,1-4 7935</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2.138"/>
    </inkml:context>
    <inkml:brush xml:id="br0">
      <inkml:brushProperty name="width" value="0.1" units="cm"/>
      <inkml:brushProperty name="height" value="0.6" units="cm"/>
      <inkml:brushProperty name="color" value="#FFC114"/>
      <inkml:brushProperty name="inkEffects" value="pencil"/>
    </inkml:brush>
  </inkml:definitions>
  <inkml:trace contextRef="#ctx0" brushRef="#br0">1 80 9344,'0'0'0,"0"0"0,0 0 128,4-3 0,5-3 0,2-2 0,2-1 128,0 1 128,0 1 128,-1 1 0,-2 4 128,-1 1-128,-2 1 128,-1 3-128,-2 1 0,-1 1-128,-1 0 0,0 1-128,-1-1 128,1-3-128,0 0 0,-1-1-1,0-1 1,-1-1-128,1 1 128,-3 0-128,0 0 128,-1 1-128,-2-1 0,1 1 0,-1-1 128,0 0-128,0 0 0,0 0 0,1 0 0,0-1 0,1 1 0,1-2-128,0 0 128,3-1-128,1 0 128,3 1-128,1 1 128,3 1-128,0 1 128,2 2-128,-2 2 128,0 2-128,-2 1 128,-1 1-128,-2 0 128,-2 0-128,-2-2 128,-3-1-128,-2-3 128,-2-2-128,-2-2 128,-3-4-128,-1-2 128,-2-4-128,1-2 128,0-2-128,2 0 128,2 2-128,2 1 128,2 3-128,3 2 128,1 2-128,3 2 0,2 2-768,3 1 0,3 2-13055,-1 1 8319</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3.356"/>
    </inkml:context>
    <inkml:brush xml:id="br0">
      <inkml:brushProperty name="width" value="0.1" units="cm"/>
      <inkml:brushProperty name="height" value="0.6" units="cm"/>
      <inkml:brushProperty name="color" value="#FFC114"/>
      <inkml:brushProperty name="inkEffects" value="pencil"/>
    </inkml:brush>
  </inkml:definitions>
  <inkml:trace contextRef="#ctx0" brushRef="#br0">101 171 11904,'0'0'0,"3"-5"0,1-2 0,1-3 128,-1 1 0,-2 1 0,-2 2 128,-3 2 128,-1 2 0,-1 2-128,-1 1 0,-1 1 0,1-1 0,1-1 0,0-2 0,0 0 0,2-2 0,2 0-128,2 0 128,1-2-128,3 0 0,0 0-128,1 0 128,0 0-128,-1 2 128,0 2 0,-1 1-1,0 1 1,-2 1 0,0 0 0,-3 2 0,-1 1 0,-1 2 0,-1-1 0,0 1 0,-1 0 0,0-1 0,0-1 0,0-2 128,0 0-128,2-1 0,0-1 0,0 0 0,2-1-128,0 1 128,0 0-128,-2 0 128,1-1-128,-1-1 128,1-2-128,1-2 0,4-1 0,1-2 0,3 0 0,2 0 0,0 3 0,1 1 128,1 4-128,-1 3 128,-1 2 0,-1 4 0,-2 1 0,-3 2 0,-1 1 0,-2 1 128,-2 0-128,-1-1 128,-1-3-128,-2-2 128,-2-3-128,-3-5 0,-3-3-128,-3-5 0,-2-5 0,1-2 0,1-3-256,4-1 128,4 1-1152,6-1 128,4-1-11903,2 4 7679</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4.811"/>
    </inkml:context>
    <inkml:brush xml:id="br0">
      <inkml:brushProperty name="width" value="0.1" units="cm"/>
      <inkml:brushProperty name="height" value="0.6" units="cm"/>
      <inkml:brushProperty name="color" value="#FFC114"/>
      <inkml:brushProperty name="inkEffects" value="pencil"/>
    </inkml:brush>
  </inkml:definitions>
  <inkml:trace contextRef="#ctx0" brushRef="#br0">52 96 8448,'0'0'0,"0"0"128,0 0 128,0 0 512,0 0 0,0 0 0,0 0 0,0 0-256,0 0 128,0 0-256,0 0 0,0 0-128,0 0 128,0 0-128,0 0 0,0 0-128,0 0 0,1-4 0,2-6 0,2-2-128,1-3 128,0 1-128,1 1 128,-2 2-128,0 3 128,-2 3-128,0 3 128,-1 2 0,-1 3 0,-1 1 0,-1 2 127,-2 1-127,0 0 128,-2 2-128,0-1 128,-2 2-128,0-1 128,-1-1-128,1 0 128,0-1-128,0-2 128,0-2-128,1-1 0,0-1 0,0-1 0,2-2-128,0-1 128,1-2-128,2-2 0,0-2 0,2 0 0,3 0 0,2-1 0,3 1 0,2 0 0,1 1 0,2 1 0,1 2 0,-1 1 0,-1 2 0,-2 2 0,-2 3 0,-3 4 0,-2 2 0,-2 4 0,-3 1 0,-2 1 128,-2 0 0,0-1 0,-2-2 0,0-3 0,0-3 0,0-4 0,-1-3 0,1-3 0,0-3 0,2-3 0,0-1-128,2-1 128,2 0-128,2 1 0,1 0 0,1 2 0,0 1 0,-1 3 0,0 1 0,-1 3 0,1 2-128,-1 3 128,1 1-1024,-1 2 128,0 1-12415,-1-1 7935</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6.041"/>
    </inkml:context>
    <inkml:brush xml:id="br0">
      <inkml:brushProperty name="width" value="0.1" units="cm"/>
      <inkml:brushProperty name="height" value="0.6" units="cm"/>
      <inkml:brushProperty name="color" value="#FFC114"/>
      <inkml:brushProperty name="inkEffects" value="pencil"/>
    </inkml:brush>
  </inkml:definitions>
  <inkml:trace contextRef="#ctx0" brushRef="#br0">110 70 12928,'0'0'0,"0"0"0,0 0 128,0 0 0,0 0 0,0 0 256,0 0 0,0 0-128,0 0 128,0 0-128,0 0 0,0 0 0,0 0 0,0 0-128,0 0 128,0 0-128,0 0 127,0 0-127,0 0 0,0 0-128,0 0 128,-3-5-128,-3-3 128,-2-4-128,0-1 128,-1 0-128,2 2 0,2 5 0,1 5 128,1 4-128,2 5 128,-2 3 0,1 2 0,-1 1 0,-1 0 0,0 0 0,1-2 128,0-2-128,0-4 128,1-2-128,-1-4 0,1-2 0,-1-3 0,1 0 0,0 0 0,-1 0-128,1 1 128,0 0-128,1 1 128,0 1-128,1-1 128,1 1-128,0 0 0,0 0 0,-1 1 0,1 0 0,-1 1 0,0 1 0,0 2 0,-1 1 0,-1 2 0,1 2-640,-1 0 0,-1 2-12671,1-2 8063</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7.545"/>
    </inkml:context>
    <inkml:brush xml:id="br0">
      <inkml:brushProperty name="width" value="0.1" units="cm"/>
      <inkml:brushProperty name="height" value="0.6" units="cm"/>
      <inkml:brushProperty name="color" value="#FFC114"/>
      <inkml:brushProperty name="inkEffects" value="pencil"/>
    </inkml:brush>
  </inkml:definitions>
  <inkml:trace contextRef="#ctx0" brushRef="#br0">1 8 13696,'0'0'0,"0"0"0,0 0 0,0 0 0,0 0 128,0 0 0,0 0 128,0 0 0,0 0 0,0 0 0,0 0 0,0 0-128,0 0 128,0 0-128,0 0 128,0 0-128,0 0 128,0 0-129,0 0 129,0 0-128,0 0 128,0 0-128,0 0 0,0 0-128,0 0 128,0 0-128,0 0 128,0 0-128,0 0 128,0 0-128,0 0 128,0 0-128,0 0 0,0 0 0,0 0 0,0 0 0,0 0 0,0 0 0,0 0 0,5 0 0,6-1 0,6 0-128,4-1 0,3 1-128,0-1 128,0 2 0,-3 2 0,-4 0 0,-5 2 128,-7 3 0,-6 1 0,-5 4 0,-4 0 0,-3 1 0,-1-2 128,-1-2-128,1-2 128,2-2 0,0-2 128,3-1-128,1-2 128,1 0-128,1 0 128,0-1-128,-1 0 128,1-2-128,0-1 128,2-2-128,1-1 0,3-3-128,2 0 128,2-1-128,1 1 128,2 0-128,0 3 0,1 1 0,1 1 0,-1 1 0,1 2 0,-1 2 0,-2 0 0,-2 2 0,-2 2 0,-3 1 0,-2 4 0,-3 1 0,-2 3 0,-1 0 0,-1-1 0,-1-1 0,1-1 0,2-4 0,0-1 0,2-4 0,2-2 0,2-3-640,3-2 128,4-3-384,2 0 0,3-1-10879,-1 1 6911</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9.121"/>
    </inkml:context>
    <inkml:brush xml:id="br0">
      <inkml:brushProperty name="width" value="0.1" units="cm"/>
      <inkml:brushProperty name="height" value="0.6" units="cm"/>
      <inkml:brushProperty name="color" value="#FFC114"/>
      <inkml:brushProperty name="inkEffects" value="pencil"/>
    </inkml:brush>
  </inkml:definitions>
  <inkml:trace contextRef="#ctx0" brushRef="#br0">19 115 13312,'0'0'0,"0"0"0,0 0 128,0 0 128,0 0 0,0 0 256,0 0 0,0 0-128,0 0 128,0 0-256,0 0 0,0-4-129,0-4 129,0-3-128,0-2 0,0-2 0,0 0 0,0 0-128,0 2 128,0 2-128,2 4 0,1 4 0,1 6 0,2 7 0,1 5 0,3 4 0,2 3 0,0 1 0,-1-2 128,-1-2-128,-3-3 128,-1-4 0,-2-3 0,-2-2 0,-2-3 128,-3-1-128,-2-2 0,-1-1 0,0-2 128,-1-1-128,1-2 0,0-2 0,1-2 0,0-3-128,2-2 128,0-1-128,2 0 128,1 1-128,0 2 0,0 2 0,2 3 0,3 2 0,3 3 0,2 4 0,1 3 0,0 4 0,-1 2 0,-1 2 0,-3 0 0,-2 1 0,-2-2 0,-2-3 0,-1-2 0,-2-2 0,-2-2 0,-2-2 0,-3-3 0,-3-1 0,-2-4 128,-2-4-128,1-2 0,2-2 0,1 0 128,4 2-128,2 1 0,3 3 0,2 3 0,2 3 0,3 4 0,2 5 0,3 5 0,3 4-256,3 2 0,1 0-640,2-2 128,0-2-11903,-2-3 7551</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0.155"/>
    </inkml:context>
    <inkml:brush xml:id="br0">
      <inkml:brushProperty name="width" value="0.1" units="cm"/>
      <inkml:brushProperty name="height" value="0.6" units="cm"/>
      <inkml:brushProperty name="color" value="#FFC114"/>
      <inkml:brushProperty name="inkEffects" value="pencil"/>
    </inkml:brush>
  </inkml:definitions>
  <inkml:trace contextRef="#ctx0" brushRef="#br0">0 105 11392,'0'0'0,"0"0"0,0 0 0,0 0 0,0 0 128,1-5 0,2-4 128,0-2-128,1-2 128,1-1-128,-1 1 128,-1 1-128,0 2 128,0 2-128,1 2 0,1 3 0,3 2 128,1 4 0,2 4 0,-1 2 0,0 1 0,-3 2 0,-1 0 0,-3 0 128,-2-2 0,-4-1-128,-4-2-1,-2 1 1,0-1 0,-2 0-128,1 1 128,2-1-128,1-2 0,3-1 0,2-3 0,1-3-128,0-4 128,0-4-128,1-1 0,1-2 0,0 0 0,0 1 0,1 1 0,0 3 0,0 2 0,0 2 0,-2 3 0,0 2 0,-1 2 0,-1 1 0,0 1 0,0 0 0,-2 0 128,1-1-128,-1-1 128,0-2-128,0 0 128,1 0-128,0-1 0,0 0-640,1 1 0,0 0-511,2 3 127,0 1-9472,0 0 6016</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0.995"/>
    </inkml:context>
    <inkml:brush xml:id="br0">
      <inkml:brushProperty name="width" value="0.1" units="cm"/>
      <inkml:brushProperty name="height" value="0.6" units="cm"/>
      <inkml:brushProperty name="color" value="#FFC114"/>
      <inkml:brushProperty name="inkEffects" value="pencil"/>
    </inkml:brush>
  </inkml:definitions>
  <inkml:trace contextRef="#ctx0" brushRef="#br0">3 81 11136,'0'0'0,"0"0"128,0 0 0,0 0 128,0 0 128,0 0 0,0 0 0,0 0 0,0 0 0,0 0-256,0 0 128,0 0-128,0 0 128,0 0-128,0 0 0,0 0 0,0 0 0,0 0 0,0 0 128,0 0 0,0 0 0,0 0 0,0 0 0,0 0-1,0 0 1,0 0 0,0 0 0,0 0-128,0 0 128,0 0-128,0 0 128,0 0-128,0 0 0,0 0 0,0 0 0,0 0-128,0 0 128,-1-4-128,0-3 128,0-3-128,1-1 0,1 0 0,1 1 0,0 0 0,1 3 0,0 2 0,0 2 0,0 0 0,-2 3 0,0 3 0,0 1 128,-1 2-128,0-1 128,-1 0-128,1-1 128,-1-1-128,-1 0 128,1-1-128,0-1 0,1-2 0,-1-2 0,1-1-128,-1 0 128,0 1-256,2 2 0,1 4-768,3 4 0,4 6-10751,-1-1 6911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8.062"/>
    </inkml:context>
    <inkml:brush xml:id="br0">
      <inkml:brushProperty name="width" value="0.05" units="cm"/>
      <inkml:brushProperty name="height" value="0.05" units="cm"/>
    </inkml:brush>
  </inkml:definitions>
  <inkml:trace contextRef="#ctx0" brushRef="#br0">2 398 6784,'0'0'2197,"0"-3"-1728,-2-57 145,3 1-1,2-1 0,18-100 1,-20 157-614,-1-1 0,1 0 0,-1 0 0,1 0 0,0 0 0,0 0 0,1 1 0,-1-1 0,1 0 0,2-3 0,-3 5 0,0 1 0,1 0 0,0 0 0,-1 0 0,1 1 0,-1-1 0,1 0 0,0 1 0,0-1 0,0 1 0,-1-1 0,1 1 0,0 0 0,0 0 0,0-1 0,0 2 0,-1-1 0,1 0 0,0 0 0,0 0 0,3 2 0,-2-1 9,1 0 1,0 0-1,-1 0 1,1 1 0,-1 0-1,1 0 1,-1 0 0,0 0-1,0 0 1,0 0-1,0 1 1,0 0 0,-1-1-1,1 1 1,-1 0-1,0 0 1,1 1 0,-1-1-1,-1 0 1,1 1 0,0-1-1,-1 1 1,0-1-1,1 7 1,4 11 79,-1 1 1,-1 0-1,1 24 0,-3-24-46,33 208 725,-34-224-854,1 1 1,-1 0 0,2 0-1,-1-1 1,6 11 0,-6-16-882,-1-6-329,-1 4 764,0-8-6017</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1.941"/>
    </inkml:context>
    <inkml:brush xml:id="br0">
      <inkml:brushProperty name="width" value="0.1" units="cm"/>
      <inkml:brushProperty name="height" value="0.6" units="cm"/>
      <inkml:brushProperty name="color" value="#FFC114"/>
      <inkml:brushProperty name="inkEffects" value="pencil"/>
    </inkml:brush>
  </inkml:definitions>
  <inkml:trace contextRef="#ctx0" brushRef="#br0">21 94 11136,'0'0'0,"0"0"0,0 0 0,0 0 0,0 0 128,0 0 128,0 0 0,0 0 0,0 0 0,0 0 0,0 0 0,0 0-128,0 0 128,0-4-128,1-3 128,-1-3-128,2-2 128,0 0-128,0 0 0,1 2 0,1 3 0,2 2 0,-2 2 0,1 1 0,-2 2 128,-2 1-128,-2 2 128,-3 1-128,-2 0 128,0 2-128,-1 0 128,0 0-128,0-1-1,2 1-127,0-1 128,3-2-128,0-1 0,1-1 0,2-1 0,0-2 0,3-3 0,3-2 0,0-2 0,1 0 0,-1 0 0,-1 1 0,-3 2 0,-1 2 0,-1 1 0,-2 3 0,-1 2 0,0 1 0,-2 1 128,0 0 0,0 0 0,1 0 0,0 0 128,0-1-128,1-1 128,0 0-128,1-1 0,1-1-128,-1 0 128,0 0-128,0 0 0,-1-2-128,0 0 0,0-1-896,-1 2 129,1 2-10497,0 0 6784</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3.037"/>
    </inkml:context>
    <inkml:brush xml:id="br0">
      <inkml:brushProperty name="width" value="0.1" units="cm"/>
      <inkml:brushProperty name="height" value="0.6" units="cm"/>
      <inkml:brushProperty name="color" value="#FFC114"/>
      <inkml:brushProperty name="inkEffects" value="pencil"/>
    </inkml:brush>
  </inkml:definitions>
  <inkml:trace contextRef="#ctx0" brushRef="#br0">1 70 12800,'0'0'0,"5"2"128,2 1 128,2 1 0,-1-1 0,-3-2 0,-3-1 0,-2-2-128,-2-3 128,-1-2-128,2-2 0,4-1 0,3-1 0,4 2-128,2 0 128,2 1-128,2 3 128,0 2-128,1 3 128,0 1-128,-1 1 128,-3 2-128,-2 1 128,-3 0-128,-2 0 128,-1 0 0,-2 0 0,-2 0 0,-1 0 0,-2 0-1,-1-1 129,-1 1-128,-2-2 128,1 0-128,-1-1 0,0-1-128,2 0 128,0-2-128,0-1 128,1-1-128,0-2 0,1 0 0,-1-1 0,0 0 0,1 0 0,0 0 0,2-1 0,-1 1-128,2 0 128,1 1-128,0 2 128,2 0-128,2 2 128,1 2-128,1 1 128,1 2-128,-1 2 128,-2 2 0,-1 0 0,-2 2 0,-2 0 0,-3 0 0,-1 0 128,-1-1-128,-2-1 128,1-1 0,-1-2 0,-1-1-128,0-2 128,-1-2-128,0 0 128,0 0-128,1 0 128,1-1-128,0 1 128,1-1-128,1-1 0,0-1 0,1-1 0,0 0-256,1-1 0,2-1-895,3 1-1,1 0-9600,1 1 6272</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4.404"/>
    </inkml:context>
    <inkml:brush xml:id="br0">
      <inkml:brushProperty name="width" value="0.1" units="cm"/>
      <inkml:brushProperty name="height" value="0.6" units="cm"/>
      <inkml:brushProperty name="color" value="#FFC114"/>
      <inkml:brushProperty name="inkEffects" value="pencil"/>
    </inkml:brush>
  </inkml:definitions>
  <inkml:trace contextRef="#ctx0" brushRef="#br0">1 124 7040,'0'0'0,"0"0"128,0 0 0,0 0 128,0 0 0,0 0 128,0 0 128,0 0-128,0 0 0,0 0-128,0 0 0,1-4-128,1-6 0,2-4 0,1-2 0,2-2 0,0 1 0,1 2-128,-1 3 128,0 3-128,0 3 128,-1 4 0,0 2 128,-1 2-128,0 2 128,0 3-128,-2 2 128,1 2-128,-2 1 128,0 1-128,-1 0 128,0-2 0,-2-2 0,-1-2-128,0-2 128,-2-1-128,0-2 128,0 0-128,0-2 128,0 1-128,-1-2 0,0 0 0,1-1 0,-2-2-128,1-1 128,-1-2-128,1 0 0,0-2 0,1 1 0,2 0 0,1 1 0,1 2 0,1 1 0,2 3 0,0 3 0,1 3 0,0 2 0,-1 3 0,0 1 0,0 2 0,0 1 128,-1 0-128,0-2 128,-1-1-128,0-2 128,-1-3-128,0-1 128,0-2-128,-1-2 128,-1-1-128,0 0 0,0-1-128,0-3 128,1-1-256,2-2 128,0-1-256,2-1 0,1-1 0,1 0 0,1-1 128,0 1 0,0 1 128,-1 2 0,0 2 128,-2 1 0,-1 2 0,-1 3 0,-1 1 0,0 2 128,-2 2 0,0 0 128,-1 1 0,-1 1 0,0 0 0,0 0 0,0-2-256,1-1 128,-1-1-256,2-2 0,0-1-768,1-2 128,1-3-8192,-1-1 5120</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6.054"/>
    </inkml:context>
    <inkml:brush xml:id="br0">
      <inkml:brushProperty name="width" value="0.1" units="cm"/>
      <inkml:brushProperty name="height" value="0.6" units="cm"/>
      <inkml:brushProperty name="color" value="#FFC114"/>
      <inkml:brushProperty name="inkEffects" value="pencil"/>
    </inkml:brush>
  </inkml:definitions>
  <inkml:trace contextRef="#ctx0" brushRef="#br0">100 70 9088,'0'0'0,"0"0"0,0 0 128,0 0 128,0 0 128,0 8 0,0 6 128,-1 4 128,0 3 0,0 0-256,0-1 128,-2-3-128,1-3 0,0-3-128,0-3 0,0-4-128,1-2 128,-1-3-128,-1-4 0,0-5 0,-1-4 0,0-2-128,2-3 128,2 0-128,2-1 0,1 1 0,2 2 0,2 3 0,0 2 0,0 3 0,0 1 0,0 1 0,1 2 0,-1 0 0,1 2 0,0 1 0,-1 0 0,-1 3 0,-2 1 128,0 2 0,-1 1 0,-2 1 0,-1 2 128,-2-1 0,0 1-1,-2-2 1,0-1 0,-1-1 0,1-2 0,-2-1-128,-1-1 128,-1 0-128,-3 0 0,-1 0 0,0 0 0,-1-1 0,0 0 0,2-2-128,2-1 128,1 0-128,3-3 128,3 0-128,3-1 0,5-2 0,3 1 0,4 1 0,4 1 0,0 3 0,1 3 0,0 4 0,-2 4 0,-3 2 0,-2 2 0,-3 1 0,-4 1 0,-2-1 0,-3-1 128,-3-1 0,-2-2 0,-2-1 0,-2-2 0,-3-1 0,-3-1 128,0-1-128,-1-1 0,1 0 0,1-1 0,1-2-128,0 0 128,2-2-128,2-1 128,3-4-128,5-2 0,4-2 0,4-2 0,4-1 0,4 0 0,4 3-128,2 4 128,0 3-128,-2 3 128,-4 3-384,-5 3 128,-5 1-512,-5 2 0,-4 0-12287,-2 0 7807</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7.886"/>
    </inkml:context>
    <inkml:brush xml:id="br0">
      <inkml:brushProperty name="width" value="0.1" units="cm"/>
      <inkml:brushProperty name="height" value="0.6" units="cm"/>
      <inkml:brushProperty name="color" value="#FFC114"/>
      <inkml:brushProperty name="inkEffects" value="pencil"/>
    </inkml:brush>
  </inkml:definitions>
  <inkml:trace contextRef="#ctx0" brushRef="#br0">6 151 12544,'0'0'0,"0"0"0,0 0 0,0 0 128,0 0 0,0 0 128,0 0 0,0 0 128,0 0 0,2-5-128,2-5 128,2-5-256,2-3 128,0-3-128,1 1 0,-1 1 0,0 2 0,-1 5 0,2 3 0,1 5 0,2 4 0,1 5 0,-1 4 0,-1 2-1,-2 0 1,-1 1 0,-1-2 0,-2 0 0,-3-1 128,-1 0-128,-1 0 0,-2 0 0,-2 0 128,-3 0 0,-1 1 0,-2 0-128,-2-1 128,0-2-128,0-1 0,2-3 0,0-5 0,1-5-128,1-5 128,1-3-128,0-3 128,2 0-128,0 1 128,2 3-128,0 3 0,3 4 0,0 2 0,1 3 0,1 1 0,1 3 0,1 2 0,-1 2 0,1 2 0,-1 2 0,0 1 0,0 1 0,-1 2 0,-1-1 0,-1 0 128,-1-1-128,-1-3 128,0-1-128,-1-3 128,-1-1-128,-1-2 0,1-2 0,-1 0 128,0-3-128,0-1 0,0 0 0,-1 0 0,2-2 0,0-2 0,1-4 0,1-2 0,2-2 0,2 1 0,2-1 0,1 4 0,1 3-128,0 5 128,0 4 0,0 6 0,-1 3 0,-1 4 0,0 2 0,-2 1 0,0 0 0,-1-1 0,-2-3 0,-1-1 0,-1-2 0,-1-2 128,0-3-128,-1-2 128,1-1-128,0-3 128,0-1-128,2 0 0,0-2-128,1 2 128,1-1-1024,0 0 0,1 0-12031,-1 0 7807</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9.342"/>
    </inkml:context>
    <inkml:brush xml:id="br0">
      <inkml:brushProperty name="width" value="0.1" units="cm"/>
      <inkml:brushProperty name="height" value="0.6" units="cm"/>
      <inkml:brushProperty name="color" value="#FFC114"/>
      <inkml:brushProperty name="inkEffects" value="pencil"/>
    </inkml:brush>
  </inkml:definitions>
  <inkml:trace contextRef="#ctx0" brushRef="#br0">0 21 15104,'0'0'0,"0"0"0,0 0 0,0 0 0,0 0 128,4 0-128,4 0 128,4 0 0,4 2 128,3 3-128,2 2 128,1 2-128,2 2 127,2 0-127,1 1 128,2-1-128,0 0 0,-2-3 0,-3-1 0,-5-1 0,-3-1 0,-4-2 0,-5 0 128,-2-1-128,-4-2 128,-3-2-128,-2-3 0,-4-5 0,-1-2 0,-3-3 0,-1-1 0,-1 1 0,0 2 0,0 2 0,1 2 0,2 2 0,1 2 0,2 1-128,1 1 128,2 2-128,0 0 128,0 0-128,2 0 128,-1 0-128,1 0 0,1 1 0,1-1 0,2 2 0,3 3 0,3 2 0,4 4 0,1 1 0,2 3 128,0-1-128,-1-1 0,-3-2 0,-1-2 128,-3-3-128,-3-2 128,-2-2-128,-5-4 128,-3-3-128,-3-2 128,-1-2-128,-2-1 128,0 2-128,1 0 0,0 1 0,3 2 0,1 2 0,2 0 0,1 2 0,0 1 0,2 0 0,-1 1 0,1 1 0,1 2 0,2 2 0,2 3 0,4 2 0,5 2 0,3 2 0,3-1 0,1-1 0,0-1 0,-1-3 0,-4-3 0,-3-1 0,-3-2 0,-4-2 0,-4-3 0,-5-1 0,-5-2 0,-4-3 0,-3-3 0,-1-1 0,1 1 0,1-1 0,3 3 0,1 1 0,3 2 0,2 2 0,1 1 0,2 2 0,2 1 0,1 0 0,2 1 0,2 0 0,2 0 0,3 1-256,2-1 0,2 1-1408,4 1-11647,-1 0 7679</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0.891"/>
    </inkml:context>
    <inkml:brush xml:id="br0">
      <inkml:brushProperty name="width" value="0.1" units="cm"/>
      <inkml:brushProperty name="height" value="0.6" units="cm"/>
      <inkml:brushProperty name="color" value="#FFC114"/>
      <inkml:brushProperty name="inkEffects" value="pencil"/>
    </inkml:brush>
  </inkml:definitions>
  <inkml:trace contextRef="#ctx0" brushRef="#br0">0 41 10752,'0'0'0,"0"0"128,0 0 0,0 0 256,0 0 0,0 0 0,0 0 0,0 0-128,0 0 128,0 0-128,0 0 0,0 0-128,0 0 128,0 0-128,0 0 0,5-1 0,3-2 0,5-1-128,2 0 128,2 1-128,0 1 128,0 2-128,0 2 128,-2 3-128,-1 4 128,-2 1-128,-2 1 128,-2 0 0,-3-1 0,-3-2 0,-1-1 128,-3-2-128,-2 0 128,0-2-128,-1-1-1,0-1 1,-1 0 0,1-1 0,0-1 0,0 0 0,1 0 0,-1 0-128,0-1 128,1 0-128,0-1 128,0-2-128,1-2 128,2-2-128,2-1 128,2-1-128,2 0 0,1 2 0,1 1 0,-1 2 0,-1 2 0,0 4 0,-1 2 0,-1 4 0,1 3 0,-1 1 0,0 3 0,0-1 0,-2 0 128,0-2-128,-1-1 128,-2-2-128,-2-1 128,1-2-128,-2-1 128,0-2-128,-1-1 128,-1-1-128,0-2 128,-1-1-128,0-1 128,0 0-128,0-1 128,1-4-128,3-2 0,1-1 0,3-1 0,1 0 0,2 2 0,0 1 0,1 3 0,1 3 0,-1 2 0,1 3 0,0 3 0,-1 4 0,0 4 0,0 3 0,-1 1 0,-2 1 0,-1 0 0,-2-3 0,-2-1 0,0-2 0,-1-3 128,1-2-128,-1-1 128,0-2-128,1-2 128,1 0-128,1-1 128,0-1-128,0 1 0,1-1-512,1 1 128,2 0-896,2 2-10751,1 0 6911</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1.938"/>
    </inkml:context>
    <inkml:brush xml:id="br0">
      <inkml:brushProperty name="width" value="0.1" units="cm"/>
      <inkml:brushProperty name="height" value="0.6" units="cm"/>
      <inkml:brushProperty name="color" value="#FFC114"/>
      <inkml:brushProperty name="inkEffects" value="pencil"/>
    </inkml:brush>
  </inkml:definitions>
  <inkml:trace contextRef="#ctx0" brushRef="#br0">35 157 10240,'0'0'0,"9"-2"128,4-5 0,-5-4 128,-5-3 128,-7-1 0,-4-1 128,-3 2-128,0 2 128,0 2-128,3 3 0,1 2-128,2 2 128,2 1-128,3 0 0,3-1-128,3-1 128,4-1-128,1-2 128,2 1-128,2 0 0,0 2 0,-1 2 0,-2 3 0,-1 3 0,-2 1-128,-2 2 127,-1 1-127,-2 0 128,-1 0 0,-2 1 0,-1 0-128,-1-1 128,-1 0-128,-1-1 128,0-1-128,0 0 128,-1-1-128,0 0 128,0-1-128,0 0 128,0-1-128,0-1 128,0 0-128,0-2 128,-1-1-128,-2-1 0,-1-2 0,0-3 0,1-2 0,1-1 0,2-2 0,2 0 0,3 2 0,3 0 0,2 3 0,-1 1 0,0 2 0,-2 2 0,0 0 0,-1 2 0,-2-1 0,-2 2 128,-2 0-128,0 0 128,-2 1-128,-1 0 128,-1 1-128,1 1 128,-1-1-128,0 2 128,3 0-128,0 1 128,2 1-128,2-1 128,1 0-128,1-1 0,1 0 0,1-1 0,-1 1-256,0 0 128,-1 1-1024,1 0 1,1 1-10113,0-2 6528</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3.488"/>
    </inkml:context>
    <inkml:brush xml:id="br0">
      <inkml:brushProperty name="width" value="0.1" units="cm"/>
      <inkml:brushProperty name="height" value="0.6" units="cm"/>
      <inkml:brushProperty name="color" value="#FFC114"/>
      <inkml:brushProperty name="inkEffects" value="pencil"/>
    </inkml:brush>
  </inkml:definitions>
  <inkml:trace contextRef="#ctx0" brushRef="#br0">1 17 13568,'0'0'0,"0"0"0,0 0 128,0 0 256,0 0 0,0 0 0,0 0 128,0 0-256,0 0 128,0 0-128,0 0-1,0 0-127,0 0 128,6 2-128,5 3 128,4 2-128,3 2 0,2 2 0,-2 0 0,-2 1-128,-1-1 128,-3-1-128,-2 1 128,-3-2-128,-2-1 128,-2-1-128,-1-2 128,-2-2-128,-2-1 128,-1 0-128,-1-1 128,-1 0-128,-1-1 128,1-1-128,-3-2 128,-1-2-128,-1-3 128,-2-3-128,-1-1 128,0-2-128,1 1 128,2-1-128,2 1 0,2 2 0,2 1 0,2 1 0,3 2 0,3 1 0,2 1 0,2 3 0,2 3 0,0 3 0,-1 4 0,-1 1 0,-2 4 0,-2 1 0,-2 1 0,-2 1 0,-2-1 0,-2-1 0,-3-3 0,-1-3 0,-1-1 0,-1-2 0,0-2 128,2-1-128,0-1 128,2-2-128,1 0 0,1-1 0,1-1 0,0-1 0,2 0 0,0-2 0,1 0 0,1-1 0,2 0 0,0-1 0,1 2 0,1 0 0,-1 1 0,-1 1 0,0 2 0,0 1 0,-1 2 0,0 2 0,-1 2 0,0 3 0,-2 2 0,0 2 0,0 1 0,-1 0 0,0-1 128,0-1-128,-2-2 128,1-2 0,-1-2 0,1-3-128,0-2 128,1 0-128,0-1 128,3-1-128,2 1 128,4 0-128,4 0 0,3-1 0,4-2 0,4-2 0,0-2 0,1-2-128,-2-1 128,-3 1 0,-5 4 0,-6 4 0,-5 7 0,-5 3 0,-4 4 0,-3 1 0,-2 2 0,0-1 0,-2-1 0,-1-1 0,-1-1 128,2-2-128,0-2 128,1-2-128,3-1 0,1-2 0,1 0 0,3-2-128,1 1 0,1-2-512,2 1 0,1 0-12927,0 0 8191</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5.017"/>
    </inkml:context>
    <inkml:brush xml:id="br0">
      <inkml:brushProperty name="width" value="0.1" units="cm"/>
      <inkml:brushProperty name="height" value="0.6" units="cm"/>
      <inkml:brushProperty name="color" value="#FFC114"/>
      <inkml:brushProperty name="inkEffects" value="pencil"/>
    </inkml:brush>
  </inkml:definitions>
  <inkml:trace contextRef="#ctx0" brushRef="#br0">0 83 9856,'0'0'0,"0"0"0,0 0 0,0 0 0,0 0 0,5-4 0,4-4 0,3-2 0,1-3 0,0 0 0,-2 1 128,-3 3 0,-1 2 128,-4 2-128,0 4 128,-3 2-128,0 1 128,0 2 0,-1 2 0,1 0 0,-2 0 0,-1 0-128,-3 0 128,0 0 0,-1 0 0,0 1-128,0 0 128,1 0-128,1-2 0,0-1 0,2-1 0,1-1 0,1-1 0,1-3-128,0-1 128,0-2-128,0-2 128,2-1-128,0-1 128,3-2-128,1 1 0,2 0 0,0 3 0,1 4 0,-1 2 0,-1 4 0,0 3 128,-1 3 0,-1 2 0,-1 1 0,-1 0 0,-1 1 0,-1-2 0,-1-1 0,-1-2 0,-1-2 0,1-1 0,-2-1 0,0-1 0,0-1 0,-1-1-1,-1 0 1,-1-2 0,-1-2-128,-1-1 128,-1-3-128,0-1 128,1-1-128,0-1 128,2 0-128,2 0 0,3 1 0,3 1 0,3 0 0,3 0 0,3 0 0,2 2 0,2 1-128,1 3 128,0 2-128,-2 3 128,-2 4 0,-1 2 0,-4 2 0,-2 1 0,-3 1 0,-2-1 0,-3-1 0,-1-2 0,-2-2 0,0-3 128,0-1-128,-1-3 0,0 0 0,0-2 128,1-1-128,-1 0 0,-1-1 0,0-1 0,0 0 0,-1-1 0,1 0 0,1-2 0,1 1-128,3 1 0,3 1-511,3 4 127,4 1-384,2 3 0,1 3-8960,0 0 5760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8.912"/>
    </inkml:context>
    <inkml:brush xml:id="br0">
      <inkml:brushProperty name="width" value="0.05" units="cm"/>
      <inkml:brushProperty name="height" value="0.05" units="cm"/>
    </inkml:brush>
  </inkml:definitions>
  <inkml:trace contextRef="#ctx0" brushRef="#br0">21 405 4224,'-10'-118'608,"5"80"79,-1-55 0,7 81-611,-1 0 0,2 0 0,-1 0 0,2 0 0,0 0 0,0 1 0,1-1 0,8-18 0,-11 28-63,0 0 0,0 0 0,0 1 0,0-1-1,0 0 1,0 1 0,1-1 0,-1 0-1,1 1 1,-1 0 0,1-1 0,-1 1-1,1 0 1,0 0 0,-1 0 0,1 0 0,0 0-1,0 0 1,0 0 0,0 0 0,0 1-1,0-1 1,0 1 0,0 0 0,0 0-1,0-1 1,0 1 0,0 1 0,0-1 0,4 1-1,-3 0 54,0 0-1,0 0 1,0 0-1,0 1 1,0 0 0,-1-1-1,1 1 1,-1 0-1,1 0 1,-1 1-1,0-1 1,1 0-1,-1 1 1,0-1-1,-1 1 1,1 0-1,0 0 1,-1 0 0,2 3-1,1 6 247,0 1 0,0-1 0,-2 1 0,1 0 0,0 18 0,-3-24-194,1 1 0,-1-1 0,-1 0-1,1 0 1,-1 0 0,-1 0 0,1 0-1,-1 0 1,-1 0 0,1-1 0,-6 12-1,6-16-82,1 0 0,0-1 0,-1 1 0,0 0 0,1 0 0,-1-1 0,0 1 0,0-1 0,0 0 0,0 1 0,0-1 0,0 0 0,0 0 0,0 0 0,-1 0 0,1-1 0,0 1 0,-1-1 0,-3 1 0,-17 0-2356</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6.592"/>
    </inkml:context>
    <inkml:brush xml:id="br0">
      <inkml:brushProperty name="width" value="0.1" units="cm"/>
      <inkml:brushProperty name="height" value="0.6" units="cm"/>
      <inkml:brushProperty name="color" value="#FFC114"/>
      <inkml:brushProperty name="inkEffects" value="pencil"/>
    </inkml:brush>
  </inkml:definitions>
  <inkml:trace contextRef="#ctx0" brushRef="#br0">158 77 5632,'0'0'0,"-1"-5"128,0-4 128,0 0 768,-2 0 128,0 2-128,-1 2 128,-1 1-384,1 2 128,-2 1-256,0 2 0,1 1-256,-1 0 0,0-1-128,0 1 128,1 0-128,1-1 0,2 1-128,1 0 128,1 1-128,3 0 128,2 0-128,2 2 128,2 2-129,1 0 1,0 1 0,-1 0 0,-1-1 0,0-1 0,-2 0 0,-2-3 0,0 1-128,-2-2 128,-1-1-128,-1-1 128,-2-2-128,-1 0 128,-2-1-128,-1 0 128,-1 0-128,0 0 128,-1 1-128,0-1 128,1 1-128,0-2 128,0 1-128,1-2 0,0 1 0,1-1 0,0 1 0,1-1 0,3 0 0,2 0 0,1 1 0,3 0 0,3 0 0,1 1 0,3 0 0,1 0 0,-1 2 0,0 0 0,-1 2 0,-2 0 0,-2 1 0,-3 1 128,-3 1-128,-2-1 128,-2 1-128,-2-1 128,-2-1-128,0 0 128,-1 0-128,1-1 128,1 0-128,0 0 128,1 0-128,1 0 0,0 0 0,1-1 0,-1 0 0,0-1 128,0-1-128,0 0 0,-1 0 0,0 0 0,1 0 0,1 0 0,1 1 0,0 0 0,3 1 0,0 0 0,2 0 0,2 1 0,1 0 0,1 0 0,1 1 0,-2 1 0,0 1 0,-3 1 0,-2-1 0,-1 0 0,-3-1 0,0-1 0,-2-1 0,0 0 0,-2-2 0,-1 0 0,-1 0 0,0-1 0,-1-1 0,-1 0 0,0-1 0,0 0 0,1-1 0,1 0 0,2 0-128,1 1 128,1-2-128,3 1 128,4-2-128,2 1 128,4 0-128,3 1 128,1 2-128,0 2 128,-1 0 0,-2 2 0,-2 0 0,-3 1 0,-2 1 0,-2 0 0,-1 0 0,-1 1 0,0-2 0,-1 0 0,0 0-384,0-1 0,0 1-768,1 0-10495,0 1 6655</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8.093"/>
    </inkml:context>
    <inkml:brush xml:id="br0">
      <inkml:brushProperty name="width" value="0.1" units="cm"/>
      <inkml:brushProperty name="height" value="0.6" units="cm"/>
      <inkml:brushProperty name="color" value="#FFC114"/>
      <inkml:brushProperty name="inkEffects" value="pencil"/>
    </inkml:brush>
  </inkml:definitions>
  <inkml:trace contextRef="#ctx0" brushRef="#br0">51 90 3456,'0'0'0,"0"0"0,0 0 0,0 0 128,0 0 0,0-4 256,2-4 0,-1-3 256,2-1 128,-1-1-128,0 0 0,2 2-256,1 2 0,3 4-128,1 2 0,2 3 0,0 2 128,0 3 0,-1 3 0,-2 2 128,-2 3 0,-2 1 128,-2 1 0,-4 1-256,-1 1 128,-4-1-128,-1 0 128,0-2-128,-2-2 0,0-1-128,-1-3 128,0-2-128,0-3 0,0-5-128,0-3 128,0-3-256,0-2 128,3-1-128,1 0 127,2 2-127,1 0 0,3 1 0,2 1 0,2-1 0,2 0 0,1 1 0,2 1 0,2 2 0,1 1 0,0 4 0,0 4 0,-3 2 0,-1 3 0,-4 1 0,-2 1 128,-3 1-128,-1-2 128,-1-1 0,-1-2 0,-1-3 0,1-1 0,1-2 0,-1-1 0,1-1-128,0-1 128,0-2-128,-1-1 128,0 0-128,-1-3 0,1-2 0,2-2 0,0-2 0,3 0 0,2 2 0,4 2 0,2 3 0,1 4 0,3 3 0,-1 5 0,2 3 0,-2 4 0,-1 1 0,-2-1 0,-3 0 0,-2-3 0,-2-1 0,-1-4 128,-2-1-128,-1-2 128,-3-2-128,-2-2 128,-1-1-128,-2-1 128,0-1-128,1-1 0,2-2 0,2 1 0,3-1-128,3-1 128,4 1-768,3 0 128,2 1-11391,-1 1 7295</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9.504"/>
    </inkml:context>
    <inkml:brush xml:id="br0">
      <inkml:brushProperty name="width" value="0.1" units="cm"/>
      <inkml:brushProperty name="height" value="0.6" units="cm"/>
      <inkml:brushProperty name="color" value="#FFC114"/>
      <inkml:brushProperty name="inkEffects" value="pencil"/>
    </inkml:brush>
  </inkml:definitions>
  <inkml:trace contextRef="#ctx0" brushRef="#br0">49 164 12928,'0'0'0,"1"-8"0,2-3 0,-1 2 0,0 4 0,-1 2 0,-1 3 0,0 0 0,-1 2 128,1-2-128,-1-1 0,0-3 0,0-1 0,3-3 0,1-1 128,2 0-128,1-1 128,3 0-128,1 1 128,0 2-128,2 0 0,-1 2 0,-1 1 0,-2 1 128,-2 1 0,-1 0 0,-1 2 0,-2-1 0,-1 1 128,-2 1-128,-1 0 128,-2 1-128,0 0 128,-1 0-128,0 0 128,-1 0-128,0-1 128,0 0-128,0 0 0,0-1 0,0 0 0,1 0-128,0 0 127,1-1-127,-1-1 128,0-1-128,0-1 0,0-1 0,1-1 0,3 0 0,1-1 0,3 1 0,2 2 0,3 1 0,0 1 0,2 2 0,0 2 0,-3 1 0,-1 2 0,-3 0 0,-2 1 0,-2 1 0,-2 0 128,-2-1-128,-1-1 128,0-1-128,0 0 128,0-1-128,2-2 128,0 0-128,1 0 128,0-1-128,1-1 128,-1 2-128,-1-1 128,1 0-128,-1-1 128,1-3-128,1-1 0,2-2 0,3 0 0,2 0-128,3 1 128,3 2-128,0 2 128,1 2 0,-1 2 0,-1 1 0,-4 1 0,-2 1 128,-4 1 128,-3-1 0,-5 0 0,-3-2 128,-5 0 0,0-2 0,-2 0 0,1-1-256,2 1 0,2-1-128,3 1 0,3 0-768,5-1 0,6-1-12543,2 0 8063</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0.946"/>
    </inkml:context>
    <inkml:brush xml:id="br0">
      <inkml:brushProperty name="width" value="0.1" units="cm"/>
      <inkml:brushProperty name="height" value="0.6" units="cm"/>
      <inkml:brushProperty name="color" value="#FFC114"/>
      <inkml:brushProperty name="inkEffects" value="pencil"/>
    </inkml:brush>
  </inkml:definitions>
  <inkml:trace contextRef="#ctx0" brushRef="#br0">28 96 12160,'0'0'0,"0"0"0,0 0 0,0 0 0,0 0 0,0 0 0,0 0 0,6-3 0,6-4 0,6-2 0,3-1 0,3 0 0,0 0 0,-1 2 0,-4 0 0,-2 2 128,-4 1 0,-3 1 128,-4 2 0,-3 0 128,-6 2 0,-5 1 0,-5 2 0,-3 0 0,-2 1 0,1 0-128,0-1 128,2 1-128,3-2 0,2 0-129,2-1 129,3 0-128,1-1 128,1 1-128,1-1 0,0 1 0,0-1 0,0 0-128,-1-1 128,1-1-128,1-1 128,1 0-128,1-1 0,3-1 0,1 1 0,2 1 0,0 1 0,1 0 0,-2 2 0,-1 0 0,-1 2 0,-2 0 0,-1 0 0,-2 0 0,-2 1 128,0 0-128,-1 0 128,-1-1-128,-1 1 128,1-1-128,-2-1 128,1 0-128,1-2 128,-1 1-128,2-1 128,0 0-128,1 1 0,2-1 0,0 1 0,1-1 0,4 0 0,2-2 0,3 0 0,4 1 0,1 0 0,0 1-128,1 1 128,-2 1 0,-1 2 0,-4 0 0,-2 1 0,-2 0 0,-2-1 0,-3 0 0,-2 0 0,-4-1 0,-2-1 0,-3 0 0,-2-1 0,-1 0 0,0 1 0,-1 0 0,1 0 0,0 0 0,3 0 0,1-1 0,3 0 0,2 0 0,1 0 0,2-2-256,4 0 128,2-2-384,4-1 128,5-1-256,3 0 129,2-2 127,1 0 0,-1 2 256,-4 2 0,-3 1 128,-4 3 0,-4 1 0,-4 2 0,-2 1 0,-2 1 0,-1-1-512,0-1 128,0-1-9728,1 0 6016</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4.323"/>
    </inkml:context>
    <inkml:brush xml:id="br0">
      <inkml:brushProperty name="width" value="0.1" units="cm"/>
      <inkml:brushProperty name="height" value="0.6" units="cm"/>
      <inkml:brushProperty name="color" value="#FFC114"/>
      <inkml:brushProperty name="inkEffects" value="pencil"/>
    </inkml:brush>
  </inkml:definitions>
  <inkml:trace contextRef="#ctx0" brushRef="#br0">14 46 14208,'0'0'0,"0"0"0,0 0 0,0 0 128,0 0 0,0 0 128,0 0 0,0 0 128,0 0 0,0 0-128,0 0 128,0 0-129,0 0 1,0 0-128,0 0 128,0 0-128,0 0 128,0 0-128,0 0 0,0 0 0,0 0 0,0 0-128,0 0 128,0 0-128,0 0 128,0 0-128,0 0 128,0 0-128,0 0 128,0 0-128,0 0 128,0 0-128,0 0 0,0 0 0,0 0 128,0 0-128,0 0 128,0 0-128,0 0 128,0 0-128,0 0 128,0 0-128,0 0 128,0 0-128,0 0 128,0 0-128,0 0 128,0 0-128,0 0 128,0 0-128,0 0 128,0 0-128,0 0 0,0 0 0,0 0 0,-1-4 0,0-4 0,-1-2 0,1 1 0,2 1 0,1 3 0,2 4 0,2 2 0,1 4 0,1 3 0,1 2 0,-1 3 0,0-1 0,-1 1 0,-2-1 0,-2-2 0,-2-1 0,-1-3 128,-2-2-128,-2-1 128,0-1-128,1-1 128,-1-1-128,2 0 128,-2-1-128,1 0 128,-1-1-128,-1-1 128,1-2-128,0-2 0,0-2 0,2-1 0,0-1 0,0 0 0,2 2 0,1 1 0,1 5 0,2 3 0,2 4 0,0 2 0,0 2 0,-1 0 0,-2 2 0,-1-1 128,-2 0-128,-2 0 128,-2-1 0,0-1 0,-1 0 0,1-2 0,0-1-128,0-2 128,0 0-128,-1-2 128,1-2-128,-1 0 128,1 0-128,0-2 128,0-2-128,2-1 128,3-2-128,1-2 0,1 0 0,1 1 0,0 1 0,-2 3 0,0 3 0,-1 3 0,-2 2 0,0 1 0,-1 1 0,0 1 0,-1-1 0,0 1 0,-1 0 0,1-1 0,2-1-1024,3-2 128,3-2-13567,0-1 8703</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6.275"/>
    </inkml:context>
    <inkml:brush xml:id="br0">
      <inkml:brushProperty name="width" value="0.1" units="cm"/>
      <inkml:brushProperty name="height" value="0.6" units="cm"/>
      <inkml:brushProperty name="color" value="#FFC114"/>
      <inkml:brushProperty name="inkEffects" value="pencil"/>
    </inkml:brush>
  </inkml:definitions>
  <inkml:trace contextRef="#ctx0" brushRef="#br0">104 154 9600,'0'0'0,"0"0"0,0 0 128,0 0 128,0 0 128,0 0 128,0 0 128,0 0-256,0 0 128,0-6-128,0-5 0,-1-5-256,1-2 128,1-2-128,0 1 128,1 2-128,-1 3 128,0 2-128,0 4 128,0 3-128,0 2 128,-1 1-128,0 0 128,0 2-128,0-1 0,0 2 0,1 1 0,0 2 0,-1 2 0,0 2 0,-1 3-1,-1 1 1,-1 0 0,0 2 0,0-2 0,-1-1 0,0-1 0,1-2-128,0-3 128,0 0-128,0-2 128,-1-1-128,-1-1 128,-2-1-128,-1-1 128,0 0-128,0-1 128,0 1-128,0-1 128,1 0-128,1-1 128,2-1-128,0 0 0,1 0 0,2 1 0,1-1 0,2 2 0,2 1 0,2 1 0,2 2 0,3 1 0,1 1 0,1 1 0,1 2 0,0 2 0,-2-1 0,-1 1 0,-2-2 0,-4-2 0,-1-1 0,-2-1 0,-1-2 0,-2-1 0,0 0 0,-2 0 0,-1-1 0,0 1 0,-2-1 0,-2 0 0,-1-1 0,-1-1 0,0-1 0,-2-2 0,1-2 0,1-3 0,2 0 0,3-2 0,3 1 0,3 2 0,4 2 0,2 2 0,1 3 0,1 3 0,1 4 0,1 4 0,-1 2 0,0 1 0,-3 0 0,-1 0 0,-3-1 0,0 0 0,-2-3 0,-1 0 0,-1-2 0,-2 0 128,0-3-128,-1 0 128,-3-2-128,0 0 128,-2-1-128,-1 0 128,-1-2-128,1-1 128,1-2-128,1-2 0,4-2 0,3 1 0,5 1 0,3 2 0,4 3 0,2 3 0,1 2-128,-2 3 128,-1 1-256,-3 0 0,-2 1-896,-2-2 1,-2-1-9985,-2-1 6400</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13.022"/>
    </inkml:context>
    <inkml:brush xml:id="br0">
      <inkml:brushProperty name="width" value="0.05" units="cm"/>
      <inkml:brushProperty name="height" value="0.05" units="cm"/>
    </inkml:brush>
  </inkml:definitions>
  <inkml:trace contextRef="#ctx0" brushRef="#br0">201 166 3200,'0'0'384,"5"-2"43,-2-1-251,0 1 83,0 0 0,1 1 0,-1-1 0,0 0 0,1 1 0,-1 0 0,1 0 0,-1 0 1,1 0-1,0 1 0,4-1 0,-7 1-208,-1 1 0,0 0 1,1-1-1,-1 1 0,0-1 0,0 1 1,1 0-1,-1-1 0,0 1 0,0 0 1,0-1-1,0 1 0,0 0 0,0-1 1,0 1-1,0 0 0,0-1 0,0 1 1,0 0-1,-1-1 0,1 1 0,0 0 1,0-1-1,-1 1 0,1 0 0,-7 18 281,4-16-301,0 0-1,0-1 1,0 1 0,-1-1 0,1 0 0,-1 1 0,1-2 0,-1 1-1,0 0 1,0-1 0,1 1 0,-1-1 0,0 0 0,0-1 0,-7 2-1,-6 1 10,5 1 4,-1-1-1,0-1 1,0 0-1,-1 0 1,-24-1-1,35-1-36,0-1-1,1 1 0,-1 0 0,0-1 0,1 1 1,-1-1-1,1 0 0,-1 0 0,1 0 0,-1 0 1,1 0-1,0 0 0,0-1 0,-1 1 0,1-1 1,0 0-1,0 1 0,1-1 0,-1 0 0,0 0 1,0 0-1,1-1 0,0 1 0,-1 0 0,1-1 1,0 1-1,0 0 0,0-1 0,0 1 0,1-1 1,-1 0-1,1 1 0,-1-1 0,1 0 0,0 1 0,0-5 1,0 1-4,0-1 1,0 1-1,1 0 1,0-1-1,0 1 1,1 0 0,0-1-1,3-8 1,-3 11 3,1 0-1,-1 1 1,1-1 0,0 1 0,-1-1 0,1 1 0,1 0 0,-1 0-1,0 1 1,1-1 0,-1 1 0,1-1 0,6-1 0,3-3 121,4-2 6,0 1 1,20-6-1,-34 12-79,1 1 1,-1 0 0,1 0 0,-1 0 0,1 1 0,-1 0-1,1-1 1,-1 1 0,1 0 0,0 1 0,-1-1 0,1 0-1,-1 1 1,1 0 0,-1 0 0,1 0 0,4 3 0,-5-2 40,0 1 1,0 0 0,-1 0 0,0 0 0,1 0 0,-1 0 0,0 0-1,-1 1 1,1-1 0,0 1 0,-1-1 0,0 1 0,0 0-1,0-1 1,0 6 0,0-4-31,0-1 1,-1 1-1,1-1 0,-1 1 0,0 0 1,0-1-1,-1 1 0,0-1 0,1 1 1,-1-1-1,-1 1 0,-2 6 0,3-10-55,0 0 1,0 1-1,-1-1 0,1 0 0,0 0 0,-1 0 0,1 0 1,0 0-1,-1 0 0,0-1 0,1 1 0,-1 0 1,1-1-1,-1 1 0,0-1 0,1 1 0,-1-1 0,0 0 1,1 0-1,-1 0 0,0 0 0,0 0 0,-2-1 0,-47-8 271,29 4-192,16 4-81,1 0 0,-1 0 0,1-1 0,-1 0 1,1 0-1,0 0 0,0 0 0,0-1 0,-8-5 0,10 6-7,2 0 1,-1 0-1,0 0 1,0 0-1,1 0 1,-1 0-1,1 0 0,-1 0 1,1 0-1,0-1 1,0 1-1,0-1 1,0 1-1,0-1 1,1 1-1,-1-1 0,1 1 1,0-1-1,0 0 1,0 1-1,0-1 1,0 1-1,1-5 1,0 5-3,-1 1 0,1 0 0,-1 0 0,1 0 0,0 0 0,0 0 0,-1 0 0,1 0 0,0 0 0,0 1 0,0-1 0,0 0 0,0 0 0,0 1 0,0-1 0,1 1 0,-1-1 0,0 1 0,0-1 0,0 1 0,1 0 0,-1-1 0,0 1 0,0 0 0,1 0 0,-1 0 0,0 0 0,0 0 0,1 0 0,-1 0 0,0 1 0,2 0 0,50 9 0,-45-8 0,-6-1 0,0-1 0,1 1 0,-1 0 0,0-1 0,0 1 0,0 0 0,0 0 0,0 0 0,0 0 0,0 1 0,0-1 0,0 1 0,-1-1 0,1 1 0,-1-1 0,1 1 0,-1 0 0,1 0 0,-1 0 0,0 0 0,1 2 0,-2-2 0,1 0 0,-1 0 0,0 0 0,0 0 0,0 0 0,0 1 0,0-1 0,0 0 0,-1 0 0,1 0 0,-1 0 0,1 0 0,-1 0 0,0 0 0,0 0 0,0 0 0,0 0 0,0 0 0,-1-1 0,1 1 0,0 0 0,-3 2 0,-3 2-4,0 1 0,0-1 0,-1-1 0,1 1 0,-1-1 1,-17 7-1,23-10-1,-1-1 1,1 0 0,-1 1-1,0-1 1,1-1 0,-1 1-1,0 0 1,0-1-1,0 1 1,1-1 0,-1 0-1,0 0 1,0 0 0,0 0-1,0-1 1,1 1-1,-1-1 1,0 1 0,0-1-1,1 0 1,-1 0 0,0 0-1,1-1 1,-1 1-1,1-1 1,0 1 0,-3-3-1,4 2-42,-1-1-1,1 0 1,-1 0-1,1 0 1,0 1-1,0-1 1,1 0-1,-1 0 1,1 0-1,-1 0 0,1-1 1,0 1-1,0 0 1,0 0-1,1 0 1,-1 0-1,1 0 1,-1 0-1,2-4 1,0 2 7,-1 0 0,1 0 1,0 0-1,0 0 0,0 0 1,1 0-1,0 1 1,0-1-1,0 1 0,5-6 1,1 3 12,-1 1 0,1 0 1,1 0-1,-1 1 0,18-8 1,-24 12 19,0 0 1,1 0 0,-1 0 0,0 0 0,1 1 0,-1 0-1,1-1 1,-1 1 0,1 0 0,3 1 0,-5-1 4,-1 1 1,1-1 0,-1 1 0,1 0-1,-1-1 1,1 1 0,-1 0-1,1 0 1,-1 0 0,0 0 0,0 0-1,1 0 1,-1 0 0,0 0 0,0 1-1,0-1 1,0 0 0,0 1-1,0-1 1,-1 1 0,2 2 0,-1 0 14,0-1 1,-1 1-1,1-1 0,-1 1 1,0-1-1,0 1 1,0-1-1,-1 1 1,1-1-1,-1 1 1,0-1-1,0 1 1,0-1-1,0 1 1,0-1-1,-1 0 1,0 0-1,-2 3 1,3-3-2,-1 0 1,0 0 0,0 0 0,0-1 0,0 1-1,0-1 1,-1 1 0,1-1 0,-1 0 0,0 0-1,1 0 1,-1 0 0,0-1 0,0 1 0,0-1-1,0 0 1,-1 0 0,1 0 0,-5 1 0,-3-1-28,6 0-7,0-1 0,0 1 0,0-1 0,0 0 0,-1-1 0,1 1 1,0-1-1,0 0 0,0 0 0,-6-2 0,11 2 17,0 1 0,0-1 0,-1 1 0,1-1 0,0 0 0,0 1 0,0-1 0,0 1 0,0-1 0,0 0 0,0 1 0,0-1 0,0 1 0,0-1 0,0 0 0,0 1 0,0-1 0,0 1 0,1-1 0,-1 1 0,0-1 0,0 1 0,1-1 0,-1 1 0,0-1 0,1 1 0,-1-1 0,1 1 0,-1-1 0,1 1 0,0-1 0,15-17-91,-13 16 103,0-1 0,0 1 0,0 0 0,0-1 0,1 1 0,-1 0 0,0 1 0,1-1 1,0 1-1,-1 0 0,1 0 0,0 0 0,0 0 0,0 0 0,-1 1 0,1 0 0,8 0 1,-9 1 2,0-1 0,-1 1 0,1 0 1,0 1-1,-1-1 0,1 0 0,-1 1 1,1-1-1,-1 1 0,0 0 0,1 0 0,-1 0 1,0 0-1,0 0 0,0 0 0,-1 1 1,1-1-1,-1 1 0,1-1 0,-1 1 1,0-1-1,0 1 0,0 0 0,1 4 1,-2-6 13,0 1 0,0-1 0,0 1 0,0-1 0,0 0 0,0 1 0,-1-1 0,1 1 1,0-1-1,-1 0 0,0 1 0,1-1 0,-1 0 0,0 0 0,1 1 0,-1-1 0,0 0 1,0 0-1,0 0 0,0 0 0,0 0 0,0 0 0,0 0 0,0-1 0,-1 1 0,1 0 1,0 0-1,0-1 0,-1 1 0,1-1 0,0 1 0,-3-1 0,-44 13 226,47-13-249,-58 5 133,56-4-130,1-1 1,0 0-1,-1 0 1,1-1-1,-1 1 1,1 0-1,0-1 1,-1 1 0,1-1-1,0 0 1,0 0-1,-1 0 1,1 0-1,0 0 1,0 0-1,0-1 1,0 1-1,1-1 1,-1 1-1,0-1 1,-2-3 0,3 3-5,1 0 0,-1 1 0,1-1 0,0 0 0,-1 1 0,1-1 0,0 0 0,0 0 0,0 1 0,1-1 0,-1 0 0,0 0 0,1 1 0,-1-1 0,1 0 0,-1 1 0,1-1 0,0 0 0,0 1 0,0-1 0,0 1 0,0 0 0,0-1 0,0 1 0,0 0 0,1-1 0,-1 1 0,0 0 0,1 0 0,-1 0 0,1 0 0,-1 0 0,1 1 0,-1-1 0,1 0 0,2 0 0,-2 0 0,-1 0 0,1 1 0,0-1 0,0 0 0,0 1 0,0-1 0,0 1 0,-1 0 0,1-1 0,0 1 0,0 0 0,0 0 0,0 1 0,0-1 0,0 0 0,0 0 0,0 1 0,0 0 0,0-1 0,-1 1 0,1 0 0,0 0 0,0 0 0,-1 0 0,1 0 0,-1 0 0,1 0 0,-1 0 0,1 1 0,-1-1 0,0 1 0,1-1 0,-1 1 0,0-1 0,1 3 0,-1-2-268,-1 1 1,1-1 0,0 1 0,-1-1 0,0 1 0,1 0 0,-1-1 0,0 1-1,0-1 1,-1 1 0,1 0 0,0-1 0,-1 1 0,0-1 0,0 1 0,1-1-1,-1 1 1,-1-1 0,1 0 0,0 1 0,-1-1 0,-2 3 0,0 1-757,-1 0 0,0-1 0,-1 0 0,1 0 0,-1 0 0,-12 7 0,11-7 1536</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04.569"/>
    </inkml:context>
    <inkml:brush xml:id="br0">
      <inkml:brushProperty name="width" value="0.05" units="cm"/>
      <inkml:brushProperty name="height" value="0.05" units="cm"/>
    </inkml:brush>
  </inkml:definitions>
  <inkml:trace contextRef="#ctx0" brushRef="#br0">679 943 9984,'0'0'5760,"-4"-3"-5376,4 3-381,-14-8 227,1-1 0,0 0 0,0-1 0,1 0 0,0-1 0,1-1 0,0 0 0,1 0 0,-11-18 0,-4-7-5,0 0-1,-54-57 0,7 9-1,50 58-73,-2 0-1,-2 1 0,0 1 1,-46-33-1,62 51-117,0-2-1,1 1 1,0-2 0,0 1 0,1-1-1,-9-14 1,-35-69 184,28 46 29,7 1-60,8 19-136,52 89-49,-8-5 0,60 74 0,174 187 128,-205-246-86,36 47 44,-50-56-86,-43-56 102,-10-15 107,-6-12-8,-54-299-84,55 274-106,-13-117-11,2 8 0,17 138 0,0 0 0,1 0 0,0 0 0,2-1 0,-1 1 0,2 0 0,0 0 0,6-18 0,-7 32 0,-1 0 0,1-1 0,-1 1 0,0 0 0,1-1 0,-1 1 0,0 0 0,0 0 0,0-1 0,-1 1 0,1 0 0,-1-3 0,0-8 0,3 7 0,1-12 0,-3 21-1,0 0-1,0-1 1,0 1 0,0 0-1,1-1 1,-1 1 0,1 0-1,0-1 1,0 1 0,0-1 0,0 1-1,0-1 1,0 0 0,1 1-1,2 2 1,-4-4-106,0 6-1736</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07.152"/>
    </inkml:context>
    <inkml:brush xml:id="br0">
      <inkml:brushProperty name="width" value="0.05" units="cm"/>
      <inkml:brushProperty name="height" value="0.05" units="cm"/>
    </inkml:brush>
  </inkml:definitions>
  <inkml:trace contextRef="#ctx0" brushRef="#br0">1750 1919 11008,'0'0'3989,"-4"-1"-3648,-7-2-183,1 1-1,-1 0 1,1 1-1,-1 0 1,0 0-1,0 1 0,1 1 1,-1-1-1,-15 5 1,-8 3 541,-54 21 0,53-17-451,3-2-37,0-2 0,-1-1-1,0-1 1,0-2 0,-1-2-1,1-1 1,-43-3 0,21-3 77,0-2 0,1-2 0,-80-25 0,78 16-89,1-2 0,-99-51 0,-67-62 147,89 50-180,107 69-159,1-2-1,1-1 1,-39-35 0,53 42-8,-1-1 1,2 1-1,0-1 1,0-1-1,1 0 0,0 0 1,1 0-1,1-1 1,-9-26-1,6 8 1,1 0 0,2-1 0,1 1 0,1-1 0,2 0 0,1 0 0,2 0 0,6-36 0,0 17 0,3 1 0,2 0 0,30-77 0,-32 104 0,1 1 0,1 0 0,1 1 0,21-25 0,72-68 0,-79 90 0,0 1 0,2 2 0,0 1 0,1 1 0,58-25 0,-5 5 0,1 4 0,156-42 0,200-36 0,-331 91 72,1 6 0,137-4 0,70-8 75,-202 13-46,1 5 1,0 6-1,130 10 0,-167 1-39,131 28-1,-170-24-60,-1 1 0,0 2 0,-1 1 0,73 42 0,70 62 124,-163-103-124,0 0-1,-1 1 1,0 1-1,-2 1 0,0 0 1,23 38-1,11 25 7,-20-34 50,-2 1 0,-2 2 0,21 55 0,-43-91-40,0 1-1,-1 0 1,0 0-1,-1 0 1,-1 0-1,-1 0 1,0 0-1,-4 22 1,-2 3 36,-25 79 1,27-109-45,-1 0 1,0 0-1,-1-1 1,0 0-1,0 0 1,-1 0-1,-12 13 0,-63 58 58,54-55-60,-10 11 32,-1-2 0,-1-2 1,-2-2-1,-2-2 0,-88 46 0,-77 29-18,116-56 86,26-17-107,0-3 0,-2-3 0,-1-3 0,-1-3 0,0-3 0,-130 12 0,123-25-2242,51-6-4661,0-2-7183,6 0 16219</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52.005"/>
    </inkml:context>
    <inkml:brush xml:id="br0">
      <inkml:brushProperty name="width" value="0.05" units="cm"/>
      <inkml:brushProperty name="height" value="0.05" units="cm"/>
    </inkml:brush>
  </inkml:definitions>
  <inkml:trace contextRef="#ctx0" brushRef="#br0">0 4363 2560,'10'-49'1152,"-7"41"-349,-2 10 488,-1 16 2016,-1-5-263,0-32-1740,2-24-881,2 0 0,1 0 0,3 0 0,1 0 0,15-43 1,-17 58-384,-1-1 0,-1 1 0,-1-1 0,-2 0 1,-3-29-1,2 16-25,3-15 59,3 0 0,3 0 1,17-66-1,2-4 34,2-103 510,-27 213-550,0 0 0,-2-1-1,0 1 1,-1-1-1,-2-17 1,-1 9-50,2 0-1,0 0 1,1 0 0,2 0 0,6-37-1,42-303 239,-47 318-256,-1 12 0,2 1 0,0-1 0,17-54 0,-20 83 11,0 0-1,0 0 0,0 0 0,-1 0 1,0 0-1,0 0 0,-1 0 0,-1-7 1,-2-23 24,4-16-20,-1-28 108,3 0 0,24-155 0,-15 198-127,-8 27 10,1-1 1,-2 1-1,3-18 1,5-135 40,19-162 12,-10 189-59,-8 49 0,4-1 0,36-119 0,-43 184 0,0 1 0,2 0 0,1 0 0,1 2 0,0-1 0,18-21 0,-13 19 10,-4 7 14,0 0-1,1 0 1,1 1 0,28-23-1,18-17-23,-48 43 0,0 0 0,1 1 0,1 0 0,0 1 0,30-16 0,-15 13 0,-2 0 0,1 1 0,54-16 0,-65 27 0,-1 0 0,0 2 0,1 0 0,-1 1 0,1 0 0,20 5 0,15 1 0,92 15 0,-137-20 7,0 0-1,1 0 1,-1 1-1,0 0 0,-1 1 1,1 0-1,0 0 1,-1 0-1,0 1 0,0 1 1,-1-1-1,1 1 1,-1 0-1,0 0 0,-1 1 1,1-1-1,-2 1 1,1 0-1,6 14 0,2 4 20,-1 1 0,-2 0-1,0 1 1,9 45-1,13 76 50,15 154 0,-34-126-18,9 76-8,12 174 335,-28-364-209,2 0 0,19 68 0,12 79 68,-17 84 93,-21-219-120,-15 146 0,7-163 72,4 0-1,3 63 1,18 114 91,-14-189-319,-1 9-6,-6 74 0,-1-21-56,-8 141 130,0 26-128,6-218 0,4-40 0,0 1 0,1-1 0,1 1 0,0-1 0,1 1 0,4 16 0,-11 16 0,5-27-45,-1-1-1,-2 0 1,0 1-1,-8 21 1,-4 23-218,16-65-53,-6 20-733,3-16-2684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9.796"/>
    </inkml:context>
    <inkml:brush xml:id="br0">
      <inkml:brushProperty name="width" value="0.05" units="cm"/>
      <inkml:brushProperty name="height" value="0.05" units="cm"/>
    </inkml:brush>
  </inkml:definitions>
  <inkml:trace contextRef="#ctx0" brushRef="#br0">0 246 5504,'1'-2'176,"-1"0"-1,1 0 1,-1 1 0,1-1 0,0 1 0,-1-1-1,1 1 1,0-1 0,0 1 0,0-1 0,1 1-1,-1 0 1,0-1 0,0 1 0,1 0 0,-1 0-1,3-2 1,15-14 500,4-7-271,1 1 0,27-20 1,-26 23-136,0-1 0,26-30 0,-39 33 77,-21 32-32,-1 8-261,7-15-367,-1 0 1,1 0-1,-1-1 1,0 1-1,0-1 1,-7 7-1</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54.207"/>
    </inkml:context>
    <inkml:brush xml:id="br0">
      <inkml:brushProperty name="width" value="0.05" units="cm"/>
      <inkml:brushProperty name="height" value="0.05" units="cm"/>
    </inkml:brush>
  </inkml:definitions>
  <inkml:trace contextRef="#ctx0" brushRef="#br0">765 1213 14336,'0'-11'1,"-1"-8"-4,-11 37 26,8-12 116,0 0 0,0 1 0,0-1 0,-1-1 0,0 1 0,0-1 0,0 0 0,-1 0 0,1 0 0,-1-1 0,-12 7 0,8-6 29,-1 0 0,1-1 0,-1 0 0,0-1 0,0-1 0,0 1 0,-12 0 0,-5-2 34,0-1 0,0-1 0,0-1 0,0-2 0,-38-9 0,48 8-169,-1 0 1,1-1 0,0-1-1,0 0 1,1-2 0,0 0 0,1 0-1,0-2 1,0 0 0,1-1-1,1 0 1,0-2 0,0 1-1,2-2 1,-1 1 0,2-2-1,0 0 1,-9-18 0,6 4-5,1-1-1,1-1 1,2 0 0,2-1 0,0 0 0,3 0 0,0 0 0,2-1 0,2 1-1,1-1 1,1 1 0,2-1 0,2 1 0,1-1 0,1 2 0,16-46-1,-10 48-28,1 1 0,2 1 0,1 0 0,1 1 0,1 0 0,1 2 0,1 0 0,40-34 0,-37 39-16,0 1 0,1 1 0,0 2 0,1 0 0,1 2 0,1 0 0,0 3 0,1 0 0,0 1 0,0 2 0,36-5 0,-43 10 4,0 1 0,1 0 0,-1 2 0,0 1 0,0 1 0,0 0 0,0 2 0,0 0 0,-1 2 0,0 0 0,0 2 0,0 0 0,-1 1 0,0 1 0,35 25 0,-30-16 31,-2 1-1,0 2 0,-2 0 0,0 1 1,-1 2-1,-2 0 0,0 0 0,-2 2 0,-1 0 1,-1 1-1,16 45 0,-19-41 11,-2 0-1,-1 1 1,-1 0-1,-2 0 1,-1 1 0,-2 0-1,-1-1 1,-1 1 0,-2 0-1,-10 49 1,9-66 44,-1-1 0,-1 0-1,-1 1 1,0-2 0,-1 1 0,0-1 0,-2 0 0,1-1 0,-2 1 0,0-2-1,-14 15 1,6-9-18,-1 0-1,-1-2 1,-1 0-1,0-1 1,-1-1-1,-1-1 1,0-2 0,-48 20-1,47-25 89,-1-1 0,1-1 0,-1-1-1,0-1 1,-38-1 0,29-3-1390,-1-2-1,1-2 0,-46-11 1,-10-12-5397,-172-79 1,205 81 5525,-10-4-34</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09.686"/>
    </inkml:context>
    <inkml:brush xml:id="br0">
      <inkml:brushProperty name="width" value="0.1" units="cm"/>
      <inkml:brushProperty name="height" value="0.6" units="cm"/>
      <inkml:brushProperty name="color" value="#FFC114"/>
      <inkml:brushProperty name="inkEffects" value="pencil"/>
    </inkml:brush>
  </inkml:definitions>
  <inkml:trace contextRef="#ctx0" brushRef="#br0">0 66 2944,'0'0'0,"8"-8"-256,6-7 0,7-6-1024,-2-1 128</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10.814"/>
    </inkml:context>
    <inkml:brush xml:id="br0">
      <inkml:brushProperty name="width" value="0.1" units="cm"/>
      <inkml:brushProperty name="height" value="0.6" units="cm"/>
      <inkml:brushProperty name="color" value="#FFC114"/>
      <inkml:brushProperty name="inkEffects" value="pencil"/>
    </inkml:brush>
  </inkml:definitions>
  <inkml:trace contextRef="#ctx0" brushRef="#br0">457 130 3712,'0'0'0,"-7"7"0,-4 3 128,-2 3-128,0-1 128,2-2-128,3-3 128,1-1 0,2-2 128,0 1 128,0 0 0,0 1 0,-1 1 128,-1 0-128,1 1 128,0-2-128,2-1 0,1-3-128,2-5 0,3-6 128,4-5 0,5-5-128,3-3 0,2-2-128,3-2 0,0-1 0,-1 3 0,-2 2-128,-3 4 128,-3 3-128,-3 4 128,-3 5-128,-4 4 0,-7 4 0,-6 6 128,-6 4-128,-8 5 128,-8 6 0,-6 6 0,-6 5 0,-4 4 0,2 0 0,5-1 128,6-5-128,7-5 0,9-7 0,7-7 128,6-5-128,8-8 0,7-8 0,8-9 0,8-9-128,6-6 128,7-5-128,2-1 128,1 0-128,-2 3 128,-3 4-128,-5 5 128,-4 6-128,-6 6 128,-4 4-128,-5 6 128,-5 4-128,-7 7 0,-11 9 0,-9 8 128,-12 11-128,-6 7 128,-4 6-128,-1 1 128,2 0-128,5-3 128,6-6-128,7-7 128,7-7-128,7-9 128,7-11-128,7-10 128,9-11-128,6-10 0,7-8 0,5-6 0,5-5 0,3-2 0,0 1 0,0 1 0,-2 4 0,-3 5 0,-5 6 0,-6 7 0,-6 6 0,-6 7 0,-7 8 0,-8 8 0,-8 9 0,-9 9 0,-9 10 0,-5 7 128,-4 3-128,2 1 128,1-2-128,5-4 128,6-4-128,6-6 128,5-5-128,7-6 128,4-5-128,8-7 128,7-7-128,9-8 128,6-10-128,6-9 128,6-7-128,2-6 128,3-2-128,-1 1 128,-2 5-128,-4 5 128,-7 7-128,-6 8 0,-8 8 0,-7 7 0,-8 7 0,-5 7 0,-7 8 0,-3 6 0,-2 2-640,1 2 128,3-1-9856,3-5 6144</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15.992"/>
    </inkml:context>
    <inkml:brush xml:id="br0">
      <inkml:brushProperty name="width" value="0.1" units="cm"/>
      <inkml:brushProperty name="height" value="0.6" units="cm"/>
      <inkml:brushProperty name="color" value="#FFC114"/>
      <inkml:brushProperty name="inkEffects" value="pencil"/>
    </inkml:brush>
  </inkml:definitions>
  <inkml:trace contextRef="#ctx0" brushRef="#br0">41 493 13568,'0'0'0,"9"-9"0,2-2 0,-5 5 0,-8 7 0,-7 6 0,-4 5 0,-2 0 0,2-2 0,4-6 0,4-7 0,8-9 0,6-10 128,8-7-128,9-7 128,7-5-128,6-5 128,7 0-128,3 0 0,1 4 0,-2 6 128,-4 6-128,-6 8 128,-6 8-128,-7 6 0,-7 5 0,-7 9 128,-9 10-128,-8 8 128,-7 8-128,-6 7 128,-5 6 0,-4 6 0,-2 2-128,1 0 128,3-2-128,3-6 128,5-7 0,4-8 0,4-7 0,5-10 0,6-13-128,5-11 128,5-13-128,6-10 0,4-11 0,4-7 0,4-6 0,0-2 0,0 0 0,-4 5 0,-4 7 0,-5 7 0,-4 9 0,-4 7 0,-5 8 0,-5 7 0,-7 9 0,-7 10 128,-9 12-128,-8 12 128,-7 9-128,-4 8 128,-2 4-128,2 0 128,4-2-128,6-4 128,5-5-128,7-9 127,7-8-127,6-11 128,6-13-128,7-12 128,8-12-128,8-10 0,7-10 0,5-6 128,6-4-128,3 0 0,1 3 0,-1 5 0,-3 6 0,-4 9 0,-6 8 0,-8 10 0,-9 10 0,-10 11 0,-10 14 0,-9 13 0,-6 10 0,-6 9 0,-3 5 0,-1 1 0,3-2 0,2-7 0,6-8 0,5-10 0,6-10 0,5-11 0,8-10 0,7-12 0,6-13 0,9-12 0,8-10 0,8-9 0,7-5 0,5-2 0,4 1 0,-1 4 0,-2 8 0,-4 10 0,-7 12 0,-9 14 0,-13 17 0,-12 17 0,-12 16 0,-12 13 0,-12 10 0,-10 4 0,-7 2 0,-2-5 0,-1-7 0,4-9 128,4-12-128,5-13 0,5-16 0,8-17 128,9-15-128,11-12 0,12-8 0,11-5 0,11-3 0,10 0 0,6 2 0,4 2 0,2 4 0,-2 6 0,-3 7 0,-5 9 0,-7 8 0,-9 10 0,-7 13 0,-7 12 0,-7 10 0,-6 9 0,-5 8 0,-3 5 0,-3 0 0,0-3 0,-1-6 0,2-9 0,2-7 0,1-9 0,3-9 0,3-10 0,1-11 0,3-9 0,3-8 0,4-7 0,3-5 0,3-1 0,3 1 0,0 5 0,0 6 0,-2 11 0,-1 11 0,-4 13 0,-3 11 0,-2 11 0,-3 11 0,-2 5 0,0 3 0,-2-1 0,-1-6 0,0-5 0,0-7 0,1-8 0,1-9 0,1-9 0,3-12-128,3-11 128,3-8-128,3-8 128,4-5-128,3-3 0,4 1 0,0 4 1,0 6-1,-4 10 0,-4 12 0,-6 13 0,-6 14 0,-9 13 128,-8 10 0,-7 7 0,-4 6 0,-2 1 0,0 0 0,2-5 0,3-4 0,3-6 0,4-6 0,3-7 0,2-6 0,2-5 128,3-8-128,2-7 0,3-9 0,3-7 0,2-6 0,2-3 0,1 2 0,0 3 0,-1 5 0,-1 6 0,-2 9 0,-2 8 0,-2 7 0,-2 6 0,-1 5 0,-1 1 0,-1 2 0,-1-2 128,1-2-128,-1-2 128,1-3-128,0-2 0,1-2 0,0-4 0,3-2 0,1-5 0,2-5 0,4-10 0,3-9 0,4-7 0,0-4 0,0-1 0,-1 5 0,-5 8 0,-7 15 0,-6 13 0,-6 15 0,-4 10 0,-5 9 0,-1 5 0,-1 1 0,2-1 0,0-5 0,3-6 0,3-6 0,2-7 0,3-6 0,1-8 0,2-7 0,1-9 0,1-10 0,4-9 0,3-9 0,4-6 0,3-4-128,4-1 128,2 0-128,3 3 128,3 4-128,1 6 0,-2 8 0,-2 9 0,-5 10 0,-6 11 128,-9 13 0,-8 11 0,-7 7 0,-5 5 0,-4 2 0,0-2 0,1-2 0,2-7 0,3-5 0,3-6 0,2-8 0,2-6 0,2-9 0,0-9 0,4-11 0,3-12 0,4-10 0,4-6 0,4-2 0,4 3 0,3 6-128,1 8 128,2 9 0,-3 11 0,-1 12 0,-5 10 0,-5 10 0,-5 11 0,-7 8 0,-5 5 0,-4 3 0,-3-2 0,-3-3 0,-1-5 0,-2-6 0,-1-7 128,0-5-128,2-6 128,3-3-128,4-4 0,3-5 0,6-5 0,5-7 0,7-9 0,7-8 0,8-6 0,6-5-128,6-1 128,7 4-128,2 7 128,0 9-128,-6 13 128,-11 16 0,-14 16 0,-15 17 0,-17 13 128,-16 9 0,-17 6 0,-14 2 0,-9 0 0,-4-4 0,-1-8 0,0-10 0,3-12 0,7-11-128,12-15 0,16-16 0,19-14 0,19-13 0,20-9 0,18-6-128,15-5 128,13-3-256,9-2 128,4 1-128,0 2 0,-4 3 0,-8 6 128,-10 7 0,-10 7 128,-10 8 0,-12 11 0,-8 10 0,-12 13 0,-11 13 0,-12 12 128,-12 9 0,-8 5 0,-3-1 0,0-2 0,2-6 0,5-7 0,5-8-128,7-9 128,8-9-128,8-10 128,12-12-128,11-10 0,12-9 0,10-6 0,10-5 0,5 0 0,5 0-128,2 4 128,0 6-128,-3 7 128,-5 8 0,-8 9 0,-7 8 0,-9 8 0,-9 7 0,-12 9 0,-13 9 0,-15 8 128,-13 5-128,-13 2 128,-13 2 0,-11-1 0,-9-2 0,-2-4 0,3-5 0,8-6-1,11-6 1,11-8 0,12-8-128,13-9 128,12-12-128,16-10 128,17-9-128,17-6 0,18-5 0,14-1 0,13-1 0,7 3 0,4 5 0,0 4 0,-4 8 0,-8 7 0,-7 7 0,-11 6 0,-10 6 0,-13 3 0,-14 3 0,-13 3 0,-18 4 0,-14 2 128,-13 2-128,-11 2 128,-12 0-128,-7 1 128,-3-2-128,2-2 0,3-3 0,8-5 0,7-8 0,11-6 0,14-7 0,15-7 0,17-4 0,16-3 0,15-2 0,12 1 0,10 3 0,5 2 0,1 6 0,-1 5 0,-6 7 0,-7 7 0,-11 6 0,-11 7 0,-14 7 0,-15 8 0,-16 8 0,-16 5 128,-16 3-128,-13 1 128,-12-2-128,-11-2 128,-8-4-128,-4-5 128,3-7-128,7-6 128,12-6-128,11-9 128,13-9-128,13-11 128,14-11-128,15-9 128,18-8-128,16-5 0,18-3 0,14-1 0,15 0 0,9 1 0,7 1 0,-1 6 0,-4 7 0,-8 8 0,-11 10 0,-12 9 0,-11 8 0,-12 10 0,-11 10 0,-13 10 0,-14 7 0,-12 8 0,-14 3 0,-13 3 0,-11 0 0,-8-3 0,-7-6 0,-3-6 0,-1-10 0,3-9 0,6-8 0,8-9 128,8-10-128,11-9 0,10-7 0,13-8 0,14-6 0,13-5 0,14-3 0,12 1 128,10 2-128,9 4 0,7 6 0,3 4 0,3 8 0,-2 5 0,-5 8 0,-7 8 0,-8 7 0,-8 10 0,-7 10 0,-10 9 0,-8 6 0,-8 7 0,-8 5 0,-9 4 0,-12 0 0,-10-3 0,-9-6 0,-8-9 0,-6-11 0,-1-8 0,1-9 0,2-8 0,2-10 0,4-7 0,7-8 0,9-6 0,12-5 0,15-3 0,14-3 0,15-1 0,15 0 0,12 1 0,13 2 0,8 3 0,5 4 0,1 5 0,-3 7 0,-3 8 0,-5 8 0,-5 7 0,-9 10 0,-9 8 0,-9 9 0,-12 7 0,-11 7 0,-13 3 128,-14 4-128,-11 1 128,-9 0-128,-11-1 128,-12-1-128,-10-4 128,-9-6-128,-7-7 128,-4-7-128,1-8 0,6-8 0,8-8 0,11-7 0,12-6 0,11-6 0,12-7 0,12-4 0,11-5 0,15-6 0,14-4 0,14-3 0,13-1 0,11 2 0,8 2 0,6 4 0,2 6 0,-1 7 0,-6 7 0,-9 9 0,-8 9 0,-11 9 0,-9 11 0,-9 11 0,-9 8 0,-7 7 0,-10 3 0,-7 3 0,-9 0 0,-8-2 0,-9-6 128,-10-7-128,-8-9 0,-6-9 0,-4-11 128,-2-11-128,0-10 0,4-7 0,6-6 0,5-7 0,11-3 0,13-2 0,14 1 0,14 0 0,15 3 0,14 2 0,14 2 0,11 4 0,10 3 0,6 2 0,3 6 0,-1 6 0,-4 9 0,-9 9 0,-9 12 0,-11 13 0,-13 11 0,-12 7 0,-13 8 0,-12 4 0,-14 3 0,-14 1 0,-14-4 0,-14-6 0,-11-7 0,-12-11 0,-4-9 0,1-9 0,4-10 128,6-10-128,9-12 0,11-10 0,11-11 0,12-10 0,13-6 0,13-6 0,15-3 0,15 1 0,16 2 0,14 7 0,13 6 0,13 6-128,5 8 128,3 8-128,-3 7 128,-6 9-128,-9 8 128,-9 5-128,-13 9 128,-11 10-128,-11 5 128,-10 3-128,-10 2 128,-11-1-896,-10-3 128,-11-4-127,-10-8-1,-7-6-10112,4-7 6528</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56.059"/>
    </inkml:context>
    <inkml:brush xml:id="br0">
      <inkml:brushProperty name="width" value="0.1" units="cm"/>
      <inkml:brushProperty name="height" value="0.6" units="cm"/>
      <inkml:brushProperty name="color" value="#996600"/>
      <inkml:brushProperty name="inkEffects" value="pencil"/>
    </inkml:brush>
  </inkml:definitions>
  <inkml:trace contextRef="#ctx0" brushRef="#br0">534 861 896,'0'0'0,"0"0"1152,0 0 128,-7 8 384,-5 6 0,-5 5-640,-3 2 128,-1 0-512,1 0 0,3-4-128,2-4 0,4-5-128,4-8 0,5-9-128,3-10 0,6-11-128,4-8 128,6-8-128,6-6 0,3-4 0,4-3 0,3-3 0,0 0 0,-2 2 0,-3 2 0,-3 4 0,-2 6 0,-4 9 0,-4 7 0,-4 8 0,-3 9 0,-3 7 0,-6 9 0,-6 13-128,-7 14 128,-6 13 0,-6 9 0,-6 9-128,-2 2 128,-1-1-128,1-4 128,5-9-128,4-8 128,6-9-128,5-9 128,3-8-128,4-10 128,3-12-128,5-14 128,5-15-128,5-12 0,6-10 0,5-5 0,2-1 0,1 5 0,-1 8 0,-2 9 0,-4 11 0,-3 12 0,-5 11 0,-6 14 0,-5 14 0,-8 15 0,-8 14 0,-7 12 0,-5 5 0,-2 4 128,-2 0-128,0-2 128,1-2 0,2-4-1,5-8 1,6-10 0,4-13 0,7-15 0,7-18-128,6-17 128,6-15-128,6-13 128,8-14-128,5-8 0,4-5 0,2-1 0,-1 5 0,-3 7 0,-5 11 0,-4 11 0,-6 11 0,-4 10 0,-5 9 0,-6 11 0,-6 11 0,-7 12 0,-8 11 0,-5 10 0,-3 7 0,-1 2 0,2 1 0,3-4 0,3-6 0,5-8 0,5-13 0,5-15 0,6-20 0,6-17 0,7-14 0,5-9 0,3-4 0,1 2 0,0 7 0,-4 9 0,-3 10 0,-4 9 0,-5 9 0,-5 11 0,-5 11 0,-7 14 0,-7 11 0,-6 13 0,-5 10 0,-3 9 0,-3 8 0,-3 4 0,-1 3 0,2-1 0,2-6 0,3-7 128,5-11-128,7-9 128,4-11-128,7-12 128,7-16-128,7-18 128,9-18-128,7-19 0,7-17 0,7-13 0,9-11 0,5-4 0,4 3 0,1 7 0,-3 13 0,-6 15 0,-8 16 0,-9 17 0,-10 19 0,-11 19 0,-11 17-128,-11 16 128,-11 12 0,-9 10 0,-6 9 0,-3 3 0,0 2 0,2-5 0,6-9 0,7-13 0,10-17 0,9-21 128,11-24-128,10-20 0,12-22 0,11-18 0,11-16 0,11-19 0,11-18 0,7-11 0,4-5 0,-4 8 0,-11 18 0,-12 23 0,-12 23 0,-13 21 0,-10 16 0,-9 17 0,-10 17 0,-7 16 0,-8 15 0,-9 13 0,-7 14 0,-9 9 0,-7 7 0,-4 5 0,-2 1 0,1-1 0,3-8 0,5-10 0,6-12 0,10-13 0,11-13 0,12-14 0,12-16 0,10-19 0,11-18 0,8-17 0,8-15 0,4-10 0,3-7 0,-1 1 0,-4 6 0,-6 11 0,-7 15-128,-10 18 128,-10 22 0,-12 21 0,-13 23-128,-12 19 128,-11 18 0,-9 13 0,-8 11 0,-6 12 0,-6 13 0,1 4 0,5-8 0,11-14 0,10-19 0,10-20 0,10-18 0,8-22 128,8-23-128,7-23 128,6-24-128,9-22 0,11-20 0,13-22 0,18-23 0,13-16 0,11-7 0,3 5 0,-4 13 0,-12 21 0,-14 27 0,-16 26 0,-13 25 0,-13 21 0,-10 22 0,-10 22 0,-9 22-128,-12 20 128,-11 15-128,-13 19 128,-15 20 0,-13 14 0,-7 11 0,0 0 0,4-7 0,12-16 0,14-24 0,15-26 128,14-25-128,14-24 128,12-24-128,10-26 0,11-25 0,11-23 0,13-22 0,13-21 0,16-26 0,10-15 0,4-7 0,-3 7 0,-9 19-128,-14 25 128,-15 29-128,-15 33 128,-15 31-128,-13 31 128,-12 31 0,-12 25 0,-11 22 0,-15 25 0,-15 25 0,-14 20 0,-10 13 0,-5 5 0,3-4 0,7-15 128,14-22-128,14-29 128,14-29 0,14-31 0,12-27-128,10-28 128,9-24-128,10-24 128,11-24-128,14-28 0,18-29 0,13-21 0,12-14 0,4-2 0,-1 8 0,-8 18 0,-13 24 0,-14 31 0,-14 32-128,-14 31 128,-12 30-128,-10 26 128,-10 23-128,-9 19 128,-10 17-128,-13 22 128,-15 27 0,-13 19 0,-7 12 0,-2 0 0,3-7 0,9-20 0,13-28 0,15-32 0,15-31 0,13-31 128,13-30-128,13-31 128,14-32-128,17-32 0,18-37 0,14-29 0,6-20 0,-1-4 0,-6 11 0,-11 24 0,-14 32 0,-15 35 0,-13 37-128,-10 34 128,-9 30-128,-7 27 128,-5 21 0,-5 20 0,-5 15 0,-5 18 0,-5 22 0,-7 17 0,-7 12 0,-9 7 0,-8-3 0,-3-13 128,5-25 0,7-27 0,10-28 0,9-26 0,8-27 0,8-24 0,7-20-128,7-20 128,8-18-128,7-16 128,6-13-128,6-6 0,2-2 0,1 5 0,-1 9 0,-3 14 0,-5 16 0,-4 18 0,-6 23 0,-5 23 0,-6 25 0,-5 21 0,-6 21-128,-7 17 128,-7 15 0,-8 17 0,-9 16 0,-3 4 0,1-10 0,3-18 0,7-23 0,8-27 0,8-31 0,10-31 0,8-31 0,9-25 0,9-22 0,9-19 0,8-22 0,6-10 0,3-3-128,-2 11 128,-8 21-128,-7 22 128,-9 25-128,-8 25 128,-8 25-128,-4 24 128,-6 23-128,-5 19 128,-5 15 0,-4 12 0,-4 10 0,-2 7 0,-1 6 0,0-2 0,2-7 0,3-12 0,3-15 0,6-19 128,5-24-128,7-26 128,7-28-128,7-26 0,6-26 0,7-25 0,5-27 0,5-17 0,2-6-128,0 9 128,-7 21-128,-5 28 128,-6 31-128,-7 33 128,-5 33 0,-6 31 0,-7 26 0,-5 21 0,-8 18 0,-5 18 0,-7 21 0,-4 14 0,-5 4 0,-2-3 128,-2-12-128,3-19 128,5-27 0,7-29 0,6-28-128,6-28 128,6-25-128,6-26 128,8-24-128,7-23 0,6-19 0,6-16 0,6-10 0,3 2 0,-2 15 0,-3 24 0,-5 28 0,-6 31 0,-4 32 0,-7 29 0,-4 27 0,-6 23 0,-4 18 0,-5 17 0,-4 17 0,-3 8 0,-3 1 0,0-9 0,2-19 0,4-24 128,3-22-128,5-26 128,3-27-128,5-28 0,3-27 0,3-26 0,5-21 0,5-16 0,6-10 0,4-4 0,2 5 0,1 14 0,-3 21 0,-4 28 0,-2 31 0,-5 30 0,-3 27 0,-6 25 0,-5 21 0,-5 22 0,-3 22 0,-4 14 0,-2 6 0,-2-6 0,0-13 0,0-20 0,3-23 0,2-24 0,4-27 0,3-27 0,3-23 0,3-22 0,5-20 0,3-17 0,4-11 0,2-7 0,3 0 0,3 5 0,3 10 0,2 15 0,1 19 0,-2 21 0,-3 25 0,-4 25 0,-4 24 0,-6 21 0,-5 19 0,-6 18 0,-3 18 0,-5 3 0,-4-6 0,-1-15 0,-1-18 0,0-23 0,2-23 0,1-28 0,3-29 0,5-29 128,7-27-128,7-20 0,7-14 0,6-5 0,4 0 0,2 8 0,-1 11 0,-3 18 0,-4 19 0,-4 23 0,-7 22 0,-4 25 0,-5 22 0,-6 19 0,-3 15 0,-3 11 0,-2 10 0,0 5 0,-2 3 0,1-3 0,0-10 0,1-12 0,3-14 0,0-17 0,-1-16 0,-1-20 128,0-24-128,2-24 0,4-24 0,6-23 0,5-22 0,8-18 0,9-18 0,5-2 0,4 11 0,0 19 0,-3 27 0,-2 30 0,-4 33 0,-4 31 0,-4 29 0,-7 23 0,-7 19 0,-8 11 0,-7 5 0,-5 0 0,-4-6 0,0-11 0,1-13 0,3-11 0,1-11 0,2-8 0,-1-8 0,-1-6 0,0-5 0,2-9 0,3-11 0,5-14 0,7-20 0,6-20 0,7-21 0,4-17 0,6-12 0,2-2 0,2 6 0,-1 19 0,-2 26 0,-4 33 0,-5 35 0,-4 34 0,-6 30 0,-5 29 0,-5 24 0,-6 17 0,-4 7 0,-2-8 0,0-21 0,2-25 0,4-27 0,1-22 0,1-20 0,-2-18 0,-2-19 0,-1-19 0,-1-21 0,3-21 0,3-21 0,8-24 0,9-25 0,10-18 0,8-9 0,5 6 0,0 21 0,-2 26 0,-3 28-128,-6 31 128,-4 32-128,-6 32 128,-6 31-128,-6 36 128,-7 37 0,-8 30 0,-7 22 0,-5 9 0,-1-4 0,1-19 0,5-29 0,4-30 0,4-32 0,2-31 128,0-32-128,1-30 128,1-30-128,3-33 128,3-36-128,5-33 128,5-28-128,7-22 0,4-16 0,7-7 0,7 1 0,5 6 0,3 11-128,1 14 128,-3 15-128,-3 23 0,-3 26 0,-4 31 0,-7 31 0,-7 33 0,-8 37 0,-8 40 0,-8 44 0,-7 40 128,-10 35 0,-6 27 0,-5 21 0,0 11 0,0 3 0,2-6 0,6-17 0,6-23 128,5-30-128,7-31 128,7-32 0,4-31 0,4-29 0,3-29 0,3-27 0,4-32 0,4-37-128,5-35 0,4-30 0,5-21 0,7-12 0,4 4 0,4 15 0,-2 25 0,-4 34 0,-7 39 0,-8 39 0,-8 41 0,-8 37 0,-10 41 0,-11 42 0,-9 39 0,-6 34 0,-5 27 0,-3 21 0,-3 10 0,-3 1 0,-2-10 128,-1-19 0,1-28 0,5-37 0,5-43 0,4-47 0,8-49 0,8-50-128,13-47 128,13-42-128,14-37 0,12-30 0,8-17 0,6-5 0,0 9 0,-3 21 0,-4 30 0,-8 34-128,-8 38 128,-7 35-128,-8 36 128,-7 37-128,-6 38 128,-6 45 0,-4 40 0,-4 38 0,-6 29 0,-4 20 0,-6 6 0,-3-6 0,-5-18 0,-5-30 0,-2-35 0,3-38 0,6-43 0,7-44 0,8-46 0,7-47 0,12-44 0,11-41 0,11-30 0,10-22-128,10-8 128,8 5-128,3 19 128,0 28-128,-5 37 128,-8 39-128,-6 41 0,-10 43 0,-9 43 0,-10 44 0,-9 36 128,-8 30 0,-7 20 0,-6 11 0,-7 0 0,-7-9 0,-4-21 0,1-28 0,3-34 128,3-38-128,5-39 128,8-40-128,10-42 128,10-47-128,12-38 0,12-31 0,12-14 0,11-3 0,7 9 0,1 21 0,-4 26 0,-6 32 0,-10 31 0,-8 31 0,-9 29 0,-8 29 0,-7 28 0,-8 29 0,-7 28 0,-11 30 0,-9 25 0,-9 21 0,-6 11 0,-4 0 0,1-12 0,5-22 0,8-27 0,11-32 0,7-35 128,7-35-128,7-36 128,7-36-128,12-39 128,12-40-128,15-35 0,15-27 0,10-12 0,6 1 0,2 16 0,-4 30 0,-7 40 0,-10 48 0,-10 52 0,-12 53 0,-12 50 0,-11 45 0,-11 36 0,-11 27 0,-10 18 0,-9 10 0,-6-3 0,-6-12 0,0-22 0,4-32 0,5-38 0,8-41 0,8-43 128,9-43-128,10-49 128,8-52-128,11-47 0,10-41 0,11-27 0,12-17 0,8-5 0,6 4 0,2 15 0,-1 26 0,-5 32 0,-10 38-128,-11 43 128,-13 47-128,-11 47 128,-10 46 0,-9 41 0,-9 39 0,-11 32 0,-9 30 0,-10 21 0,-8 17 0,-7 6 0,-6-2 0,-2-13 0,3-19 0,6-29 0,10-36 0,11-45 128,11-53-128,10-54 128,9-51-128,10-46 0,10-43 0,11-33 0,15-28 0,15-15 0,13-6 0,10 10 0,7 20 0,-1 31 0,-5 38-128,-12 48 128,-15 53-128,-15 55 128,-14 57 0,-16 50 0,-17 40 0,-14 32 0,-10 23 0,-8 14 0,-5 5 0,-4-5 0,-3-10 0,2-21 0,5-31 0,6-37 128,8-40 0,6-49 0,8-52-128,8-53 128,11-50-128,10-43 128,13-38-128,13-25 0,13-14 0,10 1 0,5 11 0,2 21 0,-1 29 0,-5 34 0,-6 38 0,-9 48 0,-10 52 0,-12 53 0,-12 52 0,-11 45 0,-10 42 0,-10 28 0,-9 20 0,-9 8 0,-9-1 0,-4-14 0,-2-27 0,3-34 128,6-41-128,8-50 128,6-56-128,6-56 128,8-52-128,9-46 128,8-40-128,9-33 0,8-28 0,11-15 0,9-5 0,9 9 0,7 19 0,3 29 0,1 34 0,-5 38 0,-8 40-128,-10 44 128,-12 45-128,-11 45 128,-11 43-128,-7 39 128,-8 36 0,-7 30 0,-7 26 0,-5 19 0,-2 10 0,0-1 0,0-12 0,3-25 0,4-34 0,7-45 0,4-50 0,7-56 0,5-60 0,6-60 0,9-59 0,10-54 0,9-45 0,13-37 0,18-28 0,15-12 0,14 3 0,6 23 0,-1 42-128,-7 53 128,-14 58-128,-14 65 128,-16 70-128,-15 64 128,-14 56-128,-13 49 128,-15 41 0,-13 29 0,-11 22 0,-8 12 0,-5 3 0,-3-7 0,-1-16 0,3-27 0,5-35 0,8-40 128,9-40-128,7-47 128,3-50-128,5-50 128,5-48-128,7-43 0,9-38 0,8-30 0,8-22 0,8-9 0,8 0 0,6 13 0,4 20-128,-2 29 128,-3 36-128,-6 38 128,-7 42-128,-9 44 128,-8 48-128,-9 47 128,-6 46 0,-7 43 0,-10 39 0,-6 30 0,-4 24 0,-1 12 0,1 2 0,2-12 0,0-22 0,1-32 128,3-40 0,1-44 0,3-44-128,2-49 128,4-57-128,6-54 128,7-51-128,9-46 0,8-43 0,8-30 0,9-23 0,9-9 0,9 3 0,6 17 0,3 27-128,-1 35 128,-5 41-128,-8 44 0,-10 47 0,-10 47 0,-11 43 0,-10 45 128,-8 43-128,-8 42 128,-8 37 0,-7 35 0,-3 29 0,-2 19 0,1 11 0,1-5 0,1-19 0,1-31 0,3-39 0,2-42 128,5-44 0,1-47 0,1-51-128,0-50 128,3-45-128,4-42 0,8-36 0,9-31 0,10-23 0,8-11 0,8-1 0,4 12 0,1 23 0,-2 29 0,-5 37 0,-6 36 0,-5 35-128,-5 34 128,-4 36-128,-4 36 128,-4 41 0,-4 37 0,-3 38 0,-4 30 0,-4 25 0,-4 17 0,-5 9 0,-4-2 0,-3-12 0,-3-24 0,-1-33 0,0-37 128,-1-41-128,3-42 128,5-43-128,7-47 128,7-51-128,12-44 128,12-39-128,13-27 0,10-19 0,7-7 0,6 3 0,2 14 0,-1 21 0,-4 26 0,-6 33 0,-8 32 0,-8 32-128,-8 30 128,-6 32-128,-6 32 128,-4 32-128,-5 37 128,-3 44 0,-5 38 0,-3 32 0,-4 21 0,-3 7 0,-4-4 0,-4-17 0,-1-28 0,1-34 0,5-39 0,7-39 0,6-39 128,5-37-128,3-35 128,4-32-128,4-35 0,2-38 0,6-34 0,6-29 0,8-19 0,7-7 0,6 4 0,4 14 0,0 19 0,-2 24 0,-4 26 0,-5 31 0,-6 31 0,-7 34-128,-7 32 128,-5 31 0,-5 31 0,-5 27 0,-4 31 0,-2 31 0,-4 24 0,-6 11 0,-1 1 0,-1-11 0,3-22 0,4-29 0,6-31 128,3-31-128,2-30 128,2-31-128,1-29 128,2-29-128,4-33 128,5-34-128,4-31 0,6-26 0,4-17 0,4-9 0,4 1 0,3 7 0,-1 14 0,0 16 0,-2 23 0,-4 24 0,-4 29 0,-6 28 0,-4 26 0,-5 25-128,-2 24 128,-4 29-128,-2 25 128,-3 26-128,-5 26 0,-4 29 0,-5 22 128,-3 15 0,-3 4 0,-2-3 0,0-13 0,4-22 0,5-24 0,5-29 0,6-30 0,5-24 0,4-26 0,5-28 0,2-29 0,2-28 0,3-33 0,4-35 0,3-29 0,3-22 0,1-10 0,2 3 0,-1 13 0,-3 23 0,-2 28 0,-5 31 0,-5 32 0,-3 27-128,-4 25 128,-2 19-128,-2 21 128,-3 24-128,-3 25 128,-3 24-128,-4 29 128,-7 67-128,-4 38 0,1 9 128,2-12 0,5-27 0,3-39 0,5-39 0,3-40 0,3-39 0,3-35 0,0-34 0,2-32 0,2-33 0,5-36 0,6-31 0,6-29 0,6-15 0,7-4 0,5 12 0,1 22-128,-1 31 128,-5 35 0,-7 39 0,-8 39 0,-8 35 0,-9 35-128,-9 36 128,-9 39 0,-8 39 0,-6 35 0,-1 31 0,1 26 0,3 18 0,4 9 0,3-2 0,4-13 0,3-26 128,3-34-128,3-42 128,4-45 0,3-70 0,5-68 0,6-63-128,6-55 128,9-47-128,10-37 0,11-26 0,11-13 0,12 2-128,7 11 128,2 21-128,-3 30 128,-7 39-128,-10 44 0,-12 46 0,-12 48 0,-13 47 0,-9 46 0,-8 47 0,-7 41 128,-8 37 0,-6 29 0,-6 22 0,-5 10 0,-1 0 0,-2-9 0,-2-16 0,2-22 128,2-27-128,3-28 128,6-31 0,6-30 0,4-28 0,5-24 0,2-20 0,3-19 0,1-23 0,1-23 0,2-24-128,4-31 128,2-38-128,2-32 0,1-27 0,1-14 0,1-3 0,0 11 0,-1 23 0,-3 32 0,-4 36 0,-3 37 0,-4 35 0,-4 36 0,-4 36 0,-2 32 0,1 28 0,2 32 0,3 35 0,4 32 0,5 23 0,4 14 0,4 3 0,3-7 0,2-16 0,1-24 0,-2-31 0,-3-32 128,-2-33-128,-3-28 128,-1-23-128,-3-25 128,-3-23-128,-2-26 128,-2-26-128,-4-32 128,-4-35-128,-2-32 0,0-28 0,2-14 0,2-3 0,3 8 0,3 18 0,2 26 0,2 32 0,1 32 0,-1 32-128,-1 26 128,0 23-128,0 22 128,2 24 0,2 22 0,2 23 0,3 27 0,5 35 0,5 32 0,4 27 0,3 17 0,0 4 0,-1-10 0,-1-21 0,-5-27 0,-5-35 0,-4-35 0,-6-36 0,-4-34 0,-5-32 0,-3-29 0,-4-26 0,-2-28 0,-4-31 0,-1-24 0,-1-19 0,2-12 0,2-4 0,2 2 0,3 8 0,3 14 0,2 19-128,2 26 128,2 28-128,1 27 128,1 24-128,0 18 128,0 14-128,0 16 128,0 16 0,1 17 0,2 19 0,1 18 0,2 17 0,3 20 0,2 24 0,1 15 0,2 7 0,0-9 0,-3-22 0,-2-28 0,0-30 0,-2-30 0,-2-32 0,-4-29 0,-3-26 0,-3-20 0,-1-17 0,-1-13 0,-1-11 0,1-9 0,0-12 0,0 3 0,1 12 0,1 18 0,1 21 0,0 20 0,2 19 0,-1 19 0,2 22 0,0 20 0,3 22 0,2 19 0,4 21 0,4 22 128,4 29-128,3 21 128,3 13-128,-2 4 0,-3-7 0,-4-17 128,-5-26-128,-3-30 128,-5-29-128,-4-27 128,-4-23-128,-3-18 128,-6-15-128,-3-13 0,-2-11 0,-1-11 0,2-11 0,2-8 0,2-10 0,4-6 0,3-6 0,3-4 0,3-3 0,2 2 0,1 4 0,0 9 0,1 10 0,-1 13 0,0 13 0,-1 15 0,0 18 0,2 19 0,3 19 0,4 20 0,4 20 0,2 16 0,3 14 0,2 11 0,1 7 0,1 0 0,-3-6 0,-2-11 0,-3-15 0,-3-18 0,-3-23 0,-2-24 0,-3-27 0,-3-26 0,-3-26 0,-3-20 0,-1-15 0,1-10 0,1-4 0,2 2 0,0 5 0,0 9 0,-1 11 0,-2 11 0,-1 10 0,-2 8 0,-2 3 0,-3 4 0,-1 4 0,-1 5 0,-1 5 0,2 6 0,2 7 0,0 5 0,3 5 0,1 4 0,1 3 0,3 3 0,0 2 0,0 0 0,1-2 0,-1-3 0,0-5 0,-2-7 0,-1-8 0,-1-5 0,1-3 0,1 0 0,1 2 0,1 4 0,2 5 0,0 5 0,0 6-128,2 4 128,0 5-128,1 6 128,-1 7-128,0 13 128,-2 14-128,-4 20 128,-2 25 0,-5 32 0,-6 41 0,-6 34 0,-7 29-128,-7 12 128,-6-4 0,-4-20 0,3-32 0,5-37 0,8-40 0,8-34 0,5-26 0,4-27 0,1-24 0,2-24 0,1-22 0,2-20 0,2-19-128,5-21 128,3-23-128,5-16 0,5-8-128,4 3 0,2 10 0,-1 22 128,-2 28-128,-2 29 128,-3 27-128,-5 25 128,-5 25-128,-5 24 128,-6 24 0,-5 22 0,-6 19 0,-6 20 128,-8 23-128,-4 16 128,-2 11 0,1-1 0,5-10 0,7-19 128,6-26-128,8-27 128,6-26 0,5-20 0,3-18 0,0-16 0,-1-18-128,-1-16 128,1-14-128,1-13 128,3-13-128,1-9 128,3-7-128,1-2 128,3 0-128,1 3 128,0 6-128,0 10 128,-2 9-128,-2 13 128,-1 13-128,-1 14 0,-2 14 0,-1 17 0,-1 21 0,-3 19 0,-2 17 0,0 18 0,-3 17 0,-1 20 0,0 24 0,-2 15 0,-1 8 0,-2-7 128,0-17-128,0-21 128,0-26-128,1-21 128,1-21-128,1-15 128,1-13-128,1-13 128,-3-15-128,-1-14 128,2-15-128,1-15 128,3-14-128,2-14 128,4-12-128,5-12 0,4-9 0,5-8 0,4-8 0,3 1 0,2 11 0,-2 15 0,-1 18 0,-3 18 0,-3 15 0,-2 13 0,-3 12 0,-1 8 0,-2 9 0,-2 8 0,0 12 0,-1 12 0,-1 13 0,-1 13 0,-1 12 0,1 11 0,0 12 0,1 8 0,0 6 0,1 3 0,1 1 0,0-4 0,-1-6 0,-1-9 0,-1-10 0,-1-9 0,0-7 0,-1-8 128,0-8-128,1-8 128,0-9-128,2-10 128,1-16-128,2-16 128,-1-17-128,2-17 128,0-19-128,0-16 0,1-13 0,-1-11 0,1-6 0,0-8 0,3-10 0,-1-6 0,0 0 0,-2 9 0,-1 19 0,0 19 0,-1 20 0,1 16 0,-1 15 0,0 13 0,-1 10 0,1 10 0,-1 9 0,0 10 0,-1 12 0,-2 13 0,-1 16 0,-3 16 0,-2 16 0,-3 17 0,-2 15 0,-1 17 0,2 16 0,3 0 0,1-13 0,3-22 0,1-26 0,2-27 0,2-29 0,3-28 0,2-28 0,2-25 0,1-24 0,2-26 0,4-31 0,5-26 0,4-21 0,6-11 0,4-3 0,7 10 0,5 16 0,2 24 0,-2 27 0,-4 28 0,-8 28-128,-7 25 128,-6 22-128,-6 22 128,-5 21-128,-5 23 128,-4 23 0,-6 29 0,-5 36 0,-5 32 0,-3 27 0,-2 15 0,1 3 0,2-7 0,4-19 0,4-25 0,5-31 0,4-33 0,2-32 0,4-30 0,4-29 0,3-27 0,5-26 0,6-31 0,10-35-128,8-31 128,9-29-128,4-17 128,0-8-128,-1 3 0,-2 14 0,-2 24 128,-6 29-128,-6 33 128,-8 33-128,-7 37 128,-5 38-128,-7 40 128,-3 45 0,-3 38 0,0 32 0,-2 22 0,2 14 0,-1 6 0,1 1 0,-1-9 0,0-16 0,-1-24 0,-1-32 0,0-34 0,-1-33 0,0-32 0,-2-29 0,-2-26 0,-3-26 0,-1-23 0,-1-18 0,2-23 0,1-25 0,4-14 0,2-2 0,1 13 0,2 23 0,-1 26 0,0 28 0,0 25 0,-1 27 0,0 23 0,3 26 0,0 21 0,1 20 0,1 22 0,-1 26 0,0 18 0,-1 10 0,1-3 128,-1-20-128,-1-24 128,-1-28 0,-1-29 0,-1-30-128,-2-28 128,-1-27-128,-1-22 128,0-21-128,0-16 128,3-12-128,1-8 128,5-5-128,5 2 0,2 3 0,2 10 0,-1 12 0,0 14 0,-2 18 0,0 22 0,1 23 0,1 24 0,2 25 0,-1 20 0,0 18 0,-1 13 0,0 10 0,-1 6 0,-2 3 0,-1-1 0,-3-2 0,-3-8 128,-2-8-128,-2-12 128,-1-14-128,0-12 128,-1-14-128,-2-13 128,-4-16-128,-2-19 0,-4-22 0,1-20 0,0-18 0,3-16 0,2-12 0,3-4 0,3 1 0,2 7 0,1 13 0,1 14 0,-1 16 0,1 17 0,4 19 0,4 20 0,2 22 0,3 20 0,1 19 0,-1 16 0,-1 10 0,-3 9 0,-5 3 0,-4 0 0,-4-7 0,-4-10 0,-4-14 0,-3-15 0,-1-17 0,-2-16 0,-2-17 0,-1-18 0,1-19 0,1-18 0,4-18 0,5-13 0,4-9 0,5-3 0,4 0 0,2 8 0,2 9 0,1 16 0,1 19 0,2 23 0,2 24 0,1 27 0,0 25 0,-3 23 0,-5 21 0,-5 21 0,-8 22 0,-5 13 0,-6 4 0,-2-11 0,-1-23 0,1-27 0,2-28 0,1-26 0,-1-24 0,-3-22 0,-3-27 0,-2-23 0,0-21-128,3-16 128,5-12-128,5-3 128,8 2-128,7 11 128,5 18-128,5 22 128,1 29 0,1 29 0,-1 30 0,-3 25 0,-4 20 0,-4 12 0,-7 8 0,-6 1 0,-6-3 0,-7-8 0,-4-12 0,-5-15 0,-6-17 0,-5-19 0,-1-22 0,-1-22 0,4-22 0,8-19 0,10-18 0,12-13 0,14-10 0,12-4 0,12-3 0,8 5 0,5 10 0,2 14 0,3 18 0,1 19 0,-3 22 0,-4 21 0,-8 20 0,-7 18 0,-9 15 0,-11 9 0,-11 6 0,-11-1 0,-12-3 0,-12-7 0,-11-9 0,-10-8 0,-12-11 0,-5-9 0,-1-9 0,3-11 0,4-12 0,8-15 0,10-17 0,12-18 0,12-17 0,13-16 0,12-10 0,13-5 0,12-1 0,11 8 0,10 10 0,9 17 0,6 20 0,5 24 0,-1 25 0,-3 28 0,-5 24 0,-10 26 0,-15 26 0,-16 17 0,-19 11 0,-19 2 0,-19-8 0,-10-15 0,-2-24 0,1-22 0,7-23 0,6-21 0,5-22 0,4-21 0,6-17 0,6-17 0,9-11 0,9-10 0,9-7 0,9-3 0,7 1 0,8 5 0,6 8 0,5 10 0,1 11-128,-1 11 0,-2 11-896,-2 9 0,-4 6-383,-3 2 127,-3-1-8960,-5 1 5760</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6:18.926"/>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2381 1219 5504,'0'0'384,"9"-8"-256,58-41 122,3 3 1,1 3 0,120-54-1,-142 73-142,72-48-1,17-9 233,-129 79-124,-13 10-144,-15 13-19,-24 14 96,-2-2 0,-1-1 0,-56 27 0,-61 43 301,-66 59 702,250-176-722,32-35 0,2-1-266,22-8 18,116-66 1,-78 53-15,-71 47-70,-32 19-66,1-1-1,-2 0 1,1-1-1,15-13 1,-61 52-10,-1-1 1,-49 32-1,-93 49 71,-73 52-18,236-158-17,14-5-56,0 0 0,0 0 0,-1 0 0,1-1 0,0 1-1,-1 0 1,1 0 0,0 0 0,0-1 0,0 1 0,-1 0 0,1 0-1,0-1 1,0 1 0,0 0 0,0 0 0,-1-1 0,1 1-1,0 0 1,0-1 0,0 1 0,0 0 0,0 0 0,0-1 0,0 1-1,0 0 1,0-1 0,0 1 0,0 0 0,0-1 0,0 1 0,0 0-1,0-1 1,0 1 0,0 0 0,0 0 0,1-1 0,-1 1-1,0 0 1,0-1 0,0 1 0,0 0 0,1 0 0,-1-1 0,0 1-1,0 0 1,0 0 0,1-1 0,5-9 21,-1 1 0,2-1 0,-1 1 0,2 0-1,-1 0 1,1 1 0,17-15 0,73-46 79,-51 39-46,388-252 371,-280 182-86,-297 183-319,-71 45-22,83-52 0,-172 130 0,260-172 0,-53 45 0,-174 107 0,253-177-1,-19 13 8,-2-3 1,-57 22-1,93-40-2,0-1 0,0 1 1,1-1-1,-1 0 0,0 1 0,0-1 0,0 0 1,0 0-1,0 1 0,0-1 0,0 0 1,-1 0-1,1 0 0,0 0 0,0-1 0,0 1 1,0 0-1,0 0 0,-1-1 0,2 0-1,-1 1-1,1-1 0,0 1 1,0-1-1,0 1 0,0-1 1,0 0-1,0 1 0,0-1 0,0 1 1,0-1-1,0 1 0,0-1 1,0 0-1,0 1 0,0-1 1,0 1-1,1-1 0,-1 1 1,0-1-1,0 1 0,1-1 1,-1 1-1,1-1 0,28-37 66,67-55 89,-49 49-66,45-53-1,-18 15 51,3 3 1,148-117-1,-99 105-35,-112 83-107,-96 64 0,32-22 0,1 3 0,-51 48 0,54-39 0,-32 32 0,-2-3 0,-122 86 0,187-150 0,-71 47 0,-142 72 0,277-156 121,-1-2 1,84-64-1,91-97-101,-127 108-26,4 3 1,3 6 0,167-90-1,-364 197-250,5 13 128,3 3 0,-87 68 0,126-89 103,-1-2 0,-1-2 0,-63 24 0,52-24 19,59-25 6,1-1 0,-1 1 0,0-1 0,1 0 0,-1 1 0,0-1 0,1 0 0,-1 1 0,0-1 0,1 0 0,-1 0 0,0 1 0,0-1 0,1 0 0,-1 0 0,0 0 0,0 0 0,1 0 0,-1 0 0,0 0 0,0 0 0,0 0 0,1-1 0,-1 1 0,0 0 0,1 0 0,-1-1 0,0 1 0,-1-1 0,2 0 0,0-1 0,0 1 0,0 0 0,0 0 0,0-1 0,0 1 0,1 0 0,-1 0 0,0-1 0,1 1 0,-1 0 0,1 0 0,-1 0 0,1 0 0,1-2 0,33-47 0,-11 23 0,2 1 0,1 1 0,2 2 0,0 0 0,1 2 0,1 2 0,1 0 0,66-26 0,-76 41-51,-22 4 48,0 0 0,0 1-1,1-1 1,-1 0 0,0 0 0,0 0 0,1 0-1,-1 1 1,0-1 0,0 0 0,0 0 0,1 0-1,-1 1 1,0-1 0,0 0 0,0 0 0,0 1 0,0-1-1,1 0 1,-1 0 0,0 1 0,0-1 0,0 0-1,0 1 1,0-1 0,0 0 0,0 0 0,0 1 0,0-1-1,0 0 1,0 0 0,0 1 0,0-1 0,0 0-1,-1 1 1,-14 26-194,-25 17 113,-3-2 1,-94 72-1,79-67 58,-58 42 26,98-77 0,0-1 0,-1 0 0,0-2 0,-33 12 0,51-20 0,0-1 0,0 1 0,0-1 0,1 0 0,-1 0 0,0 1 0,0-1 0,0 0 0,0 0 0,0 0 0,0 0 0,0 0 0,0 0 0,0 0 0,0-1 0,0 1 0,0 0 0,0 0 0,0-1 0,-1 0 0,2 1 0,-1-1 0,1 1 0,-1-1 0,1 0 0,0 1 0,0-1 0,-1 1 0,1-1 0,0 0 0,0 1 0,0-1 0,-1 0 0,1 0 0,0 1 0,0-1 0,0 0 0,0 1 0,0-1 0,0 0 0,1 1 0,-1-2 0,17-39 0,-4 17 0,2 1 0,0 1 0,2 0 0,0 1 0,1 1 0,1 1 0,1 0 0,23-15 0,3 0 0,2 3 0,90-44 0,-125 69 0,-1 0 0,1 0 0,1 1 0,-1 1 0,20-4 0,-33 8 0,0 0 0,0 0 0,0 0 0,1 0 0,-1 0 0,0 0 0,0 0 0,0 0 0,0 0 0,0 0 0,0 0 0,0 0 0,0 0 0,0 0 0,0 0 0,1 0 0,-1 0 0,0 0 0,0 0 0,0 0 0,0 0 0,0 0 0,0 0 0,0 0 0,0 0 0,0 0 0,0 0 0,0 0 0,0 0 0,1 0 0,-1 0 0,0 0 0,0 0 0,0 0 0,0 0 0,0 1 0,0-1 0,0 0 0,0 0 0,0 0 0,0 0 0,0 0 0,0 0 0,0 0 0,0 0 0,0 0 0,0 0 0,0 0 0,0 1 0,0-1 0,0 0 0,0 0 0,0 0 0,0 0 0,0 0 0,0 0 0,0 0 0,0 0 0,0 0 0,0 0 0,0 1 0,0-1 0,0 0 0,0 0 0,0 0 0,-7 8 0,-9 7 0,16-15 0,-70 60 0,-135 86 0,198-142 0,-1 0 0,0 0 0,0 0 0,-1-1 0,-11 3 0,19-6 0,0 1 0,0-1 0,0 1 0,0-1 0,0 0 0,0 0 0,0 0 0,0 1 0,-1-1 0,1 0 0,0 0 0,0-1 0,0 1 0,0 0 0,0 0 0,0 0 0,-1-1 0,1 1 0,0-1 0,0 1 0,0-1 0,0 1 0,0-1 0,1 1 0,-1-1 0,0 0 0,0 1 0,0-1 0,0 0 0,1 0 0,-1 0 0,0 0 0,1 0 0,-1 0 0,1 0 0,-1 0 0,1 0 0,-1 0 0,1 0 0,0 0 0,-1 0 0,1 0 0,0 0 0,0 0 0,0-1 0,0 1 0,0 0 0,0 0 0,0 0 0,0 0 0,1 0 0,-1 0 0,0 0 0,1-2 0,1-4 0,0 0 0,0 1 0,1-1 0,0 1 0,0 0 0,0 0 0,1 0 0,8-10 0,44-45 0,-20 24 0,145-167 0,-177 200 0,-1 0 0,0 0 0,0-1 0,-1 1 0,1-1 0,-1 0 0,0 0 0,0 0 0,0 0 0,-1 0 0,1-7 0,-2 12 0,0-1 0,-1 1 0,1 0 0,0-1 0,0 1 0,-1-1 0,1 1 0,-1 0 0,1-1 0,0 1 0,-1-1 0,1 1 0,-1 0 0,1 0 0,-1-1 0,1 1 0,-1 0 0,1 0 0,-1 0 0,1-1 0,-1 1 0,1 0 0,-1 0 0,1 0 0,-1 0 0,1 0 0,-1 0 0,1 0 0,-1 0 0,1 0 0,-2 1 0,-24 1 0,-18 6-2,0 2 0,-48 18 0,-86 39 17,134-50-3,-47 18 92,-96 41 880,187-77-979,0 1 0,0 0 1,0 0-1,0 0 0,0 0 0,0 0 0,0 0 1,0 0-1,0 0 0,0 0 0,0 0 1,0 0-1,0 0 0,0 0 0,0 0 1,0 0-1,0 0 0,0 0 0,0-1 0,0 1 1,0 0-1,0 0 0,0 0 0,0 0 1,0 0-1,0 0 0,0 0 0,0 0 6,0 0-6,0 0 0,0 0 0,0 0 1,0 0-1,0 0 0,0 0 0,0 0 1,-1 0-1,1 0 0,0 0 0,0 0 0,9-10 67,14-11-64,35-21 30,2 3 1,119-56 0,-7 4 56,-135 69-80,-2-2 0,52-44 0,-49 34 10,-1-2 1,-1-1-1,-3-2 1,38-56 0,-69 90-26,-6 6 0,-5 6 0,-82 73 0,35-28 0,-115 80 0,-127 31 106,321-172-91,17-5 19,-1-3-1,-1-1 1,41-25 0,154-136 51,-154 113-11,136-86 1,-94 83-50,122-76-28,-230 133 5,-20 11 1,-30 12-30,-23 12-5,0 1 0,2 4 0,-76 47 0,-45 48-68,-96 61-34,-145 57 134,412-234 0,21-7 0,28-8 0,38-14-5,-2-3 1,0-4 0,-2-3-1,86-50 1,665-334-849,-795 404 669,-22 9 8,-22 9 3,-174 90-19,-226 154 0,124-76 192,233-145 0,-1-3 0,-1-3 0,-90 25 0,184-61 0,0-2 0,-1-2 0,0-1 0,51-37 0,-17-5 39,-3-3 0,58-72 0,-73 79-28,-48 53-11,22-24 0,-1-1 0,20-32 0,-44 59 0,1 1 0,0-1 0,-1 0 0,1 0 0,-1 0 0,1 1 0,-1-1 0,1 0 0,-1 0 0,0 0 0,1 0 0,-1 0 0,0 0 0,0 0 0,0 0 0,0 0 0,0 1 0,0-1 0,0 0 0,0 0 0,0 0 0,0 0 0,0 0 0,0 0 0,-1 0 0,1 0 0,0 0 0,-1 0 0,1 1 0,-1-2 0,-1 0 0,0 1 0,1 0 0,-1 0 0,0 0 0,0 1 0,0-1 0,1 0 0,-1 1 0,0-1 0,0 1 0,0-1 0,0 1 0,-4 0 0,-7 0 0,-1 0 0,1 1 0,-22 5 0,-14 7 14,0 2 1,1 2 0,-58 28-1,-128 80 77,42-9 26,-137 71 961,328-186-1072,-1-1 0,1 1 0,0 0 0,0-1 0,0 1 0,0-1 0,-1 1 0,1-1 0,0 0 1,0 1-1,-1-1 0,1 0 0,0 0 0,0 0 0,-3 0 0,4-1-2,0 1-1,0-1 0,-1 1 1,1-1-1,0 1 1,0-1-1,0 1 1,0-1-1,1 1 0,-1-1 1,0 0-1,0 1 1,0-1-1,0 1 1,0-1-1,1 1 1,-1 0-1,0-1 0,0 1 1,1-1-1,-1 1 1,0-1-1,1 1 1,0-1-1,35-41 109,-35 41-109,92-92 4,4 4 0,213-149 1,-164 140-8,-146 98 0,1-1 0,0 1 0,0-1 0,0 1 0,0-1 0,-1 0 0,1 1 0,0-1 0,0 0 0,-1 0 0,1 1 0,-1-1 0,1 0 0,0 0 0,-1 0 0,0 0 0,1 0 0,0-1 0,-2 2 0,1-1 0,0 1 0,0-1 0,-1 1 0,1 0 0,0-1 0,-1 1 0,1 0 0,0-1 0,-1 1 0,1 0 0,0-1 0,-1 1 0,1 0 0,-1 0 0,1 0 0,-1-1 0,1 1 0,-1 0 0,1 0 0,-1 0 0,1 0 0,0 0 0,-1 0 0,1 0 0,-1 0 0,-43 2 0,16 4 0,1 2 0,0 1 0,0 0 0,1 2 0,1 2 0,-29 16 0,-140 106 0,118-79 0,-277 166 142,334-210-135,-3-1 22,26-17 0,34-26 15,-26 22-39,426-359-5,-433 364 0,0 2 0,0-1 0,0 0 0,-1-1 0,1 1 0,-1-1 0,4-5 0,-8 10 0,0 0 0,0-1 0,0 1 0,0 0 0,0 0 0,1 0 0,-1 0 0,0-1 0,0 1 0,0 0 0,0 0 0,0 0 0,0-1 0,0 1 0,0 0 0,0 0 0,0 0 0,0-1 0,0 1 0,0 0 0,0 0 0,0 0 0,0-1 0,0 1 0,-1 0 0,1 0 0,0 0 0,0-1 0,0 1 0,0 0 0,0 0 0,0 0 0,0 0 0,-1 0 0,1-1 0,0 1 0,0 0 0,0 0 0,0 0 0,-1 0 0,1 0 0,0 0 0,0-1 0,-13 1 0,-15 6 0,-175 98 0,115-55 0,48-27 3,-200 102 100,220-119-82,20-5-21,0 0 0,-1 0 0,1-1 0,0 1 0,0 0 1,0 0-1,0 0 0,0-1 0,-1 1 0,1 0 0,0 0 1,0-1-1,0 1 0,0 0 0,0-1 0,0 1 0,0 0 1,0 0-1,0-1 0,0 1 0,0 0 0,0 0 0,0-1 1,0 1-1,0 0 0,0-1 0,0 1 0,0 0 0,0 0 1,0-1-1,1 1 0,-1 0 0,0 0 0,0 0 0,0-1 1,1 1-1,23-35-5,-21 30 5,28-30-21,2 2 0,1 1 0,1 1 1,65-43-1,-1 1-3,-84 57 24,-15 16 0,0 0 0,1 0 0,-1-1 0,0 1 0,0 0 0,0 0 0,0 0 0,0 0 0,0-1 0,0 1 0,0 0 0,0 0 0,0 0 0,0-1 0,0 1 0,0 0 0,0 0 0,0 0 0,0 0 0,0-1 0,0 1 0,-1 0 0,1 0 0,0 0 0,0 0 0,0-1 0,0 1 0,0 0 0,0 0 0,0 0 0,0 0 0,-1 0 0,1 0 0,0 0 0,0-1 0,0 1 0,0 0 0,-1 0 0,1 0 0,0 0 0,0 0 0,0 0 0,0 0 0,-1 0 0,1 0 0,0 0 0,0 0 0,0 0 0,-1 0 0,-41 5 0,-18 9 28,1 2 0,0 4 0,-84 40 0,-159 101 111,251-132-134,-192 94 16,237-120-12,-1-1-1,0 0 1,1 0 0,-1 0-1,0-1 1,0 0 0,-11 0-1,17-1-7,0 0 1,0 0-1,0 0 0,0 0 0,0-1 0,0 1 1,-1 0-1,1-1 0,0 1 0,0 0 1,0-1-1,0 0 0,0 1 0,0-1 0,0 1 1,1-1-1,-1 0 0,0 0 0,0 1 0,0-1 1,0-1-1,0 0-1,1 0 1,0 1-1,-1-1 1,1 0 0,0 1-1,0-1 1,0 0-1,0 1 1,0-1-1,0 0 1,1 0-1,-1 1 1,0-1-1,1 1 1,0-1-1,-1 0 1,1 1-1,0-1 1,1-1 0,7-12-1,1 1 0,0 0 0,1 0 0,1 1 0,0 0 0,1 1 0,0 1 0,16-11 0,-9 6 0,-1 0 0,0-2 0,17-20 0,-34 36 0,-1 1 0,0-1 0,0 1 0,0-1 0,0 0 0,0 1 0,0-1 0,0 0 0,0 0 0,-1 1 0,2-5 0,-2 6 0,-1 0 0,1-1 0,0 1 0,0 0 0,0-1 0,0 1 0,-1 0 0,1 0 0,0-1 0,0 1 0,0 0 0,-1 0 0,1 0 0,0-1 0,-1 1 0,1 0 0,0 0 0,0 0 0,-1 0 0,1-1 0,0 1 0,-1 0 0,1 0 0,0 0 0,-1 0 0,1 0 0,0 0 0,-1 0 0,1 0 0,0 0 0,-1 0 0,1 0 0,0 0 0,-1 0 0,1 0 0,0 1 0,-1-1 0,1 0 0,-50 19 0,-27 22 0,-97 68 0,14-7 0,149-97 0,8-3 0,0-1 0,0 0 0,1 1 0,-1 0 0,0 0 0,1-1 0,0 1 0,-1 1 0,1-1 0,-3 4 0,5-6 0,0 0 0,0 0 0,0 0 0,0 0 0,0 0 0,-1 0 0,1 0 0,0 0 0,0 1 0,0-1 0,0 0 0,0 0 0,0 0 0,0 0 0,0 0 0,0 0 0,0 0 0,0 0 0,0 1 0,0-1 0,0 0 0,0 0 0,0 0 0,0 0 0,0 0 0,0 0 0,0 0 0,0 1 0,0-1 0,0 0 0,0 0 0,0 0 0,0 0 0,0 0 0,0 0 0,0 0 0,0 0 0,0 1 0,0-1 0,0 0 0,1 0 0,-1 0 0,0 0 0,0 0 0,0 0 0,0 0 0,0 0 0,0 0 0,0 0 0,0 0 0,1 0 0,-1 0 0,0 1 0,10 0 0,14-4 0,7-5 0,-1-1 0,-1-2 0,0-1 0,0-1 0,36-23 0,-45 25 0,-118 86 0,70-58 0,1 2 0,-49 45 0,73-58 0,11-6 0,16-5 0,9-6-13,-1-1 0,-1-2 1,0 0-1,-1-2 1,33-24-1,134-111-189,14-10-118,-148 125-546,-35 23 423,-21 11 285,-7 4 68,-125 154 61,87-103 86,-58 61 0,-67 38-30,46-45-32,114-105 5,1 0 0,0 1 0,0-1 0,0 1 0,0-1 0,0 1 0,0 0 0,1 0 0,-1 0 0,1 0 0,0 0 0,-1 4 0,2-6 0,0-1 0,0 1 0,0 0 0,0 0 0,0-1 0,0 1 0,0 0 0,0 0 0,0-1 0,0 1 0,1 0 0,-1 0 0,0-1 0,0 1 0,1 0 0,-1-1 0,1 1 0,-1 0 0,1-1 0,0 2 0,0-1 0,1 0 0,-1-1 0,0 1 0,1 0 0,-1-1 0,1 1 0,-1-1 0,1 1 0,-1-1 0,1 0 0,0 1 0,-1-1 0,4 0 0,18-1 1,0 0 0,0-1 0,-1-2 0,34-9 0,91-34-16,-112 35 3,25-10-27,96-31-28,-209 97 67,-103 71 0,155-115 0,0 0 0,1 1 0,-1-1 0,0 1 0,0-1 0,1 1 0,-1-1 0,0 1 0,1-1 0,-1 1 0,0 0 0,1-1 0,-1 1 0,1 0 0,-1 0 0,1-1 0,0 1 0,-1 0 0,1 0 0,0-1 0,-1 1 0,1 0 0,0 0 0,0 0 0,0 0 0,0 0 0,0-1 0,0 1 0,0 0 0,0 0 0,0 1 0,1-1 0,1-1 0,-1 1 0,0-1 0,1 1 0,-1-1 0,0 0 0,1 1 0,-1-1 0,0 0 0,1 0 0,-1 0 0,1 0 0,-1 0 0,0 0 0,1 0 0,-1 0 0,1-1 0,-1 1 0,3-2 0,149-39-51,-43 11-52,167-26 1,-277 56 102,0 0 0,1 0-1,-1 0 1,0 0 0,0 0 0,0 0 0,0 0 0,0-1 0,0 1 0,0 0 0,0 0 0,0 0 0,1 0 0,-1 0 0,0 0 0,0 0 0,0 0 0,0 0 0,0 0 0,0 0 0,0 0 0,0 0 0,1 0 0,-1 0 0,0 0 0,0 0 0,0 0 0,0 0 0,0 0 0,0 0 0,0 0 0,0 0 0,1 0 0,-1 1 0,0-1-1,0 0 1,0 0 0,0 0 0,0 0 0,0 0 0,0 0 0,0 0 0,0 0 0,0 0 0,0 0 0,0 0 0,1 1 0,-1-1 0,0 0 0,0 0 0,0 0 0,0 0 0,0 0 0,0 0 0,0 0 0,0 1 0,0-1 0,0 0 0,0 0 0,0 0 0,0 0 0,0 0 0,0 0 0,-9 8-3,-23 14 11,20-15 10,-378 220 878,374-217-771,16-10-122,0 1 0,0-1 0,0 0 0,0 0 0,0 0 0,0 0 0,-1 0 0,1 0-1,0 1 1,0-1 0,0 0 0,0 0 0,0 0 0,0 0 0,0 0 0,0 1 0,0-1 0,0 0 0,0 0-1,0 0 1,0 0 0,0 0 0,0 1 0,0-1 0,0 0 0,1 0 0,-1 0 0,0 0 0,0 0 0,0 1-1,0-1 1,0 0 0,0 0 0,0 0 0,0 0 0,0 0 0,1 0 0,-1 0 0,0 0 0,0 0 0,0 1-1,0-1 1,0 0 0,0 0 0,1 0 0,-1 0 0,0 0 0,0 0 0,0 0 0,0 0 0,4 0 10,0 1 1,0-1 0,-1 0 0,1 0 0,0 0-1,0-1 1,4 0 0,32-10 43,0-1 1,-1-2 0,70-35-1,-89 39-52,149-74-33,64-29-51,-228 111 74,1-1 1,0 2 0,-1-1-1,1 0 1,10 0-1,-15 2 5,-1 0 0,1 0 0,-1 0 1,1 0-1,-1 0 0,1 0 0,-1 0 0,1 0 0,-1 0 0,1 0 0,-1 0 0,1 0 0,-1 0 0,1 1 1,-1-1-1,0 0 0,1 0 0,-1 1 0,1-1 0,-1 0 0,0 0 0,1 1 0,-1-1 0,0 0 0,1 1 1,-1-1-1,0 1 0,1-1 0,-1 1 0,0 0 0,0 1 0,0-1 0,-1 1 1,1-1-1,0 1 0,-1-1 0,1 0 0,-1 1 0,1-1 0,-1 0 1,0 0-1,1 1 0,-1-1 0,0 0 0,0 0 0,-1 1 1,-10 12-2,-1-1 1,-1-1 0,0 0 0,0-1 0,-1-1 0,-21 12 0,-12 9 22,-232 172 307,211-152-295,65-48-33,-1 1 14,0-1 0,0 1 0,1 0 0,-1 1 0,1-1 0,-4 6 0,7-10-13,1 0 0,0 1-1,0-1 1,-1 0 0,1 0-1,0 1 1,0-1 0,0 0-1,-1 0 1,1 0 0,0 1-1,0-1 1,0 0 0,0 1-1,0-1 1,0 0 0,0 0-1,0 1 1,0-1 0,0 0-1,0 1 1,0-1 0,0 0 0,0 0-1,0 1 1,0-1 0,0 0-1,0 1 1,0-1 0,0 0-1,0 0 1,0 1 0,0-1-1,0 0 1,1 0 0,-1 1-1,0-1 1,0 0 0,1 1-1,13-2 54,20-10-6,85-48 57,159-106 0,-173 99-83,-80 51-31,0 2 1,38-14 0,-63 27 6,0 0-1,1-1 1,-1 1 0,0 0-1,1 0 1,-1-1 0,0 1-1,1 0 1,-1 0 0,0 0-1,1 0 1,-1-1 0,1 1-1,-1 0 1,0 0 0,1 0-1,-1 0 1,1 0 0,-1 0-1,0 0 1,1 0 0,-1 0-1,1 0 1,-1 0 0,0 1-1,1-1 1,-1 0 0,1 0-1,-1 0 1,0 0 0,1 1-1,-1-1 1,0 0 0,1 1-1,-8 13-66,-31 26-45,31-33 107,-315 316-144,200-200 44,118-117 106,6-4 0,14-9 0,24-16 0,174-133 0,-148 104 0,130-79 0,70 1 0,-296 145 0,-33 23 0,-5 4 0,-261 156 362,309-188-319,20-10-41,0 0 0,0 0 0,0 1 0,0-1 0,-1 0 0,1 0 0,0 0 0,0 0 0,0 0 0,-1 0 0,1 0 0,0 0 0,0 0 0,-1 0 0,1 0 0,0 0 0,0 0 0,0 0 1,-1 0-1,1 0 0,0 0 0,0 0 0,0-1 0,0 1 0,-1 0 0,1 0 0,0 0 0,0 0 0,0 0 0,-1 0 0,1-1 0,0 1 0,0 0 0,0 0 0,0 0 0,0 0 0,0-1 0,0 1 0,-1 0 1,2-3 7,-1 1 0,1 0 0,0 0 0,0-1 0,0 1 0,0 0 0,0 0 1,1 0-1,-1 0 0,0 0 0,1 1 0,3-4 0,26-27-5,0 1 0,3 2 0,0 1-1,55-33 1,162-77-3,28-18-6,-267 145 4,-20 12 0,-34 15 0,34-12 0,-457 152 0,419-146-582,46-10 570,0 0 0,-1 0 1,1 0-1,0 0 0,-1 0 0,1 0 0,-1 0 0,1 0 1,0 0-1,-1 0 0,1 0 0,0 0 0,-1 0 0,1 0 0,0 0 1,-1-1-1,1 1 0,0 0 0,0 0 0,-1 0 0,1 0 0,0-1 1,-1 1-1,1 0 0,0 0 0,0-1 0,0 1 0,-1 0 1,1-1-1,0 1 0,0 0 0,0 0 0,-1-1 0,1 1 0,0-1 1,1 0-7,-1-1 0,1 0 0,-1 1 0,1-1 0,0 1 0,0 0 0,0-1 0,0 1 0,0 0 0,0-1 1,0 1-1,0 0 0,2-1 0,21-19-1881</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8:45.566"/>
    </inkml:context>
    <inkml:brush xml:id="br0">
      <inkml:brushProperty name="width" value="0.025" units="cm"/>
      <inkml:brushProperty name="height" value="0.025" units="cm"/>
    </inkml:brush>
  </inkml:definitions>
  <inkml:trace contextRef="#ctx0" brushRef="#br0">23 1 1408</inkml:trace>
  <inkml:trace contextRef="#ctx0" brushRef="#br0" timeOffset="1">1 114 7936</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10.683"/>
    </inkml:context>
    <inkml:brush xml:id="br0">
      <inkml:brushProperty name="width" value="0.05" units="cm"/>
      <inkml:brushProperty name="height" value="0.05" units="cm"/>
    </inkml:brush>
  </inkml:definitions>
  <inkml:trace contextRef="#ctx0" brushRef="#br0">0 5917 9984,'0'0'917,"1"-7"-426,12-94 1105,-4 33-463,1-72-1,-6-272 1001,22 131-1444,-4 85-205,-14-32-6,3-33-60,18 49-128,-15 124-137,-3 0-1,-1-120 0,-15 65 125,27-276 1,7 271-169,2-10-5,-20 75-96,65-451 11,-48 389-22,77-233 0,-44 222-2,16-48 32,151-406 79,-183 503-106,-21 46 0,51-92 0,-66 139 0,0 1 0,1 0 0,1 0 0,-1 1 0,2 1 0,0 0 0,0 1 0,1 0 0,0 1 0,1 0 0,0 1 0,1 0 0,15-5 0,18-4 0,0 3 0,93-16 0,-122 27 0,20-4 0,-1-2 0,0-1 0,-1-1 0,0-3 0,52-26 0,-85 38 0,-1-1 0,0 1 0,1 1 0,-1-1 0,1 0 0,-1 1 0,1 0 0,0-1 0,0 2 0,0-1 0,-1 0 0,1 1 0,0-1 0,0 1 0,0 0 0,0 1 0,0-1 0,0 1 0,0-1 0,-1 1 0,1 0 0,0 1 0,0-1 0,-1 1 0,1-1 0,4 5 0,61 29 0,-48-25 0,0 1 0,-1 0 0,-1 1 0,24 19 0,-13-2 0,0 0 0,-2 2 0,-2 0 0,32 50 0,-26-29 0,-4 1 0,32 78 0,-35-61 81,-2 0 0,22 131 0,2 153 317,-25-161-292,4 79 235,-13 417 1,-13-409-143,-11 195 114,1-123 0,8-93-114,-47 248 125,47-487-307,-73 380 132,41-278-124,-7 34 40,35-127-55,2 0-1,1 1 1,1 44-1,4-22-9,0 107 0,-3-132 0,5 36 0,-2-46 0,-1 0 0,0 0 0,-1 0 0,-1 0 0,-1 0 0,-7 31 0,6-38-31,1 1 1,0 0-1,0 0 0,1 0 0,0 1 0,1-1 1,0 0-1,3 19 0,-4 14-2230,4-23 1237,-2 1 0,0-1 0,-1 1 0,-2-1 0,0 1 0,-1-1 0,-8 26 0,-5-17-2624,10-21-2709</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19.962"/>
    </inkml:context>
    <inkml:brush xml:id="br0">
      <inkml:brushProperty name="width" value="0.05" units="cm"/>
      <inkml:brushProperty name="height" value="0.05" units="cm"/>
    </inkml:brush>
  </inkml:definitions>
  <inkml:trace contextRef="#ctx0" brushRef="#br0">1172 1043 9728,'0'0'1792,"2"7"-1280,1 4-355,0-3 28,-1-1-1,0 0 0,-1 1 1,1-1-1,-1 1 0,-1-1 1,1 1-1,-1-1 0,-1 1 1,1-1-1,-1 1 0,-1-1 1,1 1-1,-4 7 0,-2-2 76,-1 1 0,-1-1 0,0 0 0,-1 0 0,-1-1 0,-22 20 0,2-7 633,-53 33-1,81-57-837,0 1 0,-1-1 0,1 0-1,-1 0 1,1 0 0,-1 0-1,1-1 1,-1 1 0,1-1 0,-7 0-1,-41-5 227,26 2-118,-272-20 818,263 19-896,-1-2 1,2-1-1,-1-1 0,1-2 1,0-2-1,1 0 0,-57-33 1,72 34-35,0 0 0,1-1 0,0 0 0,1-2 1,1 0-1,0 0 0,1-1 0,1-1 0,0 0 1,1-1-1,0 0 0,2-1 0,0 0 0,1 0 1,1-1-1,0 0 0,2 0 0,0-1 0,-2-27 1,0-13 13,3 1 0,3-1 1,7-69-1,-1 90-32,1 1 0,2 0-1,1 1 1,2 0 0,2 1 0,17-36-1,-23 60-32,0 0 0,1 1 0,0 0 0,0 0 0,1 1 0,1 0 0,-1 0 0,2 1 0,-1 1 0,17-11 0,12-4 0,75-32 0,-82 40 0,4 0 0,0 1 0,1 2 0,1 2 0,0 1 0,0 1 0,1 3 0,0 1 0,0 2 0,0 2 0,0 1 0,69 11 0,-80-6 0,0 0 0,0 2 0,-1 1 0,0 1 0,0 1 0,-1 2 0,-1 0 0,0 2 0,-1 1 0,0 0 0,-2 2 0,0 1 0,-1 0 0,-1 2 0,-1 0 0,29 42 0,-11-8 0,-2 3 0,-3 0 0,-2 2 0,31 92 0,-54-126 11,-1 0 1,-2 1-1,0-1 0,-2 1 0,-1 0 0,-1-1 0,-2 1 1,0 0-1,-2-1 0,-8 33 0,-5 1 28,-3-1-1,-3-1 1,-36 69 0,56-121-30,0 0 0,-1 0 1,0 0-1,0 0 1,0 0-1,0-1 0,-1 1 1,0-1-1,0 0 0,-1-1 1,1 1-1,-1-1 1,0 0-1,0-1 0,-1 0 1,1 0-1,-1 0 1,1 0-1,-1-1 0,0 0 1,0-1-1,0 1 1,0-1-1,-13 0 0,-11 1-39,1-1 0,-34-3 0,50 0-71,1 0 1,0 0-1,1-1 0,-1-1 0,0 0 1,1-1-1,-23-11 0,-109-80-5083,73 47-6399</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25.360"/>
    </inkml:context>
    <inkml:brush xml:id="br0">
      <inkml:brushProperty name="width" value="0.05" units="cm"/>
      <inkml:brushProperty name="height" value="0.05" units="cm"/>
    </inkml:brush>
  </inkml:definitions>
  <inkml:trace contextRef="#ctx0" brushRef="#br0">1042 2832 6784,'0'0'8576,"-8"-11"-8342,-28-49 22,2-2 0,2-1 0,4-1 0,-30-96 0,4-6-49,-15-53 13,39 105-64,-5 1 1,-73-157-1,-15-11-135,107 226-21,3 0 0,-8-66 0,1 6 0,4 40 0,-48-137 0,35 133 0,-27-113 0,49 144 24,7 41-17,-1-1 1,0 0-1,0 1 1,-1-1-1,0 1 1,0 0-1,-1-1 1,0 1-1,0 0 1,0 1-1,-1-1 0,0 0 1,-9-9-1,6 8-7,-8-6 0,1-1 0,1-1 0,0 0 0,1 0 0,1-2 0,-15-29 0,25 43-2,-1 0-1,0 0 0,-1 0 1,1 0-1,0 0 0,-1 1 1,-5-6-1,8 9-6,0 0-1,0 0 1,0 0-1,0 0 1,0 1 0,0-1-1,0 0 1,0 0-1,0 0 1,0 1 0,0-1-1,0 0 1,0 0-1,0 0 1,0 1 0,0-1-1,0 0 1,0 0-1,0 0 1,0 1 0,0-1-1,0 0 1,-1 0-1,1 0 1,0 0-1,0 0 1,0 1 0,0-1-1,0 0 1,0 0-1,-1 0 1,1 0 0,0 0-1,0 0 1,0 1-1,0-1 1,-1 0 0,1 0-1,0 0 1,0 0-1,0 0 1,-1 0-1,1 0 1,0 0 0,0 0-1,0 0 1,-1 0-1,1 0 1,0 0 0,0 0-1,0 0 1,-1 0-1,1 0 1,0 0 0,0-1-1,0 1 1,0 0-1,-1 0 1,1 0 0,0 0-1,0 0 1,0 0-1,0 0 1,-1-1-1,1 1 1,0 0 0,0 0-1,0 0 1,0-1-1,-1 14-590,3 29-3175,-2-16-4737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0.352"/>
    </inkml:context>
    <inkml:brush xml:id="br0">
      <inkml:brushProperty name="width" value="0.05" units="cm"/>
      <inkml:brushProperty name="height" value="0.05" units="cm"/>
    </inkml:brush>
  </inkml:definitions>
  <inkml:trace contextRef="#ctx0" brushRef="#br0">1 418 128,'7'-24'684,"-1"-1"1,-1 0-1,2-47 1,-7-74-340,-1 124-420,1-47-698,0 40 368,0 24 161,0 8-41,22 361 7240,-21-348-7979</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26.839"/>
    </inkml:context>
    <inkml:brush xml:id="br0">
      <inkml:brushProperty name="width" value="0.05" units="cm"/>
      <inkml:brushProperty name="height" value="0.05" units="cm"/>
    </inkml:brush>
  </inkml:definitions>
  <inkml:trace contextRef="#ctx0" brushRef="#br0">693 2869 6400,'0'0'6528,"-3"-6"-5931,-10-18-189,2 1 0,1-2 0,1 1 0,0-1 0,3-1 0,0 1 0,-4-44 0,-87-680 1853,36 416-1924,40 243-164,-55-145 0,52 165-104,-22-109 0,29 104-21,-32-83 0,33 105 31,1 1-1,-14-105 0,29 157-78,-7-40 5,-3-1 1,-1 2-1,-30-73 0,25 73 29,-19-38 60,31 68-84,1 0-1,-1 0 1,1 0 0,-2-13-1,-7-20 50,10 38-38,-3-2-21,1 0 0,2 1-21,2 4-150,4 4-1102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8.317"/>
    </inkml:context>
    <inkml:brush xml:id="br0">
      <inkml:brushProperty name="width" value="0.05" units="cm"/>
      <inkml:brushProperty name="height" value="0.05" units="cm"/>
    </inkml:brush>
  </inkml:definitions>
  <inkml:trace contextRef="#ctx0" brushRef="#br0">1 425 10752,'203'-136'300,"-4"4"18,-152 98-211,2 3 0,1 1-1,60-26 1,-97 51 54,-14 5 119,-26 15-81,-15 16-20,-246 195 1157,237-177-981,30-27 81,-2 0 0,-49 35 1,70-55-203,17-18 150,6-6-242,2 1-1,0 1 0,1 1 1,39-23-1,11-3-2451,-73 44 2228,22-11-9859</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9.353"/>
    </inkml:context>
    <inkml:brush xml:id="br0">
      <inkml:brushProperty name="width" value="0.05" units="cm"/>
      <inkml:brushProperty name="height" value="0.05" units="cm"/>
    </inkml:brush>
  </inkml:definitions>
  <inkml:trace contextRef="#ctx0" brushRef="#br0">130 280 3200,'9'-1'54,"26"-5"-95,-35 6 88,1 0-1,0 0 0,0 0 1,0-1-1,0 1 0,0 0 1,0-1-1,0 1 0,-1-1 1,1 1-1,0-1 1,0 1-1,-1-1 0,1 0 1,0 1-1,-1-1 0,1 0 1,-1 0-1,1 1 0,-1-1 1,1 0-1,-1 0 1,1 0-1,-1 0 0,0 1 1,1-1-1,-1 0 0,0 0 1,0 0-1,0-1 1,-1-10 389,-1-19 957,1-46 0,2 65-1180,1 0 1,0 0-1,1 1 0,0-1 0,0 1 0,2-1 0,5-12 0,-2 8-24,-15 26 122,-11 16-21,11-19-193,0-1 1,0 0-1,0 0 1,-1-1-1,0 0 1,-13 6-1,11-6 44,0 1 0,0 0 0,1 0 0,-9 9-1,16-13-81,-1 0 0,0 0 0,1 0 0,-1 0 0,0 0 0,0 0 0,0-1 0,0 1 0,0-1 0,0 0 0,-1 0 0,1 0 0,-4 1 0,5-3-35,1 1 0,-1 0-1,1 0 1,0 0 0,-1-1 0,1 1 0,0 0-1,-1-1 1,1 0 0,0 1 0,0-1 0,0 0-1,-1 1 1,1-1 0,0 0 0,0 0 0,0 0 0,0 0-1,0 0 1,0 0 0,1 0 0,-1 0 0,0-1-1,0 1 1,1 0 0,-1 0 0,1-1 0,-1 1-1,1 0 1,0-1 0,-1 1 0,1 0 0,0-1 0,0 1-1,0-1 1,0-1 0,0-2 7,0 0-1,0 0 1,1-1 0,0 1-1,0 0 1,0 0 0,0 0-1,1 0 1,0 0 0,0 1-1,0-1 1,1 0 0,0 1-1,-1 0 1,2-1 0,-1 1-1,0 0 1,1 1 0,5-6-1,-7 7-16,0 0 0,0 1 0,1-1 0,-1 0 0,0 1 0,1-1 0,-1 1 0,1 0 0,0 0 0,-1 0 0,1 0 0,0 0 0,0 1 0,-1-1 0,1 1 0,0 0 0,0-1 0,0 2 0,0-1 0,-1 0 0,1 0 0,0 1 0,0-1 0,0 1 0,-1 0 0,1 0 0,0 0 0,-1 0 0,1 1 0,-1-1 0,0 1 0,1-1 0,-1 1 0,0 0 0,0 0 0,3 3 0,-2-1-5,0 0 0,0 1 0,0 0 0,-1-1 0,0 1 1,0 0-1,0 0 0,0 0 0,-1 1 0,0-1 1,0 0-1,0 0 0,-1 1 0,0-1 0,0 1 1,0-1-1,-2 7 0,1-3 13,0 1 0,-2 0 0,1-1 0,-1 1 0,0-1-1,-1 0 1,0 0 0,-8 13 0,12-22-19,0-1 1,0 1-1,0 0 0,0-1 0,0 1 1,0 0-1,0-1 0,0 1 1,0 0-1,-1-1 0,1 1 0,0 0 1,0-1-1,0 1 0,0 0 0,0-1 1,-1 1-1,1 0 0,0 0 0,0-1 1,0 1-1,-1 0 0,1 0 0,0-1 1,0 1-1,-1 0 0,1 0 0,0 0 1,-1 0-1,1-1 0,0 1 0,0 0 1,-1 0-1,1 0 0,0 0 0,-1 0 1,1 0-1,0 0 0,-1 0 0,1 0 1,0 0-1,-1 0 0,1 0 1,0 0-1,-1 0 0,1 0 0,0 0 1,-1 0-1,1 0 0,0 1 0,-1-1 1,1 0-1,0 0 0,0 0 0,-1 1 1,1-1-1,0 0 0,0 0 0,-1 0 1,1 1-1,0-1 0,0 0 0,0 1 1,-1-1-1,1 0 0,0 0 0,0 1 1,0-1-1,-4-25 71,4 14-63,0-1 1,1 1 0,1-1-1,0 1 1,6-21-1,-7 28-9,0 0 0,0 0 0,0 1 0,1-1 0,0 0-1,0 1 1,0-1 0,0 1 0,0 0 0,1-1 0,-1 1 0,1 1-1,0-1 1,0 0 0,0 0 0,0 1 0,0 0 0,1 0 0,6-4 0,-9 6-2,0 0 0,0 0 0,-1 0 0,1 0 0,0 0 0,0 0 0,0 0 0,-1 0 0,1 0 0,0 1 0,0-1 0,0 0 0,-1 0 0,1 1 0,0-1 0,-1 1 0,1-1 0,0 0 0,-1 1 0,1-1 0,0 1 0,-1 0 0,1-1 0,-1 1 0,1-1 0,-1 1 0,1 0 0,-1-1 0,0 1 0,1 0 0,-1 0 0,0-1 0,1 1 0,-1 0 0,0 0 0,0 1 0,7 36 0,-6-27 0,1 14 18,0 1 1,-2 0 0,-4 31 0,1-15 12,3-14-2121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3.597"/>
    </inkml:context>
    <inkml:brush xml:id="br0">
      <inkml:brushProperty name="width" value="0.05" units="cm"/>
      <inkml:brushProperty name="height" value="0.05" units="cm"/>
    </inkml:brush>
  </inkml:definitions>
  <inkml:trace contextRef="#ctx0" brushRef="#br0">0 2111 11776,'0'0'3605,"3"-6"-3136,21-40 443,48-69 0,-37 62-432,121-160 876,12-19-536,170-332 204,-224 398-818,-51 77-113,-11 19 24,86-91 0,-120 138-117,-1 1 0,21-37 0,1-2 0,-12 19 0,32-69 0,-50 95 0,22-34 0,-19 38-1379</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5.514"/>
    </inkml:context>
    <inkml:brush xml:id="br0">
      <inkml:brushProperty name="width" value="0.05" units="cm"/>
      <inkml:brushProperty name="height" value="0.05" units="cm"/>
    </inkml:brush>
  </inkml:definitions>
  <inkml:trace contextRef="#ctx0" brushRef="#br0">0 2896 12032,'0'0'4117,"7"-4"-3776,39-27 52,-2-2-1,-1-2 1,-2-2-1,-2-1 1,-1-3 0,34-46-1,6-21 282,92-166 0,-137 220-551,2 1 0,3 2 0,45-47 1,143-131 194,20-23-105,-210 206-135,-2-1-1,51-98 1,-3 4 73,105-107 71,21 13-144,-136 157-79,-5 7 102,31-34 32,57-75-5,-149 171-128,0 0 0,-1 0 0,0 0 0,6-21 0,12-20 0,-20 45 0,6 0 0,-8 5 0,1-1 0,-1 1 0,1-1 0,-1 1 0,0-1 0,1 1 0,-1-1 0,0 0 0,0 1 0,0-1 0,1 0 0,-1 0 0,0 0 0,0 0 0,0 0 0,0 0 0,0 0 0,-1 0 0,1-1 0,0 1 0,-1 0 0,1-1 0,0 1 0,-1 0 0,1-1 0,-1 1 0,0 0 0,1-2 0,3-13 0,-5 13 0,-2 6 0,-5 7-64,0 12-295,-6 14-1010,4-13-2535,0-7-7551</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7.113"/>
    </inkml:context>
    <inkml:brush xml:id="br0">
      <inkml:brushProperty name="width" value="0.05" units="cm"/>
      <inkml:brushProperty name="height" value="0.05" units="cm"/>
    </inkml:brush>
  </inkml:definitions>
  <inkml:trace contextRef="#ctx0" brushRef="#br0">16 122 13440,'0'0'2837,"-2"-5"-2496,0 1-301,0-2 57,0 1-1,0-1 1,0 0-1,1 0 1,-1-11-1,2 15-76,0 1 0,0 0-1,0 0 1,0 0 0,0-1 0,0 1-1,1 0 1,-1 0 0,0 0 0,1-1-1,-1 1 1,1 0 0,-1 0 0,1 0 0,0 0-1,-1 0 1,1 0 0,0 0 0,0 0-1,0 1 1,0-1 0,0 0 0,0 0-1,0 1 1,0-1 0,0 0 0,0 1-1,0-1 1,0 1 0,0-1 0,0 1 0,1 0-1,-1 0 1,0-1 0,0 1 0,0 0-1,1 0 1,-1 0 0,0 0 0,2 1-1,14-1 126,1 2-1,-1 0 0,0 1 1,27 9-1,69 29 300,-62-21-223,-8-4-93,159 67 496,-179-71-491,0 0 1,-1 2-1,-1 0 0,0 1 1,-1 2-1,25 25 0,-45-41-117,1-1 0,0 1-1,-1-1 1,1 1 0,-1 0-1,0-1 1,1 1 0,-1 0 0,1 0-1,-1-1 1,0 1 0,0 0-1,1 0 1,-1 0 0,0-1-1,0 1 1,0 0 0,0 0-1,0 0 1,0-1 0,0 1-1,0 0 1,0 0 0,0 0 0,-1 0-1,1 0-7,-1-1 0,0 1 0,1-1 0,-1 1 0,0-1 0,1 1 0,-1-1 0,0 0 0,1 1-1,-1-1 1,0 0 0,0 0 0,0 1 0,1-1 0,-1 0 0,0 0 0,0 0 0,0 0 0,1 0 0,-1 0 0,0 0-1,0 0 1,0-1 0,1 1 0,-1 0 0,0 0 0,0-1 0,1 1 0,-1 0 0,0-1 0,0 0 0,-39-18 71,0-2 1,-43-31-1,22 14-83,-284-189 4,340 222 0,7 3 0,6 3 0,38 21 0,69 42 0,-99-54 0,124 87 235,13 8-4395,-98-70-8042</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40.855"/>
    </inkml:context>
    <inkml:brush xml:id="br0">
      <inkml:brushProperty name="width" value="0.05" units="cm"/>
      <inkml:brushProperty name="height" value="0.05" units="cm"/>
    </inkml:brush>
  </inkml:definitions>
  <inkml:trace contextRef="#ctx0" brushRef="#br0">97 257 11904,'0'0'896,"0"-6"-534,0-7-211,1 0-1,0 0 0,4-17 1,-4 25-99,1 0 0,-1 0 0,1 0 0,0 0 1,1 0-1,-1 0 0,1 1 0,0-1 0,0 1 1,0-1-1,0 1 0,6-5 0,1 0 96,26-21 248,-35 30-382,-1-1 0,1 1 1,0-1-1,-1 1 0,1-1 1,0 1-1,0 0 0,-1-1 1,1 1-1,0 0 0,0 0 1,0-1-1,0 1 0,-1 0 0,1 0 1,0 0-1,0 0 0,0 0 1,0 0-1,-1 0 0,1 0 1,0 1-1,0-1 0,0 0 1,-1 0-1,1 1 0,0-1 1,0 1-1,-1-1 0,1 0 0,0 1 1,0-1-1,-1 1 0,1 0 1,-1-1-1,1 1 0,-1-1 1,1 1-1,-1 0 0,1-1 1,-1 1-1,1 0 0,-1 1 1,2 3 45,0 0 0,-1 0 0,1 0 0,-1 1 0,-1-1 1,1 1-1,-1-1 0,0 0 0,0 1 0,0-1 1,-1 1-1,0-1 0,0 0 0,-1 0 0,1 1 1,-1-1-1,0 0 0,0 0 0,-1 0 0,-4 6 1,5-8-29,0 0 1,0 0-1,-1-1 1,1 1-1,-1 0 1,1-1-1,-1 0 1,0 1-1,0-1 1,0-1-1,-1 1 1,1 0-1,0-1 1,-1 1-1,1-1 1,-1 0-1,1 0 0,-1-1 1,1 1-1,-1-1 1,0 1-1,1-1 1,-1 0-1,0-1 1,1 1-1,-1 0 1,0-1-1,1 0 1,-1 0-1,1 0 1,-5-2-1,2 0-18,0 0-1,-1 0 0,1-1 0,1 0 0,-1 0 1,0 0-1,1 0 0,0-1 0,0 0 0,0 0 0,1 0 1,0-1-1,0 0 0,0 0 0,0 0 0,-3-9 0,5 10-5,0-1 0,1 1-1,0-1 1,0 1 0,0-1-1,1 1 1,0-1-1,0 0 1,0 1 0,0-1-1,1 1 1,0-1-1,1 1 1,-1-1 0,1 1-1,0 0 1,0 0 0,0 0-1,1 0 1,6-9-1,-8 12-7,1 0 0,-1 0 0,1 1 0,0-1 0,0 1 0,0-1 0,-1 1 0,1 0 0,0 0 0,1 0 0,-1 0 0,0 0 0,0 0 0,0 1 0,0-1 0,1 1 0,-1-1 0,0 1 0,1 0 0,-1 0 0,0 0 0,1 0 0,-1 0 0,0 0 0,0 1 0,1-1 0,-1 1 0,0 0 0,4 1 0,-2 0 0,0-1 0,0 1 0,-1 0 0,1 0 0,-1 1 0,1-1 0,-1 1 0,0-1 0,1 1 0,-1 0 0,-1 1 0,1-1 0,0 0 0,-1 1 0,4 5 0,-3 3 24,0-1-1,0 0 1,-1 1-1,0-1 1,-1 1-1,-1 0 1,0-1-1,0 1 1,-4 20-1,4-31-20,0 0 0,0 0 0,-1 1 0,1-1 0,0 0 0,-1 0 0,1 0 0,-1 0 0,1 0 0,-1 0 0,0 0 0,1 0 0,-1 0 0,0 0 0,0 0 0,1 0 0,-1 0 0,0-1 0,0 1 0,0 0 0,0-1 0,0 1 0,0 0 0,0-1 0,-1 1 0,0-1 0,0 0 6,1 0-1,-1 0 0,1-1 0,-1 1 0,1 0 0,-1-1 0,1 0 0,-1 1 0,1-1 0,-1 0 0,1 0 0,0 0 0,-1 0 1,1 0-1,0 0 0,-2-2 0,-2-2 12,1 0 1,-1-1 0,1 1 0,0-1-1,1 0 1,0 0 0,0 0 0,-3-8-1,5 10-28,1 1-1,0-1 0,-1 0 0,1 0 0,1 1 0,-1-1 0,0 0 0,1 0 0,0 1 1,0-1-1,0 1 0,0-1 0,1 1 0,-1-1 0,1 1 0,0 0 0,0-1 0,0 1 1,0 0-1,3-2 0,-3 3 3,-1 1 0,1-1 0,-1 1-1,1-1 1,0 1 0,-1 0 0,1 0 0,0 0 0,0 0 0,0 0 0,0 0 0,0 0 0,0 1 0,0-1 0,0 1 0,0-1 0,0 1-1,0 0 1,0 0 0,0 0 0,1 0 0,-1 0 0,0 1 0,0-1 0,0 0 0,0 1 0,0 0 0,0-1 0,0 1 0,0 0-1,0 0 1,-1 0 0,1 0 0,0 1 0,3 1 0,-3 1 1,1-1 0,-1 0 0,1 0 0,-1 1 0,0 0 0,0-1 0,-1 1 0,1 0 1,-1 0-1,0 0 0,0 0 0,0 0 0,1 4 0,-1 4-5,0 0 1,0 1 0,-1 13-1,-7 28 10,6-50 0,0 1 0,0-1 0,0 0 0,-1 0 0,1 0 0,-1 0 0,0 0 0,0-1 0,0 1 0,-4 4 0,5-7-2,1-1 0,-1 0-1,0 1 1,1-1 0,-1 0-1,1 0 1,-1 0 0,1 1-1,-1-1 1,0 0 0,1 0-1,-1 0 1,1 0 0,-1 0-1,0 0 1,1 0-1,-1 0 1,1-1 0,-1 1-1,1 0 1,-1 0 0,0 0-1,1-1 1,-1 1 0,1 0-1,-1 0 1,1-1 0,-1 1-1,1-1 1,-1 1 0,1 0-1,0-1 1,-1 1-1,1-1 1,0 1 0,-1-1-1,1 0 1,-18-24-325,15 21 189,-35-54-3574,20 28-5845</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10.574"/>
    </inkml:context>
    <inkml:brush xml:id="br0">
      <inkml:brushProperty name="width" value="0.05" units="cm"/>
      <inkml:brushProperty name="height" value="0.05" units="cm"/>
      <inkml:brushProperty name="color" value="#722E04"/>
    </inkml:brush>
  </inkml:definitions>
  <inkml:trace contextRef="#ctx0" brushRef="#br0">16 977 4608,'29'2'-27,"-1"-1"1,1-1-1,47-7 0,-34 5 698,0 1-1,0 2 0,42 7 1,61 2 1063,-46-9-921,-14 1-110,111-12 0,-78 0-74,142 8 1,89-7 415,-246-3-854,139-10 331,-193 20-333,0 3 0,94 12 0,3 7 333,222 2 1,-122-2-47,24 0-56,434 1 348,-382-23-697,-15 0-36,-165 11-35,278-20 0,-189-2 102,-142 11-14,110-16 0,-154 7-36,0-2 0,0-2 0,73-35 0,-45 18-26,-52 23 0,0-1 0,0 0-1,0-2 1,24-18-1,-43 28-25,0-1 0,1 1 0,-1-1 0,0 0 0,0 0 0,-1 1 0,1-1 0,-1 0 0,1 0 0,-1-1 0,0 1 0,0 0 0,0 0 0,-1-1 0,1 1 0,-1 0 0,0-1 0,0 1 0,0-4 0,-1-8 0,-1 1 0,0-1 0,-5-14 0,3 14 0,-3-18 16,5 18 0,-1 1 0,-1-1 0,0 0 0,-1 1 0,-1 0 0,-8-15 0,-25-44-16,27 49 0,-25-40 0,31 56 0,0 0 0,-1 1 0,0 0 0,0 0 0,0 0 0,-1 1 0,0 0 0,-13-7 0,-51-22 0,-2 4 0,-147-41 0,114 39 0,70 24 0,1 2 0,-1 1 0,0 2 0,-66 0 0,50 3 0,-96-2 0,-268-20 0,399 21 0,-65-5 0,76 7 0,7 0 0,0-1 0,0 1 0,0 0 0,1 0 0,-1 0 0,0 0 0,0 0 0,0 0 0,0 0 0,0 0 0,0 0 0,0 0 0,0 0 0,1 0 0,-1-1 0,0 1 0,0 0 0,0 0 0,0 0 0,0 0 0,0 0 0,0 0 0,0 0 0,0-1 0,0 1 0,0 0 0,0 0 0,0 0 0,0 0 0,0 0 0,0 0 0,0-1 0,0 1 0,0 0 0,0 0 0,0 0 0,0 0 0,0 0 0,0 0 0,0 0 0,0-1 0,0 1 0,0 0 0,0 0 0,0 0 0,0 0 0,-1 0 0,1 0 0,0 0 0,0 0 0,0-1 0,0 1 0,0 0 0,0 0 0,0 0 0,0 0 0,-1 0 0,1 0 0,0 0 0,0 0 0,0 0 0,0 0 0,0 0 0,0 0 0,-1 0 0,1 0 0,0 0 0,0 0 0,0 0 0,6-4 0,8 2 0,1 0 0,-1 0 0,0 1 0,0 1 0,1 0 0,-1 1 0,16 4 0,9-2 0,453 24 0,-462-25 0,-1 2 0,0 0 0,-1 2 0,36 12 0,106 48 0,16 6 0,-164-66 0,-1 2 0,1 0 0,-1 2 0,32 19 0,-41-21 0,-1 1 0,0 0 0,0 0 0,-1 1 0,0 1 0,-1-1 0,0 2 0,13 21 0,-1 5 0,-3-5 0,2-2 0,31 41 0,-35-52 0,0 1 0,16 29 0,-27-42 0,-1 1 0,0 0 0,0 0 0,0 0 0,-1 0 0,-1 1 0,1-1 0,-2 1 0,2 12 0,-3-14 0,0-7 0,-1 1 0,1 0 0,0 0 0,-1-1 0,1 1 0,-1 0 0,1-1 0,-1 1 0,0-1 0,0 1 0,0-1 0,0 1 0,0-1 0,0 1 0,0-1 0,0 0 0,0 1 0,-1-1 0,1 0 0,0 0 0,-1 0 0,-1 1 0,-31 11 0,31-12 0,-45 12 58,-1-3 0,-91 8 0,-104-9 253,62-4-177,-459 24 15,-115-26 107,156-13-256,474 11 18,-245-8 114,24 2 3,14 0-36,203-7-99,-81-4 0,126 17 0,1 0 0,-128-13 0,157 7 0,-105 4 0,67 3 0,-178 4 0,-167-4 0,268 0 0,57 2 0,76-7 0,30 2 0,0 0 0,-1 1 0,1 0 0,0 0 0,-1 0 0,1 1 0,-11 2 0,-42 7 0,61-9 0,-1 0 0,1-1 0,0 1 0,0 0 0,0-1 0,0 1 0,-1 0 0,1-1 0,0 1 0,0-1 0,0 0 0,0 1 0,0-1 0,0 0 0,0 0 0,0 0 0,1 1 0,0-1 0,53 0 0,85-9 0,0 0 0,99 13 0,75-2 0,38 5 43,-51 1 21,-118-12-52,382 5 275,-290 1-76,-7 0-38,263 11 339,-428-14-395,149 16 0,-126 9-117,-8-1 0,258-3 117,-292-19-106,50 4-14,-35 0 15,160-13 1,-229 3 25,0-2 1,32-11-1,-32 9-42,57-10-1,-22 9 25,-6 2 34,83-3 0,-116 10-31,0-2 0,40-9 0,-37 6 7,51-4-1,-42 9-3,1-2 0,-1-1-1,0-2 1,44-13-1,-78 18-25,0-1 0,0 0 0,0 0 0,0 0 0,0 0 0,0-1 0,0 0 0,4-4 0,-6 6 0,-1 0 0,0 0 0,0 0 0,0-1 0,0 1 0,0 0 0,0-1 0,0 1 0,-1 0 0,1-1 0,0 1 0,-1-1 0,1 1 0,-1-1 0,0 1 0,1-1 0,-1 0 0,0 1 0,0-1 0,0 1 0,0-1 0,0 0 0,0 1 0,-1-1 0,1 1 0,0-1 0,-1 1 0,0-3 0,-23-55 0,20 45 0,-1 0 0,-1 1 0,0-1 0,-11-16 0,-12-8 0,-1 1 0,-2 2 0,-2 1 0,-1 1 0,-1 2 0,-2 1 0,-1 3 0,-1 1 0,-66-32 0,76 45 0,-1 2 0,0 0 0,-56-10 0,-100-5 0,-21-4 0,52-3 0,-308-73 0,432 99 0,-2-1 0,34 8 0,1 0 0,-1 0 0,0 0 0,0 1 0,0-1 0,0 0 0,0 0 0,0 0 0,0 0 0,0 0 0,0 0 0,0 0 0,1 0 0,-1 0 0,0 0 0,0 0 0,0 0 0,0 0 0,0 0 0,0 0 0,0 0 0,0 0 0,0 0 0,1 0 0,-1-1 0,0 1 0,0 0 0,0 0 0,0 0 0,0 0 0,0 0 0,0 0 0,0 0 0,0 0 0,0 0 0,0 0 0,0 0 0,0 0 0,1 0 0,-1-1 0,0 1 0,0 0 0,0 0 0,0 0 0,0 0 0,0 0 0,0 0 0,0 0 0,0 0 0,0 0 0,0-1 0,0 1 0,0 0 0,0 0 0,0 0 0,0 0 0,0 0 0,0 0 0,26-1 0,279 27 0,-235-17 0,-10-2 0,272 25 0,-231-24 0,136 26 0,95 41 0,-300-65 0,1 0 0,-1 2 0,-1 2 0,0 0 0,-1 2 0,-1 2 0,-1 0 0,0 2 0,-1 1 0,36 37 0,-44-36 0,-1 0 0,-1 2 0,-1 0 0,-1 0 0,15 35 0,-4 9 0,-25-64 0,0 0 0,0 1 0,0-1 0,0 1 0,-1-1 0,1 1 0,-1 0 0,0-1 0,-1 1 0,1-1 0,-1 1 0,0-1 0,-1 6 0,-2-5 0,0-1 0,-1 1 0,1 0 0,-1-1 0,0 0 0,0 0 0,-1-1 0,1 1 0,-1-1 0,-11 4 0,-5 5 0,-16 9 0,-1 0 0,-1-3 0,-1-1 0,-55 15 0,-48 0 0,0-7 0,-2-6 0,0-6 0,-223-9 0,134-25 0,38 1 0,175 18 0,-361-18 0,-7 27 0,298 3 0,-56 4 0,-218-24 0,49-2 0,-68-12 0,-5 0 0,151 30 0,-246 39 0,-343 29 0,775-73 0,0 2 0,-1-4 0,-69-8 0,46 4 4,58 6-21,0-2 0,0-1 0,-19-4 0,43 6-1503,17 2 64,-13-1-325,19 3-9781</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14.192"/>
    </inkml:context>
    <inkml:brush xml:id="br0">
      <inkml:brushProperty name="width" value="0.05" units="cm"/>
      <inkml:brushProperty name="height" value="0.05" units="cm"/>
      <inkml:brushProperty name="color" value="#722E04"/>
    </inkml:brush>
  </inkml:definitions>
  <inkml:trace contextRef="#ctx0" brushRef="#br0">1042 72 4608,'47'5'53,"80"6"2176,-115-9-1346,-13 2 436,0-3-1223,0 0 0,-1 0-1,1-1 1,-1 1-1,1-1 1,-1 1 0,1-1-1,-1 1 1,0-1-1,1 0 1,-4 0 0,-712 53 2420,335-14-1854,278-36 512,101-5-1011,10-5-92,10-4-28,7 2-7,0 0 1,1 2-1,46-9 1,81-1 146,-76 10-149,401-47-34,-131 29 0,-258 32 0,-60-4 0,39 0 0,24-11 186,-77 4-48,-59 5-57,-83-3 77,86-1-97,-1 3 0,-59 6 0,14 6-5,1-4-1,-1-3 1,0-4-1,-143-18 1,208 14-52,-298-30 397,696 27-167,-183 5-138,206 3 192,-310 3-288,-236 1 173,56-1-68,-347 47-11,318-35-124,98-13-248,-41 6 120,24 6-3139,27-8-6111</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41.796"/>
    </inkml:context>
    <inkml:brush xml:id="br0">
      <inkml:brushProperty name="width" value="0.1" units="cm"/>
      <inkml:brushProperty name="height" value="0.6" units="cm"/>
      <inkml:brushProperty name="color" value="#996600"/>
      <inkml:brushProperty name="inkEffects" value="pencil"/>
    </inkml:brush>
  </inkml:definitions>
  <inkml:trace contextRef="#ctx0" brushRef="#br0">789 1460 128,'0'0'0,"0"0"0,0 0 0,0 0 768,0 0-512,0 0 384,0 0 128,0 0-128,0 0 0,3-11 0,3-10 0,4-12-256,3-9 128,1-7-128,2-5 0,-1-1-128,-2-1 128,-3 0 0,-2 2 0,2 1-128,0 4 0,1 3-128,0 5 0,-1 4 0,-2 4 0,-2 4 0,-1 7 128,-3 6-128,-3 9 128,-5 11-128,-5 11 128,-4 11-128,-2 12 128,-2 11-128,0 11 128,-1 9-128,0 6 128,-1 3-128,-1 2 128,-1 0-128,-1-4 128,0-6-128,3-9 0,3-11 0,5-15 0,5-15 0,7-15 0,4-16-128,5-14 128,3-14-128,2-11 128,2-11-128,0-8 128,0-7-128,1-4 128,-2 1-128,0 3 0,-2 8 0,-1 9 0,-2 8 0,-1 9 0,-1 5 0,0 8 0,-1 6 0,-1 8 0,-2 10 0,-3 14 128,-2 13 0,-4 13 0,-4 15 0,-3 12 128,-2 10-128,-2 7 128,-3 3-128,0-1 128,-2-2-128,2-6 128,1-8-128,3-10 0,3-12-128,5-13 128,5-17-128,5-18 128,5-19-128,4-17 128,3-14-128,2-11 0,0-4 0,-1-1 0,-2 3 0,-2 5 0,-2 6 0,-3 7 0,-1 7 0,0 7 0,-1 7 0,0 6 0,0 6 0,-1 11 0,-3 13 0,-4 15 0,-3 16 0,-4 15 0,-4 11 0,-3 9 128,-4 2-128,-2 2 128,0-3-128,0-6 0,2-7 0,4-9 127,4-11-127,5-12 128,3-14-128,4-13 0,4-17 0,6-18 0,6-19 0,5-17 0,4-17 0,3-10 0,1-6 0,-1 2 0,-3 8 0,-4 11 0,-2 13 0,-5 15 0,-2 13 0,-4 12 0,-1 10 0,-3 11 0,-2 12 0,-3 13 0,-3 14 0,-3 14 0,-2 16 0,-4 11 0,-4 11 0,-6 5 0,-4 0 0,-2-1 0,-1-5 0,1-7 0,2-9 0,3-11 0,5-11 0,3-11 0,5-11 0,6-11 0,6-13 0,7-12 0,5-13 0,6-11 0,5-13 0,3-10 0,1-10 0,1-6 0,-2-5 0,-2 0 0,-2 5 0,-5 8 0,-3 11 0,-4 11 0,-4 12 0,-1 12 0,-4 9 0,-2 11 0,-1 14 0,-4 15 0,-3 14 0,-6 15 0,-6 11 0,-6 11 0,-6 6 0,-2 5 0,-2 2 0,1-3 0,2-6 0,4-10 0,6-11 0,6-14 0,7-16 0,9-18 128,8-20-128,10-20 128,10-18-128,8-16 128,7-14-128,2-10 0,-1-8 0,-2 0 0,-5 4 0,-5 7 0,-5 7 0,-3 9 0,-4 5 0,-1 5 0,-3 5 0,0 4 0,-1 5 0,0 3 0,0 6 0,-1 4 0,-2 8 0,-2 6 0,-3 8 0,-2 10 0,-3 8 0,-3 9 0,-3 9 0,-3 10 0,-2 10 0,-3 11 0,-1 10 0,-2 8 0,-1 5 0,-2 3 0,-5 0 0,-2-3 0,-1-6 0,-1-9 0,1-8 0,2-12 0,4-9 0,6-13 0,6-12 0,7-14 0,7-15 0,8-15 0,9-14 0,5-15 0,7-11 0,2-10 0,0-4 0,-2 1 0,-4 6 0,-5 7 0,-4 11 0,-3 8 0,-4 8 0,-1 6 0,-2 4 0,0 5 0,1 2 0,0 5 0,0 4 0,-2 4 0,-2 5 0,-3 7 0,-3 9 0,-4 10 0,-2 9 0,-4 9 0,-2 10 0,-2 11 0,0 9 0,-1 8 0,-1 7 0,-1 3 0,-2 3 0,-2-2 0,1-7 0,0-8 0,2-12 0,2-11 0,3-12 0,4-14 0,4-17 0,6-17 0,6-16 0,4-17 0,6-17 0,4-15 0,3-13 0,1-7 0,1-3-128,-1 2 128,-2 8-128,-2 11 128,-2 12-128,-2 11 128,1 9-128,2 8 128,2 6-127,1 4 127,0 5-128,-1 3 128,-1 6-128,-3 4 128,-3 4-128,-4 5 128,-4 6-128,-4 7 128,-5 5 0,-4 8 0,-5 9 0,-5 11 0,-4 10 0,-5 13 0,-3 13 0,-1 12 0,-1 10 0,1 6 0,0 3 0,1-3 0,3-8 0,3-11 0,3-14 0,3-16 0,4-16 0,4-18 0,4-24 0,5-20 0,6-22 0,4-20 0,4-19 0,6-17 0,6-14 0,7-14 0,9-11 0,7-6 0,3 1-128,0 9 128,-1 14-128,-6 19 128,-7 26-128,-10 23 128,-9 22-128,-8 22 128,-7 19-128,-8 17 128,-8 15 0,-7 13 0,-9 13 0,-5 12 0,-6 14 0,-3 15 0,-5 17 0,-1 11 128,0 7-128,3-2 128,5-9 0,6-15 0,8-24-128,7-22 128,6-21-128,5-18 128,4-16-128,3-18 128,5-17-128,3-20 128,6-20-128,7-20 0,7-22 0,12-24 0,15-24 0,13-14 0,11-4 0,5 7 0,0 17 0,-6 20 0,-13 24-128,-14 23 128,-15 23-128,-13 22 128,-10 22-128,-10 20 128,-9 17 0,-9 17 0,-10 13 0,-8 13 0,-9 12 0,-9 16 0,-9 19 0,-7 15 0,-5 11 0,0 1 0,3-9 0,9-14 0,11-22 0,13-22 128,11-21-128,10-21 128,9-21-128,6-21 128,7-23-128,7-23 0,8-24 0,11-26 0,14-27 0,12-21 0,11-12 0,7-1 0,1 9 0,-6 19 0,-12 26 0,-13 26 0,-13 25 0,-12 22 0,-10 16 0,-11 16 0,-11 14 0,-13 15 0,-11 16 0,-10 15 0,-8 17 0,-8 21 0,-9 24 0,-5 19 0,-2 11 0,2 1 0,6-5 0,9-17 128,13-24-128,12-26 127,12-25-127,12-25 128,8-23-128,10-25 128,7-25-128,7-26 0,10-24 0,13-26 0,17-31 0,16-19 0,15-12 0,8-2 0,2 6 0,-8 16 0,-11 21 0,-15 26 0,-18 30 0,-15 26 0,-14 27-128,-11 25 128,-11 25 0,-9 23 0,-10 20 0,-10 22 0,-11 23 0,-11 22 0,-11 18 0,-8 13 0,-5 7 0,-1 0 0,2-4 0,4-9 0,11-12 0,10-17 0,13-17 0,12-23 0,10-25 0,9-24 128,7-26-128,7-26 0,9-24 0,8-24 128,11-21-128,13-23 0,17-25 0,11-18 0,8-9 0,1 1 0,-5 13 0,-11 18 0,-12 24 0,-14 24 0,-14 22-128,-9 19 128,-9 14-128,-6 14 128,-3 13-128,-5 14 128,-3 17 0,-3 18 0,-3 19 0,-4 17 0,-6 15 0,-8 15 0,-11 15 0,-11 11 0,-8 5 0,-4-3 0,0-12 0,8-19 0,10-25 0,13-25 0,13-26 0,11-25 128,11-29-128,11-27 128,13-25-128,14-29 128,11-32-128,9-23 128,4-17-128,0-6 0,-3 3 0,-3 11 0,-2 15 0,-4 20 0,-5 23 0,-7 22 0,-7 22 0,-6 21 0,-7 19 0,-8 18 0,-7 17 0,-8 18 0,-11 16 0,-7 17 0,-8 15 0,-5 21 128,-7 26-128,-3 23 128,-3 16 0,-1 10 0,0 1 0,1-5 0,6-13-128,6-20 128,9-25-128,7-27 128,8-27-128,7-28 128,5-27-128,7-27 128,4-25-128,5-23 128,5-21-128,4-22 128,5-23-128,3-16 0,0-9 0,0 4 0,-3 13 0,-2 21 0,-5 24 0,-3 24 0,-4 21 0,-5 19 0,-3 13 0,-3 15 0,-5 15 0,-7 19 0,-6 21 0,-5 19 0,-6 19 0,-2 19 0,-5 23 0,-2 17 0,0 9 0,2 1 128,3-7-128,5-18 128,5-25-128,5-26 0,5-25 0,3-23 128,5-22-128,3-24 0,4-25 0,4-25 0,4-23 0,5-22 0,10-23 0,4-7 0,0 6 0,-2 13 0,-6 20 0,-4 19 0,-5 17 0,-5 15 0,-5 13 0,-3 11 0,-2 9 0,-3 13 0,-3 16 0,-3 16 0,-4 19 0,-5 17 0,-5 19 0,-5 20 0,-4 24 0,-3 19 0,0 9 0,2 2 0,4-7 0,5-15 0,5-26 0,7-27 0,5-29 0,5-28 0,5-29 0,7-27 0,6-27-128,7-28 128,8-30-128,6-22 0,6-15-128,3-2 128,1 7 0,-2 15 0,-7 21 0,-8 21 0,-8 22 0,-8 21 0,-9 20 0,-7 18 0,-8 20 0,-8 18 128,-6 19-128,-4 16 128,-3 17 0,-3 20 0,-3 24 0,0 21 0,0 17 0,3 12 0,3 5 0,4-2 0,5-13 0,5-19 128,4-27-128,4-28 0,5-31 0,4-28 128,4-27-128,5-24 128,3-24-128,5-20 128,3-20-128,5-21 0,8-25 0,5-20 0,2-15-128,0-7 128,-4 3-128,-5 14 128,-10 26-128,-8 29 128,-10 26-128,-6 23 128,-5 18-128,-6 18 128,-7 15-128,-4 16 128,-5 19 0,-3 19 0,-1 20 0,1 25 0,0 29 0,3 23 0,4 18 0,4 11 0,3-1 0,4-6 0,2-10 0,1-14 0,3-17 0,3-21 0,2-26 0,3-25 0,3-26 0,3-24 0,4-22-128,4-20 128,6-18-255,4-13-1,4-11-128,1-8 0,0-6 0,-3-5 0,-4-4-128,-3-4 128,-4-1 0,-3-2 0,-1 2 0,0 4 128,0 7 0,-1 11 0,-2 13 0,-3 15 128,-3 17 0,-4 18 0,-4 20 0,-4 20 0,-3 20 128,-2 20 0,-2 19 0,-3 22 0,-1 21 0,-3 17 128,-2 11 0,-2 7 0,1 5 0,2-1 128,2-8 0,2-11 0,0-12 128,2-13 0,0-13-128,1-14 128,2-18-128,2-15 0,2-18 0,3-15 0,2-17-128,4-19 128,1-22-128,3-20 128,3-21-128,1-22 128,2-20-128,1-20 0,4-22 0,0-13 0,-1-1 0,-2 12 0,-4 26-128,-2 29 127,-4 29-127,-2 25 0,2 22 0,1 19 0,2 18 0,2 20 128,-2 21-128,-3 28 128,-6 35 0,-6 30 0,-7 26 0,-5 17 0,-2 11 0,-1-1 0,2-11 0,3-17 0,3-25 0,3-27 0,3-31 0,3-30 0,3-25-128,3-24 128,3-22-128,1-22 128,2-22-128,1-19 128,1-20-128,3-22 128,6-25-128,6-18 0,5-11 0,3 2 0,1 12 0,-3 23 0,-6 30 0,-5 29 0,-6 26 0,-6 25 0,-7 21 0,-6 24 0,-5 24 0,-5 22 0,-4 22 0,-3 24 0,-3 28 0,0 21 0,1 16 0,3 5 0,3-3 0,4-14 0,4-22 0,3-27 0,3-28 0,3-25 0,3-20 0,0-17 0,1-12 0,1-7 128,-2-7-128,-1-9 128,-1-12-128,2-16 0,3-19 0,5-19 0,6-22 0,7-23 0,10-24 0,6-13 0,6-4 0,-2 14 0,-4 24 0,-7 32 0,-6 34 0,-8 36 0,-8 36 0,-7 42 0,-8 42 0,-4 34 0,-4 22 0,-2 12 0,0 0 0,2-6 0,1-14 0,3-20 0,1-24 0,4-25 0,1-22 0,1-18 0,2-15 0,-1-15 0,0-15 0,-1-16 0,0-15 0,0-15 128,3-17-128,2-18 0,4-16 0,5-13 0,4-8 0,4 2 0,-1 7 0,1 14 0,-1 20 0,-3 25 0,-5 28 0,-6 33 0,-7 33-128,-8 36 128,-7 38 0,-6 29 0,-2 21 0,1 9 0,2 0 0,3-7 0,5-16 0,3-23 0,3-26 0,4-26 0,2-23 0,2-22 128,-1-21-128,0-22 128,-2-25-128,-1-23 0,-1-24 0,-2-25 0,1-29 0,2-22 0,2-13 0,3-2 0,2 9 0,1 22 0,0 28 0,-1 30 0,-1 25 0,-2 26 0,-4 24 0,-2 27 0,-3 28 0,-3 25 0,-3 23 0,-3 26 0,-3 27 0,-1 20 0,1 15 0,4 3 0,3-10 0,4-19 0,5-28 0,2-31 0,3-32 0,2-32 0,2-34 0,1-31 0,1-28 0,1-29 0,2-32 0,4-27 0,5-22 0,4-13 0,5-1 0,2 11 0,-1 21 0,-3 29 0,-5 33 0,-6 33 0,-6 36 0,-6 36 0,-6 38 0,-8 41 0,-7 43 0,-6 36 0,-1 30 0,-1 17 0,4 5 0,3-7 0,5-20 0,6-29 0,3-35 0,4-36 0,2-36 0,2-34 0,2-33 0,-1-34 0,-1-32 0,0-35 0,1-36 0,0-32 0,1-27 0,3-15 0,2-7 0,4 4 0,2 14 0,2 22 0,1 28 0,0 36 0,-4 40 0,-8 48 0,-7 54 0,-8 52 0,-5 50 0,-2 39 0,-2 30 0,1 19 0,1 11 0,4-2 0,2-12 0,2-23 0,3-30 0,3-36 0,2-37 0,2-37 0,2-39 0,1-40 0,1-43 0,2-38 128,1-33-128,1-29 0,0-25 0,2-18 0,2-11 0,2-3 0,3 6 0,1 18 0,-1 31 0,-2 34 0,-4 38 0,-6 45 0,-6 51 0,-8 53 0,-7 57 0,-5 48 0,-4 44 0,-4 29 0,0 19 0,0 4 0,5-8 0,4-19 0,5-29 0,5-34 0,3-39 0,4-41 0,2-46 0,2-39 0,2-33 0,3-34 0,4-34 0,2-33 0,3-27 0,2-24 0,2-20 0,1-8 0,2 2 0,-1 16 0,-2 31 0,-5 41 0,-4 48 0,-7 59 0,-7 63 0,-8 62 0,-8 55 0,-7 43 0,-6 33 0,-3 20 0,2 9 0,5-4 0,6-13 0,6-25 0,5-35 0,4-38 0,4-38 0,2-37 0,0-36 0,0-35 0,1-35 0,1-37 128,4-40-128,4-39 0,6-34 0,4-23 0,6-11 0,3 3 0,0 16 0,-1 29 0,-4 38 0,-7 50 0,-8 56 0,-8 59 0,-9 56 0,-8 52 0,-9 47 0,-5 32 0,-2 21 0,2 6 0,2-8 0,5-21 0,5-32 0,5-37 0,6-40 0,3-40 0,4-39 0,0-43 128,1-46-128,2-43 128,1-38-128,4-31 0,5-26 0,5-15 0,7-8 0,4 10 0,-2 23 0,-3 35 0,-7 42 0,-7 44 0,-7 49 0,-10 52 0,-11 56-128,-8 51 128,-7 43 0,-4 31 0,-1 17 0,3 1 0,5-12 0,6-23 0,5-30 0,7-36 0,4-37 0,3-39 0,4-41 0,-1-42 0,1-45 0,-1-38 128,1-34-128,2-26 0,3-20 0,1-6 0,4 6 0,3 20 0,0 30 0,-1 35 0,-4 39 0,-3 42 0,-6 44 0,-5 47 0,-5 51 0,-6 41 0,-4 30 0,-3 18 0,0 7 0,2-7 0,4-17 0,4-26 0,6-33 0,3-34 0,3-34 0,2-34 128,2-35-128,0-33 128,0-31-128,-1-33 128,1-33-128,-1-28 0,1-18 0,1-9 0,2 3 0,2 14 0,3 26 0,-1 31 0,1 34 0,-2 39 0,-3 41 0,-4 50 0,-4 54 0,-2 48 0,-4 40 0,1 27 0,-1 14 0,2 1 0,0-12 0,2-24 0,2-32 0,1-40 0,2-42 0,0-41 0,3-42 0,2-41 0,0-43 0,1-37 0,1-33 0,1-25 0,1-16 0,1-5 0,2 5 0,1 18 0,0 28 0,-2 33 0,-1 37 0,-3 36 0,-3 33 0,-3 35 0,-3 34 0,-3 37 0,-3 42 0,-2 36 0,-1 30 0,0 18 0,0 3 0,1-11 0,1-24 0,1-32 0,4-35 0,3-38 0,2-37 0,1-38 0,-1-37 0,-1-37 0,3-38 0,1-33 0,5-28 0,3-18 0,2-11 0,1 5 0,0 18 0,-2 29 0,0 35 0,-3 37 0,-4 39 0,-4 38 0,-3 40 0,-6 42 0,-4 45 0,-5 32 0,-2 23 0,-2 9 0,0-4 0,3-12 0,2-23 0,4-27 0,3-31 0,3-32 0,1-28 0,3-30 0,2-30 0,2-28 0,0-25 0,1-28 0,2-30 0,3-24 0,5-16 0,2-5 0,3 4 0,0 19 0,-3 28 0,-4 31 0,-2 30 0,-6 34 0,-6 36 0,-10 41 0,-11 48 0,-9 41 0,-5 37 0,-3 23 0,-2 15 0,0 1 0,3-12 0,4-20 0,4-27 0,6-30 0,6-37 0,7-34 0,4-35 0,4-32 0,3-30 0,2-27 0,4-23 0,4-25 0,6-27 0,6-20 0,6-14 0,3-2 0,2 9 0,-1 22 0,-4 30 0,-5 32 0,-6 32 0,-7 31 0,-6 31 0,-6 30 0,-7 32 0,-5 38 0,-8 43 0,-5 38 0,-4 31 0,0 18 0,0 9 0,5-7 0,5-17 0,7-27 0,6-36 0,5-38 0,4-42 0,3-39 0,1-41 0,0-39 0,1-43 0,2-35 0,1-30 0,3-22 0,5-14 0,3-7 0,4-6 0,4 2 0,3 6 0,2 10 0,3 11 0,0 18 0,-2 19 0,-5 25 0,-5 29 0,-7 31 0,-8 33 0,-8 34 0,-10 35 0,-8 38 0,-10 42 0,-5 34 0,-1 25 0,1 9 0,5-2 0,7-12 0,8-20 0,6-25 0,5-24 0,5-26 0,1-25 0,3-23 0,0-18 0,1-17 0,-1-18 0,0-18 0,-1-19 0,2-21 0,4-22 0,5-26 0,6-30 0,9-23 0,9-15 0,7-6 0,5 3 0,3 10 0,-1 17 0,-3 21 0,-8 21 0,-7 26 0,-10 25 0,-9 27 0,-9 24 0,-10 28 0,-6 28 0,-11 34 0,-12 40 0,-10 34 0,-5 28 0,1 17 0,4 6 0,8-3 0,8-13 0,8-19 0,6-23 0,6-28 0,4-28 0,2-29 0,2-24 0,1-25 0,2-27 0,2-26 0,2-29 0,5-32 0,6-37 0,8-32 0,10-27 0,8-16 0,9-4 0,3 1 0,-2 7-128,-4 11 128,-8 12-128,-7 15 128,-6 17-128,-7 22 128,-6 28-128,-8 30 0,-8 35 0,-13 43 0,-17 51 0,-16 52 128,-14 52-128,-8 44 128,-3 36 0,0 21 0,3 9 0,9 1 0,10-7 0,9-15 0,11-23 0,7-29 0,8-31 0,5-34 0,4-39 0,4-39 0,4-42 0,1-41 0,3-42 0,3-36 0,5-28 0,3-23 0,3-13 0,2-8 0,2-3 0,3 4 0,5 6 0,3 10 128,5 8-128,2 10 0,2 8 0,1 10 0,1 10 0,-2 9 0,-5 6 0,-6 10 0,-8 14 0,-8 15 0,-7 17 0,-7 19 0,-6 24 0,-7 25 0,-7 27 0,-9 32 0,-11 36 0,-8 34 0,-8 31 0,-4 25 0,0 21 0,5 11 0,7 3 0,8-8 0,9-15 0,7-23 0,8-32 0,5-35 0,5-35 0,2-37 0,3-37 0,2-41 0,5-42 0,5-39 0,5-39 0,7-29 0,8-23 0,8-14 0,5-7 0,4 0 0,-1 6 0,-3 10 0,-4 13 0,-6 15 0,-4 16-128,-5 19 128,-4 22 0,-5 25 0,-6 26-128,-5 25 128,-6 26-128,-7 26 128,-8 27-128,-10 34 128,-13 43-128,-11 43 128,-9 46 0,-6 34 0,-1 26 0,3 11 0,5 0 0,8-12 0,9-21 0,8-28 0,7-32 0,8-34 0,7-35 0,5-38 0,5-36 0,3-36 0,4-32 0,3-36 0,6-42 0,8-43 0,9-39 0,12-29 0,12-16 0,7-9 0,0 0 0,-3 7 0,-4 12 0,-6 15 0,-6 20 0,-7 21 0,-8 24 0,-6 30 0,-10 36 0,-8 43 0,-8 51 0,-9 53 0,-7 57 0,-7 51 0,-7 47 0,-6 39 0,-5 27 0,-2 19 0,2 8 0,4-9 0,7-25 0,6-36 128,7-45-128,6-46 128,4-45-128,3-45 128,4-42-128,3-42 128,2-40-128,4-36 0,2-34 0,5-29 128,4-26-128,5-22 0,4-16 0,5-13 0,2-5 0,1 3 0,-1 13 0,-2 26 0,-5 33 0,-6 44 0,-10 52 0,-9 57 0,-11 63 0,-11 61 0,-8 57 0,-9 50 0,-7 44 0,-5 34 0,-3 31 0,4 14 0,7-3 0,10-24 0,11-41 0,9-50 0,10-55 0,5-53 0,2-53 0,2-51 0,0-51 0,2-45 0,4-40 0,5-37 0,2-34 0,3-30 0,1-27 0,6-17 0,6-9 0,7 6 0,5 18 0,-1 31 0,-4 41 0,-9 49 0,-13 56 0,-16 58 0,-18 63 0,-15 60 0,-10 57 0,-10 46 0,-4 35 0,-2 24 0,5 14 0,6 0 0,9-12 0,9-24 0,9-30 0,6-39 0,5-44 0,3-47 128,5-53-128,3-50 128,4-50-128,4-49 128,2-45-128,4-41 0,3-33 0,4-22 0,8-10 0,9 1 0,6 14 0,2 26 0,-2 36 0,-7 43 0,-9 44 0,-12 51 0,-16 58 0,-17 59 0,-14 57 0,-14 54 0,-10 48 0,-5 37 0,-1 24 0,4 10 0,6-7 0,8-21 0,9-34 0,9-42 0,6-45 0,4-52 0,5-53 0,4-55 0,4-56 0,6-49 0,8-45 0,10-40 0,10-38 0,14-25 0,13-16 0,10 6 0,-1 23 0,-7 39 0,-14 48 0,-19 59 0,-19 66 0,-23 66 0,-22 64 0,-18 53 0,-14 45 0,-7 31 0,-3 21 0,2 13 0,7 8 0,9-5 0,12-14 0,10-27 0,10-36 0,7-40 0,5-41 0,5-44 0,5-47 0,5-47 0,6-49 0,8-45 0,7-44 0,11-36 0,12-32 0,11-22 0,8-11 0,3 7 0,-2 26 0,-7 38 0,-12 49 0,-16 61 0,-19 70 0,-21 71 0,-19 72 0,-17 60 0,-13 49 0,-8 37 0,-4 28 0,2 18 0,5 8 0,7-9 0,12-23 0,11-38 0,9-47 0,8-50 0,5-51 0,5-53 0,3-51 0,1-48 128,4-43-128,3-38 128,6-32-128,7-26 128,11-21-128,9-10 128,7 0-128,3 14 128,0 26-128,-3 34 0,-10 38 0,-12 47 0,-18 53 0,-16 59 0,-15 60 0,-12 54 0,-8 45 0,-5 31 0,-1 17 0,4 2 0,4-12 0,7-25 0,9-34 0,8-38 0,6-42 0,8-45 0,6-47 0,7-48 0,9-48 0,10-45 0,7-41 0,9-37 0,4-34 0,3-17 0,-1-2 0,-6 19 0,-7 38-128,-11 51 128,-11 59-128,-12 61 128,-11 64-128,-9 59 128,-9 56 0,-5 47 0,-6 37 0,0 25 0,-1 15 0,3-2 0,7-12 0,6-23 0,5-32 0,5-36 0,4-38 0,4-42 0,5-42 0,3-43 0,2-45 0,4-43 0,4-44 0,2-38 0,4-33 0,3-19 0,0-7 0,-2 12 0,-3 27 0,-5 38 0,-6 42 0,-5 46 0,-4 46 0,-4 48 0,-5 46 0,-4 42 0,-4 39 0,-2 35 0,-2 32 0,0 26 0,0 20 0,2 6 0,2-8 0,2-23 0,1-36 0,3-42 0,1-46 0,2-52 128,3-58-128,5-59 128,2-57-128,5-52 128,4-45-128,4-28 128,4-19-128,1-3 0,0 6 0,-1 21 0,-4 33 0,-4 39 0,-4 40 0,-2 41 0,-3 43 0,-1 42 0,-3 43 0,-1 39 0,-1 36 0,-2 33 0,-2 29 0,-1 23 0,-2 13 0,0 2 0,1-9 0,3-22 0,2-31 0,2-40 0,1-43 0,0-44 0,1-43 0,2-46 0,4-45 0,3-45 0,3-42 0,5-31 0,5-23 0,4-4 0,0 13 0,0 30 0,-5 40-128,-5 50 128,-8 59-128,-8 58 128,-11 58-128,-8 49 128,-4 44 0,-2 32 0,1 22 0,3 9 0,3-4 0,6-15 0,3-25 0,3-32 0,2-36 0,2-39 0,1-39 0,0-37 0,0-34 0,0-35 0,0-35 0,2-29 0,1-25 0,1-15 0,3-11 0,5-3 0,5 2 0,4 12 0,2 23 0,-2 29 0,-4 35 0,-4 42 0,-6 43 0,-8 50 0,-8 52-128,-6 45 128,-2 32 0,1 22 0,1 9 0,4-2 0,4-9 0,4-19 0,7-23 0,3-30 0,3-32 0,-1-35 0,0-39 0,-1-34 0,-1-33 0,0-31 0,0-30 0,-2-23 0,1-14 0,2-6 0,2-1 0,4 5 0,3 3 0,2 10 0,1 14 0,-2 20 0,-3 26 0,-5 31 0,-6 36 0,-7 37 0,-7 35 0,-7 36 0,-5 35 0,-3 26 0,2 13 0,4 1 0,5-10 0,6-20 0,4-28 0,5-28 0,1-27 0,2-28 0,1-27 0,1-27 0,1-28 0,2-25 0,1-23 0,2-27 0,4-29 0,4-22 0,5-12 0,2 3 0,1 14 0,-1 27 0,-5 34 0,-5 34 0,-5 29 0,-6 29 0,-6 27 0,-6 28 0,-6 33 0,-6 38 0,-4 45 0,-3 35 0,1 26 0,3 9 0,7-8 0,6-21 0,8-34 0,3-35 0,4-36 0,0-38 0,0-38 0,-1-35 0,-4-30 0,-3-31 0,-3-31 0,-1-25 0,1-23 0,0-15 128,1-10-128,2 1 128,1 8-128,2 15 0,-2 25 0,-1 28 0,-2 31 0,-3 28 0,-1 24 0,-3 24 0,-4 26 0,-4 28 0,-2 30 0,-2 32 0,0 37 0,2 28 128,4 15-128,5 1 128,4-13-128,5-24 128,3-30-128,1-33 128,2-32-128,-1-30 128,0-31-128,0-28 128,1-28-128,1-31 128,2-38-128,2-34 128,3-30-128,0-17 0,-1-9 0,-2 4 0,-4 17 0,-4 23 0,-4 30 0,-5 29 0,-5 27 0,-3 20 0,-2 15 0,1 11 0,0 8 0,2 5 0,2 7 0,3 8 0,2 11-128,4 16 128,1 20-128,0 22 128,1 25-128,0 27 128,0 30 0,1 21 0,2 14-128,3 0 128,3-8-128,3-16 128,2-22-128,0-26 128,-1-27 0,-2-25 0,-1-20 0,-3-21 0,0-20 0,-2-20 0,0-20 0,-1-21 0,-1-22 0,-1-26 0,2-30 0,1-21 0,2-15 0,-1-1 0,0 10 0,-1 22 0,-1 30 0,-2 32 0,0 29 0,-1 24 0,0 19 0,0 13 0,0 12 0,-2 12 0,-2 17 0,-2 17 0,-3 21 0,-3 26 0,-2 33 0,0 27 0,2 22 0,4 11 0,3-4 0,4-13 0,4-22 0,2-31 0,2-35 0,0-35 0,1-32 0,2-29 0,0-24 0,2-23 0,-1-19 0,0-22 0,-1-22 0,-2-19 0,-1-11 0,-3-2 0,-3 3 0,-1 16 0,-3 23 0,-2 26 0,-2 22 0,-2 20 0,-2 14 0,0 11 0,1 6 0,3 8 0,1 7 0,4 10 0,1 15 0,3 15 0,1 17 0,1 15 0,1 16 0,1 11 0,0 7 0,2 1 0,3-4 0,0-9 0,2-12 0,1-14 0,1-14 0,0-16 0,1-17 0,0-14 0,-2-16 0,0-14 0,-1-14 0,0-12 0,-1-10 0,-2-7 0,-2-9 0,-2-6 0,-3-6 0,-3-3 0,-1 2 0,-2 6 0,-2 9 0,0 10 0,-2 13 0,0 11 0,1 10 0,1 11 0,0 6 0,0 8 0,0 6 0,0 9 0,-1 13 0,-2 14 0,0 18 0,-1 19 0,-3 18 0,1 14 0,2 10 0,4 6 0,7 3 0,7-6 0,5-15 0,4-18 0,2-19 0,-2-19 0,-4-20 0,-3-19 0,-5-21 0,-5-19 0,-6-19 0,-4-15 0,-2-15 0,-2-11 0,0-9 0,1-7 0,0-3 0,0 3 0,1 8 0,1 12 0,0 16 0,1 13 0,2 15 0,-1 11 0,3 11 0,-2 8 0,1 7 0,-2 7 0,-1 9 0,0 11 0,1 11 0,4 9 0,4 10 0,4 6 0,5 4 0,4 0 0,2-3 0,1-7 0,-1-8 0,1-13 0,0-15 0,-1-17 0,-2-20 0,-3-16 0,-5-15 0,-4-11 0,-5-8 0,-4-1 0,-3 3 0,-1 7 0,-1 11 0,0 11 0,2 11 0,1 9 0,1 7 0,0 9 0,-2 11 0,-2 11 0,-1 12 0,0 16 0,3 14 0,2 13 0,3 10 0,4 5 0,4 2 0,5-2 0,5-5 0,5-8 0,3-11 0,1-15 0,1-18 0,-1-20 0,-3-20 0,-4-19 0,-5-18 0,-5-17 0,-7-14 0,-6-11 0,-4-5 0,-3-1 0,-1 5 0,0 10 0,2 12 0,0 12 0,0 12 0,0 11 0,0 9 0,0 7 0,1 7 0,1 6 0,0 7 0,2 9 0,1 11 0,1 14 0,2 12 0,3 9 0,5 8 0,2 3 0,4-2 0,3-6 0,2-8 0,0-14 0,-1-16 0,0-19 0,-3-19 0,-4-17 0,-3-17 0,-5-11 0,-2-6 0,-4-3 0,-2 1 0,0 6 0,-1 7 0,-1 11 0,-3 12 0,-5 15 0,-8 19 0,-6 22 0,-8 22 0,-3 21 0,-2 18 0,2 11 0,4 9 0,9 0 0,9-3 0,12-9 0,12-10 0,9-14 0,10-19 0,5-20 0,4-20 0,1-19 0,0-17 0,-3-17 0,-2-18 0,-3-15 0,-4-14 0,-3-8 0,-3-4 0,-1 0 0,-2 7 0,-2 7 0,-2 12 0,-1 11 0,-1 13 0,-2 10 0,-1 11 0,-2 9 0,-1 9 0,-2 10 0,-2 12 0,-3 12 0,-2 10 0,0 12 0,-2 9 0,3 8 0,2 8 0,5 3 0,4-2 0,5-4 0,4-8 0,3-13 0,3-17 0,2-18 0,1-18 0,-1-18 0,1-15 0,-2-12 0,-2-7 0,-3-3 0,-4 0 0,-4 4 0,-5 5 0,-3 8 0,-3 8 0,-3 9 0,-3 11 0,-6 11 0,-9 12 0,-10 10 0,-11 9 0,-8 9 0,-6 10 0,-4 9 0,1 11 0,5 9 0,8 10 0,10 6 0,11 2 0,13-3 0,13-5 0,15-10 0,14-10 0,12-14 0,13-16 0,10-19 0,6-21 0,2-21 0,-3-18 0,-5-15 0,-7-10 0,-10-6 0,-10-3 0,-9-1 0,-9 2 0,-7 5 0,-6 7 0,-5 10 0,-7 8 0,-8 12 0,-14 11 0,-13 12 0,-10 14 0,-9 14 0,-4 13 0,0 14 0,6 12 0,7 11 0,10 10 0,12 7 0,10 4 0,13-1 0,13-6 0,12-8 0,11-14 0,11-17 0,10-20 0,8-21 0,6-22 0,2-20 0,0-15 0,-5-11 0,-6-4 0,-8 1 0,-12 5 0,-10 6 0,-12 7 0,-10 8 0,-10 8 0,-8 6 0,-6 9 0,-7 10 0,-5 13 0,-5 16 0,-3 16 0,0 16 0,2 15 0,4 12 0,7 10 0,8 5 0,12 1 0,12-4 0,13-8 0,13-14 0,13-19 0,9-22 0,9-26 0,4-25 0,1-23 0,-3-15 0,-6-10 0,-10 0 0,-9 3 0,-12 8 0,-14 5 0,-11 8 0,-8 8 0,-8 6 0,-17 5 0,-69 73 0,-17 56 0,20 7 0,37-21 0,41-33 0,39-38 0,32-33 0,25-26 0,15-20 0,8-15 0,-1-8 0,-12 4 0,-15 7 0,-16 11 0,-16 12 0,-14 13 0,-11 10 0,-7 10 0,-11 10 0,-16 13 0,-12 15 0,-12 17 0,-7 17 0,-3 15 0,1 14 0,4 13 0,5 16 0,4 18 0,5 12 0,7 6 0,10-6 0,10-13 0,12-18 0,8-16 0,9-16 0,7-14 0,8-14 0,9-14 0,9-16 0,9-16 0,7-18 0,3-20 0,2-21 0,0-25 0,-4-18 0,-8-10 0,-9 1 0,-12 12 0,-11 18 0,-10 19 0,-9 19 0,-10 16 0,-13 18 0,-16 19 0,-15 17 0,-13 19 0,-8 17 0,-3 14 0,1 14 0,2 11 0,5 16 0,6 19 0,12 16 0,14 11 0,18 1 0,18-8 0,16-17 0,17-23 0,16-30 0,17-33 0,12-35 0,6-37 0,-1-36 0,-7-31 0,-11-25 0,-13-16 0,-14-8 0,-14-1 0,-13 9 0,-11 16 0,-8 22 0,-7 21 0,-12 24 0,-18 26 0,-17 26 0,-16 24 0,-14 27 0,-10 27 0,-3 22 0,6 20 0,14 10 0,20 2 0,18-1 0,18-6 0,17-12 0,12-15 0,13-17 0,13-18 0,17-20 0,22-20 0,20-27 0,16-32 0,6-34 0,-2-34 0,-11-28 0,-16-18 0,-20-7 0,-19 0 0,-18 12 0,-13 21 0,-13 23 0,-10 26 0,-12 25 0,-15 27 0,-14 27 0,-13 28 0,-10 32 0,-10 38 0,-3 31 0,0 24 0,9 13 0,13 2 0,17-9 0,18-14 0,20-23 0,20-27 0,18-35 0,17-40 0,16-44 0,14-44 0,10-40 0,5-32 0,-2-23 0,-8-11 0,-11-2 0,-13 5 0,-12 14 0,-13 21 0,-10 25 0,-8 27 0,-8 29 0,-7 28 0,-9 29 0,-9 29 0,-17 33 0,-20 37 0,-18 32 0,-16 27 0,-7 19 0,2 12 0,8 1 0,13-7 0,15-15 0,18-19 0,15-23 0,16-26 0,13-29 0,14-32 0,14-35 0,17-39 0,16-39 0,13-35 0,8-29 0,4-21 0,-2-9 0,-8 0 0,-13 11 0,-15 21 0,-18 28 0,-24 30 0,-22 31 0,-24 29 0,-17 30 0,-12 31 0,-10 33 0,-4 35-128,-1 29 128,7 22 0,11 16 0,15 8-128,15 3 128,13-4-128,13-9 128,11-17 0,10-22 0,8-27 0,8-34 0,10-38 0,11-42 0,12-44 0,10-43 0,10-41 0,5-34 0,1-27 0,-5-18 0,-10-9 0,-12 6 0,-17 17 0,-14 27 0,-13 34 0,-16 36 0,-17 37 0,-20 41 0,-22 44 0,-17 42 0,-15 39 0,-7 34 0,3 29-128,8 22 128,10 13 0,15 4 0,16 0 0,15-9 0,15-15 0,13-22 0,10-25 0,10-32 0,6-34 0,7-37 0,8-36 0,6-36 0,5-35 0,1-28 0,-1-26 0,-4-15 0,-8-9 0,-10 4 0,-11 17 0,-8 20 0,-9 23 0,-6 22 0,-6 20 0,-6 23 0,-7 22-128,-4 25 128,-3 24 0,0 23 0,4 21-128,4 19 128,5 20-128,5 10 128,5 4-128,7-7 128,8-16 0,9-22 0,5-28 0,4-30 0,6-31 0,5-29 0,6-26 0,8-28 0,8-29 0,6-22 0,1-14 0,-3-2 0,-10 13 0,-11 20 0,-11 24-128,-15 27 128,-14 30 0,-15 29 0,-13 28 0,-11 24 0,-5 18 0,-5 16 0,1 15 0,3 9 0,8 2 0,11-5 0,11-11 0,11-12 0,11-13 0,9-13 0,9-11 0,7-14 0,8-14 0,6-19 0,4-20 0,2-20 0,-1-19 0,-1-16 0,-5-12 0,-6-6 0,-7 2 0,-12 8 0,-17 14 0,-18 20 0,-20 22 0,-18 23 0,-13 22 0,-6 18 0,-3 11 0,3 6 0,8 3 0,10-3 0,11-2 0,12-3 0,12-5 0,13-4 0,14-7 0,12-6 0,14-10 0,12-12 0,14-13 0,11-17 0,8-18-128,4-15 128,-1-12-128,-5-7 128,-8-2-128,-10 4 128,-10 7-128,-10 9 128,-10 10 0,-9 11 0,-8 10 0,-6 9 0,-8 10 0,-9 7 0,-11 10 0,-14 7 0,-15 7 0,-11 5 0,-9 2 0,-3 1 0,2-2 0,6-3 0,6-2 0,11-2 0,13 0 0,14 3 0,16 0 0,15-3 0,18-4 0,18-9 0,17-15 0,12-17 0,8-23 0,0-21 0,-4-17 0,-8-10 0,-12 0 0,-13 4 0,-13 11 0,-18 16 0,-22 19 0,-25 21 0,-22 25 0,-18 20 0,-11 20 0,-2 12 0,5 9 0,13 2 0,17-1 0,19-4 0,19-6 0,19-8 0,21-13 0,18-13 0,17-12 0,10-11 128,7-11-128,0-10 0,-3-10 0,-7-11 0,-8-12 0,-9-10 0,-11-8 0,-10-3 128,-9 0-128,-8 4 0,-7 7 0,-4 9 0,-5 9 0,-8 13 0,-12 18 0,-10 19 0,-8 22 0,-2 20 0,2 16 0,9 10 0,12 6 0,14-3 0,14-7 0,12-14 0,9-20 0,7-21 0,5-24 0,2-23 0,3-22 0,0-18 0,0-13 0,-2-10 0,-4-5 0,-5 0 0,-6 6 0,-6 9 0,-6 12 0,-7 13 0,-5 14 0,-9 17 0,-11 18 0,-8 21 0,-5 21 0,-4 19 0,2 18 0,3 11 0,5 6 0,5-1 0,6-5 0,5-11 0,6-12 0,8-17 0,8-19 0,6-20 0,6-20 0,1-19 0,-1-17 0,-6-14 0,-10-12 0,-10-7 0,-10-4 0,-10 2 0,-4 6 0,-11 11 0,-16 14 0,-18 18 0,-18 23 0,-16 29 0,-16 33 0,-5 30 0,1 24 0,10 17 0,14 9 0,17 0 0,19-8 0,22-14 0,20-19 0,19-20 0,16-22 0,11-21 0,9-23 0,9-26 0,10-26 0,14-34 0,17-38 0,14-31 0,5-24 0,-4-15 0,-11-5 0,-20 8 0,-23 18 0,-29 25 0,-36 30 0,-27 32 0,-19 31 0,-10 30 0,-5 29 0,3 25 0,7 23 0,8 20 0,6 23 0,10 16 0,10 13 0,9 6 0,12 3 0,8-3 0,10-8 0,6-15 0,5-22 0,5-25 0,6-25 0,4-27 0,3-28 0,1-27 0,0-26 0,-3-26 0,-3-26 0,-7-17 0,-12-11 0,-10 5 0,-11 16 0,-8 24 0,-4 25 0,-8 29 0,-10 29-128,-9 30 128,-7 26-128,-7 24 128,-4 19-128,-1 17 128,0 16-128,7 12 128,12 5-128,16 0 128,19-7 0,20-12 0,17-20 0,14-19 0,10-21 0,8-21 0,4-23 0,0-25 0,-3-27 0,-1-32 0,-1-34 0,-3-28 0,-2-21 0,-8-4 0,-9 11 0,-12 21 0,-8 30 0,-13 33 0,-15 31 0,-15 31 0,-14 29 0,-11 25 0,-8 18 0,-5 13 0,1 10 0,5 5 0,9 3 0,10 3 0,14 4 0,14-1 0,15-10 0,16-16 0,13-18 0,11-25 0,11-26 0,7-28 0,3-30 0,1-29 0,-1-34 0,-4-23 0,-8-17 0,-10-5 0,-11 2 0,-11 16 0,-7 24 0,-6 27 0,-4 28 0,-4 23 0,-8 19 0,-8 18 0,-10 16 0,-8 19 0,-7 18 0,-2 19 0,0 18 0,0 22 0,2 23 0,5 16 0,11 4 0,9-4 0,11-12 0,6-19 0,5-23 0,4-25 0,2-22 0,5-25 0,4-25 0,6-24 0,6-26 0,3-23 0,2-22 0,0-19 0,-2-19 0,-8-4 0,-13 7 0,-15 18 128,-16 22-128,-13 27 128,-13 30-128,-7 26 128,-1 26-128,4 19 128,9 16-128,12 12 128,11 5-128,13 1 0,10-3 0,10-8 128,7-12-128,7-16 128,4-21-128,5-21 128,2-23-128,3-20 128,2-16-128,0-13 128,1-8-128,-1-5 0,-3-4 0,-5-1 0,-5-1 0,-6 6 0,-5 11 0,-4 13 0,-7 18 0,-6 24 0,-9 29 0,-7 27 0,-8 27 0,-5 22 0,-3 17 0,0 10 0,2 4 0,5-2 0,6-5 0,6-12 0,5-15 0,6-17 0,4-19 0,5-21 0,4-22 0,6-22 0,7-19 0,6-20 0,5-20 0,3-19 0,1-23 0,0-11 0,-4-1 0,-5 11 0,-6 22 0,-8 23 0,-6 23 0,-6 18 0,-4 16 0,-4 10 0,-2 8-128,-3 3 128,-1 2-128,-4 3 128,-8 0-128,-10 3 128,-8 4-128,-10 7 128,-5 6-128,-3 7 128,0 5-128,1 3 128,4 3-128,5-3 128,7-2 0,7-5 0,8-4 0,8-5 0,6-6-128,7-5 128,7-6-256,8-6 128,8-7-896,9-7 1,8-7-10369,-2 2 6656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1.799"/>
    </inkml:context>
    <inkml:brush xml:id="br0">
      <inkml:brushProperty name="width" value="0.05" units="cm"/>
      <inkml:brushProperty name="height" value="0.05" units="cm"/>
    </inkml:brush>
  </inkml:definitions>
  <inkml:trace contextRef="#ctx0" brushRef="#br0">1 387 4864,'2'-8'92,"2"-4"-270,-4 13 213,0-1-1,0 0 1,0 0 0,0 0 0,0 0 0,0 0-1,-1 0 1,1 0 0,0 0 0,0 0 0,0 1-1,0-1 1,0 0 0,0 0 0,0 0 0,0 0-1,0 0 1,0 0 0,0 0 0,-1 0 0,1 0-1,0 0 1,0 0 0,0 0 0,0 0 0,0 0-1,0 0 1,0 0 0,0 0 0,-1 0 0,1 0-1,0 0 1,0 0 0,0 0 0,0 0 0,0 0-1,0 0 1,0 0 0,0 0 0,0 0 0,-1 0-1,1 0 1,0 0 0,0 0 0,0 0 0,0 0-1,0 0 1,0 0 0,0-1 0,0 1 0,0 0-1,0 0 1,0 0 0,-1 0 0,1 0 0,0 0-1,0 0 1,0 0 0,0 0 0,0-1 0,0 1-1,0 0 1,0 0 0,0 0 0,0 0 498,-1-45-372,0-1 504,7-57 0,-4 89-563,0 1 0,0 0 1,2 0-1,0 0 0,0 0 0,1 1 0,1-1 0,13-21 1,-15 31-102,0-1-1,0 1 1,1 0 0,-1 0 0,1 0 0,0 1 0,0-1 0,0 1 0,0 0 0,0 1-1,0-1 1,0 1 0,1 0 0,-1 1 0,1-1 0,-1 1 0,0 0 0,1 0 0,-1 1-1,1-1 1,-1 1 0,0 1 0,8 2 0,-8-1 61,0 1 0,0 0 0,-1 1-1,1-1 1,-1 1 0,0 0 0,-1 0 0,1 0-1,-1 1 1,0-1 0,0 1 0,-1 0 0,1 0 0,-1 0-1,-1 0 1,2 9 0,2 14 376,-1-1 0,0 37 1,-3-45-266,-1-1 12,-1 0 1,-4 21-1,3-25-9,0 1-1,1 0 1,2 25-1,2-28-10,-3-13-200,0 1 0,0-1 0,0 0 0,0 0 0,0 0-1,0 0 1,0 1 0,0-1 0,0 0 0,0 0 0,0 0 0,0 0 0,0 1 0,0-1 0,0 0-1,0 0 1,0 0 0,0 0 0,0 1 0,0-1 0,0 0 0,1 0 0,-1 0 0,0 0 0,0 0-1,0 1 1,0-1 0,0 0 0,0 0 0,1 0 0,-1 0 0,0 0 0,0 0 0,0 0 0,0 0-1,0 1 1,1-1 0,-1 0 0,0 0 0,0 0 0,0 0 0,0 0 0,1 0 0,-1 0-1,0 0 1,0 0 0,0 0 0,0 0 0,1 0 0,-1 0 0,0 0 0,0 0 0,0 0 0,0-1-1,1 1 1,-1 0 0,0 0 0,0 0 0,0 0 0</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47.350"/>
    </inkml:context>
    <inkml:brush xml:id="br0">
      <inkml:brushProperty name="width" value="0.1" units="cm"/>
      <inkml:brushProperty name="height" value="0.6" units="cm"/>
      <inkml:brushProperty name="color" value="#996600"/>
      <inkml:brushProperty name="inkEffects" value="pencil"/>
    </inkml:brush>
  </inkml:definitions>
  <inkml:trace contextRef="#ctx0" brushRef="#br0">0 2848 10496,'6'-7'0,"10"-12"0,5-5 128,-6 5 0,-4 7 0,-2 9 0,2 5 128,6 1-128,10-7 128,13-11-128,12-15 0,9-17 0,11-20 0,14-20 0,9-16 0,8-10-128,2-5 128,-2 2-128,-4 5 128,-7 8-128,-7 10 128,-10 11-128,-12 11 128,-12 10-128,-12 9 0,-10 9 0,-9 8 0,-7 7 0,-7 6 0,-8 8 0,-10 10 0,-14 13 0,-13 13 0,-15 15 0,-11 11 0,-9 14 0,-6 9 0,-1 7 0,2 5 0,4 1 0,8 1 0,8-3 0,9-4 0,9-6 0,8-9 128,9-9-128,8-10 128,9-13-128,9-15 128,9-19-128,10-18 128,11-19-128,11-16 128,11-16-128,13-16 128,15-19-128,11-14 128,7-9-128,3-6 0,-3-1 0,-5 1 0,-5 7-128,-8 11 128,-10 15-128,-12 19 0,-13 21-128,-15 20 128,-14 18 0,-17 20 0,-17 22 0,-15 20 128,-13 18 0,-11 16 0,-9 10 0,-13 12 0,-14 15 0,-13 15 128,-9 14 0,-2 9 128,1 6 0,8-1 0,9-4 128,14-9 0,13-13-128,15-18 0,15-23 0,15-25 0,14-26-128,12-23 128,11-24-128,9-20 128,6-18-128,8-12-1,6-10 1,11-14 0,12-16 0,14-12 0,11-10-128,8-6 128,3-1-128,-2 2 128,-7 5-128,-10 7 128,-13 10-128,-14 14 0,-14 18 0,-13 18 0,-9 16 0,-9 17 0,-6 11 0,-8 15 0,-6 18 0,-10 18 0,-13 17 0,-14 15 0,-15 14 0,-18 19 0,-19 24 0,-13 17 0,-5 14 0,2 3 0,9-3 0,13-11 0,16-18 0,20-22 128,19-25-128,19-25 128,17-27-128,15-28 128,16-28 0,18-31 0,24-37-128,20-30 128,20-25-128,12-16 128,3-3-128,-4 2 128,-9 5-128,-9 8 128,-9 10-128,-8 13 128,-7 13-128,-7 16 0,-8 18 0,-9 19 0,-11 19 0,-12 15 0,-10 14 0,-10 10 0,-11 10 0,-13 14 0,-15 16 0,-16 21 0,-14 22 0,-18 26 0,-21 27 0,-19 24 0,-15 17 0,-9 10 128,0-1-128,7-8 128,14-18-128,20-24 128,22-27-128,23-28 128,22-26-128,19-23 128,15-22-128,13-19 128,13-19-128,17-24 128,20-29-128,18-27 0,16-20 0,8-17 0,2-11 0,-4-5 0,-6 2 0,-10 10 0,-9 14 0,-10 17 0,-12 20 0,-13 23 0,-12 23 0,-16 21 0,-12 20-128,-16 21 128,-17 22-128,-16 24 128,-18 26 0,-20 29 0,-27 28 0,-20 26 0,-14 22 0,-3 13 0,5 3 0,13-6 0,16-15 0,19-19 128,21-28-128,21-27 0,23-29 0,19-28 128,17-30-128,14-25 128,11-25-128,9-26 128,13-28-128,9-26 0,8-20 0,9-13 128,7-6-128,4-4 0,3-4 0,-2 0 0,-2 1 0,-4 6 0,-4 14 0,-9 18 0,-10 26 0,-14 24 0,-14 26-128,-17 24 128,-18 24 0,-18 21 0,-15 20 0,-14 21 0,-12 19 0,-15 21 0,-20 21 0,-17 20 0,-12 16 0,-4 11 0,4 9 0,9-1 128,10-9-128,14-19 128,17-25-128,19-29 128,18-31-128,18-30 128,18-27-128,14-25 128,13-25-128,11-26 128,13-29-128,11-20 0,8-14 0,7-4 0,1 3 0,1 7 0,-4 8 0,-6 9 0,-9 9 0,-9 12 0,-11 16 0,-10 15 0,-8 15 0,-7 12 128,-6 12-128,-7 9 0,-7 12 0,-11 14 0,-12 19 0,-16 20 0,-17 19 0,-17 24 0,-17 30 0,-12 24 0,-6 19 0,-1 6 128,5-6-128,12-15 128,19-23-128,21-27 0,19-30 0,18-29 0,19-32 0,15-27 128,14-27-128,12-29 0,10-30 0,8-27 0,8-20 0,6-15 0,7-7 0,4-3 0,2 4 0,1 9 0,-3 15 0,-3 17 0,-7 20 0,-9 21 0,-13 21 0,-14 19 0,-11 15 0,-12 12 0,-8 9 0,-6 8 0,-6 9 0,-5 9 0,-8 12 0,-8 12 0,-11 14 0,-11 14 0,-10 14 0,-12 16 0,-15 20 0,-9 19 0,-4 18 0,1 7 0,6 1 0,12-12 0,15-23 0,17-28 0,19-32 0,18-35 0,17-33 0,12-33 0,10-30 0,13-27 0,16-29 0,14-24 0,14-20 0,12-14 0,9-8 0,2-3 0,-2 4 0,-6 11 0,-8 14 0,-10 22 0,-13 24 0,-15 25 0,-14 26-128,-15 22 128,-12 22-128,-12 19 128,-13 22-128,-11 17 128,-11 15 0,-7 14 0,-7 12 0,-10 17 0,-16 25 0,-15 18 0,-13 13 0,-9 6 0,-4 3 0,3 0 0,11-4 0,14-12 0,16-21 0,19-25 0,16-29 0,15-29 0,13-29 0,11-28 0,10-27 0,9-24 0,10-21 0,12-20 128,16-19-128,14-17 0,13-14 0,9-5 0,3 0 0,-2 5 0,-7 10 0,-7 13 0,-7 12 0,-6 12 0,-6 13 0,-8 15 0,-8 17 0,-10 19 0,-11 20-128,-11 22 128,-14 24 0,-14 21 0,-15 18 0,-13 15 0,-10 15 0,-9 17 0,-10 22 0,-9 15 0,-8 8 0,-5 2 0,-1-5 0,5-9 0,8-12 0,14-19 0,17-23 0,18-25 0,16-27 0,19-27 0,17-28 0,16-25 0,14-21 0,12-22 0,13-26 0,9-20 0,6-16 0,3-2 0,-1 7 0,-4 17 0,-10 23-128,-13 25 128,-13 25-128,-16 23 128,-14 18-128,-17 18 128,-18 19 0,-17 21 0,-16 21 0,-15 23 0,-17 24 0,-14 21 0,-9 12 0,-3 4 0,3-4 0,10-13 0,17-18 0,22-25 0,26-32 0,23-34 0,22-36 0,24-36 0,24-36 0,20-30 0,18-23 0,10-12 0,3 2-128,-7 13 128,-16 21-128,-20 26 128,-22 25-256,-21 23 128,-20 21-1024,-20 19 128,-18 13-11391,-4 4 7295</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52.351"/>
    </inkml:context>
    <inkml:brush xml:id="br0">
      <inkml:brushProperty name="width" value="0.1" units="cm"/>
      <inkml:brushProperty name="height" value="0.6" units="cm"/>
      <inkml:brushProperty name="color" value="#996600"/>
      <inkml:brushProperty name="inkEffects" value="pencil"/>
    </inkml:brush>
  </inkml:definitions>
  <inkml:trace contextRef="#ctx0" brushRef="#br0">393 1736 3200,'0'0'0,"-4"-9"0,-5-14 0,-5-17 256,-2-13 0,-2-10 768,2-5 0,2-1-128,1 3 128,4 5-512,3 5 128,3 7-256,2 8 128,2 8-256,0 5 128,1 6-128,0 5 0,1 5 0,0 3 0,1 3-128,1 2 128,2 5-128,2 4 128,4 6-128,4 8 0,5 9 0,5 10 128,6 13-128,6 13 128,6 12-128,7 15 128,5 18-128,1 13 128,-1 11-128,-5 1 0,-9-3 0,-9-13 0,-11-19 0,-8-19 128,-6-19 0,-6-14 0,-2-13-128,-3-10 128,-1-6-128,-1-7 128,0-4-128,-1-7 127,-2-11-127,-4-13 0,-3-17-128,-5-19 128,-5-21-128,-7-21 0,-11-20 0,-12-24 0,-14-30 0,-11-19 0,-7-13-128,2 3 128,6 16-128,11 25 0,15 33 1,14 32-1,13 32 0,11 27 128,7 24-128,5 23 128,5 21 0,6 19 0,5 20 0,8 21 0,9 27 0,6 24 0,6 17 0,5 11 128,3 3 0,0-3 0,1-9-1,-2-13 129,-3-14-128,-5-17 0,-5-17 0,-6-17 0,-6-21 0,-7-17 0,-4-17 0,-6-14 0,-4-13-128,-6-13 128,-7-16-128,-9-15 128,-9-18-128,-9-19 128,-7-18-128,-7-21 128,-8-22-128,-4-16 0,-2-7 0,1 2 0,5 11 0,9 18 0,11 26 0,10 24 0,8 24 0,8 19 0,4 18 0,3 18 0,5 20 0,3 21 0,3 22 0,5 22 0,4 19 0,6 23 0,6 22 0,8 21 0,4 15 0,4 8 0,4 2 0,0-10 0,1-17 0,-2-21 0,-5-24 0,-5-23 0,-6-24 0,-7-19 0,-5-16 0,-7-14 0,-3-9 0,-5-10 0,-4-8 0,-6-11 0,-5-13 0,-5-16 128,-7-16-128,-5-17 0,-6-18 0,-8-24 0,-10-27 0,-6-23 0,-4-18 0,2-6 0,5 0 0,7 15 0,10 22 0,8 29 0,9 33 0,8 29 0,6 25 0,4 21 0,4 17 0,2 16 0,3 14 0,4 15 0,4 16-128,2 15 128,3 16 0,5 16 0,7 21 0,9 15 0,6 9 0,4 4 0,3-3 0,0-8 0,-1-10 0,-1-17 128,-4-18-128,-6-21 128,-7-22-128,-9-19 128,-7-16-128,-9-18 128,-9-19-128,-11-18 128,-7-19-128,-8-18 128,-5-19-128,-4-23 0,-6-26 0,-4-22 0,-2-15 0,0-7 0,1 0 0,6 7 0,7 14 0,7 20 0,9 27-128,7 27 128,6 25-128,2 24 128,5 21-128,0 19 128,2 20-128,2 17 128,4 15 0,4 13 0,5 15 0,5 18 0,8 22 0,8 18 0,6 13 0,5 4 0,4-3 0,-1-7 0,-3-13 0,-6-18 0,-9-24 0,-9-23 0,-7-20 0,-7-20 128,-7-17-128,-9-21 128,-12-20-128,-11-22 128,-11-19-128,-10-25 0,-9-29 0,-5-24 0,-3-18 0,2-11 0,6-8 0,9 0 0,11 5 0,11 15 0,7 22 0,7 27 0,5 31 0,4 30 0,4 29 0,2 26 0,1 26 0,0 23 0,2 22 0,4 23 0,6 27 0,7 25 0,6 24 0,7 14 0,5 7 0,6-3 0,2-13 0,1-18 0,-2-20 0,-4-22 0,-7-24 0,-7-21 0,-8-22 0,-7-19 128,-8-23-128,-8-20 0,-8-19 0,-7-21 128,-7-19-128,-6-25 0,-10-28 0,-6-24 0,-3-18 0,1-9 0,4-2 0,6 8 0,8 14 0,8 22 0,8 29 0,6 28 0,5 27 0,3 27 0,3 25 0,4 28 0,3 28 0,6 30 0,9 31 0,7 25 0,7 19 0,6 10 128,4 3-128,0-7 128,-3-15-128,-5-21 128,-9-24-128,-8-26 0,-9-24 0,-7-20 128,-5-16-128,-5-16 128,-4-14-128,-3-14 128,-3-17-128,-4-19 0,-3-20 0,-3-19 0,-3-18 0,-2-23 0,-3-27 0,0-18 0,2-8-128,4 8 128,3 21-128,4 31 128,4 36-128,3 35 128,4 35-128,4 34 128,4 30 0,7 34 0,6 35 0,6 31 0,10 27 0,6 17 0,3 8 0,1-2 0,-2-6 0,-3-12 0,-5-13 0,-5-16 128,-5-17-128,-4-20 0,-5-23 0,-4-21 128,-3-19-128,-4-20 128,-2-20-128,-5-19 128,-4-21-128,-5-19 128,-5-18-128,-6-25 128,-8-28-128,-9-25 128,-9-19-128,-5-11 0,-3-3 0,2 4 0,4 10 0,7 21 0,10 30 0,8 30 0,8 29 0,7 25 0,3 26 0,4 26 0,2 26 0,3 26 0,5 24 0,5 28 0,11 27 0,11 23 0,12 16 0,8 3 0,5-8 0,1-19 0,-4-26 0,-8-28 0,-10-30 0,-11-27 0,-11-22 0,-9-23 128,-12-22-128,-11-21 128,-15-20-128,-11-19 0,-11-17 0,-10-21 0,-10-23 0,-3-18 0,3-11 0,7-1 0,11 9-128,13 21 128,13 27-128,10 32 128,9 32-128,6 34 128,6 35-128,5 32 128,6 30 0,9 31 0,9 31 0,8 25 0,6 17 0,6 3 0,2-6 0,1-16 0,-1-25 0,-7-27 0,-8-28 0,-9-26 128,-9-23-128,-11-20 128,-12-19-128,-14-19 128,-13-18-128,-11-18 128,-9-21-128,-5-24 0,-7-30 0,0-21 0,3-15 0,7-4 0,9 8 0,9 19 0,13 28-128,10 32 128,6 33-128,6 34 128,4 33-128,5 31 128,4 28 0,4 30 0,5 31 0,7 24 0,8 14 0,5 1 0,5-10 0,-1-18 0,-3-26 0,-5-28 0,-9-27 0,-8-26 0,-7-20 0,-9-22 0,-9-20 0,-9-22 0,-10-22 0,-6-22 0,-5-20 0,-2-23 0,0-28 0,2-14 0,5-5 0,6 11 0,7 24-128,6 30 128,6 37-128,4 35 128,4 35-128,4 33 128,6 30 0,8 31 0,10 34 0,11 25 0,11 20 0,9 7 0,7-3 0,3-13 0,-1-20 0,-7-25 0,-9-26 0,-13-25 128,-14-23-128,-12-24 128,-14-23-128,-12-23 128,-11-22-128,-10-20 128,-8-21-128,-6-25 0,-9-28 0,-2-19 0,1-13 0,6 2 0,9 13-128,11 23 128,12 28-128,10 28 128,10 25-128,6 27 128,7 26-128,6 26 128,5 30 0,7 30 0,8 34 0,5 29 0,2 22 0,-2 12 0,-4 3 0,-5-7 128,-7-15-128,-7-20 128,-6-23-128,-5-25 128,-5-25-128,-3-23 0,-3-16-512,-3-14 128,-3-11-256,-3-8-12671,-1-3 7935</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2:06.444"/>
    </inkml:context>
    <inkml:brush xml:id="br0">
      <inkml:brushProperty name="width" value="0.1" units="cm"/>
      <inkml:brushProperty name="height" value="0.6" units="cm"/>
      <inkml:brushProperty name="color" value="#FFC114"/>
      <inkml:brushProperty name="inkEffects" value="pencil"/>
    </inkml:brush>
  </inkml:definitions>
  <inkml:trace contextRef="#ctx0" brushRef="#br0">563 997 4864,'0'0'0,"0"-8"0,0-3 0,-1-3 0,0 0 0,-1 1 0,-2-4 128,2-30 128,5-14-128,3-4-128,4 4 128,0 8-128,2 9 128,-1 9-128,-1 9 128,0 7 0,1 7 128,1 8 128,0 8 0,0 7 0,-1 9 128,0 7-128,-2 9 128,-1 7 0,-2 5 128,-2 2-128,-3 2 0,-2-3-128,-2-3 128,-2-2-128,-1-4 0,-2-5-256,-2-6 128,1-7-128,-2-9 128,-6-9-128,-5-8 0,-4-9 0,-4-6 0,-4-6-128,0-7 128,2-6-128,5-6 0,6-4 0,8-3 0,8-3 0,9-1 0,8 1 0,7 3 0,6 5-128,3 6 128,3 7-128,3 6 128,0 5-128,1 7 128,0 7 0,0 9 0,-2 10 0,-1 10 0,0 8 0,-1 8 0,-2 3 128,-4 3 0,-5 4 128,-8 0 0,-6-3 0,-7-4 0,-6-5 0,-4-5 0,-3-7-128,-2-6 128,0-6-128,-5-7 0,-7-8 0,-8-8 0,-3-4-128,-4-7 128,-2-6-128,0-7 0,4-6 0,5-3 0,12-4 0,12 0 0,13 0 0,11 2 0,9 5 0,7 4 0,7 5 0,3 8 0,4 8 0,4 9 0,3 11 0,2 10 0,0 10 0,-3 9 0,-6 10 0,-7 6 127,-9 5 1,-11 2 0,-9-1 0,-11-3 0,-9-6 0,-8-5 128,-6-6-128,-4-7 0,-1-7 0,-5-7 0,-2-7-128,-6-9 128,-4-11-128,-4-12 128,3-11-128,6-10 0,10-8 0,13-8 0,13-3 0,12-3 0,14-1-128,10 3 128,8 4-128,5 8 128,4 12-128,0 15 128,2 17 0,-2 18 0,-2 15 0,-4 15 0,-8 11 0,-6 9 0,-8 6 0,-8 1 0,-9-2 0,-6-4 128,-8-5-128,-2-6 128,-3-5-128,1-8 128,1-6-128,2-8 128,2-6-128,0-9 128,-2-14-128,-1-14 0,-1-12 0,0-11 0,3-6 0,5-4 0,5-2-128,5 3 128,4 4-128,5 7 128,3 7-128,2 10 128,2 12 0,1 16 0,0 16 0,-1 18 0,-1 16 0,-3 14 0,-2 11 0,-3 7 0,-3 3 0,-2-3 128,-3-7-128,-1-10 128,-1-13 0,-1-11 0,0-12-128,-1-12 128,0-14-128,0-15 128,1-13-128,2-13 0,2-12 0,3-9 0,1-5 0,3-2 0,4 1 0,5 3 0,2 7 0,2 8 0,0 10 0,-1 11 0,-1 12 0,-2 13 0,0 15 0,0 12 0,-1 14 0,-1 12 0,-1 8 0,-1 5 0,-1 4 0,0-2 128,-2-5-128,0-8 128,-1-9-128,0-12 128,0-12-128,1-13 128,0-15-128,1-14 128,-1-10-128,1-9 0,-1-5 0,-1-3 0,0 0 0,-1 0 0,-1 1 0,0 1 0,-1 4 0,-1 3 0,2 4-128,0 7 128,0 7-128,1 10 128,1 14 0,0 13 0,1 15 0,-2 11 0,-1 8 0,-3 6 0,-2 3 0,-2-2 0,-2-5 0,-1-8 128,-1-10-128,0-11 128,-1-13-128,-1-13 128,-2-12-128,-2-12 0,-2-12 0,-1-11 0,0-8 0,1-6 0,1 1 0,1 3 0,1 8 0,2 9 0,0 8 0,2 7 0,1 7-128,1 7 128,1 7-128,1 9 128,1 13-128,2 12 128,0 11 0,3 9 0,0 5 0,2 2 0,1-2 0,-1-5 0,-1-7 0,-2-9 0,0-10 0,-2-10 0,0-11 0,-2-10 0,-2-10 0,-4-11 0,-3-11 0,-2-11 0,-3-8 0,-1-5 0,-1-2-128,1 4 128,1 5-128,3 10 0,0 9 0,2 10 0,2 10 0,3 12 0,3 13 0,4 14 128,3 13 0,3 11 0,3 8 0,3 4 0,3 2 0,0-3 0,1-4 0,-2-8 0,-2-9 0,-3-11 0,-3-11 0,-5-12 0,-5-14 0,-7-12 128,-5-14-128,-5-11 0,-2-7 0,-1-3 0,1 1 0,1 4 0,2 5 0,1 8 0,3 8 0,2 9 0,2 7-128,3 8 128,1 9-128,2 10 128,2 11-128,2 10 128,3 9 0,4 7 0,4 5 0,4 3 0,3 0 0,0-4 0,1-6 0,-2-9 0,-3-9 0,-1-12 128,-4-14-128,-3-16 128,-3-12-128,-5-12 128,-3-8-128,-4-4 0,-3-3 0,-4-1 0,-3 1 0,-3 3 0,-1 5 0,-2 7 0,-1 9 0,-2 15 0,-2 17 0,-2 18 0,0 18 0,1 18 0,4 14 0,2 12 0,4 7 0,4 2 128,5-4-128,6-6 128,4-11-128,4-14 128,3-15-128,5-18 128,2-17-128,2-18 128,1-17-128,-3-14 128,-3-12-128,-3-7 0,-5-3 0,-4 0 0,-3 6 0,-2 5 0,-3 8 0,-2 6 0,1 7 0,-1 8 0,1 7 0,0 8 0,-4 9 0,-3 13 0,-3 13 0,-1 13 0,0 14 0,2 9 128,4 9-128,3 1 128,6 0-128,6-4 128,7-10-128,9-10 0,7-15 0,6-16 0,5-16 0,1-16 0,-2-18 0,-3-14 0,-6-14 0,-5-6 0,-6-3 0,-4 3 0,-5 6 0,-3 10 0,-2 11 0,-1 9 0,-2 11 0,-1 8 0,-3 6 0,-2 8 0,-7 7 0,-6 8 0,-5 12 0,-3 13 0,-2 14 0,3 13 128,3 10-128,7 7 128,6 3-128,7-3 128,10-5-128,8-10 128,8-14 0,6-19 0,6-20-128,2-22 128,1-21-128,-2-19 128,-3-16-128,-4-13 0,-6-8 0,-5-2 0,-7 1 0,-6 5 0,-7 4 0,-6 8 0,-3 9-128,-4 11 128,-7 10-128,-8 12 0,-8 15 0,-9 14 0,-4 15 0,-3 14 128,4 14-128,4 12 128,8 10-128,9 5 128,9 2-128,10-3 128,10-5-128,11-8 128,13-11-128,12-13 128,11-14-128,10-14 128,7-15 0,3-14 0,1-15-128,-6-12 128,-6-10 0,-10-6 0,-8-2 0,-10 0 0,-7 5 0,-6 6 0,-6 6 0,-4 6 0,-3 9 0,-5 9 0,-8 12 0,-10 14 0,-7 11 0,-5 14 0,-2 13 0,3 11 0,3 10 0,7 7 128,9 5-128,10-1 128,12-4-128,13-6 128,11-9-128,9-12 128,6-13-128,4-17 128,1-16-128,-1-17 0,-3-15 0,-6-13 0,-7-9 0,-9-8 0,-7-4 0,-7 1 0,-6 4 0,-6 8 0,-2 8 0,-8 11 0,-10 11 0,-12 13 128,-13 13-128,-9 13 0,-5 12 0,-1 11 0,3 10 0,6 8 0,8 7 0,10 5 0,9 4 0,10 0 128,8-2-128,10-3 128,9-5-128,11-8 128,10-11-128,10-10 128,9-14-128,3-14 128,1-15-128,-2-14 0,-4-16 0,-5-12 0,-8-10 0,-7-4 0,-9 1 0,-9 2 0,-7 2 0,-8 6 0,-7 8 0,-11 12 0,-14 14 0,-12 16 0,-9 15 0,-4 11 0,0 9 0,2 9 0,6 8 0,6 6 0,7 6 0,10 3 0,10 3 0,12 0 0,10-1 0,12-4 0,9-7 0,9-9 0,8-10 0,9-12 0,5-13 0,4-16 0,2-17 0,-3-15 0,-4-15 0,-7-10 0,-10-8 0,-8-3 0,-8 3 0,-7 6 0,-6 9 0,-10 11 0,-12 10 0,-14 11 0,-11 12 0,-11 13 0,-6 13 0,-4 14 0,-2 15 0,4 13 0,7 14 0,8 10 0,11 8 0,11 4 0,12 1 0,11-3 0,11-4 0,10-10 0,6-9 0,10-14 0,11-15 0,9-16 0,6-17 0,4-18 0,0-17 0,-3-15 0,-6-12 0,-10-5 128,-9-2-128,-10 2 0,-10 7 0,-8 9 0,-9 7 0,-10 8 0,-11 7 0,-12 7 0,-14 7 0,-10 7 0,-5 6 0,-4 8 0,0 9 0,1 9 0,4 9 0,8 9 128,9 6-128,11 6 0,11 3 0,12 2 128,13-1-128,13-4 0,14-4 0,13-10 128,13-10-128,9-14 128,6-13-128,2-16 0,-3-17 0,-7-15 128,-9-13-128,-11-10 0,-13-4 0,-11-3 0,-12 1 0,-10 4 0,-9 6 0,-12 7 0,-13 9 0,-9 10 0,-7 9 0,-6 13 0,-2 13 0,-2 15 0,3 14 0,5 12 0,8 11 0,9 9 0,9 6 0,10 3 0,12-1 0,10-3 0,9-6 0,10-8 0,7-6 0,8-8 0,8-9 0,6-10 0,6-13 0,2-13 0,1-13 0,-5-12 0,-6-11 0,-8-9 128,-8-7-128,-7-4 0,-10 0 0,-9 4 0,-8 4 0,-9 7 0,-6 7 0,-10 10 0,-12 8 0,-11 12 0,-7 12 0,-5 14 0,-1 15 0,3 14 0,4 12 0,5 9 0,8 7 0,9 6 0,8 2 0,11-1 0,10-4 0,10-6 0,11-8 0,11-11 128,10-13-128,12-14 128,8-15-128,6-16 128,1-16-128,-2-13 128,-7-11-128,-7-6 128,-11 1-128,-11 3 0,-13 7 0,-13 7 0,-13 7 0,-12 8 0,-9 8 0,-10 7 0,-7 7 0,-6 7 128,0 5-128,1 8 0,5 8 0,5 11 0,5 9 0,8 7 0,8 5 0,10 3 0,10 0 0,11-3 0,13-7 0,10-10 0,13-12 0,9-13 0,7-16 0,4-18 0,1-19 0,-4-15 0,-5-14 0,-9-9 128,-8-7-128,-10-2 0,-8 2 0,-7 8 0,-6 11 0,-5 13 0,-5 13 0,-8 15 0,-11 17 0,-13 16 0,-11 17 0,-8 13 0,-5 12 0,-1 8 0,4 4 0,5 4 0,10-1 0,9 0 0,12-5 0,13-5 0,14-8 0,14-9 0,14-12 0,11-10 0,8-13 0,3-11 0,0-12 0,-3-11 0,-5-10 0,-9-7 0,-8-2 0,-8-1 0,-9 2 0,-8 5 0,-6 5 0,-9 5 0,-10 1 0,-12 4 0,-13 5 0,-9 6 0,-5 7 0,-4 9 0,0 10 0,-1 10 0,3 10 0,3 7 0,7 10 0,7 5 0,9 5 0,12 0 0,12-3 0,14-4 0,13-7 0,15-10 0,15-14 0,13-15 0,11-17 0,4-15 0,0-16 0,-6-12 0,-7-13 0,-10-6 0,-11-3 0,-12 2 0,-10 7 0,-10 9 0,-9 9 0,-11 9 0,-14 10 0,-12 11 0,-11 12 0,-8 12 0,-6 13 0,-1 12 0,3 15 0,5 13 0,7 12 0,8 10 0,9 3 0,8 0 0,10-4 0,9-6 0,10-9 0,9-12 0,12-11 0,11-14 0,10-15 0,7-16 0,4-14 0,-1-15 0,-4-12 0,-8-7 0,-9-5 0,-11-3 0,-11-1 0,-10 2 0,-7 3 0,-11 7 0,-13 5 0,-10 8 0,-9 8 0,-7 8 0,-4 12 0,-3 12 0,-1 15 0,2 12 0,3 13 0,6 8 0,6 8 0,9 6 0,9 3 0,10 2 0,12-1 0,13-3 0,10-7 0,14-7 0,13-12 0,10-13 0,7-14 0,3-18 0,-1-17 0,-5-15 0,-9-13 0,-9-10 0,-12-5 0,-10-2 0,-11 0 0,-10 5 0,-10 5 0,-11 10 0,-15 9 0,-12 12 0,-11 13 0,-7 12 0,-4 14 0,-1 14 0,4 12 0,7 11 0,9 10 0,11 8 0,9 7 0,9 1 0,11-1 0,8-6 0,10-6 0,9-10 0,9-11 0,8-13 0,8-15 0,8-17 0,6-18 0,4-16 0,0-16 0,-2-11 0,-5-9 0,-8-4 0,-10-2 0,-10 5 0,-10 6 0,-13 10 0,-18 9 0,-16 10 0,-14 11 0,-10 13 0,-6 15 0,-2 14 0,0 14 0,5 12 0,8 12 0,7 9 0,11 7 0,11 4 0,12 3 0,11 0 0,13-2 0,11-6 0,11-8 0,10-11 0,12-12 0,7-13 0,6-15 0,0-16 0,-2-14 0,-8-15 0,-10-13 0,-10-9 128,-11-6-128,-9 0 128,-11 3-128,-9 4 128,-12 5-128,-10 6 0,-10 5 0,-9 9 0,-9 9 0,-8 11 0,-4 13 0,-2 12 0,0 13 0,4 12 0,6 12 0,10 12 0,12 7 0,12 7 0,13 0 0,13-1 0,13-5 0,13-9 0,14-9 0,11-12 0,9-17 0,3-16 0,1-18 0,-5-17 0,-5-18 0,-9-13 0,-8-11 0,-10-7 0,-9-4 0,-8 1 0,-9 5 0,-6 8 0,-4 13 0,-8 10 0,-10 12 0,-9 12 0,-8 11 0,-7 13 0,-6 13 0,-2 12 0,2 9 0,5 8 0,8 4 0,11 1 0,12-2 0,13-6 0,12-9 0,12-14 0,11-14 0,6-15 0,6-15 0,0-10 0,-3-6 0,-5-1 0,-7 2 0,-7 4 0,-7 6 0,-7 6 0,-6 8 0,-4 7 0,-6 7 0,-4 8 0,-6 9 0,-3 6 0,-1 3 0,2 3 0,3-2-1024,9-5 0,7-9-13567,4-4 8831</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2:59.218"/>
    </inkml:context>
    <inkml:brush xml:id="br0">
      <inkml:brushProperty name="width" value="0.05" units="cm"/>
      <inkml:brushProperty name="height" value="0.05" units="cm"/>
    </inkml:brush>
  </inkml:definitions>
  <inkml:trace contextRef="#ctx0" brushRef="#br0">1 2415 4224,'18'-64'405,"-14"58"401,-2 11-385,-1 10 251,-4 14 1339,3-10 4426,-7-55-4880,6 16-1472,0 0 0,1 0 1,1 0-1,0 1 0,2-1 1,5-20-1,45-159 192,-43 164-232,6-41 0,-11 47 4,1-1-1,14-36 0,12-36-41,-4-1 1,21-160-1,-43 228-8,8-53 16,-1-1 42,46-161-1,-34 162-56,-16 51 0,26-62 0,7-24 0,-30 83 0,21-47 0,24-43 0,-49 112 27,0 1 0,1 0-1,21-31 1,-26 44-26,-1 0 0,1 1 0,0 0 0,0 0 0,1 0 0,-1 0 0,1 0 0,-1 1 0,1 0 0,0 0 0,8-2 0,-6 2 22,0-1 1,1 0-1,-1-1 0,7-4 0,-7 1-2,-1-2-21,-3 0 0,1 2 0,-3 5 0,0 1 0,1 0 0,-1-1 0,0 1 0,1 0 0,-1 0 0,1 0 0,0 0 0,-1 0 0,1 0 0,0 0 0,-1 0 0,1 1 0,3-2 0,4-1 0,6-5 0,-1 0 0,21-8 0,-31 14 0,0 1 0,0-1 0,0 1 0,0 0 0,0 1 0,0-1 0,0 1 0,0-1 0,0 1 0,0 0 0,0 1 0,0-1 0,0 1 0,0-1 0,0 1 0,4 2 0,1 0 0,-7-2 0,-1 0 0,1-1 0,-1 1 0,1 0 0,-1 0 0,1 0 0,-1 0 0,1 0 0,-1 0 0,0 0 0,0 0 0,1 1 0,-1-1 0,1 3 0,9 4 0,0-2 0,0 0 0,-1 0 0,1 1 0,11 11 0,-1-2 0,-11-8 0,0 1 0,0 1 0,-1 0 0,0 0 0,12 20 0,-3-6 0,-11-12 0,0 0 0,0 1 0,-2 0 0,7 17 0,5 13 0,-8-19 22,-1 0-1,0 1 0,7 49 0,-10-44 1,15 46 161,2 15 18,7 150-158,-13-165 196,-11-52-166,6 40-1,-3 37-13,26 266 244,-29-325-265,-2 1-1,-2 0 0,-7 78 1,-3-9 227,-5 41-18,10-116-151,1-14 37,-9 39 0,9-43-112,1 1-1,0-1 0,2 1 1,2 33-1,0 1 6,-1-13-26,0-22 0,-1-1 0,0 0 0,-1 0 0,-6 29 0,0-21 27,2 2 0,1-1-1,-1 51 1,-3 55 144,4-69 725,4-63-747,6-27-19647</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02.126"/>
    </inkml:context>
    <inkml:brush xml:id="br0">
      <inkml:brushProperty name="width" value="0.05" units="cm"/>
      <inkml:brushProperty name="height" value="0.05" units="cm"/>
    </inkml:brush>
  </inkml:definitions>
  <inkml:trace contextRef="#ctx0" brushRef="#br0">0 1 6016,'0'0'4949</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3.364"/>
    </inkml:context>
    <inkml:brush xml:id="br0">
      <inkml:brushProperty name="width" value="0.05" units="cm"/>
      <inkml:brushProperty name="height" value="0.05" units="cm"/>
    </inkml:brush>
  </inkml:definitions>
  <inkml:trace contextRef="#ctx0" brushRef="#br0">647 1035 11520,'8'-22'20,"-8"22"-20,0-1 0,1 1 0,-1 0-1,0 0 1,0 0 0,0 0 0,0-1 0,0 1-1,0 0 1,0 0 0,0 0 0,0 0-1,0-1 1,0 1 0,0 0 0,-1 0 0,1 0-1,0 0 1,0-1 0,0 1 0,0 0 0,0 0-1,0 0 1,0 0 0,0 0 0,0 0 0,0-1-1,-1 1 1,1 0 0,0 0 0,0 0-1,0 0 1,0 0 0,0 0 0,-1 0 0,1 0-1,0 0 1,0-1 0,0 1 0,0 0 0,0 0-1,-1 0 1,1 0 0,0 0 0,0 0-1,0 0 1,0 0 0,-1 0 0,1 0 0,0 0-1,-32 20 321,11-6 247,-105 56 3433,60-36-3030,62-32-917,0-1 0,-1 0 0,1 0 0,0 0 0,-1-1 0,1 1 0,0-1 1,-1 0-1,1 0 0,0-1 0,-1 1 0,1-1 0,0 0 0,-1 0 0,1-1 0,0 1 0,0-1 0,-6-3 0,-7-4 2,0 0 0,-27-22 0,27 18-15,1-2 0,0 0 0,1-2 0,1 1 0,0-1 0,2-1 0,0-1 0,0 0 0,2 0 0,1-1 0,-9-24 0,0-13 99,2 0 0,-15-112-1,26 133-138,2 0 0,1-1 0,2 1 0,1 0 0,8-47 0,-6 68 0,0 0 0,0 1 0,2-1 0,-1 1 0,2 0 0,0 0 0,1 0 0,0 1 0,1 0 0,0 0 0,1 1 0,1 0 0,0 1 0,0 0 0,18-14 0,-15 15 0,-1 1 0,2 0 0,-1 1 0,1 0 0,1 1 0,-1 1 0,1 0 0,0 1 0,0 1 0,1 0 0,-1 1 0,1 1 0,0 0 0,0 1 0,17 1 0,-11 2 0,1 2 0,-1 0 0,0 1 0,-1 1 0,1 1 0,22 11 0,120 69 0,-142-73 8,-1 0 0,-1 2 0,0 0 0,-1 1 0,-1 1 0,-1 1 0,0 0 0,-1 2 0,-2-1 0,0 2 0,-1 0 0,-1 1 0,-1 0 0,-1 0 0,8 31 0,-13-36 35,-1-1 0,-1 1 0,0 0 0,-2 0 0,0 0 0,-1 20 0,-17 109 276,11-110-299,4-17 1,-2-1-1,0 1 1,-1-1-1,-1-1 1,-1 1-1,-1-1 0,0 0 1,-2 0-1,0-1 1,0-1-1,-2 1 1,0-2-1,-1 0 1,0 0-1,-1-1 0,-1-1 1,0 0-1,-1-1 1,0-1-1,-1-1 1,0 0-1,-1-1 1,-26 10-1,9-6-98,0-2 0,0-1 1,-1-2-1,-42 4 0,53-10-941,1-2-1,-42-3 1,48 1-578,1-1-1,-1-1 1,1 0-1,-23-10 1,-44-23-2243,-50-17 2496</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5.778"/>
    </inkml:context>
    <inkml:brush xml:id="br0">
      <inkml:brushProperty name="width" value="0.05" units="cm"/>
      <inkml:brushProperty name="height" value="0.05" units="cm"/>
    </inkml:brush>
  </inkml:definitions>
  <inkml:trace contextRef="#ctx0" brushRef="#br0">1 1627 8832,'0'0'6933,"0"-6"-6720,1-42 683,12-68 0,2-46-213,-9 77-342,-2-64-167,-1 14 36,7 21-94,6-88 24,-14 171-137,2-1-1,1 0 1,2 1 0,1 0-1,1 0 1,2 1 0,15-30-1,55-92-2,-69 121 0,-5 14 0,0 1 0,1 0 0,11-18 0,-16 30 0,0 0 0,0 0 0,1 0 0,-1 0 0,1 1 0,0-1 0,0 1 0,0 0 0,1 0 0,-1 0 0,1 1 0,-1 0 0,1 0 0,0 0 0,7-2 0,13-1 0,0 1 0,0 1 0,0 1 0,0 2 0,1 0 0,-1 2 0,0 0 0,30 8 0,-51-9 0,0 1 0,-1 0 0,1-1 0,-1 2 0,1-1 0,-1 0 0,0 0 0,0 1 0,0 0 0,5 5 0,26 39 0,-12-17 0,-13-19 0,0 0 0,0 0 0,-2 0 0,1 1 0,-2 0 0,1 1 0,-2-1 0,8 23 0,6 35 8,2 9 42,16 106-1,10 233 250,-18-225 58,-14-98 30,7 129-1,-24 45-2,-1-254-2265,3-14 1515,-1 0 0,1 0 1,0-1-1,-1 1 0,1 0 1,-1-1-1,1 1 1,-1 0-1,1-1 0,-1 1 1,1-1-1,-1 1 0,0-1 1,1 1-1,-1-1 0,0 0 1,1 1-1,-1-1 1,-1 1-1,1-1 5,0 0 0,0 0-1,0 0 1,0 0 0,0 0 0,0-1 0,0 1-1,0 0 1,0 0 0,0-1 0,0 1 0,0-1 0,0 1-1,0-1 1,0 1 0,0-1 0,0 1 0,0-1-1,1 0 1,-1 0 0,0 1 0,1-1 0,-1 0 0,0 0-1,1 0 1,-1 0 0,1 0 0,-1-1 0,-6-12 958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6.967"/>
    </inkml:context>
    <inkml:brush xml:id="br0">
      <inkml:brushProperty name="width" value="0.05" units="cm"/>
      <inkml:brushProperty name="height" value="0.05" units="cm"/>
    </inkml:brush>
  </inkml:definitions>
  <inkml:trace contextRef="#ctx0" brushRef="#br0">754 827 10240,'11'-42'149,"-14"47"144,1-1 1,0 1-1,-1-1 0,0 0 0,0 1 1,0-1-1,-1-1 0,1 1 1,-1 0-1,0-1 0,0 0 0,0 0 1,-9 4-1,-6 5 543,-2-1-1,-21 9 1,29-15-704,-1 0 0,0-1-1,0 0 1,0-1 0,0-1 0,0 0 0,-1-1-1,1 0 1,-1-2 0,-14-1 0,4-2-8,1-1 0,-1-2 0,1 0-1,-45-21 1,42 16-10,0-2 0,1 0 0,-37-28 0,52 33-107,1 0 0,0 0 0,0-1 0,1 0 0,0 0 0,1-1 0,0 0 1,1-1-1,1 0 0,-7-13 0,3-2 21,1-1 0,2 0-1,0 0 1,2-1 0,1 0 0,1 0 0,2 0 0,1 0 0,1 0 0,1 0 0,2 0-1,12-49 1,-12 68-28,1 1 0,-1-1 0,1 1 0,1 0 0,0 1 0,0-1 0,1 1 0,0 0 0,0 1 0,1-1 0,0 2 0,0-1 0,0 1 0,1 0 0,0 1 0,18-8 0,9-3 0,0 2 0,1 2 0,45-9 0,-45 12 0,1 2 0,0 2 0,0 1 0,0 2 0,1 2 0,57 7 0,-77-5 0,-1 2 0,1 0 0,-1 1 0,0 1 0,-1 0 0,1 2 0,-1 0 0,0 1 0,-1 0 0,0 2 0,-1 0 0,0 0 0,-1 1 0,0 1 0,14 17 0,1 4 0,-2 2 0,29 50 0,-49-73 0,0 0 0,-2 0 0,1 0 0,-1 1 0,-1 0 0,-1 0 0,0 0 0,-1 0 0,0 1 0,-1-1 0,-1 18 0,-1-15 4,-2 0 0,0-1 0,0 0-1,-2 0 1,0 0 0,-1 0 0,0-1-1,-1 1 1,-1-2 0,-16 25 0,11-22-24,-1-1 0,0 0 0,-1-1 0,-1 0 1,0-2-1,-1 1 0,-36 20 0,32-23-134,0 0 1,-1-2-1,0 0 0,0-1 0,-1-2 1,0 0-1,0-1 0,-1-1 1,1-2-1,-1 0 0,0-1 0,0-2 1,1 0-1,-1-2 0,1 0 1,-25-8-1,32 6-2001,1-1 1,0-1-1,0 0 0,1-1 1,0 0-1,-25-20 1,-18-18 2815</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23.862"/>
    </inkml:context>
    <inkml:brush xml:id="br0">
      <inkml:brushProperty name="width" value="0.05" units="cm"/>
      <inkml:brushProperty name="height" value="0.05" units="cm"/>
    </inkml:brush>
  </inkml:definitions>
  <inkml:trace contextRef="#ctx0" brushRef="#br0">117 7787 4224,'-2'-53'128,"4"49"-22,4 9-80,3 10-9,-8-11 7,1-1 7,0 0-1,-1 0 1,0 0 0,1 0 0,-1 1 0,-1-1 0,1 0-1,0 1 1,-1-1 0,1 7 0,-21-40 758,13 16-174,1 0-1,0-1 0,1 0 1,-4-17-1,7 26-405,0 1 0,-1-1 0,1 1 0,-1-1-1,-1 1 1,1 0 0,-7-7 0,-5-9 40,11 15-95,-1-1 0,1 0 0,1 0 0,-1 0 0,1-1 0,1 1 0,-1-1 1,-1-13-1,4 21-91,0-1 1,0 1-1,0-1 1,0 1-1,0-1 1,0 1 0,0-1-1,0 1 1,0-1-1,-1 1 1,1-1-1,0 1 1,0-1-1,0 1 1,0-1-1,-1 1 1,1 0 0,0-1-1,-1 1 1,1-1-1,0 1 1,-1 0-1,1-1 1,-1 0-1,-3-2-222,3 2 171,0-1 1,1 1-1,-1 0 1,0-1-1,1 1 1,-1-1-1,1 1 0,0 0 1,-1-1-1,1 1 1,0-1-1,0 1 1,0-1-1,0 1 1,0-1-1,0 1 0,0-1 1,0 1-1,1-1 1,0-2-1,12-25 218,20-16-230,-20 27 0,0 1 0,19-20 0,-29 33 0,0 0 0,0-1 0,0 1 0,0 0 0,3-9 0,-4 9 0,0 0 0,0 0 0,1-1 0,-1 1 0,1 1 0,6-8 0,-5 7 0,0-1 0,0 0 0,0 0 0,-1 0 0,0 0 0,0 0 0,-1-1 0,1 1 0,-1-1 0,0 0 0,-1 0 0,0 0 0,2-9 0,-1-11 0,0-48 0,-2 52 0,0 7 0,0 0 0,1 1 0,1-1 0,0 0 0,5-16 0,-6 27 0,1 0 0,-1 0 0,1 0 0,0 0 0,0 0 0,0 1 0,1-1 0,-1 0 0,1 1 0,0 0 0,0 0 0,0 0 0,0 0 0,0 0 0,1 1 0,0-1 0,-1 1 0,1 0 0,0 0 0,0 0 0,0 1 0,5-2 0,5 1 9,0 0 1,0 1-1,0 0 1,0 1-1,-1 1 0,1 0 1,21 5-1,-18-3 4,1-1 1,0 0-1,31-2 0,-43-1-13,0 1 0,-1-1 0,1 0 0,-1 0 0,1-1 0,-1 1 0,1-1 0,-1-1 0,7-3 0,-10 4 0,1 0 0,-1 0 0,0 0 0,0 0 0,0-1 0,0 0 0,0 1 0,0-1 0,-1 0 0,1 0 0,-1 1 0,0-1 0,0 0 0,0 0 0,0-1 0,0 1 0,-1 0 0,1-4 0,1-28 0,-2 0 0,-1 0 0,-1 0 0,-9-41 0,4 27 0,-2-64 0,9 100 0,1 1 0,1 0 0,-1-1 0,2 1 0,0 0 0,0 0 0,1 0 0,11-22 0,-2 10 0,2 1 0,34-42 0,-13 17 0,-26 33 0,2 0 0,0 0 0,0 1 0,24-20 0,-27 26 0,0 1 0,-1-1 0,0-1 0,0 1 0,-1-2 0,0 1 0,0-1 0,-1 1 0,4-12 0,-6 14 0,0 0 0,1 1 0,-1 0 0,1 0 0,0 0 0,0 1 0,1 0 0,0 0 0,0 0 0,0 0 0,8-3 0,-13 8 0,0 0 0,1-1 0,-1 1 0,1 0 0,-1 0 0,0 0 0,1 0 0,-1 0 0,1 0 0,-1 1 0,0-1 0,3 1 0,17 1 0,-20-2 0,-1 0 0,1 0 0,-1-1 0,1 1 0,-1 0 0,1 0 0,-1 0 0,0-1 0,1 1 0,-1 0 0,1-1 0,-1 1 0,0 0 0,1-1 0,-1 1 0,0 0 0,1-1 0,-1 1 0,0 0 0,0-1 0,1 1 0,-1-1 0,0 1 0,0-1 0,0 1 0,0-1 0,0 1 0,1-1 0,-1 1 0,0-1 0,0 1 0,0 0 0,0-1 0,0 1 0,-1-1 0,1 1 0,0-1 0,0 1 0,0-1 0,0 1 0,0-1 0,-1 1 0,1-1 0,0 1 0,0 0 0,-1-1 0,1 0 0,-14-16 0,14 17 0,-96-127 0,86 114 0,1 0 0,0-1 0,1-1 0,0 1 0,1-1 0,1 0 0,0-1 0,1 0 0,-3-18 0,6 24 0,1 1 0,0-1 0,0 0 0,1 0 0,0 1 0,1-1 0,0 0 0,1 0 0,0 1 0,0-1 0,1 1 0,0 0 0,1 0 0,0 0 0,1 0 0,8-13 0,-9 18 0,0 0 0,1 0 0,-1 0 0,1 1 0,0-1 0,0 1 0,0 0 0,1 1 0,-1-1 0,1 1 0,-1 0 0,1 1 0,0-1 0,0 1 0,8-1 0,-5 1 0,-1-1 0,1 0 0,0-1 0,-1 0 0,0 0 0,9-5 0,-6 1 0,1 1 0,-1 0 0,1 0 0,0 1 0,1 1 0,-1 0 0,1 1 0,0 0 0,21-1 0,-26 3 0,1-1 1,-1 1 0,0-1 0,0-1 0,-1 0 0,1 0 0,0 0-1,8-7 1,-12 8-9,-1 0 0,1-1-1,-1 1 1,0-1 0,0 0 0,0 0-1,-1-1 1,1 1 0,-1 0 0,1-1-1,-1 1 1,0-1 0,0 0 0,-1 0-1,1 0 1,-1 0 0,0 0 0,1-4-1,8-48-159,-5 33-146,-2 0 0,3-37 1,-5 55 298,2 0-1,-1 0 1,1 0 0,-1 0 0,1 0-1,1 0 1,-1 1 0,8-8 0,-5 5 3,8-13-84,0 0 0,-2 0 0,11-23 0,-21 39 68,0 1 1,0 0 0,1 0-1,-1 0 1,1 0 0,-1 1-1,1-1 1,0 1 0,0-1-1,1 1 1,5-3 0,44-18-229,-27 14 178,-7 1 13,-13 6 52,1-1 0,-1 1 0,0-1 1,0-1-1,8-5 0,-12 8 2,-1-1 0,1 0 0,0 1 0,-1-1 0,1 0 0,-1 0 0,0 0 0,0 0 0,0 0 0,0-1 0,0 1 0,0 0 0,-1 0 0,1-1 0,-1 1 0,1 0 0,-1-1 0,0 1 0,0-4 0,0 1-48,1-1 1,-1 0 0,-1 1-1,1-1 1,-1 0 0,0 1-1,0-1 1,-1 1 0,1-1 0,-1 1-1,0 0 1,-1 0 0,0 0-1,-3-6 1,1 3 42,0-1 0,1-1-1,0 1 1,0-1 0,1 1 0,0-1 0,1 0 0,-2-16-1,2 14 14,1 3 22,0 0 1,1 0 0,0 0 0,0-1-1,1 1 1,0 0 0,1 0-1,0 0 1,1 0 0,-1 1 0,6-12-1,1-4 1,-8 21-20,24-60 0,-24 60 0,1-1 0,0 1 0,0-1 0,0 1 0,0 0 0,1 0 0,-1 0 0,1 0 0,0 1 0,0-1 0,0 1 0,0-1 0,0 1 0,5-2 0,0 1-26,1-1 1,-1 0-1,0 0 1,0-1 0,0 0-1,-1 0 1,1-1 0,-1 1-1,-1-2 1,1 1-1,-1-1 1,0 0 0,-1 0-1,1-1 1,-1 0-1,-1 0 1,0 0 0,0 0-1,0-1 1,2-10-1,-2-1-207,4-39-1,-3 18-45,-5 41 278,0-4-42,1 1 0,-1-1 1,1 0-1,0 0 1,1 1-1,-1-1 1,0 0-1,1 1 0,0-1 1,0 1-1,4-6 1,-4 8 42,-1-1 0,0 1 0,0 0 0,1 0 0,-1 0 0,1 0 0,-1 1 0,0-1 0,1 0 0,0 1 0,-1-1 0,1 0 0,-1 1 0,1 0 0,0-1 0,-1 1 0,1 0 0,0 0 0,-1 0 0,1 0 0,0 0 0,0 1 0,-1-1 0,1 0 0,-1 1 0,1-1 0,0 1 0,1 0 0,11 2 0,-13-3 0,0 0 0,0-1 0,0 1 0,0-1 0,0 1 0,-1-1 0,1 1 0,0-1 0,0 1 0,0-1 0,-1 0 0,1 0 0,0 1 0,-1-1 0,1 0 0,-1 0 0,1 0 0,-1 1 0,1-1 0,-1 0 0,0 0 0,1 0 0,-1 0 0,0 0 0,0 0 0,1 0 0,-1 0 0,0 0 0,0 0 0,0 0 0,-1-1 0,2-2 0,25-117 0,-15 63-10,-6 36-4,-1-1 0,0 0 0,-2 0 0,0 0 1,-2 0-1,-2-27 0,-8 23-213,10 25 204,-1 1-1,1 0 1,-1 0 0,0 0-1,1 0 1,-1 0-1,0 0 1,0 0-1,0 0 1,0 0-1,0 1 1,0-1 0,0 0-1,0 0 1,0 1-1,0-1 1,0 1-1,-1-1 1,1 1 0,0 0-1,0-1 1,-1 1-1,-1 0 1,-50 1-203,29 0 251,1 0 1,-1-1-1,0-2 1,0 0 0,1-1-1,-1-2 1,-23-7-1,31 6 6,1 0-1,-1-1 1,1-1-1,1 0 1,-1-1-1,1-1 1,1 0-1,0-1 1,1-1-1,0 1 1,0-2-1,1 0 1,-17-26-1,-43-100 184,37 66-65,27 57-79,1-1 0,0 1 0,1-1 0,2-1 0,-1 1 0,0-25 0,3 35-52,1 0-1,0 1 1,0-1-1,1 0 1,0 1-1,0-1 1,0 1-1,1-1 0,0 1 1,0 0-1,1 0 1,-1 0-1,1 0 1,1 0-1,-1 0 1,1 1-1,0 0 1,0 0-1,1 0 0,-1 0 1,7-4-1,-4 2 4,-1 1-1,0-1 0,0 0 1,0 0-1,-1-1 1,0 1-1,-1-1 0,6-13 1,-4 9 2,0 0 1,1 0-1,11-15 1,-7 14-24,1 1 0,1 0 0,-1 0 0,2 2 0,0-1 0,0 2 0,1 0 0,0 0 0,0 2 0,1 0 0,0 0 0,0 2 0,0 0 0,1 1 0,0 0 0,33-2 0,172-26-5,-56 5 31,-144 26 42,-15 1-51,0-1 0,0 0 0,0 0-1,13-3 1,-18 3-10,-1 0 1,1 1-1,-1-1 0,1 0 0,-1 0 1,1 0-1,-1 0 0,0 0 1,1 0-1,-1 0 0,0 0 0,0-1 1,0 1-1,0 0 0,0-1 1,0 1-1,0-1 0,0 1 0,0-1 1,-1 0-1,1 1 0,-1-1 1,1 0-1,-1 1 0,0-3 0,2-27 70,-4-56 0,0 64-14,1 1 0,1-1 1,1 0-1,1 1 0,8-38 1,-6 45-20,0 0 1,1 1-1,1-1 0,0 1 1,1 0-1,0 1 1,1 0-1,1 0 1,0 1-1,1 0 1,14-14-1,3 2 14,34-20 1,-37 27-62,0-2-1,31-29 1,53-75 67,-95 104-54,0 1 1,-1-2 0,-2 0-1,0 0 1,10-28 0,-12 24-11,-4 7 0,1 1 0,1 0 0,0 0 0,1 1 0,1-1 0,1 2 0,0-1 0,17-20 0,-16 26 0,0 2 0,0-1 0,15-7 0,10-7 0,135-95 256,-160 109-256,-1-1 0,1 0 0,-2 0 0,1-1 0,-1-1 0,-1 1 0,0-1 0,6-13 0,41-102 0,-38 86 0,-9 22 0,1 0 0,1 1 0,14-22 0,-18 32 0,1 0 0,-1 1 0,1 0 0,0 0 0,0 0 0,1 1 0,0 0 0,0 0 0,14-7 0,0 3 36,0 1 1,1 1-1,0 1 1,0 1-1,0 1 1,29-2 0,-40 4-37,0 0 0,0 0 0,0-1 0,0-1 0,0 1 0,-1-2 0,1 0 0,-1 0 0,0-1 0,16-12 0,-6 1 0,-1-1 0,-1 0 0,26-35 0,-34 41 0,0 1 0,2 0 0,-1 1 0,1 0 0,0 1 0,15-8 0,-19 10 0,0 0 0,0 0 0,-1 0 0,0-1 0,0-1 0,-1 1 0,0-1 0,-1 0 0,0 0 0,4-11 0,-3 8 0,1 0 0,0 1 0,0-1 0,1 1 0,13-14 0,-14 19 0,1-1 0,-1 1 0,2 0 0,-1 1 0,0-1 0,1 2 0,0-1 0,13-3 0,-3 2 0,0 2 0,1 0 0,24-1 0,-39 5 0,0-1 0,1 1 0,-1-1 0,0 0 0,0 0 0,0-1 0,0 0 0,0 0 0,0 0 0,0 0 0,-1-1 0,1 1 0,-1-1 0,1 0 0,-1-1 0,0 1 0,0-1 0,-1 0 0,1 0 0,-1 0 0,5-7 0,5-9-23,1 0-1,24-24 1,-30 37 5,-1 0 0,1 0-1,1 0 1,-1 1-1,1 1 1,0 0 0,1 0-1,10-4 1,-19 9-82,0 0 0,0-1 0,-1 1 0,1 0 0,0 0 0,-1-1 0,1 1 0,0-1 0,-1 1 0,1 0 0,-1-1-1,1 1 1,0-1 0,-1 1 0,1-1 0,-1 0 0,0 1 0,1-1 0,-1 0 0,1 1 0,-1-1 0,0 0 0,1 1 0,-1-1 0,0 0 0,0 1 0,0-1 0,0-1 0,0-6-5596</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27.787"/>
    </inkml:context>
    <inkml:brush xml:id="br0">
      <inkml:brushProperty name="width" value="0.05" units="cm"/>
      <inkml:brushProperty name="height" value="0.05" units="cm"/>
    </inkml:brush>
  </inkml:definitions>
  <inkml:trace contextRef="#ctx0" brushRef="#br0">301 1 128,'-15'33'299,"-1"1"-1,-21 31 1,26-49-116,0-1 0,0-1 0,-1 0-1,-1 0 1,0-1 0,-17 12 0,22-19 77,-11 7 379,1 1 1,0 1-1,1 1 0,-27 32 0,37-35-32,16-18-223,17-22 33,-15 13-103,1 0 0,0 1 0,1 0 1,24-17-1,-29 23-151,2 2 0,-1-1-1,1 2 1,-1-1 0,1 1 0,0 0 0,1 1 0,-1 1 0,13-3 0,42-2 733,-64 7-768,14 10 106,-6-9-345,0-1 0,0 0 0,0-1-1,0 1 1,0-2 0,0 1 0,-1-2-1,1 1 1,-1-1 0,1 0 0,-1 0-1,0-1 1,12-8 0,22-10-6630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2.617"/>
    </inkml:context>
    <inkml:brush xml:id="br0">
      <inkml:brushProperty name="width" value="0.05" units="cm"/>
      <inkml:brushProperty name="height" value="0.05" units="cm"/>
    </inkml:brush>
  </inkml:definitions>
  <inkml:trace contextRef="#ctx0" brushRef="#br0">87 313 5248,'0'0'1301,"-3"-2"-832,-3-1-361,1 0 0,0 0 0,0-1 0,0 1-1,1-1 1,-1-1 0,1 1 0,0 0 0,0-1-1,0 0 1,1 0 0,-1 0 0,1-1-1,1 1 1,-1-1 0,1 1 0,-3-9 0,3 5-39,-1-1 1,1 0 0,1 0 0,0 0 0,0 0 0,1 0 0,0 0 0,1 0 0,0 0 0,3-12 0,-2 16-30,0 0 1,1 0-1,-1 1 1,1-1-1,1 1 0,-1 0 1,1 0-1,0 0 1,0 0-1,0 1 1,0-1-1,1 1 1,0 0-1,0 1 1,0-1-1,0 1 1,1 0-1,-1 0 0,1 1 1,0-1-1,0 1 1,0 1-1,0-1 1,0 1-1,0 0 1,0 0-1,0 1 1,7 0-1,-10 0 9,-1 1 0,0 0 0,0-1 0,0 1 0,0 0 0,1 1 0,-1-1 0,-1 0 0,1 0 0,0 1 0,0-1 0,0 1 0,-1 0 0,1-1 0,-1 1 0,1 0 0,-1 0-1,0 0 1,0 0 0,0 0 0,0 0 0,0 1 0,0-1 0,0 0 0,-1 0 0,1 1 0,-1-1 0,0 0 0,0 5 0,2 5 139,-2 0 1,0 0-1,0 0 0,-3 15 1,1-15 1,0-1 1,-1 1-1,-1-1 0,-7 18 1,10-27-257,0 1 0,0-1 0,0 0 0,0 1 0,0-1 0,-1 0 0,1 0 0,-1 0 0,1 0 0,-1 0 0,0 0 0,0-1 0,0 1 0,0 0 0,0-1 0,0 0 0,0 1 0,-1-1 0,1 0 0,0 0 0,-1 0 0,1-1 0,-1 1 0,1-1 0,-1 1 0,1-1 0,-4 0 0,-6-1-8382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1.999"/>
    </inkml:context>
    <inkml:brush xml:id="br0">
      <inkml:brushProperty name="width" value="0.35" units="cm"/>
      <inkml:brushProperty name="height" value="2.1" units="cm"/>
      <inkml:brushProperty name="color" value="#849398"/>
      <inkml:brushProperty name="inkEffects" value="pencil"/>
    </inkml:brush>
  </inkml:definitions>
  <inkml:trace contextRef="#ctx0" brushRef="#br0">3854 910 128,'0'0'0,"0"0"0,7-5 0,9-5 0,10-8 1024,8-4-640,7-4 0,6-2 128,4-2-128,-1 2 0,0 1-128,-3 2 0,-5 3-128,-6 3 128,-6 4 0,-6 2 0,-7 4 0,-6 3 128,-5 3-128,-9 4 0,-13 5-128,-13 4 128,-10 3 0,-11 3 128,-10 2-128,-6 2 128,-3-1-128,2 2 128,4 1 0,6 0 0,9-1-128,10-3 128,9-3-128,9-6 0,10-6 0,11-8 0,12-8-128,12-6 128,13-5-128,12-4 128,12-4-128,7-2 0,6-3 0,0-2 0,-2-2-128,-8 1 128,-9 4-128,-9 5 128,-10 8-128,-11 7 0,-9 8 0,-14 10 0,-14 13 0,-18 10 0,-17 8 0,-15 5 128,-13 1-128,-8 1 128,-4-3 0,2-1 0,4-2 0,9-3 0,10-4 0,12-3 0,12-6 0,15-7 0,15-9 0,16-8 0,17-8-128,17-7 128,16-6 0,13-7 0,11-5-128,6-4 128,4-6-128,-2-2 128,-5-1-128,-8 4 0,-11 8 0,-12 9 0,-14 10 0,-16 14 0,-19 15 0,-20 14 0,-17 13 0,-17 9 0,-16 5 0,-13 4 0,-10 1 0,-2-3 0,4-4 0,9-5 0,11-7-128,11-6 128,11-6-128,14-6 128,14-7-128,16-7 0,15-8 0,14-8 128,13-7-128,9-4 128,6-3-128,1-1 128,-2 0 0,-7 4 0,-8 3 0,-10 4 0,-8 5 0,-15 5 0,-20 8 0,-23 8 128,-23 9-128,-18 10 128,-17 8 0,-10 8 128,-5 4-128,2 1 128,7-1 0,13-5 0,15-8 0,18-8 0,19-11-128,19-13 128,20-12-128,19-14 128,20-11-128,17-9 0,16-5-128,18-4 127,18-4-127,10-2 128,2-1-128,-8 3 0,-19 8 0,-20 8 0,-21 11 0,-20 10 0,-16 11 0,-18 10 0,-17 12 0,-17 10 0,-16 8 0,-15 4 0,-11 3 0,-9 2 0,-7 2 0,-1-1 0,6-1 0,8-5 0,13-5 0,11-5 0,12-6 0,14-6 0,10-8 0,13-8 0,15-9 0,16-8 128,17-8-128,14-6 0,15-4 0,9-4 0,3 0 0,-2 2 0,-7 5 0,-12 4 0,-12 7 0,-15 6 0,-12 7 0,-19 7 0,-22 11 0,-24 8 0,-23 9 0,-18 7 0,-15 7 0,-4 4 0,1 0 0,7-2 0,12-4 0,13-5 0,14-7 0,16-7 0,17-10 0,18-12 0,22-13 0,20-11 0,22-8 0,17-5 0,15-5 0,11-5 0,7-6 0,1-2 0,-6 2 0,-15 9 0,-27 13 0,-29 18 0,-33 20-128,-33 16 128,-30 14-128,-24 11 128,-23 8 0,-16 9 0,-15 8 0,-3 2 0,11-2 0,17-9 0,22-11 0,22-12 0,19-11 0,22-13 0,21-14 0,23-14 0,22-15 0,26-14 0,30-14 0,24-10 0,18-9 0,7-5 0,-1-2 0,-11 2 0,-17 8 0,-23 12 0,-25 15 0,-26 17 0,-28 20 0,-24 18 0,-22 19 0,-22 14 0,-21 11 0,-17 5 0,-15 4 0,-14 3 0,-12 5 0,-1 2 0,10-5 0,16-8 0,21-10 0,19-10 0,20-9 0,19-10 0,20-11 0,21-11 0,23-15 0,20-11 0,22-12 0,22-10 0,24-9 0,16-7 0,5-5 0,-6 2 0,-14 5 0,-21 11 0,-26 13 0,-30 18 0,-33 23-127,-34 20 127,-33 18-128,-36 18 128,-37 20 0,-32 20 0,-25 21 0,-16 13 0,-7 6 0,5-3 0,13-11 0,24-17 0,32-21 0,31-21 0,31-20 0,30-19 0,27-16 0,26-15 0,28-12 0,32-19 0,38-23 0,32-21 0,27-20 0,18-11 0,11-3 0,1 4 0,-10 9 0,-17 14 0,-23 16 0,-26 16 0,-30 15 0,-29 16 0,-31 14 0,-30 14 0,-28 15 0,-33 19 0,-40 24 0,-34 25 0,-31 26 0,-22 16 0,-18 6 0,-11 3 0,-4 2 0,10-7 0,25-15 0,36-23 0,46-30 0,46-32 0,46-33 0,43-26 0,40-23 0,36-16 0,28-12 0,22-12 0,15-11 0,7-8 0,4-6 0,-6 0 0,-12 9 0,-16 12 0,-20 15 0,-23 18 0,-24 17 0,-29 18 0,-29 16-128,-32 18 128,-31 17 0,-37 22 0,-41 26 0,-33 21 0,-25 19 0,-17 10 0,-11 3 0,-1-2 0,6-8 0,18-13 0,27-17 0,33-17 0,34-20 0,34-18 0,31-19 0,32-17 0,31-18 0,34-18 0,37-18 0,32-17 0,23-17 0,15-11 0,5-7 0,-8 3 0,-16 10-128,-24 14 128,-29 18-128,-30 19 0,-29 19 0,-31 23 0,-33 24 0,-36 26 0,-42 29 0,-34 21 128,-29 16-128,-21 11 128,-18 6 0,-9 6 0,-1 5 0,5-1 0,9-7 0,21-15 0,28-20 0,31-23 0,32-24 0,32-20 0,32-19 0,29-19 0,25-19 0,26-22 0,31-25 0,25-19 0,20-14 0,10-4 0,2 3 0,-7 10 0,-13 13 0,-18 17 0,-24 17-128,-24 17 128,-25 14-128,-26 15 128,-31 15-128,-28 16 0,-30 16 0,-31 21 128,-34 26 0,-26 21 0,-21 15 0,-11 8 0,-5-1 0,6-6 0,13-13 0,22-16 0,29-21 0,34-21 0,35-22 0,45-25 0,53-28 0,43-26 128,34-19-128,20-16 0,9-10 0,-1-2 0,-10 3 0,-17 10 0,-23 15-128,-26 19 128,-25 19-128,-28 23 128,-28 23-128,-25 20 128,-23 18 0,-25 16 0,-27 15 0,-20 10 0,-14 6 0,-5 2 0,3 0 0,14-8 0,24-14 0,25-16 128,23-17-128,23-17 128,20-19-128,20-20 128,19-17-128,20-16 128,18-13-128,19-12 0,20-10 0,13-7 0,7-4 0,-2 1 0,-6 6 0,-13 9 0,-19 14 0,-20 15 0,-20 14 0,-19 14 0,-19 13 0,-19 12 0,-13 10 0,-16 7 0,-16 6 0,-14 5 0,-11 3 0,-8 3 0,-5 1 0,1 1 0,7-2 0,9-3 0,14-5 0,13-4 0,13-6 0,14-4 0,13-6 0,14-6 0,15-8 0,12-8 0,11-7 0,9-7 0,5-4 0,0-2 0,-3 2-128,-8 4 128,-8 5-128,-13 8 128,-19 10-128,-19 11 128,-18 12 0,-14 11 0,-9 10 0,-6 7 0,0 4 0,2 0 0,4-4 0,6-6 0,9-8 0,7-9 0,10-8 0,11-8 0,14-10 0,14-12 0,15-15 0,15-17 0,15-14 0,14-11 0,12-5 0,10-2 0,6-1 0,-3 5 0,-12 11 0,-16 12 0,-19 12 0,-23 14 0,-24 12 0,-25 13 0,-19 11 0,-19 12 0,-16 13 0,-10 11 0,-3 6 0,2 1 128,6-2-128,9-6 128,10-7-128,14-10 128,12-10-128,15-11 128,16-14-128,15-14 128,13-14-128,10-10 0,6-9 0,3-2 0,-1 3 0,-4 4 0,-5 8 0,-7 7 0,-7 7 0,-7 8 0,-10 9 0,-12 10 0,-14 13 0,-13 11 0,-13 9 0,-8 6 0,-3 0 0,1-2 0,6-6 0,8-6 0,8-7 0,13-6 128,14-6-128,17-6 128,18-9-128,19-8 128,14-9-128,10-8 128,6-7-128,1-7 0,0-4 0,-6-1 0,-6 2 0,-9 5 0,-10 6 0,-12 9 0,-16 13 0,-16 14 0,-16 15 0,-14 13 0,-15 10 0,-12 5 0,-9 2 0,-5-1 0,0-3 0,6-7 0,9-7 0,11-7 0,11-7 0,12-6 0,14-7 0,18-7 128,18-10-128,19-10 128,15-13-128,11-12 0,5-13 0,3-7 0,-2-3 0,-6 2 0,-9 5 0,-12 8 0,-14 11 0,-15 10 0,-17 13 0,-19 14 0,-19 16 0,-17 15 0,-17 13 0,-12 11 0,-6 6 0,-3 2 0,4-1 0,6-3 0,10-6 0,12-5 0,13-7 0,14-5 0,17-5 0,17-5 0,16-5 0,15-5 128,16-7-128,14-7 128,14-8-128,7-10 128,5-10-128,1-10 0,-1-10 0,-5-4 0,-8-3 0,-11 5 0,-13 8 0,-18 13 0,-22 17 0,-21 21 0,-21 20 0,-19 17 0,-15 12 0,-10 5 0,-8 1 0,0-4 0,6-6 0,8-8 0,13-8 0,15-8 0,20-7 0,23-8 0,24-8 0,22-9 0,18-12 0,14-10 0,12-12 0,14-13 0,13-14-128,6-8 128,-4 0-128,-12 6 0,-22 13-128,-24 17 128,-26 16 0,-27 19 128,-28 22-128,-25 20 128,-23 15 0,-15 11 0,-13 7 0,-11 6 0,-12 5 0,-3-2 0,9-9 0,16-11 0,18-14 0,21-12 0,20-12 0,23-12 128,26-13-128,24-13 128,22-14-128,25-12 0,27-15 0,22-14 0,15-15 0,4-8 0,-5-2 0,-17 5 0,-22 12 0,-25 17 0,-27 18-128,-26 19 128,-23 22 0,-22 19 0,-20 21 0,-19 15 0,-16 13 0,-13 5 0,-10 3 0,-3-2 0,4-6 0,7-7 0,13-8 0,14-10 0,17-10 0,19-12 0,25-12 0,26-13 0,27-12 0,27-17 0,29-23 0,23-21 0,21-18 0,11-10 0,5-3-128,-6 5 128,-15 11-128,-23 18 128,-27 18-128,-28 19 128,-26 16-128,-31 17 128,-33 17-128,-36 24 128,-40 26 0,-34 26 0,-25 23 0,-17 13 0,-12 5 0,-2-1 0,3-3 0,16-11 0,24-15 0,33-23 128,39-27-128,47-32 128,50-31-128,46-29 128,41-27-128,32-25 128,23-24-128,17-14 0,8-8 0,1 0 0,-8 6 0,-13 8 0,-18 8 0,-22 11 0,-27 12 0,-26 17 0,-25 18 0,-31 24 0,-37 27 0,-36 30 0,-30 27 0,-28 20 0,-27 13 0,-19 8 0,-11 4 0,1-2 0,14-7 128,23-14 0,28-15 0,30-21 0,30-22 0,30-21 0,29-20-128,32-20 128,37-21-128,28-21 0,21-20 0,12-14 0,8-6-128,0 0 0,-3 6-128,-13 11 128,-18 11 0,-23 17 0,-25 18 0,-30 22 0,-35 25 0,-36 24 0,-42 24 0,-34 24 128,-29 24 0,-22 23 0,-19 24 0,-11 17 0,-5 10 0,2 2 0,7-4 0,16-11 128,24-19 0,32-22 0,35-23 0,37-24 0,35-26 0,38-25 0,41-28-128,37-24 128,34-20-128,20-15 128,10-9-128,-1-3 0,-9 6 0,-14 11 0,-20 17 0,-24 18 0,-26 21 0,-33 26 0,-37 33 0,-37 30 0,-38 25 0,-31 21 0,-25 20 0,-20 15 0,-17 14 0,-10 5 0,-6-2 0,4-6 0,11-12 0,19-17 128,26-20-128,24-23 128,27-21-128,23-22 0,23-19 0,22-20 0,22-20 0,28-21 0,31-21-128,25-19 128,16-16-128,3-6 128,-11 2-128,-20 18 128,-30 30-128,-34 34 128,-35 34-128,-41 31 128,-43 27 0,-34 23 0,-28 18 0,-16 12 0,-9 9 0,0 0 0,7-5 0,15-14 0,23-18 0,27-24 128,31-23-128,33-28 128,36-29-128,38-34 128,41-37-128,38-31 128,35-23-128,24-16 128,13-13-128,1 0 0,-11 8 0,-20 20 0,-28 25-128,-36 30 128,-41 32-128,-44 37 128,-45 42-128,-47 36 128,-43 31 0,-36 25 0,-28 15 0,-19 12 0,-11 8 0,-3 2 0,4-4 0,13-9 128,21-14 0,30-20 0,31-24 0,38-30 0,38-34 0,42-34 0,41-34-128,38-29 128,32-30-128,24-18 127,16-13-127,6-3 0,2 6 0,-7 12 0,-11 15 0,-19 17 0,-22 18 0,-27 17 0,-25 18 0,-29 20 0,-30 20 0,-34 24 0,-36 24 0,-30 24 0,-19 24 0,-15 17 0,-11 15 0,-6 6 0,-3 0 0,4-5 0,11-11 0,21-16 128,27-24 0,28-26 0,31-29 0,31-30 0,31-28 0,34-30 0,38-35 0,28-26 0,22-20 0,12-6 0,4 6-128,-4 14 128,-12 19-128,-18 23 128,-21 23-128,-25 20 0,-26 20 0,-29 18 0,-33 18 0,-35 22 0,-37 29 0,-30 27 0,-23 27 0,-16 18 0,-12 6 0,-5 4 0,0-1 0,8-2 0,15-7 0,23-17 0,32-30 0,38-40 0,39-46 0,41-43 128,41-38-128,33-32 0,25-26 0,16-14 0,6-4 0,-3 9 0,-13 17 0,-20 25 0,-26 28 0,-29 30 0,-33 31-128,-36 34 128,-38 38-128,-36 33 128,-32 23-128,-28 17 128,-21 15-128,-11 8 128,-5 5 0,2-4 0,8-14 0,18-22 0,25-27 0,36-35 0,42-40 0,44-44 0,44-46 0,39-37 0,36-29 0,28-21 0,21-17 0,11-8 0,5-1 0,0 2 0,-2 4-128,-8 8 128,-12 9-128,-20 16 128,-24 21-128,-26 24 128,-26 26-128,-32 27 128,-33 28-128,-34 30 128,-35 32-128,-28 27 128,-25 23-128,-21 17 128,-15 11 0,-10 11 0,-8 10 0,3 3 0,10-1 0,15-7 0,18-14 0,23-19 0,26-23 0,24-23 0,22-19 0,22-18 0,22-17 0,23-18 0,23-20 0,27-24 0,30-29 0,24-21 0,15-15 0,6-3 0,-5 6 0,-13 17 0,-20 20 0,-27 24 0,-26 21 0,-30 23 0,-29 23 0,-27 24 0,-22 24 0,-27 25 0,-29 28 0,-25 22 0,-21 15 0,-13 13 0,-7 10 0,-1 3 0,4-6 0,12-13 0,18-22 0,22-25 0,25-25 0,26-24 0,28-23 0,29-23 128,32-24-128,32-31 128,36-35-128,28-29 128,26-21-128,15-9 128,11 3-128,-6 13 0,-19 22 0,-29 26 0,-33 27 0,-37 28 0,-37 26 0,-39 25 0,-41 29 0,-35 26 0,-26 28 0,-21 17 0,-14 10 0,-7 3 0,0-5 0,10-9 0,19-17 0,26-21 128,30-24-128,31-24 128,31-26-128,34-27 128,38-27-128,35-28 128,29-27-128,24-22 128,16-17-128,8-5 0,-2 3 0,-11 13 0,-19 21 0,-25 22 0,-26 24 0,-28 23 0,-30 26-128,-33 31 128,-37 34-128,-34 30 128,-33 22 0,-25 18 0,-20 11 0,-13 7 0,-10 5 0,0-1 0,8-4 0,16-13 0,22-17 0,25-20 0,27-23 0,28-24 0,29-22 0,28-21 0,27-21 0,30-24 128,34-26-128,28-22 0,20-20 0,10-10 0,3-5 0,-7 7 0,-12 11-128,-20 19 128,-23 19-128,-26 20 0,-26 18 0,-28 19 0,-29 21 0,-25 21 0,-22 22 0,-25 23 0,-29 23 0,-23 18 128,-18 14-128,-6 7 128,0 4 0,12-5 0,18-11 0,24-18 0,27-22 0,29-27 0,31-30 0,28-31 0,24-29 0,25-29 0,26-29 0,24-21 0,20-15 0,9-5 0,0 4 0,-12 13 0,-20 20 0,-24 26 0,-29 28 0,-29 28 0,-33 24 0,-32 23 0,-34 22 0,-25 20 0,-19 16 0,-11 13 0,-7 12 0,-5 4 0,-3-1 0,10-10 0,22-20 0,32-25 0,37-29 0,43-32 128,44-33-128,35-31 128,25-29-128,17-22 128,8-13-128,2-2 128,-4 9-128,-10 15 0,-16 22 0,-21 22 0,-23 22 0,-27 23 0,-29 23 0,-26 24 0,-23 22 0,-26 24 0,-26 23 0,-24 16 0,-19 10 0,-8 5 128,4 4-128,8-1 128,14-3-128,18-10 128,21-17-128,23-21 128,23-23-128,23-23 128,22-21-128,20-20 128,17-19-128,21-23 0,22-24 0,21-18 128,20-14-128,7-5 128,0 2-128,-13 11 0,-20 16 0,-25 19 0,-22 21 0,-23 21 0,-23 19 0,-21 17 0,-23 17 0,-19 13 0,-17 11 0,-11 6 0,-6 4 0,-3 4 0,-1 6 0,6 0 0,11-7 0,14-11 0,18-13 0,18-15 0,21-17 0,22-19 0,25-21 0,32-27 0,37-33 0,34-30 0,26-25 0,18-14 0,13-5 0,1 7 0,-8 12 0,-19 17 0,-25 20 0,-28 19 0,-30 21 0,-31 18 0,-29 21 0,-30 19 0,-31 17 0,-34 21 0,-38 25 0,-31 23 0,-23 25 0,-18 17 0,-13 8 0,-4 5 0,7 0 0,16-2 0,20-8 0,27-11 0,29-17 0,32-21 0,31-26 0,31-34 0,26-39 0,27-36 0,30-32 0,28-23 128,26-16-128,29-13 0,29-17 0,16-6 0,2 3 0,-17 13 0,-29 23 0,-37 26 0,-40 30-128,-44 33 128,-48 36-128,-43 33 128,-40 32-128,-30 24 128,-19 15 0,-8 6 0,-4 0 0,5-6 0,11-12 0,20-16 0,23-20 0,29-21 0,30-20 0,31-20 0,30-21 0,31-22 0,32-25 0,30-23 0,27-22 0,20-16 0,12-14 0,7-5 0,2 2 0,-6 11 0,-12 14 0,-20 17 0,-28 21 0,-29 20 0,-29 18-128,-31 19 128,-34 18-128,-35 19 128,-39 19-128,-29 19 128,-21 20 0,-14 17 0,-7 15 0,0 7 0,7-2 0,16-11 0,24-17 0,28-21 0,32-20 0,32-22 0,33-22 0,34-28 0,35-29 0,33-26 0,29-20 0,21-13 0,15-9 0,8-6 128,5-4-128,-4 1 0,-9 5 0,-14 9 0,-18 14 0,-21 16 0,-28 19 0,-27 19 0,-27 17 0,-32 22 0,-39 26 0,-39 27 0,-39 31 0,-34 26 0,-28 20 0,-21 14 128,-13 10-128,-6 4 128,-1 2-128,12-7 128,22-17-128,30-22 128,38-27 0,44-32 0,48-37 0,47-36 0,43-35-128,40-26 128,37-20-128,30-14 128,18-12-128,12-5 0,5-3 0,-4 6 0,-13 7 0,-19 15 0,-23 16 0,-28 19 0,-33 19 0,-38 21 0,-44 24 0,-57 31 0,-74 40 0,-63 35 0,-49 34 0,-31 19 0,-16 10 0,1-1 0,12-7 0,25-14 0,33-19 0,37-21 0,37-22 0,44-29 128,47-33-128,47-33 128,46-31-128,42-30 0,39-28 0,30-22 0,21-14 0,11-6 0,5 1-128,-8 6 128,-17 7-128,-27 15 0,-32 19-128,-35 24 128,-36 25-128,-42 32 128,-49 37 0,-52 37 0,-50 32 0,-43 28 128,-37 24 0,-24 18 0,-15 14 0,-6 3 0,1-4 0,13-12 0,27-15 0,35-23 0,43-26 0,49-33 128,57-38-128,57-42 128,58-43-128,53-39 128,51-33-128,40-27 0,32-23 0,17-13 0,7-3 0,-10 11 0,-18 21 0,-32 28 0,-40 32 0,-43 31 0,-44 29-128,-51 29 128,-57 32-128,-58 33 128,-57 38 0,-52 32 0,-45 30 0,-35 25 0,-26 21 0,-15 14 0,-9 5 0,14-10 0,34-22 0,43-29 128,51-32-128,53-35 128,55-35-128,57-40 128,55-43-128,51-38 128,45-35-128,36-27 0,28-22 0,19-14 0,12-6 0,1 4 0,-8 13 0,-21 19 0,-32 25 0,-36 26 0,-39 28 0,-43 28 0,-47 33 0,-48 31 0,-49 29 0,-45 29 0,-38 30 0,-32 24 0,-25 16 0,-17 14 0,-10 11 0,-2 5 0,8-1 0,20-11 0,32-21 0,50-42 0,67-57 0,69-61 0,68-57 0,60-50 0,53-41 0,38-28 0,29-15 0,15-9 0,6-3 0,-5 5 0,-14 12 0,-25 22 0,-31 28 0,-35 33 0,-40 31 0,-45 33 0,-50 32 0,-50 37 0,-52 40 0,-46 35 0,-46 28 0,-37 25 0,-30 20 0,-19 14 0,-8 8 0,3 0 0,11-10 0,25-19 0,37-28 0,48-35 128,57-41-128,59-45 128,56-49-128,54-44 128,54-41-128,44-33 128,35-29-128,25-17 0,17-8 0,0 6 128,-9 18-128,-25 28 0,-35 31 0,-40 33 0,-40 32 0,-50 33 0,-56 35 0,-58 38 0,-56 41 0,-51 37 0,-45 33 0,-40 32 0,-35 36 0,-27 23 0,-22 13 0,-2 1 128,15-6-128,34-24 128,49-38-128,58-45 128,59-49-128,59-54 128,57-56-128,56-51 128,56-42-128,50-36 128,41-34-128,31-20 128,21-10-128,9 2 0,1 9 0,-15 21 0,-28 28 0,-37 33 0,-43 36 0,-47 41 0,-52 43-128,-51 40 128,-54 31-128,-46 30 128,-43 27 0,-33 23 0,-27 19-128,-23 19 128,-21 20-128,-12 12 128,-1 1 0,10-9 0,19-16 0,30-27 0,38-34 0,48-42 0,53-49 0,55-51 0,54-52 0,53-50 0,52-48 0,45-44 0,39-41 0,31-29 0,23-19 0,20-13 0,21-11 0,-6 9 0,-30 31 0,-49 46 0,-64 57 0,-71 61 0,-70 61-128,-72 54 128,-67 48-128,-61 42 128,-50 41-128,-41 33 128,-31 27 0,-16 17 0,-3 12 0,15-8 0,31-22 0,45-33 0,54-43 0,58-47 0,59-49 0,58-50 128,57-48-128,49-39 0,40-32 0,32-24 0,25-20 0,13-9 0,5 3 0,-10 14 0,-19 23 0,-28 29 0,-37 30 0,-42 32 0,-47 31 0,-48 30 0,-47 32 0,-44 32 0,-42 35 0,-35 30 0,-26 26 0,-22 21 0,-17 19 0,-4 7 0,9-5 0,23-18 0,33-31 0,44-43 0,49-55 0,56-57 0,60-59 0,55-50 0,51-45 0,42-30 0,34-22 0,27-14 0,17-10 0,3 2 0,-11 11 0,-26 25 0,-35 31 0,-40 36 0,-43 35 0,-42 34 0,-39 31 0,-44 30 0,-48 28 0,-45 33 0,-40 33 0,-37 27 0,-32 18 0,-19 11 0,-3 4 0,12-8 0,26-16 0,33-23 0,38-25 0,40-30 0,39-31 0,38-31 0,34-29 0,33-25 0,29-24 0,25-17 0,21-15 0,10-8 0,1-1 0,-6 9 0,-13 14 0,-19 19 0,-23 23 0,-26 23 0,-30 21-128,-26 23 128,-27 20 0,-25 21 0,-22 20 0,-25 21 0,-24 21 0,-15 11 0,0 0 0,12-10 0,25-22 0,31-26 0,35-28 0,33-27 0,31-23 0,25-21 0,23-15 0,10-7 0,-3 3 0,-9 8 0,-14 11 0,-15 11 0,-14 11 0,-13 7 0,-10 7 0,-6 4 128,-5-1-128,-1-1 128,0-3-128,2-4 128,3-5-128,6-5 128,6-5-128,5-5 128,6-3-128,6-3 0,2 0 0,0 4 0,-3 3 0,-6 7 0,-6 6 0,-11 8 0,-16 10 0,-14 9 0,-12 8 0,-11 7 128,-9 2-128,-3 2 0,0-1 0,4-3 0,7-4 0,9-7 0,11-9 0,14-11 0,13-12 0,14-15 0,14-16 0,13-16 0,13-14 0,16-11 0,20-12 0,14-5 0,8-3 0,-1 1 0,-9 3 0,-16 8 0,-19 9 0,-20 11 0,-17 15 0,-15 14 0,-11 13 0,-11 14 0,-11 14 0,-13 18 0,-15 18 0,-13 17 0,-12 13 0,-4 6 0,1 2-128,5-4 128,10-7 0,15-11 0,20-12 0,24-14 0,28-18 0,32-23 0,35-25 0,31-24 0,28-19 0,17-10 0,7-1 0,-5 5 0,-12 12-128,-19 15 128,-27 18-128,-29 17 128,-33 18-128,-33 17 128,-34 18-128,-35 19 128,-39 20 0,-31 19 0,-26 20 0,-13 13 0,-1 4 0,12-7 0,25-15 0,27-20 0,27-20 0,27-23 0,24-23 0,38-32 0,50-40 0,43-34 0,37-23 0,20-14 0,7-6 0,-7 5 0,-16 10 0,-24 15 0,-30 20 0,-32 21 0,-33 20 0,-34 21 0,-33 21 0,-33 27 0,-31 28 0,-28 24 0,-27 17 0,-17 10 0,-11 3 0,-2 0 0,7-6 0,18-9 0,29-15 0,33-18 0,34-17 0,33-18 0,31-19 0,36-21 0,37-22 0,35-22 0,28-22 0,16-15 0,7-10 0,-5 1 0,-13 9 0,-23 16 0,-26 20 0,-30 21 0,-30 18 0,-31 20 0,-33 20 0,-29 19 0,-27 16 0,-25 16 0,-21 16 0,-6 4 0,10-4 0,18-12 0,24-15 0,29-21 128,30-22-128,31-23 128,32-21-128,33-17 0,31-17 0,25-8 0,14 0-128,0 7 128,-11 12-128,-22 14 128,-29 15-128,-38 15 0,-43 16 0,-41 14 128,-36 13 0,-32 13 0,-30 11 0,-10 3 0,7-2 0,18-7 0,25-9 0,23-8 128,22-7-128,23-8 0,21-7 0,21-8 0,21-8 0,15-7 0,13-5 0,4-2 0,-1-1 0,-5 3 0,-11 2 0,-18 7 0,-26 7 0,-27 9 0,-29 8 0,-22 7 0,-17 6 0,-7 4 0,2 1 0,8-2 0,11-4 0,16-8 0,18-11 0,19-10 0,24-11 0,21-7 0,24-7 0,17-5 0,15-2 0,4 2 0,-1 5-128,-14 10 128,-23 14-128,-26 13 128,-30 12-128,-24 9 128,-17 5 0,-11 2 0,0-3 0,6-4 0,13-7 0,20-9 0,21-9 0,26-11 0,28-14 0,29-17 0,32-22 0,24-15 0,17-8 0,5 0 0,-5 7 0,-15 12 0,-23 16 0,-29 17 0,-32 15 0,-32 16 0,-34 15 0,-27 13 0,-24 14 0,-14 10 0,-6 6 0,2 3 0,8-4 0,11-4 0,14-7 0,14-7 0,15-6 0,15-6 0,14-6-128,11-3 128,7-5-256,4 0 128,-2 0-128,-8 3 128,-14 8-128,-17 7 128,-19 10-128,-19 11 128,-22 14-127,-24 18 127,-29 26 0,-24 18 0,-20 12 0,-10 5 0,-3-3 0,9-8 128,19-14-128,27-17 128,32-18-128,31-18 128,30-15-128,27-13 128,24-13-128,21-13 128,17-10 0,14-9 0,11-9 0,10-7 0,9-4-128,1-1 128,-9 5-128,-14 5 0,-18 8 0,-20 12 128,-26 13-128,-23 18 128,-20 18 0,-19 15 0,-17 12 0,-20 14 0,-22 12 0,-15 12 0,-11 12 0,-3 11 0,7 7 0,8 1 128,11-2-128,10-6 128,9-5-128,10-3 128,10-3-128,11-6 128,13-13-128,12-14 128,11-13-128,10-12 128,10-10-128,11-10 128,10-9-128,12-11 0,13-9 0,25-20 128,37-27-128,32-28 128,27-24-128,13-18 128,4-9-128,-8 0 0,-16 8 0,-22 15 128,-26 16-128,-25 17 0,-22 16 0,-20 13 0,-16 12 0,-14 8 0,-9 6 0,-13 8 128,-17 10-128,-16 12 128,-17 13-128,-16 15 0,-14 15 0,-16 17 128,-18 16-128,-10 8 0,1 0 0,11-10 0,20-19 0,28-19 0,28-19 0,29-18 0,30-15 0,29-15 0,28-12 0,27-15 0,30-17 0,25-17 128,20-17-128,10-12 0,1-6 0,-9-1 0,-13 6 0,-20 9 0,-25 16 0,-29 15 0,-29 18 0,-32 19 0,-34 20 0,-36 25 0,-41 31 0,-34 23 0,-28 19 0,-18 10 0,-10 6 0,1-3 0,11-10 0,19-16 0,30-21 0,36-20 0,39-21 0,43-22 127,45-24-127,44-21 128,42-21-128,33-20 0,26-17 0,15-13 0,10-6 0,-2 1 0,-13 9 0,-23 14 0,-33 18-128,-34 19 128,-38 20-127,-44 22 127,-52 28 0,-51 29 0,-47 32 0,-41 25 0,-32 19 0,-21 13 0,-8 9 0,4 3 127,14 1 1,24-9 0,32-18 0,37-22 0,40-23 0,41-28 0,40-31 0,40-31 0,42-33 0,35-27 0,33-21-128,24-13 128,19-5-128,7-1 128,-3 4-128,-17 9 0,-26 17 0,-35 21 0,-36 23 0,-57 31 0,-73 41 0,-68 36 0,-54 35 0,-39 27 0,-25 22 0,-8 9 128,4 3-128,16-8 128,23-10-128,32-18 128,39-21-128,41-25 128,45-27-128,44-30 128,42-29-128,39-26 0,34-20 0,27-18 0,17-14 0,11-12 0,4-6 0,-5-1 0,-13 6 0,-22 12 0,-29 16-128,-39 21 128,-44 26-128,-49 28 128,-48 32-128,-44 27 128,-36 23 0,-28 17 0,-21 13 0,-9 11 0,1 10 0,9 3 0,17-2 0,24-13 0,31-19 0,39-27 128,45-30-128,45-32 128,43-31-128,38-29 0,33-27 0,24-21 0,15-13 0,7-5 0,3 5 0,-8 11 0,-14 15 0,-23 17 0,-28 16-128,-34 17 128,-40 16-128,-43 20 128,-46 21 0,-43 24 0,-38 27 0,-26 20 0,-18 17 0,-5 6 0,4-3 0,16-11 128,26-19-128,33-22 128,39-23 0,40-22 0,36-21-128,43-21 128,45-23-128,41-26 128,33-26-128,27-23 0,24-14 0,9-10 0,2-4 0,-10 1 0,-14 5 0,-24 12 0,-27 16 0,-30 19 0,-32 22 0,-35 20 0,-37 20 0,-31 17 0,-28 18 0,-20 15 0,-11 15 0,-6 11 0,4 3 0,7 1 0,11-5 0,13-6 0,17-9 0,20-13 0,24-17 0,31-22 0,37-26 0,34-22 0,29-17-128,24-12 128,19-5-256,2 4 0,-16 12-128,-32 19 128,-50 24 0,-57 25 128,-65 27 0,-56 26 128,-48 26 0,-36 23 0,-25 21 0,-11 13 0,1 6 0,15-5 128,25-14-128,34-19 128,37-23-128,38-24 128,40-24 0,45-28 0,49-29-128,45-29 128,38-27-128,31-18 0,25-8 0,14-2 0,2 2-128,-4 4 128,-9 3-128,-17 6 128,-24 8-128,-30 13 0,-35 18 0,-42 22 0,-44 25 0,-50 29 128,-48 29-128,-41 25 128,-29 19 0,-18 10 0,-8 1 0,7-8 0,19-12 0,28-17 128,32-15 0,35-16 0,34-15-128,39-15 128,38-19-128,39-20 128,35-24-128,28-22 0,20-17 0,10-9 0,4-1 0,-6 4 0,-14 9-128,-20 6 128,-29 5-128,-29 10 128,-32 13-128,-36 16 128,-42 22-128,-43 23 128,-43 24 0,-35 23 0,-28 20 0,-18 12 0,-11 8 0,-1 1 0,6-1 0,18-7 0,30-12 0,32-13 0,34-13 0,36-15 0,37-15 0,39-15 0,38-15 0,34-15 0,24-13-128,16-12 128,5-9-128,-8-3 0,-18 3-128,-27 9 1,-31 14-1,-44 21 128,-55 27 0,-51 28 0,-47 29 0,-40 20 128,-36 16 0,-25 10 0,-19 8 0,-8 6 0,0 9 128,7 2 0,14-2 0,26-8 128,31-16-128,55-31 127,75-47-127,76-46 128,73-43-128,60-32 0,50-22-128,33-17 128,19-14-128,4-5 0,-5 1 0,-21 12 0,-31 20 0,-40 25 0,-43 25 0,-47 25 0,-45 24 0,-53 21 0,-56 20-128,-53 23 128,-48 25 0,-39 25 0,-31 24 0,-22 16 0,-15 9 0,-5 6 0,2 7 0,13 0 0,21-7 0,35-18 0,49-25 0,58-37 128,63-43-128,64-40 128,63-35-128,52-30 0,42-22 0,31-16 0,23-15 0,12-7 0,4-1 0,-7 6 0,-18 12 0,-27 18 0,-37 18 0,-45 24 0,-49 24 0,-57 25 0,-60 27-128,-58 25 128,-54 25 0,-42 26 0,-34 26 0,-24 20 0,-15 13 0,-2 5 0,9-2 0,26-11 128,37-20-128,46-24 128,51-29-128,56-31 128,58-29-128,57-31 128,54-31-128,49-28 0,42-26 0,30-16 0,19-7 0,8-4 0,-1 0 0,-15 5 0,-28 7 0,-35 14 0,-42 17 0,-42 21 0,-39 21 0,-49 26 0,-54 28 0,-54 32 0,-50 34 0,-47 29 0,-40 19 0,-31 15 0,-22 13 0,-13 10 0,-1 7 0,8 0 0,18-11 0,30-18 0,40-23 0,51-28 128,61-28-128,64-32 128,63-33-128,60-32 128,50-30-128,42-22 0,30-16 0,16-6 0,8 0 0,-8 4 0,-19 9 0,-36 15 0,-52 22 0,-64 29 0,-71 34 0,-67 33 0,-63 28 0,-54 23 0,-46 21 0,-32 18 0,-19 16 0,-5 7 0,9 1 0,24-8 0,38-17 0,43-21 128,45-22-128,47-23 128,48-26-128,49-27 0,47-29 0,38-25 0,32-23 0,20-14 0,13-7 0,4 4 0,-7 9-128,-17 16 128,-26 18-128,-39 20 128,-50 21-128,-52 22 128,-54 25 0,-47 25 0,-45 25 0,-33 22 0,-23 14 0,-11 6 0,-1-4 0,14-11 128,28-17-128,35-19 128,42-21 0,43-19 0,48-18-128,48-24 128,51-28-128,46-28 128,45-31-128,31-19 0,23-12 0,8-1 0,-1 6-128,-15 14 128,-27 16-128,-34 19 0,-40 22-128,-50 24 128,-61 29 0,-59 26 0,-56 24 0,-48 24 128,-38 22 0,-32 20 0,-23 18 0,-12 13 0,-5 6 0,7-2 0,18-6 0,28-15 0,39-20 0,45-25 0,52-26 0,51-29 0,52-29 0,45-24 0,40-23 0,30-18 0,25-15 0,10-11 0,0-7 0,-14 2 0,-22 9 0,-28 14 0,-29 19-128,-40 24 128,-46 33 0,-50 30 0,-49 28 0,-42 22 0,-34 15 0,-21 9 0,-10 5 0,2 1 0,17 2 0,24-3 128,32-9-128,37-14 128,39-16-128,41-23 128,44-29-128,41-29 0,40-28 0,48-27 0,56-28 0,47-21 0,35-17 0,17-10 0,1-2 0,-10 4 0,-19 13-128,-26 18 128,-33 20-256,-38 23 128,-40 20-128,-44 23 128,-43 22 0,-47 24 0,-46 22 0,-41 21 128,-35 22 0,-26 13 0,-22 6 0,-10 0 0,-2-3 0,11-11 0,23-13 0,33-19 128,42-21-128,51-22 128,58-23-128,55-21 128,51-23-128,42-24 128,36-22-128,27-18 0,20-11-128,9-2 128,0 4-512,-16 15 129,-28 18-513,-43 23 128,-51 23 512,-63 27 0,-71 29 128,-71 30 128,-68 34 0,-58 28 0,-46 22 128,-32 19 128,-24 13 0,-13 12 128,-5 10 0,12 1 0,30-10-128,41-20 0,51-29-128,58-33 127,61-36 1,62-36 0,61-36-128,53-34 128,45-31-128,33-22 0,25-16-128,20-11 128,16-8-128,7-7 128,-2-4-128,-12 3 0,-21 9 0,-28 17 0,-34 21 0,-37 23 0,-36 21 0,-32 19 0,-28 14 0,-23 12 0,-22 8 0,-17 5 0,-14 5 0,-9 2 0,-2 3 0,0 1 0,7 0 0,9-1 0,13-3 0,17-3 0,20-3 0,17-5 0,18-4-128,9-4 128,7-3-256,0-1 128,-6-1-384,-9 2 128,-11 2-639,-17 6 127,-22 7-384,-26 7 0,-23 7-7040,-4 1 4608</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3.981"/>
    </inkml:context>
    <inkml:brush xml:id="br0">
      <inkml:brushProperty name="width" value="0.35" units="cm"/>
      <inkml:brushProperty name="height" value="2.1" units="cm"/>
      <inkml:brushProperty name="color" value="#849398"/>
      <inkml:brushProperty name="inkEffects" value="pencil"/>
    </inkml:brush>
  </inkml:definitions>
  <inkml:trace contextRef="#ctx0" brushRef="#br0">0 776 128,'0'0'0,"0"0"0,14-6 0,14-6 0,15-8 0,14-6 0,10-5 0,9-4 0,9-2 0,9-3 0,12-2 0,9-1 0,6-1 1024,1 0-512,-6 0 128,-13 4 128,-18 3-256,-19 6 128,-18 5 0,-16 6 0,-12 6 0,-15 7 0,-16 9-128,-17 12 0,-19 11-128,-17 8 128,-17 6-128,-11 4 128,-9 0 0,-2 2 0,0 0-128,4-2 128,9-2-256,11-5 128,15-6-256,13-5 128,13-6-128,17-6 128,19-4-128,19-8 128,19-7-128,18-7 0,19-7 0,23-5 0,24-7 0,19-6 0,9-6-128,2-3 128,-4-1-128,-11 3 128,-16 5-128,-21 6 128,-24 8-128,-22 7 128,-21 6-128,-21 8 128,-25 10-128,-21 7 128,-14 8 0,-14 4 0,-12 5 0,-9 2 0,-8 1 0,-2-2 0,5-2 0,8-5 0,13-3 0,13-3 0,13-3-128,16-3 128,19-2-128,21-4 128,22-4-128,21-6 127,19-6-127,22-7 128,23-7-128,19-8 128,14-8-128,3-8 0,-5-4 0,-11 0 0,-15 2 0,-21 6 0,-24 9 0,-23 10 0,-20 9 0,-21 10 0,-23 11 0,-23 11 0,-23 10 0,-20 8 0,-22 6 0,-31 6 0,-39 9 0,-28 4 0,-17 2 0,2-4 0,16-4 0,29-8 0,37-10 0,36-10 128,32-10-128,31-9 128,28-9-128,28-8 128,26-6-128,27-8 128,25-10-128,21-9 128,15-8-128,5-8 0,-2-6 0,-10-3 0,-17 2 0,-22 8 0,-26 12 0,-31 14 0,-37 17 0,-35 19 0,-34 18 0,-34 17 0,-38 16 0,-28 10 0,-20 6 0,-10-1 128,-2-3-128,6-4 128,9-3-128,22-7 128,32-9 0,32-10 0,30-9-128,27-9 128,22-9 0,22-8 0,21-10-128,19-8 128,19-8-128,14-6 128,11-5-128,11-5 128,6-7-128,-2 1 0,-13 5 0,-17 9 0,-19 10 0,-23 11 0,-29 11 0,-25 10 0,-23 10 0,-17 6 128,-15 5-128,-7 0 128,0-1-128,5-3 128,11-4 0,13-6 0,16-6-128,21-8 128,25-11-128,24-15 0,25-14-256,30-17 128,35-17-384,56-31-12927,-1 3 8191</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5.815"/>
    </inkml:context>
    <inkml:brush xml:id="br0">
      <inkml:brushProperty name="width" value="0.35" units="cm"/>
      <inkml:brushProperty name="height" value="2.1" units="cm"/>
      <inkml:brushProperty name="color" value="#849398"/>
      <inkml:brushProperty name="inkEffects" value="pencil"/>
    </inkml:brush>
  </inkml:definitions>
  <inkml:trace contextRef="#ctx0" brushRef="#br0">914 290 13056,'0'0'0,"0"0"0,-6 3 0,-7 3 0,-11 3 0,-10 6 0,-11 5 0,-9 6 0,-6 10 0,-5 9 128,-3 9 0,1 5 0,4 3 0,6-3 0,8-5 0,9-8 128,10-10-128,11-13 128,11-17-128,13-18 128,15-18-128,14-14 0,12-12 0,12-7 0,9-2-128,6 1 128,2 1-128,-3 6 128,-8 7-128,-9 9 128,-11 8-128,-14 10 128,-14 12 0,-19 11 0,-21 11 0,-22 14 0,-20 15-1,-15 12 1,-11 13 0,-4 7 128,0 2 0,6-3 0,8-8-128,13-10 128,12-13-128,16-17 128,18-23-128,18-25 0,19-24 0,18-22 0,17-15-128,21-11 128,20-5-128,15 2 0,7 9 0,-6 15 0,-13 19 0,-19 18 0,-19 16 0,-25 14 0,-27 11 0,-27 10 0,-23 5 0,-18 5 0,-13 3 0,-5 1 0,3-2 0,7-2 0,13-4-128,15-7 128,15-9-384,19-12 0,21-11-512,21-15 129,17-14-10881,1 1 6912</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6.770"/>
    </inkml:context>
    <inkml:brush xml:id="br0">
      <inkml:brushProperty name="width" value="0.35" units="cm"/>
      <inkml:brushProperty name="height" value="2.1" units="cm"/>
      <inkml:brushProperty name="color" value="#849398"/>
      <inkml:brushProperty name="inkEffects" value="pencil"/>
    </inkml:brush>
  </inkml:definitions>
  <inkml:trace contextRef="#ctx0" brushRef="#br0">0 0 11136,'0'0'0,"0"0"0,8 6 0,8 5 0,6 5 0,4 3 0,0 1 0,-2 0 0,-3-2 0,-7-4 0,-4-4-256,-5-8 128,-2-12-640,-1-12 0,-1-12-5504,0-1 3328</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7.491"/>
    </inkml:context>
    <inkml:brush xml:id="br0">
      <inkml:brushProperty name="width" value="0.35" units="cm"/>
      <inkml:brushProperty name="height" value="2.1" units="cm"/>
      <inkml:brushProperty name="color" value="#849398"/>
      <inkml:brushProperty name="inkEffects" value="pencil"/>
    </inkml:brush>
  </inkml:definitions>
  <inkml:trace contextRef="#ctx0" brushRef="#br0">650 404 6528,'0'0'0,"0"0"0,12 3 0,11 4 0,7 6 0,3 6 128,-2 8 0,-7 9 128,-11 6 128,-14 2 0,-19 0-128,-17-3 0,-15-6 128,-13-8 0,-11-10 0,-5-9 128,-1-10-128,3-10 128,4-10-128,5-10 0,8-10-128,11-9 0,13-9-128,16-7 128,17-3-128,20-2 0,19 0-128,19 3 128,18 6-128,17 10 128,19 11-128,10 15 128,3 17-128,-9 14 128,-17 13-128,-22 12 128,-23 11 0,-24 9 0,-23 8 0,-24 6 0,-24 4-128,-22 0 128,-19-4-128,-10-7 0,-3-10 0,3-14 0,7-18-768,11-20 128,11-16-8320,17-4 5248</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8.095"/>
    </inkml:context>
    <inkml:brush xml:id="br0">
      <inkml:brushProperty name="width" value="0.35" units="cm"/>
      <inkml:brushProperty name="height" value="2.1" units="cm"/>
      <inkml:brushProperty name="color" value="#849398"/>
      <inkml:brushProperty name="inkEffects" value="pencil"/>
    </inkml:brush>
  </inkml:definitions>
  <inkml:trace contextRef="#ctx0" brushRef="#br0">1 385 12032,'0'0'0,"0"0"0,0-13 0,2-12 0,2-7 0,3-4 128,2-2 0,4 1 128,5 1 128,5 3 0,7 4 0,7 6 0,7 4 0,6 7 128,4 7-128,0 7 0,-3 9-128,-5 9 0,-7 8-1,-8 5 1,-10 3 0,-7 0 0,-7-2 0,-5-5 0,-4-5-128,-3-7 128,-2-7-128,-3-9 0,0-12-128,2-11 0,6-8 0,6-6 0,8-4 0,7 1 0,6 2 0,7 5 0,7 5-128,4 5 128,4 5-256,1 7 0,1 6-640,0 6 129,-1 7-769,-2 5 0,-3 3-7424,-8-1 4864</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8.497"/>
    </inkml:context>
    <inkml:brush xml:id="br0">
      <inkml:brushProperty name="width" value="0.35" units="cm"/>
      <inkml:brushProperty name="height" value="2.1" units="cm"/>
      <inkml:brushProperty name="color" value="#849398"/>
      <inkml:brushProperty name="inkEffects" value="pencil"/>
    </inkml:brush>
  </inkml:definitions>
  <inkml:trace contextRef="#ctx0" brushRef="#br0">678 69 15616,'0'0'0,"-8"1"0,-14 2 0,-17 4 0,-17 2 0,-14 2 128,-11 0 0,-3-1 128,3-1 0,8-2-1,12-1-127,12-4 128,14-5-128,16-7 0,19-7 0,22-6 0,23-2-128,22 1 128,17 3-128,13 6 128,7 9-128,1 7 128,-4 9-128,-7 5 128,-11 3-128,-14 2 128,-14-1-128,-14-3 128,-14-1-128,-16-2 0,-16 0-640,-14 0 0,-10-2-11519,1-1 7295</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3.182"/>
    </inkml:context>
    <inkml:brush xml:id="br0">
      <inkml:brushProperty name="width" value="0.025" units="cm"/>
      <inkml:brushProperty name="height" value="0.025" units="cm"/>
      <inkml:brushProperty name="color" value="#849398"/>
    </inkml:brush>
  </inkml:definitions>
  <inkml:trace contextRef="#ctx0" brushRef="#br0">1 36 13184,'0'0'768,"5"-2"-512,29-7-50,0 1 0,0 2 0,0 1 1,1 2-1,-1 1 0,1 2 1,35 4-1,-49-1-109,-1 0 1,0 2-1,0 0 1,0 2-1,31 14 0,-38-15-13,-1 1 0,0 1 0,0 0-1,-1 0 1,0 1 0,0 1-1,-1 0 1,0 0 0,8 13-1,-17-22-54,0 0 0,0 0 0,0 0 0,-1 0 0,1 0 0,0 0 0,-1 0 0,1 1 0,-1-1 0,1 0-1,-1 0 1,1 1 0,-1-1 0,0 0 0,0 1 0,0-1 0,0 0 0,0 1 0,0-1 0,0 0-1,0 3 1,-1-3-10,0 0 0,0 0 0,1 0 0,-1 0 0,0 0 1,0 0-1,0 0 0,0 0 0,0-1 0,0 1 0,0 0 0,0-1 0,-1 1 0,1 0 0,0-1 0,0 0 0,0 1 0,-2-1 0,-8 3 32,1-2-1,-1 0 1,0 0 0,-13-1 0,13 0-23,-133-9 368,15 0-4439,107 9-6005</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3.644"/>
    </inkml:context>
    <inkml:brush xml:id="br0">
      <inkml:brushProperty name="width" value="0.025" units="cm"/>
      <inkml:brushProperty name="height" value="0.025" units="cm"/>
      <inkml:brushProperty name="color" value="#849398"/>
    </inkml:brush>
  </inkml:definitions>
  <inkml:trace contextRef="#ctx0" brushRef="#br0">203 440 14848,'-30'-6'42,"17"5"-26,1-2 0,-1 0 0,-16-6 0,26 7-15,0 1 1,-1-1-1,1 0 0,0 0 0,0 0 1,1 0-1,-1 0 0,0-1 0,1 1 1,-1-1-1,1 1 0,0-1 1,0 0-1,0 0 0,0 0 0,-2-6 1,2 4-2,1-1 0,0 1 0,0 0 0,1-1 0,-1 1 0,1-1 0,0 1 0,1-1 0,-1 1 0,1-1 0,0 1 0,1 0 0,-1-1 0,1 1 0,4-8 0,1-4 0,2 1 0,0 0 0,15-19 0,-8 15 0,0 0 0,2 1 0,0 1 0,1 0 0,30-21 0,-38 32 0,-1-1 0,1 2 0,1 0 0,-1 0 0,1 1 0,0 0 0,0 1 0,0 1 0,1 0 0,-1 0 0,1 2 0,21-2 0,-30 3 0,1 1 0,-1-1 0,0 1 1,0 0-1,0 0 0,1 0 1,-1 0-1,0 1 0,0 0 1,-1-1-1,1 2 0,0-1 1,-1 0-1,1 1 0,-1-1 1,5 6-1,-4-3 2,0 0 0,-1 0 0,1 0 0,-1 1 0,0-1 0,-1 1-1,0 0 1,0 0 0,0-1 0,2 10 0,-2 2 14,-1-1-1,0 1 0,-1-1 1,0 1-1,-1-1 0,-1 1 1,-8 27-1,3-21 90,-1 0 0,-1 0 0,-1-1 0,-2 0 0,0-1 0,-1-1 0,-1 0 0,0 0 0,-2-2 0,0 0 0,-1 0 0,-37 27 0,45-38-65,-1-2-1,1 1 0,-1-1 1,0-1-1,-1 0 0,1 0 1,-1-1-1,0 0 1,0-1-1,0 0 0,0-1 1,0 0-1,0-1 1,0 0-1,0 0 0,0-2 1,0 1-1,0-1 0,0-1 1,0 0-1,1 0 1,-1-1-1,1-1 0,0 0 1,-14-9-1,21 12-38,0 0 0,1 0 1,-1-1-1,0 1 0,1-1 0,0 1 0,-1-1 1,1 0-1,0 0 0,1 0 0,-3-5 0,3 6-14,1 1-1,-1-1 1,1 1-1,0 0 1,0-1-1,0 1 1,-1-1-1,1 1 1,1-1-1,-1 1 0,0-1 1,0 1-1,0 0 1,1-1-1,-1 1 1,1-1-1,-1 1 1,1 0-1,0-1 1,-1 1-1,1 0 1,0 0-1,0 0 1,0 0-1,0 0 0,0-1 1,0 2-1,0-1 1,0 0-1,3-1 1,7-5-888,0 1-1,1 0 1,12-4 0,8-2-8123</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5.993"/>
    </inkml:context>
    <inkml:brush xml:id="br0">
      <inkml:brushProperty name="width" value="0.025" units="cm"/>
      <inkml:brushProperty name="height" value="0.025" units="cm"/>
      <inkml:brushProperty name="color" value="#849398"/>
    </inkml:brush>
  </inkml:definitions>
  <inkml:trace contextRef="#ctx0" brushRef="#br0">238 1 13184,'0'0'0,"-17"81"0,9-31 0,0 9 128,0-1 128,-6 1 0,2-6 0,-4-9-128,-5-2 128,-1-5-256,0-15 0,-4-12-512,-7-24 0,3 2-8960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3.360"/>
    </inkml:context>
    <inkml:brush xml:id="br0">
      <inkml:brushProperty name="width" value="0.05" units="cm"/>
      <inkml:brushProperty name="height" value="0.05" units="cm"/>
    </inkml:brush>
  </inkml:definitions>
  <inkml:trace contextRef="#ctx0" brushRef="#br0">1 214 7552,'4'-22'53,"-1"20"80,-1 12 214,1-12-135,0-1 1,-1 1-1,1-1 0,-1 0 0,0 0 1,1 0-1,-1 0 0,2-6 0,-2 6-74,30-55 682,-25 41-555,1 1-1,2 1 0,19-27 0,-5 25 84,-19 16-192,-15 14-233,4-6-2334</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6.547"/>
    </inkml:context>
    <inkml:brush xml:id="br0">
      <inkml:brushProperty name="width" value="0.025" units="cm"/>
      <inkml:brushProperty name="height" value="0.025" units="cm"/>
      <inkml:brushProperty name="color" value="#849398"/>
    </inkml:brush>
  </inkml:definitions>
  <inkml:trace contextRef="#ctx0" brushRef="#br0">0 6 6400,'8'-1'149,"4"-1"43,2 1 0,-1 0 0,0 1 0,0 0 0,0 1 0,0 1 0,20 5 0,-15 0 51,1 1-1,-1 1 1,0 1-1,-1 0 0,0 1 1,0 1-1,-2 1 1,1 0-1,-2 1 1,22 25-1,-21-20-55,-1 0 1,-1 1-1,0 1 0,-2 0 0,0 1 0,-1 0 1,-2 0-1,11 39 0,-18-56-155,0-1 0,0 1 0,0-1 0,-1 1 0,1 0 0,-1-1 0,0 1 0,-1 0 0,1-1 0,-1 1 0,0-1 0,0 1 0,0-1 0,-1 1 0,1-1 0,-1 0 0,0 1 0,0-1 0,-1 0 0,1 0 0,-1-1 0,0 1 0,0-1 0,0 1 0,0-1 0,-1 0 0,0 0 0,1 0 0,-1-1 0,0 1 0,0-1 0,0 0 0,-7 3 0,-9 2-30,0 0 0,0 0 1,0-2-1,-42 5 0,1-7-2893,38-3-4170</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7.097"/>
    </inkml:context>
    <inkml:brush xml:id="br0">
      <inkml:brushProperty name="width" value="0.025" units="cm"/>
      <inkml:brushProperty name="height" value="0.025" units="cm"/>
      <inkml:brushProperty name="color" value="#849398"/>
    </inkml:brush>
  </inkml:definitions>
  <inkml:trace contextRef="#ctx0" brushRef="#br0">0 257 6528,'0'0'128,"9"-5"0,27-22 220,49-48 0,-5 4 1,-67 62-278,-1 0 0,2 1-1,-1 0 1,1 1 0,0 0 0,0 1-1,1 1 1,-1 0 0,1 1 0,1 1-1,-1 0 1,17 0 0,-21 2 79,-1 1 1,1 0-1,-1 0 0,1 2 1,-1-1-1,0 1 0,0 1 0,0 0 1,0 0-1,0 1 0,0 0 1,-1 1-1,0 0 0,0 0 1,0 1-1,-1 0 0,1 1 1,11 12-1,-16-15-55,-1 0-1,1 0 1,-1 1 0,0-1-1,-1 1 1,1 0 0,-1 0 0,0 0-1,0 0 1,0 0 0,-1 0-1,0 1 1,0-1 0,0 0-1,0 1 1,-1 6 0,-1-4 2,0 0 0,0 0 0,-1 0 0,0-1 0,-1 1 0,1 0 0,-2-1 0,1 0 0,-1 0 0,-5 8 0,-1 0 25,-1-1 0,-1 0 0,-1 0 0,0-1 0,-1-1 0,0 0 1,-1-1-1,-31 19 0,-222 99 1371,244-122-1511,24-7 10,0 0 0,-1 0 0,1 0 0,0 0 0,-1 0 0,1 0 0,0 0 0,0-1 0,-1 1 0,1 0 0,0 0 0,0 0 0,0 0 0,-1-1 0,1 1 0,0 0 0,0 0 0,0-1 0,0 1 0,-1 0 1,1 0-1,0-1 0,0 1 0,0 0 0,0-1 0,0 1 0,0 0 0,0 0 0,0-1 0,0 1 0,0 0 0,0-1 0,0 1 0,0 0 0,0 0 0,0-1 0,0 1 0,0 0 0,0-1 1,2-4-107,0 0 1,0 0-1,1 1 1,-1-1-1,1 1 1,6-8 0,22-22-2213,5-2-6740</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7.496"/>
    </inkml:context>
    <inkml:brush xml:id="br0">
      <inkml:brushProperty name="width" value="0.025" units="cm"/>
      <inkml:brushProperty name="height" value="0.025" units="cm"/>
      <inkml:brushProperty name="color" value="#849398"/>
    </inkml:brush>
  </inkml:definitions>
  <inkml:trace contextRef="#ctx0" brushRef="#br0">1455 0 10112,'-60'27'557,"-2"-3"1,-92 22 0,-128 14 1197,172-41-1241,0 6 0,-151 54 0,180-43-835,-91 56 0,77-38-1981,90-52 1992,0 1 0,1 0 0,-1 0 0,1 0 0,0 1 0,0-1 0,0 1 0,1 0 0,-1 0 0,1 1 0,0-1 0,0 1 0,1-1 0,-3 7 0,-5 7-4362</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7.910"/>
    </inkml:context>
    <inkml:brush xml:id="br0">
      <inkml:brushProperty name="width" value="0.025" units="cm"/>
      <inkml:brushProperty name="height" value="0.025" units="cm"/>
      <inkml:brushProperty name="color" value="#849398"/>
    </inkml:brush>
  </inkml:definitions>
  <inkml:trace contextRef="#ctx0" brushRef="#br0">823 28 11776,'-32'10'18,"-138"41"64,129-42-73,1-2 0,-57 2 1,50-7 86,-92-7 0,117 2-51,-1-1 1,0 0 0,1-2-1,0-1 1,0-1 0,-25-12 0,-15-11 359,49 18-192,13 12-209,0 1 1,0 0-1,0-1 1,0 1-1,0 0 1,0-1-1,0 1 1,0 0-1,0-1 1,0 1-1,0 0 1,0-1-1,0 1 1,1 0-1,-1-1 1,0 1-1,0 0 1,0 0-1,0-1 1,1 1-1,-1 0 1,0 0-1,0-1 1,1 1-1,-1 0 1,0 0-1,1 0 1,-1-1-1,1 1 1,1-1 8,1 0 0,-1 0 0,1 0 0,-1 1 0,1-1 0,0 1 0,-1 0 0,1 0 0,0 0 0,4 0 0,27 5 83,-1 2 0,-1 1 0,1 2 0,57 25 0,-20-1 112,66 44 0,-94-51-1211,67 59 0,-64-46-7231</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8.279"/>
    </inkml:context>
    <inkml:brush xml:id="br0">
      <inkml:brushProperty name="width" value="0.025" units="cm"/>
      <inkml:brushProperty name="height" value="0.025" units="cm"/>
      <inkml:brushProperty name="color" value="#849398"/>
    </inkml:brush>
  </inkml:definitions>
  <inkml:trace contextRef="#ctx0" brushRef="#br0">6 362 14336,'0'0'-128,"-1"6"-640,1-5 769,-4 26-354,4-27 343,0 1 1,-1-1-1,1 1 0,0-1 0,0 1 1,0-1-1,0 1 0,0-1 0,0 1 1,0-1-1,0 0 0,1 1 0,-1-1 0,0 1 1,0-1-1,0 1 0,0-1 0,0 1 1,1-1-1,-1 0 0,0 1 0,0-1 1,1 0-1,-1 1 0,0-1 0,1 0 1,-1 1-1,0-1 0,1 0 0,-1 1 1,1-1-1,-1 0 0,0 0 0,1 0 1,-1 1-1,1-1 0,-1 0 0,1 0 1,-1 0-1,1 0 0,-1 0 0,0 0 1,1 0-1,-1 0 0,1 0 0,-1 0 1,1 0-1,-1 0 0,1 0 0,-1 0 1,1-1-1,-1 1 0,0 0 0,1 0 1,-1 0-1,1-1 0,0 1 0,21-13-360,0 0 0,-1-1 0,0-2-1,20-18 1,24-19-808,174-110-2965,-150 104 1609,-28 17 1254</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8.651"/>
    </inkml:context>
    <inkml:brush xml:id="br0">
      <inkml:brushProperty name="width" value="0.025" units="cm"/>
      <inkml:brushProperty name="height" value="0.025" units="cm"/>
      <inkml:brushProperty name="color" value="#849398"/>
    </inkml:brush>
  </inkml:definitions>
  <inkml:trace contextRef="#ctx0" brushRef="#br0">1 71 6528,'0'0'256,"10"-4"64,10-5 39,0 2 0,1 0 0,0 2 0,0 0 0,0 1 0,1 1 0,-1 1 1,1 1-1,0 1 0,-1 1 0,27 4 0,-18 2-195,1-1-1,0-2 1,1-2-1,-1 0 1,1-2-1,-1-2 1,0 0-1,35-9 1,24-11-1977,-45 8-5675</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9.098"/>
    </inkml:context>
    <inkml:brush xml:id="br0">
      <inkml:brushProperty name="width" value="0.025" units="cm"/>
      <inkml:brushProperty name="height" value="0.025" units="cm"/>
      <inkml:brushProperty name="color" value="#849398"/>
    </inkml:brush>
  </inkml:definitions>
  <inkml:trace contextRef="#ctx0" brushRef="#br0">707 491 13184,'0'0'149,"-11"-4"86,-12-5-124,-1-1 154,-1 1 1,0 1-1,-33-6 1,29 10-19,-179-31 1531,185 28-1537,-1 0 0,1-1 0,1-1 0,-1-1 0,2-2 0,-34-21 0,44 25-101,-8-6 206,-27-24 0,42 36-305,1-1 1,0 0-1,0-1 0,0 1 1,1 0-1,-1-1 0,1 0 1,0 1-1,0-1 0,0 0 0,0 0 1,1 0-1,0 0 0,-1-1 1,0-5-1,3 7-22,-1 0 0,1 1 0,0-1 0,-1 1-1,1-1 1,0 1 0,0-1 0,1 1 0,-1 0 0,0-1 0,1 1 0,0 0-1,-1 0 1,1 0 0,0 0 0,0 0 0,0 1 0,0-1 0,0 1 0,1-1 0,-1 1-1,5-2 1,3-3 33,2 2-1,-1-1 1,23-4-1,-17 5-32,1 2 0,0 1 0,-1 0-1,1 1 1,0 1 0,0 0 0,-1 2 0,1 0 0,-1 0-1,0 2 1,0 0 0,0 2 0,-1-1 0,17 10 0,-4 0 17,-1 1-1,0 2 1,-1 0 0,-2 2 0,0 0 0,39 45-1,-54-51-42,-10-15 6,0 0 1,0 0-1,0 0 1,0 0 0,0 0-1,0 0 1,0 1-1,0-1 1,0 0 0,0 0-1,0 0 1,0 0-1,0 0 1,0 0 0,0 1-1,0-1 1,0 0-1,0 0 1,0 0 0,-1 0-1,1 0 1,0 0-1,0 0 1,0 1 0,0-1-1,0 0 1,0 0-1,0 0 1,0 0 0,-1 0-1,1 0 1,0 0-1,0 0 1,0 0 0,0 0-1,0 0 1,0 0-1,-1 0 1,1 0-1,0 0 1,0 0 0,0 0-1,0 0 1,0 0-1,-1 0 1,1 0 0,0 0-1,0 0 1,0 0-1,-30-10-56,19 6 36,-190-91-1303,106 48-1235,89 44 2270,0 0-1,1 0 1,0 0 0,0-1-1,0 1 1,0-1 0,-5-6-1,8 8 177,0 0 1,1-1-1,-1 1 0,1 0 0,-1-1 0,1 1 0,0-1 1,0 1-1,0-1 0,1 0 0,-1 1 0,0-1 1,1 0-1,0 0 0,0 1 0,0-1 0,0 0 0,1-3 1,1-7-490,1 1 0,0 0 1,1 0-1,8-16 1,4-7-5735</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9.468"/>
    </inkml:context>
    <inkml:brush xml:id="br0">
      <inkml:brushProperty name="width" value="0.025" units="cm"/>
      <inkml:brushProperty name="height" value="0.025" units="cm"/>
      <inkml:brushProperty name="color" value="#849398"/>
    </inkml:brush>
  </inkml:definitions>
  <inkml:trace contextRef="#ctx0" brushRef="#br0">795 134 12160,'-6'3'256,"-58"23"192,-364 161 2026,403-175-2257,1-2-1,-2 0 0,1-2 1,-1-1-1,-1 0 0,-41 3 1,65-10-203,0 1 1,0-1-1,1 0 1,-1 0-1,0-1 1,0 1-1,0 0 1,1-1-1,-1 0 0,0 0 1,0 1-1,1-2 1,-1 1-1,1 0 1,-1 0-1,1-1 1,-1 0-1,1 1 1,0-1-1,0 0 0,0 0 1,0 0-1,0 0 1,0 0-1,-1-3 1,1 1-14,1 0 1,-1 0 0,1 0-1,0 0 1,0 0 0,0 0-1,1 0 1,-1 0-1,1 0 1,0 0 0,0 0-1,1-1 1,-1 1 0,1 0-1,0 0 1,0 0 0,2-4-1,3-7-50,1 0-1,0 0 1,1 1-1,1 0 1,1 1 0,-1 0-1,21-20 1,88-75-2863,-116 106 2827,74-62-9301</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9.822"/>
    </inkml:context>
    <inkml:brush xml:id="br0">
      <inkml:brushProperty name="width" value="0.025" units="cm"/>
      <inkml:brushProperty name="height" value="0.025" units="cm"/>
      <inkml:brushProperty name="color" value="#849398"/>
    </inkml:brush>
  </inkml:definitions>
  <inkml:trace contextRef="#ctx0" brushRef="#br0">289 588 13952,'-51'4'8,"36"-2"-21,-1 0 0,0-2 1,-20-1-1,32 0 1,1 1 0,-1-1 0,1 0 0,-1 0 0,1 0 0,0 0 0,-1 0 0,1-1 0,0 0 0,0 0 0,0 1 0,0-2 0,0 1 0,1 0 1,-1-1-1,1 1 0,-1-1 0,1 0 0,0 1 0,0-1 0,0 0 0,0-1 0,1 1 0,-1 0 0,1 0 0,0-1 0,0 1 0,0-1 0,0 1 0,1-1 0,-1 1 0,1-4 0,-1-11-54,0 0 0,2 0 0,0 0 0,7-32 0,-3 23 98,2 0 0,1 0 0,1 0 0,1 1 0,1 1 0,15-25 0,-16 34-4,0 0 1,1 1 0,1 0 0,0 0 0,1 2-1,0 0 1,1 0 0,1 1 0,28-18 0,-37 26-9,0 1 1,1 0-1,-1 0 1,0 1 0,1 0-1,-1 0 1,1 0-1,0 1 1,0 0 0,0 0-1,0 1 1,-1 0-1,11 1 1,-14-1-8,1 1 1,0 0-1,-1 1 1,1-1 0,-1 1-1,1-1 1,-1 1-1,1 0 1,-1 0-1,0 0 1,0 1-1,0-1 1,0 1-1,-1 0 1,1 0-1,-1 0 1,1 0-1,-1 0 1,0 0-1,0 1 1,-1-1-1,1 1 1,-1-1 0,1 1-1,0 4 1,0 1 35,0 1 1,0-1-1,-1 1 1,0 0 0,-1 0-1,0-1 1,0 1 0,-1 0-1,-3 15 1,0-9 33,-1 0-1,-1-1 1,0 1 0,0-1 0,-12 17-1,2-6 48,-2-1 0,-1 0-1,0-2 1,-2 0 0,-39 33-1,49-47-96,-1 0 0,1-1 1,-2 0-1,1 0 0,-1-2 0,0 1 0,-18 5 0,25-10-37,0-1-1,0 0 0,0 0 0,0 0 1,0-1-1,-1 0 0,1 0 1,0 0-1,0-1 0,0 0 0,0 0 1,0 0-1,0-1 0,0 0 0,1 0 1,-1-1-1,1 1 0,-1-1 1,-7-6-1,9 6-7,0 0 0,0 0 0,1-1 0,-1 0 0,1 0 0,0 0 0,0 0 0,0 0-1,1-1 1,-1 1 0,1-1 0,0 1 0,0-1 0,-1-5 0,1-1-406,0 0 0,0 0 1,1 0-1,1 0 0,1-15 0,2-32-8819</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0.176"/>
    </inkml:context>
    <inkml:brush xml:id="br0">
      <inkml:brushProperty name="width" value="0.025" units="cm"/>
      <inkml:brushProperty name="height" value="0.025" units="cm"/>
      <inkml:brushProperty name="color" value="#849398"/>
    </inkml:brush>
  </inkml:definitions>
  <inkml:trace contextRef="#ctx0" brushRef="#br0">76 703 16384,'-6'0'127,"-1"-1"-82,-30-5 153,36 6-192,-1-1 1,1 0-1,-1 1 1,1-1-1,0 0 1,-1 1-1,1-1 1,0 0-1,0 0 1,-1 0-1,1 0 1,0 0-1,0 0 1,0 0 0,0-1-1,0 1 1,1 0-1,-1-1 1,0 1-1,1 0 1,-1-1-1,1 1 1,-1-1-1,0-1 1,1-3-3,0 0 1,1-1 0,-1 1 0,1 0-1,0 0 1,1 0 0,-1 0-1,1 0 1,1 0 0,-1 0-1,1 1 1,0-1 0,4-5-1,9-13 17,28-32-1,-38 47-20,35-36 0,2 2 0,2 2 0,74-54 0,-72 61 0,75-41 0,-101 64 0,1 0 0,0 2 0,1 1 0,-1 0 0,2 2 0,30-5 0,-46 10 11,0 1-1,-1-1 0,1 2 0,0-1 0,0 1 0,-1 0 0,1 1 0,7 2 0,-14-4-6,0 0 0,0 1 0,0-1 0,1 1 0,-1-1-1,0 1 1,0 0 0,-1-1 0,1 1 0,0 0 0,0 0 0,0 0 0,0 0 0,-1-1-1,1 1 1,0 0 0,-1 0 0,1 0 0,-1 1 0,1-1 0,-1 0 0,1 2-1,-1-1 3,0 0-1,0 0 1,-1 0-1,1 0 1,-1 0-1,0 0 0,1 0 1,-1 0-1,0 0 1,0 0-1,0 0 0,0 0 1,-1-1-1,1 1 1,0 0-1,-1-1 0,-2 3 1,-8 8 74,0-1 0,-1-1 0,-1 0 0,1-1 0,-2 0 0,1-1 0,-1 0 0,0-1 0,-1-1 0,0-1 0,0 0 0,-19 3 0,21-5-24,0-1 0,-1-1-1,1 0 1,-1 0 0,1-2 0,-1 0 0,1 0-1,0-1 1,-1-1 0,1-1 0,0 0 0,1 0-1,-1-1 1,-16-10 0,29 14-58,-1 1-1,1-2 1,0 1 0,0 0-1,0 0 1,-1 0 0,1-1-1,0 1 1,0 0 0,1-1-1,-1 1 1,0-1 0,0 1-1,1-1 1,-1 0 0,1 1-1,-1-1 1,1 1 0,0-1-1,0 0 1,0 1 0,-1-1-1,2 0 1,-1 1 0,0-1-1,0 0 1,0 1 0,1-1-1,-1 0 1,1 1 0,-1-1-1,1 1 1,0-1 0,0 1-1,1-3 1,3-5-101,0 1 1,1-1-1,0 1 0,12-12 1,-4 6-421,0 1 0,2 1 1,0 1-1,0 0 1,1 1-1,0 1 0,22-9 1,19-7-9142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4.118"/>
    </inkml:context>
    <inkml:brush xml:id="br0">
      <inkml:brushProperty name="width" value="0.05" units="cm"/>
      <inkml:brushProperty name="height" value="0.05" units="cm"/>
    </inkml:brush>
  </inkml:definitions>
  <inkml:trace contextRef="#ctx0" brushRef="#br0">1 186 5504,'0'0'149,"1"4"107,7 36 825,-2 0 0,-1 0 0,0 70 0,3 40 611,-14-215-1014,4-90 1,15-82-951,-7 153 168,-6 75 55,2-9-104,-3 17 30,0 11-42,-7 34-441,3 0 0,2 0 0,2 1 0,5 57 0,-1-79-5580</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0.546"/>
    </inkml:context>
    <inkml:brush xml:id="br0">
      <inkml:brushProperty name="width" value="0.025" units="cm"/>
      <inkml:brushProperty name="height" value="0.025" units="cm"/>
      <inkml:brushProperty name="color" value="#849398"/>
    </inkml:brush>
  </inkml:definitions>
  <inkml:trace contextRef="#ctx0" brushRef="#br0">1 0 13952,'0'0'0,"14"65"0,-8-41 0,4-12-256,-2-12 128,2-16-640,13-10 0,-1 0-7680</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1.510"/>
    </inkml:context>
    <inkml:brush xml:id="br0">
      <inkml:brushProperty name="width" value="0.025" units="cm"/>
      <inkml:brushProperty name="height" value="0.025" units="cm"/>
      <inkml:brushProperty name="color" value="#849398"/>
    </inkml:brush>
  </inkml:definitions>
  <inkml:trace contextRef="#ctx0" brushRef="#br0">330 1509 11136,'-79'90'618,"67"-78"-493,0-1-1,-1 0 1,0-1-1,-1 0 1,-20 9-1,-76 26 169,67-30-863,132-34-2822,-38 9-2368</inkml:trace>
  <inkml:trace contextRef="#ctx0" brushRef="#br0" timeOffset="1">1849 1248 13440,'268'-237'-3640,"-187"173"2782,126-77 1,-198 135 889,59-31 54,-61 34 9,0 0-1,0 0 1,0 1 0,1 0-1,-1 0 1,1 1-1,12-1 1,-19 2-64,-1 0 1,1 0 0,0 0-1,0 0 1,0 0 0,0 0-1,0 0 1,0 0 0,0 1-1,0-1 1,0 0 0,-1 0 0,1 1-1,0-1 1,0 1 0,0-1-1,-1 1 1,1-1 0,0 1-1,0-1 1,-1 1 0,1 0-1,0-1 1,-1 1 0,1 0-1,-1 0 1,1 0 0,-1-1-1,1 1 1,-1 0 0,0 0-1,1 0 1,-1 0 0,0 0-1,0-1 1,0 1 0,0 0-1,0 0 1,0 0 0,0 0-1,0 1 1,0 4 101,-1-1 0,0 0 0,-1 0 0,1 0 0,-1 0 0,-3 5 0,-2 6 42,-1 0 0,-1 0 0,-1-1 0,0 0 0,-1-1 0,0 0-1,-1 0 1,-1-2 0,0 1 0,-1-2 0,0 0 0,-1 0 0,0-1 0,0-1 0,-1-1 0,0 0 0,-1-1 0,0-1 0,-24 6 0,37-11-164,-1 0 1,1 0-1,-1 0 1,0-1-1,1 0 1,-1 0-1,0 0 1,1 0-1,-1-1 1,1 0-1,-1 0 1,1 0-1,-1-1 1,1 1-1,-1-1 1,1 0-1,0 0 1,0 0-1,0-1 1,-3-3-1,2 2-166,1 0 0,0-1 0,1 0 0,-1 0 0,1 0 0,0 0-1,1 0 1,-1-1 0,1 1 0,0-1 0,0 0 0,0 1 0,1-1 0,0 0 0,0-7 0,-3-25-8229</inkml:trace>
  <inkml:trace contextRef="#ctx0" brushRef="#br0" timeOffset="2">2633 759 16128,'-10'1'256,"-42"1"-57,21 1-104,0-2-1,-1 0 1,1-3 0,0 0 0,-46-11-1,70 11-84,1 0-1,0-1 1,-1 1-1,1-1 1,0-1-1,0 1 0,0-1 1,1 0-1,-1-1 1,1 1-1,0-1 0,0 0 1,1 0-1,0 0 1,-1-1-1,-5-11 0,8 12-4,-1 0-1,2-1 1,-1 1-1,0 0 0,1-1 1,0 1-1,1 0 0,-1-1 1,1 1-1,0-1 0,0 1 1,0-1-1,1 1 1,0-1-1,0 1 0,1-1 1,-1 1-1,1 0 0,0 0 1,1 0-1,3-7 0,4-3-4,0 1 0,1 1 0,1 0 0,0 0 0,1 1 0,0 1 0,16-11 0,15-8 0,51-25 0,64-27-120,4 8-1,202-64 0,-359 136 113,28-10-170,1 1 1,0 2-1,0 2 0,65-6 1,-96 13 135,0 0 0,1 0 0,-1 0 0,0 1 1,0-1-1,0 1 0,1 0 0,-1 0 0,0 1 0,6 3 1,-8-4 26,0 0 1,-1 0 0,1 0-1,-1 1 1,1-1 0,-1 1-1,0-1 1,0 1 0,1 0 0,-1-1-1,0 1 1,0 0 0,-1 0-1,1-1 1,0 1 0,-1 0-1,1 0 1,-1 0 0,1 0-1,-1 0 1,0 0 0,0 4 0,0 1-55,0 1 0,0-1 0,-1 1 0,0-1 0,0 1 0,-1-1 1,0 0-1,0 1 0,-1-1 0,0-1 0,0 1 0,-1 0 1,0-1-1,0 1 0,0-1 0,-1 0 0,0-1 0,0 1 0,0-1 1,-1 0-1,-10 8 0,-35 14-2214,-4-1-5439</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1.959"/>
    </inkml:context>
    <inkml:brush xml:id="br0">
      <inkml:brushProperty name="width" value="0.025" units="cm"/>
      <inkml:brushProperty name="height" value="0.025" units="cm"/>
      <inkml:brushProperty name="color" value="#849398"/>
    </inkml:brush>
  </inkml:definitions>
  <inkml:trace contextRef="#ctx0" brushRef="#br0">723 7 16384,'-8'1'-384,"-42"8"-176,29-5-71,-1-1 0,-35 1-1,43-6-637,23-5 328,25-3 101,-1 6 320,0 1 0,1 1 0,-1 3 0,0 0 0,1 2 0,-1 2 0,36 9 0,-63-13 436,-1 0 1,1 1-1,-1 0 0,0 0 1,0 0-1,1 0 0,-1 1 1,-1 0-1,1 0 0,0 0 1,-1 1-1,0 0 0,5 5 1,-7-7 87,0 1 1,-1 0-1,1 0 0,-1 0 1,0 0-1,1 0 0,-1 0 1,-1 1-1,1-1 0,0 0 1,-1 0-1,0 1 0,0-1 1,0 0-1,0 1 0,0-1 1,-1 0-1,1 1 0,-1-1 1,0 0-1,0 0 0,0 0 1,-3 6-1,-2 2 181,0 0 0,-1 0 0,0 0-1,-1-1 1,0 0 0,-1-1 0,0 0 0,0 0-1,-16 10 1,-17 11 441,-47 25-1,44-29-225,-256 138 2670,236-135-2600,-2-2 0,-127 32 0,189-58-581,-43 6-1805,24-7-5593</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2.534"/>
    </inkml:context>
    <inkml:brush xml:id="br0">
      <inkml:brushProperty name="width" value="0.025" units="cm"/>
      <inkml:brushProperty name="height" value="0.025" units="cm"/>
      <inkml:brushProperty name="color" value="#849398"/>
    </inkml:brush>
  </inkml:definitions>
  <inkml:trace contextRef="#ctx0" brushRef="#br0">57 199 16895,'-2'-7'-25,"0"1"-1,1-1 0,0 0 1,0 0-1,0 1 0,1-11 0,0 13 13,0 1-1,1-1 1,0 0-1,0 1 0,0-1 1,1 1-1,-1-1 1,1 1-1,-1 0 0,1 0 1,0 0-1,0 0 1,1 0-1,2-3 1,4-2 5,0 1 1,0 0-1,0 0 1,1 1 0,0 0-1,1 1 1,-1 0-1,1 1 1,0 0 0,0 1-1,0 0 1,16-2 0,9 0-4,1 2 0,58 1 1,-67 3 10,0 1 0,-1 1 0,0 1 0,1 2 0,-2 0 0,51 20 0,-75-25-1,0 0 1,0-1 0,0 2-1,0-1 1,0 0-1,-1 0 1,1 0 0,0 1-1,-1-1 1,1 1 0,-1 0-1,1-1 1,-1 1 0,0 0-1,2 3 1,-2-4 1,-1 1 0,0-1 0,0 0 0,0 1 0,0-1 0,0 0 0,0 1 0,0-1 0,-1 1 0,1-1 0,0 0 0,-1 1 0,1-1 0,-1 0 0,1 0 0,-1 1 0,0-1 0,0 0 0,1 0 0,-1 0 0,0 0 0,0 0 0,0 0 0,0 0 0,0 0 0,-2 1 0,-4 3 19,0 0 0,0 0-1,-1-1 1,1 0 0,-1 0 0,0-1 0,0 0 0,0 0-1,-10 1 1,-12 2 73,-39 2 0,18-3 148,0-3 1,-66-5-1,96 1-110,0-1-1,0 0 1,1-2-1,0 0 1,0-2-1,0 0 1,1-1-1,-30-17 0,47 25-121,0-1-1,1 0 1,-1 0-1,0 0 0,1 0 1,-1 0-1,1 0 0,-1-1 1,1 1-1,0 0 0,-1-1 1,1 1-1,0-1 1,0 0-1,0 1 0,0-1 1,0 0-1,1 1 0,-1-1 1,0 0-1,1 0 0,-1 0 1,1 0-1,0 1 1,0-1-1,-1 0 0,1 0 1,1-3-1,0 1-257,1 0-1,0 1 0,0-1 1,0 1-1,0 0 1,1-1-1,-1 1 1,1 0-1,0 0 1,0 1-1,6-6 1,13-10-10695</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4.064"/>
    </inkml:context>
    <inkml:brush xml:id="br0">
      <inkml:brushProperty name="width" value="0.025" units="cm"/>
      <inkml:brushProperty name="height" value="0.025" units="cm"/>
      <inkml:brushProperty name="color" value="#849398"/>
    </inkml:brush>
  </inkml:definitions>
  <inkml:trace contextRef="#ctx0" brushRef="#br0">203 272 12672,'-9'-8'106,"4"4"-93,-24-22-11,-39-45 0,61 64 35,1-1 0,0 1-1,0-1 1,1-1 0,0 1 0,0-1 0,1 0 0,0 0 0,1 0 0,0-1 0,0 1 0,1-1 0,-1-9 0,3 18-34,0-1 1,0 1 0,0 0 0,0 0 0,0 0 0,0 0 0,0-1 0,1 1 0,-1 0-1,0 0 1,1 0 0,-1 0 0,1 0 0,-1 0 0,1 0 0,-1 0 0,1 0-1,0 0 1,0 0 0,-1 0 0,1 0 0,0 0 0,0 1 0,0-1 0,0 0-1,0 0 1,0 1 0,0-1 0,0 1 0,0-1 0,0 1 0,0 0 0,1-1-1,-1 1 1,0 0 0,0 0 0,0 0 0,0 0 0,1 0 0,-1 0 0,0 0 0,0 0-1,0 0 1,0 0 0,1 1 0,-1-1 0,0 0 0,0 1 0,0-1 0,0 1-1,0 0 1,0-1 0,0 1 0,0 0 0,0-1 0,0 1 0,0 0 0,-1 0-1,1 0 1,0 0 0,0 0 0,-1 0 0,1 0 0,-1 0 0,1 1 0,2 3-9,-1 0 1,0 0 0,0 0-1,0 0 1,0 0 0,-1 1-1,0-1 1,0 1 0,-1-1-1,1 0 1,-1 1 0,-2 10-1,0 9-79,-10 35 0,10-50 53,-56 194-3169,35-140-3456</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4.539"/>
    </inkml:context>
    <inkml:brush xml:id="br0">
      <inkml:brushProperty name="width" value="0.025" units="cm"/>
      <inkml:brushProperty name="height" value="0.025" units="cm"/>
      <inkml:brushProperty name="color" value="#849398"/>
    </inkml:brush>
  </inkml:definitions>
  <inkml:trace contextRef="#ctx0" brushRef="#br0">162 0 16639,'0'0'-128,"2"7"-511,2 17 485,0 1 0,-2 0 1,-1-1-1,-1 1 1,-1 0-1,-1 0 0,-1-1 1,-2 1-1,-13 43 1,18-66 139,0-1 1,0 0 0,-1 0-1,1 0 1,-1 1 0,1-1-1,-1 0 1,1 0-1,-1 0 1,1 0 0,-1 0-1,0 0 1,0 0 0,1 0-1,-1 0 1,0-1 0,0 1-1,0 0 1,-2 1 0,2-2 3,1 0 1,-1-1-1,0 1 0,1 0 1,-1 0-1,0 0 1,1-1-1,-1 1 1,0 0-1,1-1 1,-1 1-1,1-1 0,-1 1 1,1-1-1,-1 1 1,1-1-1,-1 1 1,1-1-1,0 1 0,-1-1 1,1 1-1,0-1 1,-1 0-1,1 0 1,-17-49-253,10 16 363,1 0 0,2-1 1,0-50-1,5 86-68,0-1 0,0 0 0,0 0 1,0 1-1,0-1 0,0 1 0,0-1 0,0 1 1,0-1-1,0 1 0,-1-1 0,1 1 0,0 0 0,0 0 1,-1-1-1,1 1 0,1 1 0,-1 3 0,1-1 0,-1 0 0,0 1 0,-1-1 0,1 1 0,-1-1 0,1 1 0,-1-1-1,-1 1 1,1-1 0,-1 1 0,0-1 0,0 1 0,0-1 0,-3 8 0,1-4 45,0 0 0,-1 0 0,1-1 0,-1 1 1,-1-1-1,0 0 0,-8 10 0,12-16-83,1 0 0,-1-1 0,1 1 0,-1 0-1,0-1 1,1 1 0,-1 0 0,0-1 0,0 1 0,1-1 0,-1 1-1,0-1 1,0 0 0,0 1 0,0-1 0,0 0 0,0 1 0,1-1-1,-1 0 1,0 0 0,0 0 0,0 0 0,0 0 0,0 0 0,0 0-1,0 0 1,0 0 0,0-1 0,0 1 0,0 0 0,1 0 0,-1-1-1,0 1 1,0-1 0,0 1 0,0-1 0,1 1 0,-1-1 0,0 1-1,1-1 1,-2-1 0,0-1-344,0 0-1,0 0 0,0 0 1,0-1-1,1 1 1,-1 0-1,1-1 0,0 1 1,-1-6-1,-1-7-7692</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5.001"/>
    </inkml:context>
    <inkml:brush xml:id="br0">
      <inkml:brushProperty name="width" value="0.025" units="cm"/>
      <inkml:brushProperty name="height" value="0.025" units="cm"/>
      <inkml:brushProperty name="color" value="#849398"/>
    </inkml:brush>
  </inkml:definitions>
  <inkml:trace contextRef="#ctx0" brushRef="#br0">625 1 128,'0'0'896,"-4"64"-640,-12-21 128,-10 7 512,-15 3 0,-17 6-256,-13-5 0,-10 3-512,2 1 128,-8-1-512,6-9 128,0 3-2944</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5.419"/>
    </inkml:context>
    <inkml:brush xml:id="br0">
      <inkml:brushProperty name="width" value="0.025" units="cm"/>
      <inkml:brushProperty name="height" value="0.025" units="cm"/>
      <inkml:brushProperty name="color" value="#849398"/>
    </inkml:brush>
  </inkml:definitions>
  <inkml:trace contextRef="#ctx0" brushRef="#br0">401 0 18559,'0'0'0,"-40"38"0,-31 27-384,8-16 0,3-7-1023,9-10 127,6-11-128,9-5 128,2 0-7296</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5.776"/>
    </inkml:context>
    <inkml:brush xml:id="br0">
      <inkml:brushProperty name="width" value="0.025" units="cm"/>
      <inkml:brushProperty name="height" value="0.025" units="cm"/>
      <inkml:brushProperty name="color" value="#849398"/>
    </inkml:brush>
  </inkml:definitions>
  <inkml:trace contextRef="#ctx0" brushRef="#br0">157 1 18303,'0'0'0,"-69"32"-1152,43-18 1,3-4-1409,5-4 0,-2 0-4480</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35.233"/>
    </inkml:context>
    <inkml:brush xml:id="br0">
      <inkml:brushProperty name="width" value="0.05" units="cm"/>
      <inkml:brushProperty name="height" value="0.05" units="cm"/>
    </inkml:brush>
  </inkml:definitions>
  <inkml:trace contextRef="#ctx0" brushRef="#br0">0 1 2560,'15'8'108,"-12"-7"-56,-1 1 0,1-1 0,0 1 1,-1-1-1,1 0 0,0 0 1,0 0-1,0 0 0,0-1 0,5 1 1,-15-5 3111,-7-5-1330,13 9-1808,1 0-1,0 0 1,-1 0 0,1 0-1,0 0 1,-1 0 0,1 0 0,0 0-1,-1 0 1,1 0 0,0 0 0,-1 0-1,1 0 1,0 1 0,-1-1 0,1 0-1,0 0 1,0 0 0,-1 0 0,1 1-1,0-1 1,0 0 0,-1 0-1,1 1 1,0-1 0,0 0 0,0 0-1,-1 1 1,1-1 0,0 0 0,0 1-1,0-1 1,0 0 0,0 0 0,0 1-1,0-1 1,0 0 0,-1 1-1,1-1 1,0 0 0,0 1 0,0-1-1,1 0 1,-1 1 0,0-1 0,0 1-1,0 8 110,0 0 0,1 0 1,0 0-1,0 0 0,1-1 0,1 1 0,-1 0 0,1-1 0,1 1 0,-1-1 0,2 0 0,-1 0 0,6 7 0,11 14 348,48 51 0,-45-55-140,-23-24-339,151 179 1806,-147-173-1698,0-1 1,0 0 0,1 0 0,0 0-1,0-1 1,13 10 0,-17-14 100,-4-2-176,0 0 0,1 0-1,-1 0 1,0 0 0,1 0-1,-1 0 1,1 0 0,0-1-1,-1 1 1,1-1 0,0 1-1,0-1 1,0 1 0,0-1-1,-1-1 1,-2-4 38,-15-14-8,-1 1 1,0 1 0,-1 1 0,-28-18 0,-23-21 83,51 39-118,-6-4 143,-28-33-1,52 52-156,5 7 3,14 17 28,28 31 8,152 113-58,-196-164-50,0-1 0,0 0 0,1 0-1,-1 0 1,0 0 0,0 1-1,1-1 1,-1 0 0,0 0-1,1 0 1,-1 0 0,0 0-1,1 0 1,-1 0 0,0 1 0,0-1-1,1 0 1,-1 0 0,0 0-1,1 0 1,-1 0 0,0-1-1,1 1 1,-1 0 0,0 0-1,1 0 1,-1 0 0,0 0 0,0 0-1,1 0 1,-1-1 0,0 1-1,0 0 1,1 0 0,-1 0-1,0-1 1,0 1 0,1 0 0,-1 0-1,0-1 1,0 1 0,0 0-1,0 0 1,1-1 0,-1 1-1,0 0 1,0-1 0,0 1-1,0 0 1,0 0 0,0-1 0,0 1-1,0 0 1,0-1 0,0 1-1,0 0 1,0-1 0,0 1-1,0 0 1,0-1 0,0 1-1,0 0 1,0 0 0,0-1 0,-1 1-1,1-1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22.382"/>
    </inkml:context>
    <inkml:brush xml:id="br0">
      <inkml:brushProperty name="width" value="0.05" units="cm"/>
      <inkml:brushProperty name="height" value="0.05" units="cm"/>
      <inkml:brushProperty name="color" value="#722E04"/>
    </inkml:brush>
  </inkml:definitions>
  <inkml:trace contextRef="#ctx0" brushRef="#br0">0 0 11904,'0'0'0,"24"67"-512,6-41 128,15-2-4736,14-18-640,11-12 5760,5-29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9.040"/>
    </inkml:context>
    <inkml:brush xml:id="br0">
      <inkml:brushProperty name="width" value="0.05" units="cm"/>
      <inkml:brushProperty name="height" value="0.05" units="cm"/>
    </inkml:brush>
  </inkml:definitions>
  <inkml:trace contextRef="#ctx0" brushRef="#br0">864 1152 8064,'43'-17'32,"-41"17"-14,-5 1 4,-23 9 34,-10 4 474,-1-1 0,-1-3 1,0 0-1,0-3 0,-1-1 0,-43 1 1,35-6 414,0 1 99,-65-6-1,98 2-977,0 0 0,0 0 0,1-2-1,-1 0 1,1 0 0,0-1 0,0-1 0,1 0-1,-14-9 1,5 1-20,2-2-1,-1 0 1,2 0-1,1-2 1,0 0-1,-24-36 1,32 41-7,1-1 0,0 0 0,1-1 1,0 1-1,1-1 0,1-1 0,1 1 1,0-1-1,1 0 0,0 1 0,0-26 1,5 3 50,1 0 0,2 0 1,1 1-1,3 0 1,0 0-1,2 1 1,2 0-1,2 1 1,26-47-1,-23 49-25,2 1 1,2 2-1,0 0 0,2 1 0,1 1 1,2 1-1,0 1 0,2 2 1,49-33-1,-57 46-55,1 0 0,1 1 1,-1 1-1,2 1 0,-1 1 0,1 1 1,0 2-1,0 0 0,0 1 0,1 2 1,-1 0-1,35 4 0,-31 0-1,-1 0 1,0 2-1,-1 2 0,1 0 0,-1 1 0,-1 2 1,1 1-1,-2 0 0,0 2 0,45 31 0,-48-25 19,0 0-1,-1 1 1,0 1-1,-2 0 1,-1 2-1,-1 0 0,0 1 1,-2 1-1,-1 0 1,-1 0-1,-1 2 1,-1-1-1,7 33 0,-11-30 3,0 0 0,-2 1-1,-1 0 1,-1 0-1,-2 0 1,-1-1-1,-1 1 1,-1 0-1,-2-1 1,-1 1-1,-2-1 1,-14 37-1,9-32-1441,-2-2 1,-2 0-1,-24 37 0,35-60 913,-1 0 1,0 0 0,0-1 0,-1 0 0,0 0 0,0 0 0,-1-1 0,0-1 0,0 0-1,0 0 1,-1 0 0,0-1 0,0-1 0,-18 6 0,2-5-1038,-36 1 0,21-4 192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3.389"/>
    </inkml:context>
    <inkml:brush xml:id="br0">
      <inkml:brushProperty name="width" value="0.05" units="cm"/>
      <inkml:brushProperty name="height" value="0.05" units="cm"/>
    </inkml:brush>
  </inkml:definitions>
  <inkml:trace contextRef="#ctx0" brushRef="#br0">0 437 9344,'0'0'9109,"0"-3"-8896,8-134 1045,1-16 65,-8 146-1306,1 0-1,-1 0 1,1 0-1,0 1 0,1-1 1,0 0-1,0 1 1,0 0-1,1 0 0,0 0 1,0 0-1,0 0 1,1 1-1,0 0 1,0 0-1,0 0 0,1 0 1,-1 1-1,1 0 1,0 0-1,0 1 0,1 0 1,-1 0-1,1 0 1,-1 1-1,1 0 0,0 0 1,0 1-1,0-1 1,0 2-1,0-1 0,0 1 1,1 0-1,-1 0 1,0 1-1,0 0 1,0 0-1,9 3 0,-13-2 19,1 0 1,-1 0-1,1 1 0,-1-1 0,0 1 0,0-1 0,0 1 0,0 0 0,-1 0 0,1 0 0,-1 1 1,1-1-1,-1 0 0,0 1 0,-1 0 0,1-1 0,1 6 0,3 10 95,0 0 0,3 25 0,-5-24-106,1 12 125,-2 0 0,0 1 1,-3 0-1,0 0 0,-7 37 1,9-45-36,-2-24-120,0-1-1,0 1 1,0 0-1,0 0 1,0-1-1,0 1 1,1 0-1,-1 0 1,0-1 0,1 1-1,-1 0 1,0-1-1,1 1 1,-1 0-1,1-1 1,-1 1-1,1-1 1,-1 1 0,1-1-1,0 1 1,-1-1-1,1 1 1,-1-1-1,1 1 1,0-1 0,-1 0-1,1 0 1,0 1-1,0-1 1,0 0-1,0 0-126,-1 0 0,0-1 0,0 1-1,1 0 1,-1-1 0,0 1 0,0-1 0,0 1-1,0 0 1,1-1 0,-1 1 0,0-1 0,0 1-1,0 0 1,0-1 0,0 1 0,0-1 0,0 1-1,0 0 1,0-1 0,0 1 0,0-1 0,-1 1-1,1 0 1,0-1 0,0 1 0,0-1 0,0 1 0,-1 0-1,1-1 1,0 1 0,0 0 0,-1-1 0,1 1-1,0 0 1,-1-1 0</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0.401"/>
    </inkml:context>
    <inkml:brush xml:id="br0">
      <inkml:brushProperty name="width" value="0.05" units="cm"/>
      <inkml:brushProperty name="height" value="0.05" units="cm"/>
    </inkml:brush>
  </inkml:definitions>
  <inkml:trace contextRef="#ctx0" brushRef="#br0">0 3230 7040,'0'-63'21,"1"57"108,1 9 141,5 18 630,3 7 937,-8-25 635,2-11-1808,19-167 1639,-11 58-1790,29-276 848,-1 3-440,-21 112-345,0-11-128,1 188-310,6-47 87,-24 106-145,-2 0 0,-7-50-1,-1-33 66,9 57-10,2 0 0,26-130 0,16 37-7,-36 129-128,1 1 0,2 0 0,1 1 0,2 0 0,1 1 0,25-35 0,-1-3 0,-27 44 0,0 0 0,32-38 0,-37 52 0,0 1 0,1-1 0,0 2 0,0-1 0,0 1 0,1 1 0,0 0 0,1 0 0,-1 1 0,1 0 0,0 1 0,0 0 0,0 1 0,1 0 0,-1 1 0,23-1 0,-7 0 0,1 2 0,-1 0 0,0 2 0,0 1 0,43 10 0,-56-9 0,0 1 0,-1 1 0,0 0 0,0 1 0,0 0 0,-1 1 0,0 0 0,0 1 0,-1 1 0,0 0 0,0 0 0,14 18 0,-5-2 0,-1 1 0,-1 0 0,-2 2 0,0 0 0,-2 1 0,-1 0 0,-2 1 0,-1 0 0,-1 1 0,9 61 0,11 72-5,9 69 32,5 355 357,-23-228-202,4 139 105,-33-216-38,1-132 14,6-136-211,1 0-1,-7 24 1,2-14-79,-2-54-2896,8 3-532,0-4-7169</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1.697"/>
    </inkml:context>
    <inkml:brush xml:id="br0">
      <inkml:brushProperty name="width" value="0.05" units="cm"/>
      <inkml:brushProperty name="height" value="0.05" units="cm"/>
    </inkml:brush>
  </inkml:definitions>
  <inkml:trace contextRef="#ctx0" brushRef="#br0">475 808 9216,'0'0'3477,"-9"5"-2858,-21 15-92,-8 6 799,-65 33-1,97-57-1258,0-1 0,-1 1 0,1-1-1,0 0 1,-1 0 0,1-1 0,-1 0 0,1 0 0,-1 0-1,1-1 1,0 0 0,-1 0 0,1-1 0,0 0 0,0 0-1,0 0 1,0-1 0,0 0 0,1 0 0,-1 0 0,1-1-1,0 0 1,-7-6 0,1 1-20,0-1-1,1 0 1,0-1-1,1-1 1,0 1-1,1-1 1,0-1-1,1 1 1,-9-23-1,6 4 4,1-1 0,1-1 0,2 1 0,1-1-1,2 0 1,1 0 0,1-1 0,2 1-1,2 0 1,0 0 0,3 0 0,0 0 0,3 1-1,13-36 1,-15 49-45,0 0-1,2 0 0,0 1 1,2 0-1,23-32 1,-27 42-6,-1 1 1,1 1 0,0-1-1,1 1 1,0 0 0,0 1-1,0 0 1,0 0 0,1 1-1,0 0 1,0 1 0,0 0-1,0 0 1,0 1 0,11-2-1,-4 3 5,0 0-1,1 0 1,-1 2-1,1 0 1,-1 1-1,0 1 1,0 0-1,0 1 0,0 1 1,0 0-1,-1 2 1,0-1-1,-1 2 1,1 0-1,-1 0 1,14 13-1,-1 0 10,-2 1 0,0 2 0,-2 0 0,0 1 0,-2 2 0,35 55 0,-38-51 41,-2 1 0,-1 1 0,-1 0 0,-2 1 0,-2 0 0,-1 1 0,9 67 0,-16-80-17,0 0-1,-1-1 1,-2 1-1,0 0 1,-1 0 0,-1-1-1,-2 1 1,0-1-1,-1 0 1,0 0 0,-2-1-1,-1 0 1,0 0-1,-15 21 1,16-30-27,-1 0 1,0-1-1,-1 0 1,0-1-1,0 0 1,-1 0-1,0-1 1,-1 0-1,0-1 0,0-1 1,0 0-1,-1 0 1,0-2-1,0 1 1,0-1-1,-1-1 1,-25 3-1,15-5-206,0 0 0,0-1 0,0-1 1,0-2-1,0 0 0,1-2 0,0 0 0,-1-2 0,-31-13 0,-29-17-3089,0-2-6997</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28.087"/>
    </inkml:context>
    <inkml:brush xml:id="br0">
      <inkml:brushProperty name="width" value="0.05" units="cm"/>
      <inkml:brushProperty name="height" value="0.05" units="cm"/>
    </inkml:brush>
  </inkml:definitions>
  <inkml:trace contextRef="#ctx0" brushRef="#br0">0 1747 6272,'0'0'3733,"3"-7"-3264,-2 7-463,5-16 182,1 0 1,1 0-1,0 1 0,2 0 0,-1 1 0,14-15 0,391-415 3133,24-23-2183,-228 253-830,-3 1-83,-158 168-80,73-76 435,-119 117-480,-1 0 0,1 0 0,-1 0 1,1 0-1,-1 0 0,0-1 0,-1 1 0,3-8 0,-3 6-77,1 0 0,0 1 0,0-1-1,1 0 1,0 1 0,0-1 0,0 1 0,1 0-1,0 0 1,7-8 0,-9 12-130,0 3-334</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30.889"/>
    </inkml:context>
    <inkml:brush xml:id="br0">
      <inkml:brushProperty name="width" value="0.05" units="cm"/>
      <inkml:brushProperty name="height" value="0.05" units="cm"/>
    </inkml:brush>
  </inkml:definitions>
  <inkml:trace contextRef="#ctx0" brushRef="#br0">1 1850 128,'0'0'7701,"8"-9"-7232,9-9-300,132-151 1753,-96 101-877,4 2 1,113-104-1,-72 90-715,91-84 279,292-251 75,-129 117-451,-285 235-107,-42 37-29,1 2-1,1 1 0,45-29 1,-68 48-56,0 0 1,1 0-1,-1 0 0,0 0 1,-1-1-1,1 1 1,-1-1-1,0 0 0,5-10 1,-4 7 5,0 1 1,1-1-1,0 1 1,0 0-1,1 0 1,6-6 0,78-69-49,-87 76 1,2 1-21,12 4-1764,-13 1 93,6 0-7097</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38.358"/>
    </inkml:context>
    <inkml:brush xml:id="br0">
      <inkml:brushProperty name="width" value="0.05" units="cm"/>
      <inkml:brushProperty name="height" value="0.05" units="cm"/>
    </inkml:brush>
  </inkml:definitions>
  <inkml:trace contextRef="#ctx0" brushRef="#br0">101 114 3328,'0'0'6784,"8"-1"-6422,4-1-266,-2 1 76,0-1-1,-1 1 1,1-2 0,0 1 0,-1-1 0,1-1-1,-1 0 1,0 0 0,16-11 0,-35 11 2063,-22 2-1676,-37 1-441,68 1-65,-25 0 395,-48 7 0,94-11-499,0 0 1,0-1-1,0-1 0,-1-1 1,0-1-1,0-1 0,18-11 1,-21 11-100,-99 34 65,67-19 134,7-4 5,0 0-1,1 1 1,-1 1 0,1-1-1,0 1 1,0 0 0,0 1-1,1 0 1,-1 1 0,1-1-1,1 1 1,-8 8 0,14-14-54,0 0 0,0 0 0,0 0 0,0 0 0,-1 0 0,1 0 0,0 0 0,0 0 0,0 0 0,0 0 0,0 0 0,0 1 0,0-1 0,0 0 0,0 0 0,0 0 0,0 0 0,-1 0 0,1 0 0,0 0 0,0 0 0,0 1 1,0-1-1,0 0 0,0 0 0,0 0 0,0 0 0,0 0 0,0 0 0,0 0 0,0 1 0,0-1 0,0 0 0,0 0 0,0 0 0,0 0 0,0 0 0,0 0 0,1 0 0,-1 0 0,0 1 0,0-1 0,0 0 0,0 0 0,0 0 1,0 0-1,0 0 0,0 0 0,0 0 0,0 0 0,0 0 0,0 0 0,1 0 0,-1 1 0,0-1 0,0 0 0,0 0 0,0 0 0,0 0 0,1 0 0,10-1 3,16-7-30,20-14-162,-28 12-117,1 2-1,36-12 0,-49 19 286,-3 4 21,-9 4 0,-6 3 0,-34 34 128,42-45-444,4-8-440,4-9-924,8-2-1840,-7 10-2240</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6:14.018"/>
    </inkml:context>
    <inkml:brush xml:id="br0">
      <inkml:brushProperty name="width" value="0.05" units="cm"/>
      <inkml:brushProperty name="height" value="0.05" units="cm"/>
      <inkml:brushProperty name="color" value="#722E04"/>
    </inkml:brush>
  </inkml:definitions>
  <inkml:trace contextRef="#ctx0" brushRef="#br0">899 1599 128,'0'0'17791,"-5"-1"-17684,-18-5 42,1 0 1,1-2-1,-1-1 0,1 0 1,-29-19-1,44 23-43,0 1-1,0-2 1,0 1-1,0-1 1,-8-11-1,-17-15 286,24 25-332,-1 0 0,1-1 0,-9-12 0,11 12-27,0 1-1,-1 1 1,0-1 0,0 1 0,-11-8 0,9 8 15,1-1 1,0 0-1,0 0 1,1 0 0,-8-12-1,-18-19 180,23 27-177,-1 0 1,-10-19-1,-12-13 33,32 43-83,-8-10 52,0 0 0,-1 1 0,0 0 0,-1 0-1,0 1 1,-16-10 0,20 14-42,-1-1 0,1 1 0,0-1 0,0 0 0,1-1 0,-1 1 1,1-1-1,-8-12 0,4 3 4,1 0 1,1-1 0,-6-17-1,-22-32 114,21 42-121,-5-13 114,8 10-121,8 20 0,1 0 0,-1 0 0,1-1 0,0 1 0,-1-11 0,1 9 0,0 1 0,0 1 0,-1-1 0,0 0 0,0 1 0,-5-8 0,-7-16 0,-14-33 0,19 43 0,3 5 0,0 2 0,0 0 0,1-1 0,1 0 0,-7-28 0,-2-3 0,11 37 0,0 0 0,0-1 0,1 1 0,0-1 0,0 1 0,1-11 0,0 13 0,0 0 0,1 4 0,-1 1 0,1-1 0,0 1 0,0-1 0,0 1 0,0-1 0,0 1 0,1-1 0,-1 1 0,0-1 0,1 1 0,-1-1 0,1 1 0,-1-1 0,1 1 0,0 0 0,0-1 0,0 1 0,0 0 0,-1 0 0,3-2 0,26-13 0,-26 14 0,0 1 0,0 0 0,0-1 0,0 0 0,0 1 0,-1-1 0,5-4 0,-2 2 0,-1 0 0,1 0 0,0 0 0,1 1 0,-1 0 0,1 0 0,-1 0 0,7-1 0,21-13 0,-21 9 0,25-13 0,-35 20 0,0 1 0,0-1 0,0 1 0,0-1 0,0 1 0,0 0 0,0-1 0,0 1 0,0 0 0,0 1 0,0-1 0,0 0 0,0 0 0,0 1 0,0-1 0,0 1 0,3 1 0,39 18 0,-25-12 0,-1 1 0,-1 0 0,27 20 0,112 91 0,-130-100 0,-16-14 0,-1 2 0,1-1 0,-2 1 0,1 1 0,-1 0 0,0 0 0,9 15 0,-16-22 0,0-1 0,-1 0 0,1 0 0,0 1 0,0-1 0,0 0 0,0 0 0,0 0 0,0 0 0,1 0 0,-1 0 0,0-1 0,0 1 0,1 0 0,-1 0 0,0-1 0,1 1 0,-1-1 0,3 1 0,13 6 0,-32-17 0,0 0 0,0-2 0,0 1 0,-24-28 0,21 20 0,-1 2 0,-35-27 0,17 21 0,0 2 0,-1 1 0,-49-17 0,22 15 0,62 19 0,2 3 0,0 0 0,0 0 0,0 0 0,0 0 0,1 0 0,-1 0 0,0 0 0,0 0 0,0 0 0,1 1 0,-1-1 0,0 0 0,0 1 0,1-1 0,-1 0 0,0 1 0,0-1 0,1 1 0,-1-1 0,1 1 0,-1-1 0,0 2 0,-1 0 0,-29 5 0,24-6 0,0 0 0,0 0 0,0 1 0,1 0 0,-1 1 0,0 0 0,1 0 0,0 0 0,-1 1 0,-7 5 0,8-2 0,-1-1 0,1 1 0,1 0 0,-1 1 0,1-1 0,1 1 0,-1 0 0,1 0 0,1 1 0,-1-1 0,1 1 0,1-1 0,0 1 0,0 0 0,-1 13 0,2-8 0,1 0 0,1 1 0,0-1 0,0 0 0,1 0 0,1 1 0,1-1 0,0-1 0,6 15 0,38 81-3,26 67 134,-62-145-100,1-1-1,2-1 0,1 0 0,1-1 0,1 0 1,2-2-1,0 0 0,2-1 0,1-1 1,1-2-1,40 31 0,-52-43-26,0 0-1,-1 1 1,-1 0-1,0 1 1,11 15-1,-11-16 18,1 0-1,0-1 1,1-1 0,1 1-1,14 7 1,-17-10-17,87 48 96,-55-33-72,-3 5 56,-33-22-60,1 0 0,-1 0 1,1-1-1,0 0 0,0 0 0,1-1 0,10 4 1,-38-13 84,14 5-91,0-1 0,0 0 0,0 0 0,1 0 0,-1-1-1,-5-3 1,-68-52 24,3-3-1,-120-124 1,46 41-39,140 133-3,0 1 0,1-2 0,1 1 0,0-1 0,0 0 0,1-1 0,1 1 0,0-2 0,1 1 0,-6-20 0,1 4 0,-23-45 0,22 52 0,0 0 0,-7-28 0,17 42 0,-1-27 0,2 31 0,-1 0 0,1 0 0,0 1 0,0-1 0,0 0 0,1 0 0,-1 0 0,1 0 0,0 0 0,0 0 0,0 0 0,1 1 0,-1-1 0,1 1 0,0-1 0,3-4 0,0-2 0,-2-1 0,1 1 0,-1-1 0,-1 0 0,0 0 0,-1 0 0,0 0 0,-1-22 0,2 3 0,5-12 0,4-3 0,-6 36 0,3 2 0,-6 6 0,1 0 0,-1 0 0,0 0 0,0 0 0,0 0 0,1 1 0,-1-1 0,0 1 0,1-1 0,-1 1 0,1 0 0,-1 0 0,0 0 0,1 0 0,-1 0 0,1 1 0,3 0 0,5 1 0,-5-1 0,-1 0 0,0 0 0,0 1 0,0-1 0,0 1 0,0 0 0,7 5 0,18 6 0,-19-9 0,1 0 0,0 1 0,-1 0 0,0 1 0,20 13 0,-26-15 0,0 0 0,-1 0 0,1 0 0,-1 1 0,0-1 0,-1 1 0,1 0 0,-1 1 0,0-1 0,0 1 0,0-1 0,-1 1 0,3 11 0,-4-11 0,2-2 0,26 22 0,-23-19 0,-4-4 0,0-1 0,0 1 0,0-1 0,1 1 0,-1-1 0,1 0 0,-1 0 0,1 0 0,0 0 0,0-1 0,6 3 0,1-2 0,-7-2 0,-1 1 0,0-1 0,0 0 0,0 1 0,1-1 0,-1 1 0,0 0 0,0 0 0,0 0 0,0 0 0,0 0 0,0 0 0,-1 1 0,4 2 0,-1-2 0,-8-5 0,-31-22 0,28 21 0,1 0 0,0 0 0,0-1 0,0 1 0,-7-9 0,-12-16 0,14 15 0,0 0 0,-1 2 0,0-1 0,-24-17 0,31 27 0,0 1 0,0 0 0,0 0 0,-1 0 0,1 0 0,-8 0 0,-23-9 0,32 10 0,-3-1 0,-28-11 0,30 13 0,-2 3 0,1 0 0,0 1 0,0-1 0,0 1 0,1 0 0,-1 1 0,1-1 0,0 1 0,0 0 0,1 0 0,-1 1 0,1 0 0,0-1 0,1 1 0,0 0 0,-4 9 0,2-5 0,-1 1 0,-14 18 0,17-25 0,1-1 0,0 1 0,0 1 0,0-1 0,1 0 0,0 0 0,-1 1 0,1-1 0,1 0 0,-1 1 0,1-1 0,-1 1 0,1-1 0,1 1 0,-1-1 0,2 8 0,0 1 0,1 0 0,1 0 0,0-1 0,9 21 0,26 61 0,7 16 0,-39-97 0,1 1 0,0-1 0,1 0 0,0-1 0,19 19 0,13 11 0,41 58 0,-2-3 0,-19-24 0,32 34 0,-80-96 0,0-1 0,1 0 0,0 0 0,23 10 0,-24-14 0,-1 1 0,1 0 0,-1 1 0,-1 0 0,0 1 0,0 1 0,16 16 0,-16-10 0,8 9 0,0-1 0,34 32 0,-36-39 0,27 34 0,-33-36 0,1-1 0,0 0 0,1-1 0,23 18 0,47 38 0,-59-47 0,50 36 0,108 68 256,-93-51-256,-60-49 0,1-1 0,35 21 0,-45-31 0,0 0 0,22 22 0,-7-6 0,32 47 0,77 36 0,-97-80 0,64 61 0,-69-57 0,60 42 0,-56-46 0,55 53 0,-47-22 0,-39-44 0,31 31 0,-19-26 0,-2 0 0,36 51 0,-53-67 0,1-1 0,0 0 0,0 0 0,1-1 0,0-1 0,0 1 0,0-2 0,1 1 0,13 4 0,-10-4 0,0 1 0,-1 0 0,0 0 0,0 2 0,19 18 0,-6-3 0,1-1 0,2-1 0,35 22 0,-36-26 0,-6-6 0,-19-10 0,-8-2 0,4-1 0,0 0 0,0 0 0,-1 0 0,1 0 0,0-1 0,0 1 0,0 0 0,0-1 0,0 1 0,0 0 0,0-1 0,0 1 0,0-1 0,0 0 0,0 1 0,0-1 0,0 0 0,1 0 0,-2-1 0,-4-2 0,-165-98 0,37 19 0,-97-56 0,182 108 0,-19-16 0,-76-68 0,-39-29 0,145 119 0,2-3 0,1 0 0,1-3 0,-34-39 0,-50-51 0,65 70 0,22 23 2,-2 2 0,-1 1 0,-1 1 0,-38-18 0,-74-51-118,70 24 61,-1 0-146,56 50 163,2 0 1,0-2 0,2 0-1,0-1 1,1-1 0,1-1-1,-20-41 1,14 28-91,-51-66 0,19 28-94,40 53 168,0 1 0,-2 0 1,-1 2-1,-33-31 0,38 39 38,-243-214-352,211 181 381,16 13-109,-2 2-1,-56-43 0,72 61-24,1 0 0,-16-18 0,109 112 121,-39-35 0,3-1 0,1-3 0,67 52 0,304 264 0,-218-179 0,-105-98 0,213 177 0,-5-12 60,-152-121-13,-45-35 104,-53-44-13,62 44 0,-93-78-121,0 0 1,-1 2 0,-1 1 0,-1 0 0,23 29-1,-21-25 2,0 0 1,1-1-1,1-1 0,46 32 0,-43-34-13,-1 1 1,0 0-1,-2 2 1,32 37-1,-36-43-6,-58-54 0,-74-54 0,-94-66-38,-14-10-158,183 141 172,-128-96-201,136 99 186,2-2 0,1-1-1,-27-35 1,45 55 39,20 27 0,13 12 0,2 0 0,1-2 0,45 39 0,97 68 0,-84-71 0,107 79 0,49 40 0,-211-159 0,1-2 0,0-1 0,63 32 0,-189-127 0,-77-52-25,-83-66-56,-522-393-303,691 524 348,-211-158-227,267 188 31,-41-50 0,68 75 205,92 88 27,167 122 0,-88-76 0,6 14-16,217 170-74,-283-241 23,9 7-122,-98-61 150,-15-15 27,0 1 0,0-1 0,0 1 0,0-1 0,1 0 0,-1 0 0,1 0 0,-1 0 0,1 0 0,5 1 0,-8-3 9,0 1-1,1-1 1,-1 0-1,0 0 1,0 0-1,1 0 1,-1 0-1,0 0 1,1 0 0,-1 0-1,0 0 1,1-1-1,-1 1 1,0 0-1,1 0 1,-1 0-1,0 0 1,0 0-1,1-1 1,-1 1 0,0 0-1,0 0 1,1 0-1,-1-1 1,0 1-1,0 0 1,1 0-1,-1-1 1,0 1-1,0 0 1,0 0 0,0-1-1,0 1 1,1 0-1,-1-1 1,0 1-1,0 0 1,0 0-1,0-1 1,0 1 0,0 0-1,0-1 1,0 1-1,0 0 1,0-1-1,0 1 1,0 0-1,0-1 1,0 1-1,-1 0 1,1-1 0,0 1-1,0 0 1,0 0-1,0-1 1,-1 1-1,1 0-12,-4-7-2,-2 0 1,1 0-1,-1 1 1,0 0 0,0 0-1,0 0 1,-14-8-1,4 2 8,-13-13 10,-34-39 0,36 36 0,-39-33 0,-62-40-27,-298-240-297,30-12 57,370 327 252,-24-24-30,-3 2 0,-73-53 0,97 82 45,-122-88 0,121 83 0,1-2 0,-46-49 0,51 52 0,55 35 0,149 118 0,-151-103 0,0 2 0,-2 1 0,-2 2 0,-1 0 0,23 41 0,20 25 0,-16-32 0,3-2 0,3-3 0,2-2 0,87 67 0,-130-116 0,0 0 0,1 0 0,0-2 0,0 0 0,28 9 0,-21-8 0,-43-18 0,0-1 0,0 0 0,1-1 0,0-1 0,-16-15 0,-86-80 0,95 84 0,-65-69 0,-129-173 0,190 228 0,-8-7 0,-3 1 0,-1 2 0,-3 2 0,0 2 0,-55-34 0,57 38 0,2-1 0,-54-58 0,44 40 0,37 43 20,16 21 24,18 24 20,4-3-37,2-1 0,1-1 0,59 50 0,-26-26-7,273 320-20,-121-126 0,-174-207 0,46 38 0,-132-137 0,-33-33 103,-87-129 0,-9-12 54,47 87-146,-188-166-1,291 285-10,1-1 0,-41-58 0,50 63 0,6 9 0,14 18 0,-2-2 0,0-1 0,1 0 0,-1 0 0,1 0 0,0 0 0,5 4 0,8-1 0,-16-8 0,0 0 0,1 1 0,-1-1 0,0 1 0,0-1 0,0 0 0,0 1 0,-1-1 0,1 0 0,0 1 0,-1-1 0,1 1 0,-1-1 0,0-1 0,0 0 0,-3-9 0,0 0 0,-1 1 0,-1-1 0,-10-16 0,-9-19 0,-75-179 0,91 188-866,9 31 606,-2-1-1,1 0 1,-1 1 0,0-1 0,-1 1 0,-4-12 0,25 43-2332,2 3 1365,-1 21-74,-35-108 3722,-15-116 0,29 161-2300,1 0 1,0 0-1,1 0 0,1 0 0,4-26 0,-4 34-58,1 1-1,0-1 1,0 1-1,1-1 1,0 1-1,0 0 1,0 0-1,1 0 0,0 0 1,0 1-1,0 0 1,1 0-1,0 0 1,8-7-1,-3 4-37,-1 0 1,0-1-1,-1 0 0,1 0 0,-2-1 0,1 0 1,-2 0-1,1-1 0,-1 0 0,5-13 0,-4 11-209,0 1-1,1 0 0,1 0 1,17-18-1,4-6-2390,2-3-6982</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6:36.470"/>
    </inkml:context>
    <inkml:brush xml:id="br0">
      <inkml:brushProperty name="width" value="0.35" units="cm"/>
      <inkml:brushProperty name="height" value="2.1" units="cm"/>
      <inkml:brushProperty name="color" value="#996600"/>
      <inkml:brushProperty name="inkEffects" value="pencil"/>
    </inkml:brush>
  </inkml:definitions>
  <inkml:trace contextRef="#ctx0" brushRef="#br0">178 1629 7168,'0'0'0,"0"0"0,0 0 128,-8 7 0,-4 5 0,-4 4 128,0 0 0,0-1 0,3-3 128,2-3 0,5-7 0,5-6-128,5-7 128,6-8-128,6-4 0,7-3-128,6-3 128,9-2-128,5-3 128,6-4-128,3-5 0,3-7 0,-1-7 0,-2-5 0,-2-2 0,-5 1 0,-3 4 0,-1 5-128,-2 8 128,-3 7-128,-3 8 128,-4 7-128,-5 3 128,-4 4-128,-5 3 128,-5 3-128,-4 3 128,-3 2-128,-3 3 128,-3 2-128,-6 7 128,-9 7-128,-8 10 128,-6 11-128,-5 9 128,-3 9-128,-2 7 128,-2 3-128,-2 1 0,-7-1 0,-3-3 0,-3-6 0,0-6 0,1-6 0,3-6 0,6-6 0,5-6 0,7-5 0,8-5 0,7-4 0,7-3 128,7-3-128,8-5 128,11-6-128,12-7 0,16-7 0,13-8 128,11-10-128,7-10 0,6-11 0,2-9 128,4-5-128,6-6 128,9-4-128,8 1 128,2 4-128,-3 10 128,-12 13-128,-13 13 0,-16 12 0,-13 9 128,-13 7-128,-11 6 0,-9 5 0,-7 3 0,-7 3 0,-10 3 0,-12 6 0,-13 6 0,-13 9 0,-12 8 0,-10 8 0,-7 10 0,-5 12 0,-3 9 0,1 6 0,3 1 0,6-2 0,4-5 0,2-7 0,4-9 0,5-10 0,7-9 0,9-10 0,9-7 0,8-7 0,9-5 0,8-6 0,8-6 0,11-5 0,11-6 0,10-7 0,10-7 0,7-9 0,5-8 0,6-8 0,4-7 0,4-4 0,4 1 128,0 2-128,2 4 128,0 4-128,-3 6 0,-7 7 0,-7 6 0,-7 6 0,-9 5 0,-8 5 0,-7 4 0,-7 5 0,-8 4 0,-5 2 0,-8 6 0,-9 8 0,-13 7 0,-14 9 0,-12 10 0,-12 10 0,-9 10 0,-6 9 0,-4 7 0,-3 4 0,2-1 0,4-4 0,6-7 0,5-7 0,6-9 0,10-8 0,8-8 0,9-8 0,10-7 0,9-6 0,10-6 0,12-7 0,12-7 0,9-5 0,7-7 0,8-6 0,5-9 0,7-8 0,21-21 0,12-11 0,5-2 0,-1 1 0,-4 5 0,-7 8 0,-11 8 0,-10 9 0,-10 9 0,-11 7 0,-9 8 0,-8 5 0,-7 6 0,-6 5 0,-5 3 0,-3 3 0,-2 1 0,-3 3 128,-5 4-128,-7 6 0,-8 5 0,-11 7 0,-10 7 0,-10 7 0,-9 10 0,-6 7 0,-4 6 0,0 1 0,3-1 0,5-5 0,9-6 0,9-7 0,10-9 0,10-9 128,7-7-128,8-10 0,9-12 0,8-13 0,11-15 0,11-13 0,11-14 0,11-8 0,10-7 0,7-2 128,6 1-128,3 3 0,-1 6 0,-5 6 0,-6 9 0,-10 7 0,-10 9 0,-9 8 0,-10 7 0,-9 9 0,-13 9 0,-14 10 0,-18 11 0,-17 9 0,-16 9 0,-16 9 0,-9 9 0,-8 11 0,-2 8 0,0 7 0,-5 5 0,-6 4 0,1-5 0,10-11 0,15-14 0,16-16 0,16-14 0,15-10 0,14-11 0,11-9 0,14-11 0,14-12 0,13-11 0,13-13 0,10-11 0,9-11 0,7-7 0,5-5 0,8-5 0,11-1 0,8 1 0,4 2 0,-3 9 0,-10 10 0,-14 10 0,-15 9 0,-13 9 0,-13 6 0,-8 6 128,-10 6 0,-7 6-128,-5 5 128,-5 4-128,-10 5 128,-11 7-128,-12 8 0,-11 7 0,-9 5 0,-10 6 0,-21 18 128,-10 10 0,0 8-128,4 5 0,5 2 0,9-3 0,10-6 0,9-9 0,12-11 0,9-15 128,12-17-128,11-18 128,13-21-128,13-18 127,11-14-127,12-10 0,13-6 0,10-5 0,11-3 0,13-6 0,14-10 0,7-5 0,2-4 0,-7 5 0,-13 9 0,-18 16 0,-17 17 0,-16 17 0,-15 14 0,-11 12 0,-11 11 0,-13 10 0,-13 12 0,-13 11 0,-13 10 0,-9 10 0,-8 7 0,-4 3 0,-4 1 0,0-2 0,3-5 0,8-7 0,9-8 0,11-7 0,11-7 0,9-7 0,10-6 0,11-7 0,12-9 0,13-8 128,11-10-128,11-10 128,11-11-128,8-8 0,8-8 0,5-3 0,-1 1 0,-3 4 0,-8 9 0,-8 9 0,-11 9 0,-9 9 0,-10 9 0,-8 9 0,-7 9 0,-7 11 0,-8 10 0,-6 9 0,-7 4 0,-5 2 0,-5 1 0,-2-3 0,1-4 0,2-5 0,4-6 0,3-5 0,7-5 0,3-4 0,5-3 0,2-3 0,5-2 0,4-1 0,5-3 0,5-3 0,4-4 0,3-2 0,-1-1 0,0 0 0,-4 0 0,-5 3 0,-2 2 0,-4 3 0,-3 4 0,-2 1 0,0 3 0,-1 0 0,1 1 0,1 0 0,1 0 0,1 1 0,-2 0 0,-3 4 0,-5 4 0,-8 7 0,-13 10 0,-11 10 0,-12 8 0,-10 11 0,-9 9 0,-5 7 0,-2 5 0,-2 3 0,0-2 0,-1-3 0,0-5 0,-1-6 0,0-3-128,3-6 128,4-4 0,7-6 0,8-7-128,8-7 128,10-5-127,9-5-1,8-6-512,9-6 0,8-7-512,6-5-8320,4-4 5120</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04.910"/>
    </inkml:context>
    <inkml:brush xml:id="br0">
      <inkml:brushProperty name="width" value="0.1" units="cm"/>
      <inkml:brushProperty name="height" value="0.6" units="cm"/>
      <inkml:brushProperty name="color" value="#CC9900"/>
      <inkml:brushProperty name="inkEffects" value="pencil"/>
    </inkml:brush>
  </inkml:definitions>
  <inkml:trace contextRef="#ctx0" brushRef="#br0">586 419 5504,'-2'5'0,"0"11"0,-1 3 128,0-7-128,1-10 128,0-9 0,0-6 0,0-3 0,0 1 0,0 4 0,-2 4 0,0 7 0,-4 8 128,-4 8 0,-4 9 0,-3 7 128,-1 4 128,2 4-128,2 3 0,2 1-128,1-2 0,3-3 128,1-4 0,2-4 0,1-4 128,1-4-128,1-5 128,1-4-128,1-5 0,1-3-128,1-6 0,1-9-128,2-8 128,1-10-128,1-10 128,1-8-128,2-8 0,1-6-128,0-3 128,3 0 0,1 2 0,-3 3-128,-3 7 128,-4 6-128,-2 8 128,-3 8-128,-1 11 128,-5 13 0,-2 13 0,-3 16 0,-2 15 0,-2 15-128,-3 12 128,-1 9 0,0 3 0,0 0 0,1-2 0,0-2-1,2-5 1,2-5 0,2-7 0,4-9 0,3-8 0,3-10 0,4-14 0,3-16-128,5-18 128,4-18-128,4-14 128,2-13-128,2-10 128,-1-7-128,-2-2 0,-2 2 0,-3 5 0,-3 8 0,-4 10 0,-1 10 0,-3 10 0,0 10 0,-2 11 0,-2 14 0,-1 15 0,-3 18 0,-3 16 0,-2 14 0,-2 10 0,-2 6 0,-1-1 0,2-3 0,0-6 0,3-7 0,1-9 0,2-9 0,1-13 0,2-15 0,2-14 0,2-16 0,2-13 0,2-11 0,3-11 0,3-12 0,1-9 0,1-8 0,0-3 0,0 2-128,-1 5 128,-1 7-128,-1 10 128,-1 10-128,-1 11 128,0 13-128,-2 14 128,0 14-128,-2 15 128,0 16-128,-1 14 128,0 14-128,-2 8 128,-2 7 0,-2 0 0,-2-3 0,-1-7 0,0-11 0,0-12 0,2-11 0,2-12 0,0-12 0,1-13 0,2-14 0,2-16 0,2-14-128,1-12 128,3-12-128,2-7 0,2-6 1,1 0-1,1 4 0,-1 9 0,0 10 0,0 11 0,-1 14 0,-1 13 128,-2 17-128,-3 15 128,-4 17-128,-4 17 128,-4 15-128,-3 14 128,-5 10 0,-3 5 0,-3-1 0,-1-5 0,-2-7 0,1-11 0,2-10 0,2-12 0,2-10 0,3-10 0,0-7 0,2-7 0,1-6 0,0-8 0,3-7 0,5-9 0,4-9 0,6-10 0,5-8 0,5-7 0,2-7 0,3-2 0,0-2 0,-2 4 0,-2 6 0,-2 7 0,-4 9 0,-2 9 0,-1 7 0,-3 10 0,0 5 0,-2 8 0,0 5 0,-3 9 0,-1 9 0,-2 12 0,-2 11 0,-4 13 0,-2 9 0,-4 7 0,-3 2 0,-2-2 0,-1-6 0,2-6 0,1-11 0,5-9 0,3-10 0,5-11 0,4-11 0,5-13 0,4-13 0,4-11 0,2-11 0,3-10 0,2-10 0,1-8 0,1-5 0,-2-3 0,-1 0 0,-1 3 0,-1 6 0,-2 7 0,-2 10 0,-1 10 0,-3 8 0,0 10 0,-2 8 0,-1 12 0,-2 11 0,-3 12 0,-2 12 0,-1 13 0,-3 11 0,-1 10 0,-2 5 0,-2 0 0,1-3 0,0-6 0,1-9 0,1-10 0,2-10 0,1-11 0,4-11 0,3-15 0,5-14 0,2-17 0,2-15 0,2-16 0,1-12 0,2-8 0,2-3 0,3 0 0,4 7 0,2 10 0,0 12 0,-2 13 0,-3 15 0,-4 14 0,-6 15-128,-6 18 128,-8 18 0,-6 17 0,-6 15 0,-3 12 0,-2 10 0,-2 5 0,0 2 0,2-4 0,1-7 0,1-9 0,2-11 0,2-12 128,1-12-128,4-9 128,2-10-128,2-8 128,3-9 0,2-8 0,3-10-128,4-10 128,2-10-128,1-9 128,3-9-128,0-7 0,2-7 0,0-3 128,3 0-128,0 2 0,0 3 0,-1 8 0,-1 7 0,-3 8 0,-3 9 0,-2 8 0,-1 9 0,-2 10 0,-2 15 0,-6 15 0,-5 15 0,-6 16 0,-4 13 0,-3 10 0,-3 6 0,1 1 0,-1-4 0,2-9 0,3-12 0,4-12 0,2-14 0,4-13 0,3-16 0,3-16 0,3-16 0,4-17 0,3-15 0,4-12 0,2-10 0,4-5 0,5-3 0,4 2 0,2 6 0,-1 10 0,0 11 0,-4 13 0,-2 12 0,-5 12 0,-4 12 0,-4 12 0,-4 14 0,-5 12 0,-3 13 0,-4 13 0,-3 12 0,-4 9 0,-3 9 0,-4 4 0,-3 2 0,0-1 128,2-6-128,2-10 0,4-11 0,5-15 128,3-19-128,6-18 127,7-20-127,6-17 128,6-18-128,6-15 0,4-15 0,3-11 0,3-7 0,2-2 0,1 3 0,-1 9 0,-3 13 0,-3 14 0,-4 16 0,-5 16 0,-3 19 0,-4 16 0,-6 15 0,-5 15 0,-7 15 0,-5 13 0,-7 13 0,-4 10 0,-4 7 0,0 1 0,-1-2 0,2-8 0,3-11 0,3-12 128,5-14-128,4-13 128,3-14-128,4-16 128,4-19-128,6-18 128,6-18-128,5-17 0,7-15 0,5-10 0,4-7 0,3 1 0,-1 7 0,-2 9 0,-4 13-128,-4 15 128,-4 13-128,-5 15 128,-5 15 0,-5 16 0,-4 19 0,-3 18 0,-6 18 0,-6 17 0,-5 14 0,-5 11 0,0 8 0,-1-2 0,0-6 0,1-14 0,3-14 0,2-17 128,4-16-128,2-19 128,3-19-128,5-20 128,6-19-128,6-18 0,6-17 0,7-13 0,6-8 0,3-3 0,1 0 0,-2 5 0,-3 10 0,-5 12 0,-5 16 0,-5 17 0,-3 20 0,-3 20 0,-4 16 0,-3 17 0,-5 15 0,-1 16 0,-2 14 0,1 10 0,1 9 0,1 0 0,1-2 0,2-10 0,0-13 0,1-14 0,-1-16 0,0-14 128,1-14-128,0-16 128,2-19-128,1-18 128,3-19-128,3-16 0,2-14 0,2-8 0,2-3 0,0 5 0,-1 9 0,-3 12 0,-2 14 0,-2 15 0,-1 18 0,-1 18 0,2 17-128,-2 15 128,1 14 0,-2 13 0,-1 13 0,-1 9 0,-3 6 0,-2 4 0,-1 2 0,-1-3 0,-2-5 0,2-10 0,0-11 0,1-13 0,0-12 0,1-13 0,1-10 0,1-12 128,-1-14-128,0-13 0,0-14 0,2-11 0,1-7 0,2-4 0,1 0 0,1 2 0,1 6 0,-1 9 0,-2 10 0,0 14 0,0 16 0,-1 17 0,1 17 0,1 16 0,0 13 0,0 11 0,-1 9 0,0 7 0,-1 3 0,-2-3 0,-1-5 0,-2-11 0,0-10 0,-2-12 0,0-12 0,0-13 0,1-11 0,-1-14 128,1-15-128,-1-17 0,3-18 0,1-16 0,2-16 0,1-7 0,2-2 0,0 6 0,1 10 0,-1 13 0,-1 15 0,-1 19 0,-2 23 0,-2 21 0,-1 21 0,-1 18 0,0 12 0,-1 8 0,-1 2 0,1-3 0,0-4 0,-1-9 0,1-10 0,1-9 0,0-11 0,1-8 0,0-9 0,-1-10 0,-2-12 0,-1-15 128,-2-16-128,2-15 0,3-13 0,3-8 0,5-4 0,3 0 0,2 4 0,0 10 0,-2 13 0,-2 18 0,-1 21 0,-2 22 0,-1 23 0,-2 20 0,0 15 0,-3 10 0,-1 6 0,-2 0 0,-1-5 0,-2-9 0,0-11 0,0-12 0,2-14 0,0-13 128,0-16-128,1-17 128,1-19-128,3-19 128,3-19-128,3-15 0,3-14 0,3-9 0,3-5 0,2 1 0,0 7 0,-1 12 0,-2 15 0,-1 19 0,-2 21-128,-2 22 128,-4 22-128,-3 24 128,-1 23-128,-1 21 128,-2 20 0,-1 12 0,-2 6 0,-3-1 0,-1-9 0,-2-13 0,-1-14 0,0-18 0,1-15 0,-3-20 0,-1-20 0,-1-23 128,0-24-128,3-24 0,4-23 0,6-25 0,6-26-128,7-19 128,5-13-128,4 4 128,0 14-128,-2 24 0,-4 33 0,-6 37 0,-7 40 0,-9 36 128,-6 36 0,-5 34 0,-4 34 0,-2 29 0,0 23 0,-1 10 0,-1 4 0,-2-8 0,0-14 0,2-22 0,6-29 128,5-30 0,5-28 0,5-27 0,3-30-128,3-28 128,5-28-128,7-32 0,7-36 0,9-28 0,5-19-128,3-5 128,1 4-128,-2 19 128,-5 28-128,-6 34 0,-4 32 0,-6 35 128,-3 34-128,-5 30 128,-3 28-128,-3 27 128,-2 28 0,-2 21 0,-3 14 0,-2 7 0,-2 0 0,-1-12 0,-2-23 0,1-26 0,2-25 0,2-24 0,2-21 0,3-23 128,3-24-128,4-26 0,6-27 0,6-29 0,5-31 0,5-25 0,4-16-128,1-5 128,2 4-128,-3 18 128,-3 26-128,-5 29 0,-4 30 1,-4 28-1,-4 29 0,-4 26 0,-3 25 0,-4 22 128,-5 21 0,-4 24 0,-3 26 0,-6 18 0,-5 9 0,-3-4 0,0-12 0,1-23 128,6-27 0,7-29 0,5-24 0,4-26-1,5-23-127,3-25 128,2-25-128,3-23 0,3-21 0,7-21 0,8-20-128,6-12 128,4-3-127,1 13 127,-5 22-128,-5 29 128,-7 29-128,-7 31 128,-5 33-128,-8 31 128,-8 30-128,-7 29 128,-8 30 0,-4 23 0,-3 17 0,0 7 0,1-1 128,4-15 0,5-24 0,5-27 127,5-27-127,5-27 128,2-26-128,1-25 0,4-25 0,2-24 0,2-24-128,6-28 0,4-32 0,6-28 0,6-22 0,3-8 0,5 7 0,1 19 0,-2 31-128,-3 34 128,-6 37-128,-6 35 128,-6 34-128,-5 31 128,-6 27-128,-7 31 128,-4 32 0,-4 28 0,-3 27 0,-1 12 0,-1 3 0,0-8 0,0-18 0,3-26 128,2-33 0,4-34 0,2-34 0,1-29 0,1-29 0,2-23 0,2-23-128,3-21 0,3-19 0,3-22 0,5-24 0,3-20 0,3-14-128,0-1 128,1 11-128,-1 24 0,-2 38 0,-4 41 0,-4 43 0,-3 41 0,-4 39 0,-5 39 0,-5 38 128,-4 31 0,-4 25 0,-1 14 0,-4 6 0,-2-5 0,-2-15 128,1-23 0,0-29 0,2-30 128,5-32-128,2-29 0,2-28 0,2-26 128,2-26-128,4-24 0,7-22-128,7-26 128,6-29-128,7-19 0,6-11 0,4-5 0,1 5 0,-1 11 0,-3 20 0,-5 26 0,-4 28 0,-6 28 0,-3 25 0,-3 23 0,-3 23 0,-2 22 0,-1 23 0,-3 21 0,-3 20 0,-3 22 0,-3 22 0,-1 13 0,-1 2 0,0-11 0,1-23 0,2-28 0,3-26 0,1-26 0,2-22 0,1-24 0,0-24 0,3-22 0,4-22 0,4-18 0,3-16 0,4-18 0,4-22 0,1-12 0,1-6 0,0 5 0,-2 12 0,0 19 0,-2 27 0,-1 24 0,-2 22 0,-2 18 0,-2 16 0,-3 19 0,-4 20 0,-4 27 0,-6 28 0,-7 34 0,-5 34 0,-6 30 0,-2 20 0,-1 7 0,0-8 0,2-18 0,4-30 0,4-33 0,5-33 0,4-30 0,2-27 0,2-26 0,1-25 0,0-26 0,4-22 0,5-27 0,9-29 0,10-27 0,7-23 0,6-9 0,4 1 0,1 16 0,-2 25 0,-6 31 0,-5 32 0,-5 27 0,-5 23 0,-4 17 0,-4 15 0,-3 15 0,-2 17 0,-3 21 0,-3 21 0,-2 21 0,-2 19 0,-3 20 0,-4 23 0,0 11 0,-1 2 0,2-13 0,3-25 0,3-29 0,3-28 0,3-31 0,2-31 0,3-29 0,1-29 0,1-32 0,3-39 0,1-30 0,3-25-128,3-13 128,1-1-128,2 8 128,-1 15-128,-1 23 0,-4 30 0,-2 30 0,-4 27 0,-3 26 0,-2 24 0,-1 24 128,0 23 0,0 21 0,-1 22 0,-1 28 0,0 32 0,0 27 0,1 21 0,0 8 0,-1-3 0,1-14 0,0-24 0,-1-31 0,1-33 0,0-30 128,0-25-128,-1-25 128,1-25 0,1-24 0,0-23-128,5-22 128,3-19-128,7-24 128,6-28-128,6-17 0,4-5 0,3 11 0,-2 21 0,-3 30 0,-6 32 0,-5 34 0,-4 30 0,-5 31 0,-3 29 0,-2 34 0,-3 36 0,-1 32 0,-1 23 0,0 15 0,-1 8 0,-3-5 0,-1-13 0,-3-24 128,0-32-128,-1-34 128,-1-33 0,-1-34 0,0-34-128,0-31 128,1-26-128,3-21 128,2-15-128,5-16 128,4-18-128,5-13 128,4-8-128,2 2 0,2 11 0,2 21 0,2 25 0,-1 26 0,-1 24 0,-3 22 0,-2 18 0,-3 20 0,-1 23 0,-3 23 0,-3 26 0,-3 28 0,-3 33 0,-2 24 0,-1 14 0,0 1 0,1-14 0,0-25 0,3-30 0,2-35 0,1-32 0,-2-31 0,-2-29 0,-2-26 0,-3-25 0,1-26 0,3-32 0,4-23 0,5-17 0,7-1 0,8 12 0,4 23 0,2 31 0,-2 34 0,-3 33 0,-3 31 0,-5 30 0,-4 26 0,0 24 0,-2 19 0,-2 14 0,-2 12 0,-1 11 0,-1-2 0,-1-14 0,-1-20 128,-1-23-128,-2-26 128,-3-28-128,-4-28 128,-4-25-128,-2-25 0,-2-25 0,1-25 0,1-27 0,3-15 0,4-2 0,5 13 0,4 25 0,1 25 0,1 26 0,1 18 0,-2 16-128,1 8 128,-2 5 0,1 2 0,-1 2-128,-1 3 128,-1 3 0,-2 6 0,-5 11 0,-2 10 0,-4 9 0,-1 5 0,1 3 0,0-5 0,2-6-128,3-13 128,3-18-128,3-16 128,4-16 0,3-9 0,1-3-128,1 4 128,-2 8-128,-2 14 128,-4 19-128,-3 18 128,-3 18 0,-3 12 0,-1 6 0,0 0 0,0-3 0,2-7 0,1-7 0,2-7 0,2-7 0,2-6 0,-1-4 0,1-2 0,-1-2 0,-1-1 0,1-1 0,0-1 0,-1-1-128,1-3 128,-1-3-128,1-5 128,-2-8-128,0-6 128,-1-4-128,0-1 128,1 1-128,2 3 0,0 5 0,2 4 128,1 5-128,-2 8 128,-1 9-128,-4 15 128,-1 17 0,-3 20 0,-2 23 0,-2 23 0,-1 21 0,-1 17 0,-1 15 128,0-2 0,2-14 0,2-22 0,4-26 0,1-30 0,3-29-128,0-31 128,0-30-128,-1-27 128,-1-24-128,2-24 128,3-25-128,3-18 0,6-8 0,4 4 0,3 14 0,0 20 0,-1 25 0,-2 30 0,-4 33 0,-3 33 0,-5 31 0,-4 27 0,-3 23 0,-4 23 0,-4 26 0,-2 13 0,-3 4 0,-1-12 0,2-23 0,4-28 128,3-29-128,3-30 0,2-26 0,3-24 0,5-19-128,3-14 0,5-8-1024,5-3 1,2-1-10113,1 12 6528</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10.119"/>
    </inkml:context>
    <inkml:brush xml:id="br0">
      <inkml:brushProperty name="width" value="0.1" units="cm"/>
      <inkml:brushProperty name="height" value="0.6" units="cm"/>
      <inkml:brushProperty name="color" value="#CC9900"/>
      <inkml:brushProperty name="inkEffects" value="pencil"/>
    </inkml:brush>
  </inkml:definitions>
  <inkml:trace contextRef="#ctx0" brushRef="#br0">983 2441 5504,'0'0'0,"-6"-12"0,-3-4 0,4 2 128,5 3 0,5 4 0,5-1 0,1-5 1664,0-8 128,-1-10-1792,-1-11 128,-3-10-256,-2-11 0,-3-9 0,-1-8 0,-1-6 128,-1-2 128,1 5 0,0 7 128,1 11-256,0 15 128,3 15 128,-1 18 0,3 21-256,-1 21 0,1 19 0,-1 17 0,-1 15 0,-2 9 128,-2 4 128,-3 1 0,-2-3-256,-1-7 128,-1-10 128,1-12 128,2-13-384,0-16 0,-2-20 0,0-19 128,-1-18-256,0-16 128,2-15-128,3-15 0,4-15-384,3-13 128,1-10 0,0-4 128,-1-1 0,-3 8 128,-1 12 0,-3 18 0,-2 21 0,-4 26 0,-5 25 0,-3 26 128,-3 26 0,0 25 128,-2 23 256,-2 24 0,-3 28-385,-2 18 129,-1 11-128,0-4 0,3-14 128,3-25 0,5-29 0,7-33 0,3-33-128,4-31 0,4-29-128,2-26 128,2-24-128,3-25 0,4-30 0,6-23 0,7-18-128,6-8 128,1-1 0,-1 11 0,-1 17 0,-3 26 0,-5 30-128,-5 29 128,-3 26-128,-5 24 128,-5 23 0,-3 24 0,-4 21 0,-2 21 0,-2 19 0,-4 23 0,-4 23 0,-4 14 0,-5 5 0,0-11 128,2-23 0,3-26 0,4-27-128,3-28 128,-1-26-128,-1-26 0,0-23 0,0-21 128,3-19-128,5-18 0,5-18-128,8-19 0,5-21 128,5-10 0,4 4 0,-1 16 0,0 28-128,-3 32 128,-3 35 0,-3 36 0,-4 35 0,-3 33 0,-6 28 0,-3 28 128,-7 28 0,-3 18 0,-4 11 0,-2-2 128,-2-8-256,1-22 128,3-29 0,2-33 0,3-34 0,3-31 128,1-30-256,1-27 128,3-25-128,1-20 128,4-18-128,5-21 0,4-25 0,4-17 0,6-6 0,2 9 0,3 19 0,-2 28 0,-1 32 0,-5 30 0,-4 27 0,-4 27 0,-4 29 0,-3 27 0,-4 23-128,-4 25 128,-4 27 0,-3 18 0,-3 13 0,-4 0 0,-4-9 0,-2-20 0,3-26 0,4-31 128,3-32-128,3-31 0,5-31 0,4-26 0,4-24 0,5-21 0,7-18-128,5-22 128,7-24-256,7-17 128,3-9 0,4 6 128,3 16-128,-2 30 0,-6 39 0,-8 42 128,-8 44 0,-9 46 0,-6 43 0,-5 36 0,-3 29 0,-4 16 0,-2 4 0,-3-3 128,-3-11-128,-2-19 128,-1-27-128,1-27 0,1-25 0,2-24 0,1-22 0,2-22 128,2-24-128,4-23 128,4-24-128,4-24 0,6-28-128,5-20 128,9-10 0,5 5 0,1 22-128,-1 27 128,-2 31-128,-2 33 128,-5 35-128,-2 33 128,-4 36 0,-6 34 0,-7 36 0,-7 27 0,-6 18 0,-3 6 0,-1-5 0,0-13 0,-1-17 0,2-25 0,2-30 0,2-34 128,1-36-128,3-34 128,1-33-128,4-29 0,3-23-128,5-26 0,7-28-256,6-21 128,5-11 128,5 3 0,3 13-256,3 25 0,2 32 256,-1 37 128,-3 39 0,-8 38 0,-7 36 0,-9 35 0,-6 36 0,-6 27 0,-4 22 0,-3 10 0,-3 5 128,-2-5 0,0-13 0,2-21 0,2-29-128,3-29 128,3-29-128,1-29 128,1-28-128,1-28 0,2-27-640,6-29 128,4-36-639,6-26 127,4-19 384,5-4 0,1 12 640,0 23 0,-1 32-128,-3 32 128,-3 34 0,-5 31 0,-4 30 0,-4 29 128,-1 25 128,-2 22 128,-2 18 128,-2 18 128,-5 18-384,-4 10 0,-5 1 128,-1-11 127,0-24-255,3-26 128,4-26-256,2-28 0,-1-29-128,0-27 0,0-28-128,3-24 128,3-24-256,5-23 128,5-25-256,6-16 1,8-9 127,3 9 0,2 21 0,-1 27 128,-3 28 0,-2 27 128,-2 27-128,-1 26 128,-4 26 0,-3 23 0,-3 21 0,-4 18 0,-6 16 128,-6 15 0,-7 16 0,-5 7 128,-4-1 128,1-14-1,3-24-127,6-26 0,5-25-128,6-27 0,5-29 0,6-25 128,5-23-256,6-19 128,7-19-256,5-20 128,7-24-512,4-18 128,6-9 1,1-3-1,0 0 256,-5 11 0,-5 17-128,-5 24 0,-7 27 128,-4 27 0,-6 22 0,-3 21 128,-2 19 0,-3 21 0,-1 18 128,-2 18 0,-3 19 0,-3 15 0,-2 14 0,-3 15 128,-3 15-128,-1 2 0,1-11 0,2-20 128,3-22-1,3-26 1,2-27-256,3-26 128,2-27-128,3-26 128,2-24-256,1-20 0,3-16 0,3-17 128,2-19-256,4-14 129,2-8-129,4 4 128,3 12 0,2 23 128,-3 28-128,-3 27 128,-5 27-128,-6 25 128,-5 25-128,-4 24 128,-3 22 0,-4 20 128,-6 20 128,-5 21 128,-4 25-256,-4 18-1,-2 10-127,-1-1 128,1-11 0,3-20 0,4-30 0,3-31 0,5-33 128,2-30 0,4-28-256,1-26 128,2-22-128,3-18 0,2-16-128,4-17 128,3-19-128,4-11 128,3-7-128,4 4 128,4 11 0,2 18 0,-1 24 0,-3 23 0,-3 22-128,-4 16 128,-3 14 0,-3 14 0,-3 15 0,-2 19 128,-2 18-128,-2 18 0,-4 16 0,-4 14 0,-3 11 0,-3 3 0,-2-2 0,-1-8 0,2-12 0,1-15 128,3-16-128,3-20 0,1-21 0,3-22 0,2-22 0,3-19 0,6-20 0,4-15 0,4-16-128,4-16 128,5-15-128,4-6 0,1 7 0,-1 13 128,0 16-128,-2 18 128,-3 19-128,-3 22 128,-4 22 0,-2 24 0,-5 24 0,-4 23 0,-5 21 0,-6 19 128,-3 13-128,-3 14 128,-1 12-128,0 6 0,-1-1 128,0-10 0,1-22-128,1-21 128,3-24-128,1-19 0,2-16 0,1-17 128,-1-17-128,0-15 128,1-15-128,3-14 128,3-13-128,6-12 0,6-12 0,6-8 0,3-6 0,3-1 0,1 3 0,-1 9 0,-2 12 0,-2 14 0,-3 15-128,-5 16 128,-2 18 0,-4 22 0,-1 26 0,-3 27 128,-2 26 0,-2 27 128,-1 27-128,0 15 0,5 6-128,2-11 0,3-22 0,0-26 0,-1-28 0,-1-27 128,-3-27-128,-3-23 128,0-24-128,-1-19 128,0-17-128,3-14 0,1-13 0,2-8 0,2-4 0,1 4 0,1 7-128,-1 13 128,1 15-128,1 15 128,-2 16-128,0 17 128,0 21 0,0 21 0,1 20 0,1 17 0,-1 16 0,1 10 128,0 9-128,-2 5 128,0 2-128,-1-3 0,0-6 0,0-11 128,-1-13-128,-1-17 128,-3-19-128,-4-21 128,-3-21-128,-2-22 0,-2-19 0,-2-15 0,0-12 0,0-8 0,1 1 0,1 4 0,2 8 0,1 9 0,1 11 0,2 12 0,0 13 0,2 14 0,0 18 0,3 17 0,2 16 0,2 17 128,4 15 0,2 14 0,0 11-128,0 6 0,-2 3 0,-3-5 0,-1-9 128,-2-18 0,-2-23 0,-3-28 0,-4-29-128,-4-27 0,-4-25 0,-3-18 0,-2-12 0,0-7 0,0-4 0,-2 1 0,-2 1 0,-2 5 0,-1 7 0,0 11 0,1 10 0,4 13 0,3 12 0,5 15 0,1 17 0,2 19 0,-1 20 0,-2 19 0,-3 16 0,0 10 0,0 6 0,1 0 0,2-4 0,2-8 0,3-12 0,-2-15 0,-2-18 0,-4-19 0,-6-18 0,-3-18 0,-1-14 0,0-14 0,2-10 0,3-8 0,3-4 0,2 2 0,4 6 0,2 11 0,2 13 0,2 17 0,1 24 0,0 24 0,-2 27 0,-3 23 0,-1 21 0,-1 16 128,-2 12-128,0 11 128,-1 9-128,1-3 128,0-15-128,2-21 128,0-25-128,1-28 128,-1-31-128,-1-32 0,0-30 0,-1-25 0,2-19 0,1-14 0,4-7 0,3 0 0,2 3 0,2 10 0,3 16 0,2 22 0,1 27 0,0 28 0,0 26 0,-1 24 0,-4 17-384,-1 13 0,-3 8-3327,-2 3-1,0-1-2176,0-8-512,1-9 8320,1-16-3968</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14.532"/>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1228 9344,'0'0'0,"0"0"0,0 0 128,0 0 384,0 0 0,0 0 512,0 0 128,0 0-1152,0 0 128,2 11 0,1 13 128,2 12 0,2 11 0,0 5-128,1 2 128,0-1-128,-1-2 128,1-1-128,0-3 0,-1-3-128,0-5 128,0-5-128,-1-5 128,0-4-128,-1-5 128,0-4 0,-1-3 0,-1-4 0,-2-7 0,-1-9-128,-1-10 128,-2-12 0,-2-13 128,0-12-128,0-12 0,-1-12-256,0-10 128,0-9-128,1-5 0,1-5 0,0-2 0,2-1 0,1 4 128,1 9-128,1 12 128,1 12-128,1 14 128,0 13-128,1 14 128,0 12 0,2 14 0,-1 14-128,0 15 128,0 15 0,0 15 0,0 15 0,0 13 0,-1 14 0,0 7 128,-1 4 0,0-3 128,0-8 0,1-11 0,1-14-128,0-13 127,-1-14-255,-1-16 128,-1-17-128,-3-19 0,-1-19 0,-1-18 0,-2-17 0,-1-15 0,0-14 0,1-10 0,2-8-128,3-5 128,4-2-127,3 6 127,1 10-128,2 14 128,0 16-128,2 19 128,1 22 0,-1 23 0,-1 22 0,0 22 0,-2 21 0,0 16 0,-3 15 0,0 10 0,-2 9 0,-2 5 0,0 2 256,-1-5 127,-1-9-255,-1-13 128,-1-13-256,0-16 128,-1-15-128,-1-19 128,-1-22-128,1-23 128,1-23-128,4-21 0,1-18-128,3-15 0,3-12 0,3-11 128,0-11-128,2-1 128,1 6-128,-1 13 128,2 15 0,-1 17 0,0 16-128,-2 18 0,-1 17 128,-2 20 0,1 24 0,1 25 0,2 26 0,-1 23 128,0 19 0,-1 17 0,-1 18-128,-2 8 128,0-1-128,-2-12 128,0-24-128,-3-26 128,-1-26-128,-3-26 0,-2-25 0,-4-24 0,-1-22 0,-2-20 0,0-17-128,3-15 128,4-15-128,3-15 0,3-14 0,2-3 128,2 9-128,1 15 128,0 21-128,0 19 128,-1 19-128,-1 17 128,-3 16-127,0 18 127,1 21 0,2 24 0,3 26 0,1 30 127,0 33 1,0 26 128,0 20-128,-2 6 0,-2-5-128,-1-19 128,-1-30 0,-3-33 0,-2-33-128,-2-32 128,-3-31-128,-3-30 128,-1-27-128,0-21 0,2-19 0,1-18 0,3-21-128,2-14 128,-1-7-128,2 7 128,2 18-128,2 24 128,2 24-384,1 21 0,1 20 129,-2 18 127,1 16 0,-2 18 0,-2 19 128,0 21 0,0 20 128,2 20 128,2 17-129,1 15 129,2 16-256,-1 2 128,-1-11-128,-1-19 128,-2-21 0,-2-22 0,-1-21-128,-2-24 128,-2-24-128,-1-25 0,0-25-128,0-19 128,2-18-256,0-15 128,1-12-128,0-11 128,-1-10 1,0 3-1,0 15 0,1 22 0,0 23 0,0 25 128,2 22 0,3 24 0,3 26 128,3 26 0,0 24 128,1 27-1,0 30-127,0 22 0,0 15-128,-2 1 128,-3-9 0,-3-21 0,-3-28 0,-3-33 0,-2-35-128,-2-34 128,-2-30-128,-1-28 128,-1-20-128,-1-18 0,-1-12-128,-1-9 128,1-4 0,2-7 0,1-8 0,2 1 0,3 10-128,2 18 128,1 17-128,1 20 128,1 17-128,1 18 128,1 20 0,1 22 0,1 27 128,0 28 0,1 26 0,-1 27 0,2 31-128,-1 20 128,1 7-128,-2-9 128,-1-22-128,-2-29 128,-1-35-128,-3-35 128,-5-35-128,-4-31 0,-4-29 0,-3-23 0,-2-18-128,-1-14 0,-1-11 0,0-10 128,-1-13 0,0-6 0,1 1-128,2 10 0,4 22 0,4 23 128,3 24-128,0 27 0,0 27 128,0 26 0,0 26 0,-1 23 0,-1 20 0,2 22 128,0 23-128,3 13 128,1 2 0,2-10 0,2-24 0,0-26 128,2-28-128,0-28 0,-1-28-128,-1-26 0,0-25 0,0-22 0,1-20 0,2-15 0,2-12 0,1-15 0,2-19-128,3-12 128,4-7-128,1 5 128,0 13 0,0 18 0,-1 23 0,0 23 0,-2 23-128,-1 19 128,-2 17-128,-2 14 0,-2 16 0,0 17 128,-3 16-128,-1 18 128,-2 18 0,0 15 0,0 16-128,0 16 128,0 20 0,1 12 0,0 2 0,-1-9 0,-1-21 0,-3-25 0,0-26 128,-2-23 0,-1-20-128,-1-19 0,-2-18 0,1-19 0,4-17-128,2-14 128,2-13-128,0-9 128,1-10-128,0-4 0,-1-4 128,2 2 0,2 5 0,3 9 0,2 11 0,1 13 0,0 12 0,1 13 0,0 12 0,1 14 128,2 17-128,3 16 128,3 17 0,2 20 0,1 17 0,0 16 0,0 14 0,-1 12 0,-2 13-128,-2 0 128,-3-13 0,-3-18 0,-2-25-128,-4-25 128,-4-27-128,-5-27 0,-5-26 0,-2-24 0,0-23-128,0-18 128,2-15-128,2-15 0,5-19-128,5-13 128,5-5 128,3 7 0,2 18 0,-1 23 0,0 25-256,-3 24 128,-2 19 0,-1 18 0,-1 17 0,1 16 128,1 15 0,1 16 0,2 15 0,2 14 0,1 14 0,2 12 128,-1 11-128,0 6 128,0 3-128,-2-3 128,-1-8-128,-2-13 128,-3-15-128,-2-19 0,-4-23 0,-4-24 0,-3-27 0,0-22 0,-1-19-128,2-16 128,3-11-128,0-10 0,1-6 0,1-3 128,1 2-128,2 9 128,2 12-128,1 16 128,1 21 0,2 24 0,2 27 0,2 25 0,3 25 128,0 21 0,2 17 0,-1 13 0,0 6-128,-1 6 128,-4 6-128,-3-5 128,-4-15-128,-2-19 128,-2-22-128,-1-19 128,-1-17-128,-3-15 0,-4-16 0,-3-14 0,-2-15-128,-1-14 128,1-13-256,3-10 128,2-12-128,5-6 128,2-3 0,2 4 128,4 8 0,0 14 0,2 17 128,-2 21 128,1 26-128,0 24 0,0 23 0,-1 18 0,1 17 128,-2 10 0,0 8-128,-1 1 0,-2-2 0,-1-8 0,-1-9-128,-2-15 0,-3-18-1280,-4-20 1,-4-22-3329,-4-23 128,-1-24 1920,0-22 128,-1-19 1792,4 5-896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4.600"/>
    </inkml:context>
    <inkml:brush xml:id="br0">
      <inkml:brushProperty name="width" value="0.05" units="cm"/>
      <inkml:brushProperty name="height" value="0.05" units="cm"/>
    </inkml:brush>
  </inkml:definitions>
  <inkml:trace contextRef="#ctx0" brushRef="#br0">164 314 11904,'0'0'384,"3"23"746,-3-21-1041,0 0-1,0-1 0,-1 1 1,1-1-1,0 1 0,-1-1 1,1 1-1,-1-1 0,1 1 1,-1-1-1,0 1 0,0-1 1,1 0-1,-1 1 0,0-1 1,0 0-1,0 0 0,-1 0 1,1 0-1,0 0 0,0 0 1,0 0-1,-1 0 0,1 0 1,-1 0-1,-1 0 0,-2 1 31,1-1 0,-1 0 0,1 0 0,0 0 0,-1-1 0,1 1 0,-1-1 0,-7-1 0,8 0-104,0 0 0,1 0 0,-1 0 0,1-1 0,-1 1-1,1-1 1,0 0 0,0 0 0,0 0 0,0-1 0,0 1 0,0-1 0,1 0-1,-1 1 1,1-1 0,0 0 0,0 0 0,-4-7 0,0 0 35,1-1 0,0 0 0,0 0 0,-4-20 0,7 22-50,1 0 0,0-1 0,1 1 0,0 0 0,0 0 0,1 0 0,0 0 0,1 0 0,0 0 0,1 0 0,-1 0 0,2 0 0,-1 1 0,1 0 0,0-1 0,1 2 0,6-9 0,-7 9 0,2 0 0,-1 0 0,1 1 0,0-1 0,0 1 0,1 1 0,-1-1 0,1 1 0,1 0 0,-1 1 0,1 0 0,-1 0 0,1 1 0,0 0 0,1 0 0,-1 0 0,0 1 0,12-1 0,-16 3 28,1 0-1,0 1 0,-1-1 0,1 1 0,-1 0 0,1 0 0,-1 0 0,0 1 0,1 0 1,-1 0-1,0 0 0,0 0 0,0 0 0,0 1 0,-1 0 0,1 0 0,-1 0 0,4 3 1,5 8 125,-1-1 1,0 2-1,10 19 1,-20-34-153,1 6 48,0 0 0,0-1 0,0 1 1,0 0-1,-1 0 0,0 0 0,0 0 0,-1 1 0,0-1 0,0 0 0,0 0 0,-1 0 1,1 0-1,-2 0 0,1 0 0,-1 0 0,-2 7 0,2-7-10,0 0-1,0-1 1,-1 1-1,1 0 1,-1-1 0,-1 0-1,1 0 1,-1 0-1,0 0 1,0 0 0,0-1-1,-1 0 1,1 0-1,-1 0 1,0 0 0,0-1-1,-8 4 1,5-4-41,-1-1 0,1-1 0,0 1 0,-1-2 0,1 1 0,0-1 0,-1 0 0,1-1 0,-1 0 0,-8-2 0,-23-11-4883</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22.189"/>
    </inkml:context>
    <inkml:brush xml:id="br0">
      <inkml:brushProperty name="width" value="0.1" units="cm"/>
      <inkml:brushProperty name="height" value="0.6" units="cm"/>
      <inkml:brushProperty name="color" value="#FFC114"/>
      <inkml:brushProperty name="inkEffects" value="pencil"/>
    </inkml:brush>
  </inkml:definitions>
  <inkml:trace contextRef="#ctx0" brushRef="#br0">142 683 7168,'0'0'0,"0"-8"0,1-5 0,-1-3 256,0 0 0,-1 1 384,-1 1 0,-1 0 0,-2-1 0,0-5 0,0-1 0,3-2-512,2 0 0,3 3 0,3 4 0,2 8 0,3 9 0,3 11 0,1 10 0,1 6 128,-1 6 128,-2 5-256,-2 2 0,-3 0 0,-4-2 0,-3-6-128,-2-5 128,-2-6-128,-4-7 128,-6-9-128,-5-9 0,-5-9 0,-3-9 0,-5-9 0,0-7 0,1-8 0,4-4 0,7-1 0,7 1 0,7 5 0,7 6 128,5 6-128,4 9 0,5 10 0,2 13 0,3 15 0,1 12 0,1 11 0,-2 10 0,-2 7 0,-2 2 0,-4 1 0,-3-3 0,-3-6 0,-3-8 128,-1-8-128,-2-8 128,-1-7-128,-3-8 0,-1-7 0,-3-11 0,-3-13 0,-1-14 0,0-12-256,2-9 128,4-8 0,5-4 128,4 0 0,5 1 0,5 6 0,6 7 128,7 9-128,5 9 0,5 12 128,4 15 0,0 15-128,-2 18 128,-4 15-128,-4 14 128,-7 7-128,-7 5 128,-8 1-128,-8-4 0,-8-6 0,-10-10 0,-12-12 0,-8-12 0,-6-12 0,-3-10 0,-2-12-128,2-7 128,3-5-256,6-4 128,8-2-256,7-3 0,6-4 384,6-4 0,6-2 0,6 0 0,8 1 0,5 5 128,6 6-128,6 11 128,6 11-128,5 13 128,3 12-128,1 13 128,-3 11-128,-4 8 128,-8 6-128,-8 2 128,-8 2-128,-11-3 128,-12-4-128,-9-8 0,-6-7 0,-5-11 0,-3-12 0,0-16 0,0-15 0,2-13 0,4-11 0,7-8 0,6-6 0,8-6 0,8-5 0,9-3 0,9-1 0,9 0 0,8 3 0,6 5 0,4 9 0,2 14 128,-1 16 0,-1 20 128,-2 18 0,-3 20 0,-7 18 128,-7 13 128,-8 6-384,-9 3 0,-8-3-128,-8-5 127,-10-8-127,-11-7 0,-11-9 0,-11-9 0,-4-9-127,-2-11 127,-2-12-128,1-12 128,6-9 0,5-9 0,7-8 0,9-7 0,9-6 0,11-5 0,10-2-256,8-4 128,8-3-128,4 0 128,5 3-128,4 6 128,5 8 128,5 11 0,4 14 128,3 14 0,1 15 0,1 17 0,-2 15-128,-3 15 128,-4 13-128,-7 8 128,-7 5 0,-9 1 0,-10-3 128,-10-5-1,-8-8-127,-6-12 0,-7-10-256,-7-12 128,-9-12 0,-6-12 0,-3-11-128,-2-13 0,3-11 1,5-11 127,9-11-256,8-8 0,10-7 0,9-4 128,9-3 0,8 1 128,10 2 0,8 5 0,7 8 0,5 10 0,2 13 0,2 15 0,-1 17 0,-1 16 128,0 15 0,-3 14 128,-5 12-128,-5 7 0,-7 4 0,-6 1 0,-8-1-1,-8-3 129,-6-7-384,-8-9 128,-12-10-128,-10-12 1,-9-11 127,-5-12 0,-3-12-256,2-13 128,5-12 0,7-8 0,8-7 0,11-3 128,9-2-128,8-2 128,10-3-128,8 0 128,9 1-128,7 4 128,6 9-128,2 13 128,5 14 0,-1 15 0,0 17 0,-4 16 128,-3 13 0,-3 11 128,-5 8-128,-5 6 128,-7 4-128,-5-1 0,-7-3-128,-7-6 0,-5-9-256,-8-11 128,-9-11-128,-9-14 128,-8-14 0,-5-14 0,-2-15 0,4-13 128,5-11-128,11-7 128,14-3 0,13 0 0,14 3 0,13 5 0,11 4-128,9 6 0,6 7 0,2 9 128,0 10 0,-1 10 0,-4 14 256,-5 13 0,-6 13-128,-8 13 128,-7 8-128,-5 4 0,-7 2-128,-6-1 128,-6-4-256,-10-4 128,-11-7-512,-10-7 128,-8-11 256,-7-11 0,-8-12 128,-3-12 0,0-7 0,2-7 0,7-5 0,7-6 0,9-5-128,10-6 128,11-2-128,11-2 0,13 1 128,10 4 0,11 5 0,8 9 0,7 11 0,4 13 128,1 15-128,1 15 128,-2 13-128,-4 9 128,-7 5 0,-9 2 128,-9-4 128,-9-4 0,-11-5-384,-11-7 0,-10-8-128,-10-10 128,-7-10-128,-6-10 0,-2-12 0,0-9 128,0-9-128,5-7 128,8-5-128,9-2 128,12 0-128,9 1 128,10 4 0,8 4 0,7 6 0,5 6 0,3 8 0,2 8 0,0 11 0,0 12 0,-1 13 0,-2 12 0,-5 9 0,-7 6 128,-6 2-128,-6-1 0,-8-6-128,-7-6 0,-5-10-512,-6-9 0,-7-12-384,-7-12 0,-8-11 1152,-6-11 0,-1-11 0,2-6 0,4-3-128,7-2 128,8 0-128,8 3 0,8 2 0,10 3 0,9 2-128,10 4 128,6 5 0,7 8 128,3 9 128,3 12 0,2 12 128,1 13 128,-2 12-384,-4 10 128,-8 6-128,-8 3 0,-9-2-128,-9-5 128,-9-6-128,-9-6 0,-12-10 0,-8-7 0,-7-11-256,-4-8 128,-3-12 0,0-11 128,1-11 0,5-10 0,6-5 0,9-3 0,9-2-128,10 0 128,9 2 0,7 2 0,8 3 0,7 2 0,7 2 0,7 7 0,8 7 128,7 10 0,4 12 0,3 13 0,0 13 0,-4 11 0,-4 12 0,-8 10 128,-10 4-128,-12 3 0,-14 2 0,-10-1 0,-8-5-128,-10-8 128,-11-9-128,-8-10 0,-6-12 0,-3-12 0,-1-13 0,4-13 0,4-12 0,9-7 0,8-4 0,9-3 0,10-1 0,9-2 0,9-3 0,7-3 0,7-2 0,7-1 0,7 1 0,6 7 128,6 9 128,6 14 128,5 20-256,1 19 127,-4 20-127,-5 16 0,-8 16 0,-8 12 128,-10 6-128,-10 2 0,-11 0-128,-13-4 128,-14-4 0,-14-8 0,-14-10-128,-8-13 0,-3-13-128,-2-17 128,1-20-512,5-16 128,7-14-2175,8-9 127,11-6-3072,12-5-640,10-2 8064,6 8-3968</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25.346"/>
    </inkml:context>
    <inkml:brush xml:id="br0">
      <inkml:brushProperty name="width" value="0.1" units="cm"/>
      <inkml:brushProperty name="height" value="0.6" units="cm"/>
      <inkml:brushProperty name="color" value="#FFC114"/>
      <inkml:brushProperty name="inkEffects" value="pencil"/>
    </inkml:brush>
  </inkml:definitions>
  <inkml:trace contextRef="#ctx0" brushRef="#br0">369 277 13824,'6'-2'0,"13"-5"0,-1 3 0,-10 5 0,-13 7 0,-12 6 0,-9 2 0,-4 0 128,-1-3 0,3-5-128,4-6 128,4-6 0,4-5 0,5-4 0,6-4 0,5-3 256,6-3 128,6-2-384,8-1 128,7 3-256,6 4 128,7 7-128,6 8 128,2 9-128,1 8 128,-1 8-128,-5 6 0,-3 7 0,-5 2 0,-7 2 0,-7-3 127,-8-1-127,-8-4 128,-9-2-128,-13-3 128,-14-4 0,-14-6 0,-12-5-128,-11-6 128,-5-7-128,-2-5 0,2-7 0,4-5 0,7-6 0,8-5 0,10-5 0,12-5 0,16-3 0,16-4 0,16-1 0,15 0 0,16 3 0,11 7 0,10 7 0,7 9 0,2 12 0,-2 10 128,-5 10-128,-8 8 0,-10 8 0,-10 4 0,-10 3 0,-12 2 0,-11 0 0,-11 0 0,-12-1 0,-10-2 128,-12-5-128,-12-4 0,-11-5 0,-8-6 0,-3-6 0,-1-5 0,4-4 128,8-3 0,8-3-128,11-2 0,10-4 0,11-4 0,12-6 0,13-3 0,16-3 0,14-1 0,16 1 0,12 6 0,8 4 0,4 6 0,1 9 0,-1 9 0,-4 8 0,-7 10 0,-7 8 0,-11 7 0,-11 8 0,-14 3 0,-15 3 0,-16-2 0,-11-2 0,-14-7 0,-13-5 0,-14-8 0,-9-7 0,-8-6 0,-4-6 0,1-6 128,5-3-128,10-4 128,12-4-128,12-6 0,15-7 0,17-8 0,16-6-128,16-6 128,17-4 0,14 1 0,12 1 0,8 6 0,5 7 0,1 10 0,0 11 0,-4 10 0,-7 11 0,-10 9 0,-12 8 0,-15 8 0,-17 4-128,-15 2 128,-11-1-128,-12-3 128,-14-4 0,-12-4 0,-13-5 0,-7-3 0,-3-4 0,0-5 0,5-4-128,7-5 128,7-6-256,11-8 0,12-11 0,15-9 128,17-9-127,16-6 127,16-4 0,12-1 128,10 4 0,6 7 0,4 8 0,0 10 0,0 9 0,-2 12 0,-4 12 0,-7 13 0,-10 11 128,-9 11 0,-13 8 0,-13 5-1,-15 4 129,-12-1 0,-7-4-128,-9-7 0,-9-11-128,-6-11 0,-3-11 0,-4-11 0,-1-11 0,1-9 0,5-5 0,6-4 0,10-3 0,10-3 0,11-5 0,12-4 0,12-4-128,11-1 128,9 0-128,7 4 128,5 5 0,1 8 0,-2 9 0,-3 11 0,-3 12 0,-6 14 0,-5 10 0,-6 9 0,-6 3 0,-4-1 0,-5-2 0,-4-5 0,-6-4 0,-7-5 0,-9-7 0,-8-6 0,-10-5-128,-6-7 128,-1-6-128,3-6 128,6-9-128,8-7 0,13-7 1,12-5 127,13-4 0,14-1 0,13 0-128,8 5 128,7 7 0,4 11 0,0 10 0,-2 13 0,-5 14 128,-8 14-1,-8 12 1,-9 9 128,-7 3-128,-8 0 128,-9-3-128,-9-6 128,-8-5-256,-9-9 0,-9-8 0,-8-10 0,-5-11 0,-2-9 0,1-8 0,5-8 0,7-6 0,9-5 0,12-4 0,12 0 0,13 0-128,13 4 128,10 4-128,9 7 128,7 6-128,2 9 128,-1 9 0,-1 11 0,-5 12 0,-5 10 0,-6 7 0,-7 4 0,-7 4-128,-7 0 0,-6-5-256,-10-8 1,-10-11 127,-11-11 128,-6-13-256,-4-12 128,-1-8 128,2-7 0,4-5 0,7-3 0,7 0 0,9 0 128,10 4 0,12 3 0,9 5 0,8 4 0,7 3 0,2 3 0,0 4 0,-3 3 0,-6 4 128,-4 6 128,-6 10 128,-6 7 0,-6 7-384,-6 6 128,-7 6-128,-7 2 128,-3 1-128,-7-4 128,-7-6-128,-6-6 0,-3-10 0,0-8 0,3-11 0,4-9 0,7-6 0,6-4 0,10-5 0,9-4 0,11-3 0,10-2 0,7-1 0,7 0 128,5 1-128,4 2 128,3 3-128,0 6 127,-2 5-127,-5 9 128,-5 10 0,-6 12 128,-6 11-128,-7 9 0,-6 7-128,-8 1 0,-6 1 0,-11-3 128,-11-4-128,-11-6 128,-9-6-128,-5-6 0,-5-7 0,-1-5 128,4-5-256,5-3 128,6-6-640,9-4 1,8-2-1,9-3 0,8-3 384,10-2 128,8 0 0,10 1 0,10 2 128,8 3 0,8 4 0,5 6 0,3 8 0,1 8 0,-1 11 128,-5 7 128,-5 8 128,-6 5 0,-7 5-256,-6 1 128,-6-1-128,-5-4 128,-4-6-256,-4-7 128,-7-5-128,-5-7 127,-7-6-127,-7-7 0,-9-6 0,-6-8 0,-6-8 0,-4-6 0,0-5 0,1-2 0,5-4 0,5-2 0,9-4 0,9-3 0,10-2 0,11-2 0,9 0 0,11 1 0,11 4 0,11 3 128,10 6 0,6 5 128,5 6-640,2 7 129,1 7-7553,-3 6-640,-6 4 8448,-9 2 0,-12 3-128</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27.952"/>
    </inkml:context>
    <inkml:brush xml:id="br0">
      <inkml:brushProperty name="width" value="0.1" units="cm"/>
      <inkml:brushProperty name="height" value="0.6" units="cm"/>
      <inkml:brushProperty name="color" value="#FFC114"/>
      <inkml:brushProperty name="inkEffects" value="pencil"/>
    </inkml:brush>
  </inkml:definitions>
  <inkml:trace contextRef="#ctx0" brushRef="#br0">108 472 13824,'0'0'0,"6"1"0,3 0 0,1 0 0,0-2 0,-3-2 0,-2-1 0,-1-3 0,-3-4 128,-2-3 0,-2-5 0,-1-5 0,0-6 128,3-5 0,4-2 0,7-1 128,9 3 0,8 3-128,8 6 0,6 6-129,6 5 129,3 5-128,2 8 128,2 8-128,-1 8 0,-4 11 0,-7 10 0,-7 9-128,-10 8 128,-10 6-128,-11 2 128,-11 1-128,-10-5 128,-9-8-128,-8-10 128,-7-14-128,-6-12 128,-5-13-128,-5-11 128,-3-12-128,1-9 0,1-10 0,6-6 0,7-6 0,8-4 0,9 0 0,9 1 0,8 1 0,10 3 0,7 7 0,10 8 0,10 9 0,7 11 0,9 14 0,6 13 0,5 12 0,3 11 0,0 9 0,-3 6 0,-6 4 0,-6-1 0,-8-2 0,-9-5 0,-10-4 0,-9-6 0,-8-5 0,-8-3 128,-8-5-128,-5-5 0,-4-4 0,-3-5 0,-3-6 0,0-5 0,1-5 0,3-7 0,3-6 0,5-5 0,4-4 0,7 0 0,5 2 0,7 5 0,6 6 0,8 11 128,5 13-128,6 13 128,2 14-128,1 12 128,-1 9-128,-4 7 128,-5 5-128,-6 1 128,-7-3-128,-7-7 128,-6-10-128,-7-8 0,-7-11 0,-7-10 128,-10-9-128,-7-11 0,-3-11 0,0-14 0,6-13 0,7-13 0,9-10 0,12-8 0,12-3 0,12 3 0,10 4 0,10 9 0,6 8 0,7 11 0,3 10 0,1 10 0,2 9 0,-2 13 0,-4 13 0,-5 14 0,-7 14 0,-9 11 0,-9 10 0,-9 5 0,-8 1 0,-11-3 0,-10-4 0,-12-7 0,-11-9 0,-7-10 0,-2-10 0,-1-11 128,0-13-128,3-16 0,3-13 0,5-12 0,9-11 0,9-6 0,11-6 0,10 0 0,9 4 0,10 7 0,8 11 0,9 14 0,10 17 0,8 15 0,6 15 0,3 14 0,0 10 0,-3 8 0,-6 3 0,-10 0 0,-11 0 0,-13-4 0,-11-5 0,-14-4 0,-15-8 0,-10-5 0,-6-8 0,-3-7 0,-1-7 0,1-10 128,2-11-128,2-11 0,7-11 0,7-9 128,10-7-128,9-5 0,12-1 0,10 0 0,13 1 0,11 3 0,11 5 0,10 10 0,7 13 0,5 17 0,2 16 0,-1 17 0,-7 17 0,-7 14 0,-12 9 0,-12 6 0,-14 2 0,-15-2 128,-16-5-128,-14-8 128,-10-10-128,-8-13 128,-8-14-128,-6-15 128,-2-14-128,0-13 128,5-14-128,7-11 128,10-11-128,11-8 128,15-3-128,13-1 0,13 1 0,11 5 0,8 7 0,7 8 0,5 12 0,3 13 0,2 18 0,-2 17 0,-5 16 0,-5 15 0,-9 12 0,-10 7 128,-9 2-128,-12-1 128,-12-5-128,-10-7 128,-9-11-128,-8-13 0,-8-14-128,-4-16 128,1-18-640,6-18 128,8-14-13823,9 1 8831</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42.50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8612 150 1152,'0'0'4885,"5"-7"-4224,86-135 5351,-101 153-5794,0-2 65,7-6-214,-1 0-1,1 1 1,-1-1-1,1 0 0,0 1 1,0 0-1,1 0 1,-1 0-1,1 0 1,0 0-1,0 0 0,-2 7 1,0-3 12,3-7-75,1 0 1,-1 0-1,1 0 0,-1 0 0,1 0 0,-1-1 0,1 1 0,0 0 0,-1 0 1,1 0-1,0 1 0,0-1 0,0 0 0,0 0 0,0 0 0,0 0 1,0 0-1,0 0 0,0 0 0,1 0 0,-1 0 0,0 0 0,1 0 0,0 1 1,-1 3-7,1 0 0,-1-1 0,0 1 0,0 0 0,-1-1 0,1 1 0,-1 0 0,0-1 0,0 1 0,-1-1 0,-2 7 0,-26 51 0,21-46 0,-55 88 234,72-107-211,6-8-24,-5-1 1,-1-1 0,0 0 0,0 0 0,-2-1 0,9-23 0,15-33 0,-73 143 0,-13 23 0,48-80 0,11-22 0,10-22 0,35-52-918,-57 94 904,-1 0 1,-1-1-1,0 0 0,-1 0 0,-20 16 0,-26 29-9,37-31 87,-22 36 0,27-46 64,13-18-40,7-11-48,5-4-46,-2 6-10,-1-1 0,0 0 0,-1 0 0,0-1 0,-1 1 0,0-1 0,-1 0 0,3-18 0,-31 66-218,-14 25 234,-50 103 0,74-141 0,12-20 0,1 0 0,0 1 0,-1-1 0,1 1 0,0-1 0,1 1 0,-1 0 0,1 0 0,-2 4 0,4-8 0,-1 0 0,0 0 0,1 1 0,-1-1 0,0 0 0,1 0 0,-1 0 0,0 0 0,1 1 0,-1-1 0,1 0 0,-1 0 0,0 0 0,1 0 0,-1 0 0,0 0 0,1 0 0,-1 0 0,1 0 0,-1 0 0,0 0 0,1 0 0,-1-1 0,1 1 0,-1 0 0,0 0 0,1 0 0,-1 0 0,0-1 0,1 1 0,0-1 0,-1 1 0,4-3 0,0-1 0,0 0 0,0 0 0,-1-1 0,1 1 0,-1-1 0,5-9 0,9-13 0,3 2 0,-20 25 0,0 0 0,0 0 0,0 0 0,0 0 0,0 1 0,0-1 0,0 0 0,0 0 0,0 0 0,0 0 0,0 0 0,0 0 0,0 0 0,0 0 0,0 0 0,0 1 0,0-1 0,0 0 0,0 0 0,0 0 0,0 0 0,0 0 0,0 0 0,0 0 0,0 0 0,0 0 0,0 0 0,1 1 0,-1-1 0,0 0 0,0 0 0,0 0 0,0 0 0,0 0 0,0 0 0,0 0 0,0 0 0,0 0 0,0 0 0,1 0 0,-1 0 0,0 0 0,0 0 0,0 0 0,0 0 0,0 0 0,0 0 0,0 0 0,0 0 0,0 0 0,1 0 0,-1 0 0,0 0 0,0 0 0,0 0 0,0 0 0,0 0 0,0 0 0,0 0 0,0 0 0,0 0 0,0 0 0,1 0 0,-1 0 0,0 0 0,0-1 0,0 1 0,0 0 0,0 0 0,-1 15 0,-7 18 0,-41 74 90,31-73-22,2 0 0,2 1 0,-19 70 0,33-104-60,0 0-1,0 0 1,0 0-1,0 0 1,0 0-1,0 0 1,0 0-1,0 0 1,0 0 0,0-1-1,1 1 1,-1 0-1,0 0 1,1 0-1,-1 0 1,1 0-1,9-37 15,-4 15-22,2 0 0,15-33 0,-13 34 0,-4 10 0,-5 15 0,-5 17 0,-7 21 0,-1 0 0,-2 0 0,-2-1 0,-2-1 0,-2-1 0,-1 0 0,-40 53 0,18-48 21,54-73 86,2 6-107,2 0 0,1 1 0,0 0 0,38-35 0,-54 55-2,1 1 1,-1-1-1,0 0 0,1 1 1,-1-1-1,1 0 1,-1 1-1,1-1 1,0 1-1,-1-1 1,1 1-1,-1-1 1,1 1-1,0 0 1,-1-1-1,1 1 1,0 0-1,0-1 1,-1 1-1,1 0 1,0 0-1,0 0 1,-1 0-1,1 0 0,0 0 1,0 0-1,-1 0 1,1 0-1,0 0 1,0 0-1,-1 0 1,1 0-1,0 1 1,0-1-1,-1 0 1,1 0-1,0 1 1,-1-1-1,1 1 1,0-1-1,0 1 1,0 1-3,0 0 0,0 0 0,-1-1 1,1 1-1,-1 0 0,1 0 0,-1 0 0,0-1 1,1 1-1,-1 0 0,0 0 0,0 0 1,-1 0-1,1 0 0,0 0 0,-1 3 1,-5 9 3,0 1 0,0-1 0,-2 0 0,0-1 0,0 0 0,-1 0 0,-1-1 0,0 0 0,-14 13 0,5-3 0,-23 31 0,58-65 0,86-66 0,-98 74 0,0 1 0,0-1 0,0 1 0,0 0 0,1 0 0,-1 0 0,10-3 0,20-12 0,-121 81 149,44-37 7,-1-3 1,-89 35-1,122-53-99,0 0 0,0 1 0,-15 11 1,16-10 1,-1 0 0,-22 10 0,29-16-59,3-1 0,0 1 0,0 0 0,0 0 0,0 0 0,0 0 0,0 0 0,1 0 0,-1 0 0,0 0 0,1 0 0,-1 1 0,1-1 0,-1 0 0,1 0 0,0 0 0,0 1 0,-1-1 0,1 0 0,0 1 0,0 1 0,-3 9 0,0-1 0,0 1 0,-2-1 0,1 1 0,-2-1 0,1-1 0,-1 1 0,-13 16 0,-5 11 0,18-30 0,1 0 0,-1-1 0,0 1 0,-1-2 0,-11 11 0,-4 4 0,21-21 0,1 1 0,-1 0 0,1 0 0,-1-1 0,1 1 0,0 0 0,0 0 0,-1 0 0,1 0 0,0 0 0,0 0 0,0-1 0,0 1 0,0 0 0,0 0 0,0 0 0,0 0 0,0 0 0,0 0 0,1 0 0,-1-1 0,0 1 0,0 0 0,1 0 0,-1 0 0,1 0 0,-1-1 0,1 1 0,-1 0 0,1-1 0,-1 1 0,1 0 0,0-1 0,-1 1 0,1 0 0,0-1 0,0 1 0,-1-1 0,1 0 0,0 1 0,0-1 0,0 0 0,0 1 0,0-1 0,-1 0 0,1 0 0,0 0 0,0 1 0,0-1 0,0 0 0,0 0 0,0-1 0,0 1 0,0 0 0,-1 0 0,1 0 0,0-1 0,0 1 0,0 0 0,0-1 0,-1 1 0,1 0 0,1-1 0,55-50 0,-57 50 0,1 1 0,-1 0 0,0 0 0,1 0 0,-1 0 0,0 0 0,0-1 0,1 1 0,-1 0 0,0 0 0,1 0 0,-1 0 0,0 0 0,1 0 0,-1 0 0,0 0 0,1 0 0,-1 0 0,0 0 0,1 0 0,-1 1 0,0-1 0,1 0 0,-1 0 0,0 0 0,1 0 0,-1 0 0,0 1 0,0-1 0,1 0 0,-1 0 0,0 1 0,0-1 0,1 0 0,-1 0 0,0 1 0,0-1 0,0 0 0,1 0 0,-1 1 0,0-1 0,0 0 0,0 1 0,0-1 0,0 1 0,5 14 0,-4-14 0,1 15-13,0 0 1,-1 1 0,-1-1 0,0 0 0,-1 1 0,-1-1 0,-5 21 0,-3 37-19,-6-2 31,13-66 0,-42 39 0,42-43 0,-1 1 0,1 0 0,0 0 0,0 0 0,0 0 0,0 0 0,1 0 0,-1 1 0,1 0 0,-3 5 0,-15 25 0,6-8 0,-5 7 0,16-27 0,0-1 0,0 0 0,1 1 0,-1 0 0,1 0 0,0 0 0,1 0 0,0 0 0,-1 6 0,-8 27 0,9-34 0,-33 73 0,29-72 0,-1 0 0,1 0 0,3 1 0,2 0 0,12 38 0,-13-35 0,-1 0 0,1 0 0,-1-1 0,-1 1 0,0 0 0,-5 9 0,4-9 0,1 1 0,-1-1 0,2 1 0,-4 19 0,5-9 0,0-14 0,0 1 0,0-1 0,1 0 0,0 1 0,1-1 0,0 1 0,0-1 0,0 0 0,5 13 0,15 61 0,-19-74 23,0 1 0,0 0 0,-1 0 0,0 0 0,-1 0 0,1 1 1,-2-1-1,1 0 0,-3 14 0,-1 23 130,4-39-111,-1 1 1,0-1 0,-1 0-1,1 0 1,-6 11 0,6-16 63,-4 2-84,-3-1-22,7-3 0,0 1 0,0-1 0,-1 1 0,1-1 0,0 0 0,0 0 0,0 1 0,0-1 0,0 0 0,0 0 0,0 0 0,0 0 0,0 0 0,0 0 0,0-1 0,1 1 0,-1 0 0,0 0 0,1-1 0,-1 1 0,1 0 0,0-1 0,-1 0 0,0-1 0,-2-4 16,2 6-4,1 0 1,-1 0 0,0 0-1,1 0 1,-1 0-1,0 0 1,0 0 0,0 0-1,0 0 1,0 0-1,0 0 1,0 0 0,0 1-1,0-1 1,0 0-1,-3 0 1,-15-11 34,17 11-29,0 1 0,-1-1 1,1 1-1,0 0 0,-1 0 0,1 0 1,0 1-1,-1-1 0,1 1 0,0-1 0,0 1 1,-1 0-1,1-1 0,0 1 0,0 0 1,-4 3-1,-5 1 34,2-2-45,0 1 0,0 1 0,0 0 0,1 0-1,-1 1 1,1-1 0,1 2 0,-12 11 0,12-11 4,0 0 0,-1-1 0,0 0 0,0 0 0,0 0 0,-1-1 0,-16 7 0,18-10 25,1 1 0,-1 0 1,1 0-1,0 0 0,0 1 0,0 0 1,1 0-1,-1 0 0,-7 9 0,11-11-26,-1-1-1,1 1 0,0-1 0,-1 1 0,1-1 0,-1 0 0,1 0 0,-6 1 0,6-1 1,0-1 0,0 1-1,0 0 1,0 0-1,0 0 1,0 0-1,0 0 1,0 0-1,0 0 1,0 1-1,0-1 1,1 1 0,-1-1-1,1 1 1,-3 2-1,1 1-7,0-1 0,1 1 1,-1 0-1,1 0 0,0 0 0,0 0 0,1 1 0,-1-1 0,0 9 0,2-14-2,0 0 0,0 0 0,0 0 0,0 1 0,0-1 0,0 0 0,0 0 0,0 1 0,0-1 0,0 0 0,0 0 0,0 1 0,0-1 0,0 0 0,0 0 0,0 0 0,0 1 0,1-1 0,-1 0 0,0 0 0,0 0 0,0 1 0,0-1 0,0 0 0,1 0 0,-1 0 0,0 0 0,0 0 0,0 1 0,0-1 0,1 0 0,-1 0 0,0 0 0,0 0 0,1 0 0,-1 0 0,0 0 0,0 0 0,0 0 0,1 0 0,-1 0 0,0 0 0,0 0 0,1 0 0,-1 0 0,0 0 0,0 0 0,0 0 0,1 0 0,-1 0 0,0 0 0,0 0 0,0 0 0,1 0 0,-1 0 0,0-1 0,0 1 0,0 0 0,1 0 0,-1 0 0,0 0 0,0 0 0,0-1 0,0 1 0,1 0 0,10-10 0,-11 10 0,5-7 0,0 1 0,1 0 0,0 0 0,0 1 0,1-1 0,-1 1 0,12-6 0,-7 4 0,-32 59 0,3-17 0,-18 40 0,33-68 13,-1 0 0,0 0-1,0 0 1,-11 11-1,10-12-1,0 1 0,1-1 0,-1 1 0,1 0 0,-3 9-1,-6 31-10,10-41 22,1-1-7,0-1 0,0 0 1,1 1-1,0 0 0,0-1 0,-1 7 0,-1-6-15,0 0 0,-1-1 0,1 1 0,1 0 0,-1 0 0,0 0 0,1 0 0,0 0 0,0 1 0,1-1 0,0 1 0,0-1 0,0 1 0,0-1 0,1 1 0,0 6 0,-2 16 0,-3 5 0,-2 0 0,-1-1 0,-1 1 0,-2-1 0,-20 41 0,29-70 0,1 0 0,0-1 0,0 1 0,0 0 0,0 0 0,0-1 0,0 1 0,1 0 0,-1 0 0,1 0 0,0 5 0,-1-2 0,-2 2 0,1-2 0,2 0 0,0 0 0,0 2 0,2 59 0,0-45 0,-2 1 0,0-1 0,-1 1 0,-6 27 0,5-44 0,0 1 0,-1-1 0,0 1 0,-1-1 0,-6 10 0,-10 20 0,-5 43 0,18-55 0,0-1 0,-15 32 0,22-55 0,0 1 0,-1-1 0,1 1 0,0-1 0,0 1 0,-1-1 0,1 1 0,0-1 0,-1 1 0,1-1 0,0 1 0,-1-1 0,1 1 0,-1-1 0,1 0 0,-1 1 0,1-1 0,-1 0 0,1 0 0,-1 1 0,1-1 0,-1 0 0,1 0 0,-1 0 0,1 1 0,-1-1 0,0 0 0,1 0 0,-1 0 0,1 0 0,-1 0 0,1 0 0,-1 0 0,0 0 0,1-1 0,-1 1 0,1 0 0,-1 0 0,1 0 0,-1-1 0,1 1 0,-1 0 0,1 0 0,-1-1 0,1 1 0,-1-1 0,0 0 0,0 0 0,-1-1 0,0 1 0,1-1 0,-1 0 0,1 0 0,0 0 0,0 0 0,0 0 0,0 0 0,-1-3 0,0 5 0,1 1 0,0 0 0,0 0 0,0 0 0,0 0 0,0 0 0,0 1 0,0-1 0,0 0 0,0 0 0,1 1 0,-2 2 0,-1 0 0,-4 7 0,1 0 0,0 0 0,1 0 0,0 1 0,1 0 0,-4 14 0,-14 37 0,15-49 0,0 0 0,0-1 0,-13 16 0,16-24 0,0 0 0,-1-1 0,1 0 0,-1 1 0,0-2 0,0 1 0,-1 0 0,1-1 0,-1 0 0,-8 3 0,6-3 0,8-3 0,-1 0 0,1 0 0,-1 0 0,0 0 0,1 1 0,-1-1 0,1 0 0,-1 0 0,1 1 0,-1-1 0,1 0 0,-1 1 0,1-1 0,-1 0 0,1 1 0,0-1 0,-1 1 0,1-1 0,-1 1 0,1 0 0,-10 31 0,10-31 0,-3 9 0,-1 0 0,0 0 0,0 0 0,-1-1 0,0 0 0,-1 0 0,0 0 0,-1-1 0,1 1 0,-2-2 0,-7 8 0,2-2 0,6-5 0,0-1 0,1 0 0,0 1 0,-10 16 0,13-20 0,-3-3 0,-2-1 0,-3 1 0,0 0 0,0 1 0,0 0 0,0 0 0,1 2 0,-1-1 0,-14 7 0,-15 5 0,17-6 0,0 0 0,1 1 0,0 1 0,-32 22 0,47-30 0,1 0 0,-1 0 0,0 0 0,0-1 0,0 0 0,0 0 0,0-1 0,-1 1 0,1-2 0,0 1 0,-9-1 0,11 0 0,0 3 0,-1-2 0,-1 1 0,0 2 0,0 1 0,1 1 0,0 0 0,0-1 0,0 2 0,1-1 0,0 1 0,0 0 0,0 0 0,-5 13 0,-8 11 0,5-13 0,0-1 0,-2-1 0,1 0 0,-26 20 0,23-20 0,15-12 0,-2-1 0,1 0 0,0 1 0,-1-1 0,1-1 0,-1 1 0,0 0 0,0-1 0,0 0 0,0 0 0,0 0 0,-8 2 0,6-1 0,1 3 0,3-4 0,1 0 0,-1 0 0,0 0 0,0 0 0,0 0 0,0-1 0,-1 1 0,1-1 0,0 0 0,-1 0 0,1 0 0,-1 0 0,1 0 0,-1 0 0,1-1 0,-1 1 0,1-1 0,-1 1 0,-5-1 0,-19 6 0,-14 14 0,15-6 0,0-2 0,-1 0 0,0-2 0,0-1 0,-47 10 0,51-12 0,17-6 0,0-1 0,-15 2 78,1 0-1,-1 1 0,1 2 1,0 0-1,0 1 0,-36 16 1,2-2 42,32-11-58,1 1 0,0 1 0,1 1 0,-26 20 0,-29 16 268,60-39-295,0 0 1,-17 15-1,19-13-35,-1-1 0,0 0 0,-1 0 0,0-2 0,0 0 0,-1-1 0,0 0 0,-32 8 0,19-5 0,-37 17 0,36-12 0,0-2 0,-33 10 0,38-14 16,0 1 0,2 1 0,-1 2 0,1 0 0,1 1 0,0 2 0,-22 20 0,-24 25-16,67-59 0,-14 6 0,9-7 0,5-1 0,0 0 0,0 1 0,0-1 0,0 1 0,0-1 0,0 1 0,0-1 0,0 1 0,0 0 0,0-1 0,1 1 0,-1 0 0,0 0 0,1 0 0,-1 0 0,0-1 0,1 1 0,-1 0 0,1 0 0,-1 2 0,-3 3 0,-16 17 0,16-18 0,0-1 0,0 1 0,0-1 0,-1 0 0,1 0 0,-1 0 0,0-1 0,0 1 0,0-1 0,-7 3 0,-19 7 8,-4 2 32,-1 0 0,-68 16 0,84-26-40,1 2 0,0 0 0,0 1 0,1 1 0,-19 11 0,14-7 0,-1 0 0,-35 12 0,11-11 0,31-10 0,-1 1 0,1 0 0,0 2 0,1 0 0,0 1 0,0 0 0,-24 17 0,39-24 0,-11 11 0,-1-1 0,-1-1 0,0 0 0,0-1 0,-1-1 0,0 0 0,-33 11 0,41-16 0,-1 0 0,0 1 0,1 0 0,0 0 0,0 0 0,0 1 0,0 0 0,1 1 0,-6 5 0,4-3 0,0-1 0,-1-1 0,0 1 0,-17 8 0,-194 81 0,178-81 0,31-12 0,-1 1 0,1 0 0,0 1 0,1 0 0,-13 8 0,8-3 0,-1-1 0,0-1 0,-23 8 0,-13 6 0,44-18 0,-2 0 0,0 1 0,0 0 0,1 1 0,0-1 0,0 2 0,1-1 0,-1 1 0,1 1 0,-8 9 0,-15 14 0,2-5 0,10-9 0,-1 0 0,-1-1 0,-1-2 0,-45 25 0,37-22 0,-15 5 0,-84 31 0,78-34 0,-62 32 0,83-36 25,-39 13-1,46-20-8,0 1 0,1 1 0,1 1 0,-25 16-1,33-16-15,1 0 0,0 1 0,-12 15 0,-8 8 0,21-24 0,2-1 0,-1-1 0,0 0 0,0 0 0,-15 8 0,-54 35 41,46-29 3,-69 35-1,67-41-43,1 2 0,1 1 0,1 1 0,-55 47 0,78-61 0,0-1 0,0-1 0,0 1 0,-1-2 0,0 1 0,0-1 0,-11 3 0,8-3 0,0 0 0,0 2 0,-21 12 0,27-15 0,0-1 0,1-1 0,0-1 0,4 1 0,1 0 0,0-1 0,-1 1 0,1 0 0,0 0 0,0 0 0,0 0 0,0 0 0,0 0 0,0 0 0,0 0 0,0 0 0,0 1 0,0-1 0,1 0 0,-2 3 0,-2 2 0,-14 12 0,1 0 0,1 1 0,-23 36 0,36-51 0,-20 15 0,17-15 0,1 1 0,-1 0 0,1 0 0,0 0 0,-6 10 0,8-12 0,-1 1 0,1-1 0,0 1 0,-1-1 0,1-1 0,-1 1 0,-4 2 0,-9 7 0,-89 85 235,103-96-177,-6 8 33,-17 38-8,25-45-75,1 1 0,-1-1 0,0 1 0,0-1 0,0 0-1,-1 1 1,1-1 0,0 0 0,-1 0 0,0 0 0,1 0 0,-1 0 0,0 0-1,0-1 1,0 1 0,0 0 0,0-1 0,0 0 0,-1 1 0,1-1-1,-4 1 1,5-3 11,-1 0 49,-11 12-27,-84 98-41,81-94-28,0-1-1,-1-1 1,-1 0 0,0-1-1,0 0 1,-1-2-1,-1 0 1,-25 8-1,13-6-4032,-41 22 0,62-28 2850,1 1-1,0 0 1,0 0 0,0 1-1,1 0 1,0 1 0,-9 12 0,-8 11 1872</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46.94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429 609 6016,'0'0'533,"8"-2"-277,53-20 304,-1-3-1,97-56 1,-19 9 257,-131 69-625,1 0 0,-1-1 0,-1 0 0,1 0 0,-1 0 0,1-1 0,-1 0 0,5-6 0,-10 10-181,-1 1 0,0-1-1,0 1 1,0-1 0,1 1 0,-1-1 0,0 1-1,0 0 1,0-1 0,0 1 0,0-1-1,0 1 1,0-1 0,0 1 0,0-1 0,0 1-1,0-1 1,0 1 0,0-1 0,0 1 0,0-1-1,-1 1 1,1-1 0,0 1 0,0-1 0,-1 1-1,1 0 1,0-1 0,0 1 0,-1-1 0,1 1-1,0 0 1,-1-1 0,1 1 0,-1 0-1,1 0 1,0-1 0,-1 1 0,1 0 0,-1 0-1,1-1 1,-1 1 0,1 0 0,-1 0 0,1 0-1,-1 0 1,1 0 0,-1 0 0,1 0 0,-1 0-1,1 0 1,-2 0 0,-35-3 2,27 3 42,-42 0 214,0 2 0,-1 3 1,-72 15-1,101-15-215,-179 44 86,130-29 430,-100 14 0,164-32-396,-1 0 1,0 1 0,-16 6-1,-23 7 514,93-23-538,61-34-125,-1-5 0,126-77 0,111-51 28,-303 157-53,-15 7 0,0 1 0,26-7 0,-47 16 8,15-9 112,-17 10-120,0-1 0,-1 0 0,1 0 1,0 0-1,0 0 0,0 0 1,0 0-1,-1 0 0,1 0 1,0 0-1,0 0 0,0 0 1,-1 0-1,1 0 0,0 0 0,0 0 1,0 0-1,-1 0 0,1 0 1,0 0-1,0 0 0,0 0 1,-1 0-1,1 0 0,0 0 1,0 0-1,0 0 0,0 0 0,-1-1 1,1 1-1,0 0 0,0 0 1,0 0-1,0 0 0,0 0 1,-1-1-1,1 1 0,0 0 1,0 0-1,0 0 0,0 0 1,0-1-1,0 1 0,0 0 0,0 0 1,0 0-1,0-1 0,0 1 1,0 0-1,0 0 0,0 0 1,0-1-1,0 1 0,0 0 1,0 0-1,0 0 0,0-1 0,0 1 1,0 0-1,0 0 0,0 0 1,0 0-1,0-1 0,0 1 1,1 0-1,-1 0 0,0 0 1,0-1-1,-31 8 24,1 2 0,0 0 0,0 2 0,-28 15 1,9-4 89,3-2-82,2 2 0,-65 44 0,-73 69 0,181-134-32,0-1 0,-1 1 0,1 0 0,0 0 0,0 0 0,0 1 0,0-1 0,0 0 0,0 0 0,0 1 0,0-1 0,0 0 0,1 1 0,-2 1 0,2-3 0,0 1 0,0-1 0,1 0 0,-1 1 0,0-1 0,0 1 0,0-1 0,0 0 0,0 1 0,1-1 0,-1 0 0,0 1 0,0-1 0,1 0 0,-1 0 0,0 1 0,1-1 0,-1 0 0,0 0 0,1 0 0,-1 1 0,0-1 0,1 0 0,-1 0 0,0 0 0,1 0 0,-1 0 0,0 1 0,1-1 0,-1 0 0,1 0 0,-1 0 0,1 0 0,4 0 0,0 0 0,0 0 0,0-1 0,0 1 0,0-1 0,0 0 0,6-2 0,15-8-65,-1-2 0,0 0 0,31-23 1,12-7-189,38-15-905,38-23-3647,-3-10-3547,-66 39 8843</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0.23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0 190 5504,'0'0'917,"7"-4"-661,46-30 418,-8 5-427,1 1 1,1 3 0,51-20-1,-74 34-190,10-3-7,-67 37 78,7-6 146,0 1 0,-41 39 0,40-33 56,15-10-193,12-14-132,0 0 0,0 0-1,0 0 1,0 0 0,0 0 0,0 1-1,0-1 1,0 0 0,0 0 0,0 0-1,0 0 1,0 0 0,0 0-1,0 0 1,0 1 0,0-1 0,0 0-1,0 0 1,0 0 0,0 0-1,0 0 1,1 0 0,-1 0 0,0 0-1,0 1 1,0-1 0,0 0 0,0 0-1,0 0 1,0 0 0,1 0-1,-1 0 1,0 0 0,0 0 0,0 0-1,0 0 1,0 0 0,1 0 0,-1 0-1,0 0 1,0 0 0,0 0-1,0 0 1,0 0 0,0 0 0,1 0-1,-1 0 1,0 0 0,0 0-1,0 0 1,0 0 0,0 0 0,0-1-1,34-9 524,-18 4-424,-11 5-94,-3 1-3,0 0 0,0-1-1,-1 1 1,1-1 0,0 0 0,0 1 0,0-1 0,0 0 0,-1 0 0,1 0 0,0 0 0,-1-1-1,3-1 1,-11 10 22,0 0-1,1 0 0,0 1 0,0 0 0,-7 14 0,6-11-1,0 0 0,0-1 1,-11 13-1,15-21-20,-13 13 133,16-15-138,-1 0 0,1 1 1,0-1-1,0 0 0,-1 0 1,1 1-1,0-1 1,-1 0-1,1 0 0,0 0 1,-1 1-1,1-1 0,0 0 1,-1 0-1,1 0 1,0 0-1,-1 0 0,1 0 1,-1 0-1,1 0 0,0 0 1,-1 0-1,1 0 0,-1 0 1,1 0-1,0 0 1,-1 0-1,1 0 0,0 0 1,-1 0-1,1-1 0,0 1 1,-1 0-1,1 0 1,0 0-1,-1-1 0,1 1 1,0 0-1,-1 0 0,1-1 1,0 1-1,0 0 1,-1 0-1,1-1 0,0 0 1,4-4-3,1 0 0,0 0 0,0 0 0,0 0 0,11-7 0,16-8-27,0 1 0,2 2 1,57-21-1,-89 37 5,-2 0 22,0 1 0,1-1 0,-1 1 0,0 0 0,1-1 0,-1 1 0,1 0 0,-1-1 0,1 1 0,-1 0 0,1 0 0,-1-1 0,1 1 0,-1 0 0,1 0 1,-1 0-1,1 0 0,-1-1 0,1 1 0,-1 0 0,1 0 0,0 0 0,-1 0 0,1 1 0,0-1 0,-1 0 0,0 0 0,0 0 0,0 0 0,1 0 0,-1 0 0,0 0 0,0 0 0,0 0 0,1 1 0,-1-1 0,0 0 0,0 0 0,0 0 0,1 0 0,-1 0 0,0 1 0,0-1 0,0 0 0,0 0 0,0 0 0,0 1 0,1-1 0,-1 0 0,0 0 0,0 0 0,0 1 0,0-1 0,0 0 0,0 0 0,0 1 0,0-1 0,0 0 0,0 0 0,0 1 0,0-1 0,0 0 0,0 0 0,0 0 0,0 1 0,0-1 0,0 0 0,-1 0 0,1 0 0,0 1 0,-4 9 0,4-10 0,-5 7 0,0-1 0,0 0 0,-1 0 0,1-1 0,-12 9 0,-10 11 0,24-22 0,-2 1 0,1 1 0,0 0 0,0-1 0,1 1 0,0 0 0,-4 8 0,57-56-256,-31 32 57,-10 8-33,-20 8-1119,11-6 1297,-1 1-1,0 0 0,1 0 1,-1 0-1,0-1 0,1 1 1,-1 0-1,1 0 0,-1 0 1,0 0-1,1 0 0,-1 0 0,0 0 1,1 0-1,-1 0 0,0 0 1,1 0-1,-1 1 0,0-1 1,1 0-1,-1 0 0,1 1 0,-1-1 1,0 0-1,1 1 0,-1-1 1,1 1-1,-1-1 0,1 0 1,-1 1-1,1-1 0,0 1 1,-1 0-1,1-1 0,0 1 0,-1-1 1,1 1-1,0-1 0,-1 1 1,1 0-1,0-1 0,0 1 1,0 0-1,0-1 0,0 1 0,0 0 1</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2.44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80 0 128,'0'0'3733,"-3"6"-3157,-13 37-63,9-21-214,-1 0-1,-1-1 0,-17 28 1,26-49-304,0 1 1,0-1 0,0 0-1,0 0 1,0 1 0,0-1-1,0 0 1,0 0 0,0 0-1,-1 1 1,1-1-1,0 0 1,0 0 0,0 0-1,0 0 1,-1 1 0,1-1-1,0 0 1,0 0-1,0 0 1,-1 0 0,1 0-1,0 0 1,0 1 0,0-1-1,-1 0 1,1 0 0,0 0-1,0 0 1,-1 0-1,1 0 1,0 0 0,0 0-1,-1 0 1,1 0 0,0 0-1,0 0 1,-1 0 0,1-1-1,-4-9-418,6-18-558,11-4-853,-7 16 511</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2.81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112 0 2560,'0'0'3072,"-32"26"-2816,14-13 128,-3 1-384,5-6 0,0 2-256,8-4 0</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3.22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450 1 7296,'0'0'128,"-38"22"0,21-10 0,5-2 0,-4 6 0,4 1 0,-4 5 0,0 2 0,-1 4 0,3 3-128,2-7 0,2 0-256,2-6 0</inkml:trace>
  <inkml:trace contextRef="#ctx0" brushRef="#br0" timeOffset="1">248 361 5376,'0'0'0,"-29"54"-128,13-24 128,-4 3 0,-8 11 0,-11 9 0,11-11 0,2-3-128,5-7 128,5-10-640,4-2 128,0-1-1920</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3.56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144 1 8320,'0'0'0,"-22"36"0,6-3 0,0 5-256,-3 0 0,-1 1-896,-6-3 0,2 1-2304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29.600"/>
    </inkml:context>
    <inkml:brush xml:id="br0">
      <inkml:brushProperty name="width" value="0.1" units="cm"/>
      <inkml:brushProperty name="height" value="0.6" units="cm"/>
      <inkml:brushProperty name="color" value="#FFC114"/>
      <inkml:brushProperty name="inkEffects" value="pencil"/>
    </inkml:brush>
  </inkml:definitions>
  <inkml:trace contextRef="#ctx0" brushRef="#br0">91 46 4864,'0'0'0,"0"0"128,0 0 128,0 0 128,0 0 128,0 0 128,0 0 0,0 0 0,0 0 0,0 0-128,0 0 128,0 0-256,0 0 128,0 0-128,0 0 128,0 0-128,0 0 128,0 0-128,0 0 128,1 5-128,1 4 0,1 2-128,-1 1 0,-1-1-128,-1-2 128,-1-2-128,-1-3 128,-2-2-128,-1-3 0,0-1-128,-1-1 128,1-1-128,1-1 128,0-1-128,2 0 128,1 0-128,1-1 128,0 0-128,1-1 0,2 1 0,0 0 0,1 2 0,1 1 0,-1 1 0,1 3 128,0 1-1,0 2 1,-1 1 0,0 1 128,-1 1 0,-1 0 0,-2 1-128,0 1 128,-1-1-128,-1-1 128,0-1-128,-2-2 128,0 0-128,0-3 128,-1 0-128,-1-1 128,0-1-128,-1-2 0,0-1-128,0-1 128,0 0-128,1-1 0,1-1 0,0 1 0,1 2 0,2 0 0,1 2 0,1 0 0,1 0 0,1 1 0,2 1 0,1 1 0,1 1 0,1 1 0,-1 0 0,1 1 0,0 1 0,0 0 128,0 0-128,0 0 128,-2 0-128,-1 0 128,-1-1 0,-1-1 0,-2 0 0,-2-1 0,-2 0-128,-1-1 128,-3 0-128,-1 0 128,-1-1-128,-2-1 0,0-2 0,0 0 0,1-2 0,2-1 0,3-1 0,3 0 0,3 1 0,2 0 0,4 0-128,1 2 128,1 2-256,0 0 128,1 3-512,0 1 0,-1 2-384,-1 1 128,0 0-11391,-2-1 7295</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9.094"/>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158 1 8704,'0'0'917,"-6"13"-448,-131 270 1459,129-268-1914,4-10-158,2-9-208,6-14-496,27-17-1734,-15 18-2580</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9.634"/>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242 1 8064,'-22'31'246,"2"1"0,1 1 0,2 1 0,1 0 0,-19 61 0,-36 189 1584,33 11-763,35-267-1117,2 0 0,4 45 1</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1.398"/>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1819 1 6272,'8'3'23,"-6"-2"-13,1 0 0,0 0 0,0 1 0,-1-1 0,1 1 0,0 0 0,-1-1 0,5 5 0,-7-5-4,1 0 0,-1 0 0,0 0-1,1 0 1,-1 1 0,0-1 0,0 0 0,0 0-1,0 0 1,0 0 0,0 0 0,0 0-1,0 0 1,0 0 0,0 0 0,0 0 0,-1 0-1,1 0 1,0 0 0,-1 0 0,1 0 0,-1 0-1,1 0 1,-1 0 0,0 0 0,1 0 0,-1 0-1,0-1 1,0 1 0,1 0 0,-2 0-1,-51 65 970,2 3-1,-62 113 0,97-153-494,2 0 0,1 1 0,-15 53 0,28-83-471,0 1 1,-1-1-1,1 0 1,0 0-1,0 0 1,0 0-1,0 1 1,0-1-1,0 0 1,0 0-1,0 0 1,0 0-1,0 1 0,0-1 1,0 0-1,0 0 1,0 0-1,0 1 1,0-1-1,0 0 1,0 0-1,0 0 1,0 0-1,0 1 1,0-1-1,0 0 1,1 0-1,-1 0 0,0 0 1,0 0-1,0 1 1,0-1-1,0 0 1,0 0-1,0 0 1,1 0-1,-1 0 1,0 0-1,0 0 1,0 1-1,0-1 0,1 0 1,-1 0-1,0 0 1,0 0-1,0 0 1,1 0-1,11-5 240,18-17-34,-23 16-130,18-13 17,-15 11-80,-1 0 0,1 0 0,1 2 0,-1-1 0,1 1 0,23-9 0,-34 15-22,1 0 0,-1 0 0,0-1 0,0 1 0,1 0 0,-1 0 0,0 0 0,1 0 0,-1 0 0,0 0 0,0 0 0,1 0 0,-1 0 0,0 0 0,1 0 0,-1 0 0,0 1 0,0-1 0,1 0 0,-1 0 0,0 0 0,0 0 0,1 0 0,-1 1 0,0-1 0,0 0 0,1 0 0,-1 0 0,0 0 0,0 1 0,0-1 0,0 0 0,1 0 0,-1 1 0,0-1 0,0 0 0,0 0 0,0 1 0,0-1 0,0 0 0,0 1 0,1-1 0,-1 0 0,0 0 0,0 1 0,0-1 0,0 0 0,0 1 0,0-1 0,-1 0 0,1 0 0,0 1 0,0-1 0,0 0 0,0 1 0,0-1 0,0 0 0,-8 21 0,7-18 0,-14 28 2,-2-2 0,-25 36 1,-5 8 118,-188 320 540,231-387-649,-2 5 28,-1 0 0,0-1 0,0-1-1,-14 14 1,20-22-33,0 0 0,0 1 0,-1-1-1,1 0 1,-1 0 0,1 0 0,-1 0 0,1 0-1,-1 0 1,0 0 0,1 0 0,-1-1 0,0 1-1,0-1 1,1 1 0,-1-1 0,0 0 0,0 0-1,0 0 1,0 0 0,1 0 0,-1 0-1,0 0 1,0-1 0,0 1 0,0 0 0,1-1-1,-1 0 1,0 1 0,1-1 0,-1 0 0,0 0-1,1 0 1,-1 0 0,1 0 0,-1 0-1,-1-3 1,2 3-6,0 1-1,0-1 1,0 0 0,0 0-1,1 0 1,-1 0-1,0 0 1,0 0 0,1 0-1,-1 0 1,1 0-1,-1-1 1,1 1 0,-1 0-1,1 0 1,0 0-1,0-1 1,-1 1 0,1 0-1,0 0 1,0-1-1,0 1 1,0 0-1,1 0 1,-1 0 0,0-1-1,0 1 1,1 0-1,-1 0 1,1 0 0,-1-1-1,1 1 1,-1 0-1,1 0 1,0 0 0,-1 0-1,1 0 1,0 0-1,0 0 1,0 1 0,0-1-1,0 0 1,0 0-1,2 0 1,-2 0-1,0 1 0,0-1 0,0 1-1,0-1 1,0 1 0,0 0 0,0 0 0,1 0 0,-1-1 0,0 1 0,0 0-1,0 0 1,0 1 0,0-1 0,1 0 0,-1 0 0,0 0 0,0 1-1,0-1 1,2 1 0,-2 1 0,1-1 0,-1 0 0,1 0 0,-1 0 0,0 1-1,0-1 1,0 1 0,0-1 0,0 1 0,0-1 0,0 1 0,0 0-1,0-1 1,-1 1 0,1 0 0,0-1 0,-1 1 0,1 2 0,1 10 7,-1 1 0,0 0 1,-1-1-1,0 1 0,-1-1 1,-1 1-1,-3 14 0,-2 1 23,-1-2 1,-17 42-1,-11 8 164,-13 35 103,40-86-218,-1-1 1,-16 28 0,21-45-48,-1 0 1,0-1 0,0 1-1,-1-1 1,0-1 0,-1 1-1,1-1 1,-17 11 0,5-4-5,1 0 1,0 1 0,1 1-1,-21 26 1,-52 78 153,44-56-144,2 2-9,3 3 0,3 1 0,-35 88 0,34-72-17,27-60 22,-3 0 1,0 0 0,-1-2-1,-1 0 1,-2-1 0,0-1-1,-37 33 1,-54 56 434,105-105-463,0 0 0,1 0 0,0 0 0,0 1-1,1 0 1,-1 0 0,1-1 0,1 2 0,-1-1 0,-2 15 0,3 1 15,0-1 1,1 31 0,-1 18-3,-1-10-19,7 113 0,0-159-76,2-27-110,6-40-246,-9 39 337,2-6-102,-2 11 87,-1 1 0,0-1 0,-1 0 0,1-9 1,-2 16-19,-1 5 83,0-1 1,0 1 0,0 0 0,1 0 0,-1-1 0,1 8-1,-1 5-8,-4 12-21,-2-1-1,0 1 1,-18 38 0,22-57 66,-2-1 0,1 1 1,-1-1-1,0 0 0,-1 0 0,0 0 1,0-1-1,-1 0 0,1 0 1,-2 0-1,1-1 0,-1 0 0,-13 7 1,9-7 5,7-3 2,0 0 1,0 0 0,-1-1-1,1 0 1,-9 2 0,12-4-2,0 0 0,1 0 0,-1 0 0,0 0 0,0 0 0,1 0 0,-1 0 0,0-1-1,1 1 1,-1-1 0,0 1 0,1-1 0,-1 0 0,0 1 0,1-1 0,-1 0 0,1 0 0,0 0 0,-1 0 0,1 0 0,0-1 0,-3-1 0,-2-6-16,1 1-1,-1-1 1,1 1-1,1-1 1,-1-1-1,2 1 1,-1-1-1,1 0 1,1 1-1,0-1 0,0 0 1,0-19-1,1 1-74,1-1 0,2 1-1,7-39 1,-7 56 81,38-185-368,-32 168 325,1 0-1,1 0 1,2 0 0,24-42 0,-34 67 54,15-20 0,-17 23 0,0-1 0,1 1 0,-1 0 0,0 0 0,1-1 0,-1 1 0,0 0 0,1 0 0,-1 0 0,0 0 0,1-1 0,-1 1 0,1 0 0,-1 0 0,0 0 0,1 0 0,-1 0 0,1 0 0,-1 0 0,1 0 0,-1 0 0,0 0 0,1 0 0,-1 0 0,1 0 0,-1 0 0,0 1 0,1-1 0,-1 0 0,1 0 0,-1 0 0,0 1 0,1-1 0,-1 0 0,0 0 0,1 1 0,-1-1 0,0 0 0,0 1 0,1-1 0,-1 0 0,0 1 0,0-1 0,0 0 0,1 1 0,-1-1 0,0 1 0,0-1 0,0 0 0,0 1 0,0 0 0,6 13 0,-1 0 0,0 0 0,-1 0 0,-1 1 0,0-1 0,-1 1 0,-1 0 0,0 0 0,-1-1 0,-4 28 0,0-17 0,-1 0 0,-2 0 0,-1-1 0,0-1 0,-20 38 0,2 9-950,5-10-1663</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1.783"/>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1 167 1792,'0'0'0,"32"-69"-128,-10 20 128,1 1-768</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2.154"/>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0 87 128,'0'0'0,"12"-50"0,5 13 0</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2.496"/>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1 637 6144,'0'0'0,"70"-52"-128,-74 39 128,-24 9-256,16-12 128,2-2-128,10-18 128,6-17 0,6 3 0,12-9 0,7 0 128,11 1-256,-6 3 128,3 3-768,-7-3 128,1-2-768</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2.835"/>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179 1 2048,'0'0'0,"6"80"0,-24-69 0,-15-24 0,7 7 128,4-8 128,2 8 0,3 0 0,5 2 128,2 2-384,0-2 128,4 0-256,0 2 0,2 2-256,12 0-384,-2 0-256</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3.206"/>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249 61 3968,'0'0'0,"-12"-61"0,-8 78 128,-6 31 0,-3-5 128,-5 1-128,3 3 128,3-5 0,6-4 0,2-5 0,8-7 0,5-4-128,-1-6 0,8-3-128,0-3 0,4 0-384,9-4 0,1 0-3072</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3.841"/>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295 302 8320,'-7'20'3,"0"0"0,-1 0 0,-1-1 0,-1 0 0,-1-1 0,-25 33 0,-29 15 1192,-77 62-1,145-138-921,8-11-247,78-87 55,-27 34-55,24-37-96,80-96-116,-141 181 209,18-23 87,-41 45-101,1 1 1,-1-1-1,0 0 1,0 1-1,0-1 1,-1 0-1,1 0 0,-1 0 1,0-1-1,0 1 1,-1 0-1,1-5 1,-2 9 10,0 0 0,0 0 0,0 0 1,0 0-1,0 0 0,0 0 0,0 0 0,0 0 1,0 0-1,0 0 0,0 1 0,0-1 0,0 0 1,0 1-1,0-1 0,0 1 0,0-1 0,-2 2 1,-23 13 38,-123 77 394,90-54-536,-31 23-202,82-55 255,1 0 0,0 1-1,1-1 1,-1 1 0,1 1-1,1-1 1,-1 1 0,-7 15 0,5 9-559,8-31 516,0 0-1,0-1 0,0 1 0,0 0 0,0-1 1,0 1-1,0 0 0,0-1 0,0 1 0,0 0 0,0 0 1,1-1-1,-1 1 0,0 0 0,0-1 0,1 1 0,-1 0 1,0-1-1,1 1 0,-1-1 0,1 1 0,-1-1 0,0 1 1,1-1-1,0 1 0,-1-1 0,1 1 0,-1-1 1,1 1-1,-1-1 0,1 0 0,0 0 0,-1 1 0,1-1 1,0 0-1,-1 0 0,1 1 0,0-1 0,0 0 0</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4.244"/>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132 1 6784,'0'0'0,"-11"40"0,5 5 0,-4 15 0,2-1 0,-6 0 0,2-3 0,2-5-128,-2-9 128,-5-5-128,3-5 128,6-6-128,0-4 0,6-5-896,2-7 0,0 0-1408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0.954"/>
    </inkml:context>
    <inkml:brush xml:id="br0">
      <inkml:brushProperty name="width" value="0.1" units="cm"/>
      <inkml:brushProperty name="height" value="0.6" units="cm"/>
      <inkml:brushProperty name="color" value="#FFC114"/>
      <inkml:brushProperty name="inkEffects" value="pencil"/>
    </inkml:brush>
  </inkml:definitions>
  <inkml:trace contextRef="#ctx0" brushRef="#br0">31 113 11648,'0'0'0,"0"0"0,0 0 128,0 0 0,0 0 128,0 0 128,0 0 0,0 0 0,0 0 0,0 0-128,0 0 0,3-5-128,2-4 128,3-3-128,1-1 0,-1 2 0,1 2 0,-1 5 0,-1 5 128,-1 5-128,-1 3 128,-2 4 0,0 2 0,-3 1-1,-1 0 1,-1 1 0,-2 0 0,0-1 0,-2-1 0,1-2-128,0-3 128,-1-3-128,0-2 128,0-3-128,-1-2 0,0-3 0,1-2 0,0-2-128,0-1 128,3-2-128,0 0 128,3-2-128,0 1 0,2 1 0,2 0 0,-1 1 0,3 2 0,1 1 0,1 1 0,1 2 0,-1 1 0,-1 2 0,-1 2 0,-1 1 0,-2 2 128,-2 2-128,-2 2 128,-1 1 0,-2 1 0,-1-1 0,-2 0 0,0-2 0,-1-1 0,2-2-128,-1-3 128,1-3-128,-1-4 128,-1-3-128,0-5 0,0-5 0,3-3 0,3-2 0,4-1 0,3 1 0,3 3 0,1 2 0,2 5 0,-2 4 0,-1 7 0,-1 7 0,-2 5 0,-2 5 0,-3 2 0,-1 2-128,-1-2 128,-2-1-1152,-1-3 128,0-3-12159,1-4 7935</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4.615"/>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403 0 1152,'-14'10'62,"-2"1"294,0 1 1,1 0 0,1 1 0,0 1 0,1 0 0,-15 21 0,-25 39 570,-78 84-1,81-101-625,44-49-313,0-3-78,2 1-1,-1-1 1,1 1 0,0 1-1,-5 9 1,9-16 50,0 0 0,0 0 1,0 0-1,0 0 0,0 0 1,0 0-1,0 1 0,0-1 1,0 0-1,0 0 0,0 0 1,0 0-1,0 1 0,0-1 1,0 0-1,0 0 0,0 0 0,0 0 1,0 0-1,0 0 0,0 1 1,0-1-1,0 0 0,0 0 1,0 0-1,0 0 0,1 0 1,-1 0-1,0 1 0,0-1 1,0 0-1,0 0 0,0 0 1,0 0-1,0 0 0,1 0 0,-1 0 1,0 0-1,0 0 0,0 0 1,0 0-1,0 0 0,1 0 1,-1 0-1,0 0 0,0 0 1,0 0-1,0 0 0,0 0 1,1 0-1,-1 0 0,0 0 0,0 0 1,0 0-1,0 0 0,1 0 1,-1 0-88,6 0-1260</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5.019"/>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213 0 9472,'-10'49'0,"-4"36"0,5-57 0,3-24-128,-2 2 0,6-6-128,-8 12 128,-2 5-256,-8 13 0,-2 8 0,-5 1 0,-1-1-512,6-8 128,-1-1-2816</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5.358"/>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 0 128,'0'0'0</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6.057"/>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781 0 8832,'-63'75'149,"59"-71"17,3-5-11,8-15 129,1-4 31,-8 17-159,-7 8 5,-17 22 140,-36 51 0,6-6-113,-26 31-34,4 2 1,5 4 0,-103 211-1,147-260-212,-3-1-1,-3-1 0,-44 60 1,62-98-875,35-39-6838</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6.440"/>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201 0 4224,'0'0'0,"-23"67"-128,9-35 128,2 1-128,-10 7 128,-4 0 0,3-3 0,1-7-640,-8 2 0,1 1-768</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6.782"/>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551 39 11264,'40'-36'0,"-37"33"0,-6 3 0,-22 16 0,-34 23 0,1 3 0,-54 50 0,63-47-3,23-23-5,1 1 0,1 1 0,1 2 0,-34 47 0,54-69-105,-1 0-1,0 0 1,1 0-1,-2 0 1,1-1-1,0 1 1,-1-1-1,0 0 1,1 0 0,-1-1-1,0 1 1,-1-1-1,1-1 1,0 1-1,-1 0 1,-6 0 0,-25 10-3079,26-8-605</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7.153"/>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1143 1 6528,'0'0'1408,"-7"2"-1046,-26 14 164,-54 33 0,18-8-20,44-26-346,0 2 1,-25 23-1,29-23-56,-1 0-1,0-2 1,-25 14 0,46-29-108,1 1 1,-1-1 0,1 0-1,-1 0 1,1 1 0,-1-1 0,0 0-1,1 0 1,-1 0 0,1 1-1,-1-1 1,1 0 0,-1 0 0,0 0-1,1 0 1,-1 0 0,1 0-1,-1 0 1,1-1 0,-1 1-1,0 0 1,1 0 0,-1 0 0,1-1-1,-1 1 1,1 0 0,-1 0-1,1-1 1,-1 1 0,1 0-1,-1-1 1,1 1 0,0-1 0,-1 1-1,0-2 1,0 0-24,0 0 0,0 0 0,1 0 0,-1-1 0,0 1 0,1 0 0,0-1-1,-1 1 1,1-5 0,0 0-42,0 0 0,1 0-1,0 0 1,0 0 0,1 0-1,2-9 1,-97 104 325,54-56-80,-2-1 0,-66 38 0,-98 38-107,191-101-270,-1 0 1,0-1-1,-1 0 0,1-2 0,-1 0 0,0 0 0,0-2 0,0 0 0,0 0 1,1-2-1,-26-3 0,19 0-5303</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8.672"/>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4116 1 9088,'0'0'1045,"-5"5"-704,-75 76-94,-96 93 653,135-137-720,-3-1-1,-67 42 1,105-74-180,-1 0 0,0-1 0,1 1 0,-1-1 0,-1 0 0,1-1 0,0 0 0,0 0 0,-1-1 0,1 0 0,-1 0 0,0-1 0,1 1 0,-1-2 0,-14-1 0,7-1 160,0 0 1,0 2 0,0 0 0,0 0-1,0 1 1,-22 4 0,30-3-90,0 1 1,1 0-1,-1 0 1,1 1-1,0 0 0,0 0 1,0 0-1,0 0 1,1 1-1,-1 0 0,1 1 1,0-1-1,0 1 1,0 0-1,1 0 0,0 0 1,-4 7-1,-24 42 602,-37 86 0,51-100-355,4-20-317,14-20-2,-1 1-1,1-1 1,0 0 0,-1 1-1,0-1 1,1 0 0,-1 0 0,1 1-1,-1-1 1,1 0 0,-1 0 0,1 0-1,-1 0 1,0 0 0,1 0 0,-1 0-1,1 0 1,-1 0 0,0 0 0,1 0-1,-2 0 1,-1-2-9,1 1 0,-1-1 0,1 0 0,-1 0 0,1 0 0,-1 0 0,1-1 0,0 1 0,-3-5 0,4 5 6,0 0-1,-1-1 0,1 1 0,-1 0 0,0 0 0,0 0 0,0 0 0,0 1 0,0-1 0,0 0 0,0 1 1,0-1-1,-1 1 0,1 0 0,-1 0 0,1 0 0,-1 0 0,1 0 0,-1 1 0,1-1 0,-6 0 1,-8 6-10,0 1 0,1 0 1,-1 1-1,1 1 1,1 0-1,-15 11 0,-28 16-18,-46 14 32,-28 15 0,109-51 0,1 0 0,0 1 0,-32 30 0,48-39-7,1-1 0,-2 1 0,1-1 1,0 0-1,-1 0 0,0 0 0,0-1 1,0 1-1,0-2 0,-1 1 0,1-1 1,-1 0-1,1 0 0,-1-1 0,0 0 1,0 0-1,0 0 0,-11-1 1,-18 1 6,0 1 0,0 2 0,-52 13 0,75-13 0,1 1 0,0 0 0,0 1 0,0 0 0,1 1 0,0 1 0,0-1 0,1 2 0,0-1 0,-13 14 0,-7 13 0,-43 58 0,62-77 0,3-3 0,-2-1 0,-16 19 0,22-28 0,0 1 0,0-1 0,0 0 0,0 0 0,-1-1 0,1 1 0,-1-1 0,0 0 0,0 0 0,0 0 0,-8 1 0,-31 4-139,-89 1 0,81-13-30,46 4 147,1-1 1,-1 1 0,0 1-1,0-1 1,0 1-1,0 0 1,1 0 0,-1 1-1,0 0 1,0 0-1,1 0 1,-1 1 0,0 0-1,1 0 1,0 0-1,-1 0 1,1 1 0,0 0-1,0 0 1,-8 8 0,-12 13 21,2 2 0,2 0 0,-27 41 0,14-19 21,31-43-18,-1-1 0,0 1 0,0-1 0,0 0 0,-1 0 0,0-1 0,1 1 0,-1-1 0,0 0 0,-1 0 0,1-1 0,-7 3 0,-3-1 10,-1 0-1,-31 4 1,36-8-10,0 2 0,0-1 0,0 1 0,1 1 0,-1 0 0,1 1 0,0 0 0,0 0 0,-16 10 0,15-4-3,0 0 0,1 0 0,1 1 0,-1 1 0,2 0 0,0 0 0,-11 20 0,8-12 0,-1-1 0,-17 21 0,-3 0 37,18-22-7,0 0 0,-20 17 1,32-33-42,-1 0 0,1 0 1,-1 0-1,0-1 0,0 1 1,0-1-1,0 0 1,0 0-1,0 0 0,0 0 1,0 0-1,-1-1 0,1 1 1,0-1-1,0 0 1,-1 0-1,-3-1 0,-7-1-109,0 0-1,-26-9 1,29 7 77,1 1 0,-1 0 0,0 1 0,-14-1 0,12 4 47,0 0 0,0 0 0,0 1 1,0 1-1,1 0 0,0 1 0,-1 1 1,1-1-1,1 2 0,-1 0 0,1 0 1,0 1-1,0 0 0,-15 14 1,10-5 3,0 0 0,1 1 0,1 0 0,0 1 0,2 0 0,0 1 0,-15 32 0,8-9 13,-3-1 0,-2-1 1,-1-2-1,-31 37 0,54-73-11,0 0-1,0-1 0,0 1 1,0-1-1,0 1 0,0-1 1,-1 1-1,1-1 0,0 0 1,-1 0-1,1 0 1,-1-1-1,1 1 0,-1-1 1,0 1-1,1-1 0,-5 0 1,-51-6-62,14 0-1409,8 10-10037,19 0 12074</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0.838"/>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0 1742 10496,'44'-34'21,"-43"33"-25,0 0 0,0 1 0,0-1 0,-1 0 1,1 0-1,0 0 0,0 0 0,-1 0 0,1 0 0,0 0 0,-1 0 0,1 0 0,-1 0 0,1 0 1,-1-1-1,0 1 0,1 0 0,-1 0 0,0 0 0,0-1 0,0 1 0,0 0 0,0 0 0,0-1 1,0 1-1,-1 0 0,1 0 0,0 0 0,-1 0 0,1-1 0,0 1 0,-1 0 0,0 0 0,1 0 1,-1 0-1,0 0 0,-1-1 0,-5-17 109,4-13-99,1-1 0,2 0-1,1 0 1,1 0 0,8-33 0,-5 40-63,1 1 0,2 0 0,0 0 1,2 1-1,0 0 0,26-42 1,-31 58 57,0 0 1,1 1 0,0-1 0,10-8-1,-14 14-6,0 1 0,0-1 0,0 1-1,0-1 1,0 1 0,0 0 0,1 0-1,-1 0 1,0 0 0,1 0 0,-1 1-1,0-1 1,1 0 0,-1 1 0,1 0 0,-1 0-1,1 0 1,-1 0 0,1 0 0,-1 0-1,4 1 1,6 4 57,1-1-1,-1 1 1,12 8 0,-17-8 47,1-1 1,0 0-1,0-1 1,1 0-1,-1 0 1,1 0-1,14 1 1,-19-4-100,1-1 0,-1 0 0,0 0 0,0 0 0,0-1 0,0 1 0,0-1 0,-1 0 0,1 0 0,0-1 0,-1 1 0,0-1 0,1 1 0,-1-1 0,0 0 0,3-5 0,7-3 0,91-88 238,13-11-114,-112 107-118,1-1-1,-1 1 0,0 0 0,1 0 1,0 1-1,0 0 0,-1 0 0,1 0 1,0 0-1,1 1 0,-1 0 0,0 1 1,0-1-1,12 2 0,7 1 276,1 1 0,32 9 0,-26-5-179,-10-3-75,0-1 1,0 0-1,0-2 0,0 0 0,37-5 0,-45 2-40,-1-1 0,1 0 1,-1-1-1,0-1 0,0 0 0,-1-1 0,1 0 0,-1-1 0,0 0 0,14-12 1,43-38-152,-2-3 1,67-78-1,-131 134 162,106-110-285,-95 102 252,0 0 0,1 1 0,0 0 0,1 1 1,0 1-1,23-10 0,53-12-147,145-30 1,-219 56 122,0-1 0,0 0 0,0-1 0,-1-1 0,0 0 0,0-2 0,22-15 0,3-9-419,50-50 1,-92 84 475,5-5-55,0 0 0,1 0 0,-1 0 0,1 1 0,0 0 0,0 0 0,0 1 1,0-1-1,1 1 0,-1 1 0,1-1 0,0 1 0,0 0 0,0 1 0,0 0 1,0 0-1,10 0 0,-2 0-300,-1 0 0,0-2 0,1 1 0,-1-2 1,0 0-1,-1 0 0,1-1 0,-1-1 0,0 0 0,21-14 1,8-3-2375</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1.350"/>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 43 128,'0'0'0,"46"-28"0,-30 14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2.138"/>
    </inkml:context>
    <inkml:brush xml:id="br0">
      <inkml:brushProperty name="width" value="0.1" units="cm"/>
      <inkml:brushProperty name="height" value="0.6" units="cm"/>
      <inkml:brushProperty name="color" value="#FFC114"/>
      <inkml:brushProperty name="inkEffects" value="pencil"/>
    </inkml:brush>
  </inkml:definitions>
  <inkml:trace contextRef="#ctx0" brushRef="#br0">1 80 9344,'0'0'0,"0"0"0,0 0 128,4-3 0,5-3 0,2-2 0,2-1 128,0 1 128,0 1 128,-1 1 0,-2 4 128,-1 1-128,-2 1 128,-1 3-128,-2 1 0,-1 1-128,-1 0 0,0 1-128,-1-1 128,1-3-128,0 0 0,-1-1-1,0-1 1,-1-1-128,1 1 128,-3 0-128,0 0 128,-1 1-128,-2-1 0,1 1 0,-1-1 128,0 0-128,0 0 0,0 0 0,1 0 0,0-1 0,1 1 0,1-2-128,0 0 128,3-1-128,1 0 128,3 1-128,1 1 128,3 1-128,0 1 128,2 2-128,-2 2 128,0 2-128,-2 1 128,-1 1-128,-2 0 128,-2 0-128,-2-2 128,-3-1-128,-2-3 128,-2-2-128,-2-2 128,-3-4-128,-1-2 128,-2-4-128,1-2 128,0-2-128,2 0 128,2 2-128,2 1 128,2 3-128,3 2 128,1 2-128,3 2 0,2 2-768,3 1 0,3 2-13055,-1 1 8319</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1.782"/>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17 0 9728,'0'0'0,"-17"49"-256,23-43 128,15-16-1792,-5 3 0,0 1-1280</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2.170"/>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141 401 9728,'-49'26'0,"-32"17"0,71-41 0,40-21 0,-11 5 0,7-4-128,-4 0 128,0 2-896,1 0 128,1-1-4608</inkml:trace>
  <inkml:trace contextRef="#ctx0" brushRef="#br0" timeOffset="1">774 1 10112,'-55'26'0,"-32"20"0,59-44 0,28-20 0,0 4 0,6 2-384,0 2 0,4 4-768,0 0 0</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2.584"/>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89 16 13568,'0'0'0,"59"-16"0,-71 26 0,-31 9-256,15-3 0,1 4-768,7-8 128,2 2-6784</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2.938"/>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108 92 13440,'24'-33'0,"23"-25"-128,-61 60 128,-35 38-6272,15-12-640,-5 9 6912,-3-3 0</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3.281"/>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442 1 11520,'0'0'0,"-45"71"640,9-33 0,-9 4-128,-3-3 128,-7-3-384,6-3 128,1-7-384,9-4 0,11-6-6912,6 4-640,6-3 7552,5-1 0</inkml:trace>
  <inkml:trace contextRef="#ctx0" brushRef="#br0" timeOffset="1">235 569 15104,'0'0'0,"-2"-33"256,18 17 0,17 0-128,11-8 0,13-4-1152,28-11 128,24-9-5760,17-25-512,-1 2 9344</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3.883"/>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0 1 12032,'0'0'0,"25"48"0,-17-42 128,-8-10 128,-10 8-896,4 2 0</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4.223"/>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39 209 12032,'39'-77'0,"21"-54"0,-78 135 0,-45 75-1408,35-41 128,0 0-4992</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4.628"/>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154 0 14336,'-51'81'0,"-34"56"0,67-120 0,34-66-896,-9 23 0,5-7-1024,-4 1 128,-2 0-3968</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5.027"/>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43 815 10240,'-13'32'0,"-11"20"-256,18-56 128,10-30-640,-2 4 0,2 1-4864</inkml:trace>
  <inkml:trace contextRef="#ctx0" brushRef="#br0" timeOffset="1">654 67 11392,'-39'16'0,"-22"12"-128,55-22 128,31-12-1536,-11 2 0</inkml:trace>
  <inkml:trace contextRef="#ctx0" brushRef="#br0" timeOffset="2">848 0 15104,'0'0'0,"-49"26"0,33-16 0,2-3-256,8-3 128</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5.479"/>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0 33 128,'21'-33'0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3.356"/>
    </inkml:context>
    <inkml:brush xml:id="br0">
      <inkml:brushProperty name="width" value="0.1" units="cm"/>
      <inkml:brushProperty name="height" value="0.6" units="cm"/>
      <inkml:brushProperty name="color" value="#FFC114"/>
      <inkml:brushProperty name="inkEffects" value="pencil"/>
    </inkml:brush>
  </inkml:definitions>
  <inkml:trace contextRef="#ctx0" brushRef="#br0">101 171 11904,'0'0'0,"3"-5"0,1-2 0,1-3 128,-1 1 0,-2 1 0,-2 2 128,-3 2 128,-1 2 0,-1 2-128,-1 1 0,-1 1 0,1-1 0,1-1 0,0-2 0,0 0 0,2-2 0,2 0-128,2 0 128,1-2-128,3 0 0,0 0-128,1 0 128,0 0-128,-1 2 128,0 2 0,-1 1-1,0 1 1,-2 1 0,0 0 0,-3 2 0,-1 1 0,-1 2 0,-1-1 0,0 1 0,-1 0 0,0-1 0,0-1 0,0-2 128,0 0-128,2-1 0,0-1 0,0 0 0,2-1-128,0 1 128,0 0-128,-2 0 128,1-1-128,-1-1 128,1-2-128,1-2 0,4-1 0,1-2 0,3 0 0,2 0 0,0 3 0,1 1 128,1 4-128,-1 3 128,-1 2 0,-1 4 0,-2 1 0,-3 2 0,-1 1 0,-2 1 128,-2 0-128,-1-1 128,-1-3-128,-2-2 128,-2-3-128,-3-5 0,-3-3-128,-3-5 0,-2-5 0,1-2 0,1-3-256,4-1 128,4 1-1152,6-1 128,4-1-11903,2 4 7679</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5.945"/>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85 0 14080,'0'0'-128,"-46"45"-1664,30-25 256,8-8-384,-1 4 128,3 0-2560</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6.346"/>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488 0 13952,'-23'97'0,"-13"65"0,32-152 0,18-81 0,-8 39 0,4 0-384,-8 18 0,2 12-896,-4 18 0</inkml:trace>
  <inkml:trace contextRef="#ctx0" brushRef="#br0" timeOffset="1">287 857 12160,'0'0'0,"-48"59"0,22-31 0,-3 5 0,-9 5 0,-5 8-384,11-3 0,8-1-1024,1-7 128,-1 1-4480</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6.673"/>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375 47 10240,'0'0'0,"-16"-46"256,-10 72 0,-13 28 128,-3 5 128,-3 10-128,3-15 0,1-1-256,3-5 128,6 1-256,9-7 128,7-3-384,8-9 128,2-2-8832</inkml:trace>
  <inkml:trace contextRef="#ctx0" brushRef="#br0" timeOffset="1">582 401 12800,'0'0'0,"-53"22"0,53-12 0,16-4-128,6 4 0,11-2-768,15 2 128,1 1-6784</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8.875"/>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0 124 13952,'0'0'0,"33"-57"-2816,-11 25 1408,2-3-5120</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9.257"/>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589 1 11136,'0'0'0,"-44"8"-1024,19 24 0,7 17-1280,2-3 0,0-2 0</inkml:trace>
  <inkml:trace contextRef="#ctx0" brushRef="#br0" timeOffset="1">2 940 12544,'0'0'0,"77"-60"-384,-83 60 0,-28 22-1792,13-20 128,3 2-2688</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9.659"/>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142 267 12416,'-47'29'0,"-34"15"-128,67-44 0,34-24-1024,-8-1 128,11 1 256,1 4 0,-2 0-4992</inkml:trace>
  <inkml:trace contextRef="#ctx0" brushRef="#br0" timeOffset="1">168 124 15232,'0'0'768,"65"-63"-1408,-1 2-10368</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0:10.804"/>
    </inkml:context>
    <inkml:brush xml:id="br0">
      <inkml:brushProperty name="width" value="0.1" units="cm"/>
      <inkml:brushProperty name="height" value="0.2" units="cm"/>
      <inkml:brushProperty name="color" value="#0069AF"/>
      <inkml:brushProperty name="tip" value="rectangle"/>
      <inkml:brushProperty name="rasterOp" value="maskPen"/>
    </inkml:brush>
  </inkml:definitions>
  <inkml:trace contextRef="#ctx0" brushRef="#br0">2144 14 128,'-1'0'0,"-111"31"2441,98-25-2037,0 0 0,1 1-1,0 0 1,0 1 0,-17 14 0,11-9-344,0 0 1,-2-1-1,-36 16 0,37-19 104,6-1-54,1 0 0,0 1 0,-22 19 1,-11 9 67,2-9 85,-64 47 1031,92-64-721,9-6 355,21-11-210,6-5-683,0 0 0,-1-2 0,33-28 1,-34 26-26,0 1 0,1 1 0,1 0 1,27-13-1,4 5 3,96-47 166,-95 45 349,-33 15-228,-31 14-168,-136 69 188,-165 113 0,-115 75 740,265-167-840,138-81-221,-13 9 8,-2-2 1,-58 24-1,84-40 28,26-9-1,27-10 4,36-23-38,117-40 0,-157 66 0,18-6 0,55-24 0,-68 22-12,19-7-81,-2-3 0,0-2 0,59-43 0,16-16 93,-127 85-12,2-1-113,-10 8-60,-11 12 16,-2 2 154,-1-1 1,-1 0-1,0-2 1,-24 15-1,-86 44-52,70-42 58,0-1 105,-2-2 0,0-4 0,-88 24 0,43-10-91,0-1-32,93-36 36,9-5-3,16-13 2,32-21-31,822-492-1726,-754 475 1536,2 5-1,151-45 1,-237 88 170,-98 30-66,-105 53-1,156-68 116,-57 29 176,-98 66 0,-59 61-299,75-51 105,47-41-2026,-222 106 1,315-171 1580,25-12-43,30-12 348,22-8 577,-2-2 0,73-44 0,-33 16 177,-10 10-353,-33 18 934,0-3-1,88-64 1,-134 87-1172,4-4-8,1 1 0,0 0-1,29-16 1,-43 26-3,0 1 1,0-1-1,0 0 0,0 0 1,0 0-1,0 1 1,0-1-1,0 0 1,0 0-1,0 0 0,0 0 1,0 1-1,0-1 1,0 0-1,0 0 1,0 0-1,0 0 1,0 1-1,1-1 0,-1 0 1,0 0-1,0 0 1,0 0-1,0 1 1,0-1-1,0 0 1,0 0-1,1 0 0,-1 0 1,0 0-1,0 0 1,0 0-1,0 0 1,1 1-1,-1-1 0,0 0 1,0 0-1,0 0 1,0 0-1,1 0 1,-1 0-1,0 0 1,0 0-1,0 0 0,0 0 1,1 0-1,-1 0 1,0 0-1,0 0 1,0 0-1,1 0 0,-1 0 1,0-1-1,0 1 1,0 0-1,0 0 1,0 0-1,1 0 1,-1 0-1,0 0 0,0 0 1,0 0-1,0-1 1,0 1-1,1 0 1,-8 11 85,7-10-73,-22 29-3,-2 0 1,-1-1 0,0-2-1,-3-1 1,0-1 0,-1-1-1,-48 30 1,-27 6 9,-114 49 0,96-51-17,-742 442 18,851-492 12,8-4-8,1 0 0,-1-1 0,0 0-1,-1 0 1,1 0 0,-1-1 0,1 1-1,-12 2 1,39-27 82,66-48-108,170-102 0,-138 98-19,16-5-34,256-105 0,-101 52 77,-255 114-2,-1-2 1,-1-2-1,48-39 0,-110 97-234,5-15 249,-1-1 0,-1-1 1,0-1-1,-2-1 0,-37 18 0,-154 57-26,80-37-109,-86 49 46,-55 23-43,249-113 70,23-10 13,0-1 0,0 0 0,-1 0 1,1 0-1,-1-1 0,0 0 0,-14 2 1,58-36 12,110-54 92,-65 41-56,170-81-222,-22 13 244,-183 84 40,71-59 1,12-7-424,-152 125 90,2-9 179,-2-1 1,-1-2-1,-50 32 1,-91 36-134,105-55 195,-525 261-28,506-251-49,2 3 0,-142 108 0,179-120 51,22-19 105,0 2 0,1 0 0,-19 22 0,24-24-85,10-15-22,8-10-41,6-3 10,0 0 0,0 1 0,2 0-1,0 1 1,28-20 0,-10 7-12,403-273-215,-296 211 197,292-204-56,119-75-21,-522 349 61,-22 13 109,-15 11 79,-337 199-430,43-26 170,111-62-453,59-47-4639,119-63 5066,-1 0 1,0-2 0,0 1 0,-29 4-1,44-10 195,0 0 0,0 0 0,0 0 0,0 0 0,0 0 0,-1 0 0,1 0 0,0 0 0,0 0 0,0 0 0,0 0 0,0 0 0,0 0 0,0 0 0,0 0 0,-1 0-1,1 0 1,0 0 0,0 0 0,0 0 0,0-1 0,0 1 0,0 0 0,0 0 0,0 0 0,0 0 0,0 0 0,0 0 0,0 0 0,0 0 0,0 0 0,0-1 0,0 1 0,0 0 0,0 0 0,0 0-1,0 0 1,0 0 0,0 0 0,0 0 0,0 0 0,0-1 0,0 1 0,0 0 0,0 0 0,0 0 0,0 0 0,0 0 0,0 0 0,0 0 0,0 0 0,0-1 0,0 1 0,0 0 0,0 0 0,0 0-1,0 0 1,0 0 0,1 0 0,-1 0 0,0 0 0,0 0 0,0 0 0,0 0 0,0 0 0,0 0 0,11-13-49,12-10-17,88-66-166,-69 57-833</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0:16.76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11095 1 8704,'0'7'170,"0"-5"-142,-1 60 535,0-57-542,1 1 1,-1 0 0,-1-1 0,1 1 0,-1-1 0,0 1 0,0-1 0,-1 0 0,0 0 0,-3 5 0,-36 42 462,-1-3-1,-63 55 1,74-77-236,-2-1 0,-1-2 0,-72 36 1,-125 42 104,113-53-78,-445 212 365,415-194-320,-224 137 0,346-186-179,19-12-42,-1 0 1,0 0 0,0-1 0,-13 5 0,22-10-97,-1 0 0,1 0 0,-1 0-1,1 0 1,-1 0 0,1 0 0,-1-1 0,1 1-1,-1 0 1,1 0 0,0-1 0,-1 1 0,1 0-1,-1 0 1,1-1 0,0 1 0,-1 0 0,1-1 0,0 1-1,-1-1 1,1 1 0,0 0 0,0-1 0,-1 1-1,1-1 1,0 1 0,0-1 0,0 1 0,0-1-1,-1 1 1,1-1 0,0 1 0,0-1 0,0 1-1,0-1 1,0 1 0,0-1 0,0 1 0,1-1-1,-1 1 1,0 0 0,0-1 0,0 1 0,1-1-1,1-25 43,3 8-36,0 1 0,1-1 0,1 1 0,1 0-1,0 0 1,1 1 0,1 0 0,0 1 0,1 0 0,1 0 0,0 1 0,26-22 0,7-1-12,2 1 0,87-51 0,138-56-4,-162 89-114,8-4-161,134-73-332,-203 101 470,76-32 0,-98 51 99,0 1 0,1 2 0,0 1 0,51-7 1,-54 9 21,-19 4 9,-1 0 0,1 0 0,-1 0 0,1 0 0,9 1 0,-15 0 13,1 1 1,-1-1-1,1 0 1,-1 0-1,1 0 1,-1 0-1,0 1 1,1-1-1,-1 0 1,1 0-1,-1 0 1,0 1-1,1-1 0,-1 0 1,0 1-1,1-1 1,-1 0-1,0 1 1,1-1-1,-1 1 1,0-1-1,0 0 1,0 1-1,1-1 1,-1 1-1,0-1 1,0 1-1,0-1 0,0 1 1,0-1-1,0 0 1,0 1-1,0-1 1,0 1-1,0-1 1,0 1-1,0-1 1,0 1-1,0-1 1,0 1-1,0-1 1,-1 0-1,1 1 0,0-1 1,0 1-1,-1-1 1,1 1-1,0-1 1,-1 1-1,-17 23 7,-14 6-26,-2-1 1,-2-2 0,0-1 0,-70 36-1,-173 66-120,167-80 121,-35 15 19,-297 142 0,317-136 0,-351 179-10,392-210-14,-2-4-1,-1-3 1,-158 32 0,188-56-223,-1-2 0,-101-6 0,58-1-5817,93-1 5704,17-3-16,20-6-40,-11 9 433,0 0-1,0 1 1,0 1 0,0 1-1,0 0 1,1 1 0,19 4-1,-5 2 61,0 2-1,50 20 1,-7 0 712,-73-28-727,0-1 0,0 1 0,0 0 0,0-1 1,1 1-1,-1 0 0,0 0 0,0 0 0,0 0 0,-1 0 0,1 0 0,0 0 1,0 0-1,0 0 0,-1 0 0,1 1 0,-1-1 0,1 0 0,-1 0 1,1 1-1,-1-1 0,0 0 0,0 1 0,1-1 0,-1 0 0,0 1 1,0-1-1,0 0 0,0 1 0,-1-1 0,1 0 0,0 1 0,-1-1 1,1 0-1,0 0 0,-1 1 0,0-1 0,1 0 0,-1 0 0,-1 2 1,-1 3 27,-1 0 0,1-1 0,-1 1 0,0-1 0,0 0 0,-10 8 0,5-7-15,-1 0 0,0 0-1,-1-1 1,0 0 0,-17 5-1,-9 4 246,-41 17 427,-2-4-1,-140 28 0,-174 5-510,225-36-159,-184 16 81,-327 8 759,406-27-641,83-9-61,89-5-23,0-5 0,-1-4 0,-155-25 0,183 15 87,-406-73 743,375 67-904,-129-6-1,-109 14 205,171 7-261,-159 9-61,74 1 0,23-12 107,-131 3 170,311 1-224,-1-3 0,1-2-1,-91-22 1,-4 0-8,11 1-45,76 14 0,-99-9 0,115 19 5,-69-3 57,-167-30-1,157 8-61,-1 6 0,-238-10 0,187 29-25,69-1-9,-1 5 0,-111 15-1,207-13 6,1 0-1,-1 1 1,-15 7-1,15-6 20,8-3 10,128-15-142,227 4 0,-112 7 42,-134-1 75,0 5-1,0 4 1,0 4-1,198 48 0,303 67 26,-301-70 0,-154-30 0,237 10 0,150-41 0,264 0-106,-128 12-1067,472-104-747,-1143 98 1920,248-28-111,153-13-13,13 22-2185,3 11-7328,-216 4 10170</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0:39.59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101 325 128,'0'0'7573,"8"1"-7210,84 8 954,122-6 0,100-22-730,-299 18-537,-4 0-29,1 0-1,-1-1 1,19-5 0,-28 7-10,1-1 1,-1 0-1,1 0 1,-1 0-1,0 0 0,0-1 1,1 1-1,-1-1 1,0 1-1,0-1 0,-1 0 1,1 0-1,0 0 1,-1 0-1,1 0 0,-1 0 1,1 0-1,-1 0 1,0-1-1,0 1 1,1-4-1,-1 5 14,-1 0 1,0 0-1,1 0 0,-1 0 0,0-1 1,0 1-1,0 0 0,0 0 1,0 0-1,0 0 0,0 0 1,0-1-1,0 1 0,-1 0 0,1 0 1,0 0-1,-1 0 0,1 0 1,-1 0-1,0-1 0,0 0-11,-1 1 0,1 0 0,-1 0 0,1 0 0,-1 0-1,1 0 1,-1 0 0,1 1 0,-1-1 0,0 1 0,0-1 0,1 1-1,-4-1 1,-52-8-7,0 3 0,-108 2-1,-9 0 17,-122-2 472,223 6 141,77-1-605,-1 1 0,1-1 0,-1 0 0,0 0-1,1 0 1,-1-1 0,5-2 0,13-5-1,13 0 9,0 2 0,0 1 0,65-1 1,109 12 225,-122-1-167,91-6 1,-157 0-71,-1 0 0,0-1 1,0-1-1,0-1 1,0-1-1,-1 0 1,0-1-1,22-12 1,-10 6 95,-24 11-34,-22 6-48,-345 80-42,277-64 0,1 3 0,2 4 0,-104 49 0,169-69 20,9-3 9,-1 0 1,1 0-1,-1-1 1,0 0-1,0-1 1,0 0-1,-9 2 129,27-9 119,169-40 62,-46 14-187,50-16-24,277-35 0,-355 70-133,187-25-38,-230 26 23,-1-3 1,97-36-1,-101 26-151,-57 24 170,0 0-1,0 0 1,0 1 0,0-1-1,0 0 1,0 0-1,0 0 1,0 0 0,0 0-1,0 0 1,0 0 0,0 0-1,0 0 1,0 0-1,0 0 1,0 1 0,0-1-1,0 0 1,0 0-1,0 0 1,0 0 0,0 0-1,1 0 1,-1 0 0,0 0-1,0 0 1,0 0-1,0 0 1,0 0 0,0 0-1,0 0 1,0 0-1,0 1 1,0-1 0,0 0-1,0 0 1,0 0-1,1 0 1,-1 0 0,0 0-1,0 0 1,0 0 0,0 0-1,0 0 1,0 0-1,0 0 1,0 0 0,0 0-1,1 0 1,-8 6-36,-22 15 16,-1-2 0,-1-1 1,-47 20-1,-106 33-115,67-29 99,11-1 37,-163 69 0,244-99-39,-36 11 0,37-15 10</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0:48.392"/>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517 285 11264,'0'0'384,"-2"6"-43,-9 33-75,5-15-99,-2 1 1,-10 23-1,18-47-173,-1 0 1,1 0-1,-1 0 1,0 0-1,0 0 1,0 0-1,1 0 0,-1 0 1,0-1-1,0 1 1,0 0-1,0-1 1,0 1-1,0 0 0,-1-1 1,1 1-1,0-1 1,0 0-1,0 1 1,0-1-1,-1 0 0,1 0 1,0 0-1,0 0 1,0 0-1,-1 0 1,1 0-1,0 0 0,-3-1 1,-40-15-289,16 5 179,-71-11 50,68 17 55,0-2-1,0-1 1,1-1-1,1-1 1,-43-21-1,56 20 182,-8-4-516,24 15 342,0 0-1,0 0 1,0-1 0,0 1-1,0 0 1,0 0 0,0 0-1,0 0 1,0 0 0,-1 0-1,1 0 1,0 0 0,0 0-1,0 0 1,0 0 0,0 0-1,0 0 1,0 0 0,0 0-1,0 0 1,0 0 0,0 0 0,-1 0-1,1 0 1,0 0 0,0 0-1,0 0 1,0 0 0,0 0-1,0 0 1,0 0 0,0 0-1,0 0 1,0 0 0,0 0-1,-1 0 1,1 0 0,0 0-1,0 0 1,0 1 0,0-1-1,0 0 1,0 0 0,0 0-1,0 0 1,0 0 0,0 0-1,0 0 1,0 0 0,0 0 0,0 0-1,0 0 1,0 0 0,0 1-1,0-1 1,0 0 0,0 0-1,0 0 1,0 0 0,0 0-1,0 0 1,0 0 0,0 0-1,0 0 1,0 0 0,0 1-1,8 12-111,0-3 96,0-1 0,1-1-1,-1 0 1,1 0 0,1 0 0,0-1-1,0-1 1,11 6 0,90 37 169,-110-49-148,21 6 49,17 9 6,-37-15-56,-1 1 0,0 0 0,1 0 0,-1 0-1,0 0 1,0 0 0,0 0 0,0 0 0,0 1-1,0-1 1,0 0 0,0 0 0,-1 1 0,1-1-1,0 1 1,-1-1 0,1 1 0,-1-1 0,1 1-1,-1-1 1,0 1 0,0-1 0,0 3 0,0-4 1,0 0 0,0 1 0,0-1 0,-1 0 1,1 1-1,0-1 0,0 0 0,-1 1 0,1-1 0,0 0 1,-1 1-1,1-1 0,0 0 0,-1 0 0,1 0 1,0 1-1,-1-1 0,1 0 0,0 0 0,-1 0 0,1 0 1,-1 0-1,1 0 0,0 0 0,-1 1 0,1-1 1,-1 0-1,1 0 0,-1-1 0,1 1 0,0 0 0,-1 0 1,1 0-1,0 0 0,-1 0 0,1 0 0,-1 0 1,1-1-1,0 1 0,-1 0 0,1 0 0,0-1 0,-1 1 1,-18-9 157,13 4-102,-1 1 18,0 0 1,1 0-1,0-1 1,0 0-1,0 0 1,1-1-1,0 1 1,-9-14-1,14 19-71,0-1 0,0 1 0,0-1 0,0 1-1,1-1 1,-1 1 0,0-1 0,0 1 0,0-1-1,1 1 1,-1 0 0,0-1 0,1 1 0,-1-1-1,0 1 1,1 0 0,-1-1 0,1 1 0,-1 0 0,0-1-1,1 1 1,-1 0 0,1 0 0,-1 0 0,1-1-1,-1 1 1,2 0 0,13-6 31,-1 5-19,1 1 0,-1 0 0,1 1 0,-1 0 0,23 5 0,0 0-12,12 2 130,0 1 0,51 18 0,-67-17-142,0-2 1,1-1-1,-1-2 1,48 2-1,-64-6-364,0-2 0,0 0-1,0-1 1,0-1 0,0 0-1,-1-2 1,0 0 0,0 0-1,0-1 1,26-15 0,-28 12 309,-1 1 1,0-2 0,0 0-1,-1-1 1,0 0 0,-1-1-1,12-14 1,-23 25 128,1 0 1,-1 0-1,1 0 1,0 0-1,-1 0 0,1 0 1,0 1-1,0-1 0,-1 0 1,1 1-1,0-1 0,0 0 1,0 1-1,0-1 0,0 1 1,0-1-1,0 1 1,0 0-1,0 0 0,0-1 1,0 1-1,0 0 0,0 0 1,0 0-1,1 0 0,-1 0 1,0 0-1,1 1 1,2 0 61,-1 1 0,0-1 0,0 1 0,-1 0 1,1 0-1,0 1 0,3 3 0,11 9 63,86 54 336,-60-41-355,43 34 0,-83-59-174,1 0 1,0 0-1,-1-1 0,1 1 0,0-1 1,1 0-1,-1 0 0,0 0 0,0-1 0,1 0 1,-1 0-1,1 0 0,-1 0 0,1-1 1,0 1-1,-1-1 0,1-1 0,-1 1 0,1 0 1,0-1-1,-1 0 0,1 0 0,-1-1 1,0 1-1,1-1 0,4-2 0,4-4-26,0 0-1,-1 0 1,-1-1-1,1 0 1,-1-1-1,16-20 1,-17 19 10,-1 1 1,2 0-1,-1 0 1,2 1-1,-1 0 0,24-12 1,-27 17 31,0 1 1,1 0-1,0 0 1,-1 1-1,1 0 1,0 1-1,0 0 1,0 0-1,0 1 1,0 0-1,-1 1 1,12 1-1,-20-2-14,72 10 9,89 2 1,-154-11-11,-1-1 0,1 1 0,-1 0 0,1 1 0,-1 0 0,1 0 1,-1 0-1,0 1 0,0 0 0,9 5 0,5 6 82,30 26 0,-12-9 9,-19-15-91,-16-12 2,1 0 1,1-1 0,-1 1-1,0-1 1,1 0 0,0-1-1,6 4 1,-4-3 16,0-1 0,0 1 0,0-1 0,0-1 0,0 1 0,0-1 1,0 0-1,1-1 0,-1 0 0,0 0 0,1-1 0,-1 1 0,0-2 0,0 1 0,0-1 0,0 0 0,0 0 1,12-7-1,-10 5-19,0-1 0,0 2 0,1-1 0,0 1 0,14-3 0,-19 6 0,-1 0 0,0 0 0,0 0 0,0 0 0,1 1 0,-1-1 0,0 1 0,0 0 0,0 1 0,0-1 0,0 1 0,-1 0 0,1 0 0,0 0 0,-1 0 0,5 4 0,9 9 0,0 1 0,-1 1 0,-1 1 0,0 0 0,-1 1 0,-2 0 0,14 27 0,0-3 0,-24-38-1,1-1 0,0 0 0,0 0 1,1-1-1,-1 1 0,6 4 0,-8-7 2,0-1 0,0 1 0,0 0-1,0-1 1,0 1 0,0-1 0,0 1-1,0-1 1,0 1 0,0-1 0,0 0-1,1 1 1,-1-1 0,0 0 0,0 0-1,0 0 1,0 0 0,0 0 0,1 0-1,-1 0 1,0-1 0,0 1 0,0 0 0,0 0-1,0-1 1,0 1 0,0-1 0,0 1-1,0-1 1,0 0 0,0 1 0,0-1-1,0 0 1,1 0 0,5-9 10,0 0-1,0 0 1,-1 0-1,-1-1 1,1 0-1,-2 0 1,1-1-1,-2 1 1,5-24 0,-5 22 1,0-1 0,1 0 0,1 1-1,0 0 1,1 0 0,0 0 0,1 1 0,9-12 0,-9 14-7,1 1-1,1 1 1,0-1-1,0 1 0,15-10 1,-21 16-5,0 0-1,0 1 1,1-1 0,-1 1 0,1 0 0,-1-1-1,1 2 1,-1-1 0,1 0 0,0 1-1,-1 0 1,1-1 0,0 2 0,-1-1-1,1 0 1,-1 1 0,1-1 0,0 1 0,-1 0-1,1 0 1,-1 1 0,7 2 0,14 11 21,30 22 0,-40-26-9,1 0 0,0-1 1,1-1-1,0 0 0,1-1 0,23 8 1,-35-16-13,0 1 0,0 0 0,0-1 0,0 0 0,0 0 0,0-1 0,0 1 0,0-1 0,0 0 0,0-1 0,-1 1 0,7-3 0,56-31 0,-46 23 0,-1 1 0,1 0 0,0 1 0,1 1 0,33-9 0,-47 16 0,0 1 0,0 0 0,0 0 0,0 1 0,0-1 0,0 2 0,0-1 0,0 1 0,0 1 0,0-1 0,0 1 0,-1 1 0,1-1 0,-1 1 0,1 1 0,10 6 0,-1 2 0,-1 0 0,19 20 0,-24-22 0,0 0 0,1 0 0,0-1 0,0 0 0,19 9 0,-29-17-7,-1-1 0,1 1 0,-1-1 0,0 0 0,1 1 0,-1-1 1,1 0-1,-1 0 0,1 0 0,-1 0 0,1 0 0,-1 0 0,1 0 1,-1 0-1,1-1 0,-1 1 0,1 0 0,-1-1 0,1 0 0,-1 1 1,0-1-1,2-1 0,23-23-193,-24 23 195,80-113-76,-18 23-222,-61 88 287,0 0 0,1 0 0,-1 0 0,1 1 1,-1-1-1,1 1 0,0 0 0,0 0 0,0 0 0,1 1 0,-1 0 0,1 0 1,-1 0-1,1 0 0,0 0 0,5 0 0,-3 1 19,-1 1 0,1 0-1,-1 1 1,1-1 0,-1 1-1,0 1 1,1-1 0,-1 1-1,0 0 1,0 0 0,0 1 0,6 3-1,-1 1 50,1 1 0,-1 1-1,-1 0 1,0 0-1,0 1 1,-1 0 0,0 1-1,12 19 1,23 25 81,-30-41-133,0 1 0,0-2 0,1 0 0,1-1 0,24 14 0,-39-25 2,1 0 0,0 0 1,-1 0-1,1-1 1,0 1-1,0-1 1,0 1-1,0-1 1,-1 0-1,1 0 1,0 0-1,0 0 0,0 0 1,0 0-1,0 0 1,0-1-1,-1 1 1,1-1-1,0 1 1,0-1-1,0 0 0,-1 0 1,1 0-1,-1 0 1,1 0-1,0 0 1,1-1-1,3-5 23,1 1-1,-1-1 0,0 0 1,7-13-1,5-4 20,-4 6-41,1 1 0,1 1 0,0 0 0,32-23-1,-41 35 5,0-1 1,1 1-1,0 1 0,0-1 0,0 2 0,0-1 0,1 1 0,-1 0 0,0 0 1,1 1-1,0 1 0,-1-1 0,1 1 0,-1 1 0,16 2 0,-7 0-5,-1 1 0,1 1 1,-1 1-1,0 0 0,0 1 0,19 12 0,83 63 200,-82-55 74,71 42-1,-102-66-262,0-1 0,0 0 0,0 0 0,1 0 0,-1-1 0,0 1-1,1-1 1,-1 0 0,1-1 0,-1 0 0,8 0 0,-4-1 4,0-1 1,-1 0-1,1 0 1,-1-1 0,1 0-1,10-6 1,13-5-18,50-13 0,-29 10 0,-43 14 0,1 1 0,-1 0 0,1 0 0,-1 1 0,1 0 0,0 1 0,0 0 0,15 3 0,9 3 0,42 14 0,-45-11 0,50 8 0,-45-13 0,1-1 0,0-2 0,63-7 0,-90 4 5,-1 0 0,0-1 0,0 0 0,0-1 0,0 0 0,-1-1 0,0 0 1,0 0-1,0-1 0,0 0 0,-1 0 0,0-1 0,7-8 0,11-14 38,-2 0 0,28-44 0,-29 39-15,38-44 0,-47 63-29,0 1 0,1 0 0,0 0 0,1 2 0,20-13 0,-31 22 2,-1 1 0,1-1 0,0 1 0,-1 0 0,1 1 0,0-1 0,0 1 0,0 0 0,0 0 0,0 1 0,0 0 0,0-1 0,1 2 0,-1-1 0,0 0 0,0 1 0,0 0 0,0 0 0,0 1 0,0 0 0,-1-1 0,1 2 0,0-1 0,-1 0 0,0 1 0,6 4 0,45 45 98,-5-4 165,18 16 54,-50-45-211,0-1 0,41 29 1,-59-46-108,6 3-15,1 1 0,0-1 1,0 0-1,0 0 1,1-1-1,14 5 1,-19-8 8,0 0 1,-1 0-1,1 0 1,0 0-1,0 0 1,-1-1-1,1 1 1,0-1-1,0 0 0,-1 0 1,1 0-1,-1 0 1,1 0-1,-1-1 1,1 1-1,-1-1 1,0 1-1,0-1 1,1 0-1,-1 0 0,-1 0 1,1 0-1,3-5 1,7-9-39,0-1 0,11-24 0,-13 24-3,0 0 1,18-22-1,-24 33 25,1 1 0,1 0 0,-1 0 1,1 1-1,-1-1 0,1 1 0,1 0 0,-1 1 1,0-1-1,11-3 0,-9 5 13,0 0 0,1 0-1,-1 0 1,0 1 0,1 0 0,-1 1 0,0 0 0,1 0 0,-1 1-1,1 0 1,-1 0 0,0 1 0,0 0 0,9 3 0,7 6 8,1 0 1,-2 2-1,25 16 0,-18-9-10,34 14-1,-55-30-5,1 0 0,0 0 0,0-1 0,0 0 0,0-1 0,0 0 0,20 0 0,-26-2 7,-1 0 1,0 0-1,0-1 0,0 0 1,1 1-1,-1-1 0,0 0 0,0 0 1,0-1-1,0 1 0,-1-1 0,1 1 1,0-1-1,-1 0 0,1 0 0,-1 0 1,1-1-1,-1 1 0,2-3 0,4-6-26,-2 1 0,1-1 0,8-20 0,1-1-9,-10 21 26,0 2 0,0-1 0,1 1 0,1 0 0,-1 0 0,1 1 0,1 0 0,0 0 0,0 1 0,0 0 0,15-8 0,-16 12 20,-1-1 0,1 2 0,0-1 0,0 1-1,-1 0 1,1 1 0,1-1 0,-1 2 0,0-1-1,0 1 1,0 0 0,0 1 0,0 0 0,0 1-1,0-1 1,0 1 0,11 5 0,21 10 188,-1 2 1,47 31 0,-50-27-3,1-3 0,61 26 1,-90-43-266,1 0 0,-1-1 0,1 0 0,0 0 0,0-1 0,0 0 0,0 0 1,0-1-1,16-2 0,-20 1 9,1-1 1,0 1-1,-1-1 0,1 0 1,-1-1-1,0 1 0,0-1 1,0 0-1,0 0 0,0-1 1,0 0-1,-1 1 0,0-1 1,0-1-1,7-8 0,-3 0-97,0 0 0,-1 0 0,0-1 0,-1 0 0,4-17-1,16-33-158,-24 61 333,-1 0 1,1 0 0,0 0 0,-1 0 0,2 0 0,-1 1 0,0-1-1,0 1 1,1 0 0,-1-1 0,1 1 0,0 0 0,-1 1-1,1-1 1,0 0 0,0 1 0,0-1 0,0 1 0,1 0-1,-1 0 1,0 0 0,0 1 0,1-1 0,-1 1 0,1 0 0,-1 0-1,0 0 1,1 0 0,3 1 0,10 3 74,-1 0 0,-1 1 0,1 1 1,28 14-1,6 3 4,-18-12-68,-10-2 51,0-1 0,0-1 0,1-1 0,40 5 0,-57-11-59,-1 1-1,1-1 1,0-1-1,-1 1 0,1-1 1,-1 0-1,1 0 1,-1 0-1,0-1 0,1 0 1,-1 0-1,0 0 1,0-1-1,0 0 0,-1 0 1,1 0-1,-1 0 0,1-1 1,-1 0-1,0 1 1,0-2-1,-1 1 0,1 0 1,-1-1-1,4-6 1,-4 5-8,1 0 1,-1 0-1,-1 0 1,1-1-1,-1 1 1,0-1-1,0 1 1,1-10 0,-3 14-2,0 0 1,-1 0 0,1 0 0,0 0 0,0 1 0,-1-1 0,1 0 0,-1 0 0,0 0 0,0 0 0,1 0-1,-1 1 1,0-1 0,0 0 0,-1 1 0,1-1 0,0 1 0,-1-1 0,1 1 0,0-1 0,-1 1 0,0 0-1,1 0 1,-1 0 0,0 0 0,1 0 0,-1 0 0,0 1 0,0-1 0,0 0 0,0 1 0,-3-1 0,-6-1 53,0 0 0,0 1 1,0 1-1,0-1 0,0 2 0,0 0 1,0 0-1,0 1 0,0 0 1,0 1-1,-11 4 0,1 1 108,0 1-1,1 0 1,0 2-1,-28 19 1,-27 29 284,3 3 0,-96 106 0,56-40-137,73-79-69,-3-1 1,-2-3-1,-94 76 0,134-118-230,-11 8 19,0-1-1,-30 15 1,40-23-30,0 0 1,0 0 0,-1-1 0,1 1-1,0-1 1,-1-1 0,1 1-1,-1-1 1,1 1 0,-1-2 0,1 1-1,-1 0 1,-8-3 0,-16-4 58,22 6-40,0 0-1,1-1 0,-1 0 1,1-1-1,-1 1 0,1-1 1,0-1-1,-11-6 0,5 0-16,-10-7 43,-1 0 0,-34-17-1,50 30-36,-1 0 0,1 1 0,-1 0 0,1 0 0,-1 1 0,0 0 0,0 0 0,0 1 0,0 1 0,0 0 0,-1 0-1,-9 1 1,-8 6-9,0 1 0,0 1 0,1 2 0,1 0 0,-26 16 0,-2 0 0,-28 17 0,-128 93 0,140-89 0,30-20 0,20-13 0,-1-2 0,0 0 0,-1-1 0,-31 13 0,12-13 6,-69 14-1,67-18-32,-53 18 1,76-20-456,31-14 16,5-3 70,36-25-519,-22 13-2108,1 2 0,69-34 0,-63 40 848,53-13 0,45-1 1235,-61 17 65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4.811"/>
    </inkml:context>
    <inkml:brush xml:id="br0">
      <inkml:brushProperty name="width" value="0.1" units="cm"/>
      <inkml:brushProperty name="height" value="0.6" units="cm"/>
      <inkml:brushProperty name="color" value="#FFC114"/>
      <inkml:brushProperty name="inkEffects" value="pencil"/>
    </inkml:brush>
  </inkml:definitions>
  <inkml:trace contextRef="#ctx0" brushRef="#br0">52 96 8448,'0'0'0,"0"0"128,0 0 128,0 0 512,0 0 0,0 0 0,0 0 0,0 0-256,0 0 128,0 0-256,0 0 0,0 0-128,0 0 128,0 0-128,0 0 0,0 0-128,0 0 0,1-4 0,2-6 0,2-2-128,1-3 128,0 1-128,1 1 128,-2 2-128,0 3 128,-2 3-128,0 3 128,-1 2 0,-1 3 0,-1 1 0,-1 2 127,-2 1-127,0 0 128,-2 2-128,0-1 128,-2 2-128,0-1 128,-1-1-128,1 0 128,0-1-128,0-2 128,0-2-128,1-1 0,0-1 0,0-1 0,2-2-128,0-1 128,1-2-128,2-2 0,0-2 0,2 0 0,3 0 0,2-1 0,3 1 0,2 0 0,1 1 0,2 1 0,1 2 0,-1 1 0,-1 2 0,-2 2 0,-2 3 0,-3 4 0,-2 2 0,-2 4 0,-3 1 0,-2 1 128,-2 0 0,0-1 0,-2-2 0,0-3 0,0-3 0,0-4 0,-1-3 0,1-3 0,0-3 0,2-3 0,0-1-128,2-1 128,2 0-128,2 1 0,1 0 0,1 2 0,0 1 0,-1 3 0,0 1 0,-1 3 0,1 2-128,-1 3 128,1 1-1024,-1 2 128,0 1-12415,-1-1 7935</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1:43.351"/>
    </inkml:context>
    <inkml:brush xml:id="br0">
      <inkml:brushProperty name="width" value="0.05" units="cm"/>
      <inkml:brushProperty name="height" value="0.05" units="cm"/>
    </inkml:brush>
  </inkml:definitions>
  <inkml:trace contextRef="#ctx0" brushRef="#br0">3533 552 4864,'0'0'4096,"-2"-5"-3499,-3-13-273,-1-3 350,0 1 0,-13-27 1,14 41-519,-1 0 0,0 0 1,0 1-1,-1-1 1,1 1-1,-1 1 1,0-1-1,0 1 1,-12-4-1,-1-3 200,-20-9 80,0 2 0,-2 1 1,-51-12-1,-48-19 229,56 16-249,-1 3 0,-1 5 0,-110-17 0,-278-30 629,36 26-149,109 44-498,228 6-224,-125 23 1,-104 21 252,310-47-381,1 1 1,1 0-1,-1 2 1,0 1-1,1 0 1,0 1-1,1 1 1,0 1 0,0 1-1,-17 11 1,-13 12 51,25-19-50,1 1-1,1 1 1,0 0-1,1 2 1,-27 30 0,4 10 10,3 2 1,3 2 0,-38 85-1,63-118-6,1 1 0,2 0 0,1 1 0,1 0-1,2 1 1,-2 38 0,7-37 52,1-1 0,2 1 0,10 47 0,-8-49-8,-1-16-60,0-1 0,0 1 0,2-1 1,-1 0-1,2 0 0,9 15 0,56 77 178,-57-85-169,-2-3-49,-1 0 26,0 0 0,2-1 0,-1-1 0,2 0 0,0-1-1,35 26 1,-13-19 25,2-1-1,0-2 0,1-1 0,1-3 0,68 18 1,72 9 262,221 25 0,-173-31-205,54 6-80,-165-40 14,1-4-1,129-20 0,-108 8-21,-37 2-16,158-37 0,-216 38 37,356-101 64,-295 76-106,175-84 0,-242 99 36,-1-2 0,0-2 0,-2-2-1,-1-1 1,-2-1 0,0-2 0,-2-1 0,37-51 0,-56 66-20,0-1 1,-1 0-1,-1-1 1,-1 0-1,9-29 1,-14 38-9,-1-1 0,-1 0 0,0 0 0,0-1 0,-1 1 1,-1 0-1,0-1 0,0 1 0,-1 0 0,0 0 0,-6-20 0,-10-44-3,11 49 0,-12-40 0,14 57 0,0-1 0,0 1 0,-1 0 0,0 0 0,-1 1 0,0-1 0,-11-12 0,-2 2 0,-1 1 0,0 1 0,-1 0 0,0 2 0,-2 0 0,0 2 0,0 0 0,-1 2 0,-1 0 0,-35-9 0,-41-1 0,-151-11 0,147 22 0,-129-29 0,77-7-69,100 28 10,47 15-638,0 1-1,0 1 1,-1 0 0,1 1-1,-13 0 1,7 0-1732,-3 0-10285</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2:04.178"/>
    </inkml:context>
    <inkml:brush xml:id="br0">
      <inkml:brushProperty name="width" value="0.1" units="cm"/>
      <inkml:brushProperty name="height" value="0.6" units="cm"/>
      <inkml:brushProperty name="color" value="#849398"/>
      <inkml:brushProperty name="inkEffects" value="pencil"/>
    </inkml:brush>
  </inkml:definitions>
  <inkml:trace contextRef="#ctx0" brushRef="#br0">410 774 7936,'0'0'0,"11"-3"128,6-3 0,2-1 128,0 0 0,-4-1 0,-1-1 0,-2-5-128,3-2 128,5-3-128,7-2 0,8-3 0,6-2 0,6-3 0,4-4 0,3-3-128,-1-1 128,1-2-128,-3 0 0,-2 2 0,-3 1 0,-5 4 0,-6 3 0,-8 5 0,-7 4 0,-7 5-128,-10 5 128,-12 2-128,-11 5 128,-10 3 0,-6 5 0,-6 3 0,-3 6 0,-4 7 0,-2 5 128,-1 5 128,0 3 0,2 0 128,3 0 0,6-3-128,6-4 0,9-4 0,9-9 0,14-10 0,13-9 0,13-12-128,10-7 128,7-7-128,5-3 128,2-2-128,1 0 0,-1 2-128,-1 4 128,-5 4-128,-6 5 128,-6 5-128,-9 4 0,-9 4 0,-9 4 0,-11 6 0,-10 6 0,-10 6 0,-12 9 0,-9 6 0,-11 9 0,-8 5 0,-7 5 0,-3 1 0,0-1 0,2-1 0,6-5 0,9-4 0,11-9 0,16-10 0,15-9 128,17-11 0,15-10 0,16-10 0,15-10 0,12-7-128,10-6 128,6-4-128,3-2 0,-1 1 0,-5 4 0,-7 6 0,-10 7 0,-9 8-128,-11 7 0,-10 6 0,-12 8 0,-14 7-128,-14 9 128,-14 7 0,-13 8 0,-12 7 0,-7 6 128,-6 5 0,-2 1 0,-1-1 0,3-2 0,8-3 0,11-5 0,15-7 0,17-9 0,16-11 0,18-12 128,18-14-128,16-12 128,16-12-128,11-8 128,8-4-128,0-3 128,-2 2-128,-5 4 128,-7 4-128,-9 6 0,-10 7 0,-14 10 0,-18 10 0,-18 12 0,-17 13 0,-16 10 0,-16 12 0,-11 9 0,-10 8 0,-7 6 0,-4 4 0,-1 1 0,1 0 0,6-4 0,7-6 0,12-7 128,13-8-128,18-9 128,20-8 0,20-9 0,20-10 0,18-8 0,18-9 0,17-8 0,20-12 0,12-10 0,6-10-128,-2-6 128,-7 0-128,-15 3 0,-19 9 0,-20 9 0,-18 8-128,-17 9 128,-14 7-128,-17 7 0,-20 6 0,-17 5 0,-19 8 0,-12 7 128,-10 9 0,-8 9 0,-5 10 0,-4 6 0,0 3 0,3 0 0,9-4 0,13-7 128,16-8 0,19-9 0,22-8 0,22-10 0,25-11 0,19-12 0,16-15 0,16-16 0,18-17-128,11-11 0,5-6 0,-5 2 0,-16 9 0,-18 14 0,-19 12 0,-20 13 0,-17 11 0,-18 10 0,-18 11-128,-18 9 128,-15 9-128,-15 9 128,-10 10 0,-11 10 0,-9 10 0,-6 7 0,-3 5 0,1-1 0,4-4 0,9-7 0,10-9 0,16-9 128,19-8-128,19-10 128,19-12-1,21-11 1,22-12 0,21-15 0,17-12 0,13-15 0,12-12-128,5-8 128,-1-2-128,-9 6 0,-17 11 0,-20 13 0,-19 13 0,-20 12 0,-18 10 0,-18 9 0,-14 8-128,-14 7 128,-10 5-128,-10 6 128,-6 4 0,-6 4 0,-3 5 0,2 1 0,5 1 0,8-1 0,11-4 0,13-6 0,14-4 0,14-8 0,12-7 0,15-11 0,12-12 0,14-10 0,11-8 0,10-8 0,8-7 0,4-4 0,4-1 0,0 1 0,-2 3 0,-6 6 0,-9 7-128,-11 7 128,-11 9-128,-13 6 128,-13 8-128,-14 8 128,-19 9-128,-18 10 128,-15 10-127,-15 8 127,-13 8 0,-10 7 0,-6 7 0,-4 4 0,-1 3 0,4-1 0,9-5 0,13-8 127,14-10 1,18-11 0,19-12 0,21-14 0,23-14 0,23-14 0,22-14 0,17-10 0,9-8-128,6-5 128,5-2-128,-5 2 0,-13 9 0,-15 9 0,-17 11 0,-17 10 0,-15 8 0,-14 11 0,-14 10 0,-16 12 0,-16 11 0,-17 13 0,-16 11 0,-18 11 0,-19 11 0,-8 2 0,5-5 0,13-11 0,17-13 0,19-11 128,22-12-128,21-13 128,26-12-128,24-12 128,27-13-128,29-15 128,30-21-128,26-16 128,16-15-128,10-8 0,2-1 0,-5 4 0,-11 10 0,-18 11 0,-23 15-128,-25 14 128,-25 13-128,-24 12 128,-19 9-128,-22 10 128,-25 10-128,-22 10 128,-21 10-128,-16 10 128,-13 13 0,-17 14 0,-24 16 0,-18 10 0,-10 5 0,0-2 128,10-8-128,19-11 128,25-16 0,28-15 0,29-15 0,28-13 0,25-13-128,22-9 128,21-11 0,21-8 0,20-8-128,21-11 128,21-12-128,15-12 128,8-10-128,0-5 0,-4 2-128,-13 7 128,-18 11-128,-19 13 128,-21 13-128,-23 14 0,-21 14 0,-22 13 0,-23 16 0,-21 15 0,-21 14 0,-23 14 128,-27 13 0,-23 9 0,-18 4 0,-5-3 0,10-9 0,21-13 0,29-17 0,34-15 128,34-16-128,33-13 128,32-14 0,33-14 0,33-14-128,27-12 128,22-12-128,17-11 128,10-10-128,2-7 0,-6-2 0,-10 3 0,-14 9 0,-18 10 0,-20 15-128,-23 14 128,-25 14-128,-29 13 0,-28 13 0,-24 13 0,-23 15 0,-24 17 128,-26 19-128,-26 15 128,-25 11 0,-19 6 0,-11 1 0,-2-4 0,4-6 0,14-11 128,22-12-128,27-15 128,29-14-128,31-14 128,29-14 0,29-13 0,28-13-128,29-14 128,31-13-128,25-10 128,22-8-128,13-5 128,4-3-128,-3-2 128,-13 1-128,-14 2 0,-18 6 0,-20 8 0,-22 11 0,-21 13 0,-19 11 0,-19 13 0,-19 15 0,-19 15 0,-18 15 0,-18 12 0,-17 7 0,-22 8 0,-26 7 0,-18 4 0,-8 3 0,6-5 0,22-10 0,25-14 0,31-13 0,30-14 128,29-16-128,27-13 128,26-12-128,30-12 128,36-13-128,28-11 128,22-12-128,13-10 0,5-6 0,-4-3 0,-8 3 0,-15 7 0,-22 11 0,-24 12 0,-25 13 0,-26 14 0,-23 12-128,-25 15 128,-27 14-128,-23 13 128,-23 15 0,-25 16 0,-27 16 0,-28 12 0,-25 7 0,-14 1 0,-5-3 0,9-7 0,23-11 0,29-15 0,34-14 0,31-16 128,29-12-128,25-13 128,25-14-128,23-11 128,21-10-128,25-9 128,26-10-128,19-6 128,12-4-128,5-3 128,-2-2-128,-7 0 0,-14 2 0,-17 7 0,-21 14 0,-23 12 0,-20 13 0,-21 11 0,-21 15 0,-22 11 0,-21 13 0,-18 9 0,-17 7 0,-20 8 0,-24 9 0,-20 6 0,-14 5 0,0-1 0,12-5 0,21-9 0,29-12 0,31-14 0,28-14 0,28-16 0,28-14 0,27-13 0,25-12 0,27-13 0,29-13 0,26-9 0,19-6 0,11-5 0,1-5 0,-5 0 0,-14 0 0,-17 6 0,-21 9 0,-21 12 0,-21 14 0,-26 15 0,-25 16 0,-28 16 0,-26 20 0,-30 19 0,-31 20 0,-30 15 0,-30 10 0,-22 6 0,-19 5 0,-10 1 0,-5 2 0,7-2 0,15-6 0,23-10 0,30-12 0,32-16 0,34-19 0,33-22 0,33-19 0,33-22 128,37-18-128,28-18 128,22-11-128,14-6 0,8 1 0,5 3 0,2 7 0,-5 7 0,-9 5 0,-13 6 0,-16 6 0,-20 8 0,-22 7 0,-21 10 0,-18 6 0,-19 10 0,-16 7 0,-16 9 0,-13 8 0,-14 8 0,-16 5 0,-16 7 0,-15 6 0,-16 7 0,-18 10 0,-5 4 0,8-2 0,15-6 0,22-9 0,25-12 0,25-13 0,27-16 0,27-16 0,33-17 0,36-17 0,32-13 0,26-10 0,17-6 0,9 0 0,0 3 0,-6 6-128,-16 7 128,-23 12-128,-27 11 0,-30 13 0,-29 11 0,-27 12 0,-28 10 128,-27 9-128,-26 9 128,-22 6 0,-21 12 0,-22 11 0,-17 11 0,-11 9 0,0 4 0,10-2 0,18-9 0,27-14 0,30-16 0,28-16 0,27-15 0,25-15 0,22-14 128,22-13-128,15-11 128,13-8-128,12-8 128,13-7-128,7-3 0,0 4 0,-8 7 0,-16 12 0,-16 10 0,-19 11 0,-16 9 0,-15 6 0,-14 7 0,-15 8 0,-15 6 0,-13 6 0,-12 9 0,-10 7 0,-8 9 0,-10 8 0,-4 4 0,-1 2 0,4-3 0,9-5 0,14-10 0,16-9 0,20-11 0,23-12 0,20-13 0,18-14 0,16-12 0,13-12 0,16-11 0,17-9 0,13-5 0,6-1 0,0 3 0,-7 7 0,-14 9 0,-20 11 0,-19 10 0,-19 8 0,-16 7 0,-13 5 0,-14 7 0,-9 4 0,-12 7 0,-13 7 0,-12 6 0,-13 8 0,-12 7 0,-11 7 0,-5 6 0,-3 4 0,5 0 0,8-3 0,13-6 0,16-8 0,18-12 0,19-15 0,20-14 0,18-13 0,17-13 0,17-8 0,14-7 0,9-4 0,6-3 0,1 0 0,-3 3 0,-5 4 0,-10 7 0,-11 8 0,-15 8 0,-18 11-128,-19 9 128,-17 12 0,-17 9 0,-15 10 0,-13 7 0,-11 6-128,-8 6 128,-6 4 0,-1 1 0,2-3 0,9-5 0,10-8 0,16-9 0,16-11 0,17-10 0,20-13 0,15-9 0,15-9 0,10-7 0,6-4 0,1-3 0,-4-1 0,-5 2 0,-9 3 0,-10 5 0,-8 5 0,-11 6 0,-10 7 0,-10 9 0,-12 8 0,-12 9 0,-13 8 0,-10 7 0,-9 3 0,-5 3 0,-2 1 0,3-2 0,7-3 0,10-5 0,13-5 0,14-6 0,16-8 0,14-7 0,16-8 0,14-7 0,11-8 0,10-5 0,6-4 0,3-4 0,0-3 0,-4-2 0,-6 2 0,-10 3 0,-9 4-128,-11 6 128,-10 7-128,-13 6 128,-15 10-128,-18 8 128,-20 11 0,-19 7 0,-17 8 0,-14 4 0,-11 2 0,-6 2 0,-5-2 0,-2-3 0,1-4 0,6-5 0,9-6 0,13-4 0,17-5 0,16-5 0,18-4 0,21-6 0,23-5 0,21-8 128,24-8-128,18-8 0,13-8 0,10-8 0,6-3 0,5-3 0,2-1 0,-3 2 0,-14 8-128,-16 8 128,-22 11-128,-24 10 128,-25 13-128,-23 10 128,-21 11-128,-19 8 128,-20 8 0,-23 6 0,-25 8 0,-16 3 0,-5 1 0,9-4 0,22-9 0,23-8 0,26-10 0,23-8 0,22-6 0,18-6 0,18-6 0,18-6 0,17-7 0,20-9 0,19-7 0,20-11 0,21-11 0,12-8 0,5-3 0,-5 2 0,-16 7 0,-21 11 0,-25 11 0,-29 12 0,-28 11 0,-30 12 0,-28 11 0,-26 10 0,-21 9 0,-21 10 0,-22 13 0,-16 8 0,-9 3 0,-2-2 0,4-4 0,16-10 0,24-10 0,28-11 0,28-10 0,29-9 0,27-9 0,25-8 0,21-5 0,18-7 0,12-7 0,10-8 0,10-7 0,7-7 0,7-6 0,-2 1 0,-9 5 0,-16 8 0,-19 9 0,-24 12 0,-29 12-128,-25 13 128,-24 12 0,-19 10 0,-17 10 0,-12 5 0,-9 3 0,-3-1 0,0-1 0,7-5 0,10-4 0,13-7 0,13-6 0,16-6 0,17-6 0,18-7 0,21-9 0,20-9 0,20-8 0,15-8 0,11-7 0,6-4 0,2-1 0,-5 0 0,-9 4 0,-13 6 0,-13 5 0,-18 7 0,-22 6-128,-21 8 128,-22 9 0,-19 8 0,-16 8 0,-12 8 0,-8 5 0,-2 2 0,2-1 0,7-2 0,10-3 0,13-5 0,14-4 0,16-6 0,19-7 0,21-9 0,21-10 0,19-10 0,18-9 0,15-7 0,10-3 0,5-2 0,3 2 0,-5 4 0,-10 6 0,-12 5 0,-16 8 0,-16 7 0,-20 5-128,-19 8 128,-20 8-128,-19 7 128,-19 8-128,-17 9 128,-15 6 0,-9 6 0,-6 6 0,-1 1 0,7 0 0,9-5 0,14-5 0,14-8 0,17-6 0,18-9 0,18-10 0,21-8 0,20-9 0,19-8 0,16-9 0,13-7 0,9-5 0,5-4 0,-1-1 0,-6 2 0,-10 4-128,-13 6 128,-17 8-128,-19 8 128,-22 9-128,-24 11 128,-25 9 0,-21 10 0,-18 8 0,-13 6 0,-8 4 0,-1 0 0,6-2 0,8-4 128,13-7 0,11-8 0,12-5 0,12-8 0,11-8 0,15-10 0,14-11-128,18-10 128,17-9-128,19-5 128,15-3-128,13 2 0,8 4 0,3 5 0,-2 7 0,-7 6 0,-13 8 0,-14 7 0,-18 6 0,-20 7 0,-23 7 0,-24 7 0,-22 7 0,-18 6 0,-15 5 0,-10 2 0,-6 2 0,-2 0 0,0-3 0,4-3 0,10-6 0,12-6 0,14-6 0,17-10 0,19-14 0,20-11 0,19-11 0,19-7 0,15-7 0,14-3 0,12-2 0,8 1 0,6 3 0,1 6 0,-6 7 0,-12 9 0,-15 10-128,-19 9 128,-22 10-128,-23 7 128,-23 9 0,-19 6 0,-15 4 0,-11 1 0,-11 1 0,-6-2 0,-3-1 0,-1-3 0,5-4 0,8-3 0,11-5 0,15-3 0,14-6 0,17-5 0,18-7 0,19-7 0,19-7 0,18-4 0,15-4 0,11 0 0,9-1 0,4 2 0,3 4 0,1 6 0,0 6 0,-6 7 0,-9 5 0,-14 5 0,-16 3 0,-20 1 0,-23 3 0,-20 2 0,-16 0 0,-14 1 0,-14 1 0,-11 1 0,-11 0 0,-7 0 0,-2-3 0,0-2 0,7-3 0,9-2 0,12-3 0,13-5 0,14-10 0,15-10 0,16-9 0,16-7 0,17-5 0,16-2 0,16 0 0,10 5 0,9 5 0,2 7 0,1 6 0,-3 8 0,-5 5 0,-8 8 0,-9 7 0,-13 7 0,-14 5 0,-15 4 0,-14 2 0,-12 1 0,-15 1 0,-11 1 0,-8-3 0,-8-2 0,-9-5 0,-5-6 0,-1-4 0,3-7 0,7-7 0,7-11 0,11-10 0,12-9 0,14-6 0,17-2 0,17-1 0,16 1 0,16 1 0,14 0 0,12 0 0,9 0 0,9-1 0,9 1 0,8 2 0,-3 6 0,-10 8 0,-19 11 0,-23 13 0,-24 11 0,-26 9 0,-24 7 0,-23 4 0,-18 1 0,-14 0 0,-11-1 0,-9-3 0,-6-4 0,-2-5 0,4-4 128,6-6-128,10-4 128,13-3-128,12-4 128,12-4-128,12-4 128,14-8-128,14-7 128,15-7-128,13-6 0,15-5 0,12-3 0,11-2 0,8 1 0,8 0 0,3 4 0,4 4 0,0 7 0,-2 6 0,-6 8 0,-8 9 0,-11 10 0,-14 10 0,-16 11 0,-17 11 0,-18 9 0,-17 7 0,-14 3 0,-10 0 0,-9-4 0,-9-6 0,-5-6 0,-5-9 0,0-8 0,2-8 0,4-7 0,8-6 0,8-7 0,10-10 0,12-9 0,11-9 0,15-6 0,15-4 0,17 0 0,18 0 0,14 2 0,11 3 0,9 4 0,8 3 0,7 5 0,4 6 0,5 9 0,5 10 0,1 10 0,-3 9 0,-9 7 0,-14 4 0,-15 6 0,-16 5 0,-14 7 0,-13 10 0,-11 5 0,-11 6 0,-9 0 0,-10-2 0,-12-6 0,-12-7 0,-9-7 0,-4-8 0,1-8 0,4-8 0,8-7 0,9-5 0,9-5 0,10-7-128,12-6 128,15-7-128,16-5 128,16-5-128,14-5 128,13-8-128,19-5 128,22-7-128,21-4 128,15 1-128,8 3 128,2 7-128,-7 11 128,-15 11-128,-22 10 128,-25 11-128,-27 10 128,-25 10 0,-26 10 0,-24 11 0,-21 9 0,-17 7 0,-15 4 0,-12 1 0,-11-1 0,-8-3 0,-4-5 0,1-7 0,6-5 0,11-7 0,15-6 0,15-6-128,16-5 128,18-6-128,20-5 128,21-4-128,18-4 0,18-3 0,15-4 128,10-4-128,9-2 128,3-4-128,1 1 128,-3 3-128,-7 3 128,-10 6-128,-15 6 128,-15 5 0,-22 7 0,-24 4 0,-23 6 0,-21 3 0,-16 3 0,-12 0 0,-5-1 0,-2-3 0,5-3 0,8-4 0,12-3 0,16-4 0,16-6 0,18-5 0,18-4 0,15-4 0,16-4 0,14-2 0,14-2 0,12 0 0,15 1 0,14 0 0,5 3 0,-7 3 0,-12 5 0,-19 7 0,-19 8 0,-22 7 0,-21 9 0,-23 8 0,-22 6 128,-21 3-128,-19 1 128,-17-1-128,-9-1 128,-5 0-128,1-1 128,7-2-128,12-2 128,12-2-128,14-5 128,15-5-128,17-6 0,16-8 0,20-8 0,21-9 0,20-6 0,20-6 0,19-4 0,20-4 0,12-1 0,6 0 0,-7 2 128,-17 4-128,-21 6 0,-23 5 0,-21 6 0,-19 4 0,-19 5 0,-23 5 0,-20 6 0,-18 6 0,-16 6 0,-15 5 0,-8 3 0,-2 1 0,2 1 0,7-1 0,11-2 0,13-2 0,17-5 128,19-5-128,22-9 128,22-8-128,21-10 128,18-8-128,12-6 0,6-5 0,3-1 0,0 1 0,-6 2 0,-7 4 0,-11 6 0,-13 3 0,-15 6 0,-18 2 0,-19 6 0,-15 4 0,-16 4 0,-14 4 0,-9 5 0,-6 4 0,-2 2 0,3 2 0,8-1 0,11-2 0,16-2 0,18-4 0,19-8 128,16-8-128,16-9 128,15-9-128,9-7 128,10-4-128,2-3 128,-2 1-128,-6 3 0,-10 5 0,-13 4 0,-13 6 0,-15 8 0,-19 7 0,-16 10 0,-18 8 0,-12 9 0,-12 7 0,-5 6 128,-3 3-128,3 0 128,5-1-128,7-2 128,10-2-128,13-3 128,17-5-128,17-8 128,21-8-128,17-9 128,15-11-128,11-9 128,9-9-128,4-6 128,1-5-128,-4-2 0,-6 0 0,-11 2 0,-11 4 0,-13 7 0,-17 6 0,-18 10 0,-20 10 0,-16 9 0,-13 6 0,-6 7 0,-4 3 0,1 2 0,4 0 0,8-3 0,10-5 0,11-6 0,15-9 0,14-7 0,13-6 0,13-6 0,10-6 0,8-2 0,5-2 0,1 1 0,-2 2 0,-5 2 0,-8 5 0,-11 3 0,-9 3 0,-12 4 0,-16 6 0,-12 5 0,-10 3 0,-7 2 0,-5 3 0,1-1 0,2-1 0,4-3 0,7-4 0,7-5 0,5-7 0,6-8 0,7-9 0,6-8 0,6-5 0,4-2 0,2 0 0,0 3 0,-2 4 0,-2 5 0,-3 5 0,-5 4 0,-5 4 0,-5 4 0,-5 2 0,-4 3 0,-2 0 0,1 2 0,0-2-128,3 0 128,4-3 0,7-3 0,7-2 0,9-2 0,7-2-128,4 1 128,3 0-128,0 1 128,-2 1 0,-4 2 0,-2 1 0,-5 2 0,-5 1 0,-8 1 0,-13 1-128,-13 2 128,-12 2 0,-8 1 0,-4 2 0,0-1 0,5 0 0,5-1 0,8-1 0,8-2 0,7-1 0,6-1 0,4-2 0,3 0 0,0 0 0,-5 1 0,-12 4 0,-12 2 0,-13 3 0,-12 2 0,-11 3 0,-6 0 128,-5 1-128,3-2 128,7-1-128,9-4 128,13-5-128,16-6 128,19-7-128,19-6 128,17-8-128,12-6 128,11-5-128,3-1 0,0-1 0,-4 2 0,-7 4 0,-10 5 0,-11 6 0,-16 8 0,-18 7 0,-18 7 0,-14 5 0,-10 6 0,-3 4 0,-1 1 0,6 1 0,8-2 0,9-2 0,14-5 0,15-8 0,16-6 0,18-7 0,15-5 0,14-7 0,10-3 0,6-4 0,2 0 0,-3 0 0,-5 3 0,-9 3 0,-10 6 0,-12 4 0,-14 6 0,-18 6 0,-21 6 0,-21 4 0,-18 4 0,-17 3 0,-10 1 0,-6 2 0,1-1 0,6-2 0,10-2 0,12-1 0,12-4 128,12-1-128,11-3 128,8-3-128,9-3 128,10-5-128,13-5 128,14-4-128,16-2 128,14-2-128,16-1 128,13-1-128,8 1 128,4 0-128,-3 1 0,-6 2 0,-11 2 0,-14 3 0,-14 3 0,-15 3 0,-17 3 0,-22 3 0,-22 2 0,-20 3 0,-16 2 0,-13 0 0,-6 2 0,-1 1 0,4 1 0,6 0 0,8 0 0,11 1 0,10 1 0,10 0 0,11-1 0,12-1 0,10-1 0,14-1 0,12-3 0,13 0 0,10-2 0,11 0 0,6-2 0,6-2 0,2-2 0,-2-1 0,-5 0 0,-8 1 0,-10 0 0,-13 2 0,-15 1 0,-18 2 0,-17 0 0,-15 1 0,-15 2 0,-14 2 0,-9 2 0,-6 2 0,-2 0 0,1 0 0,3 0 0,4 0 0,6-1 0,8 1 0,8 0 0,8 0 0,8 2 0,10 0 0,11 2 0,13 1 0,13 0 0,11-1 0,9 0 0,8-2 0,5-1 0,3 0 0,0-3 0,-1 0 0,-3-3 0,-5 0 0,-7-2 0,-7-1 0,-8-2 0,-10-1 0,-10-3 0,-12-1 0,-15-1 0,-17-1 0,-17 1 0,-15 2 0,-14 1 0,-9 2 0,-6 3 0,-1 3 0,2 3 0,1 3 0,4 3 0,4 4 0,5 3 0,7 3 0,9 1 0,10-1 0,13 0 0,13-3 0,14-2 0,16-2 0,16-4 0,18-3 0,14-4 0,10-2 0,5-2 0,2-3 0,-3-1 0,-5 0 0,-8 0 0,-8 3 0,-9 2 0,-8 4 0,-12 3 0,-10 4 0,-13 4 0,-9 2 0,-11 1 0,-9 3-128,-7 2 128,-4 1 0,-2 1 0,0 1 0,2 1 0,4 0 0,7 0 0,9 0 0,11-1 0,13 0 0,13-2 0,13 1 0,14-1 0,12-2 0,10-2 0,7-3 0,5-3 0,0-3 0,-2-4 0,-4-2 0,-7-3 0,-8-2 0,-7-2 0,-8-2 0,-7 1 0,-9-1 0,-10 1 0,-13 0 0,-11 3 0,-10 2 0,-7 3 0,-5 5 0,1 5 0,3 4 0,7 6 0,8 2 0,11 2 0,13 1 0,15-2 0,14-2 0,17-2 0,16-4 0,14-5 0,12-4 0,12-4 0,7-5 0,9-5 0,9-7 0,3-4 0,-5-2 0,-13-2 0,-20 3 0,-22 3 0,-20 2 0,-22 4 0,-22 4 0,-22 5 0,-21 7 0,-17 8 0,-14 7-128,-7 7 128,-3 5 0,4 4 0,6 0-128,11-2 128,15-3 0,16-7 0,19-8 0,24-9 0,28-10 0,32-9 0,37-10 0,32-11 0,29-11 0,23-7 0,18-7-256,9-4 0,5-1-512,36-10-12927,-26 6 8191</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3:18.997"/>
    </inkml:context>
    <inkml:brush xml:id="br0">
      <inkml:brushProperty name="width" value="0.05" units="cm"/>
      <inkml:brushProperty name="height" value="0.05" units="cm"/>
    </inkml:brush>
  </inkml:definitions>
  <inkml:trace contextRef="#ctx0" brushRef="#br0">0 51 17535,'0'0'0,"37"-6"-640,-15 0 384,0-6-1151,-6-2-1,0 2-8192</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3:24.333"/>
    </inkml:context>
    <inkml:brush xml:id="br0">
      <inkml:brushProperty name="width" value="0.05" units="cm"/>
      <inkml:brushProperty name="height" value="0.05" units="cm"/>
    </inkml:brush>
  </inkml:definitions>
  <inkml:trace contextRef="#ctx0" brushRef="#br0">1 1 4096,'0'0'6314</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2:17.344"/>
    </inkml:context>
    <inkml:brush xml:id="br0">
      <inkml:brushProperty name="width" value="0.05" units="cm"/>
      <inkml:brushProperty name="height" value="0.05" units="cm"/>
    </inkml:brush>
  </inkml:definitions>
  <inkml:trace contextRef="#ctx0" brushRef="#br0">0 4446 7552,'0'0'2453,"4"-6"-2133,0-2-261,37-72 495,-37 70-453,0 0 1,-1 0-1,0-1 0,0 1 1,-1-1-1,1-19 1,-2 8 77,1 0 0,6-21 1,2-28 156,-9 23 153,-8-70-1,0 30 327,8 53-509,1-1-1,2 1 0,8-38 1,-4 35 26,-3 0 1,2-44-1,1-141 1310,3 105-820,-6-167-1,-6 284-817,-1-31 102,1 1 0,2-1-1,6-41 1,10-68 127,-8 56-82,-2-67 76,-7 110-104,2-1 1,14-79-1,49-238 48,-52 285-123,32-108 1,-35 146-40,3-1-9,21-45 0,8-26 0,-3-4 39,-19 61 5,22-97 1,-25 76-45,34-88 0,-20 65 0,-25 77 0,1 0 0,0 1 0,1-1 0,15-24 0,-10 21 0,17-40 0,-24 48 0,-1 0 0,2 1 0,0 0 0,0 0 0,1 1 0,1 0 0,0 0 0,19-18 0,5 1 0,-21 17 0,1 1 0,-1 1 0,2 0 0,-1 1 0,26-14 0,84-36 0,-83 38 0,0 2 0,50-17 0,-89 36 0,14-6 0,1 1 0,1 0 0,-1 1 0,0 1 0,1 1 0,0 0 0,-1 1 0,25 2 0,8 1 43,-41-3-32,-1 1-1,1 0 1,0 0 0,-1 1-1,1 0 1,0 0 0,13 5-1,-10-2 7,1 0 0,0-2 0,0 1 0,1-1-1,-1-1 1,0 0 0,19-2 0,-15 1-14,-1 0 0,0 1 0,1 1 0,19 4 0,-8 2 63,-1 2 0,0 0 1,-1 2-1,0 0 1,-1 2-1,-1 0 0,0 2 1,40 35-1,-40-30-52,3 1-13,-1 1 1,-1 0-1,-1 2 1,23 33-1,-35-42 30,-1 0 0,0 1 0,-1 0 0,-1 1-1,-1 0 1,-1 0 0,0 1 0,4 24 0,-4 8 123,-1 81 0,-3-36 7,3-44-110,16 73 1,-11-78-37,-2 0 1,2 52-1,-9 16 9,8 158 80,2 17 25,-10-210-108,-4 167 152,7 148 16,3-324-93,-4-1 0,-2 1 0,-13 95 0,5-81-71,3 1 0,11 129-1,-2 69 52,-7-225 53,1-22-76,-9 68-1,4-66 34,2 1-1,2 46 0,2-67-76,0 4 31,0 1 0,-5 24-1,4-44-39,0 1 0,0-1 0,1 1 0,-1 0 0,1-1 0,0 1 0,1-1 0,-1 1 0,1 0 0,0-1 0,0 1 0,0-1 0,2 6 0,0-2 0,-1-1 0,-1 1 0,1 0 0,-1 0 0,-1 0 0,0 0 0,0 0 0,0 0 0,-1 0 0,-3 14 0,4-20 0,-1 2 0,1 0 0,0-1 0,1 1 0,-1-1 0,1 1 0,-1-1 0,3 6 0,2 20 0,-5-25-1,0 0-1,0-1 1,0 1-1,0 0 1,1-1-1,-1 1 1,1 0-1,0-1 1,0 1-1,0-1 1,1 0-1,-1 1 0,3 3 1,-5-11-218,0 1 0,0-1-1,1 1 1,0-1 0,0 1 0,0-1 0,0-6 0,1-6-3404,-1-11-9667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2:19.173"/>
    </inkml:context>
    <inkml:brush xml:id="br0">
      <inkml:brushProperty name="width" value="0.05" units="cm"/>
      <inkml:brushProperty name="height" value="0.05" units="cm"/>
    </inkml:brush>
  </inkml:definitions>
  <inkml:trace contextRef="#ctx0" brushRef="#br0">1047 1386 13056,'0'0'3093,"-6"6"-2624,-18 15-165,0 2 593,-44 32 0,59-49-736,1-1-1,-1 0 0,0 0 0,0-1 1,-1 0-1,1 0 0,-1-1 1,0-1-1,0 0 0,-13 2 0,-48 0 230,1-2 0,-1-4-1,-103-14 1,153 12-342,0 0 0,-1-2 0,2 0-1,-1-2 1,1 0 0,0-1 0,1-1 0,0 0 0,0-2 0,1 0 0,1-2 0,0 1 0,1-2 0,0 0 0,-21-28 0,25 26-24,0-1 0,1 0 1,1-1-1,0 0 1,2 0-1,0-1 0,1 0 1,2-1-1,0 1 0,0-1 1,2 0-1,1 0 1,0-23-1,7-158-3,-3 174-21,1 1 0,2-1 0,0 1 0,2-1 0,1 2 0,1-1 0,25-48 0,-11 35 0,1 1 0,3 2 0,1 0 0,1 2 0,2 1 0,2 1 0,1 2 0,61-44 0,-43 37 0,2 3 0,109-54 0,-144 81 0,0 0 0,1 2 0,0 0 0,0 1 0,0 1 0,1 1 0,-1 1 0,1 0 0,0 2 0,-1 0 0,1 2 0,0 0 0,22 6 0,-3 4 2,-1 1 1,0 2-1,-1 2 0,0 2 0,-2 1 0,0 2 0,-1 1 0,-2 2 0,57 54 1,-74-62 56,0 0-1,0 1 1,-2 1 0,-1 1 0,0 0 0,-1 1 0,-1 0 0,-2 0 0,0 1 0,-1 1-1,-1-1 1,6 34 0,-8-25 41,-1 0 0,-2 1 0,-1-1 0,-1 1-1,-2-1 1,-1 0 0,-1 0 0,-17 59 0,15-72-42,-1-1 1,-1 0-1,-1-1 1,0 0 0,-1 0-1,-1-1 1,0 0-1,-1-1 1,-1 0 0,0-1-1,-1 0 1,-25 17 0,-15 7 24,-2-3 1,-72 33 0,106-56-73,-17 9 21,-1 1-125,0-2-1,-1-2 1,-58 17-1,96-33-180,-1-1-1,0 1 1,1-1-1,-1 0 1,1 0-1,-1 0 1,0 0 0,1-1-1,-1 1 1,1-1-1,-1 0 1,1 0-1,-1 0 1,1-1-1,-1 1 1,1-1-1,-5-3 1,4 2-503,-37-19-12641</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3:28.495"/>
    </inkml:context>
    <inkml:brush xml:id="br0">
      <inkml:brushProperty name="width" value="0.05" units="cm"/>
      <inkml:brushProperty name="height" value="0.05" units="cm"/>
    </inkml:brush>
  </inkml:definitions>
  <inkml:trace contextRef="#ctx0" brushRef="#br0">1477 2713 10496,'0'0'5504,"-1"-6"-5142,0-1-313,-2-15 355,-2 0 0,0 0 0,-1 0 0,-15-33 0,12 36-169,0 0 0,1-1-1,1-1 1,1 1 0,-3-24-1,5 12 27,3 20-215,-1 0 0,0 0 0,-1 0 0,-4-13 0,-14-21 60,-3 1 0,-1 1 1,-40-53-1,22 33-19,-150-222-66,148 233-21,33 40 0,1 0 0,-13-19 0,-12-34 0,27 48 0,0 0 0,-1 0 0,-1 1 0,-1 1 0,-15-18 0,15 21 0,1 0 0,0 0 0,1-2 0,1 1 0,0-1 0,-11-26 0,-29-101 0,49 141 0,-33-82 0,22 59 0,1 0 0,-6-26 0,3-11 0,8 38 0,0 0 0,-1 1 0,-1-1 0,-13-27 0,1 8 0,14 28 0,-1 1 0,0 0 0,-1 1 0,0-1 0,-11-12 0,-99-124 0,-81-70 0,180 197 0,2-1 0,0 0 0,-17-38 0,-7-9 0,36 64 0,1-1 0,0 1 0,0 0 0,0-1 0,1 0 0,0 0 0,0 0 0,-1-8 0,2 8 0,0 3-21,0 3-107,1 10-1529,0-4-3448</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3:30.302"/>
    </inkml:context>
    <inkml:brush xml:id="br0">
      <inkml:brushProperty name="width" value="0.05" units="cm"/>
      <inkml:brushProperty name="height" value="0.05" units="cm"/>
    </inkml:brush>
  </inkml:definitions>
  <inkml:trace contextRef="#ctx0" brushRef="#br0">1470 2578 10240,'0'0'6655,"-7"-7"-6399,-39-45 214,4-2-1,-54-85 0,80 110-364,2-1-1,0 0 0,-9-34 1,-4-8 11,19 55-58,-1 0 1,-1 0 0,-24-29 0,19 26 15,-21-36 1,-49-125 246,-35-60 83,92 192-276,-24-60 0,42 89-89,-1 0 0,-1 1 0,-20-25 0,-12-21 61,-15-43-76,41 70-24,-2 1-1,-2 1 0,-50-64 0,35 54 1,2-2 0,-45-82 0,42 66 0,5 3 118,-49-128-1,77 178-93,0 1 0,-1 0 0,-12-17 0,11 18-6,0-1-1,-10-20 1,8 7-18,-2 1 0,0 0 0,-26-38 0,29 49 0,1 0 0,1 0 0,0-1 0,-6-15 0,13 25 0,-1 2 0,0-1 0,0 1 0,0 0 0,0-1 0,0 1 0,0-1 0,0 1 0,0 0 0,0-1 0,0 1 0,0-1 0,0 1 0,0 0 0,-1-1 0,1 1 0,0 0 0,0-1 0,0 1 0,-1 0 0,1-1 0,0 1 0,0 0 0,-1-1 0,1 1 0,0 0 0,-1 0 0,1-1 0,0 1 0,-1 0 0,1 0 0,0 0 0,-1-1 0,0 1 0,-1-3 0,-1 14 0,6-4 0,-1 0 0,1 0 0,1 0 0,-1 0 0,1 0 0,0-1 0,10 12 0,-1 0 0,33 58-422,67 151 0,-44-80-2702,-49-108-8523</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3:31.636"/>
    </inkml:context>
    <inkml:brush xml:id="br0">
      <inkml:brushProperty name="width" value="0.05" units="cm"/>
      <inkml:brushProperty name="height" value="0.05" units="cm"/>
    </inkml:brush>
  </inkml:definitions>
  <inkml:trace contextRef="#ctx0" brushRef="#br0">8 610 12800,'17'3'6,"-14"-2"5,0-1 0,0 1 0,0-1 0,1 0 0,-1 0 0,0 0 0,0 0 0,0 0 0,0-1 0,1 1 0,-1-1 0,4-2 0,-7 3 6,0 0 0,1 0 1,-1 0-1,0 0 0,0 0 1,0-1-1,0 1 0,1 0 0,-1 0 1,0 0-1,0-1 0,0 1 0,0 0 1,0 0-1,1 0 0,-1-1 1,0 1-1,0 0 0,0 0 0,0-1 1,0 1-1,0 0 0,0 0 0,0-1 1,0 1-1,0 0 0,0 0 0,0-1 1,0 1-1,0 0 0,0 0 1,0-1-1,0 1 0,-1 0 0,1 0 1,0-1-1,0 1 0,0 0 0,0 0 1,0 0-1,-1-1 0,1 1 0,0 0 1,0 0-1,-13-16 705,1 2-173,10 8-466,0 1-1,0-1 1,1 0 0,0 0-1,0 0 1,1 1 0,-1-1 0,1 0-1,0 0 1,1 0 0,0 0-1,0 0 1,0 1 0,1-1-1,-1 0 1,1 1 0,1-1 0,-1 1-1,7-10 1,1-3 21,2 0 1,0 1-1,1 0 0,20-19 1,14-7 123,2 1-1,88-56 1,-107 78-143,-5-4 128,-24 24-212,-1 0-1,0 0 1,1 0-1,-1 0 0,0 0 1,1 0-1,-1 0 1,0 0-1,1 0 1,-1 0-1,0 0 1,1 0-1,-1 0 1,0 0-1,1 0 1,-1 0-1,0 1 1,1-1-1,-1 0 1,0 0-1,0 0 1,1 0-1,-1 1 1,0-1-1,0 0 0,1 0 1,-1 1-1,0-1 1,0 0-1,1 0 1,-1 1-1,0-1 1,0 0-1,0 1 1,0-1-1,0 0 1,1 1-1,-1-1 1,0 0-1,0 0 1,0 1-1,0-1 1,0 1-1,0-1 0,2 5 10,-1-1 0,1 0 0,-1 1 0,0-1 0,0 1 0,0-1-1,-1 1 1,1 0 0,-1-1 0,0 1 0,-1 0 0,0 6-1,-1-5 4,-1 0 0,1-1 0,-1 0 0,0 1-1,0-1 1,0 0 0,-1 0 0,0-1 0,-7 8-1,-44 40-12,-81 60 0,-42 39 0,139-110 0,49-71 0,12-5 0,52-64 0,-32 46 0,-3 2 0,2 2 0,2 1 0,61-51 0,-47 49-118,-26 22-89,46-32-1,-80 63 134,0-1 0,1 1 0,-1 1-1,1-1 1,0 0 0,-4 7 0,-6 10-26,0-4 34,-7 10-93,-1-1-1,-2-1 0,0-1 1,-1 0-1,-45 31 1,-33 4-123,64-40-158,1 3 1,-37 28 0,68-45-244,0 1 0,0 0 1,0 0-1,1 0 0,-7 11 1,5-7-6294</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3:32.065"/>
    </inkml:context>
    <inkml:brush xml:id="br0">
      <inkml:brushProperty name="width" value="0.05" units="cm"/>
      <inkml:brushProperty name="height" value="0.05" units="cm"/>
    </inkml:brush>
  </inkml:definitions>
  <inkml:trace contextRef="#ctx0" brushRef="#br0">0 160 6656,'0'0'0,"6"-37"-384,0 19 256,5-6 128,-5 8 0,4 8 0,-4 0 0,2 1-256,-2 5 128,0-2-384,0-2-1024,0 2 640,0-2 640,2-4 0,-2 0-1024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6.041"/>
    </inkml:context>
    <inkml:brush xml:id="br0">
      <inkml:brushProperty name="width" value="0.1" units="cm"/>
      <inkml:brushProperty name="height" value="0.6" units="cm"/>
      <inkml:brushProperty name="color" value="#FFC114"/>
      <inkml:brushProperty name="inkEffects" value="pencil"/>
    </inkml:brush>
  </inkml:definitions>
  <inkml:trace contextRef="#ctx0" brushRef="#br0">110 70 12928,'0'0'0,"0"0"0,0 0 128,0 0 0,0 0 0,0 0 256,0 0 0,0 0-128,0 0 128,0 0-128,0 0 0,0 0 0,0 0 0,0 0-128,0 0 128,0 0-128,0 0 127,0 0-127,0 0 0,0 0-128,0 0 128,-3-5-128,-3-3 128,-2-4-128,0-1 128,-1 0-128,2 2 0,2 5 0,1 5 128,1 4-128,2 5 128,-2 3 0,1 2 0,-1 1 0,-1 0 0,0 0 0,1-2 128,0-2-128,0-4 128,1-2-128,-1-4 0,1-2 0,-1-3 0,1 0 0,0 0 0,-1 0-128,1 1 128,0 0-128,1 1 128,0 1-128,1-1 128,1 1-128,0 0 0,0 0 0,-1 1 0,1 0 0,-1 1 0,0 1 0,0 2 0,-1 1 0,-1 2 0,1 2-640,-1 0 0,-1 2-12671,1-2 8063</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3:32.810"/>
    </inkml:context>
    <inkml:brush xml:id="br0">
      <inkml:brushProperty name="width" value="0.05" units="cm"/>
      <inkml:brushProperty name="height" value="0.05" units="cm"/>
    </inkml:brush>
  </inkml:definitions>
  <inkml:trace contextRef="#ctx0" brushRef="#br0">210 136 6400,'0'0'3072,"-6"3"-2838,-4 1-172,2 0 19,1 0 0,-1-1 0,0 0-1,1 0 1,-1-1 0,-1 0 0,1 0 0,-16 0 0,23-2-74,0 0 0,0 0-1,0 0 1,0 0 0,1 0 0,-1-1 0,0 1 0,0 0 0,0-1 0,0 1 0,1 0 0,-1-1 0,0 1 0,0-1-1,1 1 1,-1-1 0,0 0 0,1 1 0,-1-1 0,0 0 0,1 1 0,-1-1 0,1 0 0,-1 0 0,1 1 0,-1-2 0,1 0 2,-1 0 1,1 0 0,0 0-1,0-1 1,0 1 0,0 0 0,0 0-1,0 0 1,0 0 0,1 0 0,0-2-1,2-3 22,-1 0 1,1 0-1,0 0 0,1 1 0,6-11 0,-6 12-27,1 0 0,-1-1 0,1 1-1,0 1 1,0-1 0,1 1 0,-1 0 0,1 0-1,0 0 1,0 1 0,0 0 0,1 0-1,-1 1 1,1-1 0,8-1 0,-7 4 27,-1-1 1,0 1-1,1 0 1,-1 1-1,0-1 1,0 2-1,1-1 1,-1 1 0,0 0-1,0 0 1,0 1-1,-1 0 1,1 0-1,7 5 1,-6-3 80,-1-1 0,0 1 0,0 1 0,-1-1 0,1 1 0,-1 0 0,-1 1 0,1 0 0,-1-1 0,8 14 0,-12-17-67,0 0-1,0-1 1,0 1-1,0 0 1,0 0 0,0 0-1,-1 0 1,0 0 0,1 0-1,-1 0 1,0 0 0,-1 0-1,1 0 1,0 0-1,-1-1 1,0 1 0,1 0-1,-1 0 1,0 0 0,-1 0-1,1-1 1,0 1 0,-1-1-1,1 1 1,-1-1-1,0 1 1,0-1 0,0 0-1,0 0 1,0 0 0,-1 0-1,1 0 1,-1-1 0,-2 3-1,-6 2 9,1 0 0,-1 0 0,0-1 0,-1 0 0,1-1 0,-1-1-1,0 0 1,0 0 0,0-1 0,0 0 0,-18-1 0,15-1 1,0-1 0,0 0-1,1-1 1,-1-1 0,0 0 0,1-1 0,0-1 0,0 0 0,-16-8 0,26 11-54,1 0 0,-1-1 0,0 1 0,1-1 0,0 0 0,-1 0 0,1 0 0,0 0 0,1 0 0,-1-1 0,0 1 0,1-1 0,0 0 0,0 0 0,0 0 0,0 0 0,1 0 0,-1 0 0,1 0 0,0 0 0,1-1 0,-1 1 0,1 0 0,0-1 0,0 1 0,0 0 0,1-9 0,0 7 0,1 0 0,-1 1 0,1-1 0,0 1 0,1-1 0,-1 1 0,1 0 0,0 0 0,0 0 0,1 0 0,-1 0 0,1 1 0,0 0 0,0-1 0,1 2 0,-1-1 0,1 0 0,0 1 0,0 0 0,8-4 0,-10 6 2,0 0 1,0-1 0,0 1-1,1 1 1,-1-1 0,0 1-1,0-1 1,1 1 0,-1 0-1,0 0 1,1 0 0,-1 0-1,0 1 1,1 0 0,-1-1-1,0 1 1,4 2 0,-1 0 8,-1-1 0,0 1 0,-1 1 0,1-1 1,-1 1-1,1 0 0,-1 0 0,0 0 0,4 6 1,2 5 25,0 0 0,-1 1 1,-1-1-1,0 2 0,7 23 1,-14-36-8,0 1 0,0 0 0,0 0 0,-1 0 0,1 0 0,-1 0 0,0-1 0,0 1 0,-1 0 0,0 0 0,0 0 0,0 0 0,0-1 0,-1 1 0,-3 9 0,3-11-13,0 0 0,1-1 1,-1 1-1,0 0 0,-1 0 1,1-1-1,0 1 0,-1-1 1,1 0-1,-1 0 0,0 0 1,0 0-1,0 0 0,0-1 1,0 1-1,0-1 0,0 0 1,0 0-1,-1 0 0,1 0 1,0 0-1,-1-1 0,-5 1 0,6-1-23,1 0 0,0-1 0,-1 1 0,1-1-1,0 1 1,0-1 0,0 1 0,-1-1-1,1 0 1,0 0 0,0 0 0,0-1 0,0 1-1,1 0 1,-1-1 0,0 1 0,0-1-1,1 1 1,-1-1 0,1 0 0,-1 0 0,1 0-1,0 0 1,0 0 0,0 0 0,0 0-1,0 0 1,0 0 0,1 0 0,-1-1 0,1 1-1,-1 0 1,1 0 0,0-1 0,0-3 0,0-2-26,0-1 0,0 0 0,1 0 0,0 1 0,0-1 0,1 0 0,0 1 0,4-9 0,0 5-22,0 0 1,0 1 0,1 0-1,1 0 1,0 1 0,0 0-1,1 0 1,14-12 0,-17 18 17,-1 0 0,1 0 0,0 0 0,0 1 0,0 0 0,0 0 0,13-4 0,-16 6 27,1 0 0,0 1 1,0-1-1,-1 1 1,1 0-1,0 0 1,0 0-1,-1 0 1,1 1-1,0 0 1,0-1-1,-1 1 1,1 1-1,6 2 1,-8-3 8,1 1 0,-1-1 0,0 1 0,0 0 0,0 0 0,0 0 0,-1 0 0,1 0 0,0 0 0,-1 1 0,1-1 0,-1 0 0,0 1 0,0-1 0,0 1 0,0-1 0,-1 1 0,1 0 0,0-1 0,-1 1 0,0 0 0,0-1 0,0 1 0,0 0 0,0-1 0,0 1 0,-1 0 0,-1 4 0,1 1 0,-1-1 0,0 0 0,-1 1 0,0-1 0,0 0 0,0 0 0,-1 0 0,-8 11 0,9-15-174,0 0 0,1 0 0,-1 0 1,-1 0-1,1 0 0,0-1 1,-1 0-1,1 1 0,-1-1 0,0 0 1,1-1-1,-1 1 0,-7 1 1,-2 1-8531</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03.101"/>
    </inkml:context>
    <inkml:brush xml:id="br0">
      <inkml:brushProperty name="width" value="0.05" units="cm"/>
      <inkml:brushProperty name="height" value="0.05" units="cm"/>
    </inkml:brush>
  </inkml:definitions>
  <inkml:trace contextRef="#ctx0" brushRef="#br0">0 1723 4480,'0'0'6144,"6"0"-5782,8-1-261,-1 0 0,1-1 0,0-1 1,-1 0-1,1 0 0,-1-2 0,0 1 0,0-2 0,0 0 0,-1 0 0,0-1 0,0-1 0,-1 0 0,0 0 0,0-1 0,-1 0 0,0-1 0,11-16 0,44-83 441,23-34 90,-43 87-317,73-72 1,-90 99-286,22-22 77,99-96 426,-18 46-149,-107 83-256,0-2 0,-2-1 0,0 0 0,-2-2 0,19-26 0,29-37 64,-43 56-43,0-2 1,22-39-1,-40 58-141,1-1 0,0 1 0,1 0 1,0 1-1,1 0 0,0 0 0,1 1 0,0 0 1,1 1-1,0 1 0,0 0 0,24-13 0,-14 10-8,-1-1 0,0-2 0,27-23 0,-27 21 0,1 0 0,39-23 0,54-18 0,-88 42 0,-23 13 0,0 1 0,0-1 0,0 1 0,0 0 0,0 0 0,0 0 0,0 1 0,1-1 0,4 0 0,8 1 128,-9-2-40,-8 0-48,-1 3-40,1 0 0,0 0 0,0-1 0,-1 1 0,1 0 0,0 0 0,0 0 0,0-1 0,-1 1 0,1 0 0,0 0 0,0-1 0,0 1 0,0 0 0,0 0 0,0-1 0,-1 1 0,1 0 0,0-1 0,0 1 0,0 0 0,0-1 0,0 1 0,0 0 0,0 0 0,0-1 0,0 1 0,0 0 0,0-1 0,1 1 0,-1 0 0,0 0 0,0-1 0,0 1 0,0-1 0,11-12 0,14-5 0,-17 14 19,20 2-144,-43 8-2883,-1 0-6805</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2:24.747"/>
    </inkml:context>
    <inkml:brush xml:id="br0">
      <inkml:brushProperty name="width" value="0.05" units="cm"/>
      <inkml:brushProperty name="height" value="0.05" units="cm"/>
    </inkml:brush>
  </inkml:definitions>
  <inkml:trace contextRef="#ctx0" brushRef="#br0">45 4740 3584,'0'-38'7296,"-2"15"-5504,1-62-603,2 61-811,-1-1 1,-4-33 0,1 33-37,2-50 0,-2-11-130,-17-299 406,17 284-542,7-270 488,-2 310-431,-10-108-1,2 70-34,18-583 691,-8 497-747,-4 96 1,16-120 0,4 103-43,7-56 0,-20 125 14,1-1-1,2 1 1,1 1-1,2 0 0,22-44 1,-9 19 12,8-15-22,3 1-1,4 2 1,2 1-1,4 3 1,60-69-1,-29 36-3,79-137 0,-68 98 0,-64 106 30,1 2 0,2 0 0,1 2 0,61-51 0,-67 64-14,0 2 1,2 1 0,0 0-1,0 2 1,1 1 0,1 1-1,55-14 1,-33 14 8,1 2 1,1 3-1,86 0 0,85 16 103,-196-10-125,-1 1-1,1 1 0,-1 1 0,0 1 0,1 2 0,-2 0 0,1 2 0,-1 0 1,35 18-1,-34-13 45,0 1 0,-1 1 0,0 1-1,-1 1 1,-1 0 0,0 2 0,-2 1 0,0 1 0,19 26 0,-23-23-8,-2 0-1,0 1 1,-2 1 0,0 0-1,-2 1 1,10 41 0,24 175 210,-40-211-214,13 115 315,-3 189 0,-33 151 208,18 77-31,1-557-520,-2 103 194,-23 154 1,14-170-93,-5 108 7,9-99 7,-34 183 0,32-239-123,2 1 0,3 0 0,1 71 0,5-51-3,-1-35 9,0 0 0,-3-1 1,-6 47-1,1-8 109,8-60-116,-1 0 0,-1 0 0,0 0 0,-1 0 1,0 0-1,0-1 0,-1 1 0,-1-1 0,-5 12 0,8-19 5,-1 0-1,1 0 0,0 1 0,0-1 0,0 1 1,0-1-1,1 1 0,-1-1 0,1 1 0,0-1 1,1 4-1,-1 1 65,-1-4-47,0-3-21,0 0 0,1-1 0,-1 1 0,1-1 0,-1 1 0,1 0 0,0 0 0,-1-1 0,1 1 0,0 0 0,-1 0 0,1-1 0,0 1 0,0 0 0,0 0 0,0 0 0,0 0 0,0-1 0,0 3 0,1 8 0,-3-5 0,-4 1 0,3 0 0,-2 0 0,3-5 0,0 1 0,0 1 0,0-1 0,1 0 0,-1 0 0,1 0 0,0 1 0,0-1 0,0 1 0,0-1 0,1 1 0,0-1 0,-1 1 0,1-1 0,0 1 0,1 0 0,-1-1 0,1 1 0,-1-1 0,3 5 0,-2-4 0,0 1 0,-1-1 0,1 0 0,-1 1 0,0-1 0,0 1 0,0-1 0,-2 9 0,-8 11 0,8-21 0,0 1 0,1-1 0,-1 1 0,1-1 0,0 1 0,0 0 0,0 0 0,1 0 0,-1 5 0,-8 123 0,9-127 0,-1 0 0,0 0 0,0-1 0,0 1 0,0 0 0,-1-1 0,-3 8 0,4-10 0,0 1 0,1-1 0,-1 0 0,1 0 0,-1 1 0,1-1 0,0 0 0,0 1 0,0-1 0,0 0 0,1 1 0,-1-1 0,1 0 0,0 3 0,1 7 0,4 20 0,-7-26 0,0-4 0,0 0 0,0 0 0,1 0 0,-1 0 0,1 0 0,-1 0 0,1 0 0,0 0 0,0-1 0,0 1 0,0 0 0,0 0 0,0 0 0,1 0 0,0 3 0,0 14 0,-20 76-640,19-94 576,0-1-1,-1 1 1,1-1-1,-1 1 0,1 0 1,-1-1-1,1 1 0,-1-1 1,1 1-1,-1-1 1,1 1-1,-1-1 0,0 1 1,1-1-1,-1 0 1,0 1-1,1-1 0,-1 0 1,0 0-1,0 1 1,1-1-1,-1 0 0,0 0 1,1 0-1,-1 0 1,0 0-1,0 0 0,0 0 1,1 0-1,-1 0 1,0 0-1,1-1 0,-1 1 1,0 0-1,0 0 1,1-1-1,-1 1 0,0 0 1,0-2-1,-6 1-1468,-25-5-10989</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2:27.671"/>
    </inkml:context>
    <inkml:brush xml:id="br0">
      <inkml:brushProperty name="width" value="0.05" units="cm"/>
      <inkml:brushProperty name="height" value="0.05" units="cm"/>
    </inkml:brush>
  </inkml:definitions>
  <inkml:trace contextRef="#ctx0" brushRef="#br0">725 1299 11904,'0'0'1941,"0"5"-1322,0 8-304,-1-1 0,-1 0 0,0 1 0,0-1 1,-1 0-1,-1 0 0,0 0 0,-1-1 0,0 1 1,-1-1-1,0 0 0,-12 15 0,13-19-201,0 0 0,-1 0 0,-1-1 0,1 0 1,-1 0-1,0-1 0,0 0 0,0 0 0,-1-1 0,0 0 0,1 0 0,-2 0 0,1-1 0,0-1 0,-1 1 0,1-1 0,-1-1 0,0 0 0,-13 1 0,4-2-41,-1-1 0,1-1 0,0-1 1,-1 0-1,1-1 0,1-1 0,-1-1 0,1 0 0,0-1 0,0-1 1,1-1-1,0 0 0,0-1 0,1-1 0,1-1 0,0 1 0,0-2 1,1 0-1,1-1 0,-17-24 0,9 3-29,2 0-1,1-1 1,2-1 0,2-1-1,1 0 1,2 0 0,-6-45-1,2-38 49,0-123 0,13 207-92,2-1 0,1 0 0,2 0 0,2 1 0,1 0 0,2 0 0,17-46 0,-19 65 0,1 1 0,0 0 0,1 0 0,1 1 0,1 0 0,0 0 0,1 2 0,1-1 0,0 1 0,1 1 0,0 1 0,1 0 0,0 1 0,1 0 0,0 1 0,25-11 0,-1 6 0,0 2 0,0 1 0,1 3 0,0 1 0,1 1 0,0 3 0,45 1 0,-15 5 0,0 3 0,-1 3 0,94 22 0,-120-19 0,0 1 0,64 28 0,-94-33 0,1 1 0,-1 0 0,0 1 0,-1 1 0,0 0 0,0 0 0,-1 2 0,-1 0 0,0 0 0,12 17 0,-6-2 18,-1 2-1,-2 0 1,0 1-1,-2 1 1,-2 0-1,-1 1 0,-1 0 1,-1 0-1,-2 1 1,-2-1-1,-1 1 1,-1 1-1,-2-1 1,-1 0-1,-2 0 1,-1 0-1,-1 0 0,-2-1 1,-1 0-1,-2 0 1,-16 34-1,7-19 43,-3-2-1,-1-1 0,-3 0 0,-1-2 1,-2-1-1,-2-1 0,-2-2 0,-69 63 1,74-81-22,-1-1-1,-1-1 1,0-1 0,-1-2 0,-1-2 0,0 0 0,-1-2 0,-35 6 0,56-15-41,0 0 0,0-1 0,1-1 1,-1 0-1,0-1 0,0 0 0,0 0 0,1-2 1,-1 1-1,1-1 0,0-1 0,-19-8 0,4-1-169,1-1 0,0-1 0,-46-36 0,41 26-409,2-2 0,-34-40 0,-8-22-3479,13 10-7822</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11.093"/>
    </inkml:context>
    <inkml:brush xml:id="br0">
      <inkml:brushProperty name="width" value="0.05" units="cm"/>
      <inkml:brushProperty name="height" value="0.05" units="cm"/>
    </inkml:brush>
  </inkml:definitions>
  <inkml:trace contextRef="#ctx0" brushRef="#br0">1 1669 7680,'9'27'232,"-5"-18"-18,0 1-1,-1-1 1,-1 1 0,1 0 0,0 16 3477,-3-26-3661,1 1 0,-1-1 0,0 0 0,0 1 0,0-1 0,1 0 0,-1 0 0,0 0 0,1 1 0,-1-1 0,0 0 0,0 0 1,1 0-1,-1 0 0,0 1 0,1-1 0,-1 0 0,0 0 0,1 0 0,-1 0 0,0 0 0,1 0 0,-1 0 0,0 0 0,1 0 0,-1 0 0,0 0 1,1 0-1,-1 0 0,0 0 0,1-1 0,-1 1 0,1 0 0,16-10 442,10-16 82,98-142 1493,-113 151-1949,1 1-1,0 1 0,2 0 0,-1 1 0,2 0 1,0 2-1,1-1 0,22-11 0,-12 6-14,-1-1-1,-1-1 1,-1 0-1,38-43 1,-20 19 16,-24 26-96,1 1 0,1 0 0,0 2 0,1 0 0,0 1 0,31-14 0,-28 16-3,-1 0 0,-1-2 0,0-1 0,31-27 0,-10 3 0,37-46 0,-66 68 0,-1-2 0,-1 0 0,0-1 0,12-30 0,-16 31 0,1 1 0,1-1 0,1 2 0,0-1 0,25-28 0,-31 42 0,1 0 0,-1 0 0,1 1 0,0-1 0,0 1 0,0 0 0,0 1 0,11-3 0,30-15 0,50-35 0,-92 52 0,-1 0 0,1-1 0,0 0 0,-1 0 0,0 0 0,0 0 0,0 0 0,6-10 0,-7 9 0,0 0 0,1 1 0,0-1 0,-1 1 0,2 0 0,-1 0 0,0 0 0,1 1 0,7-5 0,7-1 0,-9 6 0,-1-1 0,0-1 0,-1 1 0,1-2 0,-1 1 0,0-1 0,0 0 0,-1-1 0,8-7 0,-3 1 0,1 0 0,1 1 0,0 1 0,0 0 0,1 1 0,27-13 0,-18 9 0,-13 7 0,-1-1 0,0 0 0,-1-1 0,0 0 0,0-1 0,-1 0 0,14-21 0,1 0 0,-8 6 0,8-8 0,-14 22 0,-8 9 0,1 0 0,-1 0 0,1 0 0,-1 0 0,1 0 0,0 1 0,0-1 0,0 0 0,0 1 0,0 0 0,0-1 0,1 1 0,-1 0 0,4-1 0,-5 1 0,0 0 0,0 1 0,0-1 0,0 0 0,0 1 0,-1-1 0,1 0 0,0 0 0,-1 0 0,1 0 0,0 1 0,-1-1 0,1 0 0,-1 0 0,1 0 0,-1 0 0,0 0 0,1 0 0,-1-1 0,0 1 0,0 0 0,0 0 0,0 0 0,0-2 0,0 2 0,0 0 0,-1-3 0,9-7 0,-2 6 0,-1 2 0,-4 8 0,0-7 0,5 2 0,0 5 0,-2 0 0,2 0 0,0-2 0,-8 4 0,2-1 0,-1-3-52,1-1-1,0 1 0,0-1 0,-1 1 0,0-1 0,1 1 0,-1-1 0,0 1 0,0-1 0,0 0 0,-2 3 0,-4 12-3151</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12.543"/>
    </inkml:context>
    <inkml:brush xml:id="br0">
      <inkml:brushProperty name="width" value="0.05" units="cm"/>
      <inkml:brushProperty name="height" value="0.05" units="cm"/>
    </inkml:brush>
  </inkml:definitions>
  <inkml:trace contextRef="#ctx0" brushRef="#br0">158 151 6912,'0'0'1941,"-2"-5"-1472,-40-132 2369,36 128-1414,7 26-965,6 27-166,10 11 286,3-1 1,47 90 0,-30-68-165,-22-40-24,0 0 0,13 57 0,-28-93-382,0 0 0,0 0 0,-1 0 0,1 0 0,0 0 0,0 0 0,0 0 0,0 0 0,0 0-1,0 0 1,-1 0 0,1 0 0,0 0 0,0 0 0,0 0 0,0 0 0,0 0 0,0 0-1,-1 0 1,1 0 0,0 0 0,0 0 0,0 0 0,0 0 0,0 1 0,0-1 0,0 0 0,0 0-1,0 0 1,-1 0 0,1 0 0,0 0 0,0 0 0,0 0 0,0 1 0,0-1 0,0 0-1,0 0 1,0 0 0,0 0 0,0 0 0,0 0 0,0 1 0,0-1 0,0 0 0,0 0-1,0 0 1,0 0 0,0 0 0,0 0 0,0 1 0,0-1 0,0 0 0,0 0 0,0 0 0,0 0-1,0 0 1,0 0 0,1 0 0,-1 1 0,0-1 0,0 0 0,0 0 0,0 0 0,0 0-1,0 0 1,0 0 0,0 0 0,1 0 0,-12-10 199,-10-19-121,8 1 10,-13-48 1,12 33-59,10 34-48,-1 0 0,0 0-1,0 1 1,0 0 0,-11-12-1,-11-16-40,-30-67-319,40 67-225,-44-63-1,59 96 524,0 1 0,0-1 0,0 1 0,-1 0 0,1 0 0,-1 0 0,0 0 0,-3-2-1,12 34-205,17 24 244,59 100 0,-8-18-626,-71-130 425,-3-4 71,0-1 0,1 0-1,-1 1 1,1-1 0,-1 0 0,1 1-1,-1-1 1,1 0 0,0 0-1,0 0 1,0 0 0,0 1 0,0-1-1,0 0 1,0-1 0,0 1-1,0 0 1,0 0 0,0 0-1,1-1 1,-1 1 0,2 0 0</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13.872"/>
    </inkml:context>
    <inkml:brush xml:id="br0">
      <inkml:brushProperty name="width" value="0.05" units="cm"/>
      <inkml:brushProperty name="height" value="0.05" units="cm"/>
    </inkml:brush>
  </inkml:definitions>
  <inkml:trace contextRef="#ctx0" brushRef="#br0">22 362 9856,'0'0'3200,"-1"-9"-3072,-2-5-73,-3-15 57,1 0 1,1 0 0,2-1 0,2-48-1,0 77-98,0 0-14,0 0 1,0 0-1,0 0 0,0 0 1,0 0-1,0 0 0,0 0 1,0-1-1,1 1 0,-1 1 1,1-1-1,-1 0 0,0 0 1,1 0-1,-1 0 0,1 0 1,0 0-1,-1 0 0,1 1 1,0-1-1,0 0 0,1-1 1,1 3-1,0 0 0,0 0 0,-1 0 0,1 1 0,0-1 0,0 1 0,-1-1 0,1 1 0,-1 0 0,1 0 0,-1 0 0,3 3 0,-4-4 0,10 9-1,-2-1-1,1 1 1,-1 1 0,11 17 0,-16-22 4,0 0-1,-1 0 1,0 1-1,0-1 0,-1 1 1,0-1-1,0 1 1,0 0-1,-1 0 0,1 13 1,-2-20 1,0 0 1,0 0-1,-1 0 0,1 0 1,0 1-1,0-1 0,0 0 1,0 0-1,0 0 0,0 0 1,0 1-1,-1-1 0,1 0 1,0 0-1,0 0 0,0 0 1,0 0-1,0 0 0,-1 0 1,1 0-1,0 1 0,0-1 1,0 0-1,-1 0 0,1 0 1,0 0-1,0 0 0,0 0 1,0 0-1,-1 0 0,1 0 1,0 0-1,0 0 0,0 0 1,-1 0-1,1 0 0,0 0 1,0-1-1,0 1 1,0 0-1,-1 0 0,1 0 1,0 0-1,0 0 0,0 0 1,0 0-1,-1 0 0,1-1 1,0 1-1,-9-7 120,-8-45-113,2 0 0,3 0-1,-8-64 1,19 98-105,5 24-87,7 35-168,-8-31 312,51 136 271,-37-108-92,-2 2 1,17 65-1,-42-141 312,-14-34 0,9 28-524,-14-58 0,16 42-139,8 35-55,4 21 68,2 7-52,7 39 248,-1 1 0,-3 0 0,-1 0 0,-5 64 0,2-109 8,0 0 1,0 0 0,0-1 0,0 1 0,0 0 0,0 0-1,0 0 1,-1 0 0,1 0 0,0 0 0,0 0-1,0 0 1,0 0 0,0 0 0,0 0 0,0-1 0,0 1-1,0 0 1,0 0 0,0 0 0,-1 0 0,1 0 0,0 0-1,0 0 1,0 0 0,0 0 0,0 0 0,0 0 0,0 0-1,0 0 1,0 0 0,-1 0 0,1 0 0,0 0-1,0 0 1,0 0 0,0 0 0,0 0 0,0 0 0,0 0-1,0 0 1,0 0 0,-1 0 0,1 0 0,0 0 0,0 1-1,0-1 1,0 0 0,0 0 0,0 0 0,0 0 0,0 0-1,0 0 1,0 0 0,0 0 0,0 0 0,-1 0-1,-7-16 166,-6-26-70,13 30-86,-1 0 0,2 1 0,0-1 0,0 0 0,1 0 0,1 0 0,0 0 0,0 0 0,1 1 0,1-1 0,0 1 0,7-14 1,2-26-19,-13 51 0,0 0 0,0 1 0,0-1 0,0 0 0,-1 0 0,1 0 0,0 0 0,0 0 0,1 0 0,-1 0 0,0 0 0,0 0 0,0 0 0,0 0 0,0 0 0,0 1 0,0-1 0,0 0 0,0 0 0,0 0 0,0 0 0,0 0 0,0 0 0,0 0 0,0 0 0,0 0 0,0 0 0,0 0 0,0 0 0,0 0 0,0 0 0,0 0 0,0 0 0,1 0 0,-1 0 0,0 0 0,0 0 0,0 0 0,0 0 0,0 0 0,0 0 0,0 1 0,0-1 0,0-1 0,0 1 0,0 0 0,1 0 0,-1 0 0,0 0 0,0 0 0,0 0 0,0 0 0,0 0 0,0 0 0,0 0 0,0 0 0,0 0 0,0 0 0,0 0 0,0 0 0,0 0 0,0 0 0,1 0 0,2 13 0,1 15 0,-5-11 44,-1 1 1,-1-1-1,0 0 1,-1 0 0,-1-1-1,0 1 1,-1-1-1,-1 0 1,-1-1 0,-13 22-1,21-37-43,0 0 0,0 1 1,0-1-1,0 0 0,0 1 0,0-1 0,-1 0 0,1 1 0,0-1 0,0 0 0,0 0 1,-1 1-1,1-1 0,0 0 0,0 0 0,-1 0 0,1 1 0,0-1 0,0 0 1,-1 0-1,1 0 0,0 0 0,-1 1 0,1-1 0,0 0 0,-1 0 0,1 0 0,0 0 1,-1 0-1,1 0 0,0 0 0,-1 0 0,1 0 0,0 0 0,-1 0 0,1 0 1,-7-12 47,3-21 10,9-2-59,1 0 0,1 1 0,2-1 0,2 1 0,26-58 0,-37 92 0,0-1 0,0 1 0,0-1 0,0 1 0,0 0 0,0-1 0,0 1 0,0 0 0,0-1 0,0 1 0,1 0 0,-1-1 0,0 1 0,0 0 0,0-1 0,1 1 0,-1 0 0,0-1 0,0 1 0,1 0 0,-1 0 0,0-1 0,1 1 0,-1 0 0,0 0 0,1 0 0,-1 0 0,0-1 0,1 1 0,-1 0 0,1 0 0,-1 0 0,0 0 0,1 0 0,-1 0 0,1 0 0,1 5 0,1 3 16,-2-1 0,1 1 0,-1 0 0,0 0 0,-1 0 0,0-1 0,-1 17 0,-12 56 112,-2-26-2966</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19.577"/>
    </inkml:context>
    <inkml:brush xml:id="br0">
      <inkml:brushProperty name="width" value="0.05" units="cm"/>
      <inkml:brushProperty name="height" value="0.05" units="cm"/>
    </inkml:brush>
  </inkml:definitions>
  <inkml:trace contextRef="#ctx0" brushRef="#br0">70 395 3968,'9'-70'768,"9"-45"1755,-15 102-2228,1 0-1,0 1 1,1-1 0,1 1 0,0 0 0,13-19-1,-14 23-158,0-1-15,1 1-1,0-1 0,0 1 0,1 1 0,0-1 1,1 1-1,-1 0 0,1 1 0,1-1 1,-1 2-1,12-7 0,-20 12-105,1 0 0,0-1 1,0 1-1,-1 0 0,1-1 0,0 1 0,0 0 1,-1 0-1,1 0 0,0 0 0,0 0 1,0 0-1,-1 0 0,1 0 0,0 0 0,0 0 1,0 1-1,-1-1 0,1 0 0,0 0 0,0 1 1,-1-1-1,1 0 0,0 1 0,-1-1 0,1 1 1,0 0-1,1 0 21,-1 1 0,0 0 0,0-1 0,0 1 0,0 0 0,0 0 0,0 0 0,0 0 0,0 0 0,0 3 0,0-1 32,0 1 1,-1-1-1,1 0 0,-1 0 1,0 0-1,0 1 1,-1-1-1,1 0 0,-1 0 1,0 0-1,-1 5 1,-2-3 29,-1 0 0,0 0 1,0 0-1,-1-1 1,0 0-1,0 0 0,-10 7 1,-20 18 244,17-9-155,14-14-65,-2 1-1,1-1 1,-1-1-1,0 1 1,0-1-1,-8 5 1,14-10-104,0-1 1,0 0 0,1 1-1,-1-1 1,0 0 0,0 0-1,1 0 1,-1 0-1,0 0 1,0 0 0,1 0-1,-1 0 1,0 0 0,0 0-1,1 0 1,-1 0 0,0-1-1,0 1 1,1 0 0,-1 0-1,0-1 1,1 1 0,-1-1-1,0 1 1,1 0 0,-2-1-1,-14-21 154,13 14-139,0 0 1,0 1-1,1-1 0,-2-10 0,3 12-12,1-1 0,0 0 0,0 1 1,1-1-1,0 0 0,2-7 0,-3 12-16,1 0 0,-1-1 0,1 1 0,0 0 1,0-1-1,-1 1 0,2 0 0,-1 0 0,0 0 0,0 0 0,1 0 0,-1 0 1,1 0-1,-1 0 0,1 1 0,0-1 0,0 1 0,0-1 0,2-1 1,-3 3-7,0 0 0,0 0 0,0 0 0,-1 0 0,1 0 0,0 0 0,0 0 0,0 1 0,0-1 0,-1 0 0,1 0 0,0 1 0,0-1 0,-1 0 0,1 1 0,0-1 0,0 1 0,-1-1 0,1 1 0,0-1 0,-1 1 0,1-1 0,-1 1 0,1 0 0,-1-1 0,1 1 0,0 1 0,13 25 0,-12-23 0,3 12 0,1-1 0,-2 1 0,0 0 0,-1 1 0,-1-1 0,0 0 0,-2 1 0,1-1 0,-2 1 0,0-1 0,-1 1 0,-1-1 0,-5 19 0,7-33 9,1 0 1,-1-1-1,0 1 1,1 0 0,-1-1-1,0 1 1,0-1-1,0 1 1,0-1 0,0 0-1,0 1 1,0-1-1,0 0 1,-1 0 0,1 0-1,0 0 1,-1 0-1,1 0 1,-3 1 0,3-2-4,0 0 0,0 0 0,0 0 0,0 0 0,0 0 0,0 0 0,0-1 0,0 1 0,0 0 0,0-1 0,0 1 0,0-1 0,0 1 0,0-1 0,0 1 0,0-1 0,1 1 0,-1-1 0,0 0 0,0 0 0,1 1 0,-1-1 0,0 0 0,1 0 0,-1 0 0,1 0 0,-1 0 0,1 0 0,-1 0 0,1 0 0,-1-2 0,-11-23 0,-2-2 30,-12-36-1,24 56-30,0 0 0,0 0 0,0 0 0,1 0 0,0 0 0,1 0 0,-1 0 0,2 0 0,1-16 1,-2 24-6,0-1 0,0 0 0,0 1 0,1-1 0,-1 0 0,0 1 0,0-1 0,0 1 0,1-1 0,-1 1 0,0-1 0,0 0 0,1 1 0,-1-1 0,1 1 0,-1-1 0,0 1 0,1 0 0,-1-1 0,1 1 0,-1-1 0,1 1 0,-1 0 0,1-1 0,-1 1 0,1 0 0,0 0 0,-1-1 0,1 1 0,-1 0 0,1 0 0,0 0 0,-1 0 0,1 0 0,-1 0 0,1 0 0,0 0 0,-1 0 0,1 0 0,0 0 0,-1 0 0,1 0 0,-1 1 0,1-1 0,0 0 0,-1 0 0,1 1 0,-1-1 0,1 0 0,0 1 0,1 1 0,1-1 0,-1 1 0,0 0 0,1 0 0,-1 0 0,0 0 0,0 1 0,0-1 0,2 5 0,2 5 7,-1 1 1,-1 1-1,0-1 1,-1 0 0,0 1-1,-1 0 1,-1 0-1,0 0 1,-1-1 0,0 1-1,-1 0 1,0 0 0,-7 26-1,7-40 1,1 1 0,0 0-1,0-1 1,-1 1 0,1 0 0,0-1-1,-1 1 1,1 0 0,-1-1 0,1 1-1,-1-1 1,1 1 0,-1 0 0,1-1-1,-1 0 1,0 1 0,1-1 0,-1 1-1,0-1 1,1 0 0,-1 1-1,0-1 1,0 0 0,1 0 0,-1 0-1,0 1 1,0-1 0,1 0 0,-1 0-1,0 0 1,0 0 0,1 0 0,-1 0-1,0-1 1,0 1 0,1 0 0,-1 0-1,0 0 1,1-1 0,-1 1 0,0 0-1,1-1 1,-1 1 0,-1-1 0,-24-18 65,26 19-68,-5-5 2,0 0 0,1-1 0,0 1 0,0-1 0,1 0 0,0 0 0,0 0 0,0 0 0,0-1 0,1 1 0,0-1 0,1 0 0,-1 0 0,1 1 0,1-1 0,-1 0 0,1 0 0,1-9 0,0 6 2,-1 0-1,2 0 0,0 0 1,0 0-1,1 1 1,0-1-1,0 1 1,1-1-1,0 1 1,1 0-1,11-16 0,-15 24-8,0 0 0,-1 0 0,1 0 0,0 0 0,0 0 0,0-1 0,0 2 0,0-1 0,0 0 0,1 0 0,-1 0 0,0 0 0,0 1 0,1-1 0,-1 1 0,0-1 0,1 1 0,-1-1 0,0 1 0,1 0 0,-1 0 0,1-1 0,-1 1 0,3 1 0,-2-1 0,-1 1 0,1 0 0,0 0 0,-1 0 0,1 0 0,-1 0 0,1 0 0,-1 1 0,0-1 0,1 0 0,-1 1 0,0-1 0,0 1 0,0-1 0,0 1 0,1 2 0,4 9 0,-1 1 0,0-1 0,5 26 0,-8-32 0,11 71-2965,-9-58-6613</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35.595"/>
    </inkml:context>
    <inkml:brush xml:id="br0">
      <inkml:brushProperty name="width" value="0.1" units="cm"/>
      <inkml:brushProperty name="height" value="0.6" units="cm"/>
      <inkml:brushProperty name="color" value="#FFC114"/>
      <inkml:brushProperty name="inkEffects" value="pencil"/>
    </inkml:brush>
  </inkml:definitions>
  <inkml:trace contextRef="#ctx0" brushRef="#br0">209 635 6016,'0'0'0,"4"-11"0,3-10 128,1-5 256,0-6 0,1-5 0,-1-3 128,1-2-384,2-1 128,2-1-128,4 2 0,3 1-128,2 5 128,0 4-128,-1 5 128,-2 5-128,-3 4 0,-3 5 0,-3 5 0,-3 5 0,-2 8 128,-3 9-128,-4 10 128,-4 9-128,-5 10 128,-3 10 0,-3 7 128,-2 5-128,-1 3 0,-1 2 0,-1-1 128,0-2-128,0-4 128,0-4-128,2-7 128,1-7-128,1-7 128,3-7-128,2-8 128,4-5-128,2-6 128,3-6-128,2-5 128,1-8-128,1-7 0,1-9 0,1-8 0,1-9-128,1-6 128,0-5-128,1-3 128,0-5-128,1-3 128,0 1-128,0 2 128,0 5-128,0 6 128,-1 7-128,-1 6 128,-1 9-128,-2 8 0,0 7 0,-2 9 0,-4 12 0,-2 12 0,-3 11 0,-3 10 0,-1 8 0,-3 5 0,-2 3 0,-3 0 0,0-3 0,0-4 0,2-8 0,2-9 128,4-8-128,5-9 128,3-8-128,3-8 128,4-11-128,2-11 128,5-12-128,3-11 128,4-8-128,3-8 128,3-4-128,3-3 128,3 0-128,1 2 0,1 4 0,-2 9 0,0 9 0,-3 12 128,-3 15-128,-3 15 0,-3 13 0,-3 11 0,-1 11 0,-5 8 128,-5 8-128,-7 6 128,-5 3-128,-4 2 128,-3-1-128,-3-6 128,1-5-128,0-8 128,3-9-128,3-7 128,2-9-128,1-8 128,2-11-128,1-14 128,2-13-128,3-12 128,3-11-128,5-7 128,4-4-128,5-1 128,3 0-128,2 4 128,2 5-128,0 8 0,-2 11 0,-3 12 0,-2 16 0,-5 15 0,-4 16 0,-5 16 0,-7 15 0,-5 12 0,-5 10 0,-4 6 0,-3 2 0,-3 0 0,1-3 0,1-6 0,3-8 0,3-10 0,5-11 0,4-14 0,5-16 0,6-16 0,6-17 0,6-15 0,7-14 0,5-11 0,7-10 0,5-7 128,3-1-128,2 1 0,1 5 0,-3 8 0,-5 11 0,-5 14 0,-4 16 0,-6 17 0,-6 15 0,-6 15 0,-7 13 0,-7 11 127,-8 9-127,-7 8 128,-4 4-128,-3 2 128,-1-2-128,0-5 128,2-8 0,3-9 0,4-10 0,4-10 0,5-12-128,4-15 128,6-17-128,6-16 128,7-16-128,7-15 128,4-11-128,6-7 0,3-4 0,1 2 0,-1 5 0,-4 9 0,-4 12 0,-5 11 0,-5 11 0,-4 13 0,-4 14 0,-3 17 0,-6 17-128,-4 16 128,-6 15-128,-4 10 128,-5 7 0,-2 4 0,-1 0-128,1-3 128,1-7 0,2-8 0,4-10 0,3-12 0,4-10 0,4-11 0,9-13 0,7-13 0,8-15 0,7-13 0,4-12 0,4-10 0,2-9 0,-2-5 0,1-3 0,-3 1 0,-4 4 0,-2 6 0,-4 9 0,-3 8 0,-2 9 0,-3 12 0,-2 14 0,-4 14 0,-3 16 0,-5 14 0,-3 14 0,-5 11 0,-4 8 0,-3 5 0,-3 4 0,-3-1 0,-1-4 0,1-7 0,1-9 0,3-10 0,4-10 0,3-11 0,6-13 0,7-15 0,6-17 0,8-17 0,5-16 0,3-13 0,2-14 0,2-8 0,-1-4 0,-1 2 0,-3 7 0,-3 10 0,-2 12 0,-4 13 0,-1 11-128,-4 13 128,-2 15-128,-3 15 128,-5 20-128,-3 17 128,-6 19-128,-4 16 128,-4 11 0,-5 8 0,-3 4 0,-3 0 0,1-2 0,0-8 0,3-12 0,2-10 0,2-11 0,3-11 0,3-10 0,2-13 0,3-14 0,3-14 128,2-15-128,4-13 128,2-12-128,3-11 0,5-8 0,4-8 0,3-6 0,2-6 0,3-4 0,0-1 0,1 1 0,-1 5 0,-1 9 0,-1 10 0,-2 10 0,-1 11 0,-2 12-128,-1 14 128,-2 13-128,-1 14 128,-2 14 0,-2 13 0,-3 13 0,-3 11 0,-3 7 0,-3 7 0,-4 4 0,-2 0 0,-2 0 0,-2-4 128,0-7 0,0-10 0,1-10 0,1-10 0,3-10 0,0-9 0,-1-8-128,-2-10 128,-6-9-128,-3-9 128,-2-10-128,4-8 128,6-7-128,9-9 0,11-7 0,10-8 0,9-6 0,7-4 0,6-1 0,4 1 0,4 4 0,4 8 0,3 9 0,0 11 0,0 16 0,-1 14 0,-2 15 0,-3 15 0,-4 15 0,-6 14 0,-6 13 0,-8 9 0,-8 6 0,-10 2 0,-10 0 0,-10-4 128,-8-5-128,-8-6 128,-8-6-128,-4-5 128,-1-7-128,2-8 128,4-7 0,3-10 0,3-9-128,2-8 128,2-7-128,2-5 128,2-5-128,1-4 128,2-5-128,3-6 0,4-8 0,5-9 0,7-11 0,7-7 0,7-7 0,8-1 0,5 2 0,7 7 0,7 9 0,4 11 0,5 12 0,1 13 0,0 13 0,-3 11 0,-5 12 0,-7 10 0,-7 11 0,-7 9 0,-8 10 0,-8 6 0,-9 4 0,-10 2 0,-8-1 0,-7-1 0,-8-2 0,-4-2 0,-1-6 0,1-6 0,1-8 0,-1-9 0,-2-7 0,-3-9 0,-2-7 0,-1-8 0,2-9 0,2-7 0,6-10 0,10-9 0,12-10 0,14-9 0,17-10 0,13-7 0,12-6 0,10-3 0,6 1 0,5 2 0,4 6 0,2 8 0,2 10 0,-2 15 0,-1 16 0,-4 16 0,-6 15 0,-7 14 0,-10 12 0,-9 12 0,-10 9 0,-11 8 0,-9 5 0,-8 3 0,-9 0 0,-7 0 0,-5-3 0,-5-5 0,-3-7 0,0-9 0,1-9 0,3-9 0,5-8 0,5-8 0,2-6 0,2-8 0,2-8 0,0-7 0,3-6 0,3-7 0,5-8 0,5-8 0,6-9 0,9-8 0,8-6 0,11-3 0,9 0 0,10 2 0,9 8 0,5 9 0,4 12 0,0 12 0,-4 11 0,-4 12 0,-7 9 0,-7 12 0,-8 10 0,-9 11 0,-9 9 0,-10 8 0,-10 7 0,-12 5 0,-11 4 0,-12 0 0,-11-1 0,-7-5 0,-5-7 0,-3-8 0,-2-10 0,2-9 0,4-8 0,4-6 0,5-5 0,6-5 0,6-3 0,5-1 0,5-3 0,4-6 0,4-10 0,5-13 0,8-12 0,8-12 0,8-12 0,9-8 0,11-5 0,9-3 0,9 3 0,6 6 0,4 8-128,2 13 128,-1 14-128,-4 14 128,-6 14-128,-6 12 128,-6 12-128,-5 10 128,-5 10 0,-6 8 0,-6 6 0,-8 5 0,-9 5 0,-11 3 0,-12 2 0,-10 1 0,-9-1 0,-8-1 0,-6-4 0,-2-5 0,1-7 0,2-8 0,4-8 0,0-9 0,0-9 0,1-9 0,1-8 0,4-9 0,6-9 0,10-9 0,11-12 0,14-8 0,12-9 0,12-9 0,8-7 0,8-6 0,3-2 0,5 0 0,4 6 0,4 8 0,3 12-128,1 12 128,1 15-128,-3 13 128,-4 11-128,-5 13 128,-7 10 0,-6 10 0,-6 8-128,-7 7 128,-6 4-128,-7 2 128,-6 4 0,-6 3 0,-8 0 0,-7 2 0,-9-1 0,-6-1 0,-6-3 0,-4-5 0,0-8 0,-4-8 0,-5-9 0,-9-10 0,-8-9 0,-4-8 0,-1-7 0,4-4 0,6-3 0,7-1 0,10-2 0,8-4 0,8-6 0,9-7 0,10-10 0,13-9 0,12-7 0,13-6 0,13-1-128,10 3 128,10 6-128,7 9 128,4 10 0,-1 10 0,-3 9-128,-4 9 128,-4 8-128,-5 7 128,-2 9 0,-1 6 0,-1 9 0,-2 9 0,-3 9 0,-4 9 0,-6 7 0,-7 3 0,-8 1 0,-9-2 0,-6-4 0,-7-6 0,-6-6 0,-6-7 0,-8-6 0,-4-5 128,-2-7-128,-5-5 128,-7-7-128,-9-5 128,-8-4-128,-5-4 128,-2-4-128,0-5 0,2-6 0,4-7 0,7-8 0,10-7 0,12-9 0,15-6 0,16-5 0,17 0 0,17 0 0,16 4 0,13 4 0,9 6 0,6 5 0,2 7 0,4 8 0,-1 7 0,1 11 0,-3 9 0,-5 11 0,-7 11 0,-8 9 0,-8 8 0,-12 9 0,-12 7 0,-15 8 0,-13 4 0,-12 1 0,-11 0 128,-9-5-128,-7-6 128,-3-9-128,-3-10 128,0-11-128,-2-11 128,-4-13-128,-3-11 128,-3-8-128,-1-8 0,-2-5 0,1-3 0,3 0 0,7-3 0,12-1 0,13-2 0,16-2 0,17-3 0,16-3 0,14-1 0,11-2 0,11 1 0,7 2 0,7 5 0,5 6 0,3 11 0,0 11 0,-2 14 0,-5 12 0,-8 15 0,-10 13 0,-14 12 0,-14 13 0,-15 10 0,-18 10 0,-15 4 0,-14 4 0,-11-3 0,-10-5 0,-4-7 128,-1-9-128,2-10 128,5-13-128,1-11 0,-2-15-640,-1-13 0,-2-13-12159,9-5 7807</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40.611"/>
    </inkml:context>
    <inkml:brush xml:id="br0">
      <inkml:brushProperty name="width" value="0.1" units="cm"/>
      <inkml:brushProperty name="height" value="0.6" units="cm"/>
      <inkml:brushProperty name="color" value="#FFC114"/>
      <inkml:brushProperty name="inkEffects" value="pencil"/>
    </inkml:brush>
  </inkml:definitions>
  <inkml:trace contextRef="#ctx0" brushRef="#br0">388 758 11392,'0'0'0,"4"5"0,5 6 128,5 6 0,2 6 128,0 5 0,-1 4 0,-3 2 128,-4 2 0,-5 0-128,-5-2 128,-6-2-128,-6-5 0,-4-4 0,-4-6 0,0-4-128,-2-7 0,0-6-128,-1-10 128,0-11-128,2-11 0,6-10 0,7-7 0,9-7 0,9-2 0,13-1 0,10 3 0,9 4 0,5 9 0,2 9 0,0 13 0,-4 15 0,-6 15 0,-7 15 0,-6 12 0,-7 11 0,-5 7 128,-4 4 0,-4 3 0,-5-2 0,-6-4 128,-5-5-128,-6-8 128,-3-8-129,-5-10 129,-6-9-128,-6-12 0,-4-12-128,-2-12 128,2-13-128,5-11 0,9-8 0,9-8 0,12-5 0,12-2 0,12-1 0,12 4 0,9 4 0,8 6 0,3 8 0,-1 11 0,-3 13 0,-7 15 0,-8 17 0,-8 17 0,-8 15 0,-7 14 128,-8 11 0,-6 6 0,-4 1 0,-5-5 128,-4-5-128,-5-9 128,-7-7-128,-4-8 0,-3-9 0,-3-9 0,-1-12-128,-2-13 128,1-14-128,3-13 128,8-14-128,11-14 0,13-11 0,15-9 0,16-3 0,14-2 0,13 2 0,8 5 0,5 4 0,2 7 0,-4 9-128,-5 13 128,-5 15 0,-8 17 0,-8 17 0,-10 17 0,-9 15 0,-8 13 0,-10 12 0,-8 6 0,-7 4 0,-5 0 0,-5-3 0,-1-8 128,0-9-128,-2-12 128,-3-12-128,-3-11 128,-4-11-128,-2-12 0,-1-13 0,2-12 0,6-10 0,12-8 0,12-5 0,16-2 0,15-3-128,14-1 128,12 0 0,6 2 0,5 4 0,1 7 0,-2 11 0,-3 13 0,-3 16 0,-7 16 0,-7 16 0,-11 15 0,-9 12 0,-11 10 0,-8 7 0,-8 4 0,-6 2 0,-6-1 128,-5-6 0,-4-6 0,-5-9 0,-3-11 0,-1-11-128,-1-14 128,-1-13-128,2-15 128,3-15-128,9-14 0,12-12 0,14-8 0,16-7 0,14-5 0,13-4 0,7-1 0,7-2 0,4 5 0,3 7 0,4 11 0,1 16 0,-2 17 0,-2 18 0,-8 17 0,-8 16 0,-13 16 0,-14 13 0,-15 10 0,-18 10 0,-15 6 128,-11 3-128,-8-2 128,-3-6-128,-2-8 128,1-11-128,1-10 128,0-12-128,1-11 128,3-8-128,-1-12 0,0-15 0,3-13 0,7-13 0,13-12 0,15-12-128,16-7 128,17-7-128,15-4 128,14-3-128,11 0 128,11 1-128,10 4 128,13 6-128,7 11 128,-2 15 0,-8 20 0,-15 21 0,-18 21 0,-18 17 0,-18 13 0,-18 11 0,-16 7 0,-15 4 0,-13 2 0,-14-2 0,-8-5 0,-3-8 0,0-11 0,0-10 0,1-11 0,4-9 0,1-10 0,-1-7 0,2-7 0,2-6 0,6-7 0,8-7 0,13-8 0,15-8 0,15-7 0,15-6 0,14-6 0,11-5-128,11-1 128,10 0 0,7 6 0,7 9 0,2 14 0,1 18 0,-3 17 0,-6 20 0,-10 18 0,-12 13 0,-13 13 0,-16 9 0,-16 4 128,-20 3-128,-16-4 128,-14-5-128,-10-9 128,-8-9-128,-1-10 128,2-9-128,4-10 128,6-8-128,5-8 0,5-8 0,5-8 0,4-10 0,5-8 0,8-8 0,7-6 0,11-6 0,11-5 0,11-5 0,12-2 0,14 0 0,12 4 0,13 4 0,8 10 0,5 11 0,0 13 0,-5 16 0,-8 14 0,-10 15 0,-13 13 128,-15 10-128,-16 7 128,-21 8-128,-20 3 128,-18 1-128,-16-2 128,-14-6-128,-8-8 128,-2-7-128,2-8 128,7-7-128,6-7 128,7-6-128,5-5 0,6-7 0,5-7 0,6-8 0,6-9 0,9-11 0,12-10 0,11-8 0,13-7 0,13-3-128,12-3 128,12 1-128,11 2 128,12 5-128,8 8 128,6 10 0,0 13 0,-4 13 0,-8 14 0,-12 13 0,-16 11 0,-19 11 0,-19 10 0,-22 8 0,-20 6 0,-21 4 0,-15 1 0,-10-6 0,-5-4 0,-2-8 0,1-7 0,1-9 0,3-10 0,2-8 0,5-8 0,7-7 0,8-10 0,8-11 0,12-14 0,15-12-128,17-11 128,21-9-128,19-4 128,15-3-128,12 1 128,6 2-128,5 5 128,3 8-128,2 12 128,2 12-128,-2 15 128,-4 15 0,-6 15 0,-7 13 0,-10 12 0,-9 10 0,-14 10 0,-17 11 0,-18 7 0,-20 5 0,-19 2 128,-13 0-128,-9-5 128,-7-9-128,-5-9 128,-8-12-128,-2-10 0,1-13 0,6-13 0,8-19 0,11-17 0,13-16 0,16-13 0,19-12-128,21-10 128,23-8-128,21-7 128,22-11 0,18-4 0,11-2-128,7 8 128,0 14 0,-2 19 0,-1 21 0,-6 21 0,-13 19 0,-15 18 0,-15 16 0,-16 15 0,-18 12 0,-18 11 128,-21 10-128,-22 10 128,-25 12-128,-19 5 128,-14 1 0,-5-9 0,0-16 0,4-19 0,7-20-128,6-16 128,10-16-128,9-14 0,9-15 0,10-14 0,14-15 0,16-11 0,18-10 0,18-5 0,20-6-128,18-3 128,20-6-128,14 0 128,10 3-128,6 11 128,3 15-128,-3 18 128,-9 18 0,-12 20 0,-11 17 0,-12 17 0,-13 15 0,-14 11 0,-17 10 0,-19 6 128,-17 5-128,-17 2 128,-16 1 0,-11-2 0,-6-7-128,-6-7 128,-5-8-128,-4-9 128,-5-8-128,-1-10 128,3-8-128,6-9 128,8-8-128,9-10 0,9-9 0,13-11 0,15-11 0,17-9 0,22-9-128,20-6 128,20-6-128,15-3 128,11-1 0,11 2 0,11 0 0,9 9 0,4 13 0,-2 19 0,-7 22 0,-14 18 0,-17 14 0,-22 12 0,-23 8 0,-23 8 128,-23 8-128,-22 6 128,-19 5 0,-21 3 0,-21 1-128,-17-1 128,-16-7-128,-2-11 128,8-15-128,15-14 128,18-13-128,17-13 0,15-15 0,15-14 0,17-14 0,18-13 0,20-11 0,22-9 0,23-8-128,23-7 128,25-11-256,16-2 128,11 5-1280,2 12 0,-4 12-12159,-21 19 7935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7.545"/>
    </inkml:context>
    <inkml:brush xml:id="br0">
      <inkml:brushProperty name="width" value="0.1" units="cm"/>
      <inkml:brushProperty name="height" value="0.6" units="cm"/>
      <inkml:brushProperty name="color" value="#FFC114"/>
      <inkml:brushProperty name="inkEffects" value="pencil"/>
    </inkml:brush>
  </inkml:definitions>
  <inkml:trace contextRef="#ctx0" brushRef="#br0">1 8 13696,'0'0'0,"0"0"0,0 0 0,0 0 0,0 0 128,0 0 0,0 0 128,0 0 0,0 0 0,0 0 0,0 0 0,0 0-128,0 0 128,0 0-128,0 0 128,0 0-128,0 0 128,0 0-129,0 0 129,0 0-128,0 0 128,0 0-128,0 0 0,0 0-128,0 0 128,0 0-128,0 0 128,0 0-128,0 0 128,0 0-128,0 0 128,0 0-128,0 0 0,0 0 0,0 0 0,0 0 0,0 0 0,0 0 0,0 0 0,5 0 0,6-1 0,6 0-128,4-1 0,3 1-128,0-1 128,0 2 0,-3 2 0,-4 0 0,-5 2 128,-7 3 0,-6 1 0,-5 4 0,-4 0 0,-3 1 0,-1-2 128,-1-2-128,1-2 128,2-2 0,0-2 128,3-1-128,1-2 128,1 0-128,1 0 128,0-1-128,-1 0 128,1-2-128,0-1 128,2-2-128,1-1 0,3-3-128,2 0 128,2-1-128,1 1 128,2 0-128,0 3 0,1 1 0,1 1 0,-1 1 0,1 2 0,-1 2 0,-2 0 0,-2 2 0,-2 2 0,-3 1 0,-2 4 0,-3 1 0,-2 3 0,-1 0 0,-1-1 0,-1-1 0,1-1 0,2-4 0,0-1 0,2-4 0,2-2 0,2-3-640,3-2 128,4-3-384,2 0 0,3-1-10879,-1 1 6911</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51.974"/>
    </inkml:context>
    <inkml:brush xml:id="br0">
      <inkml:brushProperty name="width" value="0.1" units="cm"/>
      <inkml:brushProperty name="height" value="0.6" units="cm"/>
      <inkml:brushProperty name="color" value="#CC9900"/>
      <inkml:brushProperty name="inkEffects" value="pencil"/>
    </inkml:brush>
  </inkml:definitions>
  <inkml:trace contextRef="#ctx0" brushRef="#br0">1088 406 3712,'0'0'0,"0"0"128,-10 10 0,-6 7 0,-4 6 128,-2 1 0,2 1 256,1 2 512,1 0 128,3-2-512,4-5-128,5-7 0,4-10-128,7-9 0,5-12-128,5-9 0,6-7-128,4-6 128,5-4-128,2-1 128,2 3-128,-2 4 128,-3 5-128,-4 6 128,-5 6-128,-5 7 0,-3 4-128,-4 5 128,-4 3-128,-6 5 128,-11 7-128,-10 10 128,-11 10-128,-9 13 128,-11 14-128,-8 12 0,-7 8 0,-5 4 128,0-3-128,3-6 128,7-9-128,9-10 128,10-11 0,12-11 0,14-11 0,17-11 0,18-11 0,16-16 0,17-15 0,10-17 0,8-15 0,8-17 0,9-14-128,6-7 128,4 1-128,-3 8 128,-10 16-128,-13 16 128,-12 16-128,-15 14 128,-12 11-128,-16 11 0,-16 10 0,-18 9 0,-17 9 0,-14 9 0,-12 10 0,-9 12 0,-7 11 0,-10 16 0,-15 20 0,-10 12 0,-6 3 0,4-5 0,16-16 0,18-18 128,22-19-128,20-19 128,23-16-128,21-15 128,20-12-128,17-13 128,17-13-128,12-13 128,9-12-128,7-13 128,7-12-128,7-10 128,9-8-128,0 1 0,-7 8 0,-16 16 128,-20 18-128,-25 20 0,-30 22 0,-26 19 0,-23 19 0,-19 18 0,-16 14 0,-16 18 0,-16 19 0,-11 13 0,-2 7 0,6-6 0,16-14 0,18-19 0,20-18 0,20-18 0,22-19 0,23-19 128,23-21-128,27-23 128,28-27-128,23-19 128,18-15-128,8-3 128,3 5-128,-3 9 0,-7 14 0,-12 14 0,-14 14 0,-18 14 0,-20 14 0,-21 14 0,-21 13 0,-21 14 0,-22 11-128,-21 11 128,-18 12 0,-19 18 0,-15 23 0,-12 19 0,-10 13 0,-3 6 0,-1-6 0,11-15 0,16-20 0,20-21 0,20-19 0,19-17 0,17-12 0,18-13 128,18-10-128,17-13 128,17-11-128,13-15 127,12-18-127,12-18 0,15-20 0,10-10 0,5 0 0,-5 9 0,-11 17 0,-17 19 0,-22 22 0,-25 20 0,-27 19 0,-27 17 0,-25 21-127,-24 24 127,-23 30 0,-20 25 0,-21 15 0,-16 14 0,-14 11 0,-4 7 0,4 2 0,13-9 127,20-16 1,27-22 0,28-27 0,28-29 0,28-30 0,29-36 0,29-39 0,29-32 0,28-25-128,22-12 128,15-5-128,6 1 128,-1 5-128,-7 6 0,-11 7 0,-14 9 0,-13 11 0,-15 14 0,-18 16-128,-17 17 128,-14 15-128,-23 22 128,-28 30-128,-30 30 0,-29 30 0,-25 22 128,-21 16 0,-10 7 0,-5 5 0,3-5 0,11-11 0,17-19 0,24-23 0,25-25 0,26-25 0,25-23 0,24-26 0,27-27 128,31-29-128,25-24 128,22-19-128,14-11 0,7-5 0,-1 0 0,-5 6 0,-13 11 0,-18 16 0,-21 18 0,-22 23-128,-22 20 128,-18 18-128,-18 20 0,-18 20 0,-18 17 0,-15 17 0,-15 11 0,-11 8 1,-12 10 127,-12 11-128,-8 13 128,-9 14 0,-4 5 0,2 0 0,7-9 0,13-15 0,17-20 0,20-21 0,18-20 0,17-16 0,15-15 0,17-15 0,16-16 128,20-18-128,20-22 0,21-24 0,16-19 0,11-11 0,2 0 0,-7 10-256,-15 17 128,-22 22-128,-25 24 128,-28 24-128,-26 24 0,-23 24 0,-23 27 128,-22 32 0,-21 23 128,-17 14 0,-11 7 0,-6 1 0,3-4 128,10-6 0,17-10 0,21-16 0,23-22 128,24-29-128,24-28 128,24-29-128,27-27 128,30-25-128,25-20 127,20-16-255,13-12 128,4-12-128,-4-3 128,-9 4-128,-15 13 0,-19 18 0,-20 22 0,-22 22 0,-23 24 0,-22 25 0,-20 26 0,-18 24-128,-17 22 128,-17 21 0,-18 15 0,-15 13 0,-12 10 0,-8 11 0,-1 3 0,7-3 0,13-14 0,21-22 0,24-28 128,28-31-128,28-33 128,26-32-128,27-33 128,30-31-128,23-23 0,17-16 0,8-5 0,1 3 0,-6 11 0,-14 15 0,-19 20 0,-23 22-128,-24 21 128,-26 21-128,-20 19 0,-19 16 0,-15 16 1,-12 13-1,-11 13 128,-10 12 0,-9 14 0,-12 14 0,-8 6 0,-3 2 0,5-8 0,14-16 0,16-18 128,19-22-128,21-20 127,20-20-127,23-18 128,22-19 0,25-24 0,27-26-128,20-24 128,12-18-128,2-6 0,-5 6 0,-14 16 0,-21 23 0,-25 27 0,-27 27-128,-23 27 128,-20 27-128,-17 21 128,-12 19-128,-14 16 128,-16 15 0,-12 8 0,-11 4 0,-6 2 0,-1 4 0,4-1 0,10-2 0,15-10 0,18-18 0,17-19 0,16-21 0,16-22 0,15-22 0,15-22 128,14-19-128,12-18 128,12-11-128,10-7 0,5-2 0,1 4 0,-4 9-128,-9 10 128,-12 12-128,-16 17 128,-19 17-128,-20 20 128,-20 17-127,-16 18-1,-14 14 0,-9 14 128,-7 8 0,-4 7 0,-2 6 0,4-1 0,9-8 0,11-13 0,14-18 0,13-18 0,17-19 0,15-18 128,16-17-128,18-16 0,16-19 0,19-21 0,20-24 0,15-20 0,10-11-128,2-3 128,-4 8-128,-12 14 0,-19 22-128,-26 28 128,-33 30-128,-34 33 128,-33 37 0,-26 33 0,-19 30 0,-14 19 128,-11 9 0,-6 1 0,-1-5 0,3-9 0,8-11 0,15-15 128,18-17 0,18-20 0,18-19 0,19-20 0,20-18 0,18-20 128,20-17-128,17-15 128,15-10-128,13-14 0,11-18-128,7-14 127,0-10-127,-6 2 0,-13 10 0,-19 21 0,-24 26-127,-23 32 127,-22 34-128,-19 27 128,-15 24-128,-16 19 128,-18 14 0,-14 11 0,-11 5 0,-6 5 0,1 1 0,4 0 0,10-4 0,12-9 0,16-15 0,16-20 0,16-19 0,16-22 128,18-21 0,20-23-1,17-22 1,20-22 0,18-21-128,13-15 128,5-6-128,1 0 128,-4 5-128,-12 12 128,-15 16-128,-17 19 0,-17 18 0,-17 19 0,-17 17 0,-18 19 0,-15 18 0,-15 16 0,-11 17 0,-13 16 0,-15 18 0,-13 13 0,-7 5 0,-2-1 0,4-7 0,11-13 0,16-21 0,21-23 0,20-26 0,22-24 0,23-22 0,23-22 0,24-23 0,24-25 0,23-29 0,18-21 0,13-13-128,7-1 128,1 7-128,-8 13 0,-13 15 0,-19 20 0,-22 24-127,-24 26 127,-26 26-128,-25 23 0,-25 22 0,-21 15 128,-18 10 0,-15 13 128,-16 14 0,-10 14 0,-2 14 0,0 7 0,4 1 0,11-10 0,16-17 0,22-22 128,24-26 0,23-27 0,21-30-128,23-32 128,26-31-128,20-21 128,18-11-128,8 0 128,1 11-128,-9 14 0,-17 18 0,-19 17 0,-21 16 0,-19 14 0,-15 12 0,-18 11 0,-15 10 0,-17 12 0,-16 11 0,-14 14 0,-12 13 0,-10 17 0,-10 20 0,-5 16 0,-2 8 0,3 0 128,7-8-128,16-16 128,19-21 0,23-24 0,22-25-1,22-25 1,19-20 0,19-19 0,16-14-128,20-16 128,20-17-128,13-12 128,7-7-128,-3-2 128,-10 4-128,-15 10 128,-20 14-128,-18 16 128,-18 14-128,-14 16 128,-12 12-128,-11 13 0,-10 13 0,-9 15 128,-8 15-128,-7 13 0,-8 13 0,-7 9 0,-7 5 0,-6 2 0,-5-3 0,-1-6 0,1-7 0,7-9 0,7-10 0,12-9 0,13-11 0,15-9 0,16-10 0,13-7 128,14-9-128,9-5 0,8-3 0,3-2 0,0 0 0,-3 2 0,-4 2 0,-5 2 0,-6 4-128,-5 4 128,-4 4-384,-5 5 0,-4 3-11903,-6 1 7551</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5:01.102"/>
    </inkml:context>
    <inkml:brush xml:id="br0">
      <inkml:brushProperty name="width" value="0.1" units="cm"/>
      <inkml:brushProperty name="height" value="0.6" units="cm"/>
      <inkml:brushProperty name="color" value="#CC9900"/>
      <inkml:brushProperty name="inkEffects" value="pencil"/>
    </inkml:brush>
  </inkml:definitions>
  <inkml:trace contextRef="#ctx0" brushRef="#br0">1799 4151 11904,'0'0'0,"0"0"0,0 0 128,0 0 0,0 0 0,0 0 128,0 0-128,0 0 128,-1-9-128,2-12 128,2-16-128,6-14 0,5-11 0,5-8 0,3-3 0,2 0 0,1 5-128,-2 7 128,-2 9-128,-4 12 128,-6 12-128,-7 15 128,-9 17-128,-11 16 128,-10 17-128,-8 14 128,-6 14 0,-7 9 0,-5 9 128,-3 5 0,-4 3 128,0-2 0,3-7-129,6-9 1,8-12 0,10-15 0,13-17-128,13-19 128,15-19-128,13-20 128,14-19-256,9-20 128,10-16-128,7-17 128,8-15-128,3-4 128,-4 7-128,-7 14 128,-9 18-128,-10 17 0,-9 18 0,-12 16 0,-11 15 0,-14 15 0,-14 16 0,-13 16 0,-11 16 0,-8 17 128,-6 16-128,-8 15 128,-8 14 0,-3 4 0,1-8 0,7-14 0,9-16 0,10-19 128,11-18-128,13-18 128,14-19-128,13-19 0,12-20-128,11-19 128,9-20-128,6-15 128,6-11-128,6-11 0,10-8 0,8-5 0,5 2 0,0 9 0,-7 15 0,-9 19 0,-11 19 0,-13 21 0,-14 22 0,-14 21 0,-16 21 0,-16 19 0,-15 18 0,-13 19 128,-14 23-128,-8 17 128,-8 14-128,-3 4 128,-2-6-128,6-15 128,11-24 0,16-28 0,16-32-128,16-34 128,17-34-128,16-31 128,16-26-128,14-24 0,16-25 0,11-15 0,9-8 0,3 3 0,-2 15 0,-8 23 0,-12 29 0,-15 27 0,-13 24 0,-14 25 0,-15 21 0,-15 24 0,-15 23 0,-15 28 0,-18 29 0,-16 27 0,-15 22 0,-12 11 0,-4 1 0,2-12 0,7-20 0,15-27 128,19-30-128,19-28 128,17-27-128,17-26 128,13-28-128,15-25 128,12-23-128,17-23 0,19-25 0,14-21 0,11-19 0,8-6 0,4 1 0,-1 12 0,-6 22 0,-9 26 0,-14 27 0,-15 26 0,-17 24-128,-19 22 128,-19 22 0,-17 21 0,-17 22 0,-15 25 0,-15 30 0,-13 26 0,-12 17 0,-9 8 0,-4-1 0,2-11 0,10-20 0,15-24 0,17-29 0,18-28 128,16-27-128,15-27 128,16-27-128,15-24 128,18-23-128,18-27 0,19-35 0,17-26 0,15-16 0,7-4 0,0 4 0,-5 15 0,-9 22 0,-14 26 0,-16 27 0,-17 26 0,-18 25 0,-17 25 0,-17 25 0,-18 24 0,-17 20 0,-19 24 0,-21 26 0,-17 25 0,-13 25 0,-11 16 0,-7 7 0,-3-5 0,1-13 0,10-19 0,16-26 0,22-31 0,24-34 0,25-31 128,24-30-128,32-41 128,38-58-128,33-48 0,25-34 0,14-16 0,2 3 0,-7 18 0,-15 27-128,-21 33 128,-23 34-128,-25 32 128,-23 27-128,-23 25 128,-22 24-128,-22 22 128,-18 23-128,-20 23 128,-20 25-128,-18 22 128,-16 18 0,-10 10 0,-4 4 0,6-7 0,15-16 0,21-23 0,24-25 0,26-30 0,27-31 0,27-32 0,23-31 0,26-32 0,25-30 0,19-26 0,13-23 0,9-15 0,6-10 0,1-1 0,-2 8 0,-5 15 0,-11 17 0,-14 23 0,-18 23 0,-19 27 0,-23 27 0,-22 26 0,-23 23 0,-22 22 0,-19 20 0,-19 24 0,-19 27 0,-15 23 0,-13 17 0,-9 8 0,-7 0 0,1-6 0,5-12 0,13-16 0,19-20 0,21-23 0,24-24 0,21-25 0,20-25 0,19-25 0,20-22 0,23-26 0,26-28 0,21-24 0,17-24 0,11-12 0,4-3 0,0 8 0,-6 15 0,-10 19 0,-15 21 0,-17 20 0,-21 22 0,-18 20 0,-18 18 0,-17 18 0,-20 19 0,-17 18 0,-18 18 0,-19 21 0,-21 25 0,-16 18 0,-13 16 0,-8 4 0,-3-2 0,2-9 0,8-14 0,15-19 0,20-23 0,22-26 0,22-29 0,24-27 0,24-25 0,25-28 0,26-31 0,22-28 0,19-22 0,13-17 0,9-12 0,7-8 0,8-5-128,-1 7 128,-11 18-128,-19 26 0,-25 32 0,-34 34 0,-37 35 0,-37 33 128,-36 34-128,-26 29 128,-18 28-128,-15 23 128,-10 15-128,-10 9 128,-6 5-128,0 0 128,8-2 0,14-11 0,22-17 0,22-21 0,26-27 0,24-26 0,21-30 0,21-28 0,22-26 0,23-27 0,30-25 0,23-23 128,19-18-128,9-12 0,6-5 0,-2 6 0,-6 13 0,-11 19 128,-14 24-128,-18 23 0,-21 23 0,-23 20 0,-21 17 0,-23 18 0,-23 16 0,-22 15 128,-19 16-128,-18 18 0,-14 22 0,-13 17 128,-9 8-128,-5 1 128,2-6-128,8-13 0,15-18 0,19-18 128,18-21-128,19-20 0,20-20 0,22-21 128,21-19-128,20-20 0,14-20 0,15-21 128,12-21-128,9-13 0,4-4 0,-1 3 0,-5 7 0,-9 12 0,-11 14 0,-15 17 0,-14 20 0,-17 19 0,-15 20 0,-19 21 0,-20 21 0,-19 22 0,-16 20 0,-16 24 0,-19 25 0,-13 21 0,-9 13 0,-3 3 0,2-6 0,8-14 0,15-20 0,17-24 0,20-24 0,20-23 0,18-21 0,17-20 0,18-20 0,18-20 0,19-23 0,22-25 0,25-27 0,22-25 0,18-17 0,11-9 0,4 0 0,-5 10 0,-11 15 0,-16 22 0,-22 24 0,-31 32 0,-38 36 0,-40 40 0,-38 39 0,-33 35 0,-28 27 0,-21 17 0,-16 10 0,-12 2 0,-4-1 0,5-8 0,15-11 0,21-16 0,26-21 0,28-26 0,27-25 0,25-28 0,25-26 0,25-26 0,28-25 0,24-23 0,21-19 0,11-14 0,4-8 0,-4 0 0,-8 7 0,-14 16 0,-18 20 0,-19 22 0,-20 22 0,-20 22 0,-21 19 0,-19 18 0,-17 16 0,-13 17 0,-14 18 0,-14 18 0,-21 19 0,-14 15 0,-11 8 0,0-1 0,10-9 0,18-16 0,22-20 0,22-20 0,20-18 0,18-18 0,17-18 0,16-17 0,19-16 0,18-16 0,18-16 0,16-18 0,18-22 0,9-15 128,2-5-128,-7 3 0,-10 15 0,-16 20 0,-19 22 0,-19 21 0,-18 20 0,-16 17 0,-17 15 0,-17 15 0,-15 17 0,-15 18 0,-14 17 0,-17 19 0,-21 17 0,-13 9 0,-7-1 0,5-11 0,18-20 0,21-22 0,24-22 0,24-21 0,24-19 0,22-19 0,23-17 0,21-21 0,25-26 0,16-19 0,11-16 0,3-2 0,-3 6 0,-12 14 0,-20 22 0,-22 24 0,-26 24 0,-26 23 0,-22 25 0,-21 23 0,-18 21 0,-21 23 0,-24 24 0,-22 21 0,-16 19 0,-10 14 0,-4 8 0,1-1 0,9-11 0,18-20 0,28-29 0,36-33 0,42-37 0,41-41 0,37-43 0,28-35 0,21-30 0,13-13 0,2-2 0,-3 11 0,-11 18 0,-18 22 0,-22 24 0,-25 26 0,-28 26 0,-30 31 0,-32 35 0,-27 31 0,-21 25 0,-20 21 0,-16 15 0,-13 9 0,-8 5 0,0-4 0,9-14 0,17-20 0,23-26 0,26-29 0,30-30 0,30-30 0,29-28 0,34-32 0,38-38 0,32-32 0,27-24 0,18-14 0,9-3 0,-1 9 0,-9 16-128,-17 24 128,-21 30-128,-28 32 128,-32 31-128,-35 30 128,-37 29-128,-33 26 128,-29 22-128,-21 19 128,-17 17 0,-10 11 0,-10 10 0,-3 4 0,0 1 0,6-7 0,13-16 0,18-20 0,22-27 0,24-27 0,26-30 0,30-32 128,33-37-128,28-32 0,23-29 0,15-18 0,11-12 0,3-3 0,-3 4 0,-10 13 0,-15 20-128,-20 25 128,-24 31-128,-23 29 128,-24 25-128,-21 23 128,-21 19-128,-19 21 128,-19 24 0,-18 19 0,-15 14 0,-13 8 0,-9-1 0,1-8 0,11-19 0,20-24 128,24-29 0,32-29 0,33-32 0,38-34 0,41-36-128,32-32 128,24-31-128,14-17 0,9-4 0,1 6 0,-7 16 0,-13 24 0,-20 28 0,-27 30 0,-28 28-128,-33 30 128,-35 33-128,-41 39 128,-44 46 0,-36 35 0,-28 25 0,-12 8 0,2-5 0,14-17 0,24-27 0,29-31 128,31-35-128,34-40 128,37-44-128,36-42 128,39-41-128,32-31 128,26-20-128,19-14 0,13-8 0,4 2 0,1 11-128,-11 21 128,-19 28-128,-28 35 128,-32 36-128,-37 37 0,-38 35 0,-35 27 128,-32 18-128,-24 13 128,-17 12 0,-8 9 0,-2 5 0,5-4 0,12-12 0,17-20 0,21-24 0,25-28 128,24-28-128,22-29 128,22-25-128,21-25 0,19-23 0,18-14 0,11-7 0,6 3 0,-2 10-128,-9 16 128,-16 19-128,-19 20 128,-21 20-128,-19 20 128,-22 16-128,-17 19 128,-17 17-128,-14 16 128,-10 16-128,-9 14 128,-10 14 0,-3 5 0,0-4 0,8-13 128,14-23-128,19-24 128,22-25-128,20-27 128,21-26-128,18-25 128,17-23-128,19-19 0,21-18 0,13-7 0,7 2-128,-2 13 128,-12 22-128,-19 25 0,-24 27 0,-28 28 0,-26 25 0,-23 23 0,-20 20 0,-20 19 128,-20 18 0,-12 12 0,-7 5 0,3-3 0,11-14 0,16-20 0,21-26 0,22-31 128,25-32-128,27-35 0,30-35 0,26-33 0,24-28 0,16-16 0,12-6 0,5 5 0,-1 15-128,-8 20 128,-14 26-128,-20 24 128,-26 25-128,-36 26 128,-45 29-128,-42 27 128,-37 22 0,-29 15 0,-21 9 0,-13-1 0,-3-9 0,9-14 0,23-20 0,25-24 128,25-29-128,23-29 128,23-24-128,26-30 128,28-33-128,27-26 128,25-16-128,21-6 0,16 5 0,9 10 0,8 14 0,-1 20 0,-3 26 0,-11 32 0,-17 36 0,-23 36 0,-27 32 0,-30 28 0,-30 22 0,-27 21 0,-24 21 0,-22 12 128,-19 7-128,-20 2 128,-20-2-128,-14-8 128,-8-11 0,-3-17 0,3-22 0,9-28 0,14-34 0,22-36 0,28-37 0,33-33 0,35-29-128,35-26 128,36-21-128,30-15 0,26-6 0,21-2 0,20 3 0,12 10 0,5 14 0,-2 22 0,-6 26 0,-12 30 0,-18 32 0,-22 36 0,-27 35 0,-29 31 0,-33 25 0,-29 18 0,-29 13 0,-24 9 0,-22 8 0,-21 1 0,-21-4 0,-11-12 0,-6-16 0,8-22 0,18-24 0,20-29 0,25-32 0,23-32 0,23-29 0,24-31 0,25-29 0,26-26 0,28-22 0,26-12 0,23-4-128,15 4 128,10 10-128,-1 19 128,-7 23-128,-15 30 0,-20 36 0,-24 38 128,-28 38-128,-30 37 128,-28 34 0,-24 30 0,-19 25 0,-12 12 0,-10 3 0,-9-4 0,-10-8 0,-11-9 0,-11-9 0,-7-13 0,-3-15 0,0-28 0,3-42 0,15-45 0,22-44 0,30-40 0,35-33 0,34-26 0,31-15 0,29-2 0,21 8 0,17 18 0,11 23 0,1 27 0,-6 30 0,-14 31 0,-22 35 0,-26 33 0,-29 35 0,-29 32 0,-28 27 0,-27 18 0,-22 7 0,-16 1 0,-13-5 0,-5-12 0,-1-16 0,6-22 128,11-27-128,12-29 128,10-30-128,10-26 128,11-24-128,12-23 128,17-22-128,21-24 128,25-26-128,21-18 0,18-12 0,16-4 0,13 4 0,9 12 0,5 20 0,-1 24 0,-4 30 0,-11 31 0,-14 33 0,-17 34 0,-18 35 0,-19 31 0,-21 26 0,-22 22 0,-24 21 0,-21 15 0,-18 10 0,-15 1 0,-10-8 0,-4-19 0,4-26 0,6-36 0,10-40 0,15-39 0,17-34 0,22-30 0,20-24 0,22-26 0,24-26 0,20-23 0,18-19 0,17-11 0,16-3 0,13 6 0,12 17 0,6 23 0,1 30 0,-7 33 0,-14 36 0,-21 41 0,-24 45 0,-27 41 0,-26 41 0,-24 31 0,-23 23 0,-23 14 0,-19 5 0,-14-7 0,-10-16 0,-1-25 128,6-31-128,6-32 128,4-34-128,7-29 128,10-28-128,11-26 128,16-26-128,17-27 128,21-28-128,20-23 128,21-16-128,16-9 0,12-4 0,10 4 0,10 11 0,7 21 0,5 32 0,-3 40 0,-11 46 0,-19 46 0,-24 41 0,-26 34 0,-25 27 0,-23 18 0,-19 11 0,-12 1 0,-7-9 0,2-18 0,8-26 0,11-31 0,11-33 0,10-35 0,8-38 0,8-32 0,7-28 0,9-19 0,10-14 0,9-16 0,12-18 0,13-13 0,15-8 0,15 0 0,13 7 0,9 14 0,4 16 0,-3 24 0,-9 26 0,-13 30 0,-18 31 0,-19 30 0,-18 28 0,-19 30 0,-19 34 0,-18 30 0,-15 26 0,-15 15 0,-11 10 0,-9 0 0,-4-5 0,0-16 0,6-21 0,10-29 0,12-30 0,9-30 0,6-32 0,1-27 0,2-24 0,3-19 0,5-18 0,9-15 0,14-13 0,16-18 0,19-24 0,17-16 0,16-9 0,11 2 0,9 12 0,3 20 0,0 26 0,-5 28 0,-9 29 0,-12 27 0,-14 24 0,-13 24 0,-14 24 0,-16 30 0,-20 35 0,-15 30 0,-15 23-128,-10 14 128,-4 3 0,-3-8 0,-1-17 0,4-25 0,8-31 0,10-35 0,9-35 0,7-31 0,6-26 0,2-21 0,3-18 0,2-12 0,3-10 0,9-8 0,10-7 0,14-12 0,19-20 0,17-13 0,16-10 0,11-2 0,10 3 0,3 7 0,0 11 0,-4 16 0,-6 18-128,-10 24 128,-10 27-128,-11 38 128,-10 50 0,-12 45 0,-12 39 0,-13 28 0,-12 18 0,-13 8 0,-10-3 0,-11-10 0,-10-14 0,-7-19 0,-3-23 0,5-25 0,10-26 0,6-27 0,5-28 0,5-27 0,4-24 0,7-22 0,7-21 0,10-14 0,8-11 0,13-10 0,11-9 0,15-6 0,14-7 0,14 0 0,14 3-128,12 8 128,7 11-128,4 13 128,-1 16 0,-4 19 0,-6 23-128,-12 22 128,-13 26-128,-13 29 128,-9 34 0,-10 33 0,-7 29 0,-9 22 0,-8 17 0,-8 12 0,-10 7 0,-10 2 0,-12-5 0,-8-10 0,-7-13 0,-1-17 0,0-21 0,4-23 0,7-25 0,5-24 0,3-24-128,2-23 128,0-22-128,1-21 128,4-20-128,5-16 128,5-13-128,8-7 128,5-1-128,6 9 128,4 16-128,3 25 128,3 34 0,1 36 0,-1 36 0,2 38 0,2 41 0,0 30 0,-1 21 0,-5 8 128,-9-6-128,-9-15 128,-7-23-256,-6-28 128,-3-34-896,0-33 128,-1-30-12927,2-18 8319</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5:04.855"/>
    </inkml:context>
    <inkml:brush xml:id="br0">
      <inkml:brushProperty name="width" value="0.1" units="cm"/>
      <inkml:brushProperty name="height" value="0.6" units="cm"/>
      <inkml:brushProperty name="color" value="#CC9900"/>
      <inkml:brushProperty name="inkEffects" value="pencil"/>
    </inkml:brush>
  </inkml:definitions>
  <inkml:trace contextRef="#ctx0" brushRef="#br0">909 1025 7040,'0'0'0,"0"0"0,0 0 0,0 0 0,0 0-128,0 0 0,0 0 128,0 0 0,0 0 128,0 0 128,-12 13 0,-15 14 0,-12 11 0,-13 10 128,-9 8 0,-10 7 0,-5 8 128,-4 6 128,0 3 0,3 0 128,5-2-128,8-5 0,8-8-256,9-9 128,10-11-128,11-15 0,12-19-128,13-22 128,12-21-256,13-18 128,13-14-128,12-12 128,11-5-128,14-9 0,18-9 0,11-6-1,9-5 1,0 2 0,-5 5-128,-6 7 128,-8 10-128,-11 13 128,-13 14-128,-14 14 128,-13 14-128,-13 11 128,-11 8-128,-13 10 0,-13 10 0,-13 11 128,-9 11-128,-8 13 0,-6 12 0,-4 12 128,-7 11-128,-8 9 0,-9 4 0,-13 6 128,-14 5-128,-5-3 128,8-12 0,11-16 0,18-18 0,20-20 0,21-23 0,23-20 0,22-18 0,21-16 0,18-15 0,18-17 0,16-16-128,12-14 128,8-9-128,4-1 128,-1 3-128,-4 10 128,-8 13-128,-12 17 0,-16 17 0,-16 17 0,-18 15 0,-18 12 0,-20 13 0,-19 11 0,-19 12 0,-17 12 0,-15 14 0,-10 14 0,-8 13 0,-11 13 0,-14 16 0,-12 8 0,-9 2 0,2-6 0,11-14 0,18-17 128,24-21-128,28-26 128,34-31-128,34-31 128,34-33-128,28-25 128,18-18-128,10-9 128,3-4-128,-2 2 128,-4 7-128,-6 8 128,-8 14-128,-11 13 128,-14 18-128,-18 14 0,-15 15 0,-17 13 0,-18 14 0,-17 14 0,-17 13 0,-15 13 0,-13 13 0,-11 14 0,-12 11 0,-14 15 0,-16 14 0,-12 8 0,-5 1 0,6-9 128,19-19 0,21-20 0,24-21 0,23-22 0,21-22-128,20-20 128,19-22-128,19-18 128,18-15-128,17-13 128,20-15-128,11-9 128,4-5-128,-3-2 128,-8 2-128,-12 6 0,-11 8 0,-12 14 0,-16 18 0,-14 19 0,-13 17 0,-14 20 0,-14 20 0,-14 21 0,-12 21 0,-11 17 0,-11 16 0,-13 14 0,-15 17 0,-9 8 0,-2 3 0,4-9 0,14-17 0,17-20 0,19-21 0,19-22 0,18-19 0,18-21 128,16-21-128,14-18 128,10-18-128,8-14 128,4-9-128,1-11 0,1-9 0,-4-4 0,-7 4 0,-11 9 0,-10 12 0,-10 14 0,-8 14 0,-8 15 0,-7 17 0,-8 18 0,-9 23 0,-11 23 0,-12 19 0,-14 18 0,-15 13 0,-16 18 0,-21 17 0,-12 13 0,-5 5 0,2-4 0,10-11 0,15-21 0,21-23 0,19-26 0,20-22 0,16-23 0,16-21 0,16-21 128,16-22-128,24-27 128,35-29-128,27-22 0,17-12 0,4 0 0,-8 8 0,-16 14 0,-20 19 0,-20 22 0,-19 22 0,-18 20 0,-16 19 0,-14 19 0,-13 19 0,-10 16 0,-11 13 0,-8 10 0,-9 8 0,-9 3 0,-7 2 0,-4-4 0,1-5 0,3-9 0,8-10 0,10-12 0,13-15 0,15-17 128,20-18-128,18-18 0,16-15 0,14-13 0,9-10 0,7-6 0,4-1 0,3 5 0,-2 8 0,-4 9 0,-8 13 0,-12 14 0,-12 16 0,-14 15 0,-15 16 0,-17 14 0,-16 13 0,-15 10 0,-13 9 0,-10 7 0,-9 6 0,-7 3 0,-5 2 0,-1-3 0,5-6 0,8-12 0,11-12 0,16-16 0,20-22 0,21-20 0,21-20 0,19-17 0,14-14 0,14-11 0,14-13 0,12-9 0,8-6 0,2-1 0,-1 4 0,-7 9 0,-13 16 0,-15 16 0,-15 16 0,-14 13 0,-12 12 0,-12 11 0,-13 11 0,-12 13 0,-13 17 0,-12 16 0,-11 11 0,-8 8 0,-8 4 0,-2-1 0,2-6 0,6-8 0,8-10 0,13-15 0,16-17 0,19-18 0,19-17 0,17-16 0,17-14 0,12-10 0,8-4 0,0 1 0,-2 4 0,-7 10 0,-10 10 0,-11 13 0,-14 13 0,-13 13 0,-14 15 0,-16 13 0,-16 13 0,-18 13 0,-20 13 0,-13 8 0,-7 3 0,2-4 0,7-9 0,14-13 0,16-16 0,19-18 0,21-20 0,21-18 0,20-14 0,18-12 0,15-8 0,11-3 0,6-4 0,0 1 0,-4 3 0,-9 8 0,-11 11 0,-17 16 0,-17 15 0,-21 17 0,-22 16 0,-22 12 0,-21 12 0,-19 15 0,-18 19 0,-12 15 0,-9 12 0,-4 6 0,0-3 0,10-12 0,18-19 0,22-22 0,24-25 0,26-23 0,27-24 0,22-20 0,20-18 0,17-13 0,10-10 0,10-7 0,12-3 0,3 2 0,-5 9 0,-11 13 0,-15 14 0,-18 15 0,-17 15 0,-21 16 0,-22 15 0,-20 17 0,-16 14 0,-14 13 0,-12 11 0,-13 7 0,-17 10 0,-11 5 0,-8 4 0,1 1 0,11-4 0,17-9 0,20-13 0,21-17 0,17-14 0,16-15 0,14-17 0,10-16 0,11-14 0,9-12 0,8-10 0,7-6 0,3-1 0,-2 6 0,-4 9 0,-12 14 0,-15 15 0,-17 16 0,-17 15 0,-13 14 0,-12 9 0,-7 6 0,-2-2-128,5-5 128,8-10-1408,13-16 128,16-19-12799,10-10 8447</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5:16.969"/>
    </inkml:context>
    <inkml:brush xml:id="br0">
      <inkml:brushProperty name="width" value="0.1" units="cm"/>
      <inkml:brushProperty name="height" value="0.6" units="cm"/>
      <inkml:brushProperty name="color" value="#CC9900"/>
      <inkml:brushProperty name="inkEffects" value="pencil"/>
    </inkml:brush>
  </inkml:definitions>
  <inkml:trace contextRef="#ctx0" brushRef="#br0">189 3511 9856,'0'0'128,"0"0"0,-1-10 0,-1-6 128,1 0 256,2 5 128,3 10-128,2 16 0,2 17 0,-2 15 0,-1 14 0,-3 7 0,-3 3-128,-2-2 128,-2-7-128,-1-9 0,-1-10-129,0-13 1,1-12-128,0-15 128,-1-17-128,0-19 0,-2-19-128,1-19 0,0-17 0,1-15 0,4-16 0,3-14 0,4-13-128,3 1 128,3 13-128,0 24 128,2 28-128,-2 30 0,0 30 0,-2 31 128,-2 29 0,-2 27 0,-2 23 0,1 23 0,1 20 0,1 15 128,1 5 0,-1-5 0,-1-15 0,-1-22 128,-2-28-128,-1-30 128,-1-30-128,1-29 0,-1-27-128,0-25 128,-1-24-128,0-26 0,2-28 0,3-23 0,3-17 0,5-8 0,4 3-128,2 18 128,0 27-128,-1 36 128,-2 38-128,-4 37 128,-3 37 0,-2 36 0,-4 38 0,-3 31 0,-3 27 0,-3 14 128,-3 6-128,-4-4 128,-1-10 0,-2-20 0,-1-24 0,0-25 0,0-24 0,0-23 0,-4-26-128,-3-24 128,-2-25-128,0-23 0,4-22-128,6-27 128,7-32-256,9-27 128,10-22-128,9-7 128,7 3-128,1 18 128,0 29-128,-7 48 128,-11 64 0,-12 64 128,-10 59 0,-6 47 0,0 38 0,0 24 128,4 14 0,4 3 0,2-6 0,2-15 128,1-24 0,1-28 0,3-34-128,1-35 128,4-36-128,2-36 128,2-36-128,1-38 0,-1-41-128,1-37 128,0-32-128,2-24 0,3-15 0,5-6 0,5 2 0,5 14 0,2 21-128,-2 32 128,-2 39-128,-5 48 0,-6 53 0,-5 53 128,-7 52 0,-5 45 0,-5 41 0,-3 27 0,-7 14 0,-3 4 0,-1-6 0,0-14 128,0-22-128,3-26 128,3-31 0,3-33 0,4-35-128,1-34 128,0-35-128,0-31 128,0-27-128,2-32 0,1-37 0,5-32 0,5-26-128,7-11 128,7-1-128,3 11 128,3 20-128,1 28 128,-1 35 0,-1 38 0,-4 44 0,-2 48 0,-3 52 0,-3 46 0,-5 39 0,-3 29 128,-3 20-128,-4 8 128,-1-2 0,-1-15 0,-2-19 0,1-28 128,1-30-128,2-35 128,1-37-128,1-37 0,2-36-128,1-39 128,2-41-128,0-39 0,3-35 0,2-23 0,3-13 0,2 0 0,3 10-128,0 20 128,0 26-128,-2 30 128,0 32-128,-2 37 128,-1 38-128,-2 42 128,-4 44 0,-5 43 0,-3 41 0,-3 33 0,-3 29 0,-2 19 0,-2 8 0,0-3 0,-1-14 0,-1-27 0,0-38 0,-2-49 128,-2-59-128,-2-56 0,-1-53 0,1-44 0,3-37 0,5-26 0,7-16-128,9-9 128,6-3-128,8 6 0,4 17 0,1 25 0,0 34 0,-2 39 0,-5 42 0,-5 47 128,-4 51 0,-3 46 0,-5 40 0,-5 32 0,-4 27 0,-3 16 0,-4 8 0,-2-3 0,-2-10 0,-1-21 128,2-30 0,1-40 0,2-46-128,3-45 128,2-41-128,3-43 128,4-46-128,5-42 0,5-38 0,8-30 0,7-23 0,8-13 0,9-2 0,5 7 0,5 12 0,2 24 0,-1 30 0,1 42 0,1 50 0,-2 56 0,-5 60 0,-10 58 0,-11 53 0,-13 44 0,-15 35 0,-10 22 0,-7 12 0,-4 0 128,-2-12-128,2-26 128,5-33 0,3-39 0,6-39-128,4-43 128,4-45-128,2-44 0,2-45 0,1-39 0,0-33 0,1-28 0,1-24 0,4-18 0,5-11-128,7-5 128,8 1-128,8 13 0,7 21 0,2 32 0,-1 37-128,-5 42 128,-5 46 0,-9 48 0,-11 53 0,-10 48 128,-10 43 0,-8 34 0,-9 25 0,-4 14 0,-1 5 0,0-7 0,5-19 0,4-28 0,6-35 0,5-39 0,5-41 0,6-39 0,2-36 0,5-37 0,4-39 0,4-37 0,4-32 0,4-23 0,4-16-128,8-9 128,11-3-128,8 9 0,3 25 0,-1 35 128,-8 48 0,-10 53 0,-13 60 0,-14 56 0,-16 51 0,-13 43 0,-10 30 0,-7 21 128,-4 12 0,1 1 0,0-8 0,1-19 0,3-26 0,2-30 0,2-35 0,3-37 0,4-35-128,2-39 128,4-40-128,3-42 128,5-45-128,6-39 0,7-33 0,9-21 0,8-10-128,9 1 128,9 6-128,6 18 0,5 23 0,-1 33 0,-2 38 0,-6 45 128,-8 52 0,-10 50 0,-10 49 0,-9 42 0,-10 33 0,-8 25 0,-9 18 0,-6 9 128,-5-2-128,-2-11 128,0-25-128,3-30 128,4-33 0,7-38 0,7-38-128,7-39 128,7-38-128,6-39 0,9-41 0,7-38 0,9-30 0,7-22 0,7-12-128,4 2 128,4 10-128,1 23 128,-2 30-128,-3 36 0,-5 38 0,-6 39 128,-8 43 0,-9 40 0,-7 42 0,-8 36 0,-5 35 0,-6 30 0,-5 28 0,-5 19 128,-1 10 0,-4-1 0,-2-15 0,0-27 0,-1-34 0,3-40 0,2-40-128,2-46 128,2-51-128,3-50 0,6-47 0,6-40 0,7-31-128,7-24 128,8-13-128,7-8 128,3-1-128,3 9 0,0 16 0,-1 24 0,-3 29 0,-4 35 0,-3 34 0,-4 37 128,-6 36 0,-5 41 0,-5 43 0,-7 54 0,-10 61 0,-7 47 128,-7 28-128,-3 3 128,-2-17-128,1-35 128,3-45 0,4-52 0,2-58-128,5-52 128,7-50-128,5-43 128,9-38-128,5-27 0,7-22 0,4-11 0,5-5 0,2 6 0,2 12-128,-1 20 128,-1 26-128,-3 27 128,-3 28 0,-2 28 0,-2 26 0,-1 26 0,0 26 0,-3 30 0,-5 33 0,-6 31 0,-6 28 128,-5 22 0,-8 13 0,-4 4 0,-1-9 0,0-18 0,2-27 0,2-34 0,4-36-128,3-39 128,3-38-128,3-35 0,2-33 0,4-33 0,4-38 0,6-29 0,4-20-128,6-10 128,4 2-128,4 13 0,6 18-128,3 25 128,2 26 0,-1 29 0,-3 28 0,-3 28 128,-4 29 0,-5 28 0,-4 31 0,-7 32 0,-10 37 0,-7 33 0,-8 31 0,-7 21 128,-6 14-128,-5 2 128,-4-6 0,-1-19 0,0-25-128,3-33 128,6-36-128,5-39 128,6-40-128,4-38 0,3-35 0,5-37 0,2-38-128,5-34 128,4-30-128,5-19 0,7-9-128,6 2 128,3 13-128,2 19 128,0 25-128,-1 31 128,-3 32 0,-3 32 0,-3 29 0,-2 28 128,-2 25 0,-3 25 0,-2 22 0,-3 26 0,-2 31 0,-4 28 0,-3 25 0,-4 15 128,-4 2-128,-2-7 128,-3-16 0,-1-24 0,0-32-128,-2-37 128,-6-43-128,-4-39 128,-4-39-128,-1-36 0,1-36 0,5-30 0,7-23 0,9-13 0,10-7 0,10 2 0,9 8 0,7 16 0,5 21-128,2 23 128,-2 28 0,-1 26 0,-1 25 0,-2 24 0,1 21 0,2 20 0,-1 16 128,0 17 0,-3 16 0,-1 22 0,-3 30 0,-3 26 128,-6 20-128,-8 11 128,-10 3-128,-10-6 0,-9-11 0,-6-18 0,-3-25-128,-2-28 128,4-31-128,-1-32 128,-2-31-128,-3-30 0,-3-30 0,0-35 0,2-36-128,6-33 128,11-26-128,10-16 0,11-8 0,10 6 0,8 13-128,8 23 128,4 27 0,3 29 0,-1 32 0,-1 33 128,1 30 0,0 29 0,1 25 0,1 28 0,1 30 0,-2 28 128,-4 28 0,-6 21 0,-8 18 0,-8 8 0,-9 3 0,-9-8 0,-9-18 0,-9-23 0,-7-27-128,-3-29 128,1-32-128,1-32 128,0-33-128,2-30 0,1-30 0,3-34 0,4-35 0,5-32 0,6-25-128,8-14 128,9-7-128,8 8 128,8 17-128,6 26 0,6 31 0,3 35 128,0 35 0,-2 34 0,0 32 0,0 35 0,1 36 0,3 34 0,-1 30 0,0 28 0,-4 23 0,-4 15 128,-6 7-128,-7-1 128,-6-6-128,-8-15 128,-6-22-128,-9-30 128,-8-36-128,-7-42 0,-9-47 0,-3-42 0,0-35 0,5-35 0,6-36-128,6-30 128,8-25-128,9-15 0,9-6-128,9 5 128,7 17 0,6 25 0,6 28 0,2 34 128,-1 36 0,-1 37 0,-4 36 0,-2 37 0,-2 41 0,-3 38 0,-4 35 0,-1 26 128,-2 17-128,-1 9 128,-1-1 0,-3-8 0,-1-15 0,-3-21 0,-5-28-128,-4-27 128,-3-31-128,-1-28 128,-1-26-128,-1-28 0,-1-29 0,0-26 0,-1-27 0,2-28 0,-1-32 0,3-24 0,3-20-128,5-8 128,6 3-128,5 18 0,5 30 0,1 34 128,2 40 0,-1 39 0,1 36 0,2 36 0,1 39 0,0 33 0,1 27 0,-2 19 0,-3 10 0,-2 3 128,-3-9-128,-2-13 128,-2-19-128,-4-20 128,-3-21-128,-3-22 128,-1-23-128,-3-21 0,-2-17 0,-5-20 0,-9-20 0,-7-23 0,-7-24-128,-3-20 128,1-19-256,3-19 128,4-20-128,8-6 128,9 10-128,12 17 128,13 25 0,10 30 0,9 32 0,6 34 128,3 36 0,0 36 0,-2 37 0,-3 29 0,-3 19 0,-4 10 0,-3 0 0,-4-8 128,-4-14-128,-4-22 128,-4-24-128,-3-26 128,-3-22-128,-3-20 0,-4-18 0,-7-22 0,-7-26 0,-8-26 0,-5-26 0,-4-41 0,-3-53-128,3-39 128,8-19-128,10 7 0,12 29-128,9 47 128,7 60 0,3 65 0,-2 66 0,-4 57 128,-4 48 0,-3 33 0,-1 19 0,1 9 0,2-1 0,1-10 0,0-17 0,0-24 128,-1-27-128,-2-30 128,-2-28-128,-2-30 128,-5-30-128,-5-30 128,-5-30-128,-5-33 0,-4-38 0,-2-36 0,2-34 0,3-21 0,8-12 0,7 4 0,7 15 0,6 27 0,5 37 0,4 42 0,1 45 0,0 52 0,-2 57 0,-1 51 0,-2 48 0,-2 38 0,-2 28 0,-1 13 0,1 2 0,-1-10 128,-2-17-128,-2-25 128,-2-33 0,-2-34 0,-2-31-128,-1-33 128,-4-31-128,-1-30 128,-3-28-128,0-25 0,0-23 0,0-30 0,1-38 0,1-33 0,4-29-128,2-12 128,5 2-128,3 19 0,4 34 0,3 43 0,2 51 0,0 56 128,-1 60-128,-2 54 128,-1 48 0,-2 36 0,1 26 0,0 16 0,2 7 0,0-3 0,2-8 0,-1-18 0,-1-24 0,-1-29 128,-1-32-128,-2-35 128,-1-33-128,-3-34 128,-1-32-128,-3-34 0,-2-38 0,-2-35 0,0-33 0,2-24 0,3-17-128,4-3 128,3 5-128,3 22 128,2 32-128,1 46 128,0 58 0,-2 60 0,0 62 0,-1 51 0,0 43 0,1 38 128,0 35-128,0 16 128,-3-2 0,-2-21 0,-5-34 0,-2-41 0,-2-44 0,-3-49 0,-4-52-128,-5-50 128,-4-47-128,-3-39 128,-2-36-128,-1-26 0,2-17 0,5-7 0,6 4-128,9 15 128,6 23-128,6 35 128,4 42-128,2 49 128,3 54 0,1 52 0,2 49 0,1 41 0,1 36 0,2 25 128,3 15-128,2 3 128,1-6-128,-1-19 128,-3-29 0,-5-35 0,-4-38-128,-7-44 128,-8-47-128,-6-47 128,-7-47-128,-8-43 128,-5-38-128,-5-32 0,0-24 0,0-13 0,4-2 0,6 13 0,8 26-128,6 37 128,4 45-128,2 53 128,4 56-128,1 56 128,2 50 0,0 43 0,-1 32 0,0 23 0,-2 13 0,0 2 0,-1-2 0,-2-11 128,-2-16-128,-1-23 128,-1-28-128,-2-31 128,1-30 0,-3-32 0,-3-33-128,-6-32 128,-3-30-128,-4-35 0,-3-37 0,-3-35 0,1-30 0,4-18 0,9-6 0,11 9 0,10 22 0,11 31 0,7 39-128,5 43 128,2 46-128,0 45 128,0 47 0,-1 39 0,-1 32 0,-3 18 0,-2 9 0,-4 0 0,-4-10 0,-5-15 0,-3-20 0,-3-24 0,-1-27 0,-3-27 0,-4-24 0,-4-24 0,-5-26-128,-5-24 128,-3-22-256,0-21 128,1-18-256,2-23 0,4-27 0,5-8 0,4 11 128,4 32 0,4 49 128,1 60 0,4 66 0,1 57 128,3 46 0,0 31 0,1 16 0,-3 1 0,-3-9 0,-5-19 0,-5-25 0,-4-30 128,-3-30-128,-1-34 128,-1-36-128,0-35 128,0-30-128,1-35 0,1-34 0,1-33 0,2-31 0,4-19 0,6-12 0,9 0 0,9 11 0,8 22 0,8 34 0,4 44 0,2 55 0,-2 56 0,-6 57 0,-8 48 0,-8 39 0,-10 28 0,-10 20 0,-9 10 0,-11 0 0,-6-8 0,-5-15 0,0-23 128,2-28-128,4-31 0,7-33 0,5-32 0,1-32-128,2-30 128,-1-26-256,0-22 0,0-20-256,3-24 0,2-29-128,6-25 0,6-20 129,8-11 127,9-4 0,9 7 128,12 17 0,10 29 0,9 39 128,8 49 128,3 55 0,1 58 0,-5 57 0,-12 49 128,-17 38 128,-20 26 0,-20 13 128,-19 3 0,-14-6-128,-10-16 0,-8-22-1,-2-29 129,4-34-256,6-35 128,10-34-256,8-33 128,7-31-128,5-30 0,3-27 0,3-30 0,3-33 0,3-32 0,3-31-128,8-20 128,10-11-128,12 0 0,13 9 0,12 21 0,12 29 0,10 40 128,8 47 0,2 49 0,-5 51 0,-10 47 0,-14 38 0,-16 30 128,-16 23 0,-22 16 0,-28 14 0,-23-1 128,-18-15-128,-8-24 0,0-32-128,6-34 128,8-35-128,9-36 0,11-34 0,8-31 0,10-29-128,9-31 0,11-33-128,11-29 0,12-23-256,15-11 129,15-1 127,16 12 0,14 23 128,9 36 0,4 44 128,-2 50 0,-7 51 0,-10 49 0,-14 44 0,-16 35 128,-16 27 0,-15 16 128,-14 10 128,-12 0-1,-11-5 1,-9-13 0,-8-18-256,-6-23 128,-4-26-128,-1-26 0,5-26-128,6-28 0,2-30-128,5-27 128,5-29-256,8-31 0,10-35-512,13-31 129,15-24 127,15-12 0,15-2 256,8 14 128,6 24 0,2 36 128,-1 44 0,-1 45 0,1 44 128,-2 41 0,-3 36 0,-7 33 128,-9 25 0,-13 17 0,-16 8 0,-16 0 0,-17-4 0,-15-11 127,-8-17-127,-5-20 0,3-25-128,5-26 0,9-22-128,5-25 0,3-24 0,2-26 0,3-25-128,2-32 128,6-38-128,7-37 0,10-34-128,12-24 128,11-15 0,13 3 0,17 18 128,14 33 0,15 44 0,7 50 0,1 54 128,-7 52 0,-17 48 0,-22 41 128,-24 33 0,-27 22 0,-26 13 0,-22 6 0,-22 0-128,-14-6 128,-8-9-128,-2-16 128,4-21-128,7-24 0,13-26-128,11-27 0,9-28 0,5-28 0,4-30-128,7-45 128,12-60-256,18-47 0,19-32-128,17-12 128,15 4 0,10 19 0,8 25 128,6 31 0,9 34 128,9 39 0,9 40 0,3 40 0,0 39 0,-8 34 128,-13 31-128,-19 23 128,-21 18 0,-23 7 0,-24 1 0,-25-7 0,-19-12 0,-19-18 0,-12-23 0,-4-25 0,7-25-128,8-28 128,9-30-128,9-32 0,7-30 0,10-34 0,8-38-128,11-29 128,13-24-128,13-11 128,14-3-128,13 8 0,16 15 0,14 20 0,14 24 0,10 26 128,8 29 0,-1 29 0,-6 33 0,-9 32 0,-13 33 0,-16 30 128,-13 26 0,-17 21 0,-15 13 0,-18 8 0,-19 0 0,-20-2 0,-22-5-128,-16-8 128,-15-13-128,-1-16 128,8-21-128,14-19 0,15-20 0,11-20 0,8-21-128,7-22 0,6-20-128,9-19 128,12-15-128,11-12 128,13-9 0,14-11 0,15-12 0,15-5 128,14 5 0,11 15 0,8 22 0,2 29 0,-1 33 0,-7 35 128,-11 33 0,-17 30 0,-23 23 0,-26 15 0,-28 10 0,-26 1 0,-24-1 0,-18-4 0,-8-5 0,-2-8 0,4-14 0,11-14 0,12-17-128,15-19 128,12-24-128,14-24 0,16-24 0,16-23 0,16-23 0,16-23 0,16-28-128,12-20 0,11-14-128,7-4 0,3 5 0,-4 11 0,-11 14 0,-18 23 128,-22 32 0,-23 35 0,-23 37 0,-18 34 0,-15 32 0,-14 35 128,-16 37 0,-10 30 0,-6 22 0,1 12 0,9 5 0,14-7 128,19-12 0,22-23 128,25-30-128,26-34 128,23-36 0,20-38 0,15-37 0,7-35 0,4-31-128,0-24 0,-1-19-128,-4-9 128,-7-3-128,-12 4 128,-16 7-128,-15 16 0,-15 23 0,-13 23 0,-16 23 0,-15 21 0,-14 20 0,-11 20 0,-12 16 0,-8 17 0,-6 15 0,-3 11 0,1 11 0,5 6 0,9 3 0,13-3 0,14-5 0,18-12 0,20-13 0,22-19 0,20-20 0,16-23 0,12-24 0,10-30 0,8-31 0,4-26 0,3-17 0,-5-6 0,-10 3 0,-14 14 0,-16 25 0,-22 28 0,-25 27 0,-25 28 0,-22 25-128,-20 23 128,-19 21-128,-16 20 128,-16 20-128,-6 16 128,1 13-128,10 3 128,17-4-128,21-12 128,21-18 0,21-18 0,19-19 0,17-19 0,17-18 0,16-18 0,19-20 0,19-23 128,22-28-128,15-26 128,9-24-128,2-18 128,-5-12-128,-11-4 128,-16 1-128,-17 11 128,-22 18-128,-20 22 0,-18 24 0,-19 27 0,-19 27 0,-18 27 0,-17 27 0,-18 27 0,-20 27 0,-14 21 0,-7 18 0,4 9 0,10 0 0,20-3 0,25-7 0,29-17 0,28-23 0,32-28 128,30-30-128,25-32 128,21-30-128,9-26 128,1-22-128,-3-18 128,-7-13-128,-11-4 128,-14 3-128,-16 12 128,-20 20-128,-20 21 0,-22 20 0,-21 18 0,-17 19 0,-16 18 0,-12 19 0,-11 17 0,-10 14 0,-4 11 0,-2 6 0,3 4 0,6 3 0,8-1 0,13-1 0,14-5 0,18-7 0,18-12 0,19-12 0,18-17 0,17-17 0,14-18 128,13-19-128,11-21 128,7-22-128,0-18 128,-5-14-128,-11-4 128,-18 7-128,-15 13 128,-16 15-128,-13 17 0,-11 15 0,-11 17 0,-15 14 0,-12 16 0,-12 14 0,-8 10 0,-3 8 0,2 5 0,6 3 0,9 1 0,13 2 0,12 0 0,13 1 0,10-1 0,10 0 0,8-1 0,5-2 0,4-2 0,3-5 0,-1-5 0,-3-6 0,-5-7 0,-6-8 0,-6-6 0,-5-8 0,-4-7 0,-4-7 0,-4-4 0,-1-3-128,-2 0 0,0 3-640,1 4 128,-1 5-768,-1 5 129,-1 5-10241,1 3 6656</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5:19.53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1058 2068 6144,'0'0'128,"0"0"0,0 0 512,0 0 0,0 0 128,0 0 128,-1-8-256,-2-7 0,-4-9-256,-6-12 128,-8-12-256,-11-15 0,-10-13-256,-12-16 128,-9-16-128,-10-21 0,-7-26-256,-4-17 0,0-6-384,6 4 128,10 16 256,13 21 0,13 29 0,14 27 128,11 24 0,9 20 0,5 16 128,4 17 128,5 16 128,4 19 128,7 18 0,8 19 128,10 21 128,13 23 128,13 26-128,13 17 0,8 7-128,3-2 128,-1-8-256,-7-13 128,-11-16-128,-13-18-1,-15-21-127,-14-21 0,-10-21-128,-13-20 128,-14-21-128,-13-20 0,-12-21-128,-10-19 128,-11-16-128,-7-15 0,-5-15-256,-4-18 128,-4-25-384,-2-18 1,1-9-1,6 5 0,11 19 0,12 27 128,14 31 256,15 36 0,16 36 128,15 35 0,13 30 0,12 31 0,11 32 128,8 26 0,10 19 128,5 11 128,5 3 0,2-3 128,0-9-128,-5-14 127,-8-18-127,-10-18 128,-11-19-256,-11-18 0,-10-19-128,-9-21 128,-9-20-128,-9-22 0,-11-22-128,-11-21 128,-12-20-128,-14-22 0,-16-28-128,-13-22 128,-7-19-256,-3-10 128,-2-7-256,5 5 0,9 12 0,14 21 0,19 30 0,18 33 1,20 32 255,16 34 0,16 33 128,16 36 0,15 42 0,14 38 0,15 32 0,14 24 128,14 13 0,8 4 127,1-6-127,-6-16 128,-12-22-128,-15-26 128,-19-28-128,-17-27 0,-15-25 0,-14-21 0,-11-16 0,-9-17 0,-9-16-128,-9-15 128,-9-16-128,-10-17 0,-11-17 0,-16-19 0,-16-26-128,-13-22 128,-5-18-256,3-11 0,8-3-256,13 2 128,13 8-127,14 11 127,12 17-128,12 20 128,9 26 0,7 25 128,6 23 128,6 26 128,6 25 0,8 26 0,11 26 0,14 29 128,18 32 256,17 29 0,17 22 0,9 14 0,4 3-128,-5-4 0,-9-11-1,-15-17 1,-15-21 0,-16-23 0,-15-25 0,-13-21 0,-11-23-128,-8-20 128,-11-22-128,-10-22 0,-8-24-128,-10-21 128,-11-20-128,-14-21 0,-19-24-128,-13-19 128,-11-13-256,1 2 0,7 13-128,14 23 0,19 28 0,18 26 1,16 24 127,15 20 128,14 22 0,14 20 128,15 21 0,18 24 0,20 28 128,17 26 0,13 24 0,6 15 127,2 6-127,-4-1 0,-10-8 0,-12-16 0,-11-20 0,-13-24 0,-16-25-128,-14-28 0,-17-29-128,-15-28 128,-13-24-1151,-12-24-1,-12-20-256,-13-23 128,-14-20-7040,6 14 4480</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5:20.766"/>
    </inkml:context>
    <inkml:brush xml:id="br0">
      <inkml:brushProperty name="width" value="0.1" units="cm"/>
      <inkml:brushProperty name="height" value="0.6" units="cm"/>
      <inkml:brushProperty name="color" value="#CC9900"/>
      <inkml:brushProperty name="inkEffects" value="pencil"/>
    </inkml:brush>
  </inkml:definitions>
  <inkml:trace contextRef="#ctx0" brushRef="#br0">386 488 7808,'0'0'-128,"4"7"128,11 12 256,13 21 0,19 25 768,15 26 128,10 22-512,7 16 0,2 6-128,-4 0 128,-7-7-128,-12-12 0,-12-20-128,-14-20 128,-11-22-128,-11-23 0,-10-20-256,-10-21 128,-11-19-128,-11-18 0,-14-17-128,-11-16 0,-12-17 0,-12-17 0,-15-19-128,-7-12 0,-1-8-128,7 1 128,10 8-256,14 16 128,17 23 0,17 22 0,13 20 0,13 23 128,11 21 0,9 24 128,9 25 0,9 25 0,10 22 128,13 28 128,18 32 128,15 25 128,12 16 0,8 5 0,0-4-129,-6-12 1,-11-18-128,-16-23 128,-16-27-128,-16-26 0,-14-26-128,-15-25 0,-15-25-128,-18-24 128,-17-23-128,-18-24 0,-20-27 0,-13-23 0,-9-21-128,-2-15 128,3-10-256,10-4 128,12-2-256,13 6 128,13 12-128,13 20 0,12 27 129,10 32-1,11 32 128,10 32 0,10 33 128,9 34 0,11 36 0,11 34 0,11 28 128,11 20 0,10 14 128,7 3-1,7-2 129,3-10 0,-4-14-128,-9-22 128,-13-26-256,-16-27 128,-16-28-256,-17-27 128,-17-26-128,-18-25 0,-17-21 0,-18-20 0,-15-18 0,-14-20 0,-12-24-128,-6-18 0,1-15-128,6-2 0,13 8-128,14 18 128,17 27-128,16 27 129,13 25-1,12 22 0,10 21 256,13 37 0,17 53 0,19 48 0,17 39 256,16 24 0,9 10 127,4-3 129,-4-16-128,-10-24 128,-13-31-256,-16-32 0,-15-31-128,-15-29 0,-13-29-128,-13-28 0,-13-26 0,-13-23 0,-13-20-128,-13-21 128,-15-24-384,-10-15 128,-1-10-256,5 7 0,14 18 0,13 25 1,15 27 127,13 30 0,15 27 256,13 28 0,17 27 128,17 29 0,20 30 0,17 28 0,13 22 0,8 18 128,1 13-128,0 3 128,-4-2 0,-5-9 0,-6-14 0,-10-17 0,-12-19-128,-12-22 128,-14-23-128,-15-26 0,-15-30-128,-15-29 128,-15-26-1152,-11-22 128,-7-18-8576,3 7 5504</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5:21.940"/>
    </inkml:context>
    <inkml:brush xml:id="br0">
      <inkml:brushProperty name="width" value="0.1" units="cm"/>
      <inkml:brushProperty name="height" value="0.6" units="cm"/>
      <inkml:brushProperty name="color" value="#CC9900"/>
      <inkml:brushProperty name="inkEffects" value="pencil"/>
    </inkml:brush>
  </inkml:definitions>
  <inkml:trace contextRef="#ctx0" brushRef="#br0">119 89 11776,'0'0'0,"0"0"0,8 1 128,8 2 128,7 2 0,4 4 0,3 2 128,-1 4 128,-1 4-128,-4 7 0,-3 4-128,-6 6 0,-5 3-128,-6 1 0,-6-1-128,-4-5 128,-4-4-128,-5-9 0,-8-10-256,-7-10 128,-6-10-256,-3-10 0,-2-11-128,2-8 128,3-6-128,6-5 0,6-1 0,9 1 128,7 4 256,9 4 0,7 8 128,7 7 0,5 9 128,6 9 128,5 10 128,3 9 128,2 11 128,-1 8 0,-1 9-128,-5 7 128,-5 7-256,-7 5 128,-6 2-128,-6 2 0,-6 0-257,-5-2 129,-3-4-256,-4-6 128,-1-9-128,-2-6 0,-1-6 0,0-7 0,0-5 0,1-5 0,3-3-128,2-4 128,5-6-256,3-7 129,6-8-129,3-9 128,2-7-128,5-4 128,2-3 0,4 0 128,1 5 0,2 8 0,0 13 0,0 14 128,-1 16 0,-3 16 128,-3 13 128,-5 13-1,-3 13 1,-5 10 128,-4 6-128,-4 5 128,-4 2-256,-2-3 128,-2-5-256,-3-6 0,-1-8-128,-2-7 0,-2-7-512,1-8 128,0-6-13055,4-11 8319</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43.231"/>
    </inkml:context>
    <inkml:brush xml:id="br0">
      <inkml:brushProperty name="width" value="0.35" units="cm"/>
      <inkml:brushProperty name="height" value="0.35" units="cm"/>
      <inkml:brushProperty name="color" value="#722E04"/>
    </inkml:brush>
  </inkml:definitions>
  <inkml:trace contextRef="#ctx0" brushRef="#br0">1 17926 6272,'7'-3'192,"72"-24"1483,-22 9-478,0-3 0,-2-2 0,76-44 1,-95 41-873,-2-2 0,53-53 0,14-14 321,-31 40-382,2 4 1,2 2-1,2 4 1,111-48 0,-21 17 492,194-119 0,169-161-96,-424 289-559,4 4 0,118-48-1,-125 62-43,7-7-1,-4-5 0,108-81 0,240-172 156,-341 236-128,3 5 1,198-93-1,-195 113 43,-1-5 0,180-121 0,-135 68 11,196-102-1,683-404 609,-944 550-710,2 5 1,4 4-1,122-50 0,777-371 219,-946 448-256,497-259 0,-334 198 0,154-70 22,-337 145 4,393-205 54,-375 190-80,112-68 0,253-111 0,-265 148 0,476-219 0,-352 126 0,217-110 0,22 35 0,-303 138 0,-91 38 0,193-120 0,-304 167 0,528-313 0,-472 288 0,319-161 0,-11-22 0,-278 153 0,245-154 0,-227 151 0,128-53 0,-62 45 0,131-59 0,-222 90 0,119-78 0,24-39 0,56-37 0,15 24 0,-270 155 2,153-74 61,192-126 0,-378 216-63,310-191 107,189-76 42,-239 136-148,-105 57 52,204-136 0,-150 71-42,338-168-1,122-50 118,-596 312-121,288-175-21,11 23 128,272-137-93,-492 242-21,227-131 0,-258 159 0,154-58 0,-102 57 0,267-145 0,-132 21-1,86-48 24,-275 180 35,182-62 0,-30 15-72,-209 77 15,-1-2 1,67-47-1,112-90-1,311-190 0,-168 165 0,-356 177 0,-1-1 0,0-1 0,-2-2 0,0 0 0,-1-2 0,-1-1 0,30-37 0,7-20-22,104-126 104,-128 165-59,1 2 0,78-62-1,76-52-22,-150 115 0,-2-2 0,48-61 0,56-96 91,116-142-54,-224 297-37,-2-2 0,-2-1 0,-2-1 0,34-71 0,160-318 0,-198 392 0,-2-2 0,-1-1 0,-3-1 0,-2 0 0,23-93 0,-29 66 0,-3-1 0,-4-1 0,-5-105 0,-1 161 0,0 0 0,-1 0 0,-1 1 0,-1-1 0,-1 1 0,-9-23 0,11 34 0,-1-1 0,0 1 0,-1 0 0,0 0 0,-1 1 0,1 0 0,-1-1 0,-1 2 0,1-1 0,-1 1 0,0 0 0,-1 0 0,1 1 0,-1 0 0,-11-5 0,-10-2 0,-1 1 0,0 1 0,-35-7 0,-98-10 0,-22 8 0,-357 11 0,22 39 0,125-6 0,11 6 0,120-6 0,-55 7 0,1 29 0,-139 73 0,324-86 0,-178 90 0,-301 164 0,217-156 0,73-32 0,-282 143 0,429-165 0,21-10 0,57-33 0,90-46 0,-16 4 0,22-7 0,1 0 0,-1 0 0,0 0 0,1 0 0,-1-1 0,1 1 0,-1 0 0,1 0 0,-1 0 0,1-1 0,-1 1 0,1 0 0,-1-1 0,1 1 0,0 0 0,-1-1 0,1 1 0,-1-1 0,1 1 0,0-1 0,0 1 0,-1-1 0,1 1 0,0-1 0,0 1 0,-1-1 0,1 1 0,0-1 0,0 1 0,0-1 0,0 1 0,0-1 0,0 1 0,0-1 0,0 0 0,0 1 0,0-1 0,0 1 0,0-1 0,0 1 0,0-1 0,1 0 0,1-10 0,0-1 0,1 1 0,0 1 0,1-1 0,0 0 0,1 1 0,0 0 0,1 0 0,0 1 0,0-1 0,1 1 0,8-8 0,11-11 0,1 2 0,39-30 0,-13 18 0,3 3 0,82-40 0,-97 54 0,391-195 0,173-94 0,-358 178 0,-173 97 0,111-36 0,-42 25 0,524-140 0,-528 161 0,226-50 0,-278 52-7,460-110 18,9 46-249,-414 75 145,0 7 1,163 15-1,-107 5 72,-72-13-110,-77-4 105,-1 3 0,1 2 0,93 18 0,-53 1 26,-1 4 0,-1 3 0,114 57 0,-53-20 0,-108-51 0,-2 1 0,0 2 0,-1 2 0,-1 1 0,34 26 0,-64-40 2,1 0-1,-1 0 0,0 0 1,0 1-1,-1 0 0,7 15 1,21 55-118,-29-62 103,0-1-1,-1 1 1,-1-1 0,-1 1 0,0 24 0,-10 84-53,5-93 61,-1 14 5,-2 0 0,-15 56 0,18-91 0,0 0 0,-1-1 0,1 1 0,-2-1 0,1 0 0,-1-1 0,-1 1 0,-11 11 0,-10 7 0,-32 24 0,32-27 0,-43 35 0,3 4 0,-102 120 0,32 7-67,6-9 6,84-127 61,-1-3 0,-3-1 0,-79 57 0,-30 28 0,8 11 0,47-43 0,-140 106 0,113-114 0,8-7 0,-131 121 0,176-133 0,-125 114 0,150-144 0,-114 74 0,-152 44 0,-23 15 0,31 26 0,-33 19 0,218-155 0,-265 101 0,271-115 0,-212 130 0,138-70 0,-347 176 0,449-248 0,-179 57 0,28-13 0,-289 169 0,15 41 0,519-297 0,-76 42 0,-2-4 0,-132 47 0,100-48 0,2 5 0,-159 87 0,219-101 0,-491 312 0,471-289 0,-107 76 0,131-98 0,-1-3 0,-52 23 0,-285 136 0,288-131 0,-167 127 0,134-86 0,-4-6 0,-3-6 0,-189 86 0,164-94 0,-150 73 0,210-94 0,-95 67 0,108-60 0,-21 16 0,-186 100 0,3-39 0,-79 40 0,14 27 0,-1 20 0,253-167 0,-173 69 0,246-115 0,-186 82 0,-501 349 0,539-327 0,99-67 0,-3-4 0,-165 65 0,59-33 0,3 8 0,4 8 0,-192 133 0,309-184 0,-208 131 0,198-130 0,-139 56 0,-87 24 0,218-84 0,-122 78 0,-232 159-85,-21-33 42,327-185 43,-14 5 0,-182 111 0,166-72 0,-386 231 0,-148 8 0,602-301-10,-112 66-1,-9 32-94,-146 83 103,-5-15 2,168-91 0,9 2 64,-204 166 0,328-235-58,-3-3-1,-2-3 0,-104 47 1,36-28 129,-138 65 84,8 25-61,122-50-44,-173 105 6,110-87-120,-49 26 0,79-54 0,-98 54 0,14 22 0,158-93 0,-3-4 0,-119 56 0,187-107 0,-60 28 0,-144 94 0,40-16 0,38-24 0,-155 144 0,121-86 0,162-134 21,-2-1-1,0-2 1,-52 23-1,-124 37 169,109-44-204,-13 17 74,-1 0 10,99-47-69,0 1 0,0 1 0,1 0 0,0 2 0,1 0 0,0 1 0,1 1 0,-30 31 0,-94 94-42,132-130 214</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43.235"/>
    </inkml:context>
    <inkml:brush xml:id="br0">
      <inkml:brushProperty name="width" value="0.35" units="cm"/>
      <inkml:brushProperty name="height" value="0.35" units="cm"/>
      <inkml:brushProperty name="color" value="#722E04"/>
    </inkml:brush>
  </inkml:definitions>
  <inkml:trace contextRef="#ctx0" brushRef="#br0">1 17485 8064,'25'-14'3881,"-25"14"-3840,0 0 0,0 1 0,0-1 0,0 0 0,0 1 0,0-1 0,0 0 0,0 1 0,0-1 0,0 0 0,-1 2 205,1-1-205,30-20 264,-23 14 19,217-161 1768,-132 95-1774,-20 16-178,176-128 498,-176 134-504,123-60-1,-94 63-135,133-71 111,77-78 34,24-14 13,-156 108 132,345-141 0,-441 212-214,151-79 1,19-47 20,108-59-41,-324 196-53,543-264 126,-419 211-127,-3-8 0,188-126 0,234-132 55,-294 180 40,137-116 13,-202 124-110,-86 62 2,215-104 0,137-51 128,106-122-128,-473 292-7,8-6 75,247-112-1,-270 145-67,-95 42 0,-12 5 0,-20 8 0,-44 17 0,1 2 0,-71 43 0,-124 89 0,168-101 0,-6 2 0,-534 318 0,542-332 0,-569 322 0,466-247 0,-471 268 0,489-305 0,-193 105 0,330-167 5,1 2-1,2 1 0,1 2 1,-44 45-1,66-63 76,13-15-55,19-24-2,14-8 11,3 2 1,1 1-1,65-44 1,145-78 67,-59 40-1,-134 80-97,929-582 419,-99 126-202,-191 109-208,-255 128-13,298-162 0,-355 231 0,113-60 0,841-385-362,-1081 544 309,-133 48-59,159-75-1,15-47-144,12-5-108,-238 133 188,1 3 1,111-31-1,-164 58 25,-18 3 152,0 0-1,0 0 0,0 0 1,0 0-1,0 0 0,0 0 0,0 0 1,0 0-1,1 0 0,-1 0 1,0 0-1,0 0 0,0 0 0,0 0 1,0 0-1,0 0 0,0 0 0,0 0 1,0 0-1,0 0 0,0 0 1,0 0-1,0 1 0,0-1 0,0 0 1,0 0-1,0 0 0,1 0 0,-1 0 1,0 0-1,0 0 0,0 0 1,0 0-1,0 0 0,0 0 0,0 1 1,0-1-1,0 0 0,0 0 1,0 0-1,0 0 0,0 0 0,0 0 1,-1 0-1,1 0 0,0 0 0,0 0 1,0 0-1,0 0 0,0 1 1,0-1-1,0 0 0,0 0 0,0 0 1,0 0-1,0 0 0,0 0 0,0 0 1,0 0-1,0 0 0,0 0 1,0 0-1,-1 0 0,1 0 0,0 0 1,0 0-1,-12 9-33,12-9 34,-170 80-171,70-37 86,-776 338 63,-196 101 44,1043-466 113,11-7 181,34-21-42,51-29-106,1 3-1,78-31 1,-68 33-138,162-72-30,-59 28 0,185-112 0,-291 146 16,382-229 83,17 20-86,-380 210-13,467-249 0,146-95 0,-527 300 0,332-174 0,-142 48 0,332-177 0,-682 379 0,-52 26 0,-61 34 0,-154 104 0,192-114 0,7-6 0,-640 379 0,369-276 0,316-132 0,14-4 0,24-6 0,6-8 0,56-29 0,-25 10 0,99-52 66,186-127-1,-67 36-68,213-78 69,-19 11-4,-179 65-62,223-121 0,-461 268-46,2 3 0,1 3 0,1 3 0,1 3-1,94-15 1,-135 34-39,-31 2 84,-1 0 0,1 0 0,0 0 0,0 0 0,0 0 0,0 1 0,-1-1 0,1 0 0,0 0 0,0 0 0,0 0 0,0 1 0,0-1 1,0 0-1,0 0 0,0 0 0,0 1 0,0-1 0,0 0 0,-1 0 0,1 0 0,0 1 0,0-1 0,0 0 0,0 0 0,1 0 0,-1 1 0,0-1 0,0 0 0,0 0 0,0 0 0,0 0 1,0 1-1,0-1 0,0 0 0,0 0 0,0 0 0,0 1 0,1-1 0,-1 0 0,0 0 0,0 0 0,0 0 0,0 0 0,0 0 0,1 1 0,-1-1 0,0 0 0,0 0 0,0 0 0,1 0 1,-1 0-1,0 0 0,0 0 0,0 0 0,1 0 0,-1 0 0,0 0 0,0 0 0,0 0 0,1 0 0,-1 0 0,0 0 0,0 0 0,0 0 0,1 0 0,-1 0 0,0 0 0,0 0 0,-16 12-60,-185 95-83,5-3 138,28 7 6,90-58 0,69-47 0,7-4 9,0-1 1,-1 1 0,1 0 0,-1-1-1,1 1 1,-1-1 0,1 0 0,-1 0 0,0 0-1,-5 1 1,4-6 32,8-4-10,13-9 42,-16 17-73,38-35 127,2 3-1,64-40 0,105-47 21,-14 8-59,153-114 14,62-39 28,18 34 19,-340 190-133,216-105-13,-105 40 2,245-126-13,14 28 136,-447 198-129,-8 3 0,0 0 0,0 0 0,1 1 0,-1-1 0,1 1 0,-1 0 0,1 1 0,0-1 0,5 1 0,-9 0 0,-1 0 0,0 0 0,0 0 0,0 0 0,1 0 0,-1 0 0,0 0 0,0 0 0,0 0 0,1 0 0,-1 0 0,0 0 0,0 1 0,0-1 0,1 0 0,-1 0 0,0 0 0,0 0 0,0 0 0,0 1 0,0-1 0,1 0 0,-1 0 0,0 0 0,0 1 0,0-1 0,0 0 0,0 0 0,0 0 0,0 1 0,0-1 0,0 0 0,0 0 0,0 0 0,0 1 0,0-1 0,0 0 0,0 0 0,0 0 0,0 1 0,0-1 0,0 0 0,0 0 0,0 0 0,0 1 0,0-1 0,0 0 0,-1 0 0,1 0 0,0 1 0,0-1 0,0 0 0,0 0 0,-1 0 0,-9 18 0,-1-1 0,0-1 0,-2 0 0,0-1 0,-29 27 0,24-24 0,-36 32 0,-2-2 0,-120 77 0,-138 50 0,186-117 0,-173 51 0,294-109 6,15-7 22,18-10 45,132-67-63,184-132 0,-235 146-9,92-63-1,131-84 0,-218 156 0,158-64 0,11-4 0,102-101 0,-115 67 0,-267 163 0,-1 0 0,1-1 0,-1 1 0,1 0 0,0 0 0,-1-1 0,1 1 0,-1-1 0,1 1 0,-1 0 0,1-1 0,-1 1 0,1-1 0,-1 1 0,0-1 0,1 1 0,-1-1 0,0 1 0,1-1 0,-1 0 0,0 1 0,0-1 0,0 1 0,1-1 0,-1 0 0,0 1 0,0-1 0,0 1 0,0-2 0,0 1 0,0-1 0,0 1 0,0 0 0,1 0 0,-1-1 0,0 1 0,0 0 0,1 0 0,-1 0 0,1-1 0,-1 1 0,1 0 0,0 0 0,-1 0 0,2-1 0,15-16 0,0 1 0,0 1 0,38-26 0,-27 20 0,58-38 0,3 3 0,116-54 0,-97 55 0,123-85 0,-103 48 0,-14 9 0,238-134 0,-254 169 0,167-58 0,-169 79 0,-1-5 0,178-87 0,-181 66 0,-2-3 0,124-103 0,-105 70 0,4 6 0,177-102 0,-252 167 0,40-15 0,-43 20 0,59-33 0,-62 24 0,-2-1 0,0-2 0,-2 0 0,-1-2 0,36-48 0,28-28 0,180-150 0,-96 115 0,-160 125 0,-2-1 0,23-30 0,-18 22 0,-14 17 0,-1 1 0,0-1 0,0 0 0,0 0 0,-1 0 0,3-7 0,-4 8 0,1 0 0,0 0 0,0 0 0,0 0 0,0 0 0,1 1 0,0-1 0,0 1 0,0-1 0,5-4 0,9-6 0,-1-1 0,24-31 0,-34 38 0,0-1 0,-1 1 0,0-1 0,0 0 0,-1 0 0,0-1 0,3-19 0,-3 17 0,0 0 0,10-23 0,6-20 0,-17 44 0,1 1 0,0-1 0,0 1 0,1 0 0,0 0 0,1 1 0,11-16 0,-13 22 0,-1 0 0,1 0 0,-1 0 0,1 0 0,1 1 0,-1 0 0,0 0 0,1 0 0,0 0 0,-1 0 0,1 1 0,0 0 0,0 0 0,1 1 0,-1-1 0,0 1 0,0 0 0,1 0 0,7 1 0,-13 0 0,1 0 0,-1 0 0,1 0 0,-1-1 0,1 2 0,-1-1 0,0 0 0,1 0 0,-1 0 0,1 0 0,-1 0 0,1 0 0,-1 0 0,0 0 0,1 1 0,-1-1 0,1 0 0,-1 0 0,0 1 0,1-1 0,-1 0 0,0 0 0,1 1 0,-1-1 0,0 0 0,1 1 0,-1-1 0,0 1 0,0-1 0,1 0 0,-1 1 0,0-1 0,0 1 0,0-1 0,0 0 0,0 1 0,0-1 0,1 1 0,-1-1 0,0 1 0,0-1 0,0 1 0,0-1 0,-1 0 0,1 1 0,0-1 0,0 1 0,0-1 0,0 1 0,0-1 0,-1 1 0,-13 25 0,-6 5-58,2 0 0,-20 47 0,-15 29-45,34-77 64,-1-1 0,-2-1-1,-29 30 1,-81 69-94,-10 10 39,40-21-77,-133 196 1,179-234 147,30-45 23,2 2 1,-21 41-1,44-76 0,0 1 0,0 0 0,1 0 0,-1 0 0,1 0 0,-1 0 0,1-1 0,-1 1 0,1 0 0,0 0 0,-1 0 0,1 1 0,0-1 0,0 0 0,0 0 0,0 0 0,0 0 0,0 0 0,0 0 0,0 0 0,0 0 0,0 0 0,0 0 0,1 0 0,-1 0 0,0 0 0,1 0 0,-1 0 0,2 2 0,0-3 0,0 1 0,0-1 0,0 1 0,0-1 0,1 0 0,-1 0 0,0 0 0,0 0 0,0 0 0,0 0 0,0 0 0,1-1 0,-1 1 0,4-3 0,32-8 0,0-2 0,0-2 0,-2-2 0,0-1 0,-1-2 0,0-1 0,46-38 0,15-24 0,89-98 0,19-17 0,7 36 0,-169 132 0,-20 14 0,-1-1 0,-1-1 0,-1-1 0,0 0 0,-2-2 0,0 0 0,-1 0 0,-1-2 0,-1 0 0,-2-1 0,0 0 0,-1-1 0,-2 0 0,0 0 0,-2-1 0,9-52 0,-16 77 0,0 0 0,0 0 0,1 0 0,-1 0 0,0 0 0,0 0 0,0 0 0,0 0 0,0 0 0,0 0 0,0 0 0,-1 0 0,1 0 0,0 1 0,0-1 0,-1 0 0,1 0 0,-1 0 0,1 0 0,-1-1 0,0 2 0,0 0 0,1 0 0,-1 0 0,1-1 0,-1 1 0,1 0 0,-1 0 0,1 0 0,-1 0 0,0 0 0,1 1 0,-1-1 0,1 0 0,-1 0 0,1 0 0,-1 0 0,1 1 0,-1-1 0,1 0 0,-1 0 0,1 1 0,-1-1 0,0 1 0,-26 25 0,-192 252 0,333-454 0,-56 82 0,-34 55 0,209-348 0,-201 316 0,-3-1 0,-3-2 0,19-93 0,44-122 0,-55 209 0,-15 40 0,-2-2 0,-2 0 0,-1 0 0,12-69 0,-26 109 0,0 1 0,0-1 0,0 0 0,0 0 0,-1 1 0,1-1 0,0 0 0,-1 0 0,1 1 0,-1-1 0,0 1 0,0-3 0,0 3 0,1 1 0,0-1 0,-1 1 0,1-1 0,-1 1 0,1 0 0,0-1 0,-1 1 0,1 0 0,-1-1 0,1 1 0,-1 0 0,1-1 0,-1 1 0,1 0 0,-1 0 0,1 0 0,-1-1 0,0 1 0,1 0 0,-1 0 0,1 0 0,-1 0 0,1 0 0,-1 0 0,0 0 0,1 0 0,-1 0 0,1 1 0,-1-1 0,1 0 0,-1 0 0,0 0 0,1 1 0,-1-1 0,1 0 0,-1 0 0,1 1 0,0-1 0,-1 1 0,0-1 0,-5 6 0,0-1 0,1 1 0,-1 0 0,1 0 0,0 0 0,1 1 0,-1 0 0,1-1 0,-5 15 0,-25 75 0,24-65 0,-6 22-102,1 2 0,3 0-1,3 1 1,-3 67-1,11-111 80,-4 252-722,5-260 719,1 0-1,-1 1 1,1-1-1,0 0 1,0 0-1,0-1 1,0 1-1,1 0 1,3 6-1,-5-10 22,1 1 1,-1 0-1,1-1 0,-1 1 1,1 0-1,0-1 0,-1 1 1,1-1-1,0 1 0,0-1 1,-1 1-1,1-1 0,0 1 0,0-1 1,-1 0-1,1 1 0,0-1 1,0 0-1,0 0 0,0 0 1,0 0-1,0 0 0,-1 0 1,1 0-1,0 0 0,0 0 0,0 0 1,0 0-1,0 0 0,-1-1 1,1 1-1,0 0 0,0-1 1,0 1-1,-1 0 0,1-1 0,0 1 1,0-1-1,-1 0 0,1 1 1,0-1-1,-1 1 0,1-1 1,-1 0-1,1 1 0,-1-1 1,2-2-1,16-19-5,27-43 0,-26 36 8,4-10 5,-2-1-1,-2-2 0,-2 0 0,14-49 0,-4 13 94,-13 41-79,25-82 385,-36 104-349,0 1 0,-1-1 0,0 0 0,-1 0 0,-1 1 0,-2-22-1,-12-58 212,-3 1-1,-42-129 0,48 195-156,16 49-108,14 37 1,23 79 0,-33-102-24,2-1-1,1 1 0,2-2 0,1 0 0,23 36 0,-34-64-6,0-1 0,1 1 0,0-1 1,0 0-1,0 0 0,0 0 0,1-1 0,0 0 0,0 0 0,13 6 1,-17-9 26,0 0 0,1 0 0,-1 0 0,0-1 0,0 1 0,0 0 0,1-1 0,-1 0 0,0 0 0,1 1 0,-1-1 0,0-1 0,1 1 0,-1 0 0,0-1 0,0 1 0,1-1 0,-1 1 0,0-1 0,0 0 0,0 0 0,0 0 0,0 0 0,0 0 0,0-1 0,0 1 0,0-1 0,-1 1 0,1-1 0,-1 0 0,1 1 0,-1-1 0,1 0 0,-1 0 0,0 0 0,0 0 0,1-3 0,5-7 4,-1-1 0,0 0 0,-1 0 0,-1 0 0,0-1 0,-1 1 0,0-1 0,-1 0 0,-1 0 0,0 1 0,-1-24 0,-9-25 0,-2 0 0,-24-74 0,30 121 0,-1 0 0,0 1 0,-1 0 0,-1 0 0,0 1 0,-1-1 0,-1 2 0,0 0 0,-16-16 0,6 10 0,0 1 0,-1 1 0,-1 0 0,-43-22 0,40 28 0,-1 1 0,-1 1 0,0 1 0,-53-6 0,75 12 0,-4-1-5,6 1-7,-1 1 1,1-1 0,-1 1 0,1 0 0,0 0-1,-1 0 1,1 0 0,-5 2 0,7-2 7,0 1 1,0-1-1,0 1 1,0 0-1,0 0 1,0-1-1,0 1 1,0 0-1,0 0 0,1 0 1,-1 0-1,0 0 1,1 0-1,-1 0 1,1 0-1,-1 1 1,1-1-1,-1 0 1,1 0-1,0 0 1,-1 0-1,1 1 0,0-1 1,0 0-1,0 0 1,0 0-1,0 1 1,0-1-1,1 0 1,-1 0-1,1 2 1,8 43-140,-1-28 61,2 0 1,-1-1 0,2-1-1,0 1 1,1-2-1,19 20 1,-9-10-29,21 31 0,-23-21-39,26 61-1,-9-16 44,28 62-257,-60-120 363,-5-22 0,0 0 0,0 1 0,0-1 0,0 0 0,0 1 0,0-1 0,0 0 0,0 1 0,0-1 0,-1 0 0,1 0 0,0 1 0,0-1 0,0 0 0,0 0 0,-1 1 0,1-1 0,0 0 0,0 0 0,-1 0 0,1 1 0,0-1 0,0 0 0,-1 0 0,1 0 0,0 0 0,-1 0 0,1 0 0,0 1 0,-1-1 0,1 0 0,0 0 0,-1 0 0,-1-1 0,0 1 0,0-1 0,0 0 0,0 1 0,1-1 0,-1 0 0,0 0 0,0 0 0,1 0 0,-1 0 0,1-1 0,-1 1 0,1-1 0,-1 1 0,1-1 0,0 1 0,-2-3 1,-34-56 122,3-1 1,-33-80 0,22 43-5,-65-138 265,107 230-370,0 1 0,0-1 0,-1 1 0,0 0 0,0 1 0,0-1 0,-1 1 0,1-1-1,-1 2 1,0-1 0,0 0 0,-10-4 0,-2 0 16,-1 1 1,-32-9-1,32 11-25,7 1-5,-13-2 0,32 15 0,6 0 0,12 6 0,-1 1 0,0 1 0,-1 1 0,30 30 0,-46-41 0,-4-2 0,0-1 0,0 0 0,1 0 0,0 0 0,0-1 0,0 1 0,7 2 0,-12-6 0,0 0 0,1 0 0,-1 0 0,0 0 0,0 0 0,1 0 0,-1 0 0,0 0 0,0-1 0,1 1 0,-1 0 0,0 0 0,0 0 0,1 0 0,-1-1 0,0 1 0,0 0 0,0 0 0,1 0 0,-1-1 0,0 1 0,0 0 0,0 0 0,0-1 0,0 1 0,1 0 0,-1 0 0,0-1 0,0 1 0,0 0 0,0-1 0,0 1 0,0 0 0,0 0 0,0-1 0,0 1 0,0 0 0,0-1 0,0 1 0,0 0 0,0 0 0,-1-1 0,-1-12 0,2 12 0,-1-4 0,-1 1 0,0-1 0,0 0 0,0 1 0,-1-1 0,1 1 0,-1 0 0,0 0 0,0 0 0,-1 0 0,1 0 0,-1 1 0,0-1 0,0 1 0,0 0 0,0 0 0,0 1 0,-1-1 0,1 1 0,-1 0 0,0 0 0,-8-2 0,-10-2 0,-1 1 0,0 1 0,-37-2 0,33 4 0,-68-4 0,1 4 0,-1 4 0,1 5 0,0 3 0,-100 25 0,108-17 0,-121 10 0,144-20 0,46-5 0,46-4 0,63-8 0,108-25 0,-140 23 0,2 3 0,117 1 0,-178 6 0,0 1 0,0 0 0,0 0 0,0 0 0,0 0 0,0 0 0,0 0 0,0 0 0,0 0 0,0-1 0,0 1 0,0 0 0,0 0 0,0 0 0,0 0 0,0 0 0,0 0 0,0-1 0,0 1 0,0 0 0,0 0 0,0 0 0,0 0 0,0 0 0,0 0 0,0 0 0,0 0 0,0-1 0,0 1 0,0 0 0,0 0 0,0 0 0,1 0 0,-1 0 0,0 0 0,0 0 0,0 0 0,0 0 0,0 0 0,0 0 0,0-1 0,0 1 0,1 0 0,-1 0 0,0 0 0,0 0 0,0 0 0,0 0 0,0 0 0,0 0 0,0 0 0,1 0 0,-1 0 0,0 0 0,0 0 0,0 0 0,0 0 0,0 0 0,0 0 0,1 0 0,-1 1 0,0-1 0,0 0 0,-10-6 0,-7 4 0,-1 0 0,1 0 0,-1 2 0,-29 2 0,1 0 0,-154 7 0,-218 40 0,-83 8 0,46-7 0,416-46 0,29-4 0,0 0 0,0 1 0,0 1 0,0 0 0,1 0 0,-1 1 0,-13 5 0,22-8 0,1 0 0,0 0 0,0 1 0,-1-1 0,1 0 0,0 0 0,0 0 0,0 0 0,-1 0 0,1 0 0,0 0 0,0 0 0,-1 0 0,1 1 0,0-1 0,0 0 0,0 0 0,0 0 0,-1 1 0,1-1 0,0 0 0,0 0 0,0 0 0,0 1 0,0-1 0,0 0 0,-1 0 0,1 0 0,0 1 0,0-1 0,0 0 0,0 0 0,0 1 0,0-1 0,0 0 0,0 0 0,0 1 0,0-1 0,0 0 0,0 0 0,0 1 0,0-1 0,0 0 0,1 0 0,-1 1 0,0-1 0,0 0 0,0 0 0,0 0 0,0 1 0,0-1 0,1 0 0,-1 0 0,0 0 0,0 0 0,0 1 0,1-1 0,-1 0 0,0 0 0,0 0 0,0 0 0,1 0 0,-1 0 0,0 1 0,0-1 0,1 0 0,-1 0 0,1 0 0,18 5 0,6-3 0,0-2 0,0 0 0,47-7 0,29-1 0,-56 6 0,-35 1 0,-14 1 0,-86 14 0,0 3 0,-138 45 0,-169 88 0,198-62 0,-143 53 0,331-138 0,-5 3 0,-1 0 0,-17 9 0,34-15 0,0 0 0,0 0 0,0 0 0,1 0 0,-1 1 0,0-1 0,0 0 0,0 0 0,1 0 0,-1 0 0,0 0 0,0 0 0,0 0 0,0 0 0,1 1 0,-1-1 0,0 0 0,0 0 0,0 0 0,0 0 0,0 0 0,1 1 0,-1-1 0,0 0 0,0 0 0,0 0 0,0 1 0,0-1 0,0 0 0,0 0 0,0 0 0,0 1 0,0-1 0,0 0 0,0 0 0,0 0 0,0 1 0,0-1 0,0 0 0,0 0 0,0 0 0,0 1 0,0-1 0,0 0 0,0 0 0,0 0 0,-1 1 0,1-1 0,0 0 0,0 0 0,0 0 0,0 0 0,0 1 0,0-1 0,-1 0 0,20 1 0,17-6 0,0-2 0,0-2 0,56-21 0,4 0 0,-24 7 0,29-6 0,-88 24 0,-19 7 0,-59 31 0,-3-3 0,-99 30 0,-146 23 0,136-39 0,130-30 0,1 3 0,0 1 0,1 3 0,-51 32 0,95-53 0,1 1 0,-1-1 0,0 1 0,1-1 0,-1 0 0,0 1 0,1-1 0,-1 1 0,0-1 0,0 0 0,1 0 0,-1 1 0,0-1 0,0 0 0,1 0 0,-1 0 0,0 0 0,0 0 0,0 0 0,1 0 0,-1 0 0,0 0 0,0-1 0,0 1 0,0-1 0,1 1 0,0-1 0,0 0 0,0 1 0,0-1 0,-1 0 0,1 1 0,0-1 0,0 0 0,0 0 0,0 1 0,0-1 0,1 0 0,-1 1 0,0-1 0,0 0 0,0 1 0,1-1 0,-1 0 0,1 0 0,1-4 0,0-1 0,1 1 0,0 0 0,0 0 0,6-6 0,2 1 11,1 1 0,0 0-1,0 1 1,1 1 0,0 0-1,0 1 1,1 0 0,-1 1-1,2 0 1,-1 1 0,18-2-1,-32 6-10,0 0 0,0 0 0,0 0 0,0 0 0,0 0 0,0 0 0,0 0 0,0 0 0,-1 0 0,1 0 0,0 0 0,0 0 0,0 0 0,0 0 0,0 1 0,0-1 0,0 0 0,0 0 0,0 0 0,0 0 0,0 0 0,0 0 0,0 0 0,0 0 0,0 0 0,0 0 0,0 0 0,0 1 0,0-1 0,0 0 0,0 0 0,0 0 0,0 0 0,0 0 0,0 0 0,1 0 0,-1 0 0,0 0 0,0 0 0,0 0 0,0 0 0,0 1 0,-15 9 0,-21 11 0,-144 69 0,-382 217 0,179-48 0,335-234 0,48-25 0,0 0 0,0 0 0,0 0 0,0 0 0,0 0 0,0 0 0,0 0 0,0 0 0,0 0 0,0 0 0,0 0 0,0 0 0,0 0 0,0 0 0,0 0 0,0 0 0,0 0 0,0-1 0,0 1 0,0 0 0,0 0 0,0 0 0,0 0 0,0 0 0,0 0 0,0 0 0,0 0 0,0 0 0,0 0 0,0 0 0,0 0 0,0 0 0,0 0 0,0 0 0,0 0 0,0 0 0,0-1 0,0 1 0,0 0 0,0 0 0,0 0 0,-1 0 0,1 0 0,0 0 0,0 0 0,0 0 0,8-8 0,13-9 0,173-121 0,-189 134 0,-1 1 0,0 0 0,0 0 0,0 0 0,1 1 0,-1-1 0,1 1 0,6-2 0,-11 4 0,0 0 0,1 0 0,-1-1 0,0 1 0,0 0 0,0 0 0,1 0 0,-1 0 0,0 0 0,0 0 0,1 0 0,-1 0 0,0 0 0,0 0 0,1 0 0,-1 0 0,0 0 0,0 0 0,1 0 0,-1 0 0,0 0 0,0 0 0,1 0 0,-1 0 0,0 0 0,0 0 0,1 0 0,-1 0 0,0 0 0,0 1 0,0-1 0,1 0 0,-1 0 0,0 0 0,0 0 0,0 1 0,0-1 0,1 0 0,-1 0 0,0 0 0,0 1 0,0-1 0,-1 4 0,-3 1 0,0 0-1,0 0 0,0-1 0,-1 0 0,0 0 1,0 0-1,-9 6 0,2-2-14,-27 18-28,-1-2 1,-1-1-1,-1-3 0,-62 22 1,45-19 19,29-11 24,-51 14-1,80-26 0,0 1 0,0-1 0,0 1 0,-1-1 0,1 0 0,0 0 0,0 1 0,-1-1 0,1 0 0,0 0 0,0 0 0,-1-1 0,1 1 0,0 0 0,-3-1 0,4 0 0,0 1 0,1-1 0,-1 1 0,0-1 0,0 1 0,0-1 0,0 1 0,1-1 0,-1 1 0,0-1 0,1 1 0,-1-1 0,0 1 0,1-1 0,-1 1 0,1-1 0,-1 1 0,0 0 0,1-1 0,-1 1 0,1 0 0,0-1 0,42-25 0,25-6 0,211-108 0,-196 90 0,94-76 0,-165 115 0,-12 11 1,0-1-1,0 1 1,0 0-1,0 0 0,0 0 1,0 0-1,0 0 1,0 0-1,0 0 1,0 0-1,0 0 0,0 0 1,0 0-1,0 0 1,0-1-1,0 1 1,0 0-1,0 0 0,0 0 1,0 0-1,0 0 1,0 0-1,0 0 0,0 0 1,0 0-1,0 0 1,0-1-1,0 1 1,0 0-1,0 0 0,0 0 1,0 0-1,0 0 1,0 0-1,0 0 1,0 0-1,0 0 0,0 0 1,0 0-1,0 0 1,0 0-1,0 0 0,-1-1 1,1 1-1,0 0 1,0 0-1,0 0 1,0 0-1,0 0 0,0 0 1,0 0-1,0 0 1,0 0-1,0 0 0,0 0 1,-1 0-1,1 0 1,0 0-1,0 0 1,0 0-1,0 0 0,0 0 1,0 0-1,0 0 1,0 0-1,-28 12 79,-6 8-67,-50 40-1,-25 17-13,23-30 2,-156 59-1,-100 10 24,336-113-5,-1-1-1,1-1 1,-1 1 0,0-1 0,-8 0-1,15-1-16,0 0 0,0 0 0,0 0 0,0 0 0,0 0 0,0 0 0,0 0 0,0 0 0,0 0 0,0 0 0,1 0 0,-1 0 0,0 0 0,0 0 0,0 0 0,0 0 0,0 0 0,0 0 0,0 0 0,0 0 0,0 0 0,0 0 0,0 0 0,0 0 0,0-1 0,0 1 0,0 0-1,0 0 1,0 0 0,0 0 0,0 0 0,1 0 0,-1 0 0,0 0 0,0 0 0,0 0 0,0 0 0,0-1 0,0 1 0,0 0 0,-1 0 0,1 0 0,0 0 0,0 0 0,0 0 0,0 0 0,0 0 0,0 0 0,0 0 0,0 0 0,0 0 0,0-1 0,0 1 0,0 0 0,0 0-1,0 0 1,0 0 0,0 0 0,0 0 0,0 0 0,0 0 0,-1 0 0,1 0 0,0 0 0,0 0 0,0 0 0,0 0 0,0 0 0,0 0 0,10-9 41,15-7-2,114-53 77,40-22-128,44-65 11,6-4 0,-74 71 0,-218 124 0,-83 61 0,73-41 0,-2-3 0,-3-4 0,-97 45 0,160-89 0,17-10 0,23-18 0,-20 20 0,20-20-24,41-38-224,3 3 0,91-61 0,-75 68-2269,2 1-7509</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43.236"/>
    </inkml:context>
    <inkml:brush xml:id="br0">
      <inkml:brushProperty name="width" value="0.35" units="cm"/>
      <inkml:brushProperty name="height" value="0.35" units="cm"/>
      <inkml:brushProperty name="color" value="#722E04"/>
    </inkml:brush>
  </inkml:definitions>
  <inkml:trace contextRef="#ctx0" brushRef="#br0">1 17485 8064,'25'-14'3881,"-25"14"-3840,0 0 0,0 1 0,0-1 0,0 0 0,0 1 0,0-1 0,0 0 0,0 1 0,0-1 0,0 0 0,-1 2 205,1-1-205,30-20 264,-23 14 19,217-161 1768,-132 95-1774,-20 16-178,176-128 498,-176 134-504,123-60-1,-94 63-135,133-71 111,77-78 34,24-14 13,-156 108 132,345-141 0,-441 212-214,151-79 1,19-47 20,108-59-41,-324 196-53,543-264 126,-419 211-127,-3-8 0,188-126 0,234-132 55,-294 180 40,137-116 13,-202 124-110,-86 62 2,215-104 0,137-51 128,106-122-128,-473 292-7,8-6 75,247-112-1,-270 145-67,-95 42 0,-12 5 0,-20 8 0,-44 17 0,1 2 0,-71 43 0,-124 89 0,168-101 0,-6 2 0,-534 318 0,542-332 0,-569 322 0,466-247 0,-471 268 0,489-305 0,-193 105 0,330-167 5,1 2-1,2 1 0,1 2 1,-44 45-1,66-63 76,13-15-55,19-24-2,14-8 11,3 2 1,1 1-1,65-44 1,145-78 67,-59 40-1,-134 80-97,929-582 419,-99 126-202,-191 109-208,-255 128-13,298-162 0,-355 231 0,113-60 0,841-385-362,-1081 544 309,-133 48-59,159-75-1,15-47-144,12-5-108,-238 133 188,1 3 1,111-31-1,-164 58 25,-18 3 152,0 0-1,0 0 0,0 0 1,0 0-1,0 0 0,0 0 0,0 0 1,0 0-1,1 0 0,-1 0 1,0 0-1,0 0 0,0 0 0,0 0 1,0 0-1,0 0 0,0 0 0,0 0 1,0 0-1,0 0 0,0 0 1,0 0-1,0 1 0,0-1 0,0 0 1,0 0-1,0 0 0,1 0 0,-1 0 1,0 0-1,0 0 0,0 0 1,0 0-1,0 0 0,0 0 0,0 1 1,0-1-1,0 0 0,0 0 1,0 0-1,0 0 0,0 0 0,0 0 1,-1 0-1,1 0 0,0 0 0,0 0 1,0 0-1,0 0 0,0 1 1,0-1-1,0 0 0,0 0 0,0 0 1,0 0-1,0 0 0,0 0 0,0 0 1,0 0-1,0 0 0,0 0 1,0 0-1,-1 0 0,1 0 0,0 0 1,0 0-1,-12 9-33,12-9 34,-170 80-171,70-37 86,-776 338 63,-196 101 44,1043-466 113,11-7 181,34-21-42,51-29-106,1 3-1,78-31 1,-68 33-138,162-72-30,-59 28 0,185-112 0,-291 146 16,382-229 83,17 20-86,-380 210-13,467-249 0,146-95 0,-527 300 0,332-174 0,-142 48 0,332-177 0,-682 379 0,-52 26 0,-61 34 0,-154 104 0,192-114 0,7-6 0,-640 379 0,369-276 0,316-132 0,14-4 0,24-6 0,6-8 0,56-29 0,-25 10 0,99-52 66,186-127-1,-67 36-68,213-78 69,-19 11-4,-179 65-62,223-121 0,-461 268-46,2 3 0,1 3 0,1 3 0,1 3-1,94-15 1,-135 34-39,-31 2 84,-1 0 0,1 0 0,0 0 0,0 0 0,0 0 0,0 1 0,-1-1 0,1 0 0,0 0 0,0 0 0,0 0 0,0 1 0,0-1 1,0 0-1,0 0 0,0 0 0,0 1 0,0-1 0,0 0 0,-1 0 0,1 0 0,0 1 0,0-1 0,0 0 0,0 0 0,1 0 0,-1 1 0,0-1 0,0 0 0,0 0 0,0 0 0,0 0 1,0 1-1,0-1 0,0 0 0,0 0 0,0 0 0,0 1 0,1-1 0,-1 0 0,0 0 0,0 0 0,0 0 0,0 0 0,0 0 0,1 1 0,-1-1 0,0 0 0,0 0 0,0 0 0,1 0 1,-1 0-1,0 0 0,0 0 0,0 0 0,1 0 0,-1 0 0,0 0 0,0 0 0,0 0 0,1 0 0,-1 0 0,0 0 0,0 0 0,0 0 0,1 0 0,-1 0 0,0 0 0,0 0 0,-16 12-60,-185 95-83,5-3 138,28 7 6,90-58 0,69-47 0,7-4 9,0-1 1,-1 1 0,1 0 0,-1-1-1,1 1 1,-1-1 0,1 0 0,-1 0 0,0 0-1,-5 1 1,4-6 32,8-4-10,13-9 42,-16 17-73,38-35 127,2 3-1,64-40 0,105-47 21,-14 8-59,153-114 14,62-39 28,18 34 19,-340 190-133,216-105-13,-105 40 2,245-126-13,14 28 136,-447 198-129,-8 3 0,0 0 0,0 0 0,1 1 0,-1-1 0,1 1 0,-1 0 0,1 1 0,0-1 0,5 1 0,-9 0 0,-1 0 0,0 0 0,0 0 0,0 0 0,1 0 0,-1 0 0,0 0 0,0 0 0,0 0 0,1 0 0,-1 0 0,0 0 0,0 1 0,0-1 0,1 0 0,-1 0 0,0 0 0,0 0 0,0 0 0,0 1 0,0-1 0,1 0 0,-1 0 0,0 0 0,0 1 0,0-1 0,0 0 0,0 0 0,0 0 0,0 1 0,0-1 0,0 0 0,0 0 0,0 0 0,0 1 0,0-1 0,0 0 0,0 0 0,0 0 0,0 1 0,0-1 0,0 0 0,0 0 0,0 0 0,0 1 0,0-1 0,0 0 0,-1 0 0,1 0 0,0 1 0,0-1 0,0 0 0,0 0 0,-1 0 0,-9 18 0,-1-1 0,0-1 0,-2 0 0,0-1 0,-29 27 0,24-24 0,-36 32 0,-2-2 0,-120 77 0,-138 50 0,186-117 0,-173 51 0,294-109 6,15-7 22,18-10 45,132-67-63,184-132 0,-235 146-9,92-63-1,131-84 0,-218 156 0,158-64 0,11-4 0,102-101 0,-115 67 0,-267 163 0,-1 0 0,1-1 0,-1 1 0,1 0 0,0 0 0,-1-1 0,1 1 0,-1-1 0,1 1 0,-1 0 0,1-1 0,-1 1 0,1-1 0,-1 1 0,0-1 0,1 1 0,-1-1 0,0 1 0,1-1 0,-1 0 0,0 1 0,0-1 0,0 1 0,1-1 0,-1 0 0,0 1 0,0-1 0,0 1 0,0-2 0,0 1 0,0-1 0,0 1 0,0 0 0,1 0 0,-1-1 0,0 1 0,0 0 0,1 0 0,-1 0 0,1-1 0,-1 1 0,1 0 0,0 0 0,-1 0 0,2-1 0,15-16 0,0 1 0,0 1 0,38-26 0,-27 20 0,58-38 0,3 3 0,116-54 0,-97 55 0,123-85 0,-103 48 0,-14 9 0,238-134 0,-254 169 0,167-58 0,-169 79 0,-1-5 0,178-87 0,-181 66 0,-2-3 0,124-103 0,-105 70 0,4 6 0,177-102 0,-252 167 0,40-15 0,-43 20 0,59-33 0,-62 24 0,-2-1 0,0-2 0,-2 0 0,-1-2 0,36-48 0,28-28 0,180-150 0,-96 115 0,-160 125 0,-2-1 0,23-30 0,-18 22 0,-14 17 0,-1 1 0,0-1 0,0 0 0,0 0 0,-1 0 0,3-7 0,-4 8 0,1 0 0,0 0 0,0 0 0,0 0 0,0 0 0,1 1 0,0-1 0,0 1 0,0-1 0,5-4 0,9-6 0,-1-1 0,24-31 0,-34 38 0,0-1 0,-1 1 0,0-1 0,0 0 0,-1 0 0,0-1 0,3-19 0,-3 17 0,0 0 0,10-23 0,6-20 0,-17 44 0,1 1 0,0-1 0,0 1 0,1 0 0,0 0 0,1 1 0,11-16 0,-13 22 0,-1 0 0,1 0 0,-1 0 0,1 0 0,1 1 0,-1 0 0,0 0 0,1 0 0,0 0 0,-1 0 0,1 1 0,0 0 0,0 0 0,1 1 0,-1-1 0,0 1 0,0 0 0,1 0 0,7 1 0,-13 0 0,1 0 0,-1 0 0,1 0 0,-1-1 0,1 2 0,-1-1 0,0 0 0,1 0 0,-1 0 0,1 0 0,-1 0 0,1 0 0,-1 0 0,0 0 0,1 1 0,-1-1 0,1 0 0,-1 0 0,0 1 0,1-1 0,-1 0 0,0 0 0,1 1 0,-1-1 0,0 0 0,1 1 0,-1-1 0,0 1 0,0-1 0,1 0 0,-1 1 0,0-1 0,0 1 0,0-1 0,0 0 0,0 1 0,0-1 0,1 1 0,-1-1 0,0 1 0,0-1 0,0 1 0,0-1 0,-1 0 0,1 1 0,0-1 0,0 1 0,0-1 0,0 1 0,0-1 0,-1 1 0,-13 25 0,-6 5-58,2 0 0,-20 47 0,-15 29-45,34-77 64,-1-1 0,-2-1-1,-29 30 1,-81 69-94,-10 10 39,40-21-77,-133 196 1,179-234 147,30-45 23,2 2 1,-21 41-1,44-76 0,0 1 0,0 0 0,1 0 0,-1 0 0,1 0 0,-1 0 0,1-1 0,-1 1 0,1 0 0,0 0 0,-1 0 0,1 1 0,0-1 0,0 0 0,0 0 0,0 0 0,0 0 0,0 0 0,0 0 0,0 0 0,0 0 0,0 0 0,0 0 0,1 0 0,-1 0 0,0 0 0,1 0 0,-1 0 0,2 2 0,0-3 0,0 1 0,0-1 0,0 1 0,0-1 0,1 0 0,-1 0 0,0 0 0,0 0 0,0 0 0,0 0 0,0 0 0,1-1 0,-1 1 0,4-3 0,32-8 0,0-2 0,0-2 0,-2-2 0,0-1 0,-1-2 0,0-1 0,46-38 0,15-24 0,89-98 0,19-17 0,7 36 0,-169 132 0,-20 14 0,-1-1 0,-1-1 0,-1-1 0,0 0 0,-2-2 0,0 0 0,-1 0 0,-1-2 0,-1 0 0,-2-1 0,0 0 0,-1-1 0,-2 0 0,0 0 0,-2-1 0,9-52 0,-16 77 0,0 0 0,0 0 0,1 0 0,-1 0 0,0 0 0,0 0 0,0 0 0,0 0 0,0 0 0,0 0 0,0 0 0,-1 0 0,1 0 0,0 1 0,0-1 0,-1 0 0,1 0 0,-1 0 0,1 0 0,-1-1 0,0 2 0,0 0 0,1 0 0,-1 0 0,1-1 0,-1 1 0,1 0 0,-1 0 0,1 0 0,-1 0 0,0 0 0,1 1 0,-1-1 0,1 0 0,-1 0 0,1 0 0,-1 0 0,1 1 0,-1-1 0,1 0 0,-1 0 0,1 1 0,-1-1 0,0 1 0,-26 25 0,-192 252 0,333-454 0,-56 82 0,-34 55 0,209-348 0,-201 316 0,-3-1 0,-3-2 0,19-93 0,44-122 0,-55 209 0,-15 40 0,-2-2 0,-2 0 0,-1 0 0,12-69 0,-26 109 0,0 1 0,0-1 0,0 0 0,0 0 0,-1 1 0,1-1 0,0 0 0,-1 0 0,1 1 0,-1-1 0,0 1 0,0-3 0,0 3 0,1 1 0,0-1 0,-1 1 0,1-1 0,-1 1 0,1 0 0,0-1 0,-1 1 0,1 0 0,-1-1 0,1 1 0,-1 0 0,1-1 0,-1 1 0,1 0 0,-1 0 0,1 0 0,-1-1 0,0 1 0,1 0 0,-1 0 0,1 0 0,-1 0 0,1 0 0,-1 0 0,0 0 0,1 0 0,-1 0 0,1 1 0,-1-1 0,1 0 0,-1 0 0,0 0 0,1 1 0,-1-1 0,1 0 0,-1 0 0,1 1 0,0-1 0,-1 1 0,0-1 0,-5 6 0,0-1 0,1 1 0,-1 0 0,1 0 0,0 0 0,1 1 0,-1 0 0,1-1 0,-5 15 0,-25 75 0,24-65 0,-6 22-102,1 2 0,3 0-1,3 1 1,-3 67-1,11-111 80,-4 252-722,5-260 719,1 0-1,-1 1 1,1-1-1,0 0 1,0 0-1,0-1 1,0 1-1,1 0 1,3 6-1,-5-10 22,1 1 1,-1 0-1,1-1 0,-1 1 1,1 0-1,0-1 0,-1 1 1,1-1-1,0 1 0,0-1 1,-1 1-1,1-1 0,0 1 0,0-1 1,-1 0-1,1 1 0,0-1 1,0 0-1,0 0 0,0 0 1,0 0-1,0 0 0,-1 0 1,1 0-1,0 0 0,0 0 0,0 0 1,0 0-1,0 0 0,-1-1 1,1 1-1,0 0 0,0-1 1,0 1-1,-1 0 0,1-1 0,0 1 1,0-1-1,-1 0 0,1 1 1,0-1-1,-1 1 0,1-1 1,-1 0-1,1 1 0,-1-1 1,2-2-1,16-19-5,27-43 0,-26 36 8,4-10 5,-2-1-1,-2-2 0,-2 0 0,14-49 0,-4 13 94,-13 41-79,25-82 385,-36 104-349,0 1 0,-1-1 0,0 0 0,-1 0 0,-1 1 0,-2-22-1,-12-58 212,-3 1-1,-42-129 0,48 195-156,16 49-108,14 37 1,23 79 0,-33-102-24,2-1-1,1 1 0,2-2 0,1 0 0,23 36 0,-34-64-6,0-1 0,1 1 0,0-1 1,0 0-1,0 0 0,0 0 0,1-1 0,0 0 0,0 0 0,13 6 1,-17-9 26,0 0 0,1 0 0,-1 0 0,0-1 0,0 1 0,0 0 0,1-1 0,-1 0 0,0 0 0,1 1 0,-1-1 0,0-1 0,1 1 0,-1 0 0,0-1 0,0 1 0,1-1 0,-1 1 0,0-1 0,0 0 0,0 0 0,0 0 0,0 0 0,0 0 0,0-1 0,0 1 0,0-1 0,-1 1 0,1-1 0,-1 0 0,1 1 0,-1-1 0,1 0 0,-1 0 0,0 0 0,0 0 0,1-3 0,5-7 4,-1-1 0,0 0 0,-1 0 0,-1 0 0,0-1 0,-1 1 0,0-1 0,-1 0 0,-1 0 0,0 1 0,-1-24 0,-9-25 0,-2 0 0,-24-74 0,30 121 0,-1 0 0,0 1 0,-1 0 0,-1 0 0,0 1 0,-1-1 0,-1 2 0,0 0 0,-16-16 0,6 10 0,0 1 0,-1 1 0,-1 0 0,-43-22 0,40 28 0,-1 1 0,-1 1 0,0 1 0,-53-6 0,75 12 0,-4-1-5,6 1-7,-1 1 1,1-1 0,-1 1 0,1 0 0,0 0-1,-1 0 1,1 0 0,-5 2 0,7-2 7,0 1 1,0-1-1,0 1 1,0 0-1,0 0 1,0-1-1,0 1 1,0 0-1,0 0 0,1 0 1,-1 0-1,0 0 1,1 0-1,-1 0 1,1 0-1,-1 1 1,1-1-1,-1 0 1,1 0-1,0 0 1,-1 0-1,1 1 0,0-1 1,0 0-1,0 0 1,0 0-1,0 1 1,0-1-1,1 0 1,-1 0-1,1 2 1,8 43-140,-1-28 61,2 0 1,-1-1 0,2-1-1,0 1 1,1-2-1,19 20 1,-9-10-29,21 31 0,-23-21-39,26 61-1,-9-16 44,28 62-257,-60-120 363,-5-22 0,0 0 0,0 1 0,0-1 0,0 0 0,0 1 0,0-1 0,0 0 0,0 1 0,0-1 0,-1 0 0,1 0 0,0 1 0,0-1 0,0 0 0,0 0 0,-1 1 0,1-1 0,0 0 0,0 0 0,-1 0 0,1 1 0,0-1 0,0 0 0,-1 0 0,1 0 0,0 0 0,-1 0 0,1 0 0,0 1 0,-1-1 0,1 0 0,0 0 0,-1 0 0,-1-1 0,0 1 0,0-1 0,0 0 0,0 1 0,1-1 0,-1 0 0,0 0 0,0 0 0,1 0 0,-1 0 0,1-1 0,-1 1 0,1-1 0,-1 1 0,1-1 0,0 1 0,-2-3 1,-34-56 122,3-1 1,-33-80 0,22 43-5,-65-138 265,107 230-370,0 1 0,0-1 0,-1 1 0,0 0 0,0 1 0,0-1 0,-1 1 0,1-1-1,-1 2 1,0-1 0,0 0 0,-10-4 0,-2 0 16,-1 1 1,-32-9-1,32 11-25,7 1-5,-13-2 0,32 15 0,6 0 0,12 6 0,-1 1 0,0 1 0,-1 1 0,30 30 0,-46-41 0,-4-2 0,0-1 0,0 0 0,1 0 0,0 0 0,0-1 0,0 1 0,7 2 0,-12-6 0,0 0 0,1 0 0,-1 0 0,0 0 0,0 0 0,1 0 0,-1 0 0,0 0 0,0-1 0,1 1 0,-1 0 0,0 0 0,0 0 0,1 0 0,-1-1 0,0 1 0,0 0 0,0 0 0,1 0 0,-1-1 0,0 1 0,0 0 0,0 0 0,0-1 0,0 1 0,1 0 0,-1 0 0,0-1 0,0 1 0,0 0 0,0-1 0,0 1 0,0 0 0,0 0 0,0-1 0,0 1 0,0 0 0,0-1 0,0 1 0,0 0 0,0 0 0,-1-1 0,-1-12 0,2 12 0,-1-4 0,-1 1 0,0-1 0,0 0 0,0 1 0,-1-1 0,1 1 0,-1 0 0,0 0 0,0 0 0,-1 0 0,1 0 0,-1 1 0,0-1 0,0 1 0,0 0 0,0 0 0,0 1 0,-1-1 0,1 1 0,-1 0 0,0 0 0,-8-2 0,-10-2 0,-1 1 0,0 1 0,-37-2 0,33 4 0,-68-4 0,1 4 0,-1 4 0,1 5 0,0 3 0,-100 25 0,108-17 0,-121 10 0,144-20 0,46-5 0,46-4 0,63-8 0,108-25 0,-140 23 0,2 3 0,117 1 0,-178 6 0,0 1 0,0 0 0,0 0 0,0 0 0,0 0 0,0 0 0,0 0 0,0 0 0,0 0 0,0-1 0,0 1 0,0 0 0,0 0 0,0 0 0,0 0 0,0 0 0,0 0 0,0-1 0,0 1 0,0 0 0,0 0 0,0 0 0,0 0 0,0 0 0,0 0 0,0 0 0,0 0 0,0-1 0,0 1 0,0 0 0,0 0 0,0 0 0,1 0 0,-1 0 0,0 0 0,0 0 0,0 0 0,0 0 0,0 0 0,0 0 0,0-1 0,0 1 0,1 0 0,-1 0 0,0 0 0,0 0 0,0 0 0,0 0 0,0 0 0,0 0 0,0 0 0,1 0 0,-1 0 0,0 0 0,0 0 0,0 0 0,0 0 0,0 0 0,0 0 0,1 0 0,-1 1 0,0-1 0,0 0 0,-10-6 0,-7 4 0,-1 0 0,1 0 0,-1 2 0,-29 2 0,1 0 0,-154 7 0,-218 40 0,-83 8 0,46-7 0,416-46 0,29-4 0,0 0 0,0 1 0,0 1 0,0 0 0,1 0 0,-1 1 0,-13 5 0,22-8 0,1 0 0,0 0 0,0 1 0,-1-1 0,1 0 0,0 0 0,0 0 0,0 0 0,-1 0 0,1 0 0,0 0 0,0 0 0,-1 0 0,1 1 0,0-1 0,0 0 0,0 0 0,0 0 0,-1 1 0,1-1 0,0 0 0,0 0 0,0 0 0,0 1 0,0-1 0,0 0 0,-1 0 0,1 0 0,0 1 0,0-1 0,0 0 0,0 0 0,0 1 0,0-1 0,0 0 0,0 0 0,0 1 0,0-1 0,0 0 0,0 0 0,0 1 0,0-1 0,0 0 0,1 0 0,-1 1 0,0-1 0,0 0 0,0 0 0,0 0 0,0 1 0,0-1 0,1 0 0,-1 0 0,0 0 0,0 0 0,0 1 0,1-1 0,-1 0 0,0 0 0,0 0 0,0 0 0,1 0 0,-1 0 0,0 1 0,0-1 0,1 0 0,-1 0 0,1 0 0,18 5 0,6-3 0,0-2 0,0 0 0,47-7 0,29-1 0,-56 6 0,-35 1 0,-14 1 0,-86 14 0,0 3 0,-138 45 0,-169 88 0,198-62 0,-143 53 0,331-138 0,-5 3 0,-1 0 0,-17 9 0,34-15 0,0 0 0,0 0 0,0 0 0,1 0 0,-1 1 0,0-1 0,0 0 0,0 0 0,1 0 0,-1 0 0,0 0 0,0 0 0,0 0 0,0 0 0,1 1 0,-1-1 0,0 0 0,0 0 0,0 0 0,0 0 0,0 0 0,1 1 0,-1-1 0,0 0 0,0 0 0,0 0 0,0 1 0,0-1 0,0 0 0,0 0 0,0 0 0,0 1 0,0-1 0,0 0 0,0 0 0,0 0 0,0 1 0,0-1 0,0 0 0,0 0 0,0 0 0,0 1 0,0-1 0,0 0 0,0 0 0,0 0 0,-1 1 0,1-1 0,0 0 0,0 0 0,0 0 0,0 0 0,0 1 0,0-1 0,-1 0 0,20 1 0,17-6 0,0-2 0,0-2 0,56-21 0,4 0 0,-24 7 0,29-6 0,-88 24 0,-19 7 0,-59 31 0,-3-3 0,-99 30 0,-146 23 0,136-39 0,130-30 0,1 3 0,0 1 0,1 3 0,-51 32 0,95-53 0,1 1 0,-1-1 0,0 1 0,1-1 0,-1 0 0,0 1 0,1-1 0,-1 1 0,0-1 0,0 0 0,1 0 0,-1 1 0,0-1 0,0 0 0,1 0 0,-1 0 0,0 0 0,0 0 0,0 0 0,1 0 0,-1 0 0,0 0 0,0-1 0,0 1 0,0-1 0,1 1 0,0-1 0,0 0 0,0 1 0,0-1 0,-1 0 0,1 1 0,0-1 0,0 0 0,0 0 0,0 1 0,0-1 0,1 0 0,-1 1 0,0-1 0,0 0 0,0 1 0,1-1 0,-1 0 0,1 0 0,1-4 0,0-1 0,1 1 0,0 0 0,0 0 0,6-6 0,2 1 11,1 1 0,0 0-1,0 1 1,1 1 0,0 0-1,0 1 1,1 0 0,-1 1-1,2 0 1,-1 1 0,18-2-1,-32 6-10,0 0 0,0 0 0,0 0 0,0 0 0,0 0 0,0 0 0,0 0 0,0 0 0,-1 0 0,1 0 0,0 0 0,0 0 0,0 0 0,0 0 0,0 1 0,0-1 0,0 0 0,0 0 0,0 0 0,0 0 0,0 0 0,0 0 0,0 0 0,0 0 0,0 0 0,0 0 0,0 0 0,0 1 0,0-1 0,0 0 0,0 0 0,0 0 0,0 0 0,0 0 0,0 0 0,1 0 0,-1 0 0,0 0 0,0 0 0,0 0 0,0 0 0,0 1 0,-15 9 0,-21 11 0,-144 69 0,-382 217 0,179-48 0,335-234 0,48-25 0,0 0 0,0 0 0,0 0 0,0 0 0,0 0 0,0 0 0,0 0 0,0 0 0,0 0 0,0 0 0,0 0 0,0 0 0,0 0 0,0 0 0,0 0 0,0 0 0,0 0 0,0-1 0,0 1 0,0 0 0,0 0 0,0 0 0,0 0 0,0 0 0,0 0 0,0 0 0,0 0 0,0 0 0,0 0 0,0 0 0,0 0 0,0 0 0,0 0 0,0 0 0,0 0 0,0 0 0,0-1 0,0 1 0,0 0 0,0 0 0,0 0 0,-1 0 0,1 0 0,0 0 0,0 0 0,0 0 0,8-8 0,13-9 0,173-121 0,-189 134 0,-1 1 0,0 0 0,0 0 0,0 0 0,1 1 0,-1-1 0,1 1 0,6-2 0,-11 4 0,0 0 0,1 0 0,-1-1 0,0 1 0,0 0 0,0 0 0,1 0 0,-1 0 0,0 0 0,0 0 0,1 0 0,-1 0 0,0 0 0,0 0 0,1 0 0,-1 0 0,0 0 0,0 0 0,1 0 0,-1 0 0,0 0 0,0 0 0,1 0 0,-1 0 0,0 0 0,0 0 0,1 0 0,-1 0 0,0 0 0,0 1 0,0-1 0,1 0 0,-1 0 0,0 0 0,0 0 0,0 1 0,0-1 0,1 0 0,-1 0 0,0 0 0,0 1 0,0-1 0,-1 4 0,-3 1 0,0 0-1,0 0 0,0-1 0,-1 0 0,0 0 1,0 0-1,-9 6 0,2-2-14,-27 18-28,-1-2 1,-1-1-1,-1-3 0,-62 22 1,45-19 19,29-11 24,-51 14-1,80-26 0,0 1 0,0-1 0,0 1 0,-1-1 0,1 0 0,0 0 0,0 1 0,-1-1 0,1 0 0,0 0 0,0 0 0,-1-1 0,1 1 0,0 0 0,-3-1 0,4 0 0,0 1 0,1-1 0,-1 1 0,0-1 0,0 1 0,0-1 0,0 1 0,1-1 0,-1 1 0,0-1 0,1 1 0,-1-1 0,0 1 0,1-1 0,-1 1 0,1-1 0,-1 1 0,0 0 0,1-1 0,-1 1 0,1 0 0,0-1 0,42-25 0,25-6 0,211-108 0,-196 90 0,94-76 0,-165 115 0,-12 11 1,0-1-1,0 1 1,0 0-1,0 0 0,0 0 1,0 0-1,0 0 1,0 0-1,0 0 1,0 0-1,0 0 0,0 0 1,0 0-1,0 0 1,0-1-1,0 1 1,0 0-1,0 0 0,0 0 1,0 0-1,0 0 1,0 0-1,0 0 0,0 0 1,0 0-1,0 0 1,0-1-1,0 1 1,0 0-1,0 0 0,0 0 1,0 0-1,0 0 1,0 0-1,0 0 1,0 0-1,0 0 0,0 0 1,0 0-1,0 0 1,0 0-1,0 0 0,-1-1 1,1 1-1,0 0 1,0 0-1,0 0 1,0 0-1,0 0 0,0 0 1,0 0-1,0 0 1,0 0-1,0 0 0,0 0 1,-1 0-1,1 0 1,0 0-1,0 0 1,0 0-1,0 0 0,0 0 1,0 0-1,0 0 1,0 0-1,-28 12 79,-6 8-67,-50 40-1,-25 17-13,23-30 2,-156 59-1,-100 10 24,336-113-5,-1-1-1,1-1 1,-1 1 0,0-1 0,-8 0-1,15-1-16,0 0 0,0 0 0,0 0 0,0 0 0,0 0 0,0 0 0,0 0 0,0 0 0,0 0 0,0 0 0,1 0 0,-1 0 0,0 0 0,0 0 0,0 0 0,0 0 0,0 0 0,0 0 0,0 0 0,0 0 0,0 0 0,0 0 0,0 0 0,0 0 0,0-1 0,0 1 0,0 0-1,0 0 1,0 0 0,0 0 0,0 0 0,1 0 0,-1 0 0,0 0 0,0 0 0,0 0 0,0 0 0,0-1 0,0 1 0,0 0 0,-1 0 0,1 0 0,0 0 0,0 0 0,0 0 0,0 0 0,0 0 0,0 0 0,0 0 0,0 0 0,0 0 0,0-1 0,0 1 0,0 0 0,0 0-1,0 0 1,0 0 0,0 0 0,0 0 0,0 0 0,0 0 0,-1 0 0,1 0 0,0 0 0,0 0 0,0 0 0,0 0 0,0 0 0,0 0 0,10-9 41,15-7-2,114-53 77,40-22-128,44-65 11,6-4 0,-74 71 0,-218 124 0,-83 61 0,73-41 0,-2-3 0,-3-4 0,-97 45 0,160-89 0,17-10 0,23-18 0,-20 20 0,20-20-24,41-38-224,3 3 0,91-61 0,-75 68-2269,2 1-7509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9.121"/>
    </inkml:context>
    <inkml:brush xml:id="br0">
      <inkml:brushProperty name="width" value="0.1" units="cm"/>
      <inkml:brushProperty name="height" value="0.6" units="cm"/>
      <inkml:brushProperty name="color" value="#FFC114"/>
      <inkml:brushProperty name="inkEffects" value="pencil"/>
    </inkml:brush>
  </inkml:definitions>
  <inkml:trace contextRef="#ctx0" brushRef="#br0">19 115 13312,'0'0'0,"0"0"0,0 0 128,0 0 128,0 0 0,0 0 256,0 0 0,0 0-128,0 0 128,0 0-256,0 0 0,0-4-129,0-4 129,0-3-128,0-2 0,0-2 0,0 0 0,0 0-128,0 2 128,0 2-128,2 4 0,1 4 0,1 6 0,2 7 0,1 5 0,3 4 0,2 3 0,0 1 0,-1-2 128,-1-2-128,-3-3 128,-1-4 0,-2-3 0,-2-2 0,-2-3 128,-3-1-128,-2-2 0,-1-1 0,0-2 128,-1-1-128,1-2 0,0-2 0,1-2 0,0-3-128,2-2 128,0-1-128,2 0 128,1 1-128,0 2 0,0 2 0,2 3 0,3 2 0,3 3 0,2 4 0,1 3 0,0 4 0,-1 2 0,-1 2 0,-3 0 0,-2 1 0,-2-2 0,-2-3 0,-1-2 0,-2-2 0,-2-2 0,-2-2 0,-3-3 0,-3-1 0,-2-4 128,-2-4-128,1-2 0,2-2 0,1 0 128,4 2-128,2 1 0,3 3 0,2 3 0,2 3 0,3 4 0,2 5 0,3 5 0,3 4-256,3 2 0,1 0-640,2-2 128,0-2-11903,-2-3 7551</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43.237"/>
    </inkml:context>
    <inkml:brush xml:id="br0">
      <inkml:brushProperty name="width" value="0.35" units="cm"/>
      <inkml:brushProperty name="height" value="0.35" units="cm"/>
      <inkml:brushProperty name="color" value="#722E04"/>
    </inkml:brush>
  </inkml:definitions>
  <inkml:trace contextRef="#ctx0" brushRef="#br0">349 6436 128,'62'-24'3531,"116"-63"-1,15-16-3012,313-175 1247,-335 161-1765,-162 107-137,-27 16-83,8-2 171,-56 23-61,-111 66 0,-51 53 37,6-3 18,158-107-27,-108 46 0,17-26-29,94-37 156,0 4-1,-106 55 0,106-46 828,56-30-306,38-19-575,169-70 801,24-12-91,-159 59-680,90-71-1,-47 31 67,27-15-8,211-141-7,-242 170-73,157-69 1,11 3 0,-218 101 0,-1-3 0,86-71 0,-124 91 1,280-231 19,-228 190-16,48-35 0,-97 76-358,1 1 0,0 1 0,42-17 0,-117 51 135,0 3 1,1 2-1,-88 59 0,-132 128-101,197-154 264,-96 58 0,-90 37 19,130-79-70,112-65 74,1 1-1,0 1 1,1 1-1,0 0 1,1 1-1,-28 33 1,35-31 73,10-17-38,0 0 0,0 0 0,0 1 0,0-1 0,0 0-1,0 0 1,0 0 0,0 0 0,0 1 0,0-1 0,0 0 0,1 0 0,-1 0 0,0 1 0,0-1 0,0 0 0,0 0 0,0 0 0,0 0 0,0 0 0,0 1 0,1-1 0,-1 0 0,0 0 0,0 0 0,0 0 0,0 0-1,0 0 1,1 0 0,-1 1 0,0-1 0,0 0 0,0 0 0,0 0 0,1 0 0,-1 0 0,0 0 0,0 0 0,0 0 0,1 0 0,-1 0 0,0 0 0,0 0 0,1 0 0,1-1 9,1 1 1,0-1 0,0 0-1,0 0 1,-1 0 0,1-1-1,0 1 1,-1-1-1,1 1 1,2-3 0,42-27 207,2 2 0,0 2 0,86-32 0,-65 30 111,104-61 0,70-83-330,-54 35 0,558-300 73,-471 287-146,-249 135-43,30-15-258,-1-2 0,90-72 0,-182 138-54,16-15 312,-32 24-1,-193 114-197,112-76-396,20-9 151,-372 258 51,317-190 364,-181 135-309,321-258 392,-41 19 0,1 0 2502,73-34-1922,16-7-114,18-13-40,-1 0 1,66-46 0,70-65 360,-149 109-736,682-468 53,-517 374-43,126-85 0,-178 95-2,123-89-1,16 21 29,-128 94 99,310-183 198,106-121-1688,-434 306 1123,-67 41-2290,-104 74 1252,-96 57 1165,22-18-90,-472 341-550,176-158 3174,591-359-796,-36 20-1155,250-165 1452,-228 123-1253,129-87-216,-206 150-316,136-63-1,-56 45-2,263-135 248,36-106-117,-300 195-270,-91 65 7,160-102 0,-126 99-384,-216 92-747,28 2 1046,1 4-1,-70 49 1,113-64-171,0 2 0,-48 49 0,78-74 255,1 1 0,-1-1 1,1 0-1,0 0 0,-1 1 0,1-1 0,-1 1 0,1-1 1,0 0-1,-1 1 0,1-1 0,0 1 0,0-1 1,-1 1-1,1-1 0,0 1 0,0-1 0,0 1 0,0-1 1,0 1-1,-1-1 0,1 1 0,0-1 0,0 2 0,11 0 0,27-11-11,-34 8 3,64-22-37,94-47 0,7-2 736,-85 42-591,31-11 12,184-93-1,158-148-110,-96 55 0,16 31 0,116-33-875,-473 219 646,0 1-1,1 1 1,36-9 0,-348 170-7979,72-50 8224,138-56-155,3 2-1,-96 80 1,-121 141 2242,354-317 812,-20 19-2779,-19 12 10,74-62 1103,186-115 1,-113 101-1114,-41 24-55,145-103 1,287-217-1453,-413 300 712,3 6-1,160-63 0,-235 115-75,155-67-1100,-179 73 1569,-1-3-1,66-47 0,-25 5 704,-35 25-184,3 3 1,1 2-1,66-33 1,-96 62-1897</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43.238"/>
    </inkml:context>
    <inkml:brush xml:id="br0">
      <inkml:brushProperty name="width" value="0.35" units="cm"/>
      <inkml:brushProperty name="height" value="0.35" units="cm"/>
      <inkml:brushProperty name="color" value="#722E04"/>
    </inkml:brush>
  </inkml:definitions>
  <inkml:trace contextRef="#ctx0" brushRef="#br0">0 1316 128,'66'-51'1141,"2"4"1,2 2-1,127-59 0,-118 67-555,274-121 812,-277 124-863,107-64 0,61-60 253,39-22-470,-130 95-382,170-67 0,-9 25-1792,-214 87-2581</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3:11:09.145"/>
    </inkml:context>
    <inkml:brush xml:id="br0">
      <inkml:brushProperty name="width" value="0.05" units="cm"/>
      <inkml:brushProperty name="height" value="0.05" units="cm"/>
    </inkml:brush>
  </inkml:definitions>
  <inkml:trace contextRef="#ctx0" brushRef="#br0">252 791 4480,'0'0'10112,"-4"-7"-10006,-9-11-89,3 6-16,0-1-1,1 0 1,1-1 0,0 0-1,1 0 1,0-1-1,-7-25 1,12 34-1,-1 2 0,-1 9 0,-2 34 0,3-4 0,2-31 0,0 1 0,0-1 0,0 1 0,1 0 0,0-1 0,0 7 0,1 20 0,-1-25 0,4 1 0,-1-6 0,-2-10 0,-3-9 0,-10-58 109,8 40 28,-18-67 1,4 39-96,4-2 1,-9-97 0,22 156-43,-1 0 0,0 0 0,0 1 0,0-1 0,-1 1 0,0-1 0,-4-5 0,2 4 0,1 0 0,0-1 0,1 1 0,0-1 0,-4-16 0,2 62 0,5 5-19,2 1 1,2-1 0,2 1-1,1-1 1,3 0 0,21 58 0,26 79 18,-30-83 0,-25-92 0,1 2 0,6 13 0,-2 1 0,-6 25 0,-2-30 0,2-8 0,1-2 0,-1-4 0,0-1 0,-1 0 0,1 0 0,-1 0 0,1 0 0,-1 0 0,1 0 0,-1 0 0,1-1 0,0 1 0,-1 0 0,1 0 0,-1 0 0,1-1 0,-1 1 0,1 0 0,-1 0 0,1-1 0,-1 1 0,0 0 0,1-1 0,-1 1 0,1-1 0,-1 1 0,0 0 0,1-1 0,-1 1 0,0-1 0,0 1 0,1-1 0,-1 1 0,0-1 0,0 1 0,0-1 0,1 1 0,-1-1 0,0 0 0,0 0 0,35-101 0,-25 67 0,25-56 0,-32 86 0,24-52 0,42-117 0,-58 142 0,2 0 0,19-34 0,-17 37 0,-1 0 0,15-49 0,-18 53 0,-10 22 0,1 1 0,-1-1 0,1 0 0,-1 0 0,0 1 0,0-1 0,-1 0 0,1 0 0,0-5 0,-2 1 0,-4 1 0,2-4 0,2 2 21,0 6 64,-4 0-63,-1-4-22,2 0 0,-2 4 0,0 4 0,0 4 0,-7 16 0,1 0 0,1 0 0,1 2 0,0-1 0,2 1 0,1 0 0,-6 34 0,-9 31 0,12-57 0,-1 0 0,-2 0 0,-22 41 0,29-61 0,0 0 0,2 0 0,-1 1 0,2-1 0,0 1 0,-3 18 0,-6 28 0,10-57 0,-5 12 0,6-8 0,1 0 0,-3 0 0,2 2 0,1-2 0,-1 0 0,1 0 0,1 0 0,0 1 0,3-1 0,-4-6 0,0 0 0,1 0 0,-1 0 0,0 0 0,1 0 0,-1 0 0,1 0 0,-1 0 0,0 0 0,1 0 0,-1 0 0,0 0 0,1 0 0,-1 0 0,0 0 0,1 0 0,-1 0 0,0 0 0,1 0 0,-1-1 0,0 1 0,1 0 0,-1 0 0,0 0 0,0-1 0,1 1 0,-1 0 0,0 0 0,0-1 0,1 1 0,-1 0 0,0-1 0,0 1 0,0 0 0,1-1 0,-1 1 0,0 0 0,0-1 0,0 0 0,17-31 0,-2-1 0,-1-1 0,-1-1 0,12-57 0,24-110 0,-25 116 0,-7 42 0,-14 38 0,0-1 0,0 0 0,0 0 0,-1 0 0,0 0 0,-1 0 0,2-14 0,-3 21 0,0 0 0,0 0 0,0-1 0,0 1 0,0 0 0,0 0 0,0-1 0,0 1 0,0 0 0,0 0 0,0-1 0,0 1 0,0 0 0,0 0 0,0 0 0,-1-1 0,1 1 0,0 0 0,0 0 0,0 0 0,0 0 0,0-1 0,-1 1 0,1 0 0,0 0 0,0 0 0,0 0 0,-1 0 0,1-1 0,0 1 0,0 0 0,0 0 0,-1 0 0,1 0 0,0 0 0,0 0 0,-1 0 0,1 0 0,0 0 0,0 0 0,-1 0 0,1 0 0,0 0 0,0 0 0,0 0 0,-1 0 0,1 0 0,0 0 0,0 0 0,0 1 0,-1-1 0,1 0 0,0 0 0,-1 0 0,-8 6 0,-7 10-49,1 1 0,0 1 1,1 0-1,1 1 1,0 1-1,-14 31 0,17-32 27,-16 29 69,3 1 0,1 1 0,3 0 0,-21 86 0,3 44 870,38-258 107,68-377-1067,-59 415-61,-6 26-101,0 0-1,-1 0 1,-1-1 0,1-27 0,-16 68 77,-5 49 102,4 0 1,2 1 0,-1 99 0,0-4-2,13-145 27,23-114 0,-5-75-339,-11 91-57,24-116 0,-25 166 242,1-2-346,-1 1 0,-2-1 0,3-42-1,-15 114 224,-13 115 137,2-29 643,15-103-402,2-23-26,1 0-1,0 0 0,0 0 0,1 1 0,0-1 0,0 0 0,1 0 0,3 15 0,-3-25-56,0 1 0,0 0 0,0 0 0,0 0 0,0-1 0,0 1 0,-1-1 0,1 1 0,0 0 0,-1-1 0,1 1 0,0-4 0,100-389 153,-87 338-121,-9 32-31,1 0 0,10-26 0,0 28-19,-16 49-107,-4 3 56,2-16 27,0 0-1,-1 0 0,-6 18 1,-21 56 24,4 2 0,-18 113 0,43-198 18,-1 13 119,1-14-63,0-9-26,4-22-16,0 1 0,1 0-1,2 0 1,1 1 0,13-34 0,5-21 12,-18 54-44,-1 0 0,-1 0 0,-2-1 0,0-27 0,7 24 0,-10 30 0,0 0 0,0 0 0,-1 0 0,1 0 0,0 0 0,0 0 0,0 1 0,0-1 0,0 0 0,-1 0 0,1 0 0,0 0 0,0 0 0,0 0 0,0 0 0,0 0 0,-1 0 0,1 0 0,0 0 0,0 0 0,0 0 0,0 0 0,-1 0 0,1 0 0,0 0 0,0 0 0,0 0 0,0 0 0,-1 0 0,1-1 0,0 1 0,0 0 0,0 0 0,0 0 0,0 0 0,-1 0 0,1 0 0,0 0 0,0 0 0,0-1 0,0 1 0,0 0 0,0 0 0,0 0 0,0 0 0,0 0 0,0-1 0,-1 1 0,1 0 0,0 0 0,0 0 0,0 0 0,0-1 0,0 1 0,0 0 0,0 0 0,0 0 0,0 0 0,0-1 0,0 1 0,1 0 0,-1 0 0,0 0 0,-7 6-6,2 1 1,-1 0 0,1 0 0,0 1-1,0-1 1,1 1 0,0 0-1,0 0 1,1 1 0,-3 11 0,-3 17-30,-5 40 1,11-64 33,1 3 0,-4 16 12,-2 61 0,9-158 412,-1-75-355,-1 94-45,2 33-8,-1-1 0,-1 0 0,0 1 0,-1-1 0,-1 1 0,-6-22 0,2 83-15,2 48 124,0-32 198,9 130 0,-3-168-39,-2-20-89,-4-16-138,-3-20-28,1-1 0,-4-43 0,-2-7-5,-7-26-23,15 98-128,-1 31 0,15 399 128,-8-357 0,-3-61 0,-1-8 0,-3-9 0,-9-56-182,-11-114 1,15-52-715,8 214 577,1 16 32,2 16 125,2 19 134,1 0 0,1 0 0,15 47 0,4 26-9,-20-72 37,-3-21 0,1 1 0,1-1 0,-1 0 0,1 0 0,1 0 0,4 10 0,-13-55 0,-1 8 0,-5-56 0,5 21 0,-4 5 30,5 30 2,1 0 1,-1-43 0,6 69-33,0 2 0,0-1 0,0 1 0,0 0 0,0-1 0,0 1 0,0 0 0,0-1 0,0 1 0,0 0 0,0-1 0,0 1 0,0 0 0,0-1 0,0 1 0,0 0 0,-1-1 0,1 1 0,0 0 0,0 0 0,0-1 0,0 1 0,-1 0 0,1 0 0,0-1 0,0 1 0,-1 0 0,1 0 0,0-1 0,0 1 0,-1 0 0,1 0 0,-1 0 0,12 63 0,62 297 106,-121-698 172,39 294-322,6 33 17,0 0 1,1 0 0,0-18-1,1 31-65,5 34-69,-4-34 162,1 0 1,0 0 0,-1-1 0,1 1-1,0 0 1,0 0 0,0 0 0,0 0-1,1-1 1,-1 1 0,0 0 0,1-1-1,-1 0 1,1 1 0,0-1 0,-1 0-1,1 1 1,0-1 0,0 0 0,0 0-1,-1-1 1,4 2 0,3 0 5,1 0-1,-1-1 1,1 0-1,0-1 1,0 1 0,0-2-1,17-1 1,63-19 36,-35 7-32,-38 10-11,41-10 0,-53 13 0,0-1 0,0 1 0,0-1 0,0 0 0,0 0 0,-1-1 0,1 1 0,-1-1 0,1 0 0,3-4 0,-5 2 0,-2 5 0,-1-1 1,1 1 0,0-1-1,0 1 1,-1-1-1,1 1 1,0-1 0,0 1-1,-1 0 1,1-1 0,0 1-1,-1 0 1,1-1 0,-1 1-1,1 0 1,-1-1 0,1 1-1,0 0 1,-1 0 0,1-1-1,-1 1 1,1 0-1,-1 0 1,1 0 0,-1 0-1,1 0 1,-1 0 0,1 0-1,-1 0 1,0 0 0,1 0-1,-1 0 1,-26-11 209,19 7-194,1 1 0,-1 0 1,1 1-1,-1-1 1,0 1-1,0 1 1,-10-1-1,13 2-7,-5-2 6,0 2 0,0 0-1,0 0 1,0 0 0,0 2-1,0-1 1,0 1 0,0 0 0,0 1-1,-9 4 1,14-4 32,-1 0 0,1-1 0,-1 0 0,0 0 0,0 0-1,0-1 1,0 1 0,0-2 0,-9 1 0,10 0-25,-2 2-22,1 0 0,6-1 0,0-1 0,-1 0 0,1 0 0,0 0 0,0 0 0,-1 1 0,1-1 0,0 0 0,0 0 0,0 1 0,1-1 0,-1 0 0,0 0 0,0 0 0,1 1 0,-1-1 0,0 0 0,1 0 0,-1 0 0,1 0 0,0 0 0,-1 0 0,2 2 0,-1-1 0,2 1 0,-1-1 0,0 1 0,1 0 0,0-1 0,-1 1 0,1-1 0,0 0 0,0 0 0,0 0 0,1 0 0,5 2 0,44 15 0,-36-13 0,0 0 0,-12-4 0,0 0 0,1 0 0,-1 0 0,1-1 0,-1 1 0,1-1 0,0-1 0,-1 1 0,1-1 0,0 0 0,9-1 0,-14 0 1,-1 1 1,0 0 0,1-1 0,-1 1-1,0 0 1,1-1 0,-1 1 0,0-1 0,1 1-1,-1-1 1,0 1 0,0 0 0,0-1-1,0 1 1,1-1 0,-1 1 0,0-1 0,0 1-1,0-1 1,0 1 0,0-1 0,0 1-1,0-1 1,0 1 0,0-1 0,-1 1 0,1-1-1,0 1 1,0-1 0,0 1 0,0-1-1,-1 1 1,1-1 0,0 1 0,-1-1 0,-7-16 62,2 13-37,1 0 1,-1 1 0,0 0 0,0 0 0,0 0 0,-1 0-1,1 1 1,-1 0 0,1 1 0,-11-2 0,-2-2 28,-22-2 20,31 6-58,0-1 1,1 0-1,-15-5 1,23 7-19,0-1 0,-1 1 0,1 0 0,-1 0 0,1 0 0,0 0 0,-1 0 0,1 0 0,-1 1 0,1-1 0,0 0 0,-1 1 0,1-1 0,0 1 0,-1-1 0,1 1 0,0 0 0,0-1 0,0 1 0,-1 0 0,0 1 0,2-1 0,0-1 0,0 0 0,0 0 0,0 1 0,0-1 0,0 0 0,0 0 0,0 1 0,0-1 0,0 0 0,0 0 0,0 1 0,0-1 0,1 0 0,-1 0 0,0 1 0,0-1 0,0 0 0,0 0 0,1 0 0,-1 1 0,0-1 0,0 0 0,0 0 0,1 0 0,-1 0 0,0 0 0,0 1 0,0-1 0,1 0 0,-1 0 0,0 0 0,0 0 0,1 0 0,-1 0 0,0 0 0,1 0 0,-1 0 0,0 0 0,0 0 0,1 0 0,10 0 0,-11 0 0,180-12 0,-189 12 0,1-1 0,0-1 0,0 0 0,-10-3 0,-26-5 0,35 9 0,6 0 0,1 0 0,-1 0 0,0 1 0,0 0 0,0 0 0,0 0 0,1 0 0,-1 0 0,0 0 0,0 1 0,0-1 0,0 1 0,-5 2 0,8-3 0,0 0 0,0 0 0,-1 0 0,1 0 0,0 1 0,0-1 0,0 0 0,-1 0 0,1 0 0,0 1 0,0-1 0,0 0 0,0 0 0,0 0 0,0 1 0,-1-1 0,1 0 0,0 0 0,0 1 0,0-1 0,0 0 0,0 0 0,0 1 0,0-1 0,0 0 0,0 0 0,0 1 0,0-1 0,0 0 0,0 0 0,0 1 0,1-1 0,-1 0 0,0 0 0,0 0 0,0 1 0,0-1 0,0 0 0,0 0 0,1 0 0,-1 1 0,0-1 0,0 0 0,0 0 0,0 0 0,1 0 0,-1 1 0,0-1 0,0 0 0,1 0 0,-1 0 0,0 0 0,0 0 0,1 0 0,-1 0 0,0 0 0,0 0 0,0 0 0,1 0 0,-1 0 0,14 6 0,115 33 0,-118-39 0,-17 0-1,1-1 0,0 0 0,-1-1 0,1 1 0,-7-4 0,6 2 6,-1 1-1,1 0 1,-1 0-1,0 0 0,-14-1 1,-38 3 323,46 0-5005,-1 0-4563</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22.382"/>
    </inkml:context>
    <inkml:brush xml:id="br0">
      <inkml:brushProperty name="width" value="0.05" units="cm"/>
      <inkml:brushProperty name="height" value="0.05" units="cm"/>
      <inkml:brushProperty name="color" value="#722E04"/>
    </inkml:brush>
  </inkml:definitions>
  <inkml:trace contextRef="#ctx0" brushRef="#br0">0 0 11904,'0'0'0,"24"67"-512,6-41 128,15-2-4736,14-18-640,11-12 5760,5-29 0</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4.911"/>
    </inkml:context>
    <inkml:brush xml:id="br0">
      <inkml:brushProperty name="width" value="0.05" units="cm"/>
      <inkml:brushProperty name="height" value="0.05" units="cm"/>
    </inkml:brush>
  </inkml:definitions>
  <inkml:trace contextRef="#ctx0" brushRef="#br0">0 4728 3968,'8'-75'640,"-4"68"78,-1 11-297,2 10 360,-2 8-70,-1 0 1,-1 31-1,-1-47-520,0-5-103,0 0 0,0-1-1,0 1 1,0 0 0,1 0 0,-1 0 0,0 0-1,1 0 1,-1 0 0,0 0 0,1-1 0,-1 1-1,1 0 1,-1 0 0,1-1 0,0 1 0,-1 0-1,1-1 1,0 1 0,-1 0 0,1-1-1,0 1 1,0-1 0,3 2 3266,-9-35-2564,24-604 1791,-6 307-2199,-11 184 3,30-217 0,-25 306-342,-3 0 1,-3-65-1,-2 67-8,2 1 0,12-80-1,31-137 72,9-49 66,15 24-27,27-151 72,-80 360-198,4 0-1,4 2 0,4 1 1,4 1-1,3 1 0,86-148 0,-95 186-18,2 2 0,2 1 0,60-66 0,157-98 0,-244 203 0,18-16 0,-1 0 0,0-1 0,-2-1 0,-1-1 0,19-30 0,-10 15 0,-19 28 0,1 1 0,0 0 0,0 0 0,0 1 0,0 0 0,1 0 0,0 1 0,0 0 0,1 0 0,-1 1 0,1 0 0,0 1 0,0 0 0,11-3 0,14-1 0,0 2 0,52-3 0,-85 8 0,17-1 12,-1 1-1,1 1 0,-1 1 0,1 0 0,-1 2 0,0 0 0,0 0 1,0 2-1,0 0 0,24 13 0,-27-12 1,-2 1 0,1 0 0,-1 1 0,0 0 0,-1 1-1,0 0 1,-1 1 0,0 0 0,-1 1 0,0 0 0,-1 0 0,13 24 0,6 28 86,37 132 1,-3 75 66,-17-81-165,20 116 0,-27 74 0,-2-22 0,54 474 0,-85-789 0,17 319 139,-38 579 0,-16-536 117,31-385-704,-1 0 0,0 0 0,-2 0 0,-11 32 0,15-50-1212</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8.446"/>
    </inkml:context>
    <inkml:brush xml:id="br0">
      <inkml:brushProperty name="width" value="0.05" units="cm"/>
      <inkml:brushProperty name="height" value="0.05" units="cm"/>
    </inkml:brush>
  </inkml:definitions>
  <inkml:trace contextRef="#ctx0" brushRef="#br0">1 4828 5120,'8'-19'59,"11"-25"-187,-16 35 322,-9 20 427,-3 3 1318,4-12 225,4-25 316,1 11-2919,0-37 757,6-351 2223,26-191-441,29 0-1406,5-81-304,-9 72-118,-39 475-251,6 0 0,5 1 1,5 2-1,83-192 0,-29 110-21,-24 50 0,104-178 0,-152 305 0,3 1 0,0 1 0,1 0 0,1 2 0,2 0 0,0 2 0,1 0 0,1 2 0,1 0 0,1 2 0,1 1 0,37-16 0,-45 23 0,1 0 0,0 2 0,1 0 0,0 2 0,0 0 0,43-3 0,-54 7 0,0 1 0,0 1 0,0 0 0,0 1 0,-1 0 0,1 0 0,0 1 0,-1 1 0,0-1 0,0 2 0,0-1 0,-1 2 0,1-1 0,-1 1 0,0 1 0,11 9 0,30 32 16,-3 1 0,-1 3 0,76 113 0,-98-124-6,-1 0-1,-2 2 0,-2 0 0,-1 1 0,-3 1 0,16 78 0,-3 54 34,-8 0 0,-4 204-1,-50 359 86,-16 81 235,42-554-250,-2 168 30,6-272-132,-38 250-1,39-394-115,2-8-176,-1-1 0,0 0 0,0 0 0,-1 0 0,-5 12-1,34 3-14608,-17-18 13653</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21.915"/>
    </inkml:context>
    <inkml:brush xml:id="br0">
      <inkml:brushProperty name="width" value="0.05" units="cm"/>
      <inkml:brushProperty name="height" value="0.05" units="cm"/>
    </inkml:brush>
  </inkml:definitions>
  <inkml:trace contextRef="#ctx0" brushRef="#br0">894 835 5632,'0'0'7573,"-7"3"-6613,-61 31 744,-106 45-550,105-49-456,53-22-558,0-1-1,0 0 1,0-1-1,0-1 1,-1 0-1,0-1 0,-33 2 1,28-6-44,1 0 0,0-2 0,0-1 0,1-1 0,-1 0 0,1-2 0,-22-8 0,30 9-74,0-1-1,0-1 0,0 1 1,1-2-1,0 0 0,0 0 0,1-1 1,1 0-1,-1-1 0,1 0 0,-14-22 1,11 13-17,2 1 0,0-2 1,1 1-1,1-1 0,1 0 1,0-1-1,2 0 0,0 0 1,2 0-1,0 0 0,2-1 1,0 1-1,1-1 0,1 1 1,1-1-1,1 1 0,1 0 1,1 0-1,10-29 0,-8 34-5,0 0 0,0 1 0,2 0 0,0 1 0,0 0 0,1 0 0,1 1 0,24-23 0,8-2 0,62-42 0,-53 42 0,-31 24 0,1 0 0,0 1 0,1 1 0,1 1 0,43-13 0,-29 13 0,0 2 0,1 2 0,41-3 0,-61 9 0,1 0 0,-1 1 0,0 1 0,0 1 0,1 1 0,-2 0 0,1 2 0,0 0 0,20 9 0,-23-7 0,-1 1 0,0 0 0,-1 1 0,0 1 0,0 0 0,-1 1 0,0 1 0,-1 0 0,0 1 0,14 20 0,-11-11 0,-1 2 0,0 0 0,-2 0 0,-1 1 0,-1 0 0,-1 1 0,-2 0 0,0 1 0,4 39 0,-8-41 0,-1-1 0,-1 1 0,-1 0 0,-2 0 0,0 0 0,-2 0 0,-1 0 0,0-1 0,-2 0 0,-14 33 0,13-41 5,-1-1 0,-1 0-1,0-1 1,-1 0-1,0 0 1,-1-1-1,-1-1 1,0 0 0,-1 0-1,0-2 1,0 0-1,-1 0 1,-30 13-1,4-5 9,-1-2 0,0-2 0,0-2 0,-58 10-1,24-12-1654,35-7-1071,-1-2 0,0-1 0,0-3 1,0-1-1,-43-10 0,13-1 3353</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39.395"/>
    </inkml:context>
    <inkml:brush xml:id="br0">
      <inkml:brushProperty name="width" value="0.05" units="cm"/>
      <inkml:brushProperty name="height" value="0.05" units="cm"/>
    </inkml:brush>
  </inkml:definitions>
  <inkml:trace contextRef="#ctx0" brushRef="#br0">21 0 6272,'0'0'0,"-2"30"-1920,-7-36 128,0 1 768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00.569"/>
    </inkml:context>
    <inkml:brush xml:id="br0">
      <inkml:brushProperty name="width" value="0.05" units="cm"/>
      <inkml:brushProperty name="height" value="0.05" units="cm"/>
    </inkml:brush>
  </inkml:definitions>
  <inkml:trace contextRef="#ctx0" brushRef="#br0">632 1119 8192,'0'0'2816,"-4"3"-2539,-17 13 157,0-1 0,-1-1 1,-1-1-1,0-1 0,0-1 0,-1-1 0,-50 13 1,61-20-356,-1 0 1,1-2-1,-1 0 0,1 0 1,-1-1-1,0-1 1,-21-3-1,26 2-61,0-1 1,-1 0-1,1 0 1,1-1-1,-1 0 1,0 0-1,1-1 1,0 0-1,0-1 1,1 0-1,-14-12 1,8 2 9,0 0 1,1-1 0,1 0 0,1-1 0,0 0-1,1 0 1,1-1 0,1-1 0,-7-24 0,1-11 45,2-1 1,-3-62 0,10 68-54,1-1 0,4 1 1,1-1-1,2 1 0,14-57 1,-15 90-5,0 1 0,1-1 0,1 1 0,1 1 0,0-1 0,1 1 0,1 0 0,0 0 0,1 1 0,1 0 0,0 1 0,1 0 0,0 1 0,25-22 0,-17 20 10,1 0 0,0 2-1,1 0 1,0 2 0,29-11-1,-1 4 22,69-14 0,-90 26-42,0 1-1,0 2 0,1 1 1,0 1-1,-1 1 0,1 1 1,-1 2-1,0 1 0,0 1 1,-1 2-1,1 0 0,-1 2 1,-1 1-1,0 1 0,-1 1 1,0 1-1,-1 2 0,-1 0 1,0 1-1,-1 2 1,-1 0-1,-1 1 0,31 40 0,-35-38-5,0 0 0,-1 1 0,-1 1 0,18 46 0,-27-56 0,0 1 0,-1-1 0,-1 1 0,0 0 0,-1 1 0,-1-1 0,0 0 0,-1 0 0,-1 1 0,-3 16 0,1-14 0,-1 0 0,-1-1 0,0 0 0,-2 0 0,0 0 0,0-1 0,-2 0 0,-12 18 0,5-12 0,-2-1 0,0 0 0,-1-2 0,-38 31 0,-17 8-3012,-3-3 0,-2-4 0,-2-3 0,-170 73 0,204-102 3609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0.155"/>
    </inkml:context>
    <inkml:brush xml:id="br0">
      <inkml:brushProperty name="width" value="0.1" units="cm"/>
      <inkml:brushProperty name="height" value="0.6" units="cm"/>
      <inkml:brushProperty name="color" value="#FFC114"/>
      <inkml:brushProperty name="inkEffects" value="pencil"/>
    </inkml:brush>
  </inkml:definitions>
  <inkml:trace contextRef="#ctx0" brushRef="#br0">0 105 11392,'0'0'0,"0"0"0,0 0 0,0 0 0,0 0 128,1-5 0,2-4 128,0-2-128,1-2 128,1-1-128,-1 1 128,-1 1-128,0 2 128,0 2-128,1 2 0,1 3 0,3 2 128,1 4 0,2 4 0,-1 2 0,0 1 0,-3 2 0,-1 0 0,-3 0 128,-2-2 0,-4-1-128,-4-2-1,-2 1 1,0-1 0,-2 0-128,1 1 128,2-1-128,1-2 0,3-1 0,2-3 0,1-3-128,0-4 128,0-4-128,1-1 0,1-2 0,0 0 0,0 1 0,1 1 0,0 3 0,0 2 0,0 2 0,-2 3 0,0 2 0,-1 2 0,-1 1 0,0 1 0,0 0 0,-2 0 128,1-1-128,-1-1 128,0-2-128,0 0 128,1 0-128,0-1 0,0 0-640,1 1 0,0 0-511,2 3 127,0 1-9472,0 0 6016</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3.786"/>
    </inkml:context>
    <inkml:brush xml:id="br0">
      <inkml:brushProperty name="width" value="0.05" units="cm"/>
      <inkml:brushProperty name="height" value="0.05" units="cm"/>
    </inkml:brush>
  </inkml:definitions>
  <inkml:trace contextRef="#ctx0" brushRef="#br0">0 4553 6528,'0'0'8213,"1"-7"-7957,4-84 626,1-137-228,-9-230 372,4 406-922,10-405 430,21-11-300,4 279-234,-6 37 0,11-136 0,11-66 0,26 4 0,61-69 107,-128 393-102,276-607 11,-270 606-16,1 0 0,1 1 0,1 1 0,1 1 0,42-36 0,-14 21 0,104-66 0,-142 98 0,0 1 0,1 0 0,-1 1 0,1 0 0,0 1 0,1 0 0,-1 1 0,1 0 0,-1 1 0,1 0 0,0 1 0,0 1 0,0 0 0,-1 1 0,1 0 0,0 1 0,0 0 0,-1 1 0,0 1 0,1 0 0,-1 0 0,-1 1 0,1 1 0,-1 0 0,0 1 0,0 0 0,0 0 0,-1 1 0,16 17 0,7 13 0,-2 2 0,-2 1 0,-2 2 0,35 72 0,-38-62 0,-2 1 0,27 108 0,7 113 0,9 325 0,-50-3 0,-60 62 0,20-405 0,-3 31 0,-11 147 0,20-167 0,-10 426 0,30-667-1813,-1 0 0,-1 0 0,-1 0-1,-1-1 1,-11 42 0,10-50-2664,4 8 3369,0-15 912,0 3-679</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5.488"/>
    </inkml:context>
    <inkml:brush xml:id="br0">
      <inkml:brushProperty name="width" value="0.05" units="cm"/>
      <inkml:brushProperty name="height" value="0.05" units="cm"/>
    </inkml:brush>
  </inkml:definitions>
  <inkml:trace contextRef="#ctx0" brushRef="#br0">24 4301 4736,'25'-67'-38,"-20"51"123,-5 16-48,0 0 1,0 0-1,0 0 1,0 0-1,0 0 0,0 0 1,0 0-1,0 0 1,-6 14 407,5-11-181,-1 0 0,1 1 0,0-1 0,-1 0 0,0 0 0,0 0 0,0 0 0,0 0 0,-1 0 0,-3 3 0,6-7-179,-1 1-1,0-1 1,1 0 0,-1 1 0,0-1-1,1 0 1,-1 0 0,1 1-1,-1-1 1,1 0 0,-1 0 0,1 0-1,0 0 1,-1 1 0,1-1-1,0 0 1,0 0 0,-1 0-1,1 0 1,0 0 0,0-1 0,0 1-29,-7-43 986,2-1 0,2 1 0,3-61 0,23-134 455,-12 155-1138,-4 0-1,-5-136 1,-12 100-167,8-159 0,10-32-27,0 15 75,14 29-112,12 0 0,72-276 0,-94 501-110,1 0 0,36-75 0,52-70 52,-74 139-66,26-36-4,81-99 0,-28 42 0,44-61 0,-132 178 0,1 1 0,1 0 0,1 2 0,0 1 0,49-35 0,-53 43 0,1 1 0,0 0 0,1 2 0,0 0 0,1 1 0,0 1 0,0 1 0,1 0 0,24-2 0,-26 7 0,1 1 0,-1 1 0,0 1 0,1 1 0,-1 0 0,0 1 0,-1 2 0,1 0 0,-1 0 0,0 2 0,0 0 0,-1 1 0,-1 1 0,1 1 0,26 22 0,-28-17 6,0 1-1,-2 0 1,0 1-1,0 0 1,-2 1-1,0 1 1,-2-1-1,14 39 1,-3 11 29,17 97 0,-21-82-27,5 33 54,8 144-1,-15 118 94,-19 25-102,-58 419 0,13-432-9,-23 217 40,51-156-62,24-393-388,1-11 597,-3-17-2887,-3-5-2691,-1 0-3880,0-13 9803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7.228"/>
    </inkml:context>
    <inkml:brush xml:id="br0">
      <inkml:brushProperty name="width" value="0.05" units="cm"/>
      <inkml:brushProperty name="height" value="0.05" units="cm"/>
    </inkml:brush>
  </inkml:definitions>
  <inkml:trace contextRef="#ctx0" brushRef="#br0">696 1017 3712,'0'0'-384,"-5"-1"256,-4-1 589,-1 1 0,0 1 0,0 0 0,0 0 1,1 1-1,-1 0 0,0 0 0,1 1 0,-1 1 0,-10 3 0,0 2 324,0 1 1,1 1-1,-31 21 0,41-25-697,0-1 0,0 0 0,0 0 0,-1-1 0,1 0 0,-1-1 0,0 0 0,0 0-1,-1-1 1,-13 1 0,17-3-39,0 0 0,-1 0 0,1-1 0,0 0 0,0-1 0,0 1-1,0-1 1,0-1 0,0 1 0,0-1 0,1-1 0,-1 1 0,1-1 0,0 0-1,-9-7 1,-2-3 43,1-1-1,0 0 1,1-1-1,0-1 0,1-1 1,2 0-1,-1 0 1,2-1-1,1 0 1,0-1-1,1-1 0,1 1 1,-8-37-1,-23-199 173,35 209-69,2 0 1,2 0-1,9-71 1,-6 100-161,0 1 0,2-1 0,-1 1 0,2-1 0,0 1 0,2 1 0,-1 0 0,2 0 0,0 0 0,1 1 0,1 0 0,0 1 0,14-14 0,-17 23-33,-1 0 0,1 0-1,0 0 1,0 1 0,0 1-1,0-1 1,1 1 0,0 1-1,-1 0 1,1 0 0,0 0-1,0 1 1,0 0 0,0 1-1,11 1 1,6 1-3,0 1 0,0 1 0,-1 1 0,26 9 0,-11-1 11,-1 1 1,0 2 0,-1 2-1,-1 2 1,37 26 0,-57-35-7,-1 1 1,0 1 0,-1 0 0,-1 1 0,0 1 0,-1 0 0,0 1 0,-1 0 0,-1 1 0,-1 0 0,-1 1 0,14 33 0,-14-20-5,0 0 0,-2 1 0,-2 0 0,0 0 0,-2 1 0,-2-1 0,-1 1 0,-1-1 0,-2 1 0,-2-1 0,0 0 0,-16 50 0,18-74-364,0 0 0,-1 0 1,0 0-1,0 0 0,-1-1 1,0 0-1,0 0 1,0 0-1,-1-1 0,0 1 1,0-1-1,-1-1 0,0 1 1,0-1-1,0 0 1,0-1-1,-1 0 0,0 0 1,0-1-1,0 0 0,-15 4 1,3-3-526,1-2 0,0 0 0,-1-1 0,1-1 0,-1-1 1,1-1-1,-1 0 0,-28-8 0,-16-5 889</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9.040"/>
    </inkml:context>
    <inkml:brush xml:id="br0">
      <inkml:brushProperty name="width" value="0.05" units="cm"/>
      <inkml:brushProperty name="height" value="0.05" units="cm"/>
    </inkml:brush>
  </inkml:definitions>
  <inkml:trace contextRef="#ctx0" brushRef="#br0">864 1152 8064,'43'-17'32,"-41"17"-14,-5 1 4,-23 9 34,-10 4 474,-1-1 0,-1-3 1,0 0-1,0-3 0,-1-1 0,-43 1 1,35-6 414,0 1 99,-65-6-1,98 2-977,0 0 0,0 0 0,1-2-1,-1 0 1,1 0 0,0-1 0,0-1 0,1 0-1,-14-9 1,5 1-20,2-2-1,-1 0 1,2 0-1,1-2 1,0 0-1,-24-36 1,32 41-7,1-1 0,0 0 0,1-1 1,0 1-1,1-1 0,1-1 0,1 1 1,0-1-1,1 0 0,0 1 0,0-26 1,5 3 50,1 0 0,2 0 1,1 1-1,3 0 1,0 0-1,2 1 1,2 0-1,2 1 1,26-47-1,-23 49-25,2 1 1,2 2-1,0 0 0,2 1 0,1 1 1,2 1-1,0 1 0,2 2 1,49-33-1,-57 46-55,1 0 0,1 1 1,-1 1-1,2 1 0,-1 1 0,1 1 1,0 2-1,0 0 0,0 1 0,1 2 1,-1 0-1,35 4 0,-31 0-1,-1 0 1,0 2-1,-1 2 0,1 0 0,-1 1 0,-1 2 1,1 1-1,-2 0 0,0 2 0,45 31 0,-48-25 19,0 0-1,-1 1 1,0 1-1,-2 0 1,-1 2-1,-1 0 0,0 1 1,-2 1-1,-1 0 1,-1 0-1,-1 2 1,-1-1-1,7 33 0,-11-30 3,0 0 0,-2 1-1,-1 0 1,-1 0-1,-2 0 1,-1-1-1,-1 1 1,-1 0-1,-2-1 1,-1 1-1,-2-1 1,-14 37-1,9-32-1441,-2-2 1,-2 0-1,-24 37 0,35-60 913,-1 0 1,0 0 0,0-1 0,-1 0 0,0 0 0,0 0 0,-1-1 0,0-1 0,0 0-1,0 0 1,-1 0 0,0-1 0,0-1 0,-18 6 0,2-5-1038,-36 1 0,21-4 192</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00.569"/>
    </inkml:context>
    <inkml:brush xml:id="br0">
      <inkml:brushProperty name="width" value="0.05" units="cm"/>
      <inkml:brushProperty name="height" value="0.05" units="cm"/>
    </inkml:brush>
  </inkml:definitions>
  <inkml:trace contextRef="#ctx0" brushRef="#br0">632 1119 8192,'0'0'2816,"-4"3"-2539,-17 13 157,0-1 0,-1-1 1,-1-1-1,0-1 0,0-1 0,-1-1 0,-50 13 1,61-20-356,-1 0 1,1-2-1,-1 0 0,1 0 1,-1-1-1,0-1 1,-21-3-1,26 2-61,0-1 1,-1 0-1,1 0 1,1-1-1,-1 0 1,0 0-1,1-1 1,0 0-1,0-1 1,1 0-1,-14-12 1,8 2 9,0 0 1,1-1 0,1 0 0,1-1 0,0 0-1,1 0 1,1-1 0,1-1 0,-7-24 0,1-11 45,2-1 1,-3-62 0,10 68-54,1-1 0,4 1 1,1-1-1,2 1 0,14-57 1,-15 90-5,0 1 0,1-1 0,1 1 0,1 1 0,0-1 0,1 1 0,1 0 0,0 0 0,1 1 0,1 0 0,0 1 0,1 0 0,0 1 0,25-22 0,-17 20 10,1 0 0,0 2-1,1 0 1,0 2 0,29-11-1,-1 4 22,69-14 0,-90 26-42,0 1-1,0 2 0,1 1 1,0 1-1,-1 1 0,1 1 1,-1 2-1,0 1 0,0 1 1,-1 2-1,1 0 0,-1 2 1,-1 1-1,0 1 0,-1 1 1,0 1-1,-1 2 0,-1 0 1,0 1-1,-1 2 1,-1 0-1,-1 1 0,31 40 0,-35-38-5,0 0 0,-1 1 0,-1 1 0,18 46 0,-27-56 0,0 1 0,-1-1 0,-1 1 0,0 0 0,-1 1 0,-1-1 0,0 0 0,-1 0 0,-1 1 0,-3 16 0,1-14 0,-1 0 0,-1-1 0,0 0 0,-2 0 0,0 0 0,0-1 0,-2 0 0,-12 18 0,5-12 0,-2-1 0,0 0 0,-1-2 0,-38 31 0,-17 8-3012,-3-3 0,-2-4 0,-2-3 0,-170 73 0,204-102 3609</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46.67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1074 458 128,'-3'6'0,"-4"11"0,-2 8 0,-2 5 0,1 1 0,1 1 0,-1 1 0,-3 4 0,-3 5 0,-6 5 0,-8 4 0,-7 5 768,-6 4-512,-4 1 640,-2 2 0,2-1-256,3-3 0,4-5 1024,7-9 128,7-8-1536,7-12 0,5-12-256,7-15 0,7-14 0,7-13 0,7-12 0,6-10 0,7-6 0,5-4 0,6-3 0,5-3 0,5-1 0,2-3 0,1 0 0,-3 1 0,-4 4 0,-7 6 0,-5 7 0,-6 9 0,-6 7 0,-5 10 128,-4 7 256,-6 11 128,-5 12-512,-5 13 128,-7 14-128,-6 11 0,-8 13 0,-7 7 0,-9 7 0,-6 4 0,-6 1 128,-3-1 0,1-3 256,3-5 0,6-10 256,8-9 0,8-9-512,7-11 128,7-11-128,8-13 128,9-15-256,8-15 128,10-14-128,9-12 0,9-10 128,8-8 0,5-6-128,5-4 128,2-2-128,-2 3 0,-5 6 0,-6 9 0,-7 9 0,-7 11 0,-7 10 128,-5 10 0,-6 7-128,-3 8 0,-7 7 0,-5 10 0,-7 10 0,-8 13 0,-5 10 0,-7 12 128,-5 9-128,-6 9 128,-5 5-128,-2 2 0,0 0 0,1-6 128,4-7 128,6-9 128,6-11-128,7-9 0,5-10-128,8-12 0,9-14-128,10-15 128,14-18-128,12-15 128,10-15-128,8-11 0,5-8 0,4-4 0,0 0 0,-2 2 0,-3 4 0,-3 6 0,-5 9 0,-6 10 0,-6 12 0,-8 15 0,-9 15 0,-9 17 0,-11 18 0,-8 16 0,-9 18 0,-9 16 0,-8 16 0,-12 17 0,-16 18 0,-14 13 128,-10 7 0,-4 0 0,2-8 0,9-13 128,15-20-128,15-23 0,17-22-128,15-24 128,15-24-1,14-22 129,13-21-256,10-16 128,12-13-128,10-11 0,8-8 0,8-10 0,6-11 0,3-7 0,-3 1 0,-8 9 0,-12 14 0,-12 18 0,-11 17 0,-10 19 0,-9 16 0,-6 16 0,-7 16 0,-7 16 0,-4 16 0,-6 16 0,-6 12 0,-7 12 0,-7 11 0,-8 13 0,-14 18 0,-9 8 0,-6 2 0,2-10 128,9-20-128,11-23 128,15-25-128,15-26 0,15-25 0,17-24 0,12-21 0,12-21 0,10-18 0,8-17 0,10-20 0,4-14 0,2-11 0,1-4 0,1 2 0,0 9 0,0 13 0,-5 20 0,-9 21 0,-12 21 0,-11 18 0,-13 18 128,-13 16-128,-14 18 0,-14 19 0,-13 19 0,-12 23 0,-13 23 0,-15 28 0,-14 25 0,-16 20 0,-11 13 128,-8 7-128,-1 1 0,6-4 0,10-9 128,15-16-128,17-20 128,17-28-128,18-28 128,16-31-128,15-32 128,14-32-128,13-33 128,15-36-128,15-27 128,16-20-128,15-15 0,15-10 0,9-6 128,2 1-128,-3 5 0,-6 11 0,-9 13 0,-9 15 0,-13 18 0,-14 20 0,-13 20 0,-13 18 0,-12 19 0,-10 19 0,-11 22 0,-12 19 0,-11 20 0,-11 19 0,-13 19 0,-13 23 0,-15 18 0,-11 12 0,-7 4 128,-1 1-128,4-6 0,12-12 0,15-20 0,16-24 0,17-30 128,18-34-128,16-35 0,17-32 0,19-33 128,20-31-128,17-26 0,15-22 0,7-14 0,3-7 0,-2 3 0,-4 7 0,-5 12 128,-7 13-128,-7 14 0,-9 13 0,-11 17 0,-12 20 0,-11 18 0,-11 18 0,-12 19 0,-12 23 0,-14 20 0,-12 20 0,-15 25 0,-18 27 0,-16 23 0,-15 19 0,-11 12 0,-7 6 0,2 0 0,7-7 0,12-12 128,16-17 0,16-22 0,19-24-128,15-28 128,16-31-128,13-33 128,16-30-128,18-35 0,21-36 0,20-30 0,19-23 0,11-13 0,5-5 0,1 3 0,-4 7 0,-5 12 0,-5 17 0,-8 19 0,-9 22 0,-14 24 0,-15 27 0,-18 26 0,-20 26 0,-19 30 0,-22 34 0,-18 32 0,-18 29 0,-15 24 0,-12 22 0,-10 14 0,-11 9 0,-5 4 0,-3 1 0,1-3 0,8-8 0,11-13 0,14-21 0,16-25 0,17-30 0,17-30 0,18-32 0,16-29 0,13-30 0,15-30 0,16-35 0,16-29 0,16-24 0,14-14 0,12-6 0,7-2 0,0 2 0,-4 6 0,-8 8 0,-12 14 0,-12 21 0,-16 23 0,-14 26 0,-16 27 0,-17 28 0,-14 29 0,-13 30 0,-16 31 0,-17 33 0,-19 28 0,-21 24 0,-17 15 0,-10 11 0,-5 3 0,3 0 0,6-8 0,9-15 0,14-23 0,17-28 0,17-31 0,18-29 0,18-29 128,19-29-128,20-32 0,18-37 0,19-35 0,14-28 0,15-24 0,12-18 0,9-10 0,8-2 0,3 1 0,-1 2 0,-3 8 0,-5 10 0,-7 16 0,-9 19 0,-11 22 0,-14 23 0,-13 26 0,-16 26 0,-17 27 0,-18 27 0,-20 31 0,-19 33 0,-17 30 0,-13 26 0,-10 19 0,-10 15 0,-9 8 0,-6 4 0,-4-1 0,1-4 0,5-7 0,9-11 0,12-16 0,14-20 0,14-23 0,13-27 0,15-30 0,14-33 0,15-40 0,19-44 0,18-41 0,19-39 0,19-29 0,15-22 0,11-9 0,5-3 0,1 7 0,1 12 0,-1 14 0,-3 16 0,-6 18 0,-8 22 0,-11 25 0,-15 25 0,-19 30 0,-22 35 0,-23 35 0,-28 34 0,-24 30 0,-21 26 0,-16 22 0,-9 18 0,-9 15 0,-9 9 0,-5 7 0,-2 0 0,2-5 0,8-11 0,12-20 0,17-26 0,18-29 0,18-30 0,19-31 0,17-32 0,20-36 0,22-40 0,23-40 0,24-36 0,16-31 0,12-26 0,6-15 0,3-3 0,1 8 0,-1 18 0,-6 23 0,-9 27 0,-13 30 0,-16 31 0,-18 35 0,-21 36 0,-22 34 0,-24 33 0,-23 29 0,-22 28 0,-18 26 0,-16 21 0,-9 20 0,-8 15 0,-7 12 0,-7 5 0,-4-1 0,3-5 0,7-17 0,15-22 0,19-29 128,20-33-128,18-32 128,17-34-128,17-34 0,16-37 0,18-36 0,18-34 0,20-29 0,19-25 0,14-20 0,7-12 0,5-8 0,3 0 0,0 5 0,0 11 0,-2 18 0,-5 25 0,-11 26 0,-16 29 0,-19 31 0,-25 35 0,-24 34 0,-23 36 0,-24 33 0,-22 30 0,-17 26 0,-11 24 0,-7 18 0,-4 11 0,-2 6 0,-3 0 0,0-8 0,3-16 0,10-24 0,13-30 0,18-32 0,19-35 0,23-37 128,25-42-128,26-41 128,25-41-128,20-38 0,12-32 0,10-22 0,6-9 0,6 1 128,6 10-128,1 17 0,-7 23 0,-12 26 0,-18 30 0,-20 32 0,-21 33 0,-21 36 0,-22 37 0,-23 33 0,-26 29 0,-21 26 0,-18 22 0,-11 16 0,-4 12 0,-2 6 0,3 2 0,5-8 0,8-16 0,11-25 0,16-28 0,18-35 0,22-35 0,22-39 0,24-45 0,20-40 0,16-37 0,13-30 0,13-22 0,10-12 0,12 0 0,7 9 0,-1 19 0,-7 24 0,-13 29 0,-17 30 0,-21 31 0,-18 30 0,-19 29 0,-18 34 0,-16 35 0,-20 32 0,-20 27 0,-18 18 0,-15 13 0,-6 4 0,0-4 0,7-13 0,11-21 0,14-24 128,15-29-128,16-30 128,15-30-128,12-31 0,14-30 0,14-28 128,17-30-128,16-21 0,16-13 0,11-4 0,5 7 0,-2 13 0,-9 22 0,-14 24 0,-14 26 0,-14 26 0,-15 26 0,-14 23 0,-14 24 0,-16 24 0,-17 26 0,-14 19 0,-11 11 0,-5 0 128,2-8-128,8-17 128,11-25-128,13-24 128,12-24-128,12-23 0,12-27 0,13-24 0,12-22 0,12-19 128,13-17-128,9-12 0,10-11 0,2 1 0,-6 12 0,-9 17 0,-9 24 0,-11 24 0,-10 26 0,-11 26 0,-10 25 0,-12 22 0,-11 18 0,-14 14 0,-14 13 0,-7 6 0,-3 0 0,5-10 0,9-20 0,12-26 0,15-30 0,18-39 0,18-31 0,14-22 0,11-11 0,6-6 0,1 1 0,-3 6 0,-6 10 0,-5 10 0,-7 11 0,-6 13 0,-7 12 0,-8 14 0,-7 15 0,-8 15 0,-5 13 0,-5 11 0,-3 7 0,-3 4 0,-2 0 0,-1-7 0,3-8 0,1-10 0,7-17 0,6-19 0,9-24 0,9-22 0,9-22 0,7-19 0,6-13 0,5-7 0,3-1 0,3 7 0,-1 10 0,-2 15 0,-6 19 0,-7 19 0,-8 23 0,-10 23 0,-11 22 0,-12 19 0,-9 16 0,-7 12 0,-4 3 0,-2 0 0,1-7 0,3-10 0,5-13 0,6-13 0,7-17 0,7-22 0,8-23 0,8-26 0,11-30 0,14-35 0,12-26 0,12-14 0,8 1 0,3 11 0,-4 22 0,-10 28-128,-15 29 128,-14 28-128,-17 25 128,-17 23 0,-16 22 0,-12 19 0,-12 22 0,-11 23 0,-7 17 0,-2 8-128,4-6 128,9-17 0,12-21 0,11-23 0,10-23 0,7-26 0,9-25 0,6-27 0,5-25 0,7-22 0,6-19 0,8-18 0,4-5 0,0 9 0,-2 17 0,-4 21 0,-7 24 0,-8 25 0,-9 23 0,-9 22-128,-9 20 128,-8 20 0,-7 17 0,-6 16 0,-9 16 0,-11 14 0,-8 7 0,-6-4 0,2-11 128,10-21-128,10-27 128,11-29-128,13-32 128,15-33-128,17-33 0,17-34 0,15-25 0,13-15 0,7-7 0,1 0 0,-3 7 0,-7 13 0,-10 19 0,-9 26 0,-11 25 0,-9 26 0,-7 27 0,-7 25 0,-8 26 0,-8 24 0,-12 25 0,-16 28 0,-13 22 0,-10 16 0,-5 5 0,-1-6 0,4-17 0,10-24 0,13-30 0,16-33 0,15-34 0,17-39 0,18-38 0,19-41 0,18-34 0,17-30 0,13-18 128,5-8-128,-1 2 0,-5 9 0,-11 17 0,-13 24 0,-13 27 0,-13 29 0,-11 24 0,-9 21 0,-9 20 0,-9 19 0,-8 19 0,-7 18 0,-20 41 0,-18 30 0,-18 26 0,-11 13 0,-5 3 0,4-11 0,12-21 0,16-29 0,19-37 0,19-37 0,18-39 0,19-37 0,22-36 0,18-29 0,15-18 0,9-12 0,3-3 0,-3 3 0,-9 11 0,-12 12 0,-12 16 0,-11 19 0,-12 23 0,-9 21 0,-8 18 0,-7 19 0,-10 19 0,-10 22 0,-12 21 0,-15 27 0,-19 29 0,-15 24 0,-12 19 0,-3 8 0,4-1 0,11-13 128,17-23-128,15-34 0,18-39 0,15-41 0,13-38 0,13-35 0,15-33 0,13-26 0,12-21 0,11-11 0,10-3 0,6 2 0,1 6 0,-4 13 0,-8 16 0,-11 22 0,-13 21 0,-12 21 0,-11 19 0,-9 14 0,-8 12 0,-9 14 0,-13 18 0,-14 21 0,-14 24 0,-16 31 0,-17 38 0,-11 32 0,-7 24 0,-4 10 0,1-2 0,6-15 128,13-27-128,16-30 128,16-33-128,19-33 0,18-32 0,17-31 0,17-29 0,15-29 0,13-33 0,10-27 128,7-25-128,5-15 0,7-6 0,8 0 0,8 5 0,1 11 0,-3 13-128,-10 18 128,-12 17 0,-15 22 0,-14 22 0,-15 22 0,-16 22 0,-13 21 0,-14 22 0,-14 21 0,-12 21 0,-13 24 0,-14 25 0,-8 18 0,-3 9 0,5 0 0,9-11 0,13-18 0,15-25 0,15-30 0,14-31 0,14-31 0,11-30 0,15-34 0,17-36 0,16-29 0,17-25 0,13-11 0,9-2 0,0 7 0,-5 12-128,-13 20 128,-15 23 0,-16 24 0,-17 25 0,-15 23 0,-14 19-256,-13 19 128,-14 19 0,-14 18 0,-14 16 128,-16 19 0,-19 23 0,-13 21 0,-6 18 0,2 8 0,7-3-128,14-13 128,16-21 0,17-26 0,18-28 0,16-29 0,15-27 0,11-29 0,11-26 0,10-28 0,15-29 0,13-19 0,11-14 0,9-5 0,4-1 0,-1 4 0,-3 10 0,-9 14 0,-12 18 0,-13 21 0,-14 23 0,-11 20 0,-12 18 0,-12 17 0,-14 17 0,-15 16 0,-15 18 0,-16 21 0,-15 24 0,-11 20 0,-5 14 0,2 8 0,6 0 0,8-8 0,10-11 0,11-20 0,13-22 0,15-23 0,16-26 0,14-22 0,14-22 0,10-17 0,7-17 0,6-13 0,5-11 0,1-5 0,3-4 0,0 1 0,-1 2 0,-1 5 0,-3 8 0,-6 12 0,-4 11 0,-9 18 0,-12 19 0,-13 24 0,-15 26 0,-13 30 0,-14 34 0,-12 32 0,-11 29-128,-8 22 128,-6 13 0,-4 6 0,-2 0 0,0-4 0,0-7 0,5-9 0,8-9 0,9-14 0,12-16 0,11-21 0,13-25 0,11-32 0,13-36 0,13-36 0,15-36 0,13-29 0,12-19 0,9-11 0,8-3 0,0 8 0,-6 15 0,-7 19 0,-9 19 0,-11 20 0,-10 21 0,-13 22 0,-12 23 0,-12 21 0,-14 19 0,-13 22 0,-14 25 0,-10 20 0,-5 17 0,-2 9 0,4 6 0,2-2 0,1-6 0,4-12 0,5-17 0,8-22 0,8-26 0,11-29 0,15-33 0,14-33 0,14-35 0,15-35 0,14-34 0,13-28 0,11-21-128,7-7 128,5 0 0,-3 13 0,-5 22-128,-10 27 128,-13 30 0,-15 32 0,-17 32 0,-15 30 0,-16 28 0,-15 29 0,-15 30 0,-11 27 0,-7 22 0,-3 13 0,-2 6 0,0-6 0,2-14 0,4-21 128,8-27-128,10-26 0,12-27 0,14-24 0,15-23 0,16-21 0,15-22 0,10-21 0,9-23 0,7-25 0,10-25 0,8-15 0,3-3 0,1 10 0,-5 19 0,-9 27 0,-13 27 0,-15 29 0,-15 29 0,-15 27 0,-13 26 0,-14 26 0,-13 26 0,-10 19 0,-7 13 0,0 2 0,3-5 0,6-17 0,10-21 0,10-24 0,7-22 0,9-19 0,8-19 0,7-17 0,8-19 0,8-18 0,10-16 0,9-13 0,8-11 0,6-5 0,5 0-128,0 8 128,-3 12 0,-7 15 0,-8 20 0,-12 22 0,-12 23 0,-14 22 0,-15 19 0,-14 17 0,-10 13 0,-10 12 0,-7 13 0,-3 2 0,5-7 0,6-13 0,9-17 0,10-19 0,9-19 0,13-22 0,12-24 0,14-23 0,15-22 0,16-22 0,17-23 0,11-15 0,5-6 0,-3 6 0,-12 18 0,-13 24 0,-13 25 0,-14 27 0,-11 24 0,-11 22 0,-10 20 0,-8 15 0,-9 12 0,-9 7 0,-6 4 0,-5 1 0,-2-3 0,0-6 0,3-9 0,5-10 0,7-12 0,9-15 0,12-16 0,12-19 0,12-19 0,9-19 0,7-16 0,3-11 0,-1-6 0,-3 2 0,-5 8 0,-7 14 0,-6 19 0,-7 21 0,-10 22 0,-8 22 0,-8 19 0,-11 15 0,-8 11 0,-8 6 0,-5 2 0,-1-3 0,3-8 0,4-11 0,7-13 0,11-16 0,17-18 0,15-17 0,17-15 0,12-13 0,9-11 0,4-6 0,-1-2 0,-2 2 0,-7 6 0,-6 6 0,-8 11 0,-7 10 0,-9 15 0,-7 13 128,-9 14-128,-5 12 0,-7 9 0,-2 3 0,-2-1-1664,2-4 0,3-7-1407,7-7 127,9-10-2176,11-11-640,12-9 7552,1-6-3712</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55.350"/>
    </inkml:context>
    <inkml:brush xml:id="br0">
      <inkml:brushProperty name="width" value="0.1" units="cm"/>
      <inkml:brushProperty name="height" value="0.6" units="cm"/>
      <inkml:brushProperty name="color" value="#CC9900"/>
      <inkml:brushProperty name="inkEffects" value="pencil"/>
    </inkml:brush>
  </inkml:definitions>
  <inkml:trace contextRef="#ctx0" brushRef="#br0">541 733 7680,'0'0'0,"4"-12"256,0-3 0,-5 6 256,-4 8 128,-4 8-256,0 2 0,2 0-256,4-5 128,5-7-128,6-9 128,5-9 128,5-9 128,4-7-256,1-4 128,3-4-128,-1-2 0,0 0 0,-2 3 0,-1 4-128,1 3 128,1 3-256,1 3 128,-1 4-128,-1 5 128,-4 4-128,-2 4 128,-5 5-128,-5 7 128,-9 9-128,-7 11 128,-7 14-128,-8 13 128,-5 14-128,-5 12 128,-5 11 0,-2 6 128,-5 0-128,1-4 0,1-11 128,5-11 128,6-13-256,9-14 0,9-13 0,13-18-1,12-18-127,10-19 128,10-18-128,5-15 0,6-12 0,4-7 0,3-3 0,4 2 0,1 4 0,-2 9 0,-4 12 0,-6 11 0,-5 13 0,-8 12 0,-12 14 0,-14 15 0,-14 14 0,-13 14 0,-11 16 0,-8 15 0,-6 14 0,-8 15 128,-9 15 0,-8 7 0,-3-1 0,4-11 128,11-18-128,16-23 0,20-24 0,21-26 128,21-25-256,17-23 128,12-24-128,11-22 128,12-21-128,9-15 0,7-6 0,4 2 0,3 10 0,-5 14 128,-10 20-128,-13 18 0,-14 17 0,-12 16 0,-12 13 0,-13 14 0,-13 15 0,-15 12 128,-15 14-128,-12 12 0,-11 12 0,-8 16 0,-8 21 0,-5 15 0,-1 8 0,1 0 0,6-8 0,9-17 0,13-21 0,13-24 0,14-21 0,14-22 0,14-21 0,12-20 0,11-21 0,8-19 0,8-15 0,10-13 0,14-10 0,10-6 0,7 4 0,0 10 0,-6 18 0,-9 19 0,-13 19 0,-13 15 128,-13 13-128,-15 11 0,-17 12 0,-18 14 0,-17 14 0,-16 16 128,-14 18-128,-11 21 0,-12 25 0,-9 20 0,-8 16 0,-3 10 0,-3 5 0,5-5 0,8-14 0,13-20 0,16-26 0,18-26 0,21-28 0,19-27 0,21-27 0,21-29 0,22-32 0,18-26 0,14-21 0,9-16 0,6-11 0,1-3 0,1 3 0,-2 7 0,-3 13 0,-7 16 0,-12 21 0,-14 20 0,-17 22 0,-19 22 0,-21 24 0,-20 23 128,-20 23-128,-19 24 0,-19 25 0,-14 19 0,-6 16 0,-3 11 0,1 6 0,2 0 0,4-8 0,6-14 0,11-23 0,12-23 128,14-24-128,18-24 0,20-22 0,19-21 0,15-22 0,13-21 0,9-20 0,11-20 0,13-21 0,12-19 0,8-13 0,7-4 0,1 5 0,-5 14 0,-12 23 0,-14 24 0,-18 25 0,-19 24 0,-18 25 0,-20 23 0,-19 25 0,-22 26 0,-23 28 0,-18 25 0,-11 23 0,-7 14 0,-5 8 0,-3 2 0,-1-4 0,3-10 0,8-15 0,13-19 0,17-25 0,19-26 0,20-26 0,21-26 0,20-26 0,25-26 128,26-27-128,21-28 0,14-25 0,11-20 0,5-14 0,4-3 0,4 4 0,0 7 0,-6 10 0,-11 14 0,-14 16 0,-19 20 128,-19 22-128,-18 20 0,-15 21 0,-15 23 0,-11 23 0,-15 24 0,-15 21 0,-20 23 0,-22 24 0,-16 22 0,-9 17 0,-4 10 0,-2 5 0,1 0 0,3-5 0,6-10 0,9-17 0,10-20 0,16-25 0,15-25 0,18-24 0,18-24 0,21-22 0,17-23 0,17-25 0,15-24 0,15-25 0,10-17 0,5-12 0,0-2 0,-5 5 0,-7 14 0,-12 22 0,-14 24 0,-11 22 0,-12 23 0,-11 23 0,-11 21 0,-11 18 0,-10 18 0,-8 15 0,-9 19 0,-9 22 0,-10 15 0,-11 8 0,-6 0 0,-3-8 0,5-17 0,12-24 0,14-22 0,15-24 0,15-22 0,15-20 0,14-19 0,14-16 0,9-15 0,9-15 0,4-11 0,1-12 0,-2-5 0,-2-1 0,-6 4 0,-6 9 0,-6 14 0,-6 17 0,-7 21 0,-7 22 0,-8 26 0,-8 25 0,-11 28 0,-13 29 0,-15 25 0,-16 20 0,-11 11 0,-10 3 0,-3-5 0,1-11 128,6-19 0,12-21-128,15-26 128,14-23-128,17-24 0,16-23 0,14-22 128,13-19-128,13-21 0,13-20 0,14-24 0,16-25 0,10-20 128,3-10-128,-4-3 0,-9 7 0,-12 15 0,-13 20 0,-13 26 0,-13 24 0,-11 27 0,-10 26 0,-9 25 0,-6 23 0,-7 20 0,-7 18 0,-9 19 0,-12 23 0,-12 17 0,-11 8 0,-7 1 0,-1-7 0,3-16 128,11-22-128,13-24 128,14-24-128,15-24 0,14-23 0,15-20 128,14-20-128,15-20 0,13-20 0,10-22 0,11-24 0,7-14 0,3-5 0,-1 7 0,-6 17 0,-11 23 0,-13 29 0,-13 28 0,-15 29 0,-15 28 0,-14 28 0,-15 30 0,-15 33 0,-12 27 0,-13 20 0,-10 12 0,-9 2 0,-5-8 0,-1-17 0,7-24 128,11-26-128,14-29 0,19-27 0,17-28 0,19-27 0,16-25 0,16-23 0,13-21 0,15-19 0,9-14 0,3-10 0,0-3 0,-3 3 0,-7 11 0,-10 18-128,-12 21 128,-11 20-128,-10 18 128,-9 16-128,-8 19 128,-10 21 0,-10 22 0,-8 21 0,-11 26 0,-13 28 0,-13 22 0,-12 17 0,-7 3 0,-4-7 0,5-17 0,9-27 0,14-27 128,17-29-128,19-27 0,20-27 0,19-25 0,18-25 0,15-24 0,14-26 0,8-19 0,3-13 0,0-1 0,-3 7 0,-8 18 0,-13 23 0,-11 24 0,-13 22 0,-13 22 0,-12 22 0,-11 24 0,-9 22 0,-9 28 0,-10 32 0,-7 26 0,-8 17 0,-9 8 0,-6-4 0,-2-15 128,5-24 0,11-27 0,15-30-128,15-30 0,20-30 0,16-27 0,15-26 0,13-26 128,12-28-128,9-21 0,6-13 0,4-4 0,1 7 0,-5 16 0,-7 22 0,-8 23 0,-11 22 0,-9 20 0,-9 19 0,-10 18 0,-14 17-128,-13 19 128,-11 17 0,-10 16 0,-8 16 0,-6 12 0,-3 13 0,-1 0 0,6-10 0,7-16 0,8-18 0,8-16 0,8-17 0,6-17 128,9-19-128,8-22 0,9-23 0,10-20 0,10-17 0,13-14 0,15-10 0,6 1 0,1 10 0,-5 18 0,-9 20 0,-12 22 0,-13 22 0,-15 22 0,-14 23 0,-15 20 0,-14 22 0,-13 22 0,-14 21 0,-10 15 128,-5 7-128,0-3 0,5-13 0,10-19 0,12-25 0,12-24 0,12-23 0,9-22 0,11-23 0,10-19 0,8-18 0,8-12 0,8-11 0,5-6 0,6-2 0,0 1 0,-1 5 0,-5 9 0,-5 9 0,-8 12 0,-8 13 0,-9 15 0,-9 16 0,-9 18 0,-9 16 0,-9 14 0,-7 12 0,-4 9 0,-3 6 0,0 0 0,2-4 0,4-8 0,4-9 0,8-13 0,7-14 0,11-17 0,10-18 0,11-21 0,12-20 0,10-17 0,7-15 0,5-7 0,1-2 0,-2 3 0,-5 8 0,-6 12 0,-8 15 0,-7 17 0,-8 20 0,-8 20 0,-8 19 0,-7 20 0,-6 19 0,-6 15 0,-6 11 0,-5 6 0,-5 0 0,-2-6 0,0-10 0,2-12 128,5-14-128,6-14 0,6-14 0,8-15 0,8-17 0,9-16 0,6-14 0,7-13 0,3-10 0,2-9 0,-1-5 0,-2 0 0,-3 5 0,-3 8 0,-4 11 0,-5 15 0,-3 14 0,-4 18 0,-5 18 0,-5 19 0,-5 15 0,-5 14 0,-4 10 0,-2 6 0,-3 3 0,2-4 0,1-6 0,3-11 128,3-11-128,3-17 0,2-20 0,5-20 0,5-20-128,6-20 128,8-18 0,4-16 0,6-13 0,2-8 0,3-6 0,3-6 0,3-7 0,2 3 0,-4 14 0,-6 19 0,-6 20 0,-9 23 0,-9 22 0,-10 22 0,-9 22 0,-8 21 0,-4 22 0,-7 24 0,-9 25 0,-7 17 0,-7 7 0,-3-6 0,0-15 0,6-21 0,11-26 0,14-29 0,17-30 0,17-29 0,15-30-128,14-29 128,13-30 0,8-24 0,5-16 0,2-8 0,-1-2 0,-3 7 0,-3 16 0,-8 22 0,-10 27 0,-8 24 0,-10 22 0,-10 19 0,-12 17 0,-10 16 0,-10 14 0,-7 16 0,-5 17 0,-7 15 0,-5 14 0,-7 13 0,-7 14 0,-2 4 0,2-8 0,9-19 0,16-28 0,19-34 0,21-36 0,18-36 0,20-38-128,14-32 128,9-25 0,6-16 0,2-7 0,1 2 0,-1 12 0,-7 19 0,-11 27 0,-13 27 0,-14 25 0,-16 24 0,-15 22 0,-16 21 0,-14 19 0,-12 18 0,-8 16 0,-9 18 0,-11 21 0,-6 11 0,-5 2 0,3-9 0,12-19 0,14-22 0,14-22 0,15-22 0,15-23 0,15-23 0,15-27 0,15-29 0,15-34 0,11-28 0,9-23-128,2-10 128,2 2 0,-5 15 0,-8 24 0,-12 26 0,-13 30-128,-15 28 128,-15 29 0,-13 27 0,-11 25 0,-9 22 0,-9 18 0,-11 21 0,-15 21 0,-14 15 0,-8 8 0,-3-2 0,2-12 0,10-17 128,14-22-128,16-27 128,19-28-128,17-30 0,17-30 0,18-34 0,20-37 0,17-32 128,13-26-128,6-14 0,1-5 0,-4 5 128,-10 13-128,-10 22 0,-14 27 0,-12 27 128,-11 26-128,-8 20 0,-6 16 0,-9 17 0,-8 18 0,-9 21 0,-8 22 0,-12 22 0,-14 24 0,-11 15 0,-9 7 0,-2-3 0,2-14 0,10-22 128,13-28-128,18-32 0,19-35-128,17-33 128,19-33 0,16-31 0,17-29 0,11-19 0,6-8 0,0 2 0,-6 8 0,-11 17 0,-12 25 0,-12 23 0,-11 22 0,-9 20 0,-8 15-128,-7 16 128,-9 18-128,-11 20 128,-11 18 0,-14 22 0,-18 28 0,-13 22 0,-12 18 0,0 5 0,5-7 0,12-18 0,16-25 0,18-28 0,16-28 0,15-30 0,17-29 0,17-33 0,21-34 0,18-28 0,18-23 0,9-15 0,3-9-128,-4 1 128,-8 7 0,-11 17 0,-14 25 0,-15 26 0,-14 27 0,-12 28 0,-12 24-128,-10 26 128,-9 22 0,-11 27 0,-16 30 0,-16 26 0,-16 20 0,-11 12 0,-7 2 0,2-8 0,9-19 128,14-25 128,17-30-256,20-33 128,19-34-128,20-32 128,20-27-128,20-28 128,22-30-128,14-22 0,7-18 0,0-8 0,-5 2 0,-7 10 0,-9 16 0,-12 23 0,-13 26 0,-12 23 0,-13 22 0,-11 17 0,-12 18 0,-12 13 0,-9 14 0,-7 13 0,-7 13 0,-5 13 0,-6 13 0,-6 14 0,-8 13 0,-4 8 0,-1 0 0,6-9 0,11-19 0,13-22 0,16-26 0,16-23 0,16-22 0,15-21 0,12-22 0,7-19 0,6-16 0,4-16 0,2-14 0,-2-3 0,-5 8 0,-9 13 0,-8 16-128,-9 17 128,-8 15-128,-6 15 128,-7 13 0,-6 13 0,-9 15 0,-7 14 0,-10 12 0,-8 14 0,-8 11 0,-6 12 0,-3 10 0,-1 4 0,1 1 0,7-5 0,6-11 0,11-14 0,11-17 0,13-20 0,13-24 0,12-22 0,13-23 0,10-16 0,8-14-128,3-9 128,1-6 0,-3 1 0,-5 3 0,-7 8 0,-7 11 0,-8 10 0,-6 11 0,-6 10 0,-4 10 0,-3 8 0,-3 7 0,-3 10 0,-5 12 0,-5 14 0,-6 18 0,-8 17 0,-10 17 0,-12 19 0,-12 21 0,-9 14 0,-4 7 0,5-4 0,11-18 0,13-25 0,15-31-128,16-32 128,17-31-128,16-27 128,14-24 0,16-19 0,15-18 0,8-12 0,4-7 0,-5 1 0,-11 10 0,-12 14 0,-14 17 0,-12 17 0,-9 13 0,-8 11 0,-5 8-128,-4 7 128,-3 6-128,-3 5 128,-5 7 0,-7 8 0,-6 13 0,-6 13 0,-8 13 0,-4 11 0,-5 9 0,-1 1 0,2-2 0,5-8 0,7-10 0,10-16 0,12-19 0,11-20 0,14-20 0,11-17 0,11-12 0,6-8 0,4-6 0,0-1 0,-3 2 0,-3 4 0,-4 4 0,-4 7 0,-5 7 0,-4 9 0,-5 8 0,-4 7 0,-3 6 0,-3 7 0,-2 5-128,-2 2 128,-2 3 0,-1 2 0,-3 3 0,0 2 0,-1 2 0,1 2 0,0 1 0,2 1 0,2-1 0,2-2 0,3-2 0,4-4 0,1-3 0,3-2 0,1-4 0,1 0 0,-1-1 0,-1 0 0,-1 1 0,-2 3 0,-1 0 0,-2 2 0,-2 0 0,0 0 0,1 0 0,-1-1 0,1 0 0,-1 0 0,1 1 0,0 4 0,-2 6 0,0 8 0,-3 9 0,-2 11 0,-1 10 0,-3 7 0,-1 6 0,-1 2 0,0-1 0,1-4 0,2-7 0,1-11 0,5-12 0,2-14 0,4-14 0,2-12 0,3-8 0,2-4 0,1-2 0,1-1 0,4 2 0,1 2 0,1 3 0,0 2 0,-2 3 0,-2 3 0,-3 3 0,-3 6 0,-3 7 0,-4 11 128,-6 13-128,-5 11 128,-5 12-128,-5 10 0,-4 7 0,-3 5 0,0 4 0,0 0 128,2-3-128,2-7 0,4-10 0,4-9 0,4-11 0,5-10 0,6-12 0,5-10 0,6-11 0,5-11 0,6-7 0,5-5 0,4-2 0,1 2 0,1 3 0,-2 6 0,-4 7 0,-5 9 0,-7 11 0,-8 10 0,-7 12 0,-9 11 0,-8 12 0,-7 10 0,-6 9 0,-5 6 0,-2 6 0,-2 3 0,2 1 0,0-3 0,4-4 0,3-9 0,5-8 0,5-12 0,5-10 0,5-13 0,6-14 0,5-13 0,5-12 0,3-7 0,3-4 0,1-2 0,2 0 0,1 3 0,3 4-128,1 3 128,0 4 0,-3 4 0,-3 4 0,-7 5 0,-5 5 0,-8 6 0,-5 6 0,-4 7 0,-1 5 0,-2 7 0,0 8 0,0 5 0,1 7 0,1 6 0,0 5 0,-1 3 0,-3 4 0,-4 2 0,-1-1-128,-1-2 128,1-6-128,3-9 128,4-10-128,4-14 128,4-15-256,5-14 128,6-14-1920,5-11 129,7-7-5633,3-3-640,4 0 10624,-4 5-4992</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02.256"/>
    </inkml:context>
    <inkml:brush xml:id="br0">
      <inkml:brushProperty name="width" value="0.1" units="cm"/>
      <inkml:brushProperty name="height" value="0.6" units="cm"/>
      <inkml:brushProperty name="color" value="#CC9900"/>
      <inkml:brushProperty name="inkEffects" value="pencil"/>
    </inkml:brush>
  </inkml:definitions>
  <inkml:trace contextRef="#ctx0" brushRef="#br0">349 999 1408,'0'0'0,"11"-8"0,7-5 0,3-2 0,1-3 0,-2 1 128,-4-2 128,-2-4 2432,-2-5 0,0-5-2432,1-4 0,0-2 128,0-3 128,1-2 0,0 1 0,0 2 128,0 4 0,-2 3-384,0 5 0,-1 3-256,-1 3 128,-2 2 0,-1 2 0,-1 1 0,-2 3 0,-1 3-128,-1 3 0,-2 4 0,-3 5 0,-4 9 0,-5 9 128,-5 11-128,-3 8 128,-1 5 128,1 0 128,1-4-256,5-6 128,4-8-128,6-12 128,8-13-256,8-14 128,7-12-128,7-10 128,8-7-128,5-6 128,4-1-128,3-1 128,-1 0-128,-2 4 128,-5 4-128,-6 7 128,-9 8-128,-9 12 128,-14 15 0,-12 16 128,-14 16-128,-11 16 0,-8 14 0,-6 14 0,-4 9 128,-5 13 0,-8 13-128,-4 7 128,-2-2-129,4-9 129,12-20-128,12-20 128,15-21-128,16-20 0,18-19-128,14-17 128,15-17-128,11-14 128,8-13-128,4-8 0,4-5 0,0-3 128,1-2-128,-1 2 0,-3 3 0,-5 8 128,-7 7-128,-6 11 128,-10 10-128,-10 12 0,-15 14 0,-12 16 0,-15 16 0,-11 17 128,-8 16-128,-7 16 0,-5 12 0,-5 12 128,-4 10-128,1-2 128,7-10-128,10-15 128,12-20-128,13-19 128,14-22-128,14-21 128,14-18-128,12-18 128,8-14-128,8-12 0,4-7 0,4-4 0,0 0 0,-1 4 0,-5 7 0,-6 11 0,-6 10 0,-10 13 128,-10 15-128,-12 17 0,-13 17 0,-12 19 0,-11 16 0,-10 15 0,-8 15 0,-8 14 0,-6 14 0,-3 8 0,2-2 128,7-9 0,11-20-128,13-24 128,15-24-128,15-26 128,12-23-128,10-22 128,8-17-128,7-13 0,3-8 0,3-3 0,3 1 0,-1 4 0,-3 9 0,-5 10 0,-6 12 0,-9 13 0,-12 16 0,-11 16 0,-12 20 0,-11 17 0,-7 20 0,-9 15 0,-7 11 0,-9 10 0,-12 10 0,-7 1 128,0-7-128,8-14 0,11-21 0,17-21 0,18-21 0,19-21 0,18-21 0,16-22 0,11-21 0,11-24 0,11-25 0,6-18 0,5-10 0,-4 5 0,-10 16-128,-12 22 0,-13 25 0,-15 24 128,-14 27-128,-13 23 128,-11 23 0,-10 20 0,-9 19 0,-11 18 0,-13 17 0,-10 12 0,-8 7 0,-3 2 0,2-1 0,7-11 0,14-18 0,14-20 0,12-21 0,14-23 0,13-23 0,14-23 128,13-25-128,14-22 0,12-20 0,13-19 0,11-22 0,5-11 0,-1-1 0,-7 12 0,-13 21 0,-13 29 0,-15 32 0,-13 32 0,-11 32 0,-11 28 0,-10 23 0,-8 22 0,-11 20 0,-9 15 128,-6 7-128,-4 0 0,0-10 0,6-16 0,9-25 0,14-26 128,17-26-128,17-25 128,15-22-128,11-22 0,12-22 0,6-22 0,8-20 0,3-9 0,-2 4-128,-6 11 128,-7 16-128,-12 23 128,-14 26 0,-13 27 0,-12 26 0,-12 24 0,-10 21 0,-12 20 0,-15 20 0,-12 15 0,-12 9 0,-7 2 0,-1-6 128,4-11 0,12-17-128,14-20 128,14-23-128,17-23 128,16-22-128,14-23 0,16-23 0,13-22 0,13-21 0,9-16 0,11-15 0,0-3 0,-4 8 0,-10 13 0,-11 18 0,-11 17 0,-10 18 0,-9 18 0,-11 19 0,-8 19 0,-8 17 0,-10 17 0,-8 15 0,-8 10 0,-9 7 0,-4 0 0,-1-4 0,2-7 0,6-12 0,8-12 0,7-13 0,10-14 0,11-16 0,12-15 0,12-18 0,12-17 0,11-17 0,6-13 0,5-9-128,0-1 128,-3 3-128,-6 10 128,-6 13 0,-7 17 0,-9 21-128,-8 24 128,-11 25 0,-10 24 0,-10 20 0,-11 20 0,-11 16 0,-8 11 0,-3 5 0,-1-3 0,4-12 0,6-17 0,10-23 0,10-23 0,10-24 0,10-23 0,11-24 0,12-22 0,11-23 0,11-17 0,10-13 0,7-10 0,7-10 0,-1 2 0,-7 11 0,-8 16 0,-11 18 0,-10 19 0,-9 20 0,-10 20 0,-9 20 0,-10 21 0,-10 17 0,-10 16 0,-9 15 0,-9 15 0,-11 14 0,-4 8 128,-2 0-128,4-11 0,11-17 0,10-21 0,13-20 0,11-17 0,13-15 0,12-14 128,12-13-128,13-15 128,11-18-128,9-16 0,4-17 0,3-12 128,-2-7-128,-3-1 0,-7 6 0,-7 10 0,-8 16 0,-7 18 0,-10 22 0,-7 23 0,-8 25 0,-8 21 0,-8 21 0,-6 15 0,-8 10 0,-5 6 0,-5 6 0,-2-4 0,4-14 0,6-16 0,8-20 0,10-21 0,13-21 0,12-21 0,12-20 0,10-19 128,6-16-128,4-12 0,4-9 0,3-3 0,2-2 0,-1 4 0,-2 5 0,-4 8 0,-5 10 0,-7 12 128,-6 11-128,-8 13 128,-10 13-128,-10 16 128,-10 19-128,-11 19 0,-10 19 0,-7 15 0,-6 14 0,-3 7 0,-1 2 0,0-4 0,5-10 0,5-11 0,7-14 0,10-14 0,9-13 0,10-15 0,11-19 0,11-19 0,7-17 0,9-16 0,7-12 0,8-8 0,5-2 0,2 3 0,-3 9 0,-6 11 0,-7 12 0,-11 13 0,-12 16 0,-13 17 0,-15 20 0,-13 19 0,-12 18 0,-9 17 0,-6 13 0,-5 10 0,-3 10 0,3 1 128,5-9-128,10-12 0,9-16 0,9-16 0,9-16 0,7-18 0,11-18 0,11-19 0,11-19 0,10-16 0,10-14 0,8-7 0,6-3 0,3 3 0,-2 6 0,-5 10 0,-6 10 0,-8 13 0,-11 15 0,-13 15 0,-17 17 0,-18 16 0,-13 17 0,-12 14 0,-8 12 0,-5 7 0,1 6 0,3 0 0,5-4 0,8-7 0,7-12 0,8-13 0,9-15 0,11-18 0,14-22 0,12-21 0,12-22 0,11-15 0,11-12 0,7-6 0,4-2 0,-2 6 0,-6 7 0,-8 12 0,-12 11 0,-9 13 0,-11 11 0,-10 14 128,-11 15-128,-12 16 0,-13 15 0,-11 13 0,-10 13 0,-7 7 0,-3 4 0,0-1 0,5-5 0,7-10 0,8-12 0,12-15 0,11-17 0,15-19 0,16-21 0,14-19 0,12-17 0,8-13 0,5-8 0,1-2 0,-2 1 0,-4 6 0,-8 9 0,-7 11 0,-8 11 0,-8 12 0,-8 15 0,-9 15 0,-8 14 0,-9 15 0,-6 14 0,-8 13 0,-7 12 0,-4 8 0,-3 5 0,0-1 128,3-6-128,5-9 0,5-12 0,9-17 0,9-19 0,12-21 0,10-20 0,10-17 0,8-16 0,5-9 0,2-7 0,0 0 0,-3 3 0,-5 7 0,-6 9 0,-5 10 0,-6 10 0,-4 9 0,-4 9 0,-5 8 0,-7 11 0,-5 9 0,-5 11 0,-5 10 0,-5 11 0,-3 7 0,0 4 0,0 0 0,3-4 0,4-8 0,6-11 0,8-18 0,10-21 0,10-22 0,10-23-128,5-21 128,4-16 0,1-12 0,0-5 0,-2 2 0,-4 8 0,-5 13 0,-4 14 0,-5 15 0,-3 14 0,-5 15 0,-6 14 0,-6 16 0,-8 18 0,-6 18 0,-7 16 0,-4 14 0,-4 9 0,-2 4 0,0-3 0,4-7 128,4-11-128,8-17 0,13-24 0,13-26 128,13-26-128,11-24 0,10-20 0,5-13 0,5-8 0,1-8 0,-1-9 0,-3 1 0,-7 12 0,-8 17 0,-7 21 0,-8 20 0,-9 21 0,-6 20 0,-7 22 0,-7 18 0,-8 15 0,-6 13 0,-8 9 0,-6 6 128,-4 1-128,-2-4 0,3-9 0,6-12 128,10-16-128,13-19 0,14-24 0,14-24 0,14-23 0,11-21 0,6-20-128,4-19 0,2-19 0,-1-10 0,-2-3 128,-7 11 0,-8 19 0,-8 23 0,-6 22 0,-7 22 0,-5 19 0,-5 19 0,-6 19 0,-7 18 0,-7 18 0,-9 17 0,-8 16 0,-9 15 0,-11 14 0,-4 1 0,3-10 0,6-15 0,12-20 0,13-21 0,17-24 0,17-26 0,15-25 0,14-25 0,10-24 0,7-24 0,6-29 0,2-19 0,-3-11 0,-5 3 0,-10 14 0,-10 22 0,-10 28 0,-8 28 0,-8 26 0,-7 23 0,-9 24 0,-7 23 0,-6 22-128,-8 20 128,-8 17 0,-8 18 0,-12 18 0,-6 11 0,-3 3 0,4-11 0,12-21 0,12-27 128,15-31-128,16-34 0,20-36-128,17-39 128,21-46 0,13-39 0,10-32-128,4-16 0,-1-7 0,-8 12 128,-11 24-128,-12 32 128,-13 37 0,-13 38 0,-11 35 0,-9 31 0,-10 30 0,-11 28 0,-13 29 0,-14 26 0,-15 21 0,-14 13 0,-7 6 128,-2-6 128,5-16-128,9-21 128,16-26-128,16-28 0,18-29-128,18-28 0,15-31 0,17-35 0,16-40 0,18-36 0,18-34-128,10-22 128,5-10-128,-2 2 128,-8 14 0,-11 22 0,-11 29 0,-13 30 0,-14 32 0,-10 25 0,-11 20 0,-8 18 0,-10 15 0,-10 12 0,-7 15 0,-6 14 0,-5 16 0,-8 18 0,-9 22 0,-10 17 0,-7 13 128,-2 4 0,2-2-128,7-14 128,13-22-128,14-26 128,14-31-128,15-30 0,15-30 0,16-27 0,14-26 0,12-27 0,10-31 0,7-21 0,0-11 0,-5 4 0,-9 16 0,-11 23 0,-12 30 0,-12 25 0,-9 24 0,-8 19 0,-7 15 0,-10 13 0,-8 13 0,-9 13 0,-10 15 0,-9 14 0,-8 16 0,-9 17 0,-10 18-128,-4 8 128,1-2 0,8-13 0,15-25 0,17-29 0,20-34 0,19-34 0,19-34 0,18-33 0,20-33-128,15-23 128,8-12 0,2-3 0,-5 3 0,-10 6 0,-11 10 0,-12 14 0,-12 22 0,-11 23 0,-8 22 0,-9 22 0,-10 21 0,-8 22 0,-9 19 0,-8 19 0,-6 16 0,-5 12 0,-4 9 0,-3 7 128,-4 10-128,2 1 128,6-10-128,7-13 0,9-16 0,9-20 0,12-20 0,12-23 0,11-22 0,12-21 0,10-20 0,7-18 0,6-13 0,4-15 0,1-13 0,0-4 0,-5 3 0,-6 13 0,-10 19 0,-9 20 0,-8 19 0,-6 18 0,-7 13 0,-6 15 0,-9 17 0,-9 17 0,-10 16 0,-11 15 0,-12 14 0,-11 14 128,-15 15-128,-8 8 128,0 2-128,6-9 0,15-16 0,16-23 128,15-23-128,15-26 0,14-25 0,11-23 0,12-23 0,9-18 0,8-16 0,8-15 0,8-13 0,5-5 0,6 2-128,-1 12 128,-7 19-128,-9 20 0,-10 20 128,-12 18 0,-10 14 0,-12 12 0,-11 13 0,-11 12 0,-9 12 0,-6 11 0,-6 11 0,-3 7 0,-1 5 0,2 0 0,4-3 0,7-9 0,7-14 0,9-19 0,12-21 0,12-25 0,13-22 0,11-20 0,13-15 0,7-10 0,4-5 0,1 3 0,-3 7-128,-7 11 128,-7 13 0,-8 15 0,-9 12 0,-12 16 0,-13 17 0,-14 17 0,-13 15 0,-8 13 0,-6 11 0,-4 8 0,-1 6 0,1 0 0,4-3-256,6-8 128,8-10-2560,13-15 1,17-17-4865,16-18-512,15-18 10368,2-4-4736</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14.479"/>
    </inkml:context>
    <inkml:brush xml:id="br0">
      <inkml:brushProperty name="width" value="0.1" units="cm"/>
      <inkml:brushProperty name="height" value="0.6" units="cm"/>
      <inkml:brushProperty name="color" value="#CC9900"/>
      <inkml:brushProperty name="inkEffects" value="pencil"/>
    </inkml:brush>
  </inkml:definitions>
  <inkml:trace contextRef="#ctx0" brushRef="#br0">531 687 4992,'0'0'0,"7"-5"0,8-5 128,6-8 128,7-5 0,4-6 1024,2-2 128,0-2-1024,-2 0 0,-2 1-128,-4 2 128,-2 3-256,-5 2 128,-2 1 128,-2 3 128,-2 1-512,-2 2 128,1 1 384,-2 3 128,0 3-512,-2 2 128,-1 5-256,-5 8 0,-6 10 0,-6 13 0,-8 12 0,-8 11 0,-8 12 128,-9 10 128,-10 5 0,-7 3 0,-5-2 0,-1-5 0,4-9 128,5-9 128,10-10-256,10-12 0,12-14-128,12-13 0,13-15 0,14-14 0,14-14-128,11-14 128,9-10-128,5-9 0,5-5 128,2-2 0,-1-1-128,-2 4 0,-6 7 0,-6 7 0,-6 9 383,-7 9 1,-7 9-384,-6 7 0,-7 8 0,-6 10 0,-8 12 0,-9 11 0,-9 14 0,-9 11 0,-9 9 0,-6 7 0,-5 2 0,-1 1 0,0-4 0,5-7 0,6-7 128,8-11 0,10-13-128,13-13 128,13-16-128,14-14 0,10-15 0,10-12 0,7-7 0,4-5 0,2-2 0,-1 1 0,0 3 0,-3 6 0,-4 7 0,-7 9 0,-5 8 0,-7 7 0,-6 8 0,-10 10 0,-11 12 0,-11 15 128,-11 11-128,-10 12 0,-9 11 0,-9 9 0,-10 7 0,-7 6 0,-4 3 128,0-1 0,4-5-128,8-8 128,10-11-128,9-11 0,12-10 0,12-14 0,13-14 0,15-15 0,14-16 0,14-14 0,13-12 0,7-8 0,5-5 0,1 0 0,-3 0 0,-2 2 0,-3 4 0,-6 5 0,-4 4 0,-6 8 0,-6 7 0,-8 8 128,-6 9-128,-9 9 0,-10 13 0,-10 14 0,-11 14 0,-7 14 0,-7 14 0,-6 12 0,-7 11 0,-7 8 128,-6 3-128,-3-2 0,-1-6 0,3-8 0,6-12 0,9-11 0,11-14 0,16-12 0,15-16 0,19-16 0,16-19 0,15-18 0,12-19 0,11-18 0,13-21 0,12-12 0,7-7 0,-1 5 0,-9 12 0,-12 17 0,-15 20 0,-14 17 0,-14 16 0,-15 16 0,-14 16 0,-14 15 0,-15 13 0,-12 12 0,-13 11 0,-7 9 0,-4 8 0,-3 7 0,0 6 0,4 3 0,4 0 0,5-6 128,8-10-128,7-12 128,8-13-128,7-14 128,9-14-128,10-15 128,8-16-128,10-16 0,8-14 0,8-12 0,8-8 0,7-3 128,5 0-128,2 4 128,-2 8-128,-6 8 0,-7 10 0,-7 8 128,-8 10-128,-8 5 128,-6 6-128,-7 6 128,-6 4-128,-7 8 0,-8 11 0,-9 12 0,-6 13 0,-7 10 128,-4 10-128,-3 5 0,1 0 0,2-5 0,5-8 0,7-10 0,8-12 0,8-13 0,10-15 0,11-15 0,10-14 0,11-12 0,10-10 0,8-7 0,9-5 0,5-3 0,4 1 0,-2 1 0,-4 6 0,-8 7 0,-9 8 0,-8 6 0,-9 9 0,-10 7 0,-12 9 0,-12 10 0,-16 14 0,-13 13 0,-12 13 0,-10 11 0,-7 10 0,-3 4 0,0 2 0,6-3 0,7-8 0,11-10 128,9-10-128,13-12 0,9-14 0,11-15 0,11-15 0,11-15 0,10-12 0,11-12 0,11-8 0,9-7 0,7-1 0,3 1 0,-1 5 0,-5 6 0,-7 10 0,-9 8 0,-8 10 0,-10 9 0,-8 7 0,-9 7 0,-8 9 0,-7 10 0,-9 10 0,-10 12 0,-10 11 0,-10 10 0,-9 13 0,-7 7 0,-6 8 0,-1-1 0,4-4 0,6-9 0,10-11 0,9-11 0,8-12 0,10-11 0,8-12 0,9-10 0,13-10 0,10-11 0,11-7 0,8-8 0,9-6 0,5-5 0,5-2 0,0 0 0,-4 2 0,-7 5 0,-8 7 0,-8 7 0,-10 8 0,-9 9 0,-10 14 0,-11 12 0,-9 14 0,-11 12 0,-10 11 0,-8 6 0,-7 4 0,-5 2 0,-3 2 0,2-2 0,3-4 0,6-6 0,9-9 0,8-10 0,9-10 0,10-11 0,12-14 0,12-12 0,11-13 0,13-10 0,11-7 0,8-5 0,6-2 0,2 0 0,-1 0 0,-6 2 0,-7 6 0,-9 7 0,-10 10 0,-9 11 0,-10 14 0,-10 12 0,-12 13 0,-11 12 0,-14 11 0,-12 12 0,-10 11 0,-6 8 0,-3 7 0,3 0 0,5-5 0,9-9 0,9-13 0,10-13 0,10-15 0,12-16 0,12-18 0,13-17 0,12-17 0,11-12 0,10-9 0,8-4 0,7-1 0,2 0 0,-1 2 0,-4 5 0,-8 6 0,-8 7 0,-10 7 0,-7 8 0,-9 7 0,-9 11 0,-12 13 0,-11 15 0,-13 13 0,-10 14 0,-8 13 0,-8 10 0,-3 6 0,-1 1 0,1-3 0,6-7 128,6-12-128,10-11 128,12-15-128,12-13 128,14-12-128,11-12 0,11-10 0,9-9 0,4-7 0,4-6 0,1-5 0,0-1 0,-2 1 0,-4 3 0,-6 7 0,-5 7 0,-7 11 0,-7 12 128,-9 15-128,-11 14 0,-11 14 0,-12 14 0,-11 12 0,-9 12 0,-6 9 0,-6 11 0,-2 10 0,1 0 0,8-9 0,11-16 0,10-19 0,13-22 0,11-22 0,12-21 128,13-18-128,11-16 0,12-12 0,11-10 0,8-6 0,6-3 0,2 3 0,-1 5 0,-5 7 0,-9 10 0,-8 8 0,-10 10 0,-7 7 0,-11 10 0,-10 8 0,-12 11 0,-10 11 0,-12 11 0,-9 12 0,-8 10 0,-5 11 0,-3 6 0,-1 3 0,2-2 128,5-6-128,7-10 0,8-12 0,12-14 0,12-16 0,14-15 0,13-17 0,12-14 0,11-10 0,10-7 0,6-6 0,5-2 128,2 1-128,-2 2 0,-4 7 0,-8 8 0,-9 8 0,-11 11 0,-12 13 0,-13 16 0,-14 15 0,-13 15 0,-12 14 0,-11 11 0,-9 8 0,-9 11 0,-9 12 0,-4 9 0,0 3 0,8-5 0,13-14 0,15-19 0,14-21 0,14-22 0,14-21 0,12-19 0,14-17 0,13-14 0,12-10 0,9-6 0,9-4 0,3-2 0,0 1 0,-3 3 0,-7 4 0,-8 4 0,-11 9 0,-9 6 0,-10 9 0,-9 10 0,-8 12 0,-9 12 0,-8 13 0,-8 12 0,-8 11 0,-9 10 0,-9 9 0,-7 11 0,-6 8 0,-5 3 0,-1 1 0,1-5 0,6-9 0,8-12 0,12-13 0,14-14 0,16-14 0,15-14 0,15-13 0,12-11 0,12-11 0,7-7 0,4-4 0,1-2 0,-4 1 0,-5 4 0,-8 6 0,-9 7 0,-8 7 0,-11 11 0,-10 12 0,-12 15 0,-11 14 0,-11 13 0,-12 11 0,-9 9 0,-8 5 0,-4 3 0,-2 2 0,1-3 0,6-6 0,7-8 0,10-11 0,10-12 0,15-14 0,14-13 0,16-14-128,14-12 128,13-10 0,12-7 0,9-4 0,3-2 0,1 2 0,-6 3 0,-7 5 0,-9 5 0,-9 6 0,-10 10 0,-9 12 0,-12 13 0,-11 13 0,-12 13 0,-14 11 0,-11 11 0,-10 8 0,-5 4 0,-4 0 0,0-2 0,2-2 0,6-7 0,6-7 0,12-10 0,12-14 0,14-14 0,15-16 0,14-15 0,13-14 0,11-13 0,7-7 0,5-5 0,-1 2 0,-4 3 0,-5 8 0,-7 8 0,-10 9 0,-11 10 0,-14 13 0,-15 13 0,-15 13 0,-14 12 0,-11 9 0,-10 8 0,-5 4 0,-1 0 0,2-2 0,5-4 128,9-7-128,10-9 0,11-11 0,12-15 0,13-18 0,13-18 0,15-17 0,13-14 0,12-9-128,7-4 128,4 1-128,-1 6 128,-5 10 0,-8 10 0,-10 11-128,-14 13 128,-16 13 0,-16 14 0,-16 13 0,-14 12 0,-9 8 0,-7 8 0,-2 4 0,1 0 0,6-3 0,7-8 0,8-12 0,12-19 0,12-21 0,13-19 0,12-15 0,11-12 0,9-5 0,4-1-128,1 4 128,-3 9-128,-11 12 0,-14 17 128,-19 19 0,-18 21 128,-21 19 0,-21 18 128,-23 17 0,-23 16-128,-12 11 128,-5 2-128,7-5 128,16-13-128,22-18 0,24-20 0,25-23 0,22-25-128,22-22 0,20-21 0,23-22 0,25-24 0,21-17 0,15-11-128,4-4 128,-2 5-128,-11 11 0,-19 19 0,-19 20 128,-18 18-128,-16 16 128,-11 13-128,-12 13 128,-11 13-128,-11 12 0,-10 12 0,-9 10 128,-11 8 0,-8 5 0,-5 3 0,-2-1 0,2-4-128,6-5 128,9-7 0,12-13 0,15-15 0,18-17 0,20-18 0,16-16 0,15-15 0,11-13 0,4-8 0,3-6 0,-1-1-128,-4 5 128,-7 7 0,-9 11 0,-10 11 0,-12 14 0,-14 16 0,-15 16 0,-14 14 0,-14 15 0,-11 14 0,-13 10 0,-10 11 0,-10 11 0,-12 12 0,-2 3 0,5-6 0,11-12 0,17-16 0,19-20 0,20-24 0,24-25 0,22-24 0,24-25 0,23-25 0,17-19 0,9-15 0,3-5 0,-3 1 0,-9 13 0,-16 19 0,-17 22 0,-17 20 0,-20 20 0,-21 20-128,-20 18 128,-19 19 0,-17 15 0,-14 15-128,-17 16 128,-17 17 0,-12 10 0,-5 3 0,8-5 128,17-16-128,22-18 128,22-22-128,23-23 0,25-23 0,25-20 0,25-19 0,22-20 0,20-23 0,13-19 0,4-13 0,-2-2 0,-6 3 0,-13 15 0,-17 20 0,-18 22 0,-16 22 0,-18 18 0,-17 18 0,-17 17 0,-13 16 0,-10 16 0,-8 13 0,-8 12 0,-5 8 0,-9 7 0,-7 6 0,-1-3 0,7-10 0,11-14 0,13-16 0,15-17 0,19-18 0,18-20 0,20-21 0,17-21 0,14-19 0,11-21 0,9-20 0,7-11 0,3-4 0,-5 9 0,-11 20-128,-15 22 128,-17 23 0,-18 24 0,-20 22 0,-17 22 0,-14 19 0,-11 18 0,-22 33 0,-18 23 0,-10 8 0,-4-2 0,8-14 0,14-20 0,17-21 128,16-21-128,19-20 0,17-18 0,18-22 128,17-20-128,14-22 0,11-18 0,10-22 0,10-22 0,6-16 0,4-9 0,-3 5 0,-9 15 0,-13 22 0,-15 27 0,-17 28 0,-18 29 0,-16 26 0,-16 27 0,-14 21 0,-11 20 0,-17 17 0,-21 19 0,-15 10 128,-8 3 0,3-7 0,11-15 0,17-20 0,21-22-128,21-24 128,17-23-128,17-23 128,16-22-128,17-20 0,16-17 0,14-22 0,16-24 0,8-18 0,6-9 0,-1 1 0,-8 14 0,-13 22 0,-16 25-128,-19 30 0,-18 27 128,-18 26 0,-15 26 0,-14 22 0,-12 24 0,-16 19 0,-20 20 0,-16 11 0,-12 6 0,-2-3 0,5-12 0,15-17 128,19-23-128,19-23 128,19-22-128,18-23 128,17-25-128,18-22 0,18-22 0,18-25 0,20-29 0,14-22 0,7-16 0,0-6 0,-6 3-128,-12 13 128,-13 20-128,-14 25 128,-16 28-128,-15 30 128,-17 30-128,-15 29 128,-13 25-128,-17 27 128,-19 28 0,-19 22 0,-16 17-128,-10 6 128,-3-1 0,4-12 0,13-18 0,16-23 0,20-24 0,18-25 128,20-25-128,17-23 0,17-24 0,20-28 128,22-30-128,18-27 0,16-21 0,6-13 0,-1-6 0,-7 2 0,-13 14 0,-14 20 0,-17 29 0,-15 26 0,-14 25 0,-12 23 0,-13 22 0,-11 23 0,-12 23 0,-11 18 0,-11 16 0,-15 13 0,-14 15-128,-11 6 128,-4 2 0,4-10 0,14-19 0,17-21 128,16-23-128,20-23 128,18-24-128,18-24 128,18-21-128,18-26 0,20-27 0,12-23 0,9-19 0,-1-6 0,-7 5-128,-12 17 128,-17 25-128,-15 27 0,-14 25 0,-14 27 128,-12 27-128,-12 24 128,-11 23 0,-14 21 0,-18 25 0,-15 16 0,-12 7 0,-7-1 128,1-10 0,7-16 0,15-22-128,18-24 128,17-28-128,20-28 128,19-27-128,24-30 0,27-31 0,21-25 0,14-17 0,5-9 0,-3-1 0,-8 6 0,-14 13 0,-13 19 0,-17 25 0,-13 23 0,-12 22 0,-11 24 0,-11 23 0,-9 21 0,-9 20 0,-9 17 0,-11 14 0,-13 15 0,-15 15 0,-8 6 0,-1-5 0,6-12 0,13-21 0,14-23 0,15-26 0,14-26 0,14-25 0,13-20 0,12-19 0,12-13 0,11-10 0,9-10 0,6-9 0,1 1 0,-4 8-128,-8 15 128,-11 17-128,-9 18 128,-11 16-128,-12 21 128,-12 21 0,-14 21 0,-15 18 0,-12 16 0,-12 11 0,-10 13 0,-9 9 0,-1 5 128,4-2 0,10-12 0,16-20-128,16-25 128,17-29-128,17-31 128,15-28-128,19-29 0,20-30 0,18-23 0,14-19-128,6-7 128,1 0-128,-8 12 128,-14 21-256,-16 25 128,-17 26 128,-16 25 0,-14 23 0,-13 21 0,-12 22 0,-12 19 0,-10 19-128,-12 19 128,-13 18-128,-8 11 128,-4 8 0,0-1 0,3-5 0,9-13 0,12-18 0,12-20 128,13-18-128,11-19 128,13-19-128,12-22 128,12-20-128,12-21 0,14-18 0,14-20 0,15-17 0,6-8 0,-3 0 0,-8 13 0,-13 20-128,-13 21 128,-13 23 0,-14 23 0,-12 23 0,-10 21 0,-10 20 0,-9 16 0,-9 9-128,-6 4 128,-3-3 0,1-5 0,5-11 0,7-10 0,12-14 0,13-14 0,13-14 0,11-17 128,11-18-128,8-18 0,5-18 0,4-14 0,3-9 0,2-5 0,0 2 0,-1 6 0,-3 11 0,-5 12 0,-6 16 0,-7 13 0,-7 14 0,-7 14 0,-8 16 0,-7 14 0,-8 16 0,-4 15 0,-6 14 0,-4 10 0,-3 7 0,-2-1 0,1-6 0,4-11 128,8-16-128,9-18 0,13-23 0,10-21 0,13-20 0,10-14 0,8-11 0,5-5 0,1 1 0,-3 4 0,-4 7 0,-8 10 0,-7 11 0,-9 13 0,-9 17 0,-9 18 0,-10 19 0,-8 18 0,-8 18 0,-7 13 0,-8 10 0,-6 10 0,-8 8 0,-2 1 128,3-9-128,8-13 0,8-18 0,11-19 128,12-21-128,13-20 0,13-22 0,10-18 0,7-16 0,5-11 0,5-5 0,0 0 0,-3 5-128,-5 8 128,-7 9-128,-8 12 128,-8 13 0,-8 13 0,-6 15 0,-6 15 0,-5 14 0,-5 10 0,-2 10 0,-2 4 0,-2 4 0,1-1 0,-1-6 0,4-7 0,3-12 0,6-9 0,5-11 0,3-10 0,3-6 0,2-6 0,2-4 0,0-2 0,1 0 0,0 5 0,-1 7 0,-1 8 0,-3 8 0,-4 10 0,-4 9-1152,-3 8 0,-3 7-7935,-5 17 4735,1-4-1024</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38.179"/>
    </inkml:context>
    <inkml:brush xml:id="br0">
      <inkml:brushProperty name="width" value="0.1" units="cm"/>
      <inkml:brushProperty name="height" value="0.6" units="cm"/>
      <inkml:brushProperty name="color" value="#FFC114"/>
      <inkml:brushProperty name="inkEffects" value="pencil"/>
    </inkml:brush>
  </inkml:definitions>
  <inkml:trace contextRef="#ctx0" brushRef="#br0">980 282 128,'-5'6'0,"-9"10"0,-1 5 0,6-3 0,7-7 0,9-6 768,4-2-640,1 2 1664,1 7 128,-1 6-1408,-2 6 0,-4 3-128,-3 4 0,-2 3-128,-4 1 0,-1 0-128,-2-2 0,1-6 0,0-5 0,2-6 0,0-8 0,0-9-128,3-9 128,0-9-128,2-7 0,1-6 0,2-5 128,0-1-128,0-2 128,-1 2-128,1 4 128,0 5-128,1 5 0,-1 6 256,-1 6 0,1 4 0,0 5 0,2 7-128,0 5 128,1 5 384,-1 5 0,-3 7-512,0 6 128,-3 2-256,-1-1 0,-1-2 0,0-3 0,1-5 0,1-5 128,0-4-128,1-6 0,-1-5 0,1-6 0,-1-8 0,0-5 0,-1-6 0,0-3 0,1-2 0,0 1 0,1 2 128,0 4 128,1 3-256,-1 5 128,-1 5-128,-1 5 0,-2 7 0,-3 7 0,-2 8 0,-2 8 0,-2 5 0,0 6 0,-1 6 0,0 2 0,2-2 128,2-2 0,2-7-128,2-7 128,1-10-128,3-10 128,3-16-128,2-14 0,1-11 0,0-13 0,0-10 0,1-6 0,1-2-128,-1 2 0,0 6 0,-2 8 0,-1 10 128,-1 9 0,-2 9 0,0 9 0,-2 9-128,-2 11 128,-3 10 0,-3 10 0,-5 7 256,-5 5 128,-5 3-256,-3 1 128,0-3-256,1-4 128,4-6-128,2-7 0,4-6 128,4-11 128,3-11-256,2-11 0,3-12 0,3-9 0,2-9 0,2-4 0,2-4-128,1 2 128,1 4 0,-1 6 0,0 8 0,-2 7 0,-2 7 0,-1 7 0,-2 7 0,-1 10 0,-4 10 0,-2 11 128,-3 8-128,-4 6 0,-1 2 0,-1-1 0,0-3 0,1-7 128,3-7-128,3-7 0,3-9 0,2-10 0,4-12 0,3-13 0,4-12 0,3-10 0,2-7 0,5-3 0,3 1 0,3 5 0,1 8 0,-3 9 128,-1 11-128,-6 12 0,-3 12 0,-7 13 0,-6 13 0,-5 12 0,-5 10 0,-4 6 128,-2 3-128,-1-1 128,0-4-128,1-6 0,2-8 0,2-9 128,4-10-128,2-11 0,4-12 0,3-15 128,4-14-128,5-13 0,3-12-128,5-6 0,3-3 0,1 2 0,-2 7 0,-1 8 0,-2 11 128,-2 11 0,-3 15 0,-4 15 0,-3 16 0,-5 15 0,-4 14 0,-5 9 0,-5 9 0,-2 1 0,-2-1 128,0-6 128,2-9-128,2-10 0,4-10-128,3-13 128,3-16-128,4-17 128,5-16-128,4-17 0,5-13 0,3-9 0,2-6 0,2 0 0,-1 4 0,-1 8 0,-2 9 0,-2 12 0,-3 13 0,-3 13 0,-3 12 0,-3 11 0,-5 14 0,-4 11 0,-3 10 0,-5 9 0,-2 6 0,-2 3 0,-1-1 0,0-4 0,2-4 0,3-7 0,2-9 0,3-9 0,3-8 0,4-13 0,2-14 0,4-16 0,3-13 0,3-11 0,4-8 0,3-3 0,0 2 0,0 4 0,-1 9 0,-2 9 0,-3 12 0,-3 13 0,-4 16 0,-4 17 0,-5 16 0,-4 13 128,-7 12 0,-3 5 128,-3 1-128,1-3 128,1-7-128,3-9 128,4-10-128,3-11 0,4-9-128,3-12 128,3-13-128,3-14 0,5-14 0,4-13 0,3-11 0,3-6 0,2-4 0,0 2 0,0 5 0,-2 8 0,-3 10 0,-3 11 0,-3 11 0,-3 12 0,-5 15-128,-4 13 128,-6 15 0,-5 12 0,-3 9 128,-1 6 0,-2 2-128,1-3 128,3-5-128,2-8 0,4-9 0,2-9 0,3-8 0,4-10 0,1-14 0,3-13 0,2-14 0,2-13 0,3-9 0,1-5 0,1-1-128,-1 4 128,-2 7 0,-1 8 0,-2 9-128,-2 12 128,-3 14 0,-1 16 0,-4 15 0,-1 14 0,-1 12 0,-2 7 0,-2 6 0,-1 0 128,0 0-128,1-5 128,1-7 127,2-10 1,3-9-128,1-12 0,3-14-128,2-14 0,2-14 0,2-15 0,1-12 0,2-10 0,1-6 0,-1-1 0,1 4 0,0 6 0,-2 9 0,-1 10 0,-2 9 0,0 8 0,-2 10 0,-1 11 0,-1 11 0,-2 11 0,0 8 0,0 7 0,0 2 0,0 0 0,1-3 0,0-4 0,1-7 128,-1-7 0,1-6-128,1-8 128,1-7-128,0-13 0,0-13 0,2-15 0,1-13 0,1-8 0,0-4 0,1 2 0,0 5 0,-1 8 0,-1 9 0,0 11 0,-2 9 0,-2 12 0,-1 14 0,-1 13 0,-1 14 0,-2 11 0,0 9 0,0 5 0,-1 2 0,0-2 0,0-3 0,-1-6 128,0-6-128,1-8 0,0-6 0,2-7 0,1-6 0,1-8 0,1-10 0,0-12 0,2-11 0,2-12 128,1-13-128,2-6 0,0-3 0,0 2 0,0 6 0,-3 10 0,-1 9 0,-3 10 0,-2 10 0,-4 13 0,-2 16 0,-3 16 0,-1 14 0,-4 9 0,-2 4 128,-1 0 128,-1-3-128,1-7 0,2-8-128,3-11 0,4-14 0,3-15 128,3-19-128,4-16 0,4-17 0,3-12 0,3-7 0,1-1 0,2 3 0,0 8 0,0 11 0,-3 10 0,-2 11 0,-3 12 0,-4 13 0,-3 12 0,-3 12 0,-3 11 0,-2 9 0,0 6 0,-1 1 0,1 0 0,0-3 0,1-5 0,0-7 0,-1-7 128,1-6-128,0-6 0,1-4 0,1-5 0,1-4-128,0-6 128,2-7-128,1-7 128,1-5-128,1-2 128,2-1-128,0 1 128,1 4-128,0 5 128,2 8 0,0 10 0,1 10 0,0 11 0,-2 8 0,-1 7 0,-1 3 0,-2 2 0,-2-2 0,0-3 0,0-5 0,0-4 0,1-6 0,0-4 0,2-5 0,1-5 0,0-2 0,1-3 0,0-1 0,0-4 0,0-6 0,0-9 0,1-11 0,1-13 0,2-14 0,2-7 0,1-4 0,1 3 0,0 7 0,-1 11 0,1 12 0,1 13 0,1 14 0,2 12 0,1 11 0,-2 8 0,-2 7 0,-2 6 0,-2 2 0,-1 0 0,-1-1 0,-1-2 0,0-4 0,1-4 0,-1-4 0,2-5 0,0-4 0,2-5 0,2-5 0,3-7 0,4-4 0,4-7 128,3-6-128,2-6 0,-2-3 0,-1-1 128,-4 1-128,-2 2 0,-4 4 0,-2 5 0,-2 7 0,-2 6 0,0 6 0,0 6 0,0 4 0,1 5 128,2 3-128,-1 2 0,1 1 0,-2-1 0,-1 1 0,-2-4 0,0-5 0,-1-5 0,2-6 128,1-8-128,1-7 0,2-6 0,2-4 0,-1-3 0,1 1 0,-2 1 0,0 4 0,-1 3 0,2 8 0,2 7 0,2 11 0,3 9 0,0 10 0,0 11 0,0 6 0,-2 4 0,-1 1 0,-2-4-3839,0-5-1,2-8-128,1-12 0,2-13 3328,-2-7-1536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0.995"/>
    </inkml:context>
    <inkml:brush xml:id="br0">
      <inkml:brushProperty name="width" value="0.1" units="cm"/>
      <inkml:brushProperty name="height" value="0.6" units="cm"/>
      <inkml:brushProperty name="color" value="#FFC114"/>
      <inkml:brushProperty name="inkEffects" value="pencil"/>
    </inkml:brush>
  </inkml:definitions>
  <inkml:trace contextRef="#ctx0" brushRef="#br0">3 81 11136,'0'0'0,"0"0"128,0 0 0,0 0 128,0 0 128,0 0 0,0 0 0,0 0 0,0 0 0,0 0-256,0 0 128,0 0-128,0 0 128,0 0-128,0 0 0,0 0 0,0 0 0,0 0 0,0 0 128,0 0 0,0 0 0,0 0 0,0 0 0,0 0-1,0 0 1,0 0 0,0 0 0,0 0-128,0 0 128,0 0-128,0 0 128,0 0-128,0 0 0,0 0 0,0 0 0,0 0-128,0 0 128,-1-4-128,0-3 128,0-3-128,1-1 0,1 0 0,1 1 0,0 0 0,1 3 0,0 2 0,0 2 0,0 0 0,-2 3 0,0 3 0,0 1 128,-1 2-128,0-1 128,-1 0-128,1-1 128,-1-1-128,-1 0 128,1-1-128,0-1 0,1-2 0,-1-2 0,1-1-128,-1 0 128,0 1-256,2 2 0,1 4-768,3 4 0,4 6-10751,-1-1 6911</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3.509"/>
    </inkml:context>
    <inkml:brush xml:id="br0">
      <inkml:brushProperty name="width" value="0.1" units="cm"/>
      <inkml:brushProperty name="height" value="0.6" units="cm"/>
      <inkml:brushProperty name="color" value="#FFC114"/>
      <inkml:brushProperty name="inkEffects" value="pencil"/>
    </inkml:brush>
  </inkml:definitions>
  <inkml:trace contextRef="#ctx0" brushRef="#br0">1 936 8320,'0'0'0,"4"-10"0,3-5 0,-2 2 0,0 3 128,-2 3 128,-1 1 0,-1 0 0,1-3 128,1-4-256,-1-6 128,2-8 384,0-10 128,0-9-640,0-8 128,1-6-128,0-5 0,2-4 0,0 1 0,1 2-128,-1 8 128,-1 8-128,-1 10 128,-2 10-128,-1 9 0,0 8 0,-1 10 128,1 14-128,-1 14 128,0 14-128,-1 12 128,-1 12-128,-2 9 0,-1 5 128,-1 2 0,-2-1 128,0-4 0,0-7-128,0-9 0,3-10 0,0-9 0,2-10-128,1-8 128,1-6-128,0-10 128,2-10-128,1-12 128,1-14-128,1-13 0,3-14 0,2-7 0,4-5 0,1 1 0,1 6 0,-2 8 0,0 9 0,-3 12 0,-1 10 0,-2 13 0,-2 14 0,-1 13 0,-2 12 0,-1 9 0,-2 9 0,1 5 0,-2 2 0,-1-2 128,-4-1-128,-2-6 0,-1-5 0,1-8 128,2-11-128,5-13 0,5-14 0,4-16 0,3-17 0,3-14 0,2-12 0,2-8 0,4-6 0,0 1 0,2 5 0,-3 9 0,-1 12 0,-4 13 0,-3 12 0,-4 16 0,-4 17 0,-5 17 0,-4 17 0,-3 14 0,-3 13 0,-3 9 128,-1 6-128,-1 0 128,0-3 0,0-7 0,1-10 0,2-12 0,2-12-128,3-14 128,4-16-128,4-19 128,2-16-128,9-31 0,5-20 0,5-12 0,3-5 0,1 4 0,0 7 0,0 13-128,-2 15 128,-2 14 0,-2 17 0,-2 18 0,-5 19 0,-5 17 0,-7 16 0,-4 15 0,-5 11 0,-4 9 0,-4 6 128,-2-1 0,0-3 0,0-9 0,3-12 0,4-12-1,3-15 129,5-16-128,14-51 0,11-33-128,7-21 0,3-10 0,3-3-128,1 3 128,-2 8-128,-1 10 128,-4 14-128,-5 13 0,-3 14 1,-6 15 127,-4 17-128,-4 17 128,-5 17 0,-4 14 0,-4 13 0,-3 9 0,-4 6 0,-2 2 0,-1-2 0,-1-5 0,2-8 0,2-10 0,2-9 0,4-14 0,4-16 0,5-18 0,5-17 0,3-16 0,6-14-128,2-10 128,3-6-128,0 1 128,0 6-128,-2 10 128,-3 11-128,-3 14 128,-2 18-128,-4 17 128,-2 20 0,-2 18 0,-4 16 0,-3 12 0,-3 6 0,-2 2 0,-1-3 0,0-6 0,-1-8 0,2-11 0,1-10 0,2-12 0,3-14 0,2-15 0,4-20 0,4-17 128,4-18-128,4-13 0,4-9 0,4-5 0,4 2-128,3 5 128,1 13 0,-1 14 0,-3 18 0,-3 19 0,-5 21 0,-4 18 0,-6 13 0,-7 12 0,-7 10 0,-6 4 0,-5 3 0,-1-2 0,-2-4 0,3-5 0,1-10 0,4-10 0,2-12 0,3-16 0,5-16 0,5-17 0,7-16 0,5-13 0,6-11-128,3-5 0,1-1 128,-1 4 0,-2 7-128,-3 10 128,-1 9-128,-3 11 128,-3 11 0,-2 12 0,-6 14 0,-5 15 0,-4 14 0,-5 12 0,-5 10 0,-1 6 0,-3 2 0,0-2 128,1-6-128,1-9 128,4-10-128,4-11 128,2-15-128,2-15 0,2-17 0,2-13 0,4-12 0,3-9 0,5-9-128,1-3 128,3 0 0,-1 4 0,-2 8 0,-3 9 0,-2 10 0,-3 11 0,-6 15 0,-5 15 0,-6 15 0,-5 13 0,-5 11 0,-5 10 0,-3 8 0,-1 4 128,1-1-128,1-4 128,4-7-128,4-8 128,4-10-128,4-12 0,2-16 0,3-17 0,2-20 0,3-17 0,2-15-128,4-12 128,3-7-128,2-2 128,1 4 0,1 10 0,-2 11 0,-3 17 0,-2 20 0,-4 23 0,-4 21 0,-3 19 0,-4 17 0,-4 10 128,-4 7 0,-4 1 0,-1-5 0,-1-6 0,2-11 0,3-10 0,4-12-128,5-14 127,7-15 1,9-19 128,5-20-256,6-18 0,4-15-128,3-13 128,1-8-128,-1-2 128,0 4 0,-2 6 0,-4 12 0,-4 14 0,-3 15 0,-6 17 0,-5 20 0,-6 17 0,-5 18 0,-4 14 0,-6 12 0,-3 9 0,-4 4 0,-1 0 128,0-5-128,3-7 128,3-8-128,4-11 128,5-11-128,2-13 0,1-19 0,4-18 0,6-23 0,6-18 0,7-18-128,5-9 128,4-5 0,2 4 0,-2 9 0,-1 12 0,-4 14 0,-6 16 0,-9 17 0,-9 17 0,-8 18 0,-7 18 0,-6 15 0,-3 14 0,-2 10 0,-1 6 0,0 1 0,3-6 128,4-7-128,3-11 128,6-11-128,4-13 128,7-16-128,4-18 128,5-19-128,4-17 0,4-17 0,4-13 0,5-10 0,3-4 128,1 2-128,-1 6 0,-2 11 0,-3 13 0,-3 13 0,-5 15 0,-6 20 0,-5 17 0,-7 16 0,-4 13 0,-4 11 0,-1 4 0,0 2 0,0-3 128,3-7 0,2-9 0,4-10-128,3-10 128,2-13-128,4-14 0,3-16 0,3-16 0,3-15 0,5-13 0,4-10 0,4-5 0,2-1 0,1 4 0,-2 9-128,-2 12 128,-3 13 0,-5 18 0,-6 19 0,-5 17 0,-8 18 0,-5 14 0,-6 9 0,-3 7 0,-4 4 0,-1-1 128,0-4-128,3-6 128,3-8-128,6-7 128,4-9-128,7-11 0,7-12 0,8-14 0,7-14 0,8-14 0,8-13 0,6-9 0,6-3 0,3 1 0,0 4 0,-3 9 0,-3 13 0,-5 15 0,-5 19 0,-4 17 0,-5 18 0,-5 14 0,-5 13 0,-5 9 0,-5 6 0,-3 1 0,-3-5 0,-2-9 0,-2-10 0,-1-12 128,0-11-128,2-13 0,2-16 0,3-17 0,4-14 0,4-13 0,4-7 0,2-3 0,1 3-128,1 6 128,0 9 0,-3 14 0,-2 18 0,-5 18 0,-8 17 0,-7 14 0,-8 12 0,-7 7 0,-4 5 0,-5 1 0,-2-2 0,-2-6 0,2-6-1152,4-7 1,7-8-6529,12-9-512,9-9 10624,6-9-4992</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6.488"/>
    </inkml:context>
    <inkml:brush xml:id="br0">
      <inkml:brushProperty name="width" value="0.1" units="cm"/>
      <inkml:brushProperty name="height" value="0.6" units="cm"/>
      <inkml:brushProperty name="color" value="#FFC114"/>
      <inkml:brushProperty name="inkEffects" value="pencil"/>
    </inkml:brush>
  </inkml:definitions>
  <inkml:trace contextRef="#ctx0" brushRef="#br0">66 151 4992,'0'0'0,"5"8"128,2 4 0,2 2 1280,-1 0 0,-2 1-640,-3 3 128,-3 10-128,-5 8 0,-2 10 128,-3 6 0,-3 4-512,0 0 128,0-3-256,1-5 0,2-8-128,2-7 128,2-7-128,3-8 0,1-5-128,1-9 128,1-10-128,0-12 128,0-14-128,2-12 0,3-12 0,4-7 0,2-1 0,1 4 0,0 5 0,-2 10 0,0 9 0,-2 10 0,-1 11 0,-1 14 128,-1 14 128,-2 16 128,-1 12-256,-2 11 127,-2 6-127,0 2 128,-1-2-128,0-6 0,0-7-128,1-9 128,1-9-128,2-10 128,3-12-128,2-14 128,3-17-128,2-15 0,2-14 0,0-10 0,2-10 0,0-5 0,2 0 0,0 4 128,-1 8-128,-1 11 0,-3 14 0,-3 14 0,-4 20 0,-2 20 0,-3 19 0,-3 18 0,-1 15 0,-2 12 128,-2 6 0,-1 3 0,0-4 0,0-7 0,1-10-128,1-11 128,2-12-128,3-14 128,3-16-128,4-18 0,2-19 0,5-17 0,5-16 0,4-12 0,3-9 0,2-2 0,1 2 0,-2 9 0,-2 11 0,-4 12 0,-3 13 0,-3 15 0,-3 17 0,-4 18 0,-3 19 0,-4 17 128,-1 16 0,-3 14 0,-4 11 0,-1 4 0,-2-1 0,0-8 0,1-10 0,2-15 0,2-15-128,5-19 0,5-23 0,4-23 0,5-22 0,5-20 0,6-15 0,5-12 0,5-7 0,1 0 0,-1 6 0,-2 11 0,-4 13 0,-4 14 0,-5 13 0,-3 17 0,-2 18 0,-5 18 0,-4 16 0,-6 15 0,-3 11 0,-5 9 0,-5 4 0,-2 1 0,-1-6 0,1-8 0,2-10 0,4-13 0,3-12 0,5-16 0,3-18 0,6-16 0,5-17 0,6-12 0,5-11 0,4-5 0,0 0-128,1 4 128,-3 9 0,-2 15 0,-4 19 0,-2 19 0,-4 20 0,-3 18 0,-2 16 0,-2 9 0,-2 4 0,-3 2 0,-3-3 0,-1-5 0,0-5 0,-1-8 0,1-6 0,0-9 0,0-9 0,2-12 0,1-15 0,3-14 0,2-15-128,3-11 128,2-9 0,2-7 0,1-4 0,0 1 0,-1 5-128,0 9 128,-2 13-128,0 16 128,-1 22 0,0 21 0,-2 22 0,-2 19 0,-2 17 0,-4 12 0,-2 10 0,-2 0 0,0-5 0,-1-9 0,0-14 0,2-15 128,0-16-128,2-17 0,1-20 0,3-17 128,1-17-128,3-12 0,1-9 0,1-6 0,2-3 0,2 0 0,0 0 0,0 3 0,1 6 0,-2 5 0,-1 9 0,-1 6 0,-3 8 0,-1 7 0,-2 7 0,-2 8 0,-2 9 0,0 13 0,-1 13 0,-1 13 0,-2 11 0,-1 6 0,0 3 0,0-2 0,1-5 0,0-9 0,1-10 0,2-11 0,0-13 0,0-14 0,0-18 0,0-16 0,-1-16-256,1-14 0,-1-10-128,1-7 0,2-1 256,1 5 128,1 9-128,-1 13 128,-1 12-128,-1 16 128,-5 19 0,-2 18 0,-4 17 0,-3 17 0,-4 15 0,-4 11 0,-1 9 128,-2 3 0,0-2-128,2-7 128,2-8-128,4-13 128,3-11-128,2-13 128,2-14-128,0-16 0,0-16-128,1-16 0,3-16 0,3-12 128,2-6 0,4-1 0,1 5-128,1 8 128,0 11 0,-2 14 0,-2 16 0,-5 19 0,-3 16 0,-2 14 0,-1 12 0,-1 8 0,-2 3 0,0 1 0,-1-5 0,1-6 0,1-11 0,0-12 0,2-16 0,2-19 128,3-17-128,4-17 0,3-16-128,3-12 128,3-10 0,2-1 0,0 5 0,0 9 0,-1 15 0,-4 20 128,-3 24-128,-4 24 128,-3 21-128,-5 16 128,-6 12 0,-3 6 128,-4 4-256,-2-2 128,1-6-128,2-9 0,3-9 0,3-12 0,2-12 0,3-15 0,2-17-128,3-18 128,3-16-256,4-12 128,3-8 0,4-1 128,1 5-128,3 9 128,-1 13-128,-1 15 128,-2 19 0,-2 18 0,-2 17 0,-2 15 0,-2 10-2175,-1 5 127,-1 0-4480,5-6-512,4-6 9088,2-12-4224</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9.153"/>
    </inkml:context>
    <inkml:brush xml:id="br0">
      <inkml:brushProperty name="width" value="0.1" units="cm"/>
      <inkml:brushProperty name="height" value="0.6" units="cm"/>
      <inkml:brushProperty name="color" value="#FFC114"/>
      <inkml:brushProperty name="inkEffects" value="pencil"/>
    </inkml:brush>
  </inkml:definitions>
  <inkml:trace contextRef="#ctx0" brushRef="#br0">32 604 8960,'0'0'0,"0"0"0,0 0 0,0 0 128,0 0 128,0 0 768,0 0 128,0 0-1024,0 0 128,0 0-128,-1-6 0,0-12-128,-2-14 0,-2-14 0,0-13 0,0-8 128,0-4 0,1-3 0,2 5 0,2 7 256,1 13 0,3 15-128,3 17 0,1 17 128,0 16 0,2 15 128,0 13 128,0 11-256,-1 7-1,-1 4-255,-1 1 0,0-4-128,-1-6 128,-1-9-128,0-8 128,-2-9 0,-1-9 0,-1-9-128,0-11 128,0-11-128,1-11 0,1-13 0,1-10 0,2-11-128,-1-5 128,1-2-128,-2 2 128,1 6-128,0 9 128,0 10-128,1 10 128,0 15 0,0 13 0,1 14 0,-1 14 0,-1 14 128,-1 11 0,-2 9-128,-2 6 128,-1 2-128,-1-2 128,-1-6-128,0-9 0,0-12 128,1-15 0,1-20-128,2-21 128,1-18-128,4-17 0,3-16-128,3-9 128,4-8 0,1-4 0,2 1 0,0 5 0,-1 8-128,-3 11 128,-1 13 0,-3 15 0,0 17-128,-3 18 128,0 16 0,-2 15 128,-1 13-128,-4 10 128,-3 7 0,-3 3 0,-2-2 0,-2-5 0,-1-7 0,2-9 0,0-12-128,1-14 128,2-15-128,2-17 128,3-15-128,4-15 0,3-13-128,4-9 0,4-8 0,1-2 128,3 3-128,1 8 128,2 14 0,1 17 0,-2 20 0,0 19 0,0 18 0,-1 16 0,-1 12 128,-2 11 0,-2 5 0,-4 2 0,-3-3-128,-3-7 128,-2-10-128,-3-13 128,-2-14-128,-2-17 128,-4-20-128,0-18 0,0-16 0,2-12 0,1-8 0,4-4 0,3 0 0,2 3 0,2 9 0,1 11 0,1 14 0,2 14 0,-1 14 0,-1 14 0,-2 13 0,0 13 0,1 11 0,-1 10 0,-1 7 0,-3 2 0,-1 0 0,-3-5 0,0-7 0,-2-9 0,0-9 0,1-10 0,-1-11 0,1-12 0,0-16-128,0-15 128,1-14-256,1-10 128,3-7 0,1 1 0,2 3 0,2 8 128,3 11-128,3 14 128,0 12 0,2 14 0,0 11 0,-1 8 0,-2 6 0,-3 4 128,-1 2 0,-1 1 0,-3 1-128,-1-1 128,-1-2-128,-2-3 128,-1-5-128,-1-7 0,0-8 0,0-12 0,-1-16 0,-2-13 0,1-12-128,1-7 128,0-4-128,2 3 128,1 4-128,2 10 128,1 9-128,2 13 128,0 14-128,0 13 128,0 16 0,-1 13 0,-1 10 0,-2 8 0,-2 6 0,-1 0 0,-2-3 0,-2-6 0,1-9 0,-1-11 0,-1-11 0,-5-13 0,-7-15-128,-6-13 128,-4-14-128,-1-9 128,0-5 0,1-1 0,2 4 0,2 5 0,3 8 0,2 9 0,1 9-128,1 11 128,0 10 0,0 10 0,0 9 0,2 8 0,1 7 0,2 4 0,3 4 0,1 1 0,3-2 0,1-4 0,1-7 0,1-10 0,1-12 0,1-16 128,1-17-128,1-16 0,0-14-128,2-10 128,2-9 0,2-3 0,0 1-128,1 5 128,1 10 0,-1 13 0,2 19 0,-1 18 0,1 19 0,0 14 128,-1 13 0,-1 10 0,-2 5 0,-1 2 0,0-3 0,-2-4 0,-1-9-128,-1-8 128,-2-9-128,0-13 0,-3-17 0,-1-17 0,0-18-128,0-16 0,0-13-128,2-10 128,1-5-128,2 1 0,1 5 128,1 11 128,2 14 0,1 18 0,1 20 0,0 19 0,-2 18 128,-3 13 128,-2 7-128,-2 2 128,-1 1-256,0-3 128,1-5-128,0-7 128,3-6-128,0-7 0,0-7-1024,1-8 128,1-10-1919,0-12-1,-1-12-2304,-1-21 1280,-1-2 1920</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23.749"/>
    </inkml:context>
    <inkml:brush xml:id="br0">
      <inkml:brushProperty name="width" value="0.05" units="cm"/>
      <inkml:brushProperty name="height" value="0.05" units="cm"/>
    </inkml:brush>
  </inkml:definitions>
  <inkml:trace contextRef="#ctx0" brushRef="#br0">0 686 4096,'13'-18'566,"-12"20"524,-3 16 5456,12-35-5428,9-16-561,-14 23-342,0 1-1,0-1 1,0-1-1,-1 1 1,-1 0 0,0-1-1,2-14 1,2-4-33,57-217 692,-59 217-819,-4 20-30,1 0 0,0 0-1,0 0 1,1 0 0,0 0-1,0 1 1,1-1 0,7-10-1,14-24-24,8-13 0,-30 52 0,0 0 0,0 1 0,0 0 0,0-1 0,0 1 0,0 0 0,1 0 0,0 1 0,0-1 0,7-3 0,-6 4 0,0 0 0,0 1 0,0-1 0,1 1 0,-1 0 0,0 1 0,0-1 0,1 1 0,-1 0 0,0 0 0,0 1 0,1-1 0,-1 1 0,0 0 0,6 3 0,-9-3 0,0 3 0,1-2 0,-1-1 0,2 0 0,0-1 0,-3 0 0,0 0 0,0 0 0,1 1 0,-1-1 0,0 1 0,0-1 0,0 1 0,0-1 0,0 1 0,0 0 0,0-1 0,0 1 0,0 0 0,0 0 0,0 0 0,0 0 0,0 0 0,-1 0 0,1 0 0,0 0 0,-1 0 0,1 0 0,0 2 0,12 32 0,-8-19 0,8 19 0,-2 0 0,-1 1 0,8 64 0,1 111 0,-12-124 0,-12-70-8191</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26.754"/>
    </inkml:context>
    <inkml:brush xml:id="br0">
      <inkml:brushProperty name="width" value="0.05" units="cm"/>
      <inkml:brushProperty name="height" value="0.05" units="cm"/>
    </inkml:brush>
  </inkml:definitions>
  <inkml:trace contextRef="#ctx0" brushRef="#br0">203 356 6016,'16'6'416,"-15"-4"-76,-11-5-72,-13-4 1035,3 2-693,1-1-1,0-1 1,0-1 0,1 0-1,-19-12 1,33 18-541,0-1 0,0-1 1,0 1-1,0 0 0,1-1 0,0 0 1,-1 1-1,1-1 0,0-1 1,1 1-1,-1 0 0,1-1 1,0 1-1,0-1 0,0 0 0,1 0 1,0 0-1,0 1 0,0-1 1,0 0-1,1 0 0,0-1 0,0 1 1,0 0-1,2-8 0,0 2-18,2 0 0,-1 1 0,2 0 0,-1-1 0,1 1 0,1 1 0,0-1 0,0 1 0,1 0 0,0 0 0,0 1 0,1 0 0,0 0 0,1 1 0,0 0 0,0 1 0,14-9 0,-17 13-45,0 0 0,0 0 1,0 0-1,0 1 0,1 0 1,-1 0-1,0 1 0,0 0 1,1 0-1,-1 0 0,0 1 1,0-1-1,1 2 0,-1-1 1,0 1-1,0 0 0,0 0 1,-1 0-1,1 1 0,0 0 1,-1 0-1,0 0 0,0 1 1,0 0-1,0 0 0,0 0 1,-1 1-1,0-1 0,0 1 1,0 0-1,0 0 1,-1 1-1,0-1 0,0 1 1,0-1-1,3 12 0,-4-7 36,0 1 0,0 0 0,-1 0 0,0 0 0,0-1 0,-2 1 0,-2 20 0,3-26-23,-2 0 1,1 0-1,0 0 0,-1 0 0,0 0 1,0 0-1,-1-1 0,1 1 0,-1-1 1,0 1-1,0-1 0,-1 0 1,1 0-1,-1 0 0,0-1 0,0 1 1,-8 4-1,5-3 1,-1-1-1,0 0 1,0-1 0,0 1-1,0-2 1,-1 1 0,1-1-1,-1 0 1,-9 0 0,-25-5-2649,19-1-6224</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6.948"/>
    </inkml:context>
    <inkml:brush xml:id="br0">
      <inkml:brushProperty name="width" value="0.05" units="cm"/>
      <inkml:brushProperty name="height" value="0.05" units="cm"/>
    </inkml:brush>
  </inkml:definitions>
  <inkml:trace contextRef="#ctx0" brushRef="#br0">0 497 10240,'0'0'5141,"0"-3"-4672,10-204 1446,-7 182-1674,1 0 1,1 1-1,1 0 1,1 0-1,2 1 1,15-33-1,-19 48-241,0 0 0,1 0 0,-1 1 0,2 0 0,-1 0 0,1 1 0,0 0 0,11-9 0,-16 14 0,0-1 0,0 1 0,0 0 0,0 0 0,0 0 0,0 0 0,0 0 0,0 0 0,0 0 0,0 1 0,1-1 0,-1 1 0,0-1 0,1 1 0,-1 0 0,0 0 0,0 0 0,1 0 0,-1 1 0,0-1 0,0 0 0,1 1 0,-1 0 0,0-1 0,0 1 0,0 0 0,0 0 0,0 0 0,0 1 0,0-1 0,0 0 0,0 1 0,-1-1 0,1 1 0,0 0 0,-1-1 0,0 1 0,1 0 0,1 3 0,11 21 106,0 1 0,-2 1 0,-1 0 0,-1 1-1,7 35 1,-4 0 227,6 86 1,-9-30 28,-14-129-1668,-1-9-3297,5 5-5615</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7.844"/>
    </inkml:context>
    <inkml:brush xml:id="br0">
      <inkml:brushProperty name="width" value="0.05" units="cm"/>
      <inkml:brushProperty name="height" value="0.05" units="cm"/>
    </inkml:brush>
  </inkml:definitions>
  <inkml:trace contextRef="#ctx0" brushRef="#br0">179 296 10624,'0'0'1664,"-3"1"-1174,-1 2-323,0-1 0,0-1 0,-1 1 0,1-1 0,-1 1 0,0-1 0,1-1 0,-1 1 0,0 0 0,1-1 0,-1 0 0,0 0 0,1-1-1,-1 0 1,0 1 0,1-1 0,-1-1 0,1 1 0,-1-1 0,-5-2 0,6 1-84,-1 0-1,0 0 1,1-1-1,0 0 1,0 0-1,0 0 1,0 0 0,1 0-1,-1-1 1,1 1-1,0-1 1,1 0-1,-1 0 1,1 0-1,0-1 1,0 1 0,-1-8-1,-1-1-15,1-1-1,0 1 0,1-1 1,1 1-1,1-1 1,0-15-1,1 26-58,-1 0 1,1 0-1,0 0 1,0 0-1,0 0 0,1 0 1,-1 0-1,1 0 0,0 0 1,0 0-1,0 1 1,1-1-1,-1 1 0,1 0 1,0 0-1,0 0 0,0 0 1,0 0-1,0 0 1,1 1-1,-1 0 0,1 0 1,0 0-1,-1 0 0,8-2 1,-3 1 34,0 1 1,0 0 0,1 1-1,-1 0 1,0 0 0,1 1-1,-1 0 1,1 1 0,-1-1-1,0 2 1,1-1 0,-1 1-1,0 0 1,0 1 0,0 0-1,0 0 1,-1 1 0,1 0-1,9 6 1,-11-6 12,-1 1-1,0-1 1,0 1-1,0-1 1,-1 1-1,1 1 1,-1-1-1,0 1 1,-1-1-1,0 1 1,1 0-1,-2 0 1,1 1-1,-1-1 1,0 0-1,0 1 1,-1 0-1,0-1 1,0 1-1,0 0 1,-1-1-1,0 1 1,0 0 0,-3 11-1,2-14-20,0 1 0,-1 0 0,0-1-1,0 0 1,0 1 0,0-1 0,-1 0 0,1 0-1,-1 0 1,0-1 0,0 1 0,-1 0 0,1-1 0,-1 0-1,1 0 1,-1 0 0,0-1 0,-8 5 0,7-5-57,0 1 1,0-1 0,0 0-1,0-1 1,0 1 0,0-1-1,0 0 1,-1-1 0,1 1-1,0-1 1,0 0-1,-1 0 1,1 0 0,0-1-1,-1 0 1,-6-2 0,-7-5-2731,-1 1-9877</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0.804"/>
    </inkml:context>
    <inkml:brush xml:id="br0">
      <inkml:brushProperty name="width" value="0.05" units="cm"/>
      <inkml:brushProperty name="height" value="0.05" units="cm"/>
    </inkml:brush>
  </inkml:definitions>
  <inkml:trace contextRef="#ctx0" brushRef="#br0">4 466 10496,'-2'-8'711,"2"-1"1,-1 1 0,1-1 0,0 1-1,0-1 1,3-12 0,13-55 302,-15 71-973,0-1-31,36-130 479,-30 119-426,-1 0-1,2 1 1,0 0-1,1 0 1,20-26-1,-25 37-50,-1 1-1,1-1 0,1 1 1,-1-1-1,1 1 0,0 0 0,0 1 1,10-7-1,-13 10-7,0-1 1,0 0 0,1 1-1,-1 0 1,0-1-1,0 1 1,0 0 0,0 0-1,1 0 1,-1 1-1,0-1 1,0 0 0,0 1-1,0 0 1,0-1-1,0 1 1,0 0 0,0 0-1,0 0 1,0 0-1,0 0 1,0 1 0,-1-1-1,1 0 1,0 1-1,-1 0 1,1-1 0,1 3-1,7 9 165,0 1 1,0-1-1,-1 1 0,-1 1 0,0 0 0,-2 0 1,1 0-1,-2 1 0,0 0 0,3 19 0,-4-16-288,-1 0 0,-1 0 0,-1 0 0,-1 0 0,0 0 0,-2 1 0,0-1 0,-7 28-1,9-46-349,-2 3-242</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1.854"/>
    </inkml:context>
    <inkml:brush xml:id="br0">
      <inkml:brushProperty name="width" value="0.05" units="cm"/>
      <inkml:brushProperty name="height" value="0.05" units="cm"/>
    </inkml:brush>
  </inkml:definitions>
  <inkml:trace contextRef="#ctx0" brushRef="#br0">198 217 11264,'0'0'1152,"-3"1"-768,-1 3-273,0-1 0,-1 0 0,0-1 0,1 1 0,-1-1 0,0 0 0,0 0 0,0 0 1,0-1-1,0 0 0,0 0 0,-1 0 0,1-1 0,0 1 0,-1-1 0,1 0 0,0-1 1,-1 0-1,1 1 0,0-2 0,0 1 0,0 0 0,-6-4 0,6 3-105,0-1 0,0 0-1,1-1 1,-1 1 0,1-1-1,0 0 1,0 0 0,0 0-1,1-1 1,-1 0 0,1 1-1,0-1 1,0 0 0,1 0-1,-4-10 1,5 11-3,0-1-1,0 1 1,0-1 0,1 0 0,0 1 0,0-1-1,0 0 1,0 1 0,1-1 0,0 0 0,0 1-1,0-1 1,0 1 0,1-1 0,0 1 0,0 0-1,0 0 1,0-1 0,1 2 0,2-5 0,-1 3 41,0-1 1,1 1 0,-1 1 0,1-1 0,0 1-1,0-1 1,1 1 0,-1 1 0,1-1 0,0 1-1,0 0 1,0 1 0,0-1 0,9-1 0,-11 3-11,0 0 1,0 1-1,0 0 1,0 0-1,0 0 1,0 0-1,1 0 1,-1 1 0,0 0-1,0 0 1,0 0-1,-1 1 1,1-1-1,0 1 1,0 0-1,-1 0 1,1 0 0,-1 0-1,1 1 1,-1-1-1,0 1 1,0 0-1,0 0 1,2 3-1,3 5 221,0 0-1,-1 0 1,-1 0-1,0 1 0,0 0 1,-1 0-1,-1 0 0,0 1 1,-1 0-1,0 0 0,-1 0 1,2 21-1,-5-32-242,1-1 1,-1 0-1,1 0 1,-1 1-1,0-1 1,1 0-1,-1 0 0,0 0 1,0 0-1,0 0 1,0 0-1,0 0 1,0 0-1,0 0 0,0-1 1,0 1-1,0 0 1,-1 0-1,1-1 0,0 1 1,0-1-1,-1 0 1,1 1-1,0-1 1,-3 1-1,-41 5-231,36-5 8,-12 1-730,6-2-2896</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4.147"/>
    </inkml:context>
    <inkml:brush xml:id="br0">
      <inkml:brushProperty name="width" value="0.05" units="cm"/>
      <inkml:brushProperty name="height" value="0.05" units="cm"/>
    </inkml:brush>
  </inkml:definitions>
  <inkml:trace contextRef="#ctx0" brushRef="#br0">1 393 9600,'0'0'5760,"0"-3"-5398,16-105 1081,-12 75-1260,0 0 0,2 1 1,12-36-1,-17 62-177,1 0 1,1 0-1,-1 0 0,1 0 0,0 1 0,0-1 1,0 1-1,1 0 0,-1 0 0,2 0 1,-1 1-1,0-1 0,1 1 0,0 0 0,0 0 1,0 1-1,0 0 0,0-1 0,1 2 1,0-1-1,-1 1 0,1 0 0,8-2 0,-8 2-3,1 0 1,-1 0-1,1 1 0,-1 0 0,1 0 0,0 0 0,-1 1 0,1 0 0,0 1 0,-1-1 0,1 1 0,-1 0 0,1 1 0,-1 0 0,1 0 0,-1 0 0,0 1 0,0 0 0,0 0 0,0 0 0,-1 1 0,1 0 1,-1 0-1,0 0 0,0 1 0,-1 0 0,1 0 0,-1 0 0,0 0 0,0 1 0,-1-1 0,1 1 0,-1 0 0,2 8 0,2 3 42,0 1 1,-1-1-1,-1 2 0,-1-1 0,-1 0 0,2 24 1,-3 0 307,-7 71 1,4-97-377,3-22-900,5-13-3528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1.941"/>
    </inkml:context>
    <inkml:brush xml:id="br0">
      <inkml:brushProperty name="width" value="0.1" units="cm"/>
      <inkml:brushProperty name="height" value="0.6" units="cm"/>
      <inkml:brushProperty name="color" value="#FFC114"/>
      <inkml:brushProperty name="inkEffects" value="pencil"/>
    </inkml:brush>
  </inkml:definitions>
  <inkml:trace contextRef="#ctx0" brushRef="#br0">21 94 11136,'0'0'0,"0"0"0,0 0 0,0 0 0,0 0 128,0 0 128,0 0 0,0 0 0,0 0 0,0 0 0,0 0 0,0 0-128,0 0 128,0-4-128,1-3 128,-1-3-128,2-2 128,0 0-128,0 0 0,1 2 0,1 3 0,2 2 0,-2 2 0,1 1 0,-2 2 128,-2 1-128,-2 2 128,-3 1-128,-2 0 128,0 2-128,-1 0 128,0 0-128,0-1-1,2 1-127,0-1 128,3-2-128,0-1 0,1-1 0,2-1 0,0-2 0,3-3 0,3-2 0,0-2 0,1 0 0,-1 0 0,-1 1 0,-3 2 0,-1 2 0,-1 1 0,-2 3 0,-1 2 0,0 1 0,-2 1 128,0 0 0,0 0 0,1 0 0,0 0 128,0-1-128,1-1 128,0 0-128,1-1 0,1-1-128,-1 0 128,0 0-128,0 0 0,-1-2-128,0 0 0,0-1-896,-1 2 129,1 2-10497,0 0 6784</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5.077"/>
    </inkml:context>
    <inkml:brush xml:id="br0">
      <inkml:brushProperty name="width" value="0.05" units="cm"/>
      <inkml:brushProperty name="height" value="0.05" units="cm"/>
    </inkml:brush>
  </inkml:definitions>
  <inkml:trace contextRef="#ctx0" brushRef="#br0">247 292 9728,'0'0'2560,"-2"1"-2176,-9 3-169,0-1 0,0 0 0,0 0 0,0-1 0,0-1 0,0 0 1,0-1-1,-1 0 0,1 0 0,0-1 0,-17-4 0,22 4-140,0-1 1,0 0-1,0 0 0,1 0 0,-1-1 0,1 0 0,-1 0 0,1 0 0,0-1 0,-6-5 0,8 6-48,0 0 0,1 0-1,-1 0 1,1-1 0,0 1-1,0-1 1,0 0 0,0 1-1,1-1 1,0 0 0,-1 0-1,1 0 1,1 0 0,-1 0-1,1 0 1,-1-8 0,2 4-3,0 0 0,0 0 0,1 0 0,0 0 1,0 0-1,1 0 0,0 0 0,0 1 0,1-1 0,0 1 0,1 0 1,-1 0-1,1 1 0,0 0 0,1-1 0,0 1 0,8-6 0,-6 5 8,0 1-1,1-1 1,-1 1-1,2 1 1,-1 0-1,0 0 0,1 1 1,0 0-1,0 1 1,0 0-1,1 0 1,-1 1-1,12 0 0,-19 1-6,1 2-1,0-1 0,-1 0 0,1 1 0,-1-1 0,1 1 0,-1 0 0,1 0 1,-1 0-1,0 1 0,1-1 0,-1 1 0,0 0 0,0 0 0,0 0 0,0 0 1,3 3-1,-2 0 34,0 0 0,0 0 1,0 0-1,-1 1 0,0-1 1,0 1-1,0-1 0,-1 1 1,3 8-1,-2-3 82,0 0 1,-1 0-1,-1 1 0,0-1 0,0 0 0,-1 1 1,0-1-1,-1 0 0,0 1 0,-5 18 0,5-27-107,0-1 0,0 1-1,0 0 1,0-1-1,0 1 1,0-1-1,-1 1 1,1-1 0,-1 0-1,0 1 1,1-1-1,-1 0 1,0 0-1,0 0 1,-1-1 0,1 1-1,0 0 1,0-1-1,-1 1 1,1-1 0,-1 0-1,0 0 1,1 0-1,-1 0 1,0 0-1,1-1 1,-1 1 0,0-1-1,0 0 1,-4 0-1,-2-1-480,1 0-1,0-1 0,0 0 0,0 0 1,0-1-1,1 0 0,-1 0 1,1-1-1,-8-5 0,-3-2-10793</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8.391"/>
    </inkml:context>
    <inkml:brush xml:id="br0">
      <inkml:brushProperty name="width" value="0.05" units="cm"/>
      <inkml:brushProperty name="height" value="0.05" units="cm"/>
    </inkml:brush>
  </inkml:definitions>
  <inkml:trace contextRef="#ctx0" brushRef="#br0">7 486 12032,'0'0'2197,"0"-3"-1728,-3-106 1515,0 59-1670,2 1 1,3-1 0,10-72 0,-11 117-297,1-1 0,0 1-1,0 0 1,0-1 0,0 1 0,1 0 0,0 0 0,0 1 0,0-1-1,1 0 1,-1 1 0,1 0 0,0 0 0,1 0 0,-1 0 0,1 1-1,-1 0 1,1 0 0,0 0 0,0 0 0,11-3 0,-12 5-2,0-1 1,1 1-1,-1 1 1,1-1-1,-1 0 0,1 1 1,-1 0-1,1 0 1,-1 1-1,1-1 1,-1 1-1,1 0 0,-1 0 1,1 0-1,-1 1 1,0-1-1,0 1 1,0 0-1,0 0 1,0 1-1,0-1 0,-1 1 1,1 0-1,-1 0 1,1 0-1,-1 0 1,5 8-1,2 5 101,0 0 0,0 1 1,-2 1-1,0 0 0,-1 0 0,-1 0 0,7 34 0,-3 10 449,3 63 0,-13-112-423,1 14 78,-1-26-231,0 0 0,0 0 1,0 0-1,0-1 0,0 1 0,0 0 1,1 0-1,-1 0 0,0-1 0,1 1 1,-1 0-1,0 0 0,1-1 1,-1 1-1,1 0 0,-1 0 0,1-1 1,0 1-1,-1-1 0,1 1 0,1 0 1,-2-1-65,1 0 1,-1 0-1,0 0 1,0 0-1,0-1 1,1 1 0,-1 0-1,0 0 1,0-1-1,1 1 1,-1 0-1,0 0 1,0-1-1,0 1 1,0 0 0,0 0-1,0-1 1,1 1-1,-1 0 1,0-1-1,0 1 1,0 0-1,0-1 1,0 1 0,0 0-1,0 0 1,0-1-1,0 1 1,0 0-1,0-1 1,-1 1-1,1 0 1,0-1-1,0 1 1,0 0 0,0-1-1,-3-12-4056</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9.285"/>
    </inkml:context>
    <inkml:brush xml:id="br0">
      <inkml:brushProperty name="width" value="0.05" units="cm"/>
      <inkml:brushProperty name="height" value="0.05" units="cm"/>
    </inkml:brush>
  </inkml:definitions>
  <inkml:trace contextRef="#ctx0" brushRef="#br0">260 155 12800,'4'22'169,"-3"-22"-33,-1 1 0,0 0-1,1-1 1,-1 1 0,0-1-1,0 1 1,1 0 0,-1-1-1,0 1 1,0-1-1,0 1 1,0 0 0,0-1-1,0 1 1,0 0 0,0-1-1,0 1 1,0 0 0,0-1-1,0 1 1,0-1 0,0 1-1,-1 0 1,1-1 0,0 1-1,-1-1 1,1 2-1,-62 15 659,42-10-505,-1-1 0,-25 4-1,39-10-225,1 1-1,-1-1 1,0 0 0,1 0-1,-1 0 1,0-1-1,1 0 1,-1-1-1,1 0 1,-1 0 0,-7-3-1,12 4-51,0 0 0,0 0 0,1 0 0,-1 0 0,0-1 0,1 1 0,-1 0 0,1-1 0,-1 1 0,1-1 0,0 0 0,0 1 0,0-1 0,0 0 0,0 0 0,0 1 0,0-1 0,0 0 0,0-3 0,0 0-2,1 1-1,-1-1 0,1 1 1,0 0-1,0-1 0,1 1 1,0-1-1,1-7 0,3-4-39,1 0 0,1 1 0,14-25 0,-19 34-1,1 1 1,0 0 0,0 1-1,1-1 1,-1 1-1,1-1 1,0 1-1,5-4 1,-7 6 20,0 1 0,0 0 0,1 0 0,-1 1 1,0-1-1,0 0 0,0 1 0,1-1 0,-1 1 0,0 0 0,0 0 0,1 0 0,-1 0 1,0 0-1,1 0 0,-1 1 0,0-1 0,0 1 0,1-1 0,-1 1 0,0 0 0,3 2 0,12 4 66,-2 1-1,1 1 0,-1 0 0,0 1 1,14 14-1,-23-20-31,-1 0 1,-1 1-1,1 0 0,-1 0 1,0 0-1,0 0 1,0 1-1,-1-1 0,0 1 1,0 0-1,0 0 1,-1 0-1,0 1 0,0-1 1,0 0-1,-1 1 1,1 7-1,-2-12 3,-1 0 0,1 0 0,-1 0 0,0 0 0,1 0-1,-1 0 1,0 0 0,0-1 0,0 1 0,0 0 0,0 0 0,-1-1 0,1 1 0,-1-1 0,1 1-1,-1-1 1,1 0 0,-1 1 0,0-1 0,1 0 0,-1 0 0,0 0 0,0 0 0,0-1 0,0 1 0,0 0-1,0-1 1,0 1 0,-2-1 0,-8 3-55,0-1 0,1-1 0,-22 1 0,0-7-525,12-2-2561,5 1-8191</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25.932"/>
    </inkml:context>
    <inkml:brush xml:id="br0">
      <inkml:brushProperty name="width" value="0.05" units="cm"/>
      <inkml:brushProperty name="height" value="0.05" units="cm"/>
    </inkml:brush>
  </inkml:definitions>
  <inkml:trace contextRef="#ctx0" brushRef="#br0">0 457 5376,'0'0'6784,"1"-2"-6528,21-192 3072,-17 159-3303,-4 19 28,1 1 0,1-1 0,7-20 0,-8 29-41,1 2 0,-1-1 0,1 0 1,1 0-1,-1 1 0,1 0 0,0 0 1,1 0-1,-1 0 0,1 1 0,9-8 1,-1 2 73,0 1 1,1 0 0,1 1 0,-1 0 0,1 1 0,25-8-1,-34 14-56,0-1-1,-1 1 0,1 0 0,0 1 1,-1-1-1,1 1 0,0 0 0,-1 1 0,1-1 1,0 1-1,0 0 0,-1 1 0,1-1 1,-1 1-1,0 0 0,1 0 0,-1 1 0,0 0 1,0 0-1,0 0 0,-1 0 0,7 7 0,-5-4 55,-1 0 0,0 1 0,0 0 0,0 0-1,-1 0 1,-1 1 0,1 0 0,-1-1-1,0 1 1,-1 0 0,0 0 0,0 1 0,1 10-1,0 15 544,-2 65 1,-2-78-389,-2 121 1190,5-137-2254,1-10 231,2-10-3576</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27.043"/>
    </inkml:context>
    <inkml:brush xml:id="br0">
      <inkml:brushProperty name="width" value="0.05" units="cm"/>
      <inkml:brushProperty name="height" value="0.05" units="cm"/>
    </inkml:brush>
  </inkml:definitions>
  <inkml:trace contextRef="#ctx0" brushRef="#br0">211 243 10752,'0'0'3968,"-2"0"-3712,-30-5 247,15 3-168,-1-1 0,1-1 1,0-1-1,-30-11 1,43 14-303,0 0 1,0 0-1,0 0 1,1-1-1,-1 1 1,1-1-1,0 0 1,0 0-1,0 0 1,0 0-1,0-1 0,1 1 1,-1-1-1,1 0 1,0 1-1,0-1 1,1 0-1,-1 0 1,1 0-1,-1-1 1,1 1-1,1 0 1,-1 0-1,1-1 1,-1-6-1,1 7-17,1-1-1,-1 0 1,1 1-1,0-1 0,0 1 1,0-1-1,1 1 1,-1-1-1,1 1 1,0 0-1,1 0 1,-1 0-1,1 0 1,-1 0-1,1 0 1,0 1-1,0 0 1,1-1-1,-1 1 0,1 0 1,0 0-1,0 1 1,0-1-1,6-2 1,-4 2 0,0 1 1,1 0-1,-1 0 1,0 0-1,1 1 0,-1 0 1,1 0-1,-1 0 1,1 1-1,0 0 1,-1 1-1,1-1 1,-1 1-1,1 1 0,-1-1 1,0 1-1,7 2 1,-5 1 48,-1-1 0,1 1 0,-1 0 0,-1 0 0,1 1 0,-1 0 0,0 0 0,9 13 0,-3-4 117,-1 2-1,16 30 1,-24-43-126,-1 0 0,-1 1 0,1-1 0,-1 1 0,1-1 0,-1 1 0,-1 0 0,1-1 0,-1 1 0,1 0 0,-2 5 0,1-9-38,0 1 0,-1 0 0,1-1 0,-1 1 0,0-1 0,1 1 0,-1-1-1,0 1 1,0-1 0,0 1 0,0-1 0,0 0 0,0 1 0,0-1 0,-1 0-1,1 0 1,0 0 0,-1 0 0,1 0 0,-1 0 0,1 0 0,-1-1 0,1 1 0,-1 0-1,1-1 1,-1 0 0,0 1 0,1-1 0,-1 0 0,0 0 0,1 1 0,-1-1-1,-2-1 1,-5 1-643,1-1 1,-1 0-1,0 0 0,-16-5 0,0 0-2608,12 3-6537</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5.007"/>
    </inkml:context>
    <inkml:brush xml:id="br0">
      <inkml:brushProperty name="width" value="0.1" units="cm"/>
      <inkml:brushProperty name="height" value="0.6" units="cm"/>
      <inkml:brushProperty name="color" value="#CC9900"/>
      <inkml:brushProperty name="inkEffects" value="pencil"/>
    </inkml:brush>
  </inkml:definitions>
  <inkml:trace contextRef="#ctx0" brushRef="#br0">98 326 6400,'0'0'0,"0"0"0,0 0 0,0 0 0,0 0 128,0 0-128,0 0 0,0 0 0,0 0 128,2-4-128,1-5 128,2-5-128,2-4 128,0-1 0,-1-2 0,-1 1 0,-2 0 0,0 2-128,0 1 128,-1 3-128,0 3 128,-1 2-128,0 3 0,-1 3 0,-1 5 0,1 3 0,-1 4 0,0 2 0,-1 2 0,0 2 128,-2 2 0,1 3 0,-1 1 128,0 0 128,1 0 0,0-2 0,0-2 0,1-3-128,1-3 0,1-2 0,0-3 0,-1-2 0,1-1 0,0-2 0,0 0 0,0-2-128,0 0 128,1-1-128,-1-2 128,0-2-128,0-1 0,-1-1 0,0-2 0,1-2-128,0-2 128,0-1-128,0-1 128,0-1-128,1 0 128,-1-1-128,1 1 128,0 0-128,1 1 128,-1 1-128,-1 2 0,-1 1 0,0 1 0,0 3 0,1 1 0,-1 1 0,1 2 0,-1 1 0,0 3 0,-1 1 0,0 3 0,0 3 0,-1 2 0,-2 4 0,0 4 0,-1 2 0,-1 2 0,0 0 0,0 0 0,-1-2 0,0-3 0,1-4 0,0-2 128,1-2-128,2-2 128,0-3-128,1-1 128,1-3-128,1-3 128,0-3-128,1-2 128,1-3-128,-1-1 128,-1-1-128,1-1 128,2-3-128,1-1 128,0-2-128,1 0 128,-1 1-128,-1 2 0,0 1 0,-2 1 0,1 3 0,-1 1 0,-1 2 0,0 2 0,1 2 0,1 2 0,1 2 0,0 3 0,1 3 0,-1 2 0,-1 4 0,-2 2 0,-2 4 0,-1 1 0,-1 2 0,-1 0 0,0-1 0,-1-2 0,1-1 0,2-2 0,3-2 0,3-2 0,2-2 0,0-3 0,-2-3 0,0-4 0,-1-4 0,-1-5 128,0-5-128,1-2 0,0-3 0,1 0 0,-1 1 0,0 1 0,1 2 0,-1 2 0,0 3 0,-1 3 0,-1 3 0,0 2 0,-1 4 0,0 5 0,1 3 0,1 5 0,0 4 0,1 6 0,0 4 0,-1 2 0,-1 0 0,0-1 0,-1-3 0,-1-4 0,1-3 0,0-4 0,-1-3 0,2-3 0,-1-3 0,1-1 0,2-2-256,1-1 0,2 0-512,2 0 0,0 0-8448,1 1 5376</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6.959"/>
    </inkml:context>
    <inkml:brush xml:id="br0">
      <inkml:brushProperty name="width" value="0.1" units="cm"/>
      <inkml:brushProperty name="height" value="0.6" units="cm"/>
      <inkml:brushProperty name="color" value="#CC9900"/>
      <inkml:brushProperty name="inkEffects" value="pencil"/>
    </inkml:brush>
  </inkml:definitions>
  <inkml:trace contextRef="#ctx0" brushRef="#br0">95 104 6528,'0'0'0,"4"-3"0,4-1 128,2-3-128,-1-1 128,0-3 256,-1 0 0,0-1 0,0 1 128,-1 1-128,-1 2 0,0 2-128,-2 2 128,-1 0-128,-1 2 128,-1 1-256,0 0 128,-1 1-128,0 0 128,-1 1-128,-1 2 0,-1 1 0,-1 1 0,0 2-128,0 2 128,1 2-128,-1 1 128,-1 0 0,-1 1 0,-2 1 0,-1 1 0,0 0 0,-1 0 0,1-3-128,1-1 128,2-2-128,1-3 128,3-3-128,2-3 128,2-5 0,2-3 0,1-3-128,0-3 128,1-2-128,1-1 128,0 1-128,0 1 128,1 2-128,-1 3 128,-1 1-128,-1 3 128,-2 2-128,-1 2 128,-3 2-128,-2 1 0,-2 2 0,-5 2 0,-3 5 0,-4 4 0,-1 4 0,0 3 0,2 2 0,1-1 0,3-1 0,1-3 0,2-2 0,3-3 0,1-2 0,3-3 128,3-2-128,3-3 128,3-4-128,2-4 128,2-3 0,0-3 0,1-2-128,1-1 128,0-2-128,1 1 128,-2-1-128,0 3 128,-3 1-128,-1 2 128,-3 3-128,-2 2 128,-1 3-128,-3 2 128,-2 5-128,-1 3 0,-3 3 0,-1 4 0,0 2 0,-2 2 0,1 3 0,0 0 0,1-1 0,1-1 0,1-2 0,2-4 0,2-3 0,1-3 128,2-4-128,3-3 128,4-5-128,2-3 0,3-3 0,0-2 128,-1 0-128,-2 0 0,-1 1 0,-2 2 0,0 2 0,-1 1 0,0 2 0,-3 1 128,0 1-128,-2 3 128,-3 2-128,-1 3 0,-1 3 0,-2 4 0,-1 1 0,0 2 128,1 0-128,1-1 0,1 0 0,2-2 0,0-1 0,0-3 0,0-3 0,0-1 0,-1-2 0,0-1 127,4-3-127,1-2 128,4-3-128,1-2 128,4-3-128,1-2 0,0-1 0,0-1 0,-1 1 0,-2 1 0,-1 2 0,-2 2 0,0 1 0,-3 2 0,0 1-128,-1 2 128,0 3-767,-1 2-1,0 2-9984,0 1 6400</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9.541"/>
    </inkml:context>
    <inkml:brush xml:id="br0">
      <inkml:brushProperty name="width" value="0.1" units="cm"/>
      <inkml:brushProperty name="height" value="0.6" units="cm"/>
      <inkml:brushProperty name="color" value="#CC9900"/>
      <inkml:brushProperty name="inkEffects" value="pencil"/>
    </inkml:brush>
  </inkml:definitions>
  <inkml:trace contextRef="#ctx0" brushRef="#br0">20 82 3200,'0'0'0,"0"0"128,0 0 0,0 0 128,0 0 128,0 0-128,0 0 128,1-4-128,2-3 128,0-3-128,1-1 0,0 0-128,0 1 128,-1 1-128,0 3 0,-2 1 0,0 3 0,-1 2 0,0 2 128,-1 2 0,0 2 0,-1 1 128,-1 4 0,-2 3 0,0 3 0,-1 2-128,0 1 128,0-2-256,2-1 128,0-2 0,1-4 0,3-5-128,1-5 128,2-4-128,1-4 128,1-3-128,1-3 0,-1-3-128,1 0 128,-1-1 0,-1 2 0,-1 1-128,0 3 128,0 2-128,-1 3 128,-1 1-128,0 2 0,0 1 0,0 2 0,0 2 0,-1 2 0,1 3 0,0 5 0,-1 3 0,-1 3 0,-2 4 0,1 2 0,-3-1 0,1 0 128,-1-1-128,0-3 128,1-4-128,2-2 128,1-5-128,3-3 128,1-4-128,2-3 128,2-5-128,0-2 0,1-1 0,-1-1 0,0 0 0,-1 3 0,-1 2 0,-1 1 0,-1 3 0,0 2 0,-1 3 0,-1 2 0,0 2 0,-2 2 0,-1 2 0,-2 3 0,-1 1 0,-1 1 0,-1 1 0,0-1 0,0-1 0,1-1 0,0-2 0,1-2 0,1-2 0,1-2 0,1-3 0,2-2 0,1-3 0,2-2 0,2-3 0,1-1 0,-1-2 0,1 1 0,-1-1 0,-1 2 128,0 1-128,-2 2 128,-1 2-128,0 1 128,-1 1-128,0 1 128,-1 0-128,0 1 0,0-1 0,0 0 0,0 1 0,-1 1 0,2-1 0,-1-1 0,1 0 0,-1-1 128,1-2-128,1-2 128,0-2-128,0-3 0,1-4 0,0-2 0,0-2 0,0-2 0,-1 1 0,0 1 0,1 1 0,-1 2 128,0 1-128,0 1 0,0 0 0,-1 1 0,0 1 0,0 1 128,-1 2-128,1 0 0,-1 2 0,0 2 0,0 2 0,-2 2 0,-1 3 0,0 3 0,-2 3 0,1 1 0,0 1 0,0 2 0,1 0 0,1-2 0,1-2 0,2-2 0,0-4 0,1-3 0,1-3 0,2-3 0,-1-4 0,1-1 0,1-2 0,-2-1 0,1 0 0,-2 1 0,0 0 0,-1 3 0,0 1 0,-1 3 0,-1 1 0,0 2 0,-1 2 0,-1 2 0,-2 5 0,-1 3 0,-3 7 0,0 4 0,0 5 0,0 3 0,2 1 0,2-2 0,2-2 0,1-5 0,1-4 0,2-4 0,2-6 0,1-2 0,2-5 0,0-1 0,2-3 0,0 0 128,-1-1-128,-1-1 0,0 1 0,-2 2 0,1 0 0,0 1 0,0 1 0,-1 2 0,1 2 0,-1 2 0,-1 1 0,-1 2 0,-1 2 0,-1 0 0,-1 2 0,-1 1 0,-1 1 0,-1 1 128,0-1-128,0 0 0,0-1 0,0-1 0,2-4-384,0-3 0,1-3-9216,1-1 5632</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1.194"/>
    </inkml:context>
    <inkml:brush xml:id="br0">
      <inkml:brushProperty name="width" value="0.1" units="cm"/>
      <inkml:brushProperty name="height" value="0.6" units="cm"/>
      <inkml:brushProperty name="color" value="#CC9900"/>
      <inkml:brushProperty name="inkEffects" value="pencil"/>
    </inkml:brush>
  </inkml:definitions>
  <inkml:trace contextRef="#ctx0" brushRef="#br0">10 171 8192,'0'0'0,"0"0"0,0 0 0,0 0 0,0 0 0,0 0 0,0 0 0,2-7 0,2-5 128,1-5-128,2-3 128,0-1-128,0 0 128,-1 2 0,-1 3 128,0 3-128,-2 3 128,0 3-128,-2 2 128,0 3-128,-1 1 0,1 1 0,-2 2 0,0 2 0,-1 3 0,-1 5 0,-1 4 0,-1 5 0,0 1 128,-2 1-128,0-2 128,0-1-128,0-2 128,2-2-128,1-3 128,0-1-128,2-2 0,0-3 0,1-2 0,2-5 0,2-4 0,2-5-128,2-2 128,0-3-128,1-1 128,-1-1-128,-1 0 128,-1 2-128,0 0 128,0 2-128,-1 3 128,-1 1-128,-1 3 128,-1 2-128,0 2 0,-2 3 0,0 1 0,-1 3 0,0 2 0,-2 3 0,0 1 0,-1 3 0,0-1 0,-2 1 0,1 0 0,-1-1 0,2-1 0,1-1 0,1 0 0,2-1 0,1-3 0,2-2 0,1-3 128,1-3-128,3-4 0,0-3 0,1-3 0,1-1 0,1-2 0,-1 1 0,-2 1 0,0 3 0,-2 2 0,-1 2 0,0 3 0,-2 3 0,-1 3 0,0 3 0,-2 2 0,-1 2 0,-1 2 128,-1 0-128,-1 2 128,-1-1-128,-1 0 128,0-1-128,1-1 128,0-2-128,1-1 128,2-3-128,2-2 128,1-3-128,3-2 0,3-4 0,1-2 0,1-3 0,1-1 0,-1-1 0,0 1 0,-1 1-128,-2 2 128,-1 1-128,-2 1 128,-1 3 0,-1 0 0,0 2 0,0 0 0,-1 1 0,-2 3 0,0 0 0,-2 2 0,1 1 0,-1 0 0,2 0-128,0-2 128,1 0-640,1 0-9088,0-2 5760</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2.993"/>
    </inkml:context>
    <inkml:brush xml:id="br0">
      <inkml:brushProperty name="width" value="0.1" units="cm"/>
      <inkml:brushProperty name="height" value="0.6" units="cm"/>
      <inkml:brushProperty name="color" value="#CC9900"/>
      <inkml:brushProperty name="inkEffects" value="pencil"/>
    </inkml:brush>
  </inkml:definitions>
  <inkml:trace contextRef="#ctx0" brushRef="#br0">0 92 12416,'0'0'0,"0"0"0,0 0 0,0 0 0,0 0 128,0 0 0,0 0 0,0 0 128,0 0 0,0 0-128,0 0 128,0 0-128,0 0 128,2-4-128,0-4 128,2-3-128,1-2 0,0 0-128,2 1 128,-1 1-128,1 2 128,-1 3-128,0 2 128,-1 3-128,-1 3 128,-1 3-128,-1 3 128,-1 2 0,-2 3 128,0 2-128,-2 3 128,0 1 0,1 0-1,-1 0-127,1 0 128,0-2-128,0-2 128,1-3-128,-1-4 128,1-2-128,0-5 0,2-2-128,0-6 128,1-4-128,1-3 0,2-2 0,0 0 0,0 0 0,0 4 0,-1 2 0,-1 3 0,0 3 0,-2 2 0,-1 2 0,-1 2 0,0 1 0,0 4 0,-2 4 0,1 3 128,-2 4-128,0 1 128,0 1 0,0-2 0,0-1-128,1-1 128,1-4-128,0-1 0,1-4 0,0-1 0,0-2-896,1 2 128,0 1-11519,0 0 7423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3.037"/>
    </inkml:context>
    <inkml:brush xml:id="br0">
      <inkml:brushProperty name="width" value="0.1" units="cm"/>
      <inkml:brushProperty name="height" value="0.6" units="cm"/>
      <inkml:brushProperty name="color" value="#FFC114"/>
      <inkml:brushProperty name="inkEffects" value="pencil"/>
    </inkml:brush>
  </inkml:definitions>
  <inkml:trace contextRef="#ctx0" brushRef="#br0">1 70 12800,'0'0'0,"5"2"128,2 1 128,2 1 0,-1-1 0,-3-2 0,-3-1 0,-2-2-128,-2-3 128,-1-2-128,2-2 0,4-1 0,3-1 0,4 2-128,2 0 128,2 1-128,2 3 128,0 2-128,1 3 128,0 1-128,-1 1 128,-3 2-128,-2 1 128,-3 0-128,-2 0 128,-1 0 0,-2 0 0,-2 0 0,-1 0 0,-2 0-1,-1-1 129,-1 1-128,-2-2 128,1 0-128,-1-1 0,0-1-128,2 0 128,0-2-128,0-1 128,1-1-128,0-2 0,1 0 0,-1-1 0,0 0 0,1 0 0,0 0 0,2-1 0,-1 1-128,2 0 128,1 1-128,0 2 128,2 0-128,2 2 128,1 2-128,1 1 128,1 2-128,-1 2 128,-2 2 0,-1 0 0,-2 2 0,-2 0 0,-3 0 0,-1 0 128,-1-1-128,-2-1 128,1-1 0,-1-2 0,-1-1-128,0-2 128,-1-2-128,0 0 128,0 0-128,1 0 128,1-1-128,0 1 128,1-1-128,1-1 0,0-1 0,1-1 0,0 0-256,1-1 0,2-1-895,3 1-1,1 0-9600,1 1 6272</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5.891"/>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1 173 8832,'0'0'0,"0"0"0,0 0 0,1-4 0,2-5 0,1-3 0,1-2 128,-1-1 0,0 0 0,0 1 0,0 1 0,-1 2 0,1 1 0,-1 1 0,0 0 0,0 1 0,0 0 128,0 0-128,0 2 128,0 1 0,-1 2 0,0 4-128,-2 2 128,-1 4 0,-1 5 0,-1 3 0,-2 3 128,0 1-128,-1 0 0,1-2 0,1-1 0,0-3-128,1-2 128,1-2-128,0-2 128,1-2-128,1-4 0,2-2 0,0-3 0,3-4-128,0-3 128,3-2-128,0-1 0,1 0 0,-1 1 0,-2 3 0,-2 3 0,0 2 0,-2 1 0,-1 4 0,0 2 0,-1 2 0,0 2 128,-2 3-128,1 2 128,-1 2-128,0 1 128,0 1 0,0-2 0,1-1 0,0-3 0,1-2-128,1-3 128,2-2-128,0-3 128,1-2-128,2-3 0,0-2 0,0-1 0,0 0 0,-1 1 0,-1 2 0,0 2 0,-2 3 0,0 3 0,-1 3 0,-2 2 0,0 3 0,-2 2 127,0 2-127,-1-1 128,1 0-128,0-1 128,1-1-128,0-1 128,2-2-128,-1-2 128,1-2-128,0-3 128,1 0-128,2-3 128,2-1-128,2-1 0,1-2 0,2-2 0,0 1-128,2 1 128,-1 1-128,-1 1 128,-1 2-128,-3 2 128,-4 2 0,-4 1 0,-3 3 0,-3 1 0,0 2 0,-1 0 0,1 1 0,1 0 0,1-1 0,1-1 0,1-1 0,2-2 0,1-1 0,1-2 0,0-2 0,3-2 0,0-3 0,3-2 0,3-3-128,2 0 128,0-1-128,1 1 0,-1 0 1,-1 3-1,-2 0 0,-3 3 128,-3 3-128,-3 2 128,-3 3 0,-4 2 0,-2 3 0,0 3 0,-1 0 0,1 1 128,1-2 0,2 0 0,2-2-1,2-3 1,0-1 0,2-2 0,0-1 0,2-4 0,2-2-128,1-2 128,2-6-128,3-2 128,2-4-128,-1-2 0,0-2 0,-1 2 0,-2 0 0,-2 5 0,-1 2 0,-1 4 0,-2 5 0,-1 2 0,-1 3 0,-1 3 0,-3 3 0,-2 4 0,-3 2 0,-1 4 0,-1 3 0,0 2 0,1 1 0,1-1 0,1-1 0,3-1 0,1-2 0,1-1 128,1-3-128,2-2 128,0-6-128,2-7 128,2-8-128,0-6 128,2-7-128,1-4 0,0-5 0,1 0 0,2 0 0,0 2 0,0 5 0,-1 5 0,-4 5 0,-3 4 0,-3 4 0,-2 4 0,-2 3 0,-1 5 0,-3 6 0,0 3 0,-1 4 0,1 1 0,0 2 0,2-2 0,1-2 0,1-3 128,2-2-128,1-3 0,1-3 0,2-2 128,0-3-128,1-4 128,2-2-128,1-3 128,1-3-128,1-3 0,0-1 0,0-1 0,-1 0 0,0 0 0,-2 2 0,0 3 0,0 2 0,-2 3 0,0 4 0,-2 5 0,-2 5 0,-2 5 0,0 6 0,-2 5 0,1 5 0,-1 1 0,1 1 0,1-2 0,2-4 0,1-6 0,2-5 0,0-8 0,3-6 0,0-8 128,2-6-128,0-5 0,1-4 0,-1-2 0,-1-2 0,-1 1 0,-2 2 0,-1 2 0,-1 2 0,0 4 0,-1 2 0,0 1 0,-1 3 0,0 0 0,-1 1 0,0 2 0,0 0 0,0 2 0,0 1 0,0 2 0,0 2 0,0 3 0,-1 3 0,0 2 0,-1 2 0,0 2 0,0-1 0,1 0 0,0 0 0,2-1 0,3-1 0,0-1 0,3-2 0,0-2 0,3-2 0,1-2 0,1-2 0,2-1 0,0-1 0,-1-2 0,-1 0 0,-2 1 0,-1 2 0,-2 1 0,-2 2 0,-3 4 0,-1 2 0,-3 4 0,-1 5 0,0 4 0,0 2 0,0-1 0,1-2 0,2-4 0,3-6-384,3-7 0,3-6-12415,-1-3 7807</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8.399"/>
    </inkml:context>
    <inkml:brush xml:id="br0">
      <inkml:brushProperty name="width" value="0.1" units="cm"/>
      <inkml:brushProperty name="height" value="0.6" units="cm"/>
      <inkml:brushProperty name="color" value="#CC9900"/>
      <inkml:brushProperty name="inkEffects" value="pencil"/>
    </inkml:brush>
  </inkml:definitions>
  <inkml:trace contextRef="#ctx0" brushRef="#br0">34 211 2432,'0'0'0,"0"0"-128,0 0 0,1-5 0,2-3 0,2-5 0,1-3 128,-1-3 0,1-1 0,-2 3 256,0 2 128,-1 2 128,-1 4 0,0 1 128,0 1 128,-1 1 128,-1 2 128,0 0-384,0 1 128,-1 2-256,-1 2 128,-1 3-128,-2 3 0,-1 3-128,-1 3 128,-2 2-128,1 1 0,-1-1-128,1-1 0,2-2 0,1-1 0,1-3 0,2-2 0,0-2-128,2-2 128,1-4-128,1-4 0,2-4-128,1-4 128,1-3-128,0-4 128,2 0-128,0 1 0,0 2 0,-1 2 0,-1 3 0,0 3 0,-2 3 0,-1 3 0,0 3 0,-2 2 0,0 4 0,-1 3 0,-1 4 0,-1 6 128,-2 4 0,-1 5 0,-1 3 0,-1 2 128,0 0-128,1-3 0,1-2 0,1-4 0,1-3 0,2-5 0,1-4 0,3-4 0,2-7-128,1-5 128,3-5-128,3-5 0,2-5 0,3-2 0,0-2-128,1 0 0,-2 0-128,-2 1 128,-2 4 0,-2 2 0,-2 3 0,-3 4 0,-2 3 0,-2 4 128,-5 6 0,-3 5 0,-5 7 0,-3 4 0,-3 5 128,1 4 0,-1 1 0,3 1 128,3-2-128,3-1 128,1-4-128,3-4 127,2-5-127,1-3 0,1-5 0,1-4 0,3-5-128,2-5 128,4-6-128,3-5 0,4-4 0,1-2 0,0-2-128,-1 1 128,-2 3-128,-3 3 128,-2 5-128,-3 2 128,-1 4-128,-3 4 128,-3 6 0,-2 4 0,-2 5 0,0 4 0,-2 2 0,0 4 0,-3 2 0,-1 2 0,-1 1 0,0 1 128,2-1-128,3-2 128,1-2-128,3-5 128,3-5-128,3-8 128,3-7 0,1-8 0,3-6-128,0-5 128,1-4-128,-1-2 0,0 0 0,-2 1 0,-1 3 0,-1 4 0,-1 5 0,-2 4 0,-1 3 0,-3 3 0,-1 3 0,-1 3 0,-3 6 0,-2 4 0,-2 5 0,-3 4 0,0 4 0,-1 3 128,2 1-128,2-1 128,2-2-128,2-4 128,4-4-128,0-5 128,2-4-128,1-5 128,3-7-128,2-5 128,2-6-128,0-4 0,0-3 0,-2 0 0,0-1 0,-3 2 0,-1 2 0,-3 3 0,-1 4 0,-3 2 0,0 2 0,-2 3 0,0 2 0,0 3 0,-1 2 0,0 5 0,-1 4 0,1 4 0,0 3 0,1 3 0,1 0 0,1 0 0,1-2 0,2-3 0,1-5 0,3-5 0,1-5 0,2-6 0,1-5 0,2-6 0,2-4 0,2-1 0,0-2 0,-1 2 0,0 2 0,-3 3 0,-2 4 0,-2 5 0,-2 2 0,-1 5 0,-1 3 0,-2 4 0,-2 3 0,-2 3 0,-2 3 0,-1 5 0,0 2 0,0 2 0,1 0 0,1-2 0,2-3-256,2-3 128,3-4-640,3-3 1,3-4-10881,0-2 6912</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1.070"/>
    </inkml:context>
    <inkml:brush xml:id="br0">
      <inkml:brushProperty name="width" value="0.1" units="cm"/>
      <inkml:brushProperty name="height" value="0.6" units="cm"/>
      <inkml:brushProperty name="color" value="#CC9900"/>
      <inkml:brushProperty name="inkEffects" value="pencil"/>
    </inkml:brush>
  </inkml:definitions>
  <inkml:trace contextRef="#ctx0" brushRef="#br0">183 59 6528,'0'0'0,"4"-1"0,2 1 128,-3 2 128,-3 3 128,-3 3 128,-4 2 128,-3 1 0,-2 2 0,-1 0 0,-2 1 0,0 1-128,-1 0 128,1 1-256,-1 0 128,2-1-128,1 0 0,1 0-128,2-1 128,1-1-128,3-2 0,2-2 0,1-3 0,1-2-128,2-2 128,1-5-128,2-4 128,1-4-128,3-3-1,2-3 1,1-2 0,1 0-128,-2 1 128,-2 0 0,-2 2 0,-2 1-128,-1 3 128,0 3-128,0 2 128,-1 2-128,1 2 128,-2 3-128,0 3 0,-3 4 0,-1 5 0,-2 5 0,-1 2 0,0 2 0,0 0 128,2-1-128,2-3 0,2-3 0,1-4 0,3-3 0,1-4 128,3-4-128,1-6 128,3-4-128,0-7 0,2-4 0,0-4 0,-1-3 0,0-1 0,-2-1 0,0 3 0,-2 3 0,0 4 0,-1 5-128,-2 7 128,0 5 0,-2 8 0,-2 8 0,-1 7 0,-2 5 0,-2 5 0,-1 1 0,-2 2 0,-1 1 0,-1 0 0,3 0 0,1-1 128,2-2-128,2-1 128,1-5-128,0-3 128,0-4-128,1-6 128,0-8-128,2-7 128,2-6-128,3-7 0,2-4 0,1-3 0,1-2 0,-1 0 0,-1 2 0,-1 2 0,-2 4 0,-2 4 0,0 3 0,-2 4 0,-2 3 0,-1 4 0,-1 4 0,-3 7 0,-2 7 0,-2 7 0,-1 7 0,-2 5 0,0 2 0,-1 2 128,2-1-128,1-2 128,3-5-128,2-4 128,3-7-128,1-7 128,2-5-128,1-7 128,2-6-128,1-7 128,2-7-128,0-8 0,1-5 0,0-5 0,1-1 0,-1 0 0,0 3-128,-1 3 128,0 5-128,-1 5 128,-2 4-128,-1 5 128,-2 3 0,-1 5 0,-3 6 0,-2 6 0,-2 8 0,0 7 0,-1 4 0,1 3 0,1 1 0,1-1 0,1 0 0,2-3 0,1-3 0,1-4 0,1-3 0,0-4 0,0-3 0,-1-4 0,1-4 0,-1-5 0,2-6 0,1-5 0,0-5 0,2-5 0,0-3 0,1-3 0,-1 0 0,-1 1 0,0 5-128,-2 6 128,-1 4 0,-2 7 0,-2 9 0,-1 9 0,-3 8 0,1 8 0,0 5 0,1 5 0,1 0 0,1 1 0,0-2 0,0-3 128,1-5-128,-1-6 128,0-7-128,1-7 128,1-8-128,0-6 128,0-8-128,1-6 128,0-5-128,0-5 0,1-3 0,-1-2 0,1-2 0,0-1 0,1 2 0,0 4 0,0 5-128,-2 5 128,0 6-128,-2 9 128,-2 9 0,-1 8 0,-1 7 0,0 6 0,0 3 0,1 1 0,1 0 0,1-2 0,0-2 0,1-2 0,0-5 0,0-2 0,-1-5 0,0-3 0,0-4 0,-1-3 0,-1-6 0,-1-4 0,-1-7 0,2-5 0,0-5 0,0-4 0,1-1 0,0 3 0,1 3 0,0 4 0,-1 7 0,1 6 0,-2 10 0,-1 8 0,-1 9 0,-2 8 0,-2 6 0,0 7 0,0 2 0,1 2 0,2-2 0,2-4 128,1-6-128,1-7 128,2-5-128,0-7 128,0-5-128,1-6 128,0-9-128,0-7 128,0-7-128,0-5 0,2-5 0,0-3 0,1-4 0,0 0 0,0 1 0,0 3 0,0 4 0,-2 7 0,0 5 0,-1 8 0,-2 10 0,1 10 0,0 9 0,-1 9 0,-1 6 0,0 6 0,-3 3 0,-1 2 0,-1-1 0,-1-3 0,2-5 0,3-6 0,2-7 0,2-7 128,1-7-128,2-9 128,0-10-128,2-10 128,0-9-128,2-10 0,0-7 0,1-4 0,-1-1 0,2 2 0,-1 3 0,1 6 0,-1 6 0,-2 7 0,-1 5 0,-2 4 0,-3 4-128,0 2 128,0 2-128,-1 4 128,2 2-128,0 2 0,-1 3 0,0 4 128,-1 3-128,-2 4 0,0 3-512,-1 1 0,1 1-768,0 1 129,1-1-9345,1-2 6016</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3.292"/>
    </inkml:context>
    <inkml:brush xml:id="br0">
      <inkml:brushProperty name="width" value="0.1" units="cm"/>
      <inkml:brushProperty name="height" value="0.6" units="cm"/>
      <inkml:brushProperty name="color" value="#CC9900"/>
      <inkml:brushProperty name="inkEffects" value="pencil"/>
    </inkml:brush>
  </inkml:definitions>
  <inkml:trace contextRef="#ctx0" brushRef="#br0">95 111 9728,'0'0'0,"0"0"0,0 0 0,0 0 0,0 0 0,0 0 0,0 0 128,1-5-128,1-5 128,-1-4-128,1-2 128,0-1-128,-2 1 128,0 3 0,-1 3 0,0 3 0,-2 5 128,0 3 0,-2 5 0,-2 4 0,0 4 128,-1 4-128,-1 4 128,1 2-128,-2 3 128,1 3-128,0-1 128,1 1-128,2-4 0,2-3-128,1-5 128,2-4-128,0-3 128,1-5-128,1-2 0,-1-4 0,1-4 0,0-5 0,2-4 0,1-5 0,1-2 0,1-3-128,1-1 128,1 0-128,-1 1 0,1 3 0,-2 4 0,-2 4 0,0 2 0,-1 4 0,-2 3 0,0 3 0,-1 4 0,-1 3 0,-2 5 127,0 4-127,-1 4 128,0 4-128,1 2 128,0 1-128,1-2 128,0-2-128,0-3 128,1-4-128,0-4 128,1-3-128,1-3 0,0-3 0,2-2 0,0-2 0,1-3 0,1-4 0,2-3 0,-1-4 0,1-2 0,-1-1 0,0 1 0,-1 1 0,-1 2 0,-1 4 0,-1 4 0,-2 6 0,-2 6 0,0 7 0,-2 6 0,-1 5 0,0 3 0,-1 3 0,1 1 0,2 1 0,0 0 128,1-3-128,2-3 128,-1-4-128,0-5 128,0-5-128,1-4 128,-1-3-128,1-5 128,0-3-128,1-5 0,1-4 0,2-3 0,0-2 0,0-2 0,1-2 0,1 1 0,-1 2 0,0 1 0,-1 4-128,-2 2 128,0 3 0,-1 3 0,-2 4 0,-2 4 0,0 6 0,-1 3 0,0 6 0,0 3 0,0 2 0,1 2 0,0 0 0,1-1 128,0-2-128,1-2 128,0-4-128,0-3 128,1-5-128,0-5 128,1-6-128,2-5 128,0-6-128,1-6 0,1-4 0,0-2 0,2-3 0,0-1 0,2 2 0,0 2 0,1 3 0,0 4 0,-1 4 0,-1 4 0,-2 3 0,-1 3 0,-2 2 0,0 2 0,-1 0 0,-2 3 0,-3 3 0,-3 4 0,-2 3 0,-1 5 0,-1 3 0,1 1 0,1 3 0,2-1 0,2-2 0,2-3 0,1-3 0,1-5 0,2-4 0,1-4 128,3-6-128,2-5 0,2-4 0,1-3 0,1-3 0,-1-1 0,0 0 0,-2 1 0,-2 1 0,-1 4 0,-3 2 0,0 3 0,-3 3 0,0 3 0,-3 3 0,0 4 0,-1 3 0,0 4 0,0 2 0,0 2 0,0 1 0,2 0 0,0-1-128,0 0 128,0-1-640,-1-2 0,2-2-639,-1-2-1,1-4-8832,1-1 5760</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5.408"/>
    </inkml:context>
    <inkml:brush xml:id="br0">
      <inkml:brushProperty name="width" value="0.1" units="cm"/>
      <inkml:brushProperty name="height" value="0.6" units="cm"/>
      <inkml:brushProperty name="color" value="#CC9900"/>
      <inkml:brushProperty name="inkEffects" value="pencil"/>
    </inkml:brush>
  </inkml:definitions>
  <inkml:trace contextRef="#ctx0" brushRef="#br0">84 52 6400,'0'0'0,"1"4"128,2 1 128,0-2 128,1-3 0,0-4-256,0-1 128,-1-2-128,0 0 128,0 0-128,-1 1 128,-1 2-128,0 0 128,0 1-128,-1 2 128,-1 1 0,-1 0 0,0 3 0,-3 2 0,-2 2 0,-2 2 128,-3 2-128,0 2 0,-1 1-128,1 0 128,2 0-128,1-1 0,2-2 0,2-2 0,0-2-128,3-2 128,0-1 0,1-1 0,1-1 0,0-2 0,1-1-128,0-3 128,3-3-128,2-3 128,3-4-128,3-1 128,1 0-128,0-1 128,0 2-128,0 2 0,-2 0 0,-1 1 128,-2 2-128,-2 2 0,-1 1 0,-2 2 128,-1 2-128,-1 1 128,-1 3-128,-2 4 128,0 2 0,-1 2 0,-1 4 0,-2 3 0,0 3 0,0 1 0,0 2-128,1 0 128,1 3 0,1-1 0,2-1-128,2-2 128,1-4 0,3-6 0,2-6 0,2-8 0,2-5-128,3-7 128,1-4-128,2-3 128,0 0-128,0 1 128,-2 1-128,-2 3 127,-2 4-127,-4 3 128,-1 3-128,-2 3 0,-2 1 0,-2 2 0,-3 2 0,-2 3 128,-3 5-128,-3 5 128,-1 5-128,-3 4 0,0 4 0,-1 2 0,0 0 0,1-2 0,1-1 0,2-4 0,2-3 0,3-4 0,2-4 0,1-3 128,2-4-128,2-4 0,1-6 0,2-5 0,2-7 0,2-5 0,1-5 0,1-3 0,0-1 0,0 1 0,-1 4 0,-1 5 0,-1 4 0,-2 4 0,-2 5 0,-1 4 0,-2 4 0,-2 7 0,-2 6 0,-1 7 0,-3 4 0,0 4 0,-1 4 0,1 1 128,3 2 0,1-1 0,3-2 0,1-2 0,2-3-128,2-2 128,0-4-128,-1-3 128,1-5-128,-2-4 128,1-6-128,0-6 128,2-6-128,1-5 128,2-7-128,2-5 0,1-3 0,3-3 0,0-1 0,0 0 0,-1 4 0,-2 5 0,-2 4 0,-2 7 0,-3 6 0,-2 6 0,-2 5 0,-3 5 0,-2 5 0,-2 5 0,-2 4 0,0 5 0,-1 3 0,1 2 0,2-2 0,1-2 0,2-4 0,2-5 0,1-4 0,1-6 128,1-7-128,1-7 128,0-6-128,1-7 128,0-5-128,1-4 0,0 0 0,1-1 0,-1 3 0,0 4 0,-1 3 0,0 3 0,-1 4 0,-1 2 0,1 3 0,-1 1 0,2 2 0,-1 0 0,0 3-128,0 1 0,0 2-768,-1 0 128,0 1-383,0-1-1,0 0-8960,0-2 5760</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7.150"/>
    </inkml:context>
    <inkml:brush xml:id="br0">
      <inkml:brushProperty name="width" value="0.1" units="cm"/>
      <inkml:brushProperty name="height" value="0.6" units="cm"/>
      <inkml:brushProperty name="color" value="#CC9900"/>
      <inkml:brushProperty name="inkEffects" value="pencil"/>
    </inkml:brush>
  </inkml:definitions>
  <inkml:trace contextRef="#ctx0" brushRef="#br0">94 0 7040,'0'0'0,"0"0"0,0 0 0,0 0 0,0 0 128,0 0 0,0 0 128,0 0 128,0 0 128,-4 4 0,-3 4 0,-3 3-128,-1 2 0,-1 2-128,1 0 128,2-1-128,1-2 0,1-1-128,2-2 128,1-1-128,1-3 128,2-1-128,0-2 128,2-3-128,1-3 128,3-2-128,2-4 0,1-2 0,2-2 0,0 0-128,-1 0 128,-1 1-128,-1 3 128,-1 1-128,-2 2 128,0 3-128,-1 1 128,-1 3-128,-2 4 128,-1 3-128,-1 4 128,-1 4-128,0 4 128,-1 3 0,-1 3 0,1 1 0,-1-1 0,2-3 0,0-1 0,1-3-128,0-3 128,2-3-128,0-2 128,2-3 0,2-4 0,0-4 0,3-3 0,2-4 0,1-4 0,2-3-128,0-2 128,0 0-128,0 0 128,-1 3-128,-1 2 127,-1 3-127,-2 2 0,-1 1 0,-2 2 0,0 1 0,-1 1 0,-2 2 0,-1 3 0,-1 6 0,-3 4 128,-1 6-128,-2 3 128,-2 3-128,2 2 128,2 1-128,1-1 128,1-2-128,0-4 128,2-4 0,0-4 0,0-5-128,0-4 128,0-4-128,2-5 128,0-3-128,2-4 0,1-2 0,2-1 0,3 0 0,1 0 0,1 1 0,0 2 0,-1 1 0,-1 2 0,-3 3 0,-1 1 0,-4 4 0,-1 3 0,-4 4 0,-1 6 0,-4 5 0,-2 4 128,0 4-128,0 1 128,0-1-128,1-1 128,1-2-128,1-4 128,1-2-128,1-4 128,2-3-128,-1-3 128,2-2-128,0-3 128,-1-1-128,1-3 128,0-1-128,0-5 0,2-5 0,-1-5 0,2-6 0,-1-5 0,1-3 0,0-2 0,1-2 0,0 0 0,0 2 0,1 5 0,-1 5 0,0 6 0,-1 5 0,-1 7 0,-1 5 0,-3 6 0,0 8 0,-3 7 0,0 6 0,-1 3 0,0 3 0,1 0 0,2 0 0,2-3 128,1-4-128,1-3 0,2-6 0,1-3 128,0-5-128,1-3 0,1-2 0,1-3 0,0-3-128,0-2 0,1-5-768,1-4 128,0-2-11391,0 1 7295</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8.953"/>
    </inkml:context>
    <inkml:brush xml:id="br0">
      <inkml:brushProperty name="width" value="0.1" units="cm"/>
      <inkml:brushProperty name="height" value="0.6" units="cm"/>
      <inkml:brushProperty name="color" value="#CC9900"/>
      <inkml:brushProperty name="inkEffects" value="pencil"/>
    </inkml:brush>
  </inkml:definitions>
  <inkml:trace contextRef="#ctx0" brushRef="#br0">0 243 7296,'0'0'0,"5"-3"0,2-4 0,2-1 0,0-1 0,-3-2 0,-1-1 128,-2-3-128,-3-2 128,0-1-128,0 0 128,-1 0 0,0 1 0,1 2 0,0 3 0,0 1 0,1 2 128,1 0-128,0 2 0,2-1 0,0 1 0,0 2 0,0 1 128,-1 2 128,-1 3 0,-1 4 0,-2 5 0,0 3-128,-1 3 0,-1 2 0,0 2 0,1 0-128,0 0 128,1 1-128,0-2 0,1-4 0,2-4 0,3-5 0,3-6 0,3-6 0,2-5 0,0-3-128,0-2 128,-1-2-128,-1 1 128,-2 0-128,-1 2 128,-1 2-128,-1 2 0,-1 2 0,-2 3 0,0 0 0,-2 3 0,-1 2 0,-2 3 0,-2 5 0,-1 3 128,-2 5-128,-2 4 0,-3 4 0,0 4 128,-1 1-128,0 0 128,3-1-128,1-3 128,2-4-128,3-4 128,5-4-128,4-5 128,4-5-128,3-7 128,3-6-128,1-6 128,2-4-128,0-3 0,0 0 0,-1 1 0,0 0 0,-3 4 0,-1 2 0,-3 4 0,-2 2 0,-2 4 0,-2 2 0,-2 2 0,-2 3 0,-3 4 0,-3 5 0,-2 5 0,-2 6 0,-2 3 0,1 3 0,0 0 0,2-1 0,2-1 128,1-2-128,1-4 0,2-2 0,0-4 128,2-2-128,2-4 128,2-3-128,2-6 128,2-4-128,4-6 0,2-6 0,2-2 0,1-2 0,2-1 128,-1 2-128,-1 3 0,-3 4 0,-3 3 0,-3 4 0,-3 2 0,-2 4 0,-5 4 128,-3 5-128,-4 7 128,-2 6-128,-2 7 128,-3 4 0,1 3 0,-1 3 0,3-2 0,2-1-1,3-3 1,2-5 0,2-5 0,4-5 0,3-6 0,3-9 0,3-8 0,3-8-128,2-6 128,0-3-128,-1-1 128,0-1-128,0 1 128,-2 1-128,0 4 0,-3 2 0,-2 4 0,-1 2 0,-3 4 0,-3 1 0,-1 3 128,-4 3-128,-2 2 128,-3 3-128,-2 4 0,0 2 0,-2 1 0,0 2 0,1 1 128,1 0-128,1-2 128,3-1-128,2-2 0,2-3-128,2-2 128,3-4-1024,3-3 129,2-4-10625,1 0 6784</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0.992"/>
    </inkml:context>
    <inkml:brush xml:id="br0">
      <inkml:brushProperty name="width" value="0.1" units="cm"/>
      <inkml:brushProperty name="height" value="0.6" units="cm"/>
      <inkml:brushProperty name="color" value="#CC9900"/>
      <inkml:brushProperty name="inkEffects" value="pencil"/>
    </inkml:brush>
  </inkml:definitions>
  <inkml:trace contextRef="#ctx0" brushRef="#br0">86 121 2944,'0'0'0,"0"0"0,0 0 128,0 0 0,0 0 0,0 0 128,0 0 128,0 0 0,0 0 0,0-5-128,0-2 128,0-4-256,0-2 128,0 0 0,0 0 0,0 2-128,0 1 128,0 2 0,0 2 0,0 1-128,0 2 128,0 1-128,0 1 128,-1 1 0,0 2 0,-2 3 128,-1 3 0,0 3 0,-2 0 0,1 2 0,-1 0 0,0-1-128,2 0 0,-1-1-128,2-1 128,0-2-128,2 0 0,0-2 0,1-2 0,0-3-128,1-2 128,0-2-128,1-4 128,1-3-128,0-4 128,1-1-128,1-1 128,0 0-128,0 0 128,0 2-128,0 1 128,-1 3-128,-1 3 128,-1 3-128,-2 2 0,-1 3 0,-2 3 128,-3 5-128,-2 4 128,-2 5-128,0 2 128,0 2 0,0 1 0,2 0-128,1-3 128,3-3-128,1-3 128,2-3-128,2-2 128,1-3-128,2-1 128,2-3-128,1-4 128,3-3-128,1-4 0,0-2 0,2-1 0,1-1 0,2 1 0,-1 1 0,-1 2 0,-2 3 0,-2 1 0,-2 2 0,-4 1 0,-1 1 0,-1 1 0,-3 2 0,-2 1 0,-3 3 0,-2 4 0,-2 2 0,-3 3 0,0 3 0,0 1 0,2 0 0,1-1 128,2-2-128,3-3 128,2-3-128,1-4 128,2-3-128,2-4 0,2-2 0,4-5 0,3-2 0,3-3 0,4-2-128,1-1 128,1 0-128,-3 0 0,-1 3 0,-5 4 0,-4 2 128,-4 2 0,-4 3 0,-5 3 0,-3 2 0,-4 4 0,-1 2 0,-2 3 128,0 1-128,1 1 128,2-1-128,3-2 128,2-1-128,3-2 0,4-3-256,3-3 0,3-4-9728,0 0 6016</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2.706"/>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1 176 8832,'0'0'0,"0"0"0,0 0 0,0 0 0,0 0 128,1-6 0,2-4 0,3-5 0,3-1 0,2 0 128,1 1 128,1 2-128,-2 0 128,0 1-128,-2 0 0,-1 0-128,-1 2 128,-2 1-128,-1 2 0,-1 2 0,-1 1 0,-1 3 0,-2 3 0,-1 2 0,-1 3 0,-2 2 0,-2 3 0,-2 4 0,-2 3 128,-1 3-128,-1 1 0,1 0 0,1-1 0,3-1 0,2-2 0,2-2 0,1-2 0,2-3-128,1-1 128,1-3-128,-1-2 128,2-3-128,1-3 128,3-5-128,2-3 0,3-4 0,1-2 0,1-1 0,-1 1 0,0 1 0,-4 3 0,-1 3 0,-4 2 0,-1 2 0,-2 4 0,-2 2 0,-1 2 128,-1 1-128,0 2 128,0 1-128,1-1 128,1 0-128,1-2 128,1-1-128,2-1 128,2-3-128,2-1 128,2-3-128,1 0 128,2-2-128,0 0 128,-1-1-128,-1 1 128,-1 1-128,-1 0 0,-1 1 0,-1 1 0,-1 1 0,0 0 0,-2 1 0,-1 1 128,-2 2 0,-2 0 0,-1 3 0,-3 2 127,-1 3-127,-1 3 0,-2 3 0,0 2 0,-1 3 0,0 2 0,2-1 0,2 0 0,2-4-128,3-2 128,3-5-128,3-5 128,3-4-128,2-5 128,1-5-128,1-5 0,1-3 0,0-3 0,2-1 0,0 1 0,1 0 0,0 1 0,0 3 0,0 2 0,-2 1 0,0 4 0,-2 1 0,-1 2 0,-3 2 0,-1 2 0,-3 2 0,-2 2 0,-3 4 0,-3 3 0,-3 2 0,-1 2 0,1-1 0,0 0 0,1-3 0,3-1 0,2-3 0,3-1 0,2-3 0,2-2 0,3-4 0,2-3 0,2-4 0,2-3 0,0-1 0,1 0 0,-3 1 0,-1 2 0,-3 2 0,-3 3 0,-1 4 0,-3 2 0,-2 3 0,-1 1 0,-3 3 0,0 1 0,-2 2 0,1 1 0,0-1 0,1 0 0,3-1-128,2 0 0,3 0-896,2-1 129,1-1-10369,-1-1 6656</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3.922"/>
    </inkml:context>
    <inkml:brush xml:id="br0">
      <inkml:brushProperty name="width" value="0.1" units="cm"/>
      <inkml:brushProperty name="height" value="0.6" units="cm"/>
      <inkml:brushProperty name="color" value="#CC9900"/>
      <inkml:brushProperty name="inkEffects" value="pencil"/>
    </inkml:brush>
  </inkml:definitions>
  <inkml:trace contextRef="#ctx0" brushRef="#br0">80 1 8448,'0'0'0,"0"0"0,0 0 0,0 0 0,0 0 128,0 0 0,0 0 128,0 0 0,0 0 0,0 0 128,0 0 0,0 0-128,0 0 128,0 0-256,0 0 128,0 0-128,0 0 128,0 0-128,0 0 128,0 0 0,0 0 0,-4 5 128,-4 7 0,-4 6-128,-1 5 0,0 2 0,1 0 0,3-3 0,3-4 0,3-4-128,3-4 128,3-6-128,2-4 0,4-4 0,1-4 0,3-3 0,1 1 0,0-1 0,0 1 0,-2 3-128,-1 0 128,-1 2-128,-2 0 127,-1 2-127,-2 1 0,-2 0 0,0 1 0,-1 0 0,-1 1 0,-2 1 0,-1 2 0,0 3 0,-2 2 0,0 3 0,-1 1 0,0 0 0,1 0 0,0-2 0,3-2 0,2-2 0,2-3 0,4-4 0,3-1 0,4-3 0,0 0 0,1-1 0,-2 1 0,-2 0 0,-3 2 0,-4 1 0,-1 0 0,-3 3 0,-3 1 0,-1 2 0,-1 1 0,-1 2 0,-2 0 0,-1 2 0,-2 0 128,0 1-128,0 1 0,1 0 0,1 0 128,3 0-128,2 0 0,5-1-128,3-1 128,4-2-767,1-2-1,2-2-9984,-2-1 6400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4.404"/>
    </inkml:context>
    <inkml:brush xml:id="br0">
      <inkml:brushProperty name="width" value="0.1" units="cm"/>
      <inkml:brushProperty name="height" value="0.6" units="cm"/>
      <inkml:brushProperty name="color" value="#FFC114"/>
      <inkml:brushProperty name="inkEffects" value="pencil"/>
    </inkml:brush>
  </inkml:definitions>
  <inkml:trace contextRef="#ctx0" brushRef="#br0">1 124 7040,'0'0'0,"0"0"128,0 0 0,0 0 128,0 0 0,0 0 128,0 0 128,0 0-128,0 0 0,0 0-128,0 0 0,1-4-128,1-6 0,2-4 0,1-2 0,2-2 0,0 1 0,1 2-128,-1 3 128,0 3-128,0 3 128,-1 4 0,0 2 128,-1 2-128,0 2 128,0 3-128,-2 2 128,1 2-128,-2 1 128,0 1-128,-1 0 128,0-2 0,-2-2 0,-1-2-128,0-2 128,-2-1-128,0-2 128,0 0-128,0-2 128,0 1-128,-1-2 0,0 0 0,1-1 0,-2-2-128,1-1 128,-1-2-128,1 0 0,0-2 0,1 1 0,2 0 0,1 1 0,1 2 0,1 1 0,2 3 0,0 3 0,1 3 0,0 2 0,-1 3 0,0 1 0,0 2 0,0 1 128,-1 0-128,0-2 128,-1-1-128,0-2 128,-1-3-128,0-1 128,0-2-128,-1-2 128,-1-1-128,0 0 0,0-1-128,0-3 128,1-1-256,2-2 128,0-1-256,2-1 0,1-1 0,1 0 0,1-1 128,0 1 0,0 1 128,-1 2 0,0 2 128,-2 1 0,-1 2 0,-1 3 0,-1 1 0,0 2 128,-2 2 0,0 0 128,-1 1 0,-1 1 0,0 0 0,0 0 0,0-2-256,1-1 128,-1-1-256,2-2 0,0-1-768,1-2 128,1-3-8192,-1-1 5120</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6.036"/>
    </inkml:context>
    <inkml:brush xml:id="br0">
      <inkml:brushProperty name="width" value="0.1" units="cm"/>
      <inkml:brushProperty name="height" value="0.6" units="cm"/>
      <inkml:brushProperty name="color" value="#CC9900"/>
      <inkml:brushProperty name="inkEffects" value="pencil"/>
    </inkml:brush>
  </inkml:definitions>
  <inkml:trace contextRef="#ctx0" brushRef="#br0">28 117 5504,'0'0'0,"0"0"128,0 0 0,0 0 128,0 0 0,0 0 0,0 0 128,0 0-128,0 0 128,0 0-128,0 0 0,4-4 128,2-3 0,3-4-128,2-2 128,-1 0-256,0 0 128,-3 1-128,-1 2 128,-1 1-128,-3 1 128,-1 2-128,0 1 0,-1 2 0,-1 1 0,1 2 0,0-1 0,-1 3 0,1 1 128,-2 2-128,0 2 128,-1 2-128,-2 2 128,-2 3 0,-2 2 0,-1 2 0,-1 0 0,0 0-128,2-2 128,1-2-128,2-3 128,2-2-128,2-3 0,2-3 0,1-3 0,1-2-128,3-2 128,1-2-128,3-1 128,2-1-128,-1-1 0,1-1 0,-2-1 0,-2-1 0,-2 2 0,-1 0 0,-2 3 0,-1 3 0,-3 3 0,-2 3 0,-2 3 0,-3 4 0,-2 2 0,1 3 0,0 2 0,0 3 0,2-1 128,1 0-128,1-2 0,2-2 0,1-2 128,2-4-128,2-2 0,2-3 0,2-2 128,2-3-128,1-3 128,2-1-128,1 0 128,-1 0-128,-1 0 128,-1 1-128,-3 1 128,0 2-128,-2 0 0,-1 1 0,-1 0 0,-2 3 0,0 0 0,-1 2 0,-1 1 0,-2 2 0,-1 1 0,-1 3 0,0 1 0,1 1 0,2-2 0,3-4 0,3-3 0,4-5 0,1-5 0,2-4 0,1-2 0,1-2 0,-2-1 0,-1 2 0,-2 2 0,-1 1 0,-2 3 0,-1 1-128,-2 2 128,0 1 0,0 1 0,-1 1 0,1 0 0,-1 1 0,1 0 0,-1 0 0,-1-1 0,0 0 0,0 1 0,-1-1 0,0 2 0,2 1 0,-1 2 0,0 1 0,0 2 128,0 2-128,-2 3 0,1 3 0,-2 2 0,1 0 0,1 0 128,0-2-128,2-2 0,0-2 0,2-5 128,1-6-128,0-4 128,0-7-128,2-5 127,0-4-127,0-2 0,0-3 0,0 1 128,-1 1-128,-1 1 128,0 4-128,-2 4 0,1 3 0,-1 2 0,0 3 0,-1 2 0,1 2 0,0-1 0,0 2 0,0 1 0,0-1 0,0 1 0,1 0 0,0 1 0,2-1-128,0 2 128,1 0-511,0 1 127,0 2-896,1 2 0,1 2-7808,-1-1 4992</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8.75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104 257 9344,'0'0'0,"2"-8"128,2-3 128,-2 1 256,-2 5 128,-2 4-256,-1 4 128,0 2-256,0 1 128,0-1-256,1-1 128,2-2-128,3-2 128,1-3-128,3-3 0,0-2 0,1-2 0,2-2 0,1 0 0,-1 1-128,0 1 128,-2 1-128,-3 3 128,-2 1-128,-1 1 128,-3 3-128,-2 1 128,-1 1-128,-2 3 128,-2 3-128,-3 3 128,-3 5-128,-2 4 128,-1 3-128,0 1 128,1 0-128,2-2 128,2-1-128,3-3 128,4-3-128,1-2 128,3-2-128,1-3 128,2-1-128,1-4 128,1-3-128,1-4 0,1-3 0,1-5 0,1-4 0,1-3 0,2-1 0,0 0 0,-1 2 0,1 1 0,-1 2 0,0 4 0,0 1 0,-1 3 0,-2 1 0,-3 3 0,0 0 0,-1 1 0,-2 0 0,0 0 0,-1 1 0,0 1 0,-1 1 0,-1 3 0,-2 1 0,-2 5 0,-2 3 0,-4 5 0,-2 3 0,-1 2 0,-1 1 0,2 0 0,2-2 0,3-2 0,3-3 0,2-4 0,5-5 0,3-4 128,3-4-128,4-5 0,2-3 0,2-4 0,0-2 0,0-2 0,0-1 0,-2 0 0,-1 2-128,-1 2 128,-2 3-128,0 2 128,-2 3-128,-1 2 128,-1 2-128,-2 1 128,-1 0-128,-2 4 128,-1 4 0,-3 6 0,-2 5 0,-3 5 0,-1 5 0,-3 1 0,0 1 0,0-1 0,-1-4 0,2-2 0,1-5 0,2-2 0,2-5 0,2-2 0,2-3 0,3-3 128,2-2-128,3-3 128,4-5-128,3-3 128,2-3-128,2-3 0,1-4 0,0-3 0,0-3 0,-2 0 0,-1 0 0,-3 3 0,-1 4 0,-3 2 0,-2 4 0,-2 4 0,-1 4 0,-2 4 0,-2 7 0,-3 5 0,-1 6 0,-2 5 0,0 3 0,0 1 0,1 0 0,0-2 0,2-2 0,1-3 0,0-3 0,1-4 128,0-2 0,0-2 0,0-1-128,-1-3 128,1-3 0,1-2 0,2-5-128,3-5 128,1-5-128,2-6 0,2-5 0,1-5 0,-1-1 0,1 2 0,-2 2 0,-1 5 0,-1 6-128,-2 5 128,-2 5-128,-2 8 128,-4 8-128,-3 8 128,-3 6 0,-3 5 0,-1 4 0,-1 0 0,0-1 0,0-1 0,-2-2 0,1-2 0,1-1 0,1-3 128,3-4 0,4-3 0,2-4-1,3-3 1,1-4 0,1-4 0,0-4-128,1-5 128,1-7-128,1-5 128,1-7-128,2-6 0,4-3 0,1-2 0,1 1 0,0 4 0,-2 4 0,-1 6 0,-1 5-128,-2 5 128,0 6-128,-3 6 128,-3 8 0,-4 7 0,-4 5 0,-3 6 0,-3 2 0,0 3 0,-1 0 0,1 0 0,2-3 0,2-3 0,2-3 0,3-4 0,3-3 0,1-2 0,1-4 0,2-3 0,1-2 0,1-4 128,3-4-128,2-6 128,3-6-128,1-5 128,2-6-128,2-3 0,1-4 0,0-1 0,1-1 0,-2 3 0,-1 4 0,-3 6 0,-2 4 0,-4 6 0,-1 5 0,-3 4 0,-2 6 0,-4 5 0,-4 7 0,-6 7 0,-3 7 0,-4 6 0,-3 4 0,1 0 0,0-2 0,3-4 0,4-4 0,3-7 0,4-4 0,5-8 0,4-7 0,6-7 0,6-8 0,4-7 0,4-6 0,2-5 0,1-4 0,0-2 0,-4 1 0,-4 4 0,-5 3 0,-3 6 0,-4 5 0,-2 5 0,-2 5 0,-3 6 0,-2 10 0,-2 7 0,-2 8 0,-2 5 0,-1 4 0,0 5 0,-1 3 0,2 1 0,3-1 0,2 0 0,1-4 0,2-4 0,2-4-512,2-4 129,2-5-513,2-4 128,2-4-9600,0-3 6016</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1.021"/>
    </inkml:context>
    <inkml:brush xml:id="br0">
      <inkml:brushProperty name="width" value="0.1" units="cm"/>
      <inkml:brushProperty name="height" value="0.6" units="cm"/>
      <inkml:brushProperty name="color" value="#CC9900"/>
      <inkml:brushProperty name="inkEffects" value="pencil"/>
    </inkml:brush>
  </inkml:definitions>
  <inkml:trace contextRef="#ctx0" brushRef="#br0">30 124 5504,'0'0'0,"0"0"0,0 0 128,0 0 0,0 0 0,0 0 0,0 0 0,2-6 0,2-7 0,1-4 0,3-2 0,2 0 0,1 3 128,0 2 128,-2 5 0,-2 1 0,-4 5 0,-3 5-128,-3 4 128,-3 5 0,-2 4 0,-1 3 0,-1 2 0,0 2 0,0-1 0,-1 1-128,2-1 128,0-2-128,2-3 0,2-2-128,2-4 128,3-2-128,2-5 128,2-4-128,1-5 0,1-3-128,1-3 0,0-4 0,-1 0 0,1-1 0,-1 1 0,1 1-128,-1 1 128,0 2-128,-1 2 128,0 1-128,1 2 128,-1 1-128,-2 3 128,-1 4 0,-2 5 0,-4 7 0,-2 7 0,-3 6 0,1 3 0,-1 2 0,1 0 128,1-3-128,1-3 128,3-4-128,2-4 128,1-6-128,3-5 128,2-5-128,1-4 128,0-4-128,2-3 0,0-3 0,1-3 0,0-1 0,0-2 0,-1-1 0,1 2 0,-1 1 0,-1 4 0,-1 3 0,-2 4 0,0 5 0,-1 3 0,-2 4 0,-2 4 0,-1 3 0,0 3 0,-1 3 0,1 1 128,0 0 0,1 0 0,1-1-128,-1-2 128,0-3 0,0-2 0,2-3 0,1-2 0,1-4-128,1-1 128,2-4-128,1-3 128,2-4-128,0-4 0,1-3 0,-1-2 0,-1-1-128,-1 2 128,-2 2-128,-2 4 128,-2 5 0,-2 6 0,-1 4 0,-2 5 0,-2 4 0,0 6 0,-1 5 0,1 3 128,0 3-128,1 1 128,1-2 0,0-3 0,0-2 0,2-5 0,1-4 0,1-5 0,1-5 0,1-6 0,-1-5-128,0-5 128,-2-6-128,-3-6 128,0-3-128,-2-2 0,0-2 0,1 0 0,0 1 0,1 2 0,0 1-128,1 4 128,1 3-128,-1 2 0,2 2 0,-1 2 0,1 1 0,-1 2 0,1 3 0,-1 4 128,0 6-128,1 5 128,0 6 0,0 6 0,1 5 0,1 4 0,1 1 0,1 2 0,1-1 0,-1-1 128,0-3-128,0-4 128,0-6-128,-1-5 128,0-9-128,1-6 128,0-8-128,-1-5 128,0-5-128,0-2 0,-1-3 0,-1 0 0,-1 0 0,0 1 0,0 3-128,2 2 128,-1 4-128,1 4 128,-1 7-128,-1 5 128,-1 7-128,0 5 128,-1 5 0,1 3 0,-1 4 0,2 1 0,1 2-512,1 1 128,2 0-768,0-2 0,1-2-7296,0-6 4736</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3.199"/>
    </inkml:context>
    <inkml:brush xml:id="br0">
      <inkml:brushProperty name="width" value="0.1" units="cm"/>
      <inkml:brushProperty name="height" value="0.6" units="cm"/>
      <inkml:brushProperty name="color" value="#CC9900"/>
      <inkml:brushProperty name="inkEffects" value="pencil"/>
    </inkml:brush>
  </inkml:definitions>
  <inkml:trace contextRef="#ctx0" brushRef="#br0">39 405 10112,'0'0'0,"0"0"128,0 0 0,0 0 0,0 0 128,0 0-128,0 0 128,0 0-128,0 0 128,0-6-128,0-6 0,-1-9 0,-1-7 0,-1-9 0,-2-4 0,0-2-128,0 1 128,0 4-128,0 5 128,2 7-128,1 5 0,0 7 0,2 5 128,-1 6-128,1 7 128,1 8 0,-1 9 0,0 8 0,1 8 128,0 7-128,0 3 128,1 2-128,1-2 128,0-3-128,1-6 128,-1-8-128,0-5 128,-2-8-128,1-6 128,-2-5-128,0-4 128,-1-4-128,0-3 0,-1-4 0,-1-3 0,1-5-128,0-5 128,0-3-128,0-4 127,2-4-127,0-4 0,1-4 0,1-1 0,-1 0-127,1 3 127,-2 3-128,0 6 0,-1 5 0,0 5 0,-1 6 0,1 5 0,-1 4 0,1 6 128,0 6-128,0 5 128,1 7 0,1 6 0,1 4 0,0 5 0,0 2 0,0 2 0,0-2 0,0-1 128,0-4 0,0-3 0,1-4 0,0-4 128,0-5-128,0-3 127,-1-6-127,-1-3 0,0-6 0,0-5 0,-1-5 0,0-7 0,1-4-128,0-5 128,0-2-128,-1-3 0,0 1 0,0 0 0,-1 3 0,1 4 0,-1 3 0,1 5 0,0 5 0,0 4 0,0 4 0,0 5 0,0 8 0,0 8 0,-1 9 0,1 6 0,0 7 0,0 4 0,0 2 0,0 0 0,2-4 0,-1-6 128,0-5-128,-1-7 128,1-8-128,-2-6 128,0-8-128,0-5 128,1-7-128,1-5 128,0-6-128,1-4 0,1-4 0,1-2 0,3-2-128,1 0 128,1 1-128,0 2 0,-1 4-128,0 4 128,-2 5-128,-1 5 128,0 5 0,-2 4 0,0 8 0,-2 7 128,1 8 0,0 8 0,-1 7 0,1 7 0,0 4 0,1 2 128,1 1 0,0-1 0,3-4 0,1-5 128,0-5-128,-1-7 128,0-9-128,-2-8 0,-1-9-128,-3-8 128,-1-8-128,-1-6 0,0-8 0,-1-5 0,0-5 0,0-4 0,1-1-128,0 0 128,0 3-128,0 3 0,0 5-128,-1 5 128,1 5-128,-1 6 128,1 3-128,-1 3 128,0 3 1,1 4-1,0 2 0,0 5 0,1 4 0,-1 5 128,1 8 0,0 7 0,-1 6 0,0 6 0,0 3 0,0 0 128,-1-1-128,1-4 128,1-5 0,0-5 0,-1-4-1,1-6 1,0-4 0,0-4 0,1-3 0,-2-4 0,0-4-128,-1-5 128,-1-3-128,0-6 0,-1-8 0,0-6 0,0-5-128,1-2 128,-1-1-128,-1 3 0,1 3-128,1 6 128,0 4-127,1 6 127,0 5 0,-1 7 0,-1 6 0,-2 9 128,0 10 0,-1 10 0,0 10 0,1 6 128,1 6-128,1 2 128,1-2 0,1-5 0,1-6 0,0-8-1,2-11-127,2-12 0,3-13-127,3-13 127,2-12-896,2-10 128,1-9-9600,-2 4 6016</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4.818"/>
    </inkml:context>
    <inkml:brush xml:id="br0">
      <inkml:brushProperty name="width" value="0.1" units="cm"/>
      <inkml:brushProperty name="height" value="0.6" units="cm"/>
      <inkml:brushProperty name="color" value="#CC9900"/>
      <inkml:brushProperty name="inkEffects" value="pencil"/>
    </inkml:brush>
  </inkml:definitions>
  <inkml:trace contextRef="#ctx0" brushRef="#br0">117 220 6912,'0'0'0,"0"0"128,0 0 0,0 0 384,0 0 0,0 0 128,0 0 128,0 0-256,0 0 0,0 0-128,0 0 128,0-5-256,-1-6 128,-1-4-128,0-3 0,-2-1-128,0-2 128,0 0-128,0 1 128,0 0-128,1 2 128,0 1-128,2 4 0,0 2 0,1 3 0,-2 6 0,0 4 0,-1 4 0,1 5 0,-1 4 0,-1 5 128,1 4-128,-1 4 128,-1 3-128,1 1 128,0-1-128,2-3 128,0-3-129,2-5 129,-1-5-128,1-5 0,0-6 0,-1-3 0,-1-4 0,-1-3 0,0-3 0,0-4 0,0-4-128,0-3 128,2-2-128,-1-1 0,2 1 0,-1 1 0,1 3 0,-1 3 0,2 3 0,-1 4 0,0 2-128,0 2 128,0 3 0,0 4 0,0 3 0,1 5 0,1 5 0,0 4 0,1 5 0,0 1 0,0 0 0,-1-1 0,1-4 0,0-4 0,-1-5 0,-1-5 0,-1-7 0,-2-5 0,-1-6 0,-1-6 0,-1-4 0,-2-4 0,1-1-128,0 1 128,2 1-128,1 3 128,0 4-128,2 5 0,0 3 0,1 4 0,0 3 0,0 2 128,2 4 0,1 3 0,1 3 0,0 5 0,-1 5 0,0 4 0,-1 2 0,-1 0 0,0-2 0,1-2 0,-1-5 0,0-5 128,0-5-128,0-5 0,0-7 0,1-7 0,-1-5-128,1-3 128,0-2-128,0 0 128,-1 1-128,-1 4 0,1 3 1,0 4-1,3 2 0,-1 4 128,1 1 0,-1 3 0,-1 3 0,0 2 0,-2 7 0,-1 3 0,0 5 0,-1 1 128,0 1-128,1-1 0,1-1-256,3-4 0,2-5-11008,0-4 6784</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0.298"/>
    </inkml:context>
    <inkml:brush xml:id="br0">
      <inkml:brushProperty name="width" value="0.1" units="cm"/>
      <inkml:brushProperty name="height" value="0.6" units="cm"/>
      <inkml:brushProperty name="color" value="#CC9900"/>
      <inkml:brushProperty name="inkEffects" value="pencil"/>
    </inkml:brush>
  </inkml:definitions>
  <inkml:trace contextRef="#ctx0" brushRef="#br0">0 128 9088,'0'0'0,"0"0"0,0 0 128,0 0 0,0 0 128,0 0 0,0 0 0,1-4 128,-1-4 0,1-2-128,0 0 128,0 0-128,-1 2 0,0 1 0,1 2 0,-1 2 0,0 3 128,1 2-128,0 4 128,1 4-128,1 3 128,-1 2-128,1 4 128,0 0-128,1 1 128,-1-1-128,-1-1 0,-1-2-128,0-2 127,-1-4-127,0-3 128,0-2-128,0-2 128,0-2-128,1-3 0,1-2-128,0-4 128,0-3-128,1-5 0,-2-4 0,0-4 0,0-3-128,-1-1 0,0 1 0,0 1 0,0 4-128,-1 4 128,0 5-128,-1 4 128,2 4 1,-1 6-1,2 5 0,-1 5 128,2 6 0,0 3 0,1 4 0,0 2 128,1 2 0,0-1-1,0-1 1,1-3 0,-1-2 0,-1-5 128,0-3-128,-2-4 128,0-4-128,0-3 128,-1-6-128,1-3 0,0-5-128,1-5 0,0-3 0,0-3 0,-1-3-128,0-1 128,0 1-128,-1 3 0,1 4 0,-1 5 0,2 7 0,0 6 128,3 7 0,2 6 0,0 6 0,1 4 0,0 4 0,-1 3 128,-1 1 0,-1 1 0,0-2 0,0-2 128,-2-4-128,0-5 128,0-5-128,-2-5 0,0-8-128,0-7 128,0-7-128,0-7 128,0-5-128,-1-2 0,0-3 0,0 2 0,-1 1 0,0 3 0,0 4-128,0 5 128,1 4-128,2 5 128,1 6 0,1 7 0,1 5 0,2 7 0,-1 5 0,1 5 128,0 5 0,1 1 0,1 0 0,-2-3 128,0-4-128,-2-8 128,-2-6-256,-3-10 128,-2-10-128,0-10 0,-1-10 0,0-5 0,1-5-384,0-1 0,1 1-896,1 3 128,0 5-10751,0 7 6911</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2.564"/>
    </inkml:context>
    <inkml:brush xml:id="br0">
      <inkml:brushProperty name="width" value="0.1" units="cm"/>
      <inkml:brushProperty name="height" value="0.6" units="cm"/>
      <inkml:brushProperty name="color" value="#CC9900"/>
      <inkml:brushProperty name="inkEffects" value="pencil"/>
    </inkml:brush>
  </inkml:definitions>
  <inkml:trace contextRef="#ctx0" brushRef="#br0">6 160 7424,'0'0'0,"0"0"0,0 0 0,0 0 0,0 0 0,0 0 256,0 0 0,2-5 256,1-4 128,1-3-256,1-1 128,1 0-128,0 2 128,-2 3 0,1 3 0,-2 5 0,-1 3 0,-1 5-128,0 4 128,0 4-128,0 2 0,0 1-128,-1 0 128,0-2-128,-1-2 0,0-1-128,0-1 128,-1-1-128,1-2 127,1-1-127,-1-4 0,1-1-128,-1-2 128,0-4-128,0-4 128,-1-6-128,1-3 0,0-5-128,1-1 128,-1-3-256,1 1 128,0 1-255,-1 2 127,0 3 0,1 5 0,-1 5 0,0 4 128,1 6 0,0 5 128,0 6 0,0 5 0,-2 4 0,0 3 0,-1 4 0,0 0 128,0 0 0,0-3 0,1-2 0,0-5 0,0-5 0,0-5 0,1-6-128,0-7 128,0-5-128,0-7 0,1-5 0,-1-5 0,0-3-256,0-2 128,0 0-128,1 1 128,0 4-128,0 3 0,1 5 0,0 3 0,2 4 0,-1 4 128,1 3 0,0 2 128,1 4 0,-1 2 0,-1 3 0,0 3 0,-1 2 0,1 1 128,-1 0 0,-1 0 0,1 0 0,-2-1 128,0-2-128,0-1 128,0-3-128,0-1 128,1-2-128,-1-2 0,1-2-128,-1-4 128,0-4-128,1-3 0,1-5 0,0-3 0,1-2-128,1-3 128,0-1-128,2 1 128,1 1-128,1 4 128,-1 4 0,1 5 0,-1 6 0,-1 7 0,0 6 0,-2 5 128,0 5 0,-1 5 0,-1 3 0,-1 3 128,0 4 128,-2 0-1,1-1-127,-1-2 128,0-5-128,1-6 0,-2-5-128,1-6 128,0-6-256,0-8 128,2-6-128,0-7 0,2-5 0,0-5 0,1-3-128,1 0 128,0-1-128,1 3 0,-1 3-128,1 5 128,-1 5 0,1 4 0,1 6 0,1 4 128,2 7 0,-1 5 0,-1 7 0,-1 5 0,-4 3 0,-3 4 0,-2 1 0,-2 0 128,0-1 0,-1-2 0,1-4-128,2-5 128,3-5-128,3-5 128,3-6-128,3-8 128,1-7-128,0-7 0,1-6-128,-2-3 128,0-3-128,-2 1 0,-1 2 0,-2 5 0,0 3 0,-1 5 128,0 5-128,-1 5 128,0 7 0,1 5 0,-1 6 0,1 6 0,0 5 0,0 3 128,0-1 0,0-1 0,0-3 0,-2-3 0,1-4-128,-1-3 128,0-6-128,0-4 0,0-7-640,0-5 0,0-3-11135,-1 1 7039</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4.216"/>
    </inkml:context>
    <inkml:brush xml:id="br0">
      <inkml:brushProperty name="width" value="0.1" units="cm"/>
      <inkml:brushProperty name="height" value="0.6" units="cm"/>
      <inkml:brushProperty name="color" value="#CC9900"/>
      <inkml:brushProperty name="inkEffects" value="pencil"/>
    </inkml:brush>
  </inkml:definitions>
  <inkml:trace contextRef="#ctx0" brushRef="#br0">75 316 9216,'0'0'0,"0"-4"128,0-2 128,0 0 0,0 2 0,-1 2 128,0 2 0,-1-1 0,0 1 0,0-2 0,0-1 0,1-1-256,-1-3 128,2-1-128,-1-2 128,1-2-256,1-2 128,-1-1-128,0 0 128,1 2-128,0 1 0,1 2 0,-1 3 0,-1 2 0,-1 4 128,-1 3-128,-1 5 128,-1 3 0,-1 2 0,1 2 0,-1 2 128,1 2 0,-1 0 0,1 1 0,0-2 0,1-2-128,-1-2 128,0-4-128,2-2 0,0-5-128,1-3 128,0-5-128,1-4 0,1-4 0,2-6 0,0-5 0,0-4 0,1-2-128,-1 0 128,1 2-128,0 3 0,-1 5 0,-1 5 0,2 7 0,-1 6 128,-1 5 0,0 6 0,-2 5 0,-2 5 0,-1 4 0,-3 3 128,-1 2 0,-1-1 0,1 0 0,0-3 128,2-2-128,2-5 127,2-5-127,2-4 0,3-7-128,2-5 128,3-6-128,0-5 128,3-5-128,0-5 0,2-3 0,1-2 0,0 0 0,-1 3 0,1 4 0,-3 4 0,-1 5-128,-4 4 128,-1 5 0,-3 6 0,-1 6 0,-1 7 0,-1 7 0,0 4 0,0 2 0,-1 3 0,0-1 0,0-2 128,-1-2-128,0-4 128,-1-4-128,1-4 128,-1-4-128,1-4 0,1-5 0,1-5 0,1-6-128,2-6 128,1-4-256,1-4 0,1-3-127,1-1-1,0-1 128,0 1 0,-1 4 128,-1 4 0,0 5 0,-3 5 128,-1 5 0,-3 6 0,0 9 0,-1 8 128,0 8 0,1 5 128,0 5 0,0 1 0,1 0 0,0-2 127,0-5-127,1-5 0,0-4-128,0-8 128,1-6-128,1-7 0,0-7-128,1-6 0,0-5 0,0-4 0,1-2-128,2 0 128,-1 3-128,0 3 128,-1 3-128,-1 4 0,-1 2 0,-1 4 128,-2 3 0,-1 3 0,0 5 0,0 4 0,0 5 0,1 6 0,0 3 0,-1 3 128,1 0-128,-1-1 128,0-2-256,0-3 0,-1-4-767,2-3-1,-1-2-9984,1-4 6400</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6.003"/>
    </inkml:context>
    <inkml:brush xml:id="br0">
      <inkml:brushProperty name="width" value="0.1" units="cm"/>
      <inkml:brushProperty name="height" value="0.6" units="cm"/>
      <inkml:brushProperty name="color" value="#CC9900"/>
      <inkml:brushProperty name="inkEffects" value="pencil"/>
    </inkml:brush>
  </inkml:definitions>
  <inkml:trace contextRef="#ctx0" brushRef="#br0">14 272 9088,'0'0'0,"0"0"128,0 0 128,0 0 128,0 0 128,0 0 128,0 0 0,0 0-128,0 0 0,0 0-128,0 0 128,0 0-128,0 0 0,0 0-128,0 0 128,0 0-128,0 0 0,0 0-128,0 0 128,0 0-128,0 0 0,-1-6 0,-2-7 0,0-7-1,-1-6 1,2-4-128,2-1 128,1 1-128,1 1 128,2 4-128,0 3 0,0 5 0,1 4 0,0 6 0,-1 5 128,0 6-128,0 7 128,1 6 0,0 5 0,2 5 0,0 4 128,0 2-128,0-1 128,-1-1-128,-3-3 128,0-1-128,-3-3 0,0-2 0,0-4 0,0-3 0,1-4 0,1-3-128,0-5 128,0-5-128,1-6 128,0-6-128,3-4 128,1-4-128,3-3 0,0 0 0,2 0 0,-1 2 0,0 3 0,-1 2 0,-2 3 0,-1 3 0,-2 4 0,-2 4 0,-2 4 0,-2 6 0,0 4 0,-1 6 0,0 2 0,-1 3 0,1-1 128,-1 0-128,1-1 0,0-2 0,1-3 0,0 1 0,0-1 128,0-2-128,0-2 0,0-5 0,0-6 0,1-6 0,0-6 0,1-5 0,2-5 0,2-4-128,1-3 128,2-2-128,-1 3 128,0 1-128,-1 5 128,-1 4 0,-2 5 0,-2 6 0,-1 7 0,-3 6 0,0 7 0,-3 4 0,0 6 0,-3 2 0,0 3 128,0 1-128,1 0 128,1 0-128,1-2 128,1-4-128,1-3 128,3-5-128,1-6 128,1-7-128,0-8 128,2-7-128,-1-7 0,1-6 0,0-2 0,0-3 0,2 0 0,0 4 0,1 3 0,-1 5 0,0 4 0,-1 5 0,0 4 0,-3 4 0,-1 5 0,-1 6 0,-1 5 0,-2 6 0,-2 3 128,0 3 0,-1 0 0,0-2-128,1-2 128,0-3-128,1-5 128,2-4-128,2-6 0,1-7 0,3-6 0,0-5 0,3-5 0,1-3 0,1 1 0,1 3-128,0 3 128,-2 6-128,0 5 128,-1 5-128,-1 4 128,0 2-128,-2 2 128,1-1-128,-2 1 0,0-2-768,-1 0 128,0-1-384,-2 0 1,0-1-10369,-1 0 6784</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7.535"/>
    </inkml:context>
    <inkml:brush xml:id="br0">
      <inkml:brushProperty name="width" value="0.1" units="cm"/>
      <inkml:brushProperty name="height" value="0.6" units="cm"/>
      <inkml:brushProperty name="color" value="#CC9900"/>
      <inkml:brushProperty name="inkEffects" value="pencil"/>
    </inkml:brush>
  </inkml:definitions>
  <inkml:trace contextRef="#ctx0" brushRef="#br0">1 270 12032,'0'0'0,"0"0"0,0 0 0,0 0 0,0 0 128,1-4-128,2-5 128,1-3-128,-1-5 128,1-4-128,-1-2 128,-1-1 0,-1-1 0,0-1-128,-1 1 128,0 2-128,1 3 128,0 4-128,0 4 128,0 4 0,0 4 0,-1 4 0,0 6 128,1 5 0,0 7 0,2 5 128,0 4 0,0 4-128,0 2 0,0 0 0,0-3 0,1-4 0,-1-3 127,0-6-255,-1-5 128,0-5-128,-2-5 128,1-7-128,0-6 0,3-7-128,2-4 128,0-4-128,1-3 0,-1 0 0,-1 0 0,0 2 0,-1 1 0,-1 4-128,0 6 128,-1 6-128,-1 7 128,0 7 0,-1 7 0,-1 6 0,1 5 0,1 4 0,0 2 128,1 1 0,1 1 0,0-3 0,2-3 0,-1-4 0,-1-6 0,0-4 0,0-7 0,0-5-128,1-6 128,0-5-128,0-5 128,0-2-128,0-2 0,-1 0 0,-1 1 0,-1 3 0,1 3 0,-1 3 0,0 4 0,-1 2 0,0 5 0,1 6 0,0 5 0,0 6 0,2 7 128,0 5 0,2 3 0,1 3 0,1-1 0,1-3 0,-2-4 128,0-5-128,-2-6 0,-1-6 0,-1-8 0,-2-7-128,0-6 0,-1-6 0,-1-6 0,0-4 0,0-4 0,0-4-128,-1 1 128,0 0-128,-1 4 0,1 4 0,-1 6 0,1 5 0,0 5 0,1 5-128,1 4 128,0 4 0,0 6 128,0 5 0,0 6 0,1 4 0,1 4 0,0 2 0,1 0 0,0-1 0,1-2 0,-1-3 0,0-4 0,-1-4 0,0-8 0,-1-7-512,-1-6 128,-1-7-640,-2-4 129,1-1-10753,-1 2 6912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6.054"/>
    </inkml:context>
    <inkml:brush xml:id="br0">
      <inkml:brushProperty name="width" value="0.1" units="cm"/>
      <inkml:brushProperty name="height" value="0.6" units="cm"/>
      <inkml:brushProperty name="color" value="#FFC114"/>
      <inkml:brushProperty name="inkEffects" value="pencil"/>
    </inkml:brush>
  </inkml:definitions>
  <inkml:trace contextRef="#ctx0" brushRef="#br0">100 70 9088,'0'0'0,"0"0"0,0 0 128,0 0 128,0 0 128,0 8 0,0 6 128,-1 4 128,0 3 0,0 0-256,0-1 128,-2-3-128,1-3 0,0-3-128,0-3 0,0-4-128,1-2 128,-1-3-128,-1-4 0,0-5 0,-1-4 0,0-2-128,2-3 128,2 0-128,2-1 0,1 1 0,2 2 0,2 3 0,0 2 0,0 3 0,0 1 0,0 1 0,1 2 0,-1 0 0,1 2 0,0 1 0,-1 0 0,-1 3 0,-2 1 128,0 2 0,-1 1 0,-2 1 0,-1 2 128,-2-1 0,0 1-1,-2-2 1,0-1 0,-1-1 0,1-2 0,-2-1-128,-1-1 128,-1 0-128,-3 0 0,-1 0 0,0 0 0,-1-1 0,0 0 0,2-2-128,2-1 128,1 0-128,3-3 128,3 0-128,3-1 0,5-2 0,3 1 0,4 1 0,4 1 0,0 3 0,1 3 0,0 4 0,-2 4 0,-3 2 0,-2 2 0,-3 1 0,-4 1 0,-2-1 0,-3-1 128,-3-1 0,-2-2 0,-2-1 0,-2-2 0,-3-1 0,-3-1 128,0-1-128,-1-1 0,1 0 0,1-1 0,1-2-128,0 0 128,2-2-128,2-1 128,3-4-128,5-2 0,4-2 0,4-2 0,4-1 0,4 0 0,4 3-128,2 4 128,0 3-128,-2 3 128,-4 3-384,-5 3 128,-5 1-512,-5 2 0,-4 0-12287,-2 0 7807</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8.930"/>
    </inkml:context>
    <inkml:brush xml:id="br0">
      <inkml:brushProperty name="width" value="0.1" units="cm"/>
      <inkml:brushProperty name="height" value="0.6" units="cm"/>
      <inkml:brushProperty name="color" value="#CC9900"/>
      <inkml:brushProperty name="inkEffects" value="pencil"/>
    </inkml:brush>
  </inkml:definitions>
  <inkml:trace contextRef="#ctx0" brushRef="#br0">24 115 7808,'0'0'0,"0"0"128,0 0 128,0 0 128,0 0 128,0 5 128,0 4 0,0 2 128,1 1 0,0 1-128,-1-2 0,0-1 0,-1-1 0,0-2-256,0-2 128,-1-1-128,1-1 0,-1-2-128,1-2-1,0-5-127,0-3 128,0-4-128,0-4 0,0-3 0,-1-1 0,0-3-128,1 1 128,1 2-128,1 3 128,0 2-128,0 3 0,0 4 0,-1 5 0,0 5 0,-1 5 128,-2 7-128,1 6 128,-1 7-128,1 6 128,4 5 0,1 1 0,1-2-128,0-3 128,-1-4-128,-1-7 128,-2-5 0,0-7 0,-1-6 0,0-6 0,1-6-128,2-5 128,1-3-128,-1-4 0,0-5 0,-1-3 0,0-4 0,1 1 0,1 0 0,0 4 0,1 4 0,-2 5 0,0 5 0,-1 5 0,0 7 0,-1 7 0,0 10 0,0 7 128,2 7 0,0 6 0,1 2 0,2 1 0,0-3 0,0-3 0,0-5 0,-1-7 0,-1-5 0,0-6 0,0-9-128,0-7 128,-2-8-128,1-6 0,-1-7 0,0-5 0,0-3 0,1 0 0,-1 1 0,0 4 0,-1 5 0,-1 4 0,0 6 0,0 3 0,1 5-128,0 3 128,2 5 0,-1 5 0,0 7 0,0 5 0,-1 6 0,0 2 0,0 3 0,1-2 0,0-3 0,0-3 128,1-5-128,0-5 128,0-7-128,1-7 128,0-7-128,1-8 0,1-5 0,0-3 0,0-1-128,1 2 128,1 5-128,-2 7 128,0 8-128,-1 7 128,-2 7-256,1 6 0,-1 2-1024,0 1 128,0 0-11519,1-4 7551</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1.082"/>
    </inkml:context>
    <inkml:brush xml:id="br0">
      <inkml:brushProperty name="width" value="0.05" units="cm"/>
      <inkml:brushProperty name="height" value="0.05" units="cm"/>
    </inkml:brush>
  </inkml:definitions>
  <inkml:trace contextRef="#ctx0" brushRef="#br0">7 247 6912,'5'0'22,"15"-3"612,-19 3-611,-1-1-1,1 1 0,-1-1 1,1 0-1,-1 1 0,0-1 0,1 0 1,-1 0-1,0 1 0,0-1 1,1 0-1,-1 0 0,0 1 1,0-1-1,0 0 0,0 0 0,0 0 1,0 1-1,0-1 0,0 0 1,0 0-1,-1 0 0,1 1 1,0-1-1,0 0 0,-1 0 0,0-3 68,1-1 0,0 1 0,1 0 0,-1 0 0,0 0 0,1-1 0,0 1 0,0 0 0,0 0 0,1 0 0,3-7 0,0 1 120,0 1 0,0-1 0,12-12 0,-12 16-65,1 0 1,-1 1-1,2 0 0,6-5 0,-2 2 25,-36 55 364,-61 66-1,77-106-438,5-10 71,4 1-150,0 1-1,0 0 0,0 0 0,0 0 1,0-1-1,0 1 0,0 0 1,0 0-1,1 0 0,-1-1 0,0 1 1,1 0-1,-1 0 0,2-1 1,3-7-10,9-17 146,1 2 0,0 0 0,2 1-1,1 0 1,29-27 0,-24 36-21,-19 12-79,0 0 0,0 0 0,-1 0-1,1-1 1,-1 1 0,1-1 0,-1 0-1,3-4 1,-5 6-30,-17 6-3350</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1.854"/>
    </inkml:context>
    <inkml:brush xml:id="br0">
      <inkml:brushProperty name="width" value="0.05" units="cm"/>
      <inkml:brushProperty name="height" value="0.05" units="cm"/>
    </inkml:brush>
  </inkml:definitions>
  <inkml:trace contextRef="#ctx0" brushRef="#br0">3 611 12160,'-2'-32'0,"2"24"46,2 10 71,-2-2-111,0 0-1,0 0 1,0 0 0,0-1 0,0 1 0,0 0-1,0 0 1,0 0 0,0-1 0,0 1 0,1 0 0,-1 0-1,0 0 1,0 0 0,0-1 0,0 1 0,0 0-1,0 0 1,0 0 0,0 0 0,1-1 0,-1 1 0,0 0-1,0 0 1,0 0 0,0 0 0,0 0 0,1 0-1,-1 0 1,0 0 0,0-1 0,0 1 0,1 0-1,-1 0 1,0 0 0,0 0 0,0 0 0,1 0 0,-1 0-1,0 0 1,0 0 0,0 0 0,0 0 0,1 0-1,-1 0 1,0 0 0,0 1 0,0-1 0,1 0-1,-1 0 1,0 0 0,0 0 0,0 0 0,0 0 0,1 0-1,-1 0 1,0 1 0,0-1 0,0 0 0,7-37 646,-3-1 0,-1 0 0,-2-57 1,-1 14-169,1 7-55,-1 19 167,10-74 0,-5 109-313,-2 17-110,-2 15-96,4 148-45,0-92 0,-4 0 0,-13 130 0,8-194-42,0-13-17,-2-13-42,-8-74-530,8 32-2706,3 26-6124</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3.467"/>
    </inkml:context>
    <inkml:brush xml:id="br0">
      <inkml:brushProperty name="width" value="0.05" units="cm"/>
      <inkml:brushProperty name="height" value="0.05" units="cm"/>
    </inkml:brush>
  </inkml:definitions>
  <inkml:trace contextRef="#ctx0" brushRef="#br0">2 786 3328,'4'-16'4808,"-2"2"-3451,-4-9-545,0 0 1,3-31-1,-1-24-198,-4 9-53,4-1 1,11-100 0,-9 147-380,2 0 1,0 1-1,2 0 1,0 0-1,2 0 1,0 1-1,1 0 1,22-35 0,-29 53-158,0 0 1,0 0 0,0 1 0,1-1 0,-1 1 0,1-1 0,0 1 0,0 0-1,-1 0 1,1 0 0,0 1 0,1-1 0,-1 1 0,0 0 0,0 0 0,1 0-1,-1 0 1,5-1 0,-5 3-12,0-1-1,0 0 1,-1 0-1,1 1 1,0 0-1,0 0 1,0 0-1,0 0 1,-1 0-1,1 0 1,0 0 0,-1 1-1,1 0 1,-1-1-1,0 1 1,1 0-1,-1 0 1,0 0-1,0 1 1,0-1-1,2 4 1,7 12 24,-1 0 0,0 1 1,-1 0-1,-2 0 0,0 1 1,-1-1-1,0 2 0,-2-1 0,2 24 1,1 30 122,-4 88 0,-3-117-98,0 5-57,2-17-146,-2 1-1,-2-1 1,-10 60 0,11-92-557</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4.505"/>
    </inkml:context>
    <inkml:brush xml:id="br0">
      <inkml:brushProperty name="width" value="0.05" units="cm"/>
      <inkml:brushProperty name="height" value="0.05" units="cm"/>
    </inkml:brush>
  </inkml:definitions>
  <inkml:trace contextRef="#ctx0" brushRef="#br0">229 121 5632,'0'0'256,"0"2"64,-2 6 109,1-1-1,-1 1 1,0-1 0,-1 0 0,0 0-1,0 0 1,0 0 0,-1 0 0,-4 6-1,6-11-329,-1 1-1,1-1 0,0 0 0,-1 0 0,1 0 0,-1 0 0,1 0 1,-1 0-1,0 0 0,0-1 0,0 0 0,0 1 0,0-1 0,0 0 1,0-1-1,-1 1 0,1-1 0,0 1 0,0-1 0,-1 0 0,1 0 1,0 0-1,0 0 0,-6-2 0,3 1-3,-1-1-1,0 0 1,1 0 0,-1-1-1,1 1 1,-1-2 0,1 1 0,0-1-1,1 1 1,-1-2 0,0 1-1,1-1 1,0 1 0,0-1 0,-5-7-1,8 8-57,-1 0 0,1 0-1,0 0 1,0 0 0,0 0-1,1 0 1,0 0 0,-1-1-1,1 1 1,1 0 0,-1-1-1,1 1 1,-1-1 0,1 1-1,1-1 1,-1 1 0,1-1-1,-1 1 1,1 0 0,0-1-1,1 1 1,-1 0 0,1 0-1,4-8 1,-3 8-20,0 0 0,0 0-1,0 0 1,0 1 0,0-1 0,1 1 0,0 0 0,0 0-1,0 0 1,0 1 0,0-1 0,0 1 0,1 0 0,-1 0-1,1 1 1,-1-1 0,1 1 0,0 0 0,0 0 0,-1 1-1,1-1 1,0 1 0,5 1 0,-2-1 4,-1 0 1,0 1-1,0 0 1,0 1-1,0-1 0,0 1 1,0 1-1,0-1 1,0 1-1,-1 0 1,0 1-1,1 0 0,-1 0 1,10 9-1,-9-5-1,0 1 1,0 0-1,-1 1 0,0-1 1,-1 1-1,0 0 0,-1 1 1,0-1-1,0 1 0,-1 0 1,-1-1-1,0 1 0,0 1 1,-1-1-1,0 0 0,-1 0 1,-1 0-1,0 1 0,0-1 1,-6 22-1,6-31-9,0 1 0,0 0-1,0-1 1,0 1 0,-1 0 0,1-1 0,-1 0 0,0 1 0,0-1 0,1 0-1,-1 0 1,-1 0 0,1 0 0,0 0 0,0-1 0,-1 1 0,1-1 0,-1 1-1,-4 1 1,1-2 4,1 1 0,-1-1 0,1-1 0,-1 1 0,1-1-1,-1 0 1,1 0 0,-1 0 0,-9-3 0,-3-1-58,1-1-1,0-1 1,0-1 0,0 0 0,-20-13-1,-2-6-3475</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5.932"/>
    </inkml:context>
    <inkml:brush xml:id="br0">
      <inkml:brushProperty name="width" value="0.05" units="cm"/>
      <inkml:brushProperty name="height" value="0.05" units="cm"/>
    </inkml:brush>
  </inkml:definitions>
  <inkml:trace contextRef="#ctx0" brushRef="#br0">0 273 6656,'8'-1'3,"17"-6"37,-24 7-37,0-1 1,0 1-1,-1 0 0,1 0 0,0-1 0,-1 1 0,1-1 0,0 1 0,-1-1 0,1 1 0,0-1 0,-1 1 0,1-1 0,-1 0 0,1 1 0,-1-1 0,0 0 0,1 1 0,-1-1 0,0 0 0,1 1 0,-1-1 0,0 0 0,0 0 0,0 0 0,1 1 0,-1-3 0,-1-4 108,1-1 1,1 0-1,-1 1 0,1-1 1,1 0-1,-1 1 1,1-1-1,1 1 0,-1 0 1,1 0-1,0 0 1,1 0-1,0 0 0,0 1 1,8-11-1,5-1 407,0 0-1,2 1 1,28-21-1,-10 8 239,-121 113 161,61-64-3200,12-10-4415</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6.878"/>
    </inkml:context>
    <inkml:brush xml:id="br0">
      <inkml:brushProperty name="width" value="0.05" units="cm"/>
      <inkml:brushProperty name="height" value="0.05" units="cm"/>
    </inkml:brush>
  </inkml:definitions>
  <inkml:trace contextRef="#ctx0" brushRef="#br0">1 601 10368,'2'-6'0,"-2"5"0,0 0 0,0 0 0,0 0 0,0 0 0,1 0 0,-1 0 0,0 0 0,1 0 0,-1 0 0,1 0 0,-1 0 0,1 0 0,-1 0 0,1 1 0,0-1 0,0-1 0,1 2 0,-10-45 384,7 30-284,1 0 1,0 0 0,1 0 0,0 0-1,2 0 1,-1 0 0,10-27-1,0-10 119,-4 12 37,-2-1 0,1-72 0,-6 96-37,-2 1 0,0 0 1,0-1-1,-2 1 1,0 0-1,-9-25 1,16 87 278,-4-26-463,6 82 143,1 180 519,-9-254-511,-2 0 1,0-1 0,-16 54-1,20-81-186,0 0 0,0 1-1,0-1 1,0 0 0,0 0-1,0 0 1,0 0 0,0 0 0,0 0-1,0 1 1,0-1 0,0 0-1,0 0 1,-1 0 0,1 0 0,0 0-1,0 0 1,0 0 0,0 1-1,0-1 1,0 0 0,0 0 0,0 0-1,0 0 1,0 0 0,0 0-1,0 0 1,-1 0 0,1 0-1,0 0 1,0 0 0,0 0 0,0 1-1,0-1 1,0 0 0,0 0-1,-1 0 1,1 0 0,0 0 0,0 0-1,0 0 1,0 0 0,0 0-1,0 0 1,0 0 0,-1 0 0,1 0-1,0 0 1,0 0 0,0 0-1,0-1 1,0 1 0,0 0 0,0 0-1,-1 0 1,1 0 0,0 0-1,0 0 1,0 0 0,0 0-1,0 0 1,0 0 0,0 0 0,0-1-1,0 1 1,0 0 0,0 0-1,-1 0 1,-4-14-103,-3-18-520,7 8-1660,-1-1-6570</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8.920"/>
    </inkml:context>
    <inkml:brush xml:id="br0">
      <inkml:brushProperty name="width" value="0.05" units="cm"/>
      <inkml:brushProperty name="height" value="0.05" units="cm"/>
    </inkml:brush>
  </inkml:definitions>
  <inkml:trace contextRef="#ctx0" brushRef="#br0">12 842 9728,'35'-5'768,"-49"-6"2026,10 2-2595,0 0 0,1 0 1,0-1-1,1 1 0,0-1 0,0 1 0,1-1 0,0-17 0,-2-16 120,-3-53 186,5 0 1,16-153-1,-13 232-449,2-1-1,0 1 1,1 0 0,1 0 0,0 0 0,1 1-1,1 0 1,1 0 0,0 1 0,1 0 0,0 1-1,14-15 1,-21 27-53,-1 0 1,1 0-1,0 1 0,0-1 0,-1 1 1,1 0-1,0 0 0,0 0 0,0 0 1,0 0-1,1 1 0,-1-1 0,0 1 0,0 0 1,0 0-1,0 0 0,1 1 0,-1-1 1,0 1-1,0-1 0,0 1 0,0 0 1,0 0-1,0 0 0,0 1 0,-1-1 1,4 3-1,4 1 5,0 1 1,0 0-1,-1 1 0,0 0 1,-1 0-1,11 12 0,-7-5-2,-1 2-1,-1-1 0,-1 1 1,0 0-1,-1 1 0,8 24 1,-5-7 17,-1 0 0,7 49 0,-7-7 94,-4 0 1,-2 1-1,-13 141 0,11-192-1118,1-15-2605</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9.786"/>
    </inkml:context>
    <inkml:brush xml:id="br0">
      <inkml:brushProperty name="width" value="0.05" units="cm"/>
      <inkml:brushProperty name="height" value="0.05" units="cm"/>
    </inkml:brush>
  </inkml:definitions>
  <inkml:trace contextRef="#ctx0" brushRef="#br0">219 407 6528,'0'0'5376,"-5"1"-4886,-6-1-319,1 0-1,0 0 1,-1-1 0,1 0-1,0-1 1,0 0-1,0-1 1,0 0-1,0-1 1,0 0 0,1 0-1,-11-7 1,15 8-118,-1-1-1,1 0 1,0-1 0,0 1 0,0-1 0,1 0 0,0 0 0,0 0 0,0-1-1,0 0 1,1 1 0,0-1 0,0-1 0,1 1 0,-1 0 0,1 0 0,1-1 0,-1 0-1,1 1 1,0-14 0,1 10-2,1 0 1,0 0-1,0 0 0,1 0 1,1 1-1,-1-1 0,2 0 1,-1 1-1,1 0 0,1 0 1,0 0-1,0 0 0,0 1 1,12-12-1,-10 11-28,1 0 0,0 1-1,1 0 1,0 1 0,0 0 0,1 0 0,-1 1 0,1 0-1,1 1 1,-1 0 0,1 1 0,17-5 0,-20 8-8,1 0 1,-1 0 0,0 1-1,0 1 1,0-1-1,0 1 1,0 0-1,0 1 1,0 0 0,0 0-1,-1 1 1,1 0-1,-1 0 1,1 1-1,-1 0 1,-1 0 0,1 1-1,0 0 1,-1 0-1,0 0 1,0 1-1,-1 0 1,1 0 0,4 7-1,-6-8-4,-1 0 0,1 0 1,-1 1-1,0-1 0,0 1 0,0 0 0,-1 0 0,0-1 1,0 2-1,-1-1 0,1 0 0,-1 0 0,-1 0 0,1 1 1,-1-1-1,0 0 0,0 1 0,-1-1 0,0 0 0,0 0 1,-1 0-1,1 1 0,-1-1 0,-1-1 0,1 1 0,-1 0 1,0-1-1,0 1 0,-1-1 0,1 0 0,-7 6 0,2-3-277,0-1-1,-1 0 0,0 0 1,-1-1-1,1 0 1,-1-1-1,-1 0 0,1-1 1,0 0-1,-1 0 0,0-1 1,0-1-1,0 1 0,0-2 1,0 0-1,-1 0 0,1-1 1,0 0-1,-21-4 0,14 1-7839</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1.179"/>
    </inkml:context>
    <inkml:brush xml:id="br0">
      <inkml:brushProperty name="width" value="0.05" units="cm"/>
      <inkml:brushProperty name="height" value="0.05" units="cm"/>
    </inkml:brush>
  </inkml:definitions>
  <inkml:trace contextRef="#ctx0" brushRef="#br0">1 395 5760,'3'-1'42,"-1"-1"1,1 1 0,0-1-1,-1 1 1,1-1 0,-1 0-1,0 0 1,1 0 0,-1-1-1,0 1 1,0 0 0,-1-1-1,1 1 1,0-1 0,-1 0-1,0 1 1,1-1 0,-1 0-1,0 0 1,0-3 0,11-23 415,2 1-1,0 1 1,2 1 0,30-40 0,-19 29-3,22-42 1,-11 27 312,-38 52-640,-6 30 277,-57 151-64,50-140-599,-9 27-535,7-22-3190,12-37-49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7.886"/>
    </inkml:context>
    <inkml:brush xml:id="br0">
      <inkml:brushProperty name="width" value="0.1" units="cm"/>
      <inkml:brushProperty name="height" value="0.6" units="cm"/>
      <inkml:brushProperty name="color" value="#FFC114"/>
      <inkml:brushProperty name="inkEffects" value="pencil"/>
    </inkml:brush>
  </inkml:definitions>
  <inkml:trace contextRef="#ctx0" brushRef="#br0">6 151 12544,'0'0'0,"0"0"0,0 0 0,0 0 128,0 0 0,0 0 128,0 0 0,0 0 128,0 0 0,2-5-128,2-5 128,2-5-256,2-3 128,0-3-128,1 1 0,-1 1 0,0 2 0,-1 5 0,2 3 0,1 5 0,2 4 0,1 5 0,-1 4 0,-1 2-1,-2 0 1,-1 1 0,-1-2 0,-2 0 0,-3-1 128,-1 0-128,-1 0 0,-2 0 0,-2 0 128,-3 0 0,-1 1 0,-2 0-128,-2-1 128,0-2-128,0-1 0,2-3 0,0-5 0,1-5-128,1-5 128,1-3-128,0-3 128,2 0-128,0 1 128,2 3-128,0 3 0,3 4 0,0 2 0,1 3 0,1 1 0,1 3 0,1 2 0,-1 2 0,1 2 0,-1 2 0,0 1 0,0 1 0,-1 2 0,-1-1 0,-1 0 128,-1-1-128,-1-3 128,0-1-128,-1-3 128,-1-1-128,-1-2 0,1-2 0,-1 0 128,0-3-128,0-1 0,0 0 0,-1 0 0,2-2 0,0-2 0,1-4 0,1-2 0,2-2 0,2 1 0,2-1 0,1 4 0,1 3-128,0 5 128,0 4 0,0 6 0,-1 3 0,-1 4 0,0 2 0,-2 1 0,0 0 0,-1-1 0,-2-3 0,-1-1 0,-1-2 0,-1-2 128,0-3-128,-1-2 128,1-1-128,0-3 128,0-1-128,2 0 0,0-2-128,1 2 128,1-1-1024,0 0 0,1 0-12031,-1 0 7807</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1.704"/>
    </inkml:context>
    <inkml:brush xml:id="br0">
      <inkml:brushProperty name="width" value="0.05" units="cm"/>
      <inkml:brushProperty name="height" value="0.05" units="cm"/>
    </inkml:brush>
  </inkml:definitions>
  <inkml:trace contextRef="#ctx0" brushRef="#br0">0 894 4736,'8'-12'102,"0"0"1,-1 0-1,0 0 1,-1-1-1,0 0 0,-1 0 1,-1-1-1,0 1 1,4-27-1,-3-9 613,-1-76 0,-2 36-119,6-35 207,-2 41-587,-2 0 0,-9-84 0,2 148 466,3 41 63,0-7-764,6 151 1093,-2 54-612,-4-216-456,-25 344 479,24-345-461,1 1 4,0-1 0,-1 0 0,0 0 0,1 0 1,-1 1-1,0-1 0,-1 0 0,1 0 1,0 0-1,-1 0 0,-3 4 0,5-7-29,0 0 0,-1 0-1,1 0 1,0 0 0,-1 0 0,1 0-1,0 0 1,-1 0 0,1 0-1,0-1 1,0 1 0,-1 0 0,1 0-1,0 0 1,0 0 0,-1-1-1,1 1 1,0 0 0,0 0-1,-1-1 1,1 1 0,0 0 0,0 0-1,0-1 1,0 1 0,-1 0-1,1 0 1,0-1 0,0 1 0,0 0-1,0-1 1,0 1 0,0 0-1,0-1 1,0 1 0,0 0 0,0 0-1,0-1 1,0 1 0,0 0-1,0-1 1,0 1 0,0 0 0,0-1-1,-1-17-110,9-113-3430,-5 92-2580</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4.087"/>
    </inkml:context>
    <inkml:brush xml:id="br0">
      <inkml:brushProperty name="width" value="0.05" units="cm"/>
      <inkml:brushProperty name="height" value="0.05" units="cm"/>
    </inkml:brush>
  </inkml:definitions>
  <inkml:trace contextRef="#ctx0" brushRef="#br0">0 629 10624,'6'-22'0,"-3"20"299,0 7 409,0 0 341,1-15-417,0-37 158,-2-70 1,-3 75-543,2 1 0,10-66 0,-5 74-125,18-56 0,-20 79-75,0 0 0,1 0 0,0 0 0,1 1 0,0 0 0,0 0-1,0 0 1,1 1 0,13-12 0,-17 17-35,1 1-1,-1-1 1,1 1 0,0 0-1,-1 0 1,1 0 0,0 0-1,0 1 1,0 0-1,0-1 1,1 1 0,-1 1-1,0-1 1,0 1 0,1 0-1,-1 0 1,0 0-1,0 0 1,1 1 0,-1 0-1,0-1 1,0 2 0,0-1-1,0 0 1,0 1 0,0 0-1,0 0 1,0 0-1,-1 0 1,1 1 0,4 3-1,0 1 11,0 0 1,-1 0-1,1 0 0,-1 1 0,-1 0 1,0 0-1,0 1 0,0-1 0,-1 1 0,-1 1 1,8 18-1,-4 15 28,-1 1 0,-2 0 0,-2 0 1,-3 46-1,-2-32 13,-2 0 0,-18 84 0,21-134-360,-2 6 150,2-5-3508</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4.926"/>
    </inkml:context>
    <inkml:brush xml:id="br0">
      <inkml:brushProperty name="width" value="0.05" units="cm"/>
      <inkml:brushProperty name="height" value="0.05" units="cm"/>
    </inkml:brush>
  </inkml:definitions>
  <inkml:trace contextRef="#ctx0" brushRef="#br0">199 337 10752,'23'-1'0,"-23"1"0,0 0 0,0 0 0,0-1 0,1 1 0,-1 0 0,0 0 0,0 0 0,0-1 0,0 1 0,0 0 0,0 0 0,0 0 0,-1-1 0,1 1 0,0 0 0,0 0 0,0 0 0,0-1 0,0 1 0,0 0 0,0 0 0,0 0 0,0-1 0,-1 1 0,1 0 0,0 0 0,0 0 0,0 0 0,0 0 0,-1-1 0,1 1 0,0 0 0,0 0 0,0 0 0,-1 0 0,1 0 0,0 0 0,0 0 0,0 0 0,-1 0 0,1 0 0,0 0 0,0 0 0,0 0 0,-1 0 0,1 0 0,-11-6 0,-15-1 87,6 2 307,0-1-1,0 0 1,-33-18 0,48 22-332,1-1 0,-1 0 0,1 0 0,0 0 0,0 0 0,0-1 0,1 1 0,-1-1 0,1 0 0,0 0 1,0-1-1,0 1 0,1 0 0,-1-1 0,1 0 0,0 0 0,1 1 0,-1-1 0,1 0 0,-1-8 0,1 8-7,0 0 0,1 0 0,0-1 0,0 1 0,0 0 0,1-1 0,0 1 0,0 0 0,0 0 0,1 0 0,-1 0 0,1 0 0,0 0 0,1 0-1,-1 1 1,5-6 0,-1 3 10,1 0-1,-1 0 1,1 1-1,1 0 1,-1 1-1,1 0 1,0 0-1,12-5 1,-7 3-24,0 2 0,0 0 0,0 0 0,1 2 0,0-1 0,0 2 0,0 0 0,0 0 0,0 1 0,16 2 0,-26-1-27,1 0 0,0 1-1,-1 0 1,1-1 0,0 2-1,-1-1 1,0 0 0,1 1-1,-1 0 1,0 0 0,0 0-1,0 1 1,0-1 0,0 1 0,0 0-1,-1 0 1,1 1 0,-1-1-1,0 0 1,0 1 0,0 0-1,-1 0 1,1 0 0,-1 0 0,0 0-1,0 1 1,0-1 0,-1 0-1,1 1 1,-1-1 0,0 1-1,-1 0 1,1 6 0,0-5 2,-1 1 1,0-1 0,0 0-1,0 0 1,-1 1 0,0-1-1,0 0 1,-1 0-1,0 0 1,0 0 0,0 0-1,-1-1 1,0 1-1,0 0 1,0-1 0,0 0-1,-1 0 1,0 0 0,0 0-1,-1-1 1,1 0-1,-1 0 1,0 0 0,0 0-1,0-1 1,-1 1-1,-7 2 1,1 0-35,-1-2 1,1 0-1,-1 0 0,0-1 0,0-1 1,0 0-1,0-1 0,-1 0 0,1-1 1,0-1-1,0 0 0,-14-3 0,13 1-2136,-1 0-7595</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6.235"/>
    </inkml:context>
    <inkml:brush xml:id="br0">
      <inkml:brushProperty name="width" value="0.05" units="cm"/>
      <inkml:brushProperty name="height" value="0.05" units="cm"/>
    </inkml:brush>
  </inkml:definitions>
  <inkml:trace contextRef="#ctx0" brushRef="#br0">34 261 5248,'11'-9'673,"1"-2"-1,-2 1 1,1-1 0,-2-1 0,1 0-1,9-16 1,-10 14-416,1 0 0,0 1 0,1 0 0,0 1-1,15-12 1,-14 14-71,-6 4-35,1 0 0,-1 1 1,1 0-1,0 0 0,0 1 1,1 0-1,-1 0 0,1 0 1,0 1-1,0 0 0,0 1 1,0 0-1,14-2 0,-24 5-100,-1 0-1,0 1 1,1-1-1,-1 1 1,1-1 0,-1 1-1,1 0 1,0-1-1,0 1 1,-3 4-1,-6 4 56,-25 18 148,-51 53 0,62-54 35,-1-2 0,-2-1 0,-52 35 0,116-98 730,64-69-780,-72 85-277,0 1 1,49-29-1,-14 16-4350,-48 28-4145</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7.010"/>
    </inkml:context>
    <inkml:brush xml:id="br0">
      <inkml:brushProperty name="width" value="0.05" units="cm"/>
      <inkml:brushProperty name="height" value="0.05" units="cm"/>
    </inkml:brush>
  </inkml:definitions>
  <inkml:trace contextRef="#ctx0" brushRef="#br0">99 383 5888,'-14'-26'21,"14"26"-18,0 0 0,0 0-1,0 0 1,0 0 0,0 0 0,0 0-1,0 0 1,0-1 0,0 1 0,0 0-1,0 0 1,-1 0 0,1 0 0,0 0-1,0 0 1,0 0 0,0 0 0,0 0-1,0 0 1,0 0 0,0 0 0,0 0-1,0 0 1,0-1 0,0 1 0,-1 0-1,1 0 1,0 0 0,0 0 0,0 0 0,0 0-1,0 0 1,0 0 0,0 0 0,0 0-1,0 0 1,-1 0 0,1 0 0,0 0-1,0 0 1,0 0 0,0 0 0,0 1-1,0-1 1,0 0 0,0 0 0,0 0-1,0 0 1,-1 0 0,1 0 0,0 0-1,0 0 1,0 0 0,0 0 0,0 0-1,0 0 1,0 0 0,0 0 0,0 1-1,0-1 1,0 0 0,0 0 0,0 0-1,0 0 1,0 0 0,0 0 0,0 0-1,0 1 1,-2 11 268,2 13 804,1-6 972,-3-33-547,-5-24-738,3 25-642,-41-159 657,37 136-564,3 0 0,-4-68 0,25 142-85,-7-10-54,-1 1-1,-2 0 1,4 39 0,-1 92 369,-7-104-29,-5-115-389,-4-89-412,8 50-2941,0 70-3840</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9.098"/>
    </inkml:context>
    <inkml:brush xml:id="br0">
      <inkml:brushProperty name="width" value="0.05" units="cm"/>
      <inkml:brushProperty name="height" value="0.05" units="cm"/>
    </inkml:brush>
  </inkml:definitions>
  <inkml:trace contextRef="#ctx0" brushRef="#br0">7 544 8576,'6'-3'25,"-4"3"58,-1-1 0,1 1 0,0-1 0,0 0-1,-1 0 1,1 0 0,0 0 0,-1 0-1,1 0 1,-1 0 0,1 0 0,1-2 0,-3 1-13,0 0 0,1 0 0,-1 1 0,0-1 1,0 0-1,0 0 0,0 0 0,-1 1 0,1-1 0,0 0 1,-1 1-1,1-1 0,-1 0 0,-1-2 0,-6-20 263,2 1 0,0-1 0,2 1-1,1-1 1,0-1 0,2 1 0,1 0 0,1 0-1,7-48 1,-4 51-207,2-1-1,12-34 1,-15 47-83,2-1 1,-1 1-1,1 0 1,0 0-1,1 1 1,0 0-1,0 0 1,9-8-1,-12 13-32,-1 1-1,1-1 0,0 1 1,0 0-1,0 0 1,0 0-1,0 0 0,0 1 1,0-1-1,1 1 1,-1 0-1,1 0 0,-1 0 1,1 0-1,-1 1 1,1-1-1,-1 1 1,1 0-1,0 0 0,-1 0 1,1 1-1,-1-1 1,1 1-1,-1 0 0,1 0 1,-1 0-1,1 0 1,-1 1-1,0 0 0,0-1 1,0 1-1,0 0 1,0 0-1,0 1 0,0-1 1,-1 0-1,1 1 1,-1 0-1,1 0 0,1 3 1,4 6 74,-2 0 0,1 0-1,-2 0 1,1 1 0,-2 0 0,0 0 0,4 21 0,-2 4 269,2 56-1,-8-58-233,-2-1-1,-2 1 0,-1 0 1,-12 43-1,9-45-182,8-26-561,3-9-322,5-10-2412</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9.886"/>
    </inkml:context>
    <inkml:brush xml:id="br0">
      <inkml:brushProperty name="width" value="0.05" units="cm"/>
      <inkml:brushProperty name="height" value="0.05" units="cm"/>
    </inkml:brush>
  </inkml:definitions>
  <inkml:trace contextRef="#ctx0" brushRef="#br0">155 356 8192,'4'18'13,"0"1"-53,-4-19 47,0 0 1,-1 0-1,1 0 0,0 0 1,0 0-1,0 0 0,0 0 1,0 0-1,0 0 0,0 0 1,0 0-1,-1 0 0,1 0 1,0 0-1,0 0 0,0 0 1,0 0-1,0 0 0,0 0 1,0 0-1,-1 0 0,1 0 1,0 0-1,0 0 0,0 0 1,0 0-1,0 0 0,0 0 1,0 0-1,0 0 0,0 0 1,-1 0-1,1 1 0,0-1 1,0 0-1,0 0 0,0 0 1,0 0-1,0 0 0,0 0 1,0 0-1,0 0 0,0 0 1,0 1-1,0-1 0,0 0 1,0 0-1,0 0 0,0 0 1,0 0-1,0 0 0,0 0 1,0 1-1,0-1 0,0 0 1,-4-3 221,0 0 1,-1 0-1,1 0 1,0 0-1,-1 1 1,0 0-1,0 0 1,0 0-1,0 1 1,0-1-1,-6 0 1,7 2-163,-1-1 1,1 0-1,-1 0 0,1 0 1,0-1-1,0 1 1,0-1-1,0 0 1,0 0-1,0-1 1,0 1-1,1-1 0,-1 0 1,1 0-1,0 0 1,0 0-1,-5-6 1,4 1-53,1 1 0,0-1 0,0 0 0,1 0 0,0 0 1,0 0-1,1 0 0,0-1 0,0 1 0,1 0 0,0-1 1,0 1-1,1 0 0,0 0 0,1-1 0,0 1 0,0 0 0,6-12 1,-4 8 2,1 1 1,1-1 0,0 1-1,0 0 1,1 1 0,0-1-1,1 1 1,0 1 0,1 0-1,0 0 1,19-14 0,-24 20-17,1 0 1,-1 1 0,1 0 0,0 0 0,-1 0 0,1 0-1,0 0 1,0 1 0,0 0 0,1 0 0,-1 1-1,0-1 1,0 1 0,0 0 0,0 1 0,1-1 0,-1 1-1,0 0 1,0 0 0,0 1 0,0-1 0,0 1 0,-1 0-1,1 1 1,0-1 0,-1 1 0,0 0 0,1 0-1,-1 0 1,0 1 0,-1-1 0,1 1 0,3 4 0,-1-1 5,-1 0 0,1 0 1,-1 0-1,0 1 1,-1 0-1,0 0 1,0 0-1,-1 0 0,0 1 1,-1 0-1,1-1 1,-1 1-1,-1 0 0,0 0 1,0 0-1,-1 0 1,0 0-1,-2 12 1,0-13 6,0 0 0,-1-1 0,1 0 0,-2 1 0,1-1 0,-1 0 0,0-1 0,0 1 0,-1-1 0,0 0 0,0 0 0,0 0 0,-1 0 0,0-1 0,0 0 0,0-1 0,-1 1 0,1-1 0,-1 0 0,0-1 0,0 0 0,-1 0 0,1 0 0,-1-1 0,1 0 0,-10 1 0,11-3-172,-1 0-1,0 0 1,1-1 0,-1 0 0,1 0 0,0-1-1,-12-4 1,-7-1-3108,14 4-2601</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0.940"/>
    </inkml:context>
    <inkml:brush xml:id="br0">
      <inkml:brushProperty name="width" value="0.05" units="cm"/>
      <inkml:brushProperty name="height" value="0.05" units="cm"/>
    </inkml:brush>
  </inkml:definitions>
  <inkml:trace contextRef="#ctx0" brushRef="#br0">11 374 7040,'2'-8'154,"1"-1"0,0 1 1,0-1-1,1 1 0,0 0 0,1 0 1,-1 1-1,2-1 0,-1 1 0,1 0 1,0 1-1,12-12 0,58-66 905,-49 52-533,31-30 1,-41 49-271,0 0 0,21-12 0,10-7 256,-43 31-437,-11 11 47,-12 14 44,-57 75-135,-18 21 44,72-96-41,-45 45 109,59-62-95,-1 0 0,0 0 0,-1-1-1,0 0 1,1-1 0,-17 7 0,25-12-44,0 0-1,-1 1 0,1-1 1,0 0-1,-1 0 0,1 0 1,0 0-1,-1 0 1,1 0-1,0 0 0,-1 0 1,1 0-1,0 1 0,-1-2 1,1 1-1,-1 0 0,1 0 1,0 0-1,-1 0 1,1 0-1,0 0 0,-1 0 1,1 0-1,0 0 0,-1-1 1,1 1-1,0 0 0,0 0 1,-1 0-1,1-1 1,0 1-1,0 0 0,-1 0 1,1-1-1,0 1 0,0 0 1,0-1-1,-1 1 0,1 0 1,0 0-1,0-1 1,0 1-1,0 0 0,0-1 1,0 1-1,0-1 0,-1 1 1,1 0-1,0-1 0,0 1 1,0 0-1,1-1 1,-1 1-1,0 0 0,0-1 1,0 1-1,0 0 0,0-1 1,0 1-1,0 0 0,1-1 1,-1 1-1,0 0 1,0-1-1,0 1 0,1 0 1,-1-1-1,12-24 67,3 2-55,2 1 0,0 0 0,2 1 1,24-20-1,-13 10-91,-12 13-590,1 1 1,1 0-1,0 1 1,30-17-1,-28 21-6267</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1.662"/>
    </inkml:context>
    <inkml:brush xml:id="br0">
      <inkml:brushProperty name="width" value="0.05" units="cm"/>
      <inkml:brushProperty name="height" value="0.05" units="cm"/>
    </inkml:brush>
  </inkml:definitions>
  <inkml:trace contextRef="#ctx0" brushRef="#br0">25 548 9472,'-5'-10'-128,"1"0"0,0-1 0,1 0 0,0 0 0,1 0 0,-2-18 0,11-362 0,-4 327 256,13 115 512,-4 13-154,-4 0 0,-2 1 1,-3-1-1,-7 89 1,3-144-393,1-2 33,0 0 0,-1 0-1,0 0 1,0 0 0,-1 0-1,-3 8 1,1-13-64,-1-10-9,-1-10 0,2-15-840,2 1 0,1-50 0,1 45-632,0-7-4406</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3.087"/>
    </inkml:context>
    <inkml:brush xml:id="br0">
      <inkml:brushProperty name="width" value="0.05" units="cm"/>
      <inkml:brushProperty name="height" value="0.05" units="cm"/>
    </inkml:brush>
  </inkml:definitions>
  <inkml:trace contextRef="#ctx0" brushRef="#br0">1 541 8320,'0'0'2944,"2"-5"-2347,4-14-221,0 0 0,-1 0 0,-1-1 0,-1 0 0,0 0 0,-2 0 0,-1-35 0,-2 16 56,4-62 1,0 86-371,0 0 1,0 1-1,2-1 1,0 1 0,0 0-1,1 0 1,10-19-1,-11 28-57,0-1-1,0 1 1,1 0-1,-1 1 1,1-1-1,0 1 1,1 0-1,-1 0 1,1 1 0,-1-1-1,1 1 1,0 0-1,0 1 1,0 0-1,1 0 1,-1 0-1,1 0 1,-1 1-1,9 0 1,-6-1-1,-1 2 0,1-1 0,-1 2-1,1-1 1,0 1 0,-1 0 0,1 1 0,-1-1 0,0 2 0,1-1 0,-1 1 0,0 1 0,-1-1 0,11 7-1,-9-2 18,0 0 0,0 1 0,-1 0 0,0 0 0,-1 1 0,0 0 0,-1 0 0,0 1 0,0-1 0,-1 2 0,0-1 0,-1 0 0,4 20 0,-2-3 44,-1 0 0,-1 1 0,-1-1 0,-3 49 0,-9 86 20,9-163-97,0 0 0,0 0 0,0 0 0,0 0 0,1 0 0,-1 0 0,0 0 0,0 0 0,0 0 0,0 0 0,0 0 0,0-1 0,0 1 0,0 0 0,0 0 0,1 0 0,-1 0 0,0 0 0,0 0 0,0 0 0,0 0 0,0 0 0,0 0 0,0 0 0,0 0 0,0 0 0,1 0 0,-1 0 0,0 0 0,0 0 0,0 1 0,0-1 0,0 0 0,0 0 0,0 0 0,0 0 0,0 0 0,1 0 0,-1 0 0,0 0 0,0 0 0,0 0 0,0 0 0,0 0 0,0 0 0,0 1-1,0-1 1,0 0 0,0 0 0,0 0 0,0 0 0,0 0 0,0 0 0,0 0 0,0 0 0,0 0 0,0 1 0,0-1 0,0 0 0,0 0 0,0 0 0,0 0 0,0 0 0,0 0 0,0 0 0,0 0 0,0 1 0,0-1 0,0 0 0,7-8-1642,-4 5-117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9.342"/>
    </inkml:context>
    <inkml:brush xml:id="br0">
      <inkml:brushProperty name="width" value="0.1" units="cm"/>
      <inkml:brushProperty name="height" value="0.6" units="cm"/>
      <inkml:brushProperty name="color" value="#FFC114"/>
      <inkml:brushProperty name="inkEffects" value="pencil"/>
    </inkml:brush>
  </inkml:definitions>
  <inkml:trace contextRef="#ctx0" brushRef="#br0">0 21 15104,'0'0'0,"0"0"0,0 0 0,0 0 0,0 0 128,4 0-128,4 0 128,4 0 0,4 2 128,3 3-128,2 2 128,1 2-128,2 2 127,2 0-127,1 1 128,2-1-128,0 0 0,-2-3 0,-3-1 0,-5-1 0,-3-1 0,-4-2 0,-5 0 128,-2-1-128,-4-2 128,-3-2-128,-2-3 0,-4-5 0,-1-2 0,-3-3 0,-1-1 0,-1 1 0,0 2 0,0 2 0,1 2 0,2 2 0,1 2 0,2 1-128,1 1 128,2 2-128,0 0 128,0 0-128,2 0 128,-1 0-128,1 0 0,1 1 0,1-1 0,2 2 0,3 3 0,3 2 0,4 4 0,1 1 0,2 3 128,0-1-128,-1-1 0,-3-2 0,-1-2 128,-3-3-128,-3-2 128,-2-2-128,-5-4 128,-3-3-128,-3-2 128,-1-2-128,-2-1 128,0 2-128,1 0 0,0 1 0,3 2 0,1 2 0,2 0 0,1 2 0,0 1 0,2 0 0,-1 1 0,1 1 0,1 2 0,2 2 0,2 3 0,4 2 0,5 2 0,3 2 0,3-1 0,1-1 0,0-1 0,-1-3 0,-4-3 0,-3-1 0,-3-2 0,-4-2 0,-4-3 0,-5-1 0,-5-2 0,-4-3 0,-3-3 0,-1-1 0,1 1 0,1-1 0,3 3 0,1 1 0,3 2 0,2 2 0,1 1 0,2 2 0,2 1 0,1 0 0,2 1 0,2 0 0,2 0 0,3 1-256,2-1 0,2 1-1408,4 1-11647,-1 0 7679</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3.891"/>
    </inkml:context>
    <inkml:brush xml:id="br0">
      <inkml:brushProperty name="width" value="0.05" units="cm"/>
      <inkml:brushProperty name="height" value="0.05" units="cm"/>
    </inkml:brush>
  </inkml:definitions>
  <inkml:trace contextRef="#ctx0" brushRef="#br0">165 323 9344,'4'7'54,"-3"-6"-31,0 0 1,0 0 0,0 1-1,0-1 1,0 1-1,0-1 1,-1 0-1,1 1 1,-1-1-1,1 1 1,-1 0 0,1-1-1,-1 3 1,-22-24 488,6 4-290,-7-6 253,0-2 0,-31-43 0,49 59-424,0 0 0,0 0 0,1 0 0,0 0 0,1-1 0,0 1-1,0-1 1,0 0 0,2 0 0,-1 0 0,1 0 0,0 0 0,1-1-1,1-11 1,-1 19-36,0-1 1,1 1-1,-1-1 0,1 1 0,0-1 0,0 1 0,0 0 0,0-1 0,0 1 0,0 0 1,0 0-1,1 0 0,0 0 0,-1 0 0,1 0 0,0 1 0,0-1 0,2-2 0,0 2 2,0 0 0,0 0-1,1 0 1,-1 0-1,1 0 1,-1 1-1,1 0 1,-1 0-1,7 0 1,6 0 50,0 1 1,1 0-1,-1 1 0,23 6 1,-23-4-7,-1 0 1,0 2 0,0 0-1,0 1 1,-1 1 0,18 9 0,-28-13-45,-1-1 1,0 0 0,0 1 0,0 0 0,-1 0 0,1 0 0,-1 0 0,1 1 0,-1 0 0,0-1 0,-1 1 0,1 0 0,-1 0 0,1 1 0,-1-1 0,0 0 0,-1 1 0,1-1 0,-1 1 0,0-1 0,0 1 0,0 0 0,-1 0 0,0-1 0,0 1 0,0 8 0,-1-10-13,0 0 0,-1 0 0,1 0 0,0 0 0,-1 0 0,0-1 1,0 1-1,1-1 0,-1 1 0,-1-1 0,1 0 0,0 1 0,-1-1 0,1-1 0,-1 1 0,1 0 0,-1 0 0,0-1 1,0 0-1,0 1 0,1-1 0,-6 1 0,-9 3-67,0-1 1,-30 5-1,40-8 23,-68 5-3075,62-6-4310</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4.960"/>
    </inkml:context>
    <inkml:brush xml:id="br0">
      <inkml:brushProperty name="width" value="0.05" units="cm"/>
      <inkml:brushProperty name="height" value="0.05" units="cm"/>
    </inkml:brush>
  </inkml:definitions>
  <inkml:trace contextRef="#ctx0" brushRef="#br0">0 249 7424,'11'-5'437,"-14"14"544,-2-3 49,9-19-449,13-21 118,2 1-1,23-33 1,-13 23-299,-24 35-303,1 1 0,-1-1 0,2 1 1,-1 1-1,1-1 0,0 1 0,0 0 0,16-9 1,-20 16 123,-5 6-147,-5 7-7,-32 30 203,28-34-665,1 0 0,1 1-1,0 1 1,-13 21 0</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5.609"/>
    </inkml:context>
    <inkml:brush xml:id="br0">
      <inkml:brushProperty name="width" value="0.05" units="cm"/>
      <inkml:brushProperty name="height" value="0.05" units="cm"/>
    </inkml:brush>
  </inkml:definitions>
  <inkml:trace contextRef="#ctx0" brushRef="#br0">54 402 11648,'1'-5'128,"4"-21"2,-1-1 0,-2 1-1,0-1 1,-2 0 0,-1 1 0,-1-1 0,-1 1 0,-2-1 0,0 1 0,-15-39 0,11 11 107,7 42-59,4 37 26,2 26-81,-3 1 1,-2 0 0,-2 0-1,-13 64 1,11-99-124,2-31-209,4-28-584,1 6-1319,1-2-5376</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6.691"/>
    </inkml:context>
    <inkml:brush xml:id="br0">
      <inkml:brushProperty name="width" value="0.05" units="cm"/>
      <inkml:brushProperty name="height" value="0.05" units="cm"/>
    </inkml:brush>
  </inkml:definitions>
  <inkml:trace contextRef="#ctx0" brushRef="#br0">1 642 8832,'6'-26'21,"-6"26"-9,0 0 1,0 0-1,0 1 0,0-1 0,0 0 1,0 0-1,0 0 0,0 0 0,0 1 0,1-1 1,-1 0-1,0 0 0,0 0 0,0 1 1,0-1-1,0 0 0,0 0 0,0 0 1,0 0-1,0 0 0,1 1 0,-1-1 1,0 0-1,0 0 0,0 0 0,0 0 1,0 0-1,1 0 0,-1 0 0,0 0 0,0 1 1,0-1-1,0 0 0,1 0 0,-1 0 1,0 0-1,0 0 0,0 0 0,0 0 1,1 0-1,-1 0 0,0 0 0,0 0 1,0 0-1,1 0 0,-1 0 0,0 0 1,0-1-1,0 1 0,0 0 0,1 0 1,-1 0-1,0 0 0,0 0 0,0 0 0,0 0 1,0 0-1,1-1 0,-1 1 0,0 0 1,0 0-1,0 0 0,0 0 0,0 0 1,0-1-1,0 1 0,0 0 0,1 0 1,-1-1-1,4 6 1366,-1-17-584,-1-120 1271,3-62-780,-1 159-1200,1 0 0,1 1 1,2 0-1,2 0 0,25-59 1,-35 92-88,1-1 0,-1 1 1,1 0-1,-1 0 1,1 0-1,0 0 1,0 0-1,-1 0 1,1 0-1,0 0 0,0 1 1,0-1-1,0 0 1,0 0-1,0 1 1,0-1-1,1 1 1,-1-1-1,0 1 0,0-1 1,0 1-1,0 0 1,3-1-1,-1 1-6,0 0 1,-1 1-1,1-1 0,0 0 0,0 1 1,0 0-1,-1 0 0,1-1 0,0 2 1,3 0-1,-1 2-9,1-1-1,0 0 1,-1 1 0,0 0 0,0 1 0,0-1 0,0 1-1,6 8 1,-5 1-8,0-1-1,-1 1 1,-1 0-1,0 1 1,-1-1-1,0 1 1,0 21 0,3 10-6,-3-31 31,21 165 0,-22-154 0,-1 0 0,-2 1 0,0-1 0,-10 49 0,-2-34-3350</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7.509"/>
    </inkml:context>
    <inkml:brush xml:id="br0">
      <inkml:brushProperty name="width" value="0.05" units="cm"/>
      <inkml:brushProperty name="height" value="0.05" units="cm"/>
    </inkml:brush>
  </inkml:definitions>
  <inkml:trace contextRef="#ctx0" brushRef="#br0">153 272 8064,'0'0'661,"-25"-1"939,20-1-1422,0 1-1,-1-1 1,1-1 0,0 1 0,0-1-1,0 0 1,0 0 0,1 0 0,-1-1-1,-6-5 1,-1-3 159,1 0 0,-13-18-1,22 27-315,-1-1 0,1 0 1,0 0-1,0 0 0,0 0 0,1-1 0,-1 1 0,1 0 0,0-1 0,0 1 0,1-1 1,-1 1-1,1-1 0,0 1 0,0-1 0,1 1 0,-1-1 0,1 1 0,0-1 0,0 1 1,1 0-1,-1-1 0,4-5 0,-3 5-1,1 1 1,0-1 0,0 0-1,0 1 1,0 0-1,1 0 1,0 0-1,0 0 1,0 0-1,0 1 1,0 0-1,1 0 1,0 0-1,-1 0 1,1 1-1,0 0 1,0 0-1,0 0 1,6-1 0,0 2 2,0-1 0,0 2 1,0-1-1,1 2 0,-1-1 1,0 2-1,15 3 0,-20-4-10,-1 0 0,0 1 0,1-1 0,-1 1 0,0 1-1,0-1 1,0 1 0,0 0 0,-1 0 0,1 0 0,-1 1 0,0-1-1,0 1 1,0 0 0,0 1 0,4 6 0,-6-7-5,-1-1 1,0 1 0,0 0-1,0 0 1,0 0-1,-1 0 1,1 0 0,-1 0-1,0 0 1,0 0-1,-1 0 1,1 0-1,-1 0 1,0 0 0,0 0-1,0 0 1,-1 0-1,1-1 1,-1 1-1,0-1 1,0 1 0,-3 4-1,0-1 9,0 0-1,0 0 1,-1 0-1,0 0 1,0-1-1,-1 0 1,0 0-1,0-1 1,-10 6 0,-51 21-1761,62-30 1361,-1 0 1,1 0-1,0 0 1,-1-1 0,1 0-1,-1 0 1,0 0-1,1-1 1,-11-1 0,9-1-5698</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8.806"/>
    </inkml:context>
    <inkml:brush xml:id="br0">
      <inkml:brushProperty name="width" value="0.05" units="cm"/>
      <inkml:brushProperty name="height" value="0.05" units="cm"/>
    </inkml:brush>
  </inkml:definitions>
  <inkml:trace contextRef="#ctx0" brushRef="#br0">2 513 128,'-2'-22'0,"3"21"188,12-10 3027,0-1 1,15-16-1,-5-9-2357,-10 15-564,0 2-1,1 0 1,1 0-1,25-25 1,-27 36-48,-13 9-242,1 0 0,-1 0 0,0 0 0,0 0-1,0 0 1,0 0 0,1 0 0,-1 0 0,0 0 0,0 0 0,0 0 0,0 0 0,0 0-1,1 1 1,-1-1 0,0 0 0,0 0 0,0 0 0,0 0 0,0 0 0,1 0 0,-1 0 0,0 0-1,0 1 1,0-1 0,0 0 0,0 0 0,0 0 0,0 0 0,0 0 0,0 1 0,0-1 0,0 0-1,1 0 1,-1 0 0,0 0 0,0 0 0,0 1 0,0-1 0,0 0 0,0 0 0,0 0-1,0 1 1,-6 27 176,4-21-159,-3 7-10,0 0 0,-1-1-1,0 0 1,-1 0 0,0-1-1,-1 0 1,0 0 0,-1 0-1,0-1 1,-1-1 0,-1 0-1,1 0 1,-17 10 0,24-17-16,-1-1 0,0 0 1,0 0-1,0 0 0,0 0 1,0-1-1,-5 1 0,8-2 4,1 1 0,-1-1-1,1 0 1,-1 0-1,1 0 1,-1 0 0,1 0-1,-1 0 1,0 0-1,1 0 1,-1-1 0,1 1-1,-1 0 1,1 0-1,-1 0 1,1-1 0,-1 1-1,1 0 1,-1 0 0,1-1-1,0 1 1,-1 0-1,1-1 1,-1 0 0,1 0-1,-1 0 0,1 0 0,0 0 0,0 0 0,-1 0 0,1 0 0,0 0 0,0 0 0,0 0 0,1 0 0,-1 0 0,0 0 1,0 0-1,0 0 0,1 0 0,-1 0 0,1-2 0,6-11-48,0 1 0,0 0 1,1 0-1,15-18 0,10-16-85,85-170 114,-112 210 69,-5 16 72,-7 33 193,2-15-154,-16 130 411,-1 13 12,16-122-198,4-102-22,14-92-338,13-182-26,-21 289-57,-2 35 10,-1 26 7,-2 40-138,3 196-4653,-2-210-1652</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0.243"/>
    </inkml:context>
    <inkml:brush xml:id="br0">
      <inkml:brushProperty name="width" value="0.05" units="cm"/>
      <inkml:brushProperty name="height" value="0.05" units="cm"/>
    </inkml:brush>
  </inkml:definitions>
  <inkml:trace contextRef="#ctx0" brushRef="#br0">43 476 11776,'-1'-8'411,"0"-1"1,-1 1-1,0 0 1,-5-13-1,-4-22 860,4 9-1037,2-1 1,1 1 0,2-1-1,1 1 1,2-1 0,9-58-1,-9 90-232,0-1-1,1 1 1,-1-1 0,1 1-1,0-1 1,-1 1 0,2 0-1,-1 0 1,0 0 0,1 0-1,-1 0 1,1 1 0,0-1-1,0 1 1,4-3 0,0 0-3,0 1 0,1 0 1,-1 1-1,1 0 0,0 0 0,8-2 0,-12 5 5,0 0 0,0 0-1,0 0 1,0 0-1,-1 1 1,1-1-1,0 1 1,0 0-1,0 1 1,0-1 0,-1 1-1,1-1 1,-1 1-1,1 0 1,-1 0-1,0 1 1,4 2-1,7 7 19,0 0-1,15 17 0,-15-13-16,-1 1 0,-1-1 0,-1 2-1,0 0 1,-1 0 0,-1 1 0,-1 0-1,-1 1 1,0 0 0,-1 0 0,-2 0-1,0 1 1,-1 0 0,-1-1 0,0 1-1,-2 0 1,-3 24 0,0-27-782,0-11-2691</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1.081"/>
    </inkml:context>
    <inkml:brush xml:id="br0">
      <inkml:brushProperty name="width" value="0.05" units="cm"/>
      <inkml:brushProperty name="height" value="0.05" units="cm"/>
    </inkml:brush>
  </inkml:definitions>
  <inkml:trace contextRef="#ctx0" brushRef="#br0">173 282 7680,'10'22'186,"-8"-14"-12,-8-16-1,3 5-39,1 1-1,-1 0 1,0 0-1,0 1 1,0-1 0,1 1-1,-2-1 1,1 1-1,0 0 1,0 0 0,0 0-1,0 0 1,-6 0-1,-25-10 1048,26 7-1055,0-1 1,1-1 0,0 1-1,0-1 1,0-1 0,1 1 0,0-1-1,0 0 1,1-1 0,-7-9-1,10 12-94,-1 1 0,1-1-1,0 0 1,0 1 0,0-1-1,1 0 1,0 0-1,0 0 1,0-1 0,0 1-1,1 0 1,0 0 0,0 0-1,0-1 1,1 1 0,-1 0-1,1 0 1,1 0 0,1-6-1,0 5-24,0 0-1,0 0 1,1 1-1,0 0 1,0 0-1,0 0 1,0 0-1,1 0 1,0 1-1,0 0 1,0 0-1,1 0 1,-1 1-1,1 0 1,0 0-1,-1 0 1,1 1-1,1 0 0,-1 0 1,0 0-1,0 1 1,1 0-1,-1 0 1,1 0-1,-1 1 1,8 1-1,-5-1 11,-1 1 0,0 0 0,1 0 0,-1 1 0,0 0-1,0 1 1,0-1 0,0 2 0,0-1 0,-1 1 0,1 0-1,-1 1 1,0-1 0,0 2 0,-1-1 0,0 1 0,0 0 0,0 0-1,9 13 1,-14-17-13,0 0 0,0-1 0,0 1 1,0 0-1,0 0 0,0 1 0,-1-1 0,1 0 0,-1 0 0,1 0 0,-1 0 0,0 1 0,0-1 0,0 0 0,0 0 0,0 0 0,-1 0 0,1 1 1,-1 2-1,-1-2 8,0 1 1,1-1-1,-1 0 1,0 1-1,-1-1 0,1 0 1,0 0-1,-1-1 1,0 1-1,-4 3 1,-1 0 10,0 0 1,-1-1-1,0 0 0,0 0 1,0-1-1,-1 0 0,-14 3 1,-54 6-2435,57-10-5546</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1.839"/>
    </inkml:context>
    <inkml:brush xml:id="br0">
      <inkml:brushProperty name="width" value="0.05" units="cm"/>
      <inkml:brushProperty name="height" value="0.05" units="cm"/>
    </inkml:brush>
  </inkml:definitions>
  <inkml:trace contextRef="#ctx0" brushRef="#br0">1 275 10368,'9'-28'128,"-5"17"96,1 0-1,1 0 1,0 1 0,0 0 0,1 1 0,9-11 0,21-31 257,-19 17-256,-14 23-144,1 1-1,1 0 1,0 0-1,0 1 1,1-1-1,10-10 1,-15 22 100,-4 8-108,-5 10 14,6-18-151,-3 10 150,-2 1 0,0-1 1,-13 20-1,-5-7-2543</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2.489"/>
    </inkml:context>
    <inkml:brush xml:id="br0">
      <inkml:brushProperty name="width" value="0.05" units="cm"/>
      <inkml:brushProperty name="height" value="0.05" units="cm"/>
    </inkml:brush>
  </inkml:definitions>
  <inkml:trace contextRef="#ctx0" brushRef="#br0">57 553 11648,'27'-116'512,"-24"98"-431,-1 0 1,-1-1-1,-1 1 0,-1 0 1,0 0-1,-1 0 1,-1 0-1,-1 0 1,-1 0-1,-10-27 1,4 22 9,1-1 0,2 0 1,0 0-1,1-1 1,2 0-1,-4-41 1,16 168-92,1 33 0,-17 26-107,9-154-184,3-15-1957,-2-1-5090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0.891"/>
    </inkml:context>
    <inkml:brush xml:id="br0">
      <inkml:brushProperty name="width" value="0.1" units="cm"/>
      <inkml:brushProperty name="height" value="0.6" units="cm"/>
      <inkml:brushProperty name="color" value="#FFC114"/>
      <inkml:brushProperty name="inkEffects" value="pencil"/>
    </inkml:brush>
  </inkml:definitions>
  <inkml:trace contextRef="#ctx0" brushRef="#br0">0 41 10752,'0'0'0,"0"0"128,0 0 0,0 0 256,0 0 0,0 0 0,0 0 0,0 0-128,0 0 128,0 0-128,0 0 0,0 0-128,0 0 128,0 0-128,0 0 0,5-1 0,3-2 0,5-1-128,2 0 128,2 1-128,0 1 128,0 2-128,0 2 128,-2 3-128,-1 4 128,-2 1-128,-2 1 128,-2 0 0,-3-1 0,-3-2 0,-1-1 128,-3-2-128,-2 0 128,0-2-128,-1-1-1,0-1 1,-1 0 0,1-1 0,0-1 0,0 0 0,1 0 0,-1 0-128,0-1 128,1 0-128,0-1 128,0-2-128,1-2 128,2-2-128,2-1 128,2-1-128,2 0 0,1 2 0,1 1 0,-1 2 0,-1 2 0,0 4 0,-1 2 0,-1 4 0,1 3 0,-1 1 0,0 3 0,0-1 0,-2 0 128,0-2-128,-1-1 128,-2-2-128,-2-1 128,1-2-128,-2-1 128,0-2-128,-1-1 128,-1-1-128,0-2 128,-1-1-128,0-1 128,0 0-128,0-1 128,1-4-128,3-2 0,1-1 0,3-1 0,1 0 0,2 2 0,0 1 0,1 3 0,1 3 0,-1 2 0,1 3 0,0 3 0,-1 4 0,0 4 0,0 3 0,-1 1 0,-2 1 0,-1 0 0,-2-3 0,-2-1 0,0-2 0,-1-3 128,1-2-128,-1-1 128,0-2-128,1-2 128,1 0-128,1-1 128,0-1-128,0 1 0,1-1-512,1 1 128,2 0-896,2 2-10751,1 0 6911</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4.470"/>
    </inkml:context>
    <inkml:brush xml:id="br0">
      <inkml:brushProperty name="width" value="0.05" units="cm"/>
      <inkml:brushProperty name="height" value="0.05" units="cm"/>
    </inkml:brush>
  </inkml:definitions>
  <inkml:trace contextRef="#ctx0" brushRef="#br0">70 593 8064,'0'0'2432,"-3"-6"-2070,-15-51 218,3-1 0,-10-68 0,21 99-504,1-1-1,2 0 1,0 1 0,2-1 0,1 0 0,2 1 0,7-32 0,-9 53-68,0 0 1,0 1-1,0-1 0,1 1 1,0-1-1,0 1 0,1 0 1,-1 0-1,1 0 0,0 1 1,0-1-1,1 1 0,-1 0 1,1 0-1,8-4 0,-10 6-4,0 1-1,0-1 0,0 1 1,0 0-1,0 0 1,0 0-1,1 0 0,-1 1 1,0-1-1,1 1 0,-1 0 1,0 0-1,1 0 1,-1 1-1,0-1 0,1 1 1,-1-1-1,0 1 0,0 0 1,0 1-1,0-1 1,0 0-1,0 1 0,0 0 1,0-1-1,0 1 0,-1 0 1,1 1-1,3 2 1,6 8-4,-1 1 0,0 0 0,-1 1 0,-1 0 0,0 1 0,-1-1 0,0 2 0,-2-1 0,0 1 0,0 0 0,-2 0 0,5 34 0,-4-10 0,-3 0 0,0 0 0,-3 0 0,-9 62 0,8-92-564,0 0 1,0 0 0,-1-1 0,-6 17 0</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5.305"/>
    </inkml:context>
    <inkml:brush xml:id="br0">
      <inkml:brushProperty name="width" value="0.05" units="cm"/>
      <inkml:brushProperty name="height" value="0.05" units="cm"/>
    </inkml:brush>
  </inkml:definitions>
  <inkml:trace contextRef="#ctx0" brushRef="#br0">268 224 12928,'21'23'-11,"-21"-23"11,1 0 1,-1 0 0,0 1-1,0-1 1,0 0-1,0 0 1,0 1-1,0-1 1,0 0-1,0 0 1,0 1-1,0-1 1,0 0-1,0 0 1,0 1 0,0-1-1,0 0 1,0 0-1,0 1 1,0-1-1,0 0 1,0 0-1,-1 1 1,1-1-1,0 0 1,0 0 0,0 0-1,0 1 1,0-1-1,-1 0 1,1 0-1,0 0 1,0 1-1,0-1 1,-1 0-1,-19 3 120,1-4-9,0-1 0,0 0 1,0-2-1,1 0 1,-1-1-1,1-1 0,-21-9 1,31 11-83,1 0 0,-1-1 0,1 1 0,0-2 1,0 1-1,1-1 0,0 0 0,-7-7 1,10 9-11,0-1 1,0 1 0,0-1-1,1 0 1,-1 0 0,1 0-1,0 0 1,0-1 0,1 1-1,0 0 1,0-1 0,0 1-1,0-10 1,2 11-15,-1 1-1,1 0 1,0-1 0,0 1 0,0 0-1,0 0 1,0 0 0,1 0 0,-1 0 0,1 0-1,0 0 1,0 0 0,0 1 0,0-1-1,0 1 1,1-1 0,-1 1 0,1 0-1,0 0 1,-1 0 0,1 0 0,0 1-1,0-1 1,0 1 0,0 0 0,0 0-1,6-2 1,4-1 12,1 1 0,-1 0 0,1 1 0,0 0 0,19 1 0,-20 1-11,0 0 1,0 1-1,0 1 1,0 0-1,0 1 1,0 0-1,-1 1 1,21 9-1,-27-10-1,0 1 0,0-1 0,0 1 0,0 1 0,-1-1 0,0 1 0,0 0 1,0 0-1,0 1 0,-1-1 0,0 1 0,0 0 0,-1 0 0,0 0 0,0 1 0,0-1 0,3 11 0,-4-11 24,-1 1 1,1-1-1,-1 0 1,0 0-1,-1 1 1,1-1-1,-1 1 0,-1-1 1,1 0-1,-1 1 1,0-1-1,-3 9 1,3-12-30,-1 0 0,1 0 0,-1 0 0,0 0 0,0 0 0,0-1 0,0 1 0,-1-1 0,1 1 0,-1-1 0,0 0 0,1 0 0,-1 0 0,0 0 0,0 0 0,0-1 0,0 1 1,-1-1-1,1 0 0,0 0 0,-1 0 0,1 0 0,0-1 0,-5 1 0,-17 1-1415,1-1 0,-40-4 0,39 2-5881</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6.155"/>
    </inkml:context>
    <inkml:brush xml:id="br0">
      <inkml:brushProperty name="width" value="0.05" units="cm"/>
      <inkml:brushProperty name="height" value="0.05" units="cm"/>
    </inkml:brush>
  </inkml:definitions>
  <inkml:trace contextRef="#ctx0" brushRef="#br0">1 242 10112,'25'-33'94,"23"-41"1,4-5 484,-47 72-467,0 1 0,0-1 0,1 1 0,-1 0 0,2 0 0,-1 0 0,10-6 0,-23 35 165,6-21-314,-4 7-280,-1 1 1,1-1-1,-1 0 0,-14 16 0</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6.744"/>
    </inkml:context>
    <inkml:brush xml:id="br0">
      <inkml:brushProperty name="width" value="0.05" units="cm"/>
      <inkml:brushProperty name="height" value="0.05" units="cm"/>
    </inkml:brush>
  </inkml:definitions>
  <inkml:trace contextRef="#ctx0" brushRef="#br0">45 549 11904,'-18'-44'128,"18"43"-125,0 1 1,0 0 0,-1-1 0,1 1-1,0 0 1,0 0 0,0-1 0,-1 1-1,1 0 1,0 0 0,0-1-1,0 1 1,-1 0 0,1 0 0,0 0-1,0-1 1,-1 1 0,1 0 0,0 0-1,-1 0 1,1 0 0,0 0 0,-1 0-1,1 0 1,0-1 0,0 1 0,-1 0-1,1 0 1,0 0 0,-1 0-1,1 0 1,0 1 0,-1-1 0,1 0-1,0 0 1,-1 0 0,1 0 0,0 0-1,-1 0 1,1 0 0,0 1 0,0-1-1,-1 0 1,1 0 0,-6 2 87,0-12 12,5 0-88,0 0-1,1 0 1,0 0-1,0 0 1,1 1-1,1-1 1,3-13-1,1-14 41,34-200 201,-38 225-215,0 0 0,-1 0 0,-1-18 1,0 18 34,0 0 0,1 0 0,2-12 0,3 65 330,-5-13-486,-7 135 984,4-144-1333,-1-1 1,-1 1-1,0 0 0,-1-1 1,-1 0-1,-14 27 1,16-36-7252</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7.956"/>
    </inkml:context>
    <inkml:brush xml:id="br0">
      <inkml:brushProperty name="width" value="0.05" units="cm"/>
      <inkml:brushProperty name="height" value="0.05" units="cm"/>
    </inkml:brush>
  </inkml:definitions>
  <inkml:trace contextRef="#ctx0" brushRef="#br0">57 472 7680,'13'-14'1850,"-26"24"289,12-10-2058,1 1-1,0-1 1,-1 0-1,1 1 1,-1-1 0,1 0-1,-1 0 1,1 1 0,-1-1-1,1 0 1,-1 0-1,1 0 1,-1 0 0,1 0-1,-1 0 1,1 1 0,-1-1-1,0 0 1,1-1-1,-1 1 1,1 0 0,-1 0-1,1 0 1,-1 0 0,1 0-1,-1 0 1,1-1-1,-1 1 1,1 0 0,-1 0-1,0-1 1,-9-18 859,2-31-675,7 45-82,-7-63 347,3 41-405,1-1 1,2 0-1,0 1 0,2-1 1,1 0-1,6-33 1,-6 57-122,-1-1 1,1 1 0,0 0-1,0 0 1,1 0 0,-1 0-1,1 0 1,0 0 0,0 1-1,0-1 1,0 1-1,1-1 1,-1 1 0,1 0-1,0 0 1,0 0 0,0 0-1,1 0 1,-1 1 0,0-1-1,1 1 1,6-3-1,8-3-4,-16 7 0,0 0 0,-1 0 0,1 0 0,0 0 0,0 0 0,0 0 0,0 0 0,0 1 0,0-1 0,0 1 0,0-1 0,0 1 0,0 0 0,0 0 0,0 0 0,0 0 0,0 0 0,0 0 0,0 1 0,0-1 0,0 1 0,0-1 0,0 1 0,0 0 0,0 0 0,0 0 0,0 0 0,-1 0 0,1 0 0,0 0 0,2 3 0,2 3 0,0 1 0,0 0 0,-1 1 0,0-1 0,0 1 0,-1 0 0,0 0 0,-1 1 0,0-1 0,0 1 0,-1-1 0,2 16 0,-1 9 0,-1 1 0,-3 41 0,-1-22-693,-17 88 0</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8.712"/>
    </inkml:context>
    <inkml:brush xml:id="br0">
      <inkml:brushProperty name="width" value="0.05" units="cm"/>
      <inkml:brushProperty name="height" value="0.05" units="cm"/>
    </inkml:brush>
  </inkml:definitions>
  <inkml:trace contextRef="#ctx0" brushRef="#br0">166 265 8320,'15'19'21,"-15"-18"-20,0-1 1,0 0-1,0 0 1,0 0-1,0 0 0,0 0 1,0 0-1,0 0 0,0 1 1,0-1-1,0 0 1,0 0-1,0 0 0,0 0 1,0 0-1,0 0 0,0 0 1,0 0-1,0 1 1,0-1-1,0 0 0,0 0 1,0 0-1,0 0 0,0 0 1,0 0-1,0 0 1,-1 0-1,1 0 0,0 1 1,0-1-1,0 0 0,0 0 1,0 0-1,0 0 1,0 0-1,0 0 0,0 0 1,-1 0-1,1 0 0,0 0 1,0 0-1,0 0 1,0 0-1,0 0 0,0 0 1,0 0-1,-1 0 0,1 0 1,0 0-1,0 0 1,0 0-1,0 0 0,0 0 1,0 0-1,0 0 0,0 0 1,-1 0-1,1 0 1,0 0-1,0 0 0,0 0 1,0-1-1,-16-1 82,-16-8 258,22 6-135,0 0 1,1-1-1,-1 0 0,1 0 0,0-1 1,1-1-1,-1 1 0,1-1 0,-13-15 0,18 18-147,0 0 0,0-1 0,1 1-1,-1-1 1,1 1 0,0-1 0,0 0-1,1 0 1,-1 0 0,1 0 0,0 0-1,1-1 1,-1 1 0,1 0-1,0 0 1,0-1 0,1 1 0,-1 0-1,1 0 1,1 0 0,-1 0 0,3-6-1,-2 5-51,0 1 0,1 0 0,0 0-1,0 0 1,0 1 0,1-1-1,-1 1 1,1-1 0,0 1 0,0 1-1,1-1 1,-1 0 0,1 1 0,-1 0-1,1 0 1,0 0 0,1 1 0,-1 0-1,0 0 1,1 0 0,-1 1 0,1-1-1,-1 1 1,1 1 0,0-1-1,-1 1 1,1 0 0,0 0 0,-1 0-1,1 1 1,0 0 0,-1 0 0,1 1-1,-1-1 1,0 1 0,1 0 0,-1 1-1,0-1 1,0 1 0,0 0 0,-1 1-1,1-1 1,-1 1 0,1-1-1,-1 1 1,-1 1 0,1-1 0,0 0-1,-1 1 1,0 0 0,0 0 0,0 0-1,-1 0 1,0 0 0,0 1 0,2 8-1,-2-6 25,-1 0-1,0 1 1,0-1-1,-1 0 1,0 1 0,-2 11-1,1-18-24,1 0 0,0 1 0,-1-1 0,0 0 1,1 1-1,-1-1 0,0 0 0,0 0 0,0 0 0,0 0 0,-1 0 0,1 0 0,-1 0 0,1 0 0,-1-1 0,1 1 0,-1 0 1,0-1-1,0 0 0,0 1 0,0-1 0,0 0 0,0 0 0,0 0 0,0 0 0,-1 0 0,-3 0 0,-3 1-341,-1-1 0,0-1 0,1 0-1,-1 0 1,0-1 0,-17-3 0,5-1-6769</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0.239"/>
    </inkml:context>
    <inkml:brush xml:id="br0">
      <inkml:brushProperty name="width" value="0.05" units="cm"/>
      <inkml:brushProperty name="height" value="0.05" units="cm"/>
    </inkml:brush>
  </inkml:definitions>
  <inkml:trace contextRef="#ctx0" brushRef="#br0">68 287 10112,'13'-29'0,"-18"31"73,-1 0 0,1 0 0,0 1 0,0 0 0,0 0 1,-7 5-1,10-11 1086,-8 5-243,-5 2 337,15-4-1216,-1 0 0,1 0 0,0 0 0,-1 0 0,1 0 1,-1 0-1,1 0 0,0 0 0,-1 0 0,1 0 1,0 0-1,-1 0 0,1 0 0,-1-1 0,1 1 0,0 0 1,-1 0-1,1 0 0,0-1 0,0 1 0,-1 0 1,1 0-1,0-1 0,-1 1 0,1 0 0,0 0 0,0-1 1,-1 1-1,1 0 0,0-1 0,0 0 0,4-12 518,18-16-241,-19 25-175,21-26 213,-11 12-226,1 0 0,1 1-1,0 1 1,27-23 0,-31 32-57,-1 0 1,1 0-1,18-7 0,-29 14-69,0 0 0,0 0 0,0 0 0,-1 0 0,1 0 0,0 0 0,0 0 0,0 0 0,0 0 0,0 1 0,0-1 0,0 0 0,0 0 0,0 0 0,0 0 0,0 0 0,0 0 0,0 0 0,0 0 0,0 1 0,0-1 0,0 0 0,0 0 0,0 0 0,0 0 0,0 0 0,0 0 0,0 1 0,0-1 0,0 0 0,0 0 0,0 0 0,0 0 0,0 0 0,0 0 0,0 0 0,0 0 0,0 1 0,0-1 0,0 0 0,0 0 0,0 0 0,0 0 0,0 0 0,1 0 0,-1 0 0,0 0 0,0 0 0,0 0 0,0 0 0,0 1 0,0-1 0,0 0 0,0 0 0,1 0 0,-1 0 0,0 0 0,0 0 0,0 0 0,0 0 0,-6 9 0,-119 102 235,112-99-221,4-3-16,0-1 0,1 1-1,0 1 1,0-1 0,-10 18-1,60-79-1767,-22 28 892,0 1 1,2 1 0,1 0 0,1 2 0,36-25 0,-25 19-772,10-8-4111</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1.239"/>
    </inkml:context>
    <inkml:brush xml:id="br0">
      <inkml:brushProperty name="width" value="0.05" units="cm"/>
      <inkml:brushProperty name="height" value="0.05" units="cm"/>
    </inkml:brush>
  </inkml:definitions>
  <inkml:trace contextRef="#ctx0" brushRef="#br0">45 351 10752,'3'-2'1,"-1"1"-2,-1 0-1,1 1 1,-1-1-1,0 0 1,1 0-1,-1 0 1,0 0-1,1 0 1,-1 0-1,0-1 0,0 1 1,0 0-1,0 0 1,1-3-1,-2 3-1,0 1 0,0-1 0,0 1 0,0 0 0,0-1 0,-1 1 0,1 0 0,0 0-1,0-1 1,0 1 0,-1 0 0,1-1 0,0 1 0,0 0 0,-1 0 0,1-1 0,0 1-1,-1 0 1,1 0 0,0 0 0,-1 0 0,1-1 0,0 1 0,-1 0 0,1 0 0,0 0 0,-1 0-1,1 0 1,0 0 0,-1 0 0,1 0 0,0 0 0,-1 0 0,1 0 0,0 0 0,-1 0 0,1 0-1,-1 0 1,1 0 0,0 1 0,-1-1 0,1 0 0,0 0 0,0 0 0,-1 1 0,1-1-1,-1 0 1,1 1 25,0-1-1,-1 0 0,1 0 1,0 1-1,-1-1 0,1 0 1,-1 0-1,1 0 0,0 1 1,-1-1-1,1 0 0,0 0 1,-1 0-1,1 0 0,-1 0 1,1 0-1,-1 0 0,1 0 1,0 0-1,-1 0 0,1 0 1,-1 0-1,1 0 0,0 0 1,-1-1-1,1 1 0,-1 0 1,1 0-1,0 0 0,-1-1 0,1 1 1,0 0-1,-1 0 0,1-1 1,0 1-1,0 0 0,-1 0 1,1-1-1,0 1 0,0 0 1,-1-1-1,1 1 0,0-1 1,0 1-1,0 0 0,0-1 1,-1 1-1,1-1 0,0 1 1,0 0-1,0-1 0,0 1 1,0-1-1,0 0 0,-15-141 1814,1-33 1727,13 306-3133,-2 57-68,1-160-228,2-28-62,0-15-41,-1-60-64,0 28-26,1 0-1,2 1 0,10-54 0,-6 127-468,-2 24 77,-6 46-4817,2-77-2411</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2.697"/>
    </inkml:context>
    <inkml:brush xml:id="br0">
      <inkml:brushProperty name="width" value="0.05" units="cm"/>
      <inkml:brushProperty name="height" value="0.05" units="cm"/>
    </inkml:brush>
  </inkml:definitions>
  <inkml:trace contextRef="#ctx0" brushRef="#br0">0 469 7808,'3'-4'0,"-2"3"0,0 0 0,-1 0 0,1 0 0,0 0 0,-1 0 0,1 0 0,0 0 0,0 0 0,0 0 0,0 1 0,0-1 0,0 0 0,0 1 0,0-1 0,0 0 0,2 0 0,-2 1 20,-1 1 1,0-1 0,0 0-1,1 0 1,-1 0-1,0 0 1,1 0 0,-1 1-1,0-1 1,0 0-1,0 0 1,1 0 0,-1 1-1,0-1 1,0 0 0,0 0-1,1 1 1,-1-1-1,0 0 1,0 0 0,0 1-1,0-1 1,0 0-1,0 1 1,0-1 0,0 0-1,0 1 1,0-1 0,0 0-1,0 0 1,0 1-1,0-1 1,0 0 0,0 1-1,0-1 1,0 1-1,0-2-4,0 1-1,0 0 0,0 0 0,0 0 1,0 0-1,0-1 0,0 1 0,0 0 0,0 0 1,0 0-1,0 0 0,0 0 0,0-1 1,0 1-1,-1 0 0,1 0 0,0 0 0,0 0 1,0 0-1,0 0 0,0-1 0,0 1 1,0 0-1,-1 0 0,1 0 0,0 0 1,0 0-1,0 0 0,0 0 0,0 0 0,-1 0 1,1 0-1,0 0 0,0-1 0,0 1 1,0 0-1,0 0 0,-1 0 0,1 0 0,0 0 1,0 0-1,0 1 0,0-1 0,-1 0 1,1 0-1,0 0 0,0 0 0,0 0 1,0 0-1,0 0 0,-1 0 0,1 0 0,0 0 1,0 0-1,0 0 0,0 1 0,0-1 1,0 0-1,-1 0 0,1 0 0,0 0 0,0 0 1,0 0-1,0 1 0,0-1 0,0 0 1,0 0-1,0 0 0,-4-11 355,1 0 1,0 0-1,1 0 0,0 0 0,1-1 1,1 1-1,0-22 0,0 21-68,3-28 224,1-1 0,17-71 1,-16 92-421,1 1 1,0 0 0,2 1-1,11-22 1,-19 38-99,1 1 0,-1 0 0,1-1 0,-1 1 1,1 0-1,0-1 0,0 1 0,0 0 0,0 0 0,0-1 0,0 1 0,0 0 1,0 0-1,0 0 0,0 1 0,1-1 0,-1 0 0,0 0 0,0 1 1,1-1-1,-1 0 0,1 1 0,-1 0 0,1-1 0,-1 1 0,1 0 0,-1 0 1,1-1-1,-1 1 0,1 0 0,-1 1 0,0-1 0,1 0 0,-1 0 1,1 1-1,-1-1 0,1 1 0,-1-1 0,2 2 0,1 0 13,-1 0 0,0 1 0,0-1 0,0 1 0,0 0 0,0 0 0,0 0 0,-1 1 0,0-1 0,1 0 0,-1 1 0,-1 0 0,3 4 0,7 31 81,-1 0 1,-3 0 0,-1 1 0,1 52 0,-5-70-84,0 3 75,-1 1-1,-3 28 1,-6-10-4151</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3.517"/>
    </inkml:context>
    <inkml:brush xml:id="br0">
      <inkml:brushProperty name="width" value="0.05" units="cm"/>
      <inkml:brushProperty name="height" value="0.05" units="cm"/>
    </inkml:brush>
  </inkml:definitions>
  <inkml:trace contextRef="#ctx0" brushRef="#br0">222 248 12160,'0'0'1536,"-3"0"-1174,-15-1-126,1 0 0,0-1 0,0-1-1,-23-7 1,32 8-138,0-1-1,0 0 0,0 0 0,1 0 1,0-1-1,-1 0 0,2-1 1,-1 0-1,0 0 0,1 0 1,-11-12-1,15 14-68,1 0 0,-1 0 0,1 0 0,-1 0 0,1-1 0,0 1 1,1 0-1,-1-1 0,0 1 0,1-1 0,0 1 0,0-1 0,0 1 0,0-1 0,0 1 0,1-1 1,0 1-1,-1-1 0,1 1 0,0 0 0,1 0 0,-1-1 0,1 1 0,-1 0 0,1 0 0,0 0 1,3-2-1,-1-2 1,1 0 1,0 1 0,1 0-1,-1 0 1,1 1 0,0 0-1,1 0 1,-1 0-1,1 0 1,12-5 0,-12 8-6,-1 0 0,1 0 0,0 0 0,0 1 0,-1 0 0,1 0 0,0 1 0,0 0-1,0 0 1,0 1 0,0 0 0,0 0 0,8 3 0,-10-3-16,0 1 0,0 0 0,0 0 0,-1 1 0,1-1 0,0 1 0,-1 0 1,0 0-1,1 1 0,-1-1 0,-1 1 0,1 0 0,0 0 0,-1 0 0,0 0 0,0 1 0,4 7 0,-6-9 5,0 0 0,0 1 0,0-1 0,0 1 0,-1-1 0,1 1 0,-1 0 0,0-1 0,0 1 0,-1-1 0,1 1 0,0 0 0,-1-1 0,0 1 0,0-1 0,0 0 0,-1 1 0,1-1 0,-1 0 0,1 0 0,-1 0 0,-4 5 0,2-3-30,0 0 0,0 0 0,0-1 0,-1 1-1,1-1 1,-1 0 0,0-1 0,-1 1-1,1-1 1,0 0 0,-12 4 0,-69 21-5979,66-21-2111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1.938"/>
    </inkml:context>
    <inkml:brush xml:id="br0">
      <inkml:brushProperty name="width" value="0.1" units="cm"/>
      <inkml:brushProperty name="height" value="0.6" units="cm"/>
      <inkml:brushProperty name="color" value="#FFC114"/>
      <inkml:brushProperty name="inkEffects" value="pencil"/>
    </inkml:brush>
  </inkml:definitions>
  <inkml:trace contextRef="#ctx0" brushRef="#br0">35 157 10240,'0'0'0,"9"-2"128,4-5 0,-5-4 128,-5-3 128,-7-1 0,-4-1 128,-3 2-128,0 2 128,0 2-128,3 3 0,1 2-128,2 2 128,2 1-128,3 0 0,3-1-128,3-1 128,4-1-128,1-2 128,2 1-128,2 0 0,0 2 0,-1 2 0,-2 3 0,-1 3 0,-2 1-128,-2 2 127,-1 1-127,-2 0 128,-1 0 0,-2 1 0,-1 0-128,-1-1 128,-1 0-128,-1-1 128,0-1-128,0 0 128,-1-1-128,0 0 128,0-1-128,0 0 128,0-1-128,0-1 128,0 0-128,0-2 128,-1-1-128,-2-1 0,-1-2 0,0-3 0,1-2 0,1-1 0,2-2 0,2 0 0,3 2 0,3 0 0,2 3 0,-1 1 0,0 2 0,-2 2 0,0 0 0,-1 2 0,-2-1 0,-2 2 128,-2 0-128,0 0 128,-2 1-128,-1 0 128,-1 1-128,1 1 128,-1-1-128,0 2 128,3 0-128,0 1 128,2 1-128,2-1 128,1 0-128,1-1 0,1 0 0,1-1 0,-1 1-256,0 0 128,-1 1-1024,1 0 1,1 1-10113,0-2 6528</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4.349"/>
    </inkml:context>
    <inkml:brush xml:id="br0">
      <inkml:brushProperty name="width" value="0.05" units="cm"/>
      <inkml:brushProperty name="height" value="0.05" units="cm"/>
    </inkml:brush>
  </inkml:definitions>
  <inkml:trace contextRef="#ctx0" brushRef="#br0">1 299 10496,'18'-36'361,"3"1"0,1 1 1,27-33-1,-38 53-213,1 1-1,1 0 1,0 1 0,0 1 0,1 0-1,1 0 1,0 2 0,0 0 0,24-10-1,-38 18-136,0 1-1,0-1 0,0 1 1,0-1-1,1 1 0,-1-1 0,0 1 1,0 0-1,1-1 0,-1 1 1,0 0-1,0 0 0,1 0 1,-1 0-1,0 0 0,1 1 1,-1-1-1,0 0 0,2 1 0,-3-1 0,0 1 0,1 0-1,-1-1 1,0 1-1,1-1 1,-1 1 0,0 0-1,0-1 1,0 1-1,0 0 1,0-1 0,0 1-1,0 0 1,0-1-1,0 1 1,0 0 0,0-1-1,0 1 1,0 0-1,0-1 1,0 1-1,-1-1 1,1 1 0,0 0-1,-1 0 1,-4 9 70,0 0-1,-14 19 1,16-25-113,-53 61-3039,48-55-4352</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4.922"/>
    </inkml:context>
    <inkml:brush xml:id="br0">
      <inkml:brushProperty name="width" value="0.05" units="cm"/>
      <inkml:brushProperty name="height" value="0.05" units="cm"/>
    </inkml:brush>
  </inkml:definitions>
  <inkml:trace contextRef="#ctx0" brushRef="#br0">47 22 10112,'-37'83'0,"36"-80"26,1 1 0,0-1 0,0 1 0,0 0 0,1-1 0,-1 1 0,1-1 0,0 1 0,0-1 0,1 4 0,2 8 72,1 14 144,0-6 80,0 0 1,-2 0-1,-1 1 0,-1-1 0,-4 40 1,2-61 417,-3-6-281,-4-18-129,-5-30-217,7-8 26,4-101 0,1 133-139,0-10 0,1 38-2,0-1 1,0 1 0,0 0 0,0 0 0,0-1 0,0 1 0,0 0 0,0 0 0,0 0 0,0-1 0,0 1 0,0 0 0,0 0 0,0-1-1,0 1 1,0 0 0,1 0 0,-1 0 0,0-1 0,0 1 0,0 0 0,0 0 0,0 0 0,1 0 0,-1-1 0,0 1 0,0 0 0,0 0-1,0 0 1,1 0 0,-1 0 0,0 0 0,0 0 0,0-1 0,1 1 0,-1 0 0,0 0 0,0 0 0,1 0 0,-1 0 0,8 8-115,2 16-236,14 49-3168,-17-48-3456</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7.367"/>
    </inkml:context>
    <inkml:brush xml:id="br0">
      <inkml:brushProperty name="width" value="0.05" units="cm"/>
      <inkml:brushProperty name="height" value="0.05" units="cm"/>
    </inkml:brush>
  </inkml:definitions>
  <inkml:trace contextRef="#ctx0" brushRef="#br0">1 543 7680,'0'0'4885,"1"-4"-4309,9-29-30,-1 0 0,-2-1 0,-2 1 0,2-44 1,-4 37-360,1-1 0,10-40 1,-11 68-144,0 0 0,2 0 0,0 0 0,0 0 0,1 1 0,0 0 0,1 0 0,1 0 0,17-19 0,-24 29-40,1 0 1,0 0-1,0 0 0,0 1 0,0-1 0,1 0 0,-1 1 1,0 0-1,1-1 0,-1 1 0,1 0 0,-1 0 0,1 1 1,-1-1-1,1 0 0,0 1 0,-1 0 0,1-1 1,0 1-1,-1 0 0,1 1 0,0-1 0,-1 0 0,1 1 1,0-1-1,-1 1 0,1 0 0,-1 0 0,1 0 1,-1 0-1,1 0 0,-1 1 0,0-1 0,0 1 0,1-1 1,2 4-1,1 1 6,0-1 0,-1 1 0,0 0 1,0 1-1,0-1 0,0 1 0,-1 0 1,-1 0-1,1 1 0,-1-1 0,3 12 0,1 13 37,-1 1-1,-3 0 0,0 0 0,-2 0 1,-6 58-1,5-47 30,1-35-83,0-1-1,-1 0 1,0 1-1,-1-1 1,0 1-1,0-1 1,0 0-1,-1 1 1,-1-1-1,1 0 0,-1 0 1,-5 8-1,8-16-40,0-1 0,0 1 0,0 0 0,0 0-1,0 0 1,0 0 0,0 0 0,0 0 0,0 0-1,0-1 1,0 1 0,0 0 0,0 0 0,0 0-1,0 0 1,0 0 0,0 0 0,0 0-1,0-1 1,0 1 0,0 0 0,-1 0 0,1 0-1,0 0 1,0 0 0,0 0 0,0 0 0,0 0-1,0 0 1,0 0 0,0 0 0,0-1 0,-1 1-1,1 0 1,0 0 0,0 0 0,0 0 0,0 0-1,0 0 1,0 0 0,-1 0 0,1 0-1,0 0 1,0 0 0,0 0 0,0 0 0,0 0-1,0 0 1,0 0 0,-1 1 0,1-1 0,0 0-1,0 0 1,0 0 0,0 0 0,0 0 0,0 0-1,0 0 1,0 0 0,-1 0 0,1 0 0,0 1-1</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8.232"/>
    </inkml:context>
    <inkml:brush xml:id="br0">
      <inkml:brushProperty name="width" value="0.05" units="cm"/>
      <inkml:brushProperty name="height" value="0.05" units="cm"/>
    </inkml:brush>
  </inkml:definitions>
  <inkml:trace contextRef="#ctx0" brushRef="#br0">194 321 9728,'6'-3'837,"-24"5"45,6 0-570,0-1-1,0 0 1,-18-1-1,24-2-282,0 0 0,0 0 1,1-1-1,-1 0 0,0 0 0,1 0 0,0-1 1,0 0-1,0 0 0,0 0 0,0 0 0,1-1 1,0 0-1,0 0 0,0 0 0,1 0 0,-1-1 1,1 1-1,0-1 0,-1-7 0,0 5 8,1 0 0,0-1 0,1 0 0,0 0 0,0 0 0,1 0 0,0 0 0,1 0 0,0 0 0,1 0 0,-1 0 0,2 0 0,3-14 0,-3 17-33,1 1 1,-1-1-1,2 1 1,-1 0 0,0 0-1,1 0 1,0 1-1,0-1 1,1 1 0,-1 0-1,1 0 1,0 0-1,0 1 1,0-1 0,1 1-1,-1 1 1,1-1-1,-1 1 1,1 0 0,0 0-1,11-2 1,-8 2 5,1 1 0,0-1 1,0 2-1,0-1 0,0 1 0,0 1 1,-1 0-1,1 0 0,0 1 0,0 0 1,-1 0-1,19 9 0,-24-9 4,1 2-1,0-1 1,-1 0-1,1 1 1,-1 0-1,0 0 0,0 0 1,-1 1-1,1-1 1,-1 1-1,0 0 1,0 0-1,-1 0 1,1 0-1,-1 0 1,0 1-1,0-1 1,-1 0-1,0 1 0,1 10 1,-1-11-3,-1 1 1,0-1-1,0 1 0,0-1 1,0 1-1,-1-1 1,0 1-1,-1-1 0,1 1 1,-1-1-1,0 0 1,0 0-1,0 0 0,-1 0 1,0 0-1,0 0 1,0-1-1,-1 0 0,1 1 1,-1-1-1,-6 5 1,1-2-273,0-2 0,0 1 0,-1-1 1,0 0-1,1-1 0,-2 0 0,1-1 1,-13 3-1,-3-1-8016</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8.881"/>
    </inkml:context>
    <inkml:brush xml:id="br0">
      <inkml:brushProperty name="width" value="0.05" units="cm"/>
      <inkml:brushProperty name="height" value="0.05" units="cm"/>
    </inkml:brush>
  </inkml:definitions>
  <inkml:trace contextRef="#ctx0" brushRef="#br0">1 1 1792,'0'0'0</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9.301"/>
    </inkml:context>
    <inkml:brush xml:id="br0">
      <inkml:brushProperty name="width" value="0.05" units="cm"/>
      <inkml:brushProperty name="height" value="0.05" units="cm"/>
    </inkml:brush>
  </inkml:definitions>
  <inkml:trace contextRef="#ctx0" brushRef="#br0">103 228 128,'0'0'1301,"-4"3"-959,-23 18 113,-45 37 6641,73-61-6963,0 0 0,1-1 0,-1 1-1,1 1 1,-1-1 0,1 0 0,3-4 0,1-1-1,2-5-27,72-109 832,-65 100-814,2 1 1,0 1-1,29-25 1,-45 44-118,30-25 127,-22 22-66,-18 19-38,-20 25-293,-39 71 1,37-57-106,23-38-1487,0-1-4352</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9.902"/>
    </inkml:context>
    <inkml:brush xml:id="br0">
      <inkml:brushProperty name="width" value="0.05" units="cm"/>
      <inkml:brushProperty name="height" value="0.05" units="cm"/>
    </inkml:brush>
  </inkml:definitions>
  <inkml:trace contextRef="#ctx0" brushRef="#br0">10 125 7168,'0'2'384,"7"232"3968,-9-216-3836,2-18-506,0 0 1,-1 1-1,1-1 0,0 0 1,0 0-1,0 0 1,0 0-1,0 0 1,0 0-1,0 0 0,0 0 1,-1 0-1,1 0 1,0 0-1,0 0 0,0 0 1,0 0-1,0 0 1,0 0-1,0 0 0,-1 0 1,1 0-1,0 0 1,0 0-1,0 0 1,0 0-1,0 0 0,0 0 1,0 0-1,-1 0 1,1 0-1,0 0 0,0 0 1,0 0-1,0 0 1,0 0-1,0-1 1,0 1-1,0 0 0,0 0 1,0 0-1,-1 0 1,1 0-1,0 0 0,0 0 1,0 0-1,0 0 1,0-1-1,0 1 1,0 0-1,0 0 0,0 0 1,0 0-1,0 0 1,0 0-1,0 0 0,0-1 1,-7-30 533,5-67-619,15-150 0,18 358-31,-26-85-904,-2 0 0,0 45 0,-3-54-5816</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1.584"/>
    </inkml:context>
    <inkml:brush xml:id="br0">
      <inkml:brushProperty name="width" value="0.05" units="cm"/>
      <inkml:brushProperty name="height" value="0.05" units="cm"/>
    </inkml:brush>
  </inkml:definitions>
  <inkml:trace contextRef="#ctx0" brushRef="#br0">1 507 8064,'0'0'277,"1"-3"-21,12-37 618,-2 1 0,11-83 0,-2 10-317,-16 98-500,0 0 0,1 0 1,0 0-1,1 1 1,0 0-1,1 0 0,1 0 1,17-21-1,-22 30-38,1 0-1,-1 0 0,1 0 0,-1 1 0,1 0 1,0-1-1,0 1 0,1 1 0,-1-1 1,1 1-1,-1 0 0,1 0 0,0 0 0,0 0 1,0 1-1,0 0 0,0 0 0,0 0 1,0 1-1,0 0 0,0-1 0,0 2 1,0-1-1,0 1 0,0 0 0,0 0 0,0 0 1,9 4-1,-8-2 7,-1 0 1,0 1-1,0-1 1,0 1-1,-1 0 1,1 1-1,-1-1 1,0 1-1,0 0 1,0-1-1,-1 2 1,0-1-1,0 0 1,0 1-1,-1-1 1,4 13-1,0 3 91,0 1 0,-2 0-1,3 28 1,-5-17 107,-1 0 1,-1-1 0,-2 1-1,-1-1 1,-12 53-1,8-60-933,0-1 0,-13 27 0</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2.464"/>
    </inkml:context>
    <inkml:brush xml:id="br0">
      <inkml:brushProperty name="width" value="0.05" units="cm"/>
      <inkml:brushProperty name="height" value="0.05" units="cm"/>
    </inkml:brush>
  </inkml:definitions>
  <inkml:trace contextRef="#ctx0" brushRef="#br0">112 296 8960,'14'16'194,"-14"-16"-176,0 1-1,0-1 0,0 1 1,0-1-1,0 1 0,0-1 1,0 1-1,0-1 0,0 0 1,0 1-1,0-1 0,0 1 1,0-1-1,0 1 0,0-1 1,0 1-1,0-1 0,0 0 1,-1 1-1,1-1 0,0 1 1,0-1-1,-1 0 0,1 1 1,-1 0-1,-1 0 62,-1 1 0,0 0 0,1-1 0,-1 1 0,0-1 0,0 0 0,0 0 0,0 0 0,0-1 0,-6 2 0,6-2-18,1 0 0,-1 0 0,1-1 1,-1 1-1,0 0 0,1-1 0,-1 0 0,1 1 0,0-1 0,-1 0 0,1 0 0,0-1 0,-1 1 0,1 0 0,0-1 0,0 1 0,0-1 0,0 0 0,0 1 0,0-1 0,1 0 0,-1 0 0,1-1 1,-1 1-1,1 0 0,0 0 0,0-1 0,-1-2 0,-3-5 13,1 1 1,1-1 0,0 0 0,0 0-1,-2-19 1,4 14-30,0 0-1,1 0 1,1 1-1,0-1 1,1 0 0,0 0-1,1 1 1,1-1-1,1 1 1,11-27 0,-15 39-43,1 0 1,-1 0 0,1 0 0,-1 0 0,1 0-1,0 0 1,0 1 0,0-1 0,0 1 0,0-1 0,0 1-1,0 0 1,0-1 0,1 1 0,-1 0 0,0 1-1,4-2 1,-1 1 12,1 0-1,-1 1 0,0-1 1,1 1-1,-1 1 0,1-1 1,9 2-1,-4 1 11,-1 0-1,1 0 1,-1 1 0,0 0-1,0 1 1,0 0 0,13 10-1,-17-11-2,-1 0-1,0 1 1,-1 0-1,1 0 1,-1 0-1,0 0 1,-1 1-1,1 0 1,-1-1-1,0 1 1,0 0-1,-1 1 1,0-1-1,2 9 1,-3-11-7,0 0 0,-1 0 0,0 1 0,0-1 0,0 0 0,0 0 0,0 0 0,-1 1 0,0-1 0,0 0 0,0 0 0,-1 0 0,1 0 0,-1 0 0,0-1 0,0 1 0,0 0 0,-1-1 0,1 0 0,-1 1 0,0-1 0,1 0 0,-7 4 0,4-3-29,0 1 0,-1-1 1,0-1-1,0 1 0,0-1 0,0 0 0,-1 0 1,1-1-1,-1 0 0,1 0 0,-1-1 0,-13 2 1,16-3-381,-1 0 0,0 0 1,1-1-1,-1 0 1,1 0-1,-1 0 1,-6-3-1,-4-2-6795</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3.754"/>
    </inkml:context>
    <inkml:brush xml:id="br0">
      <inkml:brushProperty name="width" value="0.05" units="cm"/>
      <inkml:brushProperty name="height" value="0.05" units="cm"/>
    </inkml:brush>
  </inkml:definitions>
  <inkml:trace contextRef="#ctx0" brushRef="#br0">0 367 11008,'12'-19'20,"1"1"0,1 1 0,0 1 1,31-28-1,-11 16 377,52-34 1,-85 61-384,-1 1 0,1 0 0,-1-1 1,1 1-1,-1-1 0,1 1 0,-1 0 0,1 0 1,-1-1-1,1 1 0,-1 0 0,1 0 1,-1-1-1,1 1 0,-1 0 0,1 0 0,0 0 1,-1 0-1,1 0 0,-1 0 0,1 0 1,0 0-1,-1 0 0,1 0 0,-1 0 0,2 1 1,-3 13 192,-19 34-64,13-33-88,4-8-47,0 0-1,-1-1 1,1 0 0,-1 1 0,-1-2-1,1 1 1,-1 0 0,0-1 0,0 0 0,-8 6-1,12-10-50,0 0-1,0 0 0,0 0 0,0 0 0,0 0 1,0 0-1,1 1 0,-1-1 0,1 0 1,-1 0-1,1 0 0,-1 1 0,1 0 1,1 2-585,8-11 98,-2-3 303,-1 0 0,1 0 0,-1-1 0,-1 0 1,0 1-1,0-2 0,4-18 0,13-88-24,-4 19 653,-15 107-193,0-1 0,-1 1 0,0-1 0,3 14 0,-4 1-64,0 0 0,-1 0-1,-1 0 1,-1 0 0,-2 0 0,-6 26 0,-3 19 718,14-40-569,3-21-197,1-19-104,-1-4-462,-2 0 0,1-19 0,-2 22-748,1-11-5481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4.265"/>
    </inkml:context>
    <inkml:brush xml:id="br0">
      <inkml:brushProperty name="width" value="0.05" units="cm"/>
      <inkml:brushProperty name="height" value="0.05" units="cm"/>
    </inkml:brush>
  </inkml:definitions>
  <inkml:trace contextRef="#ctx0" brushRef="#br0">1 168 2304,'12'-10'254,"5"-6"-214,-8 0 4402,-9 35 1824,9 5-3847,23 29-2990,-14-24 1182,-7-2-360,0 0 1,-2 1-1,-1 0 0,-1 0 1,-2 1-1,3 45 0,3 7 16,-5-40-68,1-1-1,2 0 0,2-1 0,2 0 0,1-1 0,26 49 0,-32-72-33,-1 0 1,0 1-1,8 32 0,-15-47 454,0-24-235,1-6-354,2 0-1,1 0 1,0 0 0,17-51-1,50-107 100,-66 174-129,21-41 32,3 1 1,48-68-1,-10 17-1,-56 85-25,90-156 266,-97 168-230,0 1 1,0 0 0,0 0-1,1 0 1,8-8 0,-9 12 3149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3.488"/>
    </inkml:context>
    <inkml:brush xml:id="br0">
      <inkml:brushProperty name="width" value="0.1" units="cm"/>
      <inkml:brushProperty name="height" value="0.6" units="cm"/>
      <inkml:brushProperty name="color" value="#FFC114"/>
      <inkml:brushProperty name="inkEffects" value="pencil"/>
    </inkml:brush>
  </inkml:definitions>
  <inkml:trace contextRef="#ctx0" brushRef="#br0">1 17 13568,'0'0'0,"0"0"0,0 0 128,0 0 256,0 0 0,0 0 0,0 0 128,0 0-256,0 0 128,0 0-128,0 0-1,0 0-127,0 0 128,6 2-128,5 3 128,4 2-128,3 2 0,2 2 0,-2 0 0,-2 1-128,-1-1 128,-3-1-128,-2 1 128,-3-2-128,-2-1 128,-2-1-128,-1-2 128,-2-2-128,-2-1 128,-1 0-128,-1-1 128,-1 0-128,-1-1 128,1-1-128,-3-2 128,-1-2-128,-1-3 128,-2-3-128,-1-1 128,0-2-128,1 1 128,2-1-128,2 1 0,2 2 0,2 1 0,2 1 0,3 2 0,3 1 0,2 1 0,2 3 0,2 3 0,0 3 0,-1 4 0,-1 1 0,-2 4 0,-2 1 0,-2 1 0,-2 1 0,-2-1 0,-2-1 0,-3-3 0,-1-3 0,-1-1 0,-1-2 0,0-2 128,2-1-128,0-1 128,2-2-128,1 0 0,1-1 0,1-1 0,0-1 0,2 0 0,0-2 0,1 0 0,1-1 0,2 0 0,0-1 0,1 2 0,1 0 0,-1 1 0,-1 1 0,0 2 0,0 1 0,-1 2 0,0 2 0,-1 2 0,0 3 0,-2 2 0,0 2 0,0 1 0,-1 0 0,0-1 128,0-1-128,-2-2 128,1-2 0,-1-2 0,1-3-128,0-2 128,1 0-128,0-1 128,3-1-128,2 1 128,4 0-128,4 0 0,3-1 0,4-2 0,4-2 0,0-2 0,1-2-128,-2-1 128,-3 1 0,-5 4 0,-6 4 0,-5 7 0,-5 3 0,-4 4 0,-3 1 0,-2 2 0,0-1 0,-2-1 0,-1-1 0,-1-1 128,2-2-128,0-2 128,1-2-128,3-1 0,1-2 0,1 0 0,3-2-128,1 1 0,1-2-512,2 1 0,1 0-12927,0 0 8191</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5.525"/>
    </inkml:context>
    <inkml:brush xml:id="br0">
      <inkml:brushProperty name="width" value="0.05" units="cm"/>
      <inkml:brushProperty name="height" value="0.05" units="cm"/>
    </inkml:brush>
  </inkml:definitions>
  <inkml:trace contextRef="#ctx0" brushRef="#br0">4 383 5760,'4'-24'329,"-2"26"421,-1 15 197,-2-7 1875,-3-24-1885,-1-27-216,4 19-516,2 1 0,0 0 0,1-1-1,10-39 1,-7 45-194,-1-2 15,1 1 0,1 0 0,0 0 1,2 0-1,11-20 0,-17 34-23,0-1 1,1 1 0,-1 0-1,1 0 1,0 0 0,0 0-1,0 0 1,1 1 0,-1-1-1,0 1 1,1 0 0,0 0-1,-1 0 1,1 0 0,0 1-1,0 0 1,0 0 0,0 0-1,0 0 1,0 0 0,0 1-1,0 0 1,1 0 0,-1 0-1,0 0 1,0 0 0,0 1-1,0 0 1,6 2 0,-3-1 25,1 1-1,0 0 1,-1 1 0,1-1 0,-1 1 0,0 1 0,0 0 0,-1 0 0,0 0 0,1 0 0,-2 1 0,1 0 0,-1 1 0,0-1 0,0 1 0,0 0 0,-1 0 0,-1 0 0,1 1 0,4 13 0,-3-6 32,-1 1 0,-1-1 0,0 1 0,-1-1 0,-1 1 0,-1 0 0,0-1 0,-1 1 0,0 0 0,-4 17 1,-1-15 69,1 0 1,-2 0 0,-13 26 0,1-4-3411</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6.389"/>
    </inkml:context>
    <inkml:brush xml:id="br0">
      <inkml:brushProperty name="width" value="0.05" units="cm"/>
      <inkml:brushProperty name="height" value="0.05" units="cm"/>
    </inkml:brush>
  </inkml:definitions>
  <inkml:trace contextRef="#ctx0" brushRef="#br0">221 221 7168,'0'0'1173,"-5"1"-682,-11 3-3,1-1 0,-1 0 0,0-1 0,0-1 0,0 0 0,-19-2 0,31 1-446,0-1 0,0 1 0,1-1 0,-1 0 0,0 0 0,0 0 0,1-1 0,-1 1 0,1-1 0,0 0-1,-1 1 1,1-2 0,0 1 0,0 0 0,0-1 0,0 1 0,1-1 0,-1 0 0,1 0 0,-1 0 0,1 0 0,0 0 0,0-1 0,1 1 0,-1-1 0,1 1 0,-1-1 0,1 1 0,0-1-1,1 0 1,-1 0 0,0 1 0,1-7 0,0 4-31,0 0-1,0 1 0,0-1 0,1 0 1,0 1-1,0-1 0,1 0 1,0 1-1,0 0 0,0-1 1,0 1-1,1 0 0,0 0 1,0 0-1,0 0 0,0 1 0,1 0 1,0-1-1,0 1 0,0 0 1,0 1-1,1-1 0,9-5 1,-7 6-4,-1-1 0,1 2 0,0-1 0,-1 1 1,1 0-1,0 0 0,1 1 0,-1 0 0,0 0 1,0 0-1,0 1 0,1 1 0,-1-1 0,0 1 0,0 0 1,0 1-1,0-1 0,10 5 0,-8-2 14,-1 0 0,1 1 0,-1 0-1,-1 0 1,1 1 0,-1 0 0,1 0-1,-2 0 1,1 1 0,-1 0 0,0 1-1,-1 0 1,1-1 0,-1 2 0,5 12 0,-7-15 4,-1 0 0,1 0 1,-1 1-1,-1-1 1,0 0-1,1 1 1,-2-1-1,1 1 0,-1-1 1,0 1-1,0-1 1,-1 1-1,0-1 1,0 1-1,-1-1 0,1 0 1,-1 1-1,-1-1 1,1 0-1,-1 0 1,0-1-1,-8 11 1,8-11-1,0-1 1,0 0 0,-1-1 0,0 1 0,0-1 0,0 1 0,0-1 0,-1 0 0,1-1 0,-1 1-1,1-1 1,-1 0 0,0 0 0,-10 3 0,5-4-309,1 0 0,-1-1-1,0 0 1,0 0 0,1-1 0,-1 0-1,-9-3 1,-6-1-8591</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7.362"/>
    </inkml:context>
    <inkml:brush xml:id="br0">
      <inkml:brushProperty name="width" value="0.05" units="cm"/>
      <inkml:brushProperty name="height" value="0.05" units="cm"/>
    </inkml:brush>
  </inkml:definitions>
  <inkml:trace contextRef="#ctx0" brushRef="#br0">1 246 9216,'1'-3'38,"0"0"1,0 1-1,0-1 1,0 0-1,0 1 1,1-1-1,-1 1 0,1-1 1,0 1-1,0 0 1,0-1-1,0 1 1,4-3-1,37-24 897,-14 12-595,-12 3-168,0 0 0,26-30-1,8-6 61,-51 50-232,0-1 1,0 1 0,0 0 0,0 0-1,1-1 1,-1 1 0,0 0 0,0 0 0,1-1-1,-1 1 1,0 0 0,0 0 0,1 0-1,-1-1 1,0 1 0,1 0 0,-1 0-1,0 0 1,1 0 0,-1 0 0,0 0 0,1 0-1,-1 0 1,0 0 0,1 0 0,-1 0-1,0 0 1,1 0 0,-1 0 0,0 0-1,1 0 1,-1 0 0,0 0 0,0 0 0,1 0-1,-1 0 1,0 1 0,1-1 0,-1 0-1,0 0 1,0 0 0,1 1 0,-1-1-1,0 0 1,0 0 0,1 1 0,-1-1 0,3 23 83,-8 26 71,5-49-154,-21 86 321,14-66-190,2 0 0,0 1 0,2 0 0,-2 30-1,5-48-109,1-3-22,-1 0 0,1-1 0,0 1 0,0-1 0,-1 1 0,1-1 0,0 0 0,-1 1 0,1-1 0,-1 0 0,1 1 0,-1-1 0,1 0 0,-1 0 0,1 0 0,-1 1 0,0-1 0,1-1 0,10-28-520,0-1 0,-2-1 0,9-61 0,6-25-579,-17 103 852,-7 15 230,0 0 0,0 0 0,0 0 0,1 0 0,-1 0 0,0 0 0,0 0 0,0 0 0,0 0 0,0 0 0,0 0 0,1 0 0,-1 0 0,0 0 0,0 0-1,0 0 1,0 0 0,0 0 0,1 0 0,-1 0 0,0 0 0,0 0 0,0 0 0,0 0 0,0 0 0,0 0 0,1 0 0,-1 0 0,0 0 0,0 0 0,0 0 0,0 0 0,0 0 0,0 0 0,1 1 0,-1-1 0,0 0 0,0 0 0,0 0 0,0 0 0,0 0 0,0 0 0,0 0 0,0 1 0,0-1-1,1 2-252,0-1 0,-1 1 0,0 0-1,1 0 1,-1 0 0,0 0 0,0-1-1,0 1 1,0 0 0,0 0 0,0 0-1,-1 3 1,-1 2-2887</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8.364"/>
    </inkml:context>
    <inkml:brush xml:id="br0">
      <inkml:brushProperty name="width" value="0.05" units="cm"/>
      <inkml:brushProperty name="height" value="0.05" units="cm"/>
    </inkml:brush>
  </inkml:definitions>
  <inkml:trace contextRef="#ctx0" brushRef="#br0">0 308 6656,'3'-14'79,"0"-1"0,-1 0 0,-1 1 0,-1-25 1,0 21 51,1 0 0,3-28 0,4 2 358,-4 21 88,10-39 0,-17 76-186,1-1-1,1 1 1,-1 0 0,3 27 0,-2 12-63,-2-14-271,-3 77-2311,6-102-3719</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9.647"/>
    </inkml:context>
    <inkml:brush xml:id="br0">
      <inkml:brushProperty name="width" value="0.05" units="cm"/>
      <inkml:brushProperty name="height" value="0.05" units="cm"/>
    </inkml:brush>
  </inkml:definitions>
  <inkml:trace contextRef="#ctx0" brushRef="#br0">0 546 9984,'0'0'1941,"1"-2"-1600,3-10-102,-1 1-1,-1 0 0,0-1 1,0 0-1,-2 1 1,1-1-1,-1 0 0,-2-12 1,1-28 325,3 21-468,2 1 0,0-1 0,2 1 0,1 0 0,14-36 0,-16 53-52,1 0 1,0 1-1,1 0 1,0 0-1,1 1 1,10-12 0,-12 17-33,0 0 0,0 0 1,1 1-1,-1 0 0,1 0 1,0 1-1,0 0 0,1 0 1,0 0-1,15-4 1,-21 7-13,1 0 0,-1 1 0,1-1 0,0 1 0,-1-1 0,1 1 0,0 0 0,0 0 0,-1 0 0,1 1 0,0-1 0,-1 1 0,1-1 0,-1 1 0,1 0 0,0 0 0,-1 0 0,0 0 0,1 1 0,-1-1 0,0 1 0,0-1 0,1 1 0,-1 0 0,0 0 0,-1 0 0,1 0 0,0 0 0,-1 0 0,1 0 0,-1 1 0,3 3 0,2 8 0,-1 0 0,-1 0 0,0 0 0,4 27 0,-5-29 0,0 8 32,-1 0 1,-1-1 0,-1 1 0,-3 27-1,-16 80 178,14-100-199,2-1-1761,0 48 1,3-62-6912</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0.469"/>
    </inkml:context>
    <inkml:brush xml:id="br0">
      <inkml:brushProperty name="width" value="0.05" units="cm"/>
      <inkml:brushProperty name="height" value="0.05" units="cm"/>
    </inkml:brush>
  </inkml:definitions>
  <inkml:trace contextRef="#ctx0" brushRef="#br0">175 276 11392,'10'0'176,"-27"4"224,-33 3 304,45-7-651,0-1 1,0 1 0,-1-1-1,1 0 1,1-1 0,-1 1 0,0-1-1,0 0 1,0 0 0,1-1-1,-1 1 1,1-1 0,0 0 0,0 0-1,0 0 1,0-1 0,1 1-1,-1-1 1,1 0 0,0 0 0,0 0-1,0-1 1,1 1 0,-1-1-1,1 1 1,-3-11 0,3 9-32,0-1 1,1 0-1,0 1 1,0-1-1,0 0 0,1 0 1,0 1-1,1-1 1,-1 0-1,1 0 0,1 1 1,-1-1-1,1 1 1,0-1-1,0 1 1,1-1-1,0 1 0,0 0 1,8-10-1,-7 11-21,0 0 1,0 0-1,0 1 0,1-1 1,0 1-1,0 0 0,0 1 0,0-1 1,1 1-1,-1 0 0,1 0 0,0 1 1,0-1-1,0 1 0,0 1 1,0-1-1,0 1 0,1 0 0,-1 0 1,9 1-1,-10 1-1,1-1-1,0 1 1,-1 1 0,1-1 0,-1 1-1,1 0 1,-1 0 0,0 1 0,0 0 0,0 0-1,0 0 1,0 0 0,-1 1 0,0-1-1,1 1 1,-1 0 0,-1 1 0,1-1-1,0 1 1,-1-1 0,0 1 0,4 9 0,-3-5-43,0-1 0,-1 1 1,0 0-1,0 0 0,-1 0 1,0 0-1,-1 1 0,1-1 1,-2 1-1,0-1 0,-1 13 1,1-18 2,-1 0 0,0 0 0,0 0 1,0 0-1,-1 0 0,1 0 1,-1 0-1,0-1 0,0 1 0,0 0 1,0-1-1,-1 0 0,1 0 0,-1 0 1,0 0-1,0 0 0,0 0 1,0-1-1,-1 1 0,1-1 0,-1 0 1,1 0-1,-1 0 0,0-1 1,0 1-1,0-1 0,0 0 0,-4 1 1,-12 1-2351,0 1-4436</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1.321"/>
    </inkml:context>
    <inkml:brush xml:id="br0">
      <inkml:brushProperty name="width" value="0.05" units="cm"/>
      <inkml:brushProperty name="height" value="0.05" units="cm"/>
    </inkml:brush>
  </inkml:definitions>
  <inkml:trace contextRef="#ctx0" brushRef="#br0">1 251 4992,'4'-12'143,"1"1"0,1-1 0,0 1 0,1 1 0,13-18 1,2-3 938,-5 7-467,0 2-1,2 0 0,0 1 1,26-22-1,-36 40-463,-9 13 55,-10 14 56,-7 6-369,11-17-654,-1 0 0,-17 22 0</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1.941"/>
    </inkml:context>
    <inkml:brush xml:id="br0">
      <inkml:brushProperty name="width" value="0.05" units="cm"/>
      <inkml:brushProperty name="height" value="0.05" units="cm"/>
    </inkml:brush>
  </inkml:definitions>
  <inkml:trace contextRef="#ctx0" brushRef="#br0">68 140 2176,'-2'1'34,"1"0"0,0 0 1,0 0-1,1 0 0,-1 0 0,0 0 0,0 0 1,0 0-1,1 1 0,-1-1 0,1 0 0,-1 0 1,1 1-1,-1-1 0,1 0 0,0 1 0,-1-1 1,1 1-1,0-1 0,0 0 0,0 1 0,0-1 1,0 1-1,1-1 0,-1 0 0,0 1 0,1-1 1,-1 0-1,1 1 0,-1-1 0,1 0 0,-1 0 1,2 2-1,-1-1 332,0 1 0,0-1 0,0 1 1,-1 0-1,1-1 0,-1 1 0,1 0 0,-1-1 1,0 1-1,0 0 0,0-1 0,0 1 0,-1 0 1,0 3-1,-10-50 2694,6 24-2771,-1-11 154,2 0-1,0 0 1,2-39 0,6 117 90,-5-10-307,-2-1 0,-2 1 0,-2 0 0,-12 40 1,17-72-107,2-7-80,2-10-2126,-2 11 1537,3-14-8368</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4.376"/>
    </inkml:context>
    <inkml:brush xml:id="br0">
      <inkml:brushProperty name="width" value="0.05" units="cm"/>
      <inkml:brushProperty name="height" value="0.05" units="cm"/>
    </inkml:brush>
  </inkml:definitions>
  <inkml:trace contextRef="#ctx0" brushRef="#br0">0 549 8320,'8'-23'1088,"-9"42"256,4-48-42,-2 15-828,1-1 1,0 1-1,8-25 1,24-86 639,-24 79-849,27-69 1,-33 103-239,2 0 0,-1 0 0,2 1-1,0 0 1,0 0 0,0 0 0,2 1 0,-1 1 0,1-1 0,14-10 0,-21 18-24,0 0 0,0 1 1,1-1-1,-1 0 0,0 1 1,1 0-1,-1-1 0,1 1 1,0 0-1,-1 0 0,1 1 0,0-1 1,0 1-1,-1-1 0,1 1 1,0 0-1,0 0 0,0 0 1,-1 0-1,4 1 0,-3 0-1,0 1 0,-1-1 0,1 1 0,-1-1 0,0 1-1,0 0 1,0 0 0,0 0 0,0 0 0,0 0 0,0 1 0,0-1-1,-1 0 1,1 1 0,-1 0 0,0-1 0,0 1 0,0 0 0,1 3 0,4 14 32,-2 0 1,0 1 0,-1-1 0,-1 1 0,-1 0 0,0-1 0,-2 1 0,-4 28 0,-4 5 138,-31 103 1,23-112 33,14-39-1056,13-27-2029,-4 7-5911</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5.182"/>
    </inkml:context>
    <inkml:brush xml:id="br0">
      <inkml:brushProperty name="width" value="0.05" units="cm"/>
      <inkml:brushProperty name="height" value="0.05" units="cm"/>
    </inkml:brush>
  </inkml:definitions>
  <inkml:trace contextRef="#ctx0" brushRef="#br0">231 250 8576,'4'36'0,"-4"-35"25,0-1 0,0 0 0,0 0 0,-1 1 0,1-1 0,0 0 0,0 0 0,0 1 0,-1-1 0,1 0 0,0 0 0,0 0 0,-1 1 0,1-1 0,0 0 0,0 0 0,-1 0 0,1 0 0,0 0 0,0 0 0,-1 0 0,1 1 0,0-1 0,-1 0 0,1 0 0,0 0 0,-1 0 0,1 0 0,0 0 0,0 0 0,-1 0 0,1-1 0,0 1 0,-1 0 0,1 0 0,0 0 0,0 0 0,-1 0 0,1 0 0,-1-1 0,-20-5 1797,7 2-1064,-26-3 5,26 5-577,-1-1 0,1 0-1,-1-1 1,1 0 0,-26-12-1,38 15-178,-1-1-1,1 0 0,0 1 1,0-1-1,0 0 1,0 0-1,0 0 0,0 0 1,0-1-1,1 1 0,-1-1 1,1 1-1,-1-1 1,1 1-1,0-1 0,0 1 1,0-1-1,0-3 1,0 1 15,1-1 1,-1 1-1,1-1 1,0 1-1,1 0 1,-1-1-1,1 1 1,0 0-1,3-7 1,-1 3 3,0 1 0,0 0 1,1-1-1,1 1 0,-1 1 0,1-1 0,0 1 1,1 0-1,0 0 0,0 0 0,10-8 1,-8 10-22,1 0 0,-1 1 1,1 0-1,0 0 0,16-4 1,-23 7-3,1 0 1,-1 1 0,1-1-1,-1 0 1,1 1 0,0 0-1,-1-1 1,1 1 0,-1 0-1,1 1 1,0-1 0,-1 0 0,1 1-1,-1-1 1,1 1 0,-1 0-1,1 0 1,-1 0 0,1 0-1,-1 0 1,0 0 0,0 1-1,1-1 1,-1 1 0,2 2 0,1 4 41,-1 1 1,0 0 0,0-1 0,-1 2 0,0-1-1,0 0 1,-1 1 0,-1-1 0,1 1 0,-2-1 0,1 1-1,-1 0 1,-2 12 0,2-14-10,-1 0 1,0 0-1,-1 0 0,0 0 1,0-1-1,-1 1 0,0-1 0,0 1 1,0-1-1,-1 0 0,0 0 1,-1 0-1,0-1 0,0 0 1,0 0-1,-9 8 0,6-8-17,0-2-1,-1 1 1,1-1-1,-1 0 1,0-1-1,0 0 1,-10 2-1,14-3-27,-1-1 0,1 0 0,-1 0 0,1-1 0,-1 0 0,1 0 0,-1 0 0,1-1 0,-1 1 0,1-1 0,-1 0 0,1-1 0,-8-2 0,12 3-90,0 0 0,0 1 1,0-1-1,0 1 0,1-1 1,-1 0-1,0 0 0,0 0 1,0 1-1,1-1 0,-1 0 1,1 0-1,-1 0 0,1 0 1,-1 0-1,1 0 0,-1 0 1,1 0-1,0 0 0,-1 0 1,1 0-1,0-1 0,0 1 1,0 0-1,0 0 0,0 0 1,0 0-1,0 0 0,0 0 1,1 0-1,0-2 0,1-11-8647</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5.017"/>
    </inkml:context>
    <inkml:brush xml:id="br0">
      <inkml:brushProperty name="width" value="0.1" units="cm"/>
      <inkml:brushProperty name="height" value="0.6" units="cm"/>
      <inkml:brushProperty name="color" value="#FFC114"/>
      <inkml:brushProperty name="inkEffects" value="pencil"/>
    </inkml:brush>
  </inkml:definitions>
  <inkml:trace contextRef="#ctx0" brushRef="#br0">0 83 9856,'0'0'0,"0"0"0,0 0 0,0 0 0,0 0 0,5-4 0,4-4 0,3-2 0,1-3 0,0 0 0,-2 1 128,-3 3 0,-1 2 128,-4 2-128,0 4 128,-3 2-128,0 1 128,0 2 0,-1 2 0,1 0 0,-2 0 0,-1 0-128,-3 0 128,0 0 0,-1 0 0,0 1-128,0 0 128,1 0-128,1-2 0,0-1 0,2-1 0,1-1 0,1-1 0,1-3-128,0-1 128,0-2-128,0-2 128,2-1-128,0-1 128,3-2-128,1 1 0,2 0 0,0 3 0,1 4 0,-1 2 0,-1 4 0,0 3 128,-1 3 0,-1 2 0,-1 1 0,-1 0 0,-1 1 0,-1-2 0,-1-1 0,-1-2 0,-1-2 0,1-1 0,-2-1 0,0-1 0,0-1 0,-1-1-1,-1 0 1,-1-2 0,-1-2-128,-1-1 128,-1-3-128,0-1 128,1-1-128,0-1 128,2 0-128,2 0 0,3 1 0,3 1 0,3 0 0,3 0 0,3 0 0,2 2 0,2 1-128,1 3 128,0 2-128,-2 3 128,-2 4 0,-1 2 0,-4 2 0,-2 1 0,-3 1 0,-2-1 0,-3-1 0,-1-2 0,-2-2 0,0-3 128,0-1-128,-1-3 0,0 0 0,0-2 128,1-1-128,-1 0 0,-1-1 0,0-1 0,0 0 0,-1-1 0,1 0 0,1-2 0,1 1-128,3 1 0,3 1-511,3 4 127,4 1-384,2 3 0,1 3-8960,0 0 5760</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6.250"/>
    </inkml:context>
    <inkml:brush xml:id="br0">
      <inkml:brushProperty name="width" value="0.05" units="cm"/>
      <inkml:brushProperty name="height" value="0.05" units="cm"/>
    </inkml:brush>
  </inkml:definitions>
  <inkml:trace contextRef="#ctx0" brushRef="#br0">13 255 8704,'22'-24'8,"-23"22"2,-4 3 4,-18 12 82,23-13-83,0 0 1,0 0-1,0 0 1,0 0-1,0 0 1,0-1-1,0 1 1,0 0-1,0 0 0,0 0 1,0 0-1,-1 0 1,1 0-1,0 0 1,0-1-1,0 1 1,0 0-1,0 0 1,0 0-1,0 0 1,0 0-1,0 0 1,0 0-1,0 0 1,0 0-1,-1 0 1,1 0-1,0-1 1,0 1-1,0 0 0,0 0 1,0 0-1,0 0 1,0 0-1,0 0 1,-1 0-1,1 0 1,0 0-1,0 0 1,0 0-1,0 0 1,0 0-1,0 0 1,0 0-1,-1 0 1,1 0-1,0 0 1,0 0-1,0 0 1,0 1-1,0-1 0,0 0 1,0 0-1,0 0 1,-1 0-1,1 0 1,0 0-1,0 0 1,0 0-1,0 0 1,0 0-1,0 0 1,0 1-1,0-1 1,6-15 599,15-15 202,15-15 64,-23 28-683,0 1 0,1 0 0,25-21 1,-25 25-104,35-25 244,-46 35-303,1-1 0,-1 2 0,1-1 0,-1 0 1,1 1-1,0-1 0,0 1 0,0 0 0,-1 1 1,1-1-1,0 0 0,7 1 0,-11 0-29,0 1-1,0-1 0,0 0 1,1 0-1,-1 0 0,0 1 1,0-1-1,0 0 0,0 0 1,1 1-1,-1-1 0,0 0 1,0 1-1,0-1 1,0 0-1,0 0 0,0 1 1,0-1-1,0 0 0,0 1 1,0-1-1,0 0 0,0 1 1,0-1-1,0 0 0,0 0 1,0 1-1,0-1 0,0 0 1,-1 1-1,1-1 0,0 0 1,0 0-1,0 1 1,0-1-1,-1 0 0,1 0 1,0 1-1,-9 15 50,8-13-22,-14 24-51,-2-2-1,-35 45 1,10-22-2973,29-34-4176</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6.804"/>
    </inkml:context>
    <inkml:brush xml:id="br0">
      <inkml:brushProperty name="width" value="0.05" units="cm"/>
      <inkml:brushProperty name="height" value="0.05" units="cm"/>
    </inkml:brush>
  </inkml:definitions>
  <inkml:trace contextRef="#ctx0" brushRef="#br0">30 483 8960,'-26'-7'0,"26"7"1,0-1 1,-1 1 0,1-1 0,0 1-1,-1 0 1,1-1 0,0 1 0,0-1-1,0 1 1,-1 0 0,1-1 0,0 1-1,0-1 1,0 1 0,0-1 0,0 1-1,0-1 1,0 1 0,0-1 0,0 1-1,0-1 1,0 1 0,0-1 0,0 1 0,0 0-1,0-1 1,1 1 0,-1-1 0,0 1-1,0-1 1,0 1 0,1-1-1,10-23 120,-5 12-43,0-11 228,0-1 1,4-45-1,1-7 161,3-21-174,-11 66 8,1 1-1,12-44 1,-11 189 1448,-8-65-1372,-19 92-1,8-65-62,24-115-2959,-2 13-5355</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8.489"/>
    </inkml:context>
    <inkml:brush xml:id="br0">
      <inkml:brushProperty name="width" value="0.05" units="cm"/>
      <inkml:brushProperty name="height" value="0.05" units="cm"/>
    </inkml:brush>
  </inkml:definitions>
  <inkml:trace contextRef="#ctx0" brushRef="#br0">4 462 10240,'18'-19'218,"-18"16"-40,-10 12-41,9-9-89,1 1 1,0-1-1,0 0 0,0 1 1,-1-1-1,1 0 0,0 1 1,-1-1-1,1 0 0,0 0 1,-1 1-1,1-1 0,0 0 1,-1 0-1,1 1 0,0-1 1,-1 0-1,1 0 0,-1 0 1,1 0-1,0 0 0,-1 0 1,1 0-1,-1 1 0,1-1 1,0 0-1,-1 0 0,1-1 1,-1 1-1,0-12 1578,2 1-1139,2-70 793,16-100-1,-15 147-1185,-3 20-8,0-1-1,1 1 1,5-17 0,-6 27-75,1 0 0,-1 1 1,1-1-1,-1 1 0,1 0 0,0-1 1,0 1-1,0 0 0,1 0 1,-1 1-1,1-1 0,-1 0 1,1 1-1,0-1 0,0 1 1,0 0-1,5-2 0,-6 3-7,1 0 0,0 0-1,-1 0 1,1 0 0,0 1-1,0 0 1,-1-1-1,1 1 1,0 0 0,0 0-1,-1 0 1,1 1 0,0-1-1,0 1 1,-1-1-1,1 1 1,0 0 0,-1 0-1,1 0 1,-1 1-1,1-1 1,-1 0 0,0 1-1,1 0 1,-1-1 0,0 1-1,3 3 1,0 0 9,-1 1 0,1-1 1,-1 1-1,0 0 0,0 0 1,-1 1-1,0-1 0,0 1 1,3 10-1,-1 2 40,-1 1 1,-1 0-1,-1 0 0,-1 0 1,-1 0-1,0 0 0,-2 0 1,0 0-1,-9 34 0,11-53-134,-1 0 0,1 0-1,0 0 1,-1 0-1,1 0 1,0 0 0,0 0-1,0 0 1,0 0-1,0 0 1,0 0 0,0 0-1,0 0 1,1 0-1,-1 0 1,0 0 0,0 0-1,1 1 1,0-2-49,-1 0-1,1 0 1,0 0 0,-1 0 0,1 1-1,-1-1 1,1 0 0,-1 0-1,1 0 1,-1-1 0,1 1 0,-1 0-1,1 0 1,-1 0 0,1 0 0,0 0-1,-1-1 1,1 1 0,-1 0 0,0 0-1,1-1 1,-1 1 0,1 0 0,-1-1-1,1 1 1,-1 0 0,0-1 0,1 1-1,-1-1 1,0 1 0,1-1 0,-1 0-1</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9.233"/>
    </inkml:context>
    <inkml:brush xml:id="br0">
      <inkml:brushProperty name="width" value="0.05" units="cm"/>
      <inkml:brushProperty name="height" value="0.05" units="cm"/>
    </inkml:brush>
  </inkml:definitions>
  <inkml:trace contextRef="#ctx0" brushRef="#br0">166 84 9344,'0'2'94,"1"0"-1,-1 0 1,0 0 0,0 0 0,0 0 0,0 0 0,-1 0 0,1 0-1,0 0 1,-1 0 0,0 0 0,1 0 0,-1 0 0,0 0 0,0 0 0,0 0-1,0-1 1,0 1 0,-1 0 0,1-1 0,0 1 0,-1-1 0,1 1-1,-1-1 1,0 0 0,1 0 0,-1 0 0,0 0 0,-2 1 0,0 1 100,-1 0 0,1-1 1,-1 0-1,1 0 0,-1-1 1,0 1-1,0-1 0,0 0 1,0 0-1,0-1 0,0 1 1,0-1-1,0 0 1,-6-1-1,8 0-140,0 1 1,0-1-1,0 0 1,1 0-1,-1 0 0,0-1 1,1 1-1,-1-1 1,0 1-1,1-1 1,0 0-1,0 0 1,-1 0-1,1 0 0,0 0 1,0 0-1,1-1 1,-1 1-1,0-1 1,1 1-1,0-1 0,-1 0 1,1 1-1,0-1 1,-1-6-1,1 6-48,1 0 1,-1 0-1,0 0 0,1 0 0,0 0 0,0-1 0,0 1 1,0 0-1,1 0 0,-1 0 0,1 0 0,-1 0 1,1 0-1,0 0 0,1 0 0,-1 0 0,0 0 1,1 0-1,-1 1 0,1-1 0,0 1 0,0-1 0,0 1 1,3-3-1,-1 2 1,-1 0 0,1 1 0,0 0 1,0 0-1,0 0 0,0 0 0,0 0 1,0 1-1,1 0 0,-1 0 0,1 0 0,-1 0 1,0 1-1,1-1 0,-1 1 0,6 1 0,-2-1 1,1 1 0,0 1 0,-1-1 0,1 1 0,-1 1 0,0-1 0,11 6 0,-17-7-6,0 0 0,-1 0-1,1 0 1,-1 0-1,1 1 1,-1-1 0,1 0-1,-1 1 1,0-1-1,0 1 1,0-1 0,0 1-1,0-1 1,0 1-1,0 0 1,0-1 0,-1 1-1,1 0 1,-1 0-1,1 0 1,-1 0 0,0-1-1,1 1 1,-1 0-1,0 0 1,0 0 0,0 0-1,-1 0 1,1 0-1,0-1 1,-1 1 0,1 0-1,-1 0 1,0 0-1,0-1 1,1 1 0,-1 0-1,0-1 1,-3 4-1,-1 3-293,-1 0-1,0-1 0,0 1 0,-1-1 0,0 0 0,0-1 0,0 0 0,-1 0 0,0-1 0,0 1 0,-1-2 0,1 1 0,-1-1 0,-13 4 0,8-3-7984</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9.987"/>
    </inkml:context>
    <inkml:brush xml:id="br0">
      <inkml:brushProperty name="width" value="0.05" units="cm"/>
      <inkml:brushProperty name="height" value="0.05" units="cm"/>
    </inkml:brush>
  </inkml:definitions>
  <inkml:trace contextRef="#ctx0" brushRef="#br0">1 295 13056,'8'-40'0,"34"10"0,99-105 106,-60 52 278,-81 83-378,1-1 1,-1 1-1,0-1 0,1 1 0,-1-1 1,1 1-1,-1 0 0,0-1 0,1 1 0,-1 0 1,1-1-1,-1 1 0,1 0 0,-1 0 1,1-1-1,-1 1 0,1 0 0,-1 0 0,1 0 1,-1 0-1,1-1 0,0 1 0,-1 0 0,1 0 1,-1 0-1,1 0 0,-1 1 0,1-1 1,-1 0-1,1 0 0,-1 0 0,1 0 0,0 0 1,0 1-1,-1 0 8,1 1-1,-1-1 1,1 0-1,-1 1 1,0-1 0,0 0-1,0 1 1,0-1 0,0 0-1,0 1 1,0-1-1,0 1 1,-1 1 0,-12 45 47,-2-15-3859</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0.452"/>
    </inkml:context>
    <inkml:brush xml:id="br0">
      <inkml:brushProperty name="width" value="0.05" units="cm"/>
      <inkml:brushProperty name="height" value="0.05" units="cm"/>
    </inkml:brush>
  </inkml:definitions>
  <inkml:trace contextRef="#ctx0" brushRef="#br0">24 228 8960,'-2'0'105,"1"1"0,-1 0-1,1 0 1,0-1 0,-1 1 0,1 0 0,0 0 0,0 1 0,0-1 0,0 0 0,0 0 0,0 0-1,0 1 1,0-1 0,0 0 0,0 1 0,1-1 0,-1 1 0,1-1 0,-1 1 0,1-1 0,-1 1-1,1-1 1,0 1 0,0 0 0,0-1 0,0 1 0,0-1 0,0 1 0,0 0 0,1 2 0,-1 15 250,-1 0 678,2-25-41,1-33-308,-1-132 244,-3 78-598,7 216-330,-7-93 21,1-24-293,0 1 0,1-1 0,0 1 0,0-1 0,0 1 0,0-1 0,1 1 0,0-1 1,1 0-1,-1 1 0,5 8 0,0-4-8773</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8.062"/>
    </inkml:context>
    <inkml:brush xml:id="br0">
      <inkml:brushProperty name="width" value="0.05" units="cm"/>
      <inkml:brushProperty name="height" value="0.05" units="cm"/>
    </inkml:brush>
  </inkml:definitions>
  <inkml:trace contextRef="#ctx0" brushRef="#br0">2 398 6784,'0'0'2197,"0"-3"-1728,-2-57 145,3 1-1,2-1 0,18-100 1,-20 157-614,-1-1 0,1 0 0,-1 0 0,1 0 0,0 0 0,0 0 0,1 1 0,-1-1 0,1 0 0,2-3 0,-3 5 0,0 1 0,1 0 0,0 0 0,-1 0 0,1 1 0,-1-1 0,1 0 0,0 1 0,0-1 0,0 1 0,-1-1 0,1 1 0,0 0 0,0 0 0,0-1 0,0 2 0,-1-1 0,1 0 0,0 0 0,0 0 0,3 2 0,-2-1 9,1 0 1,0 0-1,-1 0 1,1 1 0,-1 0-1,1 0 1,-1 0 0,0 0-1,0 0 1,0 0-1,0 1 1,0 0 0,-1-1-1,1 1 1,-1 0-1,0 0 1,1 1 0,-1-1-1,-1 0 1,1 1 0,0-1-1,-1 1 1,0-1-1,1 7 1,4 11 79,-1 1 1,-1 0-1,1 24 0,-3-24-46,33 208 725,-34-224-854,1 1 1,-1 0 0,2 0-1,-1-1 1,6 11 0,-6-16-882,-1-6-329,-1 4 764,0-8-6017</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8.912"/>
    </inkml:context>
    <inkml:brush xml:id="br0">
      <inkml:brushProperty name="width" value="0.05" units="cm"/>
      <inkml:brushProperty name="height" value="0.05" units="cm"/>
    </inkml:brush>
  </inkml:definitions>
  <inkml:trace contextRef="#ctx0" brushRef="#br0">21 405 4224,'-10'-118'608,"5"80"79,-1-55 0,7 81-611,-1 0 0,2 0 0,-1 0 0,2 0 0,0 0 0,0 1 0,1-1 0,8-18 0,-11 28-63,0 0 0,0 0 0,0 1 0,0-1-1,0 0 1,0 1 0,1-1 0,-1 0-1,1 1 1,-1 0 0,1-1 0,-1 1-1,1 0 1,0 0 0,-1 0 0,1 0 0,0 0-1,0 0 1,0 0 0,0 0 0,0 1-1,0-1 1,0 1 0,0 0 0,0 0-1,0-1 1,0 1 0,0 1 0,0-1 0,4 1-1,-3 0 54,0 0-1,0 0 1,0 0-1,0 1 1,0 0 0,-1-1-1,1 1 1,-1 0-1,1 0 1,-1 1-1,0-1 1,1 0-1,-1 1 1,0-1-1,-1 1 1,1 0-1,0 0 1,-1 0 0,2 3-1,1 6 247,0 1 0,0-1 0,-2 1 0,1 0 0,0 18 0,-3-24-194,1 1 0,-1-1 0,-1 0-1,1 0 1,-1 0 0,-1 0 0,1 0-1,-1 0 1,-1 0 0,1-1 0,-6 12-1,6-16-82,1 0 0,0-1 0,-1 1 0,0 0 0,1 0 0,-1-1 0,0 1 0,0-1 0,0 0 0,0 1 0,0-1 0,0 0 0,0 0 0,0 0 0,-1 0 0,1-1 0,0 1 0,-1-1 0,-3 1 0,-17 0-2356</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9.796"/>
    </inkml:context>
    <inkml:brush xml:id="br0">
      <inkml:brushProperty name="width" value="0.05" units="cm"/>
      <inkml:brushProperty name="height" value="0.05" units="cm"/>
    </inkml:brush>
  </inkml:definitions>
  <inkml:trace contextRef="#ctx0" brushRef="#br0">0 246 5504,'1'-2'176,"-1"0"-1,1 0 1,-1 1 0,1-1 0,0 1 0,-1-1-1,1 1 1,0-1 0,0 1 0,0-1 0,1 1-1,-1 0 1,0-1 0,0 1 0,1 0 0,-1 0-1,3-2 1,15-14 500,4-7-271,1 1 0,27-20 1,-26 23-136,0-1 0,26-30 0,-39 33 77,-21 32-32,-1 8-261,7-15-367,-1 0 1,1 0-1,-1-1 1,0 1-1,0-1 1,-7 7-1</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0.352"/>
    </inkml:context>
    <inkml:brush xml:id="br0">
      <inkml:brushProperty name="width" value="0.05" units="cm"/>
      <inkml:brushProperty name="height" value="0.05" units="cm"/>
    </inkml:brush>
  </inkml:definitions>
  <inkml:trace contextRef="#ctx0" brushRef="#br0">1 418 128,'7'-24'684,"-1"-1"1,-1 0-1,2-47 1,-7-74-340,-1 124-420,1-47-698,0 40 368,0 24 161,0 8-41,22 361 7240,-21-348-7979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6.592"/>
    </inkml:context>
    <inkml:brush xml:id="br0">
      <inkml:brushProperty name="width" value="0.1" units="cm"/>
      <inkml:brushProperty name="height" value="0.6" units="cm"/>
      <inkml:brushProperty name="color" value="#FFC114"/>
      <inkml:brushProperty name="inkEffects" value="pencil"/>
    </inkml:brush>
  </inkml:definitions>
  <inkml:trace contextRef="#ctx0" brushRef="#br0">158 77 5632,'0'0'0,"-1"-5"128,0-4 128,0 0 768,-2 0 128,0 2-128,-1 2 128,-1 1-384,1 2 128,-2 1-256,0 2 0,1 1-256,-1 0 0,0-1-128,0 1 128,1 0-128,1-1 0,2 1-128,1 0 128,1 1-128,3 0 128,2 0-128,2 2 128,2 2-129,1 0 1,0 1 0,-1 0 0,-1-1 0,0-1 0,-2 0 0,-2-3 0,0 1-128,-2-2 128,-1-1-128,-1-1 128,-2-2-128,-1 0 128,-2-1-128,-1 0 128,-1 0-128,0 0 128,-1 1-128,0-1 128,1 1-128,0-2 128,0 1-128,1-2 0,0 1 0,1-1 0,0 1 0,1-1 0,3 0 0,2 0 0,1 1 0,3 0 0,3 0 0,1 1 0,3 0 0,1 0 0,-1 2 0,0 0 0,-1 2 0,-2 0 0,-2 1 0,-3 1 128,-3 1-128,-2-1 128,-2 1-128,-2-1 128,-2-1-128,0 0 128,-1 0-128,1-1 128,1 0-128,0 0 128,1 0-128,1 0 0,0 0 0,1-1 0,-1 0 0,0-1 128,0-1-128,0 0 0,-1 0 0,0 0 0,1 0 0,1 0 0,1 1 0,0 0 0,3 1 0,0 0 0,2 0 0,2 1 0,1 0 0,1 0 0,1 1 0,-2 1 0,0 1 0,-3 1 0,-2-1 0,-1 0 0,-3-1 0,0-1 0,-2-1 0,0 0 0,-2-2 0,-1 0 0,-1 0 0,0-1 0,-1-1 0,-1 0 0,0-1 0,0 0 0,1-1 0,1 0 0,2 0-128,1 1 128,1-2-128,3 1 128,4-2-128,2 1 128,4 0-128,3 1 128,1 2-128,0 2 128,-1 0 0,-2 2 0,-2 0 0,-3 1 0,-2 1 0,-2 0 0,-1 0 0,-1 1 0,0-2 0,-1 0 0,0 0-384,0-1 0,0 1-768,1 0-10495,0 1 6655</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1.799"/>
    </inkml:context>
    <inkml:brush xml:id="br0">
      <inkml:brushProperty name="width" value="0.05" units="cm"/>
      <inkml:brushProperty name="height" value="0.05" units="cm"/>
    </inkml:brush>
  </inkml:definitions>
  <inkml:trace contextRef="#ctx0" brushRef="#br0">1 387 4864,'2'-8'92,"2"-4"-270,-4 13 213,0-1-1,0 0 1,0 0 0,0 0 0,0 0 0,0 0-1,-1 0 1,1 0 0,0 0 0,0 0 0,0 1-1,0-1 1,0 0 0,0 0 0,0 0 0,0 0-1,0 0 1,0 0 0,0 0 0,-1 0 0,1 0-1,0 0 1,0 0 0,0 0 0,0 0 0,0 0-1,0 0 1,0 0 0,0 0 0,-1 0 0,1 0-1,0 0 1,0 0 0,0 0 0,0 0 0,0 0-1,0 0 1,0 0 0,0 0 0,0 0 0,-1 0-1,1 0 1,0 0 0,0 0 0,0 0 0,0 0-1,0 0 1,0 0 0,0-1 0,0 1 0,0 0-1,0 0 1,0 0 0,-1 0 0,1 0 0,0 0-1,0 0 1,0 0 0,0 0 0,0-1 0,0 1-1,0 0 1,0 0 0,0 0 0,0 0 498,-1-45-372,0-1 504,7-57 0,-4 89-563,0 1 0,0 0 1,2 0-1,0 0 0,0 0 0,1 1 0,1-1 0,13-21 1,-15 31-102,0-1-1,0 1 1,1 0 0,-1 0 0,1 0 0,0 1 0,0-1 0,0 1 0,0 0 0,0 1-1,0-1 1,0 1 0,1 0 0,-1 1 0,1-1 0,-1 1 0,0 0 0,1 0 0,-1 1-1,1-1 1,-1 1 0,0 1 0,8 2 0,-8-1 61,0 1 0,0 0 0,-1 1-1,1-1 1,-1 1 0,0 0 0,-1 0 0,1 0-1,-1 1 1,0-1 0,0 1 0,-1 0 0,1 0 0,-1 0-1,-1 0 1,2 9 0,2 14 376,-1-1 0,0 37 1,-3-45-266,-1-1 12,-1 0 1,-4 21-1,3-25-9,0 1-1,1 0 1,2 25-1,2-28-10,-3-13-200,0 1 0,0-1 0,0 0 0,0 0 0,0 0-1,0 0 1,0 1 0,0-1 0,0 0 0,0 0 0,0 0 0,0 0 0,0 1 0,0-1 0,0 0-1,0 0 1,0 0 0,0 0 0,0 1 0,0-1 0,0 0 0,1 0 0,-1 0 0,0 0 0,0 0-1,0 1 1,0-1 0,0 0 0,0 0 0,1 0 0,-1 0 0,0 0 0,0 0 0,0 0 0,0 0-1,0 1 1,1-1 0,-1 0 0,0 0 0,0 0 0,0 0 0,0 0 0,1 0 0,-1 0-1,0 0 1,0 0 0,0 0 0,0 0 0,1 0 0,-1 0 0,0 0 0,0 0 0,0 0 0,0-1-1,1 1 1,-1 0 0,0 0 0,0 0 0,0 0 0</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2.617"/>
    </inkml:context>
    <inkml:brush xml:id="br0">
      <inkml:brushProperty name="width" value="0.05" units="cm"/>
      <inkml:brushProperty name="height" value="0.05" units="cm"/>
    </inkml:brush>
  </inkml:definitions>
  <inkml:trace contextRef="#ctx0" brushRef="#br0">87 313 5248,'0'0'1301,"-3"-2"-832,-3-1-361,1 0 0,0 0 0,0-1 0,0 1-1,1-1 1,-1-1 0,1 1 0,0 0 0,0-1-1,0 0 1,1 0 0,-1 0 0,1-1-1,1 1 1,-1-1 0,1 1 0,-3-9 0,3 5-39,-1-1 1,1 0 0,1 0 0,0 0 0,0 0 0,1 0 0,0 0 0,1 0 0,0 0 0,3-12 0,-2 16-30,0 0 1,1 0-1,-1 1 1,1-1-1,1 1 0,-1 0 1,1 0-1,0 0 1,0 0-1,0 1 1,0-1-1,1 1 1,0 0-1,0 1 1,0-1-1,0 1 1,1 0-1,-1 0 0,1 1 1,0-1-1,0 1 1,0 1-1,0-1 1,0 1-1,0 0 1,0 0-1,0 1 1,7 0-1,-10 0 9,-1 1 0,0 0 0,0-1 0,0 1 0,0 0 0,1 1 0,-1-1 0,-1 0 0,1 0 0,0 1 0,0-1 0,0 1 0,-1 0 0,1-1 0,-1 1 0,1 0 0,-1 0-1,0 0 1,0 0 0,0 0 0,0 0 0,0 1 0,0-1 0,0 0 0,-1 0 0,1 1 0,-1-1 0,0 0 0,0 5 0,2 5 139,-2 0 1,0 0-1,0 0 0,-3 15 1,1-15 1,0-1 1,-1 1-1,-1-1 0,-7 18 1,10-27-257,0 1 0,0-1 0,0 0 0,0 1 0,0-1 0,-1 0 0,1 0 0,-1 0 0,1 0 0,-1 0 0,0 0 0,0-1 0,0 1 0,0 0 0,0-1 0,0 0 0,0 1 0,-1-1 0,1 0 0,0 0 0,-1 0 0,1-1 0,-1 1 0,1-1 0,-1 1 0,1-1 0,-4 0 0,-6-1-8382</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3.360"/>
    </inkml:context>
    <inkml:brush xml:id="br0">
      <inkml:brushProperty name="width" value="0.05" units="cm"/>
      <inkml:brushProperty name="height" value="0.05" units="cm"/>
    </inkml:brush>
  </inkml:definitions>
  <inkml:trace contextRef="#ctx0" brushRef="#br0">1 214 7552,'4'-22'53,"-1"20"80,-1 12 214,1-12-135,0-1 1,-1 1-1,1-1 0,-1 0 0,0 0 1,1 0-1,-1 0 0,2-6 0,-2 6-74,30-55 682,-25 41-555,1 1-1,2 1 0,19-27 0,-5 25 84,-19 16-192,-15 14-233,4-6-2334</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4.118"/>
    </inkml:context>
    <inkml:brush xml:id="br0">
      <inkml:brushProperty name="width" value="0.05" units="cm"/>
      <inkml:brushProperty name="height" value="0.05" units="cm"/>
    </inkml:brush>
  </inkml:definitions>
  <inkml:trace contextRef="#ctx0" brushRef="#br0">1 186 5504,'0'0'149,"1"4"107,7 36 825,-2 0 0,-1 0 0,0 70 0,3 40 611,-14-215-1014,4-90 1,15-82-951,-7 153 168,-6 75 55,2-9-104,-3 17 30,0 11-42,-7 34-441,3 0 0,2 0 0,2 1 0,5 57 0,-1-79-5580</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3.389"/>
    </inkml:context>
    <inkml:brush xml:id="br0">
      <inkml:brushProperty name="width" value="0.05" units="cm"/>
      <inkml:brushProperty name="height" value="0.05" units="cm"/>
    </inkml:brush>
  </inkml:definitions>
  <inkml:trace contextRef="#ctx0" brushRef="#br0">0 437 9344,'0'0'9109,"0"-3"-8896,8-134 1045,1-16 65,-8 146-1306,1 0-1,-1 0 1,1 0-1,0 1 0,1-1 1,0 0-1,0 1 1,0 0-1,1 0 0,0 0 1,0 0-1,0 0 1,1 1-1,0 0 1,0 0-1,0 0 0,1 0 1,-1 1-1,1 0 1,0 0-1,0 1 0,1 0 1,-1 0-1,1 0 1,-1 1-1,1 0 0,0 0 1,0 1-1,0-1 1,0 2-1,0-1 0,0 1 1,1 0-1,-1 0 1,0 1-1,0 0 1,0 0-1,9 3 0,-13-2 19,1 0 1,-1 0-1,1 1 0,-1-1 0,0 1 0,0-1 0,0 1 0,0 0 0,-1 0 0,1 0 0,-1 1 1,1-1-1,-1 0 0,0 1 0,-1 0 0,1-1 0,1 6 0,3 10 95,0 0 0,3 25 0,-5-24-106,1 12 125,-2 0 0,0 1 1,-3 0-1,0 0 0,-7 37 1,9-45-36,-2-24-120,0-1-1,0 1 1,0 0-1,0 0 1,0-1-1,0 1 1,1 0-1,-1 0 1,0-1 0,1 1-1,-1 0 1,0-1-1,1 1 1,-1 0-1,1-1 1,-1 1-1,1-1 1,-1 1 0,1-1-1,0 1 1,-1-1-1,1 1 1,-1-1-1,1 1 1,0-1 0,-1 0-1,1 0 1,0 1-1,0-1 1,0 0-1,0 0-126,-1 0 0,0-1 0,0 1-1,1 0 1,-1-1 0,0 1 0,0-1 0,0 1-1,0 0 1,1-1 0,-1 1 0,0-1 0,0 1-1,0 0 1,0-1 0,0 1 0,0-1 0,0 1-1,0 0 1,0-1 0,0 1 0,0-1 0,-1 1-1,1 0 1,0-1 0,0 1 0,0-1 0,0 1 0,-1 0-1,1-1 1,0 1 0,0 0 0,-1-1 0,1 1-1,0 0 1,-1-1 0</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4.600"/>
    </inkml:context>
    <inkml:brush xml:id="br0">
      <inkml:brushProperty name="width" value="0.05" units="cm"/>
      <inkml:brushProperty name="height" value="0.05" units="cm"/>
    </inkml:brush>
  </inkml:definitions>
  <inkml:trace contextRef="#ctx0" brushRef="#br0">164 314 11904,'0'0'384,"3"23"746,-3-21-1041,0 0-1,0-1 0,-1 1 1,1-1-1,0 1 0,-1-1 1,1 1-1,-1-1 0,1 1 1,-1-1-1,0 1 0,0-1 1,1 0-1,-1 1 0,0-1 1,0 0-1,0 0 0,-1 0 1,1 0-1,0 0 0,0 0 1,0 0-1,-1 0 0,1 0 1,-1 0-1,-1 0 0,-2 1 31,1-1 0,-1 0 0,1 0 0,0 0 0,-1-1 0,1 1 0,-1-1 0,-7-1 0,8 0-104,0 0 0,1 0 0,-1 0 0,1-1 0,-1 1-1,1-1 1,0 0 0,0 0 0,0 0 0,0-1 0,0 1 0,0-1 0,1 0-1,-1 1 1,1-1 0,0 0 0,0 0 0,-4-7 0,0 0 35,1-1 0,0 0 0,0 0 0,-4-20 0,7 22-50,1 0 0,0-1 0,1 1 0,0 0 0,0 0 0,1 0 0,0 0 0,1 0 0,0 0 0,1 0 0,-1 0 0,2 0 0,-1 1 0,1 0 0,0-1 0,1 2 0,6-9 0,-7 9 0,2 0 0,-1 0 0,1 1 0,0-1 0,0 1 0,1 1 0,-1-1 0,1 1 0,1 0 0,-1 1 0,1 0 0,-1 0 0,1 1 0,0 0 0,1 0 0,-1 0 0,0 1 0,12-1 0,-16 3 28,1 0-1,0 1 0,-1-1 0,1 1 0,-1 0 0,1 0 0,-1 0 0,0 1 0,1 0 1,-1 0-1,0 0 0,0 0 0,0 0 0,0 1 0,-1 0 0,1 0 0,-1 0 0,4 3 1,5 8 125,-1-1 1,0 2-1,10 19 1,-20-34-153,1 6 48,0 0 0,0-1 0,0 1 1,0 0-1,-1 0 0,0 0 0,0 0 0,-1 1 0,0-1 0,0 0 0,0 0 0,-1 0 1,1 0-1,-2 0 0,1 0 0,-1 0 0,-2 7 0,2-7-10,0 0-1,0-1 1,-1 1-1,1 0 1,-1-1 0,-1 0-1,1 0 1,-1 0-1,0 0 1,0 0 0,0-1-1,-1 0 1,1 0-1,-1 0 1,0 0 0,0-1-1,-8 4 1,5-4-41,-1-1 0,1-1 0,0 1 0,-1-2 0,1 1 0,0-1 0,-1 0 0,1-1 0,-1 0 0,-8-2 0,-23-11-4883</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29.600"/>
    </inkml:context>
    <inkml:brush xml:id="br0">
      <inkml:brushProperty name="width" value="0.1" units="cm"/>
      <inkml:brushProperty name="height" value="0.6" units="cm"/>
      <inkml:brushProperty name="color" value="#FFC114"/>
      <inkml:brushProperty name="inkEffects" value="pencil"/>
    </inkml:brush>
  </inkml:definitions>
  <inkml:trace contextRef="#ctx0" brushRef="#br0">91 46 4864,'0'0'0,"0"0"128,0 0 128,0 0 128,0 0 128,0 0 128,0 0 0,0 0 0,0 0 0,0 0-128,0 0 128,0 0-256,0 0 128,0 0-128,0 0 128,0 0-128,0 0 128,0 0-128,0 0 128,1 5-128,1 4 0,1 2-128,-1 1 0,-1-1-128,-1-2 128,-1-2-128,-1-3 128,-2-2-128,-1-3 0,0-1-128,-1-1 128,1-1-128,1-1 128,0-1-128,2 0 128,1 0-128,1-1 128,0 0-128,1-1 0,2 1 0,0 0 0,1 2 0,1 1 0,-1 1 0,1 3 128,0 1-1,0 2 1,-1 1 0,0 1 128,-1 1 0,-1 0 0,-2 1-128,0 1 128,-1-1-128,-1-1 128,0-1-128,-2-2 128,0 0-128,0-3 128,-1 0-128,-1-1 128,0-1-128,-1-2 0,0-1-128,0-1 128,0 0-128,1-1 0,1-1 0,0 1 0,1 2 0,2 0 0,1 2 0,1 0 0,1 0 0,1 1 0,2 1 0,1 1 0,1 1 0,1 1 0,-1 0 0,1 1 0,0 1 0,0 0 128,0 0-128,0 0 128,-2 0-128,-1 0 128,-1-1 0,-1-1 0,-2 0 0,-2-1 0,-2 0-128,-1-1 128,-3 0-128,-1 0 128,-1-1-128,-2-1 0,0-2 0,0 0 0,1-2 0,2-1 0,3-1 0,3 0 0,3 1 0,2 0 0,4 0-128,1 2 128,1 2-256,0 0 128,1 3-512,0 1 0,-1 2-384,-1 1 128,0 0-11391,-2-1 7295</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0.954"/>
    </inkml:context>
    <inkml:brush xml:id="br0">
      <inkml:brushProperty name="width" value="0.1" units="cm"/>
      <inkml:brushProperty name="height" value="0.6" units="cm"/>
      <inkml:brushProperty name="color" value="#FFC114"/>
      <inkml:brushProperty name="inkEffects" value="pencil"/>
    </inkml:brush>
  </inkml:definitions>
  <inkml:trace contextRef="#ctx0" brushRef="#br0">31 113 11648,'0'0'0,"0"0"0,0 0 128,0 0 0,0 0 128,0 0 128,0 0 0,0 0 0,0 0 0,0 0-128,0 0 0,3-5-128,2-4 128,3-3-128,1-1 0,-1 2 0,1 2 0,-1 5 0,-1 5 128,-1 5-128,-1 3 128,-2 4 0,0 2 0,-3 1-1,-1 0 1,-1 1 0,-2 0 0,0-1 0,-2-1 0,1-2-128,0-3 128,-1-3-128,0-2 128,0-3-128,-1-2 0,0-3 0,1-2 0,0-2-128,0-1 128,3-2-128,0 0 128,3-2-128,0 1 0,2 1 0,2 0 0,-1 1 0,3 2 0,1 1 0,1 1 0,1 2 0,-1 1 0,-1 2 0,-1 2 0,-1 1 0,-2 2 128,-2 2-128,-2 2 128,-1 1 0,-2 1 0,-1-1 0,-2 0 0,0-2 0,-1-1 0,2-2-128,-1-3 128,1-3-128,-1-4 128,-1-3-128,0-5 0,0-5 0,3-3 0,3-2 0,4-1 0,3 1 0,3 3 0,1 2 0,2 5 0,-2 4 0,-1 7 0,-1 7 0,-2 5 0,-2 5 0,-3 2 0,-1 2-128,-1-2 128,-2-1-1152,-1-3 128,0-3-12159,1-4 7935</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2.138"/>
    </inkml:context>
    <inkml:brush xml:id="br0">
      <inkml:brushProperty name="width" value="0.1" units="cm"/>
      <inkml:brushProperty name="height" value="0.6" units="cm"/>
      <inkml:brushProperty name="color" value="#FFC114"/>
      <inkml:brushProperty name="inkEffects" value="pencil"/>
    </inkml:brush>
  </inkml:definitions>
  <inkml:trace contextRef="#ctx0" brushRef="#br0">1 80 9344,'0'0'0,"0"0"0,0 0 128,4-3 0,5-3 0,2-2 0,2-1 128,0 1 128,0 1 128,-1 1 0,-2 4 128,-1 1-128,-2 1 128,-1 3-128,-2 1 0,-1 1-128,-1 0 0,0 1-128,-1-1 128,1-3-128,0 0 0,-1-1-1,0-1 1,-1-1-128,1 1 128,-3 0-128,0 0 128,-1 1-128,-2-1 0,1 1 0,-1-1 128,0 0-128,0 0 0,0 0 0,1 0 0,0-1 0,1 1 0,1-2-128,0 0 128,3-1-128,1 0 128,3 1-128,1 1 128,3 1-128,0 1 128,2 2-128,-2 2 128,0 2-128,-2 1 128,-1 1-128,-2 0 128,-2 0-128,-2-2 128,-3-1-128,-2-3 128,-2-2-128,-2-2 128,-3-4-128,-1-2 128,-2-4-128,1-2 128,0-2-128,2 0 128,2 2-128,2 1 128,2 3-128,3 2 128,1 2-128,3 2 0,2 2-768,3 1 0,3 2-13055,-1 1 8319</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3.356"/>
    </inkml:context>
    <inkml:brush xml:id="br0">
      <inkml:brushProperty name="width" value="0.1" units="cm"/>
      <inkml:brushProperty name="height" value="0.6" units="cm"/>
      <inkml:brushProperty name="color" value="#FFC114"/>
      <inkml:brushProperty name="inkEffects" value="pencil"/>
    </inkml:brush>
  </inkml:definitions>
  <inkml:trace contextRef="#ctx0" brushRef="#br0">101 171 11904,'0'0'0,"3"-5"0,1-2 0,1-3 128,-1 1 0,-2 1 0,-2 2 128,-3 2 128,-1 2 0,-1 2-128,-1 1 0,-1 1 0,1-1 0,1-1 0,0-2 0,0 0 0,2-2 0,2 0-128,2 0 128,1-2-128,3 0 0,0 0-128,1 0 128,0 0-128,-1 2 128,0 2 0,-1 1-1,0 1 1,-2 1 0,0 0 0,-3 2 0,-1 1 0,-1 2 0,-1-1 0,0 1 0,-1 0 0,0-1 0,0-1 0,0-2 128,0 0-128,2-1 0,0-1 0,0 0 0,2-1-128,0 1 128,0 0-128,-2 0 128,1-1-128,-1-1 128,1-2-128,1-2 0,4-1 0,1-2 0,3 0 0,2 0 0,0 3 0,1 1 128,1 4-128,-1 3 128,-1 2 0,-1 4 0,-2 1 0,-3 2 0,-1 1 0,-2 1 128,-2 0-128,-1-1 128,-1-3-128,-2-2 128,-2-3-128,-3-5 0,-3-3-128,-3-5 0,-2-5 0,1-2 0,1-3-256,4-1 128,4 1-1152,6-1 128,4-1-11903,2 4 7679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8.093"/>
    </inkml:context>
    <inkml:brush xml:id="br0">
      <inkml:brushProperty name="width" value="0.1" units="cm"/>
      <inkml:brushProperty name="height" value="0.6" units="cm"/>
      <inkml:brushProperty name="color" value="#FFC114"/>
      <inkml:brushProperty name="inkEffects" value="pencil"/>
    </inkml:brush>
  </inkml:definitions>
  <inkml:trace contextRef="#ctx0" brushRef="#br0">51 90 3456,'0'0'0,"0"0"0,0 0 0,0 0 128,0 0 0,0-4 256,2-4 0,-1-3 256,2-1 128,-1-1-128,0 0 0,2 2-256,1 2 0,3 4-128,1 2 0,2 3 0,0 2 128,0 3 0,-1 3 0,-2 2 128,-2 3 0,-2 1 128,-2 1 0,-4 1-256,-1 1 128,-4-1-128,-1 0 128,0-2-128,-2-2 0,0-1-128,-1-3 128,0-2-128,0-3 0,0-5-128,0-3 128,0-3-256,0-2 128,3-1-128,1 0 127,2 2-127,1 0 0,3 1 0,2 1 0,2-1 0,2 0 0,1 1 0,2 1 0,2 2 0,1 1 0,0 4 0,0 4 0,-3 2 0,-1 3 0,-4 1 0,-2 1 128,-3 1-128,-1-2 128,-1-1 0,-1-2 0,-1-3 0,1-1 0,1-2 0,-1-1 0,1-1-128,0-1 128,0-2-128,-1-1 128,0 0-128,-1-3 0,1-2 0,2-2 0,0-2 0,3 0 0,2 2 0,4 2 0,2 3 0,1 4 0,3 3 0,-1 5 0,2 3 0,-2 4 0,-1 1 0,-2-1 0,-3 0 0,-2-3 0,-2-1 0,-1-4 128,-2-1-128,-1-2 128,-3-2-128,-2-2 128,-1-1-128,-2-1 128,0-1-128,1-1 0,2-2 0,2 1 0,3-1-128,3-1 128,4 1-768,3 0 128,2 1-11391,-1 1 7295</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4.811"/>
    </inkml:context>
    <inkml:brush xml:id="br0">
      <inkml:brushProperty name="width" value="0.1" units="cm"/>
      <inkml:brushProperty name="height" value="0.6" units="cm"/>
      <inkml:brushProperty name="color" value="#FFC114"/>
      <inkml:brushProperty name="inkEffects" value="pencil"/>
    </inkml:brush>
  </inkml:definitions>
  <inkml:trace contextRef="#ctx0" brushRef="#br0">52 96 8448,'0'0'0,"0"0"128,0 0 128,0 0 512,0 0 0,0 0 0,0 0 0,0 0-256,0 0 128,0 0-256,0 0 0,0 0-128,0 0 128,0 0-128,0 0 0,0 0-128,0 0 0,1-4 0,2-6 0,2-2-128,1-3 128,0 1-128,1 1 128,-2 2-128,0 3 128,-2 3-128,0 3 128,-1 2 0,-1 3 0,-1 1 0,-1 2 127,-2 1-127,0 0 128,-2 2-128,0-1 128,-2 2-128,0-1 128,-1-1-128,1 0 128,0-1-128,0-2 128,0-2-128,1-1 0,0-1 0,0-1 0,2-2-128,0-1 128,1-2-128,2-2 0,0-2 0,2 0 0,3 0 0,2-1 0,3 1 0,2 0 0,1 1 0,2 1 0,1 2 0,-1 1 0,-1 2 0,-2 2 0,-2 3 0,-3 4 0,-2 2 0,-2 4 0,-3 1 0,-2 1 128,-2 0 0,0-1 0,-2-2 0,0-3 0,0-3 0,0-4 0,-1-3 0,1-3 0,0-3 0,2-3 0,0-1-128,2-1 128,2 0-128,2 1 0,1 0 0,1 2 0,0 1 0,-1 3 0,0 1 0,-1 3 0,1 2-128,-1 3 128,1 1-1024,-1 2 128,0 1-12415,-1-1 7935</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6.041"/>
    </inkml:context>
    <inkml:brush xml:id="br0">
      <inkml:brushProperty name="width" value="0.1" units="cm"/>
      <inkml:brushProperty name="height" value="0.6" units="cm"/>
      <inkml:brushProperty name="color" value="#FFC114"/>
      <inkml:brushProperty name="inkEffects" value="pencil"/>
    </inkml:brush>
  </inkml:definitions>
  <inkml:trace contextRef="#ctx0" brushRef="#br0">110 70 12928,'0'0'0,"0"0"0,0 0 128,0 0 0,0 0 0,0 0 256,0 0 0,0 0-128,0 0 128,0 0-128,0 0 0,0 0 0,0 0 0,0 0-128,0 0 128,0 0-128,0 0 127,0 0-127,0 0 0,0 0-128,0 0 128,-3-5-128,-3-3 128,-2-4-128,0-1 128,-1 0-128,2 2 0,2 5 0,1 5 128,1 4-128,2 5 128,-2 3 0,1 2 0,-1 1 0,-1 0 0,0 0 0,1-2 128,0-2-128,0-4 128,1-2-128,-1-4 0,1-2 0,-1-3 0,1 0 0,0 0 0,-1 0-128,1 1 128,0 0-128,1 1 128,0 1-128,1-1 128,1 1-128,0 0 0,0 0 0,-1 1 0,1 0 0,-1 1 0,0 1 0,0 2 0,-1 1 0,-1 2 0,1 2-640,-1 0 0,-1 2-12671,1-2 8063</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7.545"/>
    </inkml:context>
    <inkml:brush xml:id="br0">
      <inkml:brushProperty name="width" value="0.1" units="cm"/>
      <inkml:brushProperty name="height" value="0.6" units="cm"/>
      <inkml:brushProperty name="color" value="#FFC114"/>
      <inkml:brushProperty name="inkEffects" value="pencil"/>
    </inkml:brush>
  </inkml:definitions>
  <inkml:trace contextRef="#ctx0" brushRef="#br0">1 8 13696,'0'0'0,"0"0"0,0 0 0,0 0 0,0 0 128,0 0 0,0 0 128,0 0 0,0 0 0,0 0 0,0 0 0,0 0-128,0 0 128,0 0-128,0 0 128,0 0-128,0 0 128,0 0-129,0 0 129,0 0-128,0 0 128,0 0-128,0 0 0,0 0-128,0 0 128,0 0-128,0 0 128,0 0-128,0 0 128,0 0-128,0 0 128,0 0-128,0 0 0,0 0 0,0 0 0,0 0 0,0 0 0,0 0 0,0 0 0,5 0 0,6-1 0,6 0-128,4-1 0,3 1-128,0-1 128,0 2 0,-3 2 0,-4 0 0,-5 2 128,-7 3 0,-6 1 0,-5 4 0,-4 0 0,-3 1 0,-1-2 128,-1-2-128,1-2 128,2-2 0,0-2 128,3-1-128,1-2 128,1 0-128,1 0 128,0-1-128,-1 0 128,1-2-128,0-1 128,2-2-128,1-1 0,3-3-128,2 0 128,2-1-128,1 1 128,2 0-128,0 3 0,1 1 0,1 1 0,-1 1 0,1 2 0,-1 2 0,-2 0 0,-2 2 0,-2 2 0,-3 1 0,-2 4 0,-3 1 0,-2 3 0,-1 0 0,-1-1 0,-1-1 0,1-1 0,2-4 0,0-1 0,2-4 0,2-2 0,2-3-640,3-2 128,4-3-384,2 0 0,3-1-10879,-1 1 6911</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9.121"/>
    </inkml:context>
    <inkml:brush xml:id="br0">
      <inkml:brushProperty name="width" value="0.1" units="cm"/>
      <inkml:brushProperty name="height" value="0.6" units="cm"/>
      <inkml:brushProperty name="color" value="#FFC114"/>
      <inkml:brushProperty name="inkEffects" value="pencil"/>
    </inkml:brush>
  </inkml:definitions>
  <inkml:trace contextRef="#ctx0" brushRef="#br0">19 115 13312,'0'0'0,"0"0"0,0 0 128,0 0 128,0 0 0,0 0 256,0 0 0,0 0-128,0 0 128,0 0-256,0 0 0,0-4-129,0-4 129,0-3-128,0-2 0,0-2 0,0 0 0,0 0-128,0 2 128,0 2-128,2 4 0,1 4 0,1 6 0,2 7 0,1 5 0,3 4 0,2 3 0,0 1 0,-1-2 128,-1-2-128,-3-3 128,-1-4 0,-2-3 0,-2-2 0,-2-3 128,-3-1-128,-2-2 0,-1-1 0,0-2 128,-1-1-128,1-2 0,0-2 0,1-2 0,0-3-128,2-2 128,0-1-128,2 0 128,1 1-128,0 2 0,0 2 0,2 3 0,3 2 0,3 3 0,2 4 0,1 3 0,0 4 0,-1 2 0,-1 2 0,-3 0 0,-2 1 0,-2-2 0,-2-3 0,-1-2 0,-2-2 0,-2-2 0,-2-2 0,-3-3 0,-3-1 0,-2-4 128,-2-4-128,1-2 0,2-2 0,1 0 128,4 2-128,2 1 0,3 3 0,2 3 0,2 3 0,3 4 0,2 5 0,3 5 0,3 4-256,3 2 0,1 0-640,2-2 128,0-2-11903,-2-3 7551</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0.155"/>
    </inkml:context>
    <inkml:brush xml:id="br0">
      <inkml:brushProperty name="width" value="0.1" units="cm"/>
      <inkml:brushProperty name="height" value="0.6" units="cm"/>
      <inkml:brushProperty name="color" value="#FFC114"/>
      <inkml:brushProperty name="inkEffects" value="pencil"/>
    </inkml:brush>
  </inkml:definitions>
  <inkml:trace contextRef="#ctx0" brushRef="#br0">0 105 11392,'0'0'0,"0"0"0,0 0 0,0 0 0,0 0 128,1-5 0,2-4 128,0-2-128,1-2 128,1-1-128,-1 1 128,-1 1-128,0 2 128,0 2-128,1 2 0,1 3 0,3 2 128,1 4 0,2 4 0,-1 2 0,0 1 0,-3 2 0,-1 0 0,-3 0 128,-2-2 0,-4-1-128,-4-2-1,-2 1 1,0-1 0,-2 0-128,1 1 128,2-1-128,1-2 0,3-1 0,2-3 0,1-3-128,0-4 128,0-4-128,1-1 0,1-2 0,0 0 0,0 1 0,1 1 0,0 3 0,0 2 0,0 2 0,-2 3 0,0 2 0,-1 2 0,-1 1 0,0 1 0,0 0 0,-2 0 128,1-1-128,-1-1 128,0-2-128,0 0 128,1 0-128,0-1 0,0 0-640,1 1 0,0 0-511,2 3 127,0 1-9472,0 0 6016</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0.995"/>
    </inkml:context>
    <inkml:brush xml:id="br0">
      <inkml:brushProperty name="width" value="0.1" units="cm"/>
      <inkml:brushProperty name="height" value="0.6" units="cm"/>
      <inkml:brushProperty name="color" value="#FFC114"/>
      <inkml:brushProperty name="inkEffects" value="pencil"/>
    </inkml:brush>
  </inkml:definitions>
  <inkml:trace contextRef="#ctx0" brushRef="#br0">3 81 11136,'0'0'0,"0"0"128,0 0 0,0 0 128,0 0 128,0 0 0,0 0 0,0 0 0,0 0 0,0 0-256,0 0 128,0 0-128,0 0 128,0 0-128,0 0 0,0 0 0,0 0 0,0 0 0,0 0 128,0 0 0,0 0 0,0 0 0,0 0 0,0 0-1,0 0 1,0 0 0,0 0 0,0 0-128,0 0 128,0 0-128,0 0 128,0 0-128,0 0 0,0 0 0,0 0 0,0 0-128,0 0 128,-1-4-128,0-3 128,0-3-128,1-1 0,1 0 0,1 1 0,0 0 0,1 3 0,0 2 0,0 2 0,0 0 0,-2 3 0,0 3 0,0 1 128,-1 2-128,0-1 128,-1 0-128,1-1 128,-1-1-128,-1 0 128,1-1-128,0-1 0,1-2 0,-1-2 0,1-1-128,-1 0 128,0 1-256,2 2 0,1 4-768,3 4 0,4 6-10751,-1-1 6911</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1.941"/>
    </inkml:context>
    <inkml:brush xml:id="br0">
      <inkml:brushProperty name="width" value="0.1" units="cm"/>
      <inkml:brushProperty name="height" value="0.6" units="cm"/>
      <inkml:brushProperty name="color" value="#FFC114"/>
      <inkml:brushProperty name="inkEffects" value="pencil"/>
    </inkml:brush>
  </inkml:definitions>
  <inkml:trace contextRef="#ctx0" brushRef="#br0">21 94 11136,'0'0'0,"0"0"0,0 0 0,0 0 0,0 0 128,0 0 128,0 0 0,0 0 0,0 0 0,0 0 0,0 0 0,0 0-128,0 0 128,0-4-128,1-3 128,-1-3-128,2-2 128,0 0-128,0 0 0,1 2 0,1 3 0,2 2 0,-2 2 0,1 1 0,-2 2 128,-2 1-128,-2 2 128,-3 1-128,-2 0 128,0 2-128,-1 0 128,0 0-128,0-1-1,2 1-127,0-1 128,3-2-128,0-1 0,1-1 0,2-1 0,0-2 0,3-3 0,3-2 0,0-2 0,1 0 0,-1 0 0,-1 1 0,-3 2 0,-1 2 0,-1 1 0,-2 3 0,-1 2 0,0 1 0,-2 1 128,0 0 0,0 0 0,1 0 0,0 0 128,0-1-128,1-1 128,0 0-128,1-1 0,1-1-128,-1 0 128,0 0-128,0 0 0,-1-2-128,0 0 0,0-1-896,-1 2 129,1 2-10497,0 0 6784</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3.037"/>
    </inkml:context>
    <inkml:brush xml:id="br0">
      <inkml:brushProperty name="width" value="0.1" units="cm"/>
      <inkml:brushProperty name="height" value="0.6" units="cm"/>
      <inkml:brushProperty name="color" value="#FFC114"/>
      <inkml:brushProperty name="inkEffects" value="pencil"/>
    </inkml:brush>
  </inkml:definitions>
  <inkml:trace contextRef="#ctx0" brushRef="#br0">1 70 12800,'0'0'0,"5"2"128,2 1 128,2 1 0,-1-1 0,-3-2 0,-3-1 0,-2-2-128,-2-3 128,-1-2-128,2-2 0,4-1 0,3-1 0,4 2-128,2 0 128,2 1-128,2 3 128,0 2-128,1 3 128,0 1-128,-1 1 128,-3 2-128,-2 1 128,-3 0-128,-2 0 128,-1 0 0,-2 0 0,-2 0 0,-1 0 0,-2 0-1,-1-1 129,-1 1-128,-2-2 128,1 0-128,-1-1 0,0-1-128,2 0 128,0-2-128,0-1 128,1-1-128,0-2 0,1 0 0,-1-1 0,0 0 0,1 0 0,0 0 0,2-1 0,-1 1-128,2 0 128,1 1-128,0 2 128,2 0-128,2 2 128,1 2-128,1 1 128,1 2-128,-1 2 128,-2 2 0,-1 0 0,-2 2 0,-2 0 0,-3 0 0,-1 0 128,-1-1-128,-2-1 128,1-1 0,-1-2 0,-1-1-128,0-2 128,-1-2-128,0 0 128,0 0-128,1 0 128,1-1-128,0 1 128,1-1-128,1-1 0,0-1 0,1-1 0,0 0-256,1-1 0,2-1-895,3 1-1,1 0-9600,1 1 6272</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4.404"/>
    </inkml:context>
    <inkml:brush xml:id="br0">
      <inkml:brushProperty name="width" value="0.1" units="cm"/>
      <inkml:brushProperty name="height" value="0.6" units="cm"/>
      <inkml:brushProperty name="color" value="#FFC114"/>
      <inkml:brushProperty name="inkEffects" value="pencil"/>
    </inkml:brush>
  </inkml:definitions>
  <inkml:trace contextRef="#ctx0" brushRef="#br0">1 124 7040,'0'0'0,"0"0"128,0 0 0,0 0 128,0 0 0,0 0 128,0 0 128,0 0-128,0 0 0,0 0-128,0 0 0,1-4-128,1-6 0,2-4 0,1-2 0,2-2 0,0 1 0,1 2-128,-1 3 128,0 3-128,0 3 128,-1 4 0,0 2 128,-1 2-128,0 2 128,0 3-128,-2 2 128,1 2-128,-2 1 128,0 1-128,-1 0 128,0-2 0,-2-2 0,-1-2-128,0-2 128,-2-1-128,0-2 128,0 0-128,0-2 128,0 1-128,-1-2 0,0 0 0,1-1 0,-2-2-128,1-1 128,-1-2-128,1 0 0,0-2 0,1 1 0,2 0 0,1 1 0,1 2 0,1 1 0,2 3 0,0 3 0,1 3 0,0 2 0,-1 3 0,0 1 0,0 2 0,0 1 128,-1 0-128,0-2 128,-1-1-128,0-2 128,-1-3-128,0-1 128,0-2-128,-1-2 128,-1-1-128,0 0 0,0-1-128,0-3 128,1-1-256,2-2 128,0-1-256,2-1 0,1-1 0,1 0 0,1-1 128,0 1 0,0 1 128,-1 2 0,0 2 128,-2 1 0,-1 2 0,-1 3 0,-1 1 0,0 2 128,-2 2 0,0 0 128,-1 1 0,-1 1 0,0 0 0,0 0 0,0-2-256,1-1 128,-1-1-256,2-2 0,0-1-768,1-2 128,1-3-8192,-1-1 5120</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6.054"/>
    </inkml:context>
    <inkml:brush xml:id="br0">
      <inkml:brushProperty name="width" value="0.1" units="cm"/>
      <inkml:brushProperty name="height" value="0.6" units="cm"/>
      <inkml:brushProperty name="color" value="#FFC114"/>
      <inkml:brushProperty name="inkEffects" value="pencil"/>
    </inkml:brush>
  </inkml:definitions>
  <inkml:trace contextRef="#ctx0" brushRef="#br0">100 70 9088,'0'0'0,"0"0"0,0 0 128,0 0 128,0 0 128,0 8 0,0 6 128,-1 4 128,0 3 0,0 0-256,0-1 128,-2-3-128,1-3 0,0-3-128,0-3 0,0-4-128,1-2 128,-1-3-128,-1-4 0,0-5 0,-1-4 0,0-2-128,2-3 128,2 0-128,2-1 0,1 1 0,2 2 0,2 3 0,0 2 0,0 3 0,0 1 0,0 1 0,1 2 0,-1 0 0,1 2 0,0 1 0,-1 0 0,-1 3 0,-2 1 128,0 2 0,-1 1 0,-2 1 0,-1 2 128,-2-1 0,0 1-1,-2-2 1,0-1 0,-1-1 0,1-2 0,-2-1-128,-1-1 128,-1 0-128,-3 0 0,-1 0 0,0 0 0,-1-1 0,0 0 0,2-2-128,2-1 128,1 0-128,3-3 128,3 0-128,3-1 0,5-2 0,3 1 0,4 1 0,4 1 0,0 3 0,1 3 0,0 4 0,-2 4 0,-3 2 0,-2 2 0,-3 1 0,-4 1 0,-2-1 0,-3-1 128,-3-1 0,-2-2 0,-2-1 0,-2-2 0,-3-1 0,-3-1 128,0-1-128,-1-1 0,1 0 0,1-1 0,1-2-128,0 0 128,2-2-128,2-1 128,3-4-128,5-2 0,4-2 0,4-2 0,4-1 0,4 0 0,4 3-128,2 4 128,0 3-128,-2 3 128,-4 3-384,-5 3 128,-5 1-512,-5 2 0,-4 0-12287,-2 0 7807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9.504"/>
    </inkml:context>
    <inkml:brush xml:id="br0">
      <inkml:brushProperty name="width" value="0.1" units="cm"/>
      <inkml:brushProperty name="height" value="0.6" units="cm"/>
      <inkml:brushProperty name="color" value="#FFC114"/>
      <inkml:brushProperty name="inkEffects" value="pencil"/>
    </inkml:brush>
  </inkml:definitions>
  <inkml:trace contextRef="#ctx0" brushRef="#br0">49 164 12928,'0'0'0,"1"-8"0,2-3 0,-1 2 0,0 4 0,-1 2 0,-1 3 0,0 0 0,-1 2 128,1-2-128,-1-1 0,0-3 0,0-1 0,3-3 0,1-1 128,2 0-128,1-1 128,3 0-128,1 1 128,0 2-128,2 0 0,-1 2 0,-1 1 0,-2 1 128,-2 1 0,-1 0 0,-1 2 0,-2-1 0,-1 1 128,-2 1-128,-1 0 128,-2 1-128,0 0 128,-1 0-128,0 0 128,-1 0-128,0-1 128,0 0-128,0 0 0,0-1 0,0 0 0,1 0-128,0 0 127,1-1-127,-1-1 128,0-1-128,0-1 0,0-1 0,1-1 0,3 0 0,1-1 0,3 1 0,2 2 0,3 1 0,0 1 0,2 2 0,0 2 0,-3 1 0,-1 2 0,-3 0 0,-2 1 0,-2 1 0,-2 0 128,-2-1-128,-1-1 128,0-1-128,0 0 128,0-1-128,2-2 128,0 0-128,1 0 128,0-1-128,1-1 128,-1 2-128,-1-1 128,1 0-128,-1-1 128,1-3-128,1-1 0,2-2 0,3 0 0,2 0-128,3 1 128,3 2-128,0 2 128,1 2 0,-1 2 0,-1 1 0,-4 1 0,-2 1 128,-4 1 128,-3-1 0,-5 0 0,-3-2 128,-5 0 0,0-2 0,-2 0 0,1-1-256,2 1 0,2-1-128,3 1 0,3 0-768,5-1 0,6-1-12543,2 0 8063</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7.886"/>
    </inkml:context>
    <inkml:brush xml:id="br0">
      <inkml:brushProperty name="width" value="0.1" units="cm"/>
      <inkml:brushProperty name="height" value="0.6" units="cm"/>
      <inkml:brushProperty name="color" value="#FFC114"/>
      <inkml:brushProperty name="inkEffects" value="pencil"/>
    </inkml:brush>
  </inkml:definitions>
  <inkml:trace contextRef="#ctx0" brushRef="#br0">6 151 12544,'0'0'0,"0"0"0,0 0 0,0 0 128,0 0 0,0 0 128,0 0 0,0 0 128,0 0 0,2-5-128,2-5 128,2-5-256,2-3 128,0-3-128,1 1 0,-1 1 0,0 2 0,-1 5 0,2 3 0,1 5 0,2 4 0,1 5 0,-1 4 0,-1 2-1,-2 0 1,-1 1 0,-1-2 0,-2 0 0,-3-1 128,-1 0-128,-1 0 0,-2 0 0,-2 0 128,-3 0 0,-1 1 0,-2 0-128,-2-1 128,0-2-128,0-1 0,2-3 0,0-5 0,1-5-128,1-5 128,1-3-128,0-3 128,2 0-128,0 1 128,2 3-128,0 3 0,3 4 0,0 2 0,1 3 0,1 1 0,1 3 0,1 2 0,-1 2 0,1 2 0,-1 2 0,0 1 0,0 1 0,-1 2 0,-1-1 0,-1 0 128,-1-1-128,-1-3 128,0-1-128,-1-3 128,-1-1-128,-1-2 0,1-2 0,-1 0 128,0-3-128,0-1 0,0 0 0,-1 0 0,2-2 0,0-2 0,1-4 0,1-2 0,2-2 0,2 1 0,2-1 0,1 4 0,1 3-128,0 5 128,0 4 0,0 6 0,-1 3 0,-1 4 0,0 2 0,-2 1 0,0 0 0,-1-1 0,-2-3 0,-1-1 0,-1-2 0,-1-2 128,0-3-128,-1-2 128,1-1-128,0-3 128,0-1-128,2 0 0,0-2-128,1 2 128,1-1-1024,0 0 0,1 0-12031,-1 0 7807</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9.342"/>
    </inkml:context>
    <inkml:brush xml:id="br0">
      <inkml:brushProperty name="width" value="0.1" units="cm"/>
      <inkml:brushProperty name="height" value="0.6" units="cm"/>
      <inkml:brushProperty name="color" value="#FFC114"/>
      <inkml:brushProperty name="inkEffects" value="pencil"/>
    </inkml:brush>
  </inkml:definitions>
  <inkml:trace contextRef="#ctx0" brushRef="#br0">0 21 15104,'0'0'0,"0"0"0,0 0 0,0 0 0,0 0 128,4 0-128,4 0 128,4 0 0,4 2 128,3 3-128,2 2 128,1 2-128,2 2 127,2 0-127,1 1 128,2-1-128,0 0 0,-2-3 0,-3-1 0,-5-1 0,-3-1 0,-4-2 0,-5 0 128,-2-1-128,-4-2 128,-3-2-128,-2-3 0,-4-5 0,-1-2 0,-3-3 0,-1-1 0,-1 1 0,0 2 0,0 2 0,1 2 0,2 2 0,1 2 0,2 1-128,1 1 128,2 2-128,0 0 128,0 0-128,2 0 128,-1 0-128,1 0 0,1 1 0,1-1 0,2 2 0,3 3 0,3 2 0,4 4 0,1 1 0,2 3 128,0-1-128,-1-1 0,-3-2 0,-1-2 128,-3-3-128,-3-2 128,-2-2-128,-5-4 128,-3-3-128,-3-2 128,-1-2-128,-2-1 128,0 2-128,1 0 0,0 1 0,3 2 0,1 2 0,2 0 0,1 2 0,0 1 0,2 0 0,-1 1 0,1 1 0,1 2 0,2 2 0,2 3 0,4 2 0,5 2 0,3 2 0,3-1 0,1-1 0,0-1 0,-1-3 0,-4-3 0,-3-1 0,-3-2 0,-4-2 0,-4-3 0,-5-1 0,-5-2 0,-4-3 0,-3-3 0,-1-1 0,1 1 0,1-1 0,3 3 0,1 1 0,3 2 0,2 2 0,1 1 0,2 2 0,2 1 0,1 0 0,2 1 0,2 0 0,2 0 0,3 1-256,2-1 0,2 1-1408,4 1-11647,-1 0 7679</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0.891"/>
    </inkml:context>
    <inkml:brush xml:id="br0">
      <inkml:brushProperty name="width" value="0.1" units="cm"/>
      <inkml:brushProperty name="height" value="0.6" units="cm"/>
      <inkml:brushProperty name="color" value="#FFC114"/>
      <inkml:brushProperty name="inkEffects" value="pencil"/>
    </inkml:brush>
  </inkml:definitions>
  <inkml:trace contextRef="#ctx0" brushRef="#br0">0 41 10752,'0'0'0,"0"0"128,0 0 0,0 0 256,0 0 0,0 0 0,0 0 0,0 0-128,0 0 128,0 0-128,0 0 0,0 0-128,0 0 128,0 0-128,0 0 0,5-1 0,3-2 0,5-1-128,2 0 128,2 1-128,0 1 128,0 2-128,0 2 128,-2 3-128,-1 4 128,-2 1-128,-2 1 128,-2 0 0,-3-1 0,-3-2 0,-1-1 128,-3-2-128,-2 0 128,0-2-128,-1-1-1,0-1 1,-1 0 0,1-1 0,0-1 0,0 0 0,1 0 0,-1 0-128,0-1 128,1 0-128,0-1 128,0-2-128,1-2 128,2-2-128,2-1 128,2-1-128,2 0 0,1 2 0,1 1 0,-1 2 0,-1 2 0,0 4 0,-1 2 0,-1 4 0,1 3 0,-1 1 0,0 3 0,0-1 0,-2 0 128,0-2-128,-1-1 128,-2-2-128,-2-1 128,1-2-128,-2-1 128,0-2-128,-1-1 128,-1-1-128,0-2 128,-1-1-128,0-1 128,0 0-128,0-1 128,1-4-128,3-2 0,1-1 0,3-1 0,1 0 0,2 2 0,0 1 0,1 3 0,1 3 0,-1 2 0,1 3 0,0 3 0,-1 4 0,0 4 0,0 3 0,-1 1 0,-2 1 0,-1 0 0,-2-3 0,-2-1 0,0-2 0,-1-3 128,1-2-128,-1-1 128,0-2-128,1-2 128,1 0-128,1-1 128,0-1-128,0 1 0,1-1-512,1 1 128,2 0-896,2 2-10751,1 0 6911</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1.938"/>
    </inkml:context>
    <inkml:brush xml:id="br0">
      <inkml:brushProperty name="width" value="0.1" units="cm"/>
      <inkml:brushProperty name="height" value="0.6" units="cm"/>
      <inkml:brushProperty name="color" value="#FFC114"/>
      <inkml:brushProperty name="inkEffects" value="pencil"/>
    </inkml:brush>
  </inkml:definitions>
  <inkml:trace contextRef="#ctx0" brushRef="#br0">35 157 10240,'0'0'0,"9"-2"128,4-5 0,-5-4 128,-5-3 128,-7-1 0,-4-1 128,-3 2-128,0 2 128,0 2-128,3 3 0,1 2-128,2 2 128,2 1-128,3 0 0,3-1-128,3-1 128,4-1-128,1-2 128,2 1-128,2 0 0,0 2 0,-1 2 0,-2 3 0,-1 3 0,-2 1-128,-2 2 127,-1 1-127,-2 0 128,-1 0 0,-2 1 0,-1 0-128,-1-1 128,-1 0-128,-1-1 128,0-1-128,0 0 128,-1-1-128,0 0 128,0-1-128,0 0 128,0-1-128,0-1 128,0 0-128,0-2 128,-1-1-128,-2-1 0,-1-2 0,0-3 0,1-2 0,1-1 0,2-2 0,2 0 0,3 2 0,3 0 0,2 3 0,-1 1 0,0 2 0,-2 2 0,0 0 0,-1 2 0,-2-1 0,-2 2 128,-2 0-128,0 0 128,-2 1-128,-1 0 128,-1 1-128,1 1 128,-1-1-128,0 2 128,3 0-128,0 1 128,2 1-128,2-1 128,1 0-128,1-1 0,1 0 0,1-1 0,-1 1-256,0 0 128,-1 1-1024,1 0 1,1 1-10113,0-2 6528</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3.488"/>
    </inkml:context>
    <inkml:brush xml:id="br0">
      <inkml:brushProperty name="width" value="0.1" units="cm"/>
      <inkml:brushProperty name="height" value="0.6" units="cm"/>
      <inkml:brushProperty name="color" value="#FFC114"/>
      <inkml:brushProperty name="inkEffects" value="pencil"/>
    </inkml:brush>
  </inkml:definitions>
  <inkml:trace contextRef="#ctx0" brushRef="#br0">1 17 13568,'0'0'0,"0"0"0,0 0 128,0 0 256,0 0 0,0 0 0,0 0 128,0 0-256,0 0 128,0 0-128,0 0-1,0 0-127,0 0 128,6 2-128,5 3 128,4 2-128,3 2 0,2 2 0,-2 0 0,-2 1-128,-1-1 128,-3-1-128,-2 1 128,-3-2-128,-2-1 128,-2-1-128,-1-2 128,-2-2-128,-2-1 128,-1 0-128,-1-1 128,-1 0-128,-1-1 128,1-1-128,-3-2 128,-1-2-128,-1-3 128,-2-3-128,-1-1 128,0-2-128,1 1 128,2-1-128,2 1 0,2 2 0,2 1 0,2 1 0,3 2 0,3 1 0,2 1 0,2 3 0,2 3 0,0 3 0,-1 4 0,-1 1 0,-2 4 0,-2 1 0,-2 1 0,-2 1 0,-2-1 0,-2-1 0,-3-3 0,-1-3 0,-1-1 0,-1-2 0,0-2 128,2-1-128,0-1 128,2-2-128,1 0 0,1-1 0,1-1 0,0-1 0,2 0 0,0-2 0,1 0 0,1-1 0,2 0 0,0-1 0,1 2 0,1 0 0,-1 1 0,-1 1 0,0 2 0,0 1 0,-1 2 0,0 2 0,-1 2 0,0 3 0,-2 2 0,0 2 0,0 1 0,-1 0 0,0-1 128,0-1-128,-2-2 128,1-2 0,-1-2 0,1-3-128,0-2 128,1 0-128,0-1 128,3-1-128,2 1 128,4 0-128,4 0 0,3-1 0,4-2 0,4-2 0,0-2 0,1-2-128,-2-1 128,-3 1 0,-5 4 0,-6 4 0,-5 7 0,-5 3 0,-4 4 0,-3 1 0,-2 2 0,0-1 0,-2-1 0,-1-1 0,-1-1 128,2-2-128,0-2 128,1-2-128,3-1 0,1-2 0,1 0 0,3-2-128,1 1 0,1-2-512,2 1 0,1 0-12927,0 0 8191</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5.017"/>
    </inkml:context>
    <inkml:brush xml:id="br0">
      <inkml:brushProperty name="width" value="0.1" units="cm"/>
      <inkml:brushProperty name="height" value="0.6" units="cm"/>
      <inkml:brushProperty name="color" value="#FFC114"/>
      <inkml:brushProperty name="inkEffects" value="pencil"/>
    </inkml:brush>
  </inkml:definitions>
  <inkml:trace contextRef="#ctx0" brushRef="#br0">0 83 9856,'0'0'0,"0"0"0,0 0 0,0 0 0,0 0 0,5-4 0,4-4 0,3-2 0,1-3 0,0 0 0,-2 1 128,-3 3 0,-1 2 128,-4 2-128,0 4 128,-3 2-128,0 1 128,0 2 0,-1 2 0,1 0 0,-2 0 0,-1 0-128,-3 0 128,0 0 0,-1 0 0,0 1-128,0 0 128,1 0-128,1-2 0,0-1 0,2-1 0,1-1 0,1-1 0,1-3-128,0-1 128,0-2-128,0-2 128,2-1-128,0-1 128,3-2-128,1 1 0,2 0 0,0 3 0,1 4 0,-1 2 0,-1 4 0,0 3 128,-1 3 0,-1 2 0,-1 1 0,-1 0 0,-1 1 0,-1-2 0,-1-1 0,-1-2 0,-1-2 0,1-1 0,-2-1 0,0-1 0,0-1 0,-1-1-1,-1 0 1,-1-2 0,-1-2-128,-1-1 128,-1-3-128,0-1 128,1-1-128,0-1 128,2 0-128,2 0 0,3 1 0,3 1 0,3 0 0,3 0 0,3 0 0,2 2 0,2 1-128,1 3 128,0 2-128,-2 3 128,-2 4 0,-1 2 0,-4 2 0,-2 1 0,-3 1 0,-2-1 0,-3-1 0,-1-2 0,-2-2 0,0-3 128,0-1-128,-1-3 0,0 0 0,0-2 128,1-1-128,-1 0 0,-1-1 0,0-1 0,0 0 0,-1-1 0,1 0 0,1-2 0,1 1-128,3 1 0,3 1-511,3 4 127,4 1-384,2 3 0,1 3-8960,0 0 5760</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6.592"/>
    </inkml:context>
    <inkml:brush xml:id="br0">
      <inkml:brushProperty name="width" value="0.1" units="cm"/>
      <inkml:brushProperty name="height" value="0.6" units="cm"/>
      <inkml:brushProperty name="color" value="#FFC114"/>
      <inkml:brushProperty name="inkEffects" value="pencil"/>
    </inkml:brush>
  </inkml:definitions>
  <inkml:trace contextRef="#ctx0" brushRef="#br0">158 77 5632,'0'0'0,"-1"-5"128,0-4 128,0 0 768,-2 0 128,0 2-128,-1 2 128,-1 1-384,1 2 128,-2 1-256,0 2 0,1 1-256,-1 0 0,0-1-128,0 1 128,1 0-128,1-1 0,2 1-128,1 0 128,1 1-128,3 0 128,2 0-128,2 2 128,2 2-129,1 0 1,0 1 0,-1 0 0,-1-1 0,0-1 0,-2 0 0,-2-3 0,0 1-128,-2-2 128,-1-1-128,-1-1 128,-2-2-128,-1 0 128,-2-1-128,-1 0 128,-1 0-128,0 0 128,-1 1-128,0-1 128,1 1-128,0-2 128,0 1-128,1-2 0,0 1 0,1-1 0,0 1 0,1-1 0,3 0 0,2 0 0,1 1 0,3 0 0,3 0 0,1 1 0,3 0 0,1 0 0,-1 2 0,0 0 0,-1 2 0,-2 0 0,-2 1 0,-3 1 128,-3 1-128,-2-1 128,-2 1-128,-2-1 128,-2-1-128,0 0 128,-1 0-128,1-1 128,1 0-128,0 0 128,1 0-128,1 0 0,0 0 0,1-1 0,-1 0 0,0-1 128,0-1-128,0 0 0,-1 0 0,0 0 0,1 0 0,1 0 0,1 1 0,0 0 0,3 1 0,0 0 0,2 0 0,2 1 0,1 0 0,1 0 0,1 1 0,-2 1 0,0 1 0,-3 1 0,-2-1 0,-1 0 0,-3-1 0,0-1 0,-2-1 0,0 0 0,-2-2 0,-1 0 0,-1 0 0,0-1 0,-1-1 0,-1 0 0,0-1 0,0 0 0,1-1 0,1 0 0,2 0-128,1 1 128,1-2-128,3 1 128,4-2-128,2 1 128,4 0-128,3 1 128,1 2-128,0 2 128,-1 0 0,-2 2 0,-2 0 0,-3 1 0,-2 1 0,-2 0 0,-1 0 0,-1 1 0,0-2 0,-1 0 0,0 0-384,0-1 0,0 1-768,1 0-10495,0 1 6655</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8.093"/>
    </inkml:context>
    <inkml:brush xml:id="br0">
      <inkml:brushProperty name="width" value="0.1" units="cm"/>
      <inkml:brushProperty name="height" value="0.6" units="cm"/>
      <inkml:brushProperty name="color" value="#FFC114"/>
      <inkml:brushProperty name="inkEffects" value="pencil"/>
    </inkml:brush>
  </inkml:definitions>
  <inkml:trace contextRef="#ctx0" brushRef="#br0">51 90 3456,'0'0'0,"0"0"0,0 0 0,0 0 128,0 0 0,0-4 256,2-4 0,-1-3 256,2-1 128,-1-1-128,0 0 0,2 2-256,1 2 0,3 4-128,1 2 0,2 3 0,0 2 128,0 3 0,-1 3 0,-2 2 128,-2 3 0,-2 1 128,-2 1 0,-4 1-256,-1 1 128,-4-1-128,-1 0 128,0-2-128,-2-2 0,0-1-128,-1-3 128,0-2-128,0-3 0,0-5-128,0-3 128,0-3-256,0-2 128,3-1-128,1 0 127,2 2-127,1 0 0,3 1 0,2 1 0,2-1 0,2 0 0,1 1 0,2 1 0,2 2 0,1 1 0,0 4 0,0 4 0,-3 2 0,-1 3 0,-4 1 0,-2 1 128,-3 1-128,-1-2 128,-1-1 0,-1-2 0,-1-3 0,1-1 0,1-2 0,-1-1 0,1-1-128,0-1 128,0-2-128,-1-1 128,0 0-128,-1-3 0,1-2 0,2-2 0,0-2 0,3 0 0,2 2 0,4 2 0,2 3 0,1 4 0,3 3 0,-1 5 0,2 3 0,-2 4 0,-1 1 0,-2-1 0,-3 0 0,-2-3 0,-2-1 0,-1-4 128,-2-1-128,-1-2 128,-3-2-128,-2-2 128,-1-1-128,-2-1 128,0-1-128,1-1 0,2-2 0,2 1 0,3-1-128,3-1 128,4 1-768,3 0 128,2 1-11391,-1 1 7295</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9.504"/>
    </inkml:context>
    <inkml:brush xml:id="br0">
      <inkml:brushProperty name="width" value="0.1" units="cm"/>
      <inkml:brushProperty name="height" value="0.6" units="cm"/>
      <inkml:brushProperty name="color" value="#FFC114"/>
      <inkml:brushProperty name="inkEffects" value="pencil"/>
    </inkml:brush>
  </inkml:definitions>
  <inkml:trace contextRef="#ctx0" brushRef="#br0">49 164 12928,'0'0'0,"1"-8"0,2-3 0,-1 2 0,0 4 0,-1 2 0,-1 3 0,0 0 0,-1 2 128,1-2-128,-1-1 0,0-3 0,0-1 0,3-3 0,1-1 128,2 0-128,1-1 128,3 0-128,1 1 128,0 2-128,2 0 0,-1 2 0,-1 1 0,-2 1 128,-2 1 0,-1 0 0,-1 2 0,-2-1 0,-1 1 128,-2 1-128,-1 0 128,-2 1-128,0 0 128,-1 0-128,0 0 128,-1 0-128,0-1 128,0 0-128,0 0 0,0-1 0,0 0 0,1 0-128,0 0 127,1-1-127,-1-1 128,0-1-128,0-1 0,0-1 0,1-1 0,3 0 0,1-1 0,3 1 0,2 2 0,3 1 0,0 1 0,2 2 0,0 2 0,-3 1 0,-1 2 0,-3 0 0,-2 1 0,-2 1 0,-2 0 128,-2-1-128,-1-1 128,0-1-128,0 0 128,0-1-128,2-2 128,0 0-128,1 0 128,0-1-128,1-1 128,-1 2-128,-1-1 128,1 0-128,-1-1 128,1-3-128,1-1 0,2-2 0,3 0 0,2 0-128,3 1 128,3 2-128,0 2 128,1 2 0,-1 2 0,-1 1 0,-4 1 0,-2 1 128,-4 1 128,-3-1 0,-5 0 0,-3-2 128,-5 0 0,0-2 0,-2 0 0,1-1-256,2 1 0,2-1-128,3 1 0,3 0-768,5-1 0,6-1-12543,2 0 8063</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0.946"/>
    </inkml:context>
    <inkml:brush xml:id="br0">
      <inkml:brushProperty name="width" value="0.1" units="cm"/>
      <inkml:brushProperty name="height" value="0.6" units="cm"/>
      <inkml:brushProperty name="color" value="#FFC114"/>
      <inkml:brushProperty name="inkEffects" value="pencil"/>
    </inkml:brush>
  </inkml:definitions>
  <inkml:trace contextRef="#ctx0" brushRef="#br0">28 96 12160,'0'0'0,"0"0"0,0 0 0,0 0 0,0 0 0,0 0 0,0 0 0,6-3 0,6-4 0,6-2 0,3-1 0,3 0 0,0 0 0,-1 2 0,-4 0 0,-2 2 128,-4 1 0,-3 1 128,-4 2 0,-3 0 128,-6 2 0,-5 1 0,-5 2 0,-3 0 0,-2 1 0,1 0-128,0-1 128,2 1-128,3-2 0,2 0-129,2-1 129,3 0-128,1-1 128,1 1-128,1-1 0,0 1 0,0-1 0,0 0-128,-1-1 128,1-1-128,1-1 128,1 0-128,1-1 0,3-1 0,1 1 0,2 1 0,0 1 0,1 0 0,-2 2 0,-1 0 0,-1 2 0,-2 0 0,-1 0 0,-2 0 0,-2 1 128,0 0-128,-1 0 128,-1-1-128,-1 1 128,1-1-128,-2-1 128,1 0-128,1-2 128,-1 1-128,2-1 128,0 0-128,1 1 0,2-1 0,0 1 0,1-1 0,4 0 0,2-2 0,3 0 0,4 1 0,1 0 0,0 1-128,1 1 128,-2 1 0,-1 2 0,-4 0 0,-2 1 0,-2 0 0,-2-1 0,-3 0 0,-2 0 0,-4-1 0,-2-1 0,-3 0 0,-2-1 0,-1 0 0,0 1 0,-1 0 0,1 0 0,0 0 0,3 0 0,1-1 0,3 0 0,2 0 0,1 0 0,2-2-256,4 0 128,2-2-384,4-1 128,5-1-256,3 0 129,2-2 127,1 0 0,-1 2 256,-4 2 0,-3 1 128,-4 3 0,-4 1 0,-4 2 0,-2 1 0,-2 1 0,-1-1-512,0-1 128,0-1-9728,1 0 6016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0.946"/>
    </inkml:context>
    <inkml:brush xml:id="br0">
      <inkml:brushProperty name="width" value="0.1" units="cm"/>
      <inkml:brushProperty name="height" value="0.6" units="cm"/>
      <inkml:brushProperty name="color" value="#FFC114"/>
      <inkml:brushProperty name="inkEffects" value="pencil"/>
    </inkml:brush>
  </inkml:definitions>
  <inkml:trace contextRef="#ctx0" brushRef="#br0">28 96 12160,'0'0'0,"0"0"0,0 0 0,0 0 0,0 0 0,0 0 0,0 0 0,6-3 0,6-4 0,6-2 0,3-1 0,3 0 0,0 0 0,-1 2 0,-4 0 0,-2 2 128,-4 1 0,-3 1 128,-4 2 0,-3 0 128,-6 2 0,-5 1 0,-5 2 0,-3 0 0,-2 1 0,1 0-128,0-1 128,2 1-128,3-2 0,2 0-129,2-1 129,3 0-128,1-1 128,1 1-128,1-1 0,0 1 0,0-1 0,0 0-128,-1-1 128,1-1-128,1-1 128,1 0-128,1-1 0,3-1 0,1 1 0,2 1 0,0 1 0,1 0 0,-2 2 0,-1 0 0,-1 2 0,-2 0 0,-1 0 0,-2 0 0,-2 1 128,0 0-128,-1 0 128,-1-1-128,-1 1 128,1-1-128,-2-1 128,1 0-128,1-2 128,-1 1-128,2-1 128,0 0-128,1 1 0,2-1 0,0 1 0,1-1 0,4 0 0,2-2 0,3 0 0,4 1 0,1 0 0,0 1-128,1 1 128,-2 1 0,-1 2 0,-4 0 0,-2 1 0,-2 0 0,-2-1 0,-3 0 0,-2 0 0,-4-1 0,-2-1 0,-3 0 0,-2-1 0,-1 0 0,0 1 0,-1 0 0,1 0 0,0 0 0,3 0 0,1-1 0,3 0 0,2 0 0,1 0 0,2-2-256,4 0 128,2-2-384,4-1 128,5-1-256,3 0 129,2-2 127,1 0 0,-1 2 256,-4 2 0,-3 1 128,-4 3 0,-4 1 0,-4 2 0,-2 1 0,-2 1 0,-1-1-512,0-1 128,0-1-9728,1 0 6016</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4.323"/>
    </inkml:context>
    <inkml:brush xml:id="br0">
      <inkml:brushProperty name="width" value="0.1" units="cm"/>
      <inkml:brushProperty name="height" value="0.6" units="cm"/>
      <inkml:brushProperty name="color" value="#FFC114"/>
      <inkml:brushProperty name="inkEffects" value="pencil"/>
    </inkml:brush>
  </inkml:definitions>
  <inkml:trace contextRef="#ctx0" brushRef="#br0">14 46 14208,'0'0'0,"0"0"0,0 0 0,0 0 128,0 0 0,0 0 128,0 0 0,0 0 128,0 0 0,0 0-128,0 0 128,0 0-129,0 0 1,0 0-128,0 0 128,0 0-128,0 0 128,0 0-128,0 0 0,0 0 0,0 0 0,0 0-128,0 0 128,0 0-128,0 0 128,0 0-128,0 0 128,0 0-128,0 0 128,0 0-128,0 0 128,0 0-128,0 0 0,0 0 0,0 0 128,0 0-128,0 0 128,0 0-128,0 0 128,0 0-128,0 0 128,0 0-128,0 0 128,0 0-128,0 0 128,0 0-128,0 0 128,0 0-128,0 0 128,0 0-128,0 0 128,0 0-128,0 0 0,0 0 0,0 0 0,-1-4 0,0-4 0,-1-2 0,1 1 0,2 1 0,1 3 0,2 4 0,2 2 0,1 4 0,1 3 0,1 2 0,-1 3 0,0-1 0,-1 1 0,-2-1 0,-2-2 0,-2-1 0,-1-3 128,-2-2-128,-2-1 128,0-1-128,1-1 128,-1-1-128,2 0 128,-2-1-128,1 0 128,-1-1-128,-1-1 128,1-2-128,0-2 0,0-2 0,2-1 0,0-1 0,0 0 0,2 2 0,1 1 0,1 5 0,2 3 0,2 4 0,0 2 0,0 2 0,-1 0 0,-2 2 0,-1-1 128,-2 0-128,-2 0 128,-2-1 0,0-1 0,-1 0 0,1-2 0,0-1-128,0-2 128,0 0-128,-1-2 128,1-2-128,-1 0 128,1 0-128,0-2 128,0-2-128,2-1 128,3-2-128,1-2 0,1 0 0,1 1 0,0 1 0,-2 3 0,0 3 0,-1 3 0,-2 2 0,0 1 0,-1 1 0,0 1 0,-1-1 0,0 1 0,-1 0 0,1-1 0,2-1-1024,3-2 128,3-2-13567,0-1 8703</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6.275"/>
    </inkml:context>
    <inkml:brush xml:id="br0">
      <inkml:brushProperty name="width" value="0.1" units="cm"/>
      <inkml:brushProperty name="height" value="0.6" units="cm"/>
      <inkml:brushProperty name="color" value="#FFC114"/>
      <inkml:brushProperty name="inkEffects" value="pencil"/>
    </inkml:brush>
  </inkml:definitions>
  <inkml:trace contextRef="#ctx0" brushRef="#br0">104 154 9600,'0'0'0,"0"0"0,0 0 128,0 0 128,0 0 128,0 0 128,0 0 128,0 0-256,0 0 128,0-6-128,0-5 0,-1-5-256,1-2 128,1-2-128,0 1 128,1 2-128,-1 3 128,0 2-128,0 4 128,0 3-128,0 2 128,-1 1-128,0 0 128,0 2-128,0-1 0,0 2 0,1 1 0,0 2 0,-1 2 0,0 2 0,-1 3-1,-1 1 1,-1 0 0,0 2 0,0-2 0,-1-1 0,0-1 0,1-2-128,0-3 128,0 0-128,0-2 128,-1-1-128,-1-1 128,-2-1-128,-1-1 128,0 0-128,0-1 128,0 1-128,0-1 128,1 0-128,1-1 128,2-1-128,0 0 0,1 0 0,2 1 0,1-1 0,2 2 0,2 1 0,2 1 0,2 2 0,3 1 0,1 1 0,1 1 0,1 2 0,0 2 0,-2-1 0,-1 1 0,-2-2 0,-4-2 0,-1-1 0,-2-1 0,-1-2 0,-2-1 0,0 0 0,-2 0 0,-1-1 0,0 1 0,-2-1 0,-2 0 0,-1-1 0,-1-1 0,0-1 0,-2-2 0,1-2 0,1-3 0,2 0 0,3-2 0,3 1 0,3 2 0,4 2 0,2 2 0,1 3 0,1 3 0,1 4 0,1 4 0,-1 2 0,0 1 0,-3 0 0,-1 0 0,-3-1 0,0 0 0,-2-3 0,-1 0 0,-1-2 0,-2 0 128,0-3-128,-1 0 128,-3-2-128,0 0 128,-2-1-128,-1 0 128,-1-2-128,1-1 128,1-2-128,1-2 0,4-2 0,3 1 0,5 1 0,3 2 0,4 3 0,2 3 0,1 2-128,-2 3 128,-1 1-256,-3 0 0,-2 1-896,-2-2 1,-2-1-9985,-2-1 6400</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13.022"/>
    </inkml:context>
    <inkml:brush xml:id="br0">
      <inkml:brushProperty name="width" value="0.05" units="cm"/>
      <inkml:brushProperty name="height" value="0.05" units="cm"/>
    </inkml:brush>
  </inkml:definitions>
  <inkml:trace contextRef="#ctx0" brushRef="#br0">201 166 3200,'0'0'384,"5"-2"43,-2-1-251,0 1 83,0 0 0,1 1 0,-1-1 0,0 0 0,1 1 0,-1 0 0,1 0 0,-1 0 1,1 0-1,0 1 0,4-1 0,-7 1-208,-1 1 0,0 0 1,1-1-1,-1 1 0,0-1 0,0 1 1,1 0-1,-1-1 0,0 1 0,0 0 1,0-1-1,0 1 0,0 0 0,0-1 1,0 1-1,0 0 0,0-1 0,0 1 1,0 0-1,-1-1 0,1 1 0,0 0 1,0-1-1,-1 1 0,1 0 0,-7 18 281,4-16-301,0 0-1,0-1 1,0 1 0,-1-1 0,1 0 0,-1 1 0,1-2 0,-1 1-1,0 0 1,0-1 0,1 1 0,-1-1 0,0 0 0,0-1 0,-7 2-1,-6 1 10,5 1 4,-1-1-1,0-1 1,0 0-1,-1 0 1,-24-1-1,35-1-36,0-1-1,1 1 0,-1 0 0,0-1 0,1 1 1,-1-1-1,1 0 0,-1 0 0,1 0 0,-1 0 1,1 0-1,0 0 0,0-1 0,-1 1 0,1-1 1,0 0-1,0 1 0,1-1 0,-1 0 0,0 0 1,0 0-1,1-1 0,0 1 0,-1 0 0,1-1 1,0 1-1,0 0 0,0-1 0,0 1 0,1-1 1,-1 0-1,1 1 0,-1-1 0,1 0 0,0 1 0,0-5 1,0 1-4,0-1 1,0 1-1,1 0 1,0-1-1,0 1 1,1 0 0,0-1-1,3-8 1,-3 11 3,1 0-1,-1 1 1,1-1 0,0 1 0,-1-1 0,1 1 0,1 0 0,-1 0-1,0 1 1,1-1 0,-1 1 0,1-1 0,6-1 0,3-3 121,4-2 6,0 1 1,20-6-1,-34 12-79,1 1 1,-1 0 0,1 0 0,-1 0 0,1 1 0,-1 0-1,1-1 1,-1 1 0,1 0 0,0 1 0,-1-1 0,1 0-1,-1 1 1,1 0 0,-1 0 0,1 0 0,4 3 0,-5-2 40,0 1 1,0 0 0,-1 0 0,0 0 0,1 0 0,-1 0 0,0 0-1,-1 1 1,1-1 0,0 1 0,-1-1 0,0 1 0,0 0-1,0-1 1,0 6 0,0-4-31,0-1 1,-1 1-1,1-1 0,-1 1 0,0 0 1,0-1-1,-1 1 0,0-1 0,1 1 1,-1-1-1,-1 1 0,-2 6 0,3-10-55,0 0 1,0 1-1,-1-1 0,1 0 0,0 0 0,-1 0 0,1 0 1,0 0-1,-1 0 0,0-1 0,1 1 0,-1 0 1,1-1-1,-1 1 0,0-1 0,1 1 0,-1-1 0,0 0 1,1 0-1,-1 0 0,0 0 0,0 0 0,-2-1 0,-47-8 271,29 4-192,16 4-81,1 0 0,-1 0 0,1-1 0,-1 0 1,1 0-1,0 0 0,0 0 0,0-1 0,-8-5 0,10 6-7,2 0 1,-1 0-1,0 0 1,0 0-1,1 0 1,-1 0-1,1 0 0,-1 0 1,1 0-1,0-1 1,0 1-1,0-1 1,0 1-1,0-1 1,1 1-1,-1-1 0,1 1 1,0-1-1,0 0 1,0 1-1,0-1 1,0 1-1,1-5 1,0 5-3,-1 1 0,1 0 0,-1 0 0,1 0 0,0 0 0,0 0 0,-1 0 0,1 0 0,0 0 0,0 1 0,0-1 0,0 0 0,0 0 0,0 1 0,0-1 0,1 1 0,-1-1 0,0 1 0,0-1 0,0 1 0,1 0 0,-1-1 0,0 1 0,0 0 0,1 0 0,-1 0 0,0 0 0,0 0 0,1 0 0,-1 0 0,0 1 0,2 0 0,50 9 0,-45-8 0,-6-1 0,0-1 0,1 1 0,-1 0 0,0-1 0,0 1 0,0 0 0,0 0 0,0 0 0,0 0 0,0 1 0,0-1 0,0 1 0,-1-1 0,1 1 0,-1-1 0,1 1 0,-1 0 0,1 0 0,-1 0 0,0 0 0,1 2 0,-2-2 0,1 0 0,-1 0 0,0 0 0,0 0 0,0 0 0,0 1 0,0-1 0,0 0 0,-1 0 0,1 0 0,-1 0 0,1 0 0,-1 0 0,0 0 0,0 0 0,0 0 0,0 0 0,0 0 0,-1-1 0,1 1 0,0 0 0,-3 2 0,-3 2-4,0 1 0,0-1 0,-1-1 0,1 1 0,-1-1 1,-17 7-1,23-10-1,-1-1 1,1 0 0,-1 1-1,0-1 1,1-1 0,-1 1-1,0 0 1,0-1-1,0 1 1,1-1 0,-1 0-1,0 0 1,0 0 0,0 0-1,0-1 1,1 1-1,-1-1 1,0 1 0,0-1-1,1 0 1,-1 0 0,0 0-1,1-1 1,-1 1-1,1-1 1,0 1 0,-3-3-1,4 2-42,-1-1-1,1 0 1,-1 0-1,1 0 1,0 1-1,0-1 1,1 0-1,-1 0 1,1 0-1,-1 0 0,1-1 1,0 1-1,0 0 1,0 0-1,1 0 1,-1 0-1,1 0 1,-1 0-1,2-4 1,0 2 7,-1 0 0,1 0 1,0 0-1,0 0 0,0 0 1,1 0-1,0 1 1,0-1-1,0 1 0,5-6 1,1 3 12,-1 1 0,1 0 1,1 0-1,-1 1 0,18-8 1,-24 12 19,0 0 1,1 0 0,-1 0 0,0 0 0,1 1 0,-1 0-1,1-1 1,-1 1 0,1 0 0,3 1 0,-5-1 4,-1 1 1,1-1 0,-1 1 0,1 0-1,-1-1 1,1 1 0,-1 0-1,1 0 1,-1 0 0,0 0 0,0 0-1,1 0 1,-1 0 0,0 0 0,0 1-1,0-1 1,0 0 0,0 1-1,0-1 1,-1 1 0,2 2 0,-1 0 14,0-1 1,-1 1-1,1-1 0,-1 1 1,0-1-1,0 1 1,0-1-1,-1 1 1,1-1-1,-1 1 1,0-1-1,0 1 1,0-1-1,0 1 1,0-1-1,-1 0 1,0 0-1,-2 3 1,3-3-2,-1 0 1,0 0 0,0 0 0,0-1 0,0 1-1,0-1 1,-1 1 0,1-1 0,-1 0 0,0 0-1,1 0 1,-1 0 0,0-1 0,0 1 0,0-1-1,0 0 1,-1 0 0,1 0 0,-5 1 0,-3-1-28,6 0-7,0-1 0,0 1 0,0-1 0,0 0 0,-1-1 0,1 1 1,0-1-1,0 0 0,0 0 0,-6-2 0,11 2 17,0 1 0,0-1 0,-1 1 0,1-1 0,0 0 0,0 1 0,0-1 0,0 1 0,0-1 0,0 0 0,0 1 0,0-1 0,0 1 0,0-1 0,0 0 0,0 1 0,0-1 0,0 1 0,1-1 0,-1 1 0,0-1 0,0 1 0,1-1 0,-1 1 0,0-1 0,1 1 0,-1-1 0,1 1 0,-1-1 0,1 1 0,0-1 0,15-17-91,-13 16 103,0-1 0,0 1 0,0 0 0,0-1 0,1 1 0,-1 0 0,0 1 0,1-1 1,0 1-1,-1 0 0,1 0 0,0 0 0,0 0 0,0 0 0,-1 1 0,1 0 0,8 0 1,-9 1 2,0-1 0,-1 1 0,1 0 1,0 1-1,-1-1 0,1 0 0,-1 1 1,1-1-1,-1 1 0,0 0 0,1 0 0,-1 0 1,0 0-1,0 0 0,0 0 0,-1 1 1,1-1-1,-1 1 0,1-1 0,-1 1 1,0-1-1,0 1 0,0 0 0,1 4 1,-2-6 13,0 1 0,0-1 0,0 1 0,0-1 0,0 0 0,0 1 0,-1-1 0,1 1 1,0-1-1,-1 0 0,0 1 0,1-1 0,-1 0 0,0 0 0,1 1 0,-1-1 0,0 0 1,0 0-1,0 0 0,0 0 0,0 0 0,0 0 0,0 0 0,0-1 0,-1 1 0,1 0 1,0 0-1,0-1 0,-1 1 0,1-1 0,0 1 0,-3-1 0,-44 13 226,47-13-249,-58 5 133,56-4-130,1-1 1,0 0-1,-1 0 1,1-1-1,-1 1 1,1 0-1,0-1 1,-1 1 0,1-1-1,0 0 1,0 0-1,-1 0 1,1 0-1,0 0 1,0 0-1,0-1 1,0 1-1,1-1 1,-1 1-1,0-1 1,-2-3 0,3 3-5,1 0 0,-1 1 0,1-1 0,0 0 0,-1 1 0,1-1 0,0 0 0,0 0 0,0 1 0,1-1 0,-1 0 0,0 0 0,1 1 0,-1-1 0,1 0 0,-1 1 0,1-1 0,0 0 0,0 1 0,0-1 0,0 1 0,0 0 0,0-1 0,0 1 0,0 0 0,1-1 0,-1 1 0,0 0 0,1 0 0,-1 0 0,1 0 0,-1 0 0,1 1 0,-1-1 0,1 0 0,2 0 0,-2 0 0,-1 0 0,1 1 0,0-1 0,0 0 0,0 1 0,0-1 0,0 1 0,-1 0 0,1-1 0,0 1 0,0 0 0,0 0 0,0 1 0,0-1 0,0 0 0,0 0 0,0 1 0,0 0 0,0-1 0,-1 1 0,1 0 0,0 0 0,0 0 0,-1 0 0,1 0 0,-1 0 0,1 0 0,-1 0 0,1 1 0,-1-1 0,0 1 0,1-1 0,-1 1 0,0-1 0,1 3 0,-1-2-268,-1 1 1,1-1 0,0 1 0,-1-1 0,0 1 0,1 0 0,-1-1 0,0 1-1,0-1 1,-1 1 0,1 0 0,0-1 0,-1 1 0,0-1 0,0 1 0,1-1-1,-1 1 1,-1-1 0,1 0 0,0 1 0,-1-1 0,-2 3 0,0 1-757,-1 0 0,0-1 0,-1 0 0,1 0 0,-1 0 0,-12 7 0,11-7 1536</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04.569"/>
    </inkml:context>
    <inkml:brush xml:id="br0">
      <inkml:brushProperty name="width" value="0.05" units="cm"/>
      <inkml:brushProperty name="height" value="0.05" units="cm"/>
    </inkml:brush>
  </inkml:definitions>
  <inkml:trace contextRef="#ctx0" brushRef="#br0">679 943 9984,'0'0'5760,"-4"-3"-5376,4 3-381,-14-8 227,1-1 0,0 0 0,0-1 0,1 0 0,0-1 0,1-1 0,0 0 0,1 0 0,-11-18 0,-4-7-5,0 0-1,-54-57 0,7 9-1,50 58-73,-2 0-1,-2 1 0,0 1 1,-46-33-1,62 51-117,0-2-1,1 1 1,0-2 0,0 1 0,1-1-1,-9-14 1,-35-69 184,28 46 29,7 1-60,8 19-136,52 89-49,-8-5 0,60 74 0,174 187 128,-205-246-86,36 47 44,-50-56-86,-43-56 102,-10-15 107,-6-12-8,-54-299-84,55 274-106,-13-117-11,2 8 0,17 138 0,0 0 0,1 0 0,0 0 0,2-1 0,-1 1 0,2 0 0,0 0 0,6-18 0,-7 32 0,-1 0 0,1-1 0,-1 1 0,0 0 0,1-1 0,-1 1 0,0 0 0,0 0 0,0-1 0,-1 1 0,1 0 0,-1-3 0,0-8 0,3 7 0,1-12 0,-3 21-1,0 0-1,0-1 1,0 1 0,0 0-1,1-1 1,-1 1 0,1 0-1,0-1 1,0 1 0,0-1 0,0 1-1,0-1 1,0 0 0,1 1-1,2 2 1,-4-4-106,0 6-1736</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07.152"/>
    </inkml:context>
    <inkml:brush xml:id="br0">
      <inkml:brushProperty name="width" value="0.05" units="cm"/>
      <inkml:brushProperty name="height" value="0.05" units="cm"/>
    </inkml:brush>
  </inkml:definitions>
  <inkml:trace contextRef="#ctx0" brushRef="#br0">1750 1919 11008,'0'0'3989,"-4"-1"-3648,-7-2-183,1 1-1,-1 0 1,1 1-1,-1 0 1,0 0-1,0 1 0,1 1 1,-1-1-1,-15 5 1,-8 3 541,-54 21 0,53-17-451,3-2-37,0-2 0,-1-1-1,0-1 1,0-2 0,-1-2-1,1-1 1,-43-3 0,21-3 77,0-2 0,1-2 0,-80-25 0,78 16-89,1-2 0,-99-51 0,-67-62 147,89 50-180,107 69-159,1-2-1,1-1 1,-39-35 0,53 42-8,-1-1 1,2 1-1,0-1 1,0-1-1,1 0 0,0 0 1,1 0-1,1-1 1,-9-26-1,6 8 1,1 0 0,2-1 0,1 1 0,1-1 0,2 0 0,1 0 0,2 0 0,6-36 0,0 17 0,3 1 0,2 0 0,30-77 0,-32 104 0,1 1 0,1 0 0,1 1 0,21-25 0,72-68 0,-79 90 0,0 1 0,2 2 0,0 1 0,1 1 0,58-25 0,-5 5 0,1 4 0,156-42 0,200-36 0,-331 91 72,1 6 0,137-4 0,70-8 75,-202 13-46,1 5 1,0 6-1,130 10 0,-167 1-39,131 28-1,-170-24-60,-1 1 0,0 2 0,-1 1 0,73 42 0,70 62 124,-163-103-124,0 0-1,-1 1 1,0 1-1,-2 1 0,0 0 1,23 38-1,11 25 7,-20-34 50,-2 1 0,-2 2 0,21 55 0,-43-91-40,0 1-1,-1 0 1,0 0-1,-1 0 1,-1 0-1,-1 0 1,0 0-1,-4 22 1,-2 3 36,-25 79 1,27-109-45,-1 0 1,0 0-1,-1-1 1,0 0-1,0 0 1,-1 0-1,-12 13 0,-63 58 58,54-55-60,-10 11 32,-1-2 0,-1-2 1,-2-2-1,-2-2 0,-88 46 0,-77 29-18,116-56 86,26-17-107,0-3 0,-2-3 0,-1-3 0,-1-3 0,0-3 0,-130 12 0,123-25-2242,51-6-4661,0-2-7183,6 0 16219</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52.005"/>
    </inkml:context>
    <inkml:brush xml:id="br0">
      <inkml:brushProperty name="width" value="0.05" units="cm"/>
      <inkml:brushProperty name="height" value="0.05" units="cm"/>
    </inkml:brush>
  </inkml:definitions>
  <inkml:trace contextRef="#ctx0" brushRef="#br0">0 4363 2560,'10'-49'1152,"-7"41"-349,-2 10 488,-1 16 2016,-1-5-263,0-32-1740,2-24-881,2 0 0,1 0 0,3 0 0,1 0 0,15-43 1,-17 58-384,-1-1 0,-1 1 0,-1-1 0,-2 0 1,-3-29-1,2 16-25,3-15 59,3 0 0,3 0 1,17-66-1,2-4 34,2-103 510,-27 213-550,0 0 0,-2-1-1,0 1 1,-1-1-1,-2-17 1,-1 9-50,2 0-1,0 0 1,1 0 0,2 0 0,6-37-1,42-303 239,-47 318-256,-1 12 0,2 1 0,0-1 0,17-54 0,-20 83 11,0 0-1,0 0 0,0 0 0,-1 0 1,0 0-1,0 0 0,-1 0 0,-1-7 1,-2-23 24,4-16-20,-1-28 108,3 0 0,24-155 0,-15 198-127,-8 27 10,1-1 1,-2 1-1,3-18 1,5-135 40,19-162 12,-10 189-59,-8 49 0,4-1 0,36-119 0,-43 184 0,0 1 0,2 0 0,1 0 0,1 2 0,0-1 0,18-21 0,-13 19 10,-4 7 14,0 0-1,1 0 1,1 1 0,28-23-1,18-17-23,-48 43 0,0 0 0,1 1 0,1 0 0,0 1 0,30-16 0,-15 13 0,-2 0 0,1 1 0,54-16 0,-65 27 0,-1 0 0,0 2 0,1 0 0,-1 1 0,1 0 0,20 5 0,15 1 0,92 15 0,-137-20 7,0 0-1,1 0 1,-1 1-1,0 0 0,-1 1 1,1 0-1,0 0 1,-1 0-1,0 1 0,0 1 1,-1-1-1,1 1 1,-1 0-1,0 0 0,-1 1 1,1-1-1,-2 1 1,1 0-1,6 14 0,2 4 20,-1 1 0,-2 0-1,0 1 1,9 45-1,13 76 50,15 154 0,-34-126-18,9 76-8,12 174 335,-28-364-209,2 0 0,19 68 0,12 79 68,-17 84 93,-21-219-120,-15 146 0,7-163 72,4 0-1,3 63 1,18 114 91,-14-189-319,-1 9-6,-6 74 0,-1-21-56,-8 141 130,0 26-128,6-218 0,4-40 0,0 1 0,1-1 0,1 1 0,0-1 0,1 1 0,4 16 0,-11 16 0,5-27-45,-1-1-1,-2 0 1,0 1-1,-8 21 1,-4 23-218,16-65-53,-6 20-733,3-16-2684</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54.207"/>
    </inkml:context>
    <inkml:brush xml:id="br0">
      <inkml:brushProperty name="width" value="0.05" units="cm"/>
      <inkml:brushProperty name="height" value="0.05" units="cm"/>
    </inkml:brush>
  </inkml:definitions>
  <inkml:trace contextRef="#ctx0" brushRef="#br0">765 1213 14336,'0'-11'1,"-1"-8"-4,-11 37 26,8-12 116,0 0 0,0 1 0,0-1 0,-1-1 0,0 1 0,0-1 0,0 0 0,-1 0 0,1 0 0,-1-1 0,-12 7 0,8-6 29,-1 0 0,1-1 0,-1 0 0,0-1 0,0-1 0,0 1 0,-12 0 0,-5-2 34,0-1 0,0-1 0,0-1 0,0-2 0,-38-9 0,48 8-169,-1 0 1,1-1 0,0-1-1,0 0 1,1-2 0,0 0 0,1 0-1,0-2 1,0 0 0,1-1-1,1 0 1,0-2 0,0 1-1,2-2 1,-1 1 0,2-2-1,0 0 1,-9-18 0,6 4-5,1-1-1,1-1 1,2 0 0,2-1 0,0 0 0,3 0 0,0 0 0,2-1 0,2 1-1,1-1 1,1 1 0,2-1 0,2 1 0,1-1 0,1 2 0,16-46-1,-10 48-28,1 1 0,2 1 0,1 0 0,1 1 0,1 0 0,1 2 0,1 0 0,40-34 0,-37 39-16,0 1 0,1 1 0,0 2 0,1 0 0,1 2 0,1 0 0,0 3 0,1 0 0,0 1 0,0 2 0,36-5 0,-43 10 4,0 1 0,1 0 0,-1 2 0,0 1 0,0 1 0,0 0 0,0 2 0,0 0 0,-1 2 0,0 0 0,0 2 0,0 0 0,-1 1 0,0 1 0,35 25 0,-30-16 31,-2 1-1,0 2 0,-2 0 0,0 1 1,-1 2-1,-2 0 0,0 0 0,-2 2 0,-1 0 1,-1 1-1,16 45 0,-19-41 11,-2 0-1,-1 1 1,-1 0-1,-2 0 1,-1 1 0,-2 0-1,-1-1 1,-1 1 0,-2 0-1,-10 49 1,9-66 44,-1-1 0,-1 0-1,-1 1 1,0-2 0,-1 1 0,0-1 0,-2 0 0,1-1 0,-2 1 0,0-2-1,-14 15 1,6-9-18,-1 0-1,-1-2 1,-1 0-1,0-1 1,-1-1-1,-1-1 1,0-2 0,-48 20-1,47-25 89,-1-1 0,1-1 0,-1-1-1,0-1 1,-38-1 0,29-3-1390,-1-2-1,1-2 0,-46-11 1,-10-12-5397,-172-79 1,205 81 5525,-10-4-34</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09.686"/>
    </inkml:context>
    <inkml:brush xml:id="br0">
      <inkml:brushProperty name="width" value="0.1" units="cm"/>
      <inkml:brushProperty name="height" value="0.6" units="cm"/>
      <inkml:brushProperty name="color" value="#FFC114"/>
      <inkml:brushProperty name="inkEffects" value="pencil"/>
    </inkml:brush>
  </inkml:definitions>
  <inkml:trace contextRef="#ctx0" brushRef="#br0">0 66 2944,'0'0'0,"8"-8"-256,6-7 0,7-6-1024,-2-1 128</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10.814"/>
    </inkml:context>
    <inkml:brush xml:id="br0">
      <inkml:brushProperty name="width" value="0.1" units="cm"/>
      <inkml:brushProperty name="height" value="0.6" units="cm"/>
      <inkml:brushProperty name="color" value="#FFC114"/>
      <inkml:brushProperty name="inkEffects" value="pencil"/>
    </inkml:brush>
  </inkml:definitions>
  <inkml:trace contextRef="#ctx0" brushRef="#br0">457 130 3712,'0'0'0,"-7"7"0,-4 3 128,-2 3-128,0-1 128,2-2-128,3-3 128,1-1 0,2-2 128,0 1 128,0 0 0,0 1 0,-1 1 128,-1 0-128,1 1 128,0-2-128,2-1 0,1-3-128,2-5 0,3-6 128,4-5 0,5-5-128,3-3 0,2-2-128,3-2 0,0-1 0,-1 3 0,-2 2-128,-3 4 128,-3 3-128,-3 4 128,-3 5-128,-4 4 0,-7 4 0,-6 6 128,-6 4-128,-8 5 128,-8 6 0,-6 6 0,-6 5 0,-4 4 0,2 0 0,5-1 128,6-5-128,7-5 0,9-7 0,7-7 128,6-5-128,8-8 0,7-8 0,8-9 0,8-9-128,6-6 128,7-5-128,2-1 128,1 0-128,-2 3 128,-3 4-128,-5 5 128,-4 6-128,-6 6 128,-4 4-128,-5 6 128,-5 4-128,-7 7 0,-11 9 0,-9 8 128,-12 11-128,-6 7 128,-4 6-128,-1 1 128,2 0-128,5-3 128,6-6-128,7-7 128,7-7-128,7-9 128,7-11-128,7-10 128,9-11-128,6-10 0,7-8 0,5-6 0,5-5 0,3-2 0,0 1 0,0 1 0,-2 4 0,-3 5 0,-5 6 0,-6 7 0,-6 6 0,-6 7 0,-7 8 0,-8 8 0,-8 9 0,-9 9 0,-9 10 0,-5 7 128,-4 3-128,2 1 128,1-2-128,5-4 128,6-4-128,6-6 128,5-5-128,7-6 128,4-5-128,8-7 128,7-7-128,9-8 128,6-10-128,6-9 128,6-7-128,2-6 128,3-2-128,-1 1 128,-2 5-128,-4 5 128,-7 7-128,-6 8 0,-8 8 0,-7 7 0,-8 7 0,-5 7 0,-7 8 0,-3 6 0,-2 2-640,1 2 128,3-1-9856,3-5 6144</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15.992"/>
    </inkml:context>
    <inkml:brush xml:id="br0">
      <inkml:brushProperty name="width" value="0.1" units="cm"/>
      <inkml:brushProperty name="height" value="0.6" units="cm"/>
      <inkml:brushProperty name="color" value="#FFC114"/>
      <inkml:brushProperty name="inkEffects" value="pencil"/>
    </inkml:brush>
  </inkml:definitions>
  <inkml:trace contextRef="#ctx0" brushRef="#br0">41 493 13568,'0'0'0,"9"-9"0,2-2 0,-5 5 0,-8 7 0,-7 6 0,-4 5 0,-2 0 0,2-2 0,4-6 0,4-7 0,8-9 0,6-10 128,8-7-128,9-7 128,7-5-128,6-5 128,7 0-128,3 0 0,1 4 0,-2 6 128,-4 6-128,-6 8 128,-6 8-128,-7 6 0,-7 5 0,-7 9 128,-9 10-128,-8 8 128,-7 8-128,-6 7 128,-5 6 0,-4 6 0,-2 2-128,1 0 128,3-2-128,3-6 128,5-7 0,4-8 0,4-7 0,5-10 0,6-13-128,5-11 128,5-13-128,6-10 0,4-11 0,4-7 0,4-6 0,0-2 0,0 0 0,-4 5 0,-4 7 0,-5 7 0,-4 9 0,-4 7 0,-5 8 0,-5 7 0,-7 9 0,-7 10 128,-9 12-128,-8 12 128,-7 9-128,-4 8 128,-2 4-128,2 0 128,4-2-128,6-4 128,5-5-128,7-9 127,7-8-127,6-11 128,6-13-128,7-12 128,8-12-128,8-10 0,7-10 0,5-6 128,6-4-128,3 0 0,1 3 0,-1 5 0,-3 6 0,-4 9 0,-6 8 0,-8 10 0,-9 10 0,-10 11 0,-10 14 0,-9 13 0,-6 10 0,-6 9 0,-3 5 0,-1 1 0,3-2 0,2-7 0,6-8 0,5-10 0,6-10 0,5-11 0,8-10 0,7-12 0,6-13 0,9-12 0,8-10 0,8-9 0,7-5 0,5-2 0,4 1 0,-1 4 0,-2 8 0,-4 10 0,-7 12 0,-9 14 0,-13 17 0,-12 17 0,-12 16 0,-12 13 0,-12 10 0,-10 4 0,-7 2 0,-2-5 0,-1-7 0,4-9 128,4-12-128,5-13 0,5-16 0,8-17 128,9-15-128,11-12 0,12-8 0,11-5 0,11-3 0,10 0 0,6 2 0,4 2 0,2 4 0,-2 6 0,-3 7 0,-5 9 0,-7 8 0,-9 10 0,-7 13 0,-7 12 0,-7 10 0,-6 9 0,-5 8 0,-3 5 0,-3 0 0,0-3 0,-1-6 0,2-9 0,2-7 0,1-9 0,3-9 0,3-10 0,1-11 0,3-9 0,3-8 0,4-7 0,3-5 0,3-1 0,3 1 0,0 5 0,0 6 0,-2 11 0,-1 11 0,-4 13 0,-3 11 0,-2 11 0,-3 11 0,-2 5 0,0 3 0,-2-1 0,-1-6 0,0-5 0,0-7 0,1-8 0,1-9 0,1-9 0,3-12-128,3-11 128,3-8-128,3-8 128,4-5-128,3-3 0,4 1 0,0 4 1,0 6-1,-4 10 0,-4 12 0,-6 13 0,-6 14 0,-9 13 128,-8 10 0,-7 7 0,-4 6 0,-2 1 0,0 0 0,2-5 0,3-4 0,3-6 0,4-6 0,3-7 0,2-6 0,2-5 128,3-8-128,2-7 0,3-9 0,3-7 0,2-6 0,2-3 0,1 2 0,0 3 0,-1 5 0,-1 6 0,-2 9 0,-2 8 0,-2 7 0,-2 6 0,-1 5 0,-1 1 0,-1 2 0,-1-2 128,1-2-128,-1-2 128,1-3-128,0-2 0,1-2 0,0-4 0,3-2 0,1-5 0,2-5 0,4-10 0,3-9 0,4-7 0,0-4 0,0-1 0,-1 5 0,-5 8 0,-7 15 0,-6 13 0,-6 15 0,-4 10 0,-5 9 0,-1 5 0,-1 1 0,2-1 0,0-5 0,3-6 0,3-6 0,2-7 0,3-6 0,1-8 0,2-7 0,1-9 0,1-10 0,4-9 0,3-9 0,4-6 0,3-4-128,4-1 128,2 0-128,3 3 128,3 4-128,1 6 0,-2 8 0,-2 9 0,-5 10 0,-6 11 128,-9 13 0,-8 11 0,-7 7 0,-5 5 0,-4 2 0,0-2 0,1-2 0,2-7 0,3-5 0,3-6 0,2-8 0,2-6 0,2-9 0,0-9 0,4-11 0,3-12 0,4-10 0,4-6 0,4-2 0,4 3 0,3 6-128,1 8 128,2 9 0,-3 11 0,-1 12 0,-5 10 0,-5 10 0,-5 11 0,-7 8 0,-5 5 0,-4 3 0,-3-2 0,-3-3 0,-1-5 0,-2-6 0,-1-7 128,0-5-128,2-6 128,3-3-128,4-4 0,3-5 0,6-5 0,5-7 0,7-9 0,7-8 0,8-6 0,6-5-128,6-1 128,7 4-128,2 7 128,0 9-128,-6 13 128,-11 16 0,-14 16 0,-15 17 0,-17 13 128,-16 9 0,-17 6 0,-14 2 0,-9 0 0,-4-4 0,-1-8 0,0-10 0,3-12 0,7-11-128,12-15 0,16-16 0,19-14 0,19-13 0,20-9 0,18-6-128,15-5 128,13-3-256,9-2 128,4 1-128,0 2 0,-4 3 0,-8 6 128,-10 7 0,-10 7 128,-10 8 0,-12 11 0,-8 10 0,-12 13 0,-11 13 0,-12 12 128,-12 9 0,-8 5 0,-3-1 0,0-2 0,2-6 0,5-7 0,5-8-128,7-9 128,8-9-128,8-10 128,12-12-128,11-10 0,12-9 0,10-6 0,10-5 0,5 0 0,5 0-128,2 4 128,0 6-128,-3 7 128,-5 8 0,-8 9 0,-7 8 0,-9 8 0,-9 7 0,-12 9 0,-13 9 0,-15 8 128,-13 5-128,-13 2 128,-13 2 0,-11-1 0,-9-2 0,-2-4 0,3-5 0,8-6-1,11-6 1,11-8 0,12-8-128,13-9 128,12-12-128,16-10 128,17-9-128,17-6 0,18-5 0,14-1 0,13-1 0,7 3 0,4 5 0,0 4 0,-4 8 0,-8 7 0,-7 7 0,-11 6 0,-10 6 0,-13 3 0,-14 3 0,-13 3 0,-18 4 0,-14 2 128,-13 2-128,-11 2 128,-12 0-128,-7 1 128,-3-2-128,2-2 0,3-3 0,8-5 0,7-8 0,11-6 0,14-7 0,15-7 0,17-4 0,16-3 0,15-2 0,12 1 0,10 3 0,5 2 0,1 6 0,-1 5 0,-6 7 0,-7 7 0,-11 6 0,-11 7 0,-14 7 0,-15 8 0,-16 8 0,-16 5 128,-16 3-128,-13 1 128,-12-2-128,-11-2 128,-8-4-128,-4-5 128,3-7-128,7-6 128,12-6-128,11-9 128,13-9-128,13-11 128,14-11-128,15-9 128,18-8-128,16-5 0,18-3 0,14-1 0,15 0 0,9 1 0,7 1 0,-1 6 0,-4 7 0,-8 8 0,-11 10 0,-12 9 0,-11 8 0,-12 10 0,-11 10 0,-13 10 0,-14 7 0,-12 8 0,-14 3 0,-13 3 0,-11 0 0,-8-3 0,-7-6 0,-3-6 0,-1-10 0,3-9 0,6-8 0,8-9 128,8-10-128,11-9 0,10-7 0,13-8 0,14-6 0,13-5 0,14-3 0,12 1 128,10 2-128,9 4 0,7 6 0,3 4 0,3 8 0,-2 5 0,-5 8 0,-7 8 0,-8 7 0,-8 10 0,-7 10 0,-10 9 0,-8 6 0,-8 7 0,-8 5 0,-9 4 0,-12 0 0,-10-3 0,-9-6 0,-8-9 0,-6-11 0,-1-8 0,1-9 0,2-8 0,2-10 0,4-7 0,7-8 0,9-6 0,12-5 0,15-3 0,14-3 0,15-1 0,15 0 0,12 1 0,13 2 0,8 3 0,5 4 0,1 5 0,-3 7 0,-3 8 0,-5 8 0,-5 7 0,-9 10 0,-9 8 0,-9 9 0,-12 7 0,-11 7 0,-13 3 128,-14 4-128,-11 1 128,-9 0-128,-11-1 128,-12-1-128,-10-4 128,-9-6-128,-7-7 128,-4-7-128,1-8 0,6-8 0,8-8 0,11-7 0,12-6 0,11-6 0,12-7 0,12-4 0,11-5 0,15-6 0,14-4 0,14-3 0,13-1 0,11 2 0,8 2 0,6 4 0,2 6 0,-1 7 0,-6 7 0,-9 9 0,-8 9 0,-11 9 0,-9 11 0,-9 11 0,-9 8 0,-7 7 0,-10 3 0,-7 3 0,-9 0 0,-8-2 0,-9-6 128,-10-7-128,-8-9 0,-6-9 0,-4-11 128,-2-11-128,0-10 0,4-7 0,6-6 0,5-7 0,11-3 0,13-2 0,14 1 0,14 0 0,15 3 0,14 2 0,14 2 0,11 4 0,10 3 0,6 2 0,3 6 0,-1 6 0,-4 9 0,-9 9 0,-9 12 0,-11 13 0,-13 11 0,-12 7 0,-13 8 0,-12 4 0,-14 3 0,-14 1 0,-14-4 0,-14-6 0,-11-7 0,-12-11 0,-4-9 0,1-9 0,4-10 128,6-10-128,9-12 0,11-10 0,11-11 0,12-10 0,13-6 0,13-6 0,15-3 0,15 1 0,16 2 0,14 7 0,13 6 0,13 6-128,5 8 128,3 8-128,-3 7 128,-6 9-128,-9 8 128,-9 5-128,-13 9 128,-11 10-128,-11 5 128,-10 3-128,-10 2 128,-11-1-896,-10-3 128,-11-4-127,-10-8-1,-7-6-10112,4-7 6528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4.323"/>
    </inkml:context>
    <inkml:brush xml:id="br0">
      <inkml:brushProperty name="width" value="0.1" units="cm"/>
      <inkml:brushProperty name="height" value="0.6" units="cm"/>
      <inkml:brushProperty name="color" value="#FFC114"/>
      <inkml:brushProperty name="inkEffects" value="pencil"/>
    </inkml:brush>
  </inkml:definitions>
  <inkml:trace contextRef="#ctx0" brushRef="#br0">14 46 14208,'0'0'0,"0"0"0,0 0 0,0 0 128,0 0 0,0 0 128,0 0 0,0 0 128,0 0 0,0 0-128,0 0 128,0 0-129,0 0 1,0 0-128,0 0 128,0 0-128,0 0 128,0 0-128,0 0 0,0 0 0,0 0 0,0 0-128,0 0 128,0 0-128,0 0 128,0 0-128,0 0 128,0 0-128,0 0 128,0 0-128,0 0 128,0 0-128,0 0 0,0 0 0,0 0 128,0 0-128,0 0 128,0 0-128,0 0 128,0 0-128,0 0 128,0 0-128,0 0 128,0 0-128,0 0 128,0 0-128,0 0 128,0 0-128,0 0 128,0 0-128,0 0 128,0 0-128,0 0 0,0 0 0,0 0 0,-1-4 0,0-4 0,-1-2 0,1 1 0,2 1 0,1 3 0,2 4 0,2 2 0,1 4 0,1 3 0,1 2 0,-1 3 0,0-1 0,-1 1 0,-2-1 0,-2-2 0,-2-1 0,-1-3 128,-2-2-128,-2-1 128,0-1-128,1-1 128,-1-1-128,2 0 128,-2-1-128,1 0 128,-1-1-128,-1-1 128,1-2-128,0-2 0,0-2 0,2-1 0,0-1 0,0 0 0,2 2 0,1 1 0,1 5 0,2 3 0,2 4 0,0 2 0,0 2 0,-1 0 0,-2 2 0,-1-1 128,-2 0-128,-2 0 128,-2-1 0,0-1 0,-1 0 0,1-2 0,0-1-128,0-2 128,0 0-128,-1-2 128,1-2-128,-1 0 128,1 0-128,0-2 128,0-2-128,2-1 128,3-2-128,1-2 0,1 0 0,1 1 0,0 1 0,-2 3 0,0 3 0,-1 3 0,-2 2 0,0 1 0,-1 1 0,0 1 0,-1-1 0,0 1 0,-1 0 0,1-1 0,2-1-1024,3-2 128,3-2-13567,0-1 8703</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56.059"/>
    </inkml:context>
    <inkml:brush xml:id="br0">
      <inkml:brushProperty name="width" value="0.1" units="cm"/>
      <inkml:brushProperty name="height" value="0.6" units="cm"/>
      <inkml:brushProperty name="color" value="#996600"/>
      <inkml:brushProperty name="inkEffects" value="pencil"/>
    </inkml:brush>
  </inkml:definitions>
  <inkml:trace contextRef="#ctx0" brushRef="#br0">534 861 896,'0'0'0,"0"0"1152,0 0 128,-7 8 384,-5 6 0,-5 5-640,-3 2 128,-1 0-512,1 0 0,3-4-128,2-4 0,4-5-128,4-8 0,5-9-128,3-10 0,6-11-128,4-8 128,6-8-128,6-6 0,3-4 0,4-3 0,3-3 0,0 0 0,-2 2 0,-3 2 0,-3 4 0,-2 6 0,-4 9 0,-4 7 0,-4 8 0,-3 9 0,-3 7 0,-6 9 0,-6 13-128,-7 14 128,-6 13 0,-6 9 0,-6 9-128,-2 2 128,-1-1-128,1-4 128,5-9-128,4-8 128,6-9-128,5-9 128,3-8-128,4-10 128,3-12-128,5-14 128,5-15-128,5-12 0,6-10 0,5-5 0,2-1 0,1 5 0,-1 8 0,-2 9 0,-4 11 0,-3 12 0,-5 11 0,-6 14 0,-5 14 0,-8 15 0,-8 14 0,-7 12 0,-5 5 0,-2 4 128,-2 0-128,0-2 128,1-2 0,2-4-1,5-8 1,6-10 0,4-13 0,7-15 0,7-18-128,6-17 128,6-15-128,6-13 128,8-14-128,5-8 0,4-5 0,2-1 0,-1 5 0,-3 7 0,-5 11 0,-4 11 0,-6 11 0,-4 10 0,-5 9 0,-6 11 0,-6 11 0,-7 12 0,-8 11 0,-5 10 0,-3 7 0,-1 2 0,2 1 0,3-4 0,3-6 0,5-8 0,5-13 0,5-15 0,6-20 0,6-17 0,7-14 0,5-9 0,3-4 0,1 2 0,0 7 0,-4 9 0,-3 10 0,-4 9 0,-5 9 0,-5 11 0,-5 11 0,-7 14 0,-7 11 0,-6 13 0,-5 10 0,-3 9 0,-3 8 0,-3 4 0,-1 3 0,2-1 0,2-6 0,3-7 128,5-11-128,7-9 128,4-11-128,7-12 128,7-16-128,7-18 128,9-18-128,7-19 0,7-17 0,7-13 0,9-11 0,5-4 0,4 3 0,1 7 0,-3 13 0,-6 15 0,-8 16 0,-9 17 0,-10 19 0,-11 19 0,-11 17-128,-11 16 128,-11 12 0,-9 10 0,-6 9 0,-3 3 0,0 2 0,2-5 0,6-9 0,7-13 0,10-17 0,9-21 128,11-24-128,10-20 0,12-22 0,11-18 0,11-16 0,11-19 0,11-18 0,7-11 0,4-5 0,-4 8 0,-11 18 0,-12 23 0,-12 23 0,-13 21 0,-10 16 0,-9 17 0,-10 17 0,-7 16 0,-8 15 0,-9 13 0,-7 14 0,-9 9 0,-7 7 0,-4 5 0,-2 1 0,1-1 0,3-8 0,5-10 0,6-12 0,10-13 0,11-13 0,12-14 0,12-16 0,10-19 0,11-18 0,8-17 0,8-15 0,4-10 0,3-7 0,-1 1 0,-4 6 0,-6 11 0,-7 15-128,-10 18 128,-10 22 0,-12 21 0,-13 23-128,-12 19 128,-11 18 0,-9 13 0,-8 11 0,-6 12 0,-6 13 0,1 4 0,5-8 0,11-14 0,10-19 0,10-20 0,10-18 0,8-22 128,8-23-128,7-23 128,6-24-128,9-22 0,11-20 0,13-22 0,18-23 0,13-16 0,11-7 0,3 5 0,-4 13 0,-12 21 0,-14 27 0,-16 26 0,-13 25 0,-13 21 0,-10 22 0,-10 22 0,-9 22-128,-12 20 128,-11 15-128,-13 19 128,-15 20 0,-13 14 0,-7 11 0,0 0 0,4-7 0,12-16 0,14-24 0,15-26 128,14-25-128,14-24 128,12-24-128,10-26 0,11-25 0,11-23 0,13-22 0,13-21 0,16-26 0,10-15 0,4-7 0,-3 7 0,-9 19-128,-14 25 128,-15 29-128,-15 33 128,-15 31-128,-13 31 128,-12 31 0,-12 25 0,-11 22 0,-15 25 0,-15 25 0,-14 20 0,-10 13 0,-5 5 0,3-4 0,7-15 128,14-22-128,14-29 128,14-29 0,14-31 0,12-27-128,10-28 128,9-24-128,10-24 128,11-24-128,14-28 0,18-29 0,13-21 0,12-14 0,4-2 0,-1 8 0,-8 18 0,-13 24 0,-14 31 0,-14 32-128,-14 31 128,-12 30-128,-10 26 128,-10 23-128,-9 19 128,-10 17-128,-13 22 128,-15 27 0,-13 19 0,-7 12 0,-2 0 0,3-7 0,9-20 0,13-28 0,15-32 0,15-31 0,13-31 128,13-30-128,13-31 128,14-32-128,17-32 0,18-37 0,14-29 0,6-20 0,-1-4 0,-6 11 0,-11 24 0,-14 32 0,-15 35 0,-13 37-128,-10 34 128,-9 30-128,-7 27 128,-5 21 0,-5 20 0,-5 15 0,-5 18 0,-5 22 0,-7 17 0,-7 12 0,-9 7 0,-8-3 0,-3-13 128,5-25 0,7-27 0,10-28 0,9-26 0,8-27 0,8-24 0,7-20-128,7-20 128,8-18-128,7-16 128,6-13-128,6-6 0,2-2 0,1 5 0,-1 9 0,-3 14 0,-5 16 0,-4 18 0,-6 23 0,-5 23 0,-6 25 0,-5 21 0,-6 21-128,-7 17 128,-7 15 0,-8 17 0,-9 16 0,-3 4 0,1-10 0,3-18 0,7-23 0,8-27 0,8-31 0,10-31 0,8-31 0,9-25 0,9-22 0,9-19 0,8-22 0,6-10 0,3-3-128,-2 11 128,-8 21-128,-7 22 128,-9 25-128,-8 25 128,-8 25-128,-4 24 128,-6 23-128,-5 19 128,-5 15 0,-4 12 0,-4 10 0,-2 7 0,-1 6 0,0-2 0,2-7 0,3-12 0,3-15 0,6-19 128,5-24-128,7-26 128,7-28-128,7-26 0,6-26 0,7-25 0,5-27 0,5-17 0,2-6-128,0 9 128,-7 21-128,-5 28 128,-6 31-128,-7 33 128,-5 33 0,-6 31 0,-7 26 0,-5 21 0,-8 18 0,-5 18 0,-7 21 0,-4 14 0,-5 4 0,-2-3 128,-2-12-128,3-19 128,5-27 0,7-29 0,6-28-128,6-28 128,6-25-128,6-26 128,8-24-128,7-23 0,6-19 0,6-16 0,6-10 0,3 2 0,-2 15 0,-3 24 0,-5 28 0,-6 31 0,-4 32 0,-7 29 0,-4 27 0,-6 23 0,-4 18 0,-5 17 0,-4 17 0,-3 8 0,-3 1 0,0-9 0,2-19 0,4-24 128,3-22-128,5-26 128,3-27-128,5-28 0,3-27 0,3-26 0,5-21 0,5-16 0,6-10 0,4-4 0,2 5 0,1 14 0,-3 21 0,-4 28 0,-2 31 0,-5 30 0,-3 27 0,-6 25 0,-5 21 0,-5 22 0,-3 22 0,-4 14 0,-2 6 0,-2-6 0,0-13 0,0-20 0,3-23 0,2-24 0,4-27 0,3-27 0,3-23 0,3-22 0,5-20 0,3-17 0,4-11 0,2-7 0,3 0 0,3 5 0,3 10 0,2 15 0,1 19 0,-2 21 0,-3 25 0,-4 25 0,-4 24 0,-6 21 0,-5 19 0,-6 18 0,-3 18 0,-5 3 0,-4-6 0,-1-15 0,-1-18 0,0-23 0,2-23 0,1-28 0,3-29 0,5-29 128,7-27-128,7-20 0,7-14 0,6-5 0,4 0 0,2 8 0,-1 11 0,-3 18 0,-4 19 0,-4 23 0,-7 22 0,-4 25 0,-5 22 0,-6 19 0,-3 15 0,-3 11 0,-2 10 0,0 5 0,-2 3 0,1-3 0,0-10 0,1-12 0,3-14 0,0-17 0,-1-16 0,-1-20 128,0-24-128,2-24 0,4-24 0,6-23 0,5-22 0,8-18 0,9-18 0,5-2 0,4 11 0,0 19 0,-3 27 0,-2 30 0,-4 33 0,-4 31 0,-4 29 0,-7 23 0,-7 19 0,-8 11 0,-7 5 0,-5 0 0,-4-6 0,0-11 0,1-13 0,3-11 0,1-11 0,2-8 0,-1-8 0,-1-6 0,0-5 0,2-9 0,3-11 0,5-14 0,7-20 0,6-20 0,7-21 0,4-17 0,6-12 0,2-2 0,2 6 0,-1 19 0,-2 26 0,-4 33 0,-5 35 0,-4 34 0,-6 30 0,-5 29 0,-5 24 0,-6 17 0,-4 7 0,-2-8 0,0-21 0,2-25 0,4-27 0,1-22 0,1-20 0,-2-18 0,-2-19 0,-1-19 0,-1-21 0,3-21 0,3-21 0,8-24 0,9-25 0,10-18 0,8-9 0,5 6 0,0 21 0,-2 26 0,-3 28-128,-6 31 128,-4 32-128,-6 32 128,-6 31-128,-6 36 128,-7 37 0,-8 30 0,-7 22 0,-5 9 0,-1-4 0,1-19 0,5-29 0,4-30 0,4-32 0,2-31 128,0-32-128,1-30 128,1-30-128,3-33 128,3-36-128,5-33 128,5-28-128,7-22 0,4-16 0,7-7 0,7 1 0,5 6 0,3 11-128,1 14 128,-3 15-128,-3 23 0,-3 26 0,-4 31 0,-7 31 0,-7 33 0,-8 37 0,-8 40 0,-8 44 0,-7 40 128,-10 35 0,-6 27 0,-5 21 0,0 11 0,0 3 0,2-6 0,6-17 0,6-23 128,5-30-128,7-31 128,7-32 0,4-31 0,4-29 0,3-29 0,3-27 0,4-32 0,4-37-128,5-35 0,4-30 0,5-21 0,7-12 0,4 4 0,4 15 0,-2 25 0,-4 34 0,-7 39 0,-8 39 0,-8 41 0,-8 37 0,-10 41 0,-11 42 0,-9 39 0,-6 34 0,-5 27 0,-3 21 0,-3 10 0,-3 1 0,-2-10 128,-1-19 0,1-28 0,5-37 0,5-43 0,4-47 0,8-49 0,8-50-128,13-47 128,13-42-128,14-37 0,12-30 0,8-17 0,6-5 0,0 9 0,-3 21 0,-4 30 0,-8 34-128,-8 38 128,-7 35-128,-8 36 128,-7 37-128,-6 38 128,-6 45 0,-4 40 0,-4 38 0,-6 29 0,-4 20 0,-6 6 0,-3-6 0,-5-18 0,-5-30 0,-2-35 0,3-38 0,6-43 0,7-44 0,8-46 0,7-47 0,12-44 0,11-41 0,11-30 0,10-22-128,10-8 128,8 5-128,3 19 128,0 28-128,-5 37 128,-8 39-128,-6 41 0,-10 43 0,-9 43 0,-10 44 0,-9 36 128,-8 30 0,-7 20 0,-6 11 0,-7 0 0,-7-9 0,-4-21 0,1-28 0,3-34 128,3-38-128,5-39 128,8-40-128,10-42 128,10-47-128,12-38 0,12-31 0,12-14 0,11-3 0,7 9 0,1 21 0,-4 26 0,-6 32 0,-10 31 0,-8 31 0,-9 29 0,-8 29 0,-7 28 0,-8 29 0,-7 28 0,-11 30 0,-9 25 0,-9 21 0,-6 11 0,-4 0 0,1-12 0,5-22 0,8-27 0,11-32 0,7-35 128,7-35-128,7-36 128,7-36-128,12-39 128,12-40-128,15-35 0,15-27 0,10-12 0,6 1 0,2 16 0,-4 30 0,-7 40 0,-10 48 0,-10 52 0,-12 53 0,-12 50 0,-11 45 0,-11 36 0,-11 27 0,-10 18 0,-9 10 0,-6-3 0,-6-12 0,0-22 0,4-32 0,5-38 0,8-41 0,8-43 128,9-43-128,10-49 128,8-52-128,11-47 0,10-41 0,11-27 0,12-17 0,8-5 0,6 4 0,2 15 0,-1 26 0,-5 32 0,-10 38-128,-11 43 128,-13 47-128,-11 47 128,-10 46 0,-9 41 0,-9 39 0,-11 32 0,-9 30 0,-10 21 0,-8 17 0,-7 6 0,-6-2 0,-2-13 0,3-19 0,6-29 0,10-36 0,11-45 128,11-53-128,10-54 128,9-51-128,10-46 0,10-43 0,11-33 0,15-28 0,15-15 0,13-6 0,10 10 0,7 20 0,-1 31 0,-5 38-128,-12 48 128,-15 53-128,-15 55 128,-14 57 0,-16 50 0,-17 40 0,-14 32 0,-10 23 0,-8 14 0,-5 5 0,-4-5 0,-3-10 0,2-21 0,5-31 0,6-37 128,8-40 0,6-49 0,8-52-128,8-53 128,11-50-128,10-43 128,13-38-128,13-25 0,13-14 0,10 1 0,5 11 0,2 21 0,-1 29 0,-5 34 0,-6 38 0,-9 48 0,-10 52 0,-12 53 0,-12 52 0,-11 45 0,-10 42 0,-10 28 0,-9 20 0,-9 8 0,-9-1 0,-4-14 0,-2-27 0,3-34 128,6-41-128,8-50 128,6-56-128,6-56 128,8-52-128,9-46 128,8-40-128,9-33 0,8-28 0,11-15 0,9-5 0,9 9 0,7 19 0,3 29 0,1 34 0,-5 38 0,-8 40-128,-10 44 128,-12 45-128,-11 45 128,-11 43-128,-7 39 128,-8 36 0,-7 30 0,-7 26 0,-5 19 0,-2 10 0,0-1 0,0-12 0,3-25 0,4-34 0,7-45 0,4-50 0,7-56 0,5-60 0,6-60 0,9-59 0,10-54 0,9-45 0,13-37 0,18-28 0,15-12 0,14 3 0,6 23 0,-1 42-128,-7 53 128,-14 58-128,-14 65 128,-16 70-128,-15 64 128,-14 56-128,-13 49 128,-15 41 0,-13 29 0,-11 22 0,-8 12 0,-5 3 0,-3-7 0,-1-16 0,3-27 0,5-35 0,8-40 128,9-40-128,7-47 128,3-50-128,5-50 128,5-48-128,7-43 0,9-38 0,8-30 0,8-22 0,8-9 0,8 0 0,6 13 0,4 20-128,-2 29 128,-3 36-128,-6 38 128,-7 42-128,-9 44 128,-8 48-128,-9 47 128,-6 46 0,-7 43 0,-10 39 0,-6 30 0,-4 24 0,-1 12 0,1 2 0,2-12 0,0-22 0,1-32 128,3-40 0,1-44 0,3-44-128,2-49 128,4-57-128,6-54 128,7-51-128,9-46 0,8-43 0,8-30 0,9-23 0,9-9 0,9 3 0,6 17 0,3 27-128,-1 35 128,-5 41-128,-8 44 0,-10 47 0,-10 47 0,-11 43 0,-10 45 128,-8 43-128,-8 42 128,-8 37 0,-7 35 0,-3 29 0,-2 19 0,1 11 0,1-5 0,1-19 0,1-31 0,3-39 0,2-42 128,5-44 0,1-47 0,1-51-128,0-50 128,3-45-128,4-42 0,8-36 0,9-31 0,10-23 0,8-11 0,8-1 0,4 12 0,1 23 0,-2 29 0,-5 37 0,-6 36 0,-5 35-128,-5 34 128,-4 36-128,-4 36 128,-4 41 0,-4 37 0,-3 38 0,-4 30 0,-4 25 0,-4 17 0,-5 9 0,-4-2 0,-3-12 0,-3-24 0,-1-33 0,0-37 128,-1-41-128,3-42 128,5-43-128,7-47 128,7-51-128,12-44 128,12-39-128,13-27 0,10-19 0,7-7 0,6 3 0,2 14 0,-1 21 0,-4 26 0,-6 33 0,-8 32 0,-8 32-128,-8 30 128,-6 32-128,-6 32 128,-4 32-128,-5 37 128,-3 44 0,-5 38 0,-3 32 0,-4 21 0,-3 7 0,-4-4 0,-4-17 0,-1-28 0,1-34 0,5-39 0,7-39 0,6-39 128,5-37-128,3-35 128,4-32-128,4-35 0,2-38 0,6-34 0,6-29 0,8-19 0,7-7 0,6 4 0,4 14 0,0 19 0,-2 24 0,-4 26 0,-5 31 0,-6 31 0,-7 34-128,-7 32 128,-5 31 0,-5 31 0,-5 27 0,-4 31 0,-2 31 0,-4 24 0,-6 11 0,-1 1 0,-1-11 0,3-22 0,4-29 0,6-31 128,3-31-128,2-30 128,2-31-128,1-29 128,2-29-128,4-33 128,5-34-128,4-31 0,6-26 0,4-17 0,4-9 0,4 1 0,3 7 0,-1 14 0,0 16 0,-2 23 0,-4 24 0,-4 29 0,-6 28 0,-4 26 0,-5 25-128,-2 24 128,-4 29-128,-2 25 128,-3 26-128,-5 26 0,-4 29 0,-5 22 128,-3 15 0,-3 4 0,-2-3 0,0-13 0,4-22 0,5-24 0,5-29 0,6-30 0,5-24 0,4-26 0,5-28 0,2-29 0,2-28 0,3-33 0,4-35 0,3-29 0,3-22 0,1-10 0,2 3 0,-1 13 0,-3 23 0,-2 28 0,-5 31 0,-5 32 0,-3 27-128,-4 25 128,-2 19-128,-2 21 128,-3 24-128,-3 25 128,-3 24-128,-4 29 128,-7 67-128,-4 38 0,1 9 128,2-12 0,5-27 0,3-39 0,5-39 0,3-40 0,3-39 0,3-35 0,0-34 0,2-32 0,2-33 0,5-36 0,6-31 0,6-29 0,6-15 0,7-4 0,5 12 0,1 22-128,-1 31 128,-5 35 0,-7 39 0,-8 39 0,-8 35 0,-9 35-128,-9 36 128,-9 39 0,-8 39 0,-6 35 0,-1 31 0,1 26 0,3 18 0,4 9 0,3-2 0,4-13 0,3-26 128,3-34-128,3-42 128,4-45 0,3-70 0,5-68 0,6-63-128,6-55 128,9-47-128,10-37 0,11-26 0,11-13 0,12 2-128,7 11 128,2 21-128,-3 30 128,-7 39-128,-10 44 0,-12 46 0,-12 48 0,-13 47 0,-9 46 0,-8 47 0,-7 41 128,-8 37 0,-6 29 0,-6 22 0,-5 10 0,-1 0 0,-2-9 0,-2-16 0,2-22 128,2-27-128,3-28 128,6-31 0,6-30 0,4-28 0,5-24 0,2-20 0,3-19 0,1-23 0,1-23 0,2-24-128,4-31 128,2-38-128,2-32 0,1-27 0,1-14 0,1-3 0,0 11 0,-1 23 0,-3 32 0,-4 36 0,-3 37 0,-4 35 0,-4 36 0,-4 36 0,-2 32 0,1 28 0,2 32 0,3 35 0,4 32 0,5 23 0,4 14 0,4 3 0,3-7 0,2-16 0,1-24 0,-2-31 0,-3-32 128,-2-33-128,-3-28 128,-1-23-128,-3-25 128,-3-23-128,-2-26 128,-2-26-128,-4-32 128,-4-35-128,-2-32 0,0-28 0,2-14 0,2-3 0,3 8 0,3 18 0,2 26 0,2 32 0,1 32 0,-1 32-128,-1 26 128,0 23-128,0 22 128,2 24 0,2 22 0,2 23 0,3 27 0,5 35 0,5 32 0,4 27 0,3 17 0,0 4 0,-1-10 0,-1-21 0,-5-27 0,-5-35 0,-4-35 0,-6-36 0,-4-34 0,-5-32 0,-3-29 0,-4-26 0,-2-28 0,-4-31 0,-1-24 0,-1-19 0,2-12 0,2-4 0,2 2 0,3 8 0,3 14 0,2 19-128,2 26 128,2 28-128,1 27 128,1 24-128,0 18 128,0 14-128,0 16 128,0 16 0,1 17 0,2 19 0,1 18 0,2 17 0,3 20 0,2 24 0,1 15 0,2 7 0,0-9 0,-3-22 0,-2-28 0,0-30 0,-2-30 0,-2-32 0,-4-29 0,-3-26 0,-3-20 0,-1-17 0,-1-13 0,-1-11 0,1-9 0,0-12 0,0 3 0,1 12 0,1 18 0,1 21 0,0 20 0,2 19 0,-1 19 0,2 22 0,0 20 0,3 22 0,2 19 0,4 21 0,4 22 128,4 29-128,3 21 128,3 13-128,-2 4 0,-3-7 0,-4-17 128,-5-26-128,-3-30 128,-5-29-128,-4-27 128,-4-23-128,-3-18 128,-6-15-128,-3-13 0,-2-11 0,-1-11 0,2-11 0,2-8 0,2-10 0,4-6 0,3-6 0,3-4 0,3-3 0,2 2 0,1 4 0,0 9 0,1 10 0,-1 13 0,0 13 0,-1 15 0,0 18 0,2 19 0,3 19 0,4 20 0,4 20 0,2 16 0,3 14 0,2 11 0,1 7 0,1 0 0,-3-6 0,-2-11 0,-3-15 0,-3-18 0,-3-23 0,-2-24 0,-3-27 0,-3-26 0,-3-26 0,-3-20 0,-1-15 0,1-10 0,1-4 0,2 2 0,0 5 0,0 9 0,-1 11 0,-2 11 0,-1 10 0,-2 8 0,-2 3 0,-3 4 0,-1 4 0,-1 5 0,-1 5 0,2 6 0,2 7 0,0 5 0,3 5 0,1 4 0,1 3 0,3 3 0,0 2 0,0 0 0,1-2 0,-1-3 0,0-5 0,-2-7 0,-1-8 0,-1-5 0,1-3 0,1 0 0,1 2 0,1 4 0,2 5 0,0 5 0,0 6-128,2 4 128,0 5-128,1 6 128,-1 7-128,0 13 128,-2 14-128,-4 20 128,-2 25 0,-5 32 0,-6 41 0,-6 34 0,-7 29-128,-7 12 128,-6-4 0,-4-20 0,3-32 0,5-37 0,8-40 0,8-34 0,5-26 0,4-27 0,1-24 0,2-24 0,1-22 0,2-20 0,2-19-128,5-21 128,3-23-128,5-16 0,5-8-128,4 3 0,2 10 0,-1 22 128,-2 28-128,-2 29 128,-3 27-128,-5 25 128,-5 25-128,-5 24 128,-6 24 0,-5 22 0,-6 19 0,-6 20 128,-8 23-128,-4 16 128,-2 11 0,1-1 0,5-10 0,7-19 128,6-26-128,8-27 128,6-26 0,5-20 0,3-18 0,0-16 0,-1-18-128,-1-16 128,1-14-128,1-13 128,3-13-128,1-9 128,3-7-128,1-2 128,3 0-128,1 3 128,0 6-128,0 10 128,-2 9-128,-2 13 128,-1 13-128,-1 14 0,-2 14 0,-1 17 0,-1 21 0,-3 19 0,-2 17 0,0 18 0,-3 17 0,-1 20 0,0 24 0,-2 15 0,-1 8 0,-2-7 128,0-17-128,0-21 128,0-26-128,1-21 128,1-21-128,1-15 128,1-13-128,1-13 128,-3-15-128,-1-14 128,2-15-128,1-15 128,3-14-128,2-14 128,4-12-128,5-12 0,4-9 0,5-8 0,4-8 0,3 1 0,2 11 0,-2 15 0,-1 18 0,-3 18 0,-3 15 0,-2 13 0,-3 12 0,-1 8 0,-2 9 0,-2 8 0,0 12 0,-1 12 0,-1 13 0,-1 13 0,-1 12 0,1 11 0,0 12 0,1 8 0,0 6 0,1 3 0,1 1 0,0-4 0,-1-6 0,-1-9 0,-1-10 0,-1-9 0,0-7 0,-1-8 128,0-8-128,1-8 128,0-9-128,2-10 128,1-16-128,2-16 128,-1-17-128,2-17 128,0-19-128,0-16 0,1-13 0,-1-11 0,1-6 0,0-8 0,3-10 0,-1-6 0,0 0 0,-2 9 0,-1 19 0,0 19 0,-1 20 0,1 16 0,-1 15 0,0 13 0,-1 10 0,1 10 0,-1 9 0,0 10 0,-1 12 0,-2 13 0,-1 16 0,-3 16 0,-2 16 0,-3 17 0,-2 15 0,-1 17 0,2 16 0,3 0 0,1-13 0,3-22 0,1-26 0,2-27 0,2-29 0,3-28 0,2-28 0,2-25 0,1-24 0,2-26 0,4-31 0,5-26 0,4-21 0,6-11 0,4-3 0,7 10 0,5 16 0,2 24 0,-2 27 0,-4 28 0,-8 28-128,-7 25 128,-6 22-128,-6 22 128,-5 21-128,-5 23 128,-4 23 0,-6 29 0,-5 36 0,-5 32 0,-3 27 0,-2 15 0,1 3 0,2-7 0,4-19 0,4-25 0,5-31 0,4-33 0,2-32 0,4-30 0,4-29 0,3-27 0,5-26 0,6-31 0,10-35-128,8-31 128,9-29-128,4-17 128,0-8-128,-1 3 0,-2 14 0,-2 24 128,-6 29-128,-6 33 128,-8 33-128,-7 37 128,-5 38-128,-7 40 128,-3 45 0,-3 38 0,0 32 0,-2 22 0,2 14 0,-1 6 0,1 1 0,-1-9 0,0-16 0,-1-24 0,-1-32 0,0-34 0,-1-33 0,0-32 0,-2-29 0,-2-26 0,-3-26 0,-1-23 0,-1-18 0,2-23 0,1-25 0,4-14 0,2-2 0,1 13 0,2 23 0,-1 26 0,0 28 0,0 25 0,-1 27 0,0 23 0,3 26 0,0 21 0,1 20 0,1 22 0,-1 26 0,0 18 0,-1 10 0,1-3 128,-1-20-128,-1-24 128,-1-28 0,-1-29 0,-1-30-128,-2-28 128,-1-27-128,-1-22 128,0-21-128,0-16 128,3-12-128,1-8 128,5-5-128,5 2 0,2 3 0,2 10 0,-1 12 0,0 14 0,-2 18 0,0 22 0,1 23 0,1 24 0,2 25 0,-1 20 0,0 18 0,-1 13 0,0 10 0,-1 6 0,-2 3 0,-1-1 0,-3-2 0,-3-8 128,-2-8-128,-2-12 128,-1-14-128,0-12 128,-1-14-128,-2-13 128,-4-16-128,-2-19 0,-4-22 0,1-20 0,0-18 0,3-16 0,2-12 0,3-4 0,3 1 0,2 7 0,1 13 0,1 14 0,-1 16 0,1 17 0,4 19 0,4 20 0,2 22 0,3 20 0,1 19 0,-1 16 0,-1 10 0,-3 9 0,-5 3 0,-4 0 0,-4-7 0,-4-10 0,-4-14 0,-3-15 0,-1-17 0,-2-16 0,-2-17 0,-1-18 0,1-19 0,1-18 0,4-18 0,5-13 0,4-9 0,5-3 0,4 0 0,2 8 0,2 9 0,1 16 0,1 19 0,2 23 0,2 24 0,1 27 0,0 25 0,-3 23 0,-5 21 0,-5 21 0,-8 22 0,-5 13 0,-6 4 0,-2-11 0,-1-23 0,1-27 0,2-28 0,1-26 0,-1-24 0,-3-22 0,-3-27 0,-2-23 0,0-21-128,3-16 128,5-12-128,5-3 128,8 2-128,7 11 128,5 18-128,5 22 128,1 29 0,1 29 0,-1 30 0,-3 25 0,-4 20 0,-4 12 0,-7 8 0,-6 1 0,-6-3 0,-7-8 0,-4-12 0,-5-15 0,-6-17 0,-5-19 0,-1-22 0,-1-22 0,4-22 0,8-19 0,10-18 0,12-13 0,14-10 0,12-4 0,12-3 0,8 5 0,5 10 0,2 14 0,3 18 0,1 19 0,-3 22 0,-4 21 0,-8 20 0,-7 18 0,-9 15 0,-11 9 0,-11 6 0,-11-1 0,-12-3 0,-12-7 0,-11-9 0,-10-8 0,-12-11 0,-5-9 0,-1-9 0,3-11 0,4-12 0,8-15 0,10-17 0,12-18 0,12-17 0,13-16 0,12-10 0,13-5 0,12-1 0,11 8 0,10 10 0,9 17 0,6 20 0,5 24 0,-1 25 0,-3 28 0,-5 24 0,-10 26 0,-15 26 0,-16 17 0,-19 11 0,-19 2 0,-19-8 0,-10-15 0,-2-24 0,1-22 0,7-23 0,6-21 0,5-22 0,4-21 0,6-17 0,6-17 0,9-11 0,9-10 0,9-7 0,9-3 0,7 1 0,8 5 0,6 8 0,5 10 0,1 11-128,-1 11 0,-2 11-896,-2 9 0,-4 6-383,-3 2 127,-3-1-8960,-5 1 5760</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6:18.926"/>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2381 1219 5504,'0'0'384,"9"-8"-256,58-41 122,3 3 1,1 3 0,120-54-1,-142 73-142,72-48-1,17-9 233,-129 79-124,-13 10-144,-15 13-19,-24 14 96,-2-2 0,-1-1 0,-56 27 0,-61 43 301,-66 59 702,250-176-722,32-35 0,2-1-266,22-8 18,116-66 1,-78 53-15,-71 47-70,-32 19-66,1-1-1,-2 0 1,1-1-1,15-13 1,-61 52-10,-1-1 1,-49 32-1,-93 49 71,-73 52-18,236-158-17,14-5-56,0 0 0,0 0 0,-1 0 0,1-1 0,0 1-1,-1 0 1,1 0 0,0 0 0,0-1 0,0 1 0,-1 0 0,1 0-1,0-1 1,0 1 0,0 0 0,0 0 0,-1-1 0,1 1-1,0 0 1,0-1 0,0 1 0,0 0 0,0 0 0,0-1 0,0 1-1,0 0 1,0-1 0,0 1 0,0 0 0,0-1 0,0 1 0,0 0-1,0-1 1,0 1 0,0 0 0,0 0 0,1-1 0,-1 1-1,0 0 1,0-1 0,0 1 0,0 0 0,1 0 0,-1-1 0,0 1-1,0 0 1,0 0 0,1-1 0,5-9 21,-1 1 0,2-1 0,-1 1 0,2 0-1,-1 0 1,1 1 0,17-15 0,73-46 79,-51 39-46,388-252 371,-280 182-86,-297 183-319,-71 45-22,83-52 0,-172 130 0,260-172 0,-53 45 0,-174 107 0,253-177-1,-19 13 8,-2-3 1,-57 22-1,93-40-2,0-1 0,0 1 1,1-1-1,-1 0 0,0 1 0,0-1 0,0 0 1,0 0-1,0 1 0,0-1 0,0 0 1,-1 0-1,1 0 0,0 0 0,0-1 0,0 1 1,0 0-1,0 0 0,-1-1 0,2 0-1,-1 1-1,1-1 0,0 1 1,0-1-1,0 1 0,0-1 1,0 0-1,0 1 0,0-1 0,0 1 1,0-1-1,0 1 0,0-1 1,0 0-1,0 1 0,0-1 1,0 1-1,1-1 0,-1 1 1,0-1-1,0 1 0,1-1 1,-1 1-1,1-1 0,28-37 66,67-55 89,-49 49-66,45-53-1,-18 15 51,3 3 1,148-117-1,-99 105-35,-112 83-107,-96 64 0,32-22 0,1 3 0,-51 48 0,54-39 0,-32 32 0,-2-3 0,-122 86 0,187-150 0,-71 47 0,-142 72 0,277-156 121,-1-2 1,84-64-1,91-97-101,-127 108-26,4 3 1,3 6 0,167-90-1,-364 197-250,5 13 128,3 3 0,-87 68 0,126-89 103,-1-2 0,-1-2 0,-63 24 0,52-24 19,59-25 6,1-1 0,-1 1 0,0-1 0,1 0 0,-1 1 0,0-1 0,1 0 0,-1 1 0,0-1 0,1 0 0,-1 0 0,0 1 0,0-1 0,1 0 0,-1 0 0,0 0 0,0 0 0,1 0 0,-1 0 0,0 0 0,0 0 0,0 0 0,1-1 0,-1 1 0,0 0 0,1 0 0,-1-1 0,0 1 0,-1-1 0,2 0 0,0-1 0,0 1 0,0 0 0,0 0 0,0-1 0,0 1 0,1 0 0,-1 0 0,0-1 0,1 1 0,-1 0 0,1 0 0,-1 0 0,1 0 0,1-2 0,33-47 0,-11 23 0,2 1 0,1 1 0,2 2 0,0 0 0,1 2 0,1 2 0,1 0 0,66-26 0,-76 41-51,-22 4 48,0 0 0,0 1-1,1-1 1,-1 0 0,0 0 0,0 0 0,1 0-1,-1 1 1,0-1 0,0 0 0,0 0 0,1 0-1,-1 1 1,0-1 0,0 0 0,0 0 0,0 1 0,0-1-1,1 0 1,-1 0 0,0 1 0,0-1 0,0 0-1,0 1 1,0-1 0,0 0 0,0 0 0,0 1 0,0-1-1,0 0 1,0 0 0,0 1 0,0-1 0,0 0-1,-1 1 1,-14 26-194,-25 17 113,-3-2 1,-94 72-1,79-67 58,-58 42 26,98-77 0,0-1 0,-1 0 0,0-2 0,-33 12 0,51-20 0,0-1 0,0 1 0,0-1 0,1 0 0,-1 0 0,0 1 0,0-1 0,0 0 0,0 0 0,0 0 0,0 0 0,0 0 0,0 0 0,0 0 0,0-1 0,0 1 0,0 0 0,0 0 0,0-1 0,-1 0 0,2 1 0,-1-1 0,1 1 0,-1-1 0,1 0 0,0 1 0,0-1 0,-1 1 0,1-1 0,0 0 0,0 1 0,0-1 0,-1 0 0,1 0 0,0 1 0,0-1 0,0 0 0,0 1 0,0-1 0,0 0 0,1 1 0,-1-2 0,17-39 0,-4 17 0,2 1 0,0 1 0,2 0 0,0 1 0,1 1 0,1 1 0,1 0 0,23-15 0,3 0 0,2 3 0,90-44 0,-125 69 0,-1 0 0,1 0 0,1 1 0,-1 1 0,20-4 0,-33 8 0,0 0 0,0 0 0,0 0 0,1 0 0,-1 0 0,0 0 0,0 0 0,0 0 0,0 0 0,0 0 0,0 0 0,0 0 0,0 0 0,0 0 0,0 0 0,1 0 0,-1 0 0,0 0 0,0 0 0,0 0 0,0 0 0,0 0 0,0 0 0,0 0 0,0 0 0,0 0 0,0 0 0,0 0 0,0 0 0,1 0 0,-1 0 0,0 0 0,0 0 0,0 0 0,0 0 0,0 1 0,0-1 0,0 0 0,0 0 0,0 0 0,0 0 0,0 0 0,0 0 0,0 0 0,0 0 0,0 0 0,0 0 0,0 0 0,0 1 0,0-1 0,0 0 0,0 0 0,0 0 0,0 0 0,0 0 0,0 0 0,0 0 0,0 0 0,0 0 0,0 0 0,0 1 0,0-1 0,0 0 0,0 0 0,0 0 0,-7 8 0,-9 7 0,16-15 0,-70 60 0,-135 86 0,198-142 0,-1 0 0,0 0 0,0 0 0,-1-1 0,-11 3 0,19-6 0,0 1 0,0-1 0,0 1 0,0-1 0,0 0 0,0 0 0,0 0 0,0 1 0,-1-1 0,1 0 0,0 0 0,0-1 0,0 1 0,0 0 0,0 0 0,0 0 0,-1-1 0,1 1 0,0-1 0,0 1 0,0-1 0,0 1 0,0-1 0,1 1 0,-1-1 0,0 0 0,0 1 0,0-1 0,0 0 0,1 0 0,-1 0 0,0 0 0,1 0 0,-1 0 0,1 0 0,-1 0 0,1 0 0,-1 0 0,1 0 0,0 0 0,-1 0 0,1 0 0,0 0 0,0 0 0,0-1 0,0 1 0,0 0 0,0 0 0,0 0 0,0 0 0,1 0 0,-1 0 0,0 0 0,1-2 0,1-4 0,0 0 0,0 1 0,1-1 0,0 1 0,0 0 0,0 0 0,1 0 0,8-10 0,44-45 0,-20 24 0,145-167 0,-177 200 0,-1 0 0,0 0 0,0-1 0,-1 1 0,1-1 0,-1 0 0,0 0 0,0 0 0,0 0 0,-1 0 0,1-7 0,-2 12 0,0-1 0,-1 1 0,1 0 0,0-1 0,0 1 0,-1-1 0,1 1 0,-1 0 0,1-1 0,0 1 0,-1-1 0,1 1 0,-1 0 0,1 0 0,-1-1 0,1 1 0,-1 0 0,1 0 0,-1 0 0,1-1 0,-1 1 0,1 0 0,-1 0 0,1 0 0,-1 0 0,1 0 0,-1 0 0,1 0 0,-1 0 0,1 0 0,-2 1 0,-24 1 0,-18 6-2,0 2 0,-48 18 0,-86 39 17,134-50-3,-47 18 92,-96 41 880,187-77-979,0 1 0,0 0 1,0 0-1,0 0 0,0 0 0,0 0 0,0 0 1,0 0-1,0 0 0,0 0 0,0 0 1,0 0-1,0 0 0,0 0 0,0 0 1,0 0-1,0 0 0,0 0 0,0-1 0,0 1 1,0 0-1,0 0 0,0 0 0,0 0 1,0 0-1,0 0 0,0 0 0,0 0 6,0 0-6,0 0 0,0 0 0,0 0 1,0 0-1,0 0 0,0 0 0,0 0 1,-1 0-1,1 0 0,0 0 0,0 0 0,9-10 67,14-11-64,35-21 30,2 3 1,119-56 0,-7 4 56,-135 69-80,-2-2 0,52-44 0,-49 34 10,-1-2 1,-1-1-1,-3-2 1,38-56 0,-69 90-26,-6 6 0,-5 6 0,-82 73 0,35-28 0,-115 80 0,-127 31 106,321-172-91,17-5 19,-1-3-1,-1-1 1,41-25 0,154-136 51,-154 113-11,136-86 1,-94 83-50,122-76-28,-230 133 5,-20 11 1,-30 12-30,-23 12-5,0 1 0,2 4 0,-76 47 0,-45 48-68,-96 61-34,-145 57 134,412-234 0,21-7 0,28-8 0,38-14-5,-2-3 1,0-4 0,-2-3-1,86-50 1,665-334-849,-795 404 669,-22 9 8,-22 9 3,-174 90-19,-226 154 0,124-76 192,233-145 0,-1-3 0,-1-3 0,-90 25 0,184-61 0,0-2 0,-1-2 0,0-1 0,51-37 0,-17-5 39,-3-3 0,58-72 0,-73 79-28,-48 53-11,22-24 0,-1-1 0,20-32 0,-44 59 0,1 1 0,0-1 0,-1 0 0,1 0 0,-1 0 0,1 1 0,-1-1 0,1 0 0,-1 0 0,0 0 0,1 0 0,-1 0 0,0 0 0,0 0 0,0 0 0,0 0 0,0 1 0,0-1 0,0 0 0,0 0 0,0 0 0,0 0 0,0 0 0,0 0 0,-1 0 0,1 0 0,0 0 0,-1 0 0,1 1 0,-1-2 0,-1 0 0,0 1 0,1 0 0,-1 0 0,0 0 0,0 1 0,0-1 0,1 0 0,-1 1 0,0-1 0,0 1 0,0-1 0,0 1 0,-4 0 0,-7 0 0,-1 0 0,1 1 0,-22 5 0,-14 7 14,0 2 1,1 2 0,-58 28-1,-128 80 77,42-9 26,-137 71 961,328-186-1072,-1-1 0,1 1 0,0 0 0,0-1 0,0 1 0,0-1 0,-1 1 0,1-1 0,0 0 1,0 1-1,-1-1 0,1 0 0,0 0 0,0 0 0,-3 0 0,4-1-2,0 1-1,0-1 0,-1 1 1,1-1-1,0 1 1,0-1-1,0 1 1,0-1-1,1 1 0,-1-1 1,0 0-1,0 1 1,0-1-1,0 1 1,0-1-1,1 1 1,-1 0-1,0-1 0,0 1 1,1-1-1,-1 1 1,0-1-1,1 1 1,0-1-1,35-41 109,-35 41-109,92-92 4,4 4 0,213-149 1,-164 140-8,-146 98 0,1-1 0,0 1 0,0-1 0,0 1 0,0-1 0,-1 0 0,1 1 0,0-1 0,0 0 0,-1 0 0,1 1 0,-1-1 0,1 0 0,0 0 0,-1 0 0,0 0 0,1 0 0,0-1 0,-2 2 0,1-1 0,0 1 0,0-1 0,-1 1 0,1 0 0,0-1 0,-1 1 0,1 0 0,0-1 0,-1 1 0,1 0 0,0-1 0,-1 1 0,1 0 0,-1 0 0,1 0 0,-1-1 0,1 1 0,-1 0 0,1 0 0,-1 0 0,1 0 0,0 0 0,-1 0 0,1 0 0,-1 0 0,-43 2 0,16 4 0,1 2 0,0 1 0,0 0 0,1 2 0,1 2 0,-29 16 0,-140 106 0,118-79 0,-277 166 142,334-210-135,-3-1 22,26-17 0,34-26 15,-26 22-39,426-359-5,-433 364 0,0 2 0,0-1 0,0 0 0,-1-1 0,1 1 0,-1-1 0,4-5 0,-8 10 0,0 0 0,0-1 0,0 1 0,0 0 0,0 0 0,1 0 0,-1 0 0,0-1 0,0 1 0,0 0 0,0 0 0,0 0 0,0-1 0,0 1 0,0 0 0,0 0 0,0 0 0,0-1 0,0 1 0,0 0 0,0 0 0,0 0 0,0-1 0,0 1 0,-1 0 0,1 0 0,0 0 0,0-1 0,0 1 0,0 0 0,0 0 0,0 0 0,0 0 0,-1 0 0,1-1 0,0 1 0,0 0 0,0 0 0,0 0 0,-1 0 0,1 0 0,0 0 0,0-1 0,-13 1 0,-15 6 0,-175 98 0,115-55 0,48-27 3,-200 102 100,220-119-82,20-5-21,0 0 0,-1 0 0,1-1 0,0 1 0,0 0 1,0 0-1,0 0 0,0-1 0,-1 1 0,1 0 0,0 0 1,0-1-1,0 1 0,0 0 0,0-1 0,0 1 0,0 0 1,0 0-1,0-1 0,0 1 0,0 0 0,0 0 0,0-1 1,0 1-1,0 0 0,0-1 0,0 1 0,0 0 0,0 0 1,0-1-1,1 1 0,-1 0 0,0 0 0,0 0 0,0-1 1,1 1-1,23-35-5,-21 30 5,28-30-21,2 2 0,1 1 0,1 1 1,65-43-1,-1 1-3,-84 57 24,-15 16 0,0 0 0,1 0 0,-1-1 0,0 1 0,0 0 0,0 0 0,0 0 0,0 0 0,0-1 0,0 1 0,0 0 0,0 0 0,0 0 0,0-1 0,0 1 0,0 0 0,0 0 0,0 0 0,0 0 0,0-1 0,0 1 0,-1 0 0,1 0 0,0 0 0,0 0 0,0-1 0,0 1 0,0 0 0,0 0 0,0 0 0,0 0 0,-1 0 0,1 0 0,0 0 0,0-1 0,0 1 0,0 0 0,-1 0 0,1 0 0,0 0 0,0 0 0,0 0 0,0 0 0,-1 0 0,1 0 0,0 0 0,0 0 0,0 0 0,-1 0 0,-41 5 0,-18 9 28,1 2 0,0 4 0,-84 40 0,-159 101 111,251-132-134,-192 94 16,237-120-12,-1-1-1,0 0 1,1 0 0,-1 0-1,0-1 1,0 0 0,-11 0-1,17-1-7,0 0 1,0 0-1,0 0 0,0 0 0,0-1 0,0 1 1,-1 0-1,1-1 0,0 1 0,0 0 1,0-1-1,0 0 0,0 1 0,0-1 0,0 1 1,1-1-1,-1 0 0,0 0 0,0 1 0,0-1 1,0-1-1,0 0-1,1 0 1,0 1-1,-1-1 1,1 0 0,0 1-1,0-1 1,0 0-1,0 1 1,0-1-1,0 0 1,1 0-1,-1 1 1,0-1-1,1 1 1,0-1-1,-1 0 1,1 1-1,0-1 1,1-1 0,7-12-1,1 1 0,0 0 0,1 0 0,1 1 0,0 0 0,1 1 0,0 1 0,16-11 0,-9 6 0,-1 0 0,0-2 0,17-20 0,-34 36 0,-1 1 0,0-1 0,0 1 0,0-1 0,0 0 0,0 1 0,0-1 0,0 0 0,0 0 0,-1 1 0,2-5 0,-2 6 0,-1 0 0,1-1 0,0 1 0,0 0 0,0-1 0,0 1 0,-1 0 0,1 0 0,0-1 0,0 1 0,0 0 0,-1 0 0,1 0 0,0-1 0,-1 1 0,1 0 0,0 0 0,0 0 0,-1 0 0,1-1 0,0 1 0,-1 0 0,1 0 0,0 0 0,-1 0 0,1 0 0,0 0 0,-1 0 0,1 0 0,0 0 0,-1 0 0,1 0 0,0 0 0,-1 0 0,1 0 0,0 1 0,-1-1 0,1 0 0,-50 19 0,-27 22 0,-97 68 0,14-7 0,149-97 0,8-3 0,0-1 0,0 0 0,1 1 0,-1 0 0,0 0 0,1-1 0,0 1 0,-1 1 0,1-1 0,-3 4 0,5-6 0,0 0 0,0 0 0,0 0 0,0 0 0,0 0 0,-1 0 0,1 0 0,0 0 0,0 1 0,0-1 0,0 0 0,0 0 0,0 0 0,0 0 0,0 0 0,0 0 0,0 0 0,0 0 0,0 1 0,0-1 0,0 0 0,0 0 0,0 0 0,0 0 0,0 0 0,0 0 0,0 0 0,0 1 0,0-1 0,0 0 0,0 0 0,0 0 0,0 0 0,0 0 0,0 0 0,0 0 0,0 0 0,0 1 0,0-1 0,0 0 0,1 0 0,-1 0 0,0 0 0,0 0 0,0 0 0,0 0 0,0 0 0,0 0 0,0 0 0,0 0 0,1 0 0,-1 0 0,0 1 0,10 0 0,14-4 0,7-5 0,-1-1 0,-1-2 0,0-1 0,0-1 0,36-23 0,-45 25 0,-118 86 0,70-58 0,1 2 0,-49 45 0,73-58 0,11-6 0,16-5 0,9-6-13,-1-1 0,-1-2 1,0 0-1,-1-2 1,33-24-1,134-111-189,14-10-118,-148 125-546,-35 23 423,-21 11 285,-7 4 68,-125 154 61,87-103 86,-58 61 0,-67 38-30,46-45-32,114-105 5,1 0 0,0 1 0,0-1 0,0 1 0,0-1 0,0 1 0,0 0 0,1 0 0,-1 0 0,1 0 0,0 0 0,-1 4 0,2-6 0,0-1 0,0 1 0,0 0 0,0 0 0,0-1 0,0 1 0,0 0 0,0 0 0,0-1 0,0 1 0,1 0 0,-1 0 0,0-1 0,0 1 0,1 0 0,-1-1 0,1 1 0,-1 0 0,1-1 0,0 2 0,0-1 0,1 0 0,-1-1 0,0 1 0,1 0 0,-1-1 0,1 1 0,-1-1 0,1 1 0,-1-1 0,1 0 0,0 1 0,-1-1 0,4 0 0,18-1 1,0 0 0,0-1 0,-1-2 0,34-9 0,91-34-16,-112 35 3,25-10-27,96-31-28,-209 97 67,-103 71 0,155-115 0,0 0 0,1 1 0,-1-1 0,0 1 0,0-1 0,1 1 0,-1-1 0,0 1 0,1-1 0,-1 1 0,0 0 0,1-1 0,-1 1 0,1 0 0,-1 0 0,1-1 0,0 1 0,-1 0 0,1 0 0,0-1 0,-1 1 0,1 0 0,0 0 0,0 0 0,0 0 0,0 0 0,0-1 0,0 1 0,0 0 0,0 0 0,0 1 0,1-1 0,1-1 0,-1 1 0,0-1 0,1 1 0,-1-1 0,0 0 0,1 1 0,-1-1 0,0 0 0,1 0 0,-1 0 0,1 0 0,-1 0 0,0 0 0,1 0 0,-1 0 0,1-1 0,-1 1 0,3-2 0,149-39-51,-43 11-52,167-26 1,-277 56 102,0 0 0,1 0-1,-1 0 1,0 0 0,0 0 0,0 0 0,0 0 0,0-1 0,0 1 0,0 0 0,0 0 0,0 0 0,1 0 0,-1 0 0,0 0 0,0 0 0,0 0 0,0 0 0,0 0 0,0 0 0,0 0 0,0 0 0,1 0 0,-1 0 0,0 0 0,0 0 0,0 0 0,0 0 0,0 0 0,0 0 0,0 0 0,0 0 0,1 0 0,-1 1 0,0-1-1,0 0 1,0 0 0,0 0 0,0 0 0,0 0 0,0 0 0,0 0 0,0 0 0,0 0 0,0 0 0,0 0 0,1 1 0,-1-1 0,0 0 0,0 0 0,0 0 0,0 0 0,0 0 0,0 0 0,0 0 0,0 1 0,0-1 0,0 0 0,0 0 0,0 0 0,0 0 0,0 0 0,0 0 0,-9 8-3,-23 14 11,20-15 10,-378 220 878,374-217-771,16-10-122,0 1 0,0-1 0,0 0 0,0 0 0,0 0 0,0 0 0,-1 0 0,1 0-1,0 1 1,0-1 0,0 0 0,0 0 0,0 0 0,0 0 0,0 0 0,0 1 0,0-1 0,0 0 0,0 0-1,0 0 1,0 0 0,0 0 0,0 1 0,0-1 0,0 0 0,1 0 0,-1 0 0,0 0 0,0 0 0,0 1-1,0-1 1,0 0 0,0 0 0,0 0 0,0 0 0,0 0 0,1 0 0,-1 0 0,0 0 0,0 0 0,0 1-1,0-1 1,0 0 0,0 0 0,1 0 0,-1 0 0,0 0 0,0 0 0,0 0 0,0 0 0,4 0 10,0 1 1,0-1 0,-1 0 0,1 0 0,0 0-1,0-1 1,4 0 0,32-10 43,0-1 1,-1-2 0,70-35-1,-89 39-52,149-74-33,64-29-51,-228 111 74,1-1 1,0 2 0,-1-1-1,1 0 1,10 0-1,-15 2 5,-1 0 0,1 0 0,-1 0 1,1 0-1,-1 0 0,1 0 0,-1 0 0,1 0 0,-1 0 0,1 0 0,-1 0 0,1 0 0,-1 0 0,1 1 1,-1-1-1,0 0 0,1 0 0,-1 1 0,1-1 0,-1 0 0,0 0 0,1 1 0,-1-1 0,0 0 0,1 1 1,-1-1-1,0 1 0,1-1 0,-1 1 0,0 0 0,0 1 0,0-1 0,-1 1 1,1-1-1,0 1 0,-1-1 0,1 0 0,-1 1 0,1-1 0,-1 0 1,0 0-1,1 1 0,-1-1 0,0 0 0,0 0 0,-1 1 1,-10 12-2,-1-1 1,-1-1 0,0 0 0,0-1 0,-1-1 0,-21 12 0,-12 9 22,-232 172 307,211-152-295,65-48-33,-1 1 14,0-1 0,0 1 0,1 0 0,-1 1 0,1-1 0,-4 6 0,7-10-13,1 0 0,0 1-1,0-1 1,-1 0 0,1 0-1,0 1 1,0-1 0,0 0-1,-1 0 1,1 0 0,0 1-1,0-1 1,0 0 0,0 1-1,0-1 1,0 0 0,0 0-1,0 1 1,0-1 0,0 0-1,0 1 1,0-1 0,0 0 0,0 0-1,0 1 1,0-1 0,0 0-1,0 1 1,0-1 0,0 0-1,0 0 1,0 1 0,0-1-1,0 0 1,1 0 0,-1 1-1,0-1 1,0 0 0,1 1-1,13-2 54,20-10-6,85-48 57,159-106 0,-173 99-83,-80 51-31,0 2 1,38-14 0,-63 27 6,0 0-1,1-1 1,-1 1 0,0 0-1,1 0 1,-1-1 0,0 1-1,1 0 1,-1 0 0,0 0-1,1 0 1,-1-1 0,1 1-1,-1 0 1,0 0 0,1 0-1,-1 0 1,1 0 0,-1 0-1,0 0 1,1 0 0,-1 0-1,1 0 1,-1 0 0,0 1-1,1-1 1,-1 0 0,1 0-1,-1 0 1,0 0 0,1 1-1,-1-1 1,0 0 0,1 1-1,-8 13-66,-31 26-45,31-33 107,-315 316-144,200-200 44,118-117 106,6-4 0,14-9 0,24-16 0,174-133 0,-148 104 0,130-79 0,70 1 0,-296 145 0,-33 23 0,-5 4 0,-261 156 362,309-188-319,20-10-41,0 0 0,0 0 0,0 1 0,0-1 0,-1 0 0,1 0 0,0 0 0,0 0 0,0 0 0,-1 0 0,1 0 0,0 0 0,0 0 0,-1 0 0,1 0 0,0 0 0,0 0 0,0 0 1,-1 0-1,1 0 0,0 0 0,0 0 0,0-1 0,0 1 0,-1 0 0,1 0 0,0 0 0,0 0 0,0 0 0,-1 0 0,1-1 0,0 1 0,0 0 0,0 0 0,0 0 0,0 0 0,0-1 0,0 1 0,-1 0 1,2-3 7,-1 1 0,1 0 0,0 0 0,0-1 0,0 1 0,0 0 0,0 0 1,1 0-1,-1 0 0,0 0 0,1 1 0,3-4 0,26-27-5,0 1 0,3 2 0,0 1-1,55-33 1,162-77-3,28-18-6,-267 145 4,-20 12 0,-34 15 0,34-12 0,-457 152 0,419-146-582,46-10 570,0 0 0,-1 0 1,1 0-1,0 0 0,-1 0 0,1 0 0,-1 0 0,1 0 1,0 0-1,-1 0 0,1 0 0,0 0 0,-1 0 0,1 0 0,0 0 1,-1-1-1,1 1 0,0 0 0,0 0 0,-1 0 0,1 0 0,0-1 1,-1 1-1,1 0 0,0 0 0,0-1 0,0 1 0,-1 0 1,1-1-1,0 1 0,0 0 0,0 0 0,-1-1 0,1 1 0,0-1 1,1 0-7,-1-1 0,1 0 0,-1 1 0,1-1 0,0 1 0,0 0 0,0-1 0,0 1 0,0 0 0,0-1 1,0 1-1,0 0 0,2-1 0,21-19-1881</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8:45.566"/>
    </inkml:context>
    <inkml:brush xml:id="br0">
      <inkml:brushProperty name="width" value="0.025" units="cm"/>
      <inkml:brushProperty name="height" value="0.025" units="cm"/>
    </inkml:brush>
  </inkml:definitions>
  <inkml:trace contextRef="#ctx0" brushRef="#br0">23 1 1408</inkml:trace>
  <inkml:trace contextRef="#ctx0" brushRef="#br0" timeOffset="1">1 114 7936</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10.683"/>
    </inkml:context>
    <inkml:brush xml:id="br0">
      <inkml:brushProperty name="width" value="0.05" units="cm"/>
      <inkml:brushProperty name="height" value="0.05" units="cm"/>
    </inkml:brush>
  </inkml:definitions>
  <inkml:trace contextRef="#ctx0" brushRef="#br0">0 5917 9984,'0'0'917,"1"-7"-426,12-94 1105,-4 33-463,1-72-1,-6-272 1001,22 131-1444,-4 85-205,-14-32-6,3-33-60,18 49-128,-15 124-137,-3 0-1,-1-120 0,-15 65 125,27-276 1,7 271-169,2-10-5,-20 75-96,65-451 11,-48 389-22,77-233 0,-44 222-2,16-48 32,151-406 79,-183 503-106,-21 46 0,51-92 0,-66 139 0,0 1 0,1 0 0,1 0 0,-1 1 0,2 1 0,0 0 0,0 1 0,1 0 0,0 1 0,1 0 0,0 1 0,1 0 0,15-5 0,18-4 0,0 3 0,93-16 0,-122 27 0,20-4 0,-1-2 0,0-1 0,-1-1 0,0-3 0,52-26 0,-85 38 0,-1-1 0,0 1 0,1 1 0,-1-1 0,1 0 0,-1 1 0,1 0 0,0-1 0,0 2 0,0-1 0,-1 0 0,1 1 0,0-1 0,0 1 0,0 0 0,0 1 0,0-1 0,0 1 0,0-1 0,-1 1 0,1 0 0,0 1 0,0-1 0,-1 1 0,1-1 0,4 5 0,61 29 0,-48-25 0,0 1 0,-1 0 0,-1 1 0,24 19 0,-13-2 0,0 0 0,-2 2 0,-2 0 0,32 50 0,-26-29 0,-4 1 0,32 78 0,-35-61 81,-2 0 0,22 131 0,2 153 317,-25-161-292,4 79 235,-13 417 1,-13-409-143,-11 195 114,1-123 0,8-93-114,-47 248 125,47-487-307,-73 380 132,41-278-124,-7 34 40,35-127-55,2 0-1,1 1 1,1 44-1,4-22-9,0 107 0,-3-132 0,5 36 0,-2-46 0,-1 0 0,0 0 0,-1 0 0,-1 0 0,-1 0 0,-7 31 0,6-38-31,1 1 1,0 0-1,0 0 0,1 0 0,0 1 0,1-1 1,0 0-1,3 19 0,-4 14-2230,4-23 1237,-2 1 0,0-1 0,-1 1 0,-2-1 0,0 1 0,-1-1 0,-8 26 0,-5-17-2624,10-21-2709</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19.962"/>
    </inkml:context>
    <inkml:brush xml:id="br0">
      <inkml:brushProperty name="width" value="0.05" units="cm"/>
      <inkml:brushProperty name="height" value="0.05" units="cm"/>
    </inkml:brush>
  </inkml:definitions>
  <inkml:trace contextRef="#ctx0" brushRef="#br0">1172 1043 9728,'0'0'1792,"2"7"-1280,1 4-355,0-3 28,-1-1-1,0 0 0,-1 1 1,1-1-1,-1 1 0,-1-1 1,1 1-1,-1-1 0,-1 1 1,1-1-1,-1 1 0,-1-1 1,1 1-1,-4 7 0,-2-2 76,-1 1 0,-1-1 0,0 0 0,-1 0 0,-1-1 0,-22 20 0,2-7 633,-53 33-1,81-57-837,0 1 0,-1-1 0,1 0-1,-1 0 1,1 0 0,-1 0-1,1-1 1,-1 1 0,1-1 0,-7 0-1,-41-5 227,26 2-118,-272-20 818,263 19-896,-1-2 1,2-1-1,-1-1 0,1-2 1,0-2-1,1 0 0,-57-33 1,72 34-35,0 0 0,1-1 0,0 0 0,1-2 1,1 0-1,0 0 0,1-1 0,1-1 0,0 0 1,1-1-1,0 0 0,2-1 0,0 0 0,1 0 1,1-1-1,0 0 0,2 0 0,0-1 0,-2-27 1,0-13 13,3 1 0,3-1 1,7-69-1,-1 90-32,1 1 0,2 0-1,1 1 1,2 0 0,2 1 0,17-36-1,-23 60-32,0 0 0,1 1 0,0 0 0,0 0 0,1 1 0,1 0 0,-1 0 0,2 1 0,-1 1 0,17-11 0,12-4 0,75-32 0,-82 40 0,4 0 0,0 1 0,1 2 0,1 2 0,0 1 0,0 1 0,1 3 0,0 1 0,0 2 0,0 2 0,0 1 0,69 11 0,-80-6 0,0 0 0,0 2 0,-1 1 0,0 1 0,0 1 0,-1 2 0,-1 0 0,0 2 0,-1 1 0,0 0 0,-2 2 0,0 1 0,-1 0 0,-1 2 0,-1 0 0,29 42 0,-11-8 0,-2 3 0,-3 0 0,-2 2 0,31 92 0,-54-126 11,-1 0 1,-2 1-1,0-1 0,-2 1 0,-1 0 0,-1-1 0,-2 1 1,0 0-1,-2-1 0,-8 33 0,-5 1 28,-3-1-1,-3-1 1,-36 69 0,56-121-30,0 0 0,-1 0 1,0 0-1,0 0 1,0 0-1,0-1 0,-1 1 1,0-1-1,0 0 0,-1-1 1,1 1-1,-1-1 1,0 0-1,0-1 0,-1 0 1,1 0-1,-1 0 1,1 0-1,-1-1 0,0 0 1,0-1-1,0 1 1,0-1-1,-13 0 0,-11 1-39,1-1 0,-34-3 0,50 0-71,1 0 1,0 0-1,1-1 0,-1-1 0,0 0 1,1-1-1,-23-11 0,-109-80-5083,73 47-6399</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25.360"/>
    </inkml:context>
    <inkml:brush xml:id="br0">
      <inkml:brushProperty name="width" value="0.05" units="cm"/>
      <inkml:brushProperty name="height" value="0.05" units="cm"/>
    </inkml:brush>
  </inkml:definitions>
  <inkml:trace contextRef="#ctx0" brushRef="#br0">1042 2832 6784,'0'0'8576,"-8"-11"-8342,-28-49 22,2-2 0,2-1 0,4-1 0,-30-96 0,4-6-49,-15-53 13,39 105-64,-5 1 1,-73-157-1,-15-11-135,107 226-21,3 0 0,-8-66 0,1 6 0,4 40 0,-48-137 0,35 133 0,-27-113 0,49 144 24,7 41-17,-1-1 1,0 0-1,0 1 1,-1-1-1,0 1 1,0 0-1,-1-1 1,0 1-1,0 0 1,0 1-1,-1-1 0,0 0 1,-9-9-1,6 8-7,-8-6 0,1-1 0,1-1 0,0 0 0,1 0 0,1-2 0,-15-29 0,25 43-2,-1 0-1,0 0 0,-1 0 1,1 0-1,0 0 0,-1 1 1,-5-6-1,8 9-6,0 0-1,0 0 1,0 0-1,0 0 1,0 1 0,0-1-1,0 0 1,0 0-1,0 0 1,0 1 0,0-1-1,0 0 1,0 0-1,0 0 1,0 1 0,0-1-1,0 0 1,0 0-1,0 0 1,0 1 0,0-1-1,0 0 1,-1 0-1,1 0 1,0 0-1,0 0 1,0 1 0,0-1-1,0 0 1,0 0-1,-1 0 1,1 0 0,0 0-1,0 0 1,0 1-1,0-1 1,-1 0 0,1 0-1,0 0 1,0 0-1,0 0 1,-1 0-1,1 0 1,0 0 0,0 0-1,0 0 1,-1 0-1,1 0 1,0 0 0,0 0-1,0 0 1,-1 0-1,1 0 1,0 0 0,0-1-1,0 1 1,0 0-1,-1 0 1,1 0 0,0 0-1,0 0 1,0 0-1,0 0 1,-1-1-1,1 1 1,0 0 0,0 0-1,0 0 1,0-1-1,-1 14-590,3 29-3175,-2-16-4737</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26.839"/>
    </inkml:context>
    <inkml:brush xml:id="br0">
      <inkml:brushProperty name="width" value="0.05" units="cm"/>
      <inkml:brushProperty name="height" value="0.05" units="cm"/>
    </inkml:brush>
  </inkml:definitions>
  <inkml:trace contextRef="#ctx0" brushRef="#br0">693 2869 6400,'0'0'6528,"-3"-6"-5931,-10-18-189,2 1 0,1-2 0,1 1 0,0-1 0,3-1 0,0 1 0,-4-44 0,-87-680 1853,36 416-1924,40 243-164,-55-145 0,52 165-104,-22-109 0,29 104-21,-32-83 0,33 105 31,1 1-1,-14-105 0,29 157-78,-7-40 5,-3-1 1,-1 2-1,-30-73 0,25 73 29,-19-38 60,31 68-84,1 0-1,-1 0 1,1 0 0,-2-13-1,-7-20 50,10 38-38,-3-2-21,1 0 0,2 1-21,2 4-150,4 4-1102</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8.317"/>
    </inkml:context>
    <inkml:brush xml:id="br0">
      <inkml:brushProperty name="width" value="0.05" units="cm"/>
      <inkml:brushProperty name="height" value="0.05" units="cm"/>
    </inkml:brush>
  </inkml:definitions>
  <inkml:trace contextRef="#ctx0" brushRef="#br0">1 425 10752,'203'-136'300,"-4"4"18,-152 98-211,2 3 0,1 1-1,60-26 1,-97 51 54,-14 5 119,-26 15-81,-15 16-20,-246 195 1157,237-177-981,30-27 81,-2 0 0,-49 35 1,70-55-203,17-18 150,6-6-242,2 1-1,0 1 0,1 1 1,39-23-1,11-3-2451,-73 44 2228,22-11-9859</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9.353"/>
    </inkml:context>
    <inkml:brush xml:id="br0">
      <inkml:brushProperty name="width" value="0.05" units="cm"/>
      <inkml:brushProperty name="height" value="0.05" units="cm"/>
    </inkml:brush>
  </inkml:definitions>
  <inkml:trace contextRef="#ctx0" brushRef="#br0">130 280 3200,'9'-1'54,"26"-5"-95,-35 6 88,1 0-1,0 0 0,0 0 1,0-1-1,0 1 0,0 0 1,0-1-1,0 1 0,-1-1 1,1 1-1,0-1 1,0 1-1,-1-1 0,1 0 1,0 1-1,-1-1 0,1 0 1,-1 0-1,1 1 0,-1-1 1,1 0-1,-1 0 1,1 0-1,-1 0 0,0 1 1,1-1-1,-1 0 0,0 0 1,0 0-1,0-1 1,-1-10 389,-1-19 957,1-46 0,2 65-1180,1 0 1,0 0-1,1 1 0,0-1 0,0 1 0,2-1 0,5-12 0,-2 8-24,-15 26 122,-11 16-21,11-19-193,0-1 1,0 0-1,0 0 1,-1-1-1,0 0 1,-13 6-1,11-6 44,0 1 0,0 0 0,1 0 0,-9 9-1,16-13-81,-1 0 0,0 0 0,1 0 0,-1 0 0,0 0 0,0 0 0,0-1 0,0 1 0,0-1 0,0 0 0,-1 0 0,1 0 0,-4 1 0,5-3-35,1 1 0,-1 0-1,1 0 1,0 0 0,-1-1 0,1 1 0,0 0-1,-1-1 1,1 0 0,0 1 0,0-1 0,0 0-1,-1 1 1,1-1 0,0 0 0,0 0 0,0 0 0,0 0-1,0 0 1,0 0 0,1 0 0,-1 0 0,0-1-1,0 1 1,1 0 0,-1 0 0,1-1 0,-1 1-1,1 0 1,0-1 0,-1 1 0,1 0 0,0-1 0,0 1-1,0-1 1,0-1 0,0-2 7,0 0-1,0 0 1,1-1 0,0 1-1,0 0 1,0 0 0,0 0-1,1 0 1,0 0 0,0 1-1,0-1 1,1 0 0,0 1-1,-1 0 1,2-1 0,-1 1-1,0 0 1,1 1 0,5-6-1,-7 7-16,0 0 0,0 1 0,1-1 0,-1 0 0,0 1 0,1-1 0,-1 1 0,1 0 0,0 0 0,-1 0 0,1 0 0,0 0 0,0 1 0,-1-1 0,1 1 0,0 0 0,0-1 0,0 2 0,0-1 0,-1 0 0,1 0 0,0 1 0,0-1 0,0 1 0,-1 0 0,1 0 0,0 0 0,-1 0 0,1 1 0,-1-1 0,0 1 0,1-1 0,-1 1 0,0 0 0,0 0 0,3 3 0,-2-1-5,0 0 0,0 1 0,0 0 0,-1-1 0,0 1 1,0 0-1,0 0 0,0 0 0,-1 1 0,0-1 1,0 0-1,0 0 0,-1 1 0,0-1 0,0 1 1,0-1-1,-2 7 0,1-3 13,0 1 0,-2 0 0,1-1 0,-1 1 0,0-1-1,-1 0 1,0 0 0,-8 13 0,12-22-19,0-1 1,0 1-1,0 0 0,0-1 0,0 1 1,0 0-1,0-1 0,0 1 1,0 0-1,-1-1 0,1 1 0,0 0 1,0-1-1,0 1 0,0 0 0,0-1 1,-1 1-1,1 0 0,0 0 0,0-1 1,0 1-1,-1 0 0,1 0 0,0-1 1,0 1-1,-1 0 0,1 0 0,0 0 1,-1 0-1,1-1 0,0 1 0,0 0 1,-1 0-1,1 0 0,0 0 0,-1 0 1,1 0-1,0 0 0,-1 0 0,1 0 1,0 0-1,-1 0 0,1 0 1,0 0-1,-1 0 0,1 0 0,0 0 1,-1 0-1,1 0 0,0 1 0,-1-1 1,1 0-1,0 0 0,0 0 0,-1 1 1,1-1-1,0 0 0,0 0 0,-1 0 1,1 1-1,0-1 0,0 0 0,0 1 1,-1-1-1,1 0 0,0 0 0,0 1 1,0-1-1,-4-25 71,4 14-63,0-1 1,1 1 0,1-1-1,0 1 1,6-21-1,-7 28-9,0 0 0,0 0 0,0 1 0,1-1 0,0 0-1,0 1 1,0-1 0,0 1 0,0 0 0,1-1 0,-1 1 0,1 1-1,0-1 1,0 0 0,0 0 0,0 1 0,0 0 0,1 0 0,6-4 0,-9 6-2,0 0 0,0 0 0,-1 0 0,1 0 0,0 0 0,0 0 0,0 0 0,-1 0 0,1 0 0,0 1 0,0-1 0,0 0 0,-1 0 0,1 1 0,0-1 0,-1 1 0,1-1 0,0 0 0,-1 1 0,1-1 0,0 1 0,-1 0 0,1-1 0,-1 1 0,1-1 0,-1 1 0,1 0 0,-1-1 0,0 1 0,1 0 0,-1 0 0,0-1 0,1 1 0,-1 0 0,0 0 0,0 1 0,7 36 0,-6-27 0,1 14 18,0 1 1,-2 0 0,-4 31 0,1-15 12,3-14-2121</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3.597"/>
    </inkml:context>
    <inkml:brush xml:id="br0">
      <inkml:brushProperty name="width" value="0.05" units="cm"/>
      <inkml:brushProperty name="height" value="0.05" units="cm"/>
    </inkml:brush>
  </inkml:definitions>
  <inkml:trace contextRef="#ctx0" brushRef="#br0">0 2111 11776,'0'0'3605,"3"-6"-3136,21-40 443,48-69 0,-37 62-432,121-160 876,12-19-536,170-332 204,-224 398-818,-51 77-113,-11 19 24,86-91 0,-120 138-117,-1 1 0,21-37 0,1-2 0,-12 19 0,32-69 0,-50 95 0,22-34 0,-19 38-1379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6.275"/>
    </inkml:context>
    <inkml:brush xml:id="br0">
      <inkml:brushProperty name="width" value="0.1" units="cm"/>
      <inkml:brushProperty name="height" value="0.6" units="cm"/>
      <inkml:brushProperty name="color" value="#FFC114"/>
      <inkml:brushProperty name="inkEffects" value="pencil"/>
    </inkml:brush>
  </inkml:definitions>
  <inkml:trace contextRef="#ctx0" brushRef="#br0">104 154 9600,'0'0'0,"0"0"0,0 0 128,0 0 128,0 0 128,0 0 128,0 0 128,0 0-256,0 0 128,0-6-128,0-5 0,-1-5-256,1-2 128,1-2-128,0 1 128,1 2-128,-1 3 128,0 2-128,0 4 128,0 3-128,0 2 128,-1 1-128,0 0 128,0 2-128,0-1 0,0 2 0,1 1 0,0 2 0,-1 2 0,0 2 0,-1 3-1,-1 1 1,-1 0 0,0 2 0,0-2 0,-1-1 0,0-1 0,1-2-128,0-3 128,0 0-128,0-2 128,-1-1-128,-1-1 128,-2-1-128,-1-1 128,0 0-128,0-1 128,0 1-128,0-1 128,1 0-128,1-1 128,2-1-128,0 0 0,1 0 0,2 1 0,1-1 0,2 2 0,2 1 0,2 1 0,2 2 0,3 1 0,1 1 0,1 1 0,1 2 0,0 2 0,-2-1 0,-1 1 0,-2-2 0,-4-2 0,-1-1 0,-2-1 0,-1-2 0,-2-1 0,0 0 0,-2 0 0,-1-1 0,0 1 0,-2-1 0,-2 0 0,-1-1 0,-1-1 0,0-1 0,-2-2 0,1-2 0,1-3 0,2 0 0,3-2 0,3 1 0,3 2 0,4 2 0,2 2 0,1 3 0,1 3 0,1 4 0,1 4 0,-1 2 0,0 1 0,-3 0 0,-1 0 0,-3-1 0,0 0 0,-2-3 0,-1 0 0,-1-2 0,-2 0 128,0-3-128,-1 0 128,-3-2-128,0 0 128,-2-1-128,-1 0 128,-1-2-128,1-1 128,1-2-128,1-2 0,4-2 0,3 1 0,5 1 0,3 2 0,4 3 0,2 3 0,1 2-128,-2 3 128,-1 1-256,-3 0 0,-2 1-896,-2-2 1,-2-1-9985,-2-1 6400</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5.514"/>
    </inkml:context>
    <inkml:brush xml:id="br0">
      <inkml:brushProperty name="width" value="0.05" units="cm"/>
      <inkml:brushProperty name="height" value="0.05" units="cm"/>
    </inkml:brush>
  </inkml:definitions>
  <inkml:trace contextRef="#ctx0" brushRef="#br0">0 2896 12032,'0'0'4117,"7"-4"-3776,39-27 52,-2-2-1,-1-2 1,-2-2-1,-2-1 1,-1-3 0,34-46-1,6-21 282,92-166 0,-137 220-551,2 1 0,3 2 0,45-47 1,143-131 194,20-23-105,-210 206-135,-2-1-1,51-98 1,-3 4 73,105-107 71,21 13-144,-136 157-79,-5 7 102,31-34 32,57-75-5,-149 171-128,0 0 0,-1 0 0,0 0 0,6-21 0,12-20 0,-20 45 0,6 0 0,-8 5 0,1-1 0,-1 1 0,1-1 0,-1 1 0,0-1 0,1 1 0,-1-1 0,0 0 0,0 1 0,0-1 0,1 0 0,-1 0 0,0 0 0,0 0 0,0 0 0,0 0 0,0 0 0,-1 0 0,1-1 0,0 1 0,-1 0 0,1-1 0,0 1 0,-1 0 0,1-1 0,-1 1 0,0 0 0,1-2 0,3-13 0,-5 13 0,-2 6 0,-5 7-64,0 12-295,-6 14-1010,4-13-2535,0-7-7551</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7.113"/>
    </inkml:context>
    <inkml:brush xml:id="br0">
      <inkml:brushProperty name="width" value="0.05" units="cm"/>
      <inkml:brushProperty name="height" value="0.05" units="cm"/>
    </inkml:brush>
  </inkml:definitions>
  <inkml:trace contextRef="#ctx0" brushRef="#br0">16 122 13440,'0'0'2837,"-2"-5"-2496,0 1-301,0-2 57,0 1-1,0-1 1,0 0-1,1 0 1,-1-11-1,2 15-76,0 1 0,0 0-1,0 0 1,0 0 0,0-1 0,0 1-1,1 0 1,-1 0 0,0 0 0,1-1-1,-1 1 1,1 0 0,-1 0 0,1 0 0,0 0-1,-1 0 1,1 0 0,0 0 0,0 0-1,0 1 1,0-1 0,0 0 0,0 0-1,0 1 1,0-1 0,0 0 0,0 1-1,0-1 1,0 1 0,0-1 0,0 1 0,1 0-1,-1 0 1,0-1 0,0 1 0,0 0-1,1 0 1,-1 0 0,0 0 0,2 1-1,14-1 126,1 2-1,-1 0 0,0 1 1,27 9-1,69 29 300,-62-21-223,-8-4-93,159 67 496,-179-71-491,0 0 1,-1 2-1,-1 0 0,0 1 1,-1 2-1,25 25 0,-45-41-117,1-1 0,0 1-1,-1-1 1,1 1 0,-1 0-1,0-1 1,1 1 0,-1 0 0,1 0-1,-1-1 1,0 1 0,0 0-1,1 0 1,-1 0 0,0-1-1,0 1 1,0 0 0,0 0-1,0 0 1,0-1 0,0 1-1,0 0 1,0 0 0,0 0 0,-1 0-1,1 0-7,-1-1 0,0 1 0,1-1 0,-1 1 0,0-1 0,1 1 0,-1-1 0,0 0 0,1 1-1,-1-1 1,0 0 0,0 0 0,0 1 0,1-1 0,-1 0 0,0 0 0,0 0 0,0 0 0,1 0 0,-1 0 0,0 0-1,0 0 1,0-1 0,1 1 0,-1 0 0,0 0 0,0-1 0,1 1 0,-1 0 0,0-1 0,0 0 0,-39-18 71,0-2 1,-43-31-1,22 14-83,-284-189 4,340 222 0,7 3 0,6 3 0,38 21 0,69 42 0,-99-54 0,124 87 235,13 8-4395,-98-70-8042</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40.855"/>
    </inkml:context>
    <inkml:brush xml:id="br0">
      <inkml:brushProperty name="width" value="0.05" units="cm"/>
      <inkml:brushProperty name="height" value="0.05" units="cm"/>
    </inkml:brush>
  </inkml:definitions>
  <inkml:trace contextRef="#ctx0" brushRef="#br0">97 257 11904,'0'0'896,"0"-6"-534,0-7-211,1 0-1,0 0 0,4-17 1,-4 25-99,1 0 0,-1 0 0,1 0 0,0 0 1,1 0-1,-1 0 0,1 1 0,0-1 0,0 1 1,0-1-1,0 1 0,6-5 0,1 0 96,26-21 248,-35 30-382,-1-1 0,1 1 1,0-1-1,-1 1 0,1-1 1,0 1-1,0 0 0,-1-1 1,1 1-1,0 0 0,0 0 1,0-1-1,0 1 0,-1 0 0,1 0 1,0 0-1,0 0 0,0 0 1,0 0-1,-1 0 0,1 0 1,0 1-1,0-1 0,0 0 1,-1 0-1,1 1 0,0-1 1,0 1-1,-1-1 0,1 0 0,0 1 1,0-1-1,-1 1 0,1 0 1,-1-1-1,1 1 0,-1-1 1,1 1-1,-1 0 0,1-1 1,-1 1-1,1 0 0,-1 1 1,2 3 45,0 0 0,-1 0 0,1 0 0,-1 1 0,-1-1 1,1 1-1,-1-1 0,0 0 0,0 1 0,0-1 1,-1 1-1,0-1 0,0 0 0,-1 0 0,1 1 1,-1-1-1,0 0 0,0 0 0,-1 0 0,-4 6 1,5-8-29,0 0 1,0 0-1,-1-1 1,1 1-1,-1 0 1,1-1-1,-1 0 1,0 1-1,0-1 1,0-1-1,-1 1 1,1 0-1,0-1 1,-1 1-1,1-1 1,-1 0-1,1 0 0,-1-1 1,1 1-1,-1-1 1,0 1-1,1-1 1,-1 0-1,0-1 1,1 1-1,-1 0 1,0-1-1,1 0 1,-1 0-1,1 0 1,-5-2-1,2 0-18,0 0-1,-1 0 0,1-1 0,1 0 0,-1 0 1,0 0-1,1 0 0,0-1 0,0 0 0,0 0 0,1 0 1,0-1-1,0 0 0,0 0 0,0 0 0,-3-9 0,5 10-5,0-1 0,1 1-1,0-1 1,0 1 0,0-1-1,1 1 1,0-1-1,0 0 1,0 1 0,0-1-1,1 1 1,0-1-1,1 1 1,-1-1 0,1 1-1,0 0 1,0 0 0,0 0-1,1 0 1,6-9-1,-8 12-7,1 0 0,-1 0 0,1 1 0,0-1 0,0 1 0,0-1 0,-1 1 0,1 0 0,0 0 0,1 0 0,-1 0 0,0 0 0,0 0 0,0 1 0,0-1 0,1 1 0,-1-1 0,0 1 0,1 0 0,-1 0 0,0 0 0,1 0 0,-1 0 0,0 0 0,0 1 0,1-1 0,-1 1 0,0 0 0,4 1 0,-2 0 0,0-1 0,0 1 0,-1 0 0,1 0 0,-1 1 0,1-1 0,-1 1 0,0-1 0,1 1 0,-1 0 0,-1 1 0,1-1 0,0 0 0,-1 1 0,4 5 0,-3 3 24,0-1-1,0 0 1,-1 1-1,0-1 1,-1 1-1,-1 0 1,0-1-1,0 1 1,-4 20-1,4-31-20,0 0 0,0 0 0,-1 1 0,1-1 0,0 0 0,-1 0 0,1 0 0,-1 0 0,1 0 0,-1 0 0,0 0 0,1 0 0,-1 0 0,0 0 0,0 0 0,1 0 0,-1 0 0,0-1 0,0 1 0,0 0 0,0-1 0,0 1 0,0 0 0,0-1 0,-1 1 0,0-1 0,0 0 6,1 0-1,-1 0 0,1-1 0,-1 1 0,1 0 0,-1-1 0,1 0 0,-1 1 0,1-1 0,-1 0 0,1 0 0,0 0 0,-1 0 1,1 0-1,0 0 0,-2-2 0,-2-2 12,1 0 1,-1-1 0,1 1 0,0-1-1,1 0 1,0 0 0,0 0 0,-3-8-1,5 10-28,1 1-1,0-1 0,-1 0 0,1 0 0,1 1 0,-1-1 0,0 0 0,1 0 0,0 1 1,0-1-1,0 1 0,0-1 0,1 1 0,-1-1 0,1 1 0,0 0 0,0-1 0,0 1 1,0 0-1,3-2 0,-3 3 3,-1 1 0,1-1 0,-1 1-1,1-1 1,0 1 0,-1 0 0,1 0 0,0 0 0,0 0 0,0 0 0,0 0 0,0 0 0,0 1 0,0-1 0,0 1 0,0-1 0,0 1-1,0 0 1,0 0 0,0 0 0,1 0 0,-1 0 0,0 1 0,0-1 0,0 0 0,0 1 0,0 0 0,0-1 0,0 1 0,0 0-1,0 0 1,-1 0 0,1 0 0,0 1 0,3 1 0,-3 1 1,1-1 0,-1 0 0,1 0 0,-1 1 0,0 0 0,0-1 0,-1 1 0,1 0 1,-1 0-1,0 0 0,0 0 0,0 0 0,1 4 0,-1 4-5,0 0 1,0 1 0,-1 13-1,-7 28 10,6-50 0,0 1 0,0-1 0,0 0 0,-1 0 0,1 0 0,-1 0 0,0 0 0,0-1 0,0 1 0,-4 4 0,5-7-2,1-1 0,-1 0-1,0 1 1,1-1 0,-1 0-1,1 0 1,-1 0 0,1 1-1,-1-1 1,0 0 0,1 0-1,-1 0 1,1 0 0,-1 0-1,0 0 1,1 0-1,-1 0 1,1-1 0,-1 1-1,1 0 1,-1 0 0,0 0-1,1-1 1,-1 1 0,1 0-1,-1 0 1,1-1 0,-1 1-1,1-1 1,-1 1 0,1 0-1,0-1 1,-1 1-1,1-1 1,0 1 0,-1-1-1,1 0 1,-18-24-325,15 21 189,-35-54-3574,20 28-5845</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10.574"/>
    </inkml:context>
    <inkml:brush xml:id="br0">
      <inkml:brushProperty name="width" value="0.05" units="cm"/>
      <inkml:brushProperty name="height" value="0.05" units="cm"/>
      <inkml:brushProperty name="color" value="#722E04"/>
    </inkml:brush>
  </inkml:definitions>
  <inkml:trace contextRef="#ctx0" brushRef="#br0">16 977 4608,'29'2'-27,"-1"-1"1,1-1-1,47-7 0,-34 5 698,0 1-1,0 2 0,42 7 1,61 2 1063,-46-9-921,-14 1-110,111-12 0,-78 0-74,142 8 1,89-7 415,-246-3-854,139-10 331,-193 20-333,0 3 0,94 12 0,3 7 333,222 2 1,-122-2-47,24 0-56,434 1 348,-382-23-697,-15 0-36,-165 11-35,278-20 0,-189-2 102,-142 11-14,110-16 0,-154 7-36,0-2 0,0-2 0,73-35 0,-45 18-26,-52 23 0,0-1 0,0 0-1,0-2 1,24-18-1,-43 28-25,0-1 0,1 1 0,-1-1 0,0 0 0,0 0 0,-1 1 0,1-1 0,-1 0 0,1 0 0,-1-1 0,0 1 0,0 0 0,0 0 0,-1-1 0,1 1 0,-1 0 0,0-1 0,0 1 0,0-4 0,-1-8 0,-1 1 0,0-1 0,-5-14 0,3 14 0,-3-18 16,5 18 0,-1 1 0,-1-1 0,0 0 0,-1 1 0,-1 0 0,-8-15 0,-25-44-16,27 49 0,-25-40 0,31 56 0,0 0 0,-1 1 0,0 0 0,0 0 0,0 0 0,-1 1 0,0 0 0,-13-7 0,-51-22 0,-2 4 0,-147-41 0,114 39 0,70 24 0,1 2 0,-1 1 0,0 2 0,-66 0 0,50 3 0,-96-2 0,-268-20 0,399 21 0,-65-5 0,76 7 0,7 0 0,0-1 0,0 1 0,0 0 0,1 0 0,-1 0 0,0 0 0,0 0 0,0 0 0,0 0 0,0 0 0,0 0 0,0 0 0,0 0 0,1 0 0,-1-1 0,0 1 0,0 0 0,0 0 0,0 0 0,0 0 0,0 0 0,0 0 0,0 0 0,0-1 0,0 1 0,0 0 0,0 0 0,0 0 0,0 0 0,0 0 0,0 0 0,0-1 0,0 1 0,0 0 0,0 0 0,0 0 0,0 0 0,0 0 0,0 0 0,0 0 0,0-1 0,0 1 0,0 0 0,0 0 0,0 0 0,0 0 0,-1 0 0,1 0 0,0 0 0,0 0 0,0-1 0,0 1 0,0 0 0,0 0 0,0 0 0,0 0 0,-1 0 0,1 0 0,0 0 0,0 0 0,0 0 0,0 0 0,0 0 0,0 0 0,-1 0 0,1 0 0,0 0 0,0 0 0,0 0 0,6-4 0,8 2 0,1 0 0,-1 0 0,0 1 0,0 1 0,1 0 0,-1 1 0,16 4 0,9-2 0,453 24 0,-462-25 0,-1 2 0,0 0 0,-1 2 0,36 12 0,106 48 0,16 6 0,-164-66 0,-1 2 0,1 0 0,-1 2 0,32 19 0,-41-21 0,-1 1 0,0 0 0,0 0 0,-1 1 0,0 1 0,-1-1 0,0 2 0,13 21 0,-1 5 0,-3-5 0,2-2 0,31 41 0,-35-52 0,0 1 0,16 29 0,-27-42 0,-1 1 0,0 0 0,0 0 0,0 0 0,-1 0 0,-1 1 0,1-1 0,-2 1 0,2 12 0,-3-14 0,0-7 0,-1 1 0,1 0 0,0 0 0,-1-1 0,1 1 0,-1 0 0,1-1 0,-1 1 0,0-1 0,0 1 0,0-1 0,0 1 0,0-1 0,0 1 0,0-1 0,0 0 0,0 1 0,-1-1 0,1 0 0,0 0 0,-1 0 0,-1 1 0,-31 11 0,31-12 0,-45 12 58,-1-3 0,-91 8 0,-104-9 253,62-4-177,-459 24 15,-115-26 107,156-13-256,474 11 18,-245-8 114,24 2 3,14 0-36,203-7-99,-81-4 0,126 17 0,1 0 0,-128-13 0,157 7 0,-105 4 0,67 3 0,-178 4 0,-167-4 0,268 0 0,57 2 0,76-7 0,30 2 0,0 0 0,-1 1 0,1 0 0,0 0 0,-1 0 0,1 1 0,-11 2 0,-42 7 0,61-9 0,-1 0 0,1-1 0,0 1 0,0 0 0,0-1 0,0 1 0,-1 0 0,1-1 0,0 1 0,0-1 0,0 0 0,0 1 0,0-1 0,0 0 0,0 0 0,0 0 0,1 1 0,0-1 0,53 0 0,85-9 0,0 0 0,99 13 0,75-2 0,38 5 43,-51 1 21,-118-12-52,382 5 275,-290 1-76,-7 0-38,263 11 339,-428-14-395,149 16 0,-126 9-117,-8-1 0,258-3 117,-292-19-106,50 4-14,-35 0 15,160-13 1,-229 3 25,0-2 1,32-11-1,-32 9-42,57-10-1,-22 9 25,-6 2 34,83-3 0,-116 10-31,0-2 0,40-9 0,-37 6 7,51-4-1,-42 9-3,1-2 0,-1-1-1,0-2 1,44-13-1,-78 18-25,0-1 0,0 0 0,0 0 0,0 0 0,0 0 0,0-1 0,0 0 0,4-4 0,-6 6 0,-1 0 0,0 0 0,0 0 0,0-1 0,0 1 0,0 0 0,0-1 0,0 1 0,-1 0 0,1-1 0,0 1 0,-1-1 0,1 1 0,-1-1 0,0 1 0,1-1 0,-1 0 0,0 1 0,0-1 0,0 1 0,0-1 0,0 0 0,0 1 0,-1-1 0,1 1 0,0-1 0,-1 1 0,0-3 0,-23-55 0,20 45 0,-1 0 0,-1 1 0,0-1 0,-11-16 0,-12-8 0,-1 1 0,-2 2 0,-2 1 0,-1 1 0,-1 2 0,-2 1 0,-1 3 0,-1 1 0,-66-32 0,76 45 0,-1 2 0,0 0 0,-56-10 0,-100-5 0,-21-4 0,52-3 0,-308-73 0,432 99 0,-2-1 0,34 8 0,1 0 0,-1 0 0,0 0 0,0 1 0,0-1 0,0 0 0,0 0 0,0 0 0,0 0 0,0 0 0,0 0 0,0 0 0,1 0 0,-1 0 0,0 0 0,0 0 0,0 0 0,0 0 0,0 0 0,0 0 0,0 0 0,0 0 0,0 0 0,1 0 0,-1-1 0,0 1 0,0 0 0,0 0 0,0 0 0,0 0 0,0 0 0,0 0 0,0 0 0,0 0 0,0 0 0,0 0 0,0 0 0,0 0 0,1 0 0,-1-1 0,0 1 0,0 0 0,0 0 0,0 0 0,0 0 0,0 0 0,0 0 0,0 0 0,0 0 0,0 0 0,0-1 0,0 1 0,0 0 0,0 0 0,0 0 0,0 0 0,0 0 0,0 0 0,26-1 0,279 27 0,-235-17 0,-10-2 0,272 25 0,-231-24 0,136 26 0,95 41 0,-300-65 0,1 0 0,-1 2 0,-1 2 0,0 0 0,-1 2 0,-1 2 0,-1 0 0,0 2 0,-1 1 0,36 37 0,-44-36 0,-1 0 0,-1 2 0,-1 0 0,-1 0 0,15 35 0,-4 9 0,-25-64 0,0 0 0,0 1 0,0-1 0,0 1 0,-1-1 0,1 1 0,-1 0 0,0-1 0,-1 1 0,1-1 0,-1 1 0,0-1 0,-1 6 0,-2-5 0,0-1 0,-1 1 0,1 0 0,-1-1 0,0 0 0,0 0 0,-1-1 0,1 1 0,-1-1 0,-11 4 0,-5 5 0,-16 9 0,-1 0 0,-1-3 0,-1-1 0,-55 15 0,-48 0 0,0-7 0,-2-6 0,0-6 0,-223-9 0,134-25 0,38 1 0,175 18 0,-361-18 0,-7 27 0,298 3 0,-56 4 0,-218-24 0,49-2 0,-68-12 0,-5 0 0,151 30 0,-246 39 0,-343 29 0,775-73 0,0 2 0,-1-4 0,-69-8 0,46 4 4,58 6-21,0-2 0,0-1 0,-19-4 0,43 6-1503,17 2 64,-13-1-325,19 3-9781</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14.192"/>
    </inkml:context>
    <inkml:brush xml:id="br0">
      <inkml:brushProperty name="width" value="0.05" units="cm"/>
      <inkml:brushProperty name="height" value="0.05" units="cm"/>
      <inkml:brushProperty name="color" value="#722E04"/>
    </inkml:brush>
  </inkml:definitions>
  <inkml:trace contextRef="#ctx0" brushRef="#br0">1042 72 4608,'47'5'53,"80"6"2176,-115-9-1346,-13 2 436,0-3-1223,0 0 0,-1 0-1,1-1 1,-1 1-1,1-1 1,-1 1 0,1-1-1,-1 1 1,0-1-1,1 0 1,-4 0 0,-712 53 2420,335-14-1854,278-36 512,101-5-1011,10-5-92,10-4-28,7 2-7,0 0 1,1 2-1,46-9 1,81-1 146,-76 10-149,401-47-34,-131 29 0,-258 32 0,-60-4 0,39 0 0,24-11 186,-77 4-48,-59 5-57,-83-3 77,86-1-97,-1 3 0,-59 6 0,14 6-5,1-4-1,-1-3 1,0-4-1,-143-18 1,208 14-52,-298-30 397,696 27-167,-183 5-138,206 3 192,-310 3-288,-236 1 173,56-1-68,-347 47-11,318-35-124,98-13-248,-41 6 120,24 6-3139,27-8-6111</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41.796"/>
    </inkml:context>
    <inkml:brush xml:id="br0">
      <inkml:brushProperty name="width" value="0.1" units="cm"/>
      <inkml:brushProperty name="height" value="0.6" units="cm"/>
      <inkml:brushProperty name="color" value="#996600"/>
      <inkml:brushProperty name="inkEffects" value="pencil"/>
    </inkml:brush>
  </inkml:definitions>
  <inkml:trace contextRef="#ctx0" brushRef="#br0">789 1460 128,'0'0'0,"0"0"0,0 0 0,0 0 768,0 0-512,0 0 384,0 0 128,0 0-128,0 0 0,3-11 0,3-10 0,4-12-256,3-9 128,1-7-128,2-5 0,-1-1-128,-2-1 128,-3 0 0,-2 2 0,2 1-128,0 4 0,1 3-128,0 5 0,-1 4 0,-2 4 0,-2 4 0,-1 7 128,-3 6-128,-3 9 128,-5 11-128,-5 11 128,-4 11-128,-2 12 128,-2 11-128,0 11 128,-1 9-128,0 6 128,-1 3-128,-1 2 128,-1 0-128,-1-4 128,0-6-128,3-9 0,3-11 0,5-15 0,5-15 0,7-15 0,4-16-128,5-14 128,3-14-128,2-11 128,2-11-128,0-8 128,0-7-128,1-4 128,-2 1-128,0 3 0,-2 8 0,-1 9 0,-2 8 0,-1 9 0,-1 5 0,0 8 0,-1 6 0,-1 8 0,-2 10 0,-3 14 128,-2 13 0,-4 13 0,-4 15 0,-3 12 128,-2 10-128,-2 7 128,-3 3-128,0-1 128,-2-2-128,2-6 128,1-8-128,3-10 0,3-12-128,5-13 128,5-17-128,5-18 128,5-19-128,4-17 128,3-14-128,2-11 0,0-4 0,-1-1 0,-2 3 0,-2 5 0,-2 6 0,-3 7 0,-1 7 0,0 7 0,-1 7 0,0 6 0,0 6 0,-1 11 0,-3 13 0,-4 15 0,-3 16 0,-4 15 0,-4 11 0,-3 9 128,-4 2-128,-2 2 128,0-3-128,0-6 0,2-7 0,4-9 127,4-11-127,5-12 128,3-14-128,4-13 0,4-17 0,6-18 0,6-19 0,5-17 0,4-17 0,3-10 0,1-6 0,-1 2 0,-3 8 0,-4 11 0,-2 13 0,-5 15 0,-2 13 0,-4 12 0,-1 10 0,-3 11 0,-2 12 0,-3 13 0,-3 14 0,-3 14 0,-2 16 0,-4 11 0,-4 11 0,-6 5 0,-4 0 0,-2-1 0,-1-5 0,1-7 0,2-9 0,3-11 0,5-11 0,3-11 0,5-11 0,6-11 0,6-13 0,7-12 0,5-13 0,6-11 0,5-13 0,3-10 0,1-10 0,1-6 0,-2-5 0,-2 0 0,-2 5 0,-5 8 0,-3 11 0,-4 11 0,-4 12 0,-1 12 0,-4 9 0,-2 11 0,-1 14 0,-4 15 0,-3 14 0,-6 15 0,-6 11 0,-6 11 0,-6 6 0,-2 5 0,-2 2 0,1-3 0,2-6 0,4-10 0,6-11 0,6-14 0,7-16 0,9-18 128,8-20-128,10-20 128,10-18-128,8-16 128,7-14-128,2-10 0,-1-8 0,-2 0 0,-5 4 0,-5 7 0,-5 7 0,-3 9 0,-4 5 0,-1 5 0,-3 5 0,0 4 0,-1 5 0,0 3 0,0 6 0,-1 4 0,-2 8 0,-2 6 0,-3 8 0,-2 10 0,-3 8 0,-3 9 0,-3 9 0,-3 10 0,-2 10 0,-3 11 0,-1 10 0,-2 8 0,-1 5 0,-2 3 0,-5 0 0,-2-3 0,-1-6 0,-1-9 0,1-8 0,2-12 0,4-9 0,6-13 0,6-12 0,7-14 0,7-15 0,8-15 0,9-14 0,5-15 0,7-11 0,2-10 0,0-4 0,-2 1 0,-4 6 0,-5 7 0,-4 11 0,-3 8 0,-4 8 0,-1 6 0,-2 4 0,0 5 0,1 2 0,0 5 0,0 4 0,-2 4 0,-2 5 0,-3 7 0,-3 9 0,-4 10 0,-2 9 0,-4 9 0,-2 10 0,-2 11 0,0 9 0,-1 8 0,-1 7 0,-1 3 0,-2 3 0,-2-2 0,1-7 0,0-8 0,2-12 0,2-11 0,3-12 0,4-14 0,4-17 0,6-17 0,6-16 0,4-17 0,6-17 0,4-15 0,3-13 0,1-7 0,1-3-128,-1 2 128,-2 8-128,-2 11 128,-2 12-128,-2 11 128,1 9-128,2 8 128,2 6-127,1 4 127,0 5-128,-1 3 128,-1 6-128,-3 4 128,-3 4-128,-4 5 128,-4 6-128,-4 7 128,-5 5 0,-4 8 0,-5 9 0,-5 11 0,-4 10 0,-5 13 0,-3 13 0,-1 12 0,-1 10 0,1 6 0,0 3 0,1-3 0,3-8 0,3-11 0,3-14 0,3-16 0,4-16 0,4-18 0,4-24 0,5-20 0,6-22 0,4-20 0,4-19 0,6-17 0,6-14 0,7-14 0,9-11 0,7-6 0,3 1-128,0 9 128,-1 14-128,-6 19 128,-7 26-128,-10 23 128,-9 22-128,-8 22 128,-7 19-128,-8 17 128,-8 15 0,-7 13 0,-9 13 0,-5 12 0,-6 14 0,-3 15 0,-5 17 0,-1 11 128,0 7-128,3-2 128,5-9 0,6-15 0,8-24-128,7-22 128,6-21-128,5-18 128,4-16-128,3-18 128,5-17-128,3-20 128,6-20-128,7-20 0,7-22 0,12-24 0,15-24 0,13-14 0,11-4 0,5 7 0,0 17 0,-6 20 0,-13 24-128,-14 23 128,-15 23-128,-13 22 128,-10 22-128,-10 20 128,-9 17 0,-9 17 0,-10 13 0,-8 13 0,-9 12 0,-9 16 0,-9 19 0,-7 15 0,-5 11 0,0 1 0,3-9 0,9-14 0,11-22 0,13-22 128,11-21-128,10-21 128,9-21-128,6-21 128,7-23-128,7-23 0,8-24 0,11-26 0,14-27 0,12-21 0,11-12 0,7-1 0,1 9 0,-6 19 0,-12 26 0,-13 26 0,-13 25 0,-12 22 0,-10 16 0,-11 16 0,-11 14 0,-13 15 0,-11 16 0,-10 15 0,-8 17 0,-8 21 0,-9 24 0,-5 19 0,-2 11 0,2 1 0,6-5 0,9-17 128,13-24-128,12-26 127,12-25-127,12-25 128,8-23-128,10-25 128,7-25-128,7-26 0,10-24 0,13-26 0,17-31 0,16-19 0,15-12 0,8-2 0,2 6 0,-8 16 0,-11 21 0,-15 26 0,-18 30 0,-15 26 0,-14 27-128,-11 25 128,-11 25 0,-9 23 0,-10 20 0,-10 22 0,-11 23 0,-11 22 0,-11 18 0,-8 13 0,-5 7 0,-1 0 0,2-4 0,4-9 0,11-12 0,10-17 0,13-17 0,12-23 0,10-25 0,9-24 128,7-26-128,7-26 0,9-24 0,8-24 128,11-21-128,13-23 0,17-25 0,11-18 0,8-9 0,1 1 0,-5 13 0,-11 18 0,-12 24 0,-14 24 0,-14 22-128,-9 19 128,-9 14-128,-6 14 128,-3 13-128,-5 14 128,-3 17 0,-3 18 0,-3 19 0,-4 17 0,-6 15 0,-8 15 0,-11 15 0,-11 11 0,-8 5 0,-4-3 0,0-12 0,8-19 0,10-25 0,13-25 0,13-26 0,11-25 128,11-29-128,11-27 128,13-25-128,14-29 128,11-32-128,9-23 128,4-17-128,0-6 0,-3 3 0,-3 11 0,-2 15 0,-4 20 0,-5 23 0,-7 22 0,-7 22 0,-6 21 0,-7 19 0,-8 18 0,-7 17 0,-8 18 0,-11 16 0,-7 17 0,-8 15 0,-5 21 128,-7 26-128,-3 23 128,-3 16 0,-1 10 0,0 1 0,1-5 0,6-13-128,6-20 128,9-25-128,7-27 128,8-27-128,7-28 128,5-27-128,7-27 128,4-25-128,5-23 128,5-21-128,4-22 128,5-23-128,3-16 0,0-9 0,0 4 0,-3 13 0,-2 21 0,-5 24 0,-3 24 0,-4 21 0,-5 19 0,-3 13 0,-3 15 0,-5 15 0,-7 19 0,-6 21 0,-5 19 0,-6 19 0,-2 19 0,-5 23 0,-2 17 0,0 9 0,2 1 128,3-7-128,5-18 128,5-25-128,5-26 0,5-25 0,3-23 128,5-22-128,3-24 0,4-25 0,4-25 0,4-23 0,5-22 0,10-23 0,4-7 0,0 6 0,-2 13 0,-6 20 0,-4 19 0,-5 17 0,-5 15 0,-5 13 0,-3 11 0,-2 9 0,-3 13 0,-3 16 0,-3 16 0,-4 19 0,-5 17 0,-5 19 0,-5 20 0,-4 24 0,-3 19 0,0 9 0,2 2 0,4-7 0,5-15 0,5-26 0,7-27 0,5-29 0,5-28 0,5-29 0,7-27 0,6-27-128,7-28 128,8-30-128,6-22 0,6-15-128,3-2 128,1 7 0,-2 15 0,-7 21 0,-8 21 0,-8 22 0,-8 21 0,-9 20 0,-7 18 0,-8 20 0,-8 18 128,-6 19-128,-4 16 128,-3 17 0,-3 20 0,-3 24 0,0 21 0,0 17 0,3 12 0,3 5 0,4-2 0,5-13 0,5-19 128,4-27-128,4-28 0,5-31 0,4-28 128,4-27-128,5-24 128,3-24-128,5-20 128,3-20-128,5-21 0,8-25 0,5-20 0,2-15-128,0-7 128,-4 3-128,-5 14 128,-10 26-128,-8 29 128,-10 26-128,-6 23 128,-5 18-128,-6 18 128,-7 15-128,-4 16 128,-5 19 0,-3 19 0,-1 20 0,1 25 0,0 29 0,3 23 0,4 18 0,4 11 0,3-1 0,4-6 0,2-10 0,1-14 0,3-17 0,3-21 0,2-26 0,3-25 0,3-26 0,3-24 0,4-22-128,4-20 128,6-18-255,4-13-1,4-11-128,1-8 0,0-6 0,-3-5 0,-4-4-128,-3-4 128,-4-1 0,-3-2 0,-1 2 0,0 4 128,0 7 0,-1 11 0,-2 13 0,-3 15 128,-3 17 0,-4 18 0,-4 20 0,-4 20 0,-3 20 128,-2 20 0,-2 19 0,-3 22 0,-1 21 0,-3 17 128,-2 11 0,-2 7 0,1 5 0,2-1 128,2-8 0,2-11 0,0-12 128,2-13 0,0-13-128,1-14 128,2-18-128,2-15 0,2-18 0,3-15 0,2-17-128,4-19 128,1-22-128,3-20 128,3-21-128,1-22 128,2-20-128,1-20 0,4-22 0,0-13 0,-1-1 0,-2 12 0,-4 26-128,-2 29 127,-4 29-127,-2 25 0,2 22 0,1 19 0,2 18 0,2 20 128,-2 21-128,-3 28 128,-6 35 0,-6 30 0,-7 26 0,-5 17 0,-2 11 0,-1-1 0,2-11 0,3-17 0,3-25 0,3-27 0,3-31 0,3-30 0,3-25-128,3-24 128,3-22-128,1-22 128,2-22-128,1-19 128,1-20-128,3-22 128,6-25-128,6-18 0,5-11 0,3 2 0,1 12 0,-3 23 0,-6 30 0,-5 29 0,-6 26 0,-6 25 0,-7 21 0,-6 24 0,-5 24 0,-5 22 0,-4 22 0,-3 24 0,-3 28 0,0 21 0,1 16 0,3 5 0,3-3 0,4-14 0,4-22 0,3-27 0,3-28 0,3-25 0,3-20 0,0-17 0,1-12 0,1-7 128,-2-7-128,-1-9 128,-1-12-128,2-16 0,3-19 0,5-19 0,6-22 0,7-23 0,10-24 0,6-13 0,6-4 0,-2 14 0,-4 24 0,-7 32 0,-6 34 0,-8 36 0,-8 36 0,-7 42 0,-8 42 0,-4 34 0,-4 22 0,-2 12 0,0 0 0,2-6 0,1-14 0,3-20 0,1-24 0,4-25 0,1-22 0,1-18 0,2-15 0,-1-15 0,0-15 0,-1-16 0,0-15 0,0-15 128,3-17-128,2-18 0,4-16 0,5-13 0,4-8 0,4 2 0,-1 7 0,1 14 0,-1 20 0,-3 25 0,-5 28 0,-6 33 0,-7 33-128,-8 36 128,-7 38 0,-6 29 0,-2 21 0,1 9 0,2 0 0,3-7 0,5-16 0,3-23 0,3-26 0,4-26 0,2-23 0,2-22 128,-1-21-128,0-22 128,-2-25-128,-1-23 0,-1-24 0,-2-25 0,1-29 0,2-22 0,2-13 0,3-2 0,2 9 0,1 22 0,0 28 0,-1 30 0,-1 25 0,-2 26 0,-4 24 0,-2 27 0,-3 28 0,-3 25 0,-3 23 0,-3 26 0,-3 27 0,-1 20 0,1 15 0,4 3 0,3-10 0,4-19 0,5-28 0,2-31 0,3-32 0,2-32 0,2-34 0,1-31 0,1-28 0,1-29 0,2-32 0,4-27 0,5-22 0,4-13 0,5-1 0,2 11 0,-1 21 0,-3 29 0,-5 33 0,-6 33 0,-6 36 0,-6 36 0,-6 38 0,-8 41 0,-7 43 0,-6 36 0,-1 30 0,-1 17 0,4 5 0,3-7 0,5-20 0,6-29 0,3-35 0,4-36 0,2-36 0,2-34 0,2-33 0,-1-34 0,-1-32 0,0-35 0,1-36 0,0-32 0,1-27 0,3-15 0,2-7 0,4 4 0,2 14 0,2 22 0,1 28 0,0 36 0,-4 40 0,-8 48 0,-7 54 0,-8 52 0,-5 50 0,-2 39 0,-2 30 0,1 19 0,1 11 0,4-2 0,2-12 0,2-23 0,3-30 0,3-36 0,2-37 0,2-37 0,2-39 0,1-40 0,1-43 0,2-38 128,1-33-128,1-29 0,0-25 0,2-18 0,2-11 0,2-3 0,3 6 0,1 18 0,-1 31 0,-2 34 0,-4 38 0,-6 45 0,-6 51 0,-8 53 0,-7 57 0,-5 48 0,-4 44 0,-4 29 0,0 19 0,0 4 0,5-8 0,4-19 0,5-29 0,5-34 0,3-39 0,4-41 0,2-46 0,2-39 0,2-33 0,3-34 0,4-34 0,2-33 0,3-27 0,2-24 0,2-20 0,1-8 0,2 2 0,-1 16 0,-2 31 0,-5 41 0,-4 48 0,-7 59 0,-7 63 0,-8 62 0,-8 55 0,-7 43 0,-6 33 0,-3 20 0,2 9 0,5-4 0,6-13 0,6-25 0,5-35 0,4-38 0,4-38 0,2-37 0,0-36 0,0-35 0,1-35 0,1-37 128,4-40-128,4-39 0,6-34 0,4-23 0,6-11 0,3 3 0,0 16 0,-1 29 0,-4 38 0,-7 50 0,-8 56 0,-8 59 0,-9 56 0,-8 52 0,-9 47 0,-5 32 0,-2 21 0,2 6 0,2-8 0,5-21 0,5-32 0,5-37 0,6-40 0,3-40 0,4-39 0,0-43 128,1-46-128,2-43 128,1-38-128,4-31 0,5-26 0,5-15 0,7-8 0,4 10 0,-2 23 0,-3 35 0,-7 42 0,-7 44 0,-7 49 0,-10 52 0,-11 56-128,-8 51 128,-7 43 0,-4 31 0,-1 17 0,3 1 0,5-12 0,6-23 0,5-30 0,7-36 0,4-37 0,3-39 0,4-41 0,-1-42 0,1-45 0,-1-38 128,1-34-128,2-26 0,3-20 0,1-6 0,4 6 0,3 20 0,0 30 0,-1 35 0,-4 39 0,-3 42 0,-6 44 0,-5 47 0,-5 51 0,-6 41 0,-4 30 0,-3 18 0,0 7 0,2-7 0,4-17 0,4-26 0,6-33 0,3-34 0,3-34 0,2-34 128,2-35-128,0-33 128,0-31-128,-1-33 128,1-33-128,-1-28 0,1-18 0,1-9 0,2 3 0,2 14 0,3 26 0,-1 31 0,1 34 0,-2 39 0,-3 41 0,-4 50 0,-4 54 0,-2 48 0,-4 40 0,1 27 0,-1 14 0,2 1 0,0-12 0,2-24 0,2-32 0,1-40 0,2-42 0,0-41 0,3-42 0,2-41 0,0-43 0,1-37 0,1-33 0,1-25 0,1-16 0,1-5 0,2 5 0,1 18 0,0 28 0,-2 33 0,-1 37 0,-3 36 0,-3 33 0,-3 35 0,-3 34 0,-3 37 0,-3 42 0,-2 36 0,-1 30 0,0 18 0,0 3 0,1-11 0,1-24 0,1-32 0,4-35 0,3-38 0,2-37 0,1-38 0,-1-37 0,-1-37 0,3-38 0,1-33 0,5-28 0,3-18 0,2-11 0,1 5 0,0 18 0,-2 29 0,0 35 0,-3 37 0,-4 39 0,-4 38 0,-3 40 0,-6 42 0,-4 45 0,-5 32 0,-2 23 0,-2 9 0,0-4 0,3-12 0,2-23 0,4-27 0,3-31 0,3-32 0,1-28 0,3-30 0,2-30 0,2-28 0,0-25 0,1-28 0,2-30 0,3-24 0,5-16 0,2-5 0,3 4 0,0 19 0,-3 28 0,-4 31 0,-2 30 0,-6 34 0,-6 36 0,-10 41 0,-11 48 0,-9 41 0,-5 37 0,-3 23 0,-2 15 0,0 1 0,3-12 0,4-20 0,4-27 0,6-30 0,6-37 0,7-34 0,4-35 0,4-32 0,3-30 0,2-27 0,4-23 0,4-25 0,6-27 0,6-20 0,6-14 0,3-2 0,2 9 0,-1 22 0,-4 30 0,-5 32 0,-6 32 0,-7 31 0,-6 31 0,-6 30 0,-7 32 0,-5 38 0,-8 43 0,-5 38 0,-4 31 0,0 18 0,0 9 0,5-7 0,5-17 0,7-27 0,6-36 0,5-38 0,4-42 0,3-39 0,1-41 0,0-39 0,1-43 0,2-35 0,1-30 0,3-22 0,5-14 0,3-7 0,4-6 0,4 2 0,3 6 0,2 10 0,3 11 0,0 18 0,-2 19 0,-5 25 0,-5 29 0,-7 31 0,-8 33 0,-8 34 0,-10 35 0,-8 38 0,-10 42 0,-5 34 0,-1 25 0,1 9 0,5-2 0,7-12 0,8-20 0,6-25 0,5-24 0,5-26 0,1-25 0,3-23 0,0-18 0,1-17 0,-1-18 0,0-18 0,-1-19 0,2-21 0,4-22 0,5-26 0,6-30 0,9-23 0,9-15 0,7-6 0,5 3 0,3 10 0,-1 17 0,-3 21 0,-8 21 0,-7 26 0,-10 25 0,-9 27 0,-9 24 0,-10 28 0,-6 28 0,-11 34 0,-12 40 0,-10 34 0,-5 28 0,1 17 0,4 6 0,8-3 0,8-13 0,8-19 0,6-23 0,6-28 0,4-28 0,2-29 0,2-24 0,1-25 0,2-27 0,2-26 0,2-29 0,5-32 0,6-37 0,8-32 0,10-27 0,8-16 0,9-4 0,3 1 0,-2 7-128,-4 11 128,-8 12-128,-7 15 128,-6 17-128,-7 22 128,-6 28-128,-8 30 0,-8 35 0,-13 43 0,-17 51 0,-16 52 128,-14 52-128,-8 44 128,-3 36 0,0 21 0,3 9 0,9 1 0,10-7 0,9-15 0,11-23 0,7-29 0,8-31 0,5-34 0,4-39 0,4-39 0,4-42 0,1-41 0,3-42 0,3-36 0,5-28 0,3-23 0,3-13 0,2-8 0,2-3 0,3 4 0,5 6 0,3 10 128,5 8-128,2 10 0,2 8 0,1 10 0,1 10 0,-2 9 0,-5 6 0,-6 10 0,-8 14 0,-8 15 0,-7 17 0,-7 19 0,-6 24 0,-7 25 0,-7 27 0,-9 32 0,-11 36 0,-8 34 0,-8 31 0,-4 25 0,0 21 0,5 11 0,7 3 0,8-8 0,9-15 0,7-23 0,8-32 0,5-35 0,5-35 0,2-37 0,3-37 0,2-41 0,5-42 0,5-39 0,5-39 0,7-29 0,8-23 0,8-14 0,5-7 0,4 0 0,-1 6 0,-3 10 0,-4 13 0,-6 15 0,-4 16-128,-5 19 128,-4 22 0,-5 25 0,-6 26-128,-5 25 128,-6 26-128,-7 26 128,-8 27-128,-10 34 128,-13 43-128,-11 43 128,-9 46 0,-6 34 0,-1 26 0,3 11 0,5 0 0,8-12 0,9-21 0,8-28 0,7-32 0,8-34 0,7-35 0,5-38 0,5-36 0,3-36 0,4-32 0,3-36 0,6-42 0,8-43 0,9-39 0,12-29 0,12-16 0,7-9 0,0 0 0,-3 7 0,-4 12 0,-6 15 0,-6 20 0,-7 21 0,-8 24 0,-6 30 0,-10 36 0,-8 43 0,-8 51 0,-9 53 0,-7 57 0,-7 51 0,-7 47 0,-6 39 0,-5 27 0,-2 19 0,2 8 0,4-9 0,7-25 0,6-36 128,7-45-128,6-46 128,4-45-128,3-45 128,4-42-128,3-42 128,2-40-128,4-36 0,2-34 0,5-29 128,4-26-128,5-22 0,4-16 0,5-13 0,2-5 0,1 3 0,-1 13 0,-2 26 0,-5 33 0,-6 44 0,-10 52 0,-9 57 0,-11 63 0,-11 61 0,-8 57 0,-9 50 0,-7 44 0,-5 34 0,-3 31 0,4 14 0,7-3 0,10-24 0,11-41 0,9-50 0,10-55 0,5-53 0,2-53 0,2-51 0,0-51 0,2-45 0,4-40 0,5-37 0,2-34 0,3-30 0,1-27 0,6-17 0,6-9 0,7 6 0,5 18 0,-1 31 0,-4 41 0,-9 49 0,-13 56 0,-16 58 0,-18 63 0,-15 60 0,-10 57 0,-10 46 0,-4 35 0,-2 24 0,5 14 0,6 0 0,9-12 0,9-24 0,9-30 0,6-39 0,5-44 0,3-47 128,5-53-128,3-50 128,4-50-128,4-49 128,2-45-128,4-41 0,3-33 0,4-22 0,8-10 0,9 1 0,6 14 0,2 26 0,-2 36 0,-7 43 0,-9 44 0,-12 51 0,-16 58 0,-17 59 0,-14 57 0,-14 54 0,-10 48 0,-5 37 0,-1 24 0,4 10 0,6-7 0,8-21 0,9-34 0,9-42 0,6-45 0,4-52 0,5-53 0,4-55 0,4-56 0,6-49 0,8-45 0,10-40 0,10-38 0,14-25 0,13-16 0,10 6 0,-1 23 0,-7 39 0,-14 48 0,-19 59 0,-19 66 0,-23 66 0,-22 64 0,-18 53 0,-14 45 0,-7 31 0,-3 21 0,2 13 0,7 8 0,9-5 0,12-14 0,10-27 0,10-36 0,7-40 0,5-41 0,5-44 0,5-47 0,5-47 0,6-49 0,8-45 0,7-44 0,11-36 0,12-32 0,11-22 0,8-11 0,3 7 0,-2 26 0,-7 38 0,-12 49 0,-16 61 0,-19 70 0,-21 71 0,-19 72 0,-17 60 0,-13 49 0,-8 37 0,-4 28 0,2 18 0,5 8 0,7-9 0,12-23 0,11-38 0,9-47 0,8-50 0,5-51 0,5-53 0,3-51 0,1-48 128,4-43-128,3-38 128,6-32-128,7-26 128,11-21-128,9-10 128,7 0-128,3 14 128,0 26-128,-3 34 0,-10 38 0,-12 47 0,-18 53 0,-16 59 0,-15 60 0,-12 54 0,-8 45 0,-5 31 0,-1 17 0,4 2 0,4-12 0,7-25 0,9-34 0,8-38 0,6-42 0,8-45 0,6-47 0,7-48 0,9-48 0,10-45 0,7-41 0,9-37 0,4-34 0,3-17 0,-1-2 0,-6 19 0,-7 38-128,-11 51 128,-11 59-128,-12 61 128,-11 64-128,-9 59 128,-9 56 0,-5 47 0,-6 37 0,0 25 0,-1 15 0,3-2 0,7-12 0,6-23 0,5-32 0,5-36 0,4-38 0,4-42 0,5-42 0,3-43 0,2-45 0,4-43 0,4-44 0,2-38 0,4-33 0,3-19 0,0-7 0,-2 12 0,-3 27 0,-5 38 0,-6 42 0,-5 46 0,-4 46 0,-4 48 0,-5 46 0,-4 42 0,-4 39 0,-2 35 0,-2 32 0,0 26 0,0 20 0,2 6 0,2-8 0,2-23 0,1-36 0,3-42 0,1-46 0,2-52 128,3-58-128,5-59 128,2-57-128,5-52 128,4-45-128,4-28 128,4-19-128,1-3 0,0 6 0,-1 21 0,-4 33 0,-4 39 0,-4 40 0,-2 41 0,-3 43 0,-1 42 0,-3 43 0,-1 39 0,-1 36 0,-2 33 0,-2 29 0,-1 23 0,-2 13 0,0 2 0,1-9 0,3-22 0,2-31 0,2-40 0,1-43 0,0-44 0,1-43 0,2-46 0,4-45 0,3-45 0,3-42 0,5-31 0,5-23 0,4-4 0,0 13 0,0 30 0,-5 40-128,-5 50 128,-8 59-128,-8 58 128,-11 58-128,-8 49 128,-4 44 0,-2 32 0,1 22 0,3 9 0,3-4 0,6-15 0,3-25 0,3-32 0,2-36 0,2-39 0,1-39 0,0-37 0,0-34 0,0-35 0,0-35 0,2-29 0,1-25 0,1-15 0,3-11 0,5-3 0,5 2 0,4 12 0,2 23 0,-2 29 0,-4 35 0,-4 42 0,-6 43 0,-8 50 0,-8 52-128,-6 45 128,-2 32 0,1 22 0,1 9 0,4-2 0,4-9 0,4-19 0,7-23 0,3-30 0,3-32 0,-1-35 0,0-39 0,-1-34 0,-1-33 0,0-31 0,0-30 0,-2-23 0,1-14 0,2-6 0,2-1 0,4 5 0,3 3 0,2 10 0,1 14 0,-2 20 0,-3 26 0,-5 31 0,-6 36 0,-7 37 0,-7 35 0,-7 36 0,-5 35 0,-3 26 0,2 13 0,4 1 0,5-10 0,6-20 0,4-28 0,5-28 0,1-27 0,2-28 0,1-27 0,1-27 0,1-28 0,2-25 0,1-23 0,2-27 0,4-29 0,4-22 0,5-12 0,2 3 0,1 14 0,-1 27 0,-5 34 0,-5 34 0,-5 29 0,-6 29 0,-6 27 0,-6 28 0,-6 33 0,-6 38 0,-4 45 0,-3 35 0,1 26 0,3 9 0,7-8 0,6-21 0,8-34 0,3-35 0,4-36 0,0-38 0,0-38 0,-1-35 0,-4-30 0,-3-31 0,-3-31 0,-1-25 0,1-23 0,0-15 128,1-10-128,2 1 128,1 8-128,2 15 0,-2 25 0,-1 28 0,-2 31 0,-3 28 0,-1 24 0,-3 24 0,-4 26 0,-4 28 0,-2 30 0,-2 32 0,0 37 0,2 28 128,4 15-128,5 1 128,4-13-128,5-24 128,3-30-128,1-33 128,2-32-128,-1-30 128,0-31-128,0-28 128,1-28-128,1-31 128,2-38-128,2-34 128,3-30-128,0-17 0,-1-9 0,-2 4 0,-4 17 0,-4 23 0,-4 30 0,-5 29 0,-5 27 0,-3 20 0,-2 15 0,1 11 0,0 8 0,2 5 0,2 7 0,3 8 0,2 11-128,4 16 128,1 20-128,0 22 128,1 25-128,0 27 128,0 30 0,1 21 0,2 14-128,3 0 128,3-8-128,3-16 128,2-22-128,0-26 128,-1-27 0,-2-25 0,-1-20 0,-3-21 0,0-20 0,-2-20 0,0-20 0,-1-21 0,-1-22 0,-1-26 0,2-30 0,1-21 0,2-15 0,-1-1 0,0 10 0,-1 22 0,-1 30 0,-2 32 0,0 29 0,-1 24 0,0 19 0,0 13 0,0 12 0,-2 12 0,-2 17 0,-2 17 0,-3 21 0,-3 26 0,-2 33 0,0 27 0,2 22 0,4 11 0,3-4 0,4-13 0,4-22 0,2-31 0,2-35 0,0-35 0,1-32 0,2-29 0,0-24 0,2-23 0,-1-19 0,0-22 0,-1-22 0,-2-19 0,-1-11 0,-3-2 0,-3 3 0,-1 16 0,-3 23 0,-2 26 0,-2 22 0,-2 20 0,-2 14 0,0 11 0,1 6 0,3 8 0,1 7 0,4 10 0,1 15 0,3 15 0,1 17 0,1 15 0,1 16 0,1 11 0,0 7 0,2 1 0,3-4 0,0-9 0,2-12 0,1-14 0,1-14 0,0-16 0,1-17 0,0-14 0,-2-16 0,0-14 0,-1-14 0,0-12 0,-1-10 0,-2-7 0,-2-9 0,-2-6 0,-3-6 0,-3-3 0,-1 2 0,-2 6 0,-2 9 0,0 10 0,-2 13 0,0 11 0,1 10 0,1 11 0,0 6 0,0 8 0,0 6 0,0 9 0,-1 13 0,-2 14 0,0 18 0,-1 19 0,-3 18 0,1 14 0,2 10 0,4 6 0,7 3 0,7-6 0,5-15 0,4-18 0,2-19 0,-2-19 0,-4-20 0,-3-19 0,-5-21 0,-5-19 0,-6-19 0,-4-15 0,-2-15 0,-2-11 0,0-9 0,1-7 0,0-3 0,0 3 0,1 8 0,1 12 0,0 16 0,1 13 0,2 15 0,-1 11 0,3 11 0,-2 8 0,1 7 0,-2 7 0,-1 9 0,0 11 0,1 11 0,4 9 0,4 10 0,4 6 0,5 4 0,4 0 0,2-3 0,1-7 0,-1-8 0,1-13 0,0-15 0,-1-17 0,-2-20 0,-3-16 0,-5-15 0,-4-11 0,-5-8 0,-4-1 0,-3 3 0,-1 7 0,-1 11 0,0 11 0,2 11 0,1 9 0,1 7 0,0 9 0,-2 11 0,-2 11 0,-1 12 0,0 16 0,3 14 0,2 13 0,3 10 0,4 5 0,4 2 0,5-2 0,5-5 0,5-8 0,3-11 0,1-15 0,1-18 0,-1-20 0,-3-20 0,-4-19 0,-5-18 0,-5-17 0,-7-14 0,-6-11 0,-4-5 0,-3-1 0,-1 5 0,0 10 0,2 12 0,0 12 0,0 12 0,0 11 0,0 9 0,0 7 0,1 7 0,1 6 0,0 7 0,2 9 0,1 11 0,1 14 0,2 12 0,3 9 0,5 8 0,2 3 0,4-2 0,3-6 0,2-8 0,0-14 0,-1-16 0,0-19 0,-3-19 0,-4-17 0,-3-17 0,-5-11 0,-2-6 0,-4-3 0,-2 1 0,0 6 0,-1 7 0,-1 11 0,-3 12 0,-5 15 0,-8 19 0,-6 22 0,-8 22 0,-3 21 0,-2 18 0,2 11 0,4 9 0,9 0 0,9-3 0,12-9 0,12-10 0,9-14 0,10-19 0,5-20 0,4-20 0,1-19 0,0-17 0,-3-17 0,-2-18 0,-3-15 0,-4-14 0,-3-8 0,-3-4 0,-1 0 0,-2 7 0,-2 7 0,-2 12 0,-1 11 0,-1 13 0,-2 10 0,-1 11 0,-2 9 0,-1 9 0,-2 10 0,-2 12 0,-3 12 0,-2 10 0,0 12 0,-2 9 0,3 8 0,2 8 0,5 3 0,4-2 0,5-4 0,4-8 0,3-13 0,3-17 0,2-18 0,1-18 0,-1-18 0,1-15 0,-2-12 0,-2-7 0,-3-3 0,-4 0 0,-4 4 0,-5 5 0,-3 8 0,-3 8 0,-3 9 0,-3 11 0,-6 11 0,-9 12 0,-10 10 0,-11 9 0,-8 9 0,-6 10 0,-4 9 0,1 11 0,5 9 0,8 10 0,10 6 0,11 2 0,13-3 0,13-5 0,15-10 0,14-10 0,12-14 0,13-16 0,10-19 0,6-21 0,2-21 0,-3-18 0,-5-15 0,-7-10 0,-10-6 0,-10-3 0,-9-1 0,-9 2 0,-7 5 0,-6 7 0,-5 10 0,-7 8 0,-8 12 0,-14 11 0,-13 12 0,-10 14 0,-9 14 0,-4 13 0,0 14 0,6 12 0,7 11 0,10 10 0,12 7 0,10 4 0,13-1 0,13-6 0,12-8 0,11-14 0,11-17 0,10-20 0,8-21 0,6-22 0,2-20 0,0-15 0,-5-11 0,-6-4 0,-8 1 0,-12 5 0,-10 6 0,-12 7 0,-10 8 0,-10 8 0,-8 6 0,-6 9 0,-7 10 0,-5 13 0,-5 16 0,-3 16 0,0 16 0,2 15 0,4 12 0,7 10 0,8 5 0,12 1 0,12-4 0,13-8 0,13-14 0,13-19 0,9-22 0,9-26 0,4-25 0,1-23 0,-3-15 0,-6-10 0,-10 0 0,-9 3 0,-12 8 0,-14 5 0,-11 8 0,-8 8 0,-8 6 0,-17 5 0,-69 73 0,-17 56 0,20 7 0,37-21 0,41-33 0,39-38 0,32-33 0,25-26 0,15-20 0,8-15 0,-1-8 0,-12 4 0,-15 7 0,-16 11 0,-16 12 0,-14 13 0,-11 10 0,-7 10 0,-11 10 0,-16 13 0,-12 15 0,-12 17 0,-7 17 0,-3 15 0,1 14 0,4 13 0,5 16 0,4 18 0,5 12 0,7 6 0,10-6 0,10-13 0,12-18 0,8-16 0,9-16 0,7-14 0,8-14 0,9-14 0,9-16 0,9-16 0,7-18 0,3-20 0,2-21 0,0-25 0,-4-18 0,-8-10 0,-9 1 0,-12 12 0,-11 18 0,-10 19 0,-9 19 0,-10 16 0,-13 18 0,-16 19 0,-15 17 0,-13 19 0,-8 17 0,-3 14 0,1 14 0,2 11 0,5 16 0,6 19 0,12 16 0,14 11 0,18 1 0,18-8 0,16-17 0,17-23 0,16-30 0,17-33 0,12-35 0,6-37 0,-1-36 0,-7-31 0,-11-25 0,-13-16 0,-14-8 0,-14-1 0,-13 9 0,-11 16 0,-8 22 0,-7 21 0,-12 24 0,-18 26 0,-17 26 0,-16 24 0,-14 27 0,-10 27 0,-3 22 0,6 20 0,14 10 0,20 2 0,18-1 0,18-6 0,17-12 0,12-15 0,13-17 0,13-18 0,17-20 0,22-20 0,20-27 0,16-32 0,6-34 0,-2-34 0,-11-28 0,-16-18 0,-20-7 0,-19 0 0,-18 12 0,-13 21 0,-13 23 0,-10 26 0,-12 25 0,-15 27 0,-14 27 0,-13 28 0,-10 32 0,-10 38 0,-3 31 0,0 24 0,9 13 0,13 2 0,17-9 0,18-14 0,20-23 0,20-27 0,18-35 0,17-40 0,16-44 0,14-44 0,10-40 0,5-32 0,-2-23 0,-8-11 0,-11-2 0,-13 5 0,-12 14 0,-13 21 0,-10 25 0,-8 27 0,-8 29 0,-7 28 0,-9 29 0,-9 29 0,-17 33 0,-20 37 0,-18 32 0,-16 27 0,-7 19 0,2 12 0,8 1 0,13-7 0,15-15 0,18-19 0,15-23 0,16-26 0,13-29 0,14-32 0,14-35 0,17-39 0,16-39 0,13-35 0,8-29 0,4-21 0,-2-9 0,-8 0 0,-13 11 0,-15 21 0,-18 28 0,-24 30 0,-22 31 0,-24 29 0,-17 30 0,-12 31 0,-10 33 0,-4 35-128,-1 29 128,7 22 0,11 16 0,15 8-128,15 3 128,13-4-128,13-9 128,11-17 0,10-22 0,8-27 0,8-34 0,10-38 0,11-42 0,12-44 0,10-43 0,10-41 0,5-34 0,1-27 0,-5-18 0,-10-9 0,-12 6 0,-17 17 0,-14 27 0,-13 34 0,-16 36 0,-17 37 0,-20 41 0,-22 44 0,-17 42 0,-15 39 0,-7 34 0,3 29-128,8 22 128,10 13 0,15 4 0,16 0 0,15-9 0,15-15 0,13-22 0,10-25 0,10-32 0,6-34 0,7-37 0,8-36 0,6-36 0,5-35 0,1-28 0,-1-26 0,-4-15 0,-8-9 0,-10 4 0,-11 17 0,-8 20 0,-9 23 0,-6 22 0,-6 20 0,-6 23 0,-7 22-128,-4 25 128,-3 24 0,0 23 0,4 21-128,4 19 128,5 20-128,5 10 128,5 4-128,7-7 128,8-16 0,9-22 0,5-28 0,4-30 0,6-31 0,5-29 0,6-26 0,8-28 0,8-29 0,6-22 0,1-14 0,-3-2 0,-10 13 0,-11 20 0,-11 24-128,-15 27 128,-14 30 0,-15 29 0,-13 28 0,-11 24 0,-5 18 0,-5 16 0,1 15 0,3 9 0,8 2 0,11-5 0,11-11 0,11-12 0,11-13 0,9-13 0,9-11 0,7-14 0,8-14 0,6-19 0,4-20 0,2-20 0,-1-19 0,-1-16 0,-5-12 0,-6-6 0,-7 2 0,-12 8 0,-17 14 0,-18 20 0,-20 22 0,-18 23 0,-13 22 0,-6 18 0,-3 11 0,3 6 0,8 3 0,10-3 0,11-2 0,12-3 0,12-5 0,13-4 0,14-7 0,12-6 0,14-10 0,12-12 0,14-13 0,11-17 0,8-18-128,4-15 128,-1-12-128,-5-7 128,-8-2-128,-10 4 128,-10 7-128,-10 9 128,-10 10 0,-9 11 0,-8 10 0,-6 9 0,-8 10 0,-9 7 0,-11 10 0,-14 7 0,-15 7 0,-11 5 0,-9 2 0,-3 1 0,2-2 0,6-3 0,6-2 0,11-2 0,13 0 0,14 3 0,16 0 0,15-3 0,18-4 0,18-9 0,17-15 0,12-17 0,8-23 0,0-21 0,-4-17 0,-8-10 0,-12 0 0,-13 4 0,-13 11 0,-18 16 0,-22 19 0,-25 21 0,-22 25 0,-18 20 0,-11 20 0,-2 12 0,5 9 0,13 2 0,17-1 0,19-4 0,19-6 0,19-8 0,21-13 0,18-13 0,17-12 0,10-11 128,7-11-128,0-10 0,-3-10 0,-7-11 0,-8-12 0,-9-10 0,-11-8 0,-10-3 128,-9 0-128,-8 4 0,-7 7 0,-4 9 0,-5 9 0,-8 13 0,-12 18 0,-10 19 0,-8 22 0,-2 20 0,2 16 0,9 10 0,12 6 0,14-3 0,14-7 0,12-14 0,9-20 0,7-21 0,5-24 0,2-23 0,3-22 0,0-18 0,0-13 0,-2-10 0,-4-5 0,-5 0 0,-6 6 0,-6 9 0,-6 12 0,-7 13 0,-5 14 0,-9 17 0,-11 18 0,-8 21 0,-5 21 0,-4 19 0,2 18 0,3 11 0,5 6 0,5-1 0,6-5 0,5-11 0,6-12 0,8-17 0,8-19 0,6-20 0,6-20 0,1-19 0,-1-17 0,-6-14 0,-10-12 0,-10-7 0,-10-4 0,-10 2 0,-4 6 0,-11 11 0,-16 14 0,-18 18 0,-18 23 0,-16 29 0,-16 33 0,-5 30 0,1 24 0,10 17 0,14 9 0,17 0 0,19-8 0,22-14 0,20-19 0,19-20 0,16-22 0,11-21 0,9-23 0,9-26 0,10-26 0,14-34 0,17-38 0,14-31 0,5-24 0,-4-15 0,-11-5 0,-20 8 0,-23 18 0,-29 25 0,-36 30 0,-27 32 0,-19 31 0,-10 30 0,-5 29 0,3 25 0,7 23 0,8 20 0,6 23 0,10 16 0,10 13 0,9 6 0,12 3 0,8-3 0,10-8 0,6-15 0,5-22 0,5-25 0,6-25 0,4-27 0,3-28 0,1-27 0,0-26 0,-3-26 0,-3-26 0,-7-17 0,-12-11 0,-10 5 0,-11 16 0,-8 24 0,-4 25 0,-8 29 0,-10 29-128,-9 30 128,-7 26-128,-7 24 128,-4 19-128,-1 17 128,0 16-128,7 12 128,12 5-128,16 0 128,19-7 0,20-12 0,17-20 0,14-19 0,10-21 0,8-21 0,4-23 0,0-25 0,-3-27 0,-1-32 0,-1-34 0,-3-28 0,-2-21 0,-8-4 0,-9 11 0,-12 21 0,-8 30 0,-13 33 0,-15 31 0,-15 31 0,-14 29 0,-11 25 0,-8 18 0,-5 13 0,1 10 0,5 5 0,9 3 0,10 3 0,14 4 0,14-1 0,15-10 0,16-16 0,13-18 0,11-25 0,11-26 0,7-28 0,3-30 0,1-29 0,-1-34 0,-4-23 0,-8-17 0,-10-5 0,-11 2 0,-11 16 0,-7 24 0,-6 27 0,-4 28 0,-4 23 0,-8 19 0,-8 18 0,-10 16 0,-8 19 0,-7 18 0,-2 19 0,0 18 0,0 22 0,2 23 0,5 16 0,11 4 0,9-4 0,11-12 0,6-19 0,5-23 0,4-25 0,2-22 0,5-25 0,4-25 0,6-24 0,6-26 0,3-23 0,2-22 0,0-19 0,-2-19 0,-8-4 0,-13 7 0,-15 18 128,-16 22-128,-13 27 128,-13 30-128,-7 26 128,-1 26-128,4 19 128,9 16-128,12 12 128,11 5-128,13 1 0,10-3 0,10-8 128,7-12-128,7-16 128,4-21-128,5-21 128,2-23-128,3-20 128,2-16-128,0-13 128,1-8-128,-1-5 0,-3-4 0,-5-1 0,-5-1 0,-6 6 0,-5 11 0,-4 13 0,-7 18 0,-6 24 0,-9 29 0,-7 27 0,-8 27 0,-5 22 0,-3 17 0,0 10 0,2 4 0,5-2 0,6-5 0,6-12 0,5-15 0,6-17 0,4-19 0,5-21 0,4-22 0,6-22 0,7-19 0,6-20 0,5-20 0,3-19 0,1-23 0,0-11 0,-4-1 0,-5 11 0,-6 22 0,-8 23 0,-6 23 0,-6 18 0,-4 16 0,-4 10 0,-2 8-128,-3 3 128,-1 2-128,-4 3 128,-8 0-128,-10 3 128,-8 4-128,-10 7 128,-5 6-128,-3 7 128,0 5-128,1 3 128,4 3-128,5-3 128,7-2 0,7-5 0,8-4 0,8-5 0,6-6-128,7-5 128,7-6-256,8-6 128,8-7-896,9-7 1,8-7-10369,-2 2 6656</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47.350"/>
    </inkml:context>
    <inkml:brush xml:id="br0">
      <inkml:brushProperty name="width" value="0.1" units="cm"/>
      <inkml:brushProperty name="height" value="0.6" units="cm"/>
      <inkml:brushProperty name="color" value="#996600"/>
      <inkml:brushProperty name="inkEffects" value="pencil"/>
    </inkml:brush>
  </inkml:definitions>
  <inkml:trace contextRef="#ctx0" brushRef="#br0">0 2848 10496,'6'-7'0,"10"-12"0,5-5 128,-6 5 0,-4 7 0,-2 9 0,2 5 128,6 1-128,10-7 128,13-11-128,12-15 0,9-17 0,11-20 0,14-20 0,9-16 0,8-10-128,2-5 128,-2 2-128,-4 5 128,-7 8-128,-7 10 128,-10 11-128,-12 11 128,-12 10-128,-12 9 0,-10 9 0,-9 8 0,-7 7 0,-7 6 0,-8 8 0,-10 10 0,-14 13 0,-13 13 0,-15 15 0,-11 11 0,-9 14 0,-6 9 0,-1 7 0,2 5 0,4 1 0,8 1 0,8-3 0,9-4 0,9-6 0,8-9 128,9-9-128,8-10 128,9-13-128,9-15 128,9-19-128,10-18 128,11-19-128,11-16 128,11-16-128,13-16 128,15-19-128,11-14 128,7-9-128,3-6 0,-3-1 0,-5 1 0,-5 7-128,-8 11 128,-10 15-128,-12 19 0,-13 21-128,-15 20 128,-14 18 0,-17 20 0,-17 22 0,-15 20 128,-13 18 0,-11 16 0,-9 10 0,-13 12 0,-14 15 0,-13 15 128,-9 14 0,-2 9 128,1 6 0,8-1 0,9-4 128,14-9 0,13-13-128,15-18 0,15-23 0,15-25 0,14-26-128,12-23 128,11-24-128,9-20 128,6-18-128,8-12-1,6-10 1,11-14 0,12-16 0,14-12 0,11-10-128,8-6 128,3-1-128,-2 2 128,-7 5-128,-10 7 128,-13 10-128,-14 14 0,-14 18 0,-13 18 0,-9 16 0,-9 17 0,-6 11 0,-8 15 0,-6 18 0,-10 18 0,-13 17 0,-14 15 0,-15 14 0,-18 19 0,-19 24 0,-13 17 0,-5 14 0,2 3 0,9-3 0,13-11 0,16-18 0,20-22 128,19-25-128,19-25 128,17-27-128,15-28 128,16-28 0,18-31 0,24-37-128,20-30 128,20-25-128,12-16 128,3-3-128,-4 2 128,-9 5-128,-9 8 128,-9 10-128,-8 13 128,-7 13-128,-7 16 0,-8 18 0,-9 19 0,-11 19 0,-12 15 0,-10 14 0,-10 10 0,-11 10 0,-13 14 0,-15 16 0,-16 21 0,-14 22 0,-18 26 0,-21 27 0,-19 24 0,-15 17 0,-9 10 128,0-1-128,7-8 128,14-18-128,20-24 128,22-27-128,23-28 128,22-26-128,19-23 128,15-22-128,13-19 128,13-19-128,17-24 128,20-29-128,18-27 0,16-20 0,8-17 0,2-11 0,-4-5 0,-6 2 0,-10 10 0,-9 14 0,-10 17 0,-12 20 0,-13 23 0,-12 23 0,-16 21 0,-12 20-128,-16 21 128,-17 22-128,-16 24 128,-18 26 0,-20 29 0,-27 28 0,-20 26 0,-14 22 0,-3 13 0,5 3 0,13-6 0,16-15 0,19-19 128,21-28-128,21-27 0,23-29 0,19-28 128,17-30-128,14-25 128,11-25-128,9-26 128,13-28-128,9-26 0,8-20 0,9-13 128,7-6-128,4-4 0,3-4 0,-2 0 0,-2 1 0,-4 6 0,-4 14 0,-9 18 0,-10 26 0,-14 24 0,-14 26-128,-17 24 128,-18 24 0,-18 21 0,-15 20 0,-14 21 0,-12 19 0,-15 21 0,-20 21 0,-17 20 0,-12 16 0,-4 11 0,4 9 0,9-1 128,10-9-128,14-19 128,17-25-128,19-29 128,18-31-128,18-30 128,18-27-128,14-25 128,13-25-128,11-26 128,13-29-128,11-20 0,8-14 0,7-4 0,1 3 0,1 7 0,-4 8 0,-6 9 0,-9 9 0,-9 12 0,-11 16 0,-10 15 0,-8 15 0,-7 12 128,-6 12-128,-7 9 0,-7 12 0,-11 14 0,-12 19 0,-16 20 0,-17 19 0,-17 24 0,-17 30 0,-12 24 0,-6 19 0,-1 6 128,5-6-128,12-15 128,19-23-128,21-27 0,19-30 0,18-29 0,19-32 0,15-27 128,14-27-128,12-29 0,10-30 0,8-27 0,8-20 0,6-15 0,7-7 0,4-3 0,2 4 0,1 9 0,-3 15 0,-3 17 0,-7 20 0,-9 21 0,-13 21 0,-14 19 0,-11 15 0,-12 12 0,-8 9 0,-6 8 0,-6 9 0,-5 9 0,-8 12 0,-8 12 0,-11 14 0,-11 14 0,-10 14 0,-12 16 0,-15 20 0,-9 19 0,-4 18 0,1 7 0,6 1 0,12-12 0,15-23 0,17-28 0,19-32 0,18-35 0,17-33 0,12-33 0,10-30 0,13-27 0,16-29 0,14-24 0,14-20 0,12-14 0,9-8 0,2-3 0,-2 4 0,-6 11 0,-8 14 0,-10 22 0,-13 24 0,-15 25 0,-14 26-128,-15 22 128,-12 22-128,-12 19 128,-13 22-128,-11 17 128,-11 15 0,-7 14 0,-7 12 0,-10 17 0,-16 25 0,-15 18 0,-13 13 0,-9 6 0,-4 3 0,3 0 0,11-4 0,14-12 0,16-21 0,19-25 0,16-29 0,15-29 0,13-29 0,11-28 0,10-27 0,9-24 0,10-21 0,12-20 128,16-19-128,14-17 0,13-14 0,9-5 0,3 0 0,-2 5 0,-7 10 0,-7 13 0,-7 12 0,-6 12 0,-6 13 0,-8 15 0,-8 17 0,-10 19 0,-11 20-128,-11 22 128,-14 24 0,-14 21 0,-15 18 0,-13 15 0,-10 15 0,-9 17 0,-10 22 0,-9 15 0,-8 8 0,-5 2 0,-1-5 0,5-9 0,8-12 0,14-19 0,17-23 0,18-25 0,16-27 0,19-27 0,17-28 0,16-25 0,14-21 0,12-22 0,13-26 0,9-20 0,6-16 0,3-2 0,-1 7 0,-4 17 0,-10 23-128,-13 25 128,-13 25-128,-16 23 128,-14 18-128,-17 18 128,-18 19 0,-17 21 0,-16 21 0,-15 23 0,-17 24 0,-14 21 0,-9 12 0,-3 4 0,3-4 0,10-13 0,17-18 0,22-25 0,26-32 0,23-34 0,22-36 0,24-36 0,24-36 0,20-30 0,18-23 0,10-12 0,3 2-128,-7 13 128,-16 21-128,-20 26 128,-22 25-256,-21 23 128,-20 21-1024,-20 19 128,-18 13-11391,-4 4 7295</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52.351"/>
    </inkml:context>
    <inkml:brush xml:id="br0">
      <inkml:brushProperty name="width" value="0.1" units="cm"/>
      <inkml:brushProperty name="height" value="0.6" units="cm"/>
      <inkml:brushProperty name="color" value="#996600"/>
      <inkml:brushProperty name="inkEffects" value="pencil"/>
    </inkml:brush>
  </inkml:definitions>
  <inkml:trace contextRef="#ctx0" brushRef="#br0">393 1736 3200,'0'0'0,"-4"-9"0,-5-14 0,-5-17 256,-2-13 0,-2-10 768,2-5 0,2-1-128,1 3 128,4 5-512,3 5 128,3 7-256,2 8 128,2 8-256,0 5 128,1 6-128,0 5 0,1 5 0,0 3 0,1 3-128,1 2 128,2 5-128,2 4 128,4 6-128,4 8 0,5 9 0,5 10 128,6 13-128,6 13 128,6 12-128,7 15 128,5 18-128,1 13 128,-1 11-128,-5 1 0,-9-3 0,-9-13 0,-11-19 0,-8-19 128,-6-19 0,-6-14 0,-2-13-128,-3-10 128,-1-6-128,-1-7 128,0-4-128,-1-7 127,-2-11-127,-4-13 0,-3-17-128,-5-19 128,-5-21-128,-7-21 0,-11-20 0,-12-24 0,-14-30 0,-11-19 0,-7-13-128,2 3 128,6 16-128,11 25 0,15 33 1,14 32-1,13 32 0,11 27 128,7 24-128,5 23 128,5 21 0,6 19 0,5 20 0,8 21 0,9 27 0,6 24 0,6 17 0,5 11 128,3 3 0,0-3 0,1-9-1,-2-13 129,-3-14-128,-5-17 0,-5-17 0,-6-17 0,-6-21 0,-7-17 0,-4-17 0,-6-14 0,-4-13-128,-6-13 128,-7-16-128,-9-15 128,-9-18-128,-9-19 128,-7-18-128,-7-21 128,-8-22-128,-4-16 0,-2-7 0,1 2 0,5 11 0,9 18 0,11 26 0,10 24 0,8 24 0,8 19 0,4 18 0,3 18 0,5 20 0,3 21 0,3 22 0,5 22 0,4 19 0,6 23 0,6 22 0,8 21 0,4 15 0,4 8 0,4 2 0,0-10 0,1-17 0,-2-21 0,-5-24 0,-5-23 0,-6-24 0,-7-19 0,-5-16 0,-7-14 0,-3-9 0,-5-10 0,-4-8 0,-6-11 0,-5-13 0,-5-16 128,-7-16-128,-5-17 0,-6-18 0,-8-24 0,-10-27 0,-6-23 0,-4-18 0,2-6 0,5 0 0,7 15 0,10 22 0,8 29 0,9 33 0,8 29 0,6 25 0,4 21 0,4 17 0,2 16 0,3 14 0,4 15 0,4 16-128,2 15 128,3 16 0,5 16 0,7 21 0,9 15 0,6 9 0,4 4 0,3-3 0,0-8 0,-1-10 0,-1-17 128,-4-18-128,-6-21 128,-7-22-128,-9-19 128,-7-16-128,-9-18 128,-9-19-128,-11-18 128,-7-19-128,-8-18 128,-5-19-128,-4-23 0,-6-26 0,-4-22 0,-2-15 0,0-7 0,1 0 0,6 7 0,7 14 0,7 20 0,9 27-128,7 27 128,6 25-128,2 24 128,5 21-128,0 19 128,2 20-128,2 17 128,4 15 0,4 13 0,5 15 0,5 18 0,8 22 0,8 18 0,6 13 0,5 4 0,4-3 0,-1-7 0,-3-13 0,-6-18 0,-9-24 0,-9-23 0,-7-20 0,-7-20 128,-7-17-128,-9-21 128,-12-20-128,-11-22 128,-11-19-128,-10-25 0,-9-29 0,-5-24 0,-3-18 0,2-11 0,6-8 0,9 0 0,11 5 0,11 15 0,7 22 0,7 27 0,5 31 0,4 30 0,4 29 0,2 26 0,1 26 0,0 23 0,2 22 0,4 23 0,6 27 0,7 25 0,6 24 0,7 14 0,5 7 0,6-3 0,2-13 0,1-18 0,-2-20 0,-4-22 0,-7-24 0,-7-21 0,-8-22 0,-7-19 128,-8-23-128,-8-20 0,-8-19 0,-7-21 128,-7-19-128,-6-25 0,-10-28 0,-6-24 0,-3-18 0,1-9 0,4-2 0,6 8 0,8 14 0,8 22 0,8 29 0,6 28 0,5 27 0,3 27 0,3 25 0,4 28 0,3 28 0,6 30 0,9 31 0,7 25 0,7 19 0,6 10 128,4 3-128,0-7 128,-3-15-128,-5-21 128,-9-24-128,-8-26 0,-9-24 0,-7-20 128,-5-16-128,-5-16 128,-4-14-128,-3-14 128,-3-17-128,-4-19 0,-3-20 0,-3-19 0,-3-18 0,-2-23 0,-3-27 0,0-18 0,2-8-128,4 8 128,3 21-128,4 31 128,4 36-128,3 35 128,4 35-128,4 34 128,4 30 0,7 34 0,6 35 0,6 31 0,10 27 0,6 17 0,3 8 0,1-2 0,-2-6 0,-3-12 0,-5-13 0,-5-16 128,-5-17-128,-4-20 0,-5-23 0,-4-21 128,-3-19-128,-4-20 128,-2-20-128,-5-19 128,-4-21-128,-5-19 128,-5-18-128,-6-25 128,-8-28-128,-9-25 128,-9-19-128,-5-11 0,-3-3 0,2 4 0,4 10 0,7 21 0,10 30 0,8 30 0,8 29 0,7 25 0,3 26 0,4 26 0,2 26 0,3 26 0,5 24 0,5 28 0,11 27 0,11 23 0,12 16 0,8 3 0,5-8 0,1-19 0,-4-26 0,-8-28 0,-10-30 0,-11-27 0,-11-22 0,-9-23 128,-12-22-128,-11-21 128,-15-20-128,-11-19 0,-11-17 0,-10-21 0,-10-23 0,-3-18 0,3-11 0,7-1 0,11 9-128,13 21 128,13 27-128,10 32 128,9 32-128,6 34 128,6 35-128,5 32 128,6 30 0,9 31 0,9 31 0,8 25 0,6 17 0,6 3 0,2-6 0,1-16 0,-1-25 0,-7-27 0,-8-28 0,-9-26 128,-9-23-128,-11-20 128,-12-19-128,-14-19 128,-13-18-128,-11-18 128,-9-21-128,-5-24 0,-7-30 0,0-21 0,3-15 0,7-4 0,9 8 0,9 19 0,13 28-128,10 32 128,6 33-128,6 34 128,4 33-128,5 31 128,4 28 0,4 30 0,5 31 0,7 24 0,8 14 0,5 1 0,5-10 0,-1-18 0,-3-26 0,-5-28 0,-9-27 0,-8-26 0,-7-20 0,-9-22 0,-9-20 0,-9-22 0,-10-22 0,-6-22 0,-5-20 0,-2-23 0,0-28 0,2-14 0,5-5 0,6 11 0,7 24-128,6 30 128,6 37-128,4 35 128,4 35-128,4 33 128,6 30 0,8 31 0,10 34 0,11 25 0,11 20 0,9 7 0,7-3 0,3-13 0,-1-20 0,-7-25 0,-9-26 0,-13-25 128,-14-23-128,-12-24 128,-14-23-128,-12-23 128,-11-22-128,-10-20 128,-8-21-128,-6-25 0,-9-28 0,-2-19 0,1-13 0,6 2 0,9 13-128,11 23 128,12 28-128,10 28 128,10 25-128,6 27 128,7 26-128,6 26 128,5 30 0,7 30 0,8 34 0,5 29 0,2 22 0,-2 12 0,-4 3 0,-5-7 128,-7-15-128,-7-20 128,-6-23-128,-5-25 128,-5-25-128,-3-23 0,-3-16-512,-3-14 128,-3-11-256,-3-8-12671,-1-3 7935</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2:06.444"/>
    </inkml:context>
    <inkml:brush xml:id="br0">
      <inkml:brushProperty name="width" value="0.1" units="cm"/>
      <inkml:brushProperty name="height" value="0.6" units="cm"/>
      <inkml:brushProperty name="color" value="#FFC114"/>
      <inkml:brushProperty name="inkEffects" value="pencil"/>
    </inkml:brush>
  </inkml:definitions>
  <inkml:trace contextRef="#ctx0" brushRef="#br0">563 997 4864,'0'0'0,"0"-8"0,0-3 0,-1-3 0,0 0 0,-1 1 0,-2-4 128,2-30 128,5-14-128,3-4-128,4 4 128,0 8-128,2 9 128,-1 9-128,-1 9 128,0 7 0,1 7 128,1 8 128,0 8 0,0 7 0,-1 9 128,0 7-128,-2 9 128,-1 7 0,-2 5 128,-2 2-128,-3 2 0,-2-3-128,-2-3 128,-2-2-128,-1-4 0,-2-5-256,-2-6 128,1-7-128,-2-9 128,-6-9-128,-5-8 0,-4-9 0,-4-6 0,-4-6-128,0-7 128,2-6-128,5-6 0,6-4 0,8-3 0,8-3 0,9-1 0,8 1 0,7 3 0,6 5-128,3 6 128,3 7-128,3 6 128,0 5-128,1 7 128,0 7 0,0 9 0,-2 10 0,-1 10 0,0 8 0,-1 8 0,-2 3 128,-4 3 0,-5 4 128,-8 0 0,-6-3 0,-7-4 0,-6-5 0,-4-5 0,-3-7-128,-2-6 128,0-6-128,-5-7 0,-7-8 0,-8-8 0,-3-4-128,-4-7 128,-2-6-128,0-7 0,4-6 0,5-3 0,12-4 0,12 0 0,13 0 0,11 2 0,9 5 0,7 4 0,7 5 0,3 8 0,4 8 0,4 9 0,3 11 0,2 10 0,0 10 0,-3 9 0,-6 10 0,-7 6 127,-9 5 1,-11 2 0,-9-1 0,-11-3 0,-9-6 0,-8-5 128,-6-6-128,-4-7 0,-1-7 0,-5-7 0,-2-7-128,-6-9 128,-4-11-128,-4-12 128,3-11-128,6-10 0,10-8 0,13-8 0,13-3 0,12-3 0,14-1-128,10 3 128,8 4-128,5 8 128,4 12-128,0 15 128,2 17 0,-2 18 0,-2 15 0,-4 15 0,-8 11 0,-6 9 0,-8 6 0,-8 1 0,-9-2 0,-6-4 128,-8-5-128,-2-6 128,-3-5-128,1-8 128,1-6-128,2-8 128,2-6-128,0-9 128,-2-14-128,-1-14 0,-1-12 0,0-11 0,3-6 0,5-4 0,5-2-128,5 3 128,4 4-128,5 7 128,3 7-128,2 10 128,2 12 0,1 16 0,0 16 0,-1 18 0,-1 16 0,-3 14 0,-2 11 0,-3 7 0,-3 3 0,-2-3 128,-3-7-128,-1-10 128,-1-13 0,-1-11 0,0-12-128,-1-12 128,0-14-128,0-15 128,1-13-128,2-13 0,2-12 0,3-9 0,1-5 0,3-2 0,4 1 0,5 3 0,2 7 0,2 8 0,0 10 0,-1 11 0,-1 12 0,-2 13 0,0 15 0,0 12 0,-1 14 0,-1 12 0,-1 8 0,-1 5 0,-1 4 0,0-2 128,-2-5-128,0-8 128,-1-9-128,0-12 128,0-12-128,1-13 128,0-15-128,1-14 128,-1-10-128,1-9 0,-1-5 0,-1-3 0,0 0 0,-1 0 0,-1 1 0,0 1 0,-1 4 0,-1 3 0,2 4-128,0 7 128,0 7-128,1 10 128,1 14 0,0 13 0,1 15 0,-2 11 0,-1 8 0,-3 6 0,-2 3 0,-2-2 0,-2-5 0,-1-8 128,-1-10-128,0-11 128,-1-13-128,-1-13 128,-2-12-128,-2-12 0,-2-12 0,-1-11 0,0-8 0,1-6 0,1 1 0,1 3 0,1 8 0,2 9 0,0 8 0,2 7 0,1 7-128,1 7 128,1 7-128,1 9 128,1 13-128,2 12 128,0 11 0,3 9 0,0 5 0,2 2 0,1-2 0,-1-5 0,-1-7 0,-2-9 0,0-10 0,-2-10 0,0-11 0,-2-10 0,-2-10 0,-4-11 0,-3-11 0,-2-11 0,-3-8 0,-1-5 0,-1-2-128,1 4 128,1 5-128,3 10 0,0 9 0,2 10 0,2 10 0,3 12 0,3 13 0,4 14 128,3 13 0,3 11 0,3 8 0,3 4 0,3 2 0,0-3 0,1-4 0,-2-8 0,-2-9 0,-3-11 0,-3-11 0,-5-12 0,-5-14 0,-7-12 128,-5-14-128,-5-11 0,-2-7 0,-1-3 0,1 1 0,1 4 0,2 5 0,1 8 0,3 8 0,2 9 0,2 7-128,3 8 128,1 9-128,2 10 128,2 11-128,2 10 128,3 9 0,4 7 0,4 5 0,4 3 0,3 0 0,0-4 0,1-6 0,-2-9 0,-3-9 0,-1-12 128,-4-14-128,-3-16 128,-3-12-128,-5-12 128,-3-8-128,-4-4 0,-3-3 0,-4-1 0,-3 1 0,-3 3 0,-1 5 0,-2 7 0,-1 9 0,-2 15 0,-2 17 0,-2 18 0,0 18 0,1 18 0,4 14 0,2 12 0,4 7 0,4 2 128,5-4-128,6-6 128,4-11-128,4-14 128,3-15-128,5-18 128,2-17-128,2-18 128,1-17-128,-3-14 128,-3-12-128,-3-7 0,-5-3 0,-4 0 0,-3 6 0,-2 5 0,-3 8 0,-2 6 0,1 7 0,-1 8 0,1 7 0,0 8 0,-4 9 0,-3 13 0,-3 13 0,-1 13 0,0 14 0,2 9 128,4 9-128,3 1 128,6 0-128,6-4 128,7-10-128,9-10 0,7-15 0,6-16 0,5-16 0,1-16 0,-2-18 0,-3-14 0,-6-14 0,-5-6 0,-6-3 0,-4 3 0,-5 6 0,-3 10 0,-2 11 0,-1 9 0,-2 11 0,-1 8 0,-3 6 0,-2 8 0,-7 7 0,-6 8 0,-5 12 0,-3 13 0,-2 14 0,3 13 128,3 10-128,7 7 128,6 3-128,7-3 128,10-5-128,8-10 128,8-14 0,6-19 0,6-20-128,2-22 128,1-21-128,-2-19 128,-3-16-128,-4-13 0,-6-8 0,-5-2 0,-7 1 0,-6 5 0,-7 4 0,-6 8 0,-3 9-128,-4 11 128,-7 10-128,-8 12 0,-8 15 0,-9 14 0,-4 15 0,-3 14 128,4 14-128,4 12 128,8 10-128,9 5 128,9 2-128,10-3 128,10-5-128,11-8 128,13-11-128,12-13 128,11-14-128,10-14 128,7-15 0,3-14 0,1-15-128,-6-12 128,-6-10 0,-10-6 0,-8-2 0,-10 0 0,-7 5 0,-6 6 0,-6 6 0,-4 6 0,-3 9 0,-5 9 0,-8 12 0,-10 14 0,-7 11 0,-5 14 0,-2 13 0,3 11 0,3 10 0,7 7 128,9 5-128,10-1 128,12-4-128,13-6 128,11-9-128,9-12 128,6-13-128,4-17 128,1-16-128,-1-17 0,-3-15 0,-6-13 0,-7-9 0,-9-8 0,-7-4 0,-7 1 0,-6 4 0,-6 8 0,-2 8 0,-8 11 0,-10 11 0,-12 13 128,-13 13-128,-9 13 0,-5 12 0,-1 11 0,3 10 0,6 8 0,8 7 0,10 5 0,9 4 0,10 0 128,8-2-128,10-3 128,9-5-128,11-8 128,10-11-128,10-10 128,9-14-128,3-14 128,1-15-128,-2-14 0,-4-16 0,-5-12 0,-8-10 0,-7-4 0,-9 1 0,-9 2 0,-7 2 0,-8 6 0,-7 8 0,-11 12 0,-14 14 0,-12 16 0,-9 15 0,-4 11 0,0 9 0,2 9 0,6 8 0,6 6 0,7 6 0,10 3 0,10 3 0,12 0 0,10-1 0,12-4 0,9-7 0,9-9 0,8-10 0,9-12 0,5-13 0,4-16 0,2-17 0,-3-15 0,-4-15 0,-7-10 0,-10-8 0,-8-3 0,-8 3 0,-7 6 0,-6 9 0,-10 11 0,-12 10 0,-14 11 0,-11 12 0,-11 13 0,-6 13 0,-4 14 0,-2 15 0,4 13 0,7 14 0,8 10 0,11 8 0,11 4 0,12 1 0,11-3 0,11-4 0,10-10 0,6-9 0,10-14 0,11-15 0,9-16 0,6-17 0,4-18 0,0-17 0,-3-15 0,-6-12 0,-10-5 128,-9-2-128,-10 2 0,-10 7 0,-8 9 0,-9 7 0,-10 8 0,-11 7 0,-12 7 0,-14 7 0,-10 7 0,-5 6 0,-4 8 0,0 9 0,1 9 0,4 9 0,8 9 128,9 6-128,11 6 0,11 3 0,12 2 128,13-1-128,13-4 0,14-4 0,13-10 128,13-10-128,9-14 128,6-13-128,2-16 0,-3-17 0,-7-15 128,-9-13-128,-11-10 0,-13-4 0,-11-3 0,-12 1 0,-10 4 0,-9 6 0,-12 7 0,-13 9 0,-9 10 0,-7 9 0,-6 13 0,-2 13 0,-2 15 0,3 14 0,5 12 0,8 11 0,9 9 0,9 6 0,10 3 0,12-1 0,10-3 0,9-6 0,10-8 0,7-6 0,8-8 0,8-9 0,6-10 0,6-13 0,2-13 0,1-13 0,-5-12 0,-6-11 0,-8-9 128,-8-7-128,-7-4 0,-10 0 0,-9 4 0,-8 4 0,-9 7 0,-6 7 0,-10 10 0,-12 8 0,-11 12 0,-7 12 0,-5 14 0,-1 15 0,3 14 0,4 12 0,5 9 0,8 7 0,9 6 0,8 2 0,11-1 0,10-4 0,10-6 0,11-8 0,11-11 128,10-13-128,12-14 128,8-15-128,6-16 128,1-16-128,-2-13 128,-7-11-128,-7-6 128,-11 1-128,-11 3 0,-13 7 0,-13 7 0,-13 7 0,-12 8 0,-9 8 0,-10 7 0,-7 7 0,-6 7 128,0 5-128,1 8 0,5 8 0,5 11 0,5 9 0,8 7 0,8 5 0,10 3 0,10 0 0,11-3 0,13-7 0,10-10 0,13-12 0,9-13 0,7-16 0,4-18 0,1-19 0,-4-15 0,-5-14 0,-9-9 128,-8-7-128,-10-2 0,-8 2 0,-7 8 0,-6 11 0,-5 13 0,-5 13 0,-8 15 0,-11 17 0,-13 16 0,-11 17 0,-8 13 0,-5 12 0,-1 8 0,4 4 0,5 4 0,10-1 0,9 0 0,12-5 0,13-5 0,14-8 0,14-9 0,14-12 0,11-10 0,8-13 0,3-11 0,0-12 0,-3-11 0,-5-10 0,-9-7 0,-8-2 0,-8-1 0,-9 2 0,-8 5 0,-6 5 0,-9 5 0,-10 1 0,-12 4 0,-13 5 0,-9 6 0,-5 7 0,-4 9 0,0 10 0,-1 10 0,3 10 0,3 7 0,7 10 0,7 5 0,9 5 0,12 0 0,12-3 0,14-4 0,13-7 0,15-10 0,15-14 0,13-15 0,11-17 0,4-15 0,0-16 0,-6-12 0,-7-13 0,-10-6 0,-11-3 0,-12 2 0,-10 7 0,-10 9 0,-9 9 0,-11 9 0,-14 10 0,-12 11 0,-11 12 0,-8 12 0,-6 13 0,-1 12 0,3 15 0,5 13 0,7 12 0,8 10 0,9 3 0,8 0 0,10-4 0,9-6 0,10-9 0,9-12 0,12-11 0,11-14 0,10-15 0,7-16 0,4-14 0,-1-15 0,-4-12 0,-8-7 0,-9-5 0,-11-3 0,-11-1 0,-10 2 0,-7 3 0,-11 7 0,-13 5 0,-10 8 0,-9 8 0,-7 8 0,-4 12 0,-3 12 0,-1 15 0,2 12 0,3 13 0,6 8 0,6 8 0,9 6 0,9 3 0,10 2 0,12-1 0,13-3 0,10-7 0,14-7 0,13-12 0,10-13 0,7-14 0,3-18 0,-1-17 0,-5-15 0,-9-13 0,-9-10 0,-12-5 0,-10-2 0,-11 0 0,-10 5 0,-10 5 0,-11 10 0,-15 9 0,-12 12 0,-11 13 0,-7 12 0,-4 14 0,-1 14 0,4 12 0,7 11 0,9 10 0,11 8 0,9 7 0,9 1 0,11-1 0,8-6 0,10-6 0,9-10 0,9-11 0,8-13 0,8-15 0,8-17 0,6-18 0,4-16 0,0-16 0,-2-11 0,-5-9 0,-8-4 0,-10-2 0,-10 5 0,-10 6 0,-13 10 0,-18 9 0,-16 10 0,-14 11 0,-10 13 0,-6 15 0,-2 14 0,0 14 0,5 12 0,8 12 0,7 9 0,11 7 0,11 4 0,12 3 0,11 0 0,13-2 0,11-6 0,11-8 0,10-11 0,12-12 0,7-13 0,6-15 0,0-16 0,-2-14 0,-8-15 0,-10-13 0,-10-9 128,-11-6-128,-9 0 128,-11 3-128,-9 4 128,-12 5-128,-10 6 0,-10 5 0,-9 9 0,-9 9 0,-8 11 0,-4 13 0,-2 12 0,0 13 0,4 12 0,6 12 0,10 12 0,12 7 0,12 7 0,13 0 0,13-1 0,13-5 0,13-9 0,14-9 0,11-12 0,9-17 0,3-16 0,1-18 0,-5-17 0,-5-18 0,-9-13 0,-8-11 0,-10-7 0,-9-4 0,-8 1 0,-9 5 0,-6 8 0,-4 13 0,-8 10 0,-10 12 0,-9 12 0,-8 11 0,-7 13 0,-6 13 0,-2 12 0,2 9 0,5 8 0,8 4 0,11 1 0,12-2 0,13-6 0,12-9 0,12-14 0,11-14 0,6-15 0,6-15 0,0-10 0,-3-6 0,-5-1 0,-7 2 0,-7 4 0,-7 6 0,-7 6 0,-6 8 0,-4 7 0,-6 7 0,-4 8 0,-6 9 0,-3 6 0,-1 3 0,2 3 0,3-2-1024,9-5 0,7-9-13567,4-4 8831</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2:59.218"/>
    </inkml:context>
    <inkml:brush xml:id="br0">
      <inkml:brushProperty name="width" value="0.05" units="cm"/>
      <inkml:brushProperty name="height" value="0.05" units="cm"/>
    </inkml:brush>
  </inkml:definitions>
  <inkml:trace contextRef="#ctx0" brushRef="#br0">1 2415 4224,'18'-64'405,"-14"58"401,-2 11-385,-1 10 251,-4 14 1339,3-10 4426,-7-55-4880,6 16-1472,0 0 0,1 0 1,1 0-1,0 1 0,2-1 1,5-20-1,45-159 192,-43 164-232,6-41 0,-11 47 4,1-1-1,14-36 0,12-36-41,-4-1 1,21-160-1,-43 228-8,8-53 16,-1-1 42,46-161-1,-34 162-56,-16 51 0,26-62 0,7-24 0,-30 83 0,21-47 0,24-43 0,-49 112 27,0 1 0,1 0-1,21-31 1,-26 44-26,-1 0 0,1 1 0,0 0 0,0 0 0,1 0 0,-1 0 0,1 0 0,-1 1 0,1 0 0,0 0 0,8-2 0,-6 2 22,0-1 1,1 0-1,-1-1 0,7-4 0,-7 1-2,-1-2-21,-3 0 0,1 2 0,-3 5 0,0 1 0,1 0 0,-1-1 0,0 1 0,1 0 0,-1 0 0,1 0 0,0 0 0,-1 0 0,1 0 0,0 0 0,-1 0 0,1 1 0,3-2 0,4-1 0,6-5 0,-1 0 0,21-8 0,-31 14 0,0 1 0,0-1 0,0 1 0,0 0 0,0 1 0,0-1 0,0 1 0,0-1 0,0 1 0,0 0 0,0 1 0,0-1 0,0 1 0,0-1 0,0 1 0,4 2 0,1 0 0,-7-2 0,-1 0 0,1-1 0,-1 1 0,1 0 0,-1 0 0,1 0 0,-1 0 0,1 0 0,-1 0 0,0 0 0,0 0 0,1 1 0,-1-1 0,1 3 0,9 4 0,0-2 0,0 0 0,-1 0 0,1 1 0,11 11 0,-1-2 0,-11-8 0,0 1 0,0 1 0,-1 0 0,0 0 0,12 20 0,-3-6 0,-11-12 0,0 0 0,0 1 0,-2 0 0,7 17 0,5 13 0,-8-19 22,-1 0-1,0 1 0,7 49 0,-10-44 1,15 46 161,2 15 18,7 150-158,-13-165 196,-11-52-166,6 40-1,-3 37-13,26 266 244,-29-325-265,-2 1-1,-2 0 0,-7 78 1,-3-9 227,-5 41-18,10-116-151,1-14 37,-9 39 0,9-43-112,1 1-1,0-1 0,2 1 1,2 33-1,0 1 6,-1-13-26,0-22 0,-1-1 0,0 0 0,-1 0 0,-6 29 0,0-21 27,2 2 0,1-1-1,-1 51 1,-3 55 144,4-69 725,4-63-747,6-27-19647</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02.126"/>
    </inkml:context>
    <inkml:brush xml:id="br0">
      <inkml:brushProperty name="width" value="0.05" units="cm"/>
      <inkml:brushProperty name="height" value="0.05" units="cm"/>
    </inkml:brush>
  </inkml:definitions>
  <inkml:trace contextRef="#ctx0" brushRef="#br0">0 1 6016,'0'0'4949</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3.364"/>
    </inkml:context>
    <inkml:brush xml:id="br0">
      <inkml:brushProperty name="width" value="0.05" units="cm"/>
      <inkml:brushProperty name="height" value="0.05" units="cm"/>
    </inkml:brush>
  </inkml:definitions>
  <inkml:trace contextRef="#ctx0" brushRef="#br0">647 1035 11520,'8'-22'20,"-8"22"-20,0-1 0,1 1 0,-1 0-1,0 0 1,0 0 0,0 0 0,0-1 0,0 1-1,0 0 1,0 0 0,0 0 0,0 0-1,0-1 1,0 1 0,0 0 0,-1 0 0,1 0-1,0 0 1,0-1 0,0 1 0,0 0 0,0 0-1,0 0 1,0 0 0,0 0 0,0 0 0,0-1-1,-1 1 1,1 0 0,0 0 0,0 0-1,0 0 1,0 0 0,0 0 0,-1 0 0,1 0-1,0 0 1,0-1 0,0 1 0,0 0 0,0 0-1,-1 0 1,1 0 0,0 0 0,0 0-1,0 0 1,0 0 0,-1 0 0,1 0 0,0 0-1,-32 20 321,11-6 247,-105 56 3433,60-36-3030,62-32-917,0-1 0,-1 0 0,1 0 0,0 0 0,-1-1 0,1 1 0,0-1 1,-1 0-1,1 0 0,0-1 0,-1 1 0,1-1 0,0 0 0,-1 0 0,1-1 0,0 1 0,0-1 0,-6-3 0,-7-4 2,0 0 0,-27-22 0,27 18-15,1-2 0,0 0 0,1-2 0,1 1 0,0-1 0,2-1 0,0-1 0,0 0 0,2 0 0,1-1 0,-9-24 0,0-13 99,2 0 0,-15-112-1,26 133-138,2 0 0,1-1 0,2 1 0,1 0 0,8-47 0,-6 68 0,0 0 0,0 1 0,2-1 0,-1 1 0,2 0 0,0 0 0,1 0 0,0 1 0,1 0 0,0 0 0,1 1 0,1 0 0,0 1 0,0 0 0,18-14 0,-15 15 0,-1 1 0,2 0 0,-1 1 0,1 0 0,1 1 0,-1 1 0,1 0 0,0 1 0,0 1 0,1 0 0,-1 1 0,1 1 0,0 0 0,0 1 0,17 1 0,-11 2 0,1 2 0,-1 0 0,0 1 0,-1 1 0,1 1 0,22 11 0,120 69 0,-142-73 8,-1 0 0,-1 2 0,0 0 0,-1 1 0,-1 1 0,-1 1 0,0 0 0,-1 2 0,-2-1 0,0 2 0,-1 0 0,-1 1 0,-1 0 0,-1 0 0,8 31 0,-13-36 35,-1-1 0,-1 1 0,0 0 0,-2 0 0,0 0 0,-1 20 0,-17 109 276,11-110-299,4-17 1,-2-1-1,0 1 1,-1-1-1,-1-1 1,-1 1-1,-1-1 0,0 0 1,-2 0-1,0-1 1,0-1-1,-2 1 1,0-2-1,-1 0 1,0 0-1,-1-1 0,-1-1 1,0 0-1,-1-1 1,0-1-1,-1-1 1,0 0-1,-1-1 1,-26 10-1,9-6-98,0-2 0,0-1 1,-1-2-1,-42 4 0,53-10-941,1-2-1,-42-3 1,48 1-578,1-1-1,-1-1 1,1 0-1,-23-10 1,-44-23-2243,-50-17 2496</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5.778"/>
    </inkml:context>
    <inkml:brush xml:id="br0">
      <inkml:brushProperty name="width" value="0.05" units="cm"/>
      <inkml:brushProperty name="height" value="0.05" units="cm"/>
    </inkml:brush>
  </inkml:definitions>
  <inkml:trace contextRef="#ctx0" brushRef="#br0">1 1627 8832,'0'0'6933,"0"-6"-6720,1-42 683,12-68 0,2-46-213,-9 77-342,-2-64-167,-1 14 36,7 21-94,6-88 24,-14 171-137,2-1-1,1 0 1,2 1 0,1 0-1,1 0 1,2 1 0,15-30-1,55-92-2,-69 121 0,-5 14 0,0 1 0,1 0 0,11-18 0,-16 30 0,0 0 0,0 0 0,1 0 0,-1 0 0,1 1 0,0-1 0,0 1 0,0 0 0,1 0 0,-1 0 0,1 1 0,-1 0 0,1 0 0,0 0 0,7-2 0,13-1 0,0 1 0,0 1 0,0 1 0,0 2 0,1 0 0,-1 2 0,0 0 0,30 8 0,-51-9 0,0 1 0,-1 0 0,1-1 0,-1 2 0,1-1 0,-1 0 0,0 0 0,0 1 0,0 0 0,5 5 0,26 39 0,-12-17 0,-13-19 0,0 0 0,0 0 0,-2 0 0,1 1 0,-2 0 0,1 1 0,-2-1 0,8 23 0,6 35 8,2 9 42,16 106-1,10 233 250,-18-225 58,-14-98 30,7 129-1,-24 45-2,-1-254-2265,3-14 1515,-1 0 0,1 0 1,0-1-1,-1 1 0,1 0 1,-1-1-1,1 1 1,-1 0-1,1-1 0,-1 1 1,1-1-1,-1 1 0,0-1 1,1 1-1,-1-1 0,0 0 1,1 1-1,-1-1 1,-1 1-1,1-1 5,0 0 0,0 0-1,0 0 1,0 0 0,0 0 0,0-1 0,0 1-1,0 0 1,0 0 0,0-1 0,0 1 0,0-1 0,0 1-1,0-1 1,0 1 0,0-1 0,0 1 0,0-1-1,1 0 1,-1 0 0,0 1 0,1-1 0,-1 0 0,0 0-1,1 0 1,-1 0 0,1 0 0,-1-1 0,-6-12 958</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6.967"/>
    </inkml:context>
    <inkml:brush xml:id="br0">
      <inkml:brushProperty name="width" value="0.05" units="cm"/>
      <inkml:brushProperty name="height" value="0.05" units="cm"/>
    </inkml:brush>
  </inkml:definitions>
  <inkml:trace contextRef="#ctx0" brushRef="#br0">754 827 10240,'11'-42'149,"-14"47"144,1-1 1,0 1-1,-1-1 0,0 0 0,0 1 1,0-1-1,-1-1 0,1 1 1,-1 0-1,0-1 0,0 0 0,0 0 1,-9 4-1,-6 5 543,-2-1-1,-21 9 1,29-15-704,-1 0 0,0-1-1,0 0 1,0-1 0,0-1 0,0 0 0,-1-1-1,1 0 1,-1-2 0,-14-1 0,4-2-8,1-1 0,-1-2 0,1 0-1,-45-21 1,42 16-10,0-2 0,1 0 0,-37-28 0,52 33-107,1 0 0,0 0 0,0-1 0,1 0 0,0 0 0,1-1 0,0 0 1,1-1-1,1 0 0,-7-13 0,3-2 21,1-1 0,2 0-1,0 0 1,2-1 0,1 0 0,1 0 0,2 0 0,1 0 0,1 0 0,1 0 0,2 0-1,12-49 1,-12 68-28,1 1 0,-1-1 0,1 1 0,1 0 0,0 1 0,0-1 0,1 1 0,0 0 0,0 1 0,1-1 0,0 2 0,0-1 0,0 1 0,1 0 0,0 1 0,18-8 0,9-3 0,0 2 0,1 2 0,45-9 0,-45 12 0,1 2 0,0 2 0,0 1 0,0 2 0,1 2 0,57 7 0,-77-5 0,-1 2 0,1 0 0,-1 1 0,0 1 0,-1 0 0,1 2 0,-1 0 0,0 1 0,-1 0 0,0 2 0,-1 0 0,0 0 0,-1 1 0,0 1 0,14 17 0,1 4 0,-2 2 0,29 50 0,-49-73 0,0 0 0,-2 0 0,1 0 0,-1 1 0,-1 0 0,-1 0 0,0 0 0,-1 0 0,0 1 0,-1-1 0,-1 18 0,-1-15 4,-2 0 0,0-1 0,0 0-1,-2 0 1,0 0 0,-1 0 0,0-1-1,-1 1 1,-1-2 0,-16 25 0,11-22-24,-1-1 0,0 0 0,-1-1 0,-1 0 1,0-2-1,-1 1 0,-36 20 0,32-23-134,0 0 1,-1-2-1,0 0 0,0-1 0,-1-2 1,0 0-1,0-1 0,-1-1 1,1-2-1,-1 0 0,0-1 0,0-2 1,1 0-1,-1-2 0,1 0 1,-25-8-1,32 6-2001,1-1 1,0-1-1,0 0 0,1-1 1,0 0-1,-25-20 1,-18-18 2815</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23.862"/>
    </inkml:context>
    <inkml:brush xml:id="br0">
      <inkml:brushProperty name="width" value="0.05" units="cm"/>
      <inkml:brushProperty name="height" value="0.05" units="cm"/>
    </inkml:brush>
  </inkml:definitions>
  <inkml:trace contextRef="#ctx0" brushRef="#br0">117 7787 4224,'-2'-53'128,"4"49"-22,4 9-80,3 10-9,-8-11 7,1-1 7,0 0-1,-1 0 1,0 0 0,1 0 0,-1 1 0,-1-1 0,1 0-1,0 1 1,-1-1 0,1 7 0,-21-40 758,13 16-174,1 0-1,0-1 0,1 0 1,-4-17-1,7 26-405,0 1 0,-1-1 0,1 1 0,-1-1-1,-1 1 1,1 0 0,-7-7 0,-5-9 40,11 15-95,-1-1 0,1 0 0,1 0 0,-1 0 0,1-1 0,1 1 0,-1-1 1,-1-13-1,4 21-91,0-1 1,0 1-1,0-1 1,0 1-1,0-1 1,0 1 0,0-1-1,0 1 1,0-1-1,-1 1 1,1-1-1,0 1 1,0-1-1,0 1 1,0-1-1,-1 1 1,1 0 0,0-1-1,-1 1 1,1-1-1,0 1 1,-1 0-1,1-1 1,-1 0-1,-3-2-222,3 2 171,0-1 1,1 1-1,-1 0 1,0-1-1,1 1 1,-1-1-1,1 1 0,0 0 1,-1-1-1,1 1 1,0-1-1,0 1 1,0-1-1,0 1 1,0-1-1,0 1 0,0-1 1,0 1-1,1-1 1,0-2-1,12-25 218,20-16-230,-20 27 0,0 1 0,19-20 0,-29 33 0,0 0 0,0-1 0,0 1 0,0 0 0,3-9 0,-4 9 0,0 0 0,0 0 0,1-1 0,-1 1 0,1 1 0,6-8 0,-5 7 0,0-1 0,0 0 0,0 0 0,-1 0 0,0 0 0,0 0 0,-1-1 0,1 1 0,-1-1 0,0 0 0,-1 0 0,0 0 0,2-9 0,-1-11 0,0-48 0,-2 52 0,0 7 0,0 0 0,1 1 0,1-1 0,0 0 0,5-16 0,-6 27 0,1 0 0,-1 0 0,1 0 0,0 0 0,0 0 0,0 1 0,1-1 0,-1 0 0,1 1 0,0 0 0,0 0 0,0 0 0,0 0 0,0 0 0,1 1 0,0-1 0,-1 1 0,1 0 0,0 0 0,0 0 0,0 1 0,5-2 0,5 1 9,0 0 1,0 1-1,0 0 1,0 1-1,-1 1 0,1 0 1,21 5-1,-18-3 4,1-1 1,0 0-1,31-2 0,-43-1-13,0 1 0,-1-1 0,1 0 0,-1 0 0,1-1 0,-1 1 0,1-1 0,-1-1 0,7-3 0,-10 4 0,1 0 0,-1 0 0,0 0 0,0 0 0,0-1 0,0 0 0,0 1 0,0-1 0,-1 0 0,1 0 0,-1 1 0,0-1 0,0 0 0,0 0 0,0-1 0,0 1 0,-1 0 0,1-4 0,1-28 0,-2 0 0,-1 0 0,-1 0 0,-9-41 0,4 27 0,-2-64 0,9 100 0,1 1 0,1 0 0,-1-1 0,2 1 0,0 0 0,0 0 0,1 0 0,11-22 0,-2 10 0,2 1 0,34-42 0,-13 17 0,-26 33 0,2 0 0,0 0 0,0 1 0,24-20 0,-27 26 0,0 1 0,-1-1 0,0-1 0,0 1 0,-1-2 0,0 1 0,0-1 0,-1 1 0,4-12 0,-6 14 0,0 0 0,1 1 0,-1 0 0,1 0 0,0 0 0,0 1 0,1 0 0,0 0 0,0 0 0,0 0 0,8-3 0,-13 8 0,0 0 0,1-1 0,-1 1 0,1 0 0,-1 0 0,0 0 0,1 0 0,-1 0 0,1 0 0,-1 1 0,0-1 0,3 1 0,17 1 0,-20-2 0,-1 0 0,1 0 0,-1-1 0,1 1 0,-1 0 0,1 0 0,-1 0 0,0-1 0,1 1 0,-1 0 0,1-1 0,-1 1 0,0 0 0,1-1 0,-1 1 0,0 0 0,1-1 0,-1 1 0,0 0 0,0-1 0,1 1 0,-1-1 0,0 1 0,0-1 0,0 1 0,0-1 0,0 1 0,1-1 0,-1 1 0,0-1 0,0 1 0,0 0 0,0-1 0,0 1 0,-1-1 0,1 1 0,0-1 0,0 1 0,0-1 0,0 1 0,0-1 0,-1 1 0,1-1 0,0 1 0,0 0 0,-1-1 0,1 0 0,-14-16 0,14 17 0,-96-127 0,86 114 0,1 0 0,0-1 0,1-1 0,0 1 0,1-1 0,1 0 0,0-1 0,1 0 0,-3-18 0,6 24 0,1 1 0,0-1 0,0 0 0,1 0 0,0 1 0,1-1 0,0 0 0,1 0 0,0 1 0,0-1 0,1 1 0,0 0 0,1 0 0,0 0 0,1 0 0,8-13 0,-9 18 0,0 0 0,1 0 0,-1 0 0,1 1 0,0-1 0,0 1 0,0 0 0,1 1 0,-1-1 0,1 1 0,-1 0 0,1 1 0,0-1 0,0 1 0,8-1 0,-5 1 0,-1-1 0,1 0 0,0-1 0,-1 0 0,0 0 0,9-5 0,-6 1 0,1 1 0,-1 0 0,1 0 0,0 1 0,1 1 0,-1 0 0,1 1 0,0 0 0,21-1 0,-26 3 0,1-1 1,-1 1 0,0-1 0,0-1 0,-1 0 0,1 0 0,0 0-1,8-7 1,-12 8-9,-1 0 0,1-1-1,-1 1 1,0-1 0,0 0 0,0 0-1,-1-1 1,1 1 0,-1 0 0,1-1-1,-1 1 1,0-1 0,0 0 0,-1 0-1,1 0 1,-1 0 0,0 0 0,1-4-1,8-48-159,-5 33-146,-2 0 0,3-37 1,-5 55 298,2 0-1,-1 0 1,1 0 0,-1 0 0,1 0-1,1 0 1,-1 1 0,8-8 0,-5 5 3,8-13-84,0 0 0,-2 0 0,11-23 0,-21 39 68,0 1 1,0 0 0,1 0-1,-1 0 1,1 0 0,-1 1-1,1-1 1,0 1 0,0-1-1,1 1 1,5-3 0,44-18-229,-27 14 178,-7 1 13,-13 6 52,1-1 0,-1 1 0,0-1 1,0-1-1,8-5 0,-12 8 2,-1-1 0,1 0 0,0 1 0,-1-1 0,1 0 0,-1 0 0,0 0 0,0 0 0,0 0 0,0-1 0,0 1 0,0 0 0,-1 0 0,1-1 0,-1 1 0,1 0 0,-1-1 0,0 1 0,0-4 0,0 1-48,1-1 1,-1 0 0,-1 1-1,1-1 1,-1 0 0,0 1-1,0-1 1,-1 1 0,1-1 0,-1 1-1,0 0 1,-1 0 0,0 0-1,-3-6 1,1 3 42,0-1 0,1-1-1,0 1 1,0-1 0,1 1 0,0-1 0,1 0 0,-2-16-1,2 14 14,1 3 22,0 0 1,1 0 0,0 0 0,0-1-1,1 1 1,0 0 0,1 0-1,0 0 1,1 0 0,-1 1 0,6-12-1,1-4 1,-8 21-20,24-60 0,-24 60 0,1-1 0,0 1 0,0-1 0,0 1 0,0 0 0,1 0 0,-1 0 0,1 0 0,0 1 0,0-1 0,0 1 0,0-1 0,0 1 0,5-2 0,0 1-26,1-1 1,-1 0-1,0 0 1,0-1 0,0 0-1,-1 0 1,1-1 0,-1 1-1,-1-2 1,1 1-1,-1-1 1,0 0 0,-1 0-1,1-1 1,-1 0-1,-1 0 1,0 0 0,0 0-1,0-1 1,2-10-1,-2-1-207,4-39-1,-3 18-45,-5 41 278,0-4-42,1 1 0,-1-1 1,1 0-1,0 0 1,1 1-1,-1-1 1,0 0-1,1 1 0,0-1 1,0 1-1,4-6 1,-4 8 42,-1-1 0,0 1 0,0 0 0,1 0 0,-1 0 0,1 0 0,-1 1 0,0-1 0,1 0 0,0 1 0,-1-1 0,1 0 0,-1 1 0,1 0 0,0-1 0,-1 1 0,1 0 0,0 0 0,-1 0 0,1 0 0,0 0 0,0 1 0,-1-1 0,1 0 0,-1 1 0,1-1 0,0 1 0,1 0 0,11 2 0,-13-3 0,0 0 0,0-1 0,0 1 0,0-1 0,0 1 0,-1-1 0,1 1 0,0-1 0,0 1 0,0-1 0,-1 0 0,1 0 0,0 1 0,-1-1 0,1 0 0,-1 0 0,1 0 0,-1 1 0,1-1 0,-1 0 0,0 0 0,1 0 0,-1 0 0,0 0 0,0 0 0,1 0 0,-1 0 0,0 0 0,0 0 0,0 0 0,-1-1 0,2-2 0,25-117 0,-15 63-10,-6 36-4,-1-1 0,0 0 0,-2 0 0,0 0 1,-2 0-1,-2-27 0,-8 23-213,10 25 204,-1 1-1,1 0 1,-1 0 0,0 0-1,1 0 1,-1 0-1,0 0 1,0 0-1,0 0 1,0 0-1,0 1 1,0-1 0,0 0-1,0 0 1,0 1-1,0-1 1,0 1-1,-1-1 1,1 1 0,0 0-1,0-1 1,-1 1-1,-1 0 1,-50 1-203,29 0 251,1 0 1,-1-1-1,0-2 1,0 0 0,1-1-1,-1-2 1,-23-7-1,31 6 6,1 0-1,-1-1 1,1-1-1,1 0 1,-1-1-1,1-1 1,1 0-1,0-1 1,1-1-1,0 1 1,0-2-1,1 0 1,-17-26-1,-43-100 184,37 66-65,27 57-79,1-1 0,0 1 0,1-1 0,2-1 0,-1 1 0,0-25 0,3 35-52,1 0-1,0 1 1,0-1-1,1 0 1,0 1-1,0-1 1,0 1-1,1-1 0,0 1 1,0 0-1,1 0 1,-1 0-1,1 0 1,1 0-1,-1 0 1,1 1-1,0 0 1,0 0-1,1 0 0,-1 0 1,7-4-1,-4 2 4,-1 1-1,0-1 0,0 0 1,0 0-1,-1-1 1,0 1-1,-1-1 0,6-13 1,-4 9 2,0 0 1,1 0-1,11-15 1,-7 14-24,1 1 0,1 0 0,-1 0 0,2 2 0,0-1 0,0 2 0,1 0 0,0 0 0,0 2 0,1 0 0,0 0 0,0 2 0,0 0 0,1 1 0,0 0 0,33-2 0,172-26-5,-56 5 31,-144 26 42,-15 1-51,0-1 0,0 0 0,0 0-1,13-3 1,-18 3-10,-1 0 1,1 1-1,-1-1 0,1 0 0,-1 0 1,1 0-1,-1 0 0,0 0 1,1 0-1,-1 0 0,0 0 0,0-1 1,0 1-1,0 0 0,0-1 1,0 1-1,0-1 0,0 1 0,0-1 1,-1 0-1,1 1 0,-1-1 1,1 0-1,-1 1 0,0-3 0,2-27 70,-4-56 0,0 64-14,1 1 0,1-1 1,1 0-1,1 1 0,8-38 1,-6 45-20,0 0 1,1 1-1,1-1 0,0 1 1,1 0-1,0 1 1,1 0-1,1 0 1,0 1-1,1 0 1,14-14-1,3 2 14,34-20 1,-37 27-62,0-2-1,31-29 1,53-75 67,-95 104-54,0 1 1,-1-2 0,-2 0-1,0 0 1,10-28 0,-12 24-11,-4 7 0,1 1 0,1 0 0,0 0 0,1 1 0,1-1 0,1 2 0,0-1 0,17-20 0,-16 26 0,0 2 0,0-1 0,15-7 0,10-7 0,135-95 256,-160 109-256,-1-1 0,1 0 0,-2 0 0,1-1 0,-1-1 0,-1 1 0,0-1 0,6-13 0,41-102 0,-38 86 0,-9 22 0,1 0 0,1 1 0,14-22 0,-18 32 0,1 0 0,-1 1 0,1 0 0,0 0 0,0 0 0,1 1 0,0 0 0,0 0 0,14-7 0,0 3 36,0 1 1,1 1-1,0 1 1,0 1-1,0 1 1,29-2 0,-40 4-37,0 0 0,0 0 0,0-1 0,0-1 0,0 1 0,-1-2 0,1 0 0,-1 0 0,0-1 0,16-12 0,-6 1 0,-1-1 0,-1 0 0,26-35 0,-34 41 0,0 1 0,2 0 0,-1 1 0,1 0 0,0 1 0,15-8 0,-19 10 0,0 0 0,0 0 0,-1 0 0,0-1 0,0-1 0,-1 1 0,0-1 0,-1 0 0,0 0 0,4-11 0,-3 8 0,1 0 0,0 1 0,0-1 0,1 1 0,13-14 0,-14 19 0,1-1 0,-1 1 0,2 0 0,-1 1 0,0-1 0,1 2 0,0-1 0,13-3 0,-3 2 0,0 2 0,1 0 0,24-1 0,-39 5 0,0-1 0,1 1 0,-1-1 0,0 0 0,0 0 0,0-1 0,0 0 0,0 0 0,0 0 0,0 0 0,-1-1 0,1 1 0,-1-1 0,1 0 0,-1-1 0,0 1 0,0-1 0,-1 0 0,1 0 0,-1 0 0,5-7 0,5-9-23,1 0-1,24-24 1,-30 37 5,-1 0 0,1 0-1,1 0 1,-1 1-1,1 1 1,0 0 0,1 0-1,10-4 1,-19 9-82,0 0 0,0-1 0,-1 1 0,1 0 0,0 0 0,-1-1 0,1 1 0,0-1 0,-1 1 0,1 0 0,-1-1-1,1 1 1,0-1 0,-1 1 0,1-1 0,-1 0 0,0 1 0,1-1 0,-1 0 0,1 1 0,-1-1 0,0 0 0,1 1 0,-1-1 0,0 0 0,0 1 0,0-1 0,0-1 0,0-6-5596</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27.787"/>
    </inkml:context>
    <inkml:brush xml:id="br0">
      <inkml:brushProperty name="width" value="0.05" units="cm"/>
      <inkml:brushProperty name="height" value="0.05" units="cm"/>
    </inkml:brush>
  </inkml:definitions>
  <inkml:trace contextRef="#ctx0" brushRef="#br0">301 1 128,'-15'33'299,"-1"1"-1,-21 31 1,26-49-116,0-1 0,0-1 0,-1 0-1,-1 0 1,0-1 0,-17 12 0,22-19 77,-11 7 379,1 1 1,0 1-1,1 1 0,-27 32 0,37-35-32,16-18-223,17-22 33,-15 13-103,1 0 0,0 1 0,1 0 1,24-17-1,-29 23-151,2 2 0,-1-1-1,1 2 1,-1-1 0,1 1 0,0 0 0,1 1 0,-1 1 0,13-3 0,42-2 733,-64 7-768,14 10 106,-6-9-345,0-1 0,0 0 0,0-1-1,0 1 1,0-2 0,0 1 0,-1-2-1,1 1 1,-1-1 0,1 0 0,-1 0-1,0-1 1,12-8 0,22-10-6630</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1.999"/>
    </inkml:context>
    <inkml:brush xml:id="br0">
      <inkml:brushProperty name="width" value="0.35" units="cm"/>
      <inkml:brushProperty name="height" value="2.1" units="cm"/>
      <inkml:brushProperty name="color" value="#849398"/>
      <inkml:brushProperty name="inkEffects" value="pencil"/>
    </inkml:brush>
  </inkml:definitions>
  <inkml:trace contextRef="#ctx0" brushRef="#br0">3854 910 128,'0'0'0,"0"0"0,7-5 0,9-5 0,10-8 1024,8-4-640,7-4 0,6-2 128,4-2-128,-1 2 0,0 1-128,-3 2 0,-5 3-128,-6 3 128,-6 4 0,-6 2 0,-7 4 0,-6 3 128,-5 3-128,-9 4 0,-13 5-128,-13 4 128,-10 3 0,-11 3 128,-10 2-128,-6 2 128,-3-1-128,2 2 128,4 1 0,6 0 0,9-1-128,10-3 128,9-3-128,9-6 0,10-6 0,11-8 0,12-8-128,12-6 128,13-5-128,12-4 128,12-4-128,7-2 0,6-3 0,0-2 0,-2-2-128,-8 1 128,-9 4-128,-9 5 128,-10 8-128,-11 7 0,-9 8 0,-14 10 0,-14 13 0,-18 10 0,-17 8 0,-15 5 128,-13 1-128,-8 1 128,-4-3 0,2-1 0,4-2 0,9-3 0,10-4 0,12-3 0,12-6 0,15-7 0,15-9 0,16-8 0,17-8-128,17-7 128,16-6 0,13-7 0,11-5-128,6-4 128,4-6-128,-2-2 128,-5-1-128,-8 4 0,-11 8 0,-12 9 0,-14 10 0,-16 14 0,-19 15 0,-20 14 0,-17 13 0,-17 9 0,-16 5 0,-13 4 0,-10 1 0,-2-3 0,4-4 0,9-5 0,11-7-128,11-6 128,11-6-128,14-6 128,14-7-128,16-7 0,15-8 0,14-8 128,13-7-128,9-4 128,6-3-128,1-1 128,-2 0 0,-7 4 0,-8 3 0,-10 4 0,-8 5 0,-15 5 0,-20 8 0,-23 8 128,-23 9-128,-18 10 128,-17 8 0,-10 8 128,-5 4-128,2 1 128,7-1 0,13-5 0,15-8 0,18-8 0,19-11-128,19-13 128,20-12-128,19-14 128,20-11-128,17-9 0,16-5-128,18-4 127,18-4-127,10-2 128,2-1-128,-8 3 0,-19 8 0,-20 8 0,-21 11 0,-20 10 0,-16 11 0,-18 10 0,-17 12 0,-17 10 0,-16 8 0,-15 4 0,-11 3 0,-9 2 0,-7 2 0,-1-1 0,6-1 0,8-5 0,13-5 0,11-5 0,12-6 0,14-6 0,10-8 0,13-8 0,15-9 0,16-8 128,17-8-128,14-6 0,15-4 0,9-4 0,3 0 0,-2 2 0,-7 5 0,-12 4 0,-12 7 0,-15 6 0,-12 7 0,-19 7 0,-22 11 0,-24 8 0,-23 9 0,-18 7 0,-15 7 0,-4 4 0,1 0 0,7-2 0,12-4 0,13-5 0,14-7 0,16-7 0,17-10 0,18-12 0,22-13 0,20-11 0,22-8 0,17-5 0,15-5 0,11-5 0,7-6 0,1-2 0,-6 2 0,-15 9 0,-27 13 0,-29 18 0,-33 20-128,-33 16 128,-30 14-128,-24 11 128,-23 8 0,-16 9 0,-15 8 0,-3 2 0,11-2 0,17-9 0,22-11 0,22-12 0,19-11 0,22-13 0,21-14 0,23-14 0,22-15 0,26-14 0,30-14 0,24-10 0,18-9 0,7-5 0,-1-2 0,-11 2 0,-17 8 0,-23 12 0,-25 15 0,-26 17 0,-28 20 0,-24 18 0,-22 19 0,-22 14 0,-21 11 0,-17 5 0,-15 4 0,-14 3 0,-12 5 0,-1 2 0,10-5 0,16-8 0,21-10 0,19-10 0,20-9 0,19-10 0,20-11 0,21-11 0,23-15 0,20-11 0,22-12 0,22-10 0,24-9 0,16-7 0,5-5 0,-6 2 0,-14 5 0,-21 11 0,-26 13 0,-30 18 0,-33 23-127,-34 20 127,-33 18-128,-36 18 128,-37 20 0,-32 20 0,-25 21 0,-16 13 0,-7 6 0,5-3 0,13-11 0,24-17 0,32-21 0,31-21 0,31-20 0,30-19 0,27-16 0,26-15 0,28-12 0,32-19 0,38-23 0,32-21 0,27-20 0,18-11 0,11-3 0,1 4 0,-10 9 0,-17 14 0,-23 16 0,-26 16 0,-30 15 0,-29 16 0,-31 14 0,-30 14 0,-28 15 0,-33 19 0,-40 24 0,-34 25 0,-31 26 0,-22 16 0,-18 6 0,-11 3 0,-4 2 0,10-7 0,25-15 0,36-23 0,46-30 0,46-32 0,46-33 0,43-26 0,40-23 0,36-16 0,28-12 0,22-12 0,15-11 0,7-8 0,4-6 0,-6 0 0,-12 9 0,-16 12 0,-20 15 0,-23 18 0,-24 17 0,-29 18 0,-29 16-128,-32 18 128,-31 17 0,-37 22 0,-41 26 0,-33 21 0,-25 19 0,-17 10 0,-11 3 0,-1-2 0,6-8 0,18-13 0,27-17 0,33-17 0,34-20 0,34-18 0,31-19 0,32-17 0,31-18 0,34-18 0,37-18 0,32-17 0,23-17 0,15-11 0,5-7 0,-8 3 0,-16 10-128,-24 14 128,-29 18-128,-30 19 0,-29 19 0,-31 23 0,-33 24 0,-36 26 0,-42 29 0,-34 21 128,-29 16-128,-21 11 128,-18 6 0,-9 6 0,-1 5 0,5-1 0,9-7 0,21-15 0,28-20 0,31-23 0,32-24 0,32-20 0,32-19 0,29-19 0,25-19 0,26-22 0,31-25 0,25-19 0,20-14 0,10-4 0,2 3 0,-7 10 0,-13 13 0,-18 17 0,-24 17-128,-24 17 128,-25 14-128,-26 15 128,-31 15-128,-28 16 0,-30 16 0,-31 21 128,-34 26 0,-26 21 0,-21 15 0,-11 8 0,-5-1 0,6-6 0,13-13 0,22-16 0,29-21 0,34-21 0,35-22 0,45-25 0,53-28 0,43-26 128,34-19-128,20-16 0,9-10 0,-1-2 0,-10 3 0,-17 10 0,-23 15-128,-26 19 128,-25 19-128,-28 23 128,-28 23-128,-25 20 128,-23 18 0,-25 16 0,-27 15 0,-20 10 0,-14 6 0,-5 2 0,3 0 0,14-8 0,24-14 0,25-16 128,23-17-128,23-17 128,20-19-128,20-20 128,19-17-128,20-16 128,18-13-128,19-12 0,20-10 0,13-7 0,7-4 0,-2 1 0,-6 6 0,-13 9 0,-19 14 0,-20 15 0,-20 14 0,-19 14 0,-19 13 0,-19 12 0,-13 10 0,-16 7 0,-16 6 0,-14 5 0,-11 3 0,-8 3 0,-5 1 0,1 1 0,7-2 0,9-3 0,14-5 0,13-4 0,13-6 0,14-4 0,13-6 0,14-6 0,15-8 0,12-8 0,11-7 0,9-7 0,5-4 0,0-2 0,-3 2-128,-8 4 128,-8 5-128,-13 8 128,-19 10-128,-19 11 128,-18 12 0,-14 11 0,-9 10 0,-6 7 0,0 4 0,2 0 0,4-4 0,6-6 0,9-8 0,7-9 0,10-8 0,11-8 0,14-10 0,14-12 0,15-15 0,15-17 0,15-14 0,14-11 0,12-5 0,10-2 0,6-1 0,-3 5 0,-12 11 0,-16 12 0,-19 12 0,-23 14 0,-24 12 0,-25 13 0,-19 11 0,-19 12 0,-16 13 0,-10 11 0,-3 6 0,2 1 128,6-2-128,9-6 128,10-7-128,14-10 128,12-10-128,15-11 128,16-14-128,15-14 128,13-14-128,10-10 0,6-9 0,3-2 0,-1 3 0,-4 4 0,-5 8 0,-7 7 0,-7 7 0,-7 8 0,-10 9 0,-12 10 0,-14 13 0,-13 11 0,-13 9 0,-8 6 0,-3 0 0,1-2 0,6-6 0,8-6 0,8-7 0,13-6 128,14-6-128,17-6 128,18-9-128,19-8 128,14-9-128,10-8 128,6-7-128,1-7 0,0-4 0,-6-1 0,-6 2 0,-9 5 0,-10 6 0,-12 9 0,-16 13 0,-16 14 0,-16 15 0,-14 13 0,-15 10 0,-12 5 0,-9 2 0,-5-1 0,0-3 0,6-7 0,9-7 0,11-7 0,11-7 0,12-6 0,14-7 0,18-7 128,18-10-128,19-10 128,15-13-128,11-12 0,5-13 0,3-7 0,-2-3 0,-6 2 0,-9 5 0,-12 8 0,-14 11 0,-15 10 0,-17 13 0,-19 14 0,-19 16 0,-17 15 0,-17 13 0,-12 11 0,-6 6 0,-3 2 0,4-1 0,6-3 0,10-6 0,12-5 0,13-7 0,14-5 0,17-5 0,17-5 0,16-5 0,15-5 128,16-7-128,14-7 128,14-8-128,7-10 128,5-10-128,1-10 0,-1-10 0,-5-4 0,-8-3 0,-11 5 0,-13 8 0,-18 13 0,-22 17 0,-21 21 0,-21 20 0,-19 17 0,-15 12 0,-10 5 0,-8 1 0,0-4 0,6-6 0,8-8 0,13-8 0,15-8 0,20-7 0,23-8 0,24-8 0,22-9 0,18-12 0,14-10 0,12-12 0,14-13 0,13-14-128,6-8 128,-4 0-128,-12 6 0,-22 13-128,-24 17 128,-26 16 0,-27 19 128,-28 22-128,-25 20 128,-23 15 0,-15 11 0,-13 7 0,-11 6 0,-12 5 0,-3-2 0,9-9 0,16-11 0,18-14 0,21-12 0,20-12 0,23-12 128,26-13-128,24-13 128,22-14-128,25-12 0,27-15 0,22-14 0,15-15 0,4-8 0,-5-2 0,-17 5 0,-22 12 0,-25 17 0,-27 18-128,-26 19 128,-23 22 0,-22 19 0,-20 21 0,-19 15 0,-16 13 0,-13 5 0,-10 3 0,-3-2 0,4-6 0,7-7 0,13-8 0,14-10 0,17-10 0,19-12 0,25-12 0,26-13 0,27-12 0,27-17 0,29-23 0,23-21 0,21-18 0,11-10 0,5-3-128,-6 5 128,-15 11-128,-23 18 128,-27 18-128,-28 19 128,-26 16-128,-31 17 128,-33 17-128,-36 24 128,-40 26 0,-34 26 0,-25 23 0,-17 13 0,-12 5 0,-2-1 0,3-3 0,16-11 0,24-15 0,33-23 128,39-27-128,47-32 128,50-31-128,46-29 128,41-27-128,32-25 128,23-24-128,17-14 0,8-8 0,1 0 0,-8 6 0,-13 8 0,-18 8 0,-22 11 0,-27 12 0,-26 17 0,-25 18 0,-31 24 0,-37 27 0,-36 30 0,-30 27 0,-28 20 0,-27 13 0,-19 8 0,-11 4 0,1-2 0,14-7 128,23-14 0,28-15 0,30-21 0,30-22 0,30-21 0,29-20-128,32-20 128,37-21-128,28-21 0,21-20 0,12-14 0,8-6-128,0 0 0,-3 6-128,-13 11 128,-18 11 0,-23 17 0,-25 18 0,-30 22 0,-35 25 0,-36 24 0,-42 24 0,-34 24 128,-29 24 0,-22 23 0,-19 24 0,-11 17 0,-5 10 0,2 2 0,7-4 0,16-11 128,24-19 0,32-22 0,35-23 0,37-24 0,35-26 0,38-25 0,41-28-128,37-24 128,34-20-128,20-15 128,10-9-128,-1-3 0,-9 6 0,-14 11 0,-20 17 0,-24 18 0,-26 21 0,-33 26 0,-37 33 0,-37 30 0,-38 25 0,-31 21 0,-25 20 0,-20 15 0,-17 14 0,-10 5 0,-6-2 0,4-6 0,11-12 0,19-17 128,26-20-128,24-23 128,27-21-128,23-22 0,23-19 0,22-20 0,22-20 0,28-21 0,31-21-128,25-19 128,16-16-128,3-6 128,-11 2-128,-20 18 128,-30 30-128,-34 34 128,-35 34-128,-41 31 128,-43 27 0,-34 23 0,-28 18 0,-16 12 0,-9 9 0,0 0 0,7-5 0,15-14 0,23-18 0,27-24 128,31-23-128,33-28 128,36-29-128,38-34 128,41-37-128,38-31 128,35-23-128,24-16 128,13-13-128,1 0 0,-11 8 0,-20 20 0,-28 25-128,-36 30 128,-41 32-128,-44 37 128,-45 42-128,-47 36 128,-43 31 0,-36 25 0,-28 15 0,-19 12 0,-11 8 0,-3 2 0,4-4 0,13-9 128,21-14 0,30-20 0,31-24 0,38-30 0,38-34 0,42-34 0,41-34-128,38-29 128,32-30-128,24-18 127,16-13-127,6-3 0,2 6 0,-7 12 0,-11 15 0,-19 17 0,-22 18 0,-27 17 0,-25 18 0,-29 20 0,-30 20 0,-34 24 0,-36 24 0,-30 24 0,-19 24 0,-15 17 0,-11 15 0,-6 6 0,-3 0 0,4-5 0,11-11 0,21-16 128,27-24 0,28-26 0,31-29 0,31-30 0,31-28 0,34-30 0,38-35 0,28-26 0,22-20 0,12-6 0,4 6-128,-4 14 128,-12 19-128,-18 23 128,-21 23-128,-25 20 0,-26 20 0,-29 18 0,-33 18 0,-35 22 0,-37 29 0,-30 27 0,-23 27 0,-16 18 0,-12 6 0,-5 4 0,0-1 0,8-2 0,15-7 0,23-17 0,32-30 0,38-40 0,39-46 0,41-43 128,41-38-128,33-32 0,25-26 0,16-14 0,6-4 0,-3 9 0,-13 17 0,-20 25 0,-26 28 0,-29 30 0,-33 31-128,-36 34 128,-38 38-128,-36 33 128,-32 23-128,-28 17 128,-21 15-128,-11 8 128,-5 5 0,2-4 0,8-14 0,18-22 0,25-27 0,36-35 0,42-40 0,44-44 0,44-46 0,39-37 0,36-29 0,28-21 0,21-17 0,11-8 0,5-1 0,0 2 0,-2 4-128,-8 8 128,-12 9-128,-20 16 128,-24 21-128,-26 24 128,-26 26-128,-32 27 128,-33 28-128,-34 30 128,-35 32-128,-28 27 128,-25 23-128,-21 17 128,-15 11 0,-10 11 0,-8 10 0,3 3 0,10-1 0,15-7 0,18-14 0,23-19 0,26-23 0,24-23 0,22-19 0,22-18 0,22-17 0,23-18 0,23-20 0,27-24 0,30-29 0,24-21 0,15-15 0,6-3 0,-5 6 0,-13 17 0,-20 20 0,-27 24 0,-26 21 0,-30 23 0,-29 23 0,-27 24 0,-22 24 0,-27 25 0,-29 28 0,-25 22 0,-21 15 0,-13 13 0,-7 10 0,-1 3 0,4-6 0,12-13 0,18-22 0,22-25 0,25-25 0,26-24 0,28-23 0,29-23 128,32-24-128,32-31 128,36-35-128,28-29 128,26-21-128,15-9 128,11 3-128,-6 13 0,-19 22 0,-29 26 0,-33 27 0,-37 28 0,-37 26 0,-39 25 0,-41 29 0,-35 26 0,-26 28 0,-21 17 0,-14 10 0,-7 3 0,0-5 0,10-9 0,19-17 0,26-21 128,30-24-128,31-24 128,31-26-128,34-27 128,38-27-128,35-28 128,29-27-128,24-22 128,16-17-128,8-5 0,-2 3 0,-11 13 0,-19 21 0,-25 22 0,-26 24 0,-28 23 0,-30 26-128,-33 31 128,-37 34-128,-34 30 128,-33 22 0,-25 18 0,-20 11 0,-13 7 0,-10 5 0,0-1 0,8-4 0,16-13 0,22-17 0,25-20 0,27-23 0,28-24 0,29-22 0,28-21 0,27-21 0,30-24 128,34-26-128,28-22 0,20-20 0,10-10 0,3-5 0,-7 7 0,-12 11-128,-20 19 128,-23 19-128,-26 20 0,-26 18 0,-28 19 0,-29 21 0,-25 21 0,-22 22 0,-25 23 0,-29 23 0,-23 18 128,-18 14-128,-6 7 128,0 4 0,12-5 0,18-11 0,24-18 0,27-22 0,29-27 0,31-30 0,28-31 0,24-29 0,25-29 0,26-29 0,24-21 0,20-15 0,9-5 0,0 4 0,-12 13 0,-20 20 0,-24 26 0,-29 28 0,-29 28 0,-33 24 0,-32 23 0,-34 22 0,-25 20 0,-19 16 0,-11 13 0,-7 12 0,-5 4 0,-3-1 0,10-10 0,22-20 0,32-25 0,37-29 0,43-32 128,44-33-128,35-31 128,25-29-128,17-22 128,8-13-128,2-2 128,-4 9-128,-10 15 0,-16 22 0,-21 22 0,-23 22 0,-27 23 0,-29 23 0,-26 24 0,-23 22 0,-26 24 0,-26 23 0,-24 16 0,-19 10 0,-8 5 128,4 4-128,8-1 128,14-3-128,18-10 128,21-17-128,23-21 128,23-23-128,23-23 128,22-21-128,20-20 128,17-19-128,21-23 0,22-24 0,21-18 128,20-14-128,7-5 128,0 2-128,-13 11 0,-20 16 0,-25 19 0,-22 21 0,-23 21 0,-23 19 0,-21 17 0,-23 17 0,-19 13 0,-17 11 0,-11 6 0,-6 4 0,-3 4 0,-1 6 0,6 0 0,11-7 0,14-11 0,18-13 0,18-15 0,21-17 0,22-19 0,25-21 0,32-27 0,37-33 0,34-30 0,26-25 0,18-14 0,13-5 0,1 7 0,-8 12 0,-19 17 0,-25 20 0,-28 19 0,-30 21 0,-31 18 0,-29 21 0,-30 19 0,-31 17 0,-34 21 0,-38 25 0,-31 23 0,-23 25 0,-18 17 0,-13 8 0,-4 5 0,7 0 0,16-2 0,20-8 0,27-11 0,29-17 0,32-21 0,31-26 0,31-34 0,26-39 0,27-36 0,30-32 0,28-23 128,26-16-128,29-13 0,29-17 0,16-6 0,2 3 0,-17 13 0,-29 23 0,-37 26 0,-40 30-128,-44 33 128,-48 36-128,-43 33 128,-40 32-128,-30 24 128,-19 15 0,-8 6 0,-4 0 0,5-6 0,11-12 0,20-16 0,23-20 0,29-21 0,30-20 0,31-20 0,30-21 0,31-22 0,32-25 0,30-23 0,27-22 0,20-16 0,12-14 0,7-5 0,2 2 0,-6 11 0,-12 14 0,-20 17 0,-28 21 0,-29 20 0,-29 18-128,-31 19 128,-34 18-128,-35 19 128,-39 19-128,-29 19 128,-21 20 0,-14 17 0,-7 15 0,0 7 0,7-2 0,16-11 0,24-17 0,28-21 0,32-20 0,32-22 0,33-22 0,34-28 0,35-29 0,33-26 0,29-20 0,21-13 0,15-9 0,8-6 128,5-4-128,-4 1 0,-9 5 0,-14 9 0,-18 14 0,-21 16 0,-28 19 0,-27 19 0,-27 17 0,-32 22 0,-39 26 0,-39 27 0,-39 31 0,-34 26 0,-28 20 0,-21 14 128,-13 10-128,-6 4 128,-1 2-128,12-7 128,22-17-128,30-22 128,38-27 0,44-32 0,48-37 0,47-36 0,43-35-128,40-26 128,37-20-128,30-14 128,18-12-128,12-5 0,5-3 0,-4 6 0,-13 7 0,-19 15 0,-23 16 0,-28 19 0,-33 19 0,-38 21 0,-44 24 0,-57 31 0,-74 40 0,-63 35 0,-49 34 0,-31 19 0,-16 10 0,1-1 0,12-7 0,25-14 0,33-19 0,37-21 0,37-22 0,44-29 128,47-33-128,47-33 128,46-31-128,42-30 0,39-28 0,30-22 0,21-14 0,11-6 0,5 1-128,-8 6 128,-17 7-128,-27 15 0,-32 19-128,-35 24 128,-36 25-128,-42 32 128,-49 37 0,-52 37 0,-50 32 0,-43 28 128,-37 24 0,-24 18 0,-15 14 0,-6 3 0,1-4 0,13-12 0,27-15 0,35-23 0,43-26 0,49-33 128,57-38-128,57-42 128,58-43-128,53-39 128,51-33-128,40-27 0,32-23 0,17-13 0,7-3 0,-10 11 0,-18 21 0,-32 28 0,-40 32 0,-43 31 0,-44 29-128,-51 29 128,-57 32-128,-58 33 128,-57 38 0,-52 32 0,-45 30 0,-35 25 0,-26 21 0,-15 14 0,-9 5 0,14-10 0,34-22 0,43-29 128,51-32-128,53-35 128,55-35-128,57-40 128,55-43-128,51-38 128,45-35-128,36-27 0,28-22 0,19-14 0,12-6 0,1 4 0,-8 13 0,-21 19 0,-32 25 0,-36 26 0,-39 28 0,-43 28 0,-47 33 0,-48 31 0,-49 29 0,-45 29 0,-38 30 0,-32 24 0,-25 16 0,-17 14 0,-10 11 0,-2 5 0,8-1 0,20-11 0,32-21 0,50-42 0,67-57 0,69-61 0,68-57 0,60-50 0,53-41 0,38-28 0,29-15 0,15-9 0,6-3 0,-5 5 0,-14 12 0,-25 22 0,-31 28 0,-35 33 0,-40 31 0,-45 33 0,-50 32 0,-50 37 0,-52 40 0,-46 35 0,-46 28 0,-37 25 0,-30 20 0,-19 14 0,-8 8 0,3 0 0,11-10 0,25-19 0,37-28 0,48-35 128,57-41-128,59-45 128,56-49-128,54-44 128,54-41-128,44-33 128,35-29-128,25-17 0,17-8 0,0 6 128,-9 18-128,-25 28 0,-35 31 0,-40 33 0,-40 32 0,-50 33 0,-56 35 0,-58 38 0,-56 41 0,-51 37 0,-45 33 0,-40 32 0,-35 36 0,-27 23 0,-22 13 0,-2 1 128,15-6-128,34-24 128,49-38-128,58-45 128,59-49-128,59-54 128,57-56-128,56-51 128,56-42-128,50-36 128,41-34-128,31-20 128,21-10-128,9 2 0,1 9 0,-15 21 0,-28 28 0,-37 33 0,-43 36 0,-47 41 0,-52 43-128,-51 40 128,-54 31-128,-46 30 128,-43 27 0,-33 23 0,-27 19-128,-23 19 128,-21 20-128,-12 12 128,-1 1 0,10-9 0,19-16 0,30-27 0,38-34 0,48-42 0,53-49 0,55-51 0,54-52 0,53-50 0,52-48 0,45-44 0,39-41 0,31-29 0,23-19 0,20-13 0,21-11 0,-6 9 0,-30 31 0,-49 46 0,-64 57 0,-71 61 0,-70 61-128,-72 54 128,-67 48-128,-61 42 128,-50 41-128,-41 33 128,-31 27 0,-16 17 0,-3 12 0,15-8 0,31-22 0,45-33 0,54-43 0,58-47 0,59-49 0,58-50 128,57-48-128,49-39 0,40-32 0,32-24 0,25-20 0,13-9 0,5 3 0,-10 14 0,-19 23 0,-28 29 0,-37 30 0,-42 32 0,-47 31 0,-48 30 0,-47 32 0,-44 32 0,-42 35 0,-35 30 0,-26 26 0,-22 21 0,-17 19 0,-4 7 0,9-5 0,23-18 0,33-31 0,44-43 0,49-55 0,56-57 0,60-59 0,55-50 0,51-45 0,42-30 0,34-22 0,27-14 0,17-10 0,3 2 0,-11 11 0,-26 25 0,-35 31 0,-40 36 0,-43 35 0,-42 34 0,-39 31 0,-44 30 0,-48 28 0,-45 33 0,-40 33 0,-37 27 0,-32 18 0,-19 11 0,-3 4 0,12-8 0,26-16 0,33-23 0,38-25 0,40-30 0,39-31 0,38-31 0,34-29 0,33-25 0,29-24 0,25-17 0,21-15 0,10-8 0,1-1 0,-6 9 0,-13 14 0,-19 19 0,-23 23 0,-26 23 0,-30 21-128,-26 23 128,-27 20 0,-25 21 0,-22 20 0,-25 21 0,-24 21 0,-15 11 0,0 0 0,12-10 0,25-22 0,31-26 0,35-28 0,33-27 0,31-23 0,25-21 0,23-15 0,10-7 0,-3 3 0,-9 8 0,-14 11 0,-15 11 0,-14 11 0,-13 7 0,-10 7 0,-6 4 128,-5-1-128,-1-1 128,0-3-128,2-4 128,3-5-128,6-5 128,6-5-128,5-5 128,6-3-128,6-3 0,2 0 0,0 4 0,-3 3 0,-6 7 0,-6 6 0,-11 8 0,-16 10 0,-14 9 0,-12 8 0,-11 7 128,-9 2-128,-3 2 0,0-1 0,4-3 0,7-4 0,9-7 0,11-9 0,14-11 0,13-12 0,14-15 0,14-16 0,13-16 0,13-14 0,16-11 0,20-12 0,14-5 0,8-3 0,-1 1 0,-9 3 0,-16 8 0,-19 9 0,-20 11 0,-17 15 0,-15 14 0,-11 13 0,-11 14 0,-11 14 0,-13 18 0,-15 18 0,-13 17 0,-12 13 0,-4 6 0,1 2-128,5-4 128,10-7 0,15-11 0,20-12 0,24-14 0,28-18 0,32-23 0,35-25 0,31-24 0,28-19 0,17-10 0,7-1 0,-5 5 0,-12 12-128,-19 15 128,-27 18-128,-29 17 128,-33 18-128,-33 17 128,-34 18-128,-35 19 128,-39 20 0,-31 19 0,-26 20 0,-13 13 0,-1 4 0,12-7 0,25-15 0,27-20 0,27-20 0,27-23 0,24-23 0,38-32 0,50-40 0,43-34 0,37-23 0,20-14 0,7-6 0,-7 5 0,-16 10 0,-24 15 0,-30 20 0,-32 21 0,-33 20 0,-34 21 0,-33 21 0,-33 27 0,-31 28 0,-28 24 0,-27 17 0,-17 10 0,-11 3 0,-2 0 0,7-6 0,18-9 0,29-15 0,33-18 0,34-17 0,33-18 0,31-19 0,36-21 0,37-22 0,35-22 0,28-22 0,16-15 0,7-10 0,-5 1 0,-13 9 0,-23 16 0,-26 20 0,-30 21 0,-30 18 0,-31 20 0,-33 20 0,-29 19 0,-27 16 0,-25 16 0,-21 16 0,-6 4 0,10-4 0,18-12 0,24-15 0,29-21 128,30-22-128,31-23 128,32-21-128,33-17 0,31-17 0,25-8 0,14 0-128,0 7 128,-11 12-128,-22 14 128,-29 15-128,-38 15 0,-43 16 0,-41 14 128,-36 13 0,-32 13 0,-30 11 0,-10 3 0,7-2 0,18-7 0,25-9 0,23-8 128,22-7-128,23-8 0,21-7 0,21-8 0,21-8 0,15-7 0,13-5 0,4-2 0,-1-1 0,-5 3 0,-11 2 0,-18 7 0,-26 7 0,-27 9 0,-29 8 0,-22 7 0,-17 6 0,-7 4 0,2 1 0,8-2 0,11-4 0,16-8 0,18-11 0,19-10 0,24-11 0,21-7 0,24-7 0,17-5 0,15-2 0,4 2 0,-1 5-128,-14 10 128,-23 14-128,-26 13 128,-30 12-128,-24 9 128,-17 5 0,-11 2 0,0-3 0,6-4 0,13-7 0,20-9 0,21-9 0,26-11 0,28-14 0,29-17 0,32-22 0,24-15 0,17-8 0,5 0 0,-5 7 0,-15 12 0,-23 16 0,-29 17 0,-32 15 0,-32 16 0,-34 15 0,-27 13 0,-24 14 0,-14 10 0,-6 6 0,2 3 0,8-4 0,11-4 0,14-7 0,14-7 0,15-6 0,15-6 0,14-6-128,11-3 128,7-5-256,4 0 128,-2 0-128,-8 3 128,-14 8-128,-17 7 128,-19 10-128,-19 11 128,-22 14-127,-24 18 127,-29 26 0,-24 18 0,-20 12 0,-10 5 0,-3-3 0,9-8 128,19-14-128,27-17 128,32-18-128,31-18 128,30-15-128,27-13 128,24-13-128,21-13 128,17-10 0,14-9 0,11-9 0,10-7 0,9-4-128,1-1 128,-9 5-128,-14 5 0,-18 8 0,-20 12 128,-26 13-128,-23 18 128,-20 18 0,-19 15 0,-17 12 0,-20 14 0,-22 12 0,-15 12 0,-11 12 0,-3 11 0,7 7 0,8 1 128,11-2-128,10-6 128,9-5-128,10-3 128,10-3-128,11-6 128,13-13-128,12-14 128,11-13-128,10-12 128,10-10-128,11-10 128,10-9-128,12-11 0,13-9 0,25-20 128,37-27-128,32-28 128,27-24-128,13-18 128,4-9-128,-8 0 0,-16 8 0,-22 15 128,-26 16-128,-25 17 0,-22 16 0,-20 13 0,-16 12 0,-14 8 0,-9 6 0,-13 8 128,-17 10-128,-16 12 128,-17 13-128,-16 15 0,-14 15 0,-16 17 128,-18 16-128,-10 8 0,1 0 0,11-10 0,20-19 0,28-19 0,28-19 0,29-18 0,30-15 0,29-15 0,28-12 0,27-15 0,30-17 0,25-17 128,20-17-128,10-12 0,1-6 0,-9-1 0,-13 6 0,-20 9 0,-25 16 0,-29 15 0,-29 18 0,-32 19 0,-34 20 0,-36 25 0,-41 31 0,-34 23 0,-28 19 0,-18 10 0,-10 6 0,1-3 0,11-10 0,19-16 0,30-21 0,36-20 0,39-21 0,43-22 127,45-24-127,44-21 128,42-21-128,33-20 0,26-17 0,15-13 0,10-6 0,-2 1 0,-13 9 0,-23 14 0,-33 18-128,-34 19 128,-38 20-127,-44 22 127,-52 28 0,-51 29 0,-47 32 0,-41 25 0,-32 19 0,-21 13 0,-8 9 0,4 3 127,14 1 1,24-9 0,32-18 0,37-22 0,40-23 0,41-28 0,40-31 0,40-31 0,42-33 0,35-27 0,33-21-128,24-13 128,19-5-128,7-1 128,-3 4-128,-17 9 0,-26 17 0,-35 21 0,-36 23 0,-57 31 0,-73 41 0,-68 36 0,-54 35 0,-39 27 0,-25 22 0,-8 9 128,4 3-128,16-8 128,23-10-128,32-18 128,39-21-128,41-25 128,45-27-128,44-30 128,42-29-128,39-26 0,34-20 0,27-18 0,17-14 0,11-12 0,4-6 0,-5-1 0,-13 6 0,-22 12 0,-29 16-128,-39 21 128,-44 26-128,-49 28 128,-48 32-128,-44 27 128,-36 23 0,-28 17 0,-21 13 0,-9 11 0,1 10 0,9 3 0,17-2 0,24-13 0,31-19 0,39-27 128,45-30-128,45-32 128,43-31-128,38-29 0,33-27 0,24-21 0,15-13 0,7-5 0,3 5 0,-8 11 0,-14 15 0,-23 17 0,-28 16-128,-34 17 128,-40 16-128,-43 20 128,-46 21 0,-43 24 0,-38 27 0,-26 20 0,-18 17 0,-5 6 0,4-3 0,16-11 128,26-19-128,33-22 128,39-23 0,40-22 0,36-21-128,43-21 128,45-23-128,41-26 128,33-26-128,27-23 0,24-14 0,9-10 0,2-4 0,-10 1 0,-14 5 0,-24 12 0,-27 16 0,-30 19 0,-32 22 0,-35 20 0,-37 20 0,-31 17 0,-28 18 0,-20 15 0,-11 15 0,-6 11 0,4 3 0,7 1 0,11-5 0,13-6 0,17-9 0,20-13 0,24-17 0,31-22 0,37-26 0,34-22 0,29-17-128,24-12 128,19-5-256,2 4 0,-16 12-128,-32 19 128,-50 24 0,-57 25 128,-65 27 0,-56 26 128,-48 26 0,-36 23 0,-25 21 0,-11 13 0,1 6 0,15-5 128,25-14-128,34-19 128,37-23-128,38-24 128,40-24 0,45-28 0,49-29-128,45-29 128,38-27-128,31-18 0,25-8 0,14-2 0,2 2-128,-4 4 128,-9 3-128,-17 6 128,-24 8-128,-30 13 0,-35 18 0,-42 22 0,-44 25 0,-50 29 128,-48 29-128,-41 25 128,-29 19 0,-18 10 0,-8 1 0,7-8 0,19-12 0,28-17 128,32-15 0,35-16 0,34-15-128,39-15 128,38-19-128,39-20 128,35-24-128,28-22 0,20-17 0,10-9 0,4-1 0,-6 4 0,-14 9-128,-20 6 128,-29 5-128,-29 10 128,-32 13-128,-36 16 128,-42 22-128,-43 23 128,-43 24 0,-35 23 0,-28 20 0,-18 12 0,-11 8 0,-1 1 0,6-1 0,18-7 0,30-12 0,32-13 0,34-13 0,36-15 0,37-15 0,39-15 0,38-15 0,34-15 0,24-13-128,16-12 128,5-9-128,-8-3 0,-18 3-128,-27 9 1,-31 14-1,-44 21 128,-55 27 0,-51 28 0,-47 29 0,-40 20 128,-36 16 0,-25 10 0,-19 8 0,-8 6 0,0 9 128,7 2 0,14-2 0,26-8 128,31-16-128,55-31 127,75-47-127,76-46 128,73-43-128,60-32 0,50-22-128,33-17 128,19-14-128,4-5 0,-5 1 0,-21 12 0,-31 20 0,-40 25 0,-43 25 0,-47 25 0,-45 24 0,-53 21 0,-56 20-128,-53 23 128,-48 25 0,-39 25 0,-31 24 0,-22 16 0,-15 9 0,-5 6 0,2 7 0,13 0 0,21-7 0,35-18 0,49-25 0,58-37 128,63-43-128,64-40 128,63-35-128,52-30 0,42-22 0,31-16 0,23-15 0,12-7 0,4-1 0,-7 6 0,-18 12 0,-27 18 0,-37 18 0,-45 24 0,-49 24 0,-57 25 0,-60 27-128,-58 25 128,-54 25 0,-42 26 0,-34 26 0,-24 20 0,-15 13 0,-2 5 0,9-2 0,26-11 128,37-20-128,46-24 128,51-29-128,56-31 128,58-29-128,57-31 128,54-31-128,49-28 0,42-26 0,30-16 0,19-7 0,8-4 0,-1 0 0,-15 5 0,-28 7 0,-35 14 0,-42 17 0,-42 21 0,-39 21 0,-49 26 0,-54 28 0,-54 32 0,-50 34 0,-47 29 0,-40 19 0,-31 15 0,-22 13 0,-13 10 0,-1 7 0,8 0 0,18-11 0,30-18 0,40-23 0,51-28 128,61-28-128,64-32 128,63-33-128,60-32 128,50-30-128,42-22 0,30-16 0,16-6 0,8 0 0,-8 4 0,-19 9 0,-36 15 0,-52 22 0,-64 29 0,-71 34 0,-67 33 0,-63 28 0,-54 23 0,-46 21 0,-32 18 0,-19 16 0,-5 7 0,9 1 0,24-8 0,38-17 0,43-21 128,45-22-128,47-23 128,48-26-128,49-27 0,47-29 0,38-25 0,32-23 0,20-14 0,13-7 0,4 4 0,-7 9-128,-17 16 128,-26 18-128,-39 20 128,-50 21-128,-52 22 128,-54 25 0,-47 25 0,-45 25 0,-33 22 0,-23 14 0,-11 6 0,-1-4 0,14-11 128,28-17-128,35-19 128,42-21 0,43-19 0,48-18-128,48-24 128,51-28-128,46-28 128,45-31-128,31-19 0,23-12 0,8-1 0,-1 6-128,-15 14 128,-27 16-128,-34 19 0,-40 22-128,-50 24 128,-61 29 0,-59 26 0,-56 24 0,-48 24 128,-38 22 0,-32 20 0,-23 18 0,-12 13 0,-5 6 0,7-2 0,18-6 0,28-15 0,39-20 0,45-25 0,52-26 0,51-29 0,52-29 0,45-24 0,40-23 0,30-18 0,25-15 0,10-11 0,0-7 0,-14 2 0,-22 9 0,-28 14 0,-29 19-128,-40 24 128,-46 33 0,-50 30 0,-49 28 0,-42 22 0,-34 15 0,-21 9 0,-10 5 0,2 1 0,17 2 0,24-3 128,32-9-128,37-14 128,39-16-128,41-23 128,44-29-128,41-29 0,40-28 0,48-27 0,56-28 0,47-21 0,35-17 0,17-10 0,1-2 0,-10 4 0,-19 13-128,-26 18 128,-33 20-256,-38 23 128,-40 20-128,-44 23 128,-43 22 0,-47 24 0,-46 22 0,-41 21 128,-35 22 0,-26 13 0,-22 6 0,-10 0 0,-2-3 0,11-11 0,23-13 0,33-19 128,42-21-128,51-22 128,58-23-128,55-21 128,51-23-128,42-24 128,36-22-128,27-18 0,20-11-128,9-2 128,0 4-512,-16 15 129,-28 18-513,-43 23 128,-51 23 512,-63 27 0,-71 29 128,-71 30 128,-68 34 0,-58 28 0,-46 22 128,-32 19 128,-24 13 0,-13 12 128,-5 10 0,12 1 0,30-10-128,41-20 0,51-29-128,58-33 127,61-36 1,62-36 0,61-36-128,53-34 128,45-31-128,33-22 0,25-16-128,20-11 128,16-8-128,7-7 128,-2-4-128,-12 3 0,-21 9 0,-28 17 0,-34 21 0,-37 23 0,-36 21 0,-32 19 0,-28 14 0,-23 12 0,-22 8 0,-17 5 0,-14 5 0,-9 2 0,-2 3 0,0 1 0,7 0 0,9-1 0,13-3 0,17-3 0,20-3 0,17-5 0,18-4-128,9-4 128,7-3-256,0-1 128,-6-1-384,-9 2 128,-11 2-639,-17 6 127,-22 7-384,-26 7 0,-23 7-7040,-4 1 4608</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3.981"/>
    </inkml:context>
    <inkml:brush xml:id="br0">
      <inkml:brushProperty name="width" value="0.35" units="cm"/>
      <inkml:brushProperty name="height" value="2.1" units="cm"/>
      <inkml:brushProperty name="color" value="#849398"/>
      <inkml:brushProperty name="inkEffects" value="pencil"/>
    </inkml:brush>
  </inkml:definitions>
  <inkml:trace contextRef="#ctx0" brushRef="#br0">0 776 128,'0'0'0,"0"0"0,14-6 0,14-6 0,15-8 0,14-6 0,10-5 0,9-4 0,9-2 0,9-3 0,12-2 0,9-1 0,6-1 1024,1 0-512,-6 0 128,-13 4 128,-18 3-256,-19 6 128,-18 5 0,-16 6 0,-12 6 0,-15 7 0,-16 9-128,-17 12 0,-19 11-128,-17 8 128,-17 6-128,-11 4 128,-9 0 0,-2 2 0,0 0-128,4-2 128,9-2-256,11-5 128,15-6-256,13-5 128,13-6-128,17-6 128,19-4-128,19-8 128,19-7-128,18-7 0,19-7 0,23-5 0,24-7 0,19-6 0,9-6-128,2-3 128,-4-1-128,-11 3 128,-16 5-128,-21 6 128,-24 8-128,-22 7 128,-21 6-128,-21 8 128,-25 10-128,-21 7 128,-14 8 0,-14 4 0,-12 5 0,-9 2 0,-8 1 0,-2-2 0,5-2 0,8-5 0,13-3 0,13-3 0,13-3-128,16-3 128,19-2-128,21-4 128,22-4-128,21-6 127,19-6-127,22-7 128,23-7-128,19-8 128,14-8-128,3-8 0,-5-4 0,-11 0 0,-15 2 0,-21 6 0,-24 9 0,-23 10 0,-20 9 0,-21 10 0,-23 11 0,-23 11 0,-23 10 0,-20 8 0,-22 6 0,-31 6 0,-39 9 0,-28 4 0,-17 2 0,2-4 0,16-4 0,29-8 0,37-10 0,36-10 128,32-10-128,31-9 128,28-9-128,28-8 128,26-6-128,27-8 128,25-10-128,21-9 128,15-8-128,5-8 0,-2-6 0,-10-3 0,-17 2 0,-22 8 0,-26 12 0,-31 14 0,-37 17 0,-35 19 0,-34 18 0,-34 17 0,-38 16 0,-28 10 0,-20 6 0,-10-1 128,-2-3-128,6-4 128,9-3-128,22-7 128,32-9 0,32-10 0,30-9-128,27-9 128,22-9 0,22-8 0,21-10-128,19-8 128,19-8-128,14-6 128,11-5-128,11-5 128,6-7-128,-2 1 0,-13 5 0,-17 9 0,-19 10 0,-23 11 0,-29 11 0,-25 10 0,-23 10 0,-17 6 128,-15 5-128,-7 0 128,0-1-128,5-3 128,11-4 0,13-6 0,16-6-128,21-8 128,25-11-128,24-15 0,25-14-256,30-17 128,35-17-384,56-31-12927,-1 3 8191</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5.815"/>
    </inkml:context>
    <inkml:brush xml:id="br0">
      <inkml:brushProperty name="width" value="0.35" units="cm"/>
      <inkml:brushProperty name="height" value="2.1" units="cm"/>
      <inkml:brushProperty name="color" value="#849398"/>
      <inkml:brushProperty name="inkEffects" value="pencil"/>
    </inkml:brush>
  </inkml:definitions>
  <inkml:trace contextRef="#ctx0" brushRef="#br0">914 290 13056,'0'0'0,"0"0"0,-6 3 0,-7 3 0,-11 3 0,-10 6 0,-11 5 0,-9 6 0,-6 10 0,-5 9 128,-3 9 0,1 5 0,4 3 0,6-3 0,8-5 0,9-8 128,10-10-128,11-13 128,11-17-128,13-18 128,15-18-128,14-14 0,12-12 0,12-7 0,9-2-128,6 1 128,2 1-128,-3 6 128,-8 7-128,-9 9 128,-11 8-128,-14 10 128,-14 12 0,-19 11 0,-21 11 0,-22 14 0,-20 15-1,-15 12 1,-11 13 0,-4 7 128,0 2 0,6-3 0,8-8-128,13-10 128,12-13-128,16-17 128,18-23-128,18-25 0,19-24 0,18-22 0,17-15-128,21-11 128,20-5-128,15 2 0,7 9 0,-6 15 0,-13 19 0,-19 18 0,-19 16 0,-25 14 0,-27 11 0,-27 10 0,-23 5 0,-18 5 0,-13 3 0,-5 1 0,3-2 0,7-2 0,13-4-128,15-7 128,15-9-384,19-12 0,21-11-512,21-15 129,17-14-10881,1 1 6912</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6.770"/>
    </inkml:context>
    <inkml:brush xml:id="br0">
      <inkml:brushProperty name="width" value="0.35" units="cm"/>
      <inkml:brushProperty name="height" value="2.1" units="cm"/>
      <inkml:brushProperty name="color" value="#849398"/>
      <inkml:brushProperty name="inkEffects" value="pencil"/>
    </inkml:brush>
  </inkml:definitions>
  <inkml:trace contextRef="#ctx0" brushRef="#br0">0 0 11136,'0'0'0,"0"0"0,8 6 0,8 5 0,6 5 0,4 3 0,0 1 0,-2 0 0,-3-2 0,-7-4 0,-4-4-256,-5-8 128,-2-12-640,-1-12 0,-1-12-5504,0-1 3328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22.382"/>
    </inkml:context>
    <inkml:brush xml:id="br0">
      <inkml:brushProperty name="width" value="0.05" units="cm"/>
      <inkml:brushProperty name="height" value="0.05" units="cm"/>
      <inkml:brushProperty name="color" value="#722E04"/>
    </inkml:brush>
  </inkml:definitions>
  <inkml:trace contextRef="#ctx0" brushRef="#br0">0 0 11904,'0'0'0,"24"67"-512,6-41 128,15-2-4736,14-18-640,11-12 5760,5-29 0</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7.491"/>
    </inkml:context>
    <inkml:brush xml:id="br0">
      <inkml:brushProperty name="width" value="0.35" units="cm"/>
      <inkml:brushProperty name="height" value="2.1" units="cm"/>
      <inkml:brushProperty name="color" value="#849398"/>
      <inkml:brushProperty name="inkEffects" value="pencil"/>
    </inkml:brush>
  </inkml:definitions>
  <inkml:trace contextRef="#ctx0" brushRef="#br0">650 404 6528,'0'0'0,"0"0"0,12 3 0,11 4 0,7 6 0,3 6 128,-2 8 0,-7 9 128,-11 6 128,-14 2 0,-19 0-128,-17-3 0,-15-6 128,-13-8 0,-11-10 0,-5-9 128,-1-10-128,3-10 128,4-10-128,5-10 0,8-10-128,11-9 0,13-9-128,16-7 128,17-3-128,20-2 0,19 0-128,19 3 128,18 6-128,17 10 128,19 11-128,10 15 128,3 17-128,-9 14 128,-17 13-128,-22 12 128,-23 11 0,-24 9 0,-23 8 0,-24 6 0,-24 4-128,-22 0 128,-19-4-128,-10-7 0,-3-10 0,3-14 0,7-18-768,11-20 128,11-16-8320,17-4 5248</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8.095"/>
    </inkml:context>
    <inkml:brush xml:id="br0">
      <inkml:brushProperty name="width" value="0.35" units="cm"/>
      <inkml:brushProperty name="height" value="2.1" units="cm"/>
      <inkml:brushProperty name="color" value="#849398"/>
      <inkml:brushProperty name="inkEffects" value="pencil"/>
    </inkml:brush>
  </inkml:definitions>
  <inkml:trace contextRef="#ctx0" brushRef="#br0">1 385 12032,'0'0'0,"0"0"0,0-13 0,2-12 0,2-7 0,3-4 128,2-2 0,4 1 128,5 1 128,5 3 0,7 4 0,7 6 0,7 4 0,6 7 128,4 7-128,0 7 0,-3 9-128,-5 9 0,-7 8-1,-8 5 1,-10 3 0,-7 0 0,-7-2 0,-5-5 0,-4-5-128,-3-7 128,-2-7-128,-3-9 0,0-12-128,2-11 0,6-8 0,6-6 0,8-4 0,7 1 0,6 2 0,7 5 0,7 5-128,4 5 128,4 5-256,1 7 0,1 6-640,0 6 129,-1 7-769,-2 5 0,-3 3-7424,-8-1 4864</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8.497"/>
    </inkml:context>
    <inkml:brush xml:id="br0">
      <inkml:brushProperty name="width" value="0.35" units="cm"/>
      <inkml:brushProperty name="height" value="2.1" units="cm"/>
      <inkml:brushProperty name="color" value="#849398"/>
      <inkml:brushProperty name="inkEffects" value="pencil"/>
    </inkml:brush>
  </inkml:definitions>
  <inkml:trace contextRef="#ctx0" brushRef="#br0">678 69 15616,'0'0'0,"-8"1"0,-14 2 0,-17 4 0,-17 2 0,-14 2 128,-11 0 0,-3-1 128,3-1 0,8-2-1,12-1-127,12-4 128,14-5-128,16-7 0,19-7 0,22-6 0,23-2-128,22 1 128,17 3-128,13 6 128,7 9-128,1 7 128,-4 9-128,-7 5 128,-11 3-128,-14 2 128,-14-1-128,-14-3 128,-14-1-128,-16-2 0,-16 0-640,-14 0 0,-10-2-11519,1-1 7295</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3.182"/>
    </inkml:context>
    <inkml:brush xml:id="br0">
      <inkml:brushProperty name="width" value="0.025" units="cm"/>
      <inkml:brushProperty name="height" value="0.025" units="cm"/>
      <inkml:brushProperty name="color" value="#849398"/>
    </inkml:brush>
  </inkml:definitions>
  <inkml:trace contextRef="#ctx0" brushRef="#br0">1 36 13184,'0'0'768,"5"-2"-512,29-7-50,0 1 0,0 2 0,0 1 1,1 2-1,-1 1 0,1 2 1,35 4-1,-49-1-109,-1 0 1,0 2-1,0 0 1,0 2-1,31 14 0,-38-15-13,-1 1 0,0 1 0,0 0-1,-1 0 1,0 1 0,0 1-1,-1 0 1,0 0 0,8 13-1,-17-22-54,0 0 0,0 0 0,0 0 0,-1 0 0,1 0 0,0 0 0,-1 0 0,1 1 0,-1-1 0,1 0-1,-1 0 1,1 1 0,-1-1 0,0 0 0,0 1 0,0-1 0,0 0 0,0 1 0,0-1 0,0 0-1,0 3 1,-1-3-10,0 0 0,0 0 0,1 0 0,-1 0 0,0 0 1,0 0-1,0 0 0,0 0 0,0-1 0,0 1 0,0 0 0,0-1 0,-1 1 0,1 0 0,0-1 0,0 0 0,0 1 0,-2-1 0,-8 3 32,1-2-1,-1 0 1,0 0 0,-13-1 0,13 0-23,-133-9 368,15 0-4439,107 9-6005</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3.644"/>
    </inkml:context>
    <inkml:brush xml:id="br0">
      <inkml:brushProperty name="width" value="0.025" units="cm"/>
      <inkml:brushProperty name="height" value="0.025" units="cm"/>
      <inkml:brushProperty name="color" value="#849398"/>
    </inkml:brush>
  </inkml:definitions>
  <inkml:trace contextRef="#ctx0" brushRef="#br0">203 440 14848,'-30'-6'42,"17"5"-26,1-2 0,-1 0 0,-16-6 0,26 7-15,0 1 1,-1-1-1,1 0 0,0 0 0,0 0 1,1 0-1,-1 0 0,0-1 0,1 1 1,-1-1-1,1 1 0,0-1 1,0 0-1,0 0 0,0 0 0,-2-6 1,2 4-2,1-1 0,0 1 0,0 0 0,1-1 0,-1 1 0,1-1 0,0 1 0,1-1 0,-1 1 0,1-1 0,0 1 0,1 0 0,-1-1 0,1 1 0,4-8 0,1-4 0,2 1 0,0 0 0,15-19 0,-8 15 0,0 0 0,2 1 0,0 1 0,1 0 0,30-21 0,-38 32 0,-1-1 0,1 2 0,1 0 0,-1 0 0,1 1 0,0 0 0,0 1 0,0 1 0,1 0 0,-1 0 0,1 2 0,21-2 0,-30 3 0,1 1 0,-1-1 0,0 1 1,0 0-1,0 0 0,1 0 1,-1 0-1,0 1 0,0 0 1,-1-1-1,1 2 0,0-1 1,-1 0-1,1 1 0,-1-1 1,5 6-1,-4-3 2,0 0 0,-1 0 0,1 0 0,-1 1 0,0-1 0,-1 1-1,0 0 1,0 0 0,0-1 0,2 10 0,-2 2 14,-1-1-1,0 1 0,-1-1 1,0 1-1,-1-1 0,-1 1 1,-8 27-1,3-21 90,-1 0 0,-1 0 0,-1-1 0,-2 0 0,0-1 0,-1-1 0,-1 0 0,0 0 0,-2-2 0,0 0 0,-1 0 0,-37 27 0,45-38-65,-1-2-1,1 1 0,-1-1 1,0-1-1,-1 0 0,1 0 1,-1-1-1,0 0 1,0-1-1,0 0 0,0-1 1,0 0-1,0-1 1,0 0-1,0 0 0,0-2 1,0 1-1,0-1 0,0-1 1,0 0-1,1 0 1,-1-1-1,1-1 0,0 0 1,-14-9-1,21 12-38,0 0 0,1 0 1,-1-1-1,0 1 0,1-1 0,0 1 0,-1-1 1,1 0-1,0 0 0,1 0 0,-3-5 0,3 6-14,1 1-1,-1-1 1,1 1-1,0 0 1,0-1-1,0 1 1,-1-1-1,1 1 1,1-1-1,-1 1 0,0-1 1,0 1-1,0 0 1,1-1-1,-1 1 1,1-1-1,-1 1 1,1 0-1,0-1 1,-1 1-1,1 0 1,0 0-1,0 0 1,0 0-1,0 0 0,0-1 1,0 2-1,0-1 1,0 0-1,3-1 1,7-5-888,0 1-1,1 0 1,12-4 0,8-2-8123</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5.993"/>
    </inkml:context>
    <inkml:brush xml:id="br0">
      <inkml:brushProperty name="width" value="0.025" units="cm"/>
      <inkml:brushProperty name="height" value="0.025" units="cm"/>
      <inkml:brushProperty name="color" value="#849398"/>
    </inkml:brush>
  </inkml:definitions>
  <inkml:trace contextRef="#ctx0" brushRef="#br0">238 1 13184,'0'0'0,"-17"81"0,9-31 0,0 9 128,0-1 128,-6 1 0,2-6 0,-4-9-128,-5-2 128,-1-5-256,0-15 0,-4-12-512,-7-24 0,3 2-8960</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6.547"/>
    </inkml:context>
    <inkml:brush xml:id="br0">
      <inkml:brushProperty name="width" value="0.025" units="cm"/>
      <inkml:brushProperty name="height" value="0.025" units="cm"/>
      <inkml:brushProperty name="color" value="#849398"/>
    </inkml:brush>
  </inkml:definitions>
  <inkml:trace contextRef="#ctx0" brushRef="#br0">0 6 6400,'8'-1'149,"4"-1"43,2 1 0,-1 0 0,0 1 0,0 0 0,0 1 0,0 1 0,20 5 0,-15 0 51,1 1-1,-1 1 1,0 1-1,-1 0 0,0 1 1,0 1-1,-2 1 1,1 0-1,-2 1 1,22 25-1,-21-20-55,-1 0 1,-1 1-1,0 1 0,-2 0 0,0 1 0,-1 0 1,-2 0-1,11 39 0,-18-56-155,0-1 0,0 1 0,0-1 0,-1 1 0,1 0 0,-1-1 0,0 1 0,-1 0 0,1-1 0,-1 1 0,0-1 0,0 1 0,0-1 0,-1 1 0,1-1 0,-1 0 0,0 1 0,0-1 0,-1 0 0,1 0 0,-1-1 0,0 1 0,0-1 0,0 1 0,0-1 0,-1 0 0,0 0 0,1 0 0,-1-1 0,0 1 0,0-1 0,0 0 0,-7 3 0,-9 2-30,0 0 0,0 0 1,0-2-1,-42 5 0,1-7-2893,38-3-4170</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7.097"/>
    </inkml:context>
    <inkml:brush xml:id="br0">
      <inkml:brushProperty name="width" value="0.025" units="cm"/>
      <inkml:brushProperty name="height" value="0.025" units="cm"/>
      <inkml:brushProperty name="color" value="#849398"/>
    </inkml:brush>
  </inkml:definitions>
  <inkml:trace contextRef="#ctx0" brushRef="#br0">0 257 6528,'0'0'128,"9"-5"0,27-22 220,49-48 0,-5 4 1,-67 62-278,-1 0 0,2 1-1,-1 0 1,1 1 0,0 0 0,0 1-1,1 1 1,-1 0 0,1 1 0,1 1-1,-1 0 1,17 0 0,-21 2 79,-1 1 1,1 0-1,-1 0 0,1 2 1,-1-1-1,0 1 0,0 1 0,0 0 1,0 0-1,0 1 0,0 0 1,-1 1-1,0 0 0,0 0 1,0 1-1,-1 0 0,1 1 1,11 12-1,-16-15-55,-1 0-1,1 0 1,-1 1 0,0-1-1,-1 1 1,1 0 0,-1 0 0,0 0-1,0 0 1,0 0 0,-1 0-1,0 1 1,0-1 0,0 0-1,0 1 1,-1 6 0,-1-4 2,0 0 0,0 0 0,-1 0 0,0-1 0,-1 1 0,1 0 0,-2-1 0,1 0 0,-1 0 0,-5 8 0,-1 0 25,-1-1 0,-1 0 0,-1 0 0,0-1 0,-1-1 0,0 0 1,-1-1-1,-31 19 0,-222 99 1371,244-122-1511,24-7 10,0 0 0,-1 0 0,1 0 0,0 0 0,-1 0 0,1 0 0,0 0 0,0-1 0,-1 1 0,1 0 0,0 0 0,0 0 0,0 0 0,-1-1 0,1 1 0,0 0 0,0 0 0,0-1 0,0 1 0,-1 0 1,1 0-1,0-1 0,0 1 0,0 0 0,0-1 0,0 1 0,0 0 0,0 0 0,0-1 0,0 1 0,0 0 0,0-1 0,0 1 0,0 0 0,0 0 0,0-1 0,0 1 0,0 0 0,0-1 1,2-4-107,0 0 1,0 0-1,1 1 1,-1-1-1,1 1 1,6-8 0,22-22-2213,5-2-6740</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7.496"/>
    </inkml:context>
    <inkml:brush xml:id="br0">
      <inkml:brushProperty name="width" value="0.025" units="cm"/>
      <inkml:brushProperty name="height" value="0.025" units="cm"/>
      <inkml:brushProperty name="color" value="#849398"/>
    </inkml:brush>
  </inkml:definitions>
  <inkml:trace contextRef="#ctx0" brushRef="#br0">1455 0 10112,'-60'27'557,"-2"-3"1,-92 22 0,-128 14 1197,172-41-1241,0 6 0,-151 54 0,180-43-835,-91 56 0,77-38-1981,90-52 1992,0 1 0,1 0 0,-1 0 0,1 0 0,0 1 0,0-1 0,0 1 0,1 0 0,-1 0 0,1 1 0,0-1 0,0 1 0,1-1 0,-3 7 0,-5 7-4362</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7.910"/>
    </inkml:context>
    <inkml:brush xml:id="br0">
      <inkml:brushProperty name="width" value="0.025" units="cm"/>
      <inkml:brushProperty name="height" value="0.025" units="cm"/>
      <inkml:brushProperty name="color" value="#849398"/>
    </inkml:brush>
  </inkml:definitions>
  <inkml:trace contextRef="#ctx0" brushRef="#br0">823 28 11776,'-32'10'18,"-138"41"64,129-42-73,1-2 0,-57 2 1,50-7 86,-92-7 0,117 2-51,-1-1 1,0 0 0,1-2-1,0-1 1,0-1 0,-25-12 0,-15-11 359,49 18-192,13 12-209,0 1 1,0 0-1,0-1 1,0 1-1,0 0 1,0-1-1,0 1 1,0 0-1,0-1 1,0 1-1,0 0 1,0-1-1,0 1 1,1 0-1,-1-1 1,0 1-1,0 0 1,0 0-1,0-1 1,1 1-1,-1 0 1,0 0-1,0-1 1,1 1-1,-1 0 1,0 0-1,1 0 1,-1-1-1,1 1 1,1-1 8,1 0 0,-1 0 0,1 0 0,-1 1 0,1-1 0,0 1 0,-1 0 0,1 0 0,0 0 0,4 0 0,27 5 83,-1 2 0,-1 1 0,1 2 0,57 25 0,-20-1 112,66 44 0,-94-51-1211,67 59 0,-64-46-7231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5.721"/>
    </inkml:context>
    <inkml:brush xml:id="br0">
      <inkml:brushProperty name="width" value="0.05" units="cm"/>
      <inkml:brushProperty name="height" value="0.05" units="cm"/>
    </inkml:brush>
  </inkml:definitions>
  <inkml:trace contextRef="#ctx0" brushRef="#br0">0 162 9856,'0'0'5653,"2"5"-5418,99 318 1706,-86-262-1786,-12-44-81,1 1 0,0-1 0,1 0 0,1 0 0,1-1 0,1 0-1,15 25 1,-10-22 15,0 0-1,-1 1 1,-1 0-1,-1 1 0,0 0 1,6 25-1,-13-28 99,-3-14-135,1 0 0,-1 0 0,1-1 0,0 1 0,0 0 0,0 0 0,1-1 0,-1 1 0,1-1 0,0 1 0,4 4 0,-6-7 54,13-23 22,57-144-75,24-46 22,-30 93-342,51-100-618,-91 168 229,20-41-1037,-10 34-2208,-33 53 1317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4.911"/>
    </inkml:context>
    <inkml:brush xml:id="br0">
      <inkml:brushProperty name="width" value="0.05" units="cm"/>
      <inkml:brushProperty name="height" value="0.05" units="cm"/>
    </inkml:brush>
  </inkml:definitions>
  <inkml:trace contextRef="#ctx0" brushRef="#br0">0 4728 3968,'8'-75'640,"-4"68"78,-1 11-297,2 10 360,-2 8-70,-1 0 1,-1 31-1,-1-47-520,0-5-103,0 0 0,0-1-1,0 1 1,0 0 0,1 0 0,-1 0 0,0 0-1,1 0 1,-1 0 0,0 0 0,1-1 0,-1 1-1,1 0 1,-1 0 0,1-1 0,0 1 0,-1 0-1,1-1 1,0 1 0,-1 0 0,1-1-1,0 1 1,0-1 0,3 2 3266,-9-35-2564,24-604 1791,-6 307-2199,-11 184 3,30-217 0,-25 306-342,-3 0 1,-3-65-1,-2 67-8,2 1 0,12-80-1,31-137 72,9-49 66,15 24-27,27-151 72,-80 360-198,4 0-1,4 2 0,4 1 1,4 1-1,3 1 0,86-148 0,-95 186-18,2 2 0,2 1 0,60-66 0,157-98 0,-244 203 0,18-16 0,-1 0 0,0-1 0,-2-1 0,-1-1 0,19-30 0,-10 15 0,-19 28 0,1 1 0,0 0 0,0 0 0,0 1 0,0 0 0,1 0 0,0 1 0,0 0 0,1 0 0,-1 1 0,1 0 0,0 1 0,0 0 0,11-3 0,14-1 0,0 2 0,52-3 0,-85 8 0,17-1 12,-1 1-1,1 1 0,-1 1 0,1 0 0,-1 2 0,0 0 0,0 0 1,0 2-1,0 0 0,24 13 0,-27-12 1,-2 1 0,1 0 0,-1 1 0,0 0 0,-1 1-1,0 0 1,-1 1 0,0 0 0,-1 1 0,0 0 0,-1 0 0,13 24 0,6 28 86,37 132 1,-3 75 66,-17-81-165,20 116 0,-27 74 0,-2-22 0,54 474 0,-85-789 0,17 319 139,-38 579 0,-16-536 117,31-385-704,-1 0 0,0 0 0,-2 0 0,-11 32 0,15-50-1212</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8.279"/>
    </inkml:context>
    <inkml:brush xml:id="br0">
      <inkml:brushProperty name="width" value="0.025" units="cm"/>
      <inkml:brushProperty name="height" value="0.025" units="cm"/>
      <inkml:brushProperty name="color" value="#849398"/>
    </inkml:brush>
  </inkml:definitions>
  <inkml:trace contextRef="#ctx0" brushRef="#br0">6 362 14336,'0'0'-128,"-1"6"-640,1-5 769,-4 26-354,4-27 343,0 1 1,-1-1-1,1 1 0,0-1 0,0 1 1,0-1-1,0 1 0,0-1 0,0 1 1,0-1-1,0 0 0,1 1 0,-1-1 0,0 1 1,0-1-1,0 1 0,0-1 0,0 1 1,1-1-1,-1 0 0,0 1 0,0-1 1,1 0-1,-1 1 0,0-1 0,1 0 1,-1 1-1,0-1 0,1 0 0,-1 1 1,1-1-1,-1 0 0,0 0 0,1 0 1,-1 1-1,1-1 0,-1 0 0,1 0 1,-1 0-1,1 0 0,-1 0 0,0 0 1,1 0-1,-1 0 0,1 0 0,-1 0 1,1 0-1,-1 0 0,1 0 0,-1 0 1,1-1-1,-1 1 0,0 0 0,1 0 1,-1 0-1,1-1 0,0 1 0,21-13-360,0 0 0,-1-1 0,0-2-1,20-18 1,24-19-808,174-110-2965,-150 104 1609,-28 17 1254</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8.651"/>
    </inkml:context>
    <inkml:brush xml:id="br0">
      <inkml:brushProperty name="width" value="0.025" units="cm"/>
      <inkml:brushProperty name="height" value="0.025" units="cm"/>
      <inkml:brushProperty name="color" value="#849398"/>
    </inkml:brush>
  </inkml:definitions>
  <inkml:trace contextRef="#ctx0" brushRef="#br0">1 71 6528,'0'0'256,"10"-4"64,10-5 39,0 2 0,1 0 0,0 2 0,0 0 0,0 1 0,1 1 0,-1 1 1,1 1-1,0 1 0,-1 1 0,27 4 0,-18 2-195,1-1-1,0-2 1,1-2-1,-1 0 1,1-2-1,-1-2 1,0 0-1,35-9 1,24-11-1977,-45 8-5675</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9.098"/>
    </inkml:context>
    <inkml:brush xml:id="br0">
      <inkml:brushProperty name="width" value="0.025" units="cm"/>
      <inkml:brushProperty name="height" value="0.025" units="cm"/>
      <inkml:brushProperty name="color" value="#849398"/>
    </inkml:brush>
  </inkml:definitions>
  <inkml:trace contextRef="#ctx0" brushRef="#br0">707 491 13184,'0'0'149,"-11"-4"86,-12-5-124,-1-1 154,-1 1 1,0 1-1,-33-6 1,29 10-19,-179-31 1531,185 28-1537,-1 0 0,1-1 0,1-1 0,-1-1 0,2-2 0,-34-21 0,44 25-101,-8-6 206,-27-24 0,42 36-305,1-1 1,0 0-1,0-1 0,0 1 1,1 0-1,-1-1 0,1 0 1,0 1-1,0-1 0,0 0 0,0 0 1,1 0-1,0 0 0,-1-1 1,0-5-1,3 7-22,-1 0 0,1 1 0,0-1 0,-1 1-1,1-1 1,0 1 0,0-1 0,1 1 0,-1 0 0,0-1 0,1 1 0,0 0-1,-1 0 1,1 0 0,0 0 0,0 0 0,0 1 0,0-1 0,0 1 0,1-1 0,-1 1-1,5-2 1,3-3 33,2 2-1,-1-1 1,23-4-1,-17 5-32,1 2 0,0 1 0,-1 0-1,1 1 1,0 1 0,0 0 0,-1 2 0,1 0 0,-1 0-1,0 2 1,0 0 0,0 2 0,-1-1 0,17 10 0,-4 0 17,-1 1-1,0 2 1,-1 0 0,-2 2 0,0 0 0,39 45-1,-54-51-42,-10-15 6,0 0 1,0 0-1,0 0 1,0 0 0,0 0-1,0 0 1,0 1-1,0-1 1,0 0 0,0 0-1,0 0 1,0 0-1,0 0 1,0 0 0,0 1-1,0-1 1,0 0-1,0 0 1,0 0 0,-1 0-1,1 0 1,0 0-1,0 0 1,0 1 0,0-1-1,0 0 1,0 0-1,0 0 1,0 0 0,-1 0-1,1 0 1,0 0-1,0 0 1,0 0 0,0 0-1,0 0 1,0 0-1,-1 0 1,1 0-1,0 0 1,0 0 0,0 0-1,0 0 1,0 0-1,-1 0 1,1 0 0,0 0-1,0 0 1,0 0-1,-30-10-56,19 6 36,-190-91-1303,106 48-1235,89 44 2270,0 0-1,1 0 1,0 0 0,0-1-1,0 1 1,0-1 0,-5-6-1,8 8 177,0 0 1,1-1-1,-1 1 0,1 0 0,-1-1 0,1 1 0,0-1 1,0 1-1,0-1 0,1 0 0,-1 1 0,0-1 1,1 0-1,0 0 0,0 1 0,0-1 0,0 0 0,1-3 1,1-7-490,1 1 0,0 0 1,1 0-1,8-16 1,4-7-5735</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9.468"/>
    </inkml:context>
    <inkml:brush xml:id="br0">
      <inkml:brushProperty name="width" value="0.025" units="cm"/>
      <inkml:brushProperty name="height" value="0.025" units="cm"/>
      <inkml:brushProperty name="color" value="#849398"/>
    </inkml:brush>
  </inkml:definitions>
  <inkml:trace contextRef="#ctx0" brushRef="#br0">795 134 12160,'-6'3'256,"-58"23"192,-364 161 2026,403-175-2257,1-2-1,-2 0 0,1-2 1,-1-1-1,-1 0 0,-41 3 1,65-10-203,0 1 1,0-1-1,1 0 1,-1 0-1,0-1 1,0 1-1,0 0 1,1-1-1,-1 0 0,0 0 1,0 1-1,1-2 1,-1 1-1,1 0 1,-1 0-1,1-1 1,-1 0-1,1 1 1,0-1-1,0 0 0,0 0 1,0 0-1,0 0 1,0 0-1,-1-3 1,1 1-14,1 0 1,-1 0 0,1 0-1,0 0 1,0 0 0,0 0-1,1 0 1,-1 0-1,1 0 1,0 0 0,0 0-1,1-1 1,-1 1 0,1 0-1,0 0 1,0 0 0,2-4-1,3-7-50,1 0-1,0 0 1,1 1-1,1 0 1,1 1 0,-1 0-1,21-20 1,88-75-2863,-116 106 2827,74-62-9301</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9.822"/>
    </inkml:context>
    <inkml:brush xml:id="br0">
      <inkml:brushProperty name="width" value="0.025" units="cm"/>
      <inkml:brushProperty name="height" value="0.025" units="cm"/>
      <inkml:brushProperty name="color" value="#849398"/>
    </inkml:brush>
  </inkml:definitions>
  <inkml:trace contextRef="#ctx0" brushRef="#br0">289 588 13952,'-51'4'8,"36"-2"-21,-1 0 0,0-2 1,-20-1-1,32 0 1,1 1 0,-1-1 0,1 0 0,-1 0 0,1 0 0,0 0 0,-1 0 0,1-1 0,0 0 0,0 0 0,0 1 0,0-2 0,0 1 0,1 0 1,-1-1-1,1 1 0,-1-1 0,1 0 0,0 1 0,0-1 0,0 0 0,0-1 0,1 1 0,-1 0 0,1 0 0,0-1 0,0 1 0,0-1 0,0 1 0,1-1 0,-1 1 0,1-4 0,-1-11-54,0 0 0,2 0 0,0 0 0,7-32 0,-3 23 98,2 0 0,1 0 0,1 0 0,1 1 0,1 1 0,15-25 0,-16 34-4,0 0 1,1 1 0,1 0 0,0 0 0,1 2-1,0 0 1,1 0 0,1 1 0,28-18 0,-37 26-9,0 1 1,1 0-1,-1 0 1,0 1 0,1 0-1,-1 0 1,1 0-1,0 1 1,0 0 0,0 0-1,0 1 1,-1 0-1,11 1 1,-14-1-8,1 1 1,0 0-1,-1 1 1,1-1 0,-1 1-1,1-1 1,-1 1-1,1 0 1,-1 0-1,0 0 1,0 1-1,0-1 1,0 1-1,-1 0 1,1 0-1,-1 0 1,1 0-1,-1 0 1,0 0-1,0 1 1,-1-1-1,1 1 1,-1-1 0,1 1-1,0 4 1,0 1 35,0 1 1,0-1-1,-1 1 1,0 0 0,-1 0-1,0-1 1,0 1 0,-1 0-1,-3 15 1,0-9 33,-1 0-1,-1-1 1,0 1 0,0-1 0,-12 17-1,2-6 48,-2-1 0,-1 0-1,0-2 1,-2 0 0,-39 33-1,49-47-96,-1 0 0,1-1 1,-2 0-1,1 0 0,-1-2 0,0 1 0,-18 5 0,25-10-37,0-1-1,0 0 0,0 0 0,0 0 1,0-1-1,-1 0 0,1 0 1,0 0-1,0-1 0,0 0 0,0 0 1,0 0-1,0-1 0,0 0 0,1 0 1,-1-1-1,1 1 0,-1-1 1,-7-6-1,9 6-7,0 0 0,0 0 0,1-1 0,-1 0 0,1 0 0,0 0 0,0 0 0,0 0-1,1-1 1,-1 1 0,1-1 0,0 1 0,0-1 0,-1-5 0,1-1-406,0 0 0,0 0 1,1 0-1,1 0 0,1-15 0,2-32-8819</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0.176"/>
    </inkml:context>
    <inkml:brush xml:id="br0">
      <inkml:brushProperty name="width" value="0.025" units="cm"/>
      <inkml:brushProperty name="height" value="0.025" units="cm"/>
      <inkml:brushProperty name="color" value="#849398"/>
    </inkml:brush>
  </inkml:definitions>
  <inkml:trace contextRef="#ctx0" brushRef="#br0">76 703 16384,'-6'0'127,"-1"-1"-82,-30-5 153,36 6-192,-1-1 1,1 0-1,-1 1 1,1-1-1,0 0 1,-1 1-1,1-1 1,0 0-1,0 0 1,-1 0-1,1 0 1,0 0-1,0 0 1,0 0 0,0-1-1,0 1 1,1 0-1,-1-1 1,0 1-1,1 0 1,-1-1-1,1 1 1,-1-1-1,0-1 1,1-3-3,0 0 1,1-1 0,-1 1 0,1 0-1,0 0 1,1 0 0,-1 0-1,1 0 1,1 0 0,-1 0-1,1 1 1,0-1 0,4-5-1,9-13 17,28-32-1,-38 47-20,35-36 0,2 2 0,2 2 0,74-54 0,-72 61 0,75-41 0,-101 64 0,1 0 0,0 2 0,1 1 0,-1 0 0,2 2 0,30-5 0,-46 10 11,0 1-1,-1-1 0,1 2 0,0-1 0,0 1 0,-1 0 0,1 1 0,7 2 0,-14-4-6,0 0 0,0 1 0,0-1 0,1 1 0,-1-1-1,0 1 1,0 0 0,-1-1 0,1 1 0,0 0 0,0 0 0,0 0 0,0 0 0,-1-1-1,1 1 1,0 0 0,-1 0 0,1 0 0,-1 1 0,1-1 0,-1 0 0,1 2-1,-1-1 3,0 0-1,0 0 1,-1 0-1,1 0 1,-1 0-1,0 0 0,1 0 1,-1 0-1,0 0 1,0 0-1,0 0 0,0 0 1,-1-1-1,1 1 1,0 0-1,-1-1 0,-2 3 1,-8 8 74,0-1 0,-1-1 0,-1 0 0,1-1 0,-2 0 0,1-1 0,-1 0 0,0-1 0,-1-1 0,0-1 0,0 0 0,-19 3 0,21-5-24,0-1 0,-1-1-1,1 0 1,-1 0 0,1-2 0,-1 0 0,1 0-1,0-1 1,-1-1 0,1-1 0,0 0 0,1 0-1,-1-1 1,-16-10 0,29 14-58,-1 1-1,1-2 1,0 1 0,0 0-1,0 0 1,-1 0 0,1-1-1,0 1 1,0 0 0,1-1-1,-1 1 1,0-1 0,0 1-1,1-1 1,-1 0 0,1 1-1,-1-1 1,1 1 0,0-1-1,0 0 1,0 1 0,-1-1-1,2 0 1,-1 1 0,0-1-1,0 0 1,0 1 0,1-1-1,-1 0 1,1 1 0,-1-1-1,1 1 1,0-1 0,0 1-1,1-3 1,3-5-101,0 1 1,1-1-1,0 1 0,12-12 1,-4 6-421,0 1 0,2 1 1,0 1-1,0 0 1,1 1-1,0 1 0,22-9 1,19-7-9142</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0.546"/>
    </inkml:context>
    <inkml:brush xml:id="br0">
      <inkml:brushProperty name="width" value="0.025" units="cm"/>
      <inkml:brushProperty name="height" value="0.025" units="cm"/>
      <inkml:brushProperty name="color" value="#849398"/>
    </inkml:brush>
  </inkml:definitions>
  <inkml:trace contextRef="#ctx0" brushRef="#br0">1 0 13952,'0'0'0,"14"65"0,-8-41 0,4-12-256,-2-12 128,2-16-640,13-10 0,-1 0-7680</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1.510"/>
    </inkml:context>
    <inkml:brush xml:id="br0">
      <inkml:brushProperty name="width" value="0.025" units="cm"/>
      <inkml:brushProperty name="height" value="0.025" units="cm"/>
      <inkml:brushProperty name="color" value="#849398"/>
    </inkml:brush>
  </inkml:definitions>
  <inkml:trace contextRef="#ctx0" brushRef="#br0">330 1509 11136,'-79'90'618,"67"-78"-493,0-1-1,-1 0 1,0-1-1,-1 0 1,-20 9-1,-76 26 169,67-30-863,132-34-2822,-38 9-2368</inkml:trace>
  <inkml:trace contextRef="#ctx0" brushRef="#br0" timeOffset="1">1849 1248 13440,'268'-237'-3640,"-187"173"2782,126-77 1,-198 135 889,59-31 54,-61 34 9,0 0-1,0 0 1,0 1 0,1 0-1,-1 0 1,1 1-1,12-1 1,-19 2-64,-1 0 1,1 0 0,0 0-1,0 0 1,0 0 0,0 0-1,0 0 1,0 0 0,0 1-1,0-1 1,0 0 0,-1 0 0,1 1-1,0-1 1,0 1 0,0-1-1,-1 1 1,1-1 0,0 1-1,0-1 1,-1 1 0,1 0-1,0-1 1,-1 1 0,1 0-1,-1 0 1,1 0 0,-1-1-1,1 1 1,-1 0 0,0 0-1,1 0 1,-1 0 0,0 0-1,0-1 1,0 1 0,0 0-1,0 0 1,0 0 0,0 0-1,0 1 1,0 4 101,-1-1 0,0 0 0,-1 0 0,1 0 0,-1 0 0,-3 5 0,-2 6 42,-1 0 0,-1 0 0,-1-1 0,0 0 0,-1-1 0,0 0-1,-1 0 1,-1-2 0,0 1 0,-1-2 0,0 0 0,-1 0 0,0-1 0,0-1 0,-1-1 0,0 0 0,-1-1 0,0-1 0,-24 6 0,37-11-164,-1 0 1,1 0-1,-1 0 1,0-1-1,1 0 1,-1 0-1,0 0 1,1 0-1,-1-1 1,1 0-1,-1 0 1,1 0-1,-1-1 1,1 1-1,-1-1 1,1 0-1,0 0 1,0 0-1,0-1 1,-3-3-1,2 2-166,1 0 0,0-1 0,1 0 0,-1 0 0,1 0 0,0 0-1,1 0 1,-1-1 0,1 1 0,0-1 0,0 0 0,0 1 0,1-1 0,0 0 0,0-7 0,-3-25-8229</inkml:trace>
  <inkml:trace contextRef="#ctx0" brushRef="#br0" timeOffset="2">2633 759 16128,'-10'1'256,"-42"1"-57,21 1-104,0-2-1,-1 0 1,1-3 0,0 0 0,-46-11-1,70 11-84,1 0-1,0-1 1,-1 1-1,1-1 1,0-1-1,0 1 0,0-1 1,1 0-1,-1-1 1,1 1-1,0-1 0,0 0 1,1 0-1,0 0 1,-1-1-1,-5-11 0,8 12-4,-1 0-1,2-1 1,-1 1-1,0 0 0,1-1 1,0 1-1,1 0 0,-1-1 1,1 1-1,0-1 0,0 1 1,0-1-1,1 1 1,0-1-1,0 1 0,1-1 1,-1 1-1,1 0 0,0 0 1,1 0-1,3-7 0,4-3-4,0 1 0,1 1 0,1 0 0,0 0 0,1 1 0,0 1 0,16-11 0,15-8 0,51-25 0,64-27-120,4 8-1,202-64 0,-359 136 113,28-10-170,1 1 1,0 2-1,0 2 0,65-6 1,-96 13 135,0 0 0,1 0 0,-1 0 0,0 1 1,0-1-1,0 1 0,1 0 0,-1 0 0,0 1 0,6 3 1,-8-4 26,0 0 1,-1 0 0,1 0-1,-1 1 1,1-1 0,-1 1-1,0-1 1,0 1 0,1 0 0,-1-1-1,0 1 1,0 0 0,-1 0-1,1-1 1,0 1 0,-1 0-1,1 0 1,-1 0 0,1 0-1,-1 0 1,0 0 0,0 4 0,0 1-55,0 1 0,0-1 0,-1 1 0,0-1 0,0 1 0,-1-1 1,0 0-1,0 1 0,-1-1 0,0-1 0,0 1 0,-1 0 1,0-1-1,0 1 0,0-1 0,-1 0 0,0-1 0,0 1 0,0-1 1,-1 0-1,-10 8 0,-35 14-2214,-4-1-5439</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1.959"/>
    </inkml:context>
    <inkml:brush xml:id="br0">
      <inkml:brushProperty name="width" value="0.025" units="cm"/>
      <inkml:brushProperty name="height" value="0.025" units="cm"/>
      <inkml:brushProperty name="color" value="#849398"/>
    </inkml:brush>
  </inkml:definitions>
  <inkml:trace contextRef="#ctx0" brushRef="#br0">723 7 16384,'-8'1'-384,"-42"8"-176,29-5-71,-1-1 0,-35 1-1,43-6-637,23-5 328,25-3 101,-1 6 320,0 1 0,1 1 0,-1 3 0,0 0 0,1 2 0,-1 2 0,36 9 0,-63-13 436,-1 0 1,1 1-1,-1 0 0,0 0 1,0 0-1,1 0 0,-1 1 1,-1 0-1,1 0 0,0 0 1,-1 1-1,0 0 0,5 5 1,-7-7 87,0 1 1,-1 0-1,1 0 0,-1 0 1,0 0-1,1 0 0,-1 0 1,-1 1-1,1-1 0,0 0 1,-1 0-1,0 1 0,0-1 1,0 0-1,0 1 0,0-1 1,-1 0-1,1 1 0,-1-1 1,0 0-1,0 0 0,0 0 1,-3 6-1,-2 2 181,0 0 0,-1 0 0,0 0-1,-1-1 1,0 0 0,-1-1 0,0 0 0,0 0-1,-16 10 1,-17 11 441,-47 25-1,44-29-225,-256 138 2670,236-135-2600,-2-2 0,-127 32 0,189-58-581,-43 6-1805,24-7-5593</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2.534"/>
    </inkml:context>
    <inkml:brush xml:id="br0">
      <inkml:brushProperty name="width" value="0.025" units="cm"/>
      <inkml:brushProperty name="height" value="0.025" units="cm"/>
      <inkml:brushProperty name="color" value="#849398"/>
    </inkml:brush>
  </inkml:definitions>
  <inkml:trace contextRef="#ctx0" brushRef="#br0">57 199 16895,'-2'-7'-25,"0"1"-1,1-1 0,0 0 1,0 0-1,0 1 0,1-11 0,0 13 13,0 1-1,1-1 1,0 0-1,0 1 0,0-1 1,1 1-1,-1-1 1,1 1-1,-1 0 0,1 0 1,0 0-1,0 0 1,1 0-1,2-3 1,4-2 5,0 1 1,0 0-1,0 0 1,1 1 0,0 0-1,1 1 1,-1 0-1,1 1 1,0 0 0,0 1-1,0 0 1,16-2 0,9 0-4,1 2 0,58 1 1,-67 3 10,0 1 0,-1 1 0,0 1 0,1 2 0,-2 0 0,51 20 0,-75-25-1,0 0 1,0-1 0,0 2-1,0-1 1,0 0-1,-1 0 1,1 0 0,0 1-1,-1-1 1,1 1 0,-1 0-1,1-1 1,-1 1 0,0 0-1,2 3 1,-2-4 1,-1 1 0,0-1 0,0 0 0,0 1 0,0-1 0,0 0 0,0 1 0,0-1 0,-1 1 0,1-1 0,0 0 0,-1 1 0,1-1 0,-1 0 0,1 0 0,-1 1 0,0-1 0,0 0 0,1 0 0,-1 0 0,0 0 0,0 0 0,0 0 0,0 0 0,0 0 0,-2 1 0,-4 3 19,0 0 0,0 0-1,-1-1 1,1 0 0,-1 0 0,0-1 0,0 0 0,0 0-1,-10 1 1,-12 2 73,-39 2 0,18-3 148,0-3 1,-66-5-1,96 1-110,0-1-1,0 0 1,1-2-1,0 0 1,0-2-1,0 0 1,1-1-1,-30-17 0,47 25-121,0-1-1,1 0 1,-1 0-1,0 0 0,1 0 1,-1 0-1,1 0 0,-1-1 1,1 1-1,0 0 0,-1-1 1,1 1-1,0-1 1,0 0-1,0 1 0,0-1 1,0 0-1,1 1 0,-1-1 1,0 0-1,1 0 0,-1 0 1,1 0-1,0 1 1,0-1-1,-1 0 0,1 0 1,1-3-1,0 1-257,1 0-1,0 1 0,0-1 1,0 1-1,0 0 1,1-1-1,-1 1 1,1 0-1,0 0 1,0 1-1,6-6 1,13-10-10695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8.446"/>
    </inkml:context>
    <inkml:brush xml:id="br0">
      <inkml:brushProperty name="width" value="0.05" units="cm"/>
      <inkml:brushProperty name="height" value="0.05" units="cm"/>
    </inkml:brush>
  </inkml:definitions>
  <inkml:trace contextRef="#ctx0" brushRef="#br0">1 4828 5120,'8'-19'59,"11"-25"-187,-16 35 322,-9 20 427,-3 3 1318,4-12 225,4-25 316,1 11-2919,0-37 757,6-351 2223,26-191-441,29 0-1406,5-81-304,-9 72-118,-39 475-251,6 0 0,5 1 1,5 2-1,83-192 0,-29 110-21,-24 50 0,104-178 0,-152 305 0,3 1 0,0 1 0,1 0 0,1 2 0,2 0 0,0 2 0,1 0 0,1 2 0,1 0 0,1 2 0,1 1 0,37-16 0,-45 23 0,1 0 0,0 2 0,1 0 0,0 2 0,0 0 0,43-3 0,-54 7 0,0 1 0,0 1 0,0 0 0,0 1 0,-1 0 0,1 0 0,0 1 0,-1 1 0,0-1 0,0 2 0,0-1 0,-1 2 0,1-1 0,-1 1 0,0 1 0,11 9 0,30 32 16,-3 1 0,-1 3 0,76 113 0,-98-124-6,-1 0-1,-2 2 0,-2 0 0,-1 1 0,-3 1 0,16 78 0,-3 54 34,-8 0 0,-4 204-1,-50 359 86,-16 81 235,42-554-250,-2 168 30,6-272-132,-38 250-1,39-394-115,2-8-176,-1-1 0,0 0 0,0 0 0,-1 0 0,-5 12-1,34 3-14608,-17-18 13653</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4.064"/>
    </inkml:context>
    <inkml:brush xml:id="br0">
      <inkml:brushProperty name="width" value="0.025" units="cm"/>
      <inkml:brushProperty name="height" value="0.025" units="cm"/>
      <inkml:brushProperty name="color" value="#849398"/>
    </inkml:brush>
  </inkml:definitions>
  <inkml:trace contextRef="#ctx0" brushRef="#br0">203 272 12672,'-9'-8'106,"4"4"-93,-24-22-11,-39-45 0,61 64 35,1-1 0,0 1-1,0-1 1,1-1 0,0 1 0,0-1 0,1 0 0,0 0 0,1 0 0,0-1 0,0 1 0,1-1 0,-1-9 0,3 18-34,0-1 1,0 1 0,0 0 0,0 0 0,0 0 0,0 0 0,0-1 0,1 1 0,-1 0-1,0 0 1,1 0 0,-1 0 0,1 0 0,-1 0 0,1 0 0,-1 0 0,1 0-1,0 0 1,0 0 0,-1 0 0,1 0 0,0 0 0,0 1 0,0-1 0,0 0-1,0 0 1,0 1 0,0-1 0,0 1 0,0-1 0,0 1 0,0 0 0,1-1-1,-1 1 1,0 0 0,0 0 0,0 0 0,0 0 0,1 0 0,-1 0 0,0 0 0,0 0-1,0 0 1,0 0 0,1 1 0,-1-1 0,0 0 0,0 1 0,0-1 0,0 1-1,0 0 1,0-1 0,0 1 0,0 0 0,0-1 0,0 1 0,0 0 0,-1 0-1,1 0 1,0 0 0,0 0 0,-1 0 0,1 0 0,-1 0 0,1 1 0,2 3-9,-1 0 1,0 0 0,0 0-1,0 0 1,0 0 0,-1 1-1,0-1 1,0 1 0,-1-1-1,1 0 1,-1 1 0,-2 10-1,0 9-79,-10 35 0,10-50 53,-56 194-3169,35-140-3456</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4.539"/>
    </inkml:context>
    <inkml:brush xml:id="br0">
      <inkml:brushProperty name="width" value="0.025" units="cm"/>
      <inkml:brushProperty name="height" value="0.025" units="cm"/>
      <inkml:brushProperty name="color" value="#849398"/>
    </inkml:brush>
  </inkml:definitions>
  <inkml:trace contextRef="#ctx0" brushRef="#br0">162 0 16639,'0'0'-128,"2"7"-511,2 17 485,0 1 0,-2 0 1,-1-1-1,-1 1 1,-1 0-1,-1 0 0,-1-1 1,-2 1-1,-13 43 1,18-66 139,0-1 1,0 0 0,-1 0-1,1 0 1,-1 1 0,1-1-1,-1 0 1,1 0-1,-1 0 1,1 0 0,-1 0-1,0 0 1,0 0 0,1 0-1,-1 0 1,0-1 0,0 1-1,0 0 1,-2 1 0,2-2 3,1 0 1,-1-1-1,0 1 0,1 0 1,-1 0-1,0 0 1,1-1-1,-1 1 1,0 0-1,1-1 1,-1 1-1,1-1 0,-1 1 1,1-1-1,-1 1 1,1-1-1,-1 1 1,1-1-1,0 1 0,-1-1 1,1 1-1,0-1 1,-1 0-1,1 0 1,-17-49-253,10 16 363,1 0 0,2-1 1,0-50-1,5 86-68,0-1 0,0 0 0,0 0 1,0 1-1,0-1 0,0 1 0,0-1 0,0 1 1,0-1-1,0 1 0,-1-1 0,1 1 0,0 0 0,0 0 1,-1-1-1,1 1 0,1 1 0,-1 3 0,1-1 0,-1 0 0,0 1 0,-1-1 0,1 1 0,-1-1 0,1 1 0,-1-1-1,-1 1 1,1-1 0,-1 1 0,0-1 0,0 1 0,0-1 0,-3 8 0,1-4 45,0 0 0,-1 0 0,1-1 0,-1 1 1,-1-1-1,0 0 0,-8 10 0,12-16-83,1 0 0,-1-1 0,1 1 0,-1 0-1,0-1 1,1 1 0,-1 0 0,0-1 0,0 1 0,1-1 0,-1 1-1,0-1 1,0 0 0,0 1 0,0-1 0,0 0 0,0 1 0,1-1-1,-1 0 1,0 0 0,0 0 0,0 0 0,0 0 0,0 0 0,0 0-1,0 0 1,0 0 0,0-1 0,0 1 0,0 0 0,1 0 0,-1-1-1,0 1 1,0-1 0,0 1 0,0-1 0,1 1 0,-1-1 0,0 1-1,1-1 1,-2-1 0,0-1-344,0 0-1,0 0 0,0 0 1,0-1-1,1 1 1,-1 0-1,1-1 0,0 1 1,-1-6-1,-1-7-7692</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5.001"/>
    </inkml:context>
    <inkml:brush xml:id="br0">
      <inkml:brushProperty name="width" value="0.025" units="cm"/>
      <inkml:brushProperty name="height" value="0.025" units="cm"/>
      <inkml:brushProperty name="color" value="#849398"/>
    </inkml:brush>
  </inkml:definitions>
  <inkml:trace contextRef="#ctx0" brushRef="#br0">625 1 128,'0'0'896,"-4"64"-640,-12-21 128,-10 7 512,-15 3 0,-17 6-256,-13-5 0,-10 3-512,2 1 128,-8-1-512,6-9 128,0 3-2944</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5.419"/>
    </inkml:context>
    <inkml:brush xml:id="br0">
      <inkml:brushProperty name="width" value="0.025" units="cm"/>
      <inkml:brushProperty name="height" value="0.025" units="cm"/>
      <inkml:brushProperty name="color" value="#849398"/>
    </inkml:brush>
  </inkml:definitions>
  <inkml:trace contextRef="#ctx0" brushRef="#br0">401 0 18559,'0'0'0,"-40"38"0,-31 27-384,8-16 0,3-7-1023,9-10 127,6-11-128,9-5 128,2 0-7296</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5.776"/>
    </inkml:context>
    <inkml:brush xml:id="br0">
      <inkml:brushProperty name="width" value="0.025" units="cm"/>
      <inkml:brushProperty name="height" value="0.025" units="cm"/>
      <inkml:brushProperty name="color" value="#849398"/>
    </inkml:brush>
  </inkml:definitions>
  <inkml:trace contextRef="#ctx0" brushRef="#br0">157 1 18303,'0'0'0,"-69"32"-1152,43-18 1,3-4-1409,5-4 0,-2 0-4480</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35.233"/>
    </inkml:context>
    <inkml:brush xml:id="br0">
      <inkml:brushProperty name="width" value="0.05" units="cm"/>
      <inkml:brushProperty name="height" value="0.05" units="cm"/>
    </inkml:brush>
  </inkml:definitions>
  <inkml:trace contextRef="#ctx0" brushRef="#br0">0 1 2560,'15'8'108,"-12"-7"-56,-1 1 0,1-1 0,0 1 1,-1-1-1,1 0 0,0 0 1,0 0-1,0 0 0,0-1 0,5 1 1,-15-5 3111,-7-5-1330,13 9-1808,1 0-1,0 0 1,-1 0 0,1 0-1,0 0 1,-1 0 0,1 0 0,0 0-1,-1 0 1,1 0 0,0 0 0,-1 0-1,1 0 1,0 1 0,-1-1 0,1 0-1,0 0 1,0 0 0,-1 0 0,1 1-1,0-1 1,0 0 0,-1 0-1,1 1 1,0-1 0,0 0 0,0 0-1,-1 1 1,1-1 0,0 0 0,0 1-1,0-1 1,0 0 0,0 0 0,0 1-1,0-1 1,0 0 0,-1 1-1,1-1 1,0 0 0,0 1 0,0-1-1,1 0 1,-1 1 0,0-1 0,0 1-1,0 8 110,0 0 0,1 0 1,0 0-1,0 0 0,1-1 0,1 1 0,-1 0 0,1-1 0,1 1 0,-1-1 0,2 0 0,-1 0 0,6 7 0,11 14 348,48 51 0,-45-55-140,-23-24-339,151 179 1806,-147-173-1698,0-1 1,0 0 0,1 0 0,0 0-1,0-1 1,13 10 0,-17-14 100,-4-2-176,0 0 0,1 0-1,-1 0 1,0 0 0,1 0-1,-1 0 1,1 0 0,0-1-1,-1 1 1,1-1 0,0 1-1,0-1 1,0 1 0,0-1-1,-1-1 1,-2-4 38,-15-14-8,-1 1 1,0 1 0,-1 1 0,-28-18 0,-23-21 83,51 39-118,-6-4 143,-28-33-1,52 52-156,5 7 3,14 17 28,28 31 8,152 113-58,-196-164-50,0-1 0,0 0 0,1 0-1,-1 0 1,0 0 0,0 1-1,1-1 1,-1 0 0,0 0-1,1 0 1,-1 0 0,0 0-1,1 0 1,-1 0 0,0 1 0,0-1-1,1 0 1,-1 0 0,0 0-1,1 0 1,-1 0 0,0-1-1,1 1 1,-1 0 0,0 0-1,1 0 1,-1 0 0,0 0 0,0 0-1,1 0 1,-1-1 0,0 1-1,0 0 1,1 0 0,-1 0-1,0-1 1,0 1 0,1 0 0,-1 0-1,0-1 1,0 1 0,0 0-1,0 0 1,1-1 0,-1 1-1,0 0 1,0-1 0,0 1-1,0 0 1,0 0 0,0-1 0,0 1-1,0 0 1,0-1 0,0 1-1,0 0 1,0-1 0,0 1-1,0 0 1,0-1 0,0 1-1,0 0 1,0 0 0,0-1 0,-1 1-1,1-1 1</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0.401"/>
    </inkml:context>
    <inkml:brush xml:id="br0">
      <inkml:brushProperty name="width" value="0.05" units="cm"/>
      <inkml:brushProperty name="height" value="0.05" units="cm"/>
    </inkml:brush>
  </inkml:definitions>
  <inkml:trace contextRef="#ctx0" brushRef="#br0">0 3230 7040,'0'-63'21,"1"57"108,1 9 141,5 18 630,3 7 937,-8-25 635,2-11-1808,19-167 1639,-11 58-1790,29-276 848,-1 3-440,-21 112-345,0-11-128,1 188-310,6-47 87,-24 106-145,-2 0 0,-7-50-1,-1-33 66,9 57-10,2 0 0,26-130 0,16 37-7,-36 129-128,1 1 0,2 0 0,1 1 0,2 0 0,1 1 0,25-35 0,-1-3 0,-27 44 0,0 0 0,32-38 0,-37 52 0,0 1 0,1-1 0,0 2 0,0-1 0,0 1 0,1 1 0,0 0 0,1 0 0,-1 1 0,1 0 0,0 1 0,0 0 0,0 1 0,1 0 0,-1 1 0,23-1 0,-7 0 0,1 2 0,-1 0 0,0 2 0,0 1 0,43 10 0,-56-9 0,0 1 0,-1 1 0,0 0 0,0 1 0,0 0 0,-1 1 0,0 0 0,0 1 0,-1 1 0,0 0 0,0 0 0,14 18 0,-5-2 0,-1 1 0,-1 0 0,-2 2 0,0 0 0,-2 1 0,-1 0 0,-2 1 0,-1 0 0,-1 1 0,9 61 0,11 72-5,9 69 32,5 355 357,-23-228-202,4 139 105,-33-216-38,1-132 14,6-136-211,1 0-1,-7 24 1,2-14-79,-2-54-2896,8 3-532,0-4-7169</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1.697"/>
    </inkml:context>
    <inkml:brush xml:id="br0">
      <inkml:brushProperty name="width" value="0.05" units="cm"/>
      <inkml:brushProperty name="height" value="0.05" units="cm"/>
    </inkml:brush>
  </inkml:definitions>
  <inkml:trace contextRef="#ctx0" brushRef="#br0">475 808 9216,'0'0'3477,"-9"5"-2858,-21 15-92,-8 6 799,-65 33-1,97-57-1258,0-1 0,-1 1 0,1-1-1,0 0 1,-1 0 0,1-1 0,-1 0 0,1 0 0,-1 0-1,1-1 1,0 0 0,-1 0 0,1-1 0,0 0 0,0 0-1,0 0 1,0-1 0,0 0 0,1 0 0,-1 0 0,1-1-1,0 0 1,-7-6 0,1 1-20,0-1-1,1 0 1,0-1-1,1-1 1,0 1-1,1-1 1,0-1-1,1 1 1,-9-23-1,6 4 4,1-1 0,1-1 0,2 1 0,1-1-1,2 0 1,1 0 0,1-1 0,2 1-1,2 0 1,0 0 0,3 0 0,0 0 0,3 1-1,13-36 1,-15 49-45,0 0-1,2 0 0,0 1 1,2 0-1,23-32 1,-27 42-6,-1 1 1,1 1 0,0-1-1,1 1 1,0 0 0,0 1-1,0 0 1,0 0 0,1 1-1,0 0 1,0 1 0,0 0-1,0 0 1,0 1 0,11-2-1,-4 3 5,0 0-1,1 0 1,-1 2-1,1 0 1,-1 1-1,0 1 1,0 0-1,0 1 0,0 1 1,0 0-1,-1 2 1,0-1-1,-1 2 1,1 0-1,-1 0 1,14 13-1,-1 0 10,-2 1 0,0 2 0,-2 0 0,0 1 0,-2 2 0,35 55 0,-38-51 41,-2 1 0,-1 1 0,-1 0 0,-2 1 0,-2 0 0,-1 1 0,9 67 0,-16-80-17,0 0-1,-1-1 1,-2 1-1,0 0 1,-1 0 0,-1-1-1,-2 1 1,0-1-1,-1 0 1,0 0 0,-2-1-1,-1 0 1,0 0-1,-15 21 1,16-30-27,-1 0 1,0-1-1,-1 0 1,0-1-1,0 0 1,-1 0-1,0-1 1,-1 0-1,0-1 0,0-1 1,0 0-1,-1 0 1,0-2-1,0 1 1,0-1-1,-1-1 1,-25 3-1,15-5-206,0 0 0,0-1 0,0-1 1,0-2-1,0 0 0,1-2 0,0 0 0,-1-2 0,-31-13 0,-29-17-3089,0-2-6997</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28.087"/>
    </inkml:context>
    <inkml:brush xml:id="br0">
      <inkml:brushProperty name="width" value="0.05" units="cm"/>
      <inkml:brushProperty name="height" value="0.05" units="cm"/>
    </inkml:brush>
  </inkml:definitions>
  <inkml:trace contextRef="#ctx0" brushRef="#br0">0 1747 6272,'0'0'3733,"3"-7"-3264,-2 7-463,5-16 182,1 0 1,1 0-1,0 1 0,2 0 0,-1 1 0,14-15 0,391-415 3133,24-23-2183,-228 253-830,-3 1-83,-158 168-80,73-76 435,-119 117-480,-1 0 0,1 0 0,-1 0 1,1 0-1,-1 0 0,0-1 0,-1 1 0,3-8 0,-3 6-77,1 0 0,0 1 0,0-1-1,1 0 1,0 1 0,0-1 0,0 1 0,1 0-1,0 0 1,7-8 0,-9 12-130,0 3-334</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30.889"/>
    </inkml:context>
    <inkml:brush xml:id="br0">
      <inkml:brushProperty name="width" value="0.05" units="cm"/>
      <inkml:brushProperty name="height" value="0.05" units="cm"/>
    </inkml:brush>
  </inkml:definitions>
  <inkml:trace contextRef="#ctx0" brushRef="#br0">1 1850 128,'0'0'7701,"8"-9"-7232,9-9-300,132-151 1753,-96 101-877,4 2 1,113-104-1,-72 90-715,91-84 279,292-251 75,-129 117-451,-285 235-107,-42 37-29,1 2-1,1 1 0,45-29 1,-68 48-56,0 0 1,1 0-1,-1 0 0,0 0 1,-1-1-1,1 1 1,-1-1-1,0 0 0,5-10 1,-4 7 5,0 1 1,1-1-1,0 1 1,0 0-1,1 0 1,6-6 0,78-69-49,-87 76 1,2 1-21,12 4-1764,-13 1 93,6 0-7097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21.915"/>
    </inkml:context>
    <inkml:brush xml:id="br0">
      <inkml:brushProperty name="width" value="0.05" units="cm"/>
      <inkml:brushProperty name="height" value="0.05" units="cm"/>
    </inkml:brush>
  </inkml:definitions>
  <inkml:trace contextRef="#ctx0" brushRef="#br0">894 835 5632,'0'0'7573,"-7"3"-6613,-61 31 744,-106 45-550,105-49-456,53-22-558,0-1-1,0 0 1,0-1-1,0-1 1,-1 0-1,0-1 0,-33 2 1,28-6-44,1 0 0,0-2 0,0-1 0,1-1 0,-1 0 0,1-2 0,-22-8 0,30 9-74,0-1-1,0-1 0,0 1 1,1-2-1,0 0 0,0 0 0,1-1 1,1 0-1,-1-1 0,1 0 0,-14-22 1,11 13-17,2 1 0,0-2 1,1 1-1,1-1 0,1 0 1,0-1-1,2 0 0,0 0 1,2 0-1,0 0 0,2-1 1,0 1-1,1-1 0,1 1 1,1-1-1,1 1 0,1 0 1,1 0-1,10-29 0,-8 34-5,0 0 0,0 1 0,2 0 0,0 1 0,0 0 0,1 0 0,1 1 0,24-23 0,8-2 0,62-42 0,-53 42 0,-31 24 0,1 0 0,0 1 0,1 1 0,1 1 0,43-13 0,-29 13 0,0 2 0,1 2 0,41-3 0,-61 9 0,1 0 0,-1 1 0,0 1 0,0 1 0,1 1 0,-2 0 0,1 2 0,0 0 0,20 9 0,-23-7 0,-1 1 0,0 0 0,-1 1 0,0 1 0,0 0 0,-1 1 0,0 1 0,-1 0 0,0 1 0,14 20 0,-11-11 0,-1 2 0,0 0 0,-2 0 0,-1 1 0,-1 0 0,-1 1 0,-2 0 0,0 1 0,4 39 0,-8-41 0,-1-1 0,-1 1 0,-1 0 0,-2 0 0,0 0 0,-2 0 0,-1 0 0,0-1 0,-2 0 0,-14 33 0,13-41 5,-1-1 0,-1 0-1,0-1 1,-1 0-1,0 0 1,-1-1-1,-1-1 1,0 0 0,-1 0-1,0-2 1,0 0-1,-1 0 1,-30 13-1,4-5 9,-1-2 0,0-2 0,0-2 0,-58 10-1,24-12-1654,35-7-1071,-1-2 0,0-1 0,0-3 1,0-1-1,-43-10 0,13-1 3353</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38.358"/>
    </inkml:context>
    <inkml:brush xml:id="br0">
      <inkml:brushProperty name="width" value="0.05" units="cm"/>
      <inkml:brushProperty name="height" value="0.05" units="cm"/>
    </inkml:brush>
  </inkml:definitions>
  <inkml:trace contextRef="#ctx0" brushRef="#br0">101 114 3328,'0'0'6784,"8"-1"-6422,4-1-266,-2 1 76,0-1-1,-1 1 1,1-2 0,0 1 0,-1-1 0,1-1-1,-1 0 1,0 0 0,16-11 0,-35 11 2063,-22 2-1676,-37 1-441,68 1-65,-25 0 395,-48 7 0,94-11-499,0 0 1,0-1-1,0-1 0,-1-1 1,0-1-1,0-1 0,18-11 1,-21 11-100,-99 34 65,67-19 134,7-4 5,0 0-1,1 1 1,-1 1 0,1-1-1,0 1 1,0 0 0,0 1-1,1 0 1,-1 1 0,1-1-1,1 1 1,-8 8 0,14-14-54,0 0 0,0 0 0,0 0 0,0 0 0,-1 0 0,1 0 0,0 0 0,0 0 0,0 0 0,0 0 0,0 0 0,0 1 0,0-1 0,0 0 0,0 0 0,0 0 0,0 0 0,-1 0 0,1 0 0,0 0 0,0 0 0,0 1 1,0-1-1,0 0 0,0 0 0,0 0 0,0 0 0,0 0 0,0 0 0,0 0 0,0 1 0,0-1 0,0 0 0,0 0 0,0 0 0,0 0 0,0 0 0,0 0 0,1 0 0,-1 0 0,0 1 0,0-1 0,0 0 0,0 0 0,0 0 1,0 0-1,0 0 0,0 0 0,0 0 0,0 0 0,0 0 0,0 0 0,1 0 0,-1 1 0,0-1 0,0 0 0,0 0 0,0 0 0,0 0 0,1 0 0,10-1 3,16-7-30,20-14-162,-28 12-117,1 2-1,36-12 0,-49 19 286,-3 4 21,-9 4 0,-6 3 0,-34 34 128,42-45-444,4-8-440,4-9-924,8-2-1840,-7 10-2240</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6:14.018"/>
    </inkml:context>
    <inkml:brush xml:id="br0">
      <inkml:brushProperty name="width" value="0.05" units="cm"/>
      <inkml:brushProperty name="height" value="0.05" units="cm"/>
      <inkml:brushProperty name="color" value="#722E04"/>
    </inkml:brush>
  </inkml:definitions>
  <inkml:trace contextRef="#ctx0" brushRef="#br0">899 1599 128,'0'0'17791,"-5"-1"-17684,-18-5 42,1 0 1,1-2-1,-1-1 0,1 0 1,-29-19-1,44 23-43,0 1-1,0-2 1,0 1-1,0-1 1,-8-11-1,-17-15 286,24 25-332,-1 0 0,1-1 0,-9-12 0,11 12-27,0 1-1,-1 1 1,0-1 0,0 1 0,-11-8 0,9 8 15,1-1 1,0 0-1,0 0 1,1 0 0,-8-12-1,-18-19 180,23 27-177,-1 0 1,-10-19-1,-12-13 33,32 43-83,-8-10 52,0 0 0,-1 1 0,0 0 0,-1 0-1,0 1 1,-16-10 0,20 14-42,-1-1 0,1 1 0,0-1 0,0 0 0,1-1 0,-1 1 1,1-1-1,-8-12 0,4 3 4,1 0 1,1-1 0,-6-17-1,-22-32 114,21 42-121,-5-13 114,8 10-121,8 20 0,1 0 0,-1 0 0,1-1 0,0 1 0,-1-11 0,1 9 0,0 1 0,0 1 0,-1-1 0,0 0 0,0 1 0,-5-8 0,-7-16 0,-14-33 0,19 43 0,3 5 0,0 2 0,0 0 0,1-1 0,1 0 0,-7-28 0,-2-3 0,11 37 0,0 0 0,0-1 0,1 1 0,0-1 0,0 1 0,1-11 0,0 13 0,0 0 0,1 4 0,-1 1 0,1-1 0,0 1 0,0-1 0,0 1 0,0-1 0,0 1 0,1-1 0,-1 1 0,0-1 0,1 1 0,-1-1 0,1 1 0,-1-1 0,1 1 0,0 0 0,0-1 0,0 1 0,0 0 0,-1 0 0,3-2 0,26-13 0,-26 14 0,0 1 0,0 0 0,0-1 0,0 0 0,0 1 0,-1-1 0,5-4 0,-2 2 0,-1 0 0,1 0 0,0 0 0,1 1 0,-1 0 0,1 0 0,-1 0 0,7-1 0,21-13 0,-21 9 0,25-13 0,-35 20 0,0 1 0,0-1 0,0 1 0,0-1 0,0 1 0,0 0 0,0-1 0,0 1 0,0 0 0,0 1 0,0-1 0,0 0 0,0 0 0,0 1 0,0-1 0,0 1 0,3 1 0,39 18 0,-25-12 0,-1 1 0,-1 0 0,27 20 0,112 91 0,-130-100 0,-16-14 0,-1 2 0,1-1 0,-2 1 0,1 1 0,-1 0 0,0 0 0,9 15 0,-16-22 0,0-1 0,-1 0 0,1 0 0,0 1 0,0-1 0,0 0 0,0 0 0,0 0 0,0 0 0,1 0 0,-1 0 0,0-1 0,0 1 0,1 0 0,-1 0 0,0-1 0,1 1 0,-1-1 0,3 1 0,13 6 0,-32-17 0,0 0 0,0-2 0,0 1 0,-24-28 0,21 20 0,-1 2 0,-35-27 0,17 21 0,0 2 0,-1 1 0,-49-17 0,22 15 0,62 19 0,2 3 0,0 0 0,0 0 0,0 0 0,0 0 0,1 0 0,-1 0 0,0 0 0,0 0 0,0 0 0,1 1 0,-1-1 0,0 0 0,0 1 0,1-1 0,-1 0 0,0 1 0,0-1 0,1 1 0,-1-1 0,1 1 0,-1-1 0,0 2 0,-1 0 0,-29 5 0,24-6 0,0 0 0,0 0 0,0 1 0,1 0 0,-1 1 0,0 0 0,1 0 0,0 0 0,-1 1 0,-7 5 0,8-2 0,-1-1 0,1 1 0,1 0 0,-1 1 0,1-1 0,1 1 0,-1 0 0,1 0 0,1 1 0,-1-1 0,1 1 0,1-1 0,0 1 0,0 0 0,-1 13 0,2-8 0,1 0 0,1 1 0,0-1 0,0 0 0,1 0 0,1 1 0,1-1 0,0-1 0,6 15 0,38 81-3,26 67 134,-62-145-100,1-1-1,2-1 0,1 0 0,1-1 0,1 0 1,2-2-1,0 0 0,2-1 0,1-1 1,1-2-1,40 31 0,-52-43-26,0 0-1,-1 1 1,-1 0-1,0 1 1,11 15-1,-11-16 18,1 0-1,0-1 1,1-1 0,1 1-1,14 7 1,-17-10-17,87 48 96,-55-33-72,-3 5 56,-33-22-60,1 0 0,-1 0 1,1-1-1,0 0 0,0 0 0,1-1 0,10 4 1,-38-13 84,14 5-91,0-1 0,0 0 0,0 0 0,1 0 0,-1-1-1,-5-3 1,-68-52 24,3-3-1,-120-124 1,46 41-39,140 133-3,0 1 0,1-2 0,1 1 0,0-1 0,0 0 0,1-1 0,1 1 0,0-2 0,1 1 0,-6-20 0,1 4 0,-23-45 0,22 52 0,0 0 0,-7-28 0,17 42 0,-1-27 0,2 31 0,-1 0 0,1 0 0,0 1 0,0-1 0,0 0 0,1 0 0,-1 0 0,1 0 0,0 0 0,0 0 0,0 0 0,1 1 0,-1-1 0,1 1 0,0-1 0,3-4 0,0-2 0,-2-1 0,1 1 0,-1-1 0,-1 0 0,0 0 0,-1 0 0,0 0 0,-1-22 0,2 3 0,5-12 0,4-3 0,-6 36 0,3 2 0,-6 6 0,1 0 0,-1 0 0,0 0 0,0 0 0,0 0 0,1 1 0,-1-1 0,0 1 0,1-1 0,-1 1 0,1 0 0,-1 0 0,0 0 0,1 0 0,-1 0 0,1 1 0,3 0 0,5 1 0,-5-1 0,-1 0 0,0 0 0,0 1 0,0-1 0,0 1 0,0 0 0,7 5 0,18 6 0,-19-9 0,1 0 0,0 1 0,-1 0 0,0 1 0,20 13 0,-26-15 0,0 0 0,-1 0 0,1 0 0,-1 1 0,0-1 0,-1 1 0,1 0 0,-1 1 0,0-1 0,0 1 0,0-1 0,-1 1 0,3 11 0,-4-11 0,2-2 0,26 22 0,-23-19 0,-4-4 0,0-1 0,0 1 0,0-1 0,1 1 0,-1-1 0,1 0 0,-1 0 0,1 0 0,0 0 0,0-1 0,6 3 0,1-2 0,-7-2 0,-1 1 0,0-1 0,0 0 0,0 1 0,1-1 0,-1 1 0,0 0 0,0 0 0,0 0 0,0 0 0,0 0 0,0 0 0,-1 1 0,4 2 0,-1-2 0,-8-5 0,-31-22 0,28 21 0,1 0 0,0 0 0,0-1 0,0 1 0,-7-9 0,-12-16 0,14 15 0,0 0 0,-1 2 0,0-1 0,-24-17 0,31 27 0,0 1 0,0 0 0,0 0 0,-1 0 0,1 0 0,-8 0 0,-23-9 0,32 10 0,-3-1 0,-28-11 0,30 13 0,-2 3 0,1 0 0,0 1 0,0-1 0,0 1 0,1 0 0,-1 1 0,1-1 0,0 1 0,0 0 0,1 0 0,-1 1 0,1 0 0,0-1 0,1 1 0,0 0 0,-4 9 0,2-5 0,-1 1 0,-14 18 0,17-25 0,1-1 0,0 1 0,0 1 0,0-1 0,1 0 0,0 0 0,-1 1 0,1-1 0,1 0 0,-1 1 0,1-1 0,-1 1 0,1-1 0,1 1 0,-1-1 0,2 8 0,0 1 0,1 0 0,1 0 0,0-1 0,9 21 0,26 61 0,7 16 0,-39-97 0,1 1 0,0-1 0,1 0 0,0-1 0,19 19 0,13 11 0,41 58 0,-2-3 0,-19-24 0,32 34 0,-80-96 0,0-1 0,1 0 0,0 0 0,23 10 0,-24-14 0,-1 1 0,1 0 0,-1 1 0,-1 0 0,0 1 0,0 1 0,16 16 0,-16-10 0,8 9 0,0-1 0,34 32 0,-36-39 0,27 34 0,-33-36 0,1-1 0,0 0 0,1-1 0,23 18 0,47 38 0,-59-47 0,50 36 0,108 68 256,-93-51-256,-60-49 0,1-1 0,35 21 0,-45-31 0,0 0 0,22 22 0,-7-6 0,32 47 0,77 36 0,-97-80 0,64 61 0,-69-57 0,60 42 0,-56-46 0,55 53 0,-47-22 0,-39-44 0,31 31 0,-19-26 0,-2 0 0,36 51 0,-53-67 0,1-1 0,0 0 0,0 0 0,1-1 0,0-1 0,0 1 0,0-2 0,1 1 0,13 4 0,-10-4 0,0 1 0,-1 0 0,0 0 0,0 2 0,19 18 0,-6-3 0,1-1 0,2-1 0,35 22 0,-36-26 0,-6-6 0,-19-10 0,-8-2 0,4-1 0,0 0 0,0 0 0,-1 0 0,1 0 0,0-1 0,0 1 0,0 0 0,0-1 0,0 1 0,0 0 0,0-1 0,0 1 0,0-1 0,0 0 0,0 1 0,0-1 0,0 0 0,1 0 0,-2-1 0,-4-2 0,-165-98 0,37 19 0,-97-56 0,182 108 0,-19-16 0,-76-68 0,-39-29 0,145 119 0,2-3 0,1 0 0,1-3 0,-34-39 0,-50-51 0,65 70 0,22 23 2,-2 2 0,-1 1 0,-1 1 0,-38-18 0,-74-51-118,70 24 61,-1 0-146,56 50 163,2 0 1,0-2 0,2 0-1,0-1 1,1-1 0,1-1-1,-20-41 1,14 28-91,-51-66 0,19 28-94,40 53 168,0 1 0,-2 0 1,-1 2-1,-33-31 0,38 39 38,-243-214-352,211 181 381,16 13-109,-2 2-1,-56-43 0,72 61-24,1 0 0,-16-18 0,109 112 121,-39-35 0,3-1 0,1-3 0,67 52 0,304 264 0,-218-179 0,-105-98 0,213 177 0,-5-12 60,-152-121-13,-45-35 104,-53-44-13,62 44 0,-93-78-121,0 0 1,-1 2 0,-1 1 0,-1 0 0,23 29-1,-21-25 2,0 0 1,1-1-1,1-1 0,46 32 0,-43-34-13,-1 1 1,0 0-1,-2 2 1,32 37-1,-36-43-6,-58-54 0,-74-54 0,-94-66-38,-14-10-158,183 141 172,-128-96-201,136 99 186,2-2 0,1-1-1,-27-35 1,45 55 39,20 27 0,13 12 0,2 0 0,1-2 0,45 39 0,97 68 0,-84-71 0,107 79 0,49 40 0,-211-159 0,1-2 0,0-1 0,63 32 0,-189-127 0,-77-52-25,-83-66-56,-522-393-303,691 524 348,-211-158-227,267 188 31,-41-50 0,68 75 205,92 88 27,167 122 0,-88-76 0,6 14-16,217 170-74,-283-241 23,9 7-122,-98-61 150,-15-15 27,0 1 0,0-1 0,0 1 0,0-1 0,1 0 0,-1 0 0,1 0 0,-1 0 0,1 0 0,5 1 0,-8-3 9,0 1-1,1-1 1,-1 0-1,0 0 1,0 0-1,1 0 1,-1 0-1,0 0 1,1 0 0,-1 0-1,0 0 1,1-1-1,-1 1 1,0 0-1,1 0 1,-1 0-1,0 0 1,0 0-1,1-1 1,-1 1 0,0 0-1,0 0 1,1 0-1,-1-1 1,0 1-1,0 0 1,1 0-1,-1-1 1,0 1-1,0 0 1,0 0 0,0-1-1,0 1 1,1 0-1,-1-1 1,0 1-1,0 0 1,0 0-1,0-1 1,0 1 0,0 0-1,0-1 1,0 1-1,0 0 1,0-1-1,0 1 1,0 0-1,0-1 1,0 1-1,-1 0 1,1-1 0,0 1-1,0 0 1,0 0-1,0-1 1,-1 1-1,1 0-12,-4-7-2,-2 0 1,1 0-1,-1 1 1,0 0 0,0 0-1,0 0 1,-14-8-1,4 2 8,-13-13 10,-34-39 0,36 36 0,-39-33 0,-62-40-27,-298-240-297,30-12 57,370 327 252,-24-24-30,-3 2 0,-73-53 0,97 82 45,-122-88 0,121 83 0,1-2 0,-46-49 0,51 52 0,55 35 0,149 118 0,-151-103 0,0 2 0,-2 1 0,-2 2 0,-1 0 0,23 41 0,20 25 0,-16-32 0,3-2 0,3-3 0,2-2 0,87 67 0,-130-116 0,0 0 0,1 0 0,0-2 0,0 0 0,28 9 0,-21-8 0,-43-18 0,0-1 0,0 0 0,1-1 0,0-1 0,-16-15 0,-86-80 0,95 84 0,-65-69 0,-129-173 0,190 228 0,-8-7 0,-3 1 0,-1 2 0,-3 2 0,0 2 0,-55-34 0,57 38 0,2-1 0,-54-58 0,44 40 0,37 43 20,16 21 24,18 24 20,4-3-37,2-1 0,1-1 0,59 50 0,-26-26-7,273 320-20,-121-126 0,-174-207 0,46 38 0,-132-137 0,-33-33 103,-87-129 0,-9-12 54,47 87-146,-188-166-1,291 285-10,1-1 0,-41-58 0,50 63 0,6 9 0,14 18 0,-2-2 0,0-1 0,1 0 0,-1 0 0,1 0 0,0 0 0,5 4 0,8-1 0,-16-8 0,0 0 0,1 1 0,-1-1 0,0 1 0,0-1 0,0 0 0,0 1 0,-1-1 0,1 0 0,0 1 0,-1-1 0,1 1 0,-1-1 0,0-1 0,0 0 0,-3-9 0,0 0 0,-1 1 0,-1-1 0,-10-16 0,-9-19 0,-75-179 0,91 188-866,9 31 606,-2-1-1,1 0 1,-1 1 0,0-1 0,-1 1 0,-4-12 0,25 43-2332,2 3 1365,-1 21-74,-35-108 3722,-15-116 0,29 161-2300,1 0 1,0 0-1,1 0 0,1 0 0,4-26 0,-4 34-58,1 1-1,0-1 1,0 1-1,1-1 1,0 1-1,0 0 1,0 0-1,1 0 0,0 0 1,0 1-1,0 0 1,1 0-1,0 0 1,8-7-1,-3 4-37,-1 0 1,0-1-1,-1 0 0,1 0 0,-2-1 0,1 0 1,-2 0-1,1-1 0,-1 0 0,5-13 0,-4 11-209,0 1-1,1 0 0,1 0 1,17-18-1,4-6-2390,2-3-6982</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6:36.470"/>
    </inkml:context>
    <inkml:brush xml:id="br0">
      <inkml:brushProperty name="width" value="0.35" units="cm"/>
      <inkml:brushProperty name="height" value="2.1" units="cm"/>
      <inkml:brushProperty name="color" value="#996600"/>
      <inkml:brushProperty name="inkEffects" value="pencil"/>
    </inkml:brush>
  </inkml:definitions>
  <inkml:trace contextRef="#ctx0" brushRef="#br0">178 1629 7168,'0'0'0,"0"0"0,0 0 128,-8 7 0,-4 5 0,-4 4 128,0 0 0,0-1 0,3-3 128,2-3 0,5-7 0,5-6-128,5-7 128,6-8-128,6-4 0,7-3-128,6-3 128,9-2-128,5-3 128,6-4-128,3-5 0,3-7 0,-1-7 0,-2-5 0,-2-2 0,-5 1 0,-3 4 0,-1 5-128,-2 8 128,-3 7-128,-3 8 128,-4 7-128,-5 3 128,-4 4-128,-5 3 128,-5 3-128,-4 3 128,-3 2-128,-3 3 128,-3 2-128,-6 7 128,-9 7-128,-8 10 128,-6 11-128,-5 9 128,-3 9-128,-2 7 128,-2 3-128,-2 1 0,-7-1 0,-3-3 0,-3-6 0,0-6 0,1-6 0,3-6 0,6-6 0,5-6 0,7-5 0,8-5 0,7-4 0,7-3 128,7-3-128,8-5 128,11-6-128,12-7 0,16-7 0,13-8 128,11-10-128,7-10 0,6-11 0,2-9 128,4-5-128,6-6 128,9-4-128,8 1 128,2 4-128,-3 10 128,-12 13-128,-13 13 0,-16 12 0,-13 9 128,-13 7-128,-11 6 0,-9 5 0,-7 3 0,-7 3 0,-10 3 0,-12 6 0,-13 6 0,-13 9 0,-12 8 0,-10 8 0,-7 10 0,-5 12 0,-3 9 0,1 6 0,3 1 0,6-2 0,4-5 0,2-7 0,4-9 0,5-10 0,7-9 0,9-10 0,9-7 0,8-7 0,9-5 0,8-6 0,8-6 0,11-5 0,11-6 0,10-7 0,10-7 0,7-9 0,5-8 0,6-8 0,4-7 0,4-4 0,4 1 128,0 2-128,2 4 128,0 4-128,-3 6 0,-7 7 0,-7 6 0,-7 6 0,-9 5 0,-8 5 0,-7 4 0,-7 5 0,-8 4 0,-5 2 0,-8 6 0,-9 8 0,-13 7 0,-14 9 0,-12 10 0,-12 10 0,-9 10 0,-6 9 0,-4 7 0,-3 4 0,2-1 0,4-4 0,6-7 0,5-7 0,6-9 0,10-8 0,8-8 0,9-8 0,10-7 0,9-6 0,10-6 0,12-7 0,12-7 0,9-5 0,7-7 0,8-6 0,5-9 0,7-8 0,21-21 0,12-11 0,5-2 0,-1 1 0,-4 5 0,-7 8 0,-11 8 0,-10 9 0,-10 9 0,-11 7 0,-9 8 0,-8 5 0,-7 6 0,-6 5 0,-5 3 0,-3 3 0,-2 1 0,-3 3 128,-5 4-128,-7 6 0,-8 5 0,-11 7 0,-10 7 0,-10 7 0,-9 10 0,-6 7 0,-4 6 0,0 1 0,3-1 0,5-5 0,9-6 0,9-7 0,10-9 0,10-9 128,7-7-128,8-10 0,9-12 0,8-13 0,11-15 0,11-13 0,11-14 0,11-8 0,10-7 0,7-2 128,6 1-128,3 3 0,-1 6 0,-5 6 0,-6 9 0,-10 7 0,-10 9 0,-9 8 0,-10 7 0,-9 9 0,-13 9 0,-14 10 0,-18 11 0,-17 9 0,-16 9 0,-16 9 0,-9 9 0,-8 11 0,-2 8 0,0 7 0,-5 5 0,-6 4 0,1-5 0,10-11 0,15-14 0,16-16 0,16-14 0,15-10 0,14-11 0,11-9 0,14-11 0,14-12 0,13-11 0,13-13 0,10-11 0,9-11 0,7-7 0,5-5 0,8-5 0,11-1 0,8 1 0,4 2 0,-3 9 0,-10 10 0,-14 10 0,-15 9 0,-13 9 0,-13 6 0,-8 6 128,-10 6 0,-7 6-128,-5 5 128,-5 4-128,-10 5 128,-11 7-128,-12 8 0,-11 7 0,-9 5 0,-10 6 0,-21 18 128,-10 10 0,0 8-128,4 5 0,5 2 0,9-3 0,10-6 0,9-9 0,12-11 0,9-15 128,12-17-128,11-18 128,13-21-128,13-18 127,11-14-127,12-10 0,13-6 0,10-5 0,11-3 0,13-6 0,14-10 0,7-5 0,2-4 0,-7 5 0,-13 9 0,-18 16 0,-17 17 0,-16 17 0,-15 14 0,-11 12 0,-11 11 0,-13 10 0,-13 12 0,-13 11 0,-13 10 0,-9 10 0,-8 7 0,-4 3 0,-4 1 0,0-2 0,3-5 0,8-7 0,9-8 0,11-7 0,11-7 0,9-7 0,10-6 0,11-7 0,12-9 0,13-8 128,11-10-128,11-10 128,11-11-128,8-8 0,8-8 0,5-3 0,-1 1 0,-3 4 0,-8 9 0,-8 9 0,-11 9 0,-9 9 0,-10 9 0,-8 9 0,-7 9 0,-7 11 0,-8 10 0,-6 9 0,-7 4 0,-5 2 0,-5 1 0,-2-3 0,1-4 0,2-5 0,4-6 0,3-5 0,7-5 0,3-4 0,5-3 0,2-3 0,5-2 0,4-1 0,5-3 0,5-3 0,4-4 0,3-2 0,-1-1 0,0 0 0,-4 0 0,-5 3 0,-2 2 0,-4 3 0,-3 4 0,-2 1 0,0 3 0,-1 0 0,1 1 0,1 0 0,1 0 0,1 1 0,-2 0 0,-3 4 0,-5 4 0,-8 7 0,-13 10 0,-11 10 0,-12 8 0,-10 11 0,-9 9 0,-5 7 0,-2 5 0,-2 3 0,0-2 0,-1-3 0,0-5 0,-1-6 0,0-3-128,3-6 128,4-4 0,7-6 0,8-7-128,8-7 128,10-5-127,9-5-1,8-6-512,9-6 0,8-7-512,6-5-8320,4-4 5120</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04.910"/>
    </inkml:context>
    <inkml:brush xml:id="br0">
      <inkml:brushProperty name="width" value="0.1" units="cm"/>
      <inkml:brushProperty name="height" value="0.6" units="cm"/>
      <inkml:brushProperty name="color" value="#CC9900"/>
      <inkml:brushProperty name="inkEffects" value="pencil"/>
    </inkml:brush>
  </inkml:definitions>
  <inkml:trace contextRef="#ctx0" brushRef="#br0">586 419 5504,'-2'5'0,"0"11"0,-1 3 128,0-7-128,1-10 128,0-9 0,0-6 0,0-3 0,0 1 0,0 4 0,-2 4 0,0 7 0,-4 8 128,-4 8 0,-4 9 0,-3 7 128,-1 4 128,2 4-128,2 3 0,2 1-128,1-2 0,3-3 128,1-4 0,2-4 0,1-4 128,1-4-128,1-5 128,1-4-128,1-5 0,1-3-128,1-6 0,1-9-128,2-8 128,1-10-128,1-10 128,1-8-128,2-8 0,1-6-128,0-3 128,3 0 0,1 2 0,-3 3-128,-3 7 128,-4 6-128,-2 8 128,-3 8-128,-1 11 128,-5 13 0,-2 13 0,-3 16 0,-2 15 0,-2 15-128,-3 12 128,-1 9 0,0 3 0,0 0 0,1-2 0,0-2-1,2-5 1,2-5 0,2-7 0,4-9 0,3-8 0,3-10 0,4-14 0,3-16-128,5-18 128,4-18-128,4-14 128,2-13-128,2-10 128,-1-7-128,-2-2 0,-2 2 0,-3 5 0,-3 8 0,-4 10 0,-1 10 0,-3 10 0,0 10 0,-2 11 0,-2 14 0,-1 15 0,-3 18 0,-3 16 0,-2 14 0,-2 10 0,-2 6 0,-1-1 0,2-3 0,0-6 0,3-7 0,1-9 0,2-9 0,1-13 0,2-15 0,2-14 0,2-16 0,2-13 0,2-11 0,3-11 0,3-12 0,1-9 0,1-8 0,0-3 0,0 2-128,-1 5 128,-1 7-128,-1 10 128,-1 10-128,-1 11 128,0 13-128,-2 14 128,0 14-128,-2 15 128,0 16-128,-1 14 128,0 14-128,-2 8 128,-2 7 0,-2 0 0,-2-3 0,-1-7 0,0-11 0,0-12 0,2-11 0,2-12 0,0-12 0,1-13 0,2-14 0,2-16 0,2-14-128,1-12 128,3-12-128,2-7 0,2-6 1,1 0-1,1 4 0,-1 9 0,0 10 0,0 11 0,-1 14 0,-1 13 128,-2 17-128,-3 15 128,-4 17-128,-4 17 128,-4 15-128,-3 14 128,-5 10 0,-3 5 0,-3-1 0,-1-5 0,-2-7 0,1-11 0,2-10 0,2-12 0,2-10 0,3-10 0,0-7 0,2-7 0,1-6 0,0-8 0,3-7 0,5-9 0,4-9 0,6-10 0,5-8 0,5-7 0,2-7 0,3-2 0,0-2 0,-2 4 0,-2 6 0,-2 7 0,-4 9 0,-2 9 0,-1 7 0,-3 10 0,0 5 0,-2 8 0,0 5 0,-3 9 0,-1 9 0,-2 12 0,-2 11 0,-4 13 0,-2 9 0,-4 7 0,-3 2 0,-2-2 0,-1-6 0,2-6 0,1-11 0,5-9 0,3-10 0,5-11 0,4-11 0,5-13 0,4-13 0,4-11 0,2-11 0,3-10 0,2-10 0,1-8 0,1-5 0,-2-3 0,-1 0 0,-1 3 0,-1 6 0,-2 7 0,-2 10 0,-1 10 0,-3 8 0,0 10 0,-2 8 0,-1 12 0,-2 11 0,-3 12 0,-2 12 0,-1 13 0,-3 11 0,-1 10 0,-2 5 0,-2 0 0,1-3 0,0-6 0,1-9 0,1-10 0,2-10 0,1-11 0,4-11 0,3-15 0,5-14 0,2-17 0,2-15 0,2-16 0,1-12 0,2-8 0,2-3 0,3 0 0,4 7 0,2 10 0,0 12 0,-2 13 0,-3 15 0,-4 14 0,-6 15-128,-6 18 128,-8 18 0,-6 17 0,-6 15 0,-3 12 0,-2 10 0,-2 5 0,0 2 0,2-4 0,1-7 0,1-9 0,2-11 0,2-12 128,1-12-128,4-9 128,2-10-128,2-8 128,3-9 0,2-8 0,3-10-128,4-10 128,2-10-128,1-9 128,3-9-128,0-7 0,2-7 0,0-3 128,3 0-128,0 2 0,0 3 0,-1 8 0,-1 7 0,-3 8 0,-3 9 0,-2 8 0,-1 9 0,-2 10 0,-2 15 0,-6 15 0,-5 15 0,-6 16 0,-4 13 0,-3 10 0,-3 6 0,1 1 0,-1-4 0,2-9 0,3-12 0,4-12 0,2-14 0,4-13 0,3-16 0,3-16 0,3-16 0,4-17 0,3-15 0,4-12 0,2-10 0,4-5 0,5-3 0,4 2 0,2 6 0,-1 10 0,0 11 0,-4 13 0,-2 12 0,-5 12 0,-4 12 0,-4 12 0,-4 14 0,-5 12 0,-3 13 0,-4 13 0,-3 12 0,-4 9 0,-3 9 0,-4 4 0,-3 2 0,0-1 128,2-6-128,2-10 0,4-11 0,5-15 128,3-19-128,6-18 127,7-20-127,6-17 128,6-18-128,6-15 0,4-15 0,3-11 0,3-7 0,2-2 0,1 3 0,-1 9 0,-3 13 0,-3 14 0,-4 16 0,-5 16 0,-3 19 0,-4 16 0,-6 15 0,-5 15 0,-7 15 0,-5 13 0,-7 13 0,-4 10 0,-4 7 0,0 1 0,-1-2 0,2-8 0,3-11 0,3-12 128,5-14-128,4-13 128,3-14-128,4-16 128,4-19-128,6-18 128,6-18-128,5-17 0,7-15 0,5-10 0,4-7 0,3 1 0,-1 7 0,-2 9 0,-4 13-128,-4 15 128,-4 13-128,-5 15 128,-5 15 0,-5 16 0,-4 19 0,-3 18 0,-6 18 0,-6 17 0,-5 14 0,-5 11 0,0 8 0,-1-2 0,0-6 0,1-14 0,3-14 0,2-17 128,4-16-128,2-19 128,3-19-128,5-20 128,6-19-128,6-18 0,6-17 0,7-13 0,6-8 0,3-3 0,1 0 0,-2 5 0,-3 10 0,-5 12 0,-5 16 0,-5 17 0,-3 20 0,-3 20 0,-4 16 0,-3 17 0,-5 15 0,-1 16 0,-2 14 0,1 10 0,1 9 0,1 0 0,1-2 0,2-10 0,0-13 0,1-14 0,-1-16 0,0-14 128,1-14-128,0-16 128,2-19-128,1-18 128,3-19-128,3-16 0,2-14 0,2-8 0,2-3 0,0 5 0,-1 9 0,-3 12 0,-2 14 0,-2 15 0,-1 18 0,-1 18 0,2 17-128,-2 15 128,1 14 0,-2 13 0,-1 13 0,-1 9 0,-3 6 0,-2 4 0,-1 2 0,-1-3 0,-2-5 0,2-10 0,0-11 0,1-13 0,0-12 0,1-13 0,1-10 0,1-12 128,-1-14-128,0-13 0,0-14 0,2-11 0,1-7 0,2-4 0,1 0 0,1 2 0,1 6 0,-1 9 0,-2 10 0,0 14 0,0 16 0,-1 17 0,1 17 0,1 16 0,0 13 0,0 11 0,-1 9 0,0 7 0,-1 3 0,-2-3 0,-1-5 0,-2-11 0,0-10 0,-2-12 0,0-12 0,0-13 0,1-11 0,-1-14 128,1-15-128,-1-17 0,3-18 0,1-16 0,2-16 0,1-7 0,2-2 0,0 6 0,1 10 0,-1 13 0,-1 15 0,-1 19 0,-2 23 0,-2 21 0,-1 21 0,-1 18 0,0 12 0,-1 8 0,-1 2 0,1-3 0,0-4 0,-1-9 0,1-10 0,1-9 0,0-11 0,1-8 0,0-9 0,-1-10 0,-2-12 0,-1-15 128,-2-16-128,2-15 0,3-13 0,3-8 0,5-4 0,3 0 0,2 4 0,0 10 0,-2 13 0,-2 18 0,-1 21 0,-2 22 0,-1 23 0,-2 20 0,0 15 0,-3 10 0,-1 6 0,-2 0 0,-1-5 0,-2-9 0,0-11 0,0-12 0,2-14 0,0-13 128,0-16-128,1-17 128,1-19-128,3-19 128,3-19-128,3-15 0,3-14 0,3-9 0,3-5 0,2 1 0,0 7 0,-1 12 0,-2 15 0,-1 19 0,-2 21-128,-2 22 128,-4 22-128,-3 24 128,-1 23-128,-1 21 128,-2 20 0,-1 12 0,-2 6 0,-3-1 0,-1-9 0,-2-13 0,-1-14 0,0-18 0,1-15 0,-3-20 0,-1-20 0,-1-23 128,0-24-128,3-24 0,4-23 0,6-25 0,6-26-128,7-19 128,5-13-128,4 4 128,0 14-128,-2 24 0,-4 33 0,-6 37 0,-7 40 0,-9 36 128,-6 36 0,-5 34 0,-4 34 0,-2 29 0,0 23 0,-1 10 0,-1 4 0,-2-8 0,0-14 0,2-22 0,6-29 128,5-30 0,5-28 0,5-27 0,3-30-128,3-28 128,5-28-128,7-32 0,7-36 0,9-28 0,5-19-128,3-5 128,1 4-128,-2 19 128,-5 28-128,-6 34 0,-4 32 0,-6 35 128,-3 34-128,-5 30 128,-3 28-128,-3 27 128,-2 28 0,-2 21 0,-3 14 0,-2 7 0,-2 0 0,-1-12 0,-2-23 0,1-26 0,2-25 0,2-24 0,2-21 0,3-23 128,3-24-128,4-26 0,6-27 0,6-29 0,5-31 0,5-25 0,4-16-128,1-5 128,2 4-128,-3 18 128,-3 26-128,-5 29 0,-4 30 1,-4 28-1,-4 29 0,-4 26 0,-3 25 0,-4 22 128,-5 21 0,-4 24 0,-3 26 0,-6 18 0,-5 9 0,-3-4 0,0-12 0,1-23 128,6-27 0,7-29 0,5-24 0,4-26-1,5-23-127,3-25 128,2-25-128,3-23 0,3-21 0,7-21 0,8-20-128,6-12 128,4-3-127,1 13 127,-5 22-128,-5 29 128,-7 29-128,-7 31 128,-5 33-128,-8 31 128,-8 30-128,-7 29 128,-8 30 0,-4 23 0,-3 17 0,0 7 0,1-1 128,4-15 0,5-24 0,5-27 127,5-27-127,5-27 128,2-26-128,1-25 0,4-25 0,2-24 0,2-24-128,6-28 0,4-32 0,6-28 0,6-22 0,3-8 0,5 7 0,1 19 0,-2 31-128,-3 34 128,-6 37-128,-6 35 128,-6 34-128,-5 31 128,-6 27-128,-7 31 128,-4 32 0,-4 28 0,-3 27 0,-1 12 0,-1 3 0,0-8 0,0-18 0,3-26 128,2-33 0,4-34 0,2-34 0,1-29 0,1-29 0,2-23 0,2-23-128,3-21 0,3-19 0,3-22 0,5-24 0,3-20 0,3-14-128,0-1 128,1 11-128,-1 24 0,-2 38 0,-4 41 0,-4 43 0,-3 41 0,-4 39 0,-5 39 0,-5 38 128,-4 31 0,-4 25 0,-1 14 0,-4 6 0,-2-5 0,-2-15 128,1-23 0,0-29 0,2-30 128,5-32-128,2-29 0,2-28 0,2-26 128,2-26-128,4-24 0,7-22-128,7-26 128,6-29-128,7-19 0,6-11 0,4-5 0,1 5 0,-1 11 0,-3 20 0,-5 26 0,-4 28 0,-6 28 0,-3 25 0,-3 23 0,-3 23 0,-2 22 0,-1 23 0,-3 21 0,-3 20 0,-3 22 0,-3 22 0,-1 13 0,-1 2 0,0-11 0,1-23 0,2-28 0,3-26 0,1-26 0,2-22 0,1-24 0,0-24 0,3-22 0,4-22 0,4-18 0,3-16 0,4-18 0,4-22 0,1-12 0,1-6 0,0 5 0,-2 12 0,0 19 0,-2 27 0,-1 24 0,-2 22 0,-2 18 0,-2 16 0,-3 19 0,-4 20 0,-4 27 0,-6 28 0,-7 34 0,-5 34 0,-6 30 0,-2 20 0,-1 7 0,0-8 0,2-18 0,4-30 0,4-33 0,5-33 0,4-30 0,2-27 0,2-26 0,1-25 0,0-26 0,4-22 0,5-27 0,9-29 0,10-27 0,7-23 0,6-9 0,4 1 0,1 16 0,-2 25 0,-6 31 0,-5 32 0,-5 27 0,-5 23 0,-4 17 0,-4 15 0,-3 15 0,-2 17 0,-3 21 0,-3 21 0,-2 21 0,-2 19 0,-3 20 0,-4 23 0,0 11 0,-1 2 0,2-13 0,3-25 0,3-29 0,3-28 0,3-31 0,2-31 0,3-29 0,1-29 0,1-32 0,3-39 0,1-30 0,3-25-128,3-13 128,1-1-128,2 8 128,-1 15-128,-1 23 0,-4 30 0,-2 30 0,-4 27 0,-3 26 0,-2 24 0,-1 24 128,0 23 0,0 21 0,-1 22 0,-1 28 0,0 32 0,0 27 0,1 21 0,0 8 0,-1-3 0,1-14 0,0-24 0,-1-31 0,1-33 0,0-30 128,0-25-128,-1-25 128,1-25 0,1-24 0,0-23-128,5-22 128,3-19-128,7-24 128,6-28-128,6-17 0,4-5 0,3 11 0,-2 21 0,-3 30 0,-6 32 0,-5 34 0,-4 30 0,-5 31 0,-3 29 0,-2 34 0,-3 36 0,-1 32 0,-1 23 0,0 15 0,-1 8 0,-3-5 0,-1-13 0,-3-24 128,0-32-128,-1-34 128,-1-33 0,-1-34 0,0-34-128,0-31 128,1-26-128,3-21 128,2-15-128,5-16 128,4-18-128,5-13 128,4-8-128,2 2 0,2 11 0,2 21 0,2 25 0,-1 26 0,-1 24 0,-3 22 0,-2 18 0,-3 20 0,-1 23 0,-3 23 0,-3 26 0,-3 28 0,-3 33 0,-2 24 0,-1 14 0,0 1 0,1-14 0,0-25 0,3-30 0,2-35 0,1-32 0,-2-31 0,-2-29 0,-2-26 0,-3-25 0,1-26 0,3-32 0,4-23 0,5-17 0,7-1 0,8 12 0,4 23 0,2 31 0,-2 34 0,-3 33 0,-3 31 0,-5 30 0,-4 26 0,0 24 0,-2 19 0,-2 14 0,-2 12 0,-1 11 0,-1-2 0,-1-14 0,-1-20 128,-1-23-128,-2-26 128,-3-28-128,-4-28 128,-4-25-128,-2-25 0,-2-25 0,1-25 0,1-27 0,3-15 0,4-2 0,5 13 0,4 25 0,1 25 0,1 26 0,1 18 0,-2 16-128,1 8 128,-2 5 0,1 2 0,-1 2-128,-1 3 128,-1 3 0,-2 6 0,-5 11 0,-2 10 0,-4 9 0,-1 5 0,1 3 0,0-5 0,2-6-128,3-13 128,3-18-128,3-16 128,4-16 0,3-9 0,1-3-128,1 4 128,-2 8-128,-2 14 128,-4 19-128,-3 18 128,-3 18 0,-3 12 0,-1 6 0,0 0 0,0-3 0,2-7 0,1-7 0,2-7 0,2-7 0,2-6 0,-1-4 0,1-2 0,-1-2 0,-1-1 0,1-1 0,0-1 0,-1-1-128,1-3 128,-1-3-128,1-5 128,-2-8-128,0-6 128,-1-4-128,0-1 128,1 1-128,2 3 0,0 5 0,2 4 128,1 5-128,-2 8 128,-1 9-128,-4 15 128,-1 17 0,-3 20 0,-2 23 0,-2 23 0,-1 21 0,-1 17 0,-1 15 128,0-2 0,2-14 0,2-22 0,4-26 0,1-30 0,3-29-128,0-31 128,0-30-128,-1-27 128,-1-24-128,2-24 128,3-25-128,3-18 0,6-8 0,4 4 0,3 14 0,0 20 0,-1 25 0,-2 30 0,-4 33 0,-3 33 0,-5 31 0,-4 27 0,-3 23 0,-4 23 0,-4 26 0,-2 13 0,-3 4 0,-1-12 0,2-23 0,4-28 128,3-29-128,3-30 0,2-26 0,3-24 0,5-19-128,3-14 0,5-8-1024,5-3 1,2-1-10113,1 12 6528</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10.119"/>
    </inkml:context>
    <inkml:brush xml:id="br0">
      <inkml:brushProperty name="width" value="0.1" units="cm"/>
      <inkml:brushProperty name="height" value="0.6" units="cm"/>
      <inkml:brushProperty name="color" value="#CC9900"/>
      <inkml:brushProperty name="inkEffects" value="pencil"/>
    </inkml:brush>
  </inkml:definitions>
  <inkml:trace contextRef="#ctx0" brushRef="#br0">983 2441 5504,'0'0'0,"-6"-12"0,-3-4 0,4 2 128,5 3 0,5 4 0,5-1 0,1-5 1664,0-8 128,-1-10-1792,-1-11 128,-3-10-256,-2-11 0,-3-9 0,-1-8 0,-1-6 128,-1-2 128,1 5 0,0 7 128,1 11-256,0 15 128,3 15 128,-1 18 0,3 21-256,-1 21 0,1 19 0,-1 17 0,-1 15 0,-2 9 128,-2 4 128,-3 1 0,-2-3-256,-1-7 128,-1-10 128,1-12 128,2-13-384,0-16 0,-2-20 0,0-19 128,-1-18-256,0-16 128,2-15-128,3-15 0,4-15-384,3-13 128,1-10 0,0-4 128,-1-1 0,-3 8 128,-1 12 0,-3 18 0,-2 21 0,-4 26 0,-5 25 0,-3 26 128,-3 26 0,0 25 128,-2 23 256,-2 24 0,-3 28-385,-2 18 129,-1 11-128,0-4 0,3-14 128,3-25 0,5-29 0,7-33 0,3-33-128,4-31 0,4-29-128,2-26 128,2-24-128,3-25 0,4-30 0,6-23 0,7-18-128,6-8 128,1-1 0,-1 11 0,-1 17 0,-3 26 0,-5 30-128,-5 29 128,-3 26-128,-5 24 128,-5 23 0,-3 24 0,-4 21 0,-2 21 0,-2 19 0,-4 23 0,-4 23 0,-4 14 0,-5 5 0,0-11 128,2-23 0,3-26 0,4-27-128,3-28 128,-1-26-128,-1-26 0,0-23 0,0-21 128,3-19-128,5-18 0,5-18-128,8-19 0,5-21 128,5-10 0,4 4 0,-1 16 0,0 28-128,-3 32 128,-3 35 0,-3 36 0,-4 35 0,-3 33 0,-6 28 0,-3 28 128,-7 28 0,-3 18 0,-4 11 0,-2-2 128,-2-8-256,1-22 128,3-29 0,2-33 0,3-34 0,3-31 128,1-30-256,1-27 128,3-25-128,1-20 128,4-18-128,5-21 0,4-25 0,4-17 0,6-6 0,2 9 0,3 19 0,-2 28 0,-1 32 0,-5 30 0,-4 27 0,-4 27 0,-4 29 0,-3 27 0,-4 23-128,-4 25 128,-4 27 0,-3 18 0,-3 13 0,-4 0 0,-4-9 0,-2-20 0,3-26 0,4-31 128,3-32-128,3-31 0,5-31 0,4-26 0,4-24 0,5-21 0,7-18-128,5-22 128,7-24-256,7-17 128,3-9 0,4 6 128,3 16-128,-2 30 0,-6 39 0,-8 42 128,-8 44 0,-9 46 0,-6 43 0,-5 36 0,-3 29 0,-4 16 0,-2 4 0,-3-3 128,-3-11-128,-2-19 128,-1-27-128,1-27 0,1-25 0,2-24 0,1-22 0,2-22 128,2-24-128,4-23 128,4-24-128,4-24 0,6-28-128,5-20 128,9-10 0,5 5 0,1 22-128,-1 27 128,-2 31-128,-2 33 128,-5 35-128,-2 33 128,-4 36 0,-6 34 0,-7 36 0,-7 27 0,-6 18 0,-3 6 0,-1-5 0,0-13 0,-1-17 0,2-25 0,2-30 0,2-34 128,1-36-128,3-34 128,1-33-128,4-29 0,3-23-128,5-26 0,7-28-256,6-21 128,5-11 128,5 3 0,3 13-256,3 25 0,2 32 256,-1 37 128,-3 39 0,-8 38 0,-7 36 0,-9 35 0,-6 36 0,-6 27 0,-4 22 0,-3 10 0,-3 5 128,-2-5 0,0-13 0,2-21 0,2-29-128,3-29 128,3-29-128,1-29 128,1-28-128,1-28 0,2-27-640,6-29 128,4-36-639,6-26 127,4-19 384,5-4 0,1 12 640,0 23 0,-1 32-128,-3 32 128,-3 34 0,-5 31 0,-4 30 0,-4 29 128,-1 25 128,-2 22 128,-2 18 128,-2 18 128,-5 18-384,-4 10 0,-5 1 128,-1-11 127,0-24-255,3-26 128,4-26-256,2-28 0,-1-29-128,0-27 0,0-28-128,3-24 128,3-24-256,5-23 128,5-25-256,6-16 1,8-9 127,3 9 0,2 21 0,-1 27 128,-3 28 0,-2 27 128,-2 27-128,-1 26 128,-4 26 0,-3 23 0,-3 21 0,-4 18 0,-6 16 128,-6 15 0,-7 16 0,-5 7 128,-4-1 128,1-14-1,3-24-127,6-26 0,5-25-128,6-27 0,5-29 0,6-25 128,5-23-256,6-19 128,7-19-256,5-20 128,7-24-512,4-18 128,6-9 1,1-3-1,0 0 256,-5 11 0,-5 17-128,-5 24 0,-7 27 128,-4 27 0,-6 22 0,-3 21 128,-2 19 0,-3 21 0,-1 18 128,-2 18 0,-3 19 0,-3 15 0,-2 14 0,-3 15 128,-3 15-128,-1 2 0,1-11 0,2-20 128,3-22-1,3-26 1,2-27-256,3-26 128,2-27-128,3-26 128,2-24-256,1-20 0,3-16 0,3-17 128,2-19-256,4-14 129,2-8-129,4 4 128,3 12 0,2 23 128,-3 28-128,-3 27 128,-5 27-128,-6 25 128,-5 25-128,-4 24 128,-3 22 0,-4 20 128,-6 20 128,-5 21 128,-4 25-256,-4 18-1,-2 10-127,-1-1 128,1-11 0,3-20 0,4-30 0,3-31 0,5-33 128,2-30 0,4-28-256,1-26 128,2-22-128,3-18 0,2-16-128,4-17 128,3-19-128,4-11 128,3-7-128,4 4 128,4 11 0,2 18 0,-1 24 0,-3 23 0,-3 22-128,-4 16 128,-3 14 0,-3 14 0,-3 15 0,-2 19 128,-2 18-128,-2 18 0,-4 16 0,-4 14 0,-3 11 0,-3 3 0,-2-2 0,-1-8 0,2-12 0,1-15 128,3-16-128,3-20 0,1-21 0,3-22 0,2-22 0,3-19 0,6-20 0,4-15 0,4-16-128,4-16 128,5-15-128,4-6 0,1 7 0,-1 13 128,0 16-128,-2 18 128,-3 19-128,-3 22 128,-4 22 0,-2 24 0,-5 24 0,-4 23 0,-5 21 0,-6 19 128,-3 13-128,-3 14 128,-1 12-128,0 6 0,-1-1 128,0-10 0,1-22-128,1-21 128,3-24-128,1-19 0,2-16 0,1-17 128,-1-17-128,0-15 128,1-15-128,3-14 128,3-13-128,6-12 0,6-12 0,6-8 0,3-6 0,3-1 0,1 3 0,-1 9 0,-2 12 0,-2 14 0,-3 15-128,-5 16 128,-2 18 0,-4 22 0,-1 26 0,-3 27 128,-2 26 0,-2 27 128,-1 27-128,0 15 0,5 6-128,2-11 0,3-22 0,0-26 0,-1-28 0,-1-27 128,-3-27-128,-3-23 128,0-24-128,-1-19 128,0-17-128,3-14 0,1-13 0,2-8 0,2-4 0,1 4 0,1 7-128,-1 13 128,1 15-128,1 15 128,-2 16-128,0 17 128,0 21 0,0 21 0,1 20 0,1 17 0,-1 16 0,1 10 128,0 9-128,-2 5 128,0 2-128,-1-3 0,0-6 0,0-11 128,-1-13-128,-1-17 128,-3-19-128,-4-21 128,-3-21-128,-2-22 0,-2-19 0,-2-15 0,0-12 0,0-8 0,1 1 0,1 4 0,2 8 0,1 9 0,1 11 0,2 12 0,0 13 0,2 14 0,0 18 0,3 17 0,2 16 0,2 17 128,4 15 0,2 14 0,0 11-128,0 6 0,-2 3 0,-3-5 0,-1-9 128,-2-18 0,-2-23 0,-3-28 0,-4-29-128,-4-27 0,-4-25 0,-3-18 0,-2-12 0,0-7 0,0-4 0,-2 1 0,-2 1 0,-2 5 0,-1 7 0,0 11 0,1 10 0,4 13 0,3 12 0,5 15 0,1 17 0,2 19 0,-1 20 0,-2 19 0,-3 16 0,0 10 0,0 6 0,1 0 0,2-4 0,2-8 0,3-12 0,-2-15 0,-2-18 0,-4-19 0,-6-18 0,-3-18 0,-1-14 0,0-14 0,2-10 0,3-8 0,3-4 0,2 2 0,4 6 0,2 11 0,2 13 0,2 17 0,1 24 0,0 24 0,-2 27 0,-3 23 0,-1 21 0,-1 16 128,-2 12-128,0 11 128,-1 9-128,1-3 128,0-15-128,2-21 128,0-25-128,1-28 128,-1-31-128,-1-32 0,0-30 0,-1-25 0,2-19 0,1-14 0,4-7 0,3 0 0,2 3 0,2 10 0,3 16 0,2 22 0,1 27 0,0 28 0,0 26 0,-1 24 0,-4 17-384,-1 13 0,-3 8-3327,-2 3-1,0-1-2176,0-8-512,1-9 8320,1-16-3968</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14.532"/>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1228 9344,'0'0'0,"0"0"0,0 0 128,0 0 384,0 0 0,0 0 512,0 0 128,0 0-1152,0 0 128,2 11 0,1 13 128,2 12 0,2 11 0,0 5-128,1 2 128,0-1-128,-1-2 128,1-1-128,0-3 0,-1-3-128,0-5 128,0-5-128,-1-5 128,0-4-128,-1-5 128,0-4 0,-1-3 0,-1-4 0,-2-7 0,-1-9-128,-1-10 128,-2-12 0,-2-13 128,0-12-128,0-12 0,-1-12-256,0-10 128,0-9-128,1-5 0,1-5 0,0-2 0,2-1 0,1 4 128,1 9-128,1 12 128,1 12-128,1 14 128,0 13-128,1 14 128,0 12 0,2 14 0,-1 14-128,0 15 128,0 15 0,0 15 0,0 15 0,0 13 0,-1 14 0,0 7 128,-1 4 0,0-3 128,0-8 0,1-11 0,1-14-128,0-13 127,-1-14-255,-1-16 128,-1-17-128,-3-19 0,-1-19 0,-1-18 0,-2-17 0,-1-15 0,0-14 0,1-10 0,2-8-128,3-5 128,4-2-127,3 6 127,1 10-128,2 14 128,0 16-128,2 19 128,1 22 0,-1 23 0,-1 22 0,0 22 0,-2 21 0,0 16 0,-3 15 0,0 10 0,-2 9 0,-2 5 0,0 2 256,-1-5 127,-1-9-255,-1-13 128,-1-13-256,0-16 128,-1-15-128,-1-19 128,-1-22-128,1-23 128,1-23-128,4-21 0,1-18-128,3-15 0,3-12 0,3-11 128,0-11-128,2-1 128,1 6-128,-1 13 128,2 15 0,-1 17 0,0 16-128,-2 18 0,-1 17 128,-2 20 0,1 24 0,1 25 0,2 26 0,-1 23 128,0 19 0,-1 17 0,-1 18-128,-2 8 128,0-1-128,-2-12 128,0-24-128,-3-26 128,-1-26-128,-3-26 0,-2-25 0,-4-24 0,-1-22 0,-2-20 0,0-17-128,3-15 128,4-15-128,3-15 0,3-14 0,2-3 128,2 9-128,1 15 128,0 21-128,0 19 128,-1 19-128,-1 17 128,-3 16-127,0 18 127,1 21 0,2 24 0,3 26 0,1 30 127,0 33 1,0 26 128,0 20-128,-2 6 0,-2-5-128,-1-19 128,-1-30 0,-3-33 0,-2-33-128,-2-32 128,-3-31-128,-3-30 128,-1-27-128,0-21 0,2-19 0,1-18 0,3-21-128,2-14 128,-1-7-128,2 7 128,2 18-128,2 24 128,2 24-384,1 21 0,1 20 129,-2 18 127,1 16 0,-2 18 0,-2 19 128,0 21 0,0 20 128,2 20 128,2 17-129,1 15 129,2 16-256,-1 2 128,-1-11-128,-1-19 128,-2-21 0,-2-22 0,-1-21-128,-2-24 128,-2-24-128,-1-25 0,0-25-128,0-19 128,2-18-256,0-15 128,1-12-128,0-11 128,-1-10 1,0 3-1,0 15 0,1 22 0,0 23 0,0 25 128,2 22 0,3 24 0,3 26 128,3 26 0,0 24 128,1 27-1,0 30-127,0 22 0,0 15-128,-2 1 128,-3-9 0,-3-21 0,-3-28 0,-3-33 0,-2-35-128,-2-34 128,-2-30-128,-1-28 128,-1-20-128,-1-18 0,-1-12-128,-1-9 128,1-4 0,2-7 0,1-8 0,2 1 0,3 10-128,2 18 128,1 17-128,1 20 128,1 17-128,1 18 128,1 20 0,1 22 0,1 27 128,0 28 0,1 26 0,-1 27 0,2 31-128,-1 20 128,1 7-128,-2-9 128,-1-22-128,-2-29 128,-1-35-128,-3-35 128,-5-35-128,-4-31 0,-4-29 0,-3-23 0,-2-18-128,-1-14 0,-1-11 0,0-10 128,-1-13 0,0-6 0,1 1-128,2 10 0,4 22 0,4 23 128,3 24-128,0 27 0,0 27 128,0 26 0,0 26 0,-1 23 0,-1 20 0,2 22 128,0 23-128,3 13 128,1 2 0,2-10 0,2-24 0,0-26 128,2-28-128,0-28 0,-1-28-128,-1-26 0,0-25 0,0-22 0,1-20 0,2-15 0,2-12 0,1-15 0,2-19-128,3-12 128,4-7-128,1 5 128,0 13 0,0 18 0,-1 23 0,0 23 0,-2 23-128,-1 19 128,-2 17-128,-2 14 0,-2 16 0,0 17 128,-3 16-128,-1 18 128,-2 18 0,0 15 0,0 16-128,0 16 128,0 20 0,1 12 0,0 2 0,-1-9 0,-1-21 0,-3-25 0,0-26 128,-2-23 0,-1-20-128,-1-19 0,-2-18 0,1-19 0,4-17-128,2-14 128,2-13-128,0-9 128,1-10-128,0-4 0,-1-4 128,2 2 0,2 5 0,3 9 0,2 11 0,1 13 0,0 12 0,1 13 0,0 12 0,1 14 128,2 17-128,3 16 128,3 17 0,2 20 0,1 17 0,0 16 0,0 14 0,-1 12 0,-2 13-128,-2 0 128,-3-13 0,-3-18 0,-2-25-128,-4-25 128,-4-27-128,-5-27 0,-5-26 0,-2-24 0,0-23-128,0-18 128,2-15-128,2-15 0,5-19-128,5-13 128,5-5 128,3 7 0,2 18 0,-1 23 0,0 25-256,-3 24 128,-2 19 0,-1 18 0,-1 17 0,1 16 128,1 15 0,1 16 0,2 15 0,2 14 0,1 14 0,2 12 128,-1 11-128,0 6 128,0 3-128,-2-3 128,-1-8-128,-2-13 128,-3-15-128,-2-19 0,-4-23 0,-4-24 0,-3-27 0,0-22 0,-1-19-128,2-16 128,3-11-128,0-10 0,1-6 0,1-3 128,1 2-128,2 9 128,2 12-128,1 16 128,1 21 0,2 24 0,2 27 0,2 25 0,3 25 128,0 21 0,2 17 0,-1 13 0,0 6-128,-1 6 128,-4 6-128,-3-5 128,-4-15-128,-2-19 128,-2-22-128,-1-19 128,-1-17-128,-3-15 0,-4-16 0,-3-14 0,-2-15-128,-1-14 128,1-13-256,3-10 128,2-12-128,5-6 128,2-3 0,2 4 128,4 8 0,0 14 0,2 17 128,-2 21 128,1 26-128,0 24 0,0 23 0,-1 18 0,1 17 128,-2 10 0,0 8-128,-1 1 0,-2-2 0,-1-8 0,-1-9-128,-2-15 0,-3-18-1280,-4-20 1,-4-22-3329,-4-23 128,-1-24 1920,0-22 128,-1-19 1792,4 5-896</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22.189"/>
    </inkml:context>
    <inkml:brush xml:id="br0">
      <inkml:brushProperty name="width" value="0.1" units="cm"/>
      <inkml:brushProperty name="height" value="0.6" units="cm"/>
      <inkml:brushProperty name="color" value="#FFC114"/>
      <inkml:brushProperty name="inkEffects" value="pencil"/>
    </inkml:brush>
  </inkml:definitions>
  <inkml:trace contextRef="#ctx0" brushRef="#br0">142 683 7168,'0'0'0,"0"-8"0,1-5 0,-1-3 256,0 0 0,-1 1 384,-1 1 0,-1 0 0,-2-1 0,0-5 0,0-1 0,3-2-512,2 0 0,3 3 0,3 4 0,2 8 0,3 9 0,3 11 0,1 10 0,1 6 128,-1 6 128,-2 5-256,-2 2 0,-3 0 0,-4-2 0,-3-6-128,-2-5 128,-2-6-128,-4-7 128,-6-9-128,-5-9 0,-5-9 0,-3-9 0,-5-9 0,0-7 0,1-8 0,4-4 0,7-1 0,7 1 0,7 5 0,7 6 128,5 6-128,4 9 0,5 10 0,2 13 0,3 15 0,1 12 0,1 11 0,-2 10 0,-2 7 0,-2 2 0,-4 1 0,-3-3 0,-3-6 0,-3-8 128,-1-8-128,-2-8 128,-1-7-128,-3-8 0,-1-7 0,-3-11 0,-3-13 0,-1-14 0,0-12-256,2-9 128,4-8 0,5-4 128,4 0 0,5 1 0,5 6 0,6 7 128,7 9-128,5 9 0,5 12 128,4 15 0,0 15-128,-2 18 128,-4 15-128,-4 14 128,-7 7-128,-7 5 128,-8 1-128,-8-4 0,-8-6 0,-10-10 0,-12-12 0,-8-12 0,-6-12 0,-3-10 0,-2-12-128,2-7 128,3-5-256,6-4 128,8-2-256,7-3 0,6-4 384,6-4 0,6-2 0,6 0 0,8 1 0,5 5 128,6 6-128,6 11 128,6 11-128,5 13 128,3 12-128,1 13 128,-3 11-128,-4 8 128,-8 6-128,-8 2 128,-8 2-128,-11-3 128,-12-4-128,-9-8 0,-6-7 0,-5-11 0,-3-12 0,0-16 0,0-15 0,2-13 0,4-11 0,7-8 0,6-6 0,8-6 0,8-5 0,9-3 0,9-1 0,9 0 0,8 3 0,6 5 0,4 9 0,2 14 128,-1 16 0,-1 20 128,-2 18 0,-3 20 0,-7 18 128,-7 13 128,-8 6-384,-9 3 0,-8-3-128,-8-5 127,-10-8-127,-11-7 0,-11-9 0,-11-9 0,-4-9-127,-2-11 127,-2-12-128,1-12 128,6-9 0,5-9 0,7-8 0,9-7 0,9-6 0,11-5 0,10-2-256,8-4 128,8-3-128,4 0 128,5 3-128,4 6 128,5 8 128,5 11 0,4 14 128,3 14 0,1 15 0,1 17 0,-2 15-128,-3 15 128,-4 13-128,-7 8 128,-7 5 0,-9 1 0,-10-3 128,-10-5-1,-8-8-127,-6-12 0,-7-10-256,-7-12 128,-9-12 0,-6-12 0,-3-11-128,-2-13 0,3-11 1,5-11 127,9-11-256,8-8 0,10-7 0,9-4 128,9-3 0,8 1 128,10 2 0,8 5 0,7 8 0,5 10 0,2 13 0,2 15 0,-1 17 0,-1 16 128,0 15 0,-3 14 128,-5 12-128,-5 7 0,-7 4 0,-6 1 0,-8-1-1,-8-3 129,-6-7-384,-8-9 128,-12-10-128,-10-12 1,-9-11 127,-5-12 0,-3-12-256,2-13 128,5-12 0,7-8 0,8-7 0,11-3 128,9-2-128,8-2 128,10-3-128,8 0 128,9 1-128,7 4 128,6 9-128,2 13 128,5 14 0,-1 15 0,0 17 0,-4 16 128,-3 13 0,-3 11 128,-5 8-128,-5 6 128,-7 4-128,-5-1 0,-7-3-128,-7-6 0,-5-9-256,-8-11 128,-9-11-128,-9-14 128,-8-14 0,-5-14 0,-2-15 0,4-13 128,5-11-128,11-7 128,14-3 0,13 0 0,14 3 0,13 5 0,11 4-128,9 6 0,6 7 0,2 9 128,0 10 0,-1 10 0,-4 14 256,-5 13 0,-6 13-128,-8 13 128,-7 8-128,-5 4 0,-7 2-128,-6-1 128,-6-4-256,-10-4 128,-11-7-512,-10-7 128,-8-11 256,-7-11 0,-8-12 128,-3-12 0,0-7 0,2-7 0,7-5 0,7-6 0,9-5-128,10-6 128,11-2-128,11-2 0,13 1 128,10 4 0,11 5 0,8 9 0,7 11 0,4 13 128,1 15-128,1 15 128,-2 13-128,-4 9 128,-7 5 0,-9 2 128,-9-4 128,-9-4 0,-11-5-384,-11-7 0,-10-8-128,-10-10 128,-7-10-128,-6-10 0,-2-12 0,0-9 128,0-9-128,5-7 128,8-5-128,9-2 128,12 0-128,9 1 128,10 4 0,8 4 0,7 6 0,5 6 0,3 8 0,2 8 0,0 11 0,0 12 0,-1 13 0,-2 12 0,-5 9 0,-7 6 128,-6 2-128,-6-1 0,-8-6-128,-7-6 0,-5-10-512,-6-9 0,-7-12-384,-7-12 0,-8-11 1152,-6-11 0,-1-11 0,2-6 0,4-3-128,7-2 128,8 0-128,8 3 0,8 2 0,10 3 0,9 2-128,10 4 128,6 5 0,7 8 128,3 9 128,3 12 0,2 12 128,1 13 128,-2 12-384,-4 10 128,-8 6-128,-8 3 0,-9-2-128,-9-5 128,-9-6-128,-9-6 0,-12-10 0,-8-7 0,-7-11-256,-4-8 128,-3-12 0,0-11 128,1-11 0,5-10 0,6-5 0,9-3 0,9-2-128,10 0 128,9 2 0,7 2 0,8 3 0,7 2 0,7 2 0,7 7 0,8 7 128,7 10 0,4 12 0,3 13 0,0 13 0,-4 11 0,-4 12 0,-8 10 128,-10 4-128,-12 3 0,-14 2 0,-10-1 0,-8-5-128,-10-8 128,-11-9-128,-8-10 0,-6-12 0,-3-12 0,-1-13 0,4-13 0,4-12 0,9-7 0,8-4 0,9-3 0,10-1 0,9-2 0,9-3 0,7-3 0,7-2 0,7-1 0,7 1 0,6 7 128,6 9 128,6 14 128,5 20-256,1 19 127,-4 20-127,-5 16 0,-8 16 0,-8 12 128,-10 6-128,-10 2 0,-11 0-128,-13-4 128,-14-4 0,-14-8 0,-14-10-128,-8-13 0,-3-13-128,-2-17 128,1-20-512,5-16 128,7-14-2175,8-9 127,11-6-3072,12-5-640,10-2 8064,6 8-3968</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25.346"/>
    </inkml:context>
    <inkml:brush xml:id="br0">
      <inkml:brushProperty name="width" value="0.1" units="cm"/>
      <inkml:brushProperty name="height" value="0.6" units="cm"/>
      <inkml:brushProperty name="color" value="#FFC114"/>
      <inkml:brushProperty name="inkEffects" value="pencil"/>
    </inkml:brush>
  </inkml:definitions>
  <inkml:trace contextRef="#ctx0" brushRef="#br0">369 277 13824,'6'-2'0,"13"-5"0,-1 3 0,-10 5 0,-13 7 0,-12 6 0,-9 2 0,-4 0 128,-1-3 0,3-5-128,4-6 128,4-6 0,4-5 0,5-4 0,6-4 0,5-3 256,6-3 128,6-2-384,8-1 128,7 3-256,6 4 128,7 7-128,6 8 128,2 9-128,1 8 128,-1 8-128,-5 6 0,-3 7 0,-5 2 0,-7 2 0,-7-3 127,-8-1-127,-8-4 128,-9-2-128,-13-3 128,-14-4 0,-14-6 0,-12-5-128,-11-6 128,-5-7-128,-2-5 0,2-7 0,4-5 0,7-6 0,8-5 0,10-5 0,12-5 0,16-3 0,16-4 0,16-1 0,15 0 0,16 3 0,11 7 0,10 7 0,7 9 0,2 12 0,-2 10 128,-5 10-128,-8 8 0,-10 8 0,-10 4 0,-10 3 0,-12 2 0,-11 0 0,-11 0 0,-12-1 0,-10-2 128,-12-5-128,-12-4 0,-11-5 0,-8-6 0,-3-6 0,-1-5 0,4-4 128,8-3 0,8-3-128,11-2 0,10-4 0,11-4 0,12-6 0,13-3 0,16-3 0,14-1 0,16 1 0,12 6 0,8 4 0,4 6 0,1 9 0,-1 9 0,-4 8 0,-7 10 0,-7 8 0,-11 7 0,-11 8 0,-14 3 0,-15 3 0,-16-2 0,-11-2 0,-14-7 0,-13-5 0,-14-8 0,-9-7 0,-8-6 0,-4-6 0,1-6 128,5-3-128,10-4 128,12-4-128,12-6 0,15-7 0,17-8 0,16-6-128,16-6 128,17-4 0,14 1 0,12 1 0,8 6 0,5 7 0,1 10 0,0 11 0,-4 10 0,-7 11 0,-10 9 0,-12 8 0,-15 8 0,-17 4-128,-15 2 128,-11-1-128,-12-3 128,-14-4 0,-12-4 0,-13-5 0,-7-3 0,-3-4 0,0-5 0,5-4-128,7-5 128,7-6-256,11-8 0,12-11 0,15-9 128,17-9-127,16-6 127,16-4 0,12-1 128,10 4 0,6 7 0,4 8 0,0 10 0,0 9 0,-2 12 0,-4 12 0,-7 13 0,-10 11 128,-9 11 0,-13 8 0,-13 5-1,-15 4 129,-12-1 0,-7-4-128,-9-7 0,-9-11-128,-6-11 0,-3-11 0,-4-11 0,-1-11 0,1-9 0,5-5 0,6-4 0,10-3 0,10-3 0,11-5 0,12-4 0,12-4-128,11-1 128,9 0-128,7 4 128,5 5 0,1 8 0,-2 9 0,-3 11 0,-3 12 0,-6 14 0,-5 10 0,-6 9 0,-6 3 0,-4-1 0,-5-2 0,-4-5 0,-6-4 0,-7-5 0,-9-7 0,-8-6 0,-10-5-128,-6-7 128,-1-6-128,3-6 128,6-9-128,8-7 0,13-7 1,12-5 127,13-4 0,14-1 0,13 0-128,8 5 128,7 7 0,4 11 0,0 10 0,-2 13 0,-5 14 128,-8 14-1,-8 12 1,-9 9 128,-7 3-128,-8 0 128,-9-3-128,-9-6 128,-8-5-256,-9-9 0,-9-8 0,-8-10 0,-5-11 0,-2-9 0,1-8 0,5-8 0,7-6 0,9-5 0,12-4 0,12 0 0,13 0-128,13 4 128,10 4-128,9 7 128,7 6-128,2 9 128,-1 9 0,-1 11 0,-5 12 0,-5 10 0,-6 7 0,-7 4 0,-7 4-128,-7 0 0,-6-5-256,-10-8 1,-10-11 127,-11-11 128,-6-13-256,-4-12 128,-1-8 128,2-7 0,4-5 0,7-3 0,7 0 0,9 0 128,10 4 0,12 3 0,9 5 0,8 4 0,7 3 0,2 3 0,0 4 0,-3 3 0,-6 4 128,-4 6 128,-6 10 128,-6 7 0,-6 7-384,-6 6 128,-7 6-128,-7 2 128,-3 1-128,-7-4 128,-7-6-128,-6-6 0,-3-10 0,0-8 0,3-11 0,4-9 0,7-6 0,6-4 0,10-5 0,9-4 0,11-3 0,10-2 0,7-1 0,7 0 128,5 1-128,4 2 128,3 3-128,0 6 127,-2 5-127,-5 9 128,-5 10 0,-6 12 128,-6 11-128,-7 9 0,-6 7-128,-8 1 0,-6 1 0,-11-3 128,-11-4-128,-11-6 128,-9-6-128,-5-6 0,-5-7 0,-1-5 128,4-5-256,5-3 128,6-6-640,9-4 1,8-2-1,9-3 0,8-3 384,10-2 128,8 0 0,10 1 0,10 2 128,8 3 0,8 4 0,5 6 0,3 8 0,1 8 0,-1 11 128,-5 7 128,-5 8 128,-6 5 0,-7 5-256,-6 1 128,-6-1-128,-5-4 128,-4-6-256,-4-7 128,-7-5-128,-5-7 127,-7-6-127,-7-7 0,-9-6 0,-6-8 0,-6-8 0,-4-6 0,0-5 0,1-2 0,5-4 0,5-2 0,9-4 0,9-3 0,10-2 0,11-2 0,9 0 0,11 1 0,11 4 0,11 3 128,10 6 0,6 5 128,5 6-640,2 7 129,1 7-7553,-3 6-640,-6 4 8448,-9 2 0,-12 3-128</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27.952"/>
    </inkml:context>
    <inkml:brush xml:id="br0">
      <inkml:brushProperty name="width" value="0.1" units="cm"/>
      <inkml:brushProperty name="height" value="0.6" units="cm"/>
      <inkml:brushProperty name="color" value="#FFC114"/>
      <inkml:brushProperty name="inkEffects" value="pencil"/>
    </inkml:brush>
  </inkml:definitions>
  <inkml:trace contextRef="#ctx0" brushRef="#br0">108 472 13824,'0'0'0,"6"1"0,3 0 0,1 0 0,0-2 0,-3-2 0,-2-1 0,-1-3 0,-3-4 128,-2-3 0,-2-5 0,-1-5 0,0-6 128,3-5 0,4-2 0,7-1 128,9 3 0,8 3-128,8 6 0,6 6-129,6 5 129,3 5-128,2 8 128,2 8-128,-1 8 0,-4 11 0,-7 10 0,-7 9-128,-10 8 128,-10 6-128,-11 2 128,-11 1-128,-10-5 128,-9-8-128,-8-10 128,-7-14-128,-6-12 128,-5-13-128,-5-11 128,-3-12-128,1-9 0,1-10 0,6-6 0,7-6 0,8-4 0,9 0 0,9 1 0,8 1 0,10 3 0,7 7 0,10 8 0,10 9 0,7 11 0,9 14 0,6 13 0,5 12 0,3 11 0,0 9 0,-3 6 0,-6 4 0,-6-1 0,-8-2 0,-9-5 0,-10-4 0,-9-6 0,-8-5 0,-8-3 128,-8-5-128,-5-5 0,-4-4 0,-3-5 0,-3-6 0,0-5 0,1-5 0,3-7 0,3-6 0,5-5 0,4-4 0,7 0 0,5 2 0,7 5 0,6 6 0,8 11 128,5 13-128,6 13 128,2 14-128,1 12 128,-1 9-128,-4 7 128,-5 5-128,-6 1 128,-7-3-128,-7-7 128,-6-10-128,-7-8 0,-7-11 0,-7-10 128,-10-9-128,-7-11 0,-3-11 0,0-14 0,6-13 0,7-13 0,9-10 0,12-8 0,12-3 0,12 3 0,10 4 0,10 9 0,6 8 0,7 11 0,3 10 0,1 10 0,2 9 0,-2 13 0,-4 13 0,-5 14 0,-7 14 0,-9 11 0,-9 10 0,-9 5 0,-8 1 0,-11-3 0,-10-4 0,-12-7 0,-11-9 0,-7-10 0,-2-10 0,-1-11 128,0-13-128,3-16 0,3-13 0,5-12 0,9-11 0,9-6 0,11-6 0,10 0 0,9 4 0,10 7 0,8 11 0,9 14 0,10 17 0,8 15 0,6 15 0,3 14 0,0 10 0,-3 8 0,-6 3 0,-10 0 0,-11 0 0,-13-4 0,-11-5 0,-14-4 0,-15-8 0,-10-5 0,-6-8 0,-3-7 0,-1-7 0,1-10 128,2-11-128,2-11 0,7-11 0,7-9 128,10-7-128,9-5 0,12-1 0,10 0 0,13 1 0,11 3 0,11 5 0,10 10 0,7 13 0,5 17 0,2 16 0,-1 17 0,-7 17 0,-7 14 0,-12 9 0,-12 6 0,-14 2 0,-15-2 128,-16-5-128,-14-8 128,-10-10-128,-8-13 128,-8-14-128,-6-15 128,-2-14-128,0-13 128,5-14-128,7-11 128,10-11-128,11-8 128,15-3-128,13-1 0,13 1 0,11 5 0,8 7 0,7 8 0,5 12 0,3 13 0,2 18 0,-2 17 0,-5 16 0,-5 15 0,-9 12 0,-10 7 128,-9 2-128,-12-1 128,-12-5-128,-10-7 128,-9-11-128,-8-13 0,-8-14-128,-4-16 128,1-18-640,6-18 128,8-14-13823,9 1 8831</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42.50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8612 150 1152,'0'0'4885,"5"-7"-4224,86-135 5351,-101 153-5794,0-2 65,7-6-214,-1 0-1,1 1 1,-1-1-1,1 0 0,0 1 1,0 0-1,1 0 1,-1 0-1,1 0 1,0 0-1,0 0 0,-2 7 1,0-3 12,3-7-75,1 0 1,-1 0-1,1 0 0,-1 0 0,1 0 0,-1-1 0,1 1 0,0 0 0,-1 0 1,1 0-1,0 1 0,0-1 0,0 0 0,0 0 0,0 0 0,0 0 1,0 0-1,0 0 0,0 0 0,1 0 0,-1 0 0,0 0 0,1 0 0,0 1 1,-1 3-7,1 0 0,-1-1 0,0 1 0,0 0 0,-1-1 0,1 1 0,-1 0 0,0-1 0,0 1 0,-1-1 0,-2 7 0,-26 51 0,21-46 0,-55 88 234,72-107-211,6-8-24,-5-1 1,-1-1 0,0 0 0,0 0 0,-2-1 0,9-23 0,15-33 0,-73 143 0,-13 23 0,48-80 0,11-22 0,10-22 0,35-52-918,-57 94 904,-1 0 1,-1-1-1,0 0 0,-1 0 0,-20 16 0,-26 29-9,37-31 87,-22 36 0,27-46 64,13-18-40,7-11-48,5-4-46,-2 6-10,-1-1 0,0 0 0,-1 0 0,0-1 0,-1 1 0,0-1 0,-1 0 0,3-18 0,-31 66-218,-14 25 234,-50 103 0,74-141 0,12-20 0,1 0 0,0 1 0,-1-1 0,1 1 0,0-1 0,1 1 0,-1 0 0,1 0 0,-2 4 0,4-8 0,-1 0 0,0 0 0,1 1 0,-1-1 0,0 0 0,1 0 0,-1 0 0,0 0 0,1 1 0,-1-1 0,1 0 0,-1 0 0,0 0 0,1 0 0,-1 0 0,0 0 0,1 0 0,-1 0 0,1 0 0,-1 0 0,0 0 0,1 0 0,-1-1 0,1 1 0,-1 0 0,0 0 0,1 0 0,-1 0 0,0-1 0,1 1 0,0-1 0,-1 1 0,4-3 0,0-1 0,0 0 0,0 0 0,-1-1 0,1 1 0,-1-1 0,5-9 0,9-13 0,3 2 0,-20 25 0,0 0 0,0 0 0,0 0 0,0 0 0,0 1 0,0-1 0,0 0 0,0 0 0,0 0 0,0 0 0,0 0 0,0 0 0,0 0 0,0 0 0,0 0 0,0 1 0,0-1 0,0 0 0,0 0 0,0 0 0,0 0 0,0 0 0,0 0 0,0 0 0,0 0 0,0 0 0,0 0 0,1 1 0,-1-1 0,0 0 0,0 0 0,0 0 0,0 0 0,0 0 0,0 0 0,0 0 0,0 0 0,0 0 0,0 0 0,1 0 0,-1 0 0,0 0 0,0 0 0,0 0 0,0 0 0,0 0 0,0 0 0,0 0 0,0 0 0,0 0 0,1 0 0,-1 0 0,0 0 0,0 0 0,0 0 0,0 0 0,0 0 0,0 0 0,0 0 0,0 0 0,0 0 0,0 0 0,1 0 0,-1 0 0,0 0 0,0-1 0,0 1 0,0 0 0,0 0 0,-1 15 0,-7 18 0,-41 74 90,31-73-22,2 0 0,2 1 0,-19 70 0,33-104-60,0 0-1,0 0 1,0 0-1,0 0 1,0 0-1,0 0 1,0 0-1,0 0 1,0 0 0,0-1-1,1 1 1,-1 0-1,0 0 1,1 0-1,-1 0 1,1 0-1,9-37 15,-4 15-22,2 0 0,15-33 0,-13 34 0,-4 10 0,-5 15 0,-5 17 0,-7 21 0,-1 0 0,-2 0 0,-2-1 0,-2-1 0,-2-1 0,-1 0 0,-40 53 0,18-48 21,54-73 86,2 6-107,2 0 0,1 1 0,0 0 0,38-35 0,-54 55-2,1 1 1,-1-1-1,0 0 0,1 1 1,-1-1-1,1 0 1,-1 1-1,1-1 1,0 1-1,-1-1 1,1 1-1,-1-1 1,1 1-1,0 0 1,-1-1-1,1 1 1,0 0-1,0-1 1,-1 1-1,1 0 1,0 0-1,0 0 1,-1 0-1,1 0 0,0 0 1,0 0-1,-1 0 1,1 0-1,0 0 1,0 0-1,-1 0 1,1 0-1,0 1 1,0-1-1,-1 0 1,1 0-1,0 1 1,-1-1-1,1 1 1,0-1-1,0 1 1,0 1-3,0 0 0,0 0 0,-1-1 1,1 1-1,-1 0 0,1 0 0,-1 0 0,0-1 1,1 1-1,-1 0 0,0 0 0,0 0 1,-1 0-1,1 0 0,0 0 0,-1 3 1,-5 9 3,0 1 0,0-1 0,-2 0 0,0-1 0,0 0 0,-1 0 0,-1-1 0,0 0 0,-14 13 0,5-3 0,-23 31 0,58-65 0,86-66 0,-98 74 0,0 1 0,0-1 0,0 1 0,0 0 0,1 0 0,-1 0 0,10-3 0,20-12 0,-121 81 149,44-37 7,-1-3 1,-89 35-1,122-53-99,0 0 0,0 1 0,-15 11 1,16-10 1,-1 0 0,-22 10 0,29-16-59,3-1 0,0 1 0,0 0 0,0 0 0,0 0 0,0 0 0,0 0 0,1 0 0,-1 0 0,0 0 0,1 0 0,-1 1 0,1-1 0,-1 0 0,1 0 0,0 0 0,0 1 0,-1-1 0,1 0 0,0 1 0,0 1 0,-3 9 0,0-1 0,0 1 0,-2-1 0,1 1 0,-2-1 0,1-1 0,-1 1 0,-13 16 0,-5 11 0,18-30 0,1 0 0,-1-1 0,0 1 0,-1-2 0,-11 11 0,-4 4 0,21-21 0,1 1 0,-1 0 0,1 0 0,-1-1 0,1 1 0,0 0 0,0 0 0,-1 0 0,1 0 0,0 0 0,0 0 0,0-1 0,0 1 0,0 0 0,0 0 0,0 0 0,0 0 0,0 0 0,0 0 0,1 0 0,-1-1 0,0 1 0,0 0 0,1 0 0,-1 0 0,1 0 0,-1-1 0,1 1 0,-1 0 0,1-1 0,-1 1 0,1 0 0,0-1 0,-1 1 0,1 0 0,0-1 0,0 1 0,-1-1 0,1 0 0,0 1 0,0-1 0,0 0 0,0 1 0,0-1 0,-1 0 0,1 0 0,0 0 0,0 1 0,0-1 0,0 0 0,0 0 0,0-1 0,0 1 0,0 0 0,-1 0 0,1 0 0,0-1 0,0 1 0,0 0 0,0-1 0,-1 1 0,1 0 0,1-1 0,55-50 0,-57 50 0,1 1 0,-1 0 0,0 0 0,1 0 0,-1 0 0,0 0 0,0-1 0,1 1 0,-1 0 0,0 0 0,1 0 0,-1 0 0,0 0 0,1 0 0,-1 0 0,0 0 0,1 0 0,-1 0 0,0 0 0,1 0 0,-1 1 0,0-1 0,1 0 0,-1 0 0,0 0 0,1 0 0,-1 0 0,0 1 0,0-1 0,1 0 0,-1 0 0,0 1 0,0-1 0,1 0 0,-1 0 0,0 1 0,0-1 0,0 0 0,1 0 0,-1 1 0,0-1 0,0 0 0,0 1 0,0-1 0,0 1 0,5 14 0,-4-14 0,1 15-13,0 0 1,-1 1 0,-1-1 0,0 0 0,-1 1 0,-1-1 0,-5 21 0,-3 37-19,-6-2 31,13-66 0,-42 39 0,42-43 0,-1 1 0,1 0 0,0 0 0,0 0 0,0 0 0,0 0 0,1 0 0,-1 1 0,1 0 0,-3 5 0,-15 25 0,6-8 0,-5 7 0,16-27 0,0-1 0,0 0 0,1 1 0,-1 0 0,1 0 0,0 0 0,1 0 0,0 0 0,-1 6 0,-8 27 0,9-34 0,-33 73 0,29-72 0,-1 0 0,1 0 0,3 1 0,2 0 0,12 38 0,-13-35 0,-1 0 0,1 0 0,-1-1 0,-1 1 0,0 0 0,-5 9 0,4-9 0,1 1 0,-1-1 0,2 1 0,-4 19 0,5-9 0,0-14 0,0 1 0,0-1 0,1 0 0,0 1 0,1-1 0,0 1 0,0-1 0,0 0 0,5 13 0,15 61 0,-19-74 23,0 1 0,0 0 0,-1 0 0,0 0 0,-1 0 0,1 1 1,-2-1-1,1 0 0,-3 14 0,-1 23 130,4-39-111,-1 1 1,0-1 0,-1 0-1,1 0 1,-6 11 0,6-16 63,-4 2-84,-3-1-22,7-3 0,0 1 0,0-1 0,-1 1 0,1-1 0,0 0 0,0 0 0,0 1 0,0-1 0,0 0 0,0 0 0,0 0 0,0 0 0,0 0 0,0 0 0,0-1 0,1 1 0,-1 0 0,0 0 0,1-1 0,-1 1 0,1 0 0,0-1 0,-1 0 0,0-1 0,-2-4 16,2 6-4,1 0 1,-1 0 0,0 0-1,1 0 1,-1 0-1,0 0 1,0 0 0,0 0-1,0 0 1,0 0-1,0 0 1,0 0 0,0 1-1,0-1 1,0 0-1,-3 0 1,-15-11 34,17 11-29,0 1 0,-1-1 1,1 1-1,0 0 0,-1 0 0,1 0 1,0 1-1,-1-1 0,1 1 0,0-1 0,0 1 1,-1 0-1,1-1 0,0 1 0,0 0 1,-4 3-1,-5 1 34,2-2-45,0 1 0,0 1 0,0 0 0,1 0-1,-1 1 1,1-1 0,1 2 0,-12 11 0,12-11 4,0 0 0,-1-1 0,0 0 0,0 0 0,0 0 0,-1-1 0,-16 7 0,18-10 25,1 1 0,-1 0 1,1 0-1,0 0 0,0 1 0,0 0 1,1 0-1,-1 0 0,-7 9 0,11-11-26,-1-1-1,1 1 0,0-1 0,-1 1 0,1-1 0,-1 0 0,1 0 0,-6 1 0,6-1 1,0-1 0,0 1-1,0 0 1,0 0-1,0 0 1,0 0-1,0 0 1,0 0-1,0 0 1,0 1-1,0-1 1,1 1 0,-1-1-1,1 1 1,-3 2-1,1 1-7,0-1 0,1 1 1,-1 0-1,1 0 0,0 0 0,0 0 0,1 1 0,-1-1 0,0 9 0,2-14-2,0 0 0,0 0 0,0 0 0,0 1 0,0-1 0,0 0 0,0 0 0,0 1 0,0-1 0,0 0 0,0 0 0,0 1 0,0-1 0,0 0 0,0 0 0,0 0 0,0 1 0,1-1 0,-1 0 0,0 0 0,0 0 0,0 1 0,0-1 0,0 0 0,1 0 0,-1 0 0,0 0 0,0 0 0,0 1 0,0-1 0,1 0 0,-1 0 0,0 0 0,0 0 0,1 0 0,-1 0 0,0 0 0,0 0 0,0 0 0,1 0 0,-1 0 0,0 0 0,0 0 0,1 0 0,-1 0 0,0 0 0,0 0 0,0 0 0,1 0 0,-1 0 0,0 0 0,0 0 0,0 0 0,1 0 0,-1 0 0,0-1 0,0 1 0,0 0 0,1 0 0,-1 0 0,0 0 0,0 0 0,0-1 0,0 1 0,1 0 0,10-10 0,-11 10 0,5-7 0,0 1 0,1 0 0,0 0 0,0 1 0,1-1 0,-1 1 0,12-6 0,-7 4 0,-32 59 0,3-17 0,-18 40 0,33-68 13,-1 0 0,0 0-1,0 0 1,-11 11-1,10-12-1,0 1 0,1-1 0,-1 1 0,1 0 0,-3 9-1,-6 31-10,10-41 22,1-1-7,0-1 0,0 0 1,1 1-1,0 0 0,0-1 0,-1 7 0,-1-6-15,0 0 0,-1-1 0,1 1 0,1 0 0,-1 0 0,0 0 0,1 0 0,0 0 0,0 1 0,1-1 0,0 1 0,0-1 0,0 1 0,0-1 0,1 1 0,0 6 0,-2 16 0,-3 5 0,-2 0 0,-1-1 0,-1 1 0,-2-1 0,-20 41 0,29-70 0,1 0 0,0-1 0,0 1 0,0 0 0,0 0 0,0-1 0,0 1 0,1 0 0,-1 0 0,1 0 0,0 5 0,-1-2 0,-2 2 0,1-2 0,2 0 0,0 0 0,0 2 0,2 59 0,0-45 0,-2 1 0,0-1 0,-1 1 0,-6 27 0,5-44 0,0 1 0,-1-1 0,0 1 0,-1-1 0,-6 10 0,-10 20 0,-5 43 0,18-55 0,0-1 0,-15 32 0,22-55 0,0 1 0,-1-1 0,1 1 0,0-1 0,0 1 0,-1-1 0,1 1 0,0-1 0,-1 1 0,1-1 0,0 1 0,-1-1 0,1 1 0,-1-1 0,1 0 0,-1 1 0,1-1 0,-1 0 0,1 0 0,-1 1 0,1-1 0,-1 0 0,1 0 0,-1 0 0,1 1 0,-1-1 0,0 0 0,1 0 0,-1 0 0,1 0 0,-1 0 0,1 0 0,-1 0 0,0 0 0,1-1 0,-1 1 0,1 0 0,-1 0 0,1 0 0,-1-1 0,1 1 0,-1 0 0,1 0 0,-1-1 0,1 1 0,-1-1 0,0 0 0,0 0 0,-1-1 0,0 1 0,1-1 0,-1 0 0,1 0 0,0 0 0,0 0 0,0 0 0,0 0 0,-1-3 0,0 5 0,1 1 0,0 0 0,0 0 0,0 0 0,0 0 0,0 0 0,0 1 0,0-1 0,0 0 0,0 0 0,1 1 0,-2 2 0,-1 0 0,-4 7 0,1 0 0,0 0 0,1 0 0,0 1 0,1 0 0,-4 14 0,-14 37 0,15-49 0,0 0 0,0-1 0,-13 16 0,16-24 0,0 0 0,-1-1 0,1 0 0,-1 1 0,0-2 0,0 1 0,-1 0 0,1-1 0,-1 0 0,-8 3 0,6-3 0,8-3 0,-1 0 0,1 0 0,-1 0 0,0 0 0,1 1 0,-1-1 0,1 0 0,-1 0 0,1 1 0,-1-1 0,1 0 0,-1 1 0,1-1 0,-1 0 0,1 1 0,0-1 0,-1 1 0,1-1 0,-1 1 0,1 0 0,-10 31 0,10-31 0,-3 9 0,-1 0 0,0 0 0,0 0 0,-1-1 0,0 0 0,-1 0 0,0 0 0,-1-1 0,1 1 0,-2-2 0,-7 8 0,2-2 0,6-5 0,0-1 0,1 0 0,0 1 0,-10 16 0,13-20 0,-3-3 0,-2-1 0,-3 1 0,0 0 0,0 1 0,0 0 0,0 0 0,1 2 0,-1-1 0,-14 7 0,-15 5 0,17-6 0,0 0 0,1 1 0,0 1 0,-32 22 0,47-30 0,1 0 0,-1 0 0,0 0 0,0-1 0,0 0 0,0 0 0,0-1 0,-1 1 0,1-2 0,0 1 0,-9-1 0,11 0 0,0 3 0,-1-2 0,-1 1 0,0 2 0,0 1 0,1 1 0,0 0 0,0-1 0,0 2 0,1-1 0,0 1 0,0 0 0,0 0 0,-5 13 0,-8 11 0,5-13 0,0-1 0,-2-1 0,1 0 0,-26 20 0,23-20 0,15-12 0,-2-1 0,1 0 0,0 1 0,-1-1 0,1-1 0,-1 1 0,0 0 0,0-1 0,0 0 0,0 0 0,0 0 0,-8 2 0,6-1 0,1 3 0,3-4 0,1 0 0,-1 0 0,0 0 0,0 0 0,0 0 0,0-1 0,-1 1 0,1-1 0,0 0 0,-1 0 0,1 0 0,-1 0 0,1 0 0,-1 0 0,1-1 0,-1 1 0,1-1 0,-1 1 0,-5-1 0,-19 6 0,-14 14 0,15-6 0,0-2 0,-1 0 0,0-2 0,0-1 0,-47 10 0,51-12 0,17-6 0,0-1 0,-15 2 78,1 0-1,-1 1 0,1 2 1,0 0-1,0 1 0,-36 16 1,2-2 42,32-11-58,1 1 0,0 1 0,1 1 0,-26 20 0,-29 16 268,60-39-295,0 0 1,-17 15-1,19-13-35,-1-1 0,0 0 0,-1 0 0,0-2 0,0 0 0,-1-1 0,0 0 0,-32 8 0,19-5 0,-37 17 0,36-12 0,0-2 0,-33 10 0,38-14 16,0 1 0,2 1 0,-1 2 0,1 0 0,1 1 0,0 2 0,-22 20 0,-24 25-16,67-59 0,-14 6 0,9-7 0,5-1 0,0 0 0,0 1 0,0-1 0,0 1 0,0-1 0,0 1 0,0-1 0,0 1 0,0 0 0,0-1 0,1 1 0,-1 0 0,0 0 0,1 0 0,-1 0 0,0-1 0,1 1 0,-1 0 0,1 0 0,-1 2 0,-3 3 0,-16 17 0,16-18 0,0-1 0,0 1 0,0-1 0,-1 0 0,1 0 0,-1 0 0,0-1 0,0 1 0,0-1 0,-7 3 0,-19 7 8,-4 2 32,-1 0 0,-68 16 0,84-26-40,1 2 0,0 0 0,0 1 0,1 1 0,-19 11 0,14-7 0,-1 0 0,-35 12 0,11-11 0,31-10 0,-1 1 0,1 0 0,0 2 0,1 0 0,0 1 0,0 0 0,-24 17 0,39-24 0,-11 11 0,-1-1 0,-1-1 0,0 0 0,0-1 0,-1-1 0,0 0 0,-33 11 0,41-16 0,-1 0 0,0 1 0,1 0 0,0 0 0,0 0 0,0 1 0,0 0 0,1 1 0,-6 5 0,4-3 0,0-1 0,-1-1 0,0 1 0,-17 8 0,-194 81 0,178-81 0,31-12 0,-1 1 0,1 0 0,0 1 0,1 0 0,-13 8 0,8-3 0,-1-1 0,0-1 0,-23 8 0,-13 6 0,44-18 0,-2 0 0,0 1 0,0 0 0,1 1 0,0-1 0,0 2 0,1-1 0,-1 1 0,1 1 0,-8 9 0,-15 14 0,2-5 0,10-9 0,-1 0 0,-1-1 0,-1-2 0,-45 25 0,37-22 0,-15 5 0,-84 31 0,78-34 0,-62 32 0,83-36 25,-39 13-1,46-20-8,0 1 0,1 1 0,1 1 0,-25 16-1,33-16-15,1 0 0,0 1 0,-12 15 0,-8 8 0,21-24 0,2-1 0,-1-1 0,0 0 0,0 0 0,-15 8 0,-54 35 41,46-29 3,-69 35-1,67-41-43,1 2 0,1 1 0,1 1 0,-55 47 0,78-61 0,0-1 0,0-1 0,0 1 0,-1-2 0,0 1 0,0-1 0,-11 3 0,8-3 0,0 0 0,0 2 0,-21 12 0,27-15 0,0-1 0,1-1 0,0-1 0,4 1 0,1 0 0,0-1 0,-1 1 0,1 0 0,0 0 0,0 0 0,0 0 0,0 0 0,0 0 0,0 0 0,0 0 0,0 0 0,0 1 0,0-1 0,1 0 0,-2 3 0,-2 2 0,-14 12 0,1 0 0,1 1 0,-23 36 0,36-51 0,-20 15 0,17-15 0,1 1 0,-1 0 0,1 0 0,0 0 0,-6 10 0,8-12 0,-1 1 0,1-1 0,0 1 0,-1-1 0,1-1 0,-1 1 0,-4 2 0,-9 7 0,-89 85 235,103-96-177,-6 8 33,-17 38-8,25-45-75,1 1 0,-1-1 0,0 1 0,0-1 0,0 0-1,-1 1 1,1-1 0,0 0 0,-1 0 0,0 0 0,1 0 0,-1 0 0,0 0-1,0-1 1,0 1 0,0 0 0,0-1 0,0 0 0,-1 1 0,1-1-1,-4 1 1,5-3 11,-1 0 49,-11 12-27,-84 98-41,81-94-28,0-1-1,-1-1 1,-1 0 0,0-1-1,0 0 1,-1-2-1,-1 0 1,-25 8-1,13-6-4032,-41 22 0,62-28 2850,1 1-1,0 0 1,0 0 0,0 1-1,1 0 1,0 1 0,-9 12 0,-8 11 1872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39.395"/>
    </inkml:context>
    <inkml:brush xml:id="br0">
      <inkml:brushProperty name="width" value="0.05" units="cm"/>
      <inkml:brushProperty name="height" value="0.05" units="cm"/>
    </inkml:brush>
  </inkml:definitions>
  <inkml:trace contextRef="#ctx0" brushRef="#br0">21 0 6272,'0'0'0,"-2"30"-1920,-7-36 128,0 1 768</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46.94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429 609 6016,'0'0'533,"8"-2"-277,53-20 304,-1-3-1,97-56 1,-19 9 257,-131 69-625,1 0 0,-1-1 0,-1 0 0,1 0 0,-1 0 0,1-1 0,-1 0 0,5-6 0,-10 10-181,-1 1 0,0-1-1,0 1 1,0-1 0,1 1 0,-1-1 0,0 1-1,0 0 1,0-1 0,0 1 0,0-1-1,0 1 1,0-1 0,0 1 0,0-1 0,0 1-1,0-1 1,0 1 0,0-1 0,0 1 0,0-1-1,-1 1 1,1-1 0,0 1 0,0-1 0,-1 1-1,1 0 1,0-1 0,0 1 0,-1-1 0,1 1-1,0 0 1,-1-1 0,1 1 0,-1 0-1,1 0 1,0-1 0,-1 1 0,1 0 0,-1 0-1,1-1 1,-1 1 0,1 0 0,-1 0 0,1 0-1,-1 0 1,1 0 0,-1 0 0,1 0 0,-1 0-1,1 0 1,-2 0 0,-35-3 2,27 3 42,-42 0 214,0 2 0,-1 3 1,-72 15-1,101-15-215,-179 44 86,130-29 430,-100 14 0,164-32-396,-1 0 1,0 1 0,-16 6-1,-23 7 514,93-23-538,61-34-125,-1-5 0,126-77 0,111-51 28,-303 157-53,-15 7 0,0 1 0,26-7 0,-47 16 8,15-9 112,-17 10-120,0-1 0,-1 0 0,1 0 1,0 0-1,0 0 0,0 0 1,0 0-1,-1 0 0,1 0 1,0 0-1,0 0 0,0 0 1,-1 0-1,1 0 0,0 0 0,0 0 1,0 0-1,-1 0 0,1 0 1,0 0-1,0 0 0,0 0 1,-1 0-1,1 0 0,0 0 1,0 0-1,0 0 0,0 0 0,-1-1 1,1 1-1,0 0 0,0 0 1,0 0-1,0 0 0,0 0 1,-1-1-1,1 1 0,0 0 1,0 0-1,0 0 0,0 0 1,0-1-1,0 1 0,0 0 0,0 0 1,0 0-1,0-1 0,0 1 1,0 0-1,0 0 0,0 0 1,0-1-1,0 1 0,0 0 1,0 0-1,0 0 0,0-1 0,0 1 1,0 0-1,0 0 0,0 0 1,0 0-1,0-1 0,0 1 1,1 0-1,-1 0 0,0 0 1,0-1-1,-31 8 24,1 2 0,0 0 0,0 2 0,-28 15 1,9-4 89,3-2-82,2 2 0,-65 44 0,-73 69 0,181-134-32,0-1 0,-1 1 0,1 0 0,0 0 0,0 0 0,0 1 0,0-1 0,0 0 0,0 0 0,0 1 0,0-1 0,0 0 0,1 1 0,-2 1 0,2-3 0,0 1 0,0-1 0,1 0 0,-1 1 0,0-1 0,0 1 0,0-1 0,0 0 0,0 1 0,1-1 0,-1 0 0,0 1 0,0-1 0,1 0 0,-1 0 0,0 1 0,1-1 0,-1 0 0,0 0 0,1 0 0,-1 1 0,0-1 0,1 0 0,-1 0 0,0 0 0,1 0 0,-1 0 0,0 1 0,1-1 0,-1 0 0,1 0 0,-1 0 0,1 0 0,4 0 0,0 0 0,0 0 0,0-1 0,0 1 0,0-1 0,0 0 0,6-2 0,15-8-65,-1-2 0,0 0 0,31-23 1,12-7-189,38-15-905,38-23-3647,-3-10-3547,-66 39 8843</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0.23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0 190 5504,'0'0'917,"7"-4"-661,46-30 418,-8 5-427,1 1 1,1 3 0,51-20-1,-74 34-190,10-3-7,-67 37 78,7-6 146,0 1 0,-41 39 0,40-33 56,15-10-193,12-14-132,0 0 0,0 0-1,0 0 1,0 0 0,0 0 0,0 1-1,0-1 1,0 0 0,0 0 0,0 0-1,0 0 1,0 0 0,0 0-1,0 0 1,0 1 0,0-1 0,0 0-1,0 0 1,0 0 0,0 0-1,0 0 1,1 0 0,-1 0 0,0 0-1,0 1 1,0-1 0,0 0 0,0 0-1,0 0 1,0 0 0,1 0-1,-1 0 1,0 0 0,0 0 0,0 0-1,0 0 1,0 0 0,1 0 0,-1 0-1,0 0 1,0 0 0,0 0-1,0 0 1,0 0 0,0 0 0,1 0-1,-1 0 1,0 0 0,0 0-1,0 0 1,0 0 0,0 0 0,0-1-1,34-9 524,-18 4-424,-11 5-94,-3 1-3,0 0 0,0-1-1,-1 1 1,1-1 0,0 0 0,0 1 0,0-1 0,0 0 0,-1 0 0,1 0 0,0 0 0,-1-1-1,3-1 1,-11 10 22,0 0-1,1 0 0,0 1 0,0 0 0,-7 14 0,6-11-1,0 0 0,0-1 1,-11 13-1,15-21-20,-13 13 133,16-15-138,-1 0 0,1 1 1,0-1-1,0 0 0,-1 0 1,1 1-1,0-1 1,-1 0-1,1 0 0,0 0 1,-1 1-1,1-1 0,0 0 1,-1 0-1,1 0 1,0 0-1,-1 0 0,1 0 1,-1 0-1,1 0 0,0 0 1,-1 0-1,1 0 0,-1 0 1,1 0-1,0 0 1,-1 0-1,1 0 0,0 0 1,-1 0-1,1-1 0,0 1 1,-1 0-1,1 0 1,0 0-1,-1-1 0,1 1 1,0 0-1,-1 0 0,1-1 1,0 1-1,0 0 1,-1 0-1,1-1 0,0 0 1,4-4-3,1 0 0,0 0 0,0 0 0,0 0 0,11-7 0,16-8-27,0 1 0,2 2 1,57-21-1,-89 37 5,-2 0 22,0 1 0,1-1 0,-1 1 0,0 0 0,1-1 0,-1 1 0,1 0 0,-1-1 0,1 1 0,-1 0 0,1 0 0,-1-1 0,1 1 0,-1 0 0,1 0 1,-1 0-1,1 0 0,-1-1 0,1 1 0,-1 0 0,1 0 0,0 0 0,-1 0 0,1 1 0,0-1 0,-1 0 0,0 0 0,0 0 0,0 0 0,1 0 0,-1 0 0,0 0 0,0 0 0,0 0 0,1 1 0,-1-1 0,0 0 0,0 0 0,0 0 0,1 0 0,-1 0 0,0 1 0,0-1 0,0 0 0,0 0 0,0 0 0,0 1 0,1-1 0,-1 0 0,0 0 0,0 0 0,0 1 0,0-1 0,0 0 0,0 0 0,0 1 0,0-1 0,0 0 0,0 0 0,0 1 0,0-1 0,0 0 0,0 0 0,0 0 0,0 1 0,0-1 0,0 0 0,-1 0 0,1 0 0,0 1 0,-4 9 0,4-10 0,-5 7 0,0-1 0,0 0 0,-1 0 0,1-1 0,-12 9 0,-10 11 0,24-22 0,-2 1 0,1 1 0,0 0 0,0-1 0,1 1 0,0 0 0,-4 8 0,57-56-256,-31 32 57,-10 8-33,-20 8-1119,11-6 1297,-1 1-1,0 0 0,1 0 1,-1 0-1,0-1 0,1 1 1,-1 0-1,1 0 0,-1 0 1,0 0-1,1 0 0,-1 0 0,0 0 1,1 0-1,-1 0 0,0 0 1,1 0-1,-1 1 0,0-1 1,1 0-1,-1 0 0,1 1 0,-1-1 1,0 0-1,1 1 0,-1-1 1,1 1-1,-1-1 0,1 0 1,-1 1-1,1-1 0,0 1 1,-1 0-1,1-1 0,0 1 0,-1-1 1,1 1-1,0-1 0,-1 1 1,1 0-1,0-1 0,0 1 1,0 0-1,0-1 0,0 1 0,0 0 1</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2.44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80 0 128,'0'0'3733,"-3"6"-3157,-13 37-63,9-21-214,-1 0-1,-1-1 0,-17 28 1,26-49-304,0 1 1,0-1 0,0 0-1,0 0 1,0 1 0,0-1-1,0 0 1,0 0 0,0 0-1,-1 1 1,1-1-1,0 0 1,0 0 0,0 0-1,0 0 1,-1 1 0,1-1-1,0 0 1,0 0-1,0 0 1,-1 0 0,1 0-1,0 0 1,0 1 0,0-1-1,-1 0 1,1 0 0,0 0-1,0 0 1,-1 0-1,1 0 1,0 0 0,0 0-1,-1 0 1,1 0 0,0 0-1,0 0 1,-1 0 0,1-1-1,-4-9-418,6-18-558,11-4-853,-7 16 511</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2.81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112 0 2560,'0'0'3072,"-32"26"-2816,14-13 128,-3 1-384,5-6 0,0 2-256,8-4 0</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3.22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450 1 7296,'0'0'128,"-38"22"0,21-10 0,5-2 0,-4 6 0,4 1 0,-4 5 0,0 2 0,-1 4 0,3 3-128,2-7 0,2 0-256,2-6 0</inkml:trace>
  <inkml:trace contextRef="#ctx0" brushRef="#br0" timeOffset="1">248 361 5376,'0'0'0,"-29"54"-128,13-24 128,-4 3 0,-8 11 0,-11 9 0,11-11 0,2-3-128,5-7 128,5-10-640,4-2 128,0-1-1920</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3.56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144 1 8320,'0'0'0,"-22"36"0,6-3 0,0 5-256,-3 0 0,-1 1-896,-6-3 0,2 1-2304</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9.094"/>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158 1 8704,'0'0'917,"-6"13"-448,-131 270 1459,129-268-1914,4-10-158,2-9-208,6-14-496,27-17-1734,-15 18-2580</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9.634"/>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242 1 8064,'-22'31'246,"2"1"0,1 1 0,2 1 0,1 0 0,-19 61 0,-36 189 1584,33 11-763,35-267-1117,2 0 0,4 45 1</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1.398"/>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1819 1 6272,'8'3'23,"-6"-2"-13,1 0 0,0 0 0,0 1 0,-1-1 0,1 1 0,0 0 0,-1-1 0,5 5 0,-7-5-4,1 0 0,-1 0 0,0 0-1,1 0 1,-1 1 0,0-1 0,0 0 0,0 0-1,0 0 1,0 0 0,0 0 0,0 0-1,0 0 1,0 0 0,0 0 0,0 0 0,-1 0-1,1 0 1,0 0 0,-1 0 0,1 0 0,-1 0-1,1 0 1,-1 0 0,0 0 0,1 0 0,-1 0-1,0-1 1,0 1 0,1 0 0,-2 0-1,-51 65 970,2 3-1,-62 113 0,97-153-494,2 0 0,1 1 0,-15 53 0,28-83-471,0 1 1,-1-1-1,1 0 1,0 0-1,0 0 1,0 0-1,0 1 1,0-1-1,0 0 1,0 0-1,0 0 1,0 0-1,0 1 0,0-1 1,0 0-1,0 0 1,0 0-1,0 1 1,0-1-1,0 0 1,0 0-1,0 0 1,0 0-1,0 1 1,0-1-1,0 0 1,1 0-1,-1 0 0,0 0 1,0 0-1,0 1 1,0-1-1,0 0 1,0 0-1,0 0 1,1 0-1,-1 0 1,0 0-1,0 0 1,0 1-1,0-1 0,1 0 1,-1 0-1,0 0 1,0 0-1,0 0 1,1 0-1,11-5 240,18-17-34,-23 16-130,18-13 17,-15 11-80,-1 0 0,1 0 0,1 2 0,-1-1 0,1 1 0,23-9 0,-34 15-22,1 0 0,-1 0 0,0-1 0,0 1 0,1 0 0,-1 0 0,0 0 0,1 0 0,-1 0 0,0 0 0,0 0 0,1 0 0,-1 0 0,0 0 0,1 0 0,-1 0 0,0 1 0,0-1 0,1 0 0,-1 0 0,0 0 0,0 0 0,1 0 0,-1 1 0,0-1 0,0 0 0,1 0 0,-1 0 0,0 0 0,0 1 0,0-1 0,0 0 0,1 0 0,-1 1 0,0-1 0,0 0 0,0 0 0,0 1 0,0-1 0,0 0 0,0 1 0,1-1 0,-1 0 0,0 0 0,0 1 0,0-1 0,0 0 0,0 1 0,0-1 0,-1 0 0,1 0 0,0 1 0,0-1 0,0 0 0,0 1 0,0-1 0,0 0 0,-8 21 0,7-18 0,-14 28 2,-2-2 0,-25 36 1,-5 8 118,-188 320 540,231-387-649,-2 5 28,-1 0 0,0-1 0,0-1-1,-14 14 1,20-22-33,0 0 0,0 1 0,-1-1-1,1 0 1,-1 0 0,1 0 0,-1 0 0,1 0-1,-1 0 1,0 0 0,1 0 0,-1-1 0,0 1-1,0-1 1,1 1 0,-1-1 0,0 0 0,0 0-1,0 0 1,0 0 0,1 0 0,-1 0-1,0 0 1,0-1 0,0 1 0,0 0 0,1-1-1,-1 0 1,0 1 0,1-1 0,-1 0 0,0 0-1,1 0 1,-1 0 0,1 0 0,-1 0-1,-1-3 1,2 3-6,0 1-1,0-1 1,0 0 0,0 0-1,1 0 1,-1 0-1,0 0 1,0 0 0,1 0-1,-1 0 1,1 0-1,-1-1 1,1 1 0,-1 0-1,1 0 1,0 0-1,0-1 1,-1 1 0,1 0-1,0 0 1,0-1-1,0 1 1,0 0-1,1 0 1,-1 0 0,0-1-1,0 1 1,1 0-1,-1 0 1,1 0 0,-1-1-1,1 1 1,-1 0-1,1 0 1,0 0 0,-1 0-1,1 0 1,0 0-1,0 0 1,0 1 0,0-1-1,0 0 1,0 0-1,2 0 1,-2 0-1,0 1 0,0-1 0,0 1-1,0-1 1,0 1 0,0 0 0,0 0 0,1 0 0,-1-1 0,0 1 0,0 0-1,0 0 1,0 1 0,0-1 0,1 0 0,-1 0 0,0 0 0,0 1-1,0-1 1,2 1 0,-2 1 0,1-1 0,-1 0 0,1 0 0,-1 0 0,0 1-1,0-1 1,0 1 0,0-1 0,0 1 0,0-1 0,0 1 0,0 0-1,0-1 1,-1 1 0,1 0 0,0-1 0,-1 1 0,1 2 0,1 10 7,-1 1 0,0 0 1,-1-1-1,0 1 0,-1-1 1,-1 1-1,-3 14 0,-2 1 23,-1-2 1,-17 42-1,-11 8 164,-13 35 103,40-86-218,-1-1 1,-16 28 0,21-45-48,-1 0 1,0-1 0,0 1-1,-1-1 1,0-1 0,-1 1-1,1-1 1,-17 11 0,5-4-5,1 0 1,0 1 0,1 1-1,-21 26 1,-52 78 153,44-56-144,2 2-9,3 3 0,3 1 0,-35 88 0,34-72-17,27-60 22,-3 0 1,0 0 0,-1-2-1,-1 0 1,-2-1 0,0-1-1,-37 33 1,-54 56 434,105-105-463,0 0 0,1 0 0,0 0 0,0 1-1,1 0 1,-1 0 0,1-1 0,1 2 0,-1-1 0,-2 15 0,3 1 15,0-1 1,1 31 0,-1 18-3,-1-10-19,7 113 0,0-159-76,2-27-110,6-40-246,-9 39 337,2-6-102,-2 11 87,-1 1 0,0-1 0,-1 0 0,1-9 1,-2 16-19,-1 5 83,0-1 1,0 1 0,0 0 0,1 0 0,-1-1 0,1 8-1,-1 5-8,-4 12-21,-2-1-1,0 1 1,-18 38 0,22-57 66,-2-1 0,1 1 1,-1-1-1,0 0 0,-1 0 0,0 0 1,0-1-1,-1 0 0,1 0 1,-2 0-1,1-1 0,-1 0 0,-13 7 1,9-7 5,7-3 2,0 0 1,0 0 0,-1-1-1,1 0 1,-9 2 0,12-4-2,0 0 0,1 0 0,-1 0 0,0 0 0,0 0 0,1 0 0,-1 0 0,0-1-1,1 1 1,-1-1 0,0 1 0,1-1 0,-1 0 0,0 1 0,1-1 0,-1 0 0,1 0 0,0 0 0,-1 0 0,1 0 0,0-1 0,-3-1 0,-2-6-16,1 1-1,-1-1 1,1 1-1,1-1 1,-1-1-1,2 1 1,-1-1-1,1 0 1,1 1-1,0-1 0,0 0 1,0-19-1,1 1-74,1-1 0,2 1-1,7-39 1,-7 56 81,38-185-368,-32 168 325,1 0-1,1 0 1,2 0 0,24-42 0,-34 67 54,15-20 0,-17 23 0,0-1 0,1 1 0,-1 0 0,0 0 0,1-1 0,-1 1 0,0 0 0,1 0 0,-1 0 0,0 0 0,1-1 0,-1 1 0,1 0 0,-1 0 0,0 0 0,1 0 0,-1 0 0,1 0 0,-1 0 0,1 0 0,-1 0 0,0 0 0,1 0 0,-1 0 0,1 0 0,-1 0 0,0 1 0,1-1 0,-1 0 0,1 0 0,-1 0 0,0 1 0,1-1 0,-1 0 0,0 0 0,1 1 0,-1-1 0,0 0 0,0 1 0,1-1 0,-1 0 0,0 1 0,0-1 0,0 0 0,1 1 0,-1-1 0,0 1 0,0-1 0,0 0 0,0 1 0,0 0 0,6 13 0,-1 0 0,0 0 0,-1 0 0,-1 1 0,0-1 0,-1 1 0,-1 0 0,0 0 0,-1-1 0,-4 28 0,0-17 0,-1 0 0,-2 0 0,-1-1 0,0-1 0,-20 38 0,2 9-950,5-10-1663</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1.783"/>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1 167 1792,'0'0'0,"32"-69"-128,-10 20 128,1 1-768</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5.326"/>
    </inkml:context>
    <inkml:brush xml:id="br0">
      <inkml:brushProperty name="width" value="0.05" units="cm"/>
      <inkml:brushProperty name="height" value="0.05" units="cm"/>
    </inkml:brush>
  </inkml:definitions>
  <inkml:trace contextRef="#ctx0" brushRef="#br0">0 65 10240,'40'7'0,"-39"-7"20,-1 0 0,1 0 0,0 0 0,-1 0 0,1 0 0,-1 0 0,1 0 0,0 0 0,-1 0 0,1 0 0,-1 0 0,1 0 0,-1 0 0,1-1 0,0 1 0,-1 0 1,1 0-1,-1-1 0,1 1 0,-1 0 0,1-1 0,-1 1 0,0 0 0,1-1 0,-1 1 0,1-1 0,-1 1 0,0-1 0,1 1 0,-1-1 0,0 1 0,1-2 0,0-20 1407,-2 21-1353,1 0 0,0-1 0,0 1 0,-1 0 0,1-1-1,0 1 1,0 0 0,0 0 0,0-1 0,1 1 0,-1 0 0,0-1-1,0 1 1,1 0 0,-1 0 0,1 0 0,-1-1 0,1 1 0,0 0-1,-1 0 1,1 0 0,0 0 0,1-1 0,3 0 58,-1 0 0,1 0 0,0 1 0,0 0 0,0 0 1,0 0-1,0 0 0,0 1 0,0 0 0,0 0 0,0 1 0,6 0 0,8 3 273,36 11-1,-38-9-115,-1-1-1,23 3 1,80 6 300,293 26 507,-369-36-1062,0 2-1,52 15 1,-47-9 299,67 6 1,-97-16-268,58 4 225,-1 3 0,113 29 0,-163-32-255,0-1 0,0-1 0,0 0 1,1-2-1,27-2 0,128-18-5,-143 13-23,-1 2 30,72 4-1,12 0-6,-108-3-31,0 0 0,0 0 0,0-1 0,0-1 0,-1 0 0,1-1 0,-1 0 0,-1-1 0,19-12 0,-21 14-1920,0 26-15971,-9-22 17884,0 6 498</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2.154"/>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0 87 128,'0'0'0,"12"-50"0,5 13 0</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2.496"/>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1 637 6144,'0'0'0,"70"-52"-128,-74 39 128,-24 9-256,16-12 128,2-2-128,10-18 128,6-17 0,6 3 0,12-9 0,7 0 128,11 1-256,-6 3 128,3 3-768,-7-3 128,1-2-768</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2.835"/>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179 1 2048,'0'0'0,"6"80"0,-24-69 0,-15-24 0,7 7 128,4-8 128,2 8 0,3 0 0,5 2 128,2 2-384,0-2 128,4 0-256,0 2 0,2 2-256,12 0-384,-2 0-256</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3.206"/>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249 61 3968,'0'0'0,"-12"-61"0,-8 78 128,-6 31 0,-3-5 128,-5 1-128,3 3 128,3-5 0,6-4 0,2-5 0,8-7 0,5-4-128,-1-6 0,8-3-128,0-3 0,4 0-384,9-4 0,1 0-3072</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3.841"/>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295 302 8320,'-7'20'3,"0"0"0,-1 0 0,-1-1 0,-1 0 0,-1-1 0,-25 33 0,-29 15 1192,-77 62-1,145-138-921,8-11-247,78-87 55,-27 34-55,24-37-96,80-96-116,-141 181 209,18-23 87,-41 45-101,1 1 1,-1-1-1,0 0 1,0 1-1,0-1 1,-1 0-1,1 0 0,-1 0 1,0-1-1,0 1 1,-1 0-1,1-5 1,-2 9 10,0 0 0,0 0 0,0 0 1,0 0-1,0 0 0,0 0 0,0 0 0,0 0 1,0 0-1,0 0 0,0 1 0,0-1 0,0 0 1,0 1-1,0-1 0,0 1 0,0-1 0,-2 2 1,-23 13 38,-123 77 394,90-54-536,-31 23-202,82-55 255,1 0 0,0 1-1,1-1 1,-1 1 0,1 1-1,1-1 1,-1 1 0,-7 15 0,5 9-559,8-31 516,0 0-1,0-1 0,0 1 0,0 0 0,0-1 1,0 1-1,0 0 0,0-1 0,0 1 0,0 0 0,0 0 1,1-1-1,-1 1 0,0 0 0,0-1 0,1 1 0,-1 0 1,0-1-1,1 1 0,-1-1 0,1 1 0,-1-1 0,0 1 1,1-1-1,0 1 0,-1-1 0,1 1 0,-1-1 1,1 1-1,-1-1 0,1 0 0,0 0 0,-1 1 0,1-1 1,0 0-1,-1 0 0,1 1 0,0-1 0,0 0 0</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4.244"/>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132 1 6784,'0'0'0,"-11"40"0,5 5 0,-4 15 0,2-1 0,-6 0 0,2-3 0,2-5-128,-2-9 128,-5-5-128,3-5 128,6-6-128,0-4 0,6-5-896,2-7 0,0 0-1408</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4.615"/>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403 0 1152,'-14'10'62,"-2"1"294,0 1 1,1 0 0,1 1 0,0 1 0,1 0 0,-15 21 0,-25 39 570,-78 84-1,81-101-625,44-49-313,0-3-78,2 1-1,-1-1 1,1 1 0,0 1-1,-5 9 1,9-16 50,0 0 0,0 0 1,0 0-1,0 0 0,0 0 1,0 0-1,0 1 0,0-1 1,0 0-1,0 0 0,0 0 1,0 0-1,0 1 0,0-1 1,0 0-1,0 0 0,0 0 0,0 0 1,0 0-1,0 0 0,0 1 1,0-1-1,0 0 0,0 0 1,0 0-1,0 0 0,1 0 1,-1 0-1,0 1 0,0-1 1,0 0-1,0 0 0,0 0 1,0 0-1,0 0 0,1 0 0,-1 0 1,0 0-1,0 0 0,0 0 1,0 0-1,0 0 0,1 0 1,-1 0-1,0 0 0,0 0 1,0 0-1,0 0 0,0 0 1,1 0-1,-1 0 0,0 0 0,0 0 1,0 0-1,0 0 0,1 0 1,-1 0-88,6 0-1260</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5.019"/>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213 0 9472,'-10'49'0,"-4"36"0,5-57 0,3-24-128,-2 2 0,6-6-128,-8 12 128,-2 5-256,-8 13 0,-2 8 0,-5 1 0,-1-1-512,6-8 128,-1-1-2816</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5.358"/>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 0 128,'0'0'0</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6.057"/>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781 0 8832,'-63'75'149,"59"-71"17,3-5-11,8-15 129,1-4 31,-8 17-159,-7 8 5,-17 22 140,-36 51 0,6-6-113,-26 31-34,4 2 1,5 4 0,-103 211-1,147-260-212,-3-1-1,-3-1 0,-44 60 1,62-98-875,35-39-6838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8.597"/>
    </inkml:context>
    <inkml:brush xml:id="br0">
      <inkml:brushProperty name="width" value="0.05" units="cm"/>
      <inkml:brushProperty name="height" value="0.05" units="cm"/>
    </inkml:brush>
  </inkml:definitions>
  <inkml:trace contextRef="#ctx0" brushRef="#br0">837 2709 7424,'0'0'9215,"-3"-5"-8980,-5-5-182,0 0 1,-1 1-1,0 0 0,-1 0 1,1 1-1,-2 0 0,1 1 1,-1 0-1,0 1 0,0 0 1,-1 1-1,0 0 0,0 0 1,0 2-1,-1-1 0,1 2 1,-1-1-1,0 2 0,-23-1 1,4 1-6,-138-11 394,145 8-347,-1-1 0,0-1-1,-29-11 1,44 12-54,0 0 0,0 0 0,0-1 0,1-1 0,0 0 0,0 0 1,0-1-1,1 0 0,-10-11 0,1-5 31,2 0 1,0 0-1,1-2 1,2 0-1,0 0 1,2-1-1,1-1 1,1 0 0,-6-35-1,11 38-44,1-1-1,1 1 1,1-1 0,2 1 0,0-1-1,6-29 1,41-151 176,-39 169-197,1 5 49,0 1-1,2 0 1,1 1-1,29-47 1,-26 55 33,1 0 0,1 2 1,39-35-1,8-9-62,-36 36 32,1 1 1,1 1 0,43-27 0,-40 30 31,0-2 0,51-49 0,-33 19-57,66-52 1,-91 86-29,0 2 0,1 1 1,1 1-1,0 1 0,32-12 0,183-53 230,-72 25-66,-83 24-72,-31 10-96,0 2 1,111-22 0,-57 23 115,188-58-1,-204 52 12,153-23 0,31-6 125,-269 50-248,101-26 247,163-22 0,413-61 5,-477 74-239,383-35-19,-514 69 0,0 4 0,84 9 0,162 31 0,-290-34 0,23 4 0,625 111 0,-442-70 0,49 13 0,-88 11 129,-92-30-108,447 166 85,-498-184-106,68 40 0,31 14 0,-85-48 32,-2 4 0,-1 2 0,67 49 0,-115-68-32,0 2 0,-2 0 0,0 2 0,-1 0 0,-2 1 0,23 38 0,-17-27 0,1 0 0,42 45 0,-51-67 0,-1 0-1,2-1 1,22 13-1,-20-14 9,-1 1 0,32 28 0,-23-13 9,-1 1 1,-2 1 0,0 1 0,-2 1-1,21 40 1,24 42-18,-40-70 0,35 75 0,-51-94 0,21 50 0,25 88 0,-52-137 0,-1 0 0,-1 0 0,-1 0 0,-2 26 0,4 49 0,3-54-51,-4-29-33,0 0 0,-1 30 0,-2-40 67,-1 0 0,0-1 0,0 1 0,-1 0 0,0 0 0,0-1 0,0 1 0,-1-1 0,0 0 0,-5 8 0,4-7-714,-17 30 277,17-24-3244,2 0-4347</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6.440"/>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201 0 4224,'0'0'0,"-23"67"-128,9-35 128,2 1-128,-10 7 128,-4 0 0,3-3 0,1-7-640,-8 2 0,1 1-768</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6.782"/>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551 39 11264,'40'-36'0,"-37"33"0,-6 3 0,-22 16 0,-34 23 0,1 3 0,-54 50 0,63-47-3,23-23-5,1 1 0,1 1 0,1 2 0,-34 47 0,54-69-105,-1 0-1,0 0 1,1 0-1,-2 0 1,1-1-1,0 1 1,-1-1-1,0 0 1,1 0 0,-1-1-1,0 1 1,-1-1-1,1-1 1,0 1-1,-1 0 1,-6 0 0,-25 10-3079,26-8-605</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7.153"/>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1143 1 6528,'0'0'1408,"-7"2"-1046,-26 14 164,-54 33 0,18-8-20,44-26-346,0 2 1,-25 23-1,29-23-56,-1 0-1,0-2 1,-25 14 0,46-29-108,1 1 1,-1-1 0,1 0-1,-1 0 1,1 1 0,-1-1 0,0 0-1,1 0 1,-1 0 0,1 1-1,-1-1 1,1 0 0,-1 0 0,0 0-1,1 0 1,-1 0 0,1 0-1,-1 0 1,1-1 0,-1 1-1,0 0 1,1 0 0,-1 0 0,1-1-1,-1 1 1,1 0 0,-1 0-1,1-1 1,-1 1 0,1 0-1,-1-1 1,1 1 0,0-1 0,-1 1-1,0-2 1,0 0-24,0 0 0,0 0 0,1 0 0,-1-1 0,0 1 0,1 0 0,0-1-1,-1 1 1,1-5 0,0 0-42,0 0 0,1 0-1,0 0 1,0 0 0,1 0-1,2-9 1,-97 104 325,54-56-80,-2-1 0,-66 38 0,-98 38-107,191-101-270,-1 0 1,0-1-1,-1 0 0,1-2 0,-1 0 0,0 0 0,0-2 0,0 0 0,0 0 1,1-2-1,-26-3 0,19 0-5303</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8.672"/>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4116 1 9088,'0'0'1045,"-5"5"-704,-75 76-94,-96 93 653,135-137-720,-3-1-1,-67 42 1,105-74-180,-1 0 0,0-1 0,1 1 0,-1-1 0,-1 0 0,1-1 0,0 0 0,0 0 0,-1-1 0,1 0 0,-1 0 0,0-1 0,1 1 0,-1-2 0,-14-1 0,7-1 160,0 0 1,0 2 0,0 0 0,0 0-1,0 1 1,-22 4 0,30-3-90,0 1 1,1 0-1,-1 0 1,1 1-1,0 0 0,0 0 1,0 0-1,0 0 1,1 1-1,-1 0 0,1 1 1,0-1-1,0 1 1,0 0-1,1 0 0,0 0 1,-4 7-1,-24 42 602,-37 86 0,51-100-355,4-20-317,14-20-2,-1 1-1,1-1 1,0 0 0,-1 1-1,0-1 1,1 0 0,-1 0 0,1 1-1,-1-1 1,1 0 0,-1 0 0,1 0-1,-1 0 1,0 0 0,1 0 0,-1 0-1,1 0 1,-1 0 0,0 0 0,1 0-1,-2 0 1,-1-2-9,1 1 0,-1-1 0,1 0 0,-1 0 0,1 0 0,-1 0 0,1-1 0,0 1 0,-3-5 0,4 5 6,0 0-1,-1-1 0,1 1 0,-1 0 0,0 0 0,0 0 0,0 0 0,0 1 0,0-1 0,0 0 0,0 1 1,0-1-1,-1 1 0,1 0 0,-1 0 0,1 0 0,-1 0 0,1 0 0,-1 1 0,1-1 0,-6 0 1,-8 6-10,0 1 0,1 0 1,-1 1-1,1 1 1,1 0-1,-15 11 0,-28 16-18,-46 14 32,-28 15 0,109-51 0,1 0 0,0 1 0,-32 30 0,48-39-7,1-1 0,-2 1 0,1-1 1,0 0-1,-1 0 0,0 0 0,0-1 1,0 1-1,0-2 0,-1 1 0,1-1 1,-1 0-1,1 0 0,-1-1 0,0 0 1,0 0-1,0 0 0,-11-1 1,-18 1 6,0 1 0,0 2 0,-52 13 0,75-13 0,1 1 0,0 0 0,0 1 0,0 0 0,1 1 0,0 1 0,0-1 0,1 2 0,0-1 0,-13 14 0,-7 13 0,-43 58 0,62-77 0,3-3 0,-2-1 0,-16 19 0,22-28 0,0 1 0,0-1 0,0 0 0,0 0 0,-1-1 0,1 1 0,-1-1 0,0 0 0,0 0 0,0 0 0,-8 1 0,-31 4-139,-89 1 0,81-13-30,46 4 147,1-1 1,-1 1 0,0 1-1,0-1 1,0 1-1,0 0 1,1 0 0,-1 1-1,0 0 1,0 0-1,1 0 1,-1 1 0,0 0-1,1 0 1,0 0-1,-1 0 1,1 1 0,0 0-1,0 0 1,-8 8 0,-12 13 21,2 2 0,2 0 0,-27 41 0,14-19 21,31-43-18,-1-1 0,0 1 0,0-1 0,0 0 0,-1 0 0,0-1 0,1 1 0,-1-1 0,0 0 0,-1 0 0,1-1 0,-7 3 0,-3-1 10,-1 0-1,-31 4 1,36-8-10,0 2 0,0-1 0,0 1 0,1 1 0,-1 0 0,1 1 0,0 0 0,0 0 0,-16 10 0,15-4-3,0 0 0,1 0 0,1 1 0,-1 1 0,2 0 0,0 0 0,-11 20 0,8-12 0,-1-1 0,-17 21 0,-3 0 37,18-22-7,0 0 0,-20 17 1,32-33-42,-1 0 0,1 0 1,-1 0-1,0-1 0,0 1 1,0-1-1,0 0 1,0 0-1,0 0 0,0 0 1,0 0-1,-1-1 0,1 1 1,0-1-1,0 0 1,-1 0-1,-3-1 0,-7-1-109,0 0-1,-26-9 1,29 7 77,1 1 0,-1 0 0,0 1 0,-14-1 0,12 4 47,0 0 0,0 0 0,0 1 1,0 1-1,1 0 0,0 1 0,-1 1 1,1-1-1,1 2 0,-1 0 0,1 0 1,0 1-1,0 0 0,-15 14 1,10-5 3,0 0 0,1 1 0,1 0 0,0 1 0,2 0 0,0 1 0,-15 32 0,8-9 13,-3-1 0,-2-1 1,-1-2-1,-31 37 0,54-73-11,0 0-1,0-1 0,0 1 1,0-1-1,0 1 0,0-1 1,-1 1-1,1-1 0,0 0 1,-1 0-1,1 0 1,-1-1-1,1 1 0,-1-1 1,0 1-1,1-1 0,-5 0 1,-51-6-62,14 0-1409,8 10-10037,19 0 12074</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0.838"/>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0 1742 10496,'44'-34'21,"-43"33"-25,0 0 0,0 1 0,0-1 0,-1 0 1,1 0-1,0 0 0,0 0 0,-1 0 0,1 0 0,0 0 0,-1 0 0,1 0 0,-1 0 0,1 0 1,-1-1-1,0 1 0,1 0 0,-1 0 0,0 0 0,0-1 0,0 1 0,0 0 0,0 0 0,0-1 1,0 1-1,-1 0 0,1 0 0,0 0 0,-1 0 0,1-1 0,0 1 0,-1 0 0,0 0 0,1 0 1,-1 0-1,0 0 0,-1-1 0,-5-17 109,4-13-99,1-1 0,2 0-1,1 0 1,1 0 0,8-33 0,-5 40-63,1 1 0,2 0 0,0 0 1,2 1-1,0 0 0,26-42 1,-31 58 57,0 0 1,1 1 0,0-1 0,10-8-1,-14 14-6,0 1 0,0-1 0,0 1-1,0-1 1,0 1 0,0 0 0,1 0-1,-1 0 1,0 0 0,1 0 0,-1 1-1,0-1 1,1 0 0,-1 1 0,1 0 0,-1 0-1,1 0 1,-1 0 0,1 0 0,-1 0-1,4 1 1,6 4 57,1-1-1,-1 1 1,12 8 0,-17-8 47,1-1 1,0 0-1,0-1 1,1 0-1,-1 0 1,1 0-1,14 1 1,-19-4-100,1-1 0,-1 0 0,0 0 0,0 0 0,0-1 0,0 1 0,0-1 0,-1 0 0,1 0 0,0-1 0,-1 1 0,0-1 0,1 1 0,-1-1 0,0 0 0,3-5 0,7-3 0,91-88 238,13-11-114,-112 107-118,1-1-1,-1 1 0,0 0 0,1 0 1,0 1-1,0 0 0,-1 0 0,1 0 1,0 0-1,1 1 0,-1 0 0,0 1 1,0-1-1,12 2 0,7 1 276,1 1 0,32 9 0,-26-5-179,-10-3-75,0-1 1,0 0-1,0-2 0,0 0 0,37-5 0,-45 2-40,-1-1 0,1 0 1,-1-1-1,0-1 0,0 0 0,-1-1 0,1 0 0,-1-1 0,0 0 0,14-12 1,43-38-152,-2-3 1,67-78-1,-131 134 162,106-110-285,-95 102 252,0 0 0,1 1 0,0 0 0,1 1 1,0 1-1,23-10 0,53-12-147,145-30 1,-219 56 122,0-1 0,0 0 0,0-1 0,-1-1 0,0 0 0,0-2 0,22-15 0,3-9-419,50-50 1,-92 84 475,5-5-55,0 0 0,1 0 0,-1 0 0,1 1 0,0 0 0,0 0 0,0 1 1,0-1-1,1 1 0,-1 1 0,1-1 0,0 1 0,0 0 0,0 1 0,0 0 1,0 0-1,10 0 0,-2 0-300,-1 0 0,0-2 0,1 1 0,-1-2 1,0 0-1,-1 0 0,1-1 0,-1-1 0,0 0 0,21-14 1,8-3-2375</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1.350"/>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 43 128,'0'0'0,"46"-28"0,-30 14 0</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1.782"/>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17 0 9728,'0'0'0,"-17"49"-256,23-43 128,15-16-1792,-5 3 0,0 1-1280</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2.170"/>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141 401 9728,'-49'26'0,"-32"17"0,71-41 0,40-21 0,-11 5 0,7-4-128,-4 0 128,0 2-896,1 0 128,1-1-4608</inkml:trace>
  <inkml:trace contextRef="#ctx0" brushRef="#br0" timeOffset="1">774 1 10112,'-55'26'0,"-32"20"0,59-44 0,28-20 0,0 4 0,6 2-384,0 2 0,4 4-768,0 0 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2.584"/>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89 16 13568,'0'0'0,"59"-16"0,-71 26 0,-31 9-256,15-3 0,1 4-768,7-8 128,2 2-6784</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2.938"/>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108 92 13440,'24'-33'0,"23"-25"-128,-61 60 128,-35 38-6272,15-12-640,-5 9 6912,-3-3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6:34.948"/>
    </inkml:context>
    <inkml:brush xml:id="br0">
      <inkml:brushProperty name="width" value="0.05" units="cm"/>
      <inkml:brushProperty name="height" value="0.05" units="cm"/>
    </inkml:brush>
  </inkml:definitions>
  <inkml:trace contextRef="#ctx0" brushRef="#br0">938 689 8576,'-37'-13'128,"36"13"-125,1 0 1,0 0-1,0 0 1,0-1-1,-1 1 1,1 0-1,0 0 1,0 0-1,0 0 1,0 0-1,-1 0 1,1 0-1,0 0 1,0 0-1,0 0 1,0-1-1,0 1 1,0 0-1,-1 0 1,1 0-1,0 0 0,0 0 1,0-1-1,0 1 1,0 0-1,0 0 1,0 0-1,0 0 1,0-1-1,0 1 1,0 0-1,-1 0 1,1 0-1,0 0 1,0-1-1,0 1 1,0 0-1,0 0 1,1 0-1,-1 0 1,0-1-1,0 1 1,0 0-1,0 0 1,0-1-1,9-4 103,15-3 590,-23 8-506,0 0-8,0 0 1,0-1 0,1 1-1,-1 0 1,0 0 0,0-1-1,0 1 1,0-1-1,0 1 1,0-1 0,0 1-1,0-1 1,0 0 0,-1 1-1,1-1 1,0 0 0,0 0-1,0 1 1,-1-1-1,2-1 1,-2 0 19,0 0-1,0 1 1,-1-1 0,1 0-1,0 0 1,-1 1 0,1-1-1,-1 0 1,1 1-1,-1-1 1,-1-2 0,-1-2-420,-3-11 790,6 14-525,-1 0 0,0 1 0,0-1 0,0 1 1,0-1-1,0 1 0,-1-1 0,1 1 0,-1-1 0,1 1 0,-1 0 0,0 0 1,0 0-1,0 0 0,0 0 0,0 1 0,0-1 0,-1 0 0,-3-1 0,-5-2 48,-1 0 0,-1 1-1,1 0 1,-1 0 0,1 2-1,-1-1 1,0 2 0,0 0-1,0 0 1,0 1 0,0 1-1,0 0 1,0 1 0,0 0-1,-20 7 1,8-3-17,0 2 0,1 0 0,-26 13-1,38-15-17,0 1 0,1 1 0,-1-1-1,1 2 1,1 0 0,0 0 0,-14 17-1,6-4-26,0 1-1,2 1 0,0 0 0,-13 31 0,22-39-1,1 0 0,0 1-1,1 0 1,1 0-1,0 0 1,1 1-1,0 34 1,3-18 72,2 1 0,8 47 0,-7-66-83,1-1 0,1 1 0,0-1 0,1 1 0,0-2 0,1 1 0,12 17 0,-15-27-4,0-1-1,0 0 1,0 0 0,0-1-1,1 1 1,0-1-1,-1 0 1,1 0 0,0-1-1,0 1 1,1-1-1,-1 0 1,6 1 0,4 1 30,-1-1 1,1-1 0,27 2-1,-33-4-46,-1-1 0,0 0 0,0 0 0,0-1 0,0 0 0,0 0 0,0-1 0,0 0 0,-1 0 0,1-1 0,-1 0 0,9-6 0,9-9 0,44-43 0,-32 28 0,-14 10 0,0-2 0,-2 0 0,-1-1 0,26-45 0,-3 4 0,-37 59 0,-1 0 0,0 0 0,-1 0 0,0-1 0,-1 0 0,0 1 0,0-1 0,1-14 0,-1-5 0,0-46 0,-3 68 0,0-1 0,-1 0 0,0 1 0,0-1 0,0 1 0,-1-1 0,0 1 0,-1 0 0,0 0 0,0 0 0,-4-7 0,4 9 0,3 5 0,-1 0 0,1 0 0,0 0 0,0 0 0,-1 0 0,1 0 0,0 0 0,0 0 0,-1 0 0,1 0 0,0 0 0,0 0 0,-1 0 0,1 0 0,0 0 0,0 0 0,0 0 0,-1 0 0,1 0 0,0 0 0,0 0 0,-1 0 0,1 0 0,0 0 0,0 1 0,0-1 0,-1 0 0,1 0 0,0 0 0,0 0 0,0 1 0,0-1 0,-1 0 0,1 0 0,0 0 0,0 1 0,0-1 0,0 0 0,0 0 0,0 0 0,0 1 0,-1-1 0,1 0 0,0 0 0,0 1 0,0-1 0,0 0 0,0 0 0,0 1 0,0-1 0,0 0 0,1 1 0,-2 9 0,-13 112 491,30 134-168,-11-206-219,0-20-30,2 0 1,1-1 0,1 0 0,20 42-1,-6-12 65,-19-49-111,1 1 0,0 0 0,0-1 0,1 0 1,1 0-1,11 13 0,-15-20-22,-1 0 0,0-1 0,1 0 0,-1 1 1,1-1-1,-1 0 0,1 0 0,0 0 0,0-1 0,0 1 0,0-1 0,0 0 1,1 0-1,-1 0 0,0 0 0,1 0 0,-1-1 0,0 1 0,1-1 0,-1 0 1,1 0-1,-1 0 0,0-1 0,1 1 0,-1-1 0,6-1 0,20-12 26,0-1 0,0-1 0,47-37 0,-62 42-25,-2-1 1,1-1-1,-1 0 0,-1 0 0,0-1 0,-1-1 0,-1 0 0,13-26 0,-10 14 6,0-1 0,-2 0 0,-2-1-1,7-36 1,-11 41-5,-2-1 0,-1 0 0,-1 1 0,-1-1 0,-1 0 0,-1 1 0,-8-32 0,2 23 5,-1 0 0,-2 1 0,-1 0-1,-29-50 1,18 46-13,-2 2 0,-1 1 0,-2 2 0,-46-40 0,13 11 0,31 31 0,-1 2 0,-1 1 0,-1 1 0,-1 3 0,-2 0 0,0 2 0,-1 2 0,0 2 0,-2 1 0,-77-17 0,100 28 12,0 1 0,0 1-1,0 0 1,0 2-1,-1 0 1,1 0 0,0 2-1,0 0 1,0 1 0,0 1-1,0 1 1,1 0 0,-1 1-1,1 1 1,1 0-1,-1 1 1,1 1 0,1 0-1,0 1 1,0 1 0,-16 16-1,4 1-11,1 1 0,2 1 0,0 2 0,-28 53 0,15-12 0,-31 87 0,46-98 18,2 1 0,3 1 0,3 0-1,2 1 1,-1 78 0,12-126 4,1 0 0,1 0 1,0 0-1,2 0 0,0-1 0,0 1 1,2-1-1,0 0 0,1 0 0,13 22 1,4 1-12,2-1-1,51 59 1,-56-74 18,0 0 0,1-1 0,1-2 0,1 0 0,0-1 0,2-1 0,0-2 0,1-1 0,1-1 0,0-1 0,0-1 0,2-2 0,50 12 0,-73-21-19,137 21 154,-123-21-136,0 0-1,0-2 1,0 0 0,0-1 0,21-6 0,-2-2-7,-1-3 1,-1-1-1,0-2 0,-1-1 1,-1-2-1,-1-2 0,0-1 1,-2-2-1,-1-1 0,-1-1 1,-1-2-1,-1-1 0,-1-1 1,-2-2-1,-1 0 0,-2-2 1,-1 0-1,27-59 0,-40 73-11,-1 0 0,-1 0 0,-1-1 0,0 0-1,-2 0 1,0 0 0,-2 0 0,0-1 0,-1 1 0,-2-1 0,0 1-1,-4-24 1,-7-21-77,-31-98 0,35 142 67,0 0 1,-2 1 0,-1 0 0,0 1-1,-1 0 1,-1 1 0,-1 0-1,-19-19 1,-65-51-1,16 16 0,45 39-16,-1 3 0,-2 1 0,0 2 0,-3 1 0,0 3 0,-1 1 0,-85-30 0,106 45 14,-1 0 0,0 2-1,0 1 1,-49-4 0,65 8-33,-1 1 0,0 1 0,0 0 0,1 0 0,-1 0 0,1 1 0,-1 1 0,1-1 0,0 1 0,-1 1 1,1 0-1,1 0 0,-1 0 0,1 1 0,0 0 0,0 1 0,-8 7 0,-15 19 214,3 2-3760,2 2-4187,-2 3-4613,6-8 14941</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3.281"/>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442 1 11520,'0'0'0,"-45"71"640,9-33 0,-9 4-128,-3-3 128,-7-3-384,6-3 128,1-7-384,9-4 0,11-6-6912,6 4-640,6-3 7552,5-1 0</inkml:trace>
  <inkml:trace contextRef="#ctx0" brushRef="#br0" timeOffset="1">235 569 15104,'0'0'0,"-2"-33"256,18 17 0,17 0-128,11-8 0,13-4-1152,28-11 128,24-9-5760,17-25-512,-1 2 9344</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3.883"/>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0 1 12032,'0'0'0,"25"48"0,-17-42 128,-8-10 128,-10 8-896,4 2 0</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4.223"/>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39 209 12032,'39'-77'0,"21"-54"0,-78 135 0,-45 75-1408,35-41 128,0 0-4992</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4.628"/>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154 0 14336,'-51'81'0,"-34"56"0,67-120 0,34-66-896,-9 23 0,5-7-1024,-4 1 128,-2 0-3968</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5.027"/>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43 815 10240,'-13'32'0,"-11"20"-256,18-56 128,10-30-640,-2 4 0,2 1-4864</inkml:trace>
  <inkml:trace contextRef="#ctx0" brushRef="#br0" timeOffset="1">654 67 11392,'-39'16'0,"-22"12"-128,55-22 128,31-12-1536,-11 2 0</inkml:trace>
  <inkml:trace contextRef="#ctx0" brushRef="#br0" timeOffset="2">848 0 15104,'0'0'0,"-49"26"0,33-16 0,2-3-256,8-3 128</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5.479"/>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0 33 128,'21'-33'0</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5.945"/>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85 0 14080,'0'0'-128,"-46"45"-1664,30-25 256,8-8-384,-1 4 128,3 0-2560</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6.346"/>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488 0 13952,'-23'97'0,"-13"65"0,32-152 0,18-81 0,-8 39 0,4 0-384,-8 18 0,2 12-896,-4 18 0</inkml:trace>
  <inkml:trace contextRef="#ctx0" brushRef="#br0" timeOffset="1">287 857 12160,'0'0'0,"-48"59"0,22-31 0,-3 5 0,-9 5 0,-5 8-384,11-3 0,8-1-1024,1-7 128,-1 1-4480</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6.673"/>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375 47 10240,'0'0'0,"-16"-46"256,-10 72 0,-13 28 128,-3 5 128,-3 10-128,3-15 0,1-1-256,3-5 128,6 1-256,9-7 128,7-3-384,8-9 128,2-2-8832</inkml:trace>
  <inkml:trace contextRef="#ctx0" brushRef="#br0" timeOffset="1">582 401 12800,'0'0'0,"-53"22"0,53-12 0,16-4-128,6 4 0,11-2-768,15 2 128,1 1-6784</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8.875"/>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0 124 13952,'0'0'0,"33"-57"-2816,-11 25 1408,2-3-5120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2.194"/>
    </inkml:context>
    <inkml:brush xml:id="br0">
      <inkml:brushProperty name="width" value="0.05" units="cm"/>
      <inkml:brushProperty name="height" value="0.05" units="cm"/>
    </inkml:brush>
  </inkml:definitions>
  <inkml:trace contextRef="#ctx0" brushRef="#br0">1 355 128,'5'-19'337,"9"-21"11924,-13 29-9120,1-3-2880,-2 13-246,1 1 0,-1 0 0,1 0 1,-1-1-1,1 1 0,-1 0 0,1 0 1,-1 0-1,1 0 0,0-1 0,-1 1 1,1 0-1,-1 0 0,1 0 0,0 0 1,-1 0-1,1 1 0,-1-1 0,1 0 1,-1 0-1,1 0 0,-1 0 0,1 1 1,0-1-1,-1 0 0,1 0 0,0 1 1,17 10 431,-11-3-339,0 1-1,0 0 1,-1 1-1,5 10 1,11 16 15,74 123 329,-67-105-382,3-2 0,57 73 0,-80-115-48,39 46 141,-2 1 1,38 66-1,-75-109-144,0 2 82,23 30 1,-29-42-90,2 1 1,-1-1 0,0 0 0,1 0 0,0 0-1,0 0 1,0-1 0,0 0 0,1 0 0,5 2-1,-7-4 26,16 16 180,-20-17-213,0 0 0,0 0 0,0 0-1,0 0 1,1 1 0,-1-1 0,0 0-1,0 0 1,0 0 0,1 0 0,-1 0-1,0 0 1,0 0 0,0 1 0,1-1 0,-1 0-1,0 0 1,0 0 0,1 0 0,-1 0-1,0 0 1,0 0 0,1 0 0,-1 0-1,0 0 1,0 0 0,1 0 0,-1-1-1,0 1 1,0 0 0,0 0 0,1 0-1,-1 0 1,0 0 0,0 0 0,0 0-1,1-1 1,-1 1 0,0 0 0,7-13 420,2-19 257,-9 31-678,8-54 56,-2-1 1,-2-93-1,4-57 228,28-132-139,-32 302-106,2-1 0,19-64-1,-18 59 1,-7 36-34,0 0-1,1 0 1,0 0-1,0 0 1,0 0-1,1 0 1,0 0-1,0 0 1,5-8-1,-4 8-8,-1 1-42,-1 4-172,0 1-628,0 1 0,0 0-1,1-1 1,-1 1 0,0 0-1,0-1 1,0 1 0,0 0-1,0 0 1,0 0-1,0 0 1,0 0 0,2 2-1,-1 0-1443,8 9-402</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9.257"/>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589 1 11136,'0'0'0,"-44"8"-1024,19 24 0,7 17-1280,2-3 0,0-2 0</inkml:trace>
  <inkml:trace contextRef="#ctx0" brushRef="#br0" timeOffset="1">2 940 12544,'0'0'0,"77"-60"-384,-83 60 0,-28 22-1792,13-20 128,3 2-2688</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9.659"/>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142 267 12416,'-47'29'0,"-34"15"-128,67-44 0,34-24-1024,-8-1 128,11 1 256,1 4 0,-2 0-4992</inkml:trace>
  <inkml:trace contextRef="#ctx0" brushRef="#br0" timeOffset="1">168 124 15232,'0'0'768,"65"-63"-1408,-1 2-10368</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0:10.804"/>
    </inkml:context>
    <inkml:brush xml:id="br0">
      <inkml:brushProperty name="width" value="0.1" units="cm"/>
      <inkml:brushProperty name="height" value="0.2" units="cm"/>
      <inkml:brushProperty name="color" value="#0069AF"/>
      <inkml:brushProperty name="tip" value="rectangle"/>
      <inkml:brushProperty name="rasterOp" value="maskPen"/>
    </inkml:brush>
  </inkml:definitions>
  <inkml:trace contextRef="#ctx0" brushRef="#br0">2144 14 128,'-1'0'0,"-111"31"2441,98-25-2037,0 0 0,1 1-1,0 0 1,0 1 0,-17 14 0,11-9-344,0 0 1,-2-1-1,-36 16 0,37-19 104,6-1-54,1 0 0,0 1 0,-22 19 1,-11 9 67,2-9 85,-64 47 1031,92-64-721,9-6 355,21-11-210,6-5-683,0 0 0,-1-2 0,33-28 1,-34 26-26,0 1 0,1 1 0,1 0 1,27-13-1,4 5 3,96-47 166,-95 45 349,-33 15-228,-31 14-168,-136 69 188,-165 113 0,-115 75 740,265-167-840,138-81-221,-13 9 8,-2-2 1,-58 24-1,84-40 28,26-9-1,27-10 4,36-23-38,117-40 0,-157 66 0,18-6 0,55-24 0,-68 22-12,19-7-81,-2-3 0,0-2 0,59-43 0,16-16 93,-127 85-12,2-1-113,-10 8-60,-11 12 16,-2 2 154,-1-1 1,-1 0-1,0-2 1,-24 15-1,-86 44-52,70-42 58,0-1 105,-2-2 0,0-4 0,-88 24 0,43-10-91,0-1-32,93-36 36,9-5-3,16-13 2,32-21-31,822-492-1726,-754 475 1536,2 5-1,151-45 1,-237 88 170,-98 30-66,-105 53-1,156-68 116,-57 29 176,-98 66 0,-59 61-299,75-51 105,47-41-2026,-222 106 1,315-171 1580,25-12-43,30-12 348,22-8 577,-2-2 0,73-44 0,-33 16 177,-10 10-353,-33 18 934,0-3-1,88-64 1,-134 87-1172,4-4-8,1 1 0,0 0-1,29-16 1,-43 26-3,0 1 1,0-1-1,0 0 0,0 0 1,0 0-1,0 1 1,0-1-1,0 0 1,0 0-1,0 0 0,0 0 1,0 1-1,0-1 1,0 0-1,0 0 1,0 0-1,0 0 1,0 1-1,1-1 0,-1 0 1,0 0-1,0 0 1,0 0-1,0 1 1,0-1-1,0 0 1,0 0-1,1 0 0,-1 0 1,0 0-1,0 0 1,0 0-1,0 0 1,1 1-1,-1-1 0,0 0 1,0 0-1,0 0 1,0 0-1,1 0 1,-1 0-1,0 0 1,0 0-1,0 0 0,0 0 1,1 0-1,-1 0 1,0 0-1,0 0 1,0 0-1,1 0 0,-1 0 1,0-1-1,0 1 1,0 0-1,0 0 1,0 0-1,1 0 1,-1 0-1,0 0 0,0 0 1,0 0-1,0-1 1,0 1-1,1 0 1,-8 11 85,7-10-73,-22 29-3,-2 0 1,-1-1 0,0-2-1,-3-1 1,0-1 0,-1-1-1,-48 30 1,-27 6 9,-114 49 0,96-51-17,-742 442 18,851-492 12,8-4-8,1 0 0,-1-1 0,0 0-1,-1 0 1,1 0 0,-1-1 0,1 1-1,-12 2 1,39-27 82,66-48-108,170-102 0,-138 98-19,16-5-34,256-105 0,-101 52 77,-255 114-2,-1-2 1,-1-2-1,48-39 0,-110 97-234,5-15 249,-1-1 0,-1-1 1,0-1-1,-2-1 0,-37 18 0,-154 57-26,80-37-109,-86 49 46,-55 23-43,249-113 70,23-10 13,0-1 0,0 0 0,-1 0 1,1 0-1,-1-1 0,0 0 0,-14 2 1,58-36 12,110-54 92,-65 41-56,170-81-222,-22 13 244,-183 84 40,71-59 1,12-7-424,-152 125 90,2-9 179,-2-1 1,-1-2-1,-50 32 1,-91 36-134,105-55 195,-525 261-28,506-251-49,2 3 0,-142 108 0,179-120 51,22-19 105,0 2 0,1 0 0,-19 22 0,24-24-85,10-15-22,8-10-41,6-3 10,0 0 0,0 1 0,2 0-1,0 1 1,28-20 0,-10 7-12,403-273-215,-296 211 197,292-204-56,119-75-21,-522 349 61,-22 13 109,-15 11 79,-337 199-430,43-26 170,111-62-453,59-47-4639,119-63 5066,-1 0 1,0-2 0,0 1 0,-29 4-1,44-10 195,0 0 0,0 0 0,0 0 0,0 0 0,0 0 0,-1 0 0,1 0 0,0 0 0,0 0 0,0 0 0,0 0 0,0 0 0,0 0 0,0 0 0,0 0 0,-1 0-1,1 0 1,0 0 0,0 0 0,0 0 0,0-1 0,0 1 0,0 0 0,0 0 0,0 0 0,0 0 0,0 0 0,0 0 0,0 0 0,0 0 0,0 0 0,0-1 0,0 1 0,0 0 0,0 0 0,0 0-1,0 0 1,0 0 0,0 0 0,0 0 0,0 0 0,0-1 0,0 1 0,0 0 0,0 0 0,0 0 0,0 0 0,0 0 0,0 0 0,0 0 0,0 0 0,0-1 0,0 1 0,0 0 0,0 0 0,0 0-1,0 0 1,0 0 0,1 0 0,-1 0 0,0 0 0,0 0 0,0 0 0,0 0 0,0 0 0,0 0 0,11-13-49,12-10-17,88-66-166,-69 57-833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0:16.76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11095 1 8704,'0'7'170,"0"-5"-142,-1 60 535,0-57-542,1 1 1,-1 0 0,-1-1 0,1 1 0,-1-1 0,0 1 0,0-1 0,-1 0 0,0 0 0,-3 5 0,-36 42 462,-1-3-1,-63 55 1,74-77-236,-2-1 0,-1-2 0,-72 36 1,-125 42 104,113-53-78,-445 212 365,415-194-320,-224 137 0,346-186-179,19-12-42,-1 0 1,0 0 0,0-1 0,-13 5 0,22-10-97,-1 0 0,1 0 0,-1 0-1,1 0 1,-1 0 0,1 0 0,-1-1 0,1 1-1,-1 0 1,1 0 0,0-1 0,-1 1 0,1 0-1,-1 0 1,1-1 0,0 1 0,-1 0 0,1-1 0,0 1-1,-1-1 1,1 1 0,0 0 0,0-1 0,-1 1-1,1-1 1,0 1 0,0-1 0,0 1 0,0-1-1,-1 1 1,1-1 0,0 1 0,0-1 0,0 1-1,0-1 1,0 1 0,0-1 0,0 1 0,1-1-1,-1 1 1,0 0 0,0-1 0,0 1 0,1-1-1,1-25 43,3 8-36,0 1 0,1-1 0,1 1 0,1 0-1,0 0 1,1 1 0,1 0 0,0 1 0,1 0 0,1 0 0,0 1 0,26-22 0,7-1-12,2 1 0,87-51 0,138-56-4,-162 89-114,8-4-161,134-73-332,-203 101 470,76-32 0,-98 51 99,0 1 0,1 2 0,0 1 0,51-7 1,-54 9 21,-19 4 9,-1 0 0,1 0 0,-1 0 0,1 0 0,9 1 0,-15 0 13,1 1 1,-1-1-1,1 0 1,-1 0-1,1 0 1,-1 0-1,0 1 1,1-1-1,-1 0 1,1 0-1,-1 0 1,0 1-1,1-1 0,-1 0 1,0 1-1,1-1 1,-1 0-1,0 1 1,1-1-1,-1 1 1,0-1-1,0 0 1,0 1-1,1-1 1,-1 1-1,0-1 1,0 1-1,0-1 0,0 1 1,0-1-1,0 0 1,0 1-1,0-1 1,0 1-1,0-1 1,0 1-1,0-1 1,0 1-1,0-1 1,0 1-1,0-1 1,-1 0-1,1 1 0,0-1 1,0 1-1,-1-1 1,1 1-1,0-1 1,-1 1-1,-17 23 7,-14 6-26,-2-1 1,-2-2 0,0-1 0,-70 36-1,-173 66-120,167-80 121,-35 15 19,-297 142 0,317-136 0,-351 179-10,392-210-14,-2-4-1,-1-3 1,-158 32 0,188-56-223,-1-2 0,-101-6 0,58-1-5817,93-1 5704,17-3-16,20-6-40,-11 9 433,0 0-1,0 1 1,0 1 0,0 1-1,0 0 1,1 1 0,19 4-1,-5 2 61,0 2-1,50 20 1,-7 0 712,-73-28-727,0-1 0,0 1 0,0 0 0,0-1 1,1 1-1,-1 0 0,0 0 0,0 0 0,0 0 0,-1 0 0,1 0 0,0 0 1,0 0-1,0 0 0,-1 0 0,1 1 0,-1-1 0,1 0 0,-1 0 1,1 1-1,-1-1 0,0 0 0,0 1 0,1-1 0,-1 0 0,0 1 1,0-1-1,0 0 0,0 1 0,-1-1 0,1 0 0,0 1 0,-1-1 1,1 0-1,0 0 0,-1 1 0,0-1 0,1 0 0,-1 0 0,-1 2 1,-1 3 27,-1 0 0,1-1 0,-1 1 0,0-1 0,0 0 0,-10 8 0,5-7-15,-1 0 0,0 0-1,-1-1 1,0 0 0,-17 5-1,-9 4 246,-41 17 427,-2-4-1,-140 28 0,-174 5-510,225-36-159,-184 16 81,-327 8 759,406-27-641,83-9-61,89-5-23,0-5 0,-1-4 0,-155-25 0,183 15 87,-406-73 743,375 67-904,-129-6-1,-109 14 205,171 7-261,-159 9-61,74 1 0,23-12 107,-131 3 170,311 1-224,-1-3 0,1-2-1,-91-22 1,-4 0-8,11 1-45,76 14 0,-99-9 0,115 19 5,-69-3 57,-167-30-1,157 8-61,-1 6 0,-238-10 0,187 29-25,69-1-9,-1 5 0,-111 15-1,207-13 6,1 0-1,-1 1 1,-15 7-1,15-6 20,8-3 10,128-15-142,227 4 0,-112 7 42,-134-1 75,0 5-1,0 4 1,0 4-1,198 48 0,303 67 26,-301-70 0,-154-30 0,237 10 0,150-41 0,264 0-106,-128 12-1067,472-104-747,-1143 98 1920,248-28-111,153-13-13,13 22-2185,3 11-7328,-216 4 10170</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0:39.59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101 325 128,'0'0'7573,"8"1"-7210,84 8 954,122-6 0,100-22-730,-299 18-537,-4 0-29,1 0-1,-1-1 1,19-5 0,-28 7-10,1-1 1,-1 0-1,1 0 1,-1 0-1,0 0 0,0-1 1,1 1-1,-1-1 1,0 1-1,0-1 0,-1 0 1,1 0-1,0 0 1,-1 0-1,1 0 0,-1 0 1,1 0-1,-1 0 1,0-1-1,0 1 1,1-4-1,-1 5 14,-1 0 1,0 0-1,1 0 0,-1 0 0,0-1 1,0 1-1,0 0 0,0 0 1,0 0-1,0 0 0,0 0 1,0-1-1,0 1 0,-1 0 0,1 0 1,0 0-1,-1 0 0,1 0 1,-1 0-1,0-1 0,0 0-11,-1 1 0,1 0 0,-1 0 0,1 0 0,-1 0-1,1 0 1,-1 0 0,1 1 0,-1-1 0,0 1 0,0-1 0,1 1-1,-4-1 1,-52-8-7,0 3 0,-108 2-1,-9 0 17,-122-2 472,223 6 141,77-1-605,-1 1 0,1-1 0,-1 0 0,0 0-1,1 0 1,-1-1 0,5-2 0,13-5-1,13 0 9,0 2 0,0 1 0,65-1 1,109 12 225,-122-1-167,91-6 1,-157 0-71,-1 0 0,0-1 1,0-1-1,0-1 1,0-1-1,-1 0 1,0-1-1,22-12 1,-10 6 95,-24 11-34,-22 6-48,-345 80-42,277-64 0,1 3 0,2 4 0,-104 49 0,169-69 20,9-3 9,-1 0 1,1 0-1,-1-1 1,0 0-1,0-1 1,0 0-1,-9 2 129,27-9 119,169-40 62,-46 14-187,50-16-24,277-35 0,-355 70-133,187-25-38,-230 26 23,-1-3 1,97-36-1,-101 26-151,-57 24 170,0 0-1,0 0 1,0 1 0,0-1-1,0 0 1,0 0-1,0 0 1,0 0 0,0 0-1,0 0 1,0 0 0,0 0-1,0 0 1,0 0-1,0 0 1,0 1 0,0-1-1,0 0 1,0 0-1,0 0 1,0 0 0,0 0-1,1 0 1,-1 0 0,0 0-1,0 0 1,0 0-1,0 0 1,0 0 0,0 0-1,0 0 1,0 0-1,0 1 1,0-1 0,0 0-1,0 0 1,0 0-1,1 0 1,-1 0 0,0 0-1,0 0 1,0 0 0,0 0-1,0 0 1,0 0-1,0 0 1,0 0 0,0 0-1,1 0 1,-8 6-36,-22 15 16,-1-2 0,-1-1 1,-47 20-1,-106 33-115,67-29 99,11-1 37,-163 69 0,244-99-39,-36 11 0,37-15 10</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0:48.392"/>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517 285 11264,'0'0'384,"-2"6"-43,-9 33-75,5-15-99,-2 1 1,-10 23-1,18-47-173,-1 0 1,1 0-1,-1 0 1,0 0-1,0 0 1,0 0-1,1 0 0,-1 0 1,0-1-1,0 1 1,0 0-1,0-1 1,0 1-1,0 0 0,-1-1 1,1 1-1,0-1 1,0 0-1,0 1 1,0-1-1,-1 0 0,1 0 1,0 0-1,0 0 1,0 0-1,-1 0 1,1 0-1,0 0 0,-3-1 1,-40-15-289,16 5 179,-71-11 50,68 17 55,0-2-1,0-1 1,1-1-1,1-1 1,-43-21-1,56 20 182,-8-4-516,24 15 342,0 0-1,0 0 1,0-1 0,0 1-1,0 0 1,0 0 0,0 0-1,0 0 1,0 0 0,-1 0-1,1 0 1,0 0 0,0 0-1,0 0 1,0 0 0,0 0-1,0 0 1,0 0 0,0 0-1,0 0 1,0 0 0,0 0 0,-1 0-1,1 0 1,0 0 0,0 0-1,0 0 1,0 0 0,0 0-1,0 0 1,0 0 0,0 0-1,0 0 1,0 0 0,0 0-1,-1 0 1,1 0 0,0 0-1,0 0 1,0 1 0,0-1-1,0 0 1,0 0 0,0 0-1,0 0 1,0 0 0,0 0-1,0 0 1,0 0 0,0 0 0,0 0-1,0 0 1,0 0 0,0 1-1,0-1 1,0 0 0,0 0-1,0 0 1,0 0 0,0 0-1,0 0 1,0 0 0,0 0-1,0 0 1,0 0 0,0 1-1,8 12-111,0-3 96,0-1 0,1-1-1,-1 0 1,1 0 0,1 0 0,0-1-1,0-1 1,11 6 0,90 37 169,-110-49-148,21 6 49,17 9 6,-37-15-56,-1 1 0,0 0 0,1 0 0,-1 0-1,0 0 1,0 0 0,0 0 0,0 0 0,0 1-1,0-1 1,0 0 0,0 0 0,-1 1 0,1-1-1,0 1 1,-1-1 0,1 1 0,-1-1 0,1 1-1,-1-1 1,0 1 0,0-1 0,0 3 0,0-4 1,0 0 0,0 1 0,0-1 0,-1 0 1,1 1-1,0-1 0,0 0 0,-1 1 0,1-1 0,0 0 1,-1 1-1,1-1 0,0 0 0,-1 0 0,1 0 1,0 1-1,-1-1 0,1 0 0,0 0 0,-1 0 0,1 0 1,-1 0-1,1 0 0,0 0 0,-1 1 0,1-1 1,-1 0-1,1 0 0,-1-1 0,1 1 0,0 0 0,-1 0 1,1 0-1,0 0 0,-1 0 0,1 0 0,-1 0 1,1-1-1,0 1 0,-1 0 0,1 0 0,0-1 0,-1 1 1,-18-9 157,13 4-102,-1 1 18,0 0 1,1 0-1,0-1 1,0 0-1,0 0 1,1-1-1,0 1 1,-9-14-1,14 19-71,0-1 0,0 1 0,0-1 0,0 1-1,1-1 1,-1 1 0,0-1 0,0 1 0,0-1-1,1 1 1,-1 0 0,0-1 0,1 1 0,-1-1-1,0 1 1,1 0 0,-1-1 0,1 1 0,-1 0 0,0-1-1,1 1 1,-1 0 0,1 0 0,-1 0 0,1-1-1,-1 1 1,2 0 0,13-6 31,-1 5-19,1 1 0,-1 0 0,1 1 0,-1 0 0,23 5 0,0 0-12,12 2 130,0 1 0,51 18 0,-67-17-142,0-2 1,1-1-1,-1-2 1,48 2-1,-64-6-364,0-2 0,0 0-1,0-1 1,0-1 0,0 0-1,-1-2 1,0 0 0,0 0-1,0-1 1,26-15 0,-28 12 309,-1 1 1,0-2 0,0 0-1,-1-1 1,0 0 0,-1-1-1,12-14 1,-23 25 128,1 0 1,-1 0-1,1 0 1,0 0-1,-1 0 0,1 0 1,0 1-1,0-1 0,-1 0 1,1 1-1,0-1 0,0 0 1,0 1-1,0-1 0,0 1 1,0-1-1,0 1 1,0 0-1,0 0 0,0-1 1,0 1-1,0 0 0,0 0 1,0 0-1,1 0 0,-1 0 1,0 0-1,1 1 1,2 0 61,-1 1 0,0-1 0,0 1 0,-1 0 1,1 0-1,0 1 0,3 3 0,11 9 63,86 54 336,-60-41-355,43 34 0,-83-59-174,1 0 1,0 0-1,-1-1 0,1 1 0,0-1 1,1 0-1,-1 0 0,0 0 0,0-1 0,1 0 1,-1 0-1,1 0 0,-1 0 0,1-1 1,0 1-1,-1-1 0,1-1 0,-1 1 0,1 0 1,0-1-1,-1 0 0,1 0 0,-1-1 1,0 1-1,1-1 0,4-2 0,4-4-26,0 0-1,-1 0 1,-1-1-1,1 0 1,-1-1-1,16-20 1,-17 19 10,-1 1 1,2 0-1,-1 0 1,2 1-1,-1 0 0,24-12 1,-27 17 31,0 1 1,1 0-1,0 0 1,-1 1-1,1 0 1,0 1-1,0 0 1,0 0-1,0 1 1,0 0-1,-1 1 1,12 1-1,-20-2-14,72 10 9,89 2 1,-154-11-11,-1-1 0,1 1 0,-1 0 0,1 1 0,-1 0 0,1 0 1,-1 0-1,0 1 0,0 0 0,9 5 0,5 6 82,30 26 0,-12-9 9,-19-15-91,-16-12 2,1 0 1,1-1 0,-1 1-1,0-1 1,1 0 0,0-1-1,6 4 1,-4-3 16,0-1 0,0 1 0,0-1 0,0-1 0,0 1 0,0-1 1,0 0-1,1-1 0,-1 0 0,0 0 0,1-1 0,-1 1 0,0-2 0,0 1 0,0-1 0,0 0 0,0 0 1,12-7-1,-10 5-19,0-1 0,0 2 0,1-1 0,0 1 0,14-3 0,-19 6 0,-1 0 0,0 0 0,0 0 0,0 0 0,1 1 0,-1-1 0,0 1 0,0 0 0,0 1 0,0-1 0,0 1 0,-1 0 0,1 0 0,0 0 0,-1 0 0,5 4 0,9 9 0,0 1 0,-1 1 0,-1 1 0,0 0 0,-1 1 0,-2 0 0,14 27 0,0-3 0,-24-38-1,1-1 0,0 0 0,0 0 1,1-1-1,-1 1 0,6 4 0,-8-7 2,0-1 0,0 1 0,0 0-1,0-1 1,0 1 0,0-1 0,0 1-1,0-1 1,0 1 0,0-1 0,0 0-1,1 1 1,-1-1 0,0 0 0,0 0-1,0 0 1,0 0 0,0 0 0,1 0-1,-1 0 1,0-1 0,0 1 0,0 0 0,0 0-1,0-1 1,0 1 0,0-1 0,0 1-1,0-1 1,0 0 0,0 1 0,0-1-1,0 0 1,1 0 0,5-9 10,0 0-1,0 0 1,-1 0-1,-1-1 1,1 0-1,-2 0 1,1-1-1,-2 1 1,5-24 0,-5 22 1,0-1 0,1 0 0,1 1-1,0 0 1,1 0 0,0 0 0,1 1 0,9-12 0,-9 14-7,1 1-1,1 1 1,0-1-1,0 1 0,15-10 1,-21 16-5,0 0-1,0 1 1,1-1 0,-1 1 0,1 0 0,-1-1-1,1 2 1,-1-1 0,1 0 0,0 1-1,-1 0 1,1-1 0,0 2 0,-1-1-1,1 0 1,-1 1 0,1-1 0,0 1 0,-1 0-1,1 0 1,-1 1 0,7 2 0,14 11 21,30 22 0,-40-26-9,1 0 0,0-1 1,1-1-1,0 0 0,1-1 0,23 8 1,-35-16-13,0 1 0,0 0 0,0-1 0,0 0 0,0 0 0,0-1 0,0 1 0,0-1 0,0 0 0,0-1 0,-1 1 0,7-3 0,56-31 0,-46 23 0,-1 1 0,1 0 0,0 1 0,1 1 0,33-9 0,-47 16 0,0 1 0,0 0 0,0 0 0,0 1 0,0-1 0,0 2 0,0-1 0,0 1 0,0 1 0,0-1 0,0 1 0,-1 1 0,1-1 0,-1 1 0,1 1 0,10 6 0,-1 2 0,-1 0 0,19 20 0,-24-22 0,0 0 0,1 0 0,0-1 0,0 0 0,19 9 0,-29-17-7,-1-1 0,1 1 0,-1-1 0,0 0 0,1 1 0,-1-1 1,1 0-1,-1 0 0,1 0 0,-1 0 0,1 0 0,-1 0 0,1 0 1,-1 0-1,1-1 0,-1 1 0,1 0 0,-1-1 0,1 0 0,-1 1 1,0-1-1,2-1 0,23-23-193,-24 23 195,80-113-76,-18 23-222,-61 88 287,0 0 0,1 0 0,-1 0 0,1 1 1,-1-1-1,1 1 0,0 0 0,0 0 0,0 0 0,1 1 0,-1 0 0,1 0 1,-1 0-1,1 0 0,0 0 0,5 0 0,-3 1 19,-1 1 0,1 0-1,-1 1 1,1-1 0,-1 1-1,0 1 1,1-1 0,-1 1-1,0 0 1,0 0 0,0 1 0,6 3-1,-1 1 50,1 1 0,-1 1-1,-1 0 1,0 0-1,0 1 1,-1 0 0,0 1-1,12 19 1,23 25 81,-30-41-133,0 1 0,0-2 0,1 0 0,1-1 0,24 14 0,-39-25 2,1 0 0,0 0 1,-1 0-1,1-1 1,0 1-1,0-1 1,0 1-1,0-1 1,-1 0-1,1 0 1,0 0-1,0 0 0,0 0 1,0 0-1,0 0 1,0-1-1,-1 1 1,1-1-1,0 1 1,0-1-1,0 0 0,-1 0 1,1 0-1,-1 0 1,1 0-1,0 0 1,1-1-1,3-5 23,1 1-1,-1-1 0,0 0 1,7-13-1,5-4 20,-4 6-41,1 1 0,1 1 0,0 0 0,32-23-1,-41 35 5,0-1 1,1 1-1,0 1 0,0-1 0,0 2 0,0-1 0,1 1 0,-1 0 0,0 0 1,1 1-1,0 1 0,-1-1 0,1 1 0,-1 1 0,16 2 0,-7 0-5,-1 1 0,1 1 1,-1 1-1,0 0 0,0 1 0,19 12 0,83 63 200,-82-55 74,71 42-1,-102-66-262,0-1 0,0 0 0,0 0 0,1 0 0,-1-1 0,0 1-1,1-1 1,-1 0 0,1-1 0,-1 0 0,8 0 0,-4-1 4,0-1 1,-1 0-1,1 0 1,-1-1 0,1 0-1,10-6 1,13-5-18,50-13 0,-29 10 0,-43 14 0,1 1 0,-1 0 0,1 0 0,-1 1 0,1 0 0,0 1 0,0 0 0,15 3 0,9 3 0,42 14 0,-45-11 0,50 8 0,-45-13 0,1-1 0,0-2 0,63-7 0,-90 4 5,-1 0 0,0-1 0,0 0 0,0-1 0,0 0 0,-1-1 0,0 0 1,0 0-1,0-1 0,0 0 0,-1 0 0,0-1 0,7-8 0,11-14 38,-2 0 0,28-44 0,-29 39-15,38-44 0,-47 63-29,0 1 0,1 0 0,0 0 0,1 2 0,20-13 0,-31 22 2,-1 1 0,1-1 0,0 1 0,-1 0 0,1 1 0,0-1 0,0 1 0,0 0 0,0 0 0,0 1 0,0 0 0,0-1 0,1 2 0,-1-1 0,0 0 0,0 1 0,0 0 0,0 0 0,0 1 0,0 0 0,-1-1 0,1 2 0,0-1 0,-1 0 0,0 1 0,6 4 0,45 45 98,-5-4 165,18 16 54,-50-45-211,0-1 0,41 29 1,-59-46-108,6 3-15,1 1 0,0-1 1,0 0-1,0 0 1,1-1-1,14 5 1,-19-8 8,0 0 1,-1 0-1,1 0 1,0 0-1,0 0 1,-1-1-1,1 1 1,0-1-1,0 0 0,-1 0 1,1 0-1,-1 0 1,1 0-1,-1-1 1,1 1-1,-1-1 1,0 1-1,0-1 1,1 0-1,-1 0 0,-1 0 1,1 0-1,3-5 1,7-9-39,0-1 0,11-24 0,-13 24-3,0 0 1,18-22-1,-24 33 25,1 1 0,1 0 0,-1 0 1,1 1-1,-1-1 0,1 1 0,1 0 0,-1 1 1,0-1-1,11-3 0,-9 5 13,0 0 0,1 0-1,-1 0 1,0 1 0,1 0 0,-1 1 0,0 0 0,1 0 0,-1 1-1,1 0 1,-1 0 0,0 1 0,0 0 0,9 3 0,7 6 8,1 0 1,-2 2-1,25 16 0,-18-9-10,34 14-1,-55-30-5,1 0 0,0 0 0,0-1 0,0 0 0,0-1 0,0 0 0,20 0 0,-26-2 7,-1 0 1,0 0-1,0-1 0,0 0 1,1 1-1,-1-1 0,0 0 0,0 0 1,0-1-1,0 1 0,-1-1 0,1 1 1,0-1-1,-1 0 0,1 0 0,-1 0 1,1-1-1,-1 1 0,2-3 0,4-6-26,-2 1 0,1-1 0,8-20 0,1-1-9,-10 21 26,0 2 0,0-1 0,1 1 0,1 0 0,-1 0 0,1 1 0,1 0 0,0 0 0,0 1 0,0 0 0,15-8 0,-16 12 20,-1-1 0,1 2 0,0-1 0,0 1-1,-1 0 1,1 1 0,1-1 0,-1 2 0,0-1-1,0 1 1,0 0 0,0 1 0,0 0 0,0 1-1,0-1 1,0 1 0,11 5 0,21 10 188,-1 2 1,47 31 0,-50-27-3,1-3 0,61 26 1,-90-43-266,1 0 0,-1-1 0,1 0 0,0 0 0,0-1 0,0 0 0,0 0 1,0-1-1,16-2 0,-20 1 9,1-1 1,0 1-1,-1-1 0,1 0 1,-1-1-1,0 1 0,0-1 1,0 0-1,0 0 0,0-1 1,0 0-1,-1 1 0,0-1 1,0-1-1,7-8 0,-3 0-97,0 0 0,-1 0 0,0-1 0,-1 0 0,4-17-1,16-33-158,-24 61 333,-1 0 1,1 0 0,0 0 0,-1 0 0,2 0 0,-1 1 0,0-1-1,0 1 1,1 0 0,-1-1 0,1 1 0,0 0 0,-1 1-1,1-1 1,0 0 0,0 1 0,0-1 0,0 1 0,1 0-1,-1 0 1,0 0 0,0 1 0,1-1 0,-1 1 0,1 0 0,-1 0-1,0 0 1,1 0 0,3 1 0,10 3 74,-1 0 0,-1 1 0,1 1 1,28 14-1,6 3 4,-18-12-68,-10-2 51,0-1 0,0-1 0,1-1 0,40 5 0,-57-11-59,-1 1-1,1-1 1,0-1-1,-1 1 0,1-1 1,-1 0-1,1 0 1,-1 0-1,0-1 0,1 0 1,-1 0-1,0 0 1,0-1-1,0 0 0,-1 0 1,1 0-1,-1 0 0,1-1 1,-1 0-1,0 1 1,0-2-1,-1 1 0,1 0 1,-1-1-1,4-6 1,-4 5-8,1 0 1,-1 0-1,-1 0 1,1-1-1,-1 1 1,0-1-1,0 1 1,1-10 0,-3 14-2,0 0 1,-1 0 0,1 0 0,0 0 0,0 1 0,-1-1 0,1 0 0,-1 0 0,0 0 0,0 0 0,1 0-1,-1 1 1,0-1 0,0 0 0,-1 1 0,1-1 0,0 1 0,-1-1 0,1 1 0,0-1 0,-1 1 0,0 0-1,1 0 1,-1 0 0,0 0 0,1 0 0,-1 0 0,0 1 0,0-1 0,0 0 0,0 1 0,-3-1 0,-6-1 53,0 0 0,0 1 1,0 1-1,0-1 0,0 2 0,0 0 1,0 0-1,0 1 0,0 0 1,0 1-1,-11 4 0,1 1 108,0 1-1,1 0 1,0 2-1,-28 19 1,-27 29 284,3 3 0,-96 106 0,56-40-137,73-79-69,-3-1 1,-2-3-1,-94 76 0,134-118-230,-11 8 19,0-1-1,-30 15 1,40-23-30,0 0 1,0 0 0,-1-1 0,1 1-1,0-1 1,-1-1 0,1 1-1,-1-1 1,1 1 0,-1-2 0,1 1-1,-1 0 1,-8-3 0,-16-4 58,22 6-40,0 0-1,1-1 0,-1 0 1,1-1-1,-1 1 0,1-1 1,0-1-1,-11-6 0,5 0-16,-10-7 43,-1 0 0,-34-17-1,50 30-36,-1 0 0,1 1 0,-1 0 0,1 0 0,-1 1 0,0 0 0,0 0 0,0 1 0,0 1 0,0 0 0,-1 0-1,-9 1 1,-8 6-9,0 1 0,0 1 0,1 2 0,1 0 0,-26 16 0,-2 0 0,-28 17 0,-128 93 0,140-89 0,30-20 0,20-13 0,-1-2 0,0 0 0,-1-1 0,-31 13 0,12-13 6,-69 14-1,67-18-32,-53 18 1,76-20-456,31-14 16,5-3 70,36-25-519,-22 13-2108,1 2 0,69-34 0,-63 40 848,53-13 0,45-1 1235,-61 17 65</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1:43.351"/>
    </inkml:context>
    <inkml:brush xml:id="br0">
      <inkml:brushProperty name="width" value="0.05" units="cm"/>
      <inkml:brushProperty name="height" value="0.05" units="cm"/>
    </inkml:brush>
  </inkml:definitions>
  <inkml:trace contextRef="#ctx0" brushRef="#br0">3533 552 4864,'0'0'4096,"-2"-5"-3499,-3-13-273,-1-3 350,0 1 0,-13-27 1,14 41-519,-1 0 0,0 0 1,0 1-1,-1-1 1,1 1-1,-1 1 1,0-1-1,0 1 1,-12-4-1,-1-3 200,-20-9 80,0 2 0,-2 1 1,-51-12-1,-48-19 229,56 16-249,-1 3 0,-1 5 0,-110-17 0,-278-30 629,36 26-149,109 44-498,228 6-224,-125 23 1,-104 21 252,310-47-381,1 1 1,1 0-1,-1 2 1,0 1-1,1 0 1,0 1-1,1 1 1,0 1 0,0 1-1,-17 11 1,-13 12 51,25-19-50,1 1-1,1 1 1,0 0-1,1 2 1,-27 30 0,4 10 10,3 2 1,3 2 0,-38 85-1,63-118-6,1 1 0,2 0 0,1 1 0,1 0-1,2 1 1,-2 38 0,7-37 52,1-1 0,2 1 0,10 47 0,-8-49-8,-1-16-60,0-1 0,0 1 0,2-1 1,-1 0-1,2 0 0,9 15 0,56 77 178,-57-85-169,-2-3-49,-1 0 26,0 0 0,2-1 0,-1-1 0,2 0 0,0-1-1,35 26 1,-13-19 25,2-1-1,0-2 0,1-1 0,1-3 0,68 18 1,72 9 262,221 25 0,-173-31-205,54 6-80,-165-40 14,1-4-1,129-20 0,-108 8-21,-37 2-16,158-37 0,-216 38 37,356-101 64,-295 76-106,175-84 0,-242 99 36,-1-2 0,0-2 0,-2-2-1,-1-1 1,-2-1 0,0-2 0,-2-1 0,37-51 0,-56 66-20,0-1 1,-1 0-1,-1-1 1,-1 0-1,9-29 1,-14 38-9,-1-1 0,-1 0 0,0 0 0,0-1 0,-1 1 1,-1 0-1,0-1 0,0 1 0,-1 0 0,0 0 0,-6-20 0,-10-44-3,11 49 0,-12-40 0,14 57 0,0-1 0,0 1 0,-1 0 0,0 0 0,-1 1 0,0-1 0,-11-12 0,-2 2 0,-1 1 0,0 1 0,-1 0 0,0 2 0,-2 0 0,0 2 0,0 0 0,-1 2 0,-1 0 0,-35-9 0,-41-1 0,-151-11 0,147 22 0,-129-29 0,77-7-69,100 28 10,47 15-638,0 1-1,0 1 1,-1 0 0,1 1-1,-13 0 1,7 0-1732,-3 0-10285</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2:04.178"/>
    </inkml:context>
    <inkml:brush xml:id="br0">
      <inkml:brushProperty name="width" value="0.1" units="cm"/>
      <inkml:brushProperty name="height" value="0.6" units="cm"/>
      <inkml:brushProperty name="color" value="#849398"/>
      <inkml:brushProperty name="inkEffects" value="pencil"/>
    </inkml:brush>
  </inkml:definitions>
  <inkml:trace contextRef="#ctx0" brushRef="#br0">410 774 7936,'0'0'0,"11"-3"128,6-3 0,2-1 128,0 0 0,-4-1 0,-1-1 0,-2-5-128,3-2 128,5-3-128,7-2 0,8-3 0,6-2 0,6-3 0,4-4 0,3-3-128,-1-1 128,1-2-128,-3 0 0,-2 2 0,-3 1 0,-5 4 0,-6 3 0,-8 5 0,-7 4 0,-7 5-128,-10 5 128,-12 2-128,-11 5 128,-10 3 0,-6 5 0,-6 3 0,-3 6 0,-4 7 0,-2 5 128,-1 5 128,0 3 0,2 0 128,3 0 0,6-3-128,6-4 0,9-4 0,9-9 0,14-10 0,13-9 0,13-12-128,10-7 128,7-7-128,5-3 128,2-2-128,1 0 0,-1 2-128,-1 4 128,-5 4-128,-6 5 128,-6 5-128,-9 4 0,-9 4 0,-9 4 0,-11 6 0,-10 6 0,-10 6 0,-12 9 0,-9 6 0,-11 9 0,-8 5 0,-7 5 0,-3 1 0,0-1 0,2-1 0,6-5 0,9-4 0,11-9 0,16-10 0,15-9 128,17-11 0,15-10 0,16-10 0,15-10 0,12-7-128,10-6 128,6-4-128,3-2 0,-1 1 0,-5 4 0,-7 6 0,-10 7 0,-9 8-128,-11 7 0,-10 6 0,-12 8 0,-14 7-128,-14 9 128,-14 7 0,-13 8 0,-12 7 0,-7 6 128,-6 5 0,-2 1 0,-1-1 0,3-2 0,8-3 0,11-5 0,15-7 0,17-9 0,16-11 0,18-12 128,18-14-128,16-12 128,16-12-128,11-8 128,8-4-128,0-3 128,-2 2-128,-5 4 128,-7 4-128,-9 6 0,-10 7 0,-14 10 0,-18 10 0,-18 12 0,-17 13 0,-16 10 0,-16 12 0,-11 9 0,-10 8 0,-7 6 0,-4 4 0,-1 1 0,1 0 0,6-4 0,7-6 0,12-7 128,13-8-128,18-9 128,20-8 0,20-9 0,20-10 0,18-8 0,18-9 0,17-8 0,20-12 0,12-10 0,6-10-128,-2-6 128,-7 0-128,-15 3 0,-19 9 0,-20 9 0,-18 8-128,-17 9 128,-14 7-128,-17 7 0,-20 6 0,-17 5 0,-19 8 0,-12 7 128,-10 9 0,-8 9 0,-5 10 0,-4 6 0,0 3 0,3 0 0,9-4 0,13-7 128,16-8 0,19-9 0,22-8 0,22-10 0,25-11 0,19-12 0,16-15 0,16-16 0,18-17-128,11-11 0,5-6 0,-5 2 0,-16 9 0,-18 14 0,-19 12 0,-20 13 0,-17 11 0,-18 10 0,-18 11-128,-18 9 128,-15 9-128,-15 9 128,-10 10 0,-11 10 0,-9 10 0,-6 7 0,-3 5 0,1-1 0,4-4 0,9-7 0,10-9 0,16-9 128,19-8-128,19-10 128,19-12-1,21-11 1,22-12 0,21-15 0,17-12 0,13-15 0,12-12-128,5-8 128,-1-2-128,-9 6 0,-17 11 0,-20 13 0,-19 13 0,-20 12 0,-18 10 0,-18 9 0,-14 8-128,-14 7 128,-10 5-128,-10 6 128,-6 4 0,-6 4 0,-3 5 0,2 1 0,5 1 0,8-1 0,11-4 0,13-6 0,14-4 0,14-8 0,12-7 0,15-11 0,12-12 0,14-10 0,11-8 0,10-8 0,8-7 0,4-4 0,4-1 0,0 1 0,-2 3 0,-6 6 0,-9 7-128,-11 7 128,-11 9-128,-13 6 128,-13 8-128,-14 8 128,-19 9-128,-18 10 128,-15 10-127,-15 8 127,-13 8 0,-10 7 0,-6 7 0,-4 4 0,-1 3 0,4-1 0,9-5 0,13-8 127,14-10 1,18-11 0,19-12 0,21-14 0,23-14 0,23-14 0,22-14 0,17-10 0,9-8-128,6-5 128,5-2-128,-5 2 0,-13 9 0,-15 9 0,-17 11 0,-17 10 0,-15 8 0,-14 11 0,-14 10 0,-16 12 0,-16 11 0,-17 13 0,-16 11 0,-18 11 0,-19 11 0,-8 2 0,5-5 0,13-11 0,17-13 0,19-11 128,22-12-128,21-13 128,26-12-128,24-12 128,27-13-128,29-15 128,30-21-128,26-16 128,16-15-128,10-8 0,2-1 0,-5 4 0,-11 10 0,-18 11 0,-23 15-128,-25 14 128,-25 13-128,-24 12 128,-19 9-128,-22 10 128,-25 10-128,-22 10 128,-21 10-128,-16 10 128,-13 13 0,-17 14 0,-24 16 0,-18 10 0,-10 5 0,0-2 128,10-8-128,19-11 128,25-16 0,28-15 0,29-15 0,28-13 0,25-13-128,22-9 128,21-11 0,21-8 0,20-8-128,21-11 128,21-12-128,15-12 128,8-10-128,0-5 0,-4 2-128,-13 7 128,-18 11-128,-19 13 128,-21 13-128,-23 14 0,-21 14 0,-22 13 0,-23 16 0,-21 15 0,-21 14 0,-23 14 128,-27 13 0,-23 9 0,-18 4 0,-5-3 0,10-9 0,21-13 0,29-17 0,34-15 128,34-16-128,33-13 128,32-14 0,33-14 0,33-14-128,27-12 128,22-12-128,17-11 128,10-10-128,2-7 0,-6-2 0,-10 3 0,-14 9 0,-18 10 0,-20 15-128,-23 14 128,-25 14-128,-29 13 0,-28 13 0,-24 13 0,-23 15 0,-24 17 128,-26 19-128,-26 15 128,-25 11 0,-19 6 0,-11 1 0,-2-4 0,4-6 0,14-11 128,22-12-128,27-15 128,29-14-128,31-14 128,29-14 0,29-13 0,28-13-128,29-14 128,31-13-128,25-10 128,22-8-128,13-5 128,4-3-128,-3-2 128,-13 1-128,-14 2 0,-18 6 0,-20 8 0,-22 11 0,-21 13 0,-19 11 0,-19 13 0,-19 15 0,-19 15 0,-18 15 0,-18 12 0,-17 7 0,-22 8 0,-26 7 0,-18 4 0,-8 3 0,6-5 0,22-10 0,25-14 0,31-13 0,30-14 128,29-16-128,27-13 128,26-12-128,30-12 128,36-13-128,28-11 128,22-12-128,13-10 0,5-6 0,-4-3 0,-8 3 0,-15 7 0,-22 11 0,-24 12 0,-25 13 0,-26 14 0,-23 12-128,-25 15 128,-27 14-128,-23 13 128,-23 15 0,-25 16 0,-27 16 0,-28 12 0,-25 7 0,-14 1 0,-5-3 0,9-7 0,23-11 0,29-15 0,34-14 0,31-16 128,29-12-128,25-13 128,25-14-128,23-11 128,21-10-128,25-9 128,26-10-128,19-6 128,12-4-128,5-3 128,-2-2-128,-7 0 0,-14 2 0,-17 7 0,-21 14 0,-23 12 0,-20 13 0,-21 11 0,-21 15 0,-22 11 0,-21 13 0,-18 9 0,-17 7 0,-20 8 0,-24 9 0,-20 6 0,-14 5 0,0-1 0,12-5 0,21-9 0,29-12 0,31-14 0,28-14 0,28-16 0,28-14 0,27-13 0,25-12 0,27-13 0,29-13 0,26-9 0,19-6 0,11-5 0,1-5 0,-5 0 0,-14 0 0,-17 6 0,-21 9 0,-21 12 0,-21 14 0,-26 15 0,-25 16 0,-28 16 0,-26 20 0,-30 19 0,-31 20 0,-30 15 0,-30 10 0,-22 6 0,-19 5 0,-10 1 0,-5 2 0,7-2 0,15-6 0,23-10 0,30-12 0,32-16 0,34-19 0,33-22 0,33-19 0,33-22 128,37-18-128,28-18 128,22-11-128,14-6 0,8 1 0,5 3 0,2 7 0,-5 7 0,-9 5 0,-13 6 0,-16 6 0,-20 8 0,-22 7 0,-21 10 0,-18 6 0,-19 10 0,-16 7 0,-16 9 0,-13 8 0,-14 8 0,-16 5 0,-16 7 0,-15 6 0,-16 7 0,-18 10 0,-5 4 0,8-2 0,15-6 0,22-9 0,25-12 0,25-13 0,27-16 0,27-16 0,33-17 0,36-17 0,32-13 0,26-10 0,17-6 0,9 0 0,0 3 0,-6 6-128,-16 7 128,-23 12-128,-27 11 0,-30 13 0,-29 11 0,-27 12 0,-28 10 128,-27 9-128,-26 9 128,-22 6 0,-21 12 0,-22 11 0,-17 11 0,-11 9 0,0 4 0,10-2 0,18-9 0,27-14 0,30-16 0,28-16 0,27-15 0,25-15 0,22-14 128,22-13-128,15-11 128,13-8-128,12-8 128,13-7-128,7-3 0,0 4 0,-8 7 0,-16 12 0,-16 10 0,-19 11 0,-16 9 0,-15 6 0,-14 7 0,-15 8 0,-15 6 0,-13 6 0,-12 9 0,-10 7 0,-8 9 0,-10 8 0,-4 4 0,-1 2 0,4-3 0,9-5 0,14-10 0,16-9 0,20-11 0,23-12 0,20-13 0,18-14 0,16-12 0,13-12 0,16-11 0,17-9 0,13-5 0,6-1 0,0 3 0,-7 7 0,-14 9 0,-20 11 0,-19 10 0,-19 8 0,-16 7 0,-13 5 0,-14 7 0,-9 4 0,-12 7 0,-13 7 0,-12 6 0,-13 8 0,-12 7 0,-11 7 0,-5 6 0,-3 4 0,5 0 0,8-3 0,13-6 0,16-8 0,18-12 0,19-15 0,20-14 0,18-13 0,17-13 0,17-8 0,14-7 0,9-4 0,6-3 0,1 0 0,-3 3 0,-5 4 0,-10 7 0,-11 8 0,-15 8 0,-18 11-128,-19 9 128,-17 12 0,-17 9 0,-15 10 0,-13 7 0,-11 6-128,-8 6 128,-6 4 0,-1 1 0,2-3 0,9-5 0,10-8 0,16-9 0,16-11 0,17-10 0,20-13 0,15-9 0,15-9 0,10-7 0,6-4 0,1-3 0,-4-1 0,-5 2 0,-9 3 0,-10 5 0,-8 5 0,-11 6 0,-10 7 0,-10 9 0,-12 8 0,-12 9 0,-13 8 0,-10 7 0,-9 3 0,-5 3 0,-2 1 0,3-2 0,7-3 0,10-5 0,13-5 0,14-6 0,16-8 0,14-7 0,16-8 0,14-7 0,11-8 0,10-5 0,6-4 0,3-4 0,0-3 0,-4-2 0,-6 2 0,-10 3 0,-9 4-128,-11 6 128,-10 7-128,-13 6 128,-15 10-128,-18 8 128,-20 11 0,-19 7 0,-17 8 0,-14 4 0,-11 2 0,-6 2 0,-5-2 0,-2-3 0,1-4 0,6-5 0,9-6 0,13-4 0,17-5 0,16-5 0,18-4 0,21-6 0,23-5 0,21-8 128,24-8-128,18-8 0,13-8 0,10-8 0,6-3 0,5-3 0,2-1 0,-3 2 0,-14 8-128,-16 8 128,-22 11-128,-24 10 128,-25 13-128,-23 10 128,-21 11-128,-19 8 128,-20 8 0,-23 6 0,-25 8 0,-16 3 0,-5 1 0,9-4 0,22-9 0,23-8 0,26-10 0,23-8 0,22-6 0,18-6 0,18-6 0,18-6 0,17-7 0,20-9 0,19-7 0,20-11 0,21-11 0,12-8 0,5-3 0,-5 2 0,-16 7 0,-21 11 0,-25 11 0,-29 12 0,-28 11 0,-30 12 0,-28 11 0,-26 10 0,-21 9 0,-21 10 0,-22 13 0,-16 8 0,-9 3 0,-2-2 0,4-4 0,16-10 0,24-10 0,28-11 0,28-10 0,29-9 0,27-9 0,25-8 0,21-5 0,18-7 0,12-7 0,10-8 0,10-7 0,7-7 0,7-6 0,-2 1 0,-9 5 0,-16 8 0,-19 9 0,-24 12 0,-29 12-128,-25 13 128,-24 12 0,-19 10 0,-17 10 0,-12 5 0,-9 3 0,-3-1 0,0-1 0,7-5 0,10-4 0,13-7 0,13-6 0,16-6 0,17-6 0,18-7 0,21-9 0,20-9 0,20-8 0,15-8 0,11-7 0,6-4 0,2-1 0,-5 0 0,-9 4 0,-13 6 0,-13 5 0,-18 7 0,-22 6-128,-21 8 128,-22 9 0,-19 8 0,-16 8 0,-12 8 0,-8 5 0,-2 2 0,2-1 0,7-2 0,10-3 0,13-5 0,14-4 0,16-6 0,19-7 0,21-9 0,21-10 0,19-10 0,18-9 0,15-7 0,10-3 0,5-2 0,3 2 0,-5 4 0,-10 6 0,-12 5 0,-16 8 0,-16 7 0,-20 5-128,-19 8 128,-20 8-128,-19 7 128,-19 8-128,-17 9 128,-15 6 0,-9 6 0,-6 6 0,-1 1 0,7 0 0,9-5 0,14-5 0,14-8 0,17-6 0,18-9 0,18-10 0,21-8 0,20-9 0,19-8 0,16-9 0,13-7 0,9-5 0,5-4 0,-1-1 0,-6 2 0,-10 4-128,-13 6 128,-17 8-128,-19 8 128,-22 9-128,-24 11 128,-25 9 0,-21 10 0,-18 8 0,-13 6 0,-8 4 0,-1 0 0,6-2 0,8-4 128,13-7 0,11-8 0,12-5 0,12-8 0,11-8 0,15-10 0,14-11-128,18-10 128,17-9-128,19-5 128,15-3-128,13 2 0,8 4 0,3 5 0,-2 7 0,-7 6 0,-13 8 0,-14 7 0,-18 6 0,-20 7 0,-23 7 0,-24 7 0,-22 7 0,-18 6 0,-15 5 0,-10 2 0,-6 2 0,-2 0 0,0-3 0,4-3 0,10-6 0,12-6 0,14-6 0,17-10 0,19-14 0,20-11 0,19-11 0,19-7 0,15-7 0,14-3 0,12-2 0,8 1 0,6 3 0,1 6 0,-6 7 0,-12 9 0,-15 10-128,-19 9 128,-22 10-128,-23 7 128,-23 9 0,-19 6 0,-15 4 0,-11 1 0,-11 1 0,-6-2 0,-3-1 0,-1-3 0,5-4 0,8-3 0,11-5 0,15-3 0,14-6 0,17-5 0,18-7 0,19-7 0,19-7 0,18-4 0,15-4 0,11 0 0,9-1 0,4 2 0,3 4 0,1 6 0,0 6 0,-6 7 0,-9 5 0,-14 5 0,-16 3 0,-20 1 0,-23 3 0,-20 2 0,-16 0 0,-14 1 0,-14 1 0,-11 1 0,-11 0 0,-7 0 0,-2-3 0,0-2 0,7-3 0,9-2 0,12-3 0,13-5 0,14-10 0,15-10 0,16-9 0,16-7 0,17-5 0,16-2 0,16 0 0,10 5 0,9 5 0,2 7 0,1 6 0,-3 8 0,-5 5 0,-8 8 0,-9 7 0,-13 7 0,-14 5 0,-15 4 0,-14 2 0,-12 1 0,-15 1 0,-11 1 0,-8-3 0,-8-2 0,-9-5 0,-5-6 0,-1-4 0,3-7 0,7-7 0,7-11 0,11-10 0,12-9 0,14-6 0,17-2 0,17-1 0,16 1 0,16 1 0,14 0 0,12 0 0,9 0 0,9-1 0,9 1 0,8 2 0,-3 6 0,-10 8 0,-19 11 0,-23 13 0,-24 11 0,-26 9 0,-24 7 0,-23 4 0,-18 1 0,-14 0 0,-11-1 0,-9-3 0,-6-4 0,-2-5 0,4-4 128,6-6-128,10-4 128,13-3-128,12-4 128,12-4-128,12-4 128,14-8-128,14-7 128,15-7-128,13-6 0,15-5 0,12-3 0,11-2 0,8 1 0,8 0 0,3 4 0,4 4 0,0 7 0,-2 6 0,-6 8 0,-8 9 0,-11 10 0,-14 10 0,-16 11 0,-17 11 0,-18 9 0,-17 7 0,-14 3 0,-10 0 0,-9-4 0,-9-6 0,-5-6 0,-5-9 0,0-8 0,2-8 0,4-7 0,8-6 0,8-7 0,10-10 0,12-9 0,11-9 0,15-6 0,15-4 0,17 0 0,18 0 0,14 2 0,11 3 0,9 4 0,8 3 0,7 5 0,4 6 0,5 9 0,5 10 0,1 10 0,-3 9 0,-9 7 0,-14 4 0,-15 6 0,-16 5 0,-14 7 0,-13 10 0,-11 5 0,-11 6 0,-9 0 0,-10-2 0,-12-6 0,-12-7 0,-9-7 0,-4-8 0,1-8 0,4-8 0,8-7 0,9-5 0,9-5 0,10-7-128,12-6 128,15-7-128,16-5 128,16-5-128,14-5 128,13-8-128,19-5 128,22-7-128,21-4 128,15 1-128,8 3 128,2 7-128,-7 11 128,-15 11-128,-22 10 128,-25 11-128,-27 10 128,-25 10 0,-26 10 0,-24 11 0,-21 9 0,-17 7 0,-15 4 0,-12 1 0,-11-1 0,-8-3 0,-4-5 0,1-7 0,6-5 0,11-7 0,15-6 0,15-6-128,16-5 128,18-6-128,20-5 128,21-4-128,18-4 0,18-3 0,15-4 128,10-4-128,9-2 128,3-4-128,1 1 128,-3 3-128,-7 3 128,-10 6-128,-15 6 128,-15 5 0,-22 7 0,-24 4 0,-23 6 0,-21 3 0,-16 3 0,-12 0 0,-5-1 0,-2-3 0,5-3 0,8-4 0,12-3 0,16-4 0,16-6 0,18-5 0,18-4 0,15-4 0,16-4 0,14-2 0,14-2 0,12 0 0,15 1 0,14 0 0,5 3 0,-7 3 0,-12 5 0,-19 7 0,-19 8 0,-22 7 0,-21 9 0,-23 8 0,-22 6 128,-21 3-128,-19 1 128,-17-1-128,-9-1 128,-5 0-128,1-1 128,7-2-128,12-2 128,12-2-128,14-5 128,15-5-128,17-6 0,16-8 0,20-8 0,21-9 0,20-6 0,20-6 0,19-4 0,20-4 0,12-1 0,6 0 0,-7 2 128,-17 4-128,-21 6 0,-23 5 0,-21 6 0,-19 4 0,-19 5 0,-23 5 0,-20 6 0,-18 6 0,-16 6 0,-15 5 0,-8 3 0,-2 1 0,2 1 0,7-1 0,11-2 0,13-2 0,17-5 128,19-5-128,22-9 128,22-8-128,21-10 128,18-8-128,12-6 0,6-5 0,3-1 0,0 1 0,-6 2 0,-7 4 0,-11 6 0,-13 3 0,-15 6 0,-18 2 0,-19 6 0,-15 4 0,-16 4 0,-14 4 0,-9 5 0,-6 4 0,-2 2 0,3 2 0,8-1 0,11-2 0,16-2 0,18-4 0,19-8 128,16-8-128,16-9 128,15-9-128,9-7 128,10-4-128,2-3 128,-2 1-128,-6 3 0,-10 5 0,-13 4 0,-13 6 0,-15 8 0,-19 7 0,-16 10 0,-18 8 0,-12 9 0,-12 7 0,-5 6 128,-3 3-128,3 0 128,5-1-128,7-2 128,10-2-128,13-3 128,17-5-128,17-8 128,21-8-128,17-9 128,15-11-128,11-9 128,9-9-128,4-6 128,1-5-128,-4-2 0,-6 0 0,-11 2 0,-11 4 0,-13 7 0,-17 6 0,-18 10 0,-20 10 0,-16 9 0,-13 6 0,-6 7 0,-4 3 0,1 2 0,4 0 0,8-3 0,10-5 0,11-6 0,15-9 0,14-7 0,13-6 0,13-6 0,10-6 0,8-2 0,5-2 0,1 1 0,-2 2 0,-5 2 0,-8 5 0,-11 3 0,-9 3 0,-12 4 0,-16 6 0,-12 5 0,-10 3 0,-7 2 0,-5 3 0,1-1 0,2-1 0,4-3 0,7-4 0,7-5 0,5-7 0,6-8 0,7-9 0,6-8 0,6-5 0,4-2 0,2 0 0,0 3 0,-2 4 0,-2 5 0,-3 5 0,-5 4 0,-5 4 0,-5 4 0,-5 2 0,-4 3 0,-2 0 0,1 2 0,0-2-128,3 0 128,4-3 0,7-3 0,7-2 0,9-2 0,7-2-128,4 1 128,3 0-128,0 1 128,-2 1 0,-4 2 0,-2 1 0,-5 2 0,-5 1 0,-8 1 0,-13 1-128,-13 2 128,-12 2 0,-8 1 0,-4 2 0,0-1 0,5 0 0,5-1 0,8-1 0,8-2 0,7-1 0,6-1 0,4-2 0,3 0 0,0 0 0,-5 1 0,-12 4 0,-12 2 0,-13 3 0,-12 2 0,-11 3 0,-6 0 128,-5 1-128,3-2 128,7-1-128,9-4 128,13-5-128,16-6 128,19-7-128,19-6 128,17-8-128,12-6 128,11-5-128,3-1 0,0-1 0,-4 2 0,-7 4 0,-10 5 0,-11 6 0,-16 8 0,-18 7 0,-18 7 0,-14 5 0,-10 6 0,-3 4 0,-1 1 0,6 1 0,8-2 0,9-2 0,14-5 0,15-8 0,16-6 0,18-7 0,15-5 0,14-7 0,10-3 0,6-4 0,2 0 0,-3 0 0,-5 3 0,-9 3 0,-10 6 0,-12 4 0,-14 6 0,-18 6 0,-21 6 0,-21 4 0,-18 4 0,-17 3 0,-10 1 0,-6 2 0,1-1 0,6-2 0,10-2 0,12-1 0,12-4 128,12-1-128,11-3 128,8-3-128,9-3 128,10-5-128,13-5 128,14-4-128,16-2 128,14-2-128,16-1 128,13-1-128,8 1 128,4 0-128,-3 1 0,-6 2 0,-11 2 0,-14 3 0,-14 3 0,-15 3 0,-17 3 0,-22 3 0,-22 2 0,-20 3 0,-16 2 0,-13 0 0,-6 2 0,-1 1 0,4 1 0,6 0 0,8 0 0,11 1 0,10 1 0,10 0 0,11-1 0,12-1 0,10-1 0,14-1 0,12-3 0,13 0 0,10-2 0,11 0 0,6-2 0,6-2 0,2-2 0,-2-1 0,-5 0 0,-8 1 0,-10 0 0,-13 2 0,-15 1 0,-18 2 0,-17 0 0,-15 1 0,-15 2 0,-14 2 0,-9 2 0,-6 2 0,-2 0 0,1 0 0,3 0 0,4 0 0,6-1 0,8 1 0,8 0 0,8 0 0,8 2 0,10 0 0,11 2 0,13 1 0,13 0 0,11-1 0,9 0 0,8-2 0,5-1 0,3 0 0,0-3 0,-1 0 0,-3-3 0,-5 0 0,-7-2 0,-7-1 0,-8-2 0,-10-1 0,-10-3 0,-12-1 0,-15-1 0,-17-1 0,-17 1 0,-15 2 0,-14 1 0,-9 2 0,-6 3 0,-1 3 0,2 3 0,1 3 0,4 3 0,4 4 0,5 3 0,7 3 0,9 1 0,10-1 0,13 0 0,13-3 0,14-2 0,16-2 0,16-4 0,18-3 0,14-4 0,10-2 0,5-2 0,2-3 0,-3-1 0,-5 0 0,-8 0 0,-8 3 0,-9 2 0,-8 4 0,-12 3 0,-10 4 0,-13 4 0,-9 2 0,-11 1 0,-9 3-128,-7 2 128,-4 1 0,-2 1 0,0 1 0,2 1 0,4 0 0,7 0 0,9 0 0,11-1 0,13 0 0,13-2 0,13 1 0,14-1 0,12-2 0,10-2 0,7-3 0,5-3 0,0-3 0,-2-4 0,-4-2 0,-7-3 0,-8-2 0,-7-2 0,-8-2 0,-7 1 0,-9-1 0,-10 1 0,-13 0 0,-11 3 0,-10 2 0,-7 3 0,-5 5 0,1 5 0,3 4 0,7 6 0,8 2 0,11 2 0,13 1 0,15-2 0,14-2 0,17-2 0,16-4 0,14-5 0,12-4 0,12-4 0,7-5 0,9-5 0,9-7 0,3-4 0,-5-2 0,-13-2 0,-20 3 0,-22 3 0,-20 2 0,-22 4 0,-22 4 0,-22 5 0,-21 7 0,-17 8 0,-14 7-128,-7 7 128,-3 5 0,4 4 0,6 0-128,11-2 128,15-3 0,16-7 0,19-8 0,24-9 0,28-10 0,32-9 0,37-10 0,32-11 0,29-11 0,23-7 0,18-7-256,9-4 0,5-1-512,36-10-12927,-26 6 8191</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3:18.997"/>
    </inkml:context>
    <inkml:brush xml:id="br0">
      <inkml:brushProperty name="width" value="0.05" units="cm"/>
      <inkml:brushProperty name="height" value="0.05" units="cm"/>
    </inkml:brush>
  </inkml:definitions>
  <inkml:trace contextRef="#ctx0" brushRef="#br0">0 51 17535,'0'0'0,"37"-6"-640,-15 0 384,0-6-1151,-6-2-1,0 2-8192</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3:24.333"/>
    </inkml:context>
    <inkml:brush xml:id="br0">
      <inkml:brushProperty name="width" value="0.05" units="cm"/>
      <inkml:brushProperty name="height" value="0.05" units="cm"/>
    </inkml:brush>
  </inkml:definitions>
  <inkml:trace contextRef="#ctx0" brushRef="#br0">1 1 4096,'0'0'6314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3.786"/>
    </inkml:context>
    <inkml:brush xml:id="br0">
      <inkml:brushProperty name="width" value="0.05" units="cm"/>
      <inkml:brushProperty name="height" value="0.05" units="cm"/>
    </inkml:brush>
  </inkml:definitions>
  <inkml:trace contextRef="#ctx0" brushRef="#br0">0 4553 6528,'0'0'8213,"1"-7"-7957,4-84 626,1-137-228,-9-230 372,4 406-922,10-405 430,21-11-300,4 279-234,-6 37 0,11-136 0,11-66 0,26 4 0,61-69 107,-128 393-102,276-607 11,-270 606-16,1 0 0,1 1 0,1 1 0,1 1 0,42-36 0,-14 21 0,104-66 0,-142 98 0,0 1 0,1 0 0,-1 1 0,1 0 0,0 1 0,1 0 0,-1 1 0,1 0 0,-1 1 0,1 0 0,0 1 0,0 1 0,0 0 0,-1 1 0,1 0 0,0 1 0,0 0 0,-1 1 0,0 1 0,1 0 0,-1 0 0,-1 1 0,1 1 0,-1 0 0,0 1 0,0 0 0,0 0 0,-1 1 0,16 17 0,7 13 0,-2 2 0,-2 1 0,-2 2 0,35 72 0,-38-62 0,-2 1 0,27 108 0,7 113 0,9 325 0,-50-3 0,-60 62 0,20-405 0,-3 31 0,-11 147 0,20-167 0,-10 426 0,30-667-1813,-1 0 0,-1 0 0,-1 0-1,-1-1 1,-11 42 0,10-50-2664,4 8 3369,0-15 912,0 3-679</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2:17.344"/>
    </inkml:context>
    <inkml:brush xml:id="br0">
      <inkml:brushProperty name="width" value="0.05" units="cm"/>
      <inkml:brushProperty name="height" value="0.05" units="cm"/>
    </inkml:brush>
  </inkml:definitions>
  <inkml:trace contextRef="#ctx0" brushRef="#br0">0 4446 7552,'0'0'2453,"4"-6"-2133,0-2-261,37-72 495,-37 70-453,0 0 1,-1 0-1,0-1 0,0 1 1,-1-1-1,1-19 1,-2 8 77,1 0 0,6-21 1,2-28 156,-9 23 153,-8-70-1,0 30 327,8 53-509,1-1-1,2 1 0,8-38 1,-4 35 26,-3 0 1,2-44-1,1-141 1310,3 105-820,-6-167-1,-6 284-817,-1-31 102,1 1 0,2-1-1,6-41 1,10-68 127,-8 56-82,-2-67 76,-7 110-104,2-1 1,14-79-1,49-238 48,-52 285-123,32-108 1,-35 146-40,3-1-9,21-45 0,8-26 0,-3-4 39,-19 61 5,22-97 1,-25 76-45,34-88 0,-20 65 0,-25 77 0,1 0 0,0 1 0,1-1 0,15-24 0,-10 21 0,17-40 0,-24 48 0,-1 0 0,2 1 0,0 0 0,0 0 0,1 1 0,1 0 0,0 0 0,19-18 0,5 1 0,-21 17 0,1 1 0,-1 1 0,2 0 0,-1 1 0,26-14 0,84-36 0,-83 38 0,0 2 0,50-17 0,-89 36 0,14-6 0,1 1 0,1 0 0,-1 1 0,0 1 0,1 1 0,0 0 0,-1 1 0,25 2 0,8 1 43,-41-3-32,-1 1-1,1 0 1,0 0 0,-1 1-1,1 0 1,0 0 0,13 5-1,-10-2 7,1 0 0,0-2 0,0 1 0,1-1-1,-1-1 1,0 0 0,19-2 0,-15 1-14,-1 0 0,0 1 0,1 1 0,19 4 0,-8 2 63,-1 2 0,0 0 1,-1 2-1,0 0 1,-1 2-1,-1 0 0,0 2 1,40 35-1,-40-30-52,3 1-13,-1 1 1,-1 0-1,-1 2 1,23 33-1,-35-42 30,-1 0 0,0 1 0,-1 0 0,-1 1-1,-1 0 1,-1 0 0,0 1 0,4 24 0,-4 8 123,-1 81 0,-3-36 7,3-44-110,16 73 1,-11-78-37,-2 0 1,2 52-1,-9 16 9,8 158 80,2 17 25,-10-210-108,-4 167 152,7 148 16,3-324-93,-4-1 0,-2 1 0,-13 95 0,5-81-71,3 1 0,11 129-1,-2 69 52,-7-225 53,1-22-76,-9 68-1,4-66 34,2 1-1,2 46 0,2-67-76,0 4 31,0 1 0,-5 24-1,4-44-39,0 1 0,0-1 0,1 1 0,-1 0 0,1-1 0,0 1 0,1-1 0,-1 1 0,1 0 0,0-1 0,0 1 0,0-1 0,2 6 0,0-2 0,-1-1 0,-1 1 0,1 0 0,-1 0 0,-1 0 0,0 0 0,0 0 0,0 0 0,-1 0 0,-3 14 0,4-20 0,-1 2 0,1 0 0,0-1 0,1 1 0,-1-1 0,1 1 0,-1-1 0,3 6 0,2 20 0,-5-25-1,0 0-1,0-1 1,0 1-1,0 0 1,1-1-1,-1 1 1,1 0-1,0-1 1,0 1-1,0-1 1,1 0-1,-1 1 0,3 3 1,-5-11-218,0 1 0,0-1-1,1 1 1,0-1 0,0 1 0,0-1 0,0-6 0,1-6-3404,-1-11-9667</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2:19.173"/>
    </inkml:context>
    <inkml:brush xml:id="br0">
      <inkml:brushProperty name="width" value="0.05" units="cm"/>
      <inkml:brushProperty name="height" value="0.05" units="cm"/>
    </inkml:brush>
  </inkml:definitions>
  <inkml:trace contextRef="#ctx0" brushRef="#br0">1047 1386 13056,'0'0'3093,"-6"6"-2624,-18 15-165,0 2 593,-44 32 0,59-49-736,1-1-1,-1 0 0,0 0 0,0-1 1,-1 0-1,1 0 0,-1-1 1,0-1-1,0 0 0,-13 2 0,-48 0 230,1-2 0,-1-4-1,-103-14 1,153 12-342,0 0 0,-1-2 0,2 0-1,-1-2 1,1 0 0,0-1 0,1-1 0,0 0 0,0-2 0,1 0 0,1-2 0,0 1 0,1-2 0,0 0 0,-21-28 0,25 26-24,0-1 0,1 0 1,1-1-1,0 0 1,2 0-1,0-1 0,1 0 1,2-1-1,0 1 0,0-1 1,2 0-1,1 0 1,0-23-1,7-158-3,-3 174-21,1 1 0,2-1 0,0 1 0,2-1 0,1 2 0,1-1 0,25-48 0,-11 35 0,1 1 0,3 2 0,1 0 0,1 2 0,2 1 0,2 1 0,1 2 0,61-44 0,-43 37 0,2 3 0,109-54 0,-144 81 0,0 0 0,1 2 0,0 0 0,0 1 0,0 1 0,1 1 0,-1 1 0,1 0 0,0 2 0,-1 0 0,1 2 0,0 0 0,22 6 0,-3 4 2,-1 1 1,0 2-1,-1 2 0,0 2 0,-2 1 0,0 2 0,-1 1 0,-2 2 0,57 54 1,-74-62 56,0 0-1,0 1 1,-2 1 0,-1 1 0,0 0 0,-1 1 0,-1 0 0,-2 0 0,0 1 0,-1 1-1,-1-1 1,6 34 0,-8-25 41,-1 0 0,-2 1 0,-1-1 0,-1 1-1,-2-1 1,-1 0 0,-1 0 0,-17 59 0,15-72-42,-1-1 1,-1 0-1,-1-1 1,0 0 0,-1 0-1,-1-1 1,0 0-1,-1-1 1,-1 0 0,0-1-1,-1 0 1,-25 17 0,-15 7 24,-2-3 1,-72 33 0,106-56-73,-17 9 21,-1 1-125,0-2-1,-1-2 1,-58 17-1,96-33-180,-1-1-1,0 1 1,1-1-1,-1 0 1,1 0-1,-1 0 1,0 0 0,1-1-1,-1 1 1,1-1-1,-1 0 1,1 0-1,-1 0 1,1-1-1,-1 1 1,1-1-1,-5-3 1,4 2-503,-37-19-12641</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3:28.495"/>
    </inkml:context>
    <inkml:brush xml:id="br0">
      <inkml:brushProperty name="width" value="0.05" units="cm"/>
      <inkml:brushProperty name="height" value="0.05" units="cm"/>
    </inkml:brush>
  </inkml:definitions>
  <inkml:trace contextRef="#ctx0" brushRef="#br0">1477 2713 10496,'0'0'5504,"-1"-6"-5142,0-1-313,-2-15 355,-2 0 0,0 0 0,-1 0 0,-15-33 0,12 36-169,0 0 0,1-1-1,1-1 1,1 1 0,-3-24-1,5 12 27,3 20-215,-1 0 0,0 0 0,-1 0 0,-4-13 0,-14-21 60,-3 1 0,-1 1 1,-40-53-1,22 33-19,-150-222-66,148 233-21,33 40 0,1 0 0,-13-19 0,-12-34 0,27 48 0,0 0 0,-1 0 0,-1 1 0,-1 1 0,-15-18 0,15 21 0,1 0 0,0 0 0,1-2 0,1 1 0,0-1 0,-11-26 0,-29-101 0,49 141 0,-33-82 0,22 59 0,1 0 0,-6-26 0,3-11 0,8 38 0,0 0 0,-1 1 0,-1-1 0,-13-27 0,1 8 0,14 28 0,-1 1 0,0 0 0,-1 1 0,0-1 0,-11-12 0,-99-124 0,-81-70 0,180 197 0,2-1 0,0 0 0,-17-38 0,-7-9 0,36 64 0,1-1 0,0 1 0,0 0 0,0-1 0,1 0 0,0 0 0,0 0 0,-1-8 0,2 8 0,0 3-21,0 3-107,1 10-1529,0-4-3448</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3:30.302"/>
    </inkml:context>
    <inkml:brush xml:id="br0">
      <inkml:brushProperty name="width" value="0.05" units="cm"/>
      <inkml:brushProperty name="height" value="0.05" units="cm"/>
    </inkml:brush>
  </inkml:definitions>
  <inkml:trace contextRef="#ctx0" brushRef="#br0">1470 2578 10240,'0'0'6655,"-7"-7"-6399,-39-45 214,4-2-1,-54-85 0,80 110-364,2-1-1,0 0 0,-9-34 1,-4-8 11,19 55-58,-1 0 1,-1 0 0,-24-29 0,19 26 15,-21-36 1,-49-125 246,-35-60 83,92 192-276,-24-60 0,42 89-89,-1 0 0,-1 1 0,-20-25 0,-12-21 61,-15-43-76,41 70-24,-2 1-1,-2 1 0,-50-64 0,35 54 1,2-2 0,-45-82 0,42 66 0,5 3 118,-49-128-1,77 178-93,0 1 0,-1 0 0,-12-17 0,11 18-6,0-1-1,-10-20 1,8 7-18,-2 1 0,0 0 0,-26-38 0,29 49 0,1 0 0,1 0 0,0-1 0,-6-15 0,13 25 0,-1 2 0,0-1 0,0 1 0,0 0 0,0-1 0,0 1 0,0-1 0,0 1 0,0 0 0,0-1 0,0 1 0,0-1 0,0 1 0,0 0 0,-1-1 0,1 1 0,0 0 0,0-1 0,0 1 0,-1 0 0,1-1 0,0 1 0,0 0 0,-1-1 0,1 1 0,0 0 0,-1 0 0,1-1 0,0 1 0,-1 0 0,1 0 0,0 0 0,-1-1 0,0 1 0,-1-3 0,-1 14 0,6-4 0,-1 0 0,1 0 0,1 0 0,-1 0 0,1 0 0,0-1 0,10 12 0,-1 0 0,33 58-422,67 151 0,-44-80-2702,-49-108-8523</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3:31.636"/>
    </inkml:context>
    <inkml:brush xml:id="br0">
      <inkml:brushProperty name="width" value="0.05" units="cm"/>
      <inkml:brushProperty name="height" value="0.05" units="cm"/>
    </inkml:brush>
  </inkml:definitions>
  <inkml:trace contextRef="#ctx0" brushRef="#br0">8 610 12800,'17'3'6,"-14"-2"5,0-1 0,0 1 0,0-1 0,1 0 0,-1 0 0,0 0 0,0 0 0,0 0 0,0-1 0,1 1 0,-1-1 0,4-2 0,-7 3 6,0 0 0,1 0 1,-1 0-1,0 0 0,0 0 1,0-1-1,0 1 0,1 0 0,-1 0 1,0 0-1,0-1 0,0 1 0,0 0 1,0 0-1,1 0 0,-1-1 1,0 1-1,0 0 0,0 0 0,0-1 1,0 1-1,0 0 0,0 0 0,0-1 1,0 1-1,0 0 0,0 0 0,0-1 1,0 1-1,0 0 0,0 0 1,0-1-1,0 1 0,-1 0 0,1 0 1,0-1-1,0 1 0,0 0 0,0 0 1,0 0-1,-1-1 0,1 1 0,0 0 1,0 0-1,-13-16 705,1 2-173,10 8-466,0 1-1,0-1 1,1 0 0,0 0-1,0 0 1,1 1 0,-1-1 0,1 0-1,0 0 1,1 0 0,0 0-1,0 0 1,0 1 0,1-1-1,-1 0 1,1 1 0,1-1 0,-1 1-1,7-10 1,1-3 21,2 0 1,0 1-1,1 0 0,20-19 1,14-7 123,2 1-1,88-56 1,-107 78-143,-5-4 128,-24 24-212,-1 0-1,0 0 1,1 0-1,-1 0 0,0 0 1,1 0-1,-1 0 1,0 0-1,1 0 1,-1 0-1,0 0 1,1 0-1,-1 0 1,0 0-1,1 0 1,-1 0-1,0 1 1,1-1-1,-1 0 1,0 0-1,0 0 1,1 0-1,-1 1 1,0-1-1,0 0 0,1 0 1,-1 1-1,0-1 1,0 0-1,1 0 1,-1 1-1,0-1 1,0 0-1,0 1 1,0-1-1,0 0 1,1 1-1,-1-1 1,0 0-1,0 0 1,0 1-1,0-1 1,0 1-1,0-1 0,2 5 10,-1-1 0,1 0 0,-1 1 0,0-1 0,0 1 0,0-1-1,-1 1 1,1 0 0,-1-1 0,0 1 0,-1 0 0,0 6-1,-1-5 4,-1 0 0,1-1 0,-1 0 0,0 1-1,0-1 1,0 0 0,-1 0 0,0-1 0,-7 8-1,-44 40-12,-81 60 0,-42 39 0,139-110 0,49-71 0,12-5 0,52-64 0,-32 46 0,-3 2 0,2 2 0,2 1 0,61-51 0,-47 49-118,-26 22-89,46-32-1,-80 63 134,0-1 0,1 1 0,-1 1-1,1-1 1,0 0 0,-4 7 0,-6 10-26,0-4 34,-7 10-93,-1-1-1,-2-1 0,0-1 1,-1 0-1,-45 31 1,-33 4-123,64-40-158,1 3 1,-37 28 0,68-45-244,0 1 0,0 0 1,0 0-1,1 0 0,-7 11 1,5-7-6294</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3:32.065"/>
    </inkml:context>
    <inkml:brush xml:id="br0">
      <inkml:brushProperty name="width" value="0.05" units="cm"/>
      <inkml:brushProperty name="height" value="0.05" units="cm"/>
    </inkml:brush>
  </inkml:definitions>
  <inkml:trace contextRef="#ctx0" brushRef="#br0">0 160 6656,'0'0'0,"6"-37"-384,0 19 256,5-6 128,-5 8 0,4 8 0,-4 0 0,2 1-256,-2 5 128,0-2-384,0-2-1024,0 2 640,0-2 640,2-4 0,-2 0-1024</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3:32.810"/>
    </inkml:context>
    <inkml:brush xml:id="br0">
      <inkml:brushProperty name="width" value="0.05" units="cm"/>
      <inkml:brushProperty name="height" value="0.05" units="cm"/>
    </inkml:brush>
  </inkml:definitions>
  <inkml:trace contextRef="#ctx0" brushRef="#br0">210 136 6400,'0'0'3072,"-6"3"-2838,-4 1-172,2 0 19,1 0 0,-1-1 0,0 0-1,1 0 1,-1-1 0,-1 0 0,1 0 0,-16 0 0,23-2-74,0 0 0,0 0-1,0 0 1,0 0 0,1 0 0,-1-1 0,0 1 0,0 0 0,0-1 0,0 1 0,1 0 0,-1-1 0,0 1 0,0-1-1,1 1 1,-1-1 0,0 0 0,1 1 0,-1-1 0,0 0 0,1 1 0,-1-1 0,1 0 0,-1 0 0,1 1 0,-1-2 0,1 0 2,-1 0 1,1 0 0,0 0-1,0-1 1,0 1 0,0 0 0,0 0-1,0 0 1,0 0 0,1 0 0,0-2-1,2-3 22,-1 0 1,1 0-1,0 0 0,1 1 0,6-11 0,-6 12-27,1 0 0,-1-1 0,1 1-1,0 1 1,0-1 0,1 1 0,-1 0 0,1 0-1,0 0 1,0 1 0,0 0 0,1 0-1,-1 1 1,1-1 0,8-1 0,-7 4 27,-1-1 1,0 1-1,1 0 1,-1 1-1,0-1 1,0 2-1,1-1 1,-1 1 0,0 0-1,0 0 1,0 1-1,-1 0 1,1 0-1,7 5 1,-6-3 80,-1-1 0,0 1 0,0 1 0,-1-1 0,1 1 0,-1 0 0,-1 1 0,1 0 0,-1-1 0,8 14 0,-12-17-67,0 0-1,0-1 1,0 1-1,0 0 1,0 0 0,0 0-1,-1 0 1,0 0 0,1 0-1,-1 0 1,0 0 0,-1 0-1,1 0 1,0 0-1,-1-1 1,0 1 0,1 0-1,-1 0 1,0 0 0,-1 0-1,1-1 1,0 1 0,-1-1-1,1 1 1,-1-1-1,0 1 1,0-1 0,0 0-1,0 0 1,0 0 0,-1 0-1,1 0 1,-1-1 0,-2 3-1,-6 2 9,1 0 0,-1 0 0,0-1 0,-1 0 0,1-1 0,-1-1-1,0 0 1,0 0 0,0-1 0,0 0 0,-18-1 0,15-1 1,0-1 0,0 0-1,1-1 1,-1-1 0,0 0 0,1-1 0,0-1 0,0 0 0,-16-8 0,26 11-54,1 0 0,-1-1 0,0 1 0,1-1 0,0 0 0,-1 0 0,1 0 0,0 0 0,1 0 0,-1-1 0,0 1 0,1-1 0,0 0 0,0 0 0,0 0 0,0 0 0,1 0 0,-1 0 0,1 0 0,0 0 0,1-1 0,-1 1 0,1 0 0,0-1 0,0 1 0,0 0 0,1-9 0,0 7 0,1 0 0,-1 1 0,1-1 0,0 1 0,1-1 0,-1 1 0,1 0 0,0 0 0,0 0 0,1 0 0,-1 0 0,1 1 0,0 0 0,0-1 0,1 2 0,-1-1 0,1 0 0,0 1 0,0 0 0,8-4 0,-10 6 2,0 0 1,0-1 0,0 1-1,1 1 1,-1-1 0,0 1-1,0-1 1,1 1 0,-1 0-1,0 0 1,1 0 0,-1 0-1,0 1 1,1 0 0,-1-1-1,0 1 1,4 2 0,-1 0 8,-1-1 0,0 1 0,-1 1 0,1-1 1,-1 1-1,1 0 0,-1 0 0,0 0 0,4 6 1,2 5 25,0 0 0,-1 1 1,-1-1-1,0 2 0,7 23 1,-14-36-8,0 1 0,0 0 0,0 0 0,-1 0 0,1 0 0,-1 0 0,0-1 0,0 1 0,-1 0 0,0 0 0,0 0 0,0 0 0,0-1 0,-1 1 0,-3 9 0,3-11-13,0 0 0,1-1 1,-1 1-1,0 0 0,-1 0 1,1-1-1,0 1 0,-1-1 1,1 0-1,-1 0 0,0 0 1,0 0-1,0 0 0,0-1 1,0 1-1,0-1 0,0 0 1,0 0-1,-1 0 0,1 0 1,0 0-1,-1-1 0,-5 1 0,6-1-23,1 0 0,0-1 0,-1 1 0,1-1-1,0 1 1,0-1 0,0 1 0,-1-1-1,1 0 1,0 0 0,0 0 0,0-1 0,0 1-1,1 0 1,-1-1 0,0 1 0,0-1-1,1 1 1,-1-1 0,1 0 0,-1 0 0,1 0-1,0 0 1,0 0 0,0 0 0,0 0-1,0 0 1,0 0 0,1 0 0,-1-1 0,1 1-1,-1 0 1,1 0 0,0-1 0,0-3 0,0-2-26,0-1 0,0 0 0,1 0 0,0 1 0,0-1 0,1 0 0,0 1 0,4-9 0,0 5-22,0 0 1,0 1 0,1 0-1,1 0 1,0 1 0,0 0-1,1 0 1,14-12 0,-17 18 17,-1 0 0,1 0 0,0 0 0,0 1 0,0 0 0,0 0 0,13-4 0,-16 6 27,1 0 0,0 1 1,0-1-1,-1 1 1,1 0-1,0 0 1,0 0-1,-1 0 1,1 1-1,0 0 1,0-1-1,-1 1 1,1 1-1,6 2 1,-8-3 8,1 1 0,-1-1 0,0 1 0,0 0 0,0 0 0,0 0 0,-1 0 0,1 0 0,0 0 0,-1 1 0,1-1 0,-1 0 0,0 1 0,0-1 0,0 1 0,0-1 0,-1 1 0,1 0 0,0-1 0,-1 1 0,0 0 0,0-1 0,0 1 0,0 0 0,0-1 0,0 1 0,-1 0 0,-1 4 0,1 1 0,-1-1 0,0 0 0,-1 1 0,0-1 0,0 0 0,0 0 0,-1 0 0,-8 11 0,9-15-174,0 0 0,1 0 0,-1 0 1,-1 0-1,1 0 0,0-1 1,-1 0-1,1 1 0,-1-1 0,0 0 1,1-1-1,-1 1 0,-7 1 1,-2 1-8531</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03.101"/>
    </inkml:context>
    <inkml:brush xml:id="br0">
      <inkml:brushProperty name="width" value="0.05" units="cm"/>
      <inkml:brushProperty name="height" value="0.05" units="cm"/>
    </inkml:brush>
  </inkml:definitions>
  <inkml:trace contextRef="#ctx0" brushRef="#br0">0 1723 4480,'0'0'6144,"6"0"-5782,8-1-261,-1 0 0,1-1 0,0-1 1,-1 0-1,1 0 0,-1-2 0,0 1 0,0-2 0,0 0 0,-1 0 0,0-1 0,0-1 0,-1 0 0,0 0 0,0-1 0,-1 0 0,0-1 0,11-16 0,44-83 441,23-34 90,-43 87-317,73-72 1,-90 99-286,22-22 77,99-96 426,-18 46-149,-107 83-256,0-2 0,-2-1 0,0 0 0,-2-2 0,19-26 0,29-37 64,-43 56-43,0-2 1,22-39-1,-40 58-141,1-1 0,0 1 0,1 0 1,0 1-1,1 0 0,0 0 0,1 1 0,0 0 1,1 1-1,0 1 0,0 0 0,24-13 0,-14 10-8,-1-1 0,0-2 0,27-23 0,-27 21 0,1 0 0,39-23 0,54-18 0,-88 42 0,-23 13 0,0 1 0,0-1 0,0 1 0,0 0 0,0 0 0,0 0 0,0 1 0,1-1 0,4 0 0,8 1 128,-9-2-40,-8 0-48,-1 3-40,1 0 0,0 0 0,0-1 0,-1 1 0,1 0 0,0 0 0,0 0 0,0-1 0,-1 1 0,1 0 0,0 0 0,0-1 0,0 1 0,0 0 0,0 0 0,0-1 0,-1 1 0,1 0 0,0-1 0,0 1 0,0 0 0,0-1 0,0 1 0,0 0 0,0 0 0,0-1 0,0 1 0,0 0 0,0-1 0,1 1 0,-1 0 0,0 0 0,0-1 0,0 1 0,0-1 0,11-12 0,14-5 0,-17 14 19,20 2-144,-43 8-2883,-1 0-6805</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2:24.747"/>
    </inkml:context>
    <inkml:brush xml:id="br0">
      <inkml:brushProperty name="width" value="0.05" units="cm"/>
      <inkml:brushProperty name="height" value="0.05" units="cm"/>
    </inkml:brush>
  </inkml:definitions>
  <inkml:trace contextRef="#ctx0" brushRef="#br0">45 4740 3584,'0'-38'7296,"-2"15"-5504,1-62-603,2 61-811,-1-1 1,-4-33 0,1 33-37,2-50 0,-2-11-130,-17-299 406,17 284-542,7-270 488,-2 310-431,-10-108-1,2 70-34,18-583 691,-8 497-747,-4 96 1,16-120 0,4 103-43,7-56 0,-20 125 14,1-1-1,2 1 1,1 1-1,2 0 0,22-44 1,-9 19 12,8-15-22,3 1-1,4 2 1,2 1-1,4 3 1,60-69-1,-29 36-3,79-137 0,-68 98 0,-64 106 30,1 2 0,2 0 0,1 2 0,61-51 0,-67 64-14,0 2 1,2 1 0,0 0-1,0 2 1,1 1 0,1 1-1,55-14 1,-33 14 8,1 2 1,1 3-1,86 0 0,85 16 103,-196-10-125,-1 1-1,1 1 0,-1 1 0,0 1 0,1 2 0,-2 0 0,1 2 0,-1 0 1,35 18-1,-34-13 45,0 1 0,-1 1 0,0 1-1,-1 1 1,-1 0 0,0 2 0,-2 1 0,0 1 0,19 26 0,-23-23-8,-2 0-1,0 1 1,-2 1 0,0 0-1,-2 1 1,10 41 0,24 175 210,-40-211-214,13 115 315,-3 189 0,-33 151 208,18 77-31,1-557-520,-2 103 194,-23 154 1,14-170-93,-5 108 7,9-99 7,-34 183 0,32-239-123,2 1 0,3 0 0,1 71 0,5-51-3,-1-35 9,0 0 0,-3-1 1,-6 47-1,1-8 109,8-60-116,-1 0 0,-1 0 0,0 0 0,-1 0 1,0 0-1,0-1 0,-1 1 0,-1-1 0,-5 12 0,8-19 5,-1 0-1,1 0 0,0 1 0,0-1 0,0 1 1,0-1-1,1 1 0,-1-1 0,1 1 0,0-1 1,1 4-1,-1 1 65,-1-4-47,0-3-21,0 0 0,1-1 0,-1 1 0,1-1 0,-1 1 0,1 0 0,0 0 0,-1-1 0,1 1 0,0 0 0,-1 0 0,1-1 0,0 1 0,0 0 0,0 0 0,0 0 0,0 0 0,0-1 0,0 3 0,1 8 0,-3-5 0,-4 1 0,3 0 0,-2 0 0,3-5 0,0 1 0,0 1 0,0-1 0,1 0 0,-1 0 0,1 0 0,0 1 0,0-1 0,0 1 0,0-1 0,1 1 0,0-1 0,-1 1 0,1-1 0,0 1 0,1 0 0,-1-1 0,1 1 0,-1-1 0,3 5 0,-2-4 0,0 1 0,-1-1 0,1 0 0,-1 1 0,0-1 0,0 1 0,0-1 0,-2 9 0,-8 11 0,8-21 0,0 1 0,1-1 0,-1 1 0,1-1 0,0 1 0,0 0 0,0 0 0,1 0 0,-1 5 0,-8 123 0,9-127 0,-1 0 0,0 0 0,0-1 0,0 1 0,0 0 0,-1-1 0,-3 8 0,4-10 0,0 1 0,1-1 0,-1 0 0,1 0 0,-1 1 0,1-1 0,0 0 0,0 1 0,0-1 0,0 0 0,1 1 0,-1-1 0,1 0 0,0 3 0,1 7 0,4 20 0,-7-26 0,0-4 0,0 0 0,0 0 0,1 0 0,-1 0 0,1 0 0,-1 0 0,1 0 0,0 0 0,0-1 0,0 1 0,0 0 0,0 0 0,0 0 0,1 0 0,0 3 0,0 14 0,-20 76-640,19-94 576,0-1-1,-1 1 1,1-1-1,-1 1 0,1 0 1,-1-1-1,1 1 0,-1-1 1,1 1-1,-1-1 1,1 1-1,-1-1 0,0 1 1,1-1-1,-1 0 1,0 1-1,1-1 0,-1 0 1,0 0-1,0 1 1,1-1-1,-1 0 0,0 0 1,1 0-1,-1 0 1,0 0-1,0 0 0,0 0 1,1 0-1,-1 0 1,0 0-1,1-1 0,-1 1 1,0 0-1,0 0 1,1-1-1,-1 1 0,0 0 1,0-2-1,-6 1-1468,-25-5-10989</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2:27.671"/>
    </inkml:context>
    <inkml:brush xml:id="br0">
      <inkml:brushProperty name="width" value="0.05" units="cm"/>
      <inkml:brushProperty name="height" value="0.05" units="cm"/>
    </inkml:brush>
  </inkml:definitions>
  <inkml:trace contextRef="#ctx0" brushRef="#br0">725 1299 11904,'0'0'1941,"0"5"-1322,0 8-304,-1-1 0,-1 0 0,0 1 0,0-1 1,-1 0-1,-1 0 0,0 0 0,-1-1 0,0 1 1,-1-1-1,0 0 0,-12 15 0,13-19-201,0 0 0,-1 0 0,-1-1 0,1 0 1,-1 0-1,0-1 0,0 0 0,0 0 0,-1-1 0,0 0 0,1 0 0,-2 0 0,1-1 0,0-1 0,-1 1 0,1-1 0,-1-1 0,0 0 0,-13 1 0,4-2-41,-1-1 0,1-1 0,0-1 1,-1 0-1,1-1 0,1-1 0,-1-1 0,1 0 0,0-1 0,0-1 1,1-1-1,0 0 0,0-1 0,1-1 0,1-1 0,0 1 0,0-2 1,1 0-1,1-1 0,-17-24 0,9 3-29,2 0-1,1-1 1,2-1 0,2-1-1,1 0 1,2 0 0,-6-45-1,2-38 49,0-123 0,13 207-92,2-1 0,1 0 0,2 0 0,2 1 0,1 0 0,2 0 0,17-46 0,-19 65 0,1 1 0,0 0 0,1 0 0,1 1 0,1 0 0,0 0 0,1 2 0,1-1 0,0 1 0,1 1 0,0 1 0,1 0 0,0 1 0,1 0 0,0 1 0,25-11 0,-1 6 0,0 2 0,0 1 0,1 3 0,0 1 0,1 1 0,0 3 0,45 1 0,-15 5 0,0 3 0,-1 3 0,94 22 0,-120-19 0,0 1 0,64 28 0,-94-33 0,1 1 0,-1 0 0,0 1 0,-1 1 0,0 0 0,0 0 0,-1 2 0,-1 0 0,0 0 0,12 17 0,-6-2 18,-1 2-1,-2 0 1,0 1-1,-2 1 1,-2 0-1,-1 1 0,-1 0 1,-1 0-1,-2 1 1,-2-1-1,-1 1 1,-1 1-1,-2-1 1,-1 0-1,-2 0 1,-1 0-1,-1 0 0,-2-1 1,-1 0-1,-2 0 1,-16 34-1,7-19 43,-3-2-1,-1-1 0,-3 0 0,-1-2 1,-2-1-1,-2-1 0,-2-2 0,-69 63 1,74-81-22,-1-1-1,-1-1 1,0-1 0,-1-2 0,-1-2 0,0 0 0,-1-2 0,-35 6 0,56-15-41,0 0 0,0-1 0,1-1 1,-1 0-1,0-1 0,0 0 0,0 0 0,1-2 1,-1 1-1,1-1 0,0-1 0,-19-8 0,4-1-169,1-1 0,0-1 0,-46-36 0,41 26-409,2-2 0,-34-40 0,-8-22-3479,13 10-7822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5.488"/>
    </inkml:context>
    <inkml:brush xml:id="br0">
      <inkml:brushProperty name="width" value="0.05" units="cm"/>
      <inkml:brushProperty name="height" value="0.05" units="cm"/>
    </inkml:brush>
  </inkml:definitions>
  <inkml:trace contextRef="#ctx0" brushRef="#br0">24 4301 4736,'25'-67'-38,"-20"51"123,-5 16-48,0 0 1,0 0-1,0 0 1,0 0-1,0 0 0,0 0 1,0 0-1,0 0 1,-6 14 407,5-11-181,-1 0 0,1 1 0,0-1 0,-1 0 0,0 0 0,0 0 0,0 0 0,0 0 0,-1 0 0,-3 3 0,6-7-179,-1 1-1,0-1 1,1 0 0,-1 1 0,0-1-1,1 0 1,-1 0 0,1 1-1,-1-1 1,1 0 0,-1 0 0,1 0-1,0 0 1,-1 1 0,1-1-1,0 0 1,0 0 0,-1 0-1,1 0 1,0 0 0,0-1 0,0 1-29,-7-43 986,2-1 0,2 1 0,3-61 0,23-134 455,-12 155-1138,-4 0-1,-5-136 1,-12 100-167,8-159 0,10-32-27,0 15 75,14 29-112,12 0 0,72-276 0,-94 501-110,1 0 0,36-75 0,52-70 52,-74 139-66,26-36-4,81-99 0,-28 42 0,44-61 0,-132 178 0,1 1 0,1 0 0,1 2 0,0 1 0,49-35 0,-53 43 0,1 1 0,0 0 0,1 2 0,0 0 0,1 1 0,0 1 0,0 1 0,1 0 0,24-2 0,-26 7 0,1 1 0,-1 1 0,0 1 0,1 1 0,-1 0 0,0 1 0,-1 2 0,1 0 0,-1 0 0,0 2 0,0 0 0,-1 1 0,-1 1 0,1 1 0,26 22 0,-28-17 6,0 1-1,-2 0 1,0 1-1,0 0 1,-2 1-1,0 1 1,-2-1-1,14 39 1,-3 11 29,17 97 0,-21-82-27,5 33 54,8 144-1,-15 118 94,-19 25-102,-58 419 0,13-432-9,-23 217 40,51-156-62,24-393-388,1-11 597,-3-17-2887,-3-5-2691,-1 0-3880,0-13 9803</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11.093"/>
    </inkml:context>
    <inkml:brush xml:id="br0">
      <inkml:brushProperty name="width" value="0.05" units="cm"/>
      <inkml:brushProperty name="height" value="0.05" units="cm"/>
    </inkml:brush>
  </inkml:definitions>
  <inkml:trace contextRef="#ctx0" brushRef="#br0">1 1669 7680,'9'27'232,"-5"-18"-18,0 1-1,-1-1 1,-1 1 0,1 0 0,0 16 3477,-3-26-3661,1 1 0,-1-1 0,0 0 0,0 1 0,0-1 0,1 0 0,-1 0 0,0 0 0,1 1 0,-1-1 0,0 0 0,0 0 1,1 0-1,-1 0 0,0 1 0,1-1 0,-1 0 0,0 0 0,1 0 0,-1 0 0,0 0 0,1 0 0,-1 0 0,0 0 0,1 0 0,-1 0 0,0 0 1,1 0-1,-1 0 0,0 0 0,1-1 0,-1 1 0,1 0 0,16-10 442,10-16 82,98-142 1493,-113 151-1949,1 1-1,0 1 0,2 0 0,-1 1 0,2 0 1,0 2-1,1-1 0,22-11 0,-12 6-14,-1-1-1,-1-1 1,-1 0-1,38-43 1,-20 19 16,-24 26-96,1 1 0,1 0 0,0 2 0,1 0 0,0 1 0,31-14 0,-28 16-3,-1 0 0,-1-2 0,0-1 0,31-27 0,-10 3 0,37-46 0,-66 68 0,-1-2 0,-1 0 0,0-1 0,12-30 0,-16 31 0,1 1 0,1-1 0,1 2 0,0-1 0,25-28 0,-31 42 0,1 0 0,-1 0 0,1 1 0,0-1 0,0 1 0,0 0 0,0 1 0,11-3 0,30-15 0,50-35 0,-92 52 0,-1 0 0,1-1 0,0 0 0,-1 0 0,0 0 0,0 0 0,0 0 0,6-10 0,-7 9 0,0 0 0,1 1 0,0-1 0,-1 1 0,2 0 0,-1 0 0,0 0 0,1 1 0,7-5 0,7-1 0,-9 6 0,-1-1 0,0-1 0,-1 1 0,1-2 0,-1 1 0,0-1 0,0 0 0,-1-1 0,8-7 0,-3 1 0,1 0 0,1 1 0,0 1 0,0 0 0,1 1 0,27-13 0,-18 9 0,-13 7 0,-1-1 0,0 0 0,-1-1 0,0 0 0,0-1 0,-1 0 0,14-21 0,1 0 0,-8 6 0,8-8 0,-14 22 0,-8 9 0,1 0 0,-1 0 0,1 0 0,-1 0 0,1 0 0,0 1 0,0-1 0,0 0 0,0 1 0,0 0 0,0-1 0,1 1 0,-1 0 0,4-1 0,-5 1 0,0 0 0,0 1 0,0-1 0,0 0 0,0 1 0,-1-1 0,1 0 0,0 0 0,-1 0 0,1 0 0,0 1 0,-1-1 0,1 0 0,-1 0 0,1 0 0,-1 0 0,0 0 0,1 0 0,-1-1 0,0 1 0,0 0 0,0 0 0,0 0 0,0-2 0,0 2 0,0 0 0,-1-3 0,9-7 0,-2 6 0,-1 2 0,-4 8 0,0-7 0,5 2 0,0 5 0,-2 0 0,2 0 0,0-2 0,-8 4 0,2-1 0,-1-3-52,1-1-1,0 1 0,0-1 0,-1 1 0,0-1 0,1 1 0,-1-1 0,0 1 0,0-1 0,0 0 0,-2 3 0,-4 12-3151</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12.543"/>
    </inkml:context>
    <inkml:brush xml:id="br0">
      <inkml:brushProperty name="width" value="0.05" units="cm"/>
      <inkml:brushProperty name="height" value="0.05" units="cm"/>
    </inkml:brush>
  </inkml:definitions>
  <inkml:trace contextRef="#ctx0" brushRef="#br0">158 151 6912,'0'0'1941,"-2"-5"-1472,-40-132 2369,36 128-1414,7 26-965,6 27-166,10 11 286,3-1 1,47 90 0,-30-68-165,-22-40-24,0 0 0,13 57 0,-28-93-382,0 0 0,0 0 0,-1 0 0,1 0 0,0 0 0,0 0 0,0 0 0,0 0 0,0 0-1,0 0 1,-1 0 0,1 0 0,0 0 0,0 0 0,0 0 0,0 0 0,0 0 0,0 0-1,-1 0 1,1 0 0,0 0 0,0 0 0,0 0 0,0 0 0,0 1 0,0-1 0,0 0 0,0 0-1,0 0 1,-1 0 0,1 0 0,0 0 0,0 0 0,0 0 0,0 1 0,0-1 0,0 0-1,0 0 1,0 0 0,0 0 0,0 0 0,0 0 0,0 1 0,0-1 0,0 0 0,0 0-1,0 0 1,0 0 0,0 0 0,0 0 0,0 1 0,0-1 0,0 0 0,0 0 0,0 0 0,0 0-1,0 0 1,0 0 0,1 0 0,-1 1 0,0-1 0,0 0 0,0 0 0,0 0 0,0 0-1,0 0 1,0 0 0,0 0 0,1 0 0,-12-10 199,-10-19-121,8 1 10,-13-48 1,12 33-59,10 34-48,-1 0 0,0 0-1,0 1 1,0 0 0,-11-12-1,-11-16-40,-30-67-319,40 67-225,-44-63-1,59 96 524,0 1 0,0-1 0,0 1 0,-1 0 0,1 0 0,-1 0 0,0 0 0,-3-2-1,12 34-205,17 24 244,59 100 0,-8-18-626,-71-130 425,-3-4 71,0-1 0,1 0-1,-1 1 1,1-1 0,-1 0 0,1 1-1,-1-1 1,1 0 0,0 0-1,0 0 1,0 0 0,0 1 0,0-1-1,0 0 1,0-1 0,0 1-1,0 0 1,0 0 0,0 0-1,1-1 1,-1 1 0,2 0 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13.872"/>
    </inkml:context>
    <inkml:brush xml:id="br0">
      <inkml:brushProperty name="width" value="0.05" units="cm"/>
      <inkml:brushProperty name="height" value="0.05" units="cm"/>
    </inkml:brush>
  </inkml:definitions>
  <inkml:trace contextRef="#ctx0" brushRef="#br0">22 362 9856,'0'0'3200,"-1"-9"-3072,-2-5-73,-3-15 57,1 0 1,1 0 0,2-1 0,2-48-1,0 77-98,0 0-14,0 0 1,0 0-1,0 0 0,0 0 1,0 0-1,0 0 0,0 0 1,0-1-1,1 1 0,-1 1 1,1-1-1,-1 0 0,0 0 1,1 0-1,-1 0 0,1 0 1,0 0-1,-1 0 0,1 1 1,0-1-1,0 0 0,1-1 1,1 3-1,0 0 0,0 0 0,-1 0 0,1 1 0,0-1 0,0 1 0,-1-1 0,1 1 0,-1 0 0,1 0 0,-1 0 0,3 3 0,-4-4 0,10 9-1,-2-1-1,1 1 1,-1 1 0,11 17 0,-16-22 4,0 0-1,-1 0 1,0 1-1,0-1 0,-1 1 1,0-1-1,0 1 1,0 0-1,-1 0 0,1 13 1,-2-20 1,0 0 1,0 0-1,-1 0 0,1 0 1,0 1-1,0-1 0,0 0 1,0 0-1,0 0 0,0 0 1,0 1-1,-1-1 0,1 0 1,0 0-1,0 0 0,0 0 1,0 0-1,0 0 0,-1 0 1,1 0-1,0 1 0,0-1 1,0 0-1,-1 0 0,1 0 1,0 0-1,0 0 0,0 0 1,0 0-1,-1 0 0,1 0 1,0 0-1,0 0 0,0 0 1,-1 0-1,1 0 0,0 0 1,0-1-1,0 1 1,0 0-1,-1 0 0,1 0 1,0 0-1,0 0 0,0 0 1,0 0-1,-1 0 0,1-1 1,0 1-1,-9-7 120,-8-45-113,2 0 0,3 0-1,-8-64 1,19 98-105,5 24-87,7 35-168,-8-31 312,51 136 271,-37-108-92,-2 2 1,17 65-1,-42-141 312,-14-34 0,9 28-524,-14-58 0,16 42-139,8 35-55,4 21 68,2 7-52,7 39 248,-1 1 0,-3 0 0,-1 0 0,-5 64 0,2-109 8,0 0 1,0 0 0,0-1 0,0 1 0,0 0 0,0 0-1,0 0 1,-1 0 0,1 0 0,0 0 0,0 0-1,0 0 1,0 0 0,0 0 0,0 0 0,0-1 0,0 1-1,0 0 1,0 0 0,0 0 0,-1 0 0,1 0 0,0 0-1,0 0 1,0 0 0,0 0 0,0 0 0,0 0 0,0 0-1,0 0 1,0 0 0,-1 0 0,1 0 0,0 0-1,0 0 1,0 0 0,0 0 0,0 0 0,0 0 0,0 0-1,0 0 1,0 0 0,-1 0 0,1 0 0,0 0 0,0 1-1,0-1 1,0 0 0,0 0 0,0 0 0,0 0 0,0 0-1,0 0 1,0 0 0,0 0 0,0 0 0,-1 0-1,-7-16 166,-6-26-70,13 30-86,-1 0 0,2 1 0,0-1 0,0 0 0,1 0 0,1 0 0,0 0 0,0 0 0,1 1 0,1-1 0,0 1 0,7-14 1,2-26-19,-13 51 0,0 0 0,0 1 0,0-1 0,0 0 0,-1 0 0,1 0 0,0 0 0,0 0 0,1 0 0,-1 0 0,0 0 0,0 0 0,0 0 0,0 0 0,0 0 0,0 1 0,0-1 0,0 0 0,0 0 0,0 0 0,0 0 0,0 0 0,0 0 0,0 0 0,0 0 0,0 0 0,0 0 0,0 0 0,0 0 0,0 0 0,0 0 0,0 0 0,0 0 0,1 0 0,-1 0 0,0 0 0,0 0 0,0 0 0,0 0 0,0 0 0,0 0 0,0 1 0,0-1 0,0-1 0,0 1 0,0 0 0,1 0 0,-1 0 0,0 0 0,0 0 0,0 0 0,0 0 0,0 0 0,0 0 0,0 0 0,0 0 0,0 0 0,0 0 0,0 0 0,0 0 0,0 0 0,0 0 0,1 0 0,2 13 0,1 15 0,-5-11 44,-1 1 1,-1-1-1,0 0 1,-1 0 0,-1-1-1,0 1 1,-1-1-1,-1 0 1,-1-1 0,-13 22-1,21-37-43,0 0 0,0 1 1,0-1-1,0 0 0,0 1 0,0-1 0,-1 0 0,1 1 0,0-1 0,0 0 0,0 0 1,-1 1-1,1-1 0,0 0 0,0 0 0,-1 0 0,1 1 0,0-1 0,0 0 1,-1 0-1,1 0 0,0 0 0,-1 1 0,1-1 0,0 0 0,-1 0 0,1 0 0,0 0 1,-1 0-1,1 0 0,0 0 0,-1 0 0,1 0 0,0 0 0,-1 0 0,1 0 1,-7-12 47,3-21 10,9-2-59,1 0 0,1 1 0,2-1 0,2 1 0,26-58 0,-37 92 0,0-1 0,0 1 0,0-1 0,0 1 0,0 0 0,0-1 0,0 1 0,0 0 0,0-1 0,0 1 0,1 0 0,-1-1 0,0 1 0,0 0 0,0-1 0,1 1 0,-1 0 0,0-1 0,0 1 0,1 0 0,-1 0 0,0-1 0,1 1 0,-1 0 0,0 0 0,1 0 0,-1 0 0,0-1 0,1 1 0,-1 0 0,1 0 0,-1 0 0,0 0 0,1 0 0,-1 0 0,1 0 0,1 5 0,1 3 16,-2-1 0,1 1 0,-1 0 0,0 0 0,-1 0 0,0-1 0,-1 17 0,-12 56 112,-2-26-2966</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19.577"/>
    </inkml:context>
    <inkml:brush xml:id="br0">
      <inkml:brushProperty name="width" value="0.05" units="cm"/>
      <inkml:brushProperty name="height" value="0.05" units="cm"/>
    </inkml:brush>
  </inkml:definitions>
  <inkml:trace contextRef="#ctx0" brushRef="#br0">70 395 3968,'9'-70'768,"9"-45"1755,-15 102-2228,1 0-1,0 1 1,1-1 0,1 1 0,0 0 0,13-19-1,-14 23-158,0-1-15,1 1-1,0-1 0,0 1 0,1 1 0,0-1 1,1 1-1,-1 0 0,1 1 0,1-1 1,-1 2-1,12-7 0,-20 12-105,1 0 0,0-1 1,0 1-1,-1 0 0,1-1 0,0 1 0,0 0 1,-1 0-1,1 0 0,0 0 0,0 0 1,0 0-1,-1 0 0,1 0 0,0 0 0,0 0 1,0 1-1,-1-1 0,1 0 0,0 0 0,0 1 1,-1-1-1,1 0 0,0 1 0,-1-1 0,1 1 1,0 0-1,1 0 21,-1 1 0,0 0 0,0-1 0,0 1 0,0 0 0,0 0 0,0 0 0,0 0 0,0 0 0,0 3 0,0-1 32,0 1 1,-1-1-1,1 0 0,-1 0 1,0 0-1,0 1 1,-1-1-1,1 0 0,-1 0 1,0 0-1,-1 5 1,-2-3 29,-1 0 0,0 0 1,0 0-1,-1-1 1,0 0-1,0 0 0,-10 7 1,-20 18 244,17-9-155,14-14-65,-2 1-1,1-1 1,-1-1-1,0 1 1,0-1-1,-8 5 1,14-10-104,0-1 1,0 0 0,1 1-1,-1-1 1,0 0 0,0 0-1,1 0 1,-1 0-1,0 0 1,0 0 0,1 0-1,-1 0 1,0 0 0,0 0-1,1 0 1,-1 0 0,0-1-1,0 1 1,1 0 0,-1 0-1,0-1 1,1 1 0,-1-1-1,0 1 1,1 0 0,-2-1-1,-14-21 154,13 14-139,0 0 1,0 1-1,1-1 0,-2-10 0,3 12-12,1-1 0,0 0 0,0 1 1,1-1-1,0 0 0,2-7 0,-3 12-16,1 0 0,-1-1 0,1 1 0,0 0 1,0-1-1,-1 1 0,2 0 0,-1 0 0,0 0 0,0 0 0,1 0 0,-1 0 1,1 0-1,-1 0 0,1 1 0,0-1 0,0 1 0,0-1 0,2-1 1,-3 3-7,0 0 0,0 0 0,0 0 0,-1 0 0,1 0 0,0 0 0,0 0 0,0 1 0,0-1 0,-1 0 0,1 0 0,0 1 0,0-1 0,-1 0 0,1 1 0,0-1 0,0 1 0,-1-1 0,1 1 0,0-1 0,-1 1 0,1-1 0,-1 1 0,1 0 0,-1-1 0,1 1 0,0 1 0,13 25 0,-12-23 0,3 12 0,1-1 0,-2 1 0,0 0 0,-1 1 0,-1-1 0,0 0 0,-2 1 0,1-1 0,-2 1 0,0-1 0,-1 1 0,-1-1 0,-5 19 0,7-33 9,1 0 1,-1-1-1,0 1 1,1 0 0,-1-1-1,0 1 1,0-1-1,0 1 1,0-1 0,0 0-1,0 1 1,0-1-1,0 0 1,-1 0 0,1 0-1,0 0 1,-1 0-1,1 0 1,-3 1 0,3-2-4,0 0 0,0 0 0,0 0 0,0 0 0,0 0 0,0 0 0,0-1 0,0 1 0,0 0 0,0-1 0,0 1 0,0-1 0,0 1 0,0-1 0,0 1 0,0-1 0,1 1 0,-1-1 0,0 0 0,0 0 0,1 1 0,-1-1 0,0 0 0,1 0 0,-1 0 0,1 0 0,-1 0 0,1 0 0,-1 0 0,1 0 0,-1-2 0,-11-23 0,-2-2 30,-12-36-1,24 56-30,0 0 0,0 0 0,0 0 0,1 0 0,0 0 0,1 0 0,-1 0 0,2 0 0,1-16 1,-2 24-6,0-1 0,0 0 0,0 1 0,1-1 0,-1 0 0,0 1 0,0-1 0,0 1 0,1-1 0,-1 1 0,0-1 0,0 0 0,1 1 0,-1-1 0,1 1 0,-1-1 0,0 1 0,1 0 0,-1-1 0,1 1 0,-1-1 0,1 1 0,-1 0 0,1-1 0,-1 1 0,1 0 0,0 0 0,-1-1 0,1 1 0,-1 0 0,1 0 0,0 0 0,-1 0 0,1 0 0,-1 0 0,1 0 0,0 0 0,-1 0 0,1 0 0,0 0 0,-1 0 0,1 0 0,-1 1 0,1-1 0,0 0 0,-1 0 0,1 1 0,-1-1 0,1 0 0,0 1 0,1 1 0,1-1 0,-1 1 0,0 0 0,1 0 0,-1 0 0,0 0 0,0 1 0,0-1 0,2 5 0,2 5 7,-1 1 1,-1 1-1,0-1 1,-1 0 0,0 1-1,-1 0 1,-1 0-1,0 0 1,-1-1 0,0 1-1,-1 0 1,0 0 0,-7 26-1,7-40 1,1 1 0,0 0-1,0-1 1,-1 1 0,1 0 0,0-1-1,-1 1 1,1 0 0,-1-1 0,1 1-1,-1-1 1,1 1 0,-1 0 0,1-1-1,-1 0 1,0 1 0,1-1 0,-1 1-1,0-1 1,1 0 0,-1 1-1,0-1 1,0 0 0,1 0 0,-1 0-1,0 1 1,0-1 0,1 0 0,-1 0-1,0 0 1,0 0 0,1 0 0,-1 0-1,0-1 1,0 1 0,1 0 0,-1 0-1,0 0 1,1-1 0,-1 1 0,0 0-1,1-1 1,-1 1 0,-1-1 0,-24-18 65,26 19-68,-5-5 2,0 0 0,1-1 0,0 1 0,0-1 0,1 0 0,0 0 0,0 0 0,0 0 0,0-1 0,1 1 0,0-1 0,1 0 0,-1 0 0,1 1 0,1-1 0,-1 0 0,1 0 0,1-9 0,0 6 2,-1 0-1,2 0 0,0 0 1,0 0-1,1 1 1,0-1-1,0 1 1,1-1-1,0 1 1,1 0-1,11-16 0,-15 24-8,0 0 0,-1 0 0,1 0 0,0 0 0,0 0 0,0-1 0,0 2 0,0-1 0,0 0 0,1 0 0,-1 0 0,0 0 0,0 1 0,1-1 0,-1 1 0,0-1 0,1 1 0,-1-1 0,0 1 0,1 0 0,-1 0 0,1-1 0,-1 1 0,3 1 0,-2-1 0,-1 1 0,1 0 0,0 0 0,-1 0 0,1 0 0,-1 0 0,1 0 0,-1 1 0,0-1 0,1 0 0,-1 1 0,0-1 0,0 1 0,0-1 0,0 1 0,1 2 0,4 9 0,-1 1 0,0-1 0,5 26 0,-8-32 0,11 71-2965,-9-58-6613</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35.595"/>
    </inkml:context>
    <inkml:brush xml:id="br0">
      <inkml:brushProperty name="width" value="0.1" units="cm"/>
      <inkml:brushProperty name="height" value="0.6" units="cm"/>
      <inkml:brushProperty name="color" value="#FFC114"/>
      <inkml:brushProperty name="inkEffects" value="pencil"/>
    </inkml:brush>
  </inkml:definitions>
  <inkml:trace contextRef="#ctx0" brushRef="#br0">209 635 6016,'0'0'0,"4"-11"0,3-10 128,1-5 256,0-6 0,1-5 0,-1-3 128,1-2-384,2-1 128,2-1-128,4 2 0,3 1-128,2 5 128,0 4-128,-1 5 128,-2 5-128,-3 4 0,-3 5 0,-3 5 0,-3 5 0,-2 8 128,-3 9-128,-4 10 128,-4 9-128,-5 10 128,-3 10 0,-3 7 128,-2 5-128,-1 3 0,-1 2 0,-1-1 128,0-2-128,0-4 128,0-4-128,2-7 128,1-7-128,1-7 128,3-7-128,2-8 128,4-5-128,2-6 128,3-6-128,2-5 128,1-8-128,1-7 0,1-9 0,1-8 0,1-9-128,1-6 128,0-5-128,1-3 128,0-5-128,1-3 128,0 1-128,0 2 128,0 5-128,0 6 128,-1 7-128,-1 6 128,-1 9-128,-2 8 0,0 7 0,-2 9 0,-4 12 0,-2 12 0,-3 11 0,-3 10 0,-1 8 0,-3 5 0,-2 3 0,-3 0 0,0-3 0,0-4 0,2-8 0,2-9 128,4-8-128,5-9 128,3-8-128,3-8 128,4-11-128,2-11 128,5-12-128,3-11 128,4-8-128,3-8 128,3-4-128,3-3 128,3 0-128,1 2 0,1 4 0,-2 9 0,0 9 0,-3 12 128,-3 15-128,-3 15 0,-3 13 0,-3 11 0,-1 11 0,-5 8 128,-5 8-128,-7 6 128,-5 3-128,-4 2 128,-3-1-128,-3-6 128,1-5-128,0-8 128,3-9-128,3-7 128,2-9-128,1-8 128,2-11-128,1-14 128,2-13-128,3-12 128,3-11-128,5-7 128,4-4-128,5-1 128,3 0-128,2 4 128,2 5-128,0 8 0,-2 11 0,-3 12 0,-2 16 0,-5 15 0,-4 16 0,-5 16 0,-7 15 0,-5 12 0,-5 10 0,-4 6 0,-3 2 0,-3 0 0,1-3 0,1-6 0,3-8 0,3-10 0,5-11 0,4-14 0,5-16 0,6-16 0,6-17 0,6-15 0,7-14 0,5-11 0,7-10 0,5-7 128,3-1-128,2 1 0,1 5 0,-3 8 0,-5 11 0,-5 14 0,-4 16 0,-6 17 0,-6 15 0,-6 15 0,-7 13 0,-7 11 127,-8 9-127,-7 8 128,-4 4-128,-3 2 128,-1-2-128,0-5 128,2-8 0,3-9 0,4-10 0,4-10 0,5-12-128,4-15 128,6-17-128,6-16 128,7-16-128,7-15 128,4-11-128,6-7 0,3-4 0,1 2 0,-1 5 0,-4 9 0,-4 12 0,-5 11 0,-5 11 0,-4 13 0,-4 14 0,-3 17 0,-6 17-128,-4 16 128,-6 15-128,-4 10 128,-5 7 0,-2 4 0,-1 0-128,1-3 128,1-7 0,2-8 0,4-10 0,3-12 0,4-10 0,4-11 0,9-13 0,7-13 0,8-15 0,7-13 0,4-12 0,4-10 0,2-9 0,-2-5 0,1-3 0,-3 1 0,-4 4 0,-2 6 0,-4 9 0,-3 8 0,-2 9 0,-3 12 0,-2 14 0,-4 14 0,-3 16 0,-5 14 0,-3 14 0,-5 11 0,-4 8 0,-3 5 0,-3 4 0,-3-1 0,-1-4 0,1-7 0,1-9 0,3-10 0,4-10 0,3-11 0,6-13 0,7-15 0,6-17 0,8-17 0,5-16 0,3-13 0,2-14 0,2-8 0,-1-4 0,-1 2 0,-3 7 0,-3 10 0,-2 12 0,-4 13 0,-1 11-128,-4 13 128,-2 15-128,-3 15 128,-5 20-128,-3 17 128,-6 19-128,-4 16 128,-4 11 0,-5 8 0,-3 4 0,-3 0 0,1-2 0,0-8 0,3-12 0,2-10 0,2-11 0,3-11 0,3-10 0,2-13 0,3-14 0,3-14 128,2-15-128,4-13 128,2-12-128,3-11 0,5-8 0,4-8 0,3-6 0,2-6 0,3-4 0,0-1 0,1 1 0,-1 5 0,-1 9 0,-1 10 0,-2 10 0,-1 11 0,-2 12-128,-1 14 128,-2 13-128,-1 14 128,-2 14 0,-2 13 0,-3 13 0,-3 11 0,-3 7 0,-3 7 0,-4 4 0,-2 0 0,-2 0 0,-2-4 128,0-7 0,0-10 0,1-10 0,1-10 0,3-10 0,0-9 0,-1-8-128,-2-10 128,-6-9-128,-3-9 128,-2-10-128,4-8 128,6-7-128,9-9 0,11-7 0,10-8 0,9-6 0,7-4 0,6-1 0,4 1 0,4 4 0,4 8 0,3 9 0,0 11 0,0 16 0,-1 14 0,-2 15 0,-3 15 0,-4 15 0,-6 14 0,-6 13 0,-8 9 0,-8 6 0,-10 2 0,-10 0 0,-10-4 128,-8-5-128,-8-6 128,-8-6-128,-4-5 128,-1-7-128,2-8 128,4-7 0,3-10 0,3-9-128,2-8 128,2-7-128,2-5 128,2-5-128,1-4 128,2-5-128,3-6 0,4-8 0,5-9 0,7-11 0,7-7 0,7-7 0,8-1 0,5 2 0,7 7 0,7 9 0,4 11 0,5 12 0,1 13 0,0 13 0,-3 11 0,-5 12 0,-7 10 0,-7 11 0,-7 9 0,-8 10 0,-8 6 0,-9 4 0,-10 2 0,-8-1 0,-7-1 0,-8-2 0,-4-2 0,-1-6 0,1-6 0,1-8 0,-1-9 0,-2-7 0,-3-9 0,-2-7 0,-1-8 0,2-9 0,2-7 0,6-10 0,10-9 0,12-10 0,14-9 0,17-10 0,13-7 0,12-6 0,10-3 0,6 1 0,5 2 0,4 6 0,2 8 0,2 10 0,-2 15 0,-1 16 0,-4 16 0,-6 15 0,-7 14 0,-10 12 0,-9 12 0,-10 9 0,-11 8 0,-9 5 0,-8 3 0,-9 0 0,-7 0 0,-5-3 0,-5-5 0,-3-7 0,0-9 0,1-9 0,3-9 0,5-8 0,5-8 0,2-6 0,2-8 0,2-8 0,0-7 0,3-6 0,3-7 0,5-8 0,5-8 0,6-9 0,9-8 0,8-6 0,11-3 0,9 0 0,10 2 0,9 8 0,5 9 0,4 12 0,0 12 0,-4 11 0,-4 12 0,-7 9 0,-7 12 0,-8 10 0,-9 11 0,-9 9 0,-10 8 0,-10 7 0,-12 5 0,-11 4 0,-12 0 0,-11-1 0,-7-5 0,-5-7 0,-3-8 0,-2-10 0,2-9 0,4-8 0,4-6 0,5-5 0,6-5 0,6-3 0,5-1 0,5-3 0,4-6 0,4-10 0,5-13 0,8-12 0,8-12 0,8-12 0,9-8 0,11-5 0,9-3 0,9 3 0,6 6 0,4 8-128,2 13 128,-1 14-128,-4 14 128,-6 14-128,-6 12 128,-6 12-128,-5 10 128,-5 10 0,-6 8 0,-6 6 0,-8 5 0,-9 5 0,-11 3 0,-12 2 0,-10 1 0,-9-1 0,-8-1 0,-6-4 0,-2-5 0,1-7 0,2-8 0,4-8 0,0-9 0,0-9 0,1-9 0,1-8 0,4-9 0,6-9 0,10-9 0,11-12 0,14-8 0,12-9 0,12-9 0,8-7 0,8-6 0,3-2 0,5 0 0,4 6 0,4 8 0,3 12-128,1 12 128,1 15-128,-3 13 128,-4 11-128,-5 13 128,-7 10 0,-6 10 0,-6 8-128,-7 7 128,-6 4-128,-7 2 128,-6 4 0,-6 3 0,-8 0 0,-7 2 0,-9-1 0,-6-1 0,-6-3 0,-4-5 0,0-8 0,-4-8 0,-5-9 0,-9-10 0,-8-9 0,-4-8 0,-1-7 0,4-4 0,6-3 0,7-1 0,10-2 0,8-4 0,8-6 0,9-7 0,10-10 0,13-9 0,12-7 0,13-6 0,13-1-128,10 3 128,10 6-128,7 9 128,4 10 0,-1 10 0,-3 9-128,-4 9 128,-4 8-128,-5 7 128,-2 9 0,-1 6 0,-1 9 0,-2 9 0,-3 9 0,-4 9 0,-6 7 0,-7 3 0,-8 1 0,-9-2 0,-6-4 0,-7-6 0,-6-6 0,-6-7 0,-8-6 0,-4-5 128,-2-7-128,-5-5 128,-7-7-128,-9-5 128,-8-4-128,-5-4 128,-2-4-128,0-5 0,2-6 0,4-7 0,7-8 0,10-7 0,12-9 0,15-6 0,16-5 0,17 0 0,17 0 0,16 4 0,13 4 0,9 6 0,6 5 0,2 7 0,4 8 0,-1 7 0,1 11 0,-3 9 0,-5 11 0,-7 11 0,-8 9 0,-8 8 0,-12 9 0,-12 7 0,-15 8 0,-13 4 0,-12 1 0,-11 0 128,-9-5-128,-7-6 128,-3-9-128,-3-10 128,0-11-128,-2-11 128,-4-13-128,-3-11 128,-3-8-128,-1-8 0,-2-5 0,1-3 0,3 0 0,7-3 0,12-1 0,13-2 0,16-2 0,17-3 0,16-3 0,14-1 0,11-2 0,11 1 0,7 2 0,7 5 0,5 6 0,3 11 0,0 11 0,-2 14 0,-5 12 0,-8 15 0,-10 13 0,-14 12 0,-14 13 0,-15 10 0,-18 10 0,-15 4 0,-14 4 0,-11-3 0,-10-5 0,-4-7 128,-1-9-128,2-10 128,5-13-128,1-11 0,-2-15-640,-1-13 0,-2-13-12159,9-5 7807</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40.611"/>
    </inkml:context>
    <inkml:brush xml:id="br0">
      <inkml:brushProperty name="width" value="0.1" units="cm"/>
      <inkml:brushProperty name="height" value="0.6" units="cm"/>
      <inkml:brushProperty name="color" value="#FFC114"/>
      <inkml:brushProperty name="inkEffects" value="pencil"/>
    </inkml:brush>
  </inkml:definitions>
  <inkml:trace contextRef="#ctx0" brushRef="#br0">388 758 11392,'0'0'0,"4"5"0,5 6 128,5 6 0,2 6 128,0 5 0,-1 4 0,-3 2 128,-4 2 0,-5 0-128,-5-2 128,-6-2-128,-6-5 0,-4-4 0,-4-6 0,0-4-128,-2-7 0,0-6-128,-1-10 128,0-11-128,2-11 0,6-10 0,7-7 0,9-7 0,9-2 0,13-1 0,10 3 0,9 4 0,5 9 0,2 9 0,0 13 0,-4 15 0,-6 15 0,-7 15 0,-6 12 0,-7 11 0,-5 7 128,-4 4 0,-4 3 0,-5-2 0,-6-4 128,-5-5-128,-6-8 128,-3-8-129,-5-10 129,-6-9-128,-6-12 0,-4-12-128,-2-12 128,2-13-128,5-11 0,9-8 0,9-8 0,12-5 0,12-2 0,12-1 0,12 4 0,9 4 0,8 6 0,3 8 0,-1 11 0,-3 13 0,-7 15 0,-8 17 0,-8 17 0,-8 15 0,-7 14 128,-8 11 0,-6 6 0,-4 1 0,-5-5 128,-4-5-128,-5-9 128,-7-7-128,-4-8 0,-3-9 0,-3-9 0,-1-12-128,-2-13 128,1-14-128,3-13 128,8-14-128,11-14 0,13-11 0,15-9 0,16-3 0,14-2 0,13 2 0,8 5 0,5 4 0,2 7 0,-4 9-128,-5 13 128,-5 15 0,-8 17 0,-8 17 0,-10 17 0,-9 15 0,-8 13 0,-10 12 0,-8 6 0,-7 4 0,-5 0 0,-5-3 0,-1-8 128,0-9-128,-2-12 128,-3-12-128,-3-11 128,-4-11-128,-2-12 0,-1-13 0,2-12 0,6-10 0,12-8 0,12-5 0,16-2 0,15-3-128,14-1 128,12 0 0,6 2 0,5 4 0,1 7 0,-2 11 0,-3 13 0,-3 16 0,-7 16 0,-7 16 0,-11 15 0,-9 12 0,-11 10 0,-8 7 0,-8 4 0,-6 2 0,-6-1 128,-5-6 0,-4-6 0,-5-9 0,-3-11 0,-1-11-128,-1-14 128,-1-13-128,2-15 128,3-15-128,9-14 0,12-12 0,14-8 0,16-7 0,14-5 0,13-4 0,7-1 0,7-2 0,4 5 0,3 7 0,4 11 0,1 16 0,-2 17 0,-2 18 0,-8 17 0,-8 16 0,-13 16 0,-14 13 0,-15 10 0,-18 10 0,-15 6 128,-11 3-128,-8-2 128,-3-6-128,-2-8 128,1-11-128,1-10 128,0-12-128,1-11 128,3-8-128,-1-12 0,0-15 0,3-13 0,7-13 0,13-12 0,15-12-128,16-7 128,17-7-128,15-4 128,14-3-128,11 0 128,11 1-128,10 4 128,13 6-128,7 11 128,-2 15 0,-8 20 0,-15 21 0,-18 21 0,-18 17 0,-18 13 0,-18 11 0,-16 7 0,-15 4 0,-13 2 0,-14-2 0,-8-5 0,-3-8 0,0-11 0,0-10 0,1-11 0,4-9 0,1-10 0,-1-7 0,2-7 0,2-6 0,6-7 0,8-7 0,13-8 0,15-8 0,15-7 0,15-6 0,14-6 0,11-5-128,11-1 128,10 0 0,7 6 0,7 9 0,2 14 0,1 18 0,-3 17 0,-6 20 0,-10 18 0,-12 13 0,-13 13 0,-16 9 0,-16 4 128,-20 3-128,-16-4 128,-14-5-128,-10-9 128,-8-9-128,-1-10 128,2-9-128,4-10 128,6-8-128,5-8 0,5-8 0,5-8 0,4-10 0,5-8 0,8-8 0,7-6 0,11-6 0,11-5 0,11-5 0,12-2 0,14 0 0,12 4 0,13 4 0,8 10 0,5 11 0,0 13 0,-5 16 0,-8 14 0,-10 15 0,-13 13 128,-15 10-128,-16 7 128,-21 8-128,-20 3 128,-18 1-128,-16-2 128,-14-6-128,-8-8 128,-2-7-128,2-8 128,7-7-128,6-7 128,7-6-128,5-5 0,6-7 0,5-7 0,6-8 0,6-9 0,9-11 0,12-10 0,11-8 0,13-7 0,13-3-128,12-3 128,12 1-128,11 2 128,12 5-128,8 8 128,6 10 0,0 13 0,-4 13 0,-8 14 0,-12 13 0,-16 11 0,-19 11 0,-19 10 0,-22 8 0,-20 6 0,-21 4 0,-15 1 0,-10-6 0,-5-4 0,-2-8 0,1-7 0,1-9 0,3-10 0,2-8 0,5-8 0,7-7 0,8-10 0,8-11 0,12-14 0,15-12-128,17-11 128,21-9-128,19-4 128,15-3-128,12 1 128,6 2-128,5 5 128,3 8-128,2 12 128,2 12-128,-2 15 128,-4 15 0,-6 15 0,-7 13 0,-10 12 0,-9 10 0,-14 10 0,-17 11 0,-18 7 0,-20 5 0,-19 2 128,-13 0-128,-9-5 128,-7-9-128,-5-9 128,-8-12-128,-2-10 0,1-13 0,6-13 0,8-19 0,11-17 0,13-16 0,16-13 0,19-12-128,21-10 128,23-8-128,21-7 128,22-11 0,18-4 0,11-2-128,7 8 128,0 14 0,-2 19 0,-1 21 0,-6 21 0,-13 19 0,-15 18 0,-15 16 0,-16 15 0,-18 12 0,-18 11 128,-21 10-128,-22 10 128,-25 12-128,-19 5 128,-14 1 0,-5-9 0,0-16 0,4-19 0,7-20-128,6-16 128,10-16-128,9-14 0,9-15 0,10-14 0,14-15 0,16-11 0,18-10 0,18-5 0,20-6-128,18-3 128,20-6-128,14 0 128,10 3-128,6 11 128,3 15-128,-3 18 128,-9 18 0,-12 20 0,-11 17 0,-12 17 0,-13 15 0,-14 11 0,-17 10 0,-19 6 128,-17 5-128,-17 2 128,-16 1 0,-11-2 0,-6-7-128,-6-7 128,-5-8-128,-4-9 128,-5-8-128,-1-10 128,3-8-128,6-9 128,8-8-128,9-10 0,9-9 0,13-11 0,15-11 0,17-9 0,22-9-128,20-6 128,20-6-128,15-3 128,11-1 0,11 2 0,11 0 0,9 9 0,4 13 0,-2 19 0,-7 22 0,-14 18 0,-17 14 0,-22 12 0,-23 8 0,-23 8 128,-23 8-128,-22 6 128,-19 5 0,-21 3 0,-21 1-128,-17-1 128,-16-7-128,-2-11 128,8-15-128,15-14 128,18-13-128,17-13 0,15-15 0,15-14 0,17-14 0,18-13 0,20-11 0,22-9 0,23-8-128,23-7 128,25-11-256,16-2 128,11 5-1280,2 12 0,-4 12-12159,-21 19 7935</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51.974"/>
    </inkml:context>
    <inkml:brush xml:id="br0">
      <inkml:brushProperty name="width" value="0.1" units="cm"/>
      <inkml:brushProperty name="height" value="0.6" units="cm"/>
      <inkml:brushProperty name="color" value="#CC9900"/>
      <inkml:brushProperty name="inkEffects" value="pencil"/>
    </inkml:brush>
  </inkml:definitions>
  <inkml:trace contextRef="#ctx0" brushRef="#br0">1088 406 3712,'0'0'0,"0"0"128,-10 10 0,-6 7 0,-4 6 128,-2 1 0,2 1 256,1 2 512,1 0 128,3-2-512,4-5-128,5-7 0,4-10-128,7-9 0,5-12-128,5-9 0,6-7-128,4-6 128,5-4-128,2-1 128,2 3-128,-2 4 128,-3 5-128,-4 6 128,-5 6-128,-5 7 0,-3 4-128,-4 5 128,-4 3-128,-6 5 128,-11 7-128,-10 10 128,-11 10-128,-9 13 128,-11 14-128,-8 12 0,-7 8 0,-5 4 128,0-3-128,3-6 128,7-9-128,9-10 128,10-11 0,12-11 0,14-11 0,17-11 0,18-11 0,16-16 0,17-15 0,10-17 0,8-15 0,8-17 0,9-14-128,6-7 128,4 1-128,-3 8 128,-10 16-128,-13 16 128,-12 16-128,-15 14 128,-12 11-128,-16 11 0,-16 10 0,-18 9 0,-17 9 0,-14 9 0,-12 10 0,-9 12 0,-7 11 0,-10 16 0,-15 20 0,-10 12 0,-6 3 0,4-5 0,16-16 0,18-18 128,22-19-128,20-19 128,23-16-128,21-15 128,20-12-128,17-13 128,17-13-128,12-13 128,9-12-128,7-13 128,7-12-128,7-10 128,9-8-128,0 1 0,-7 8 0,-16 16 128,-20 18-128,-25 20 0,-30 22 0,-26 19 0,-23 19 0,-19 18 0,-16 14 0,-16 18 0,-16 19 0,-11 13 0,-2 7 0,6-6 0,16-14 0,18-19 0,20-18 0,20-18 0,22-19 0,23-19 128,23-21-128,27-23 128,28-27-128,23-19 128,18-15-128,8-3 128,3 5-128,-3 9 0,-7 14 0,-12 14 0,-14 14 0,-18 14 0,-20 14 0,-21 14 0,-21 13 0,-21 14 0,-22 11-128,-21 11 128,-18 12 0,-19 18 0,-15 23 0,-12 19 0,-10 13 0,-3 6 0,-1-6 0,11-15 0,16-20 0,20-21 0,20-19 0,19-17 0,17-12 0,18-13 128,18-10-128,17-13 128,17-11-128,13-15 127,12-18-127,12-18 0,15-20 0,10-10 0,5 0 0,-5 9 0,-11 17 0,-17 19 0,-22 22 0,-25 20 0,-27 19 0,-27 17 0,-25 21-127,-24 24 127,-23 30 0,-20 25 0,-21 15 0,-16 14 0,-14 11 0,-4 7 0,4 2 0,13-9 127,20-16 1,27-22 0,28-27 0,28-29 0,28-30 0,29-36 0,29-39 0,29-32 0,28-25-128,22-12 128,15-5-128,6 1 128,-1 5-128,-7 6 0,-11 7 0,-14 9 0,-13 11 0,-15 14 0,-18 16-128,-17 17 128,-14 15-128,-23 22 128,-28 30-128,-30 30 0,-29 30 0,-25 22 128,-21 16 0,-10 7 0,-5 5 0,3-5 0,11-11 0,17-19 0,24-23 0,25-25 0,26-25 0,25-23 0,24-26 0,27-27 128,31-29-128,25-24 128,22-19-128,14-11 0,7-5 0,-1 0 0,-5 6 0,-13 11 0,-18 16 0,-21 18 0,-22 23-128,-22 20 128,-18 18-128,-18 20 0,-18 20 0,-18 17 0,-15 17 0,-15 11 0,-11 8 1,-12 10 127,-12 11-128,-8 13 128,-9 14 0,-4 5 0,2 0 0,7-9 0,13-15 0,17-20 0,20-21 0,18-20 0,17-16 0,15-15 0,17-15 0,16-16 128,20-18-128,20-22 0,21-24 0,16-19 0,11-11 0,2 0 0,-7 10-256,-15 17 128,-22 22-128,-25 24 128,-28 24-128,-26 24 0,-23 24 0,-23 27 128,-22 32 0,-21 23 128,-17 14 0,-11 7 0,-6 1 0,3-4 128,10-6 0,17-10 0,21-16 0,23-22 128,24-29-128,24-28 128,24-29-128,27-27 128,30-25-128,25-20 127,20-16-255,13-12 128,4-12-128,-4-3 128,-9 4-128,-15 13 0,-19 18 0,-20 22 0,-22 22 0,-23 24 0,-22 25 0,-20 26 0,-18 24-128,-17 22 128,-17 21 0,-18 15 0,-15 13 0,-12 10 0,-8 11 0,-1 3 0,7-3 0,13-14 0,21-22 0,24-28 128,28-31-128,28-33 128,26-32-128,27-33 128,30-31-128,23-23 0,17-16 0,8-5 0,1 3 0,-6 11 0,-14 15 0,-19 20 0,-23 22-128,-24 21 128,-26 21-128,-20 19 0,-19 16 0,-15 16 1,-12 13-1,-11 13 128,-10 12 0,-9 14 0,-12 14 0,-8 6 0,-3 2 0,5-8 0,14-16 0,16-18 128,19-22-128,21-20 127,20-20-127,23-18 128,22-19 0,25-24 0,27-26-128,20-24 128,12-18-128,2-6 0,-5 6 0,-14 16 0,-21 23 0,-25 27 0,-27 27-128,-23 27 128,-20 27-128,-17 21 128,-12 19-128,-14 16 128,-16 15 0,-12 8 0,-11 4 0,-6 2 0,-1 4 0,4-1 0,10-2 0,15-10 0,18-18 0,17-19 0,16-21 0,16-22 0,15-22 0,15-22 128,14-19-128,12-18 128,12-11-128,10-7 0,5-2 0,1 4 0,-4 9-128,-9 10 128,-12 12-128,-16 17 128,-19 17-128,-20 20 128,-20 17-127,-16 18-1,-14 14 0,-9 14 128,-7 8 0,-4 7 0,-2 6 0,4-1 0,9-8 0,11-13 0,14-18 0,13-18 0,17-19 0,15-18 128,16-17-128,18-16 0,16-19 0,19-21 0,20-24 0,15-20 0,10-11-128,2-3 128,-4 8-128,-12 14 0,-19 22-128,-26 28 128,-33 30-128,-34 33 128,-33 37 0,-26 33 0,-19 30 0,-14 19 128,-11 9 0,-6 1 0,-1-5 0,3-9 0,8-11 0,15-15 128,18-17 0,18-20 0,18-19 0,19-20 0,20-18 0,18-20 128,20-17-128,17-15 128,15-10-128,13-14 0,11-18-128,7-14 127,0-10-127,-6 2 0,-13 10 0,-19 21 0,-24 26-127,-23 32 127,-22 34-128,-19 27 128,-15 24-128,-16 19 128,-18 14 0,-14 11 0,-11 5 0,-6 5 0,1 1 0,4 0 0,10-4 0,12-9 0,16-15 0,16-20 0,16-19 0,16-22 128,18-21 0,20-23-1,17-22 1,20-22 0,18-21-128,13-15 128,5-6-128,1 0 128,-4 5-128,-12 12 128,-15 16-128,-17 19 0,-17 18 0,-17 19 0,-17 17 0,-18 19 0,-15 18 0,-15 16 0,-11 17 0,-13 16 0,-15 18 0,-13 13 0,-7 5 0,-2-1 0,4-7 0,11-13 0,16-21 0,21-23 0,20-26 0,22-24 0,23-22 0,23-22 0,24-23 0,24-25 0,23-29 0,18-21 0,13-13-128,7-1 128,1 7-128,-8 13 0,-13 15 0,-19 20 0,-22 24-127,-24 26 127,-26 26-128,-25 23 0,-25 22 0,-21 15 128,-18 10 0,-15 13 128,-16 14 0,-10 14 0,-2 14 0,0 7 0,4 1 0,11-10 0,16-17 0,22-22 128,24-26 0,23-27 0,21-30-128,23-32 128,26-31-128,20-21 128,18-11-128,8 0 128,1 11-128,-9 14 0,-17 18 0,-19 17 0,-21 16 0,-19 14 0,-15 12 0,-18 11 0,-15 10 0,-17 12 0,-16 11 0,-14 14 0,-12 13 0,-10 17 0,-10 20 0,-5 16 0,-2 8 0,3 0 128,7-8-128,16-16 128,19-21 0,23-24 0,22-25-1,22-25 1,19-20 0,19-19 0,16-14-128,20-16 128,20-17-128,13-12 128,7-7-128,-3-2 128,-10 4-128,-15 10 128,-20 14-128,-18 16 128,-18 14-128,-14 16 128,-12 12-128,-11 13 0,-10 13 0,-9 15 128,-8 15-128,-7 13 0,-8 13 0,-7 9 0,-7 5 0,-6 2 0,-5-3 0,-1-6 0,1-7 0,7-9 0,7-10 0,12-9 0,13-11 0,15-9 0,16-10 0,13-7 128,14-9-128,9-5 0,8-3 0,3-2 0,0 0 0,-3 2 0,-4 2 0,-5 2 0,-6 4-128,-5 4 128,-4 4-384,-5 5 0,-4 3-11903,-6 1 7551</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5:01.102"/>
    </inkml:context>
    <inkml:brush xml:id="br0">
      <inkml:brushProperty name="width" value="0.1" units="cm"/>
      <inkml:brushProperty name="height" value="0.6" units="cm"/>
      <inkml:brushProperty name="color" value="#CC9900"/>
      <inkml:brushProperty name="inkEffects" value="pencil"/>
    </inkml:brush>
  </inkml:definitions>
  <inkml:trace contextRef="#ctx0" brushRef="#br0">1799 4151 11904,'0'0'0,"0"0"0,0 0 128,0 0 0,0 0 0,0 0 128,0 0-128,0 0 128,-1-9-128,2-12 128,2-16-128,6-14 0,5-11 0,5-8 0,3-3 0,2 0 0,1 5-128,-2 7 128,-2 9-128,-4 12 128,-6 12-128,-7 15 128,-9 17-128,-11 16 128,-10 17-128,-8 14 128,-6 14 0,-7 9 0,-5 9 128,-3 5 0,-4 3 128,0-2 0,3-7-129,6-9 1,8-12 0,10-15 0,13-17-128,13-19 128,15-19-128,13-20 128,14-19-256,9-20 128,10-16-128,7-17 128,8-15-128,3-4 128,-4 7-128,-7 14 128,-9 18-128,-10 17 0,-9 18 0,-12 16 0,-11 15 0,-14 15 0,-14 16 0,-13 16 0,-11 16 0,-8 17 128,-6 16-128,-8 15 128,-8 14 0,-3 4 0,1-8 0,7-14 0,9-16 0,10-19 128,11-18-128,13-18 128,14-19-128,13-19 0,12-20-128,11-19 128,9-20-128,6-15 128,6-11-128,6-11 0,10-8 0,8-5 0,5 2 0,0 9 0,-7 15 0,-9 19 0,-11 19 0,-13 21 0,-14 22 0,-14 21 0,-16 21 0,-16 19 0,-15 18 0,-13 19 128,-14 23-128,-8 17 128,-8 14-128,-3 4 128,-2-6-128,6-15 128,11-24 0,16-28 0,16-32-128,16-34 128,17-34-128,16-31 128,16-26-128,14-24 0,16-25 0,11-15 0,9-8 0,3 3 0,-2 15 0,-8 23 0,-12 29 0,-15 27 0,-13 24 0,-14 25 0,-15 21 0,-15 24 0,-15 23 0,-15 28 0,-18 29 0,-16 27 0,-15 22 0,-12 11 0,-4 1 0,2-12 0,7-20 0,15-27 128,19-30-128,19-28 128,17-27-128,17-26 128,13-28-128,15-25 128,12-23-128,17-23 0,19-25 0,14-21 0,11-19 0,8-6 0,4 1 0,-1 12 0,-6 22 0,-9 26 0,-14 27 0,-15 26 0,-17 24-128,-19 22 128,-19 22 0,-17 21 0,-17 22 0,-15 25 0,-15 30 0,-13 26 0,-12 17 0,-9 8 0,-4-1 0,2-11 0,10-20 0,15-24 0,17-29 0,18-28 128,16-27-128,15-27 128,16-27-128,15-24 128,18-23-128,18-27 0,19-35 0,17-26 0,15-16 0,7-4 0,0 4 0,-5 15 0,-9 22 0,-14 26 0,-16 27 0,-17 26 0,-18 25 0,-17 25 0,-17 25 0,-18 24 0,-17 20 0,-19 24 0,-21 26 0,-17 25 0,-13 25 0,-11 16 0,-7 7 0,-3-5 0,1-13 0,10-19 0,16-26 0,22-31 0,24-34 0,25-31 128,24-30-128,32-41 128,38-58-128,33-48 0,25-34 0,14-16 0,2 3 0,-7 18 0,-15 27-128,-21 33 128,-23 34-128,-25 32 128,-23 27-128,-23 25 128,-22 24-128,-22 22 128,-18 23-128,-20 23 128,-20 25-128,-18 22 128,-16 18 0,-10 10 0,-4 4 0,6-7 0,15-16 0,21-23 0,24-25 0,26-30 0,27-31 0,27-32 0,23-31 0,26-32 0,25-30 0,19-26 0,13-23 0,9-15 0,6-10 0,1-1 0,-2 8 0,-5 15 0,-11 17 0,-14 23 0,-18 23 0,-19 27 0,-23 27 0,-22 26 0,-23 23 0,-22 22 0,-19 20 0,-19 24 0,-19 27 0,-15 23 0,-13 17 0,-9 8 0,-7 0 0,1-6 0,5-12 0,13-16 0,19-20 0,21-23 0,24-24 0,21-25 0,20-25 0,19-25 0,20-22 0,23-26 0,26-28 0,21-24 0,17-24 0,11-12 0,4-3 0,0 8 0,-6 15 0,-10 19 0,-15 21 0,-17 20 0,-21 22 0,-18 20 0,-18 18 0,-17 18 0,-20 19 0,-17 18 0,-18 18 0,-19 21 0,-21 25 0,-16 18 0,-13 16 0,-8 4 0,-3-2 0,2-9 0,8-14 0,15-19 0,20-23 0,22-26 0,22-29 0,24-27 0,24-25 0,25-28 0,26-31 0,22-28 0,19-22 0,13-17 0,9-12 0,7-8 0,8-5-128,-1 7 128,-11 18-128,-19 26 0,-25 32 0,-34 34 0,-37 35 0,-37 33 128,-36 34-128,-26 29 128,-18 28-128,-15 23 128,-10 15-128,-10 9 128,-6 5-128,0 0 128,8-2 0,14-11 0,22-17 0,22-21 0,26-27 0,24-26 0,21-30 0,21-28 0,22-26 0,23-27 0,30-25 0,23-23 128,19-18-128,9-12 0,6-5 0,-2 6 0,-6 13 0,-11 19 128,-14 24-128,-18 23 0,-21 23 0,-23 20 0,-21 17 0,-23 18 0,-23 16 0,-22 15 128,-19 16-128,-18 18 0,-14 22 0,-13 17 128,-9 8-128,-5 1 128,2-6-128,8-13 0,15-18 0,19-18 128,18-21-128,19-20 0,20-20 0,22-21 128,21-19-128,20-20 0,14-20 0,15-21 128,12-21-128,9-13 0,4-4 0,-1 3 0,-5 7 0,-9 12 0,-11 14 0,-15 17 0,-14 20 0,-17 19 0,-15 20 0,-19 21 0,-20 21 0,-19 22 0,-16 20 0,-16 24 0,-19 25 0,-13 21 0,-9 13 0,-3 3 0,2-6 0,8-14 0,15-20 0,17-24 0,20-24 0,20-23 0,18-21 0,17-20 0,18-20 0,18-20 0,19-23 0,22-25 0,25-27 0,22-25 0,18-17 0,11-9 0,4 0 0,-5 10 0,-11 15 0,-16 22 0,-22 24 0,-31 32 0,-38 36 0,-40 40 0,-38 39 0,-33 35 0,-28 27 0,-21 17 0,-16 10 0,-12 2 0,-4-1 0,5-8 0,15-11 0,21-16 0,26-21 0,28-26 0,27-25 0,25-28 0,25-26 0,25-26 0,28-25 0,24-23 0,21-19 0,11-14 0,4-8 0,-4 0 0,-8 7 0,-14 16 0,-18 20 0,-19 22 0,-20 22 0,-20 22 0,-21 19 0,-19 18 0,-17 16 0,-13 17 0,-14 18 0,-14 18 0,-21 19 0,-14 15 0,-11 8 0,0-1 0,10-9 0,18-16 0,22-20 0,22-20 0,20-18 0,18-18 0,17-18 0,16-17 0,19-16 0,18-16 0,18-16 0,16-18 0,18-22 0,9-15 128,2-5-128,-7 3 0,-10 15 0,-16 20 0,-19 22 0,-19 21 0,-18 20 0,-16 17 0,-17 15 0,-17 15 0,-15 17 0,-15 18 0,-14 17 0,-17 19 0,-21 17 0,-13 9 0,-7-1 0,5-11 0,18-20 0,21-22 0,24-22 0,24-21 0,24-19 0,22-19 0,23-17 0,21-21 0,25-26 0,16-19 0,11-16 0,3-2 0,-3 6 0,-12 14 0,-20 22 0,-22 24 0,-26 24 0,-26 23 0,-22 25 0,-21 23 0,-18 21 0,-21 23 0,-24 24 0,-22 21 0,-16 19 0,-10 14 0,-4 8 0,1-1 0,9-11 0,18-20 0,28-29 0,36-33 0,42-37 0,41-41 0,37-43 0,28-35 0,21-30 0,13-13 0,2-2 0,-3 11 0,-11 18 0,-18 22 0,-22 24 0,-25 26 0,-28 26 0,-30 31 0,-32 35 0,-27 31 0,-21 25 0,-20 21 0,-16 15 0,-13 9 0,-8 5 0,0-4 0,9-14 0,17-20 0,23-26 0,26-29 0,30-30 0,30-30 0,29-28 0,34-32 0,38-38 0,32-32 0,27-24 0,18-14 0,9-3 0,-1 9 0,-9 16-128,-17 24 128,-21 30-128,-28 32 128,-32 31-128,-35 30 128,-37 29-128,-33 26 128,-29 22-128,-21 19 128,-17 17 0,-10 11 0,-10 10 0,-3 4 0,0 1 0,6-7 0,13-16 0,18-20 0,22-27 0,24-27 0,26-30 0,30-32 128,33-37-128,28-32 0,23-29 0,15-18 0,11-12 0,3-3 0,-3 4 0,-10 13 0,-15 20-128,-20 25 128,-24 31-128,-23 29 128,-24 25-128,-21 23 128,-21 19-128,-19 21 128,-19 24 0,-18 19 0,-15 14 0,-13 8 0,-9-1 0,1-8 0,11-19 0,20-24 128,24-29 0,32-29 0,33-32 0,38-34 0,41-36-128,32-32 128,24-31-128,14-17 0,9-4 0,1 6 0,-7 16 0,-13 24 0,-20 28 0,-27 30 0,-28 28-128,-33 30 128,-35 33-128,-41 39 128,-44 46 0,-36 35 0,-28 25 0,-12 8 0,2-5 0,14-17 0,24-27 0,29-31 128,31-35-128,34-40 128,37-44-128,36-42 128,39-41-128,32-31 128,26-20-128,19-14 0,13-8 0,4 2 0,1 11-128,-11 21 128,-19 28-128,-28 35 128,-32 36-128,-37 37 0,-38 35 0,-35 27 128,-32 18-128,-24 13 128,-17 12 0,-8 9 0,-2 5 0,5-4 0,12-12 0,17-20 0,21-24 0,25-28 128,24-28-128,22-29 128,22-25-128,21-25 0,19-23 0,18-14 0,11-7 0,6 3 0,-2 10-128,-9 16 128,-16 19-128,-19 20 128,-21 20-128,-19 20 128,-22 16-128,-17 19 128,-17 17-128,-14 16 128,-10 16-128,-9 14 128,-10 14 0,-3 5 0,0-4 0,8-13 128,14-23-128,19-24 128,22-25-128,20-27 128,21-26-128,18-25 128,17-23-128,19-19 0,21-18 0,13-7 0,7 2-128,-2 13 128,-12 22-128,-19 25 0,-24 27 0,-28 28 0,-26 25 0,-23 23 0,-20 20 0,-20 19 128,-20 18 0,-12 12 0,-7 5 0,3-3 0,11-14 0,16-20 0,21-26 0,22-31 128,25-32-128,27-35 0,30-35 0,26-33 0,24-28 0,16-16 0,12-6 0,5 5 0,-1 15-128,-8 20 128,-14 26-128,-20 24 128,-26 25-128,-36 26 128,-45 29-128,-42 27 128,-37 22 0,-29 15 0,-21 9 0,-13-1 0,-3-9 0,9-14 0,23-20 0,25-24 128,25-29-128,23-29 128,23-24-128,26-30 128,28-33-128,27-26 128,25-16-128,21-6 0,16 5 0,9 10 0,8 14 0,-1 20 0,-3 26 0,-11 32 0,-17 36 0,-23 36 0,-27 32 0,-30 28 0,-30 22 0,-27 21 0,-24 21 0,-22 12 128,-19 7-128,-20 2 128,-20-2-128,-14-8 128,-8-11 0,-3-17 0,3-22 0,9-28 0,14-34 0,22-36 0,28-37 0,33-33 0,35-29-128,35-26 128,36-21-128,30-15 0,26-6 0,21-2 0,20 3 0,12 10 0,5 14 0,-2 22 0,-6 26 0,-12 30 0,-18 32 0,-22 36 0,-27 35 0,-29 31 0,-33 25 0,-29 18 0,-29 13 0,-24 9 0,-22 8 0,-21 1 0,-21-4 0,-11-12 0,-6-16 0,8-22 0,18-24 0,20-29 0,25-32 0,23-32 0,23-29 0,24-31 0,25-29 0,26-26 0,28-22 0,26-12 0,23-4-128,15 4 128,10 10-128,-1 19 128,-7 23-128,-15 30 0,-20 36 0,-24 38 128,-28 38-128,-30 37 128,-28 34 0,-24 30 0,-19 25 0,-12 12 0,-10 3 0,-9-4 0,-10-8 0,-11-9 0,-11-9 0,-7-13 0,-3-15 0,0-28 0,3-42 0,15-45 0,22-44 0,30-40 0,35-33 0,34-26 0,31-15 0,29-2 0,21 8 0,17 18 0,11 23 0,1 27 0,-6 30 0,-14 31 0,-22 35 0,-26 33 0,-29 35 0,-29 32 0,-28 27 0,-27 18 0,-22 7 0,-16 1 0,-13-5 0,-5-12 0,-1-16 0,6-22 128,11-27-128,12-29 128,10-30-128,10-26 128,11-24-128,12-23 128,17-22-128,21-24 128,25-26-128,21-18 0,18-12 0,16-4 0,13 4 0,9 12 0,5 20 0,-1 24 0,-4 30 0,-11 31 0,-14 33 0,-17 34 0,-18 35 0,-19 31 0,-21 26 0,-22 22 0,-24 21 0,-21 15 0,-18 10 0,-15 1 0,-10-8 0,-4-19 0,4-26 0,6-36 0,10-40 0,15-39 0,17-34 0,22-30 0,20-24 0,22-26 0,24-26 0,20-23 0,18-19 0,17-11 0,16-3 0,13 6 0,12 17 0,6 23 0,1 30 0,-7 33 0,-14 36 0,-21 41 0,-24 45 0,-27 41 0,-26 41 0,-24 31 0,-23 23 0,-23 14 0,-19 5 0,-14-7 0,-10-16 0,-1-25 128,6-31-128,6-32 128,4-34-128,7-29 128,10-28-128,11-26 128,16-26-128,17-27 128,21-28-128,20-23 128,21-16-128,16-9 0,12-4 0,10 4 0,10 11 0,7 21 0,5 32 0,-3 40 0,-11 46 0,-19 46 0,-24 41 0,-26 34 0,-25 27 0,-23 18 0,-19 11 0,-12 1 0,-7-9 0,2-18 0,8-26 0,11-31 0,11-33 0,10-35 0,8-38 0,8-32 0,7-28 0,9-19 0,10-14 0,9-16 0,12-18 0,13-13 0,15-8 0,15 0 0,13 7 0,9 14 0,4 16 0,-3 24 0,-9 26 0,-13 30 0,-18 31 0,-19 30 0,-18 28 0,-19 30 0,-19 34 0,-18 30 0,-15 26 0,-15 15 0,-11 10 0,-9 0 0,-4-5 0,0-16 0,6-21 0,10-29 0,12-30 0,9-30 0,6-32 0,1-27 0,2-24 0,3-19 0,5-18 0,9-15 0,14-13 0,16-18 0,19-24 0,17-16 0,16-9 0,11 2 0,9 12 0,3 20 0,0 26 0,-5 28 0,-9 29 0,-12 27 0,-14 24 0,-13 24 0,-14 24 0,-16 30 0,-20 35 0,-15 30 0,-15 23-128,-10 14 128,-4 3 0,-3-8 0,-1-17 0,4-25 0,8-31 0,10-35 0,9-35 0,7-31 0,6-26 0,2-21 0,3-18 0,2-12 0,3-10 0,9-8 0,10-7 0,14-12 0,19-20 0,17-13 0,16-10 0,11-2 0,10 3 0,3 7 0,0 11 0,-4 16 0,-6 18-128,-10 24 128,-10 27-128,-11 38 128,-10 50 0,-12 45 0,-12 39 0,-13 28 0,-12 18 0,-13 8 0,-10-3 0,-11-10 0,-10-14 0,-7-19 0,-3-23 0,5-25 0,10-26 0,6-27 0,5-28 0,5-27 0,4-24 0,7-22 0,7-21 0,10-14 0,8-11 0,13-10 0,11-9 0,15-6 0,14-7 0,14 0 0,14 3-128,12 8 128,7 11-128,4 13 128,-1 16 0,-4 19 0,-6 23-128,-12 22 128,-13 26-128,-13 29 128,-9 34 0,-10 33 0,-7 29 0,-9 22 0,-8 17 0,-8 12 0,-10 7 0,-10 2 0,-12-5 0,-8-10 0,-7-13 0,-1-17 0,0-21 0,4-23 0,7-25 0,5-24 0,3-24-128,2-23 128,0-22-128,1-21 128,4-20-128,5-16 128,5-13-128,8-7 128,5-1-128,6 9 128,4 16-128,3 25 128,3 34 0,1 36 0,-1 36 0,2 38 0,2 41 0,0 30 0,-1 21 0,-5 8 128,-9-6-128,-9-15 128,-7-23-256,-6-28 128,-3-34-896,0-33 128,-1-30-12927,2-18 8319</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5:04.855"/>
    </inkml:context>
    <inkml:brush xml:id="br0">
      <inkml:brushProperty name="width" value="0.1" units="cm"/>
      <inkml:brushProperty name="height" value="0.6" units="cm"/>
      <inkml:brushProperty name="color" value="#CC9900"/>
      <inkml:brushProperty name="inkEffects" value="pencil"/>
    </inkml:brush>
  </inkml:definitions>
  <inkml:trace contextRef="#ctx0" brushRef="#br0">909 1025 7040,'0'0'0,"0"0"0,0 0 0,0 0 0,0 0-128,0 0 0,0 0 128,0 0 0,0 0 128,0 0 128,-12 13 0,-15 14 0,-12 11 0,-13 10 128,-9 8 0,-10 7 0,-5 8 128,-4 6 128,0 3 0,3 0 128,5-2-128,8-5 0,8-8-256,9-9 128,10-11-128,11-15 0,12-19-128,13-22 128,12-21-256,13-18 128,13-14-128,12-12 128,11-5-128,14-9 0,18-9 0,11-6-1,9-5 1,0 2 0,-5 5-128,-6 7 128,-8 10-128,-11 13 128,-13 14-128,-14 14 128,-13 14-128,-13 11 128,-11 8-128,-13 10 0,-13 10 0,-13 11 128,-9 11-128,-8 13 0,-6 12 0,-4 12 128,-7 11-128,-8 9 0,-9 4 0,-13 6 128,-14 5-128,-5-3 128,8-12 0,11-16 0,18-18 0,20-20 0,21-23 0,23-20 0,22-18 0,21-16 0,18-15 0,18-17 0,16-16-128,12-14 128,8-9-128,4-1 128,-1 3-128,-4 10 128,-8 13-128,-12 17 0,-16 17 0,-16 17 0,-18 15 0,-18 12 0,-20 13 0,-19 11 0,-19 12 0,-17 12 0,-15 14 0,-10 14 0,-8 13 0,-11 13 0,-14 16 0,-12 8 0,-9 2 0,2-6 0,11-14 0,18-17 128,24-21-128,28-26 128,34-31-128,34-31 128,34-33-128,28-25 128,18-18-128,10-9 128,3-4-128,-2 2 128,-4 7-128,-6 8 128,-8 14-128,-11 13 128,-14 18-128,-18 14 0,-15 15 0,-17 13 0,-18 14 0,-17 14 0,-17 13 0,-15 13 0,-13 13 0,-11 14 0,-12 11 0,-14 15 0,-16 14 0,-12 8 0,-5 1 0,6-9 128,19-19 0,21-20 0,24-21 0,23-22 0,21-22-128,20-20 128,19-22-128,19-18 128,18-15-128,17-13 128,20-15-128,11-9 128,4-5-128,-3-2 128,-8 2-128,-12 6 0,-11 8 0,-12 14 0,-16 18 0,-14 19 0,-13 17 0,-14 20 0,-14 20 0,-14 21 0,-12 21 0,-11 17 0,-11 16 0,-13 14 0,-15 17 0,-9 8 0,-2 3 0,4-9 0,14-17 0,17-20 0,19-21 0,19-22 0,18-19 0,18-21 128,16-21-128,14-18 128,10-18-128,8-14 128,4-9-128,1-11 0,1-9 0,-4-4 0,-7 4 0,-11 9 0,-10 12 0,-10 14 0,-8 14 0,-8 15 0,-7 17 0,-8 18 0,-9 23 0,-11 23 0,-12 19 0,-14 18 0,-15 13 0,-16 18 0,-21 17 0,-12 13 0,-5 5 0,2-4 0,10-11 0,15-21 0,21-23 0,19-26 0,20-22 0,16-23 0,16-21 0,16-21 128,16-22-128,24-27 128,35-29-128,27-22 0,17-12 0,4 0 0,-8 8 0,-16 14 0,-20 19 0,-20 22 0,-19 22 0,-18 20 0,-16 19 0,-14 19 0,-13 19 0,-10 16 0,-11 13 0,-8 10 0,-9 8 0,-9 3 0,-7 2 0,-4-4 0,1-5 0,3-9 0,8-10 0,10-12 0,13-15 0,15-17 128,20-18-128,18-18 0,16-15 0,14-13 0,9-10 0,7-6 0,4-1 0,3 5 0,-2 8 0,-4 9 0,-8 13 0,-12 14 0,-12 16 0,-14 15 0,-15 16 0,-17 14 0,-16 13 0,-15 10 0,-13 9 0,-10 7 0,-9 6 0,-7 3 0,-5 2 0,-1-3 0,5-6 0,8-12 0,11-12 0,16-16 0,20-22 0,21-20 0,21-20 0,19-17 0,14-14 0,14-11 0,14-13 0,12-9 0,8-6 0,2-1 0,-1 4 0,-7 9 0,-13 16 0,-15 16 0,-15 16 0,-14 13 0,-12 12 0,-12 11 0,-13 11 0,-12 13 0,-13 17 0,-12 16 0,-11 11 0,-8 8 0,-8 4 0,-2-1 0,2-6 0,6-8 0,8-10 0,13-15 0,16-17 0,19-18 0,19-17 0,17-16 0,17-14 0,12-10 0,8-4 0,0 1 0,-2 4 0,-7 10 0,-10 10 0,-11 13 0,-14 13 0,-13 13 0,-14 15 0,-16 13 0,-16 13 0,-18 13 0,-20 13 0,-13 8 0,-7 3 0,2-4 0,7-9 0,14-13 0,16-16 0,19-18 0,21-20 0,21-18 0,20-14 0,18-12 0,15-8 0,11-3 0,6-4 0,0 1 0,-4 3 0,-9 8 0,-11 11 0,-17 16 0,-17 15 0,-21 17 0,-22 16 0,-22 12 0,-21 12 0,-19 15 0,-18 19 0,-12 15 0,-9 12 0,-4 6 0,0-3 0,10-12 0,18-19 0,22-22 0,24-25 0,26-23 0,27-24 0,22-20 0,20-18 0,17-13 0,10-10 0,10-7 0,12-3 0,3 2 0,-5 9 0,-11 13 0,-15 14 0,-18 15 0,-17 15 0,-21 16 0,-22 15 0,-20 17 0,-16 14 0,-14 13 0,-12 11 0,-13 7 0,-17 10 0,-11 5 0,-8 4 0,1 1 0,11-4 0,17-9 0,20-13 0,21-17 0,17-14 0,16-15 0,14-17 0,10-16 0,11-14 0,9-12 0,8-10 0,7-6 0,3-1 0,-2 6 0,-4 9 0,-12 14 0,-15 15 0,-17 16 0,-17 15 0,-13 14 0,-12 9 0,-7 6 0,-2-2-128,5-5 128,8-10-1408,13-16 128,16-19-12799,10-10 8447</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5:16.969"/>
    </inkml:context>
    <inkml:brush xml:id="br0">
      <inkml:brushProperty name="width" value="0.1" units="cm"/>
      <inkml:brushProperty name="height" value="0.6" units="cm"/>
      <inkml:brushProperty name="color" value="#CC9900"/>
      <inkml:brushProperty name="inkEffects" value="pencil"/>
    </inkml:brush>
  </inkml:definitions>
  <inkml:trace contextRef="#ctx0" brushRef="#br0">189 3511 9856,'0'0'128,"0"0"0,-1-10 0,-1-6 128,1 0 256,2 5 128,3 10-128,2 16 0,2 17 0,-2 15 0,-1 14 0,-3 7 0,-3 3-128,-2-2 128,-2-7-128,-1-9 0,-1-10-129,0-13 1,1-12-128,0-15 128,-1-17-128,0-19 0,-2-19-128,1-19 0,0-17 0,1-15 0,4-16 0,3-14 0,4-13-128,3 1 128,3 13-128,0 24 128,2 28-128,-2 30 0,0 30 0,-2 31 128,-2 29 0,-2 27 0,-2 23 0,1 23 0,1 20 0,1 15 128,1 5 0,-1-5 0,-1-15 0,-1-22 128,-2-28-128,-1-30 128,-1-30-128,1-29 0,-1-27-128,0-25 128,-1-24-128,0-26 0,2-28 0,3-23 0,3-17 0,5-8 0,4 3-128,2 18 128,0 27-128,-1 36 128,-2 38-128,-4 37 128,-3 37 0,-2 36 0,-4 38 0,-3 31 0,-3 27 0,-3 14 128,-3 6-128,-4-4 128,-1-10 0,-2-20 0,-1-24 0,0-25 0,0-24 0,0-23 0,-4-26-128,-3-24 128,-2-25-128,0-23 0,4-22-128,6-27 128,7-32-256,9-27 128,10-22-128,9-7 128,7 3-128,1 18 128,0 29-128,-7 48 128,-11 64 0,-12 64 128,-10 59 0,-6 47 0,0 38 0,0 24 128,4 14 0,4 3 0,2-6 0,2-15 128,1-24 0,1-28 0,3-34-128,1-35 128,4-36-128,2-36 128,2-36-128,1-38 0,-1-41-128,1-37 128,0-32-128,2-24 0,3-15 0,5-6 0,5 2 0,5 14 0,2 21-128,-2 32 128,-2 39-128,-5 48 0,-6 53 0,-5 53 128,-7 52 0,-5 45 0,-5 41 0,-3 27 0,-7 14 0,-3 4 0,-1-6 0,0-14 128,0-22-128,3-26 128,3-31 0,3-33 0,4-35-128,1-34 128,0-35-128,0-31 128,0-27-128,2-32 0,1-37 0,5-32 0,5-26-128,7-11 128,7-1-128,3 11 128,3 20-128,1 28 128,-1 35 0,-1 38 0,-4 44 0,-2 48 0,-3 52 0,-3 46 0,-5 39 0,-3 29 128,-3 20-128,-4 8 128,-1-2 0,-1-15 0,-2-19 0,1-28 128,1-30-128,2-35 128,1-37-128,1-37 0,2-36-128,1-39 128,2-41-128,0-39 0,3-35 0,2-23 0,3-13 0,2 0 0,3 10-128,0 20 128,0 26-128,-2 30 128,0 32-128,-2 37 128,-1 38-128,-2 42 128,-4 44 0,-5 43 0,-3 41 0,-3 33 0,-3 29 0,-2 19 0,-2 8 0,0-3 0,-1-14 0,-1-27 0,0-38 0,-2-49 128,-2-59-128,-2-56 0,-1-53 0,1-44 0,3-37 0,5-26 0,7-16-128,9-9 128,6-3-128,8 6 0,4 17 0,1 25 0,0 34 0,-2 39 0,-5 42 0,-5 47 128,-4 51 0,-3 46 0,-5 40 0,-5 32 0,-4 27 0,-3 16 0,-4 8 0,-2-3 0,-2-10 0,-1-21 128,2-30 0,1-40 0,2-46-128,3-45 128,2-41-128,3-43 128,4-46-128,5-42 0,5-38 0,8-30 0,7-23 0,8-13 0,9-2 0,5 7 0,5 12 0,2 24 0,-1 30 0,1 42 0,1 50 0,-2 56 0,-5 60 0,-10 58 0,-11 53 0,-13 44 0,-15 35 0,-10 22 0,-7 12 0,-4 0 128,-2-12-128,2-26 128,5-33 0,3-39 0,6-39-128,4-43 128,4-45-128,2-44 0,2-45 0,1-39 0,0-33 0,1-28 0,1-24 0,4-18 0,5-11-128,7-5 128,8 1-128,8 13 0,7 21 0,2 32 0,-1 37-128,-5 42 128,-5 46 0,-9 48 0,-11 53 0,-10 48 128,-10 43 0,-8 34 0,-9 25 0,-4 14 0,-1 5 0,0-7 0,5-19 0,4-28 0,6-35 0,5-39 0,5-41 0,6-39 0,2-36 0,5-37 0,4-39 0,4-37 0,4-32 0,4-23 0,4-16-128,8-9 128,11-3-128,8 9 0,3 25 0,-1 35 128,-8 48 0,-10 53 0,-13 60 0,-14 56 0,-16 51 0,-13 43 0,-10 30 0,-7 21 128,-4 12 0,1 1 0,0-8 0,1-19 0,3-26 0,2-30 0,2-35 0,3-37 0,4-35-128,2-39 128,4-40-128,3-42 128,5-45-128,6-39 0,7-33 0,9-21 0,8-10-128,9 1 128,9 6-128,6 18 0,5 23 0,-1 33 0,-2 38 0,-6 45 128,-8 52 0,-10 50 0,-10 49 0,-9 42 0,-10 33 0,-8 25 0,-9 18 0,-6 9 128,-5-2-128,-2-11 128,0-25-128,3-30 128,4-33 0,7-38 0,7-38-128,7-39 128,7-38-128,6-39 0,9-41 0,7-38 0,9-30 0,7-22 0,7-12-128,4 2 128,4 10-128,1 23 128,-2 30-128,-3 36 0,-5 38 0,-6 39 128,-8 43 0,-9 40 0,-7 42 0,-8 36 0,-5 35 0,-6 30 0,-5 28 0,-5 19 128,-1 10 0,-4-1 0,-2-15 0,0-27 0,-1-34 0,3-40 0,2-40-128,2-46 128,2-51-128,3-50 0,6-47 0,6-40 0,7-31-128,7-24 128,8-13-128,7-8 128,3-1-128,3 9 0,0 16 0,-1 24 0,-3 29 0,-4 35 0,-3 34 0,-4 37 128,-6 36 0,-5 41 0,-5 43 0,-7 54 0,-10 61 0,-7 47 128,-7 28-128,-3 3 128,-2-17-128,1-35 128,3-45 0,4-52 0,2-58-128,5-52 128,7-50-128,5-43 128,9-38-128,5-27 0,7-22 0,4-11 0,5-5 0,2 6 0,2 12-128,-1 20 128,-1 26-128,-3 27 128,-3 28 0,-2 28 0,-2 26 0,-1 26 0,0 26 0,-3 30 0,-5 33 0,-6 31 0,-6 28 128,-5 22 0,-8 13 0,-4 4 0,-1-9 0,0-18 0,2-27 0,2-34 0,4-36-128,3-39 128,3-38-128,3-35 0,2-33 0,4-33 0,4-38 0,6-29 0,4-20-128,6-10 128,4 2-128,4 13 0,6 18-128,3 25 128,2 26 0,-1 29 0,-3 28 0,-3 28 128,-4 29 0,-5 28 0,-4 31 0,-7 32 0,-10 37 0,-7 33 0,-8 31 0,-7 21 128,-6 14-128,-5 2 128,-4-6 0,-1-19 0,0-25-128,3-33 128,6-36-128,5-39 128,6-40-128,4-38 0,3-35 0,5-37 0,2-38-128,5-34 128,4-30-128,5-19 0,7-9-128,6 2 128,3 13-128,2 19 128,0 25-128,-1 31 128,-3 32 0,-3 32 0,-3 29 0,-2 28 128,-2 25 0,-3 25 0,-2 22 0,-3 26 0,-2 31 0,-4 28 0,-3 25 0,-4 15 128,-4 2-128,-2-7 128,-3-16 0,-1-24 0,0-32-128,-2-37 128,-6-43-128,-4-39 128,-4-39-128,-1-36 0,1-36 0,5-30 0,7-23 0,9-13 0,10-7 0,10 2 0,9 8 0,7 16 0,5 21-128,2 23 128,-2 28 0,-1 26 0,-1 25 0,-2 24 0,1 21 0,2 20 0,-1 16 128,0 17 0,-3 16 0,-1 22 0,-3 30 0,-3 26 128,-6 20-128,-8 11 128,-10 3-128,-10-6 0,-9-11 0,-6-18 0,-3-25-128,-2-28 128,4-31-128,-1-32 128,-2-31-128,-3-30 0,-3-30 0,0-35 0,2-36-128,6-33 128,11-26-128,10-16 0,11-8 0,10 6 0,8 13-128,8 23 128,4 27 0,3 29 0,-1 32 0,-1 33 128,1 30 0,0 29 0,1 25 0,1 28 0,1 30 0,-2 28 128,-4 28 0,-6 21 0,-8 18 0,-8 8 0,-9 3 0,-9-8 0,-9-18 0,-9-23 0,-7-27-128,-3-29 128,1-32-128,1-32 128,0-33-128,2-30 0,1-30 0,3-34 0,4-35 0,5-32 0,6-25-128,8-14 128,9-7-128,8 8 128,8 17-128,6 26 0,6 31 0,3 35 128,0 35 0,-2 34 0,0 32 0,0 35 0,1 36 0,3 34 0,-1 30 0,0 28 0,-4 23 0,-4 15 128,-6 7-128,-7-1 128,-6-6-128,-8-15 128,-6-22-128,-9-30 128,-8-36-128,-7-42 0,-9-47 0,-3-42 0,0-35 0,5-35 0,6-36-128,6-30 128,8-25-128,9-15 0,9-6-128,9 5 128,7 17 0,6 25 0,6 28 0,2 34 128,-1 36 0,-1 37 0,-4 36 0,-2 37 0,-2 41 0,-3 38 0,-4 35 0,-1 26 128,-2 17-128,-1 9 128,-1-1 0,-3-8 0,-1-15 0,-3-21 0,-5-28-128,-4-27 128,-3-31-128,-1-28 128,-1-26-128,-1-28 0,-1-29 0,0-26 0,-1-27 0,2-28 0,-1-32 0,3-24 0,3-20-128,5-8 128,6 3-128,5 18 0,5 30 0,1 34 128,2 40 0,-1 39 0,1 36 0,2 36 0,1 39 0,0 33 0,1 27 0,-2 19 0,-3 10 0,-2 3 128,-3-9-128,-2-13 128,-2-19-128,-4-20 128,-3-21-128,-3-22 128,-1-23-128,-3-21 0,-2-17 0,-5-20 0,-9-20 0,-7-23 0,-7-24-128,-3-20 128,1-19-256,3-19 128,4-20-128,8-6 128,9 10-128,12 17 128,13 25 0,10 30 0,9 32 0,6 34 128,3 36 0,0 36 0,-2 37 0,-3 29 0,-3 19 0,-4 10 0,-3 0 0,-4-8 128,-4-14-128,-4-22 128,-4-24-128,-3-26 128,-3-22-128,-3-20 0,-4-18 0,-7-22 0,-7-26 0,-8-26 0,-5-26 0,-4-41 0,-3-53-128,3-39 128,8-19-128,10 7 0,12 29-128,9 47 128,7 60 0,3 65 0,-2 66 0,-4 57 128,-4 48 0,-3 33 0,-1 19 0,1 9 0,2-1 0,1-10 0,0-17 0,0-24 128,-1-27-128,-2-30 128,-2-28-128,-2-30 128,-5-30-128,-5-30 128,-5-30-128,-5-33 0,-4-38 0,-2-36 0,2-34 0,3-21 0,8-12 0,7 4 0,7 15 0,6 27 0,5 37 0,4 42 0,1 45 0,0 52 0,-2 57 0,-1 51 0,-2 48 0,-2 38 0,-2 28 0,-1 13 0,1 2 0,-1-10 128,-2-17-128,-2-25 128,-2-33 0,-2-34 0,-2-31-128,-1-33 128,-4-31-128,-1-30 128,-3-28-128,0-25 0,0-23 0,0-30 0,1-38 0,1-33 0,4-29-128,2-12 128,5 2-128,3 19 0,4 34 0,3 43 0,2 51 0,0 56 128,-1 60-128,-2 54 128,-1 48 0,-2 36 0,1 26 0,0 16 0,2 7 0,0-3 0,2-8 0,-1-18 0,-1-24 0,-1-29 128,-1-32-128,-2-35 128,-1-33-128,-3-34 128,-1-32-128,-3-34 0,-2-38 0,-2-35 0,0-33 0,2-24 0,3-17-128,4-3 128,3 5-128,3 22 128,2 32-128,1 46 128,0 58 0,-2 60 0,0 62 0,-1 51 0,0 43 0,1 38 128,0 35-128,0 16 128,-3-2 0,-2-21 0,-5-34 0,-2-41 0,-2-44 0,-3-49 0,-4-52-128,-5-50 128,-4-47-128,-3-39 128,-2-36-128,-1-26 0,2-17 0,5-7 0,6 4-128,9 15 128,6 23-128,6 35 128,4 42-128,2 49 128,3 54 0,1 52 0,2 49 0,1 41 0,1 36 0,2 25 128,3 15-128,2 3 128,1-6-128,-1-19 128,-3-29 0,-5-35 0,-4-38-128,-7-44 128,-8-47-128,-6-47 128,-7-47-128,-8-43 128,-5-38-128,-5-32 0,0-24 0,0-13 0,4-2 0,6 13 0,8 26-128,6 37 128,4 45-128,2 53 128,4 56-128,1 56 128,2 50 0,0 43 0,-1 32 0,0 23 0,-2 13 0,0 2 0,-1-2 0,-2-11 128,-2-16-128,-1-23 128,-1-28-128,-2-31 128,1-30 0,-3-32 0,-3-33-128,-6-32 128,-3-30-128,-4-35 0,-3-37 0,-3-35 0,1-30 0,4-18 0,9-6 0,11 9 0,10 22 0,11 31 0,7 39-128,5 43 128,2 46-128,0 45 128,0 47 0,-1 39 0,-1 32 0,-3 18 0,-2 9 0,-4 0 0,-4-10 0,-5-15 0,-3-20 0,-3-24 0,-1-27 0,-3-27 0,-4-24 0,-4-24 0,-5-26-128,-5-24 128,-3-22-256,0-21 128,1-18-256,2-23 0,4-27 0,5-8 0,4 11 128,4 32 0,4 49 128,1 60 0,4 66 0,1 57 128,3 46 0,0 31 0,1 16 0,-3 1 0,-3-9 0,-5-19 0,-5-25 0,-4-30 128,-3-30-128,-1-34 128,-1-36-128,0-35 128,0-30-128,1-35 0,1-34 0,1-33 0,2-31 0,4-19 0,6-12 0,9 0 0,9 11 0,8 22 0,8 34 0,4 44 0,2 55 0,-2 56 0,-6 57 0,-8 48 0,-8 39 0,-10 28 0,-10 20 0,-9 10 0,-11 0 0,-6-8 0,-5-15 0,0-23 128,2-28-128,4-31 0,7-33 0,5-32 0,1-32-128,2-30 128,-1-26-256,0-22 0,0-20-256,3-24 0,2-29-128,6-25 0,6-20 129,8-11 127,9-4 0,9 7 128,12 17 0,10 29 0,9 39 128,8 49 128,3 55 0,1 58 0,-5 57 0,-12 49 128,-17 38 128,-20 26 0,-20 13 128,-19 3 0,-14-6-128,-10-16 0,-8-22-1,-2-29 129,4-34-256,6-35 128,10-34-256,8-33 128,7-31-128,5-30 0,3-27 0,3-30 0,3-33 0,3-32 0,3-31-128,8-20 128,10-11-128,12 0 0,13 9 0,12 21 0,12 29 0,10 40 128,8 47 0,2 49 0,-5 51 0,-10 47 0,-14 38 0,-16 30 128,-16 23 0,-22 16 0,-28 14 0,-23-1 128,-18-15-128,-8-24 0,0-32-128,6-34 128,8-35-128,9-36 0,11-34 0,8-31 0,10-29-128,9-31 0,11-33-128,11-29 0,12-23-256,15-11 129,15-1 127,16 12 0,14 23 128,9 36 0,4 44 128,-2 50 0,-7 51 0,-10 49 0,-14 44 0,-16 35 128,-16 27 0,-15 16 128,-14 10 128,-12 0-1,-11-5 1,-9-13 0,-8-18-256,-6-23 128,-4-26-128,-1-26 0,5-26-128,6-28 0,2-30-128,5-27 128,5-29-256,8-31 0,10-35-512,13-31 129,15-24 127,15-12 0,15-2 256,8 14 128,6 24 0,2 36 128,-1 44 0,-1 45 0,1 44 128,-2 41 0,-3 36 0,-7 33 128,-9 25 0,-13 17 0,-16 8 0,-16 0 0,-17-4 0,-15-11 127,-8-17-127,-5-20 0,3-25-128,5-26 0,9-22-128,5-25 0,3-24 0,2-26 0,3-25-128,2-32 128,6-38-128,7-37 0,10-34-128,12-24 128,11-15 0,13 3 0,17 18 128,14 33 0,15 44 0,7 50 0,1 54 128,-7 52 0,-17 48 0,-22 41 128,-24 33 0,-27 22 0,-26 13 0,-22 6 0,-22 0-128,-14-6 128,-8-9-128,-2-16 128,4-21-128,7-24 0,13-26-128,11-27 0,9-28 0,5-28 0,4-30-128,7-45 128,12-60-256,18-47 0,19-32-128,17-12 128,15 4 0,10 19 0,8 25 128,6 31 0,9 34 128,9 39 0,9 40 0,3 40 0,0 39 0,-8 34 128,-13 31-128,-19 23 128,-21 18 0,-23 7 0,-24 1 0,-25-7 0,-19-12 0,-19-18 0,-12-23 0,-4-25 0,7-25-128,8-28 128,9-30-128,9-32 0,7-30 0,10-34 0,8-38-128,11-29 128,13-24-128,13-11 128,14-3-128,13 8 0,16 15 0,14 20 0,14 24 0,10 26 128,8 29 0,-1 29 0,-6 33 0,-9 32 0,-13 33 0,-16 30 128,-13 26 0,-17 21 0,-15 13 0,-18 8 0,-19 0 0,-20-2 0,-22-5-128,-16-8 128,-15-13-128,-1-16 128,8-21-128,14-19 0,15-20 0,11-20 0,8-21-128,7-22 0,6-20-128,9-19 128,12-15-128,11-12 128,13-9 0,14-11 0,15-12 0,15-5 128,14 5 0,11 15 0,8 22 0,2 29 0,-1 33 0,-7 35 128,-11 33 0,-17 30 0,-23 23 0,-26 15 0,-28 10 0,-26 1 0,-24-1 0,-18-4 0,-8-5 0,-2-8 0,4-14 0,11-14 0,12-17-128,15-19 128,12-24-128,14-24 0,16-24 0,16-23 0,16-23 0,16-23 0,16-28-128,12-20 0,11-14-128,7-4 0,3 5 0,-4 11 0,-11 14 0,-18 23 128,-22 32 0,-23 35 0,-23 37 0,-18 34 0,-15 32 0,-14 35 128,-16 37 0,-10 30 0,-6 22 0,1 12 0,9 5 0,14-7 128,19-12 0,22-23 128,25-30-128,26-34 128,23-36 0,20-38 0,15-37 0,7-35 0,4-31-128,0-24 0,-1-19-128,-4-9 128,-7-3-128,-12 4 128,-16 7-128,-15 16 0,-15 23 0,-13 23 0,-16 23 0,-15 21 0,-14 20 0,-11 20 0,-12 16 0,-8 17 0,-6 15 0,-3 11 0,1 11 0,5 6 0,9 3 0,13-3 0,14-5 0,18-12 0,20-13 0,22-19 0,20-20 0,16-23 0,12-24 0,10-30 0,8-31 0,4-26 0,3-17 0,-5-6 0,-10 3 0,-14 14 0,-16 25 0,-22 28 0,-25 27 0,-25 28 0,-22 25-128,-20 23 128,-19 21-128,-16 20 128,-16 20-128,-6 16 128,1 13-128,10 3 128,17-4-128,21-12 128,21-18 0,21-18 0,19-19 0,17-19 0,17-18 0,16-18 0,19-20 0,19-23 128,22-28-128,15-26 128,9-24-128,2-18 128,-5-12-128,-11-4 128,-16 1-128,-17 11 128,-22 18-128,-20 22 0,-18 24 0,-19 27 0,-19 27 0,-18 27 0,-17 27 0,-18 27 0,-20 27 0,-14 21 0,-7 18 0,4 9 0,10 0 0,20-3 0,25-7 0,29-17 0,28-23 0,32-28 128,30-30-128,25-32 128,21-30-128,9-26 128,1-22-128,-3-18 128,-7-13-128,-11-4 128,-14 3-128,-16 12 128,-20 20-128,-20 21 0,-22 20 0,-21 18 0,-17 19 0,-16 18 0,-12 19 0,-11 17 0,-10 14 0,-4 11 0,-2 6 0,3 4 0,6 3 0,8-1 0,13-1 0,14-5 0,18-7 0,18-12 0,19-12 0,18-17 0,17-17 0,14-18 128,13-19-128,11-21 128,7-22-128,0-18 128,-5-14-128,-11-4 128,-18 7-128,-15 13 128,-16 15-128,-13 17 0,-11 15 0,-11 17 0,-15 14 0,-12 16 0,-12 14 0,-8 10 0,-3 8 0,2 5 0,6 3 0,9 1 0,13 2 0,12 0 0,13 1 0,10-1 0,10 0 0,8-1 0,5-2 0,4-2 0,3-5 0,-1-5 0,-3-6 0,-5-7 0,-6-8 0,-6-6 0,-5-8 0,-4-7 0,-4-7 0,-4-4 0,-1-3-128,-2 0 0,0 3-640,1 4 128,-1 5-768,-1 5 129,-1 5-10241,1 3 6656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7.550"/>
    </inkml:context>
    <inkml:brush xml:id="br0">
      <inkml:brushProperty name="width" value="0.05" units="cm"/>
      <inkml:brushProperty name="height" value="0.05" units="cm"/>
    </inkml:brush>
  </inkml:definitions>
  <inkml:trace contextRef="#ctx0" brushRef="#br0">48 79 14080,'-41'-13'256,"40"13"-252,1 0 0,0 0 0,0 0 0,0 0 1,-1 0-1,1 0 0,0 0 0,0 0 0,0 0 0,-1 0 1,1 0-1,0 0 0,0 0 0,0 0 0,0 0 1,-1 0-1,1 0 0,0 1 0,0-1 0,0 0 1,-1 0-1,1 0 0,0 0 0,0 0 0,0 0 1,0 1-1,0-1 0,-1 0 0,1 0 0,0 0 1,0 0-1,0 0 0,0 1 0,0-1 0,0 0 0,0 0 1,0 0-1,0 1 0,0-1 0,0 0 0,0 0 1,0 0-1,0 1 0,0-1 0,0 0 0,0 0 1,0 0-1,0 1 0,0-1 0,0 0 0,0 0 1,0 0-1,0 1 0,0-1 0,0 0 0,0 0 1,0 0-1,1 0 0,-1 1 0,0-1 0,0 0 0,0 0 1,0 0-1,0 0 0,1 0 0,-1 0 0,0 1 1,0-1-1,0 0 0,9 13 65,0-4 120,1 0 1,21 15-1,-24-20 39,0 0-1,0 1 1,0 1-1,-1-1 1,0 1 0,0 0-1,-1 0 1,0 1 0,0-1-1,5 11 1,2 3-34,0 1 0,1-1 0,1-1 0,21 22 0,-18-22-132,-2 0 0,0 0 0,-1 2 0,12 24 0,12 49 62,6 13 648,-11-53-217,-23-23-171,-9-27-361,0 1-1,0 0 1,0-1 0,-1 1 0,0 0 0,1 0 0,-2-1 0,1 1-1,-1 5 1,0 8 90,1-11-82,-1 3 52,1 1 1,1 0 0,0-1 0,0 1 0,5 16-1,-5-26-74,-1 1-1,1-1 0,-1 1 0,0-1 0,0 1 1,1-1-1,-1 1 0,0-1 0,-1 1 1,1-1-1,0 1 0,-1 2 0,-3 36 13,3-15 47,0-23 75,-2-18-98,-2-47-36,2 1-1,3-1 1,11-82-1,4 44-217,35-127 0,-39 194-166,2 0-1,2 0 1,1 2 0,26-42-1,-32 54-9358,-4-2 3348,2-3 5312,1 1-334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7.228"/>
    </inkml:context>
    <inkml:brush xml:id="br0">
      <inkml:brushProperty name="width" value="0.05" units="cm"/>
      <inkml:brushProperty name="height" value="0.05" units="cm"/>
    </inkml:brush>
  </inkml:definitions>
  <inkml:trace contextRef="#ctx0" brushRef="#br0">696 1017 3712,'0'0'-384,"-5"-1"256,-4-1 589,-1 1 0,0 1 0,0 0 0,0 0 1,1 1-1,-1 0 0,0 0 0,1 1 0,-1 1 0,-10 3 0,0 2 324,0 1 1,1 1-1,-31 21 0,41-25-697,0-1 0,0 0 0,0 0 0,-1-1 0,1 0 0,-1-1 0,0 0 0,0 0-1,-1-1 1,-13 1 0,17-3-39,0 0 0,-1 0 0,1-1 0,0 0 0,0-1 0,0 1-1,0-1 1,0-1 0,0 1 0,0-1 0,1-1 0,-1 1 0,1-1 0,0 0-1,-9-7 1,-2-3 43,1-1-1,0 0 1,1-1-1,0-1 0,1-1 1,2 0-1,-1 0 1,2-1-1,1 0 1,0-1-1,1-1 0,1 1 1,-8-37-1,-23-199 173,35 209-69,2 0 1,2 0-1,9-71 1,-6 100-161,0 1 0,2-1 0,-1 1 0,2-1 0,0 1 0,2 1 0,-1 0 0,2 0 0,0 0 0,1 1 0,1 0 0,0 1 0,14-14 0,-17 23-33,-1 0 0,1 0-1,0 0 1,0 1 0,0 1-1,0-1 1,1 1 0,0 1-1,-1 0 1,1 0 0,0 0-1,0 1 1,0 0 0,0 1-1,11 1 1,6 1-3,0 1 0,0 1 0,-1 1 0,26 9 0,-11-1 11,-1 1 1,0 2 0,-1 2-1,-1 2 1,37 26 0,-57-35-7,-1 1 1,0 1 0,-1 0 0,-1 1 0,0 1 0,-1 0 0,0 1 0,-1 0 0,-1 1 0,-1 0 0,-1 1 0,14 33 0,-14-20-5,0 0 0,-2 1 0,-2 0 0,0 0 0,-2 1 0,-2-1 0,-1 1 0,-1-1 0,-2 1 0,-2-1 0,0 0 0,-16 50 0,18-74-364,0 0 0,-1 0 1,0 0-1,0 0 0,-1-1 1,0 0-1,0 0 1,0 0-1,-1-1 0,0 1 1,0-1-1,-1-1 0,0 1 1,0-1-1,0 0 1,0-1-1,-1 0 0,0 0 1,0-1-1,0 0 0,-15 4 1,3-3-526,1-2 0,0 0 0,-1-1 0,1-1 0,-1-1 1,1-1-1,-1 0 0,-28-8 0,-16-5 889</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5:19.53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1058 2068 6144,'0'0'128,"0"0"0,0 0 512,0 0 0,0 0 128,0 0 128,-1-8-256,-2-7 0,-4-9-256,-6-12 128,-8-12-256,-11-15 0,-10-13-256,-12-16 128,-9-16-128,-10-21 0,-7-26-256,-4-17 0,0-6-384,6 4 128,10 16 256,13 21 0,13 29 0,14 27 128,11 24 0,9 20 0,5 16 128,4 17 128,5 16 128,4 19 128,7 18 0,8 19 128,10 21 128,13 23 128,13 26-128,13 17 0,8 7-128,3-2 128,-1-8-256,-7-13 128,-11-16-128,-13-18-1,-15-21-127,-14-21 0,-10-21-128,-13-20 128,-14-21-128,-13-20 0,-12-21-128,-10-19 128,-11-16-128,-7-15 0,-5-15-256,-4-18 128,-4-25-384,-2-18 1,1-9-1,6 5 0,11 19 0,12 27 128,14 31 256,15 36 0,16 36 128,15 35 0,13 30 0,12 31 0,11 32 128,8 26 0,10 19 128,5 11 128,5 3 0,2-3 128,0-9-128,-5-14 127,-8-18-127,-10-18 128,-11-19-256,-11-18 0,-10-19-128,-9-21 128,-9-20-128,-9-22 0,-11-22-128,-11-21 128,-12-20-128,-14-22 0,-16-28-128,-13-22 128,-7-19-256,-3-10 128,-2-7-256,5 5 0,9 12 0,14 21 0,19 30 0,18 33 1,20 32 255,16 34 0,16 33 128,16 36 0,15 42 0,14 38 0,15 32 0,14 24 128,14 13 0,8 4 127,1-6-127,-6-16 128,-12-22-128,-15-26 128,-19-28-128,-17-27 0,-15-25 0,-14-21 0,-11-16 0,-9-17 0,-9-16-128,-9-15 128,-9-16-128,-10-17 0,-11-17 0,-16-19 0,-16-26-128,-13-22 128,-5-18-256,3-11 0,8-3-256,13 2 128,13 8-127,14 11 127,12 17-128,12 20 128,9 26 0,7 25 128,6 23 128,6 26 128,6 25 0,8 26 0,11 26 0,14 29 128,18 32 256,17 29 0,17 22 0,9 14 0,4 3-128,-5-4 0,-9-11-1,-15-17 1,-15-21 0,-16-23 0,-15-25 0,-13-21 0,-11-23-128,-8-20 128,-11-22-128,-10-22 0,-8-24-128,-10-21 128,-11-20-128,-14-21 0,-19-24-128,-13-19 128,-11-13-256,1 2 0,7 13-128,14 23 0,19 28 0,18 26 1,16 24 127,15 20 128,14 22 0,14 20 128,15 21 0,18 24 0,20 28 128,17 26 0,13 24 0,6 15 127,2 6-127,-4-1 0,-10-8 0,-12-16 0,-11-20 0,-13-24 0,-16-25-128,-14-28 0,-17-29-128,-15-28 128,-13-24-1151,-12-24-1,-12-20-256,-13-23 128,-14-20-7040,6 14 4480</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5:20.766"/>
    </inkml:context>
    <inkml:brush xml:id="br0">
      <inkml:brushProperty name="width" value="0.1" units="cm"/>
      <inkml:brushProperty name="height" value="0.6" units="cm"/>
      <inkml:brushProperty name="color" value="#CC9900"/>
      <inkml:brushProperty name="inkEffects" value="pencil"/>
    </inkml:brush>
  </inkml:definitions>
  <inkml:trace contextRef="#ctx0" brushRef="#br0">386 488 7808,'0'0'-128,"4"7"128,11 12 256,13 21 0,19 25 768,15 26 128,10 22-512,7 16 0,2 6-128,-4 0 128,-7-7-128,-12-12 0,-12-20-128,-14-20 128,-11-22-128,-11-23 0,-10-20-256,-10-21 128,-11-19-128,-11-18 0,-14-17-128,-11-16 0,-12-17 0,-12-17 0,-15-19-128,-7-12 0,-1-8-128,7 1 128,10 8-256,14 16 128,17 23 0,17 22 0,13 20 0,13 23 128,11 21 0,9 24 128,9 25 0,9 25 0,10 22 128,13 28 128,18 32 128,15 25 128,12 16 0,8 5 0,0-4-129,-6-12 1,-11-18-128,-16-23 128,-16-27-128,-16-26 0,-14-26-128,-15-25 0,-15-25-128,-18-24 128,-17-23-128,-18-24 0,-20-27 0,-13-23 0,-9-21-128,-2-15 128,3-10-256,10-4 128,12-2-256,13 6 128,13 12-128,13 20 0,12 27 129,10 32-1,11 32 128,10 32 0,10 33 128,9 34 0,11 36 0,11 34 0,11 28 128,11 20 0,10 14 128,7 3-1,7-2 129,3-10 0,-4-14-128,-9-22 128,-13-26-256,-16-27 128,-16-28-256,-17-27 128,-17-26-128,-18-25 0,-17-21 0,-18-20 0,-15-18 0,-14-20 0,-12-24-128,-6-18 0,1-15-128,6-2 0,13 8-128,14 18 128,17 27-128,16 27 129,13 25-1,12 22 0,10 21 256,13 37 0,17 53 0,19 48 0,17 39 256,16 24 0,9 10 127,4-3 129,-4-16-128,-10-24 128,-13-31-256,-16-32 0,-15-31-128,-15-29 0,-13-29-128,-13-28 0,-13-26 0,-13-23 0,-13-20-128,-13-21 128,-15-24-384,-10-15 128,-1-10-256,5 7 0,14 18 0,13 25 1,15 27 127,13 30 0,15 27 256,13 28 0,17 27 128,17 29 0,20 30 0,17 28 0,13 22 0,8 18 128,1 13-128,0 3 128,-4-2 0,-5-9 0,-6-14 0,-10-17 0,-12-19-128,-12-22 128,-14-23-128,-15-26 0,-15-30-128,-15-29 128,-15-26-1152,-11-22 128,-7-18-8576,3 7 5504</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5:21.940"/>
    </inkml:context>
    <inkml:brush xml:id="br0">
      <inkml:brushProperty name="width" value="0.1" units="cm"/>
      <inkml:brushProperty name="height" value="0.6" units="cm"/>
      <inkml:brushProperty name="color" value="#CC9900"/>
      <inkml:brushProperty name="inkEffects" value="pencil"/>
    </inkml:brush>
  </inkml:definitions>
  <inkml:trace contextRef="#ctx0" brushRef="#br0">119 89 11776,'0'0'0,"0"0"0,8 1 128,8 2 128,7 2 0,4 4 0,3 2 128,-1 4 128,-1 4-128,-4 7 0,-3 4-128,-6 6 0,-5 3-128,-6 1 0,-6-1-128,-4-5 128,-4-4-128,-5-9 0,-8-10-256,-7-10 128,-6-10-256,-3-10 0,-2-11-128,2-8 128,3-6-128,6-5 0,6-1 0,9 1 128,7 4 256,9 4 0,7 8 128,7 7 0,5 9 128,6 9 128,5 10 128,3 9 128,2 11 128,-1 8 0,-1 9-128,-5 7 128,-5 7-256,-7 5 128,-6 2-128,-6 2 0,-6 0-257,-5-2 129,-3-4-256,-4-6 128,-1-9-128,-2-6 0,-1-6 0,0-7 0,0-5 0,1-5 0,3-3-128,2-4 128,5-6-256,3-7 129,6-8-129,3-9 128,2-7-128,5-4 128,2-3 0,4 0 128,1 5 0,2 8 0,0 13 0,0 14 128,-1 16 0,-3 16 128,-3 13 128,-5 13-1,-3 13 1,-5 10 128,-4 6-128,-4 5 128,-4 2-256,-2-3 128,-2-5-256,-3-6 0,-1-8-128,-2-7 0,-2-7-512,1-8 128,0-6-13055,4-11 8319</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18.468"/>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3993 0 12672,'0'0'9087,"-6"4"-8959,-2 2-77,-22 14 145,1 1 1,-31 31-1,5 4 8,-9 12 70,-3-4-1,-92 70 0,70-71-140,-191 148 246,110-52-140,-57 48 13,-242 121 4,87-77 113,371-244-354,-234 155 134,236-155-130,0 0 1,1 1-1,-9 9 0,-13 12 32,15-22-51,13-6 0,-1 0 0,1 0 0,0 0 0,-1 0 0,1 0 0,0 0 0,0 1 0,-4 2 0,-2 6 0,12-6 0,12-3 0,-16-1 0,193-20-5,-76 6 117,35-4-89,-56 4-24,193 0 0,144 50 1,-213-14 0,-206-21 0,252 17 0,-199-17 0,132-15 0,-127 7 0,1 4 0,128 12 0,-178-3 0,-65 13 0,-57 48 7,-2-5 0,-166 75 1,-73 29 228,9 24-68,186-106-82,35-19-16,-495 262 351,473-269-402,-54 23 185,-228 137 0,322-161-138,-155 94 59,176-113-29,-122 48 0,-77 28 139,253-108-235,0 1 0,-28 5 0,29-8 0,-1 1 0,-31 12 0,38-12 16,5-3-39,0 1 0,1-1-1,-1 1 1,0 0 0,1 0-1,0 1 1,-7 6-1,-33 41-1338,13-10-4081,8-8-8316</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20.627"/>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633 1 13184,'0'0'3605,"-2"7"-3136,-4 18-159,-1-1-1,-1 0 1,-1 0 0,-17 31-1,-61 96 542,40-74-413,-62 135 481,71-130-280,-92 141 1,89-154-291,30-47-44,-23 30 1,29-45-242,0-1 0,-1 0 0,1-1 0,-1 1 0,-1-1 0,1 0 0,-1 0 0,-11 6 0,8 1 156,10-12-206,0 0 0,-1 0 1,1 0-1,0 1 0,0-1 0,0 0 0,0 0 0,0 0 0,-1 0 0,1 0 0,0 1 1,0-1-1,0 0 0,0 0 0,0 0 0,0 0 0,0 1 0,0-1 0,0 0 0,0 0 1,0 0-1,0 1 0,0-1 0,0 0 0,0 0 0,0 0 0,0 0 0,0 1 0,0-1 1,0 0-1,0 0 0,0 0 0,0 1 0,0-1 0,0 0 0,0 0 0,0 0 0,0 0 1,1 1-1,-1-1 0,0 0 0,0 0 0,0 0 0,0 0 0,0 0 0,1 0 0,-1 0 1,0 1-1,0-1 0,0 0 0,0 0 0,1 0 0,-1 0 0,0 0 0,0 0 0,0 0 1,0 0-1,1 0 0,-1 0 0,0 0 0,0 0 0,0 0 0,1 0 0,-1 0 0,0 0 1,31-5 81,1 1 1,-1 1 0,0 2-1,38 3 1,-1-1 17,3 4-99,-1 2-1,131 33 1,-119-22 69,457 130 65,-472-124-119,75 41-1,-73-32 16,76 25 1,-150-61-26,1 0 0,0 0 0,0-1 1,0 1-1,0-1 0,1 0 1,0 0-1,0-1 0,0 1 1,0-1-1,-2-4 0,-10-15 78,-25-21-28,-1 2-1,-2 1 1,-93-68-1,-7-7 37,18-4 24,-132-169 1,4 3 35,222 259-90,-1 0 1,-2 2 0,0 1 0,-49-25-1,65 37 14,-10-7 57,23 20-196,10 13-160,3-1-198,20 31-889,-6-16-2675</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0.138"/>
    </inkml:context>
    <inkml:brush xml:id="br0">
      <inkml:brushProperty name="width" value="0.025" units="cm"/>
      <inkml:brushProperty name="height" value="0.025" units="cm"/>
    </inkml:brush>
  </inkml:definitions>
  <inkml:trace contextRef="#ctx0" brushRef="#br0">0 98 8192,'0'0'384,"1"-6"-214,1-6-23,-1 0 419,1 0 0,1-1 0,7-22 0,-9 34-507,-1 1-1,1-1 1,-1 1 0,1-1 0,-1 1-1,1-1 1,0 1 0,-1-1 0,1 1-1,0 0 1,-1-1 0,1 1 0,0 0-1,-1 0 1,1-1 0,0 1 0,-1 0-1,1 0 1,0 0 0,0 0 0,-1 0-1,1 0 1,0 0 0,0 0 0,-1 0-1,1 0 1,0 1 0,0-1 0,-1 0-1,1 0 1,0 1 0,-1-1 0,1 0-1,0 1 1,-1-1 0,1 1 0,-1-1-1,1 0 1,-1 1 0,1 0 0,-1-1-1,1 1 1,28 26 830,-27-24-763,543 520 5805,-504-484-5570,-31-29-207,0 0 0,0-1 0,1 0-1,16 10 1,-20-18 134,-9-9-139,-9-10 33,-214-219 351,172 182-533,2-2 0,-48-71 0,62 78 0,19 28 0,-28-27 0,41 41 0,11 9 0,12 10 0,12 13 3,33 37 0,-40-36-33,2-2-1,39 30 1,-29-31-389,20 16-983,-19-10-3348,-16-12-6129</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0.784"/>
    </inkml:context>
    <inkml:brush xml:id="br0">
      <inkml:brushProperty name="width" value="0.025" units="cm"/>
      <inkml:brushProperty name="height" value="0.025" units="cm"/>
    </inkml:brush>
  </inkml:definitions>
  <inkml:trace contextRef="#ctx0" brushRef="#br0">1 530 15232,'30'-27'0,"-20"20"228,-9 10 283,-1-1-33,8-10-160,6-6-99,0 0 0,2 1-1,-1 1 1,2 0-1,18-9 1,28-21 133,105-99 253,-7 7-186,-127 107-329,52-35 183,-86 62-272,0 0 0,0 1-1,0-1 1,0 0 0,0 0 0,0 0 0,0 0-1,0 1 1,0-1 0,0 0 0,0 0-1,0 0 1,0 0 0,0 1 0,0-1 0,0 0-1,0 0 1,0 0 0,1 0 0,-1 0 0,0 1-1,0-1 1,0 0 0,0 0 0,0 0-1,1 0 1,-1 0 0,0 0 0,0 0 0,0 0-1,0 0 1,1 1 0,-1-1 0,0 0-1,0 0 1,0 0 0,0 0 0,1 0 0,-1 0-1,0 0 1,0 0 0,0 0 0,1 0 0,-1 0-1,0-1 1,0 1 0,0 0 0,0 0 4,-6 8 27,-2 0 1,1-1-1,-1 0 0,-16 12 1,-2 1 18,-526 479 717,551-497-764,0-1 0,0 0 0,0 1 0,-1-1 0,1 0 1,0 0-1,0 0 0,-1 0 0,1 0 0,-1 0 0,1 0 0,-4 0 0,5-1-1,0 0 0,0-1 0,-1 1 0,1-1-1,0 1 1,0-1 0,0 1 0,0-1 0,0 1 0,-1-1 0,1 1-1,0 0 1,0-1 0,0 1 0,0-1 0,0 1 0,1-1 0,-1 1-1,0-1 1,0 1 0,0-1 0,0 1 0,0-1 0,1 1 0,-1 0-1,0-1 1,1 0 0,26-51-136,63-78-3643,-42 59-7786</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1.892"/>
    </inkml:context>
    <inkml:brush xml:id="br0">
      <inkml:brushProperty name="width" value="0.025" units="cm"/>
      <inkml:brushProperty name="height" value="0.025" units="cm"/>
    </inkml:brush>
  </inkml:definitions>
  <inkml:trace contextRef="#ctx0" brushRef="#br0">1 59 12416,'44'-58'256,"-44"57"-86,0 32 1814,4-17-1765,1-1-1,0 0 1,1 0-1,0 0 1,1-1-1,0 1 1,1-2 0,0 1-1,14 14 1,12 9 356,54 42 1,-37-33-52,141 110 1034,-181-141-1211,-20-10-104,-24-11-108,-11-5-93,2-3 0,0-1 0,-59-35 0,78 38-58,0-1 0,1-1 1,1-1-1,0-1 1,1-1-1,1-1 0,-20-27 1,37 44 3,0-1 1,0 1 0,0 0-1,1-1 1,0 1 0,-1-1-1,1 1 1,0-1 0,1 0-1,-1 1 1,1-1 0,-1 0-1,1 1 1,0-1 0,1 0-1,-1 0 1,1 1 0,1-7-1,-1 8 7,-1 0-1,1 0 1,0 1-1,0-1 1,0 0-1,0 1 0,0-1 1,0 1-1,0-1 1,0 1-1,1-1 1,-1 1-1,1 0 0,-1 0 1,1 0-1,-1 0 1,1 0-1,0 0 1,-1 0-1,1 0 1,0 0-1,0 1 0,0-1 1,0 1-1,-1 0 1,1-1-1,0 1 1,0 0-1,0 0 1,0 0-1,0 0 0,0 1 1,0-1-1,0 0 1,-1 1-1,1-1 1,2 2-1,23 6-141,-1 1 0,0 1 0,27 16 1,-42-20-1159,0 1 0,17 15 1,-8-4-9533</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2.421"/>
    </inkml:context>
    <inkml:brush xml:id="br0">
      <inkml:brushProperty name="width" value="0.025" units="cm"/>
      <inkml:brushProperty name="height" value="0.025" units="cm"/>
    </inkml:brush>
  </inkml:definitions>
  <inkml:trace contextRef="#ctx0" brushRef="#br0">1 489 16000,'19'-6'54,"-9"3"16,-1 0 0,0-1 1,-1 0-1,16-9 0,-20 10-15,-1-1 0,0 0 0,0 1 0,0-1 0,-1-1 0,1 1 1,-1 0-1,0 0 0,0-1 0,1-4 0,11-23 85,11-4-62,2 0-1,2 1 0,1 2 1,1 1-1,2 2 0,2 1 1,68-45-1,-78 60-64,31-14 0,1 0-18,-61 31 5,-117 77 0,60-23 64,2 3 0,3 3 0,-49 71 0,62-87-3797,49-50-5973</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3.133"/>
    </inkml:context>
    <inkml:brush xml:id="br0">
      <inkml:brushProperty name="width" value="0.025" units="cm"/>
      <inkml:brushProperty name="height" value="0.025" units="cm"/>
    </inkml:brush>
  </inkml:definitions>
  <inkml:trace contextRef="#ctx0" brushRef="#br0">0 1 14976,'31'5'88,"-24"-4"334,1 1 0,-1-1-1,1 0 1,12-1 0,-21 11 474,4-6-794,0 0 0,1-1 1,-1 1-1,1-1 0,0 0 1,8 7-1,2 2 56,72 70 866,146 109 0,-225-187-988,49 35 586,78 73 0,-117-88-206,-17-25-409,1 0-1,-1 1 1,0-1 0,0 0-1,0 0 1,0 1-1,0-1 1,0 0 0,0 0-1,0 0 1,0 1-1,0-1 1,0 0 0,0 0-1,0 1 1,0-1-1,0 0 1,0 0 0,0 1-1,0-1 1,0 0-1,-1 0 1,1 0 0,0 1-1,0-1 1,0 0-1,0 0 1,0 0 0,-1 1-1,1-1 1,0 0-1,0 0 1,0 0 0,-1 0-1,1 0 1,0 1-1,-18-4 102,7-2-422,1-1-1,-1 0 0,1 0 1,1-1-1,-12-10 0,-12-8-3365,5 6-8159</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9.040"/>
    </inkml:context>
    <inkml:brush xml:id="br0">
      <inkml:brushProperty name="width" value="0.05" units="cm"/>
      <inkml:brushProperty name="height" value="0.05" units="cm"/>
    </inkml:brush>
  </inkml:definitions>
  <inkml:trace contextRef="#ctx0" brushRef="#br0">864 1152 8064,'43'-17'32,"-41"17"-14,-5 1 4,-23 9 34,-10 4 474,-1-1 0,-1-3 1,0 0-1,0-3 0,-1-1 0,-43 1 1,35-6 414,0 1 99,-65-6-1,98 2-977,0 0 0,0 0 0,1-2-1,-1 0 1,1 0 0,0-1 0,0-1 0,1 0-1,-14-9 1,5 1-20,2-2-1,-1 0 1,2 0-1,1-2 1,0 0-1,-24-36 1,32 41-7,1-1 0,0 0 0,1-1 1,0 1-1,1-1 0,1-1 0,1 1 1,0-1-1,1 0 0,0 1 0,0-26 1,5 3 50,1 0 0,2 0 1,1 1-1,3 0 1,0 0-1,2 1 1,2 0-1,2 1 1,26-47-1,-23 49-25,2 1 1,2 2-1,0 0 0,2 1 0,1 1 1,2 1-1,0 1 0,2 2 1,49-33-1,-57 46-55,1 0 0,1 1 1,-1 1-1,2 1 0,-1 1 0,1 1 1,0 2-1,0 0 0,0 1 0,1 2 1,-1 0-1,35 4 0,-31 0-1,-1 0 1,0 2-1,-1 2 0,1 0 0,-1 1 0,-1 2 1,1 1-1,-2 0 0,0 2 0,45 31 0,-48-25 19,0 0-1,-1 1 1,0 1-1,-2 0 1,-1 2-1,-1 0 0,0 1 1,-2 1-1,-1 0 1,-1 0-1,-1 2 1,-1-1-1,7 33 0,-11-30 3,0 0 0,-2 1-1,-1 0 1,-1 0-1,-2 0 1,-1-1-1,-1 1 1,-1 0-1,-2-1 1,-1 1-1,-2-1 1,-14 37-1,9-32-1441,-2-2 1,-2 0-1,-24 37 0,35-60 913,-1 0 1,0 0 0,0-1 0,-1 0 0,0 0 0,0 0 0,-1-1 0,0-1 0,0 0-1,0 0 1,-1 0 0,0-1 0,0-1 0,-18 6 0,2-5-1038,-36 1 0,21-4 192</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3.559"/>
    </inkml:context>
    <inkml:brush xml:id="br0">
      <inkml:brushProperty name="width" value="0.025" units="cm"/>
      <inkml:brushProperty name="height" value="0.025" units="cm"/>
    </inkml:brush>
  </inkml:definitions>
  <inkml:trace contextRef="#ctx0" brushRef="#br0">1 365 15232,'87'-4'21,"-71"2"-27,-19 1 468,-6-2 339,9 3-787,0 0-1,0 0 0,0-1 0,0 1 0,0 0 0,0-1 0,0 1 0,0 0 0,0-1 0,0 1 0,0 0 0,1 0 0,-1-1 0,0 1 0,0 0 0,0 0 0,1-1 0,-1 1 0,0 0 0,0 0 0,0 0 0,1 0 0,-1-1 0,0 1 0,0 0 0,1 0 0,-1 0 0,0 0 0,1 0 0,-1 0 0,0 0 1,1-1-1,-1 1 0,0 0 0,0 0 0,1 0 0,-1 0 0,0 0 0,1 1 0,0-1 0,31-12 563,0 0 0,-1-2 0,50-30 0,-28 8-364,6-4 101,2 2 0,89-41 1,20 20 253,-145 52-494,-9 4 90,-3 0-110,-17 2-4664</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4.252"/>
    </inkml:context>
    <inkml:brush xml:id="br0">
      <inkml:brushProperty name="width" value="0.025" units="cm"/>
      <inkml:brushProperty name="height" value="0.025" units="cm"/>
    </inkml:brush>
  </inkml:definitions>
  <inkml:trace contextRef="#ctx0" brushRef="#br0">1 1 12928,'17'55'128,"-15"-35"980,-2-19-1037,0-1 0,0 1 0,0-1 0,0 1 0,0-1 1,1 1-1,-1-1 0,0 1 0,0-1 0,0 0 0,1 1 0,-1-1 0,0 1 1,1-1-1,-1 1 0,0-1 0,1 0 0,-1 1 0,0-1 0,1 0 0,-1 1 1,1-1-1,-1 0 0,1 0 0,-1 1 0,0-1 0,1 0 0,0 0 0,3 4-148,56 45 1179,-2 3 0,52 62 0,-48-43-709,103 117 388,-139-167-453,-25-21-399,-1 0 1,0 1-1,1-1 1,-1 0-1,1 0 1,-1 1-1,0-1 0,1 0 1,-1 0-1,1 0 1,-1 1-1,1-1 1,-1 0-1,1 0 1,-1 0-1,1 0 1,-1 0-1,1 0 1,-1 0-1,0 0 1,1 0-1,-1 0 1,1 0-1,-1 0 0,1-1 1,-1 1-1,1 0 1,-1 0-1,1 0 1,-1-1-1,0 1 1,1 0-1,-1 0 1,1-1-1,-1 1 1,0 0-1,1-1 1,-1 1-1,0 0 1,0-1-1,1 1 0,-1-1 1,0 1-1,0 0 1,1-1-1,-1 1 1,0-1-1,0 1 1,0-1-1,0 1 1,0-1-1,0 1 1,0-1-1,0 1 1,0-1-1,0 1 0,0-1 1,0 1-1,0-1 1</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4.649"/>
    </inkml:context>
    <inkml:brush xml:id="br0">
      <inkml:brushProperty name="width" value="0.025" units="cm"/>
      <inkml:brushProperty name="height" value="0.025" units="cm"/>
    </inkml:brush>
  </inkml:definitions>
  <inkml:trace contextRef="#ctx0" brushRef="#br0">1 569 13312,'14'3'261,"1"0"0,1 0 1,22 0-1,-25-26 1510,-1 9-1381,1 0 0,1 1 0,0 1 1,26-18-1,71-35 473,-48 29-499,-14 5-142,-2-3 1,60-52-1,74-93 284,-180 179-506,7-9-96,0 1 0,0 1 0,14-11 0,-22 18 62,0 0 0,1 0 0,-1 0 0,0-1 0,0 1 0,1 0 0,-1 0 0,0 0 0,1 0 0,-1 0 0,0 0 0,0 0 0,1 0 0,-1 0 0,0 0 0,1 0 0,-1 0 0,0 0-1,1 0 1,-1 0 0,0 0 0,0 0 0,1 0 0,-1 0 0,0 0 0,1 0 0,-1 0 0,0 0 0,0 1 0,1-1 0,-1 0 0,0 0 0,0 0 0,1 1 0,-1-1 0,0 0 0,0 0 0,0 0 0,1 1-1,-1-1 1,0 0 0,0 1 0,0-1 0,0 0 0,0 0 0,0 1 0,0-1 0,1 0 0,-1 1 0,0-1 0,0 1 0,1 16-2353,-1-15 1681,0 20-9534</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5.500"/>
    </inkml:context>
    <inkml:brush xml:id="br0">
      <inkml:brushProperty name="width" value="0.025" units="cm"/>
      <inkml:brushProperty name="height" value="0.025" units="cm"/>
    </inkml:brush>
  </inkml:definitions>
  <inkml:trace contextRef="#ctx0" brushRef="#br0">83 42 7552,'17'79'405,"-18"-73"-157,-5-11 80,-10-25 703,10 19-549,1 1 0,-1-1-1,-1 1 1,0 1 0,0-1 0,-1 1-1,-14-12 1,22 21-451,0 0-1,0 0 1,-1 0-1,1 0 1,0 0-1,-1 0 1,1 0-1,0 0 0,0 0 1,-1 0-1,1 0 1,0 0-1,-1 0 1,1 0-1,0 0 1,0 0-1,-1 0 1,1 0-1,0 1 1,0-1-1,-1 0 1,1 0-1,0 0 0,0 1 1,0-1-1,-1 0 1,1 0-1,0 0 1,0 1-1,0-1 1,0 0-1,-1 0 1,1 1-1,0-1 1,0 0-1,0 1 0,0-1 1,0 0-1,0 0 1,0 1-1,0-1 1,0 0-1,0 1 1,0-1-1,0 0 1,0 0-1,0 1 1,0-1-1,0 1 1,-1 17 515,3-9-405,-1 0 0,2 1 0,-1-1 0,1 0 0,1 0 0,-1 0 0,1 0 0,1-1 0,6 10 0,58 72 564,-60-79-623,107 120 663,-60-71-403,-3 2 0,58 88-1,-102-136-245,-5-10-49,-1 1-1,0-1 0,0 1 0,-1 0 0,1 0 1,-1 0-1,0 0 0,2 7 0,-4-11-39,0-1 0,0 0 0,0 1 0,0-1 0,0 0 0,0 1 0,0-1 0,0 0 0,0 1 0,0-1 0,0 0 0,0 1 0,0-1 0,0 0 0,0 1 0,-1-1 0,1 0 0,0 1 0,0-1 0,0 0 0,-1 1 0,1-1 0,0 0 0,0 0 0,-1 1 0,1-1 0,0 0 0,0 0 0,-1 0 0,1 1 0,0-1 0,-1 0 0,1 0 0,0 0 0,-1 0 0,-13-5 105,-10-15-113,-3-15-383,-33-36-6058,48 58-2454</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6.019"/>
    </inkml:context>
    <inkml:brush xml:id="br0">
      <inkml:brushProperty name="width" value="0.025" units="cm"/>
      <inkml:brushProperty name="height" value="0.025" units="cm"/>
    </inkml:brush>
  </inkml:definitions>
  <inkml:trace contextRef="#ctx0" brushRef="#br0">0 624 13184,'21'-3'75,"-1"1"302,-1-1 0,0-1 1,0-1-1,0 0 0,-1-1 0,0-1 1,26-14-1,14-15 358,-3-2 1,79-70-1,-105 80-594,-2-1 0,0 0-1,-2-3 1,-1 0 0,32-56-1,24-52 394,-77 132-385,-8 11 33,-6 13-44,-12 28-80,-2-1 0,-1-1 0,-2-1 0,-2-1 0,-2-2-1,-49 46 1,-109 108-13,42-39-3460,115-122-8446</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6.684"/>
    </inkml:context>
    <inkml:brush xml:id="br0">
      <inkml:brushProperty name="width" value="0.025" units="cm"/>
      <inkml:brushProperty name="height" value="0.025" units="cm"/>
    </inkml:brush>
  </inkml:definitions>
  <inkml:trace contextRef="#ctx0" brushRef="#br0">0 1 12800,'79'49'384,"-78"-48"-343,1 0 1,-1 0 0,0 0 0,0 0 0,0 0-1,0 0 1,0 0 0,-1 0 0,1 0-1,0 0 1,0 1 0,-1-1 0,1 0 0,-1 0-1,1 1 1,-1-1 0,1 2 0,6 12 486,32 37-42,2-2 0,2-2 1,3-2-1,66 53 0,-77-72-339,-21-16 24,0 0 1,30 17 0,-75-23-151,23-6-278,-1 1 0,1-1 0,-1-1-1,1 0 1,-11-3 0,-21-11-3917,17 6-3591</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7.164"/>
    </inkml:context>
    <inkml:brush xml:id="br0">
      <inkml:brushProperty name="width" value="0.025" units="cm"/>
      <inkml:brushProperty name="height" value="0.025" units="cm"/>
    </inkml:brush>
  </inkml:definitions>
  <inkml:trace contextRef="#ctx0" brushRef="#br0">0 685 14592,'65'22'405,"-58"-22"-261,0 0 0,-1-1 1,1 0-1,0 0 0,-1 0 1,1-1-1,8-3 0,4 0 110,4-2 32,0-1 0,-1 0 0,0-2 0,0 0 0,36-25 0,89-79 353,-87 65-349,42-41 119,124-141-1,-137 135-308,-51 63-100,-186 149-324,-69 57-3767,181-141-6341</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7.837"/>
    </inkml:context>
    <inkml:brush xml:id="br0">
      <inkml:brushProperty name="width" value="0.025" units="cm"/>
      <inkml:brushProperty name="height" value="0.025" units="cm"/>
    </inkml:brush>
  </inkml:definitions>
  <inkml:trace contextRef="#ctx0" brushRef="#br0">1 0 16128,'25'21'157,"0"1"1,27 32-1,-26-26 108,35 29 0,161 151 1149,-55-48-396,-135-131-613,-31-28-277,-18-28-106,10 16-724,-1 0 1,0 1-1,0 0 0,-1 0 1,0 1-1,0 0 0,-1 1 1,-18-12-1,-5 4-8492</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8.324"/>
    </inkml:context>
    <inkml:brush xml:id="br0">
      <inkml:brushProperty name="width" value="0.025" units="cm"/>
      <inkml:brushProperty name="height" value="0.025" units="cm"/>
    </inkml:brush>
  </inkml:definitions>
  <inkml:trace contextRef="#ctx0" brushRef="#br0">1 654 11392,'42'-22'21,"-23"17"89,-13 8 974,-6-3-1048,1 1 0,-1-1 1,0 0-1,1 0 1,-1 1-1,1-1 1,-1 0-1,0 0 1,1 0-1,-1 0 1,0 1-1,1-1 0,-1 0 1,1 0-1,-1 0 1,1 0-1,-1 0 1,0 0-1,1 0 1,-1 0-1,1 0 0,-1 0 1,0-1-1,1 1 1,-1 0-1,1 0 1,-1 0-1,0 0 1,1-1-1,-1 1 0,0 0 1,1 0-1,-1 0 1,0-1-1,1 1 1,-1 0-1,0-1 1,0 1-1,1 0 0,-1-1 1,243-171 3525,-194 139-3300,-2-3-1,-1-1 0,46-50 1,-26 21-4,-27 27 103,65-80 1,-102 116-319,0 0-1,0 0 1,0-1 0,-1 1-1,1 0 1,-1-1 0,1 1-1,-1 0 1,1-6 0,-3 9-38,1 0 0,0-1 0,0 1 0,-1 0 0,1 0-1,0 0 1,0 0 0,-1 0 0,1 0 0,0 1 0,-1-1 0,1 0 0,0 0 0,0 0 0,-1 0 0,1 0 0,0 0 0,0 0 0,0 0 0,-1 1 0,1-1 0,0 0 0,0 0 0,0 0 0,-1 0 0,1 1 0,0-1 0,0 0 0,0 0 0,0 1 0,-1-1-1,1 0 1,0 0 0,0 1 0,0-1 0,0 0 0,0 0 0,0 1 0,0-1 0,0 0 0,0 0 0,0 1 0,-3 16 31,0-1-1,-1 1 1,-1-1 0,0 0-1,-1 0 1,-1-1 0,-11 20 0,-27 34-952,-5-8-3318,24-31-6112</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9.052"/>
    </inkml:context>
    <inkml:brush xml:id="br0">
      <inkml:brushProperty name="width" value="0.025" units="cm"/>
      <inkml:brushProperty name="height" value="0.025" units="cm"/>
    </inkml:brush>
  </inkml:definitions>
  <inkml:trace contextRef="#ctx0" brushRef="#br0">1 22 16256,'74'-21'21,"-74"21"-6,1 0-1,0 0 1,-1 0 0,1 0 0,0 0 0,-1 1-1,1-1 1,0 0 0,-1 0 0,1 1 0,0-1-1,-1 0 1,1 1 0,-1-1 0,1 1 0,-1-1-1,1 1 1,-1-1 0,1 1 0,-1-1 0,1 1-1,-1-1 1,0 1 0,1 0 0,-1-1 0,0 1-1,1 1 1,9 22 298,-8-15-144,16 32 199,2-1 0,1 0 0,2-1 0,2-2 0,1 0 0,2-2 0,45 46 0,-56-65-220,18 18 315,-2 2-1,36 49 1,-57-74-258,-3-3 28,-17-8-245,-55-24-1087,22 3-2374,36 18 2648,-20-9-10481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00.569"/>
    </inkml:context>
    <inkml:brush xml:id="br0">
      <inkml:brushProperty name="width" value="0.05" units="cm"/>
      <inkml:brushProperty name="height" value="0.05" units="cm"/>
    </inkml:brush>
  </inkml:definitions>
  <inkml:trace contextRef="#ctx0" brushRef="#br0">632 1119 8192,'0'0'2816,"-4"3"-2539,-17 13 157,0-1 0,-1-1 1,-1-1-1,0-1 0,0-1 0,-1-1 0,-50 13 1,61-20-356,-1 0 1,1-2-1,-1 0 0,1 0 1,-1-1-1,0-1 1,-21-3-1,26 2-61,0-1 1,-1 0-1,1 0 1,1-1-1,-1 0 1,0 0-1,1-1 1,0 0-1,0-1 1,1 0-1,-14-12 1,8 2 9,0 0 1,1-1 0,1 0 0,1-1 0,0 0-1,1 0 1,1-1 0,1-1 0,-7-24 0,1-11 45,2-1 1,-3-62 0,10 68-54,1-1 0,4 1 1,1-1-1,2 1 0,14-57 1,-15 90-5,0 1 0,1-1 0,1 1 0,1 1 0,0-1 0,1 1 0,1 0 0,0 0 0,1 1 0,1 0 0,0 1 0,1 0 0,0 1 0,25-22 0,-17 20 10,1 0 0,0 2-1,1 0 1,0 2 0,29-11-1,-1 4 22,69-14 0,-90 26-42,0 1-1,0 2 0,1 1 1,0 1-1,-1 1 0,1 1 1,-1 2-1,0 1 0,0 1 1,-1 2-1,1 0 0,-1 2 1,-1 1-1,0 1 0,-1 1 1,0 1-1,-1 2 0,-1 0 1,0 1-1,-1 2 1,-1 0-1,-1 1 0,31 40 0,-35-38-5,0 0 0,-1 1 0,-1 1 0,18 46 0,-27-56 0,0 1 0,-1-1 0,-1 1 0,0 0 0,-1 1 0,-1-1 0,0 0 0,-1 0 0,-1 1 0,-3 16 0,1-14 0,-1 0 0,-1-1 0,0 0 0,-2 0 0,0 0 0,0-1 0,-2 0 0,-12 18 0,5-12 0,-2-1 0,0 0 0,-1-2 0,-38 31 0,-17 8-3012,-3-3 0,-2-4 0,-2-3 0,-170 73 0,204-102 3609</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9.425"/>
    </inkml:context>
    <inkml:brush xml:id="br0">
      <inkml:brushProperty name="width" value="0.025" units="cm"/>
      <inkml:brushProperty name="height" value="0.025" units="cm"/>
    </inkml:brush>
  </inkml:definitions>
  <inkml:trace contextRef="#ctx0" brushRef="#br0">1 634 13696,'64'-37'0,"-44"19"736,-20 16-140,-4 8-136,16-18 465,0-1 0,27-19 1,-1 1-396,132-127 225,113-94 431,-258 233-1380,29-18-1,-48 33 104,1 0 1,-1 1-1,1 0 0,0 0 1,0 1-1,0-1 0,1 1 1,-1 1-1,0 0 0,11-1 1,-16 2-83,1 1 0,-1 0 0,1 0 0,-1 0 0,1 0 1,-1 0-1,0 0 0,1 1 0,-1-1 0,0 1 0,0-1 0,0 1 0,0 0 1,0 0-1,0 0 0,-1 0 0,1 0 0,-1 0 0,1 1 0,-1-1 0,0 0 1,0 1-1,1 3 0,1-2-627,7 15-8864</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0.409"/>
    </inkml:context>
    <inkml:brush xml:id="br0">
      <inkml:brushProperty name="width" value="0.025" units="cm"/>
      <inkml:brushProperty name="height" value="0.025" units="cm"/>
    </inkml:brush>
  </inkml:definitions>
  <inkml:trace contextRef="#ctx0" brushRef="#br0">1 1 10496,'29'7'57,"-19"-5"41,0 1 0,0 0-1,16 8 1,-25-11-20,0 1 0,-1-1 1,1 0-1,-1 1 0,1-1 0,0 1 1,-1 0-1,1-1 0,-1 1 1,1-1-1,-1 1 0,1 0 0,-1-1 1,0 1-1,1 0 0,-1 0 1,0-1-1,0 1 0,1 0 1,-1 0-1,0-1 0,0 1 0,0 0 1,0 0-1,0 1 0,-4 24 1226,0-6-846,6-14-340,-1 0 0,1 0 0,-1 0 1,2 0-1,-1 0 0,1-1 0,0 1 0,0-1 1,0 1-1,8 7 0,43 47 566,-51-57-642,33 32 250,-2 2 0,-1 2-1,-2 1 1,-2 1-1,42 78 1,-45-74-573,-7-15-2745,-11-20-7320</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0.811"/>
    </inkml:context>
    <inkml:brush xml:id="br0">
      <inkml:brushProperty name="width" value="0.025" units="cm"/>
      <inkml:brushProperty name="height" value="0.025" units="cm"/>
    </inkml:brush>
  </inkml:definitions>
  <inkml:trace contextRef="#ctx0" brushRef="#br0">1 735 13184,'14'-1'24,"-12"1"13,1 1 1,-1-1-1,1 0 0,-1 0 0,1 0 0,-1 0 1,1-1-1,-1 1 0,1-1 0,-1 1 0,1-1 1,-1 0-1,0 0 0,1 0 0,-1 0 0,0-1 1,0 1-1,0-1 0,0 1 0,0-1 0,0 0 1,0 1-1,2-5 0,0 0 151,0-1 0,1 0 0,-1 1 0,1 0-1,1 0 1,-1 0 0,12-8 0,51-34 816,-52 38-823,45-29 451,-15 10-302,-1-1 0,50-45-1,158-169 356,-106 101-1263,-143 139 269,25-21-704,-29 25 905,0-1 0,1 1 0,-1-1-1,1 1 1,-1 0 0,1-1 0,-1 1 0,1 0 0,-1-1 0,1 1 0,0 0-1,-1 0 1,1-1 0,-1 1 0,1 0 0,0 0 0,-1 0 0,1 0-1,0 0 1,-1 0 0,1 0 0,-1 0 0,1 0 0,0 0 0,-1 0-1,1 0 1,-1 1 0,1-1 0,0 0 0,-1 0 0,1 1 0,-1-1-1,1 0 1,-1 1 0,1-1 0,-1 0 0,1 1 0,-1-1 0,1 1 0,-1-1-1,0 1 1,1-1 0,0 2 0,2 4-8105</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1.434"/>
    </inkml:context>
    <inkml:brush xml:id="br0">
      <inkml:brushProperty name="width" value="0.025" units="cm"/>
      <inkml:brushProperty name="height" value="0.025" units="cm"/>
    </inkml:brush>
  </inkml:definitions>
  <inkml:trace contextRef="#ctx0" brushRef="#br0">1 0 12416,'58'4'1045,"-58"-3"-992,-1-1 1,0 0-1,0 0 1,1 0-1,-1 1 1,0-1-1,1 0 1,-1 1-1,1-1 1,-1 0-1,0 1 1,1-1-1,-1 1 1,1-1-1,-1 1 0,1-1 1,-1 1-1,1 0 1,0-1-1,-1 1 1,1 0-1,0-1 1,-1 1-1,1 0 1,0-1-1,0 1 1,-1 0-1,1-1 1,0 1-1,0 0 1,0 0-1,0-1 1,0 1-1,0 0 0,0-1 1,1 2-1,3 27 593,6-5-414,1 0 0,1-1-1,1 0 1,1-1 0,29 35 0,-16-27 86,1 0 1,62 50-1,-65-63-82,0 0 0,53 23-1,-48-26-194,52 34 1,-77-44-340</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1.862"/>
    </inkml:context>
    <inkml:brush xml:id="br0">
      <inkml:brushProperty name="width" value="0.025" units="cm"/>
      <inkml:brushProperty name="height" value="0.025" units="cm"/>
    </inkml:brush>
  </inkml:definitions>
  <inkml:trace contextRef="#ctx0" brushRef="#br0">0 516 14720,'19'3'14,"-10"-2"20,-1 1 1,1-1-1,-1-1 1,1 0-1,-1 0 1,12-2 0,-17 1 71,-1-1 1,0 0-1,1 0 1,-1 1 0,0-1-1,0 0 1,0-1-1,0 1 1,0 0 0,1-3-1,12-13 407,45-27 463,109-60 0,11-8-283,-83 37-506,-58 43-78,85-53 0,-122 84-111,3-1-161,1 0 0,-1 0 0,1 1 0,0-1 0,8-1 0,-13 4 32,0 0 0,0-1 0,1 1 1,-1 0-1,0 0 0,0 0 0,1 0 1,-1 1-1,0-1 0,0 0 0,1 0 1,-1 1-1,0-1 0,0 1 0,0-1 0,0 1 1,1 0-1,-1-1 0,0 1 0,0 0 1,0 0-1,0-1 0,-1 1 0,1 0 0,0 0 1,0 0-1,0 0 0,-1 0 0,1 0 1,0 3-1,5 8-9682</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2.662"/>
    </inkml:context>
    <inkml:brush xml:id="br0">
      <inkml:brushProperty name="width" value="0.025" units="cm"/>
      <inkml:brushProperty name="height" value="0.025" units="cm"/>
    </inkml:brush>
  </inkml:definitions>
  <inkml:trace contextRef="#ctx0" brushRef="#br0">1 1 13440,'0'0'256,"4"5"-128,109 149 1408,-71-104-999,1-1 0,58 48 1,-93-90-487,36 29 270,0-2 0,2-2 0,90 46 0,-80-47-239,-56-31-81,0 0 0,0 0 1,0 0-1,0 0 0,0 0 0,0 0 1,0 0-1,0 0 0,0 0 1,0 1-1,0-1 0,0 0 0,0 0 1,0 0-1,-1 0 0,1 0 1,0 0-1,0 0 0,0 0 0,0 0 1,0 1-1,0-1 0,0 0 1,0 0-1,0 0 0,0 0 0,1 0 1,-1 0-1,0 0 0,0 0 1,0 0-1,0 0 0,0 1 0,0-1 1,0 0-1,0 0 0,0 0 1,0 0-1,0 0 0,0 0 0,0 0 1,0 0-1,0 0 0,0 0 1,1 0-1,-1 0 0,0 0 0,0 0 1,0 0-1,0 0 0,0 0 1,0 0-1,0 0 0,0 0 0,0 0 1,0 0-1,1 0 0,-1 0 1,-14 0-37,-26-7-1939,31 6 622,-27-5-8888</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3.044"/>
    </inkml:context>
    <inkml:brush xml:id="br0">
      <inkml:brushProperty name="width" value="0.025" units="cm"/>
      <inkml:brushProperty name="height" value="0.025" units="cm"/>
    </inkml:brush>
  </inkml:definitions>
  <inkml:trace contextRef="#ctx0" brushRef="#br0">0 563 10112,'24'-9'146,"-17"5"150,1 1-1,0 1 1,0-1-1,0 1 1,15-2 0,-22 4 1325,1-1-938,38-37 214,2 2 1,78-51-1,104-46-137,-19 11-245,-183 108-671,87-50 687,-96 57-990,1 2 1,0 0-1,0 0 0,0 1 0,0 1 0,27-3 0,12 1-10015</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3.860"/>
    </inkml:context>
    <inkml:brush xml:id="br0">
      <inkml:brushProperty name="width" value="0.025" units="cm"/>
      <inkml:brushProperty name="height" value="0.025" units="cm"/>
    </inkml:brush>
  </inkml:definitions>
  <inkml:trace contextRef="#ctx0" brushRef="#br0">0 0 8192,'0'0'3328,"5"8"-2582,37 57 626,60 85 753,-83-125-1805,0-2 1,2 0-1,44 37 1,-3-14 244,90 49 0,-127-76-1118,-17-11-1688,0-2-8276</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4.253"/>
    </inkml:context>
    <inkml:brush xml:id="br0">
      <inkml:brushProperty name="width" value="0.025" units="cm"/>
      <inkml:brushProperty name="height" value="0.025" units="cm"/>
    </inkml:brush>
  </inkml:definitions>
  <inkml:trace contextRef="#ctx0" brushRef="#br0">0 520 13184,'10'-1'58,"36"-6"33,-44 7-54,0-1-1,-1 1 0,1 0 1,0-1-1,-1 0 1,1 1-1,-1-1 1,1 0-1,-1 0 0,1 0 1,-1 0-1,0 0 1,1 0-1,-1 0 1,0 0-1,0-1 1,0 1-1,0 0 0,0-1 1,0 1-1,0-1 1,-1 1-1,2-3 1,0-4 104,1-1 0,0 1-1,0 0 1,0 0 0,1 0 0,1 1 0,-1-1 0,1 1 0,0 0 0,1 0 0,0 1 0,0 0 0,0 0 0,1 0 0,0 0 0,13-7 0,13-6 118,0 2-1,61-23 1,-16 8 24,216-135 101,-273 155-302,1 0-1,31-12 1,14 2-2822,-18 9-7948</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4.930"/>
    </inkml:context>
    <inkml:brush xml:id="br0">
      <inkml:brushProperty name="width" value="0.025" units="cm"/>
      <inkml:brushProperty name="height" value="0.025" units="cm"/>
    </inkml:brush>
  </inkml:definitions>
  <inkml:trace contextRef="#ctx0" brushRef="#br0">0 0 15488,'0'0'512,"6"2"-256,21 11 115,-1 1 1,0 1-1,39 31 1,-30-22-195,9 8-36,1-3-1,2-1 0,1-3 0,1-2 0,1-2 1,77 22-1,-93-35-356,20 5-362,-18-1-3108,-20-6-5999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4.265"/>
    </inkml:context>
    <inkml:brush xml:id="br0">
      <inkml:brushProperty name="width" value="0.05" units="cm"/>
      <inkml:brushProperty name="height" value="0.05" units="cm"/>
    </inkml:brush>
  </inkml:definitions>
  <inkml:trace contextRef="#ctx0" brushRef="#br0">1 168 2304,'12'-10'254,"5"-6"-214,-8 0 4402,-9 35 1824,9 5-3847,23 29-2990,-14-24 1182,-7-2-360,0 0 1,-2 1-1,-1 0 0,-1 0 1,-2 1-1,3 45 0,3 7 16,-5-40-68,1-1-1,2 0 0,2-1 0,2 0 0,1-1 0,26 49 0,-32-72-33,-1 0 1,0 1-1,8 32 0,-15-47 454,0-24-235,1-6-354,2 0-1,1 0 1,0 0 0,17-51-1,50-107 100,-66 174-129,21-41 32,3 1 1,48-68-1,-10 17-1,-56 85-25,90-156 266,-97 168-230,0 1 1,0 0 0,0 0-1,1 0 1,8-8 0,-9 12 3149</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5.359"/>
    </inkml:context>
    <inkml:brush xml:id="br0">
      <inkml:brushProperty name="width" value="0.025" units="cm"/>
      <inkml:brushProperty name="height" value="0.025" units="cm"/>
    </inkml:brush>
  </inkml:definitions>
  <inkml:trace contextRef="#ctx0" brushRef="#br0">0 484 13184,'15'6'164,"-10"-4"-41,0 1 0,0-1-1,0 0 1,0-1 0,1 0 0,7 2 0,-14-4-40,0-1 0,0 1 0,0 0 0,0-1 1,1 1-1,-1 0 0,0-1 0,1 1 0,-1-1 1,1 1-1,-1-1 0,1 1 0,0-1 0,0 1 1,0-1-1,0 1 0,0-1 0,0 0 0,0-1 1,3-1 1,-1-1 0,1 1 1,0 0-1,0 0 0,1 0 1,-1 1-1,1-1 0,0 1 1,6-5-1,45-25 271,-19 12-136,164-129 456,-149 109-606,18-18-638,-39 32-999,2 0 0,44-26 0,-44 35-6859</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6.062"/>
    </inkml:context>
    <inkml:brush xml:id="br0">
      <inkml:brushProperty name="width" value="0.025" units="cm"/>
      <inkml:brushProperty name="height" value="0.025" units="cm"/>
    </inkml:brush>
  </inkml:definitions>
  <inkml:trace contextRef="#ctx0" brushRef="#br0">0 0 12032,'63'38'298,"-61"-37"44,-6-2 171,-1 2 462,9 8-522,43 55 1168,-26-30-1150,1 0 1,36 41-1,-47-61-360,2-2 1,0 0-1,0 0 0,1-1 0,1-1 1,0 0-1,29 14 0,-2-8 56,-28-11-171,0 0 1,1 2-1,-2-1 1,20 14-1,-22-8-371,-11-1-2727,-4-4-7244</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6.462"/>
    </inkml:context>
    <inkml:brush xml:id="br0">
      <inkml:brushProperty name="width" value="0.025" units="cm"/>
      <inkml:brushProperty name="height" value="0.025" units="cm"/>
    </inkml:brush>
  </inkml:definitions>
  <inkml:trace contextRef="#ctx0" brushRef="#br0">1 451 14976,'10'3'3,"26"2"38,-35-5-38,1 0 1,-1 0-1,0 0 1,1 0 0,-1 0-1,0 0 1,1 0 0,-1 0-1,0-1 1,1 1 0,-1-1-1,0 1 1,0-1 0,1 0-1,-1 1 1,0-1 0,0 0-1,0 0 1,0 1 0,0-1-1,0 0 1,1-2 0,12-30 241,-12 26-189,1 1 0,-1 0 1,1 0-1,0 0 1,0 0-1,6-7 1,0 3 41,0 1 0,1 0 1,0 0-1,0 1 1,1 0-1,0 1 1,18-10-1,92-32 381,-46 20-231,22-13-237,119-70-1,-169 84-2271,-1 2-8021</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7.314"/>
    </inkml:context>
    <inkml:brush xml:id="br0">
      <inkml:brushProperty name="width" value="0.025" units="cm"/>
      <inkml:brushProperty name="height" value="0.025" units="cm"/>
    </inkml:brush>
  </inkml:definitions>
  <inkml:trace contextRef="#ctx0" brushRef="#br0">0 1 6656,'0'0'3584,"2"8"-2731,2 11-494,22 85 1645,-22-90-1747,1-1-1,0-1 1,2 1 0,-1-1-1,1 0 1,11 14 0,0-3 102,-8-9-171,0-1-1,1-1 1,22 19-1,23 16 177,-34-27-272,1-1 1,0-1-1,1-1 0,1-1 0,50 23 0,-52-33-536,-6-5-2802,-7-1-5863</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7.724"/>
    </inkml:context>
    <inkml:brush xml:id="br0">
      <inkml:brushProperty name="width" value="0.025" units="cm"/>
      <inkml:brushProperty name="height" value="0.025" units="cm"/>
    </inkml:brush>
  </inkml:definitions>
  <inkml:trace contextRef="#ctx0" brushRef="#br0">1 176 11904,'56'28'149,"-54"-27"-119,-1 0-1,0-1 1,1 1 0,-1 0-1,1-1 1,0 1 0,-1-1 0,1 0-1,-1 1 1,1-1 0,-1 0-1,1 0 1,0 0 0,-1 0-1,1 0 1,1-1 0,10-12 1029,-12 11-987,0 0 1,1 0-1,-1 1 0,0-1 1,0 0-1,1 1 0,-1-1 1,1 1-1,0 0 0,-1 0 1,3-2-1,22-8 685,41-13 0,-3 3-351,37-25 76,-63 27-1193,74-26 1,-102 43-109,0-1 0,1 1 0,-1 1-1,17-1 1,4 2-6583</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8.507"/>
    </inkml:context>
    <inkml:brush xml:id="br0">
      <inkml:brushProperty name="width" value="0.025" units="cm"/>
      <inkml:brushProperty name="height" value="0.025" units="cm"/>
    </inkml:brush>
  </inkml:definitions>
  <inkml:trace contextRef="#ctx0" brushRef="#br0">1 0 12800,'0'0'917,"6"6"-405,48 47 875,80 102-1,-97-114-981,2-1 1,1-2-1,90 64 0,-69-57-2474,67 65 0,-112-93-7680</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8.923"/>
    </inkml:context>
    <inkml:brush xml:id="br0">
      <inkml:brushProperty name="width" value="0.025" units="cm"/>
      <inkml:brushProperty name="height" value="0.025" units="cm"/>
    </inkml:brush>
  </inkml:definitions>
  <inkml:trace contextRef="#ctx0" brushRef="#br0">1 443 13568,'108'6'277,"-106"-7"-153,0-1-1,0 0 1,-1 0 0,1 0-1,0 0 1,-1 0 0,1 0 0,-1 0-1,0 0 1,0-1 0,0 1-1,0 0 1,0-1 0,0 1 0,0-5-1,9-18 159,84-110 635,-74 105-1081,1 1-1,2 2 1,1 0-1,1 2 1,2 0-1,53-38 1,-74 59-194,-3 2-34,0 0 1,0 0-1,0 0 0,0 0 1,1 1-1,-1-1 0,1 1 1,6-2-1,6 0-7501</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9.704"/>
    </inkml:context>
    <inkml:brush xml:id="br0">
      <inkml:brushProperty name="width" value="0.025" units="cm"/>
      <inkml:brushProperty name="height" value="0.025" units="cm"/>
    </inkml:brush>
  </inkml:definitions>
  <inkml:trace contextRef="#ctx0" brushRef="#br0">1 0 13568,'56'31'128,"-54"-30"-67,0 1 0,0-1 0,0 1 1,-1-1-1,1 1 0,0 0 1,0 0-1,-1 0 0,0 0 0,1 0 1,-1 0-1,0 0 0,0 0 1,0 0-1,0 0 0,0 1 0,0-1 1,-1 1-1,1-1 0,-1 0 1,1 4-1,-1-2 45,0-1 0,1 0 0,0 0 1,0 0-1,0 0 0,0 0 0,0 0 0,3 5 1,113 144 1775,-51-71-1354,-50-63-497,2 0 0,0-1 0,1 0-1,1-2 1,0 0 0,1-1 0,0-2 0,28 13-1,-47-24-213,1 0-1,-1 0 0,1 0 0,-1 1 0,0-1 0,0 1 0,0-1 0,0 1 1,0 0-1,0 0 0,0 0 0,0 0 0,-1 0 0,1 0 0,-1 1 1,0-1-1,1 0 0,-1 1 0,0-1 0,1 5 0,4 15-9778</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50.141"/>
    </inkml:context>
    <inkml:brush xml:id="br0">
      <inkml:brushProperty name="width" value="0.025" units="cm"/>
      <inkml:brushProperty name="height" value="0.025" units="cm"/>
    </inkml:brush>
  </inkml:definitions>
  <inkml:trace contextRef="#ctx0" brushRef="#br0">0 522 14720,'9'-1'13,"31"-1"163,-39 1-166,1 1-1,-1 0 1,1 0 0,0-1 0,-1 1 0,0-1 0,1 1-1,-1-1 1,1 0 0,-1 1 0,0-1 0,1 0-1,-1 0 1,0 0 0,0 0 0,1 0 0,-1 0 0,0-1-1,0 1 1,-1 0 0,3-3 0,-3-12 613,0 15-593,0 0 1,0 0-1,0-1 0,0 1 1,0 0-1,0 0 1,0-1-1,0 1 0,0 0 1,1 0-1,-1 0 1,0-1-1,1 1 0,-1 0 1,2-2-1,77-110 866,-55 71-739,63-102 617,-76 128-828,2 0 1,0 1-1,1 0 0,0 1 0,1 1 1,22-16-1,-1 6-2357,0 1-7999</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51.256"/>
    </inkml:context>
    <inkml:brush xml:id="br0">
      <inkml:brushProperty name="width" value="0.025" units="cm"/>
      <inkml:brushProperty name="height" value="0.025" units="cm"/>
    </inkml:brush>
  </inkml:definitions>
  <inkml:trace contextRef="#ctx0" brushRef="#br0">0 0 15232,'13'22'28,"-3"-4"103,0-1 1,1 0 0,25 28-1,24 14 658,3-3 1,119 80-1,-152-117-715,87 64 325,-100-70-332,-1 1 1,-1 0 0,0 2-1,21 28 1,-25-28-67,2 4-222,1-1 0,17 18 0,-29-35-2424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5.721"/>
    </inkml:context>
    <inkml:brush xml:id="br0">
      <inkml:brushProperty name="width" value="0.05" units="cm"/>
      <inkml:brushProperty name="height" value="0.05" units="cm"/>
    </inkml:brush>
  </inkml:definitions>
  <inkml:trace contextRef="#ctx0" brushRef="#br0">0 162 9856,'0'0'5653,"2"5"-5418,99 318 1706,-86-262-1786,-12-44-81,1 1 0,0-1 0,1 0 0,1 0 0,1-1 0,1 0-1,15 25 1,-10-22 15,0 0-1,-1 1 1,-1 0-1,-1 1 0,0 0 1,6 25-1,-13-28 99,-3-14-135,1 0 0,-1 0 0,1-1 0,0 1 0,0 0 0,0 0 0,1-1 0,-1 1 0,1-1 0,0 1 0,4 4 0,-6-7 54,13-23 22,57-144-75,24-46 22,-30 93-342,51-100-618,-91 168 229,20-41-1037,-10 34-2208,-33 53 1317</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51.688"/>
    </inkml:context>
    <inkml:brush xml:id="br0">
      <inkml:brushProperty name="width" value="0.025" units="cm"/>
      <inkml:brushProperty name="height" value="0.025" units="cm"/>
    </inkml:brush>
  </inkml:definitions>
  <inkml:trace contextRef="#ctx0" brushRef="#br0">0 483 14464,'21'4'28,"-14"-2"4,1 0 1,-1-1-1,1 0 1,0-1 0,0 1-1,15-3 1,-20 1 18,-1 0 1,1 0 0,-1-1 0,1 1 0,-1-1 0,0 0 0,1 1 0,-1-1 0,3-4 0,9-7 197,302-176 1814,-164 104-1588,-115 64-386,9-5 112,73-54 0,-109 72-324,0 1 0,23-12 0,5 1-2921,-22 11-7196</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52.384"/>
    </inkml:context>
    <inkml:brush xml:id="br0">
      <inkml:brushProperty name="width" value="0.025" units="cm"/>
      <inkml:brushProperty name="height" value="0.025" units="cm"/>
    </inkml:brush>
  </inkml:definitions>
  <inkml:trace contextRef="#ctx0" brushRef="#br0">1 0 11776,'0'0'256,"5"6"42,125 116 1842,-62-62-1250,211 182 1648,-151-152-1937,-2-1-1970,-125-88 1059,1 0 0,-1 0 0,0 0 0,0 1-1,0-1 1,0 0 0,0 1 0,0-1 0,0 1 0,0-1 0,0 1-1,0 2 1,1 6-8436</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52.768"/>
    </inkml:context>
    <inkml:brush xml:id="br0">
      <inkml:brushProperty name="width" value="0.025" units="cm"/>
      <inkml:brushProperty name="height" value="0.025" units="cm"/>
    </inkml:brush>
  </inkml:definitions>
  <inkml:trace contextRef="#ctx0" brushRef="#br0">0 924 13056,'24'6'69,"-14"-3"75,0-1 0,0 0 0,0-1 0,16 1 0,-25-2 368,-2-17 1387,3 12-1801,0 0 0,0 0 0,1 0 0,0 1 0,-1-1 0,2 1 0,-1 0 0,0 0 0,1 0 0,0 0 0,0 1 0,5-5 0,11-5 187,30-17 1,-40 24-190,135-71 375,-70 40-137,-1-4-1,95-70 1,155-161-1248,-245 203-967,157-138-9617</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13.557"/>
    </inkml:context>
    <inkml:brush xml:id="br0">
      <inkml:brushProperty name="width" value="0.025" units="cm"/>
      <inkml:brushProperty name="height" value="0.025" units="cm"/>
      <inkml:brushProperty name="color" value="#008C3A"/>
    </inkml:brush>
  </inkml:definitions>
  <inkml:trace contextRef="#ctx0" brushRef="#br0">89 0 16000,'9'5'343,"1"1"0,-1 0 1,-1 1-1,1 0 1,-1 0-1,0 1 0,-1 0 1,1 0-1,9 16 1,24 25 936,-30-38-1088,-1 1 0,0 1 1,-1 0-1,0 0 0,-1 1 0,7 16 0,30 91 400,-43-114-566,0-1 3,4 8 32,-1 1 0,-1 0 0,0 0 0,-1 0 0,0 0 0,-2 0 0,1 1 0,-2-1 1,-2 26-1,-17 145 282,13-102 186,-23 107 0,23-164-459,-1-1-1,-1-1 1,-1 1-1,-2-1 1,0-1-1,-2 0 0,-1-1 1,-19 27-1,9-22-69,-54 48 0,64-63 0,-22 28 0,27-30 0,0 0 0,-17 15 0,24-24 0,0-2 0,-1 1 0,4-1-97,13-5-6248</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15.740"/>
    </inkml:context>
    <inkml:brush xml:id="br0">
      <inkml:brushProperty name="width" value="0.025" units="cm"/>
      <inkml:brushProperty name="height" value="0.025" units="cm"/>
      <inkml:brushProperty name="color" value="#008C3A"/>
    </inkml:brush>
  </inkml:definitions>
  <inkml:trace contextRef="#ctx0" brushRef="#br0">102 324 12928,'0'0'1280,"-1"-2"-1024,-32-66 256,-9-17 485,39 75-920,-1 0 0,1 0 0,0 0 0,1-1 0,0 1 0,0-17 0,2 26-77,0 1 0,0-1 0,0 1 0,0-1 0,0 1 0,0-1 0,0 1 0,0-1 0,0 1 0,0 0 0,0-1 0,0 1 0,0-1 0,0 1 0,0-1 0,1 1 0,-1-1 0,0 1 0,0 0 0,1-1 0,-1 1 0,0 0 0,0-1 0,1 1 0,-1 0 0,1-1 0,-1 1 0,0 0 0,1-1 0,-1 1 0,0 0 0,2-1-1,13 7 1,12 20 0,-19-16 33,0 0 0,-1 0 0,0 1 0,-1 0-1,0 0 1,7 20 0,-11-24-13,0 0 0,0 1 0,-1-1 0,0 1 0,0-1 0,0 1 1,-1-1-1,0 1 0,-1-1 0,0 1 0,0-1 0,-3 11 0,4-17-18,0-1 0,0 1 0,0-1 1,0 1-1,0-1 0,-1 0 0,1 1 0,0-1 0,0 1 0,0-1 0,-1 0 1,1 1-1,0-1 0,0 0 0,-1 1 0,1-1 0,0 0 0,-1 1 0,1-1 0,0 0 1,-1 0-1,1 1 0,-1-1 0,1 0 0,0 0 0,-1 0 0,1 0 0,-1 1 0,1-1 1,0 0-1,-1 0 0,1 0 0,-1 0 0,-14-10 122,-11-25 79,23 31-197,-7-12-94,1 0 0,0-1 0,-7-21 0,12 28 42,1 1 0,1 0 0,0-1 0,0 1-1,0-1 1,2 0 0,-1 0 0,1-9 0,0 18 42,0 1 1,0-1 0,0 0 0,0 1 0,0-1 0,0 0 0,0 1-1,0-1 1,0 1 0,1-1 0,-1 0 0,0 1 0,0-1 0,0 1-1,1-1 1,-1 0 0,0 1 0,1-1 0,-1 1 0,0-1 0,1 1 0,-1-1-1,1 1 1,-1 0 0,1-1 0,-1 1 0,1-1 0,-1 1 0,1 0-1,-1 0 1,1-1 0,0 1 0,-1 0 0,1 0 0,-1 0 0,2-1 0,0 2-12,0-1 1,0 1 0,-1 0-1,1-1 1,0 1 0,0 0-1,-1 0 1,1 0 0,0 0-1,-1 1 1,3 1 0,35 42-210,-29-30 439,-1 1 1,-1-1 0,10 24 0,-16-33-138,0 1-1,0-1 0,0 1 1,0 0-1,-1-1 0,0 1 1,-1 0-1,0 0 0,0 0 1,0 0-1,-3 12 0,3-18-71,-1-1-1,1 0 0,-1 0 0,1 0 0,-1 0 0,1 0 1,-1 0-1,1 0 0,-1 0 0,1-1 0,-1 1 0,1 0 1,-1 0-1,1 0 0,-1 0 0,1-1 0,-1 1 0,1 0 1,0 0-1,-1-1 0,1 1 0,-1 0 0,1-1 0,0 1 0,-1-1 1,1 1-1,0 0 0,0-1 0,-1 1 0,1-1 0,-14-14 91,3 2-175,0-1 0,1 0 0,0-1 0,1-1 0,-12-28 0,17 34 27,1 0 0,0 0 0,1 0 0,0-1 0,0 1 1,1-1-1,0 1 0,1-1 0,1 0 0,2-19 0,-3 29 32,0-1 0,1 1 0,-1 0 0,0-1 0,0 1 0,1 0 0,-1 0 0,1 0 0,-1-1 0,1 1 0,0 0 0,-1 0 0,1 0 0,0 0 0,0 0 0,0 0 0,0 0 0,0 0 0,2-1 0,-2 2 14,-1 0 1,1-1-1,0 1 1,0 0-1,0 0 0,0 0 1,0 0-1,0 0 1,0 0-1,0 0 1,0 1-1,0-1 0,0 0 1,0 0-1,0 1 1,0-1-1,-1 1 0,1-1 1,0 1-1,1 0 1,2 2 22,0 0 0,0 1 0,0-1 0,-1 1 1,1 0-1,-1 0 0,0 1 0,4 5 0,0 6 166,1-1-1,-2 1 0,0 1 1,-1-1-1,0 1 0,-2-1 1,0 1-1,-1 1 0,0-1 0,-2 23 1,0-40-185,0 1 0,0 0 1,0-1-1,0 1 0,0 0 0,0 0 1,0-1-1,0 1 0,0 0 0,-1-1 1,1 1-1,0 0 0,-1-1 0,1 1 1,0 0-1,-1-1 0,1 1 0,-1 0 1,1-1-1,-1 1 0,1-1 1,-1 1-1,1-1 0,-1 0 0,1 1 1,-1-1-1,0 1 0,1-1 0,-1 0 1,0 1-1,1-1 0,-1 0 0,0 0 1,1 0-1,-1 0 0,0 1 0,0-1 1,1 0-1,-1 0 0,0 0 0,0-1 1,1 1-1,-1 0 0,0 0 1,1 0-1,-1 0 0,0-1 0,1 1 1,-1 0-1,0-1 0,1 1 0,-1 0 1,0-1-1,1 1 0,-2-2 0,-2-1-675,0 0-1,-1 0 0,1-1 0,0 1 0,1-1 0,-7-8 0,-5-9-8388</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18.338"/>
    </inkml:context>
    <inkml:brush xml:id="br0">
      <inkml:brushProperty name="width" value="0.025" units="cm"/>
      <inkml:brushProperty name="height" value="0.025" units="cm"/>
      <inkml:brushProperty name="color" value="#008C3A"/>
    </inkml:brush>
  </inkml:definitions>
  <inkml:trace contextRef="#ctx0" brushRef="#br0">191 267 10624,'0'0'4736,"-1"-3"-4502,-16-26-87,-2-6 366,-49-66 0,59 90-513,0-2 0,1 1 0,0-1 0,1-1 0,-7-17 0,38 50 150,16 19 117,-28-29-175,-1 1-1,0 1 1,-1 0 0,0 0 0,-1 1 0,0 0 0,12 22 0,-20-33-77,0 1-1,0 0 1,0 0-1,-1 0 0,1 0 1,0 0-1,-1 0 1,1 0-1,-1 1 0,0-1 1,0 0-1,0 0 1,0 0-1,0 0 0,0 0 1,-1 1-1,1-1 1,-1 0-1,-1 4 0,1-5-2,-1 1-1,1-1 0,-1 1 0,0-1 0,0 0 1,0 0-1,1 0 0,-1 0 0,0 0 0,0 0 1,0-1-1,-1 1 0,1-1 0,0 1 0,0-1 1,0 0-1,0 0 0,0 0 0,-3 0 0,-1 0-102,0-1 0,-1 1-1,1-1 1,0-1-1,0 1 1,0-1-1,0 0 1,0-1-1,1 1 1,-1-1-1,1 0 1,-1 0-1,1-1 1,0 0-1,0 0 1,1 0 0,-1 0-1,1-1 1,-7-9-1,7 9-7,0 0-1,1 0 1,-1-1-1,1 1 1,1-1-1,-1 0 1,1 0-1,0 0 1,0 0 0,1 0-1,-1-1 1,1 1-1,1 0 1,-1-1-1,1 1 1,1 0-1,-1-1 1,1 1-1,2-9 1,-3 13 80,0 0-1,1 0 1,-1 0 0,1 0 0,0 0-1,0 0 1,-1 0 0,1 0 0,0 0-1,1 1 1,-1-1 0,0 1 0,0-1-1,1 0 1,-1 1 0,1 0 0,-1-1-1,1 1 1,0 0 0,-1 0 0,1 0-1,0 0 1,0 0 0,0 0 0,0 1-1,0-1 1,-1 1 0,1-1-1,1 1 1,-1 0 0,0 0 0,0 0-1,0 0 1,0 0 0,0 0 0,0 0-1,0 1 1,0-1 0,0 1 0,0-1-1,-1 1 1,4 1 0,1 1 57,1 1 1,-1-1-1,1 2 1,-1-1-1,0 1 0,0 0 1,-1 0-1,0 0 1,0 1-1,6 7 1,-5-3 104,1-1 1,-2 1-1,1 0 1,-1 0 0,-1 1-1,0 0 1,0-1 0,-1 1-1,0 1 1,-1-1 0,-1 0-1,1 1 1,-2-1 0,-1 21-1,1-32-139,0 1-1,0-1 1,0 0 0,0 0-1,0 1 1,0-1-1,0 0 1,-1 0 0,1 1-1,0-1 1,0 0-1,0 0 1,0 0 0,-1 1-1,1-1 1,0 0-1,0 0 1,0 0 0,-1 0-1,1 0 1,0 1-1,0-1 1,-1 0 0,1 0-1,0 0 1,0 0-1,-1 0 1,1 0 0,0 0-1,-1 0 1,1 0-1,0 0 1,0 0-1,-1 0 1,1 0 0,0 0-1,0 0 1,-1 0 0,-15-7 18,-12-11-142,20 13-32,1-2-1,0 1 1,0-1 0,0 0 0,1 0-1,0 0 1,0-1 0,1 0 0,0-1-1,1 1 1,0-1 0,0 0 0,0 0 0,1 0-1,1 0 1,0 0 0,0-1 0,0 1-1,2-1 1,-1 1 0,1-12 0,0 21 150,0-1 0,0 0 0,0 0 0,0 0 0,0 0 0,0 0 0,0 0 0,0 1 0,0-1 0,1 0 0,-1 0 0,0 0 0,1 0 0,-1 0 0,0 1 0,1-1 0,-1 0 0,1 0 0,-1 1 1,1-1-1,-1 0 0,1 1 0,0-1 0,-1 1 0,1-1 0,0 1 0,-1-1 0,1 1 0,0-1 0,0 1 0,0 0 0,-1-1 0,1 1 0,0 0 0,0 0 0,0-1 0,0 1 0,0 0 0,0 0 0,-1 0 0,1 0 1,0 0-1,0 0 0,0 0 0,0 1 0,0-1 0,-1 0 0,1 0 0,0 1 0,0-1 0,0 1 0,-1-1 0,1 0 0,1 2 0,3 0 73,-1 1 1,0 0-1,0 0 0,0 0 0,0 1 0,-1-1 1,0 1-1,6 6 0,2 9 567,0 1 0,10 27 0,-18-39-467,0 1 1,0-1-1,-1 1 0,0 0 1,-1 0-1,0 0 0,0-1 1,-1 16-1,0-24-168,0 1 1,0-1-1,0 1 0,0-1 1,0 1-1,-1-1 0,1 1 1,0-1-1,0 1 0,0-1 1,-1 1-1,1-1 0,0 1 1,0-1-1,-1 1 0,1-1 1,0 0-1,-1 1 1,1-1-1,-1 0 0,1 1 1,0-1-1,-1 0 0,1 1 1,-1-1-1,1 0 0,-1 0 1,1 0-1,-1 1 0,1-1 1,-1 0-1,0 0 0,-19-5 116,14 2-97,1 0 1,-1-1-1,1 1 0,0-1 0,-5-5 0,5 3-154,0-1-1,0-1 1,0 1 0,1-1-1,0 0 1,1 0-1,-1 0 1,2 0-1,-1 0 1,1-1-1,0 1 1,1-1-1,0 0 1,0 0-1,1 1 1,0-1-1,1 0 1,2-15-1,-3 24 124,0-1-1,0 1 0,0-1 1,0 1-1,0 0 1,0-1-1,0 1 0,1-1 1,-1 1-1,0 0 1,0-1-1,0 1 0,0 0 1,1-1-1,-1 1 1,0 0-1,0-1 0,1 1 1,-1 0-1,0-1 1,0 1-1,1 0 0,-1 0 1,0-1-1,1 1 1,-1 0-1,1 0 0,-1 0 1,0-1-1,1 1 1,-1 0-1,1 0 0,-1 0 1,0 0-1,1 0 1,-1 0-1,1 0 0,-1 0 1,1 0-1,13 14-73,8 24 250,-22-38-165,6 13 94,28 67 621,-32-73-566,0 0 0,0 1 1,0-1-1,-1 1 0,0-1 0,0 1 0,-1-1 0,0 1 1,-1 8-1,1-15-148,-1-1 1,1 0-1,0 0 0,0 0 1,0 1-1,0-1 0,0 0 1,0 0-1,0 0 1,0 1-1,0-1 0,0 0 1,0 0-1,-1 0 0,1 0 1,0 0-1,0 1 1,0-1-1,0 0 0,0 0 1,-1 0-1,1 0 0,0 0 1,0 0-1,0 0 1,-1 1-1,1-1 0,0 0 1,0 0-1,0 0 1,0 0-1,-1 0 0,1 0 1,0 0-1,0 0 0,0 0 1,-1 0-1,1 0 1,0 0-1,-1 0 0,-10-6 189,-11-14 91,20 19-278,-6-8-123,0 0-1,0-1 0,1 1 1,0-2-1,1 1 0,0-1 1,0 0-1,1 0 0,1 0 1,0-1-1,1 1 1,0-1-1,0 0 0,1 0 1,0-23-1,2 35 114,0-1 1,0 0-1,0 1 1,-1-1 0,1 0-1,0 1 1,0-1-1,1 1 1,-1-1-1,0 0 1,0 1-1,0-1 1,0 1 0,0-1-1,1 1 1,-1-1-1,0 0 1,0 1-1,1-1 1,-1 1-1,0-1 1,1 1-1,-1-1 1,1 1 0,-1 0-1,1-1 1,-1 1-1,1-1 1,-1 1-1,1 0 1,-1 0-1,2-1 1,-1 1 4,0 0 0,1 0 0,-1 1 0,0-1 1,0 0-1,1 1 0,-1-1 0,0 1 0,0-1 0,1 1 0,-1 0 1,0-1-1,2 3 0,33 32 380,-30-27-228,0 0 1,0 1 0,0 0 0,-1 0 0,-1 0 0,1 1 0,-2 0 0,1 0-1,-1 0 1,-1 0 0,2 11 0,-4-20-200,0-1 0,0 0-1,0 0 1,0 0 0,0 1 0,0-1-1,0 0 1,0 0 0,0 0-1,0 1 1,0-1 0,0 0 0,0 0-1,0 1 1,0-1 0,0 0 0,0 0-1,0 0 1,-1 0 0,1 1 0,0-1-1,0 0 1,0 0 0,0 0 0,0 0-1,-1 1 1,1-1 0,0 0-1,0 0 1,0 0 0,0 0 0,-1 0-1,1 0 1,0 1 0,0-1 0,0 0-1,-1 0 1,1 0 0,0 0 0,0 0-1,-1 0 1,1 0 0,0 0 0,0 0-1,0 0 1,-1 0 0,1 0-1,0 0 1,0 0 0,0 0 0,-1-1-1,1 1 1,0 0 0,0 0 0,0 0-1,-1 0 1,1 0-32,-8-2-10118</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20.533"/>
    </inkml:context>
    <inkml:brush xml:id="br0">
      <inkml:brushProperty name="width" value="0.025" units="cm"/>
      <inkml:brushProperty name="height" value="0.025" units="cm"/>
      <inkml:brushProperty name="color" value="#008C3A"/>
    </inkml:brush>
  </inkml:definitions>
  <inkml:trace contextRef="#ctx0" brushRef="#br0">143 221 14080,'0'0'2431,"-2"-2"-2196,-79-128 657,72 114-867,-21-44-25,42 63 0,5 5 0,-5 0 68,0 1-1,-1 0 0,0 0 1,0 1-1,-1 1 0,-1 0 0,0 0 1,0 0-1,-1 2 0,0-1 1,-1 1-1,9 23 0,-15-36-61,-1 1 0,0-1 0,0 0 1,0 1-1,0-1 0,0 0 0,1 1 0,-1-1 0,0 0 0,0 1 1,0-1-1,0 1 0,0-1 0,0 0 0,0 1 0,0-1 0,0 0 0,0 1 1,-1-1-1,1 0 0,0 1 0,0-1 0,0 0 0,0 1 0,0-1 1,-1 0-1,1 1 0,0-1 0,0 0 0,0 0 0,-1 1 0,1-1 0,0 0 1,-1 0-1,1 1 0,0-1 0,0 0 0,-1 0 0,1 0 0,0 1 1,-1-1-1,1 0 0,-1 0 0,-21-3 12,-22-17-178,35 12-6,0 1 1,0-1-1,1-1 0,1 0 0,-1 0 1,1 0-1,1-1 0,0 0 0,0 0 1,1 0-1,0-1 0,-5-21 0,9 32 153,1 0-1,0-1 0,0 1 0,0-1 0,0 1 0,0-1 0,-1 1 0,1 0 1,0-1-1,0 1 0,0-1 0,0 1 0,0-1 0,0 1 0,0-1 0,1 1 1,-1-1-1,0 1 0,0 0 0,0-1 0,0 1 0,0-1 0,1 1 0,-1 0 1,0-1-1,0 1 0,1-1 0,-1 1 0,0 0 0,1-1 0,-1 1 0,0 0 1,1-1-1,17 3-69,16 15 147,-26-10 101,1-1 1,-1 1-1,-1 1 0,0 0 0,0 0 1,0 0-1,-1 1 0,0-1 1,-1 2-1,0-1 0,0 0 1,-1 1-1,0 0 0,-1 0 1,4 19-1,-7-29-161,0 1 0,0-1 0,0 0 0,0 1 0,0-1 0,0 0 0,0 1 0,0-1 0,0 0 0,0 1 0,0-1 0,0 0 1,-1 1-1,1-1 0,0 0 0,0 1 0,0-1 0,0 0 0,0 1 0,-1-1 0,1 0 0,0 1 0,0-1 0,-1 0 0,1 0 0,0 0 0,0 1 0,-1-1 0,1 0 0,0 0 0,-1 0 0,1 1 0,0-1 0,-1 0 0,1 0 0,0 0 0,-1 0 0,1 0 0,-19-3 218,-18-15 60,29 11-304,1 0 0,-1-1 0,1 0 0,1 0 1,-1 0-1,-7-15 0,-28-58-202,40 77 217,2 4-9,-1-1 0,1 0 0,-1 1 0,1-1 0,-1 0 0,1 0-1,0 1 1,-1-1 0,1 0 0,0 0 0,-1 0 0,1 1-1,0-1 1,0 0 0,0 0 0,0 0 0,0 0 0,0 1 0,0-1-1,0 0 1,0 0 0,0 0 0,0 0 0,1 0 0,-1 1 0,0-1-1,1 0 1,-1-1 0,2 2 11,-1 0-1,0 0 0,0 0 1,0 0-1,1 0 1,-1 0-1,0 1 1,0-1-1,0 0 1,1 1-1,-1-1 1,0 0-1,0 1 1,0 0-1,0-1 0,1 2 1,46 32 183,-35-21 65,-2 1 0,1 1-1,-2 0 1,0 0 0,-1 1-1,-1 0 1,12 30 0,-20-45-239,0-1 0,0 0 0,0 0 0,1 1 0,-1-1-1,0 0 1,0 1 0,0-1 0,0 0 0,1 1 0,-1-1 0,0 0 0,0 1 0,0-1 0,0 0 0,0 1 0,0-1 0,0 0 0,0 1 0,0-1 0,0 0 0,0 1 0,0-1 0,0 0 0,-1 1 0,1-1 0,0 0 0,0 1 0,0-1 0,0 0 0,0 1 0,-1-1 0,1 0 0,0 0-1,0 1 1,-1-1 0,1 1 0,-14-6 203,-15-14 54,15 5-349,0 0 0,1-1 0,-12-18 0,20 26 47,0 0-1,1-1 1,0 1-1,1-1 0,0 0 1,0 0-1,0 0 1,1 0-1,-2-16 0,4 24 39,-1-1-1,1 1 1,0-1-1,0 0 0,0 1 1,0-1-1,0 1 0,0-1 1,0 0-1,0 1 1,0-1-1,1 1 0,-1-1 1,0 0-1,0 1 0,0-1 1,1 1-1,-1-1 1,0 1-1,1-1 0,-1 1 1,0-1-1,1 1 0,-1-1 1,1 1-1,-1 0 1,1-1-1,-1 1 0,1 0 1,-1-1-1,1 1 0,1-1-9,-1 1 0,1 0 0,-1 0-1,0 0 1,1 1 0,-1-1 0,0 0 0,1 0-1,-1 1 1,0-1 0,1 1 0,1 1-1,35 22-210,-28-14 313,0 0-1,-1 0 1,1 0 0,9 17-1,-15-21-45,-1 0 0,1 0 1,-1 0-1,-1 0 0,1 1 0,-1-1 0,0 1 0,-1-1 0,1 1 1,0 13-1,-2-20-42,-1 1 1,1-1 0,0 1-1,-1-1 1,1 1 0,0-1 0,-1 1-1,1-1 1,-1 1 0,1-1-1,0 0 1,-1 1 0,1-1-1,-1 0 1,1 1 0,-1-1-1,1 0 1,-1 0 0,0 0 0,1 1-1,-1-1 1,1 0 0,-1 0-1,1 0 1,-1 0 0,1 0-1,-1 0 1,0 0 0,1 0-1,-1 0 1,1 0 0,-1 0 0,1-1-1,-1 1 1,0 0 0,1 0-1,-1-1 1,1 1 0,-1 0-1,0-1 1,-26-9 35,20 6-49,-2 0-164,0 0 0,1 0-1,-1-1 1,1 0 0,0-1 0,0 0-1,1 0 1,0-1 0,0 0-1,0 0 1,1-1 0,-6-8-1,8-1-3449,4 9-6443</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21.518"/>
    </inkml:context>
    <inkml:brush xml:id="br0">
      <inkml:brushProperty name="width" value="0.025" units="cm"/>
      <inkml:brushProperty name="height" value="0.025" units="cm"/>
      <inkml:brushProperty name="color" value="#008C3A"/>
    </inkml:brush>
  </inkml:definitions>
  <inkml:trace contextRef="#ctx0" brushRef="#br0">0 56 11776,'0'0'1664,"22"-22"-363,-9 15-642,-12 6-608,0 1 0,1-1 0,-1 0-1,0 1 1,0-1 0,1 0 0,-1 0 0,0 0-1,0 0 1,0 0 0,0 0 0,0 0 0,0-1-1,0 1 1,1-3 0,0 1-1435,-2-3-3355</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23.022"/>
    </inkml:context>
    <inkml:brush xml:id="br0">
      <inkml:brushProperty name="width" value="0.025" units="cm"/>
      <inkml:brushProperty name="height" value="0.025" units="cm"/>
      <inkml:brushProperty name="color" value="#008C3A"/>
    </inkml:brush>
  </inkml:definitions>
  <inkml:trace contextRef="#ctx0" brushRef="#br0">222 103 8704,'0'0'2965,"26"26"2624,-30-28-5411,0 1-1,0 0 1,1-1-1,-1 0 1,0 0-1,0 0 1,1-1-1,-1 1 1,1-1-1,0 0 1,-4-4-1,-10-8-3,-26-10-110,32 20-50,0-1 1,1-1-1,0 0 0,0 0 0,-11-10 0,21 17-14,0 0-1,0-1 0,0 1 0,0 0 1,-1 0-1,1 0 0,0 0 1,0 0-1,0 0 0,0-1 0,0 1 1,0 0-1,-1 0 0,1 0 0,0 0 1,0 0-1,0-1 0,0 1 1,0 0-1,0 0 0,0 0 0,0-1 1,0 1-1,0 0 0,0 0 1,0 0-1,0-1 0,0 1 0,0 0 1,0 0-1,0 0 0,0 0 0,0-1 1,0 1-1,0 0 0,0 0 1,0 0-1,0 0 0,0-1 0,1 1 1,-1 0-1,0 0 0,0 0 0,0 0 1,0-1-1,0 1 0,0 0 1,1 0-1,-1 0 0,0 0 0,0 0 1,0 0-1,0 0 0,1 0 0,16-2-87,19 7-40,-17 1 128,0 0 0,22 11 0,-35-14 0,0 0 0,-1 0 0,1 1 0,-1 0 0,1 0 0,-1 0 0,0 1 0,-1 0 0,1 0 0,6 9 0,-11-13 9,0 0-1,1 0 1,-1 0-1,0 0 1,0 0-1,0 0 1,0 0-1,0 0 1,0 0-1,0 0 1,0 0-1,0 0 1,0 0-1,0 0 1,-1 0-1,1 0 1,0 0-1,-1 0 1,1 0-1,-1 0 1,1-1-1,-1 1 1,1 0-1,-1 0 1,0 0 0,1-1-1,-1 1 1,0 0-1,0-1 1,1 1-1,-1 0 1,0-1-1,0 1 1,0-1-1,0 0 1,-1 1-1,-2 2 42,-1-1-1,1 0 1,-1 0-1,1 0 1,-1-1-1,-7 2 1,2-2-40,0 0 1,0 0 0,-1-1-1,1-1 1,0 1 0,0-2-1,0 0 1,0 0 0,0 0-1,0-1 1,0-1 0,1 0-1,-1 0 1,1-1 0,0 0-1,1 0 1,-1-1 0,1 0-1,-14-14 1,22 19-17,-1 1-1,1 0 1,-1-1-1,1 1 1,0 0-1,-1-1 1,1 1-1,0 0 0,-1-1 1,1 1-1,0-1 1,-1 1-1,1 0 1,0-1-1,0 1 1,0-1-1,-1 1 1,1-1-1,0 1 1,0-1-1,0 1 1,0-1-1,0 1 1,0-1-1,0 1 1,0-1-1,0 1 1,0-1-1,0 1 1,0-1-1,1 1 1,-1-1-1,0 0 1,18-1-163,22 11-38,-17-2 193,-9-4 13,-1 1 0,0 0 0,0 1 1,-1 0-1,1 1 0,-1 1 1,-1 0-1,1 0 0,13 13 0,23 22 236,-82-57 149,-63-39-337,66 38-199,-38-26 1,65 38 129,7 3-11,15 4-45,25 9-24,-36-9 106,93 32 433,-86-29-361,-1 0 0,0 1 0,-1 0 0,0 1-1,15 13 1,-74-27 308,-70-19-512,38 9 0,77 16 96,1 0 0,0 0-1,-1 0 1,1-1 0,0 1 0,-1 0-1,1-1 1,0 1 0,0-1-1,-1 0 1,1 1 0,0-1 0,0 0-1,0 0 1,0 1 0,0-1-1,0 0 1,0 0 0,0 0-1,0 0 1,1 0 0,-1-1 0,0 1-1,1 0 1,-1 0 0,1 0-1,-1-1 1,1 1 0,-1 0 0,1-1-1,0 1 1,0-2 0,0 1 0,0 1 0,1 0 1,0-1-1,-1 1 0,1 0 1,0 0-1,0 0 0,-1-1 1,1 1-1,0 0 0,0 0 0,0 0 1,1 0-1,-1 0 0,0 1 1,0-1-1,0 0 0,1 1 1,-1-1-1,0 0 0,1 1 1,-1-1-1,0 1 0,1 0 1,-1 0-1,1-1 0,-1 1 0,0 0 1,1 0-1,1 0 0,9 0 47,0 0-1,0 0 0,0 1 0,0 0 1,0 1-1,-1 1 0,1-1 0,20 9 0,-32-10-3,0-1-1,1 0 1,-1 0-1,0 0 0,1 0 1,-1 0-1,0 0 0,1 0 1,-1 0-1,0 1 1,0-1-1,1 0 0,-1 0 1,0 0-1,1 1 1,-1-1-1,0 0 0,0 0 1,0 1-1,1-1 0,-1 0 1,0 0-1,0 1 1,0-1-1,0 0 0,0 1 1,1-1-1,-1 0 1,0 1-1,0-1 0,0 0 1,0 1-1,0-1 0,0 0 1,0 1-1,-12 2-113,-19-5-616,-11-8-2566,21 2-7061</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25.731"/>
    </inkml:context>
    <inkml:brush xml:id="br0">
      <inkml:brushProperty name="width" value="0.025" units="cm"/>
      <inkml:brushProperty name="height" value="0.025" units="cm"/>
      <inkml:brushProperty name="color" value="#008C3A"/>
    </inkml:brush>
  </inkml:definitions>
  <inkml:trace contextRef="#ctx0" brushRef="#br0">261 102 9984,'38'19'1763,"-33"-17"133,-22-7-834,11 3-1047,-70-20 1239,-66-23-439,139 43-801,-31-12 188,34 14-198,-1 0 0,0-1 0,1 1 0,-1 0 0,0 0 0,1-1 0,-1 1 0,0-1 0,1 1 0,-1 0 0,0-1 0,1 1 0,-1-1 0,1 1 0,-1-1 0,1 0 0,-1 1-1,1-1 1,0 1 0,-1-1 0,1 0 0,0 0 0,-1 1 0,1-1 0,0 0 0,0 1 0,0-1 0,0 0 0,-1 0 0,1 1 0,0-1 0,0 0 0,0 0 0,1 1 0,-1-1 0,0-1-1,2 0 0,-1 1 0,1 0 0,0 0 0,-1 0 0,1 1 0,0-1 0,0 0 0,-1 0-1,1 1 1,0-1 0,0 1 0,0 0 0,0 0 0,0-1 0,0 1 0,0 1 0,3-1-1,37 4 86,-38-3-78,22 2 139,0 2 0,-1 1 1,0 1-1,0 1 0,41 19 1,-65-26-136,0-1 1,0 1-1,0-1 0,-1 1 1,1-1-1,0 1 1,0-1-1,0 1 1,0 0-1,0-1 0,-1 1 1,1 0-1,0 0 1,-1 0-1,1-1 0,-1 1 1,1 0-1,-1 0 1,1 0-1,-1 0 1,1 0-1,-1 0 0,0 0 1,0 0-1,1 0 1,-1 2-1,-1-2 0,1 0 1,-1 0-1,0 0 0,1-1 1,-1 1-1,0 0 0,0 0 0,0 0 1,1-1-1,-1 1 0,0 0 1,0-1-1,0 1 0,0-1 0,0 1 1,0-1-1,0 0 0,0 1 1,0-1-1,-1 0 0,1 0 1,0 0-1,0 0 0,-2 0 0,-13 1-179,1-1 0,-1 0-1,1-1 1,0-1 0,-1-1-1,-23-6 1,2-3-462,-51-24 1,87 36 598,0 0 0,0-1 0,-1 1 0,1-1 0,0 1 0,0-1 0,0 1 0,0-1 0,0 0 0,0 0 0,0 1 0,0-1 1,0 0-1,0 0 0,0 0 0,0 0 0,1 0 0,-1 0 0,0 0 0,1 0 0,-1-1 0,1 1 0,-1 0 0,1-2 0,0 2 7,1 0 1,0 0-1,-1 1 0,1-1 0,0 0 0,0 1 1,0-1-1,0 0 0,0 1 0,0-1 1,0 1-1,0-1 0,0 1 0,0 0 0,0-1 1,0 1-1,0 0 0,0 0 0,0 0 1,0 0-1,0 0 0,0 0 0,0 0 0,1 0 1,-1 0-1,0 1 0,0-1 0,2 1 1,25 4 257,-1 1 1,1 2 0,-1 1-1,0 1 1,-1 1 0,35 20-1,-39-16 595,-23-11-344,-15-7-272,-24-7-605,1-3 0,0-1-1,-45-23 1,82 37 344,0-1 0,1 0 0,-1 0 0,1 0-1,-1 0 1,0 0 0,1 0 0,0 0 0,-1-1 0,1 1-1,0 0 1,0-1 0,-1 1 0,0-4 0,2 5 34,0 0-1,0 0 1,0-1 0,0 1 0,0 0 0,0 0 0,0 0-1,0-1 1,0 1 0,0 0 0,0 0 0,0-1-1,0 1 1,1 0 0,-1 0 0,0 0 0,0 0 0,0-1-1,0 1 1,0 0 0,1 0 0,-1 0 0,0 0-1,0-1 1,0 1 0,1 0 0,-1 0 0,0 0-1,0 0 1,0 0 0,1 0 0,-1 0 0,0 0 0,0 0-1,1 0 1,18 0-167,-14 1 179,24 2 123,-2 2 0,1 0 0,0 2 1,-1 1-1,33 15 0,-60-23-100,1 0 0,-1 1 0,1-1 0,-1 0 0,1 0 1,0 0-1,-1 0 0,1 1 0,-1-1 0,1 0 0,-1 0 0,1 1 0,-1-1 0,0 0 0,1 1 0,-1-1 0,1 1 0,-1-1 0,0 1 0,1-1 0,-1 1 1,0-1-1,1 1 0,-1-1 0,0 1 0,0-1 0,0 1 0,1-1 0,-1 1 0,0-1 0,0 1 0,0-1 0,0 1 0,0 0 0,0-1 0,0 1 0,-1 0-8,-1 0 0,1 0 0,0 0 0,-1 0 0,1 0 0,0-1 0,-1 1 0,1-1 0,-1 1 0,1-1 0,-1 1 0,-2-1 0,-5 2-86,-1-1 0,1-1-1,0 0 1,-13-1 0,-16-8-1848,12 1-2244,14 4-3027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7.550"/>
    </inkml:context>
    <inkml:brush xml:id="br0">
      <inkml:brushProperty name="width" value="0.05" units="cm"/>
      <inkml:brushProperty name="height" value="0.05" units="cm"/>
    </inkml:brush>
  </inkml:definitions>
  <inkml:trace contextRef="#ctx0" brushRef="#br0">48 79 14080,'-41'-13'256,"40"13"-252,1 0 0,0 0 0,0 0 0,0 0 1,-1 0-1,1 0 0,0 0 0,0 0 0,0 0 0,-1 0 1,1 0-1,0 0 0,0 0 0,0 0 0,0 0 1,-1 0-1,1 0 0,0 1 0,0-1 0,0 0 1,-1 0-1,1 0 0,0 0 0,0 0 0,0 0 1,0 1-1,0-1 0,-1 0 0,1 0 0,0 0 1,0 0-1,0 0 0,0 1 0,0-1 0,0 0 0,0 0 1,0 0-1,0 1 0,0-1 0,0 0 0,0 0 1,0 0-1,0 1 0,0-1 0,0 0 0,0 0 1,0 0-1,0 1 0,0-1 0,0 0 0,0 0 1,0 0-1,0 1 0,0-1 0,0 0 0,0 0 1,0 0-1,1 0 0,-1 1 0,0-1 0,0 0 0,0 0 1,0 0-1,0 0 0,1 0 0,-1 0 0,0 1 1,0-1-1,0 0 0,9 13 65,0-4 120,1 0 1,21 15-1,-24-20 39,0 0-1,0 1 1,0 1-1,-1-1 1,0 1 0,0 0-1,-1 0 1,0 1 0,0-1-1,5 11 1,2 3-34,0 1 0,1-1 0,1-1 0,21 22 0,-18-22-132,-2 0 0,0 0 0,-1 2 0,12 24 0,12 49 62,6 13 648,-11-53-217,-23-23-171,-9-27-361,0 1-1,0 0 1,0-1 0,-1 1 0,0 0 0,1 0 0,-2-1 0,1 1-1,-1 5 1,0 8 90,1-11-82,-1 3 52,1 1 1,1 0 0,0-1 0,0 1 0,5 16-1,-5-26-74,-1 1-1,1-1 0,-1 1 0,0-1 0,0 1 1,1-1-1,-1 1 0,0-1 0,-1 1 1,1-1-1,0 1 0,-1 2 0,-3 36 13,3-15 47,0-23 75,-2-18-98,-2-47-36,2 1-1,3-1 1,11-82-1,4 44-217,35-127 0,-39 194-166,2 0-1,2 0 1,1 2 0,26-42-1,-32 54-9358,-4-2 3348,2-3 5312,1 1-334</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27.994"/>
    </inkml:context>
    <inkml:brush xml:id="br0">
      <inkml:brushProperty name="width" value="0.025" units="cm"/>
      <inkml:brushProperty name="height" value="0.025" units="cm"/>
      <inkml:brushProperty name="color" value="#008C3A"/>
    </inkml:brush>
  </inkml:definitions>
  <inkml:trace contextRef="#ctx0" brushRef="#br0">48 250 10368,'0'0'917,"-7"-27"1387,1 10-1765,0 0-1,1-1 1,-4-31 0,2 23-365,6 25-158,0-1-1,0 0 1,0 1-1,1-1 1,-1 0-1,1 0 1,-1 0-1,1 0 1,-1 1-1,1-1 1,0 0-1,0 0 1,0 0-1,0 0 1,0 0-1,0 0 1,1 1-1,-1-1 1,1 0-1,-1 0 1,1 0-1,0 1 1,-1-1-1,1 0 1,0 1-1,0-1 1,0 0-1,1 1 1,1-3-1,-2 4-15,0 0 0,-1 0 0,1 0 0,0 0 0,0 0 0,-1 0 0,1 0 0,0 1 0,-1-1 0,1 0 0,0 0 0,0 1 0,-1-1 0,1 0 0,0 1 0,-1-1 0,1 1 0,-1-1 0,1 0 0,-1 1 0,1 0 0,-1-1 0,1 1 0,-1-1 0,1 1 0,-1 0 0,0-1 0,1 1 0,-1 0 0,0-1 0,1 2 1,14 23-1,-15-24 0,9 16 0,-1 0 0,0 0 0,4 20 0,-10-32 0,-1 0 0,0 0 0,0 0 0,0 0 0,-1 0 0,0 0 0,0 0 0,0 0 0,0 0 0,-1 0 0,0 0 0,0 0 0,0 0 0,-1-1 0,0 1 0,-3 8 0,4-13 0,1 1 0,0-1 0,0 0 0,0 1 0,0-1 0,-1 0 0,1 1 0,0-1 0,0 0 0,-1 0 0,1 1 0,0-1 0,-1 0 0,1 0 0,0 0 0,0 1 0,-1-1 0,1 0 0,0 0 0,-1 0 0,1 0 0,0 0 0,-1 0 0,1 0 0,-1 0 0,1 0 0,0 0 0,-1 0 0,1 0 0,0 0 0,-1 0 0,1 0 0,0 0 0,-1 0 0,1 0 0,0 0 0,-1 0 0,0-1 0,-12-13 0,-4-21 0,11 19-38,0 1 1,2-1 0,-1 1-1,-1-21 1,5 27 15,0-1 0,1 1 0,1 0 0,0 0 1,0 0-1,0 0 0,1 0 0,0 1 0,5-11 0,-5 19-118,2 8 58,7 24 51,5 37 199,-12-27-2,-3-26-8,0-1 0,6 22 0,-21-77-28,9 30-83,1 0-1,1 0 1,0 0-1,-3-21 0,6 30-46,-2-63-163,2 61 150,0-1 0,1 1 0,-1-1 0,1 1 0,0 0 0,-1 0 0,2-1 0,-1 1 0,0 0 0,1 0 0,-1 0 0,1 0 0,0 0 0,0 0 0,0 1 0,3-4 1,-4 5 3,0 1 1,0-1 0,0 1 0,0 0-1,0-1 1,0 1 0,0 0 0,0 0-1,0 0 1,0-1 0,0 1 0,0 0 0,0 0-1,0 1 1,0-1 0,0 0 0,0 0-1,0 0 1,0 1 0,0-1 0,0 0-1,0 1 1,0-1 0,-1 1 0,1-1 0,0 1-1,0 0 1,0-1 0,-1 1 0,1 0-1,0-1 1,0 1 0,-1 0 0,2 1 0,1 2-30,0 0 1,0 1 0,0-1-1,0 0 1,3 9 0,-2-2 46,-1 1 0,0 0 0,0 0 0,-1 0 0,0 0 0,-1 22 1,-1-28-7,0 0 1,-1-1-1,1 1 1,-1-1-1,0 1 1,-1-1-1,1 1 1,-1-1 0,0 0-1,-1 0 1,1 0-1,-1 0 1,0 0-1,0 0 1,-1-1-1,1 1 1,-5 3 0,7-8-13,1 1 1,0-1 0,-1 1 0,1-1 0,-1 0 0,1 0 0,-1 1 0,1-1 0,-1 0 0,1 0 0,-1 1 0,1-1-1,-1 0 1,1 0 0,-1 0 0,1 0 0,-1 0 0,1 0 0,-1 0 0,1 0 0,-1 0 0,1 0 0,-1 0 0,0 0 0,1 0-1,-1 0 1,1-1 0,-1 1 0,1 0 0,-1 0 0,1-1 0,0 1 0,-1-1 0,-12-18-619,1-27-498,10 30 759,1 0 1,1 0-1,0 0 0,1 0 0,0 0 1,5-18-1,-6 34 364,0-1 0,0 1 0,0-1 0,0 1 0,0 0 0,0-1 0,0 1 0,0-1 0,1 1 0,-1-1 0,0 1 0,0-1 0,0 1 0,1 0 0,-1-1 0,0 1 0,1-1 0,-1 1 0,0 0 0,1-1 0,-1 1 0,0 0 0,1 0 0,-1-1 0,0 1 0,1 0 0,-1 0 0,1-1 0,-1 1 0,1 0 0,-1 0 0,1 0 0,-1 0 0,0 0 0,1 0 0,-1 0 0,1 0 0,-1 0-1,1 0 1,-1 0 0,2 0 0,-1 1 52,1 0-1,0 1 0,-1-1 0,1 1 1,-1-1-1,1 1 0,-1 0 0,0-1 0,0 1 1,2 2-1,20 48 1158,-16-31-736,-2-1-1,3 24 1,-7-39-458,0 0-1,-1 0 1,0 0-1,0 0 1,0 0-1,0 0 1,-1 1-1,0-1 1,0-1-1,0 1 1,-1 0-1,0 0 1,0 0-1,-5 8 1,7-12-103,-1-1 1,1 0 0,0 1-1,-1-1 1,1 1-1,-1-1 1,1 0-1,-1 1 1,1-1 0,-1 0-1,0 0 1,1 1-1,-1-1 1,1 0-1,-1 0 1,0 0 0,1 0-1,-1 0 1,1 0-1,-1 0 1,0 0-1,1 0 1,-1 0-1,1 0 1,-2 0 0,-8-1-8295</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30.908"/>
    </inkml:context>
    <inkml:brush xml:id="br0">
      <inkml:brushProperty name="width" value="0.025" units="cm"/>
      <inkml:brushProperty name="height" value="0.025" units="cm"/>
      <inkml:brushProperty name="color" value="#008C3A"/>
    </inkml:brush>
  </inkml:definitions>
  <inkml:trace contextRef="#ctx0" brushRef="#br0">8 218 8448,'0'0'789,"-8"28"2880,11-60-3055,13-60 0,-14 83-817,0 0 0,1-1 0,0 1 1,1 0-1,0 1 0,0-1 1,1 1-1,0 0 0,1 0 0,12-14 1,-18 21 179,1 0 1,0 0 0,0 0 0,0 1-1,-1-1 1,1 0 0,0 0 0,0 0-1,0 1 1,1-1 0,-1 1 0,0-1-1,0 0 1,0 1 0,0 0 0,1-1-1,-1 1 1,0 0 0,0 0 0,1 0-1,-1-1 1,0 1 0,0 1 0,1-1-1,-1 0 1,0 0 0,0 0 0,0 1-1,1-1 1,-1 0 0,0 1 0,0-1-1,0 1 1,0 0 0,0-1 0,0 1-1,0 0 1,0 0 0,0-1 0,0 1-1,0 0 1,0 0 0,0 0 0,-1 0-1,1 0 1,0 0 0,-1 0 0,1 1 0,-1-1-1,1 2 1,3 5 166,-2-1 0,1 1-1,-1 0 1,0-1 0,-1 1 0,1 12 0,-1-7 234,-1 0 1,-1 0-1,0 1 1,-3 14 0,3-26-288,1 1 0,0-1 0,-1 0 0,0 1 0,1-1 0,-1 0 0,0 0 0,0 1 0,0-1 0,0 0 0,-1 0 0,1 0 0,-1 0 0,1-1 0,-1 1 0,1 0 0,-1-1 0,0 1 0,0-1 0,0 1 0,0-1 0,0 0 0,0 0 0,0 0 0,-1 0 0,1 0 0,0 0 0,0-1 0,-1 1 0,-3-1 0,5 0-83,0 0 0,1 0-1,-1 0 1,0-1 0,0 1-1,1 0 1,-1-1 0,0 1-1,1-1 1,-1 1 0,0-1-1,1 1 1,-1-1 0,1 1-1,-1-1 1,1 1 0,-1-1-1,1 0 1,-1 1 0,1-1-1,0 0 1,-1 0 0,1 1-1,0-1 1,0 0 0,-1 0 0,1 1-1,0-1 1,0 0 0,0 0-1,0 1 1,0-1 0,0 0-1,1-1 1,2-35 238,-2 30-228,3-18-210,1 0 0,1 1 1,14-36-1,-24 75 11,1-1 1,-3 26 0,-3 13 230,-45 116 1571,54-169-1610,0 0 0,0 0 0,0 0 0,0 0 0,0 0 0,0 0 0,0 0 0,0 0 1,0 0-1,0 0 0,0 0 0,0 0 0,0 0 0,0 0 0,0 0 0,0-1 0,0 1 0,0 0 0,0 0 0,0 0 0,0 0 0,0 0 0,0 0 0,-1 0 0,1 0 0,0 0 0,0 0 0,0 0 0,0 0 0,0 0 0,0 0 0,0 0 0,0 0 1,0 0-1,0 0 0,0 0 0,0 0 0,0 0 0,0 0 0,0 0 0,-1 0 0,1 0 0,0 0 0,0 0 0,0 0 0,-1-12 278,3-18-62,2 3-175,3 0 0,10-30 0,-13 45-177,1-1-1,0 1 0,1 1 0,1-1 0,0 1 0,14-18 0,-5 17-32,-15 12 152,-1 0-1,0 0 0,0 0 1,1 0-1,-1 0 0,0 0 1,1 1-1,-1-1 0,0 0 0,1 0 1,-1 0-1,0 0 0,1 0 1,-1 0-1,0 1 0,0-1 0,1 0 1,-1 0-1,0 0 0,0 1 1,0-1-1,1 0 0,-1 0 1,0 1-1,0-1 0,0 0 0,1 0 1,-1 1-1,0-1 0,0 0 1,0 0-1,0 1 0,1 2-21,-1 0 0,1 0-1,-1 0 1,0 0 0,0 0 0,0 0-1,-1 0 1,1 0 0,-2 4-1,-2 7 118,0-1 0,-1 0-1,-1 0 1,0-1 0,-1 0-1,0 0 1,-1 0-1,0-1 1,-1 0 0,0-1-1,0 0 1,-19 15-1,28-25-85,0 0 0,0 0 0,0 0 0,0 0 0,-1 1-1,1-1 1,0 0 0,0 0 0,0 0 0,0 0 0,-1 0-1,1 0 1,0 0 0,0 0 0,0 0 0,-1 0 0,1 1-1,0-1 1,0 0 0,-1 0 0,1 0 0,0 0 0,0 0-1,0-1 1,-1 1 0,1 0 0,0 0 0,0 0 0,0 0-1,-1 0 1,1 0 0,0 0 0,0 0 0,0 0-1,-1 0 1,1-1 0,0 1 0,0 0 0,0 0 0,-1 0-1,-2-12 170,4-12 52,1 16-224,0 1 0,1-1 0,1 1 0,-1-1 0,1 1 0,0 0 0,0 1 0,1-1 0,0 1 0,1 0 0,-1 0 0,1 0 0,0 1 0,0 0 0,10-6 0,-16 10 1,1 0 0,0 1-1,-1-1 1,1 1-1,0 0 1,-1-1-1,1 1 1,0-1-1,-1 1 1,1 0-1,0 0 1,0-1 0,0 1-1,-1 0 1,1 0-1,0 0 1,0 0-1,-1 0 1,1 0-1,0 0 1,0 0 0,0 0-1,-1 0 1,1 1-1,0-1 1,0 0-1,-1 1 1,1-1-1,0 0 1,0 1 0,-1-1-1,1 0 1,-1 1-1,1-1 1,0 1-1,-1 0 1,1-1-1,-1 1 1,1-1-1,-1 1 1,1 0 0,-1-1-1,0 1 1,1 0-1,-1 0 1,0-1-1,1 1 1,-1 0-1,0 0 1,0-1 0,0 1-1,0 0 1,0 0-1,0 0 1,0-1-1,0 1 1,0 1-1,0 4 14,0-1 0,-1 1 0,1 0-1,-1-1 1,0 1 0,-4 9-1,1-3 115,-2 1 0,0-1 0,0-1 0,-1 1 0,0-1 0,-1 0 0,-1 0 0,-11 10 0,20-21-123,0 1-1,0-1 0,0 0 0,-1 1 0,1-1 0,0 0 1,0 0-1,-1 1 0,1-1 0,0 0 0,-1 0 0,1 0 1,0 1-1,-1-1 0,1 0 0,0 0 0,-1 0 1,1 0-1,0 0 0,-1 0 0,1 0 0,-1 0 0,1 0 1,0 0-1,-1 0 0,1 0 0,0 0 0,-1 0 0,1 0 1,0 0-1,-1 0 0,1 0 0,0 0 0,-1-1 0,1 1 1,0 0-1,-1 0 0,1 0 0,0-1 0,-1 1 1,1 0-1,0 0 0,0-1 0,-1 1 0,1 0 0,0-1 1,0 1-1,0 0 0,-1-1 0,1 1 0,0 0 0,0-1 1,0 1-1,0 0 0,0-1 0,0 1 0,0 0 0,0-1 1,0 1-1,0 0 0,0-1 0,0 1 0,0-1 1,0 1-1,0 0 0,0-1 0,0 1 0,0-1 0,4-27 220,14-26-478,-14 37 83,1 0 0,1 1 1,1 0-1,0 0 0,1 1 0,0 0 0,1 0 0,14-17 0,-23 32 167,0-1 0,0 1 0,1-1 0,-1 1 0,0 0 0,0-1 0,1 1 0,-1-1-1,0 1 1,1 0 0,-1-1 0,0 1 0,1 0 0,-1-1 0,1 1 0,-1 0 0,1 0 0,-1-1-1,0 1 1,1 0 0,-1 0 0,1 0 0,-1 0 0,1 0 0,-1 0 0,1 0 0,-1-1-1,1 1 1,-1 1 0,1-1 0,-1 0 0,1 0 0,-1 0 0,1 0 0,0 19-157,-15 31-44,14-48 202,-7 17 58,-1 0 0,0-1 0,-2 0 0,0 0 0,0-1 0,-16 18-1,25-34-292,-1 1 381,0-2-3013</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33.149"/>
    </inkml:context>
    <inkml:brush xml:id="br0">
      <inkml:brushProperty name="width" value="0.025" units="cm"/>
      <inkml:brushProperty name="height" value="0.025" units="cm"/>
      <inkml:brushProperty name="color" value="#008C3A"/>
    </inkml:brush>
  </inkml:definitions>
  <inkml:trace contextRef="#ctx0" brushRef="#br0">30 151 8704,'0'0'4096,"2"-2"-3712,36-38 672,-27 27-873,1 0 0,1 1 0,-1 1 0,2 0 0,17-11 0,-27 19-192,31-13 467,-35 16-450,1 0 0,-1 0 0,0 0 0,0-1 0,1 1 0,-1 0 1,0 0-1,0 0 0,1 0 0,-1 1 0,0-1 0,0 0 1,1 0-1,-1 0 0,0 0 0,0 0 0,1 0 0,-1 0 0,0 0 1,0 0-1,1 1 0,-1-1 0,0 0 0,0 0 0,0 0 0,1 0 1,-1 1-1,0-1 0,0 0 0,0 0 0,0 1 0,1-1 0,-1 0 1,0 0-1,0 1 0,0-1 0,0 0 0,0 1 0,-6 21 144,-1-6-82,-2-1 1,0 0-1,0 0 1,-1-1-1,-1 0 1,0-1-1,-1 0 1,0-1 0,-1-1-1,-1 0 1,0 0-1,-27 15 1,41-26-69,-1 1 1,0-1-1,0 1 1,1-1-1,-1 0 1,0 1-1,0-1 1,0 0-1,0 1 1,0-1-1,1 0 1,-1 0-1,0 0 1,0 0-1,0 0 1,0 0-1,0 0 1,0 0-1,0 0 1,0 0-1,1 0 1,-1-1-1,0 1 1,0 0-1,0-1 1,0 1-1,1-1 0,-1 1 1,-1-1-1,2 0 7,-1-1-1,0 1 0,0-1 0,1 1 0,-1-1 1,1 1-1,-1-1 0,1 1 0,-1-1 0,1 1 0,0-1 1,0 0-1,0 1 0,0-4 0,1-1 11,0 0-1,-1 0 0,2 0 1,-1 1-1,1-1 0,0 0 1,0 1-1,4-8 0,3 3-18,0 1 0,0-1 0,1 1 0,0 1 0,1 0 0,0 1 0,0 0 0,0 0 0,1 1 0,0 1 0,0 0 0,1 0 0,-1 1 0,16-2 0,-28 6 0,0 0 0,0 0 0,0 0 0,0 0 0,0 0 0,0 0 0,0 0 0,1 0 0,-1 0 0,0 0 0,0 0 0,0 0 0,0 0 0,0 0 0,0 0 0,1 0 0,-1 0 0,0 0 0,0 0 0,0 0 0,0 0 0,0 0 0,0 0 0,0 0 0,0 0 0,1 0 0,-1 1 0,0-1 0,0 0 0,0 0 0,0 0 0,0 0 0,0 0 0,0 0 0,0 0 0,0 0 0,0 1 0,0-1 0,0 0 0,0 0 0,0 0 0,1 0 0,-1 0 0,0 0 0,0 0 0,0 1 0,0-1 0,0 0 0,0 0 0,0 0 0,-1 0 0,1 0 0,0 0 0,0 1 0,0-1 0,0 0 0,0 0 0,0 0 0,-5 12 0,-11 12 0,6-14 0,0-1 0,0 1 0,-1-2 0,-1 1 0,1-1 0,-15 7 0,9-5 0,17-10 1,0 0-1,0 0 0,0 0 1,0 0-1,0 0 0,0 0 1,0 0-1,0 0 0,0 1 0,-1-1 1,1 0-1,0 0 0,0 0 1,0 0-1,0 0 0,0 0 1,0 0-1,0 0 0,0 0 1,0 0-1,0 0 0,-1 0 0,1 0 1,0 0-1,0 0 0,0 0 1,0 0-1,0 0 0,0 0 1,0 0-1,-1 0 0,1 0 0,0 0 1,0 0-1,0 0 0,0 0 1,0 0-1,0 0 0,0 0 1,0 0-1,-1 0 0,1 0 0,0 0 1,0 0-1,0 0 0,0 0 1,0-1-1,0 1 0,0 0 1,0 0-1,0 0 0,0 0 1,0 0-1,0 0 0,0 0 0,0 0 1,0 0-1,-1-1 0,1 1 1,0 0-1,0 0 0,0 0 1,0 0-1,0 0 0,0 0 0,4-12 44,9-10 20,-3 10-142,2 2-1,-1 0 0,1 0 0,1 1 0,-1 0 0,2 1 0,-1 1 0,1 0 0,24-8 0,-38 15 77,1-1 0,-1 1-1,0 0 1,1 0 0,-1 0-1,0 0 1,0 0 0,1-1-1,-1 1 1,0 0 0,1 0 0,-1 0-1,0 0 1,1 0 0,-1 0-1,0 0 1,1 0 0,-1 0-1,1 0 1,-1 0 0,0 0-1,1 0 1,-1 1 0,0-1 0,0 0-1,1 0 1,-1 0 0,0 0-1,1 1 1,-1-1 0,0 0-1,0 0 1,1 0 0,-1 1 0,0-1-1,0 0 1,1 1 0,-1-1-1,0 0 1,0 0 0,0 1-1,0-1 1,-3 19-17,-15 16 52,7-22 62,0-1-1,-1-1 1,0 0 0,-1 0 0,0-1 0,-1-1 0,0 0-1,-24 10 1,66-56 182,6 0-277,63-50 0,-76 69 0,-21 19 0,0-1 0,0 0 0,0 0 0,0 0 0,0 0 0,0 0 0,0 0 0,0 0 0,0 0 0,0 1 0,0-1 0,0 0 0,0 0 0,0 0 0,0 0 0,0 0 0,0 0 0,0 0 0,0 0 0,0 0 0,0 0 0,0 0 0,0 1 0,1-1 0,-1 0-1,0 0 1,0 0 0,0 0 0,0 0 0,0 0 0,0 0 0,0 0 0,0 0 0,0 0 0,0 0 0,1 0 0,-1 0 0,0 0 0,0 0 0,0 0 0,0 0 0,0 0 0,0 0 0,0 0 0,0 0 0,1 0 0,-1 0 0,0 0 0,0 0 0,0 0 0,0 0 0,0 0-1,0 0 1,0 0 0,0 0 0,0-1 0,0 1 0,0 0 0,1 0 0,-1 0 0,0 0 0,0 0 0,0 0 0,0 0 0,0 0 0,0 0 0,0 0 0,0 0 0,0-1 0,-2 14-3,-7 12 30,3-15 81,1 0 0,-1 0 0,0 0 0,-1-1 0,0 0 0,-1 0 0,0-1 0,0 0 1,-1 0-1,0-1 0,0 0 0,-1-1 0,0 0 0,-15 7 0,44-41-4289,-9 16-6208</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35.104"/>
    </inkml:context>
    <inkml:brush xml:id="br0">
      <inkml:brushProperty name="width" value="0.025" units="cm"/>
      <inkml:brushProperty name="height" value="0.025" units="cm"/>
      <inkml:brushProperty name="color" value="#008C3A"/>
    </inkml:brush>
  </inkml:definitions>
  <inkml:trace contextRef="#ctx0" brushRef="#br0">8 211 12928,'0'0'1280,"1"-2"-1024,4-12-36,1 0 0,0 1 0,1 0 0,0 1 0,1-1 1,18-20-1,-19 24-172,0 2 0,1-1 0,0 1 0,0 1 0,1-1 0,0 1 0,0 1 0,1-1 0,-1 2 0,15-6 0,-23 9-39,1 1 1,-1-1-1,1 1 0,-1 0 1,1-1-1,-1 1 0,1 0 1,-1 0-1,1 0 0,-1 0 1,1 0-1,-1 0 1,1 0-1,-1 0 0,0 1 1,1-1-1,-1 1 0,1-1 1,1 2-1,-3-2 4,1 1 1,0 0-1,-1-1 0,1 1 1,0 0-1,-1 0 0,1 0 1,-1 0-1,0 0 0,1 0 1,-1 0-1,1-1 0,-1 1 0,0 0 1,0 0-1,0 0 0,0 0 1,0 1-1,0-1 0,0 2 1,0 1 30,-1 0 1,0 0 0,0 0-1,0 0 1,-1 0 0,1 0-1,-1 0 1,0-1 0,0 1-1,0 0 1,-6 6-1,-4 2 84,0-1 0,-2 0 0,1-1 0,-1 0 0,-1-1 0,0-1 0,0 0 0,-24 9 0,38-17-122,1 0-1,-1 1 1,0-1-1,0 0 0,0 0 1,1 0-1,-1 0 0,0 1 1,0-1-1,0 0 1,1 0-1,-1 0 0,0-1 1,0 1-1,1 0 0,-1 0 1,0 0-1,0-1 1,1 1-1,-1 0 0,0-1 1,0 1-1,1 0 1,-1-1-1,0 1 0,1-1 1,-1 1-1,0-2 0,0 0 17,0 1 0,0-1-1,0 0 1,0 0 0,1 1-1,-1-1 1,1 0 0,0 0-1,-1 0 1,1 0 0,0-3-1,0-2 38,0 0 0,1 0-1,0 0 1,0 0 0,5-12-1,-1 11-58,0 0 0,0 0 0,1 1 0,0 0 0,0 0 0,1 1 0,-1 0 0,2 0 0,-1 0 0,1 1 0,-1 0 0,1 1 0,1 0 0,-1 0 0,1 0 0,-1 1 0,1 1 0,0-1 0,0 2 0,16-3 0,-24 4 0,-1 0 0,0 0 0,1 0 0,-1 0 0,1 0 0,-1 0 0,1 0 0,-1 0 0,1 0 0,-1 0 0,1 0 0,-1 0 0,1 0 0,-1 0 0,1 0 0,-1 1 0,1-1 0,-1 0 0,0 0 0,1 1 0,-1-1 0,1 0 0,-1 0 0,0 1 0,1-1 0,-1 0 0,0 1 0,1-1 0,-1 1 0,0-1 0,0 0 0,1 1 0,-1-1 0,0 1 0,0-1 0,0 1 0,1-1 0,-1 1 0,0 0 0,-10 19 0,-24 16 0,10-15 18,-17 17 165,-63 43 0,115-93 38,0 0-1,19-15 1,-8 12-206,1 0 0,1 1 0,0 2 1,0 0-1,1 2 0,28-8 0,-53 18-15,0 0 0,0 0 0,0 0 0,0 0 0,1 0 0,-1 0 0,0-1 0,0 1 0,0 0 0,0 0 0,1 0 0,-1 0 0,0 0 0,0 0 0,0 0 0,0 0 0,1 0 0,-1 0 0,0 0 0,0 0 0,0 0 0,0 0 0,1 0 0,-1 0 0,0 1 0,0-1 0,0 0 0,0 0 0,0 0 0,1 0 0,-1 0 0,0 0 0,0 0 0,0 0 0,0 1 0,0-1 0,0 0 0,1 0 0,-1 0 0,0 0 0,0 0 0,0 1 0,0-1 0,0 0 0,0 0 0,0 0 0,0 0 0,0 1 0,0-1 0,0 0 0,0 0 0,0 1 0,-5 12 0,-14 12 0,5-13 37,-1-1-1,0 0 0,-1-1 0,0-1 1,0 0-1,-1-2 0,0 1 0,-1-2 1,-19 5-1,37-11-53,-1 0-1,1 0 1,0 1 0,-1-1-1,1 0 1,-1 0 0,1 0 0,-1 0-1,1 1 1,-1-1 0,1 0-1,0 0 1,-1 0 0,1 0-1,-1 0 1,1 0 0,-1-1-1,1 1 1,-1 0 0,1 0-1,-1 0 1,1 0 0,0 0-1,-1-1 1,1 1 0,-1 0 0,1 0-1,0-1 1,-1 1 0,1 0-1,0-1 1,-1 1 0,1 0-1,0-1 1,-1 1 0,1 0-1,0-1 1,0 1 0,-1-1-1,1 1 1,0-1 0,0 1 0,0 0-1,0-1 1,0 1 0,0-1-1,0 1 1,-1-1 0,1 1-1,0-1 1,1 1 0,-1-1-1,0 1 1,0-1 0,0 0-1,9-26-3854,-2 13-7136</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37.143"/>
    </inkml:context>
    <inkml:brush xml:id="br0">
      <inkml:brushProperty name="width" value="0.025" units="cm"/>
      <inkml:brushProperty name="height" value="0.025" units="cm"/>
      <inkml:brushProperty name="color" value="#008C3A"/>
    </inkml:brush>
  </inkml:definitions>
  <inkml:trace contextRef="#ctx0" brushRef="#br0">23 60 8832,'2'-1'138,"-1"1"1,0-1 0,0 0-1,0 1 1,0-1 0,0 0-1,0 0 1,0 0 0,0 0-1,0 0 1,0 0 0,-1 0-1,1 0 1,0 0 0,-1 0-1,1-1 1,0 1 0,-1 0-1,0 0 1,1-1 0,-1-1-1,1 2-66,0 0 0,-1 0-1,1 0 1,0 0 0,-1 0 0,1 1-1,0-1 1,0 0 0,0 0 0,0 1-1,0-1 1,0 0 0,0 1-1,0-1 1,0 1 0,0-1 0,0 1-1,0 0 1,2-1 0,28-5 719,-17 4-457,66-10 658,-71 11-875,0 0 1,0 1-1,0 1 0,0-1 1,0 2-1,17 3 1,-25-5-108,-1 1 0,1-1 0,-1 0 1,1 0-1,0 1 0,-1-1 1,1 1-1,-1-1 0,1 1 1,-1-1-1,1 0 0,-1 1 1,1 0-1,-1-1 0,1 1 1,-1-1-1,0 1 0,1 0 1,-1-1-1,0 1 0,1 0 1,-1-1-1,0 1 0,0 0 0,0-1 1,0 1-1,0 0 0,0-1 1,0 1-1,0 0 0,0-1 1,0 1-1,0 0 0,0 0 1,0-1-1,-1 1 0,1 0 1,0-1-1,0 1 0,-1-1 1,1 1-1,0 0 0,-1-1 0,1 1 1,-1-1-1,1 1 0,-1-1 1,1 1-1,-1-1 0,0 1 1,-2 3 16,0-1 1,0 0-1,-1 0 1,1 0-1,0 0 1,-1-1 0,-4 3-1,-38 13 186,-1-1 1,-60 12-1,105-29-208,1 1-1,0-1 0,0 1 1,0-1-1,0 0 1,0 0-1,-1 1 0,1-1 1,0 0-1,0 0 1,0 0-1,-1 0 1,1 0-1,0-1 0,0 1 1,0 0-1,-1-1 1,1 1-1,0 0 1,0-1-1,0 1 0,0-1 1,0 0-1,0 1 1,0-1-1,0 0 0,0 0 1,0 1-1,0-1 1,1 0-1,-1 0 1,0 0-1,1 0 0,-2-1 1,2 0 0,0 0 1,0 0 0,0 0-1,0 0 1,0 1-1,0-1 1,1 0-1,-1 0 1,0 0 0,1 0-1,0 1 1,-1-1-1,1 0 1,0 0-1,0 1 1,0-1 0,0 1-1,0-1 1,0 1-1,1-1 1,0 0-1,4-3-5,0 0 0,0 1 0,0-1 0,1 2 0,-1-1 0,1 1 0,0 0 0,0 0 0,0 1 0,0 0 0,0 0 0,10-1 0,-2 1 0,1 0 0,1 1 0,-1 1 0,27 3 0,-42-3 4,0 0-1,0 0 0,1 0 0,-1 0 1,0 1-1,0-1 0,1 0 1,-1 1-1,0-1 0,0 1 0,0 0 1,0-1-1,0 1 0,0 0 0,0 0 1,0-1-1,2 3 0,-6 4 46,-12-2-7,-15-1-9,-20 3 68,-52 0-1,97-9-100,12-3 0,11-3 0,9 5 0,0 1 0,0 1 0,0 2 0,0 0 0,42 9 0,-68-10 0,1 0 0,0 1 0,0-1 0,-1 1 0,1-1 0,0 1 0,-1 0 0,1 0 0,0 0 0,-1 0 0,1 0 0,2 2 0,-4 5 0,-14-1 0,-29 6 74,28-8-9,0 0 1,-1-1-1,0 0 0,0-1 1,0-1-1,0-1 0,0 0 0,-24-2 1,39 1-62,1 0 0,-1 0 0,0 0 0,1 0-1,-1 0 1,0 0 0,1 0 0,-1 0 0,0-1 0,1 1 0,-1 0 0,1 0 0,-1-1 0,1 1 0,-1 0 0,0-1 0,1 1 0,-1 0 0,1-1 0,0 1 0,-1-1 0,1 1 0,-1-1-1,1 1 1,0-1 0,-1 1 0,1-1 0,0 0 0,-1 1 0,1-1 0,0 1 0,0-1 0,0 0 0,0 1 0,-1-1 0,1 1 0,0-1 0,0 0 0,0 1 0,0-1 0,0 0 0,1 1-1,-1-1 1,0 0 0,0 1 0,0-1 0,0 1 0,1-1 0,0 0 0,0-1 7,0 0 0,0 0 0,0 1 0,0-1 0,1 0 0,-1 1 0,1 0 0,-1-1 0,1 1 0,-1 0 0,1 0 0,0-1 0,0 1 0,3-1 0,12-1-11,1 0 0,-1 1 0,1 1 0,0 0 0,-1 2 0,1 0 0,25 5 0,-44-6 1,1 0 0,0 0 0,0 0 1,0 0-1,0 0 0,0 1 0,0-1 0,0 0 0,0 0 0,0 0 0,0 0 0,0 0 0,0 0 0,0 0 0,0 0 0,0 1 0,0-1 0,0 0 0,0 0 0,0 0 0,0 0 0,0 0 0,0 0 0,0 0 0,0 0 0,0 1 0,0-1 0,0 0 0,0 0 0,1 0 0,-1 0 0,0 0 0,0 0 0,0 0 0,0 0 0,0 0 0,0 0 0,0 0 0,0 0 0,0 1 0,0-1 0,1 0 0,-1 0 0,0 0 0,0 0 0,0 0 1,0 0-1,0 0 0,0 0 0,0 0 0,0 0 0,1 0 0,-1 0 0,0 0 0,0 0 0,0 0 0,0 0 0,0 0 0,0 0 0,0 0 0,0 0 0,1 0 0,-1-1 0,0 1 0,0 0 0,0 0 0,0 0 0,0 0 0,-11 3 158,-17 2 102,-5-3-419,18-1 376,1 1 0,-23 4 0,31-5-873,0 1 0,0 1 0,1-1 0,-1 1 0,-7 4 0,6-2-10481</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13"/>
    </inkml:context>
    <inkml:brush xml:id="br0">
      <inkml:brushProperty name="width" value="0.025" units="cm"/>
      <inkml:brushProperty name="height" value="0.025" units="cm"/>
      <inkml:brushProperty name="color" value="#008C3A"/>
    </inkml:brush>
  </inkml:definitions>
  <inkml:trace contextRef="#ctx0" brushRef="#br0">283 0 16000,'-9'5'343,"-1"1"0,1 0 1,1 1-1,-1 0 1,1 0-1,0 1 0,1 0 1,-1 0-1,-9 16 1,-24 25 936,30-38-1088,1 1 0,0 1 1,1 0-1,0 0 0,1 1 0,-7 16 0,-30 91 400,43-114-566,0-1 3,-4 8 32,1 1 0,1 0 0,0 0 0,1 0 0,0 0 0,2 0 0,-1 1 0,2-1 1,2 26-1,17 145 282,-13-102 186,23 107 0,-23-164-459,1-1-1,1-1 1,1 1-1,2-1 1,0-1-1,2 0 0,1-1 1,19 27-1,-9-22-69,54 48 0,-64-63 0,22 28 0,-27-30 0,0 0 0,17 15 0,-24-24 0,0-2 0,1 1 0,-4-1-97,-13-5-6248</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14"/>
    </inkml:context>
    <inkml:brush xml:id="br0">
      <inkml:brushProperty name="width" value="0.025" units="cm"/>
      <inkml:brushProperty name="height" value="0.025" units="cm"/>
      <inkml:brushProperty name="color" value="#008C3A"/>
    </inkml:brush>
  </inkml:definitions>
  <inkml:trace contextRef="#ctx0" brushRef="#br0">32 324 12928,'0'0'1280,"1"-2"-1024,32-66 256,9-17 485,-39 75-920,1 0 0,-1 0 0,0 0 0,-1-1 0,0 1 0,0-17 0,-2 26-77,0 1 0,0-1 0,0 1 0,0-1 0,0 1 0,0-1 0,0 1 0,0-1 0,0 1 0,0 0 0,0-1 0,0 1 0,0-1 0,0 1 0,0-1 0,-1 1 0,1-1 0,0 1 0,0 0 0,-1-1 0,1 1 0,0 0 0,0-1 0,-1 1 0,1 0 0,-1-1 0,1 1 0,0 0 0,-1-1 0,1 1 0,0 0 0,-2-1-1,-13 7 1,-12 20 0,19-16 33,0 0 0,1 0 0,0 1 0,1 0-1,0 0 1,-7 20 0,11-24-13,0 0 0,0 1 0,1-1 0,0 1 0,0-1 0,0 1 1,1-1-1,0 1 0,1-1 0,0 1 0,0-1 0,3 11 0,-4-17-18,0-1 0,0 1 0,0-1 1,0 1-1,0-1 0,1 0 0,-1 1 0,0-1 0,0 1 0,0-1 0,1 0 1,-1 1-1,0-1 0,0 0 0,1 1 0,-1-1 0,0 0 0,1 1 0,-1-1 0,0 0 1,1 0-1,-1 1 0,1-1 0,-1 0 0,0 0 0,1 0 0,-1 0 0,1 1 0,-1-1 1,0 0-1,1 0 0,-1 0 0,1 0 0,14-10 122,11-25 79,-23 31-197,7-12-94,-1 0 0,0-1 0,7-21 0,-12 28 42,-1 1 0,-1 0 0,0-1 0,0 1-1,0-1 1,-2 0 0,1 0 0,-1-9 0,0 18 42,0 1 1,0-1 0,0 0 0,0 1 0,0-1 0,0 0 0,0 1-1,0-1 1,0 1 0,-1-1 0,1 0 0,0 1 0,0-1 0,0 1-1,-1-1 1,1 0 0,0 1 0,-1-1 0,1 1 0,0-1 0,-1 1 0,1-1-1,-1 1 1,1 0 0,-1-1 0,1 1 0,-1-1 0,1 1 0,-1 0-1,1 0 1,-1-1 0,0 1 0,1 0 0,-1 0 0,1 0 0,-2-1 0,0 2-12,0-1 1,0 1 0,1 0-1,-1-1 1,0 1 0,0 0-1,1 0 1,-1 0 0,0 0-1,1 1 1,-3 1 0,-35 42-210,29-30 439,1 1 1,1-1 0,-10 24 0,16-33-138,0 1-1,0-1 0,0 1 1,0 0-1,1-1 0,0 1 1,1 0-1,0 0 0,0 0 1,0 0-1,3 12 0,-3-18-71,1-1-1,-1 0 0,1 0 0,-1 0 0,1 0 0,-1 0 1,1 0-1,-1 0 0,1 0 0,-1-1 0,1 1 0,-1 0 1,1 0-1,-1 0 0,1 0 0,-1-1 0,1 1 0,-1 0 1,0 0-1,1-1 0,-1 1 0,1 0 0,-1-1 0,0 1 0,1-1 1,-1 1-1,0 0 0,0-1 0,1 1 0,-1-1 0,14-14 91,-3 2-175,0-1 0,-1 0 0,0-1 0,-1-1 0,12-28 0,-17 34 27,-1 0 0,0 0 0,-1 0 0,0-1 0,0 1 1,-1-1-1,0 1 0,-1-1 0,-1 0 0,-2-19 0,3 29 32,0-1 0,-1 1 0,1 0 0,0-1 0,0 1 0,-1 0 0,1 0 0,-1 0 0,1-1 0,-1 1 0,0 0 0,1 0 0,-1 0 0,0 0 0,0 0 0,0 0 0,0 0 0,0 0 0,-2-1 0,2 2 14,1 0 1,-1-1-1,0 1 1,0 0-1,0 0 0,0 0 1,0 0-1,0 0 1,0 0-1,0 0 1,0 1-1,0-1 0,0 0 1,0 0-1,0 1 1,0-1-1,1 1 0,-1-1 1,0 1-1,-1 0 1,-2 2 22,0 0 0,0 1 0,0-1 0,1 1 1,-1 0-1,1 0 0,0 1 0,-4 5 0,0 6 166,-1-1-1,2 1 0,0 1 1,1-1-1,0 1 0,2-1 1,0 1-1,1 1 0,0-1 0,2 23 1,0-40-185,0 1 0,0 0 1,0-1-1,0 1 0,0 0 0,0 0 1,0-1-1,0 1 0,0 0 0,1-1 1,-1 1-1,0 0 0,1-1 0,-1 1 1,0 0-1,1-1 0,-1 1 0,1 0 1,-1-1-1,1 1 0,-1-1 1,1 1-1,-1-1 0,1 0 0,-1 1 1,1-1-1,0 1 0,-1-1 0,1 0 1,0 1-1,-1-1 0,1 0 0,0 0 1,-1 0-1,1 0 0,0 1 0,0-1 1,-1 0-1,1 0 0,0 0 0,0-1 1,-1 1-1,1 0 0,0 0 1,-1 0-1,1 0 0,0-1 0,-1 1 1,1 0-1,0-1 0,-1 1 0,1 0 1,0-1-1,-1 1 0,2-2 0,2-1-675,0 0-1,1 0 0,-1-1 0,0 1 0,-1-1 0,7-8 0,5-9-8388</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15"/>
    </inkml:context>
    <inkml:brush xml:id="br0">
      <inkml:brushProperty name="width" value="0.025" units="cm"/>
      <inkml:brushProperty name="height" value="0.025" units="cm"/>
      <inkml:brushProperty name="color" value="#008C3A"/>
    </inkml:brush>
  </inkml:definitions>
  <inkml:trace contextRef="#ctx0" brushRef="#br0">5 267 10624,'0'0'4736,"1"-3"-4502,16-26-87,2-6 366,49-66 0,-59 90-513,0-2 0,-1 1 0,0-1 0,-1-1 0,7-17 0,-38 50 150,-16 19 117,28-29-175,1 1-1,0 1 1,1 0 0,0 0 0,1 1 0,0 0 0,-12 22 0,20-33-77,0 1-1,0 0 1,0 0-1,1 0 0,-1 0 1,0 0-1,1 0 1,-1 0-1,1 1 0,0-1 1,0 0-1,0 0 1,0 0-1,0 0 0,0 0 1,1 1-1,-1-1 1,1 0-1,1 4 0,-1-5-2,1 1-1,-1-1 0,1 1 0,0-1 0,0 0 1,0 0-1,-1 0 0,1 0 0,0 0 0,0 0 1,0-1-1,1 1 0,-1-1 0,0 1 0,0-1 1,0 0-1,0 0 0,0 0 0,3 0 0,1 0-102,0-1 0,1 1-1,-1-1 1,0-1-1,0 1 1,0-1-1,0 0 1,0-1-1,-1 1 1,1-1-1,-1 0 1,1 0-1,-1-1 1,0 0-1,0 0 1,-1 0 0,1 0-1,-1-1 1,7-9-1,-7 9-7,0 0-1,-1 0 1,1-1-1,-1 1 1,-1-1-1,1 0 1,-1 0-1,0 0 1,0 0 0,-1 0-1,1-1 1,-1 1-1,-1 0 1,1-1-1,-1 1 1,-1 0-1,1-1 1,-1 1-1,-2-9 1,3 13 80,0 0-1,-1 0 1,1 0 0,-1 0 0,0 0-1,0 0 1,1 0 0,-1 0 0,0 0-1,-1 1 1,1-1 0,0 1 0,0-1-1,-1 0 1,1 1 0,-1 0 0,1-1-1,-1 1 1,0 0 0,1 0 0,-1 0-1,0 0 1,0 0 0,0 0 0,0 1-1,0-1 1,1 1 0,-1-1-1,0 1 1,-1 0 0,1 0 0,0 0-1,0 0 1,0 0 0,0 0 0,0 0-1,0 1 1,0-1 0,0 1 0,0-1-1,1 1 1,-4 1 0,-1 1 57,-1 1 1,1-1-1,-1 2 1,1-1-1,0 1 0,0 0 1,1 0-1,0 0 1,0 1-1,-6 7 1,5-3 104,-1-1 1,2 1-1,-1 0 1,1 0 0,1 1-1,0 0 1,0-1 0,1 1-1,0 1 1,1-1 0,1 0-1,-1 1 1,2-1 0,1 21-1,-1-32-139,0 1-1,0-1 1,0 0 0,0 0-1,0 1 1,0-1-1,0 0 1,1 0 0,-1 1-1,0-1 1,0 0-1,0 0 1,0 0 0,1 1-1,-1-1 1,0 0-1,0 0 1,0 0 0,1 0-1,-1 0 1,0 1-1,0-1 1,1 0 0,-1 0-1,0 0 1,0 0-1,1 0 1,-1 0 0,0 0-1,1 0 1,-1 0-1,0 0 1,0 0-1,1 0 1,-1 0 0,0 0-1,0 0 1,1 0 0,15-7 18,12-11-142,-20 13-32,-1-2-1,0 1 1,0-1 0,0 0 0,-1 0-1,0 0 1,0-1 0,-1 0 0,0-1-1,-1 1 1,0-1 0,0 0 0,0 0 0,-1 0-1,-1 0 1,0 0 0,0-1 0,0 1-1,-2-1 1,1 1 0,-1-12 0,0 21 150,0-1 0,0 0 0,0 0 0,0 0 0,0 0 0,0 0 0,0 0 0,0 1 0,0-1 0,-1 0 0,1 0 0,0 0 0,-1 0 0,1 0 0,0 1 0,-1-1 0,1 0 0,-1 0 0,1 1 1,-1-1-1,1 0 0,-1 1 0,0-1 0,1 1 0,-1-1 0,0 1 0,1-1 0,-1 1 0,0-1 0,0 1 0,0 0 0,1-1 0,-1 1 0,0 0 0,0 0 0,0-1 0,0 1 0,0 0 0,0 0 0,1 0 0,-1 0 1,0 0-1,0 0 0,0 0 0,0 1 0,0-1 0,1 0 0,-1 0 0,0 1 0,0-1 0,0 1 0,1-1 0,-1 0 0,-1 2 0,-3 0 73,1 1 1,0 0-1,0 0 0,0 0 0,0 1 0,1-1 1,0 1-1,-6 6 0,-2 9 567,0 1 0,-10 27 0,18-39-467,0 1 1,0-1-1,1 1 0,0 0 1,1 0-1,0 0 0,0-1 1,1 16-1,0-24-168,0 1 1,0-1-1,0 1 0,0-1 1,0 1-1,1-1 0,-1 1 1,0-1-1,0 1 0,0-1 1,1 1-1,-1-1 0,0 1 1,0-1-1,1 1 0,-1-1 1,0 0-1,1 1 1,-1-1-1,1 0 0,-1 1 1,0-1-1,1 0 0,-1 1 1,1-1-1,-1 0 0,1 0 1,-1 0-1,1 1 0,-1-1 1,1 0-1,0 0 0,19-5 116,-14 2-97,-1 0 1,1-1-1,-1 1 0,0-1 0,5-5 0,-5 3-154,0-1-1,0-1 1,0 1 0,-1-1-1,0 0 1,-1 0-1,1 0 1,-1 0-1,-1 0 1,0-1-1,0 1 1,-1-1-1,0 0 1,0 0-1,-1 1 1,0-1-1,-1 0 1,-2-15-1,3 24 124,0-1-1,0 1 0,0-1 1,0 1-1,0 0 1,0-1-1,0 1 0,-1-1 1,1 1-1,0 0 1,0-1-1,0 1 0,0 0 1,-1-1-1,1 1 1,0 0-1,0-1 0,-1 1 1,1 0-1,0-1 1,0 1-1,-1 0 0,1 0 1,0-1-1,-1 1 1,1 0-1,-1 0 0,1 0 1,0-1-1,-1 1 1,1 0-1,-1 0 0,1 0 1,0 0-1,-1 0 1,1 0-1,-1 0 0,1 0 1,-1 0-1,-13 14-73,-8 24 250,22-38-165,-6 13 94,-28 67 621,32-73-566,0 0 0,0 1 1,0-1-1,1 1 0,0-1 0,0 1 0,1-1 0,0 1 1,1 8-1,-1-15-148,1-1 1,-1 0-1,0 0 0,0 0 1,0 1-1,0-1 0,0 0 1,0 0-1,0 0 1,0 1-1,0-1 0,0 0 1,0 0-1,1 0 0,-1 0 1,0 0-1,0 1 1,0-1-1,0 0 0,0 0 1,1 0-1,-1 0 0,0 0 1,0 0-1,0 0 1,1 1-1,-1-1 0,0 0 1,0 0-1,0 0 1,0 0-1,1 0 0,-1 0 1,0 0-1,0 0 0,1 0 1,-1 0-1,0 0 1,0 0-1,1 0 0,10-6 189,11-14 91,-20 19-278,6-8-123,0 0-1,0-1 0,-1 1 1,0-2-1,-1 1 0,0-1 1,0 0-1,-1 0 0,-1 0 1,0-1-1,-1 1 1,0-1-1,0 0 0,-1 0 1,0-23-1,-2 35 114,0-1 1,0 0-1,0 1 1,1-1 0,-1 0-1,0 1 1,0-1-1,-1 1 1,1-1-1,0 0 1,0 1-1,0-1 1,0 1 0,0-1-1,-1 1 1,1-1-1,0 0 1,0 1-1,-1-1 1,1 1-1,0-1 1,-1 1-1,1-1 1,-1 1 0,1 0-1,-1-1 1,1 1-1,-1-1 1,1 1-1,-1 0 1,1 0-1,-2-1 1,1 1 4,0 0 0,-1 0 0,1 1 0,0-1 1,0 0-1,-1 1 0,1-1 0,0 1 0,0-1 0,-1 1 0,1 0 1,0-1-1,-2 3 0,-33 32 380,30-27-228,0 0 1,0 1 0,0 0 0,1 0 0,1 0 0,-1 1 0,2 0 0,-1 0-1,1 0 1,1 0 0,-2 11 0,4-20-200,0-1 0,0 0-1,0 0 1,0 0 0,0 1 0,0-1-1,0 0 1,0 0 0,0 0-1,0 1 1,0-1 0,0 0 0,0 0-1,0 1 1,0-1 0,0 0 0,0 0-1,0 0 1,1 0 0,-1 1 0,0-1-1,0 0 1,0 0 0,0 0 0,0 0-1,1 1 1,-1-1 0,0 0-1,0 0 1,0 0 0,0 0 0,1 0-1,-1 0 1,0 1 0,0-1 0,0 0-1,1 0 1,-1 0 0,0 0 0,0 0-1,1 0 1,-1 0 0,0 0 0,0 0-1,0 0 1,1 0 0,-1 0-1,0 0 1,0 0 0,0 0 0,1-1-1,-1 1 1,0 0 0,0 0 0,0 0-1,1 0 1,-1 0-32,8-2-10118</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16"/>
    </inkml:context>
    <inkml:brush xml:id="br0">
      <inkml:brushProperty name="width" value="0.025" units="cm"/>
      <inkml:brushProperty name="height" value="0.025" units="cm"/>
      <inkml:brushProperty name="color" value="#008C3A"/>
    </inkml:brush>
  </inkml:definitions>
  <inkml:trace contextRef="#ctx0" brushRef="#br0">42 221 14080,'0'0'2431,"2"-2"-2196,79-128 657,-72 114-867,21-44-25,-42 63 0,-5 5 0,5 0 68,0 1-1,1 0 0,0 0 1,0 1-1,1 1 0,1 0 0,0 0 1,0 0-1,1 2 0,0-1 1,1 1-1,-9 23 0,15-36-61,1 1 0,0-1 0,0 0 1,0 1-1,0-1 0,0 0 0,-1 1 0,1-1 0,0 0 0,0 1 1,0-1-1,0 1 0,0-1 0,0 0 0,0 1 0,0-1 0,0 0 0,0 1 1,1-1-1,-1 0 0,0 1 0,0-1 0,0 0 0,0 1 0,0-1 1,1 0-1,-1 1 0,0-1 0,0 0 0,0 0 0,1 1 0,-1-1 0,0 0 1,1 0-1,-1 1 0,0-1 0,0 0 0,1 0 0,-1 0 0,0 1 1,1-1-1,-1 0 0,1 0 0,21-3 12,22-17-178,-35 12-6,0 1 1,0-1-1,-1-1 0,-1 0 0,1 0 1,-1 0-1,-1-1 0,0 0 0,0 0 1,-1 0-1,0-1 0,5-21 0,-9 32 153,-1 0-1,0-1 0,0 1 0,0-1 0,0 1 0,0-1 0,1 1 0,-1 0 1,0-1-1,0 1 0,0-1 0,0 1 0,0-1 0,0 1 0,0-1 0,-1 1 1,1-1-1,0 1 0,0 0 0,0-1 0,0 1 0,0-1 0,-1 1 0,1 0 1,0-1-1,0 1 0,-1-1 0,1 1 0,0 0 0,-1-1 0,1 1 0,0 0 1,-1-1-1,-17 3-69,-16 15 147,26-10 101,-1-1 1,1 1-1,1 1 0,0 0 0,0 0 1,0 0-1,1 1 0,0-1 1,1 2-1,0-1 0,0 0 1,1 1-1,0 0 0,1 0 1,-4 19-1,7-29-161,0 1 0,0-1 0,0 0 0,0 1 0,0-1 0,0 0 0,0 1 0,0-1 0,0 0 0,0 1 0,0-1 0,0 0 1,1 1-1,-1-1 0,0 0 0,0 1 0,0-1 0,0 0 0,0 1 0,1-1 0,-1 0 0,0 1 0,0-1 0,1 0 0,-1 0 0,0 0 0,0 1 0,1-1 0,-1 0 0,0 0 0,1 0 0,-1 1 0,0-1 0,1 0 0,-1 0 0,0 0 0,1 0 0,-1 0 0,19-3 218,18-15 60,-29 11-304,-1 0 0,1-1 0,-1 0 0,-1 0 1,1 0-1,7-15 0,28-58-202,-40 77 217,-2 4-9,1-1 0,-1 0 0,1 1 0,-1-1 0,1 0 0,-1 0-1,0 1 1,1-1 0,-1 0 0,0 0 0,1 0 0,-1 1-1,0-1 1,0 0 0,0 0 0,0 0 0,0 0 0,0 1 0,0-1-1,0 0 1,0 0 0,0 0 0,0 0 0,-1 0 0,1 1 0,0-1-1,-1 0 1,1-1 0,-2 2 11,1 0-1,0 0 0,0 0 1,0 0-1,-1 0 1,1 0-1,0 1 1,0-1-1,0 0 1,-1 1-1,1-1 1,0 0-1,0 1 1,0 0-1,0-1 0,-1 2 1,-46 32 183,35-21 65,2 1 0,-1 1-1,2 0 1,0 0 0,1 1-1,1 0 1,-12 30 0,20-45-239,0-1 0,0 0 0,0 0 0,-1 1 0,1-1-1,0 0 1,0 1 0,0-1 0,0 0 0,-1 1 0,1-1 0,0 0 0,0 1 0,0-1 0,0 0 0,0 1 0,0-1 0,0 0 0,0 1 0,0-1 0,0 0 0,0 1 0,0-1 0,0 0 0,1 1 0,-1-1 0,0 0 0,0 1 0,0-1 0,0 0 0,0 1 0,1-1 0,-1 0 0,0 0-1,0 1 1,1-1 0,-1 1 0,14-6 203,15-14 54,-15 5-349,0 0 0,-1-1 0,12-18 0,-20 26 47,0 0-1,-1-1 1,0 1-1,-1-1 0,0 0 1,0 0-1,0 0 1,-1 0-1,2-16 0,-4 24 39,1-1-1,-1 1 1,0-1-1,0 0 0,0 1 1,0-1-1,0 1 0,0-1 1,0 0-1,0 1 1,0-1-1,-1 1 0,1-1 1,0 0-1,0 1 0,0-1 1,-1 1-1,1-1 1,0 1-1,-1-1 0,1 1 1,0-1-1,-1 1 0,1-1 1,-1 1-1,1 0 1,-1-1-1,1 1 0,-1 0 1,1-1-1,-1 1 0,-1-1-9,1 1 0,-1 0 0,1 0-1,0 0 1,-1 1 0,1-1 0,0 0 0,-1 0-1,1 1 1,0-1 0,-1 1 0,-1 1-1,-35 22-210,28-14 313,0 0-1,1 0 1,-1 0 0,-9 17-1,15-21-45,1 0 0,-1 0 1,1 0-1,1 0 0,-1 1 0,1-1 0,0 1 0,1-1 0,-1 1 1,0 13-1,2-20-42,1 1 1,-1-1 0,0 1-1,1-1 1,-1 1 0,0-1 0,1 1-1,-1-1 1,1 1 0,-1-1-1,0 0 1,1 1 0,-1-1-1,1 0 1,-1 1 0,1-1-1,-1 0 1,1 0 0,0 0 0,-1 1-1,1-1 1,-1 0 0,1 0-1,-1 0 1,1 0 0,-1 0-1,1 0 1,0 0 0,-1 0-1,1 0 1,-1 0 0,1 0 0,-1-1-1,1 1 1,0 0 0,-1 0-1,1-1 1,-1 1 0,1 0-1,0-1 1,26-9 35,-20 6-49,2 0-164,0 0 0,-1 0-1,1-1 1,-1 0 0,0-1 0,0 0-1,-1 0 1,0-1 0,0 0-1,0 0 1,-1-1 0,6-8-1,-8-1-3449,-4 9-6443</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17"/>
    </inkml:context>
    <inkml:brush xml:id="br0">
      <inkml:brushProperty name="width" value="0.025" units="cm"/>
      <inkml:brushProperty name="height" value="0.025" units="cm"/>
      <inkml:brushProperty name="color" value="#008C3A"/>
    </inkml:brush>
  </inkml:definitions>
  <inkml:trace contextRef="#ctx0" brushRef="#br0">57 56 11776,'0'0'1664,"-22"-22"-363,9 15-642,12 6-608,0 1 0,-1-1 0,1 0-1,0 1 1,0-1 0,-1 0 0,1 0 0,0 0-1,0 0 1,0 0 0,0 0 0,0 0 0,0-1-1,0 1 1,-1-3 0,0 1-1435,2-3-3355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9.237"/>
    </inkml:context>
    <inkml:brush xml:id="br0">
      <inkml:brushProperty name="width" value="0.05" units="cm"/>
      <inkml:brushProperty name="height" value="0.05" units="cm"/>
    </inkml:brush>
  </inkml:definitions>
  <inkml:trace contextRef="#ctx0" brushRef="#br0">1 21 6016,'65'-21'128,"-65"21"-20,-1 0 0,1 0 0,-1 0 0,1 0-1,0 0 1,-1 0 0,1 1 0,-1-1 0,1 0 0,0 0 0,-1 0 0,1 0 0,-1 1 0,1-1 0,0 0 0,-1 0 0,1 0 0,0 1-1,0-1 1,-1 0 0,1 1 0,0-1 0,-1 0 0,1 1 0,0-1 0,0 0 0,0 1 0,0-1 0,-1 0 0,1 1 0,0-1 0,0 1-1,9 10 1335,23 6 568,-32-17-1834,57 20 1568,-41-16-1487,1 1 1,19 10 0,-15-4-164,0 0 0,1-2 0,0-1 0,0-1 0,1 0-1,0-2 1,0-1 0,0 0 0,47-1 0,14-2 470,152 20 1,-142-10-414,-19-1-47,-33-4 79,60 2-1,-32-7-101,-26 1 27,-1-3 0,81-10 0,-92 4-108,-11 3 0,0 0 0,38-2 0,-49 6-5,1-1 0,-1-1-1,0 0 1,0-1 0,11-3-1,-11 2-10,0 1 0,0 1 0,1 0 0,-1 0 0,12 0 0,17 4-2028,-13 4-7730,-20-5 5401</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18"/>
    </inkml:context>
    <inkml:brush xml:id="br0">
      <inkml:brushProperty name="width" value="0.025" units="cm"/>
      <inkml:brushProperty name="height" value="0.025" units="cm"/>
      <inkml:brushProperty name="color" value="#008C3A"/>
    </inkml:brush>
  </inkml:definitions>
  <inkml:trace contextRef="#ctx0" brushRef="#br0">74 103 8704,'0'0'2965,"-26"26"2624,30-28-5411,0 1-1,0 0 1,-1-1-1,1 0 1,0 0-1,0 0 1,-1-1-1,1 1 1,-1-1-1,0 0 1,4-4-1,10-8-3,26-10-110,-32 20-50,0-1 1,-1-1-1,0 0 0,0 0 0,11-10 0,-21 17-14,0 0-1,0-1 0,0 1 0,0 0 1,1 0-1,-1 0 0,0 0 1,0 0-1,0 0 0,0-1 0,0 1 1,1 0-1,-1 0 0,0 0 0,0 0 1,0 0-1,0-1 0,0 1 1,0 0-1,0 0 0,0 0 0,0-1 1,0 1-1,0 0 0,0 0 1,0 0-1,0-1 0,0 1 0,0 0 1,0 0-1,0 0 0,0 0 0,0-1 1,0 1-1,0 0 0,0 0 1,0 0-1,0 0 0,0-1 0,-1 1 1,1 0-1,0 0 0,0 0 0,0 0 1,0-1-1,0 1 0,0 0 1,-1 0-1,1 0 0,0 0 0,0 0 1,0 0-1,0 0 0,-1 0 0,-16-2-87,-19 7-40,17 1 128,0 0 0,-22 11 0,35-14 0,0 0 0,1 0 0,-1 1 0,1 0 0,-1 0 0,1 0 0,0 1 0,1 0 0,-1 0 0,-6 9 0,11-13 9,0 0-1,-1 0 1,1 0-1,0 0 1,0 0-1,0 0 1,0 0-1,0 0 1,0 0-1,0 0 1,0 0-1,0 0 1,0 0-1,0 0 1,1 0-1,-1 0 1,0 0-1,1 0 1,-1 0-1,1 0 1,-1-1-1,1 1 1,-1 0-1,1 0 1,0 0 0,-1-1-1,1 1 1,0 0-1,0-1 1,-1 1-1,1 0 1,0-1-1,0 1 1,0-1-1,0 0 1,1 1-1,2 2 42,1-1-1,-1 0 1,1 0-1,-1 0 1,1-1-1,7 2 1,-2-2-40,0 0 1,0 0 0,1-1-1,-1-1 1,0 1 0,0-2-1,0 0 1,0 0 0,0 0-1,0-1 1,0-1 0,-1 0-1,1 0 1,-1-1 0,0 0-1,-1 0 1,1-1 0,-1 0-1,14-14 1,-22 19-17,1 1-1,-1 0 1,1-1-1,-1 1 1,0 0-1,1-1 1,-1 1-1,0 0 0,1-1 1,-1 1-1,0-1 1,1 1-1,-1 0 1,0-1-1,0 1 1,0-1-1,1 1 1,-1-1-1,0 1 1,0-1-1,0 1 1,0-1-1,0 1 1,0-1-1,0 1 1,0-1-1,0 1 1,0-1-1,0 1 1,0-1-1,-1 1 1,1-1-1,0 0 1,-18-1-163,-22 11-38,17-2 193,9-4 13,1 1 0,0 0 0,0 1 1,1 0-1,-1 1 0,1 1 1,1 0-1,-1 0 0,-13 13 0,-23 22 236,82-57 149,63-39-337,-66 38-199,38-26 1,-65 38 129,-7 3-11,-15 4-45,-25 9-24,36-9 106,-93 32 433,86-29-361,1 0 0,0 1 0,1 0 0,0 1-1,-15 13 1,74-27 308,70-19-512,-38 9 0,-77 16 96,-1 0 0,0 0-1,1 0 1,-1-1 0,0 1 0,1 0-1,-1-1 1,0 1 0,0-1-1,1 0 1,-1 1 0,0-1 0,0 0-1,0 0 1,0 1 0,0-1-1,0 0 1,0 0 0,0 0-1,0 0 1,-1 0 0,1-1 0,0 1-1,-1 0 1,1 0 0,-1 0-1,1-1 1,-1 1 0,1 0 0,-1-1-1,0 1 1,0-2 0,0 1 0,0 1 0,-1 0 1,0-1-1,1 1 0,-1 0 1,0 0-1,0 0 0,1-1 1,-1 1-1,0 0 0,0 0 0,0 0 1,-1 0-1,1 0 0,0 1 1,0-1-1,0 0 0,-1 1 1,1-1-1,0 0 0,-1 1 1,1-1-1,0 1 0,-1 0 1,1 0-1,-1-1 0,1 1 0,0 0 1,-1 0-1,-1 0 0,-9 0 47,0 0-1,0 0 0,0 1 0,0 0 1,0 1-1,1 1 0,-1-1 0,-20 9 0,32-10-3,0-1-1,-1 0 1,1 0-1,0 0 0,-1 0 1,1 0-1,0 0 0,-1 0 1,1 0-1,0 1 1,0-1-1,-1 0 0,1 0 1,0 0-1,-1 1 1,1-1-1,0 0 0,0 0 1,0 1-1,-1-1 0,1 0 1,0 0-1,0 1 1,0-1-1,0 0 0,0 1 1,-1-1-1,1 0 1,0 1-1,0-1 0,0 0 1,0 1-1,0-1 0,0 0 1,0 1-1,12 2-113,19-5-616,11-8-2566,-21 2-7061</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19"/>
    </inkml:context>
    <inkml:brush xml:id="br0">
      <inkml:brushProperty name="width" value="0.025" units="cm"/>
      <inkml:brushProperty name="height" value="0.025" units="cm"/>
      <inkml:brushProperty name="color" value="#008C3A"/>
    </inkml:brush>
  </inkml:definitions>
  <inkml:trace contextRef="#ctx0" brushRef="#br0">44 102 9984,'-38'19'1763,"33"-17"133,22-7-834,-11 3-1047,70-20 1239,66-23-439,-139 43-801,31-12 188,-34 14-198,1 0 0,0-1 0,-1 1 0,1 0 0,0 0 0,-1-1 0,1 1 0,0-1 0,-1 1 0,1 0 0,0-1 0,-1 1 0,1-1 0,-1 1 0,1-1 0,-1 0 0,1 1-1,-1-1 1,0 1 0,1-1 0,-1 0 0,0 0 0,1 1 0,-1-1 0,0 0 0,0 1 0,0-1 0,0 0 0,1 0 0,-1 1 0,0-1 0,0 0 0,0 0 0,-1 1 0,1-1 0,0-1-1,-2 0 0,1 1 0,-1 0 0,0 0 0,1 0 0,-1 1 0,0-1 0,0 0 0,1 0-1,-1 1 1,0-1 0,0 1 0,0 0 0,0 0 0,0-1 0,0 1 0,0 1 0,-3-1-1,-37 4 86,38-3-78,-22 2 139,0 2 0,1 1 1,0 1-1,0 1 0,-41 19 1,65-26-136,0-1 1,0 1-1,0-1 0,1 1 1,-1-1-1,0 1 1,0-1-1,0 1 1,0 0-1,0-1 0,1 1 1,-1 0-1,0 0 1,1 0-1,-1-1 0,1 1 1,-1 0-1,1 0 1,-1 0-1,1 0 1,-1 0-1,1 0 0,0 0 1,0 0-1,-1 0 1,1 2-1,1-2 0,-1 0 1,1 0-1,0 0 0,-1-1 1,1 1-1,0 0 0,0 0 0,0 0 1,-1-1-1,1 1 0,0 0 1,0-1-1,0 1 0,0-1 0,0 1 1,0-1-1,0 0 0,0 1 1,0-1-1,1 0 0,-1 0 1,0 0-1,0 0 0,2 0 0,13 1-179,-1-1 0,1 0-1,-1-1 1,0-1 0,1-1-1,23-6 1,-2-3-462,51-24 1,-87 36 598,0 0 0,0-1 0,1 1 0,-1-1 0,0 1 0,0-1 0,0 1 0,0-1 0,0 0 0,0 0 0,0 1 0,0-1 1,0 0-1,0 0 0,0 0 0,0 0 0,-1 0 0,1 0 0,0 0 0,-1 0 0,1-1 0,-1 1 0,1 0 0,-1-2 0,0 2 7,-1 0 1,0 0-1,1 1 0,-1-1 0,0 0 0,0 1 1,0-1-1,0 0 0,0 1 0,0-1 1,0 1-1,0-1 0,0 1 0,0 0 0,0-1 1,0 1-1,0 0 0,0 0 0,0 0 1,0 0-1,0 0 0,0 0 0,0 0 0,-1 0 1,1 0-1,0 1 0,0-1 0,-2 1 1,-25 4 257,1 1 1,-1 2 0,1 1-1,0 1 1,1 1 0,-35 20-1,39-16 595,23-11-344,15-7-272,24-7-605,-1-3 0,0-1-1,45-23 1,-82 37 344,0-1 0,-1 0 0,1 0 0,-1 0-1,1 0 1,0 0 0,-1 0 0,0 0 0,1-1 0,-1 1-1,0 0 1,0-1 0,1 1 0,0-4 0,-2 5 34,0 0-1,0 0 1,0-1 0,0 1 0,0 0 0,0 0 0,0 0-1,0-1 1,0 1 0,0 0 0,0 0 0,0-1-1,0 1 1,-1 0 0,1 0 0,0 0 0,0 0 0,0-1-1,0 1 1,0 0 0,-1 0 0,1 0 0,0 0-1,0-1 1,0 1 0,-1 0 0,1 0 0,0 0-1,0 0 1,0 0 0,-1 0 0,1 0 0,0 0 0,0 0-1,-1 0 1,-18 0-167,14 1 179,-24 2 123,2 2 0,-1 0 0,0 2 1,1 1-1,-33 15 0,60-23-100,-1 0 0,1 1 0,-1-1 0,1 0 0,-1 0 1,0 0-1,1 0 0,-1 1 0,1-1 0,-1 0 0,1 0 0,-1 1 0,1-1 0,0 0 0,-1 1 0,1-1 0,-1 1 0,1-1 0,0 1 0,-1-1 0,1 1 1,0-1-1,-1 1 0,1-1 0,0 1 0,0-1 0,0 1 0,-1-1 0,1 1 0,0-1 0,0 1 0,0-1 0,0 1 0,0 0 0,0-1 0,0 1 0,1 0-8,1 0 0,-1 0 0,0 0 0,1 0 0,-1 0 0,0-1 0,1 1 0,-1-1 0,1 1 0,-1-1 0,1 1 0,2-1 0,5 2-86,1-1 0,-1-1-1,0 0 1,13-1 0,16-8-1848,-12 1-2244,-14 4-3027</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20"/>
    </inkml:context>
    <inkml:brush xml:id="br0">
      <inkml:brushProperty name="width" value="0.025" units="cm"/>
      <inkml:brushProperty name="height" value="0.025" units="cm"/>
      <inkml:brushProperty name="color" value="#008C3A"/>
    </inkml:brush>
  </inkml:definitions>
  <inkml:trace contextRef="#ctx0" brushRef="#br0">77 250 10368,'0'0'917,"7"-27"1387,-1 10-1765,0 0-1,-1-1 1,4-31 0,-2 23-365,-6 25-158,0-1-1,0 0 1,0 1-1,-1-1 1,1 0-1,-1 0 1,1 0-1,-1 0 1,1 1-1,-1-1 1,0 0-1,0 0 1,0 0-1,0 0 1,0 0-1,0 0 1,-1 1-1,1-1 1,-1 0-1,1 0 1,-1 0-1,0 1 1,1-1-1,-1 0 1,0 1-1,0-1 1,0 0-1,-1 1 1,-1-3-1,2 4-15,0 0 0,1 0 0,-1 0 0,0 0 0,0 0 0,1 0 0,-1 0 0,0 1 0,1-1 0,-1 0 0,0 0 0,0 1 0,1-1 0,-1 0 0,0 1 0,1-1 0,-1 1 0,1-1 0,-1 0 0,1 1 0,-1 0 0,1-1 0,-1 1 0,1-1 0,-1 1 0,1 0 0,0-1 0,-1 1 0,1 0 0,0-1 0,-1 2 1,-14 23-1,15-24 0,-9 16 0,1 0 0,0 0 0,-4 20 0,10-32 0,1 0 0,0 0 0,0 0 0,0 0 0,1 0 0,0 0 0,0 0 0,0 0 0,0 0 0,1 0 0,0 0 0,0 0 0,0 0 0,1-1 0,0 1 0,3 8 0,-4-13 0,-1 1 0,0-1 0,0 0 0,0 1 0,0-1 0,1 0 0,-1 1 0,0-1 0,0 0 0,1 0 0,-1 1 0,0-1 0,1 0 0,-1 0 0,0 0 0,0 1 0,1-1 0,-1 0 0,0 0 0,1 0 0,-1 0 0,0 0 0,1 0 0,-1 0 0,1 0 0,-1 0 0,0 0 0,1 0 0,-1 0 0,0 0 0,1 0 0,-1 0 0,0 0 0,1 0 0,-1 0 0,0 0 0,1 0 0,0-1 0,12-13 0,4-21 0,-11 19-38,0 1 1,-2-1 0,1 1-1,1-21 1,-5 27 15,0-1 0,-1 1 0,-1 0 0,0 0 1,0 0-1,0 0 0,-1 0 0,0 1 0,-5-11 0,5 19-118,-2 8 58,-7 24 51,-5 37 199,12-27-2,3-26-8,0-1 0,-6 22 0,21-77-28,-9 30-83,-1 0-1,-1 0 1,0 0-1,3-21 0,-6 30-46,2-63-163,-2 61 150,0-1 0,-1 1 0,1-1 0,-1 1 0,0 0 0,1 0 0,-2-1 0,1 1 0,0 0 0,-1 0 0,1 0 0,-1 0 0,0 0 0,0 0 0,0 1 0,-3-4 1,4 5 3,0 1 1,0-1 0,0 1 0,0 0-1,0-1 1,0 1 0,0 0 0,0 0-1,0 0 1,0-1 0,0 1 0,0 0 0,0 0-1,0 1 1,0-1 0,0 0 0,0 0-1,0 0 1,0 1 0,0-1 0,0 0-1,0 1 1,0-1 0,1 1 0,-1-1 0,0 1-1,0 0 1,0-1 0,1 1 0,-1 0-1,0-1 1,0 1 0,1 0 0,-2 1 0,-1 2-30,0 0 1,0 1 0,0-1-1,0 0 1,-2 9 0,0-2 46,2 1 0,0 0 0,0 0 0,1 0 0,0 0 0,1 22 1,1-28-7,0 0 1,1-1-1,-1 1 1,1-1-1,0 1 1,1-1-1,-1 1 1,1-1 0,0 0-1,1 0 1,-1 0-1,1 0 1,0 0-1,0 0 1,1-1-1,-1 1 1,5 3 0,-7-8-13,-1 1 1,0-1 0,1 1 0,-1-1 0,1 0 0,-1 0 0,1 1 0,-1-1 0,1 0 0,-1 0 0,1 1 0,-1-1-1,1 0 1,-1 0 0,1 0 0,-1 0 0,1 0 0,-1 0 0,1 0 0,-1 0 0,1 0 0,-1 0 0,1 0 0,0 0 0,-1 0-1,1 0 1,-1-1 0,1 1 0,-1 0 0,1 0 0,-1-1 0,0 1 0,1-1 0,12-18-619,-1-27-498,-10 30 759,-1 0 1,-1 0-1,0 0 0,-1 0 0,0 0 1,-5-18-1,6 34 364,0-1 0,0 1 0,0-1 0,0 1 0,0 0 0,0-1 0,0 1 0,0-1 0,-1 1 0,1-1 0,0 1 0,0-1 0,0 1 0,-1 0 0,1-1 0,0 1 0,-1-1 0,1 1 0,0 0 0,-1-1 0,1 1 0,0 0 0,-1 0 0,1-1 0,0 1 0,-1 0 0,1 0 0,-1-1 0,1 1 0,-1 0 0,1 0 0,-1 0 0,1 0 0,0 0 0,-1 0 0,1 0 0,-1 0 0,1 0-1,-1 0 1,1 0 0,-2 0 0,1 1 52,-1 0-1,0 1 0,1-1 0,-1 1 1,1-1-1,-1 1 0,1 0 0,0-1 0,0 1 1,-2 2-1,-20 48 1158,16-31-736,2-1-1,-3 24 1,7-39-458,0 0-1,1 0 1,0 0-1,0 0 1,0 0-1,0 0 1,1 1-1,0-1 1,0-1-1,0 1 1,1 0-1,0 0 1,0 0-1,5 8 1,-7-12-103,1-1 1,-1 0 0,0 1-1,1-1 1,-1 1-1,1-1 1,-1 0-1,1 1 1,-1-1 0,1 0-1,0 0 1,-1 1-1,1-1 1,-1 0-1,1 0 1,0 0 0,-1 0-1,1 0 1,-1 0-1,1 0 1,0 0-1,-1 0 1,1 0-1,-1 0 1,2 0 0,8-1-8295</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21"/>
    </inkml:context>
    <inkml:brush xml:id="br0">
      <inkml:brushProperty name="width" value="0.025" units="cm"/>
      <inkml:brushProperty name="height" value="0.025" units="cm"/>
      <inkml:brushProperty name="color" value="#008C3A"/>
    </inkml:brush>
  </inkml:definitions>
  <inkml:trace contextRef="#ctx0" brushRef="#br0">143 218 8448,'0'0'789,"8"28"2880,-11-60-3055,-13-60 0,14 83-817,0 0 0,-1-1 0,0 1 1,-1 0-1,0 1 0,0-1 1,-1 1-1,0 0 0,-1 0 0,-12-14 1,18 21 179,-1 0 1,0 0 0,0 0 0,0 1-1,1-1 1,-1 0 0,0 0 0,0 0-1,0 1 1,-1-1 0,1 1 0,0-1-1,0 0 1,0 1 0,0 0 0,-1-1-1,1 1 1,0 0 0,0 0 0,-1 0-1,1-1 1,0 1 0,0 1 0,-1-1-1,1 0 1,0 0 0,0 0 0,0 1-1,-1-1 1,1 0 0,0 1 0,0-1-1,0 1 1,0 0 0,0-1 0,0 1-1,0 0 1,0 0 0,0-1 0,0 1-1,0 0 1,0 0 0,0 0 0,1 0-1,-1 0 1,0 0 0,1 0 0,-1 1 0,1-1-1,-1 2 1,-3 5 166,2-1 0,-1 1-1,1 0 1,0-1 0,1 1 0,-1 12 0,1-7 234,1 0 1,1 0-1,0 1 1,3 14 0,-3-26-288,-1 1 0,0-1 0,1 0 0,0 1 0,-1-1 0,1 0 0,0 0 0,0 1 0,0-1 0,0 0 0,1 0 0,-1 0 0,1 0 0,-1-1 0,1 1 0,-1 0 0,1-1 0,0 1 0,0-1 0,0 1 0,0-1 0,0 0 0,0 0 0,0 0 0,1 0 0,-1 0 0,0 0 0,0-1 0,1 1 0,3-1 0,-5 0-83,0 0 0,-1 0-1,1 0 1,0-1 0,0 1-1,-1 0 1,1-1 0,0 1-1,-1-1 1,1 1 0,0-1-1,-1 1 1,1-1 0,-1 1-1,1-1 1,-1 1 0,1-1-1,-1 0 1,1 1 0,-1-1-1,0 0 1,1 0 0,-1 1-1,0-1 1,0 0 0,1 0 0,-1 1-1,0-1 1,0 0 0,0 0-1,0 1 1,0-1 0,0 0-1,-1-1 1,-2-35 238,2 30-228,-3-18-210,-1 0 0,-1 1 1,-14-36-1,24 75 11,-1-1 1,3 26 0,3 13 230,45 116 1571,-54-169-1610,0 0 0,0 0 0,0 0 0,0 0 0,0 0 0,0 0 0,0 0 0,0 0 1,0 0-1,0 0 0,0 0 0,0 0 0,0 0 0,0 0 0,0 0 0,0-1 0,0 1 0,0 0 0,0 0 0,0 0 0,0 0 0,0 0 0,0 0 0,1 0 0,-1 0 0,0 0 0,0 0 0,0 0 0,0 0 0,0 0 0,0 0 0,0 0 0,0 0 1,0 0-1,0 0 0,0 0 0,0 0 0,0 0 0,0 0 0,0 0 0,1 0 0,-1 0 0,0 0 0,0 0 0,0 0 0,1-12 278,-3-18-62,-2 3-175,-3 0 0,-10-30 0,13 45-177,-1-1-1,0 1 0,-1 1 0,-1-1 0,0 1 0,-14-18 0,5 17-32,15 12 152,1 0-1,0 0 0,0 0 1,-1 0-1,1 0 0,0 0 1,-1 1-1,1-1 0,0 0 0,-1 0 1,1 0-1,0 0 0,-1 0 1,1 0-1,0 1 0,0-1 0,-1 0 1,1 0-1,0 0 0,0 1 1,0-1-1,-1 0 0,1 0 1,0 1-1,0-1 0,0 0 0,-1 0 1,1 1-1,0-1 0,0 0 1,0 0-1,0 1 0,-1 2-21,1 0 0,-1 0-1,1 0 1,0 0 0,0 0 0,0 0-1,1 0 1,-1 0 0,2 4-1,2 7 118,0-1 0,1 0-1,1 0 1,0-1 0,1 0-1,0 0 1,1 0-1,0-1 1,1 0 0,0-1-1,0 0 1,19 15-1,-28-25-85,0 0 0,0 0 0,0 0 0,0 0 0,1 1-1,-1-1 1,0 0 0,0 0 0,0 0 0,0 0 0,1 0-1,-1 0 1,0 0 0,0 0 0,0 0 0,1 0 0,-1 1-1,0-1 1,0 0 0,1 0 0,-1 0 0,0 0 0,0 0-1,0-1 1,1 1 0,-1 0 0,0 0 0,0 0 0,0 0-1,1 0 1,-1 0 0,0 0 0,0 0 0,0 0-1,1 0 1,-1-1 0,0 1 0,0 0 0,0 0 0,1 0-1,2-12 170,-4-12 52,-1 16-224,0 1 0,-1-1 0,-1 1 0,1-1 0,-1 1 0,0 0 0,0 1 0,-1-1 0,0 1 0,-1 0 0,1 0 0,-1 0 0,0 1 0,0 0 0,-10-6 0,16 10 1,-1 0 0,0 1-1,1-1 1,-1 1-1,0 0 1,1-1-1,-1 1 1,0-1-1,1 1 1,-1 0-1,0 0 1,0-1 0,0 1-1,1 0 1,-1 0-1,0 0 1,0 0-1,1 0 1,-1 0-1,0 0 1,0 0 0,0 0-1,1 0 1,-1 1-1,0-1 1,0 0-1,1 1 1,-1-1-1,0 0 1,1 1 0,-1-1-1,0 0 1,1 1-1,-1-1 1,0 1-1,1 0 1,-1-1-1,1 1 1,-1-1-1,1 1 1,-1 0 0,1-1-1,0 1 1,-1 0-1,1 0 1,0-1-1,-1 1 1,1 0-1,0 0 1,0-1 0,0 1-1,0 0 1,0 0-1,0 0 1,0-1-1,0 1 1,0 1-1,0 4 14,0-1 0,1 1 0,-1 0-1,1-1 1,0 1 0,4 9-1,-1-3 115,2 1 0,0-1 0,0-1 0,1 1 0,0-1 0,1 0 0,1 0 0,11 10 0,-20-21-123,0 1-1,0-1 0,0 0 0,1 1 0,-1-1 0,0 0 1,0 0-1,1 1 0,-1-1 0,0 0 0,1 0 0,-1 0 1,0 1-1,1-1 0,-1 0 0,0 0 0,1 0 1,-1 0-1,0 0 0,1 0 0,-1 0 0,1 0 0,-1 0 1,0 0-1,1 0 0,-1 0 0,0 0 0,1 0 0,-1 0 1,0 0-1,1 0 0,-1 0 0,0 0 0,1-1 0,-1 1 1,0 0-1,1 0 0,-1 0 0,0-1 0,1 1 1,-1 0-1,0 0 0,0-1 0,1 1 0,-1 0 0,0-1 1,0 1-1,0 0 0,1-1 0,-1 1 0,0 0 0,0-1 1,0 1-1,0 0 0,0-1 0,0 1 0,0 0 0,0-1 1,0 1-1,0 0 0,0-1 0,0 1 0,0-1 1,0 1-1,0 0 0,0-1 0,0 1 0,0-1 0,-4-27 220,-14-26-478,14 37 83,-1 0 0,-1 1 1,-1 0-1,0 0 0,-1 1 0,0 0 0,-1 0 0,-14-17 0,23 32 167,0-1 0,0 1 0,-1-1 0,1 1 0,0 0 0,0-1 0,-1 1 0,1-1-1,0 1 1,-1 0 0,1-1 0,0 1 0,-1 0 0,1-1 0,-1 1 0,1 0 0,-1 0 0,1-1-1,0 1 1,-1 0 0,1 0 0,-1 0 0,1 0 0,-1 0 0,1 0 0,-1 0 0,1-1-1,-1 1 1,1 1 0,-1-1 0,1 0 0,-1 0 0,1 0 0,-1 0 0,0 19-157,15 31-44,-14-48 202,7 17 58,1 0 0,0-1 0,2 0 0,0 0 0,0-1 0,16 18-1,-25-34-292,1 1 381,0-2-3013</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22"/>
    </inkml:context>
    <inkml:brush xml:id="br0">
      <inkml:brushProperty name="width" value="0.025" units="cm"/>
      <inkml:brushProperty name="height" value="0.025" units="cm"/>
      <inkml:brushProperty name="color" value="#008C3A"/>
    </inkml:brush>
  </inkml:definitions>
  <inkml:trace contextRef="#ctx0" brushRef="#br0">241 151 8704,'0'0'4096,"-2"-2"-3712,-36-38 672,27 27-873,-1 0 0,-1 1 0,1 1 0,-2 0 0,-17-11 0,27 19-192,-31-13 467,35 16-450,-1 0 0,1 0 0,0 0 0,0-1 0,-1 1 0,1 0 1,0 0-1,0 0 0,-1 0 0,1 1 0,0-1 0,0 0 1,-1 0-1,1 0 0,0 0 0,0 0 0,-1 0 0,1 0 0,0 0 1,0 0-1,-1 1 0,1-1 0,0 0 0,0 0 0,0 0 0,-1 0 1,1 1-1,0-1 0,0 0 0,0 0 0,0 1 0,-1-1 0,1 0 1,0 0-1,0 1 0,0-1 0,0 0 0,0 1 0,6 21 144,1-6-82,2-1 1,0 0-1,0 0 1,1-1-1,1 0 1,0-1-1,1 0 1,0-1 0,1-1-1,1 0 1,0 0-1,27 15 1,-41-26-69,1 1 1,0-1-1,0 1 1,-1-1-1,1 0 1,0 1-1,0-1 1,0 0-1,0 1 1,0-1-1,-1 0 1,1 0-1,0 0 1,0 0-1,0 0 1,0 0-1,0 0 1,0 0-1,0 0 1,0 0-1,-1 0 1,1-1-1,0 1 1,0 0-1,0-1 1,0 1-1,-1-1 0,1 1 1,1-1-1,-2 0 7,1-1-1,0 1 0,0-1 0,-1 1 0,1-1 1,-1 1-1,1-1 0,-1 1 0,1-1 0,-1 1 0,0-1 1,0 0-1,0 1 0,0-4 0,-1-1 11,0 0-1,1 0 0,-2 0 1,1 1-1,-1-1 0,0 0 1,0 1-1,-4-8 0,-3 3-18,0 1 0,0-1 0,-1 1 0,0 1 0,-1 0 0,0 1 0,0 0 0,0 0 0,-1 1 0,0 1 0,0 0 0,-1 0 0,1 1 0,-16-2 0,28 6 0,0 0 0,0 0 0,0 0 0,0 0 0,0 0 0,0 0 0,0 0 0,-1 0 0,1 0 0,0 0 0,0 0 0,0 0 0,0 0 0,0 0 0,0 0 0,-1 0 0,1 0 0,0 0 0,0 0 0,0 0 0,0 0 0,0 0 0,0 0 0,0 0 0,0 0 0,-1 0 0,1 1 0,0-1 0,0 0 0,0 0 0,0 0 0,0 0 0,0 0 0,0 0 0,0 0 0,0 0 0,0 1 0,0-1 0,0 0 0,0 0 0,0 0 0,-1 0 0,1 0 0,0 0 0,0 0 0,0 1 0,0-1 0,0 0 0,0 0 0,0 0 0,1 0 0,-1 0 0,0 0 0,0 1 0,0-1 0,0 0 0,0 0 0,0 0 0,5 12 0,11 12 0,-6-14 0,0-1 0,0 1 0,1-2 0,1 1 0,-1-1 0,15 7 0,-9-5 0,-17-10 1,0 0-1,0 0 0,0 0 1,0 0-1,0 0 0,0 0 1,0 0-1,0 0 0,0 1 0,1-1 1,-1 0-1,0 0 0,0 0 1,0 0-1,0 0 0,0 0 1,0 0-1,0 0 0,0 0 1,0 0-1,0 0 0,1 0 0,-1 0 1,0 0-1,0 0 0,0 0 1,0 0-1,0 0 0,0 0 1,0 0-1,1 0 0,-1 0 0,0 0 1,0 0-1,0 0 0,0 0 1,0 0-1,0 0 0,0 0 1,0 0-1,1 0 0,-1 0 0,0 0 1,0 0-1,0 0 0,0 0 1,0-1-1,0 1 0,0 0 1,0 0-1,0 0 0,0 0 1,0 0-1,0 0 0,0 0 0,0 0 1,0 0-1,1-1 0,-1 1 1,0 0-1,0 0 0,0 0 1,0 0-1,0 0 0,0 0 0,-4-12 44,-9-10 20,3 10-142,-2 2-1,1 0 0,-1 0 0,-1 1 0,1 0 0,-2 1 0,1 1 0,-1 0 0,-24-8 0,38 15 77,-1-1 0,1 1-1,0 0 1,-1 0 0,1 0-1,0 0 1,0 0 0,-1-1-1,1 1 1,0 0 0,-1 0 0,1 0-1,0 0 1,-1 0 0,1 0-1,0 0 1,-1 0 0,1 0-1,-1 0 1,1 0 0,0 0-1,-1 0 1,1 1 0,0-1 0,0 0-1,-1 0 1,1 0 0,0 0-1,-1 1 1,1-1 0,0 0-1,0 0 1,-1 0 0,1 1 0,0-1-1,0 0 1,-1 1 0,1-1-1,0 0 1,0 0 0,0 1-1,0-1 1,3 19-17,15 16 52,-7-22 62,0-1-1,1-1 1,0 0 0,1 0 0,0-1 0,1-1 0,0 0-1,24 10 1,-66-56 182,-6 0-277,-63-50 0,76 69 0,21 19 0,0-1 0,0 0 0,0 0 0,0 0 0,0 0 0,0 0 0,0 0 0,0 0 0,0 0 0,0 1 0,0-1 0,0 0 0,0 0 0,0 0 0,0 0 0,0 0 0,0 0 0,0 0 0,0 0 0,0 0 0,0 0 0,0 0 0,0 1 0,-1-1 0,1 0-1,0 0 1,0 0 0,0 0 0,0 0 0,0 0 0,0 0 0,0 0 0,0 0 0,0 0 0,0 0 0,-1 0 0,1 0 0,0 0 0,0 0 0,0 0 0,0 0 0,0 0 0,0 0 0,0 0 0,0 0 0,-1 0 0,1 0 0,0 0 0,0 0 0,0 0 0,0 0 0,0 0-1,0 0 1,0 0 0,0 0 0,0-1 0,0 1 0,0 0 0,-1 0 0,1 0 0,0 0 0,0 0 0,0 0 0,0 0 0,0 0 0,0 0 0,0 0 0,0 0 0,0-1 0,2 14-3,7 12 30,-3-15 81,-1 0 0,1 0 0,0 0 0,1-1 0,0 0 0,1 0 0,0-1 0,0 0 1,1 0-1,0-1 0,0 0 0,1-1 0,0 0 0,15 7 0,-44-41-4289,9 16-6208</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23"/>
    </inkml:context>
    <inkml:brush xml:id="br0">
      <inkml:brushProperty name="width" value="0.025" units="cm"/>
      <inkml:brushProperty name="height" value="0.025" units="cm"/>
      <inkml:brushProperty name="color" value="#008C3A"/>
    </inkml:brush>
  </inkml:definitions>
  <inkml:trace contextRef="#ctx0" brushRef="#br0">246 211 12928,'0'0'1280,"-1"-2"-1024,-4-12-36,-1 0 0,0 1 0,-1 0 0,0 1 0,-1-1 1,-18-20-1,19 24-172,0 2 0,-1-1 0,0 1 0,0 1 0,-1-1 0,0 1 0,0 1 0,-1-1 0,1 2 0,-15-6 0,23 9-39,-1 1 1,1-1-1,-1 1 0,1 0 1,-1-1-1,1 1 0,-1 0 1,1 0-1,-1 0 0,1 0 1,-1 0-1,1 0 1,-1 0-1,1 0 0,0 1 1,-1-1-1,1 1 0,-1-1 1,-1 2-1,3-2 4,-1 1 1,0 0-1,1-1 0,-1 1 1,0 0-1,1 0 0,-1 0 1,1 0-1,0 0 0,-1 0 1,1 0-1,-1-1 0,1 1 0,0 0 1,0 0-1,0 0 0,0 0 1,0 1-1,0-1 0,0 2 1,0 1 30,1 0 1,0 0 0,0 0-1,0 0 1,1 0 0,-1 0-1,1 0 1,0-1 0,0 1-1,0 0 1,6 6-1,4 2 84,0-1 0,2 0 0,-1-1 0,1 0 0,1-1 0,0-1 0,0 0 0,24 9 0,-38-17-122,-1 0-1,1 1 1,0-1-1,0 0 0,0 0 1,-1 0-1,1 0 0,0 1 1,0-1-1,0 0 1,-1 0-1,1 0 0,0-1 1,0 1-1,-1 0 0,1 0 1,0 0-1,0-1 1,-1 1-1,1 0 0,0-1 1,0 1-1,-1 0 1,1-1-1,0 1 0,-1-1 1,1 1-1,0-2 0,0 0 17,0 1 0,0-1-1,0 0 1,0 0 0,-1 1-1,1-1 1,-1 0 0,0 0-1,1 0 1,-1 0 0,0-3-1,0-2 38,0 0 0,-1 0-1,0 0 1,0 0 0,-5-12-1,1 11-58,0 0 0,0 0 0,-1 1 0,0 0 0,0 0 0,-1 1 0,1 0 0,-2 0 0,1 0 0,-1 1 0,1 0 0,-1 1 0,-1 0 0,1 0 0,-1 0 0,1 1 0,-1 1 0,0-1 0,0 2 0,-16-3 0,24 4 0,1 0 0,0 0 0,-1 0 0,1 0 0,-1 0 0,1 0 0,-1 0 0,1 0 0,-1 0 0,1 0 0,-1 0 0,1 0 0,-1 0 0,1 0 0,-1 0 0,1 1 0,-1-1 0,1 0 0,0 0 0,-1 1 0,1-1 0,-1 0 0,1 0 0,0 1 0,-1-1 0,1 0 0,0 1 0,-1-1 0,1 1 0,0-1 0,0 0 0,-1 1 0,1-1 0,0 1 0,0-1 0,0 1 0,-1-1 0,1 1 0,0 0 0,10 19 0,24 16 0,-10-15 18,17 17 165,63 43 0,-115-93 38,0 0-1,-19-15 1,8 12-206,-1 0 0,-1 1 0,0 2 1,0 0-1,-1 2 0,-28-8 0,53 18-15,0 0 0,0 0 0,0 0 0,0 0 0,-1 0 0,1 0 0,0-1 0,0 1 0,0 0 0,0 0 0,-1 0 0,1 0 0,0 0 0,0 0 0,0 0 0,0 0 0,-1 0 0,1 0 0,0 0 0,0 0 0,0 0 0,0 0 0,-1 0 0,1 0 0,0 1 0,0-1 0,0 0 0,0 0 0,0 0 0,-1 0 0,1 0 0,0 0 0,0 0 0,0 0 0,0 1 0,0-1 0,0 0 0,-1 0 0,1 0 0,0 0 0,0 0 0,0 1 0,0-1 0,0 0 0,0 0 0,0 0 0,0 0 0,0 1 0,0-1 0,0 0 0,0 0 0,0 1 0,5 12 0,14 12 0,-5-13 37,1-1-1,0 0 0,1-1 0,0-1 1,0 0-1,1-2 0,0 1 0,1-2 1,19 5-1,-37-11-53,1 0-1,-1 0 1,0 1 0,1-1-1,-1 0 1,1 0 0,-1 0 0,1 0-1,-1 1 1,1-1 0,-1 0-1,0 0 1,1 0 0,-1 0-1,1 0 1,-1 0 0,1-1-1,-1 1 1,1 0 0,-1 0-1,1 0 1,-1 0 0,0 0-1,1-1 1,-1 1 0,1 0 0,-1 0-1,0-1 1,1 1 0,-1 0-1,0-1 1,1 1 0,-1 0-1,0-1 1,1 1 0,-1 0-1,0-1 1,0 1 0,1-1-1,-1 1 1,0-1 0,0 1 0,0 0-1,0-1 1,0 1 0,0-1-1,0 1 1,1-1 0,-1 1-1,0-1 1,-1 1 0,1-1-1,0 1 1,0-1 0,0 0-1,-9-26-3854,2 13-7136</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24"/>
    </inkml:context>
    <inkml:brush xml:id="br0">
      <inkml:brushProperty name="width" value="0.025" units="cm"/>
      <inkml:brushProperty name="height" value="0.025" units="cm"/>
      <inkml:brushProperty name="color" value="#008C3A"/>
    </inkml:brush>
  </inkml:definitions>
  <inkml:trace contextRef="#ctx0" brushRef="#br0">265 60 8832,'-2'-1'138,"1"1"1,0-1 0,0 0-1,0 1 1,0-1 0,0 0-1,0 0 1,0 0 0,0 0-1,0 0 1,0 0 0,1 0-1,-1 0 1,0 0 0,1 0-1,-1-1 1,0 1 0,1 0-1,0 0 1,-1-1 0,1-1-1,-1 2-66,0 0 0,1 0-1,-1 0 1,0 0 0,1 0 0,-1 1-1,0-1 1,0 0 0,0 0 0,0 1-1,0-1 1,0 0 0,0 1-1,0-1 1,0 1 0,0-1 0,0 1-1,0 0 1,-2-1 0,-28-5 719,17 4-457,-66-10 658,71 11-875,0 0 1,0 1-1,0 1 0,0-1 1,0 2-1,-17 3 1,25-5-108,1 1 0,-1-1 0,1 0 1,-1 0-1,0 1 0,1-1 1,-1 1-1,1-1 0,-1 1 1,1-1-1,-1 0 0,1 1 1,-1 0-1,1-1 0,-1 1 1,1-1-1,0 1 0,-1 0 1,1-1-1,0 1 0,-1 0 1,1-1-1,0 1 0,0 0 0,0-1 1,0 1-1,0 0 0,0-1 1,0 1-1,0 0 0,0-1 1,0 1-1,0 0 0,0 0 1,0-1-1,1 1 0,-1 0 1,0-1-1,0 1 0,1-1 1,-1 1-1,0 0 0,1-1 0,-1 1 1,1-1-1,-1 1 0,1-1 1,-1 1-1,1-1 0,0 1 1,2 3 16,0-1 1,0 0-1,1 0 1,-1 0-1,0 0 1,1-1 0,4 3-1,38 13 186,1-1 1,60 12-1,-105-29-208,-1 1-1,0-1 0,0 1 1,0-1-1,0 0 1,0 0-1,1 1 0,-1-1 1,0 0-1,0 0 1,0 0-1,1 0 1,-1 0-1,0-1 0,0 1 1,0 0-1,1-1 1,-1 1-1,0 0 1,0-1-1,0 1 0,0-1 1,0 0-1,0 1 1,0-1-1,0 0 0,0 0 1,0 1-1,0-1 1,-1 0-1,1 0 1,0 0-1,-1 0 0,2-1 1,-2 0 0,0 0 1,0 0 0,0 0-1,0 0 1,0 1-1,0-1 1,-1 0-1,1 0 1,0 0 0,-1 0-1,0 1 1,1-1-1,-1 0 1,0 0-1,0 1 1,0-1 0,0 1-1,0-1 1,0 1-1,-1-1 1,0 0-1,-4-3-5,0 0 0,0 1 0,0-1 0,-1 2 0,1-1 0,-1 1 0,0 0 0,0 0 0,0 1 0,0 0 0,0 0 0,-10-1 0,2 1 0,-1 0 0,-1 1 0,1 1 0,-27 3 0,42-3 4,0 0-1,0 0 0,-1 0 0,1 0 1,0 1-1,0-1 0,-1 0 1,1 1-1,0-1 0,0 1 0,0 0 1,0-1-1,0 1 0,0 0 0,0 0 1,0-1-1,-2 3 0,6 4 46,12-2-7,15-1-9,20 3 68,52 0-1,-97-9-100,-12-3 0,-11-3 0,-9 5 0,0 1 0,0 1 0,0 2 0,0 0 0,-42 9 0,68-10 0,-1 0 0,0 1 0,0-1 0,1 1 0,-1-1 0,0 1 0,1 0 0,-1 0 0,0 0 0,1 0 0,-1 0 0,-2 2 0,4 5 0,14-1 0,29 6 74,-28-8-9,0 0 1,1-1-1,0 0 0,0-1 1,0-1-1,0-1 0,0 0 0,24-2 1,-39 1-62,-1 0 0,1 0 0,0 0 0,-1 0-1,1 0 1,0 0 0,-1 0 0,1 0 0,0-1 0,-1 1 0,1 0 0,-1 0 0,1-1 0,-1 1 0,1 0 0,0-1 0,-1 1 0,1 0 0,-1-1 0,0 1 0,1-1 0,-1 1 0,1-1-1,-1 1 1,0-1 0,1 1 0,-1-1 0,0 0 0,1 1 0,-1-1 0,0 1 0,0-1 0,0 0 0,0 1 0,1-1 0,-1 1 0,0-1 0,0 0 0,0 1 0,0-1 0,0 0 0,-1 1-1,1-1 1,0 0 0,0 1 0,0-1 0,0 1 0,-1-1 0,0 0 0,0-1 7,0 0 0,0 0 0,0 1 0,0-1 0,-1 0 0,1 1 0,-1 0 0,1-1 0,-1 1 0,1 0 0,-1 0 0,0-1 0,0 1 0,-3-1 0,-12-1-11,-1 0 0,1 1 0,-1 1 0,0 0 0,1 2 0,-1 0 0,-25 5 0,44-6 1,-1 0 0,0 0 0,0 0 1,0 0-1,0 0 0,0 1 0,0-1 0,0 0 0,0 0 0,0 0 0,0 0 0,0 0 0,0 0 0,0 0 0,0 0 0,0 1 0,0-1 0,0 0 0,0 0 0,0 0 0,0 0 0,0 0 0,0 0 0,0 0 0,0 0 0,0 1 0,0-1 0,0 0 0,0 0 0,-1 0 0,1 0 0,0 0 0,0 0 0,0 0 0,0 0 0,0 0 0,0 0 0,0 0 0,0 0 0,0 1 0,0-1 0,-1 0 0,1 0 0,0 0 0,0 0 0,0 0 1,0 0-1,0 0 0,0 0 0,0 0 0,0 0 0,-1 0 0,1 0 0,0 0 0,0 0 0,0 0 0,0 0 0,0 0 0,0 0 0,0 0 0,0 0 0,-1 0 0,1-1 0,0 1 0,0 0 0,0 0 0,0 0 0,0 0 0,11 3 158,17 2 102,5-3-419,-18-1 376,-1 1 0,23 4 0,-31-5-873,0 1 0,0 1 0,-1-1 0,1 1 0,7 4 0,-6-2-10481</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9:27.554"/>
    </inkml:context>
    <inkml:brush xml:id="br0">
      <inkml:brushProperty name="width" value="0.025" units="cm"/>
      <inkml:brushProperty name="height" value="0.025" units="cm"/>
      <inkml:brushProperty name="color" value="#FFC114"/>
    </inkml:brush>
  </inkml:definitions>
  <inkml:trace contextRef="#ctx0" brushRef="#br0">0 510 10624,'0'0'7551,"2"-2"-7188,72-115 1947,-43 66-1886,1 1 1,41-46 0,-52 71-252,22-31 1,-37 46-129,0 0 0,0-1 0,-1 1-1,0-1 1,-1 0 0,5-20 0,-7 18-45,-1 8 0,-1 7 0,-9 52 0,12 291 1035,1-18-22,-4-307-802,1 0 0,5 33 0,-5-43-54,-3 7 250,4-34-324,0 5-83,0-1 0,0 1 0,-1-1 0,-1-18 0,0-12 0,23-286 0,-31 83-570,7 223 479,-9-29-683,-1 4-1247,11 46 1893,0 2 0,4 31 0,14 302 14,-16-250 100,-1-75 14,1 39 0,-1-1 0,-2 1 0,-3 0 0,-15 79 0,17-120 5,-6 32-58,7-36 31,1 0 0,0 0-1,0 0 1,-1 0 0,1 0-1,1 0 1,-1 0 0,0 0-1,0 0 1,1 0 0,-1 0-1,1 0 1,0-1 0,-1 1-1,3 3 1,-3-5-13,0 0 0,1 0 0,-1 0 1,0 0-1,0 0 0,1 0 0,-1 1 0,0-1 0,1 0 1,-1-1-1,0 1 0,1 0 0,-1 0 0,0 0 0,0 0 1,1 0-1,-1 0 0,0 0 0,1 0 0,-1 0 0,0-1 1,0 1-1,1 0 0,-1 0 0,0 0 0,0 0 0,0-1 0,1 1 1,-1 0-1,0 0 0,0-1 0,0 1 0,1 0 0,-1 0 1,0-1-1,0 1 0,0 0 0,0-1 0,0 1 0,0 0 1,0 0-1,0-1 0,0 1 0,0 0 0,0-1 0,0 1 0,0 0 1,0-1-1,0 1 0,0-1 0,5-20-4496,-5 19 3181,2-7-8122</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9:29.218"/>
    </inkml:context>
    <inkml:brush xml:id="br0">
      <inkml:brushProperty name="width" value="0.025" units="cm"/>
      <inkml:brushProperty name="height" value="0.025" units="cm"/>
      <inkml:brushProperty name="color" value="#FFC114"/>
    </inkml:brush>
  </inkml:definitions>
  <inkml:trace contextRef="#ctx0" brushRef="#br0">0 386 13312,'3'-1'68,"0"0"1,0-1 0,0 1 0,0-1 0,-1 0-1,1 0 1,0 0 0,-1 0 0,0-1 0,1 1 0,-1-1-1,2-3 1,24-40 1560,-7 9-846,65-71 225,19-28 309,-98 127-1161,-13 20 104,-14 21 92,-47 54-415,-86 149-1,143-219 63,9-15 10,1-3 13,5-10 49,10-18 62,1 7-40,100-137 454,-85 126-422,-18 21-55,-1 0 0,-1-1-1,0 0 1,-1 0 0,0-1-1,-1-1 1,11-25 0,-36 67 48,0-1 1,-36 44 0,4-8-113,-11 25-6,-54 67 0,151-219-106,-18 32-35,12-19-639,-9 19-2715,-7 10-7982</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9:31.996"/>
    </inkml:context>
    <inkml:brush xml:id="br0">
      <inkml:brushProperty name="width" value="0.025" units="cm"/>
      <inkml:brushProperty name="height" value="0.025" units="cm"/>
      <inkml:brushProperty name="color" value="#FFC114"/>
    </inkml:brush>
  </inkml:definitions>
  <inkml:trace contextRef="#ctx0" brushRef="#br0">53 102 9728,'0'0'1408,"24"9"1024,-26-13-2344,1 1 1,0 0 0,-1-1 0,0 1 0,0 0-1,0 0 1,0 0 0,-1 0 0,1 1 0,-1-1-1,0 0 1,1 1 0,-6-4 0,4 4-18,0-1 0,1 0 1,-1-1-1,1 1 0,0-1 0,0 1 1,-4-7-1,15 20 252,0-1 0,1 0 0,0-1 0,0 0 0,1 0 0,12 7 0,-68-52 957,27 20-1036,31 28-189,-5-4 18,0 1 0,1-2 0,0 1 0,1-1 0,0-1 1,9 6-1,-46-44 161,4 11-282,17 16 21,1 1 0,0-1 1,0-1-1,0 1 1,1-1-1,-6-8 1,19 26-28,0 0 1,1-1-1,1 0 0,19 16 1,0 1 65,-48-46 121,-1-2-1118,6 8-2600,8 7-6591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0.709"/>
    </inkml:context>
    <inkml:brush xml:id="br0">
      <inkml:brushProperty name="width" value="0.05" units="cm"/>
      <inkml:brushProperty name="height" value="0.05" units="cm"/>
    </inkml:brush>
  </inkml:definitions>
  <inkml:trace contextRef="#ctx0" brushRef="#br0">0 0 9344,'51'7'277,"-49"-7"-27,-13 0 105,11 0-232,-1-1 1,0 1-1,0 0 0,0 0 0,0 1 0,0-1 0,0 0 0,0 0 1,0 0-1,1 1 0,-1-1 0,0 0 0,0 1 0,0-1 0,1 0 1,-1 1-1,0-1 0,0 1 0,1 0 0,-1-1 0,0 1 0,1 0 1,-1-1-1,1 1 0,-1 0 0,1-1 0,-2 3 0,2-1-64,1 0-1,-1 1 1,0-1-1,1 0 1,-1 1 0,1-1-1,0 0 1,0 0-1,0 0 1,0 0-1,0 1 1,0-1-1,0-1 1,1 1 0,-1 0-1,3 2 1,34 33 374,-23-23-304,2 1 135,0 0 0,2-1 1,0-1-1,0-1 1,34 16-1,109 36 560,-128-54-761,0-2 0,0-1 0,1-2 0,0-1 0,53 0 1,175-22 177,-234 15-221,20-3-9,-30 3-56,0 0 1,1 2-1,-1 0 0,26 3 0,-35-2-768,-1 0 0,0 0 0,0-1 1,0-1-1,0 0 0,-1 0 0,13-5 1,26-5-9475,-29 9 10799</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9:33.501"/>
    </inkml:context>
    <inkml:brush xml:id="br0">
      <inkml:brushProperty name="width" value="0.025" units="cm"/>
      <inkml:brushProperty name="height" value="0.025" units="cm"/>
      <inkml:brushProperty name="color" value="#FFC114"/>
    </inkml:brush>
  </inkml:definitions>
  <inkml:trace contextRef="#ctx0" brushRef="#br0">34 26 12416,'0'0'2432,"30"11"-1152,7-3-319,-24-6-166,-21-7 670,-25-14-1021,30 16-388,-1 1 0,1-1-1,-1 1 1,0 0 0,0 0 0,0 0 0,0 0 0,-1 1 0,-6-2-1,37 8 265,48 15 0,-145-31 192,56 7-512,-26-3 0,79 11 235,10 0-3798</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9:35.054"/>
    </inkml:context>
    <inkml:brush xml:id="br0">
      <inkml:brushProperty name="width" value="0.025" units="cm"/>
      <inkml:brushProperty name="height" value="0.025" units="cm"/>
      <inkml:brushProperty name="color" value="#FFC114"/>
    </inkml:brush>
  </inkml:definitions>
  <inkml:trace contextRef="#ctx0" brushRef="#br0">43 19 13056,'2'-11'587,"-6"7"491,-4 0-567,23 9 385,-1-1-1,22 11 1,-23-4-505,-22-10 14,-26-13-70,25 7-279,-1 1-1,1 0 0,-1 1 1,-14-4-1,77 43-55,-44-32 173,3 1-430,-10-5 197,-1-1 0,0 1 1,0 0-1,0 0 0,0 0 0,1 0 1,-1 0-1,0 0 0,0 0 0,0 0 1,0-1-1,1 1 0,-1 0 0,0 0 1,0 0-1,0 0 0,0-1 0,0 1 1,0 0-1,0 0 0,1 0 0,-1-1 1,0 1-1,0 0 0,0 0 0,0 0 1,0 0-1,0-1 0,0 1 0,0 0 1,0 0-1,0-1 0,0 1 0,0 0 1,0 0-1,0 0 0,0 0 0,-1-1 1,1 1-1,0 0 0,0 0 0,0 0 1,0-1-1,0 1 0,0 0 0,0 0 1,-1 0-1,1 0 0,0-1 1,-3-7-10949</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47.710"/>
    </inkml:context>
    <inkml:brush xml:id="br0">
      <inkml:brushProperty name="width" value="0.35" units="cm"/>
      <inkml:brushProperty name="height" value="0.35" units="cm"/>
      <inkml:brushProperty name="color" value="#722E04"/>
    </inkml:brush>
  </inkml:definitions>
  <inkml:trace contextRef="#ctx0" brushRef="#br0">1 17926 6272,'7'-3'192,"72"-24"1483,-22 9-478,0-3 0,-2-2 0,76-44 1,-95 41-873,-2-2 0,53-53 0,14-14 321,-31 40-382,2 4 1,2 2-1,2 4 1,111-48 0,-21 17 492,194-119 0,169-161-96,-424 289-559,4 4 0,118-48-1,-125 62-43,7-7-1,-4-5 0,108-81 0,240-172 156,-341 236-128,3 5 1,198-93-1,-195 113 43,-1-5 0,180-121 0,-135 68 11,196-102-1,683-404 609,-944 550-710,2 5 1,4 4-1,122-50 0,777-371 219,-946 448-256,497-259 0,-334 198 0,154-70 22,-337 145 4,393-205 54,-375 190-80,112-68 0,253-111 0,-265 148 0,476-219 0,-352 126 0,217-110 0,22 35 0,-303 138 0,-91 38 0,193-120 0,-304 167 0,528-313 0,-472 288 0,319-161 0,-11-22 0,-278 153 0,245-154 0,-227 151 0,128-53 0,-62 45 0,131-59 0,-222 90 0,119-78 0,24-39 0,56-37 0,15 24 0,-270 155 2,153-74 61,192-126 0,-378 216-63,310-191 107,189-76 42,-239 136-148,-105 57 52,204-136 0,-150 71-42,338-168-1,122-50 118,-596 312-121,288-175-21,11 23 128,272-137-93,-492 242-21,227-131 0,-258 159 0,154-58 0,-102 57 0,267-145 0,-132 21-1,86-48 24,-275 180 35,182-62 0,-30 15-72,-209 77 15,-1-2 1,67-47-1,112-90-1,311-190 0,-168 165 0,-356 177 0,-1-1 0,0-1 0,-2-2 0,0 0 0,-1-2 0,-1-1 0,30-37 0,7-20-22,104-126 104,-128 165-59,1 2 0,78-62-1,76-52-22,-150 115 0,-2-2 0,48-61 0,56-96 91,116-142-54,-224 297-37,-2-2 0,-2-1 0,-2-1 0,34-71 0,160-318 0,-198 392 0,-2-2 0,-1-1 0,-3-1 0,-2 0 0,23-93 0,-29 66 0,-3-1 0,-4-1 0,-5-105 0,-1 161 0,0 0 0,-1 0 0,-1 1 0,-1-1 0,-1 1 0,-9-23 0,11 34 0,-1-1 0,0 1 0,-1 0 0,0 0 0,-1 1 0,1 0 0,-1-1 0,-1 2 0,1-1 0,-1 1 0,0 0 0,-1 0 0,1 1 0,-1 0 0,-11-5 0,-10-2 0,-1 1 0,0 1 0,-35-7 0,-98-10 0,-22 8 0,-357 11 0,22 39 0,125-6 0,11 6 0,120-6 0,-55 7 0,1 29 0,-139 73 0,324-86 0,-178 90 0,-301 164 0,217-156 0,73-32 0,-282 143 0,429-165 0,21-10 0,57-33 0,90-46 0,-16 4 0,22-7 0,1 0 0,-1 0 0,0 0 0,1 0 0,-1-1 0,1 1 0,-1 0 0,1 0 0,-1 0 0,1-1 0,-1 1 0,1 0 0,-1-1 0,1 1 0,0 0 0,-1-1 0,1 1 0,-1-1 0,1 1 0,0-1 0,0 1 0,-1-1 0,1 1 0,0-1 0,0 1 0,-1-1 0,1 1 0,0-1 0,0 1 0,0-1 0,0 1 0,0-1 0,0 1 0,0-1 0,0 0 0,0 1 0,0-1 0,0 1 0,0-1 0,0 1 0,0-1 0,1 0 0,1-10 0,0-1 0,1 1 0,0 1 0,1-1 0,0 0 0,1 1 0,0 0 0,1 0 0,0 1 0,0-1 0,1 1 0,8-8 0,11-11 0,1 2 0,39-30 0,-13 18 0,3 3 0,82-40 0,-97 54 0,391-195 0,173-94 0,-358 178 0,-173 97 0,111-36 0,-42 25 0,524-140 0,-528 161 0,226-50 0,-278 52-7,460-110 18,9 46-249,-414 75 145,0 7 1,163 15-1,-107 5 72,-72-13-110,-77-4 105,-1 3 0,1 2 0,93 18 0,-53 1 26,-1 4 0,-1 3 0,114 57 0,-53-20 0,-108-51 0,-2 1 0,0 2 0,-1 2 0,-1 1 0,34 26 0,-64-40 2,1 0-1,-1 0 0,0 0 1,0 1-1,-1 0 0,7 15 1,21 55-118,-29-62 103,0-1-1,-1 1 1,-1-1 0,-1 1 0,0 24 0,-10 84-53,5-93 61,-1 14 5,-2 0 0,-15 56 0,18-91 0,0 0 0,-1-1 0,1 1 0,-2-1 0,1 0 0,-1-1 0,-1 1 0,-11 11 0,-10 7 0,-32 24 0,32-27 0,-43 35 0,3 4 0,-102 120 0,32 7-67,6-9 6,84-127 61,-1-3 0,-3-1 0,-79 57 0,-30 28 0,8 11 0,47-43 0,-140 106 0,113-114 0,8-7 0,-131 121 0,176-133 0,-125 114 0,150-144 0,-114 74 0,-152 44 0,-23 15 0,31 26 0,-33 19 0,218-155 0,-265 101 0,271-115 0,-212 130 0,138-70 0,-347 176 0,449-248 0,-179 57 0,28-13 0,-289 169 0,15 41 0,519-297 0,-76 42 0,-2-4 0,-132 47 0,100-48 0,2 5 0,-159 87 0,219-101 0,-491 312 0,471-289 0,-107 76 0,131-98 0,-1-3 0,-52 23 0,-285 136 0,288-131 0,-167 127 0,134-86 0,-4-6 0,-3-6 0,-189 86 0,164-94 0,-150 73 0,210-94 0,-95 67 0,108-60 0,-21 16 0,-186 100 0,3-39 0,-79 40 0,14 27 0,-1 20 0,253-167 0,-173 69 0,246-115 0,-186 82 0,-501 349 0,539-327 0,99-67 0,-3-4 0,-165 65 0,59-33 0,3 8 0,4 8 0,-192 133 0,309-184 0,-208 131 0,198-130 0,-139 56 0,-87 24 0,218-84 0,-122 78 0,-232 159-85,-21-33 42,327-185 43,-14 5 0,-182 111 0,166-72 0,-386 231 0,-148 8 0,602-301-10,-112 66-1,-9 32-94,-146 83 103,-5-15 2,168-91 0,9 2 64,-204 166 0,328-235-58,-3-3-1,-2-3 0,-104 47 1,36-28 129,-138 65 84,8 25-61,122-50-44,-173 105 6,110-87-120,-49 26 0,79-54 0,-98 54 0,14 22 0,158-93 0,-3-4 0,-119 56 0,187-107 0,-60 28 0,-144 94 0,40-16 0,38-24 0,-155 144 0,121-86 0,162-134 21,-2-1-1,0-2 1,-52 23-1,-124 37 169,109-44-204,-13 17 74,-1 0 10,99-47-69,0 1 0,0 1 0,1 0 0,0 2 0,1 0 0,0 1 0,1 1 0,-30 31 0,-94 94-42,132-130 214</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47.711"/>
    </inkml:context>
    <inkml:brush xml:id="br0">
      <inkml:brushProperty name="width" value="0.35" units="cm"/>
      <inkml:brushProperty name="height" value="0.35" units="cm"/>
      <inkml:brushProperty name="color" value="#722E04"/>
    </inkml:brush>
  </inkml:definitions>
  <inkml:trace contextRef="#ctx0" brushRef="#br0">1 17485 8064,'25'-14'3881,"-25"14"-3840,0 0 0,0 1 0,0-1 0,0 0 0,0 1 0,0-1 0,0 0 0,0 1 0,0-1 0,0 0 0,-1 2 205,1-1-205,30-20 264,-23 14 19,217-161 1768,-132 95-1774,-20 16-178,176-128 498,-176 134-504,123-60-1,-94 63-135,133-71 111,77-78 34,24-14 13,-156 108 132,345-141 0,-441 212-214,151-79 1,19-47 20,108-59-41,-324 196-53,543-264 126,-419 211-127,-3-8 0,188-126 0,234-132 55,-294 180 40,137-116 13,-202 124-110,-86 62 2,215-104 0,137-51 128,106-122-128,-473 292-7,8-6 75,247-112-1,-270 145-67,-95 42 0,-12 5 0,-20 8 0,-44 17 0,1 2 0,-71 43 0,-124 89 0,168-101 0,-6 2 0,-534 318 0,542-332 0,-569 322 0,466-247 0,-471 268 0,489-305 0,-193 105 0,330-167 5,1 2-1,2 1 0,1 2 1,-44 45-1,66-63 76,13-15-55,19-24-2,14-8 11,3 2 1,1 1-1,65-44 1,145-78 67,-59 40-1,-134 80-97,929-582 419,-99 126-202,-191 109-208,-255 128-13,298-162 0,-355 231 0,113-60 0,841-385-362,-1081 544 309,-133 48-59,159-75-1,15-47-144,12-5-108,-238 133 188,1 3 1,111-31-1,-164 58 25,-18 3 152,0 0-1,0 0 0,0 0 1,0 0-1,0 0 0,0 0 0,0 0 1,0 0-1,1 0 0,-1 0 1,0 0-1,0 0 0,0 0 0,0 0 1,0 0-1,0 0 0,0 0 0,0 0 1,0 0-1,0 0 0,0 0 1,0 0-1,0 1 0,0-1 0,0 0 1,0 0-1,0 0 0,1 0 0,-1 0 1,0 0-1,0 0 0,0 0 1,0 0-1,0 0 0,0 0 0,0 1 1,0-1-1,0 0 0,0 0 1,0 0-1,0 0 0,0 0 0,0 0 1,-1 0-1,1 0 0,0 0 0,0 0 1,0 0-1,0 0 0,0 1 1,0-1-1,0 0 0,0 0 0,0 0 1,0 0-1,0 0 0,0 0 0,0 0 1,0 0-1,0 0 0,0 0 1,0 0-1,-1 0 0,1 0 0,0 0 1,0 0-1,-12 9-33,12-9 34,-170 80-171,70-37 86,-776 338 63,-196 101 44,1043-466 113,11-7 181,34-21-42,51-29-106,1 3-1,78-31 1,-68 33-138,162-72-30,-59 28 0,185-112 0,-291 146 16,382-229 83,17 20-86,-380 210-13,467-249 0,146-95 0,-527 300 0,332-174 0,-142 48 0,332-177 0,-682 379 0,-52 26 0,-61 34 0,-154 104 0,192-114 0,7-6 0,-640 379 0,369-276 0,316-132 0,14-4 0,24-6 0,6-8 0,56-29 0,-25 10 0,99-52 66,186-127-1,-67 36-68,213-78 69,-19 11-4,-179 65-62,223-121 0,-461 268-46,2 3 0,1 3 0,1 3 0,1 3-1,94-15 1,-135 34-39,-31 2 84,-1 0 0,1 0 0,0 0 0,0 0 0,0 0 0,0 1 0,-1-1 0,1 0 0,0 0 0,0 0 0,0 0 0,0 1 0,0-1 1,0 0-1,0 0 0,0 0 0,0 1 0,0-1 0,0 0 0,-1 0 0,1 0 0,0 1 0,0-1 0,0 0 0,0 0 0,1 0 0,-1 1 0,0-1 0,0 0 0,0 0 0,0 0 0,0 0 1,0 1-1,0-1 0,0 0 0,0 0 0,0 0 0,0 1 0,1-1 0,-1 0 0,0 0 0,0 0 0,0 0 0,0 0 0,0 0 0,1 1 0,-1-1 0,0 0 0,0 0 0,0 0 0,1 0 1,-1 0-1,0 0 0,0 0 0,0 0 0,1 0 0,-1 0 0,0 0 0,0 0 0,0 0 0,1 0 0,-1 0 0,0 0 0,0 0 0,0 0 0,1 0 0,-1 0 0,0 0 0,0 0 0,-16 12-60,-185 95-83,5-3 138,28 7 6,90-58 0,69-47 0,7-4 9,0-1 1,-1 1 0,1 0 0,-1-1-1,1 1 1,-1-1 0,1 0 0,-1 0 0,0 0-1,-5 1 1,4-6 32,8-4-10,13-9 42,-16 17-73,38-35 127,2 3-1,64-40 0,105-47 21,-14 8-59,153-114 14,62-39 28,18 34 19,-340 190-133,216-105-13,-105 40 2,245-126-13,14 28 136,-447 198-129,-8 3 0,0 0 0,0 0 0,1 1 0,-1-1 0,1 1 0,-1 0 0,1 1 0,0-1 0,5 1 0,-9 0 0,-1 0 0,0 0 0,0 0 0,0 0 0,1 0 0,-1 0 0,0 0 0,0 0 0,0 0 0,1 0 0,-1 0 0,0 0 0,0 1 0,0-1 0,1 0 0,-1 0 0,0 0 0,0 0 0,0 0 0,0 1 0,0-1 0,1 0 0,-1 0 0,0 0 0,0 1 0,0-1 0,0 0 0,0 0 0,0 0 0,0 1 0,0-1 0,0 0 0,0 0 0,0 0 0,0 1 0,0-1 0,0 0 0,0 0 0,0 0 0,0 1 0,0-1 0,0 0 0,0 0 0,0 0 0,0 1 0,0-1 0,0 0 0,-1 0 0,1 0 0,0 1 0,0-1 0,0 0 0,0 0 0,-1 0 0,-9 18 0,-1-1 0,0-1 0,-2 0 0,0-1 0,-29 27 0,24-24 0,-36 32 0,-2-2 0,-120 77 0,-138 50 0,186-117 0,-173 51 0,294-109 6,15-7 22,18-10 45,132-67-63,184-132 0,-235 146-9,92-63-1,131-84 0,-218 156 0,158-64 0,11-4 0,102-101 0,-115 67 0,-267 163 0,-1 0 0,1-1 0,-1 1 0,1 0 0,0 0 0,-1-1 0,1 1 0,-1-1 0,1 1 0,-1 0 0,1-1 0,-1 1 0,1-1 0,-1 1 0,0-1 0,1 1 0,-1-1 0,0 1 0,1-1 0,-1 0 0,0 1 0,0-1 0,0 1 0,1-1 0,-1 0 0,0 1 0,0-1 0,0 1 0,0-2 0,0 1 0,0-1 0,0 1 0,0 0 0,1 0 0,-1-1 0,0 1 0,0 0 0,1 0 0,-1 0 0,1-1 0,-1 1 0,1 0 0,0 0 0,-1 0 0,2-1 0,15-16 0,0 1 0,0 1 0,38-26 0,-27 20 0,58-38 0,3 3 0,116-54 0,-97 55 0,123-85 0,-103 48 0,-14 9 0,238-134 0,-254 169 0,167-58 0,-169 79 0,-1-5 0,178-87 0,-181 66 0,-2-3 0,124-103 0,-105 70 0,4 6 0,177-102 0,-252 167 0,40-15 0,-43 20 0,59-33 0,-62 24 0,-2-1 0,0-2 0,-2 0 0,-1-2 0,36-48 0,28-28 0,180-150 0,-96 115 0,-160 125 0,-2-1 0,23-30 0,-18 22 0,-14 17 0,-1 1 0,0-1 0,0 0 0,0 0 0,-1 0 0,3-7 0,-4 8 0,1 0 0,0 0 0,0 0 0,0 0 0,0 0 0,1 1 0,0-1 0,0 1 0,0-1 0,5-4 0,9-6 0,-1-1 0,24-31 0,-34 38 0,0-1 0,-1 1 0,0-1 0,0 0 0,-1 0 0,0-1 0,3-19 0,-3 17 0,0 0 0,10-23 0,6-20 0,-17 44 0,1 1 0,0-1 0,0 1 0,1 0 0,0 0 0,1 1 0,11-16 0,-13 22 0,-1 0 0,1 0 0,-1 0 0,1 0 0,1 1 0,-1 0 0,0 0 0,1 0 0,0 0 0,-1 0 0,1 1 0,0 0 0,0 0 0,1 1 0,-1-1 0,0 1 0,0 0 0,1 0 0,7 1 0,-13 0 0,1 0 0,-1 0 0,1 0 0,-1-1 0,1 2 0,-1-1 0,0 0 0,1 0 0,-1 0 0,1 0 0,-1 0 0,1 0 0,-1 0 0,0 0 0,1 1 0,-1-1 0,1 0 0,-1 0 0,0 1 0,1-1 0,-1 0 0,0 0 0,1 1 0,-1-1 0,0 0 0,1 1 0,-1-1 0,0 1 0,0-1 0,1 0 0,-1 1 0,0-1 0,0 1 0,0-1 0,0 0 0,0 1 0,0-1 0,1 1 0,-1-1 0,0 1 0,0-1 0,0 1 0,0-1 0,-1 0 0,1 1 0,0-1 0,0 1 0,0-1 0,0 1 0,0-1 0,-1 1 0,-13 25 0,-6 5-58,2 0 0,-20 47 0,-15 29-45,34-77 64,-1-1 0,-2-1-1,-29 30 1,-81 69-94,-10 10 39,40-21-77,-133 196 1,179-234 147,30-45 23,2 2 1,-21 41-1,44-76 0,0 1 0,0 0 0,1 0 0,-1 0 0,1 0 0,-1 0 0,1-1 0,-1 1 0,1 0 0,0 0 0,-1 0 0,1 1 0,0-1 0,0 0 0,0 0 0,0 0 0,0 0 0,0 0 0,0 0 0,0 0 0,0 0 0,0 0 0,0 0 0,1 0 0,-1 0 0,0 0 0,1 0 0,-1 0 0,2 2 0,0-3 0,0 1 0,0-1 0,0 1 0,0-1 0,1 0 0,-1 0 0,0 0 0,0 0 0,0 0 0,0 0 0,0 0 0,1-1 0,-1 1 0,4-3 0,32-8 0,0-2 0,0-2 0,-2-2 0,0-1 0,-1-2 0,0-1 0,46-38 0,15-24 0,89-98 0,19-17 0,7 36 0,-169 132 0,-20 14 0,-1-1 0,-1-1 0,-1-1 0,0 0 0,-2-2 0,0 0 0,-1 0 0,-1-2 0,-1 0 0,-2-1 0,0 0 0,-1-1 0,-2 0 0,0 0 0,-2-1 0,9-52 0,-16 77 0,0 0 0,0 0 0,1 0 0,-1 0 0,0 0 0,0 0 0,0 0 0,0 0 0,0 0 0,0 0 0,0 0 0,-1 0 0,1 0 0,0 1 0,0-1 0,-1 0 0,1 0 0,-1 0 0,1 0 0,-1-1 0,0 2 0,0 0 0,1 0 0,-1 0 0,1-1 0,-1 1 0,1 0 0,-1 0 0,1 0 0,-1 0 0,0 0 0,1 1 0,-1-1 0,1 0 0,-1 0 0,1 0 0,-1 0 0,1 1 0,-1-1 0,1 0 0,-1 0 0,1 1 0,-1-1 0,0 1 0,-26 25 0,-192 252 0,333-454 0,-56 82 0,-34 55 0,209-348 0,-201 316 0,-3-1 0,-3-2 0,19-93 0,44-122 0,-55 209 0,-15 40 0,-2-2 0,-2 0 0,-1 0 0,12-69 0,-26 109 0,0 1 0,0-1 0,0 0 0,0 0 0,-1 1 0,1-1 0,0 0 0,-1 0 0,1 1 0,-1-1 0,0 1 0,0-3 0,0 3 0,1 1 0,0-1 0,-1 1 0,1-1 0,-1 1 0,1 0 0,0-1 0,-1 1 0,1 0 0,-1-1 0,1 1 0,-1 0 0,1-1 0,-1 1 0,1 0 0,-1 0 0,1 0 0,-1-1 0,0 1 0,1 0 0,-1 0 0,1 0 0,-1 0 0,1 0 0,-1 0 0,0 0 0,1 0 0,-1 0 0,1 1 0,-1-1 0,1 0 0,-1 0 0,0 0 0,1 1 0,-1-1 0,1 0 0,-1 0 0,1 1 0,0-1 0,-1 1 0,0-1 0,-5 6 0,0-1 0,1 1 0,-1 0 0,1 0 0,0 0 0,1 1 0,-1 0 0,1-1 0,-5 15 0,-25 75 0,24-65 0,-6 22-102,1 2 0,3 0-1,3 1 1,-3 67-1,11-111 80,-4 252-722,5-260 719,1 0-1,-1 1 1,1-1-1,0 0 1,0 0-1,0-1 1,0 1-1,1 0 1,3 6-1,-5-10 22,1 1 1,-1 0-1,1-1 0,-1 1 1,1 0-1,0-1 0,-1 1 1,1-1-1,0 1 0,0-1 1,-1 1-1,1-1 0,0 1 0,0-1 1,-1 0-1,1 1 0,0-1 1,0 0-1,0 0 0,0 0 1,0 0-1,0 0 0,-1 0 1,1 0-1,0 0 0,0 0 0,0 0 1,0 0-1,0 0 0,-1-1 1,1 1-1,0 0 0,0-1 1,0 1-1,-1 0 0,1-1 0,0 1 1,0-1-1,-1 0 0,1 1 1,0-1-1,-1 1 0,1-1 1,-1 0-1,1 1 0,-1-1 1,2-2-1,16-19-5,27-43 0,-26 36 8,4-10 5,-2-1-1,-2-2 0,-2 0 0,14-49 0,-4 13 94,-13 41-79,25-82 385,-36 104-349,0 1 0,-1-1 0,0 0 0,-1 0 0,-1 1 0,-2-22-1,-12-58 212,-3 1-1,-42-129 0,48 195-156,16 49-108,14 37 1,23 79 0,-33-102-24,2-1-1,1 1 0,2-2 0,1 0 0,23 36 0,-34-64-6,0-1 0,1 1 0,0-1 1,0 0-1,0 0 0,0 0 0,1-1 0,0 0 0,0 0 0,13 6 1,-17-9 26,0 0 0,1 0 0,-1 0 0,0-1 0,0 1 0,0 0 0,1-1 0,-1 0 0,0 0 0,1 1 0,-1-1 0,0-1 0,1 1 0,-1 0 0,0-1 0,0 1 0,1-1 0,-1 1 0,0-1 0,0 0 0,0 0 0,0 0 0,0 0 0,0 0 0,0-1 0,0 1 0,0-1 0,-1 1 0,1-1 0,-1 0 0,1 1 0,-1-1 0,1 0 0,-1 0 0,0 0 0,0 0 0,1-3 0,5-7 4,-1-1 0,0 0 0,-1 0 0,-1 0 0,0-1 0,-1 1 0,0-1 0,-1 0 0,-1 0 0,0 1 0,-1-24 0,-9-25 0,-2 0 0,-24-74 0,30 121 0,-1 0 0,0 1 0,-1 0 0,-1 0 0,0 1 0,-1-1 0,-1 2 0,0 0 0,-16-16 0,6 10 0,0 1 0,-1 1 0,-1 0 0,-43-22 0,40 28 0,-1 1 0,-1 1 0,0 1 0,-53-6 0,75 12 0,-4-1-5,6 1-7,-1 1 1,1-1 0,-1 1 0,1 0 0,0 0-1,-1 0 1,1 0 0,-5 2 0,7-2 7,0 1 1,0-1-1,0 1 1,0 0-1,0 0 1,0-1-1,0 1 1,0 0-1,0 0 0,1 0 1,-1 0-1,0 0 1,1 0-1,-1 0 1,1 0-1,-1 1 1,1-1-1,-1 0 1,1 0-1,0 0 1,-1 0-1,1 1 0,0-1 1,0 0-1,0 0 1,0 0-1,0 1 1,0-1-1,1 0 1,-1 0-1,1 2 1,8 43-140,-1-28 61,2 0 1,-1-1 0,2-1-1,0 1 1,1-2-1,19 20 1,-9-10-29,21 31 0,-23-21-39,26 61-1,-9-16 44,28 62-257,-60-120 363,-5-22 0,0 0 0,0 1 0,0-1 0,0 0 0,0 1 0,0-1 0,0 0 0,0 1 0,0-1 0,-1 0 0,1 0 0,0 1 0,0-1 0,0 0 0,0 0 0,-1 1 0,1-1 0,0 0 0,0 0 0,-1 0 0,1 1 0,0-1 0,0 0 0,-1 0 0,1 0 0,0 0 0,-1 0 0,1 0 0,0 1 0,-1-1 0,1 0 0,0 0 0,-1 0 0,-1-1 0,0 1 0,0-1 0,0 0 0,0 1 0,1-1 0,-1 0 0,0 0 0,0 0 0,1 0 0,-1 0 0,1-1 0,-1 1 0,1-1 0,-1 1 0,1-1 0,0 1 0,-2-3 1,-34-56 122,3-1 1,-33-80 0,22 43-5,-65-138 265,107 230-370,0 1 0,0-1 0,-1 1 0,0 0 0,0 1 0,0-1 0,-1 1 0,1-1-1,-1 2 1,0-1 0,0 0 0,-10-4 0,-2 0 16,-1 1 1,-32-9-1,32 11-25,7 1-5,-13-2 0,32 15 0,6 0 0,12 6 0,-1 1 0,0 1 0,-1 1 0,30 30 0,-46-41 0,-4-2 0,0-1 0,0 0 0,1 0 0,0 0 0,0-1 0,0 1 0,7 2 0,-12-6 0,0 0 0,1 0 0,-1 0 0,0 0 0,0 0 0,1 0 0,-1 0 0,0 0 0,0-1 0,1 1 0,-1 0 0,0 0 0,0 0 0,1 0 0,-1-1 0,0 1 0,0 0 0,0 0 0,1 0 0,-1-1 0,0 1 0,0 0 0,0 0 0,0-1 0,0 1 0,1 0 0,-1 0 0,0-1 0,0 1 0,0 0 0,0-1 0,0 1 0,0 0 0,0 0 0,0-1 0,0 1 0,0 0 0,0-1 0,0 1 0,0 0 0,0 0 0,-1-1 0,-1-12 0,2 12 0,-1-4 0,-1 1 0,0-1 0,0 0 0,0 1 0,-1-1 0,1 1 0,-1 0 0,0 0 0,0 0 0,-1 0 0,1 0 0,-1 1 0,0-1 0,0 1 0,0 0 0,0 0 0,0 1 0,-1-1 0,1 1 0,-1 0 0,0 0 0,-8-2 0,-10-2 0,-1 1 0,0 1 0,-37-2 0,33 4 0,-68-4 0,1 4 0,-1 4 0,1 5 0,0 3 0,-100 25 0,108-17 0,-121 10 0,144-20 0,46-5 0,46-4 0,63-8 0,108-25 0,-140 23 0,2 3 0,117 1 0,-178 6 0,0 1 0,0 0 0,0 0 0,0 0 0,0 0 0,0 0 0,0 0 0,0 0 0,0 0 0,0-1 0,0 1 0,0 0 0,0 0 0,0 0 0,0 0 0,0 0 0,0 0 0,0-1 0,0 1 0,0 0 0,0 0 0,0 0 0,0 0 0,0 0 0,0 0 0,0 0 0,0 0 0,0-1 0,0 1 0,0 0 0,0 0 0,0 0 0,1 0 0,-1 0 0,0 0 0,0 0 0,0 0 0,0 0 0,0 0 0,0 0 0,0-1 0,0 1 0,1 0 0,-1 0 0,0 0 0,0 0 0,0 0 0,0 0 0,0 0 0,0 0 0,0 0 0,1 0 0,-1 0 0,0 0 0,0 0 0,0 0 0,0 0 0,0 0 0,0 0 0,1 0 0,-1 1 0,0-1 0,0 0 0,-10-6 0,-7 4 0,-1 0 0,1 0 0,-1 2 0,-29 2 0,1 0 0,-154 7 0,-218 40 0,-83 8 0,46-7 0,416-46 0,29-4 0,0 0 0,0 1 0,0 1 0,0 0 0,1 0 0,-1 1 0,-13 5 0,22-8 0,1 0 0,0 0 0,0 1 0,-1-1 0,1 0 0,0 0 0,0 0 0,0 0 0,-1 0 0,1 0 0,0 0 0,0 0 0,-1 0 0,1 1 0,0-1 0,0 0 0,0 0 0,0 0 0,-1 1 0,1-1 0,0 0 0,0 0 0,0 0 0,0 1 0,0-1 0,0 0 0,-1 0 0,1 0 0,0 1 0,0-1 0,0 0 0,0 0 0,0 1 0,0-1 0,0 0 0,0 0 0,0 1 0,0-1 0,0 0 0,0 0 0,0 1 0,0-1 0,0 0 0,1 0 0,-1 1 0,0-1 0,0 0 0,0 0 0,0 0 0,0 1 0,0-1 0,1 0 0,-1 0 0,0 0 0,0 0 0,0 1 0,1-1 0,-1 0 0,0 0 0,0 0 0,0 0 0,1 0 0,-1 0 0,0 1 0,0-1 0,1 0 0,-1 0 0,1 0 0,18 5 0,6-3 0,0-2 0,0 0 0,47-7 0,29-1 0,-56 6 0,-35 1 0,-14 1 0,-86 14 0,0 3 0,-138 45 0,-169 88 0,198-62 0,-143 53 0,331-138 0,-5 3 0,-1 0 0,-17 9 0,34-15 0,0 0 0,0 0 0,0 0 0,1 0 0,-1 1 0,0-1 0,0 0 0,0 0 0,1 0 0,-1 0 0,0 0 0,0 0 0,0 0 0,0 0 0,1 1 0,-1-1 0,0 0 0,0 0 0,0 0 0,0 0 0,0 0 0,1 1 0,-1-1 0,0 0 0,0 0 0,0 0 0,0 1 0,0-1 0,0 0 0,0 0 0,0 0 0,0 1 0,0-1 0,0 0 0,0 0 0,0 0 0,0 1 0,0-1 0,0 0 0,0 0 0,0 0 0,0 1 0,0-1 0,0 0 0,0 0 0,0 0 0,-1 1 0,1-1 0,0 0 0,0 0 0,0 0 0,0 0 0,0 1 0,0-1 0,-1 0 0,20 1 0,17-6 0,0-2 0,0-2 0,56-21 0,4 0 0,-24 7 0,29-6 0,-88 24 0,-19 7 0,-59 31 0,-3-3 0,-99 30 0,-146 23 0,136-39 0,130-30 0,1 3 0,0 1 0,1 3 0,-51 32 0,95-53 0,1 1 0,-1-1 0,0 1 0,1-1 0,-1 0 0,0 1 0,1-1 0,-1 1 0,0-1 0,0 0 0,1 0 0,-1 1 0,0-1 0,0 0 0,1 0 0,-1 0 0,0 0 0,0 0 0,0 0 0,1 0 0,-1 0 0,0 0 0,0-1 0,0 1 0,0-1 0,1 1 0,0-1 0,0 0 0,0 1 0,0-1 0,-1 0 0,1 1 0,0-1 0,0 0 0,0 0 0,0 1 0,0-1 0,1 0 0,-1 1 0,0-1 0,0 0 0,0 1 0,1-1 0,-1 0 0,1 0 0,1-4 0,0-1 0,1 1 0,0 0 0,0 0 0,6-6 0,2 1 11,1 1 0,0 0-1,0 1 1,1 1 0,0 0-1,0 1 1,1 0 0,-1 1-1,2 0 1,-1 1 0,18-2-1,-32 6-10,0 0 0,0 0 0,0 0 0,0 0 0,0 0 0,0 0 0,0 0 0,0 0 0,-1 0 0,1 0 0,0 0 0,0 0 0,0 0 0,0 0 0,0 1 0,0-1 0,0 0 0,0 0 0,0 0 0,0 0 0,0 0 0,0 0 0,0 0 0,0 0 0,0 0 0,0 0 0,0 0 0,0 1 0,0-1 0,0 0 0,0 0 0,0 0 0,0 0 0,0 0 0,0 0 0,1 0 0,-1 0 0,0 0 0,0 0 0,0 0 0,0 0 0,0 1 0,-15 9 0,-21 11 0,-144 69 0,-382 217 0,179-48 0,335-234 0,48-25 0,0 0 0,0 0 0,0 0 0,0 0 0,0 0 0,0 0 0,0 0 0,0 0 0,0 0 0,0 0 0,0 0 0,0 0 0,0 0 0,0 0 0,0 0 0,0 0 0,0 0 0,0-1 0,0 1 0,0 0 0,0 0 0,0 0 0,0 0 0,0 0 0,0 0 0,0 0 0,0 0 0,0 0 0,0 0 0,0 0 0,0 0 0,0 0 0,0 0 0,0 0 0,0 0 0,0 0 0,0-1 0,0 1 0,0 0 0,0 0 0,0 0 0,-1 0 0,1 0 0,0 0 0,0 0 0,0 0 0,8-8 0,13-9 0,173-121 0,-189 134 0,-1 1 0,0 0 0,0 0 0,0 0 0,1 1 0,-1-1 0,1 1 0,6-2 0,-11 4 0,0 0 0,1 0 0,-1-1 0,0 1 0,0 0 0,0 0 0,1 0 0,-1 0 0,0 0 0,0 0 0,1 0 0,-1 0 0,0 0 0,0 0 0,1 0 0,-1 0 0,0 0 0,0 0 0,1 0 0,-1 0 0,0 0 0,0 0 0,1 0 0,-1 0 0,0 0 0,0 0 0,1 0 0,-1 0 0,0 0 0,0 1 0,0-1 0,1 0 0,-1 0 0,0 0 0,0 0 0,0 1 0,0-1 0,1 0 0,-1 0 0,0 0 0,0 1 0,0-1 0,-1 4 0,-3 1 0,0 0-1,0 0 0,0-1 0,-1 0 0,0 0 1,0 0-1,-9 6 0,2-2-14,-27 18-28,-1-2 1,-1-1-1,-1-3 0,-62 22 1,45-19 19,29-11 24,-51 14-1,80-26 0,0 1 0,0-1 0,0 1 0,-1-1 0,1 0 0,0 0 0,0 1 0,-1-1 0,1 0 0,0 0 0,0 0 0,-1-1 0,1 1 0,0 0 0,-3-1 0,4 0 0,0 1 0,1-1 0,-1 1 0,0-1 0,0 1 0,0-1 0,0 1 0,1-1 0,-1 1 0,0-1 0,1 1 0,-1-1 0,0 1 0,1-1 0,-1 1 0,1-1 0,-1 1 0,0 0 0,1-1 0,-1 1 0,1 0 0,0-1 0,42-25 0,25-6 0,211-108 0,-196 90 0,94-76 0,-165 115 0,-12 11 1,0-1-1,0 1 1,0 0-1,0 0 0,0 0 1,0 0-1,0 0 1,0 0-1,0 0 1,0 0-1,0 0 0,0 0 1,0 0-1,0 0 1,0-1-1,0 1 1,0 0-1,0 0 0,0 0 1,0 0-1,0 0 1,0 0-1,0 0 0,0 0 1,0 0-1,0 0 1,0-1-1,0 1 1,0 0-1,0 0 0,0 0 1,0 0-1,0 0 1,0 0-1,0 0 1,0 0-1,0 0 0,0 0 1,0 0-1,0 0 1,0 0-1,0 0 0,-1-1 1,1 1-1,0 0 1,0 0-1,0 0 1,0 0-1,0 0 0,0 0 1,0 0-1,0 0 1,0 0-1,0 0 0,0 0 1,-1 0-1,1 0 1,0 0-1,0 0 1,0 0-1,0 0 0,0 0 1,0 0-1,0 0 1,0 0-1,-28 12 79,-6 8-67,-50 40-1,-25 17-13,23-30 2,-156 59-1,-100 10 24,336-113-5,-1-1-1,1-1 1,-1 1 0,0-1 0,-8 0-1,15-1-16,0 0 0,0 0 0,0 0 0,0 0 0,0 0 0,0 0 0,0 0 0,0 0 0,0 0 0,0 0 0,1 0 0,-1 0 0,0 0 0,0 0 0,0 0 0,0 0 0,0 0 0,0 0 0,0 0 0,0 0 0,0 0 0,0 0 0,0 0 0,0 0 0,0-1 0,0 1 0,0 0-1,0 0 1,0 0 0,0 0 0,0 0 0,1 0 0,-1 0 0,0 0 0,0 0 0,0 0 0,0 0 0,0-1 0,0 1 0,0 0 0,-1 0 0,1 0 0,0 0 0,0 0 0,0 0 0,0 0 0,0 0 0,0 0 0,0 0 0,0 0 0,0 0 0,0-1 0,0 1 0,0 0 0,0 0-1,0 0 1,0 0 0,0 0 0,0 0 0,0 0 0,0 0 0,-1 0 0,1 0 0,0 0 0,0 0 0,0 0 0,0 0 0,0 0 0,0 0 0,10-9 41,15-7-2,114-53 77,40-22-128,44-65 11,6-4 0,-74 71 0,-218 124 0,-83 61 0,73-41 0,-2-3 0,-3-4 0,-97 45 0,160-89 0,17-10 0,23-18 0,-20 20 0,20-20-24,41-38-224,3 3 0,91-61 0,-75 68-2269,2 1-7509</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47.712"/>
    </inkml:context>
    <inkml:brush xml:id="br0">
      <inkml:brushProperty name="width" value="0.35" units="cm"/>
      <inkml:brushProperty name="height" value="0.35" units="cm"/>
      <inkml:brushProperty name="color" value="#722E04"/>
    </inkml:brush>
  </inkml:definitions>
  <inkml:trace contextRef="#ctx0" brushRef="#br0">1 17485 8064,'25'-14'3881,"-25"14"-3840,0 0 0,0 1 0,0-1 0,0 0 0,0 1 0,0-1 0,0 0 0,0 1 0,0-1 0,0 0 0,-1 2 205,1-1-205,30-20 264,-23 14 19,217-161 1768,-132 95-1774,-20 16-178,176-128 498,-176 134-504,123-60-1,-94 63-135,133-71 111,77-78 34,24-14 13,-156 108 132,345-141 0,-441 212-214,151-79 1,19-47 20,108-59-41,-324 196-53,543-264 126,-419 211-127,-3-8 0,188-126 0,234-132 55,-294 180 40,137-116 13,-202 124-110,-86 62 2,215-104 0,137-51 128,106-122-128,-473 292-7,8-6 75,247-112-1,-270 145-67,-95 42 0,-12 5 0,-20 8 0,-44 17 0,1 2 0,-71 43 0,-124 89 0,168-101 0,-6 2 0,-534 318 0,542-332 0,-569 322 0,466-247 0,-471 268 0,489-305 0,-193 105 0,330-167 5,1 2-1,2 1 0,1 2 1,-44 45-1,66-63 76,13-15-55,19-24-2,14-8 11,3 2 1,1 1-1,65-44 1,145-78 67,-59 40-1,-134 80-97,929-582 419,-99 126-202,-191 109-208,-255 128-13,298-162 0,-355 231 0,113-60 0,841-385-362,-1081 544 309,-133 48-59,159-75-1,15-47-144,12-5-108,-238 133 188,1 3 1,111-31-1,-164 58 25,-18 3 152,0 0-1,0 0 0,0 0 1,0 0-1,0 0 0,0 0 0,0 0 1,0 0-1,1 0 0,-1 0 1,0 0-1,0 0 0,0 0 0,0 0 1,0 0-1,0 0 0,0 0 0,0 0 1,0 0-1,0 0 0,0 0 1,0 0-1,0 1 0,0-1 0,0 0 1,0 0-1,0 0 0,1 0 0,-1 0 1,0 0-1,0 0 0,0 0 1,0 0-1,0 0 0,0 0 0,0 1 1,0-1-1,0 0 0,0 0 1,0 0-1,0 0 0,0 0 0,0 0 1,-1 0-1,1 0 0,0 0 0,0 0 1,0 0-1,0 0 0,0 1 1,0-1-1,0 0 0,0 0 0,0 0 1,0 0-1,0 0 0,0 0 0,0 0 1,0 0-1,0 0 0,0 0 1,0 0-1,-1 0 0,1 0 0,0 0 1,0 0-1,-12 9-33,12-9 34,-170 80-171,70-37 86,-776 338 63,-196 101 44,1043-466 113,11-7 181,34-21-42,51-29-106,1 3-1,78-31 1,-68 33-138,162-72-30,-59 28 0,185-112 0,-291 146 16,382-229 83,17 20-86,-380 210-13,467-249 0,146-95 0,-527 300 0,332-174 0,-142 48 0,332-177 0,-682 379 0,-52 26 0,-61 34 0,-154 104 0,192-114 0,7-6 0,-640 379 0,369-276 0,316-132 0,14-4 0,24-6 0,6-8 0,56-29 0,-25 10 0,99-52 66,186-127-1,-67 36-68,213-78 69,-19 11-4,-179 65-62,223-121 0,-461 268-46,2 3 0,1 3 0,1 3 0,1 3-1,94-15 1,-135 34-39,-31 2 84,-1 0 0,1 0 0,0 0 0,0 0 0,0 0 0,0 1 0,-1-1 0,1 0 0,0 0 0,0 0 0,0 0 0,0 1 0,0-1 1,0 0-1,0 0 0,0 0 0,0 1 0,0-1 0,0 0 0,-1 0 0,1 0 0,0 1 0,0-1 0,0 0 0,0 0 0,1 0 0,-1 1 0,0-1 0,0 0 0,0 0 0,0 0 0,0 0 1,0 1-1,0-1 0,0 0 0,0 0 0,0 0 0,0 1 0,1-1 0,-1 0 0,0 0 0,0 0 0,0 0 0,0 0 0,0 0 0,1 1 0,-1-1 0,0 0 0,0 0 0,0 0 0,1 0 1,-1 0-1,0 0 0,0 0 0,0 0 0,1 0 0,-1 0 0,0 0 0,0 0 0,0 0 0,1 0 0,-1 0 0,0 0 0,0 0 0,0 0 0,1 0 0,-1 0 0,0 0 0,0 0 0,-16 12-60,-185 95-83,5-3 138,28 7 6,90-58 0,69-47 0,7-4 9,0-1 1,-1 1 0,1 0 0,-1-1-1,1 1 1,-1-1 0,1 0 0,-1 0 0,0 0-1,-5 1 1,4-6 32,8-4-10,13-9 42,-16 17-73,38-35 127,2 3-1,64-40 0,105-47 21,-14 8-59,153-114 14,62-39 28,18 34 19,-340 190-133,216-105-13,-105 40 2,245-126-13,14 28 136,-447 198-129,-8 3 0,0 0 0,0 0 0,1 1 0,-1-1 0,1 1 0,-1 0 0,1 1 0,0-1 0,5 1 0,-9 0 0,-1 0 0,0 0 0,0 0 0,0 0 0,1 0 0,-1 0 0,0 0 0,0 0 0,0 0 0,1 0 0,-1 0 0,0 0 0,0 1 0,0-1 0,1 0 0,-1 0 0,0 0 0,0 0 0,0 0 0,0 1 0,0-1 0,1 0 0,-1 0 0,0 0 0,0 1 0,0-1 0,0 0 0,0 0 0,0 0 0,0 1 0,0-1 0,0 0 0,0 0 0,0 0 0,0 1 0,0-1 0,0 0 0,0 0 0,0 0 0,0 1 0,0-1 0,0 0 0,0 0 0,0 0 0,0 1 0,0-1 0,0 0 0,-1 0 0,1 0 0,0 1 0,0-1 0,0 0 0,0 0 0,-1 0 0,-9 18 0,-1-1 0,0-1 0,-2 0 0,0-1 0,-29 27 0,24-24 0,-36 32 0,-2-2 0,-120 77 0,-138 50 0,186-117 0,-173 51 0,294-109 6,15-7 22,18-10 45,132-67-63,184-132 0,-235 146-9,92-63-1,131-84 0,-218 156 0,158-64 0,11-4 0,102-101 0,-115 67 0,-267 163 0,-1 0 0,1-1 0,-1 1 0,1 0 0,0 0 0,-1-1 0,1 1 0,-1-1 0,1 1 0,-1 0 0,1-1 0,-1 1 0,1-1 0,-1 1 0,0-1 0,1 1 0,-1-1 0,0 1 0,1-1 0,-1 0 0,0 1 0,0-1 0,0 1 0,1-1 0,-1 0 0,0 1 0,0-1 0,0 1 0,0-2 0,0 1 0,0-1 0,0 1 0,0 0 0,1 0 0,-1-1 0,0 1 0,0 0 0,1 0 0,-1 0 0,1-1 0,-1 1 0,1 0 0,0 0 0,-1 0 0,2-1 0,15-16 0,0 1 0,0 1 0,38-26 0,-27 20 0,58-38 0,3 3 0,116-54 0,-97 55 0,123-85 0,-103 48 0,-14 9 0,238-134 0,-254 169 0,167-58 0,-169 79 0,-1-5 0,178-87 0,-181 66 0,-2-3 0,124-103 0,-105 70 0,4 6 0,177-102 0,-252 167 0,40-15 0,-43 20 0,59-33 0,-62 24 0,-2-1 0,0-2 0,-2 0 0,-1-2 0,36-48 0,28-28 0,180-150 0,-96 115 0,-160 125 0,-2-1 0,23-30 0,-18 22 0,-14 17 0,-1 1 0,0-1 0,0 0 0,0 0 0,-1 0 0,3-7 0,-4 8 0,1 0 0,0 0 0,0 0 0,0 0 0,0 0 0,1 1 0,0-1 0,0 1 0,0-1 0,5-4 0,9-6 0,-1-1 0,24-31 0,-34 38 0,0-1 0,-1 1 0,0-1 0,0 0 0,-1 0 0,0-1 0,3-19 0,-3 17 0,0 0 0,10-23 0,6-20 0,-17 44 0,1 1 0,0-1 0,0 1 0,1 0 0,0 0 0,1 1 0,11-16 0,-13 22 0,-1 0 0,1 0 0,-1 0 0,1 0 0,1 1 0,-1 0 0,0 0 0,1 0 0,0 0 0,-1 0 0,1 1 0,0 0 0,0 0 0,1 1 0,-1-1 0,0 1 0,0 0 0,1 0 0,7 1 0,-13 0 0,1 0 0,-1 0 0,1 0 0,-1-1 0,1 2 0,-1-1 0,0 0 0,1 0 0,-1 0 0,1 0 0,-1 0 0,1 0 0,-1 0 0,0 0 0,1 1 0,-1-1 0,1 0 0,-1 0 0,0 1 0,1-1 0,-1 0 0,0 0 0,1 1 0,-1-1 0,0 0 0,1 1 0,-1-1 0,0 1 0,0-1 0,1 0 0,-1 1 0,0-1 0,0 1 0,0-1 0,0 0 0,0 1 0,0-1 0,1 1 0,-1-1 0,0 1 0,0-1 0,0 1 0,0-1 0,-1 0 0,1 1 0,0-1 0,0 1 0,0-1 0,0 1 0,0-1 0,-1 1 0,-13 25 0,-6 5-58,2 0 0,-20 47 0,-15 29-45,34-77 64,-1-1 0,-2-1-1,-29 30 1,-81 69-94,-10 10 39,40-21-77,-133 196 1,179-234 147,30-45 23,2 2 1,-21 41-1,44-76 0,0 1 0,0 0 0,1 0 0,-1 0 0,1 0 0,-1 0 0,1-1 0,-1 1 0,1 0 0,0 0 0,-1 0 0,1 1 0,0-1 0,0 0 0,0 0 0,0 0 0,0 0 0,0 0 0,0 0 0,0 0 0,0 0 0,0 0 0,0 0 0,1 0 0,-1 0 0,0 0 0,1 0 0,-1 0 0,2 2 0,0-3 0,0 1 0,0-1 0,0 1 0,0-1 0,1 0 0,-1 0 0,0 0 0,0 0 0,0 0 0,0 0 0,0 0 0,1-1 0,-1 1 0,4-3 0,32-8 0,0-2 0,0-2 0,-2-2 0,0-1 0,-1-2 0,0-1 0,46-38 0,15-24 0,89-98 0,19-17 0,7 36 0,-169 132 0,-20 14 0,-1-1 0,-1-1 0,-1-1 0,0 0 0,-2-2 0,0 0 0,-1 0 0,-1-2 0,-1 0 0,-2-1 0,0 0 0,-1-1 0,-2 0 0,0 0 0,-2-1 0,9-52 0,-16 77 0,0 0 0,0 0 0,1 0 0,-1 0 0,0 0 0,0 0 0,0 0 0,0 0 0,0 0 0,0 0 0,0 0 0,-1 0 0,1 0 0,0 1 0,0-1 0,-1 0 0,1 0 0,-1 0 0,1 0 0,-1-1 0,0 2 0,0 0 0,1 0 0,-1 0 0,1-1 0,-1 1 0,1 0 0,-1 0 0,1 0 0,-1 0 0,0 0 0,1 1 0,-1-1 0,1 0 0,-1 0 0,1 0 0,-1 0 0,1 1 0,-1-1 0,1 0 0,-1 0 0,1 1 0,-1-1 0,0 1 0,-26 25 0,-192 252 0,333-454 0,-56 82 0,-34 55 0,209-348 0,-201 316 0,-3-1 0,-3-2 0,19-93 0,44-122 0,-55 209 0,-15 40 0,-2-2 0,-2 0 0,-1 0 0,12-69 0,-26 109 0,0 1 0,0-1 0,0 0 0,0 0 0,-1 1 0,1-1 0,0 0 0,-1 0 0,1 1 0,-1-1 0,0 1 0,0-3 0,0 3 0,1 1 0,0-1 0,-1 1 0,1-1 0,-1 1 0,1 0 0,0-1 0,-1 1 0,1 0 0,-1-1 0,1 1 0,-1 0 0,1-1 0,-1 1 0,1 0 0,-1 0 0,1 0 0,-1-1 0,0 1 0,1 0 0,-1 0 0,1 0 0,-1 0 0,1 0 0,-1 0 0,0 0 0,1 0 0,-1 0 0,1 1 0,-1-1 0,1 0 0,-1 0 0,0 0 0,1 1 0,-1-1 0,1 0 0,-1 0 0,1 1 0,0-1 0,-1 1 0,0-1 0,-5 6 0,0-1 0,1 1 0,-1 0 0,1 0 0,0 0 0,1 1 0,-1 0 0,1-1 0,-5 15 0,-25 75 0,24-65 0,-6 22-102,1 2 0,3 0-1,3 1 1,-3 67-1,11-111 80,-4 252-722,5-260 719,1 0-1,-1 1 1,1-1-1,0 0 1,0 0-1,0-1 1,0 1-1,1 0 1,3 6-1,-5-10 22,1 1 1,-1 0-1,1-1 0,-1 1 1,1 0-1,0-1 0,-1 1 1,1-1-1,0 1 0,0-1 1,-1 1-1,1-1 0,0 1 0,0-1 1,-1 0-1,1 1 0,0-1 1,0 0-1,0 0 0,0 0 1,0 0-1,0 0 0,-1 0 1,1 0-1,0 0 0,0 0 0,0 0 1,0 0-1,0 0 0,-1-1 1,1 1-1,0 0 0,0-1 1,0 1-1,-1 0 0,1-1 0,0 1 1,0-1-1,-1 0 0,1 1 1,0-1-1,-1 1 0,1-1 1,-1 0-1,1 1 0,-1-1 1,2-2-1,16-19-5,27-43 0,-26 36 8,4-10 5,-2-1-1,-2-2 0,-2 0 0,14-49 0,-4 13 94,-13 41-79,25-82 385,-36 104-349,0 1 0,-1-1 0,0 0 0,-1 0 0,-1 1 0,-2-22-1,-12-58 212,-3 1-1,-42-129 0,48 195-156,16 49-108,14 37 1,23 79 0,-33-102-24,2-1-1,1 1 0,2-2 0,1 0 0,23 36 0,-34-64-6,0-1 0,1 1 0,0-1 1,0 0-1,0 0 0,0 0 0,1-1 0,0 0 0,0 0 0,13 6 1,-17-9 26,0 0 0,1 0 0,-1 0 0,0-1 0,0 1 0,0 0 0,1-1 0,-1 0 0,0 0 0,1 1 0,-1-1 0,0-1 0,1 1 0,-1 0 0,0-1 0,0 1 0,1-1 0,-1 1 0,0-1 0,0 0 0,0 0 0,0 0 0,0 0 0,0 0 0,0-1 0,0 1 0,0-1 0,-1 1 0,1-1 0,-1 0 0,1 1 0,-1-1 0,1 0 0,-1 0 0,0 0 0,0 0 0,1-3 0,5-7 4,-1-1 0,0 0 0,-1 0 0,-1 0 0,0-1 0,-1 1 0,0-1 0,-1 0 0,-1 0 0,0 1 0,-1-24 0,-9-25 0,-2 0 0,-24-74 0,30 121 0,-1 0 0,0 1 0,-1 0 0,-1 0 0,0 1 0,-1-1 0,-1 2 0,0 0 0,-16-16 0,6 10 0,0 1 0,-1 1 0,-1 0 0,-43-22 0,40 28 0,-1 1 0,-1 1 0,0 1 0,-53-6 0,75 12 0,-4-1-5,6 1-7,-1 1 1,1-1 0,-1 1 0,1 0 0,0 0-1,-1 0 1,1 0 0,-5 2 0,7-2 7,0 1 1,0-1-1,0 1 1,0 0-1,0 0 1,0-1-1,0 1 1,0 0-1,0 0 0,1 0 1,-1 0-1,0 0 1,1 0-1,-1 0 1,1 0-1,-1 1 1,1-1-1,-1 0 1,1 0-1,0 0 1,-1 0-1,1 1 0,0-1 1,0 0-1,0 0 1,0 0-1,0 1 1,0-1-1,1 0 1,-1 0-1,1 2 1,8 43-140,-1-28 61,2 0 1,-1-1 0,2-1-1,0 1 1,1-2-1,19 20 1,-9-10-29,21 31 0,-23-21-39,26 61-1,-9-16 44,28 62-257,-60-120 363,-5-22 0,0 0 0,0 1 0,0-1 0,0 0 0,0 1 0,0-1 0,0 0 0,0 1 0,0-1 0,-1 0 0,1 0 0,0 1 0,0-1 0,0 0 0,0 0 0,-1 1 0,1-1 0,0 0 0,0 0 0,-1 0 0,1 1 0,0-1 0,0 0 0,-1 0 0,1 0 0,0 0 0,-1 0 0,1 0 0,0 1 0,-1-1 0,1 0 0,0 0 0,-1 0 0,-1-1 0,0 1 0,0-1 0,0 0 0,0 1 0,1-1 0,-1 0 0,0 0 0,0 0 0,1 0 0,-1 0 0,1-1 0,-1 1 0,1-1 0,-1 1 0,1-1 0,0 1 0,-2-3 1,-34-56 122,3-1 1,-33-80 0,22 43-5,-65-138 265,107 230-370,0 1 0,0-1 0,-1 1 0,0 0 0,0 1 0,0-1 0,-1 1 0,1-1-1,-1 2 1,0-1 0,0 0 0,-10-4 0,-2 0 16,-1 1 1,-32-9-1,32 11-25,7 1-5,-13-2 0,32 15 0,6 0 0,12 6 0,-1 1 0,0 1 0,-1 1 0,30 30 0,-46-41 0,-4-2 0,0-1 0,0 0 0,1 0 0,0 0 0,0-1 0,0 1 0,7 2 0,-12-6 0,0 0 0,1 0 0,-1 0 0,0 0 0,0 0 0,1 0 0,-1 0 0,0 0 0,0-1 0,1 1 0,-1 0 0,0 0 0,0 0 0,1 0 0,-1-1 0,0 1 0,0 0 0,0 0 0,1 0 0,-1-1 0,0 1 0,0 0 0,0 0 0,0-1 0,0 1 0,1 0 0,-1 0 0,0-1 0,0 1 0,0 0 0,0-1 0,0 1 0,0 0 0,0 0 0,0-1 0,0 1 0,0 0 0,0-1 0,0 1 0,0 0 0,0 0 0,-1-1 0,-1-12 0,2 12 0,-1-4 0,-1 1 0,0-1 0,0 0 0,0 1 0,-1-1 0,1 1 0,-1 0 0,0 0 0,0 0 0,-1 0 0,1 0 0,-1 1 0,0-1 0,0 1 0,0 0 0,0 0 0,0 1 0,-1-1 0,1 1 0,-1 0 0,0 0 0,-8-2 0,-10-2 0,-1 1 0,0 1 0,-37-2 0,33 4 0,-68-4 0,1 4 0,-1 4 0,1 5 0,0 3 0,-100 25 0,108-17 0,-121 10 0,144-20 0,46-5 0,46-4 0,63-8 0,108-25 0,-140 23 0,2 3 0,117 1 0,-178 6 0,0 1 0,0 0 0,0 0 0,0 0 0,0 0 0,0 0 0,0 0 0,0 0 0,0 0 0,0-1 0,0 1 0,0 0 0,0 0 0,0 0 0,0 0 0,0 0 0,0 0 0,0-1 0,0 1 0,0 0 0,0 0 0,0 0 0,0 0 0,0 0 0,0 0 0,0 0 0,0 0 0,0-1 0,0 1 0,0 0 0,0 0 0,0 0 0,1 0 0,-1 0 0,0 0 0,0 0 0,0 0 0,0 0 0,0 0 0,0 0 0,0-1 0,0 1 0,1 0 0,-1 0 0,0 0 0,0 0 0,0 0 0,0 0 0,0 0 0,0 0 0,0 0 0,1 0 0,-1 0 0,0 0 0,0 0 0,0 0 0,0 0 0,0 0 0,0 0 0,1 0 0,-1 1 0,0-1 0,0 0 0,-10-6 0,-7 4 0,-1 0 0,1 0 0,-1 2 0,-29 2 0,1 0 0,-154 7 0,-218 40 0,-83 8 0,46-7 0,416-46 0,29-4 0,0 0 0,0 1 0,0 1 0,0 0 0,1 0 0,-1 1 0,-13 5 0,22-8 0,1 0 0,0 0 0,0 1 0,-1-1 0,1 0 0,0 0 0,0 0 0,0 0 0,-1 0 0,1 0 0,0 0 0,0 0 0,-1 0 0,1 1 0,0-1 0,0 0 0,0 0 0,0 0 0,-1 1 0,1-1 0,0 0 0,0 0 0,0 0 0,0 1 0,0-1 0,0 0 0,-1 0 0,1 0 0,0 1 0,0-1 0,0 0 0,0 0 0,0 1 0,0-1 0,0 0 0,0 0 0,0 1 0,0-1 0,0 0 0,0 0 0,0 1 0,0-1 0,0 0 0,1 0 0,-1 1 0,0-1 0,0 0 0,0 0 0,0 0 0,0 1 0,0-1 0,1 0 0,-1 0 0,0 0 0,0 0 0,0 1 0,1-1 0,-1 0 0,0 0 0,0 0 0,0 0 0,1 0 0,-1 0 0,0 1 0,0-1 0,1 0 0,-1 0 0,1 0 0,18 5 0,6-3 0,0-2 0,0 0 0,47-7 0,29-1 0,-56 6 0,-35 1 0,-14 1 0,-86 14 0,0 3 0,-138 45 0,-169 88 0,198-62 0,-143 53 0,331-138 0,-5 3 0,-1 0 0,-17 9 0,34-15 0,0 0 0,0 0 0,0 0 0,1 0 0,-1 1 0,0-1 0,0 0 0,0 0 0,1 0 0,-1 0 0,0 0 0,0 0 0,0 0 0,0 0 0,1 1 0,-1-1 0,0 0 0,0 0 0,0 0 0,0 0 0,0 0 0,1 1 0,-1-1 0,0 0 0,0 0 0,0 0 0,0 1 0,0-1 0,0 0 0,0 0 0,0 0 0,0 1 0,0-1 0,0 0 0,0 0 0,0 0 0,0 1 0,0-1 0,0 0 0,0 0 0,0 0 0,0 1 0,0-1 0,0 0 0,0 0 0,0 0 0,-1 1 0,1-1 0,0 0 0,0 0 0,0 0 0,0 0 0,0 1 0,0-1 0,-1 0 0,20 1 0,17-6 0,0-2 0,0-2 0,56-21 0,4 0 0,-24 7 0,29-6 0,-88 24 0,-19 7 0,-59 31 0,-3-3 0,-99 30 0,-146 23 0,136-39 0,130-30 0,1 3 0,0 1 0,1 3 0,-51 32 0,95-53 0,1 1 0,-1-1 0,0 1 0,1-1 0,-1 0 0,0 1 0,1-1 0,-1 1 0,0-1 0,0 0 0,1 0 0,-1 1 0,0-1 0,0 0 0,1 0 0,-1 0 0,0 0 0,0 0 0,0 0 0,1 0 0,-1 0 0,0 0 0,0-1 0,0 1 0,0-1 0,1 1 0,0-1 0,0 0 0,0 1 0,0-1 0,-1 0 0,1 1 0,0-1 0,0 0 0,0 0 0,0 1 0,0-1 0,1 0 0,-1 1 0,0-1 0,0 0 0,0 1 0,1-1 0,-1 0 0,1 0 0,1-4 0,0-1 0,1 1 0,0 0 0,0 0 0,6-6 0,2 1 11,1 1 0,0 0-1,0 1 1,1 1 0,0 0-1,0 1 1,1 0 0,-1 1-1,2 0 1,-1 1 0,18-2-1,-32 6-10,0 0 0,0 0 0,0 0 0,0 0 0,0 0 0,0 0 0,0 0 0,0 0 0,-1 0 0,1 0 0,0 0 0,0 0 0,0 0 0,0 0 0,0 1 0,0-1 0,0 0 0,0 0 0,0 0 0,0 0 0,0 0 0,0 0 0,0 0 0,0 0 0,0 0 0,0 0 0,0 0 0,0 1 0,0-1 0,0 0 0,0 0 0,0 0 0,0 0 0,0 0 0,0 0 0,1 0 0,-1 0 0,0 0 0,0 0 0,0 0 0,0 0 0,0 1 0,-15 9 0,-21 11 0,-144 69 0,-382 217 0,179-48 0,335-234 0,48-25 0,0 0 0,0 0 0,0 0 0,0 0 0,0 0 0,0 0 0,0 0 0,0 0 0,0 0 0,0 0 0,0 0 0,0 0 0,0 0 0,0 0 0,0 0 0,0 0 0,0 0 0,0-1 0,0 1 0,0 0 0,0 0 0,0 0 0,0 0 0,0 0 0,0 0 0,0 0 0,0 0 0,0 0 0,0 0 0,0 0 0,0 0 0,0 0 0,0 0 0,0 0 0,0 0 0,0 0 0,0-1 0,0 1 0,0 0 0,0 0 0,0 0 0,-1 0 0,1 0 0,0 0 0,0 0 0,0 0 0,8-8 0,13-9 0,173-121 0,-189 134 0,-1 1 0,0 0 0,0 0 0,0 0 0,1 1 0,-1-1 0,1 1 0,6-2 0,-11 4 0,0 0 0,1 0 0,-1-1 0,0 1 0,0 0 0,0 0 0,1 0 0,-1 0 0,0 0 0,0 0 0,1 0 0,-1 0 0,0 0 0,0 0 0,1 0 0,-1 0 0,0 0 0,0 0 0,1 0 0,-1 0 0,0 0 0,0 0 0,1 0 0,-1 0 0,0 0 0,0 0 0,1 0 0,-1 0 0,0 0 0,0 1 0,0-1 0,1 0 0,-1 0 0,0 0 0,0 0 0,0 1 0,0-1 0,1 0 0,-1 0 0,0 0 0,0 1 0,0-1 0,-1 4 0,-3 1 0,0 0-1,0 0 0,0-1 0,-1 0 0,0 0 1,0 0-1,-9 6 0,2-2-14,-27 18-28,-1-2 1,-1-1-1,-1-3 0,-62 22 1,45-19 19,29-11 24,-51 14-1,80-26 0,0 1 0,0-1 0,0 1 0,-1-1 0,1 0 0,0 0 0,0 1 0,-1-1 0,1 0 0,0 0 0,0 0 0,-1-1 0,1 1 0,0 0 0,-3-1 0,4 0 0,0 1 0,1-1 0,-1 1 0,0-1 0,0 1 0,0-1 0,0 1 0,1-1 0,-1 1 0,0-1 0,1 1 0,-1-1 0,0 1 0,1-1 0,-1 1 0,1-1 0,-1 1 0,0 0 0,1-1 0,-1 1 0,1 0 0,0-1 0,42-25 0,25-6 0,211-108 0,-196 90 0,94-76 0,-165 115 0,-12 11 1,0-1-1,0 1 1,0 0-1,0 0 0,0 0 1,0 0-1,0 0 1,0 0-1,0 0 1,0 0-1,0 0 0,0 0 1,0 0-1,0 0 1,0-1-1,0 1 1,0 0-1,0 0 0,0 0 1,0 0-1,0 0 1,0 0-1,0 0 0,0 0 1,0 0-1,0 0 1,0-1-1,0 1 1,0 0-1,0 0 0,0 0 1,0 0-1,0 0 1,0 0-1,0 0 1,0 0-1,0 0 0,0 0 1,0 0-1,0 0 1,0 0-1,0 0 0,-1-1 1,1 1-1,0 0 1,0 0-1,0 0 1,0 0-1,0 0 0,0 0 1,0 0-1,0 0 1,0 0-1,0 0 0,0 0 1,-1 0-1,1 0 1,0 0-1,0 0 1,0 0-1,0 0 0,0 0 1,0 0-1,0 0 1,0 0-1,-28 12 79,-6 8-67,-50 40-1,-25 17-13,23-30 2,-156 59-1,-100 10 24,336-113-5,-1-1-1,1-1 1,-1 1 0,0-1 0,-8 0-1,15-1-16,0 0 0,0 0 0,0 0 0,0 0 0,0 0 0,0 0 0,0 0 0,0 0 0,0 0 0,0 0 0,1 0 0,-1 0 0,0 0 0,0 0 0,0 0 0,0 0 0,0 0 0,0 0 0,0 0 0,0 0 0,0 0 0,0 0 0,0 0 0,0 0 0,0-1 0,0 1 0,0 0-1,0 0 1,0 0 0,0 0 0,0 0 0,1 0 0,-1 0 0,0 0 0,0 0 0,0 0 0,0 0 0,0-1 0,0 1 0,0 0 0,-1 0 0,1 0 0,0 0 0,0 0 0,0 0 0,0 0 0,0 0 0,0 0 0,0 0 0,0 0 0,0 0 0,0-1 0,0 1 0,0 0 0,0 0-1,0 0 1,0 0 0,0 0 0,0 0 0,0 0 0,0 0 0,-1 0 0,1 0 0,0 0 0,0 0 0,0 0 0,0 0 0,0 0 0,0 0 0,10-9 41,15-7-2,114-53 77,40-22-128,44-65 11,6-4 0,-74 71 0,-218 124 0,-83 61 0,73-41 0,-2-3 0,-3-4 0,-97 45 0,160-89 0,17-10 0,23-18 0,-20 20 0,20-20-24,41-38-224,3 3 0,91-61 0,-75 68-2269,2 1-7509</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47.713"/>
    </inkml:context>
    <inkml:brush xml:id="br0">
      <inkml:brushProperty name="width" value="0.35" units="cm"/>
      <inkml:brushProperty name="height" value="0.35" units="cm"/>
      <inkml:brushProperty name="color" value="#722E04"/>
    </inkml:brush>
  </inkml:definitions>
  <inkml:trace contextRef="#ctx0" brushRef="#br0">349 6436 128,'62'-24'3531,"116"-63"-1,15-16-3012,313-175 1247,-335 161-1765,-162 107-137,-27 16-83,8-2 171,-56 23-61,-111 66 0,-51 53 37,6-3 18,158-107-27,-108 46 0,17-26-29,94-37 156,0 4-1,-106 55 0,106-46 828,56-30-306,38-19-575,169-70 801,24-12-91,-159 59-680,90-71-1,-47 31 67,27-15-8,211-141-7,-242 170-73,157-69 1,11 3 0,-218 101 0,-1-3 0,86-71 0,-124 91 1,280-231 19,-228 190-16,48-35 0,-97 76-358,1 1 0,0 1 0,42-17 0,-117 51 135,0 3 1,1 2-1,-88 59 0,-132 128-101,197-154 264,-96 58 0,-90 37 19,130-79-70,112-65 74,1 1-1,0 1 1,1 1-1,0 0 1,1 1-1,-28 33 1,35-31 73,10-17-38,0 0 0,0 0 0,0 1 0,0-1 0,0 0-1,0 0 1,0 0 0,0 0 0,0 1 0,0-1 0,0 0 0,1 0 0,-1 0 0,0 1 0,0-1 0,0 0 0,0 0 0,0 0 0,0 0 0,0 0 0,0 1 0,1-1 0,-1 0 0,0 0 0,0 0 0,0 0 0,0 0-1,0 0 1,1 0 0,-1 1 0,0-1 0,0 0 0,0 0 0,0 0 0,1 0 0,-1 0 0,0 0 0,0 0 0,0 0 0,1 0 0,-1 0 0,0 0 0,0 0 0,1 0 0,1-1 9,1 1 1,0-1 0,0 0-1,0 0 1,-1 0 0,1-1-1,0 1 1,-1-1-1,1 1 1,2-3 0,42-27 207,2 2 0,0 2 0,86-32 0,-65 30 111,104-61 0,70-83-330,-54 35 0,558-300 73,-471 287-146,-249 135-43,30-15-258,-1-2 0,90-72 0,-182 138-54,16-15 312,-32 24-1,-193 114-197,112-76-396,20-9 151,-372 258 51,317-190 364,-181 135-309,321-258 392,-41 19 0,1 0 2502,73-34-1922,16-7-114,18-13-40,-1 0 1,66-46 0,70-65 360,-149 109-736,682-468 53,-517 374-43,126-85 0,-178 95-2,123-89-1,16 21 29,-128 94 99,310-183 198,106-121-1688,-434 306 1123,-67 41-2290,-104 74 1252,-96 57 1165,22-18-90,-472 341-550,176-158 3174,591-359-796,-36 20-1155,250-165 1452,-228 123-1253,129-87-216,-206 150-316,136-63-1,-56 45-2,263-135 248,36-106-117,-300 195-270,-91 65 7,160-102 0,-126 99-384,-216 92-747,28 2 1046,1 4-1,-70 49 1,113-64-171,0 2 0,-48 49 0,78-74 255,1 1 0,-1-1 1,1 0-1,0 0 0,-1 1 0,1-1 0,-1 1 0,1-1 1,0 0-1,-1 1 0,1-1 0,0 1 0,0-1 1,-1 1-1,1-1 0,0 1 0,0-1 0,0 1 0,0-1 1,0 1-1,-1-1 0,1 1 0,0-1 0,0 2 0,11 0 0,27-11-11,-34 8 3,64-22-37,94-47 0,7-2 736,-85 42-591,31-11 12,184-93-1,158-148-110,-96 55 0,16 31 0,116-33-875,-473 219 646,0 1-1,1 1 1,36-9 0,-348 170-7979,72-50 8224,138-56-155,3 2-1,-96 80 1,-121 141 2242,354-317 812,-20 19-2779,-19 12 10,74-62 1103,186-115 1,-113 101-1114,-41 24-55,145-103 1,287-217-1453,-413 300 712,3 6-1,160-63 0,-235 115-75,155-67-1100,-179 73 1569,-1-3-1,66-47 0,-25 5 704,-35 25-184,3 3 1,1 2-1,66-33 1,-96 62-1897</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47.714"/>
    </inkml:context>
    <inkml:brush xml:id="br0">
      <inkml:brushProperty name="width" value="0.35" units="cm"/>
      <inkml:brushProperty name="height" value="0.35" units="cm"/>
      <inkml:brushProperty name="color" value="#722E04"/>
    </inkml:brush>
  </inkml:definitions>
  <inkml:trace contextRef="#ctx0" brushRef="#br0">0 1316 128,'66'-51'1141,"2"4"1,2 2-1,127-59 0,-118 67-555,274-121 812,-277 124-863,107-64 0,61-60 253,39-22-470,-130 95-382,170-67 0,-9 25-1792,-214 87-2581</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3:11:44.737"/>
    </inkml:context>
    <inkml:brush xml:id="br0">
      <inkml:brushProperty name="width" value="0.05" units="cm"/>
      <inkml:brushProperty name="height" value="0.05" units="cm"/>
    </inkml:brush>
  </inkml:definitions>
  <inkml:trace contextRef="#ctx0" brushRef="#br0">252 791 4480,'0'0'10112,"-4"-7"-10006,-9-11-89,3 6-16,0-1-1,1 0 1,1-1 0,0 0-1,1 0 1,0-1-1,-7-25 1,12 34-1,-1 2 0,-1 9 0,-2 34 0,3-4 0,2-31 0,0 1 0,0-1 0,0 1 0,1 0 0,0-1 0,0 7 0,1 20 0,-1-25 0,4 1 0,-1-6 0,-2-10 0,-3-9 0,-10-58 109,8 40 28,-18-67 1,4 39-96,4-2 1,-9-97 0,22 156-43,-1 0 0,0 0 0,0 1 0,0-1 0,-1 1 0,0-1 0,-4-5 0,2 4 0,1 0 0,0-1 0,1 1 0,0-1 0,-4-16 0,2 62 0,5 5-19,2 1 1,2-1 0,2 1-1,1-1 1,3 0 0,21 58 0,26 79 18,-30-83 0,-25-92 0,1 2 0,6 13 0,-2 1 0,-6 25 0,-2-30 0,2-8 0,1-2 0,-1-4 0,0-1 0,-1 0 0,1 0 0,-1 0 0,1 0 0,-1 0 0,1 0 0,-1 0 0,1-1 0,0 1 0,-1 0 0,1 0 0,-1 0 0,1-1 0,-1 1 0,1 0 0,-1 0 0,1-1 0,-1 1 0,0 0 0,1-1 0,-1 1 0,1-1 0,-1 1 0,0 0 0,1-1 0,-1 1 0,0-1 0,0 1 0,1-1 0,-1 1 0,0-1 0,0 1 0,0-1 0,1 1 0,-1-1 0,0 0 0,0 0 0,35-101 0,-25 67 0,25-56 0,-32 86 0,24-52 0,42-117 0,-58 142 0,2 0 0,19-34 0,-17 37 0,-1 0 0,15-49 0,-18 53 0,-10 22 0,1 1 0,-1-1 0,1 0 0,-1 0 0,0 1 0,0-1 0,-1 0 0,1 0 0,0-5 0,-2 1 0,-4 1 0,2-4 0,2 2 21,0 6 64,-4 0-63,-1-4-22,2 0 0,-2 4 0,0 4 0,0 4 0,-7 16 0,1 0 0,1 0 0,1 2 0,0-1 0,2 1 0,1 0 0,-6 34 0,-9 31 0,12-57 0,-1 0 0,-2 0 0,-22 41 0,29-61 0,0 0 0,2 0 0,-1 1 0,2-1 0,0 1 0,-3 18 0,-6 28 0,10-57 0,-5 12 0,6-8 0,1 0 0,-3 0 0,2 2 0,1-2 0,-1 0 0,1 0 0,1 0 0,0 1 0,3-1 0,-4-6 0,0 0 0,1 0 0,-1 0 0,0 0 0,1 0 0,-1 0 0,1 0 0,-1 0 0,0 0 0,1 0 0,-1 0 0,0 0 0,1 0 0,-1 0 0,0 0 0,1 0 0,-1 0 0,0 0 0,1 0 0,-1-1 0,0 1 0,1 0 0,-1 0 0,0 0 0,0-1 0,1 1 0,-1 0 0,0 0 0,0-1 0,1 1 0,-1 0 0,0-1 0,0 1 0,0 0 0,1-1 0,-1 1 0,0 0 0,0-1 0,0 0 0,17-31 0,-2-1 0,-1-1 0,-1-1 0,12-57 0,24-110 0,-25 116 0,-7 42 0,-14 38 0,0-1 0,0 0 0,0 0 0,-1 0 0,0 0 0,-1 0 0,2-14 0,-3 21 0,0 0 0,0 0 0,0-1 0,0 1 0,0 0 0,0 0 0,0-1 0,0 1 0,0 0 0,0 0 0,0-1 0,0 1 0,0 0 0,0 0 0,0 0 0,-1-1 0,1 1 0,0 0 0,0 0 0,0 0 0,0 0 0,0-1 0,-1 1 0,1 0 0,0 0 0,0 0 0,0 0 0,-1 0 0,1-1 0,0 1 0,0 0 0,0 0 0,-1 0 0,1 0 0,0 0 0,0 0 0,-1 0 0,1 0 0,0 0 0,0 0 0,-1 0 0,1 0 0,0 0 0,0 0 0,0 0 0,-1 0 0,1 0 0,0 0 0,0 0 0,0 1 0,-1-1 0,1 0 0,0 0 0,-1 0 0,-8 6 0,-7 10-49,1 1 0,0 1 1,1 0-1,1 1 1,0 1-1,-14 31 0,17-32 27,-16 29 69,3 1 0,1 1 0,3 0 0,-21 86 0,3 44 870,38-258 107,68-377-1067,-59 415-61,-6 26-101,0 0-1,-1 0 1,-1-1 0,1-27 0,-16 68 77,-5 49 102,4 0 1,2 1 0,-1 99 0,0-4-2,13-145 27,23-114 0,-5-75-339,-11 91-57,24-116 0,-25 166 242,1-2-346,-1 1 0,-2-1 0,3-42-1,-15 114 224,-13 115 137,2-29 643,15-103-402,2-23-26,1 0-1,0 0 0,0 0 0,1 1 0,0-1 0,0 0 0,1 0 0,3 15 0,-3-25-56,0 1 0,0 0 0,0 0 0,0 0 0,0-1 0,0 1 0,-1-1 0,1 1 0,0 0 0,-1-1 0,1 1 0,0-4 0,100-389 153,-87 338-121,-9 32-31,1 0 0,10-26 0,0 28-19,-16 49-107,-4 3 56,2-16 27,0 0-1,-1 0 0,-6 18 1,-21 56 24,4 2 0,-18 113 0,43-198 18,-1 13 119,1-14-63,0-9-26,4-22-16,0 1 0,1 0-1,2 0 1,1 1 0,13-34 0,5-21 12,-18 54-44,-1 0 0,-1 0 0,-2-1 0,0-27 0,7 24 0,-10 30 0,0 0 0,0 0 0,-1 0 0,1 0 0,0 0 0,0 0 0,0 1 0,0-1 0,0 0 0,-1 0 0,1 0 0,0 0 0,0 0 0,0 0 0,0 0 0,0 0 0,-1 0 0,1 0 0,0 0 0,0 0 0,0 0 0,0 0 0,-1 0 0,1 0 0,0 0 0,0 0 0,0 0 0,0 0 0,-1 0 0,1-1 0,0 1 0,0 0 0,0 0 0,0 0 0,0 0 0,-1 0 0,1 0 0,0 0 0,0 0 0,0-1 0,0 1 0,0 0 0,0 0 0,0 0 0,0 0 0,0 0 0,0-1 0,-1 1 0,1 0 0,0 0 0,0 0 0,0 0 0,0-1 0,0 1 0,0 0 0,0 0 0,0 0 0,0 0 0,0-1 0,0 1 0,1 0 0,-1 0 0,0 0 0,-7 6-6,2 1 1,-1 0 0,1 0 0,0 1-1,0-1 1,1 1 0,0 0-1,0 0 1,1 1 0,-3 11 0,-3 17-30,-5 40 1,11-64 33,1 3 0,-4 16 12,-2 61 0,9-158 412,-1-75-355,-1 94-45,2 33-8,-1-1 0,-1 0 0,0 1 0,-1-1 0,-1 1 0,-6-22 0,2 83-15,2 48 124,0-32 198,9 130 0,-3-168-39,-2-20-89,-4-16-138,-3-20-28,1-1 0,-4-43 0,-2-7-5,-7-26-23,15 98-128,-1 31 0,15 399 128,-8-357 0,-3-61 0,-1-8 0,-3-9 0,-9-56-182,-11-114 1,15-52-715,8 214 577,1 16 32,2 16 125,2 19 134,1 0 0,1 0 0,15 47 0,4 26-9,-20-72 37,-3-21 0,1 1 0,1-1 0,-1 0 0,1 0 0,1 0 0,4 10 0,-13-55 0,-1 8 0,-5-56 0,5 21 0,-4 5 30,5 30 2,1 0 1,-1-43 0,6 69-33,0 2 0,0-1 0,0 1 0,0 0 0,0-1 0,0 1 0,0 0 0,0-1 0,0 1 0,0 0 0,0-1 0,0 1 0,0 0 0,0-1 0,0 1 0,0 0 0,-1-1 0,1 1 0,0 0 0,0 0 0,0-1 0,0 1 0,-1 0 0,1 0 0,0-1 0,0 1 0,-1 0 0,1 0 0,0-1 0,0 1 0,-1 0 0,1 0 0,-1 0 0,12 63 0,62 297 106,-121-698 172,39 294-322,6 33 17,0 0 1,1 0 0,0-18-1,1 31-65,5 34-69,-4-34 162,1 0 1,0 0 0,-1-1 0,1 1-1,0 0 1,0 0 0,0 0 0,0 0-1,1-1 1,-1 1 0,0 0 0,1-1-1,-1 0 1,1 1 0,0-1 0,-1 0-1,1 1 1,0-1 0,0 0 0,0 0-1,-1-1 1,4 2 0,3 0 5,1 0-1,-1-1 1,1 0-1,0-1 1,0 1 0,0-2-1,17-1 1,63-19 36,-35 7-32,-38 10-11,41-10 0,-53 13 0,0-1 0,0 1 0,0-1 0,0 0 0,0 0 0,-1-1 0,1 1 0,-1-1 0,1 0 0,3-4 0,-5 2 0,-2 5 0,-1-1 1,1 1 0,0-1-1,0 1 1,-1-1-1,1 1 1,0-1 0,0 1-1,-1 0 1,1-1 0,0 1-1,-1 0 1,1-1 0,-1 1-1,1 0 1,-1-1 0,1 1-1,0 0 1,-1 0 0,1-1-1,-1 1 1,1 0-1,-1 0 1,1 0 0,-1 0-1,1 0 1,-1 0 0,1 0-1,-1 0 1,0 0 0,1 0-1,-1 0 1,-26-11 209,19 7-194,1 1 0,-1 0 1,1 1-1,-1-1 1,0 1-1,0 1 1,-10-1-1,13 2-7,-5-2 6,0 2 0,0 0-1,0 0 1,0 0 0,0 2-1,0-1 1,0 1 0,0 0 0,0 1-1,-9 4 1,14-4 32,-1 0 0,1-1 0,-1 0 0,0 0 0,0 0-1,0-1 1,0 1 0,0-2 0,-9 1 0,10 0-25,-2 2-22,1 0 0,6-1 0,0-1 0,-1 0 0,1 0 0,0 0 0,0 0 0,-1 1 0,1-1 0,0 0 0,0 0 0,0 1 0,1-1 0,-1 0 0,0 0 0,0 0 0,1 1 0,-1-1 0,0 0 0,1 0 0,-1 0 0,1 0 0,0 0 0,-1 0 0,2 2 0,-1-1 0,2 1 0,-1-1 0,0 1 0,1 0 0,0-1 0,-1 1 0,1-1 0,0 0 0,0 0 0,0 0 0,1 0 0,5 2 0,44 15 0,-36-13 0,0 0 0,-12-4 0,0 0 0,1 0 0,-1 0 0,1-1 0,-1 1 0,1-1 0,0-1 0,-1 1 0,1-1 0,0 0 0,9-1 0,-14 0 1,-1 1 1,0 0 0,1-1 0,-1 1-1,0 0 1,1-1 0,-1 1 0,0-1 0,1 1-1,-1-1 1,0 1 0,0 0 0,0-1-1,0 1 1,1-1 0,-1 1 0,0-1 0,0 1-1,0-1 1,0 1 0,0-1 0,0 1-1,0-1 1,0 1 0,0-1 0,-1 1 0,1-1-1,0 1 1,0-1 0,0 1 0,0-1-1,-1 1 1,1-1 0,0 1 0,-1-1 0,-7-16 62,2 13-37,1 0 1,-1 1 0,0 0 0,0 0 0,0 0 0,-1 0-1,1 1 1,-1 0 0,1 1 0,-11-2 0,-2-2 28,-22-2 20,31 6-58,0-1 1,1 0-1,-15-5 1,23 7-19,0-1 0,-1 1 0,1 0 0,-1 0 0,1 0 0,0 0 0,-1 0 0,1 0 0,-1 1 0,1-1 0,0 0 0,-1 1 0,1-1 0,0 1 0,-1-1 0,1 1 0,0 0 0,0-1 0,0 1 0,-1 0 0,0 1 0,2-1 0,0-1 0,0 0 0,0 0 0,0 1 0,0-1 0,0 0 0,0 0 0,0 1 0,0-1 0,0 0 0,0 0 0,0 1 0,0-1 0,1 0 0,-1 0 0,0 1 0,0-1 0,0 0 0,0 0 0,1 0 0,-1 1 0,0-1 0,0 0 0,0 0 0,1 0 0,-1 0 0,0 0 0,0 1 0,0-1 0,1 0 0,-1 0 0,0 0 0,0 0 0,1 0 0,-1 0 0,0 0 0,1 0 0,-1 0 0,0 0 0,0 0 0,1 0 0,10 0 0,-11 0 0,180-12 0,-189 12 0,1-1 0,0-1 0,0 0 0,-10-3 0,-26-5 0,35 9 0,6 0 0,1 0 0,-1 0 0,0 1 0,0 0 0,0 0 0,0 0 0,1 0 0,-1 0 0,0 0 0,0 1 0,0-1 0,0 1 0,-5 2 0,8-3 0,0 0 0,0 0 0,-1 0 0,1 0 0,0 1 0,0-1 0,0 0 0,-1 0 0,1 0 0,0 1 0,0-1 0,0 0 0,0 0 0,0 0 0,0 1 0,-1-1 0,1 0 0,0 0 0,0 1 0,0-1 0,0 0 0,0 0 0,0 1 0,0-1 0,0 0 0,0 0 0,0 1 0,0-1 0,0 0 0,0 0 0,0 1 0,1-1 0,-1 0 0,0 0 0,0 0 0,0 1 0,0-1 0,0 0 0,0 0 0,1 0 0,-1 1 0,0-1 0,0 0 0,0 0 0,0 0 0,1 0 0,-1 1 0,0-1 0,0 0 0,1 0 0,-1 0 0,0 0 0,0 0 0,1 0 0,-1 0 0,0 0 0,0 0 0,0 0 0,1 0 0,-1 0 0,14 6 0,115 33 0,-118-39 0,-17 0-1,1-1 0,0 0 0,-1-1 0,1 1 0,-7-4 0,6 2 6,-1 1-1,1 0 1,-1 0-1,0 0 0,-14-1 1,-38 3 323,46 0-5005,-1 0-4563</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22.382"/>
    </inkml:context>
    <inkml:brush xml:id="br0">
      <inkml:brushProperty name="width" value="0.05" units="cm"/>
      <inkml:brushProperty name="height" value="0.05" units="cm"/>
      <inkml:brushProperty name="color" value="#722E04"/>
    </inkml:brush>
  </inkml:definitions>
  <inkml:trace contextRef="#ctx0" brushRef="#br0">0 0 11904,'0'0'0,"24"67"-512,6-41 128,15-2-4736,14-18-640,11-12 5760,5-29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36.106"/>
    </inkml:context>
    <inkml:brush xml:id="br0">
      <inkml:brushProperty name="width" value="0.05" units="cm"/>
      <inkml:brushProperty name="height" value="0.05" units="cm"/>
    </inkml:brush>
  </inkml:definitions>
  <inkml:trace contextRef="#ctx0" brushRef="#br0">733 1 10752,'0'0'8063,"-4"5"-7935,-64 97 283,-122 165 330,161-234-634,-1-2 0,-2 0-1,-1-2 1,-2-2 0,0-1-1,-55 29 1,72-43-41,14-9-45,0 0 0,0 0 1,0 0-1,0-1 0,0 1 0,-1-1 0,1 0 0,-1-1 0,0 1 1,-8 1-1,32 8 85,3-8-106,1-1 0,-1-1 0,1-1 0,32-4 0,94-19 0,-136 20 0,-6 2 0,320-47 0,-234 47 0,-92 1 1,-1 0 0,0 0 0,1 0 0,-1 0 0,0 0 0,0 0 0,1 1 0,-1-1 0,0 0 0,1 0 0,-1 0 0,0 0 0,0 1 0,1-1 0,-1 0 0,0 0 0,0 1 0,0-1 0,1 0 0,-1 0 0,0 1-1,0-1 1,0 0 0,0 0 0,1 1 0,-1-1 0,0 0 0,0 1 0,0-1 0,0 0 0,0 1 0,0-1 0,0 0 0,0 1 0,0-1 0,0 0 0,0 0 0,0 1 0,0-1 0,0 0 0,0 1 0,-1-1 0,1 0 0,0 1 0,0-1 0,0 0 0,0 0-1,-1 1 1,1-1 0,0 0 0,0 0 0,0 1 0,-1-1 0,1 0 0,0 0 0,0 0 0,-1 1 0,-14 19 69,13-18-68,-192 214-2,125-133 93,-4-3-1,-126 110 1,153-152-21,8-5 38,-1-1 0,-2-3 0,-82 47 0,93-58 18,56-30-2559,-16 10-1989</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4.911"/>
    </inkml:context>
    <inkml:brush xml:id="br0">
      <inkml:brushProperty name="width" value="0.05" units="cm"/>
      <inkml:brushProperty name="height" value="0.05" units="cm"/>
    </inkml:brush>
  </inkml:definitions>
  <inkml:trace contextRef="#ctx0" brushRef="#br0">0 4728 3968,'8'-75'640,"-4"68"78,-1 11-297,2 10 360,-2 8-70,-1 0 1,-1 31-1,-1-47-520,0-5-103,0 0 0,0-1-1,0 1 1,0 0 0,1 0 0,-1 0 0,0 0-1,1 0 1,-1 0 0,0 0 0,1-1 0,-1 1-1,1 0 1,-1 0 0,1-1 0,0 1 0,-1 0-1,1-1 1,0 1 0,-1 0 0,1-1-1,0 1 1,0-1 0,3 2 3266,-9-35-2564,24-604 1791,-6 307-2199,-11 184 3,30-217 0,-25 306-342,-3 0 1,-3-65-1,-2 67-8,2 1 0,12-80-1,31-137 72,9-49 66,15 24-27,27-151 72,-80 360-198,4 0-1,4 2 0,4 1 1,4 1-1,3 1 0,86-148 0,-95 186-18,2 2 0,2 1 0,60-66 0,157-98 0,-244 203 0,18-16 0,-1 0 0,0-1 0,-2-1 0,-1-1 0,19-30 0,-10 15 0,-19 28 0,1 1 0,0 0 0,0 0 0,0 1 0,0 0 0,1 0 0,0 1 0,0 0 0,1 0 0,-1 1 0,1 0 0,0 1 0,0 0 0,11-3 0,14-1 0,0 2 0,52-3 0,-85 8 0,17-1 12,-1 1-1,1 1 0,-1 1 0,1 0 0,-1 2 0,0 0 0,0 0 1,0 2-1,0 0 0,24 13 0,-27-12 1,-2 1 0,1 0 0,-1 1 0,0 0 0,-1 1-1,0 0 1,-1 1 0,0 0 0,-1 1 0,0 0 0,-1 0 0,13 24 0,6 28 86,37 132 1,-3 75 66,-17-81-165,20 116 0,-27 74 0,-2-22 0,54 474 0,-85-789 0,17 319 139,-38 579 0,-16-536 117,31-385-704,-1 0 0,0 0 0,-2 0 0,-11 32 0,15-50-1212</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8.446"/>
    </inkml:context>
    <inkml:brush xml:id="br0">
      <inkml:brushProperty name="width" value="0.05" units="cm"/>
      <inkml:brushProperty name="height" value="0.05" units="cm"/>
    </inkml:brush>
  </inkml:definitions>
  <inkml:trace contextRef="#ctx0" brushRef="#br0">1 4828 5120,'8'-19'59,"11"-25"-187,-16 35 322,-9 20 427,-3 3 1318,4-12 225,4-25 316,1 11-2919,0-37 757,6-351 2223,26-191-441,29 0-1406,5-81-304,-9 72-118,-39 475-251,6 0 0,5 1 1,5 2-1,83-192 0,-29 110-21,-24 50 0,104-178 0,-152 305 0,3 1 0,0 1 0,1 0 0,1 2 0,2 0 0,0 2 0,1 0 0,1 2 0,1 0 0,1 2 0,1 1 0,37-16 0,-45 23 0,1 0 0,0 2 0,1 0 0,0 2 0,0 0 0,43-3 0,-54 7 0,0 1 0,0 1 0,0 0 0,0 1 0,-1 0 0,1 0 0,0 1 0,-1 1 0,0-1 0,0 2 0,0-1 0,-1 2 0,1-1 0,-1 1 0,0 1 0,11 9 0,30 32 16,-3 1 0,-1 3 0,76 113 0,-98-124-6,-1 0-1,-2 2 0,-2 0 0,-1 1 0,-3 1 0,16 78 0,-3 54 34,-8 0 0,-4 204-1,-50 359 86,-16 81 235,42-554-250,-2 168 30,6-272-132,-38 250-1,39-394-115,2-8-176,-1-1 0,0 0 0,0 0 0,-1 0 0,-5 12-1,34 3-14608,-17-18 13653</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21.915"/>
    </inkml:context>
    <inkml:brush xml:id="br0">
      <inkml:brushProperty name="width" value="0.05" units="cm"/>
      <inkml:brushProperty name="height" value="0.05" units="cm"/>
    </inkml:brush>
  </inkml:definitions>
  <inkml:trace contextRef="#ctx0" brushRef="#br0">894 835 5632,'0'0'7573,"-7"3"-6613,-61 31 744,-106 45-550,105-49-456,53-22-558,0-1-1,0 0 1,0-1-1,0-1 1,-1 0-1,0-1 0,-33 2 1,28-6-44,1 0 0,0-2 0,0-1 0,1-1 0,-1 0 0,1-2 0,-22-8 0,30 9-74,0-1-1,0-1 0,0 1 1,1-2-1,0 0 0,0 0 0,1-1 1,1 0-1,-1-1 0,1 0 0,-14-22 1,11 13-17,2 1 0,0-2 1,1 1-1,1-1 0,1 0 1,0-1-1,2 0 0,0 0 1,2 0-1,0 0 0,2-1 1,0 1-1,1-1 0,1 1 1,1-1-1,1 1 0,1 0 1,1 0-1,10-29 0,-8 34-5,0 0 0,0 1 0,2 0 0,0 1 0,0 0 0,1 0 0,1 1 0,24-23 0,8-2 0,62-42 0,-53 42 0,-31 24 0,1 0 0,0 1 0,1 1 0,1 1 0,43-13 0,-29 13 0,0 2 0,1 2 0,41-3 0,-61 9 0,1 0 0,-1 1 0,0 1 0,0 1 0,1 1 0,-2 0 0,1 2 0,0 0 0,20 9 0,-23-7 0,-1 1 0,0 0 0,-1 1 0,0 1 0,0 0 0,-1 1 0,0 1 0,-1 0 0,0 1 0,14 20 0,-11-11 0,-1 2 0,0 0 0,-2 0 0,-1 1 0,-1 0 0,-1 1 0,-2 0 0,0 1 0,4 39 0,-8-41 0,-1-1 0,-1 1 0,-1 0 0,-2 0 0,0 0 0,-2 0 0,-1 0 0,0-1 0,-2 0 0,-14 33 0,13-41 5,-1-1 0,-1 0-1,0-1 1,-1 0-1,0 0 1,-1-1-1,-1-1 1,0 0 0,-1 0-1,0-2 1,0 0-1,-1 0 1,-30 13-1,4-5 9,-1-2 0,0-2 0,0-2 0,-58 10-1,24-12-1654,35-7-1071,-1-2 0,0-1 0,0-3 1,0-1-1,-43-10 0,13-1 3353</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39.395"/>
    </inkml:context>
    <inkml:brush xml:id="br0">
      <inkml:brushProperty name="width" value="0.05" units="cm"/>
      <inkml:brushProperty name="height" value="0.05" units="cm"/>
    </inkml:brush>
  </inkml:definitions>
  <inkml:trace contextRef="#ctx0" brushRef="#br0">21 0 6272,'0'0'0,"-2"30"-1920,-7-36 128,0 1 768</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3.786"/>
    </inkml:context>
    <inkml:brush xml:id="br0">
      <inkml:brushProperty name="width" value="0.05" units="cm"/>
      <inkml:brushProperty name="height" value="0.05" units="cm"/>
    </inkml:brush>
  </inkml:definitions>
  <inkml:trace contextRef="#ctx0" brushRef="#br0">0 4553 6528,'0'0'8213,"1"-7"-7957,4-84 626,1-137-228,-9-230 372,4 406-922,10-405 430,21-11-300,4 279-234,-6 37 0,11-136 0,11-66 0,26 4 0,61-69 107,-128 393-102,276-607 11,-270 606-16,1 0 0,1 1 0,1 1 0,1 1 0,42-36 0,-14 21 0,104-66 0,-142 98 0,0 1 0,1 0 0,-1 1 0,1 0 0,0 1 0,1 0 0,-1 1 0,1 0 0,-1 1 0,1 0 0,0 1 0,0 1 0,0 0 0,-1 1 0,1 0 0,0 1 0,0 0 0,-1 1 0,0 1 0,1 0 0,-1 0 0,-1 1 0,1 1 0,-1 0 0,0 1 0,0 0 0,0 0 0,-1 1 0,16 17 0,7 13 0,-2 2 0,-2 1 0,-2 2 0,35 72 0,-38-62 0,-2 1 0,27 108 0,7 113 0,9 325 0,-50-3 0,-60 62 0,20-405 0,-3 31 0,-11 147 0,20-167 0,-10 426 0,30-667-1813,-1 0 0,-1 0 0,-1 0-1,-1-1 1,-11 42 0,10-50-2664,4 8 3369,0-15 912,0 3-679</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5.488"/>
    </inkml:context>
    <inkml:brush xml:id="br0">
      <inkml:brushProperty name="width" value="0.05" units="cm"/>
      <inkml:brushProperty name="height" value="0.05" units="cm"/>
    </inkml:brush>
  </inkml:definitions>
  <inkml:trace contextRef="#ctx0" brushRef="#br0">24 4301 4736,'25'-67'-38,"-20"51"123,-5 16-48,0 0 1,0 0-1,0 0 1,0 0-1,0 0 0,0 0 1,0 0-1,0 0 1,-6 14 407,5-11-181,-1 0 0,1 1 0,0-1 0,-1 0 0,0 0 0,0 0 0,0 0 0,0 0 0,-1 0 0,-3 3 0,6-7-179,-1 1-1,0-1 1,1 0 0,-1 1 0,0-1-1,1 0 1,-1 0 0,1 1-1,-1-1 1,1 0 0,-1 0 0,1 0-1,0 0 1,-1 1 0,1-1-1,0 0 1,0 0 0,-1 0-1,1 0 1,0 0 0,0-1 0,0 1-29,-7-43 986,2-1 0,2 1 0,3-61 0,23-134 455,-12 155-1138,-4 0-1,-5-136 1,-12 100-167,8-159 0,10-32-27,0 15 75,14 29-112,12 0 0,72-276 0,-94 501-110,1 0 0,36-75 0,52-70 52,-74 139-66,26-36-4,81-99 0,-28 42 0,44-61 0,-132 178 0,1 1 0,1 0 0,1 2 0,0 1 0,49-35 0,-53 43 0,1 1 0,0 0 0,1 2 0,0 0 0,1 1 0,0 1 0,0 1 0,1 0 0,24-2 0,-26 7 0,1 1 0,-1 1 0,0 1 0,1 1 0,-1 0 0,0 1 0,-1 2 0,1 0 0,-1 0 0,0 2 0,0 0 0,-1 1 0,-1 1 0,1 1 0,26 22 0,-28-17 6,0 1-1,-2 0 1,0 1-1,0 0 1,-2 1-1,0 1 1,-2-1-1,14 39 1,-3 11 29,17 97 0,-21-82-27,5 33 54,8 144-1,-15 118 94,-19 25-102,-58 419 0,13-432-9,-23 217 40,51-156-62,24-393-388,1-11 597,-3-17-2887,-3-5-2691,-1 0-3880,0-13 9803</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7.228"/>
    </inkml:context>
    <inkml:brush xml:id="br0">
      <inkml:brushProperty name="width" value="0.05" units="cm"/>
      <inkml:brushProperty name="height" value="0.05" units="cm"/>
    </inkml:brush>
  </inkml:definitions>
  <inkml:trace contextRef="#ctx0" brushRef="#br0">696 1017 3712,'0'0'-384,"-5"-1"256,-4-1 589,-1 1 0,0 1 0,0 0 0,0 0 1,1 1-1,-1 0 0,0 0 0,1 1 0,-1 1 0,-10 3 0,0 2 324,0 1 1,1 1-1,-31 21 0,41-25-697,0-1 0,0 0 0,0 0 0,-1-1 0,1 0 0,-1-1 0,0 0 0,0 0-1,-1-1 1,-13 1 0,17-3-39,0 0 0,-1 0 0,1-1 0,0 0 0,0-1 0,0 1-1,0-1 1,0-1 0,0 1 0,0-1 0,1-1 0,-1 1 0,1-1 0,0 0-1,-9-7 1,-2-3 43,1-1-1,0 0 1,1-1-1,0-1 0,1-1 1,2 0-1,-1 0 1,2-1-1,1 0 1,0-1-1,1-1 0,1 1 1,-8-37-1,-23-199 173,35 209-69,2 0 1,2 0-1,9-71 1,-6 100-161,0 1 0,2-1 0,-1 1 0,2-1 0,0 1 0,2 1 0,-1 0 0,2 0 0,0 0 0,1 1 0,1 0 0,0 1 0,14-14 0,-17 23-33,-1 0 0,1 0-1,0 0 1,0 1 0,0 1-1,0-1 1,1 1 0,0 1-1,-1 0 1,1 0 0,0 0-1,0 1 1,0 0 0,0 1-1,11 1 1,6 1-3,0 1 0,0 1 0,-1 1 0,26 9 0,-11-1 11,-1 1 1,0 2 0,-1 2-1,-1 2 1,37 26 0,-57-35-7,-1 1 1,0 1 0,-1 0 0,-1 1 0,0 1 0,-1 0 0,0 1 0,-1 0 0,-1 1 0,-1 0 0,-1 1 0,14 33 0,-14-20-5,0 0 0,-2 1 0,-2 0 0,0 0 0,-2 1 0,-2-1 0,-1 1 0,-1-1 0,-2 1 0,-2-1 0,0 0 0,-16 50 0,18-74-364,0 0 0,-1 0 1,0 0-1,0 0 0,-1-1 1,0 0-1,0 0 1,0 0-1,-1-1 0,0 1 1,0-1-1,-1-1 0,0 1 1,0-1-1,0 0 1,0-1-1,-1 0 0,0 0 1,0-1-1,0 0 0,-15 4 1,3-3-526,1-2 0,0 0 0,-1-1 0,1-1 0,-1-1 1,1-1-1,-1 0 0,-28-8 0,-16-5 889</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9.040"/>
    </inkml:context>
    <inkml:brush xml:id="br0">
      <inkml:brushProperty name="width" value="0.05" units="cm"/>
      <inkml:brushProperty name="height" value="0.05" units="cm"/>
    </inkml:brush>
  </inkml:definitions>
  <inkml:trace contextRef="#ctx0" brushRef="#br0">864 1152 8064,'43'-17'32,"-41"17"-14,-5 1 4,-23 9 34,-10 4 474,-1-1 0,-1-3 1,0 0-1,0-3 0,-1-1 0,-43 1 1,35-6 414,0 1 99,-65-6-1,98 2-977,0 0 0,0 0 0,1-2-1,-1 0 1,1 0 0,0-1 0,0-1 0,1 0-1,-14-9 1,5 1-20,2-2-1,-1 0 1,2 0-1,1-2 1,0 0-1,-24-36 1,32 41-7,1-1 0,0 0 0,1-1 1,0 1-1,1-1 0,1-1 0,1 1 1,0-1-1,1 0 0,0 1 0,0-26 1,5 3 50,1 0 0,2 0 1,1 1-1,3 0 1,0 0-1,2 1 1,2 0-1,2 1 1,26-47-1,-23 49-25,2 1 1,2 2-1,0 0 0,2 1 0,1 1 1,2 1-1,0 1 0,2 2 1,49-33-1,-57 46-55,1 0 0,1 1 1,-1 1-1,2 1 0,-1 1 0,1 1 1,0 2-1,0 0 0,0 1 0,1 2 1,-1 0-1,35 4 0,-31 0-1,-1 0 1,0 2-1,-1 2 0,1 0 0,-1 1 0,-1 2 1,1 1-1,-2 0 0,0 2 0,45 31 0,-48-25 19,0 0-1,-1 1 1,0 1-1,-2 0 1,-1 2-1,-1 0 0,0 1 1,-2 1-1,-1 0 1,-1 0-1,-1 2 1,-1-1-1,7 33 0,-11-30 3,0 0 0,-2 1-1,-1 0 1,-1 0-1,-2 0 1,-1-1-1,-1 1 1,-1 0-1,-2-1 1,-1 1-1,-2-1 1,-14 37-1,9-32-1441,-2-2 1,-2 0-1,-24 37 0,35-60 913,-1 0 1,0 0 0,0-1 0,-1 0 0,0 0 0,0 0 0,-1-1 0,0-1 0,0 0-1,0 0 1,-1 0 0,0-1 0,0-1 0,-18 6 0,2-5-1038,-36 1 0,21-4 192</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00.569"/>
    </inkml:context>
    <inkml:brush xml:id="br0">
      <inkml:brushProperty name="width" value="0.05" units="cm"/>
      <inkml:brushProperty name="height" value="0.05" units="cm"/>
    </inkml:brush>
  </inkml:definitions>
  <inkml:trace contextRef="#ctx0" brushRef="#br0">632 1119 8192,'0'0'2816,"-4"3"-2539,-17 13 157,0-1 0,-1-1 1,-1-1-1,0-1 0,0-1 0,-1-1 0,-50 13 1,61-20-356,-1 0 1,1-2-1,-1 0 0,1 0 1,-1-1-1,0-1 1,-21-3-1,26 2-61,0-1 1,-1 0-1,1 0 1,1-1-1,-1 0 1,0 0-1,1-1 1,0 0-1,0-1 1,1 0-1,-14-12 1,8 2 9,0 0 1,1-1 0,1 0 0,1-1 0,0 0-1,1 0 1,1-1 0,1-1 0,-7-24 0,1-11 45,2-1 1,-3-62 0,10 68-54,1-1 0,4 1 1,1-1-1,2 1 0,14-57 1,-15 90-5,0 1 0,1-1 0,1 1 0,1 1 0,0-1 0,1 1 0,1 0 0,0 0 0,1 1 0,1 0 0,0 1 0,1 0 0,0 1 0,25-22 0,-17 20 10,1 0 0,0 2-1,1 0 1,0 2 0,29-11-1,-1 4 22,69-14 0,-90 26-42,0 1-1,0 2 0,1 1 1,0 1-1,-1 1 0,1 1 1,-1 2-1,0 1 0,0 1 1,-1 2-1,1 0 0,-1 2 1,-1 1-1,0 1 0,-1 1 1,0 1-1,-1 2 0,-1 0 1,0 1-1,-1 2 1,-1 0-1,-1 1 0,31 40 0,-35-38-5,0 0 0,-1 1 0,-1 1 0,18 46 0,-27-56 0,0 1 0,-1-1 0,-1 1 0,0 0 0,-1 1 0,-1-1 0,0 0 0,-1 0 0,-1 1 0,-3 16 0,1-14 0,-1 0 0,-1-1 0,0 0 0,-2 0 0,0 0 0,0-1 0,-2 0 0,-12 18 0,5-12 0,-2-1 0,0 0 0,-1-2 0,-38 31 0,-17 8-3012,-3-3 0,-2-4 0,-2-3 0,-170 73 0,204-102 3609</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46.67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1074 458 128,'-3'6'0,"-4"11"0,-2 8 0,-2 5 0,1 1 0,1 1 0,-1 1 0,-3 4 0,-3 5 0,-6 5 0,-8 4 0,-7 5 768,-6 4-512,-4 1 640,-2 2 0,2-1-256,3-3 0,4-5 1024,7-9 128,7-8-1536,7-12 0,5-12-256,7-15 0,7-14 0,7-13 0,7-12 0,6-10 0,7-6 0,5-4 0,6-3 0,5-3 0,5-1 0,2-3 0,1 0 0,-3 1 0,-4 4 0,-7 6 0,-5 7 0,-6 9 0,-6 7 0,-5 10 128,-4 7 256,-6 11 128,-5 12-512,-5 13 128,-7 14-128,-6 11 0,-8 13 0,-7 7 0,-9 7 0,-6 4 0,-6 1 128,-3-1 0,1-3 256,3-5 0,6-10 256,8-9 0,8-9-512,7-11 128,7-11-128,8-13 128,9-15-256,8-15 128,10-14-128,9-12 0,9-10 128,8-8 0,5-6-128,5-4 128,2-2-128,-2 3 0,-5 6 0,-6 9 0,-7 9 0,-7 11 0,-7 10 128,-5 10 0,-6 7-128,-3 8 0,-7 7 0,-5 10 0,-7 10 0,-8 13 0,-5 10 0,-7 12 128,-5 9-128,-6 9 128,-5 5-128,-2 2 0,0 0 0,1-6 128,4-7 128,6-9 128,6-11-128,7-9 0,5-10-128,8-12 0,9-14-128,10-15 128,14-18-128,12-15 128,10-15-128,8-11 0,5-8 0,4-4 0,0 0 0,-2 2 0,-3 4 0,-3 6 0,-5 9 0,-6 10 0,-6 12 0,-8 15 0,-9 15 0,-9 17 0,-11 18 0,-8 16 0,-9 18 0,-9 16 0,-8 16 0,-12 17 0,-16 18 0,-14 13 128,-10 7 0,-4 0 0,2-8 0,9-13 128,15-20-128,15-23 0,17-22-128,15-24 128,15-24-1,14-22 129,13-21-256,10-16 128,12-13-128,10-11 0,8-8 0,8-10 0,6-11 0,3-7 0,-3 1 0,-8 9 0,-12 14 0,-12 18 0,-11 17 0,-10 19 0,-9 16 0,-6 16 0,-7 16 0,-7 16 0,-4 16 0,-6 16 0,-6 12 0,-7 12 0,-7 11 0,-8 13 0,-14 18 0,-9 8 0,-6 2 0,2-10 128,9-20-128,11-23 128,15-25-128,15-26 0,15-25 0,17-24 0,12-21 0,12-21 0,10-18 0,8-17 0,10-20 0,4-14 0,2-11 0,1-4 0,1 2 0,0 9 0,0 13 0,-5 20 0,-9 21 0,-12 21 0,-11 18 0,-13 18 128,-13 16-128,-14 18 0,-14 19 0,-13 19 0,-12 23 0,-13 23 0,-15 28 0,-14 25 0,-16 20 0,-11 13 128,-8 7-128,-1 1 0,6-4 0,10-9 128,15-16-128,17-20 128,17-28-128,18-28 128,16-31-128,15-32 128,14-32-128,13-33 128,15-36-128,15-27 128,16-20-128,15-15 0,15-10 0,9-6 128,2 1-128,-3 5 0,-6 11 0,-9 13 0,-9 15 0,-13 18 0,-14 20 0,-13 20 0,-13 18 0,-12 19 0,-10 19 0,-11 22 0,-12 19 0,-11 20 0,-11 19 0,-13 19 0,-13 23 0,-15 18 0,-11 12 0,-7 4 128,-1 1-128,4-6 0,12-12 0,15-20 0,16-24 0,17-30 128,18-34-128,16-35 0,17-32 0,19-33 128,20-31-128,17-26 0,15-22 0,7-14 0,3-7 0,-2 3 0,-4 7 0,-5 12 128,-7 13-128,-7 14 0,-9 13 0,-11 17 0,-12 20 0,-11 18 0,-11 18 0,-12 19 0,-12 23 0,-14 20 0,-12 20 0,-15 25 0,-18 27 0,-16 23 0,-15 19 0,-11 12 0,-7 6 0,2 0 0,7-7 0,12-12 128,16-17 0,16-22 0,19-24-128,15-28 128,16-31-128,13-33 128,16-30-128,18-35 0,21-36 0,20-30 0,19-23 0,11-13 0,5-5 0,1 3 0,-4 7 0,-5 12 0,-5 17 0,-8 19 0,-9 22 0,-14 24 0,-15 27 0,-18 26 0,-20 26 0,-19 30 0,-22 34 0,-18 32 0,-18 29 0,-15 24 0,-12 22 0,-10 14 0,-11 9 0,-5 4 0,-3 1 0,1-3 0,8-8 0,11-13 0,14-21 0,16-25 0,17-30 0,17-30 0,18-32 0,16-29 0,13-30 0,15-30 0,16-35 0,16-29 0,16-24 0,14-14 0,12-6 0,7-2 0,0 2 0,-4 6 0,-8 8 0,-12 14 0,-12 21 0,-16 23 0,-14 26 0,-16 27 0,-17 28 0,-14 29 0,-13 30 0,-16 31 0,-17 33 0,-19 28 0,-21 24 0,-17 15 0,-10 11 0,-5 3 0,3 0 0,6-8 0,9-15 0,14-23 0,17-28 0,17-31 0,18-29 0,18-29 128,19-29-128,20-32 0,18-37 0,19-35 0,14-28 0,15-24 0,12-18 0,9-10 0,8-2 0,3 1 0,-1 2 0,-3 8 0,-5 10 0,-7 16 0,-9 19 0,-11 22 0,-14 23 0,-13 26 0,-16 26 0,-17 27 0,-18 27 0,-20 31 0,-19 33 0,-17 30 0,-13 26 0,-10 19 0,-10 15 0,-9 8 0,-6 4 0,-4-1 0,1-4 0,5-7 0,9-11 0,12-16 0,14-20 0,14-23 0,13-27 0,15-30 0,14-33 0,15-40 0,19-44 0,18-41 0,19-39 0,19-29 0,15-22 0,11-9 0,5-3 0,1 7 0,1 12 0,-1 14 0,-3 16 0,-6 18 0,-8 22 0,-11 25 0,-15 25 0,-19 30 0,-22 35 0,-23 35 0,-28 34 0,-24 30 0,-21 26 0,-16 22 0,-9 18 0,-9 15 0,-9 9 0,-5 7 0,-2 0 0,2-5 0,8-11 0,12-20 0,17-26 0,18-29 0,18-30 0,19-31 0,17-32 0,20-36 0,22-40 0,23-40 0,24-36 0,16-31 0,12-26 0,6-15 0,3-3 0,1 8 0,-1 18 0,-6 23 0,-9 27 0,-13 30 0,-16 31 0,-18 35 0,-21 36 0,-22 34 0,-24 33 0,-23 29 0,-22 28 0,-18 26 0,-16 21 0,-9 20 0,-8 15 0,-7 12 0,-7 5 0,-4-1 0,3-5 0,7-17 0,15-22 0,19-29 128,20-33-128,18-32 128,17-34-128,17-34 0,16-37 0,18-36 0,18-34 0,20-29 0,19-25 0,14-20 0,7-12 0,5-8 0,3 0 0,0 5 0,0 11 0,-2 18 0,-5 25 0,-11 26 0,-16 29 0,-19 31 0,-25 35 0,-24 34 0,-23 36 0,-24 33 0,-22 30 0,-17 26 0,-11 24 0,-7 18 0,-4 11 0,-2 6 0,-3 0 0,0-8 0,3-16 0,10-24 0,13-30 0,18-32 0,19-35 0,23-37 128,25-42-128,26-41 128,25-41-128,20-38 0,12-32 0,10-22 0,6-9 0,6 1 128,6 10-128,1 17 0,-7 23 0,-12 26 0,-18 30 0,-20 32 0,-21 33 0,-21 36 0,-22 37 0,-23 33 0,-26 29 0,-21 26 0,-18 22 0,-11 16 0,-4 12 0,-2 6 0,3 2 0,5-8 0,8-16 0,11-25 0,16-28 0,18-35 0,22-35 0,22-39 0,24-45 0,20-40 0,16-37 0,13-30 0,13-22 0,10-12 0,12 0 0,7 9 0,-1 19 0,-7 24 0,-13 29 0,-17 30 0,-21 31 0,-18 30 0,-19 29 0,-18 34 0,-16 35 0,-20 32 0,-20 27 0,-18 18 0,-15 13 0,-6 4 0,0-4 0,7-13 0,11-21 0,14-24 128,15-29-128,16-30 128,15-30-128,12-31 0,14-30 0,14-28 128,17-30-128,16-21 0,16-13 0,11-4 0,5 7 0,-2 13 0,-9 22 0,-14 24 0,-14 26 0,-14 26 0,-15 26 0,-14 23 0,-14 24 0,-16 24 0,-17 26 0,-14 19 0,-11 11 0,-5 0 128,2-8-128,8-17 128,11-25-128,13-24 128,12-24-128,12-23 0,12-27 0,13-24 0,12-22 0,12-19 128,13-17-128,9-12 0,10-11 0,2 1 0,-6 12 0,-9 17 0,-9 24 0,-11 24 0,-10 26 0,-11 26 0,-10 25 0,-12 22 0,-11 18 0,-14 14 0,-14 13 0,-7 6 0,-3 0 0,5-10 0,9-20 0,12-26 0,15-30 0,18-39 0,18-31 0,14-22 0,11-11 0,6-6 0,1 1 0,-3 6 0,-6 10 0,-5 10 0,-7 11 0,-6 13 0,-7 12 0,-8 14 0,-7 15 0,-8 15 0,-5 13 0,-5 11 0,-3 7 0,-3 4 0,-2 0 0,-1-7 0,3-8 0,1-10 0,7-17 0,6-19 0,9-24 0,9-22 0,9-22 0,7-19 0,6-13 0,5-7 0,3-1 0,3 7 0,-1 10 0,-2 15 0,-6 19 0,-7 19 0,-8 23 0,-10 23 0,-11 22 0,-12 19 0,-9 16 0,-7 12 0,-4 3 0,-2 0 0,1-7 0,3-10 0,5-13 0,6-13 0,7-17 0,7-22 0,8-23 0,8-26 0,11-30 0,14-35 0,12-26 0,12-14 0,8 1 0,3 11 0,-4 22 0,-10 28-128,-15 29 128,-14 28-128,-17 25 128,-17 23 0,-16 22 0,-12 19 0,-12 22 0,-11 23 0,-7 17 0,-2 8-128,4-6 128,9-17 0,12-21 0,11-23 0,10-23 0,7-26 0,9-25 0,6-27 0,5-25 0,7-22 0,6-19 0,8-18 0,4-5 0,0 9 0,-2 17 0,-4 21 0,-7 24 0,-8 25 0,-9 23 0,-9 22-128,-9 20 128,-8 20 0,-7 17 0,-6 16 0,-9 16 0,-11 14 0,-8 7 0,-6-4 0,2-11 128,10-21-128,10-27 128,11-29-128,13-32 128,15-33-128,17-33 0,17-34 0,15-25 0,13-15 0,7-7 0,1 0 0,-3 7 0,-7 13 0,-10 19 0,-9 26 0,-11 25 0,-9 26 0,-7 27 0,-7 25 0,-8 26 0,-8 24 0,-12 25 0,-16 28 0,-13 22 0,-10 16 0,-5 5 0,-1-6 0,4-17 0,10-24 0,13-30 0,16-33 0,15-34 0,17-39 0,18-38 0,19-41 0,18-34 0,17-30 0,13-18 128,5-8-128,-1 2 0,-5 9 0,-11 17 0,-13 24 0,-13 27 0,-13 29 0,-11 24 0,-9 21 0,-9 20 0,-9 19 0,-8 19 0,-7 18 0,-20 41 0,-18 30 0,-18 26 0,-11 13 0,-5 3 0,4-11 0,12-21 0,16-29 0,19-37 0,19-37 0,18-39 0,19-37 0,22-36 0,18-29 0,15-18 0,9-12 0,3-3 0,-3 3 0,-9 11 0,-12 12 0,-12 16 0,-11 19 0,-12 23 0,-9 21 0,-8 18 0,-7 19 0,-10 19 0,-10 22 0,-12 21 0,-15 27 0,-19 29 0,-15 24 0,-12 19 0,-3 8 0,4-1 0,11-13 128,17-23-128,15-34 0,18-39 0,15-41 0,13-38 0,13-35 0,15-33 0,13-26 0,12-21 0,11-11 0,10-3 0,6 2 0,1 6 0,-4 13 0,-8 16 0,-11 22 0,-13 21 0,-12 21 0,-11 19 0,-9 14 0,-8 12 0,-9 14 0,-13 18 0,-14 21 0,-14 24 0,-16 31 0,-17 38 0,-11 32 0,-7 24 0,-4 10 0,1-2 0,6-15 128,13-27-128,16-30 128,16-33-128,19-33 0,18-32 0,17-31 0,17-29 0,15-29 0,13-33 0,10-27 128,7-25-128,5-15 0,7-6 0,8 0 0,8 5 0,1 11 0,-3 13-128,-10 18 128,-12 17 0,-15 22 0,-14 22 0,-15 22 0,-16 22 0,-13 21 0,-14 22 0,-14 21 0,-12 21 0,-13 24 0,-14 25 0,-8 18 0,-3 9 0,5 0 0,9-11 0,13-18 0,15-25 0,15-30 0,14-31 0,14-31 0,11-30 0,15-34 0,17-36 0,16-29 0,17-25 0,13-11 0,9-2 0,0 7 0,-5 12-128,-13 20 128,-15 23 0,-16 24 0,-17 25 0,-15 23 0,-14 19-256,-13 19 128,-14 19 0,-14 18 0,-14 16 128,-16 19 0,-19 23 0,-13 21 0,-6 18 0,2 8 0,7-3-128,14-13 128,16-21 0,17-26 0,18-28 0,16-29 0,15-27 0,11-29 0,11-26 0,10-28 0,15-29 0,13-19 0,11-14 0,9-5 0,4-1 0,-1 4 0,-3 10 0,-9 14 0,-12 18 0,-13 21 0,-14 23 0,-11 20 0,-12 18 0,-12 17 0,-14 17 0,-15 16 0,-15 18 0,-16 21 0,-15 24 0,-11 20 0,-5 14 0,2 8 0,6 0 0,8-8 0,10-11 0,11-20 0,13-22 0,15-23 0,16-26 0,14-22 0,14-22 0,10-17 0,7-17 0,6-13 0,5-11 0,1-5 0,3-4 0,0 1 0,-1 2 0,-1 5 0,-3 8 0,-6 12 0,-4 11 0,-9 18 0,-12 19 0,-13 24 0,-15 26 0,-13 30 0,-14 34 0,-12 32 0,-11 29-128,-8 22 128,-6 13 0,-4 6 0,-2 0 0,0-4 0,0-7 0,5-9 0,8-9 0,9-14 0,12-16 0,11-21 0,13-25 0,11-32 0,13-36 0,13-36 0,15-36 0,13-29 0,12-19 0,9-11 0,8-3 0,0 8 0,-6 15 0,-7 19 0,-9 19 0,-11 20 0,-10 21 0,-13 22 0,-12 23 0,-12 21 0,-14 19 0,-13 22 0,-14 25 0,-10 20 0,-5 17 0,-2 9 0,4 6 0,2-2 0,1-6 0,4-12 0,5-17 0,8-22 0,8-26 0,11-29 0,15-33 0,14-33 0,14-35 0,15-35 0,14-34 0,13-28 0,11-21-128,7-7 128,5 0 0,-3 13 0,-5 22-128,-10 27 128,-13 30 0,-15 32 0,-17 32 0,-15 30 0,-16 28 0,-15 29 0,-15 30 0,-11 27 0,-7 22 0,-3 13 0,-2 6 0,0-6 0,2-14 0,4-21 128,8-27-128,10-26 0,12-27 0,14-24 0,15-23 0,16-21 0,15-22 0,10-21 0,9-23 0,7-25 0,10-25 0,8-15 0,3-3 0,1 10 0,-5 19 0,-9 27 0,-13 27 0,-15 29 0,-15 29 0,-15 27 0,-13 26 0,-14 26 0,-13 26 0,-10 19 0,-7 13 0,0 2 0,3-5 0,6-17 0,10-21 0,10-24 0,7-22 0,9-19 0,8-19 0,7-17 0,8-19 0,8-18 0,10-16 0,9-13 0,8-11 0,6-5 0,5 0-128,0 8 128,-3 12 0,-7 15 0,-8 20 0,-12 22 0,-12 23 0,-14 22 0,-15 19 0,-14 17 0,-10 13 0,-10 12 0,-7 13 0,-3 2 0,5-7 0,6-13 0,9-17 0,10-19 0,9-19 0,13-22 0,12-24 0,14-23 0,15-22 0,16-22 0,17-23 0,11-15 0,5-6 0,-3 6 0,-12 18 0,-13 24 0,-13 25 0,-14 27 0,-11 24 0,-11 22 0,-10 20 0,-8 15 0,-9 12 0,-9 7 0,-6 4 0,-5 1 0,-2-3 0,0-6 0,3-9 0,5-10 0,7-12 0,9-15 0,12-16 0,12-19 0,12-19 0,9-19 0,7-16 0,3-11 0,-1-6 0,-3 2 0,-5 8 0,-7 14 0,-6 19 0,-7 21 0,-10 22 0,-8 22 0,-8 19 0,-11 15 0,-8 11 0,-8 6 0,-5 2 0,-1-3 0,3-8 0,4-11 0,7-13 0,11-16 0,17-18 0,15-17 0,17-15 0,12-13 0,9-11 0,4-6 0,-1-2 0,-2 2 0,-7 6 0,-6 6 0,-8 11 0,-7 10 0,-9 15 0,-7 13 128,-9 14-128,-5 12 0,-7 9 0,-2 3 0,-2-1-1664,2-4 0,3-7-1407,7-7 127,9-10-2176,11-11-640,12-9 7552,1-6-3712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37.899"/>
    </inkml:context>
    <inkml:brush xml:id="br0">
      <inkml:brushProperty name="width" value="0.05" units="cm"/>
      <inkml:brushProperty name="height" value="0.05" units="cm"/>
    </inkml:brush>
  </inkml:definitions>
  <inkml:trace contextRef="#ctx0" brushRef="#br0">12 119 13696,'9'-19'0,"-8"15"0,0 0 0,1 0 0,0 0 0,0 1 0,0-1 0,0 1 0,1-1 0,4-4 0,-12 22 768,3 3-221,0-1 1,2 34-1,-1 20-269,-2-43-228,-2 17 639,-17 70 1,22-111-670,-1-1 0,0 1 0,1 0 1,0 0-1,0 0 0,0 0 0,0 0 0,0 0 1,1 0-1,-1 0 0,1 0 0,0 0 0,0 0 1,0 0-1,0-1 0,0 1 0,0 0 1,1-1-1,0 1 0,-1-1 0,1 0 0,0 1 1,0-1-1,0 0 0,5 3 0,-2-1 9,0 0 0,0-1 0,0 0 1,1 0-1,-1-1 0,1 0 0,0 0 0,0 0 0,-1 0 0,1-1 0,8 1 0,8-2 20,0-1-1,0-2 0,0 0 1,0-1-1,28-9 1,-14 4 23,-2 1-13,240-69 266,-229 56-304,-33 15 6,1 0-1,-1 1 1,26-7 0,-55 10 116,1 0-1,-1-2 1,1 0 0,-30-11-1,18 5-66,-25-10 64,1-3 0,-91-54 0,9 4 59,-9-10 150,97 53-293,33 24-56,35 33 0,61 48 0,122 97 0,-129-115 0,57 37 0,-259-153 104,72 36-80,28 11-26,-1 2-1,-1 0 0,0 2 1,-1 1-1,1 1 0,-1 2 1,-51-2-1,115 22-210,150 68 191,-185-84 22,0 1 0,0-1 0,0 0 0,0 0 0,0 0 0,0 0 0,0 0 0,1 1 0,-1-1 0,0 0 0,0 0 0,0 0 0,0 0 0,0 0 0,0 0 0,1 0 0,-1 1 0,0-1 0,0 0 0,0 0 0,0 0 0,0 0 0,1 0 0,-1 0 0,0 0 0,0 0 0,0 0 0,0 0 0,1 0 0,-1 0 0,0 0 0,0 0 0,0 0 0,0 0 0,1 0 0,-1 0 0,0 0 0,0 0 0,0-1 0,0 1 0,1 0 0,-1 0 0,0 0 0,0 0 0,0 0 0,0 0 0,0 0 0,0 0 0,1-1 0,-1 1 0,0 0 0,0 0 0,0 0 0,0 0 0,0 0 0,0-1 0,0 1 0,0 0 0,-9-8 0,-6 0-2,-1 1 0,0 0 0,0 2 0,-1 0 0,0 0 0,1 2-1,-1 0 1,0 1 0,-34 0 0,50 2-2,0 0 0,0 0 0,0 0 0,0 0 1,0 0-1,0 0 0,0 1 0,0-1 0,0 0 0,0 0 0,0 1 0,0-1 0,1 1 0,-1-1 1,0 1-1,0-1 0,0 1 0,0-1 0,1 1 0,-1 0 0,0-1 0,0 2 0,1-1 3,0 0 0,0-1 0,0 1-1,0 0 1,0 0 0,0-1 0,0 1 0,1 0-1,-1 0 1,0-1 0,1 1 0,-1 0-1,0-1 1,1 1 0,-1 0 0,1-1 0,-1 1-1,1-1 1,-1 1 0,1 0 0,0 0-1,41 29-193,-36-26 38,52 35-5627,-19-15-7461,-24-16 13821</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55.350"/>
    </inkml:context>
    <inkml:brush xml:id="br0">
      <inkml:brushProperty name="width" value="0.1" units="cm"/>
      <inkml:brushProperty name="height" value="0.6" units="cm"/>
      <inkml:brushProperty name="color" value="#CC9900"/>
      <inkml:brushProperty name="inkEffects" value="pencil"/>
    </inkml:brush>
  </inkml:definitions>
  <inkml:trace contextRef="#ctx0" brushRef="#br0">541 733 7680,'0'0'0,"4"-12"256,0-3 0,-5 6 256,-4 8 128,-4 8-256,0 2 0,2 0-256,4-5 128,5-7-128,6-9 128,5-9 128,5-9 128,4-7-256,1-4 128,3-4-128,-1-2 0,0 0 0,-2 3 0,-1 4-128,1 3 128,1 3-256,1 3 128,-1 4-128,-1 5 128,-4 4-128,-2 4 128,-5 5-128,-5 7 128,-9 9-128,-7 11 128,-7 14-128,-8 13 128,-5 14-128,-5 12 128,-5 11 0,-2 6 128,-5 0-128,1-4 0,1-11 128,5-11 128,6-13-256,9-14 0,9-13 0,13-18-1,12-18-127,10-19 128,10-18-128,5-15 0,6-12 0,4-7 0,3-3 0,4 2 0,1 4 0,-2 9 0,-4 12 0,-6 11 0,-5 13 0,-8 12 0,-12 14 0,-14 15 0,-14 14 0,-13 14 0,-11 16 0,-8 15 0,-6 14 0,-8 15 128,-9 15 0,-8 7 0,-3-1 0,4-11 128,11-18-128,16-23 0,20-24 0,21-26 128,21-25-256,17-23 128,12-24-128,11-22 128,12-21-128,9-15 0,7-6 0,4 2 0,3 10 0,-5 14 128,-10 20-128,-13 18 0,-14 17 0,-12 16 0,-12 13 0,-13 14 0,-13 15 0,-15 12 128,-15 14-128,-12 12 0,-11 12 0,-8 16 0,-8 21 0,-5 15 0,-1 8 0,1 0 0,6-8 0,9-17 0,13-21 0,13-24 0,14-21 0,14-22 0,14-21 0,12-20 0,11-21 0,8-19 0,8-15 0,10-13 0,14-10 0,10-6 0,7 4 0,0 10 0,-6 18 0,-9 19 0,-13 19 0,-13 15 128,-13 13-128,-15 11 0,-17 12 0,-18 14 0,-17 14 0,-16 16 128,-14 18-128,-11 21 0,-12 25 0,-9 20 0,-8 16 0,-3 10 0,-3 5 0,5-5 0,8-14 0,13-20 0,16-26 0,18-26 0,21-28 0,19-27 0,21-27 0,21-29 0,22-32 0,18-26 0,14-21 0,9-16 0,6-11 0,1-3 0,1 3 0,-2 7 0,-3 13 0,-7 16 0,-12 21 0,-14 20 0,-17 22 0,-19 22 0,-21 24 0,-20 23 128,-20 23-128,-19 24 0,-19 25 0,-14 19 0,-6 16 0,-3 11 0,1 6 0,2 0 0,4-8 0,6-14 0,11-23 0,12-23 128,14-24-128,18-24 0,20-22 0,19-21 0,15-22 0,13-21 0,9-20 0,11-20 0,13-21 0,12-19 0,8-13 0,7-4 0,1 5 0,-5 14 0,-12 23 0,-14 24 0,-18 25 0,-19 24 0,-18 25 0,-20 23 0,-19 25 0,-22 26 0,-23 28 0,-18 25 0,-11 23 0,-7 14 0,-5 8 0,-3 2 0,-1-4 0,3-10 0,8-15 0,13-19 0,17-25 0,19-26 0,20-26 0,21-26 0,20-26 0,25-26 128,26-27-128,21-28 0,14-25 0,11-20 0,5-14 0,4-3 0,4 4 0,0 7 0,-6 10 0,-11 14 0,-14 16 0,-19 20 128,-19 22-128,-18 20 0,-15 21 0,-15 23 0,-11 23 0,-15 24 0,-15 21 0,-20 23 0,-22 24 0,-16 22 0,-9 17 0,-4 10 0,-2 5 0,1 0 0,3-5 0,6-10 0,9-17 0,10-20 0,16-25 0,15-25 0,18-24 0,18-24 0,21-22 0,17-23 0,17-25 0,15-24 0,15-25 0,10-17 0,5-12 0,0-2 0,-5 5 0,-7 14 0,-12 22 0,-14 24 0,-11 22 0,-12 23 0,-11 23 0,-11 21 0,-11 18 0,-10 18 0,-8 15 0,-9 19 0,-9 22 0,-10 15 0,-11 8 0,-6 0 0,-3-8 0,5-17 0,12-24 0,14-22 0,15-24 0,15-22 0,15-20 0,14-19 0,14-16 0,9-15 0,9-15 0,4-11 0,1-12 0,-2-5 0,-2-1 0,-6 4 0,-6 9 0,-6 14 0,-6 17 0,-7 21 0,-7 22 0,-8 26 0,-8 25 0,-11 28 0,-13 29 0,-15 25 0,-16 20 0,-11 11 0,-10 3 0,-3-5 0,1-11 128,6-19 0,12-21-128,15-26 128,14-23-128,17-24 0,16-23 0,14-22 128,13-19-128,13-21 0,13-20 0,14-24 0,16-25 0,10-20 128,3-10-128,-4-3 0,-9 7 0,-12 15 0,-13 20 0,-13 26 0,-13 24 0,-11 27 0,-10 26 0,-9 25 0,-6 23 0,-7 20 0,-7 18 0,-9 19 0,-12 23 0,-12 17 0,-11 8 0,-7 1 0,-1-7 0,3-16 128,11-22-128,13-24 128,14-24-128,15-24 0,14-23 0,15-20 128,14-20-128,15-20 0,13-20 0,10-22 0,11-24 0,7-14 0,3-5 0,-1 7 0,-6 17 0,-11 23 0,-13 29 0,-13 28 0,-15 29 0,-15 28 0,-14 28 0,-15 30 0,-15 33 0,-12 27 0,-13 20 0,-10 12 0,-9 2 0,-5-8 0,-1-17 0,7-24 128,11-26-128,14-29 0,19-27 0,17-28 0,19-27 0,16-25 0,16-23 0,13-21 0,15-19 0,9-14 0,3-10 0,0-3 0,-3 3 0,-7 11 0,-10 18-128,-12 21 128,-11 20-128,-10 18 128,-9 16-128,-8 19 128,-10 21 0,-10 22 0,-8 21 0,-11 26 0,-13 28 0,-13 22 0,-12 17 0,-7 3 0,-4-7 0,5-17 0,9-27 0,14-27 128,17-29-128,19-27 0,20-27 0,19-25 0,18-25 0,15-24 0,14-26 0,8-19 0,3-13 0,0-1 0,-3 7 0,-8 18 0,-13 23 0,-11 24 0,-13 22 0,-13 22 0,-12 22 0,-11 24 0,-9 22 0,-9 28 0,-10 32 0,-7 26 0,-8 17 0,-9 8 0,-6-4 0,-2-15 128,5-24 0,11-27 0,15-30-128,15-30 0,20-30 0,16-27 0,15-26 0,13-26 128,12-28-128,9-21 0,6-13 0,4-4 0,1 7 0,-5 16 0,-7 22 0,-8 23 0,-11 22 0,-9 20 0,-9 19 0,-10 18 0,-14 17-128,-13 19 128,-11 17 0,-10 16 0,-8 16 0,-6 12 0,-3 13 0,-1 0 0,6-10 0,7-16 0,8-18 0,8-16 0,8-17 0,6-17 128,9-19-128,8-22 0,9-23 0,10-20 0,10-17 0,13-14 0,15-10 0,6 1 0,1 10 0,-5 18 0,-9 20 0,-12 22 0,-13 22 0,-15 22 0,-14 23 0,-15 20 0,-14 22 0,-13 22 0,-14 21 0,-10 15 128,-5 7-128,0-3 0,5-13 0,10-19 0,12-25 0,12-24 0,12-23 0,9-22 0,11-23 0,10-19 0,8-18 0,8-12 0,8-11 0,5-6 0,6-2 0,0 1 0,-1 5 0,-5 9 0,-5 9 0,-8 12 0,-8 13 0,-9 15 0,-9 16 0,-9 18 0,-9 16 0,-9 14 0,-7 12 0,-4 9 0,-3 6 0,0 0 0,2-4 0,4-8 0,4-9 0,8-13 0,7-14 0,11-17 0,10-18 0,11-21 0,12-20 0,10-17 0,7-15 0,5-7 0,1-2 0,-2 3 0,-5 8 0,-6 12 0,-8 15 0,-7 17 0,-8 20 0,-8 20 0,-8 19 0,-7 20 0,-6 19 0,-6 15 0,-6 11 0,-5 6 0,-5 0 0,-2-6 0,0-10 0,2-12 128,5-14-128,6-14 0,6-14 0,8-15 0,8-17 0,9-16 0,6-14 0,7-13 0,3-10 0,2-9 0,-1-5 0,-2 0 0,-3 5 0,-3 8 0,-4 11 0,-5 15 0,-3 14 0,-4 18 0,-5 18 0,-5 19 0,-5 15 0,-5 14 0,-4 10 0,-2 6 0,-3 3 0,2-4 0,1-6 0,3-11 128,3-11-128,3-17 0,2-20 0,5-20 0,5-20-128,6-20 128,8-18 0,4-16 0,6-13 0,2-8 0,3-6 0,3-6 0,3-7 0,2 3 0,-4 14 0,-6 19 0,-6 20 0,-9 23 0,-9 22 0,-10 22 0,-9 22 0,-8 21 0,-4 22 0,-7 24 0,-9 25 0,-7 17 0,-7 7 0,-3-6 0,0-15 0,6-21 0,11-26 0,14-29 0,17-30 0,17-29 0,15-30-128,14-29 128,13-30 0,8-24 0,5-16 0,2-8 0,-1-2 0,-3 7 0,-3 16 0,-8 22 0,-10 27 0,-8 24 0,-10 22 0,-10 19 0,-12 17 0,-10 16 0,-10 14 0,-7 16 0,-5 17 0,-7 15 0,-5 14 0,-7 13 0,-7 14 0,-2 4 0,2-8 0,9-19 0,16-28 0,19-34 0,21-36 0,18-36 0,20-38-128,14-32 128,9-25 0,6-16 0,2-7 0,1 2 0,-1 12 0,-7 19 0,-11 27 0,-13 27 0,-14 25 0,-16 24 0,-15 22 0,-16 21 0,-14 19 0,-12 18 0,-8 16 0,-9 18 0,-11 21 0,-6 11 0,-5 2 0,3-9 0,12-19 0,14-22 0,14-22 0,15-22 0,15-23 0,15-23 0,15-27 0,15-29 0,15-34 0,11-28 0,9-23-128,2-10 128,2 2 0,-5 15 0,-8 24 0,-12 26 0,-13 30-128,-15 28 128,-15 29 0,-13 27 0,-11 25 0,-9 22 0,-9 18 0,-11 21 0,-15 21 0,-14 15 0,-8 8 0,-3-2 0,2-12 0,10-17 128,14-22-128,16-27 128,19-28-128,17-30 0,17-30 0,18-34 0,20-37 0,17-32 128,13-26-128,6-14 0,1-5 0,-4 5 128,-10 13-128,-10 22 0,-14 27 0,-12 27 128,-11 26-128,-8 20 0,-6 16 0,-9 17 0,-8 18 0,-9 21 0,-8 22 0,-12 22 0,-14 24 0,-11 15 0,-9 7 0,-2-3 0,2-14 0,10-22 128,13-28-128,18-32 0,19-35-128,17-33 128,19-33 0,16-31 0,17-29 0,11-19 0,6-8 0,0 2 0,-6 8 0,-11 17 0,-12 25 0,-12 23 0,-11 22 0,-9 20 0,-8 15-128,-7 16 128,-9 18-128,-11 20 128,-11 18 0,-14 22 0,-18 28 0,-13 22 0,-12 18 0,0 5 0,5-7 0,12-18 0,16-25 0,18-28 0,16-28 0,15-30 0,17-29 0,17-33 0,21-34 0,18-28 0,18-23 0,9-15 0,3-9-128,-4 1 128,-8 7 0,-11 17 0,-14 25 0,-15 26 0,-14 27 0,-12 28 0,-12 24-128,-10 26 128,-9 22 0,-11 27 0,-16 30 0,-16 26 0,-16 20 0,-11 12 0,-7 2 0,2-8 0,9-19 128,14-25 128,17-30-256,20-33 128,19-34-128,20-32 128,20-27-128,20-28 128,22-30-128,14-22 0,7-18 0,0-8 0,-5 2 0,-7 10 0,-9 16 0,-12 23 0,-13 26 0,-12 23 0,-13 22 0,-11 17 0,-12 18 0,-12 13 0,-9 14 0,-7 13 0,-7 13 0,-5 13 0,-6 13 0,-6 14 0,-8 13 0,-4 8 0,-1 0 0,6-9 0,11-19 0,13-22 0,16-26 0,16-23 0,16-22 0,15-21 0,12-22 0,7-19 0,6-16 0,4-16 0,2-14 0,-2-3 0,-5 8 0,-9 13 0,-8 16-128,-9 17 128,-8 15-128,-6 15 128,-7 13 0,-6 13 0,-9 15 0,-7 14 0,-10 12 0,-8 14 0,-8 11 0,-6 12 0,-3 10 0,-1 4 0,1 1 0,7-5 0,6-11 0,11-14 0,11-17 0,13-20 0,13-24 0,12-22 0,13-23 0,10-16 0,8-14-128,3-9 128,1-6 0,-3 1 0,-5 3 0,-7 8 0,-7 11 0,-8 10 0,-6 11 0,-6 10 0,-4 10 0,-3 8 0,-3 7 0,-3 10 0,-5 12 0,-5 14 0,-6 18 0,-8 17 0,-10 17 0,-12 19 0,-12 21 0,-9 14 0,-4 7 0,5-4 0,11-18 0,13-25 0,15-31-128,16-32 128,17-31-128,16-27 128,14-24 0,16-19 0,15-18 0,8-12 0,4-7 0,-5 1 0,-11 10 0,-12 14 0,-14 17 0,-12 17 0,-9 13 0,-8 11 0,-5 8-128,-4 7 128,-3 6-128,-3 5 128,-5 7 0,-7 8 0,-6 13 0,-6 13 0,-8 13 0,-4 11 0,-5 9 0,-1 1 0,2-2 0,5-8 0,7-10 0,10-16 0,12-19 0,11-20 0,14-20 0,11-17 0,11-12 0,6-8 0,4-6 0,0-1 0,-3 2 0,-3 4 0,-4 4 0,-4 7 0,-5 7 0,-4 9 0,-5 8 0,-4 7 0,-3 6 0,-3 7 0,-2 5-128,-2 2 128,-2 3 0,-1 2 0,-3 3 0,0 2 0,-1 2 0,1 2 0,0 1 0,2 1 0,2-1 0,2-2 0,3-2 0,4-4 0,1-3 0,3-2 0,1-4 0,1 0 0,-1-1 0,-1 0 0,-1 1 0,-2 3 0,-1 0 0,-2 2 0,-2 0 0,0 0 0,1 0 0,-1-1 0,1 0 0,-1 0 0,1 1 0,0 4 0,-2 6 0,0 8 0,-3 9 0,-2 11 0,-1 10 0,-3 7 0,-1 6 0,-1 2 0,0-1 0,1-4 0,2-7 0,1-11 0,5-12 0,2-14 0,4-14 0,2-12 0,3-8 0,2-4 0,1-2 0,1-1 0,4 2 0,1 2 0,1 3 0,0 2 0,-2 3 0,-2 3 0,-3 3 0,-3 6 0,-3 7 0,-4 11 128,-6 13-128,-5 11 128,-5 12-128,-5 10 0,-4 7 0,-3 5 0,0 4 0,0 0 128,2-3-128,2-7 0,4-10 0,4-9 0,4-11 0,5-10 0,6-12 0,5-10 0,6-11 0,5-11 0,6-7 0,5-5 0,4-2 0,1 2 0,1 3 0,-2 6 0,-4 7 0,-5 9 0,-7 11 0,-8 10 0,-7 12 0,-9 11 0,-8 12 0,-7 10 0,-6 9 0,-5 6 0,-2 6 0,-2 3 0,2 1 0,0-3 0,4-4 0,3-9 0,5-8 0,5-12 0,5-10 0,5-13 0,6-14 0,5-13 0,5-12 0,3-7 0,3-4 0,1-2 0,2 0 0,1 3 0,3 4-128,1 3 128,0 4 0,-3 4 0,-3 4 0,-7 5 0,-5 5 0,-8 6 0,-5 6 0,-4 7 0,-1 5 0,-2 7 0,0 8 0,0 5 0,1 7 0,1 6 0,0 5 0,-1 3 0,-3 4 0,-4 2 0,-1-1-128,-1-2 128,1-6-128,3-9 128,4-10-128,4-14 128,4-15-256,5-14 128,6-14-1920,5-11 129,7-7-5633,3-3-640,4 0 10624,-4 5-4992</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02.256"/>
    </inkml:context>
    <inkml:brush xml:id="br0">
      <inkml:brushProperty name="width" value="0.1" units="cm"/>
      <inkml:brushProperty name="height" value="0.6" units="cm"/>
      <inkml:brushProperty name="color" value="#CC9900"/>
      <inkml:brushProperty name="inkEffects" value="pencil"/>
    </inkml:brush>
  </inkml:definitions>
  <inkml:trace contextRef="#ctx0" brushRef="#br0">349 999 1408,'0'0'0,"11"-8"0,7-5 0,3-2 0,1-3 0,-2 1 128,-4-2 128,-2-4 2432,-2-5 0,0-5-2432,1-4 0,0-2 128,0-3 128,1-2 0,0 1 0,0 2 128,0 4 0,-2 3-384,0 5 0,-1 3-256,-1 3 128,-2 2 0,-1 2 0,-1 1 0,-2 3 0,-1 3-128,-1 3 0,-2 4 0,-3 5 0,-4 9 0,-5 9 128,-5 11-128,-3 8 128,-1 5 128,1 0 128,1-4-256,5-6 128,4-8-128,6-12 128,8-13-256,8-14 128,7-12-128,7-10 128,8-7-128,5-6 128,4-1-128,3-1 128,-1 0-128,-2 4 128,-5 4-128,-6 7 128,-9 8-128,-9 12 128,-14 15 0,-12 16 128,-14 16-128,-11 16 0,-8 14 0,-6 14 0,-4 9 128,-5 13 0,-8 13-128,-4 7 128,-2-2-129,4-9 129,12-20-128,12-20 128,15-21-128,16-20 0,18-19-128,14-17 128,15-17-128,11-14 128,8-13-128,4-8 0,4-5 0,0-3 128,1-2-128,-1 2 0,-3 3 0,-5 8 128,-7 7-128,-6 11 128,-10 10-128,-10 12 0,-15 14 0,-12 16 0,-15 16 0,-11 17 128,-8 16-128,-7 16 0,-5 12 0,-5 12 128,-4 10-128,1-2 128,7-10-128,10-15 128,12-20-128,13-19 128,14-22-128,14-21 128,14-18-128,12-18 128,8-14-128,8-12 0,4-7 0,4-4 0,0 0 0,-1 4 0,-5 7 0,-6 11 0,-6 10 0,-10 13 128,-10 15-128,-12 17 0,-13 17 0,-12 19 0,-11 16 0,-10 15 0,-8 15 0,-8 14 0,-6 14 0,-3 8 0,2-2 128,7-9 0,11-20-128,13-24 128,15-24-128,15-26 128,12-23-128,10-22 128,8-17-128,7-13 0,3-8 0,3-3 0,3 1 0,-1 4 0,-3 9 0,-5 10 0,-6 12 0,-9 13 0,-12 16 0,-11 16 0,-12 20 0,-11 17 0,-7 20 0,-9 15 0,-7 11 0,-9 10 0,-12 10 0,-7 1 128,0-7-128,8-14 0,11-21 0,17-21 0,18-21 0,19-21 0,18-21 0,16-22 0,11-21 0,11-24 0,11-25 0,6-18 0,5-10 0,-4 5 0,-10 16-128,-12 22 0,-13 25 0,-15 24 128,-14 27-128,-13 23 128,-11 23 0,-10 20 0,-9 19 0,-11 18 0,-13 17 0,-10 12 0,-8 7 0,-3 2 0,2-1 0,7-11 0,14-18 0,14-20 0,12-21 0,14-23 0,13-23 0,14-23 128,13-25-128,14-22 0,12-20 0,13-19 0,11-22 0,5-11 0,-1-1 0,-7 12 0,-13 21 0,-13 29 0,-15 32 0,-13 32 0,-11 32 0,-11 28 0,-10 23 0,-8 22 0,-11 20 0,-9 15 128,-6 7-128,-4 0 0,0-10 0,6-16 0,9-25 0,14-26 128,17-26-128,17-25 128,15-22-128,11-22 0,12-22 0,6-22 0,8-20 0,3-9 0,-2 4-128,-6 11 128,-7 16-128,-12 23 128,-14 26 0,-13 27 0,-12 26 0,-12 24 0,-10 21 0,-12 20 0,-15 20 0,-12 15 0,-12 9 0,-7 2 0,-1-6 128,4-11 0,12-17-128,14-20 128,14-23-128,17-23 128,16-22-128,14-23 0,16-23 0,13-22 0,13-21 0,9-16 0,11-15 0,0-3 0,-4 8 0,-10 13 0,-11 18 0,-11 17 0,-10 18 0,-9 18 0,-11 19 0,-8 19 0,-8 17 0,-10 17 0,-8 15 0,-8 10 0,-9 7 0,-4 0 0,-1-4 0,2-7 0,6-12 0,8-12 0,7-13 0,10-14 0,11-16 0,12-15 0,12-18 0,12-17 0,11-17 0,6-13 0,5-9-128,0-1 128,-3 3-128,-6 10 128,-6 13 0,-7 17 0,-9 21-128,-8 24 128,-11 25 0,-10 24 0,-10 20 0,-11 20 0,-11 16 0,-8 11 0,-3 5 0,-1-3 0,4-12 0,6-17 0,10-23 0,10-23 0,10-24 0,10-23 0,11-24 0,12-22 0,11-23 0,11-17 0,10-13 0,7-10 0,7-10 0,-1 2 0,-7 11 0,-8 16 0,-11 18 0,-10 19 0,-9 20 0,-10 20 0,-9 20 0,-10 21 0,-10 17 0,-10 16 0,-9 15 0,-9 15 0,-11 14 0,-4 8 128,-2 0-128,4-11 0,11-17 0,10-21 0,13-20 0,11-17 0,13-15 0,12-14 128,12-13-128,13-15 128,11-18-128,9-16 0,4-17 0,3-12 128,-2-7-128,-3-1 0,-7 6 0,-7 10 0,-8 16 0,-7 18 0,-10 22 0,-7 23 0,-8 25 0,-8 21 0,-8 21 0,-6 15 0,-8 10 0,-5 6 0,-5 6 0,-2-4 0,4-14 0,6-16 0,8-20 0,10-21 0,13-21 0,12-21 0,12-20 0,10-19 128,6-16-128,4-12 0,4-9 0,3-3 0,2-2 0,-1 4 0,-2 5 0,-4 8 0,-5 10 0,-7 12 128,-6 11-128,-8 13 128,-10 13-128,-10 16 128,-10 19-128,-11 19 0,-10 19 0,-7 15 0,-6 14 0,-3 7 0,-1 2 0,0-4 0,5-10 0,5-11 0,7-14 0,10-14 0,9-13 0,10-15 0,11-19 0,11-19 0,7-17 0,9-16 0,7-12 0,8-8 0,5-2 0,2 3 0,-3 9 0,-6 11 0,-7 12 0,-11 13 0,-12 16 0,-13 17 0,-15 20 0,-13 19 0,-12 18 0,-9 17 0,-6 13 0,-5 10 0,-3 10 0,3 1 128,5-9-128,10-12 0,9-16 0,9-16 0,9-16 0,7-18 0,11-18 0,11-19 0,11-19 0,10-16 0,10-14 0,8-7 0,6-3 0,3 3 0,-2 6 0,-5 10 0,-6 10 0,-8 13 0,-11 15 0,-13 15 0,-17 17 0,-18 16 0,-13 17 0,-12 14 0,-8 12 0,-5 7 0,1 6 0,3 0 0,5-4 0,8-7 0,7-12 0,8-13 0,9-15 0,11-18 0,14-22 0,12-21 0,12-22 0,11-15 0,11-12 0,7-6 0,4-2 0,-2 6 0,-6 7 0,-8 12 0,-12 11 0,-9 13 0,-11 11 0,-10 14 128,-11 15-128,-12 16 0,-13 15 0,-11 13 0,-10 13 0,-7 7 0,-3 4 0,0-1 0,5-5 0,7-10 0,8-12 0,12-15 0,11-17 0,15-19 0,16-21 0,14-19 0,12-17 0,8-13 0,5-8 0,1-2 0,-2 1 0,-4 6 0,-8 9 0,-7 11 0,-8 11 0,-8 12 0,-8 15 0,-9 15 0,-8 14 0,-9 15 0,-6 14 0,-8 13 0,-7 12 0,-4 8 0,-3 5 0,0-1 128,3-6-128,5-9 0,5-12 0,9-17 0,9-19 0,12-21 0,10-20 0,10-17 0,8-16 0,5-9 0,2-7 0,0 0 0,-3 3 0,-5 7 0,-6 9 0,-5 10 0,-6 10 0,-4 9 0,-4 9 0,-5 8 0,-7 11 0,-5 9 0,-5 11 0,-5 10 0,-5 11 0,-3 7 0,0 4 0,0 0 0,3-4 0,4-8 0,6-11 0,8-18 0,10-21 0,10-22 0,10-23-128,5-21 128,4-16 0,1-12 0,0-5 0,-2 2 0,-4 8 0,-5 13 0,-4 14 0,-5 15 0,-3 14 0,-5 15 0,-6 14 0,-6 16 0,-8 18 0,-6 18 0,-7 16 0,-4 14 0,-4 9 0,-2 4 0,0-3 0,4-7 128,4-11-128,8-17 0,13-24 0,13-26 128,13-26-128,11-24 0,10-20 0,5-13 0,5-8 0,1-8 0,-1-9 0,-3 1 0,-7 12 0,-8 17 0,-7 21 0,-8 20 0,-9 21 0,-6 20 0,-7 22 0,-7 18 0,-8 15 0,-6 13 0,-8 9 0,-6 6 128,-4 1-128,-2-4 0,3-9 0,6-12 128,10-16-128,13-19 0,14-24 0,14-24 0,14-23 0,11-21 0,6-20-128,4-19 0,2-19 0,-1-10 0,-2-3 128,-7 11 0,-8 19 0,-8 23 0,-6 22 0,-7 22 0,-5 19 0,-5 19 0,-6 19 0,-7 18 0,-7 18 0,-9 17 0,-8 16 0,-9 15 0,-11 14 0,-4 1 0,3-10 0,6-15 0,12-20 0,13-21 0,17-24 0,17-26 0,15-25 0,14-25 0,10-24 0,7-24 0,6-29 0,2-19 0,-3-11 0,-5 3 0,-10 14 0,-10 22 0,-10 28 0,-8 28 0,-8 26 0,-7 23 0,-9 24 0,-7 23 0,-6 22-128,-8 20 128,-8 17 0,-8 18 0,-12 18 0,-6 11 0,-3 3 0,4-11 0,12-21 0,12-27 128,15-31-128,16-34 0,20-36-128,17-39 128,21-46 0,13-39 0,10-32-128,4-16 0,-1-7 0,-8 12 128,-11 24-128,-12 32 128,-13 37 0,-13 38 0,-11 35 0,-9 31 0,-10 30 0,-11 28 0,-13 29 0,-14 26 0,-15 21 0,-14 13 0,-7 6 128,-2-6 128,5-16-128,9-21 128,16-26-128,16-28 0,18-29-128,18-28 0,15-31 0,17-35 0,16-40 0,18-36 0,18-34-128,10-22 128,5-10-128,-2 2 128,-8 14 0,-11 22 0,-11 29 0,-13 30 0,-14 32 0,-10 25 0,-11 20 0,-8 18 0,-10 15 0,-10 12 0,-7 15 0,-6 14 0,-5 16 0,-8 18 0,-9 22 0,-10 17 0,-7 13 128,-2 4 0,2-2-128,7-14 128,13-22-128,14-26 128,14-31-128,15-30 0,15-30 0,16-27 0,14-26 0,12-27 0,10-31 0,7-21 0,0-11 0,-5 4 0,-9 16 0,-11 23 0,-12 30 0,-12 25 0,-9 24 0,-8 19 0,-7 15 0,-10 13 0,-8 13 0,-9 13 0,-10 15 0,-9 14 0,-8 16 0,-9 17 0,-10 18-128,-4 8 128,1-2 0,8-13 0,15-25 0,17-29 0,20-34 0,19-34 0,19-34 0,18-33 0,20-33-128,15-23 128,8-12 0,2-3 0,-5 3 0,-10 6 0,-11 10 0,-12 14 0,-12 22 0,-11 23 0,-8 22 0,-9 22 0,-10 21 0,-8 22 0,-9 19 0,-8 19 0,-6 16 0,-5 12 0,-4 9 0,-3 7 128,-4 10-128,2 1 128,6-10-128,7-13 0,9-16 0,9-20 0,12-20 0,12-23 0,11-22 0,12-21 0,10-20 0,7-18 0,6-13 0,4-15 0,1-13 0,0-4 0,-5 3 0,-6 13 0,-10 19 0,-9 20 0,-8 19 0,-6 18 0,-7 13 0,-6 15 0,-9 17 0,-9 17 0,-10 16 0,-11 15 0,-12 14 0,-11 14 128,-15 15-128,-8 8 128,0 2-128,6-9 0,15-16 0,16-23 128,15-23-128,15-26 0,14-25 0,11-23 0,12-23 0,9-18 0,8-16 0,8-15 0,8-13 0,5-5 0,6 2-128,-1 12 128,-7 19-128,-9 20 0,-10 20 128,-12 18 0,-10 14 0,-12 12 0,-11 13 0,-11 12 0,-9 12 0,-6 11 0,-6 11 0,-3 7 0,-1 5 0,2 0 0,4-3 0,7-9 0,7-14 0,9-19 0,12-21 0,12-25 0,13-22 0,11-20 0,13-15 0,7-10 0,4-5 0,1 3 0,-3 7-128,-7 11 128,-7 13 0,-8 15 0,-9 12 0,-12 16 0,-13 17 0,-14 17 0,-13 15 0,-8 13 0,-6 11 0,-4 8 0,-1 6 0,1 0 0,4-3-256,6-8 128,8-10-2560,13-15 1,17-17-4865,16-18-512,15-18 10368,2-4-4736</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14.479"/>
    </inkml:context>
    <inkml:brush xml:id="br0">
      <inkml:brushProperty name="width" value="0.1" units="cm"/>
      <inkml:brushProperty name="height" value="0.6" units="cm"/>
      <inkml:brushProperty name="color" value="#CC9900"/>
      <inkml:brushProperty name="inkEffects" value="pencil"/>
    </inkml:brush>
  </inkml:definitions>
  <inkml:trace contextRef="#ctx0" brushRef="#br0">531 687 4992,'0'0'0,"7"-5"0,8-5 128,6-8 128,7-5 0,4-6 1024,2-2 128,0-2-1024,-2 0 0,-2 1-128,-4 2 128,-2 3-256,-5 2 128,-2 1 128,-2 3 128,-2 1-512,-2 2 128,1 1 384,-2 3 128,0 3-512,-2 2 128,-1 5-256,-5 8 0,-6 10 0,-6 13 0,-8 12 0,-8 11 0,-8 12 128,-9 10 128,-10 5 0,-7 3 0,-5-2 0,-1-5 0,4-9 128,5-9 128,10-10-256,10-12 0,12-14-128,12-13 0,13-15 0,14-14 0,14-14-128,11-14 128,9-10-128,5-9 0,5-5 128,2-2 0,-1-1-128,-2 4 0,-6 7 0,-6 7 0,-6 9 383,-7 9 1,-7 9-384,-6 7 0,-7 8 0,-6 10 0,-8 12 0,-9 11 0,-9 14 0,-9 11 0,-9 9 0,-6 7 0,-5 2 0,-1 1 0,0-4 0,5-7 0,6-7 128,8-11 0,10-13-128,13-13 128,13-16-128,14-14 0,10-15 0,10-12 0,7-7 0,4-5 0,2-2 0,-1 1 0,0 3 0,-3 6 0,-4 7 0,-7 9 0,-5 8 0,-7 7 0,-6 8 0,-10 10 0,-11 12 0,-11 15 128,-11 11-128,-10 12 0,-9 11 0,-9 9 0,-10 7 0,-7 6 0,-4 3 128,0-1 0,4-5-128,8-8 128,10-11-128,9-11 0,12-10 0,12-14 0,13-14 0,15-15 0,14-16 0,14-14 0,13-12 0,7-8 0,5-5 0,1 0 0,-3 0 0,-2 2 0,-3 4 0,-6 5 0,-4 4 0,-6 8 0,-6 7 0,-8 8 128,-6 9-128,-9 9 0,-10 13 0,-10 14 0,-11 14 0,-7 14 0,-7 14 0,-6 12 0,-7 11 0,-7 8 128,-6 3-128,-3-2 0,-1-6 0,3-8 0,6-12 0,9-11 0,11-14 0,16-12 0,15-16 0,19-16 0,16-19 0,15-18 0,12-19 0,11-18 0,13-21 0,12-12 0,7-7 0,-1 5 0,-9 12 0,-12 17 0,-15 20 0,-14 17 0,-14 16 0,-15 16 0,-14 16 0,-14 15 0,-15 13 0,-12 12 0,-13 11 0,-7 9 0,-4 8 0,-3 7 0,0 6 0,4 3 0,4 0 0,5-6 128,8-10-128,7-12 128,8-13-128,7-14 128,9-14-128,10-15 128,8-16-128,10-16 0,8-14 0,8-12 0,8-8 0,7-3 128,5 0-128,2 4 128,-2 8-128,-6 8 0,-7 10 0,-7 8 128,-8 10-128,-8 5 128,-6 6-128,-7 6 128,-6 4-128,-7 8 0,-8 11 0,-9 12 0,-6 13 0,-7 10 128,-4 10-128,-3 5 0,1 0 0,2-5 0,5-8 0,7-10 0,8-12 0,8-13 0,10-15 0,11-15 0,10-14 0,11-12 0,10-10 0,8-7 0,9-5 0,5-3 0,4 1 0,-2 1 0,-4 6 0,-8 7 0,-9 8 0,-8 6 0,-9 9 0,-10 7 0,-12 9 0,-12 10 0,-16 14 0,-13 13 0,-12 13 0,-10 11 0,-7 10 0,-3 4 0,0 2 0,6-3 0,7-8 0,11-10 128,9-10-128,13-12 0,9-14 0,11-15 0,11-15 0,11-15 0,10-12 0,11-12 0,11-8 0,9-7 0,7-1 0,3 1 0,-1 5 0,-5 6 0,-7 10 0,-9 8 0,-8 10 0,-10 9 0,-8 7 0,-9 7 0,-8 9 0,-7 10 0,-9 10 0,-10 12 0,-10 11 0,-10 10 0,-9 13 0,-7 7 0,-6 8 0,-1-1 0,4-4 0,6-9 0,10-11 0,9-11 0,8-12 0,10-11 0,8-12 0,9-10 0,13-10 0,10-11 0,11-7 0,8-8 0,9-6 0,5-5 0,5-2 0,0 0 0,-4 2 0,-7 5 0,-8 7 0,-8 7 0,-10 8 0,-9 9 0,-10 14 0,-11 12 0,-9 14 0,-11 12 0,-10 11 0,-8 6 0,-7 4 0,-5 2 0,-3 2 0,2-2 0,3-4 0,6-6 0,9-9 0,8-10 0,9-10 0,10-11 0,12-14 0,12-12 0,11-13 0,13-10 0,11-7 0,8-5 0,6-2 0,2 0 0,-1 0 0,-6 2 0,-7 6 0,-9 7 0,-10 10 0,-9 11 0,-10 14 0,-10 12 0,-12 13 0,-11 12 0,-14 11 0,-12 12 0,-10 11 0,-6 8 0,-3 7 0,3 0 0,5-5 0,9-9 0,9-13 0,10-13 0,10-15 0,12-16 0,12-18 0,13-17 0,12-17 0,11-12 0,10-9 0,8-4 0,7-1 0,2 0 0,-1 2 0,-4 5 0,-8 6 0,-8 7 0,-10 7 0,-7 8 0,-9 7 0,-9 11 0,-12 13 0,-11 15 0,-13 13 0,-10 14 0,-8 13 0,-8 10 0,-3 6 0,-1 1 0,1-3 0,6-7 128,6-12-128,10-11 128,12-15-128,12-13 128,14-12-128,11-12 0,11-10 0,9-9 0,4-7 0,4-6 0,1-5 0,0-1 0,-2 1 0,-4 3 0,-6 7 0,-5 7 0,-7 11 0,-7 12 128,-9 15-128,-11 14 0,-11 14 0,-12 14 0,-11 12 0,-9 12 0,-6 9 0,-6 11 0,-2 10 0,1 0 0,8-9 0,11-16 0,10-19 0,13-22 0,11-22 0,12-21 128,13-18-128,11-16 0,12-12 0,11-10 0,8-6 0,6-3 0,2 3 0,-1 5 0,-5 7 0,-9 10 0,-8 8 0,-10 10 0,-7 7 0,-11 10 0,-10 8 0,-12 11 0,-10 11 0,-12 11 0,-9 12 0,-8 10 0,-5 11 0,-3 6 0,-1 3 0,2-2 128,5-6-128,7-10 0,8-12 0,12-14 0,12-16 0,14-15 0,13-17 0,12-14 0,11-10 0,10-7 0,6-6 0,5-2 128,2 1-128,-2 2 0,-4 7 0,-8 8 0,-9 8 0,-11 11 0,-12 13 0,-13 16 0,-14 15 0,-13 15 0,-12 14 0,-11 11 0,-9 8 0,-9 11 0,-9 12 0,-4 9 0,0 3 0,8-5 0,13-14 0,15-19 0,14-21 0,14-22 0,14-21 0,12-19 0,14-17 0,13-14 0,12-10 0,9-6 0,9-4 0,3-2 0,0 1 0,-3 3 0,-7 4 0,-8 4 0,-11 9 0,-9 6 0,-10 9 0,-9 10 0,-8 12 0,-9 12 0,-8 13 0,-8 12 0,-8 11 0,-9 10 0,-9 9 0,-7 11 0,-6 8 0,-5 3 0,-1 1 0,1-5 0,6-9 0,8-12 0,12-13 0,14-14 0,16-14 0,15-14 0,15-13 0,12-11 0,12-11 0,7-7 0,4-4 0,1-2 0,-4 1 0,-5 4 0,-8 6 0,-9 7 0,-8 7 0,-11 11 0,-10 12 0,-12 15 0,-11 14 0,-11 13 0,-12 11 0,-9 9 0,-8 5 0,-4 3 0,-2 2 0,1-3 0,6-6 0,7-8 0,10-11 0,10-12 0,15-14 0,14-13 0,16-14-128,14-12 128,13-10 0,12-7 0,9-4 0,3-2 0,1 2 0,-6 3 0,-7 5 0,-9 5 0,-9 6 0,-10 10 0,-9 12 0,-12 13 0,-11 13 0,-12 13 0,-14 11 0,-11 11 0,-10 8 0,-5 4 0,-4 0 0,0-2 0,2-2 0,6-7 0,6-7 0,12-10 0,12-14 0,14-14 0,15-16 0,14-15 0,13-14 0,11-13 0,7-7 0,5-5 0,-1 2 0,-4 3 0,-5 8 0,-7 8 0,-10 9 0,-11 10 0,-14 13 0,-15 13 0,-15 13 0,-14 12 0,-11 9 0,-10 8 0,-5 4 0,-1 0 0,2-2 0,5-4 128,9-7-128,10-9 0,11-11 0,12-15 0,13-18 0,13-18 0,15-17 0,13-14 0,12-9-128,7-4 128,4 1-128,-1 6 128,-5 10 0,-8 10 0,-10 11-128,-14 13 128,-16 13 0,-16 14 0,-16 13 0,-14 12 0,-9 8 0,-7 8 0,-2 4 0,1 0 0,6-3 0,7-8 0,8-12 0,12-19 0,12-21 0,13-19 0,12-15 0,11-12 0,9-5 0,4-1-128,1 4 128,-3 9-128,-11 12 0,-14 17 128,-19 19 0,-18 21 128,-21 19 0,-21 18 128,-23 17 0,-23 16-128,-12 11 128,-5 2-128,7-5 128,16-13-128,22-18 0,24-20 0,25-23 0,22-25-128,22-22 0,20-21 0,23-22 0,25-24 0,21-17 0,15-11-128,4-4 128,-2 5-128,-11 11 0,-19 19 0,-19 20 128,-18 18-128,-16 16 128,-11 13-128,-12 13 128,-11 13-128,-11 12 0,-10 12 0,-9 10 128,-11 8 0,-8 5 0,-5 3 0,-2-1 0,2-4-128,6-5 128,9-7 0,12-13 0,15-15 0,18-17 0,20-18 0,16-16 0,15-15 0,11-13 0,4-8 0,3-6 0,-1-1-128,-4 5 128,-7 7 0,-9 11 0,-10 11 0,-12 14 0,-14 16 0,-15 16 0,-14 14 0,-14 15 0,-11 14 0,-13 10 0,-10 11 0,-10 11 0,-12 12 0,-2 3 0,5-6 0,11-12 0,17-16 0,19-20 0,20-24 0,24-25 0,22-24 0,24-25 0,23-25 0,17-19 0,9-15 0,3-5 0,-3 1 0,-9 13 0,-16 19 0,-17 22 0,-17 20 0,-20 20 0,-21 20-128,-20 18 128,-19 19 0,-17 15 0,-14 15-128,-17 16 128,-17 17 0,-12 10 0,-5 3 0,8-5 128,17-16-128,22-18 128,22-22-128,23-23 0,25-23 0,25-20 0,25-19 0,22-20 0,20-23 0,13-19 0,4-13 0,-2-2 0,-6 3 0,-13 15 0,-17 20 0,-18 22 0,-16 22 0,-18 18 0,-17 18 0,-17 17 0,-13 16 0,-10 16 0,-8 13 0,-8 12 0,-5 8 0,-9 7 0,-7 6 0,-1-3 0,7-10 0,11-14 0,13-16 0,15-17 0,19-18 0,18-20 0,20-21 0,17-21 0,14-19 0,11-21 0,9-20 0,7-11 0,3-4 0,-5 9 0,-11 20-128,-15 22 128,-17 23 0,-18 24 0,-20 22 0,-17 22 0,-14 19 0,-11 18 0,-22 33 0,-18 23 0,-10 8 0,-4-2 0,8-14 0,14-20 0,17-21 128,16-21-128,19-20 0,17-18 0,18-22 128,17-20-128,14-22 0,11-18 0,10-22 0,10-22 0,6-16 0,4-9 0,-3 5 0,-9 15 0,-13 22 0,-15 27 0,-17 28 0,-18 29 0,-16 26 0,-16 27 0,-14 21 0,-11 20 0,-17 17 0,-21 19 0,-15 10 128,-8 3 0,3-7 0,11-15 0,17-20 0,21-22-128,21-24 128,17-23-128,17-23 128,16-22-128,17-20 0,16-17 0,14-22 0,16-24 0,8-18 0,6-9 0,-1 1 0,-8 14 0,-13 22 0,-16 25-128,-19 30 0,-18 27 128,-18 26 0,-15 26 0,-14 22 0,-12 24 0,-16 19 0,-20 20 0,-16 11 0,-12 6 0,-2-3 0,5-12 0,15-17 128,19-23-128,19-23 128,19-22-128,18-23 128,17-25-128,18-22 0,18-22 0,18-25 0,20-29 0,14-22 0,7-16 0,0-6 0,-6 3-128,-12 13 128,-13 20-128,-14 25 128,-16 28-128,-15 30 128,-17 30-128,-15 29 128,-13 25-128,-17 27 128,-19 28 0,-19 22 0,-16 17-128,-10 6 128,-3-1 0,4-12 0,13-18 0,16-23 0,20-24 0,18-25 128,20-25-128,17-23 0,17-24 0,20-28 128,22-30-128,18-27 0,16-21 0,6-13 0,-1-6 0,-7 2 0,-13 14 0,-14 20 0,-17 29 0,-15 26 0,-14 25 0,-12 23 0,-13 22 0,-11 23 0,-12 23 0,-11 18 0,-11 16 0,-15 13 0,-14 15-128,-11 6 128,-4 2 0,4-10 0,14-19 0,17-21 128,16-23-128,20-23 128,18-24-128,18-24 128,18-21-128,18-26 0,20-27 0,12-23 0,9-19 0,-1-6 0,-7 5-128,-12 17 128,-17 25-128,-15 27 0,-14 25 0,-14 27 128,-12 27-128,-12 24 128,-11 23 0,-14 21 0,-18 25 0,-15 16 0,-12 7 0,-7-1 128,1-10 0,7-16 0,15-22-128,18-24 128,17-28-128,20-28 128,19-27-128,24-30 0,27-31 0,21-25 0,14-17 0,5-9 0,-3-1 0,-8 6 0,-14 13 0,-13 19 0,-17 25 0,-13 23 0,-12 22 0,-11 24 0,-11 23 0,-9 21 0,-9 20 0,-9 17 0,-11 14 0,-13 15 0,-15 15 0,-8 6 0,-1-5 0,6-12 0,13-21 0,14-23 0,15-26 0,14-26 0,14-25 0,13-20 0,12-19 0,12-13 0,11-10 0,9-10 0,6-9 0,1 1 0,-4 8-128,-8 15 128,-11 17-128,-9 18 128,-11 16-128,-12 21 128,-12 21 0,-14 21 0,-15 18 0,-12 16 0,-12 11 0,-10 13 0,-9 9 0,-1 5 128,4-2 0,10-12 0,16-20-128,16-25 128,17-29-128,17-31 128,15-28-128,19-29 0,20-30 0,18-23 0,14-19-128,6-7 128,1 0-128,-8 12 128,-14 21-256,-16 25 128,-17 26 128,-16 25 0,-14 23 0,-13 21 0,-12 22 0,-12 19 0,-10 19-128,-12 19 128,-13 18-128,-8 11 128,-4 8 0,0-1 0,3-5 0,9-13 0,12-18 0,12-20 128,13-18-128,11-19 128,13-19-128,12-22 128,12-20-128,12-21 0,14-18 0,14-20 0,15-17 0,6-8 0,-3 0 0,-8 13 0,-13 20-128,-13 21 128,-13 23 0,-14 23 0,-12 23 0,-10 21 0,-10 20 0,-9 16 0,-9 9-128,-6 4 128,-3-3 0,1-5 0,5-11 0,7-10 0,12-14 0,13-14 0,13-14 0,11-17 128,11-18-128,8-18 0,5-18 0,4-14 0,3-9 0,2-5 0,0 2 0,-1 6 0,-3 11 0,-5 12 0,-6 16 0,-7 13 0,-7 14 0,-7 14 0,-8 16 0,-7 14 0,-8 16 0,-4 15 0,-6 14 0,-4 10 0,-3 7 0,-2-1 0,1-6 0,4-11 128,8-16-128,9-18 0,13-23 0,10-21 0,13-20 0,10-14 0,8-11 0,5-5 0,1 1 0,-3 4 0,-4 7 0,-8 10 0,-7 11 0,-9 13 0,-9 17 0,-9 18 0,-10 19 0,-8 18 0,-8 18 0,-7 13 0,-8 10 0,-6 10 0,-8 8 0,-2 1 128,3-9-128,8-13 0,8-18 0,11-19 128,12-21-128,13-20 0,13-22 0,10-18 0,7-16 0,5-11 0,5-5 0,0 0 0,-3 5-128,-5 8 128,-7 9-128,-8 12 128,-8 13 0,-8 13 0,-6 15 0,-6 15 0,-5 14 0,-5 10 0,-2 10 0,-2 4 0,-2 4 0,1-1 0,-1-6 0,4-7 0,3-12 0,6-9 0,5-11 0,3-10 0,3-6 0,2-6 0,2-4 0,0-2 0,1 0 0,0 5 0,-1 7 0,-1 8 0,-3 8 0,-4 10 0,-4 9-1152,-3 8 0,-3 7-7935,-5 17 4735,1-4-1024</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38.179"/>
    </inkml:context>
    <inkml:brush xml:id="br0">
      <inkml:brushProperty name="width" value="0.1" units="cm"/>
      <inkml:brushProperty name="height" value="0.6" units="cm"/>
      <inkml:brushProperty name="color" value="#FFC114"/>
      <inkml:brushProperty name="inkEffects" value="pencil"/>
    </inkml:brush>
  </inkml:definitions>
  <inkml:trace contextRef="#ctx0" brushRef="#br0">980 282 128,'-5'6'0,"-9"10"0,-1 5 0,6-3 0,7-7 0,9-6 768,4-2-640,1 2 1664,1 7 128,-1 6-1408,-2 6 0,-4 3-128,-3 4 0,-2 3-128,-4 1 0,-1 0-128,-2-2 0,1-6 0,0-5 0,2-6 0,0-8 0,0-9-128,3-9 128,0-9-128,2-7 0,1-6 0,2-5 128,0-1-128,0-2 128,-1 2-128,1 4 128,0 5-128,1 5 0,-1 6 256,-1 6 0,1 4 0,0 5 0,2 7-128,0 5 128,1 5 384,-1 5 0,-3 7-512,0 6 128,-3 2-256,-1-1 0,-1-2 0,0-3 0,1-5 0,1-5 128,0-4-128,1-6 0,-1-5 0,1-6 0,-1-8 0,0-5 0,-1-6 0,0-3 0,1-2 0,0 1 0,1 2 128,0 4 128,1 3-256,-1 5 128,-1 5-128,-1 5 0,-2 7 0,-3 7 0,-2 8 0,-2 8 0,-2 5 0,0 6 0,-1 6 0,0 2 0,2-2 128,2-2 0,2-7-128,2-7 128,1-10-128,3-10 128,3-16-128,2-14 0,1-11 0,0-13 0,0-10 0,1-6 0,1-2-128,-1 2 0,0 6 0,-2 8 0,-1 10 128,-1 9 0,-2 9 0,0 9 0,-2 9-128,-2 11 128,-3 10 0,-3 10 0,-5 7 256,-5 5 128,-5 3-256,-3 1 128,0-3-256,1-4 128,4-6-128,2-7 0,4-6 128,4-11 128,3-11-256,2-11 0,3-12 0,3-9 0,2-9 0,2-4 0,2-4-128,1 2 128,1 4 0,-1 6 0,0 8 0,-2 7 0,-2 7 0,-1 7 0,-2 7 0,-1 10 0,-4 10 0,-2 11 128,-3 8-128,-4 6 0,-1 2 0,-1-1 0,0-3 0,1-7 128,3-7-128,3-7 0,3-9 0,2-10 0,4-12 0,3-13 0,4-12 0,3-10 0,2-7 0,5-3 0,3 1 0,3 5 0,1 8 0,-3 9 128,-1 11-128,-6 12 0,-3 12 0,-7 13 0,-6 13 0,-5 12 0,-5 10 0,-4 6 128,-2 3-128,-1-1 128,0-4-128,1-6 0,2-8 0,2-9 128,4-10-128,2-11 0,4-12 0,3-15 128,4-14-128,5-13 0,3-12-128,5-6 0,3-3 0,1 2 0,-2 7 0,-1 8 0,-2 11 128,-2 11 0,-3 15 0,-4 15 0,-3 16 0,-5 15 0,-4 14 0,-5 9 0,-5 9 0,-2 1 0,-2-1 128,0-6 128,2-9-128,2-10 0,4-10-128,3-13 128,3-16-128,4-17 128,5-16-128,4-17 0,5-13 0,3-9 0,2-6 0,2 0 0,-1 4 0,-1 8 0,-2 9 0,-2 12 0,-3 13 0,-3 13 0,-3 12 0,-3 11 0,-5 14 0,-4 11 0,-3 10 0,-5 9 0,-2 6 0,-2 3 0,-1-1 0,0-4 0,2-4 0,3-7 0,2-9 0,3-9 0,3-8 0,4-13 0,2-14 0,4-16 0,3-13 0,3-11 0,4-8 0,3-3 0,0 2 0,0 4 0,-1 9 0,-2 9 0,-3 12 0,-3 13 0,-4 16 0,-4 17 0,-5 16 0,-4 13 128,-7 12 0,-3 5 128,-3 1-128,1-3 128,1-7-128,3-9 128,4-10-128,3-11 0,4-9-128,3-12 128,3-13-128,3-14 0,5-14 0,4-13 0,3-11 0,3-6 0,2-4 0,0 2 0,0 5 0,-2 8 0,-3 10 0,-3 11 0,-3 11 0,-3 12 0,-5 15-128,-4 13 128,-6 15 0,-5 12 0,-3 9 128,-1 6 0,-2 2-128,1-3 128,3-5-128,2-8 0,4-9 0,2-9 0,3-8 0,4-10 0,1-14 0,3-13 0,2-14 0,2-13 0,3-9 0,1-5 0,1-1-128,-1 4 128,-2 7 0,-1 8 0,-2 9-128,-2 12 128,-3 14 0,-1 16 0,-4 15 0,-1 14 0,-1 12 0,-2 7 0,-2 6 0,-1 0 128,0 0-128,1-5 128,1-7 127,2-10 1,3-9-128,1-12 0,3-14-128,2-14 0,2-14 0,2-15 0,1-12 0,2-10 0,1-6 0,-1-1 0,1 4 0,0 6 0,-2 9 0,-1 10 0,-2 9 0,0 8 0,-2 10 0,-1 11 0,-1 11 0,-2 11 0,0 8 0,0 7 0,0 2 0,0 0 0,1-3 0,0-4 0,1-7 128,-1-7 0,1-6-128,1-8 128,1-7-128,0-13 0,0-13 0,2-15 0,1-13 0,1-8 0,0-4 0,1 2 0,0 5 0,-1 8 0,-1 9 0,0 11 0,-2 9 0,-2 12 0,-1 14 0,-1 13 0,-1 14 0,-2 11 0,0 9 0,0 5 0,-1 2 0,0-2 0,0-3 0,-1-6 128,0-6-128,1-8 0,0-6 0,2-7 0,1-6 0,1-8 0,1-10 0,0-12 0,2-11 0,2-12 128,1-13-128,2-6 0,0-3 0,0 2 0,0 6 0,-3 10 0,-1 9 0,-3 10 0,-2 10 0,-4 13 0,-2 16 0,-3 16 0,-1 14 0,-4 9 0,-2 4 128,-1 0 128,-1-3-128,1-7 0,2-8-128,3-11 0,4-14 0,3-15 128,3-19-128,4-16 0,4-17 0,3-12 0,3-7 0,1-1 0,2 3 0,0 8 0,0 11 0,-3 10 0,-2 11 0,-3 12 0,-4 13 0,-3 12 0,-3 12 0,-3 11 0,-2 9 0,0 6 0,-1 1 0,1 0 0,0-3 0,1-5 0,0-7 0,-1-7 128,1-6-128,0-6 0,1-4 0,1-5 0,1-4-128,0-6 128,2-7-128,1-7 128,1-5-128,1-2 128,2-1-128,0 1 128,1 4-128,0 5 128,2 8 0,0 10 0,1 10 0,0 11 0,-2 8 0,-1 7 0,-1 3 0,-2 2 0,-2-2 0,0-3 0,0-5 0,0-4 0,1-6 0,0-4 0,2-5 0,1-5 0,0-2 0,1-3 0,0-1 0,0-4 0,0-6 0,0-9 0,1-11 0,1-13 0,2-14 0,2-7 0,1-4 0,1 3 0,0 7 0,-1 11 0,1 12 0,1 13 0,1 14 0,2 12 0,1 11 0,-2 8 0,-2 7 0,-2 6 0,-2 2 0,-1 0 0,-1-1 0,-1-2 0,0-4 0,1-4 0,-1-4 0,2-5 0,0-4 0,2-5 0,2-5 0,3-7 0,4-4 0,4-7 128,3-6-128,2-6 0,-2-3 0,-1-1 128,-4 1-128,-2 2 0,-4 4 0,-2 5 0,-2 7 0,-2 6 0,0 6 0,0 6 0,0 4 0,1 5 128,2 3-128,-1 2 0,1 1 0,-2-1 0,-1 1 0,-2-4 0,0-5 0,-1-5 0,2-6 128,1-8-128,1-7 0,2-6 0,2-4 0,-1-3 0,1 1 0,-2 1 0,0 4 0,-1 3 0,2 8 0,2 7 0,2 11 0,3 9 0,0 10 0,0 11 0,0 6 0,-2 4 0,-1 1 0,-2-4-3839,0-5-1,2-8-128,1-12 0,2-13 3328,-2-7-1536</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3.509"/>
    </inkml:context>
    <inkml:brush xml:id="br0">
      <inkml:brushProperty name="width" value="0.1" units="cm"/>
      <inkml:brushProperty name="height" value="0.6" units="cm"/>
      <inkml:brushProperty name="color" value="#FFC114"/>
      <inkml:brushProperty name="inkEffects" value="pencil"/>
    </inkml:brush>
  </inkml:definitions>
  <inkml:trace contextRef="#ctx0" brushRef="#br0">1 936 8320,'0'0'0,"4"-10"0,3-5 0,-2 2 0,0 3 128,-2 3 128,-1 1 0,-1 0 0,1-3 128,1-4-256,-1-6 128,2-8 384,0-10 128,0-9-640,0-8 128,1-6-128,0-5 0,2-4 0,0 1 0,1 2-128,-1 8 128,-1 8-128,-1 10 128,-2 10-128,-1 9 0,0 8 0,-1 10 128,1 14-128,-1 14 128,0 14-128,-1 12 128,-1 12-128,-2 9 0,-1 5 128,-1 2 0,-2-1 128,0-4 0,0-7-128,0-9 0,3-10 0,0-9 0,2-10-128,1-8 128,1-6-128,0-10 128,2-10-128,1-12 128,1-14-128,1-13 0,3-14 0,2-7 0,4-5 0,1 1 0,1 6 0,-2 8 0,0 9 0,-3 12 0,-1 10 0,-2 13 0,-2 14 0,-1 13 0,-2 12 0,-1 9 0,-2 9 0,1 5 0,-2 2 0,-1-2 128,-4-1-128,-2-6 0,-1-5 0,1-8 128,2-11-128,5-13 0,5-14 0,4-16 0,3-17 0,3-14 0,2-12 0,2-8 0,4-6 0,0 1 0,2 5 0,-3 9 0,-1 12 0,-4 13 0,-3 12 0,-4 16 0,-4 17 0,-5 17 0,-4 17 0,-3 14 0,-3 13 0,-3 9 128,-1 6-128,-1 0 128,0-3 0,0-7 0,1-10 0,2-12 0,2-12-128,3-14 128,4-16-128,4-19 128,2-16-128,9-31 0,5-20 0,5-12 0,3-5 0,1 4 0,0 7 0,0 13-128,-2 15 128,-2 14 0,-2 17 0,-2 18 0,-5 19 0,-5 17 0,-7 16 0,-4 15 0,-5 11 0,-4 9 0,-4 6 128,-2-1 0,0-3 0,0-9 0,3-12 0,4-12-1,3-15 129,5-16-128,14-51 0,11-33-128,7-21 0,3-10 0,3-3-128,1 3 128,-2 8-128,-1 10 128,-4 14-128,-5 13 0,-3 14 1,-6 15 127,-4 17-128,-4 17 128,-5 17 0,-4 14 0,-4 13 0,-3 9 0,-4 6 0,-2 2 0,-1-2 0,-1-5 0,2-8 0,2-10 0,2-9 0,4-14 0,4-16 0,5-18 0,5-17 0,3-16 0,6-14-128,2-10 128,3-6-128,0 1 128,0 6-128,-2 10 128,-3 11-128,-3 14 128,-2 18-128,-4 17 128,-2 20 0,-2 18 0,-4 16 0,-3 12 0,-3 6 0,-2 2 0,-1-3 0,0-6 0,-1-8 0,2-11 0,1-10 0,2-12 0,3-14 0,2-15 0,4-20 0,4-17 128,4-18-128,4-13 0,4-9 0,4-5 0,4 2-128,3 5 128,1 13 0,-1 14 0,-3 18 0,-3 19 0,-5 21 0,-4 18 0,-6 13 0,-7 12 0,-7 10 0,-6 4 0,-5 3 0,-1-2 0,-2-4 0,3-5 0,1-10 0,4-10 0,2-12 0,3-16 0,5-16 0,5-17 0,7-16 0,5-13 0,6-11-128,3-5 0,1-1 128,-1 4 0,-2 7-128,-3 10 128,-1 9-128,-3 11 128,-3 11 0,-2 12 0,-6 14 0,-5 15 0,-4 14 0,-5 12 0,-5 10 0,-1 6 0,-3 2 0,0-2 128,1-6-128,1-9 128,4-10-128,4-11 128,2-15-128,2-15 0,2-17 0,2-13 0,4-12 0,3-9 0,5-9-128,1-3 128,3 0 0,-1 4 0,-2 8 0,-3 9 0,-2 10 0,-3 11 0,-6 15 0,-5 15 0,-6 15 0,-5 13 0,-5 11 0,-5 10 0,-3 8 0,-1 4 128,1-1-128,1-4 128,4-7-128,4-8 128,4-10-128,4-12 0,2-16 0,3-17 0,2-20 0,3-17 0,2-15-128,4-12 128,3-7-128,2-2 128,1 4 0,1 10 0,-2 11 0,-3 17 0,-2 20 0,-4 23 0,-4 21 0,-3 19 0,-4 17 0,-4 10 128,-4 7 0,-4 1 0,-1-5 0,-1-6 0,2-11 0,3-10 0,4-12-128,5-14 127,7-15 1,9-19 128,5-20-256,6-18 0,4-15-128,3-13 128,1-8-128,-1-2 128,0 4 0,-2 6 0,-4 12 0,-4 14 0,-3 15 0,-6 17 0,-5 20 0,-6 17 0,-5 18 0,-4 14 0,-6 12 0,-3 9 0,-4 4 0,-1 0 128,0-5-128,3-7 128,3-8-128,4-11 128,5-11-128,2-13 0,1-19 0,4-18 0,6-23 0,6-18 0,7-18-128,5-9 128,4-5 0,2 4 0,-2 9 0,-1 12 0,-4 14 0,-6 16 0,-9 17 0,-9 17 0,-8 18 0,-7 18 0,-6 15 0,-3 14 0,-2 10 0,-1 6 0,0 1 0,3-6 128,4-7-128,3-11 128,6-11-128,4-13 128,7-16-128,4-18 128,5-19-128,4-17 0,4-17 0,4-13 0,5-10 0,3-4 128,1 2-128,-1 6 0,-2 11 0,-3 13 0,-3 13 0,-5 15 0,-6 20 0,-5 17 0,-7 16 0,-4 13 0,-4 11 0,-1 4 0,0 2 0,0-3 128,3-7 0,2-9 0,4-10-128,3-10 128,2-13-128,4-14 0,3-16 0,3-16 0,3-15 0,5-13 0,4-10 0,4-5 0,2-1 0,1 4 0,-2 9-128,-2 12 128,-3 13 0,-5 18 0,-6 19 0,-5 17 0,-8 18 0,-5 14 0,-6 9 0,-3 7 0,-4 4 0,-1-1 128,0-4-128,3-6 128,3-8-128,6-7 128,4-9-128,7-11 0,7-12 0,8-14 0,7-14 0,8-14 0,8-13 0,6-9 0,6-3 0,3 1 0,0 4 0,-3 9 0,-3 13 0,-5 15 0,-5 19 0,-4 17 0,-5 18 0,-5 14 0,-5 13 0,-5 9 0,-5 6 0,-3 1 0,-3-5 0,-2-9 0,-2-10 0,-1-12 128,0-11-128,2-13 0,2-16 0,3-17 0,4-14 0,4-13 0,4-7 0,2-3 0,1 3-128,1 6 128,0 9 0,-3 14 0,-2 18 0,-5 18 0,-8 17 0,-7 14 0,-8 12 0,-7 7 0,-4 5 0,-5 1 0,-2-2 0,-2-6 0,2-6-1152,4-7 1,7-8-6529,12-9-512,9-9 10624,6-9-4992</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6.488"/>
    </inkml:context>
    <inkml:brush xml:id="br0">
      <inkml:brushProperty name="width" value="0.1" units="cm"/>
      <inkml:brushProperty name="height" value="0.6" units="cm"/>
      <inkml:brushProperty name="color" value="#FFC114"/>
      <inkml:brushProperty name="inkEffects" value="pencil"/>
    </inkml:brush>
  </inkml:definitions>
  <inkml:trace contextRef="#ctx0" brushRef="#br0">66 151 4992,'0'0'0,"5"8"128,2 4 0,2 2 1280,-1 0 0,-2 1-640,-3 3 128,-3 10-128,-5 8 0,-2 10 128,-3 6 0,-3 4-512,0 0 128,0-3-256,1-5 0,2-8-128,2-7 128,2-7-128,3-8 0,1-5-128,1-9 128,1-10-128,0-12 128,0-14-128,2-12 0,3-12 0,4-7 0,2-1 0,1 4 0,0 5 0,-2 10 0,0 9 0,-2 10 0,-1 11 0,-1 14 128,-1 14 128,-2 16 128,-1 12-256,-2 11 127,-2 6-127,0 2 128,-1-2-128,0-6 0,0-7-128,1-9 128,1-9-128,2-10 128,3-12-128,2-14 128,3-17-128,2-15 0,2-14 0,0-10 0,2-10 0,0-5 0,2 0 0,0 4 128,-1 8-128,-1 11 0,-3 14 0,-3 14 0,-4 20 0,-2 20 0,-3 19 0,-3 18 0,-1 15 0,-2 12 128,-2 6 0,-1 3 0,0-4 0,0-7 0,1-10-128,1-11 128,2-12-128,3-14 128,3-16-128,4-18 0,2-19 0,5-17 0,5-16 0,4-12 0,3-9 0,2-2 0,1 2 0,-2 9 0,-2 11 0,-4 12 0,-3 13 0,-3 15 0,-3 17 0,-4 18 0,-3 19 0,-4 17 128,-1 16 0,-3 14 0,-4 11 0,-1 4 0,-2-1 0,0-8 0,1-10 0,2-15 0,2-15-128,5-19 0,5-23 0,4-23 0,5-22 0,5-20 0,6-15 0,5-12 0,5-7 0,1 0 0,-1 6 0,-2 11 0,-4 13 0,-4 14 0,-5 13 0,-3 17 0,-2 18 0,-5 18 0,-4 16 0,-6 15 0,-3 11 0,-5 9 0,-5 4 0,-2 1 0,-1-6 0,1-8 0,2-10 0,4-13 0,3-12 0,5-16 0,3-18 0,6-16 0,5-17 0,6-12 0,5-11 0,4-5 0,0 0-128,1 4 128,-3 9 0,-2 15 0,-4 19 0,-2 19 0,-4 20 0,-3 18 0,-2 16 0,-2 9 0,-2 4 0,-3 2 0,-3-3 0,-1-5 0,0-5 0,-1-8 0,1-6 0,0-9 0,0-9 0,2-12 0,1-15 0,3-14 0,2-15-128,3-11 128,2-9 0,2-7 0,1-4 0,0 1 0,-1 5-128,0 9 128,-2 13-128,0 16 128,-1 22 0,0 21 0,-2 22 0,-2 19 0,-2 17 0,-4 12 0,-2 10 0,-2 0 0,0-5 0,-1-9 0,0-14 0,2-15 128,0-16-128,2-17 0,1-20 0,3-17 128,1-17-128,3-12 0,1-9 0,1-6 0,2-3 0,2 0 0,0 0 0,0 3 0,1 6 0,-2 5 0,-1 9 0,-1 6 0,-3 8 0,-1 7 0,-2 7 0,-2 8 0,-2 9 0,0 13 0,-1 13 0,-1 13 0,-2 11 0,-1 6 0,0 3 0,0-2 0,1-5 0,0-9 0,1-10 0,2-11 0,0-13 0,0-14 0,0-18 0,0-16 0,-1-16-256,1-14 0,-1-10-128,1-7 0,2-1 256,1 5 128,1 9-128,-1 13 128,-1 12-128,-1 16 128,-5 19 0,-2 18 0,-4 17 0,-3 17 0,-4 15 0,-4 11 0,-1 9 128,-2 3 0,0-2-128,2-7 128,2-8-128,4-13 128,3-11-128,2-13 128,2-14-128,0-16 0,0-16-128,1-16 0,3-16 0,3-12 128,2-6 0,4-1 0,1 5-128,1 8 128,0 11 0,-2 14 0,-2 16 0,-5 19 0,-3 16 0,-2 14 0,-1 12 0,-1 8 0,-2 3 0,0 1 0,-1-5 0,1-6 0,1-11 0,0-12 0,2-16 0,2-19 128,3-17-128,4-17 0,3-16-128,3-12 128,3-10 0,2-1 0,0 5 0,0 9 0,-1 15 0,-4 20 128,-3 24-128,-4 24 128,-3 21-128,-5 16 128,-6 12 0,-3 6 128,-4 4-256,-2-2 128,1-6-128,2-9 0,3-9 0,3-12 0,2-12 0,3-15 0,2-17-128,3-18 128,3-16-256,4-12 128,3-8 0,4-1 128,1 5-128,3 9 128,-1 13-128,-1 15 128,-2 19 0,-2 18 0,-2 17 0,-2 15 0,-2 10-2175,-1 5 127,-1 0-4480,5-6-512,4-6 9088,2-12-4224</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9.153"/>
    </inkml:context>
    <inkml:brush xml:id="br0">
      <inkml:brushProperty name="width" value="0.1" units="cm"/>
      <inkml:brushProperty name="height" value="0.6" units="cm"/>
      <inkml:brushProperty name="color" value="#FFC114"/>
      <inkml:brushProperty name="inkEffects" value="pencil"/>
    </inkml:brush>
  </inkml:definitions>
  <inkml:trace contextRef="#ctx0" brushRef="#br0">32 604 8960,'0'0'0,"0"0"0,0 0 0,0 0 128,0 0 128,0 0 768,0 0 128,0 0-1024,0 0 128,0 0-128,-1-6 0,0-12-128,-2-14 0,-2-14 0,0-13 0,0-8 128,0-4 0,1-3 0,2 5 0,2 7 256,1 13 0,3 15-128,3 17 0,1 17 128,0 16 0,2 15 128,0 13 128,0 11-256,-1 7-1,-1 4-255,-1 1 0,0-4-128,-1-6 128,-1-9-128,0-8 128,-2-9 0,-1-9 0,-1-9-128,0-11 128,0-11-128,1-11 0,1-13 0,1-10 0,2-11-128,-1-5 128,1-2-128,-2 2 128,1 6-128,0 9 128,0 10-128,1 10 128,0 15 0,0 13 0,1 14 0,-1 14 0,-1 14 128,-1 11 0,-2 9-128,-2 6 128,-1 2-128,-1-2 128,-1-6-128,0-9 0,0-12 128,1-15 0,1-20-128,2-21 128,1-18-128,4-17 0,3-16-128,3-9 128,4-8 0,1-4 0,2 1 0,0 5 0,-1 8-128,-3 11 128,-1 13 0,-3 15 0,0 17-128,-3 18 128,0 16 0,-2 15 128,-1 13-128,-4 10 128,-3 7 0,-3 3 0,-2-2 0,-2-5 0,-1-7 0,2-9 0,0-12-128,1-14 128,2-15-128,2-17 128,3-15-128,4-15 0,3-13-128,4-9 0,4-8 0,1-2 128,3 3-128,1 8 128,2 14 0,1 17 0,-2 20 0,0 19 0,0 18 0,-1 16 0,-1 12 128,-2 11 0,-2 5 0,-4 2 0,-3-3-128,-3-7 128,-2-10-128,-3-13 128,-2-14-128,-2-17 128,-4-20-128,0-18 0,0-16 0,2-12 0,1-8 0,4-4 0,3 0 0,2 3 0,2 9 0,1 11 0,1 14 0,2 14 0,-1 14 0,-1 14 0,-2 13 0,0 13 0,1 11 0,-1 10 0,-1 7 0,-3 2 0,-1 0 0,-3-5 0,0-7 0,-2-9 0,0-9 0,1-10 0,-1-11 0,1-12 0,0-16-128,0-15 128,1-14-256,1-10 128,3-7 0,1 1 0,2 3 0,2 8 128,3 11-128,3 14 128,0 12 0,2 14 0,0 11 0,-1 8 0,-2 6 0,-3 4 128,-1 2 0,-1 1 0,-3 1-128,-1-1 128,-1-2-128,-2-3 128,-1-5-128,-1-7 0,0-8 0,0-12 0,-1-16 0,-2-13 0,1-12-128,1-7 128,0-4-128,2 3 128,1 4-128,2 10 128,1 9-128,2 13 128,0 14-128,0 13 128,0 16 0,-1 13 0,-1 10 0,-2 8 0,-2 6 0,-1 0 0,-2-3 0,-2-6 0,1-9 0,-1-11 0,-1-11 0,-5-13 0,-7-15-128,-6-13 128,-4-14-128,-1-9 128,0-5 0,1-1 0,2 4 0,2 5 0,3 8 0,2 9 0,1 9-128,1 11 128,0 10 0,0 10 0,0 9 0,2 8 0,1 7 0,2 4 0,3 4 0,1 1 0,3-2 0,1-4 0,1-7 0,1-10 0,1-12 0,1-16 128,1-17-128,1-16 0,0-14-128,2-10 128,2-9 0,2-3 0,0 1-128,1 5 128,1 10 0,-1 13 0,2 19 0,-1 18 0,1 19 0,0 14 128,-1 13 0,-1 10 0,-2 5 0,-1 2 0,0-3 0,-2-4 0,-1-9-128,-1-8 128,-2-9-128,0-13 0,-3-17 0,-1-17 0,0-18-128,0-16 0,0-13-128,2-10 128,1-5-128,2 1 0,1 5 128,1 11 128,2 14 0,1 18 0,1 20 0,0 19 0,-2 18 128,-3 13 128,-2 7-128,-2 2 128,-1 1-256,0-3 128,1-5-128,0-7 128,3-6-128,0-7 0,0-7-1024,1-8 128,1-10-1919,0-12-1,-1-12-2304,-1-21 1280,-1-2 1920</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23.749"/>
    </inkml:context>
    <inkml:brush xml:id="br0">
      <inkml:brushProperty name="width" value="0.05" units="cm"/>
      <inkml:brushProperty name="height" value="0.05" units="cm"/>
    </inkml:brush>
  </inkml:definitions>
  <inkml:trace contextRef="#ctx0" brushRef="#br0">0 686 4096,'13'-18'566,"-12"20"524,-3 16 5456,12-35-5428,9-16-561,-14 23-342,0 1-1,0-1 1,0-1-1,-1 1 1,-1 0 0,0-1-1,2-14 1,2-4-33,57-217 692,-59 217-819,-4 20-30,1 0 0,0 0-1,0 0 1,1 0 0,0 0-1,0 1 1,1-1 0,7-10-1,14-24-24,8-13 0,-30 52 0,0 0 0,0 1 0,0 0 0,0-1 0,0 1 0,0 0 0,1 0 0,0 1 0,0-1 0,7-3 0,-6 4 0,0 0 0,0 1 0,0-1 0,1 1 0,-1 0 0,0 1 0,0-1 0,1 1 0,-1 0 0,0 0 0,0 1 0,1-1 0,-1 1 0,0 0 0,6 3 0,-9-3 0,0 3 0,1-2 0,-1-1 0,2 0 0,0-1 0,-3 0 0,0 0 0,0 0 0,1 1 0,-1-1 0,0 1 0,0-1 0,0 1 0,0-1 0,0 1 0,0 0 0,0-1 0,0 1 0,0 0 0,0 0 0,0 0 0,0 0 0,0 0 0,-1 0 0,1 0 0,0 0 0,-1 0 0,1 0 0,0 2 0,12 32 0,-8-19 0,8 19 0,-2 0 0,-1 1 0,8 64 0,1 111 0,-12-124 0,-12-70-8191</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26.754"/>
    </inkml:context>
    <inkml:brush xml:id="br0">
      <inkml:brushProperty name="width" value="0.05" units="cm"/>
      <inkml:brushProperty name="height" value="0.05" units="cm"/>
    </inkml:brush>
  </inkml:definitions>
  <inkml:trace contextRef="#ctx0" brushRef="#br0">203 356 6016,'16'6'416,"-15"-4"-76,-11-5-72,-13-4 1035,3 2-693,1-1-1,0-1 1,0-1 0,1 0-1,-19-12 1,33 18-541,0-1 0,0-1 1,0 1-1,0 0 0,1-1 0,0 0 1,-1 1-1,1-1 0,0-1 1,1 1-1,-1 0 0,1-1 1,0 1-1,0-1 0,0 0 0,1 0 1,0 0-1,0 1 0,0-1 1,0 0-1,1 0 0,0-1 0,0 1 1,0 0-1,2-8 0,0 2-18,2 0 0,-1 1 0,2 0 0,-1-1 0,1 1 0,1 1 0,0-1 0,0 1 0,1 0 0,0 0 0,0 1 0,1 0 0,0 0 0,1 1 0,0 0 0,0 1 0,14-9 0,-17 13-45,0 0 0,0 0 1,0 0-1,0 1 0,1 0 1,-1 0-1,0 1 0,0 0 1,1 0-1,-1 0 0,0 1 1,0-1-1,1 2 0,-1-1 1,0 1-1,0 0 0,0 0 1,-1 0-1,1 1 0,0 0 1,-1 0-1,0 0 0,0 1 1,0 0-1,0 0 0,0 0 1,-1 1-1,0-1 0,0 1 1,0 0-1,0 0 1,-1 1-1,0-1 0,0 1 1,0-1-1,3 12 0,-4-7 36,0 1 0,0 0 0,-1 0 0,0 0 0,0-1 0,-2 1 0,-2 20 0,3-26-23,-2 0 1,1 0-1,0 0 0,-1 0 0,0 0 1,0 0-1,-1-1 0,1 1 0,-1-1 1,0 1-1,0-1 0,-1 0 1,1 0-1,-1 0 0,0-1 0,0 1 1,-8 4-1,5-3 1,-1-1-1,0 0 1,0-1 0,0 1-1,0-2 1,-1 1 0,1-1-1,-1 0 1,-9 0 0,-25-5-2649,19-1-6224</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6.948"/>
    </inkml:context>
    <inkml:brush xml:id="br0">
      <inkml:brushProperty name="width" value="0.05" units="cm"/>
      <inkml:brushProperty name="height" value="0.05" units="cm"/>
    </inkml:brush>
  </inkml:definitions>
  <inkml:trace contextRef="#ctx0" brushRef="#br0">0 497 10240,'0'0'5141,"0"-3"-4672,10-204 1446,-7 182-1674,1 0 1,1 1-1,1 0 1,1 0-1,2 1 1,15-33-1,-19 48-241,0 0 0,1 0 0,-1 1 0,2 0 0,-1 0 0,1 1 0,0 0 0,11-9 0,-16 14 0,0-1 0,0 1 0,0 0 0,0 0 0,0 0 0,0 0 0,0 0 0,0 0 0,0 0 0,0 1 0,1-1 0,-1 1 0,0-1 0,1 1 0,-1 0 0,0 0 0,0 0 0,1 0 0,-1 1 0,0-1 0,0 0 0,1 1 0,-1 0 0,0-1 0,0 1 0,0 0 0,0 0 0,0 0 0,0 1 0,0-1 0,0 0 0,0 1 0,-1-1 0,1 1 0,0 0 0,-1-1 0,0 1 0,1 0 0,1 3 0,11 21 106,0 1 0,-2 1 0,-1 0 0,-1 1-1,7 35 1,-4 0 227,6 86 1,-9-30 28,-14-129-1668,-1-9-3297,5 5-5615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9.237"/>
    </inkml:context>
    <inkml:brush xml:id="br0">
      <inkml:brushProperty name="width" value="0.05" units="cm"/>
      <inkml:brushProperty name="height" value="0.05" units="cm"/>
    </inkml:brush>
  </inkml:definitions>
  <inkml:trace contextRef="#ctx0" brushRef="#br0">1 21 6016,'65'-21'128,"-65"21"-20,-1 0 0,1 0 0,-1 0 0,1 0-1,0 0 1,-1 0 0,1 1 0,-1-1 0,1 0 0,0 0 0,-1 0 0,1 0 0,-1 1 0,1-1 0,0 0 0,-1 0 0,1 0 0,0 1-1,0-1 1,-1 0 0,1 1 0,0-1 0,-1 0 0,1 1 0,0-1 0,0 0 0,0 1 0,0-1 0,-1 0 0,1 1 0,0-1 0,0 1-1,9 10 1335,23 6 568,-32-17-1834,57 20 1568,-41-16-1487,1 1 1,19 10 0,-15-4-164,0 0 0,1-2 0,0-1 0,0-1 0,1 0-1,0-2 1,0-1 0,0 0 0,47-1 0,14-2 470,152 20 1,-142-10-414,-19-1-47,-33-4 79,60 2-1,-32-7-101,-26 1 27,-1-3 0,81-10 0,-92 4-108,-11 3 0,0 0 0,38-2 0,-49 6-5,1-1 0,-1-1-1,0 0 1,0-1 0,11-3-1,-11 2-10,0 1 0,0 1 0,1 0 0,-1 0 0,12 0 0,17 4-2028,-13 4-7730,-20-5 5401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2.201"/>
    </inkml:context>
    <inkml:brush xml:id="br0">
      <inkml:brushProperty name="width" value="0.05" units="cm"/>
      <inkml:brushProperty name="height" value="0.05" units="cm"/>
    </inkml:brush>
  </inkml:definitions>
  <inkml:trace contextRef="#ctx0" brushRef="#br0">75 91 6144,'6'20'347,"-6"-20"-337,0 0 0,0 0 0,0 0 0,0 0 0,0 0 0,0 1 0,0-1 0,0 0 0,0 0 0,0 0 0,1 0 0,-1 0 0,0 0 0,0 0 0,0 0 0,0 0 0,0 0 0,0 0 0,0 0 0,1 0 0,-1 0 0,0 0 0,0 0 0,0 0 0,0 0 0,0 0 0,0 0 0,1 0 0,-1 0 0,0 0 0,0 0 0,0 0 0,0 0 0,0 0 0,0 0 0,0 0 0,1 0 0,-1 0 0,0 0 0,0 0 0,0 0 0,0 0 0,0-1 0,0 1 0,0 0 0,0 0 0,0 0 0,0 0 0,1 0 0,-1 0 0,0 0 0,0 0 0,0-1 0,0 1 0,0 0 0,0 0 0,0 0 0,0 0 0,0 0 0,0-1 0,9-37 1755,-3 12-434,-2 10-693,3-10 1605,-7 26-2229,0 0 0,0 0 0,0-1 0,0 1 0,0 0 0,0 0 0,0 0 0,0 0 0,0 0 0,0 0 0,0 0 0,0 0 0,0 0 0,0 0 0,0 0 0,0 0 0,0 0 0,0-1 0,0 1 0,0 0 0,0 0 0,0 0 0,0 0 0,0 0 0,1 0 0,-1 0 0,0 0 0,0 0 0,0 0 0,0 0 0,0 0 0,0 0 0,0 0 0,0 0 0,0 0 0,0 0 0,0 0 0,0 0 0,0 0 0,1 0 0,-1 0 0,0 0 0,0 0 0,0 0 0,0 0 0,0 0 0,0 0 0,0 0 0,0 0 0,0 0-1,0 0 1,0 0 0,0 0 0,1 0 0,-1 0 0,0 0 0,0 0 0,0 0 0,0 0 0,0 0 0,0 0 0,0 1 0,0-1 0,0 0 0,0 0 0,0 0 0,0 0 0,0 0 0,0 0 0,3 15 435,3 121 862,-18 225 0,0-148-648,5-100-279,-5-1 0,-38 164 0,43-245-313,5-18-107,-1 1 1,0-1-1,-1 0 1,-7 15 0,11-27-477,1-8-3219,0 4 2889,0 0 1,0 0 0,1 0-1,-1 0 1,4-6-1,4-7-2517,6-24-1826,1-2 4440,2-11 1385</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7.844"/>
    </inkml:context>
    <inkml:brush xml:id="br0">
      <inkml:brushProperty name="width" value="0.05" units="cm"/>
      <inkml:brushProperty name="height" value="0.05" units="cm"/>
    </inkml:brush>
  </inkml:definitions>
  <inkml:trace contextRef="#ctx0" brushRef="#br0">179 296 10624,'0'0'1664,"-3"1"-1174,-1 2-323,0-1 0,0-1 0,-1 1 0,1-1 0,-1 1 0,0-1 0,1-1 0,-1 1 0,0 0 0,1-1 0,-1 0 0,0 0 0,1-1-1,-1 0 1,0 1 0,1-1 0,-1-1 0,1 1 0,-1-1 0,-5-2 0,6 1-84,-1 0-1,0 0 1,1-1-1,0 0 1,0 0-1,0 0 1,0 0 0,1 0-1,-1-1 1,1 1-1,0-1 1,1 0-1,-1 0 1,1 0-1,0-1 1,0 1 0,-1-8-1,-1-1-15,1-1-1,0 1 0,1-1 1,1 1-1,1-1 1,0-15-1,1 26-58,-1 0 1,1 0-1,0 0 1,0 0-1,0 0 0,1 0 1,-1 0-1,1 0 0,0 0 1,0 0-1,0 1 1,1-1-1,-1 1 0,1 0 1,0 0-1,0 0 0,0 0 1,0 0-1,0 0 1,1 1-1,-1 0 0,1 0 1,0 0-1,-1 0 0,8-2 1,-3 1 34,0 1 1,0 0 0,1 1-1,-1 0 1,0 0 0,1 1-1,-1 0 1,1 1 0,-1-1-1,0 2 1,1-1 0,-1 1-1,0 0 1,0 1 0,0 0-1,0 0 1,-1 1 0,1 0-1,9 6 1,-11-6 12,-1 1-1,0-1 1,0 1-1,0-1 1,-1 1-1,1 1 1,-1-1-1,0 1 1,-1-1-1,0 1 1,1 0-1,-2 0 1,1 1-1,-1-1 1,0 0-1,0 1 1,-1 0-1,0-1 1,0 1-1,0 0 1,-1-1-1,0 1 1,0 0 0,-3 11-1,2-14-20,0 1 0,-1 0 0,0-1-1,0 0 1,0 1 0,0-1 0,-1 0 0,1 0-1,-1 0 1,0-1 0,0 1 0,-1 0 0,1-1 0,-1 0-1,1 0 1,-1 0 0,0-1 0,-8 5 0,7-5-57,0 1 1,0-1 0,0 0-1,0-1 1,0 1 0,0-1-1,0 0 1,-1-1 0,1 1-1,0-1 1,0 0-1,-1 0 1,1 0 0,0-1-1,-1 0 1,-6-2 0,-7-5-2731,-1 1-9877</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0.804"/>
    </inkml:context>
    <inkml:brush xml:id="br0">
      <inkml:brushProperty name="width" value="0.05" units="cm"/>
      <inkml:brushProperty name="height" value="0.05" units="cm"/>
    </inkml:brush>
  </inkml:definitions>
  <inkml:trace contextRef="#ctx0" brushRef="#br0">4 466 10496,'-2'-8'711,"2"-1"1,-1 1 0,1-1 0,0 1-1,0-1 1,3-12 0,13-55 302,-15 71-973,0-1-31,36-130 479,-30 119-426,-1 0-1,2 1 1,0 0-1,1 0 1,20-26-1,-25 37-50,-1 1-1,1-1 0,1 1 1,-1-1-1,1 1 0,0 0 0,0 1 1,10-7-1,-13 10-7,0-1 1,0 0 0,1 1-1,-1 0 1,0-1-1,0 1 1,0 0 0,0 0-1,1 0 1,-1 1-1,0-1 1,0 0 0,0 1-1,0 0 1,0-1-1,0 1 1,0 0 0,0 0-1,0 0 1,0 0-1,0 0 1,0 1 0,-1-1-1,1 0 1,0 1-1,-1 0 1,1-1 0,1 3-1,7 9 165,0 1 1,0-1-1,-1 1 0,-1 1 0,0 0 0,-2 0 1,1 0-1,-2 1 0,0 0 0,3 19 0,-4-16-288,-1 0 0,-1 0 0,-1 0 0,-1 0 0,0 0 0,-2 1 0,0-1 0,-7 28-1,9-46-349,-2 3-242</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1.854"/>
    </inkml:context>
    <inkml:brush xml:id="br0">
      <inkml:brushProperty name="width" value="0.05" units="cm"/>
      <inkml:brushProperty name="height" value="0.05" units="cm"/>
    </inkml:brush>
  </inkml:definitions>
  <inkml:trace contextRef="#ctx0" brushRef="#br0">198 217 11264,'0'0'1152,"-3"1"-768,-1 3-273,0-1 0,-1 0 0,0-1 0,1 1 0,-1-1 0,0 0 0,0 0 0,0 0 1,0-1-1,0 0 0,0 0 0,-1 0 0,1-1 0,0 1 0,-1-1 0,1 0 0,0-1 1,-1 0-1,1 1 0,0-2 0,0 1 0,0 0 0,-6-4 0,6 3-105,0-1 0,0 0-1,1-1 1,-1 1 0,1-1-1,0 0 1,0 0 0,0 0-1,1-1 1,-1 0 0,1 1-1,0-1 1,0 0 0,1 0-1,-4-10 1,5 11-3,0-1-1,0 1 1,0-1 0,1 0 0,0 1 0,0-1-1,0 0 1,0 1 0,1-1 0,0 0 0,0 1-1,0-1 1,0 1 0,1-1 0,0 1 0,0 0-1,0 0 1,0-1 0,1 2 0,2-5 0,-1 3 41,0-1 1,1 1 0,-1 1 0,1-1 0,0 1-1,0-1 1,1 1 0,-1 1 0,1-1 0,0 1-1,0 0 1,0 1 0,0-1 0,9-1 0,-11 3-11,0 0 1,0 1-1,0 0 1,0 0-1,0 0 1,0 0-1,1 0 1,-1 1 0,0 0-1,0 0 1,0 0-1,-1 1 1,1-1-1,0 1 1,0 0-1,-1 0 1,1 0 0,-1 0-1,1 1 1,-1-1-1,0 1 1,0 0-1,0 0 1,2 3-1,3 5 221,0 0-1,-1 0 1,-1 0-1,0 1 0,0 0 1,-1 0-1,-1 0 0,0 1 1,-1 0-1,0 0 0,-1 0 1,2 21-1,-5-32-242,1-1 1,-1 0-1,1 0 1,-1 1-1,0-1 1,1 0-1,-1 0 0,0 0 1,0 0-1,0 0 1,0 0-1,0 0 1,0 0-1,0 0 0,0-1 1,0 1-1,0 0 1,-1 0-1,1-1 0,0 1 1,0-1-1,-1 0 1,1 1-1,0-1 1,-3 1-1,-41 5-231,36-5 8,-12 1-730,6-2-2896</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4.147"/>
    </inkml:context>
    <inkml:brush xml:id="br0">
      <inkml:brushProperty name="width" value="0.05" units="cm"/>
      <inkml:brushProperty name="height" value="0.05" units="cm"/>
    </inkml:brush>
  </inkml:definitions>
  <inkml:trace contextRef="#ctx0" brushRef="#br0">1 393 9600,'0'0'5760,"0"-3"-5398,16-105 1081,-12 75-1260,0 0 0,2 1 1,12-36-1,-17 62-177,1 0 1,1 0-1,-1 0 0,1 0 0,0 1 0,0-1 1,0 1-1,1 0 0,-1 0 0,2 0 1,-1 1-1,0-1 0,1 1 0,0 0 0,0 0 1,0 1-1,0 0 0,0-1 0,1 2 1,0-1-1,-1 1 0,1 0 0,8-2 0,-8 2-3,1 0 1,-1 0-1,1 1 0,-1 0 0,1 0 0,0 0 0,-1 1 0,1 0 0,0 1 0,-1-1 0,1 1 0,-1 0 0,1 1 0,-1 0 0,1 0 0,-1 0 0,0 1 0,0 0 0,0 0 0,0 0 0,-1 1 0,1 0 1,-1 0-1,0 0 0,0 1 0,-1 0 0,1 0 0,-1 0 0,0 0 0,0 1 0,-1-1 0,1 1 0,-1 0 0,2 8 0,2 3 42,0 1 1,-1-1-1,-1 2 0,-1-1 0,-1 0 0,2 24 1,-3 0 307,-7 71 1,4-97-377,3-22-900,5-13-3528</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5.077"/>
    </inkml:context>
    <inkml:brush xml:id="br0">
      <inkml:brushProperty name="width" value="0.05" units="cm"/>
      <inkml:brushProperty name="height" value="0.05" units="cm"/>
    </inkml:brush>
  </inkml:definitions>
  <inkml:trace contextRef="#ctx0" brushRef="#br0">247 292 9728,'0'0'2560,"-2"1"-2176,-9 3-169,0-1 0,0 0 0,0 0 0,0-1 0,0-1 0,0 0 1,0-1-1,-1 0 0,1 0 0,0-1 0,-17-4 0,22 4-140,0-1 1,0 0-1,0 0 0,1 0 0,-1-1 0,1 0 0,-1 0 0,1 0 0,0-1 0,-6-5 0,8 6-48,0 0 0,1 0-1,-1 0 1,1-1 0,0 1-1,0-1 1,0 0 0,0 1-1,1-1 1,0 0 0,-1 0-1,1 0 1,1 0 0,-1 0-1,1 0 1,-1-8 0,2 4-3,0 0 0,0 0 0,1 0 0,0 0 1,0 0-1,1 0 0,0 0 0,0 1 0,1-1 0,0 1 0,1 0 1,-1 0-1,1 1 0,0 0 0,1-1 0,0 1 0,8-6 0,-6 5 8,0 1-1,1-1 1,-1 1-1,2 1 1,-1 0-1,0 0 0,1 1 1,0 0-1,0 1 1,0 0-1,1 0 1,-1 1-1,12 0 0,-19 1-6,1 2-1,0-1 0,-1 0 0,1 1 0,-1-1 0,1 1 0,-1 0 0,1 0 1,-1 0-1,0 1 0,1-1 0,-1 1 0,0 0 0,0 0 0,0 0 0,0 0 1,3 3-1,-2 0 34,0 0 0,0 0 1,0 0-1,-1 1 0,0-1 1,0 1-1,0-1 0,-1 1 1,3 8-1,-2-3 82,0 0 1,-1 0-1,-1 1 0,0-1 0,0 0 0,-1 1 1,0-1-1,-1 0 0,0 1 0,-5 18 0,5-27-107,0-1 0,0 1-1,0 0 1,0-1-1,0 1 1,0-1-1,-1 1 1,1-1 0,-1 0-1,0 1 1,1-1-1,-1 0 1,0 0-1,0 0 1,-1-1 0,1 1-1,0 0 1,0-1-1,-1 1 1,1-1 0,-1 0-1,0 0 1,1 0-1,-1 0 1,0 0-1,1-1 1,-1 1 0,0-1-1,0 0 1,-4 0-1,-2-1-480,1 0-1,0-1 0,0 0 0,0 0 1,0-1-1,1 0 0,-1 0 1,1-1-1,-8-5 0,-3-2-10793</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8.391"/>
    </inkml:context>
    <inkml:brush xml:id="br0">
      <inkml:brushProperty name="width" value="0.05" units="cm"/>
      <inkml:brushProperty name="height" value="0.05" units="cm"/>
    </inkml:brush>
  </inkml:definitions>
  <inkml:trace contextRef="#ctx0" brushRef="#br0">7 486 12032,'0'0'2197,"0"-3"-1728,-3-106 1515,0 59-1670,2 1 1,3-1 0,10-72 0,-11 117-297,1-1 0,0 1-1,0 0 1,0-1 0,0 1 0,1 0 0,0 0 0,0 1 0,0-1-1,1 0 1,-1 1 0,1 0 0,0 0 0,1 0 0,-1 0 0,1 1-1,-1 0 1,1 0 0,0 0 0,0 0 0,11-3 0,-12 5-2,0-1 1,1 1-1,-1 1 1,1-1-1,-1 0 0,1 1 1,-1 0-1,1 0 1,-1 1-1,1-1 1,-1 1-1,1 0 0,-1 0 1,1 0-1,-1 1 1,0-1-1,0 1 1,0 0-1,0 0 1,0 1-1,0-1 0,-1 1 1,1 0-1,-1 0 1,1 0-1,-1 0 1,5 8-1,2 5 101,0 0 0,0 1 1,-2 1-1,0 0 0,-1 0 0,-1 0 0,7 34 0,-3 10 449,3 63 0,-13-112-423,1 14 78,-1-26-231,0 0 0,0 0 1,0 0-1,0-1 0,0 1 0,0 0 1,1 0-1,-1 0 0,0-1 0,1 1 1,-1 0-1,0 0 0,1-1 1,-1 1-1,1 0 0,-1 0 0,1-1 1,0 1-1,-1-1 0,1 1 0,1 0 1,-2-1-65,1 0 1,-1 0-1,0 0 1,0 0-1,0-1 1,1 1 0,-1 0-1,0 0 1,0-1-1,1 1 1,-1 0-1,0 0 1,0-1-1,0 1 1,0 0 0,0 0-1,0-1 1,1 1-1,-1 0 1,0-1-1,0 1 1,0 0-1,0-1 1,0 1 0,0 0-1,0 0 1,0-1-1,0 1 1,0 0-1,0-1 1,-1 1-1,1 0 1,0-1-1,0 1 1,0 0 0,0-1-1,-3-12-4056</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9.285"/>
    </inkml:context>
    <inkml:brush xml:id="br0">
      <inkml:brushProperty name="width" value="0.05" units="cm"/>
      <inkml:brushProperty name="height" value="0.05" units="cm"/>
    </inkml:brush>
  </inkml:definitions>
  <inkml:trace contextRef="#ctx0" brushRef="#br0">260 155 12800,'4'22'169,"-3"-22"-33,-1 1 0,0 0-1,1-1 1,-1 1 0,0-1-1,0 1 1,1 0 0,-1-1-1,0 1 1,0-1-1,0 1 1,0 0 0,0-1-1,0 1 1,0 0 0,0-1-1,0 1 1,0 0 0,0-1-1,0 1 1,0-1 0,0 1-1,-1 0 1,1-1 0,0 1-1,-1-1 1,1 2-1,-62 15 659,42-10-505,-1-1 0,-25 4-1,39-10-225,1 1-1,-1-1 1,0 0 0,1 0-1,-1 0 1,0-1-1,1 0 1,-1-1-1,1 0 1,-1 0 0,-7-3-1,12 4-51,0 0 0,0 0 0,1 0 0,-1 0 0,0-1 0,1 1 0,-1 0 0,1-1 0,-1 1 0,1-1 0,0 0 0,0 1 0,0-1 0,0 0 0,0 0 0,0 1 0,0-1 0,0 0 0,0-3 0,0 0-2,1 1-1,-1-1 0,1 1 1,0 0-1,0-1 0,1 1 1,0-1-1,1-7 0,3-4-39,1 0 0,1 1 0,14-25 0,-19 34-1,1 1 1,0 0 0,0 1-1,1-1 1,-1 1-1,1-1 1,0 1-1,5-4 1,-7 6 20,0 1 0,0 0 0,1 0 0,-1 1 1,0-1-1,0 0 0,0 1 0,1-1 0,-1 1 0,0 0 0,0 0 0,1 0 0,-1 0 1,0 0-1,1 0 0,-1 1 0,0-1 0,0 1 0,1-1 0,-1 1 0,0 0 0,3 2 0,12 4 66,-2 1-1,1 1 0,-1 0 0,0 1 1,14 14-1,-23-20-31,-1 0 1,-1 1-1,1 0 0,-1 0 1,0 0-1,0 0 1,0 1-1,-1-1 0,0 1 1,0 0-1,0 0 1,-1 0-1,0 1 0,0-1 1,0 0-1,-1 1 1,1 7-1,-2-12 3,-1 0 0,1 0 0,-1 0 0,0 0 0,1 0-1,-1 0 1,0 0 0,0-1 0,0 1 0,0 0 0,0 0 0,-1-1 0,1 1 0,-1-1 0,1 1-1,-1-1 1,1 0 0,-1 1 0,0-1 0,1 0 0,-1 0 0,0 0 0,0 0 0,0-1 0,0 1 0,0 0-1,0-1 1,0 1 0,-2-1 0,-8 3-55,0-1 0,1-1 0,-22 1 0,0-7-525,12-2-2561,5 1-8191</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25.932"/>
    </inkml:context>
    <inkml:brush xml:id="br0">
      <inkml:brushProperty name="width" value="0.05" units="cm"/>
      <inkml:brushProperty name="height" value="0.05" units="cm"/>
    </inkml:brush>
  </inkml:definitions>
  <inkml:trace contextRef="#ctx0" brushRef="#br0">0 457 5376,'0'0'6784,"1"-2"-6528,21-192 3072,-17 159-3303,-4 19 28,1 1 0,1-1 0,7-20 0,-8 29-41,1 2 0,-1-1 0,1 0 1,1 0-1,-1 1 0,1 0 0,0 0 1,1 0-1,-1 0 0,1 1 0,9-8 1,-1 2 73,0 1 1,1 0 0,1 1 0,-1 0 0,1 1 0,25-8-1,-34 14-56,0-1-1,-1 1 0,1 0 0,0 1 1,-1-1-1,1 1 0,0 0 0,-1 1 0,1-1 1,0 1-1,0 0 0,-1 1 0,1-1 1,-1 1-1,0 0 0,1 0 0,-1 1 0,0 0 1,0 0-1,0 0 0,-1 0 0,7 7 0,-5-4 55,-1 0 0,0 1 0,0 0 0,0 0-1,-1 0 1,-1 1 0,1 0 0,-1-1-1,0 1 1,-1 0 0,0 0 0,0 1 0,1 10-1,0 15 544,-2 65 1,-2-78-389,-2 121 1190,5-137-2254,1-10 231,2-10-3576</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27.043"/>
    </inkml:context>
    <inkml:brush xml:id="br0">
      <inkml:brushProperty name="width" value="0.05" units="cm"/>
      <inkml:brushProperty name="height" value="0.05" units="cm"/>
    </inkml:brush>
  </inkml:definitions>
  <inkml:trace contextRef="#ctx0" brushRef="#br0">211 243 10752,'0'0'3968,"-2"0"-3712,-30-5 247,15 3-168,-1-1 0,1-1 1,0-1-1,-30-11 1,43 14-303,0 0 1,0 0-1,0 0 1,1-1-1,-1 1 1,1-1-1,0 0 1,0 0-1,0 0 1,0 0-1,0-1 0,1 1 1,-1-1-1,1 0 1,0 1-1,0-1 1,1 0-1,-1 0 1,1 0-1,-1-1 1,1 1-1,1 0 1,-1 0-1,1-1 1,-1-6-1,1 7-17,1-1-1,-1 0 1,1 1-1,0-1 0,0 1 1,0-1-1,1 1 1,-1-1-1,1 1 1,0 0-1,1 0 1,-1 0-1,1 0 1,-1 0-1,1 0 1,0 1-1,0 0 1,1-1-1,-1 1 0,1 0 1,0 0-1,0 1 1,0-1-1,6-2 1,-4 2 0,0 1 1,1 0-1,-1 0 1,0 0-1,1 1 0,-1 0 1,1 0-1,-1 0 1,1 1-1,0 0 1,-1 1-1,1-1 1,-1 1-1,1 1 0,-1-1 1,0 1-1,7 2 1,-5 1 48,-1-1 0,1 1 0,-1 0 0,-1 0 0,1 1 0,-1 0 0,0 0 0,9 13 0,-3-4 117,-1 2-1,16 30 1,-24-43-126,-1 0 0,-1 1 0,1-1 0,-1 1 0,1-1 0,-1 1 0,-1 0 0,1-1 0,-1 1 0,1 0 0,-2 5 0,1-9-38,0 1 0,-1 0 0,1-1 0,-1 1 0,0-1 0,1 1 0,-1-1-1,0 1 1,0-1 0,0 1 0,0-1 0,0 0 0,0 1 0,0-1 0,-1 0-1,1 0 1,0 0 0,-1 0 0,1 0 0,-1 0 0,1 0 0,-1-1 0,1 1 0,-1 0-1,1-1 1,-1 0 0,0 1 0,1-1 0,-1 0 0,0 0 0,1 1 0,-1-1-1,-2-1 1,-5 1-643,1-1 1,-1 0-1,0 0 0,-16-5 0,0 0-2608,12 3-6537</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5.007"/>
    </inkml:context>
    <inkml:brush xml:id="br0">
      <inkml:brushProperty name="width" value="0.1" units="cm"/>
      <inkml:brushProperty name="height" value="0.6" units="cm"/>
      <inkml:brushProperty name="color" value="#CC9900"/>
      <inkml:brushProperty name="inkEffects" value="pencil"/>
    </inkml:brush>
  </inkml:definitions>
  <inkml:trace contextRef="#ctx0" brushRef="#br0">98 326 6400,'0'0'0,"0"0"0,0 0 0,0 0 0,0 0 128,0 0-128,0 0 0,0 0 0,0 0 128,2-4-128,1-5 128,2-5-128,2-4 128,0-1 0,-1-2 0,-1 1 0,-2 0 0,0 2-128,0 1 128,-1 3-128,0 3 128,-1 2-128,0 3 0,-1 3 0,-1 5 0,1 3 0,-1 4 0,0 2 0,-1 2 0,0 2 128,-2 2 0,1 3 0,-1 1 128,0 0 128,1 0 0,0-2 0,0-2 0,1-3-128,1-3 0,1-2 0,0-3 0,-1-2 0,1-1 0,0-2 0,0 0 0,0-2-128,0 0 128,1-1-128,-1-2 128,0-2-128,0-1 0,-1-1 0,0-2 0,1-2-128,0-2 128,0-1-128,0-1 128,0-1-128,1 0 128,-1-1-128,1 1 128,0 0-128,1 1 128,-1 1-128,-1 2 0,-1 1 0,0 1 0,0 3 0,1 1 0,-1 1 0,1 2 0,-1 1 0,0 3 0,-1 1 0,0 3 0,0 3 0,-1 2 0,-2 4 0,0 4 0,-1 2 0,-1 2 0,0 0 0,0 0 0,-1-2 0,0-3 0,1-4 0,0-2 128,1-2-128,2-2 128,0-3-128,1-1 128,1-3-128,1-3 128,0-3-128,1-2 128,1-3-128,-1-1 128,-1-1-128,1-1 128,2-3-128,1-1 128,0-2-128,1 0 128,-1 1-128,-1 2 0,0 1 0,-2 1 0,1 3 0,-1 1 0,-1 2 0,0 2 0,1 2 0,1 2 0,1 2 0,0 3 0,1 3 0,-1 2 0,-1 4 0,-2 2 0,-2 4 0,-1 1 0,-1 2 0,-1 0 0,0-1 0,-1-2 0,1-1 0,2-2 0,3-2 0,3-2 0,2-2 0,0-3 0,-2-3 0,0-4 0,-1-4 0,-1-5 128,0-5-128,1-2 0,0-3 0,1 0 0,-1 1 0,0 1 0,1 2 0,-1 2 0,0 3 0,-1 3 0,-1 3 0,0 2 0,-1 4 0,0 5 0,1 3 0,1 5 0,0 4 0,1 6 0,0 4 0,-1 2 0,-1 0 0,0-1 0,-1-3 0,-1-4 0,1-3 0,0-4 0,-1-3 0,2-3 0,-1-3 0,1-1 0,2-2-256,1-1 0,2 0-512,2 0 0,0 0-8448,1 1 5376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2.680"/>
    </inkml:context>
    <inkml:brush xml:id="br0">
      <inkml:brushProperty name="width" value="0.05" units="cm"/>
      <inkml:brushProperty name="height" value="0.05" units="cm"/>
    </inkml:brush>
  </inkml:definitions>
  <inkml:trace contextRef="#ctx0" brushRef="#br0">283 1 8320,'-58'53'160,"38"-36"-68,20-17-92,0 0 1,0 0-1,0 0 1,0 0 0,0 0-1,-1 0 1,6-5-17,18-17-146,-22 21 197,0 0-1,0 0 0,0 0 0,0 0 1,0 1-1,0-1 0,1 0 1,-1 1-1,0-1 0,0 1 0,0-1 1,1 1-1,-1 0 0,0-1 1,1 1-1,1 0 0,-2 0 37,0 1-1,-1 0 1,1-1 0,-1 1-1,1 0 1,-1 0-1,0-1 1,1 1 0,-1 0-1,0 0 1,0-1 0,1 1-1,-1 0 1,0 0-1,0 0 1,0 0 0,0 0-1,0-1 1,0 1-1,0 0 1,0 0 0,-1 1-1,-3 26 700,3-22-561,-15 90 1128,-8 49-562,1 88 227,-69 486 1793,13-412-2134,78-305-736,1-1 0,0 1 0,-1-1 0,1 1 0,-1-1 0,1 0-1,-1 1 1,1-1 0,-1 0 0,0 1 0,0-1 0,0 0 0,0 0 0,-1 2 0,1-3-193,1-1-1,-1 1 1,1-1 0,-1 1 0,1 0 0,0-1 0,-1 1 0,1-1 0,0 1 0,-1-1-1,1 1 1,0-1 0,0 1 0,0-1 0,-1 0 0,1 1 0,0-1 0,0 1 0,0-1-1,0 1 1,0-1 0,0 0 0,0 0 0,-2-32-7686,2 15 6359,0 17 1746,0-29 318</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6.959"/>
    </inkml:context>
    <inkml:brush xml:id="br0">
      <inkml:brushProperty name="width" value="0.1" units="cm"/>
      <inkml:brushProperty name="height" value="0.6" units="cm"/>
      <inkml:brushProperty name="color" value="#CC9900"/>
      <inkml:brushProperty name="inkEffects" value="pencil"/>
    </inkml:brush>
  </inkml:definitions>
  <inkml:trace contextRef="#ctx0" brushRef="#br0">95 104 6528,'0'0'0,"4"-3"0,4-1 128,2-3-128,-1-1 128,0-3 256,-1 0 0,0-1 0,0 1 128,-1 1-128,-1 2 0,0 2-128,-2 2 128,-1 0-128,-1 2 128,-1 1-256,0 0 128,-1 1-128,0 0 128,-1 1-128,-1 2 0,-1 1 0,-1 1 0,0 2-128,0 2 128,1 2-128,-1 1 128,-1 0 0,-1 1 0,-2 1 0,-1 1 0,0 0 0,-1 0 0,1-3-128,1-1 128,2-2-128,1-3 128,3-3-128,2-3 128,2-5 0,2-3 0,1-3-128,0-3 128,1-2-128,1-1 128,0 1-128,0 1 128,1 2-128,-1 3 128,-1 1-128,-1 3 128,-2 2-128,-1 2 128,-3 2-128,-2 1 0,-2 2 0,-5 2 0,-3 5 0,-4 4 0,-1 4 0,0 3 0,2 2 0,1-1 0,3-1 0,1-3 0,2-2 0,3-3 0,1-2 0,3-3 128,3-2-128,3-3 128,3-4-128,2-4 128,2-3 0,0-3 0,1-2-128,1-1 128,0-2-128,1 1 128,-2-1-128,0 3 128,-3 1-128,-1 2 128,-3 3-128,-2 2 128,-1 3-128,-3 2 128,-2 5-128,-1 3 0,-3 3 0,-1 4 0,0 2 0,-2 2 0,1 3 0,0 0 0,1-1 0,1-1 0,1-2 0,2-4 0,2-3 0,1-3 128,2-4-128,3-3 128,4-5-128,2-3 0,3-3 0,0-2 128,-1 0-128,-2 0 0,-1 1 0,-2 2 0,0 2 0,-1 1 0,0 2 0,-3 1 128,0 1-128,-2 3 128,-3 2-128,-1 3 0,-1 3 0,-2 4 0,-1 1 0,0 2 128,1 0-128,1-1 0,1 0 0,2-2 0,0-1 0,0-3 0,0-3 0,0-1 0,-1-2 0,0-1 127,4-3-127,1-2 128,4-3-128,1-2 128,4-3-128,1-2 0,0-1 0,0-1 0,-1 1 0,-2 1 0,-1 2 0,-2 2 0,0 1 0,-3 2 0,0 1-128,-1 2 128,0 3-767,-1 2-1,0 2-9984,0 1 6400</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9.541"/>
    </inkml:context>
    <inkml:brush xml:id="br0">
      <inkml:brushProperty name="width" value="0.1" units="cm"/>
      <inkml:brushProperty name="height" value="0.6" units="cm"/>
      <inkml:brushProperty name="color" value="#CC9900"/>
      <inkml:brushProperty name="inkEffects" value="pencil"/>
    </inkml:brush>
  </inkml:definitions>
  <inkml:trace contextRef="#ctx0" brushRef="#br0">20 82 3200,'0'0'0,"0"0"128,0 0 0,0 0 128,0 0 128,0 0-128,0 0 128,1-4-128,2-3 128,0-3-128,1-1 0,0 0-128,0 1 128,-1 1-128,0 3 0,-2 1 0,0 3 0,-1 2 0,0 2 128,-1 2 0,0 2 0,-1 1 128,-1 4 0,-2 3 0,0 3 0,-1 2-128,0 1 128,0-2-256,2-1 128,0-2 0,1-4 0,3-5-128,1-5 128,2-4-128,1-4 128,1-3-128,1-3 0,-1-3-128,1 0 128,-1-1 0,-1 2 0,-1 1-128,0 3 128,0 2-128,-1 3 128,-1 1-128,0 2 0,0 1 0,0 2 0,0 2 0,-1 2 0,1 3 0,0 5 0,-1 3 0,-1 3 0,-2 4 0,1 2 0,-3-1 0,1 0 128,-1-1-128,0-3 128,1-4-128,2-2 128,1-5-128,3-3 128,1-4-128,2-3 128,2-5-128,0-2 0,1-1 0,-1-1 0,0 0 0,-1 3 0,-1 2 0,-1 1 0,-1 3 0,0 2 0,-1 3 0,-1 2 0,0 2 0,-2 2 0,-1 2 0,-2 3 0,-1 1 0,-1 1 0,-1 1 0,0-1 0,0-1 0,1-1 0,0-2 0,1-2 0,1-2 0,1-2 0,1-3 0,2-2 0,1-3 0,2-2 0,2-3 0,1-1 0,-1-2 0,1 1 0,-1-1 0,-1 2 128,0 1-128,-2 2 128,-1 2-128,0 1 128,-1 1-128,0 1 128,-1 0-128,0 1 0,0-1 0,0 0 0,0 1 0,-1 1 0,2-1 0,-1-1 0,1 0 0,-1-1 128,1-2-128,1-2 128,0-2-128,0-3 0,1-4 0,0-2 0,0-2 0,0-2 0,-1 1 0,0 1 0,1 1 0,-1 2 128,0 1-128,0 1 0,0 0 0,-1 1 0,0 1 0,0 1 128,-1 2-128,1 0 0,-1 2 0,0 2 0,0 2 0,-2 2 0,-1 3 0,0 3 0,-2 3 0,1 1 0,0 1 0,0 2 0,1 0 0,1-2 0,1-2 0,2-2 0,0-4 0,1-3 0,1-3 0,2-3 0,-1-4 0,1-1 0,1-2 0,-2-1 0,1 0 0,-2 1 0,0 0 0,-1 3 0,0 1 0,-1 3 0,-1 1 0,0 2 0,-1 2 0,-1 2 0,-2 5 0,-1 3 0,-3 7 0,0 4 0,0 5 0,0 3 0,2 1 0,2-2 0,2-2 0,1-5 0,1-4 0,2-4 0,2-6 0,1-2 0,2-5 0,0-1 0,2-3 0,0 0 128,-1-1-128,-1-1 0,0 1 0,-2 2 0,1 0 0,0 1 0,0 1 0,-1 2 0,1 2 0,-1 2 0,-1 1 0,-1 2 0,-1 2 0,-1 0 0,-1 2 0,-1 1 0,-1 1 0,-1 1 128,0-1-128,0 0 0,0-1 0,0-1 0,2-4-384,0-3 0,1-3-9216,1-1 5632</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1.194"/>
    </inkml:context>
    <inkml:brush xml:id="br0">
      <inkml:brushProperty name="width" value="0.1" units="cm"/>
      <inkml:brushProperty name="height" value="0.6" units="cm"/>
      <inkml:brushProperty name="color" value="#CC9900"/>
      <inkml:brushProperty name="inkEffects" value="pencil"/>
    </inkml:brush>
  </inkml:definitions>
  <inkml:trace contextRef="#ctx0" brushRef="#br0">10 171 8192,'0'0'0,"0"0"0,0 0 0,0 0 0,0 0 0,0 0 0,0 0 0,2-7 0,2-5 128,1-5-128,2-3 128,0-1-128,0 0 128,-1 2 0,-1 3 128,0 3-128,-2 3 128,0 3-128,-2 2 128,0 3-128,-1 1 0,1 1 0,-2 2 0,0 2 0,-1 3 0,-1 5 0,-1 4 0,-1 5 0,0 1 128,-2 1-128,0-2 128,0-1-128,0-2 128,2-2-128,1-3 128,0-1-128,2-2 0,0-3 0,1-2 0,2-5 0,2-4 0,2-5-128,2-2 128,0-3-128,1-1 128,-1-1-128,-1 0 128,-1 2-128,0 0 128,0 2-128,-1 3 128,-1 1-128,-1 3 128,-1 2-128,0 2 0,-2 3 0,0 1 0,-1 3 0,0 2 0,-2 3 0,0 1 0,-1 3 0,0-1 0,-2 1 0,1 0 0,-1-1 0,2-1 0,1-1 0,1 0 0,2-1 0,1-3 0,2-2 0,1-3 128,1-3-128,3-4 0,0-3 0,1-3 0,1-1 0,1-2 0,-1 1 0,-2 1 0,0 3 0,-2 2 0,-1 2 0,0 3 0,-2 3 0,-1 3 0,0 3 0,-2 2 0,-1 2 0,-1 2 128,-1 0-128,-1 2 128,-1-1-128,-1 0 128,0-1-128,1-1 128,0-2-128,1-1 128,2-3-128,2-2 128,1-3-128,3-2 0,3-4 0,1-2 0,1-3 0,1-1 0,-1-1 0,0 1 0,-1 1-128,-2 2 128,-1 1-128,-2 1 128,-1 3 0,-1 0 0,0 2 0,0 0 0,-1 1 0,-2 3 0,0 0 0,-2 2 0,1 1 0,-1 0 0,2 0-128,0-2 128,1 0-640,1 0-9088,0-2 5760</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2.993"/>
    </inkml:context>
    <inkml:brush xml:id="br0">
      <inkml:brushProperty name="width" value="0.1" units="cm"/>
      <inkml:brushProperty name="height" value="0.6" units="cm"/>
      <inkml:brushProperty name="color" value="#CC9900"/>
      <inkml:brushProperty name="inkEffects" value="pencil"/>
    </inkml:brush>
  </inkml:definitions>
  <inkml:trace contextRef="#ctx0" brushRef="#br0">0 92 12416,'0'0'0,"0"0"0,0 0 0,0 0 0,0 0 128,0 0 0,0 0 0,0 0 128,0 0 0,0 0-128,0 0 128,0 0-128,0 0 128,2-4-128,0-4 128,2-3-128,1-2 0,0 0-128,2 1 128,-1 1-128,1 2 128,-1 3-128,0 2 128,-1 3-128,-1 3 128,-1 3-128,-1 3 128,-1 2 0,-2 3 128,0 2-128,-2 3 128,0 1 0,1 0-1,-1 0-127,1 0 128,0-2-128,0-2 128,1-3-128,-1-4 128,1-2-128,0-5 0,2-2-128,0-6 128,1-4-128,1-3 0,2-2 0,0 0 0,0 0 0,0 4 0,-1 2 0,-1 3 0,0 3 0,-2 2 0,-1 2 0,-1 2 0,0 1 0,0 4 0,-2 4 0,1 3 128,-2 4-128,0 1 128,0 1 0,0-2 0,0-1-128,1-1 128,1-4-128,0-1 0,1-4 0,0-1 0,0-2-896,1 2 128,0 1-11519,0 0 7423</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5.891"/>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1 173 8832,'0'0'0,"0"0"0,0 0 0,1-4 0,2-5 0,1-3 0,1-2 128,-1-1 0,0 0 0,0 1 0,0 1 0,-1 2 0,1 1 0,-1 1 0,0 0 0,0 1 0,0 0 128,0 0-128,0 2 128,0 1 0,-1 2 0,0 4-128,-2 2 128,-1 4 0,-1 5 0,-1 3 0,-2 3 128,0 1-128,-1 0 0,1-2 0,1-1 0,0-3-128,1-2 128,1-2-128,0-2 128,1-2-128,1-4 0,2-2 0,0-3 0,3-4-128,0-3 128,3-2-128,0-1 0,1 0 0,-1 1 0,-2 3 0,-2 3 0,0 2 0,-2 1 0,-1 4 0,0 2 0,-1 2 0,0 2 128,-2 3-128,1 2 128,-1 2-128,0 1 128,0 1 0,0-2 0,1-1 0,0-3 0,1-2-128,1-3 128,2-2-128,0-3 128,1-2-128,2-3 0,0-2 0,0-1 0,0 0 0,-1 1 0,-1 2 0,0 2 0,-2 3 0,0 3 0,-1 3 0,-2 2 0,0 3 0,-2 2 127,0 2-127,-1-1 128,1 0-128,0-1 128,1-1-128,0-1 128,2-2-128,-1-2 128,1-2-128,0-3 128,1 0-128,2-3 128,2-1-128,2-1 0,1-2 0,2-2 0,0 1-128,2 1 128,-1 1-128,-1 1 128,-1 2-128,-3 2 128,-4 2 0,-4 1 0,-3 3 0,-3 1 0,0 2 0,-1 0 0,1 1 0,1 0 0,1-1 0,1-1 0,1-1 0,2-2 0,1-1 0,1-2 0,0-2 0,3-2 0,0-3 0,3-2 0,3-3-128,2 0 128,0-1-128,1 1 0,-1 0 1,-1 3-1,-2 0 0,-3 3 128,-3 3-128,-3 2 128,-3 3 0,-4 2 0,-2 3 0,0 3 0,-1 0 0,1 1 128,1-2 0,2 0 0,2-2-1,2-3 1,0-1 0,2-2 0,0-1 0,2-4 0,2-2-128,1-2 128,2-6-128,3-2 128,2-4-128,-1-2 0,0-2 0,-1 2 0,-2 0 0,-2 5 0,-1 2 0,-1 4 0,-2 5 0,-1 2 0,-1 3 0,-1 3 0,-3 3 0,-2 4 0,-3 2 0,-1 4 0,-1 3 0,0 2 0,1 1 0,1-1 0,1-1 0,3-1 0,1-2 0,1-1 128,1-3-128,2-2 128,0-6-128,2-7 128,2-8-128,0-6 128,2-7-128,1-4 0,0-5 0,1 0 0,2 0 0,0 2 0,0 5 0,-1 5 0,-4 5 0,-3 4 0,-3 4 0,-2 4 0,-2 3 0,-1 5 0,-3 6 0,0 3 0,-1 4 0,1 1 0,0 2 0,2-2 0,1-2 0,1-3 128,2-2-128,1-3 0,1-3 0,2-2 128,0-3-128,1-4 128,2-2-128,1-3 128,1-3-128,1-3 0,0-1 0,0-1 0,-1 0 0,0 0 0,-2 2 0,0 3 0,0 2 0,-2 3 0,0 4 0,-2 5 0,-2 5 0,-2 5 0,0 6 0,-2 5 0,1 5 0,-1 1 0,1 1 0,1-2 0,2-4 0,1-6 0,2-5 0,0-8 0,3-6 0,0-8 128,2-6-128,0-5 0,1-4 0,-1-2 0,-1-2 0,-1 1 0,-2 2 0,-1 2 0,-1 2 0,0 4 0,-1 2 0,0 1 0,-1 3 0,0 0 0,-1 1 0,0 2 0,0 0 0,0 2 0,0 1 0,0 2 0,0 2 0,0 3 0,-1 3 0,0 2 0,-1 2 0,0 2 0,0-1 0,1 0 0,0 0 0,2-1 0,3-1 0,0-1 0,3-2 0,0-2 0,3-2 0,1-2 0,1-2 0,2-1 0,0-1 0,-1-2 0,-1 0 0,-2 1 0,-1 2 0,-2 1 0,-2 2 0,-3 4 0,-1 2 0,-3 4 0,-1 5 0,0 4 0,0 2 0,0-1 0,1-2 0,2-4 0,3-6-384,3-7 0,3-6-12415,-1-3 7807</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8.399"/>
    </inkml:context>
    <inkml:brush xml:id="br0">
      <inkml:brushProperty name="width" value="0.1" units="cm"/>
      <inkml:brushProperty name="height" value="0.6" units="cm"/>
      <inkml:brushProperty name="color" value="#CC9900"/>
      <inkml:brushProperty name="inkEffects" value="pencil"/>
    </inkml:brush>
  </inkml:definitions>
  <inkml:trace contextRef="#ctx0" brushRef="#br0">34 211 2432,'0'0'0,"0"0"-128,0 0 0,1-5 0,2-3 0,2-5 0,1-3 128,-1-3 0,1-1 0,-2 3 256,0 2 128,-1 2 128,-1 4 0,0 1 128,0 1 128,-1 1 128,-1 2 128,0 0-384,0 1 128,-1 2-256,-1 2 128,-1 3-128,-2 3 0,-1 3-128,-1 3 128,-2 2-128,1 1 0,-1-1-128,1-1 0,2-2 0,1-1 0,1-3 0,2-2 0,0-2-128,2-2 128,1-4-128,1-4 0,2-4-128,1-4 128,1-3-128,0-4 128,2 0-128,0 1 0,0 2 0,-1 2 0,-1 3 0,0 3 0,-2 3 0,-1 3 0,0 3 0,-2 2 0,0 4 0,-1 3 0,-1 4 0,-1 6 128,-2 4 0,-1 5 0,-1 3 0,-1 2 128,0 0-128,1-3 0,1-2 0,1-4 0,1-3 0,2-5 0,1-4 0,3-4 0,2-7-128,1-5 128,3-5-128,3-5 0,2-5 0,3-2 0,0-2-128,1 0 0,-2 0-128,-2 1 128,-2 4 0,-2 2 0,-2 3 0,-3 4 0,-2 3 0,-2 4 128,-5 6 0,-3 5 0,-5 7 0,-3 4 0,-3 5 128,1 4 0,-1 1 0,3 1 128,3-2-128,3-1 128,1-4-128,3-4 127,2-5-127,1-3 0,1-5 0,1-4 0,3-5-128,2-5 128,4-6-128,3-5 0,4-4 0,1-2 0,0-2-128,-1 1 128,-2 3-128,-3 3 128,-2 5-128,-3 2 128,-1 4-128,-3 4 128,-3 6 0,-2 4 0,-2 5 0,0 4 0,-2 2 0,0 4 0,-3 2 0,-1 2 0,-1 1 0,0 1 128,2-1-128,3-2 128,1-2-128,3-5 128,3-5-128,3-8 128,3-7 0,1-8 0,3-6-128,0-5 128,1-4-128,-1-2 0,0 0 0,-2 1 0,-1 3 0,-1 4 0,-1 5 0,-2 4 0,-1 3 0,-3 3 0,-1 3 0,-1 3 0,-3 6 0,-2 4 0,-2 5 0,-3 4 0,0 4 0,-1 3 128,2 1-128,2-1 128,2-2-128,2-4 128,4-4-128,0-5 128,2-4-128,1-5 128,3-7-128,2-5 128,2-6-128,0-4 0,0-3 0,-2 0 0,0-1 0,-3 2 0,-1 2 0,-3 3 0,-1 4 0,-3 2 0,0 2 0,-2 3 0,0 2 0,0 3 0,-1 2 0,0 5 0,-1 4 0,1 4 0,0 3 0,1 3 0,1 0 0,1 0 0,1-2 0,2-3 0,1-5 0,3-5 0,1-5 0,2-6 0,1-5 0,2-6 0,2-4 0,2-1 0,0-2 0,-1 2 0,0 2 0,-3 3 0,-2 4 0,-2 5 0,-2 2 0,-1 5 0,-1 3 0,-2 4 0,-2 3 0,-2 3 0,-2 3 0,-1 5 0,0 2 0,0 2 0,1 0 0,1-2 0,2-3-256,2-3 128,3-4-640,3-3 1,3-4-10881,0-2 6912</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1.070"/>
    </inkml:context>
    <inkml:brush xml:id="br0">
      <inkml:brushProperty name="width" value="0.1" units="cm"/>
      <inkml:brushProperty name="height" value="0.6" units="cm"/>
      <inkml:brushProperty name="color" value="#CC9900"/>
      <inkml:brushProperty name="inkEffects" value="pencil"/>
    </inkml:brush>
  </inkml:definitions>
  <inkml:trace contextRef="#ctx0" brushRef="#br0">183 59 6528,'0'0'0,"4"-1"0,2 1 128,-3 2 128,-3 3 128,-3 3 128,-4 2 128,-3 1 0,-2 2 0,-1 0 0,-2 1 0,0 1-128,-1 0 128,1 1-256,-1 0 128,2-1-128,1 0 0,1 0-128,2-1 128,1-1-128,3-2 0,2-2 0,1-3 0,1-2-128,2-2 128,1-5-128,2-4 128,1-4-128,3-3-1,2-3 1,1-2 0,1 0-128,-2 1 128,-2 0 0,-2 2 0,-2 1-128,-1 3 128,0 3-128,0 2 128,-1 2-128,1 2 128,-2 3-128,0 3 0,-3 4 0,-1 5 0,-2 5 0,-1 2 0,0 2 0,0 0 128,2-1-128,2-3 0,2-3 0,1-4 0,3-3 0,1-4 128,3-4-128,1-6 128,3-4-128,0-7 0,2-4 0,0-4 0,-1-3 0,0-1 0,-2-1 0,0 3 0,-2 3 0,0 4 0,-1 5-128,-2 7 128,0 5 0,-2 8 0,-2 8 0,-1 7 0,-2 5 0,-2 5 0,-1 1 0,-2 2 0,-1 1 0,-1 0 0,3 0 0,1-1 128,2-2-128,2-1 128,1-5-128,0-3 128,0-4-128,1-6 128,0-8-128,2-7 128,2-6-128,3-7 0,2-4 0,1-3 0,1-2 0,-1 0 0,-1 2 0,-1 2 0,-2 4 0,-2 4 0,0 3 0,-2 4 0,-2 3 0,-1 4 0,-1 4 0,-3 7 0,-2 7 0,-2 7 0,-1 7 0,-2 5 0,0 2 0,-1 2 128,2-1-128,1-2 128,3-5-128,2-4 128,3-7-128,1-7 128,2-5-128,1-7 128,2-6-128,1-7 128,2-7-128,0-8 0,1-5 0,0-5 0,1-1 0,-1 0 0,0 3-128,-1 3 128,0 5-128,-1 5 128,-2 4-128,-1 5 128,-2 3 0,-1 5 0,-3 6 0,-2 6 0,-2 8 0,0 7 0,-1 4 0,1 3 0,1 1 0,1-1 0,1 0 0,2-3 0,1-3 0,1-4 0,1-3 0,0-4 0,0-3 0,-1-4 0,1-4 0,-1-5 0,2-6 0,1-5 0,0-5 0,2-5 0,0-3 0,1-3 0,-1 0 0,-1 1 0,0 5-128,-2 6 128,-1 4 0,-2 7 0,-2 9 0,-1 9 0,-3 8 0,1 8 0,0 5 0,1 5 0,1 0 0,1 1 0,0-2 0,0-3 128,1-5-128,-1-6 128,0-7-128,1-7 128,1-8-128,0-6 128,0-8-128,1-6 128,0-5-128,0-5 0,1-3 0,-1-2 0,1-2 0,0-1 0,1 2 0,0 4 0,0 5-128,-2 5 128,0 6-128,-2 9 128,-2 9 0,-1 8 0,-1 7 0,0 6 0,0 3 0,1 1 0,1 0 0,1-2 0,0-2 0,1-2 0,0-5 0,0-2 0,-1-5 0,0-3 0,0-4 0,-1-3 0,-1-6 0,-1-4 0,-1-7 0,2-5 0,0-5 0,0-4 0,1-1 0,0 3 0,1 3 0,0 4 0,-1 7 0,1 6 0,-2 10 0,-1 8 0,-1 9 0,-2 8 0,-2 6 0,0 7 0,0 2 0,1 2 0,2-2 0,2-4 128,1-6-128,1-7 128,2-5-128,0-7 128,0-5-128,1-6 128,0-9-128,0-7 128,0-7-128,0-5 0,2-5 0,0-3 0,1-4 0,0 0 0,0 1 0,0 3 0,0 4 0,-2 7 0,0 5 0,-1 8 0,-2 10 0,1 10 0,0 9 0,-1 9 0,-1 6 0,0 6 0,-3 3 0,-1 2 0,-1-1 0,-1-3 0,2-5 0,3-6 0,2-7 0,2-7 128,1-7-128,2-9 128,0-10-128,2-10 128,0-9-128,2-10 0,0-7 0,1-4 0,-1-1 0,2 2 0,-1 3 0,1 6 0,-1 6 0,-2 7 0,-1 5 0,-2 4 0,-3 4-128,0 2 128,0 2-128,-1 4 128,2 2-128,0 2 0,-1 3 0,0 4 128,-1 3-128,-2 4 0,0 3-512,-1 1 0,1 1-768,0 1 129,1-1-9345,1-2 6016</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3.292"/>
    </inkml:context>
    <inkml:brush xml:id="br0">
      <inkml:brushProperty name="width" value="0.1" units="cm"/>
      <inkml:brushProperty name="height" value="0.6" units="cm"/>
      <inkml:brushProperty name="color" value="#CC9900"/>
      <inkml:brushProperty name="inkEffects" value="pencil"/>
    </inkml:brush>
  </inkml:definitions>
  <inkml:trace contextRef="#ctx0" brushRef="#br0">95 111 9728,'0'0'0,"0"0"0,0 0 0,0 0 0,0 0 0,0 0 0,0 0 128,1-5-128,1-5 128,-1-4-128,1-2 128,0-1-128,-2 1 128,0 3 0,-1 3 0,0 3 0,-2 5 128,0 3 0,-2 5 0,-2 4 0,0 4 128,-1 4-128,-1 4 128,1 2-128,-2 3 128,1 3-128,0-1 128,1 1-128,2-4 0,2-3-128,1-5 128,2-4-128,0-3 128,1-5-128,1-2 0,-1-4 0,1-4 0,0-5 0,2-4 0,1-5 0,1-2 0,1-3-128,1-1 128,1 0-128,-1 1 0,1 3 0,-2 4 0,-2 4 0,0 2 0,-1 4 0,-2 3 0,0 3 0,-1 4 0,-1 3 0,-2 5 127,0 4-127,-1 4 128,0 4-128,1 2 128,0 1-128,1-2 128,0-2-128,0-3 128,1-4-128,0-4 128,1-3-128,1-3 0,0-3 0,2-2 0,0-2 0,1-3 0,1-4 0,2-3 0,-1-4 0,1-2 0,-1-1 0,0 1 0,-1 1 0,-1 2 0,-1 4 0,-1 4 0,-2 6 0,-2 6 0,0 7 0,-2 6 0,-1 5 0,0 3 0,-1 3 0,1 1 0,2 1 0,0 0 128,1-3-128,2-3 128,-1-4-128,0-5 128,0-5-128,1-4 128,-1-3-128,1-5 128,0-3-128,1-5 0,1-4 0,2-3 0,0-2 0,0-2 0,1-2 0,1 1 0,-1 2 0,0 1 0,-1 4-128,-2 2 128,0 3 0,-1 3 0,-2 4 0,-2 4 0,0 6 0,-1 3 0,0 6 0,0 3 0,0 2 0,1 2 0,0 0 0,1-1 128,0-2-128,1-2 128,0-4-128,0-3 128,1-5-128,0-5 128,1-6-128,2-5 128,0-6-128,1-6 0,1-4 0,0-2 0,2-3 0,0-1 0,2 2 0,0 2 0,1 3 0,0 4 0,-1 4 0,-1 4 0,-2 3 0,-1 3 0,-2 2 0,0 2 0,-1 0 0,-2 3 0,-3 3 0,-3 4 0,-2 3 0,-1 5 0,-1 3 0,1 1 0,1 3 0,2-1 0,2-2 0,2-3 0,1-3 0,1-5 0,2-4 0,1-4 128,3-6-128,2-5 0,2-4 0,1-3 0,1-3 0,-1-1 0,0 0 0,-2 1 0,-2 1 0,-1 4 0,-3 2 0,0 3 0,-3 3 0,0 3 0,-3 3 0,0 4 0,-1 3 0,0 4 0,0 2 0,0 2 0,0 1 0,2 0 0,0-1-128,0 0 128,0-1-640,-1-2 0,2-2-639,-1-2-1,1-4-8832,1-1 5760</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5.408"/>
    </inkml:context>
    <inkml:brush xml:id="br0">
      <inkml:brushProperty name="width" value="0.1" units="cm"/>
      <inkml:brushProperty name="height" value="0.6" units="cm"/>
      <inkml:brushProperty name="color" value="#CC9900"/>
      <inkml:brushProperty name="inkEffects" value="pencil"/>
    </inkml:brush>
  </inkml:definitions>
  <inkml:trace contextRef="#ctx0" brushRef="#br0">84 52 6400,'0'0'0,"1"4"128,2 1 128,0-2 128,1-3 0,0-4-256,0-1 128,-1-2-128,0 0 128,0 0-128,-1 1 128,-1 2-128,0 0 128,0 1-128,-1 2 128,-1 1 0,-1 0 0,0 3 0,-3 2 0,-2 2 0,-2 2 128,-3 2-128,0 2 0,-1 1-128,1 0 128,2 0-128,1-1 0,2-2 0,2-2 0,0-2-128,3-2 128,0-1 0,1-1 0,1-1 0,0-2 0,1-1-128,0-3 128,3-3-128,2-3 128,3-4-128,3-1 128,1 0-128,0-1 128,0 2-128,0 2 0,-2 0 0,-1 1 128,-2 2-128,-2 2 0,-1 1 0,-2 2 128,-1 2-128,-1 1 128,-1 3-128,-2 4 128,0 2 0,-1 2 0,-1 4 0,-2 3 0,0 3 0,0 1 0,0 2-128,1 0 128,1 3 0,1-1 0,2-1-128,2-2 128,1-4 0,3-6 0,2-6 0,2-8 0,2-5-128,3-7 128,1-4-128,2-3 128,0 0-128,0 1 128,-2 1-128,-2 3 127,-2 4-127,-4 3 128,-1 3-128,-2 3 0,-2 1 0,-2 2 0,-3 2 0,-2 3 128,-3 5-128,-3 5 128,-1 5-128,-3 4 0,0 4 0,-1 2 0,0 0 0,1-2 0,1-1 0,2-4 0,2-3 0,3-4 0,2-4 0,1-3 128,2-4-128,2-4 0,1-6 0,2-5 0,2-7 0,2-5 0,1-5 0,1-3 0,0-1 0,0 1 0,-1 4 0,-1 5 0,-1 4 0,-2 4 0,-2 5 0,-1 4 0,-2 4 0,-2 7 0,-2 6 0,-1 7 0,-3 4 0,0 4 0,-1 4 0,1 1 128,3 2 0,1-1 0,3-2 0,1-2 0,2-3-128,2-2 128,0-4-128,-1-3 128,1-5-128,-2-4 128,1-6-128,0-6 128,2-6-128,1-5 128,2-7-128,2-5 0,1-3 0,3-3 0,0-1 0,0 0 0,-1 4 0,-2 5 0,-2 4 0,-2 7 0,-3 6 0,-2 6 0,-2 5 0,-3 5 0,-2 5 0,-2 5 0,-2 4 0,0 5 0,-1 3 0,1 2 0,2-2 0,1-2 0,2-4 0,2-5 0,1-4 0,1-6 128,1-7-128,1-7 128,0-6-128,1-7 128,0-5-128,1-4 0,0 0 0,1-1 0,-1 3 0,0 4 0,-1 3 0,0 3 0,-1 4 0,-1 2 0,1 3 0,-1 1 0,2 2 0,-1 0 0,0 3-128,0 1 0,0 2-768,-1 0 128,0 1-383,0-1-1,0 0-8960,0-2 5760</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7.150"/>
    </inkml:context>
    <inkml:brush xml:id="br0">
      <inkml:brushProperty name="width" value="0.1" units="cm"/>
      <inkml:brushProperty name="height" value="0.6" units="cm"/>
      <inkml:brushProperty name="color" value="#CC9900"/>
      <inkml:brushProperty name="inkEffects" value="pencil"/>
    </inkml:brush>
  </inkml:definitions>
  <inkml:trace contextRef="#ctx0" brushRef="#br0">94 0 7040,'0'0'0,"0"0"0,0 0 0,0 0 0,0 0 128,0 0 0,0 0 128,0 0 128,0 0 128,-4 4 0,-3 4 0,-3 3-128,-1 2 0,-1 2-128,1 0 128,2-1-128,1-2 0,1-1-128,2-2 128,1-1-128,1-3 128,2-1-128,0-2 128,2-3-128,1-3 128,3-2-128,2-4 0,1-2 0,2-2 0,0 0-128,-1 0 128,-1 1-128,-1 3 128,-1 1-128,-2 2 128,0 3-128,-1 1 128,-1 3-128,-2 4 128,-1 3-128,-1 4 128,-1 4-128,0 4 128,-1 3 0,-1 3 0,1 1 0,-1-1 0,2-3 0,0-1 0,1-3-128,0-3 128,2-3-128,0-2 128,2-3 0,2-4 0,0-4 0,3-3 0,2-4 0,1-4 0,2-3-128,0-2 128,0 0-128,0 0 128,-1 3-128,-1 2 127,-1 3-127,-2 2 0,-1 1 0,-2 2 0,0 1 0,-1 1 0,-2 2 0,-1 3 0,-1 6 0,-3 4 128,-1 6-128,-2 3 128,-2 3-128,2 2 128,2 1-128,1-1 128,1-2-128,0-4 128,2-4 0,0-4 0,0-5-128,0-4 128,0-4-128,2-5 128,0-3-128,2-4 0,1-2 0,2-1 0,3 0 0,1 0 0,1 1 0,0 2 0,-1 1 0,-1 2 0,-3 3 0,-1 1 0,-4 4 0,-1 3 0,-4 4 0,-1 6 0,-4 5 0,-2 4 128,0 4-128,0 1 128,0-1-128,1-1 128,1-2-128,1-4 128,1-2-128,1-4 128,2-3-128,-1-3 128,2-2-128,0-3 128,-1-1-128,1-3 128,0-1-128,0-5 0,2-5 0,-1-5 0,2-6 0,-1-5 0,1-3 0,0-2 0,1-2 0,0 0 0,0 2 0,1 5 0,-1 5 0,0 6 0,-1 5 0,-1 7 0,-1 5 0,-3 6 0,0 8 0,-3 7 0,0 6 0,-1 3 0,0 3 0,1 0 0,2 0 0,2-3 128,1-4-128,1-3 0,2-6 0,1-3 128,0-5-128,1-3 0,1-2 0,1-3 0,0-3-128,0-2 0,1-5-768,1-4 128,0-2-11391,0 1 7295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3.250"/>
    </inkml:context>
    <inkml:brush xml:id="br0">
      <inkml:brushProperty name="width" value="0.05" units="cm"/>
      <inkml:brushProperty name="height" value="0.05" units="cm"/>
    </inkml:brush>
  </inkml:definitions>
  <inkml:trace contextRef="#ctx0" brushRef="#br0">0 911 13696,'17'4'0,"-13"-2"0,-1-1 0,0 0 0,1 0 0,0-1 0,-1 1 0,1-1 0,-1 1 0,1-1 0,0 0 0,-1-1 0,1 1 0,-1-1 0,1 1 0,-1-1 0,1 0 0,4-2 0,29-19 209,43-32 1,-2 0 139,72-41 583,312-180 34,-287 190-895,197-107-99,-309 158-49,-41 23-69,0-1-1,-1-1 0,-1-1 0,22-19 0,-42 33 137,1 0 1,0-1-1,-1 1 0,1 0 1,-1-1-1,1 1 0,-1-1 0,0 1 1,1-1-1,-1 1 0,1-1 1,-1 1-1,0-1 0,1 1 0,-1-1 1,0 1-1,0-1 0,1 0 1,-1 1-1,0-1 0,0 1 0,0-1 1,0 0-1,0 1 0,0-1 1,0 0-1,0 1 0,0-2 0,-1 1 2,0 1-1,1-1 0,-1 1 1,0-1-1,0 1 0,0 0 0,1-1 1,-1 1-1,0 0 0,0 0 0,0-1 1,0 1-1,0 0 0,0 0 1,0 0-1,-2 0 0,-4 0-7,0 1-1,0 0 1,0 0 0,-13 4-1,-8 6-51,1 2-1,1 1 0,-27 17 0,-74 59-564,63-43-336,-160 117-6225,20-14 2038,64-53 5496,19-17-1407</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8.953"/>
    </inkml:context>
    <inkml:brush xml:id="br0">
      <inkml:brushProperty name="width" value="0.1" units="cm"/>
      <inkml:brushProperty name="height" value="0.6" units="cm"/>
      <inkml:brushProperty name="color" value="#CC9900"/>
      <inkml:brushProperty name="inkEffects" value="pencil"/>
    </inkml:brush>
  </inkml:definitions>
  <inkml:trace contextRef="#ctx0" brushRef="#br0">0 243 7296,'0'0'0,"5"-3"0,2-4 0,2-1 0,0-1 0,-3-2 0,-1-1 128,-2-3-128,-3-2 128,0-1-128,0 0 128,-1 0 0,0 1 0,1 2 0,0 3 0,0 1 0,1 2 128,1 0-128,0 2 0,2-1 0,0 1 0,0 2 0,0 1 128,-1 2 128,-1 3 0,-1 4 0,-2 5 0,0 3-128,-1 3 0,-1 2 0,0 2 0,1 0-128,0 0 128,1 1-128,0-2 0,1-4 0,2-4 0,3-5 0,3-6 0,3-6 0,2-5 0,0-3-128,0-2 128,-1-2-128,-1 1 128,-2 0-128,-1 2 128,-1 2-128,-1 2 0,-1 2 0,-2 3 0,0 0 0,-2 3 0,-1 2 0,-2 3 0,-2 5 0,-1 3 128,-2 5-128,-2 4 0,-3 4 0,0 4 128,-1 1-128,0 0 128,3-1-128,1-3 128,2-4-128,3-4 128,5-4-128,4-5 128,4-5-128,3-7 128,3-6-128,1-6 128,2-4-128,0-3 0,0 0 0,-1 1 0,0 0 0,-3 4 0,-1 2 0,-3 4 0,-2 2 0,-2 4 0,-2 2 0,-2 2 0,-2 3 0,-3 4 0,-3 5 0,-2 5 0,-2 6 0,-2 3 0,1 3 0,0 0 0,2-1 0,2-1 128,1-2-128,1-4 0,2-2 0,0-4 128,2-2-128,2-4 128,2-3-128,2-6 128,2-4-128,4-6 0,2-6 0,2-2 0,1-2 0,2-1 128,-1 2-128,-1 3 0,-3 4 0,-3 3 0,-3 4 0,-3 2 0,-2 4 0,-5 4 128,-3 5-128,-4 7 128,-2 6-128,-2 7 128,-3 4 0,1 3 0,-1 3 0,3-2 0,2-1-1,3-3 1,2-5 0,2-5 0,4-5 0,3-6 0,3-9 0,3-8 0,3-8-128,2-6 128,0-3-128,-1-1 128,0-1-128,0 1 128,-2 1-128,0 4 0,-3 2 0,-2 4 0,-1 2 0,-3 4 0,-3 1 0,-1 3 128,-4 3-128,-2 2 128,-3 3-128,-2 4 0,0 2 0,-2 1 0,0 2 0,1 1 128,1 0-128,1-2 128,3-1-128,2-2 0,2-3-128,2-2 128,3-4-1024,3-3 129,2-4-10625,1 0 6784</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0.992"/>
    </inkml:context>
    <inkml:brush xml:id="br0">
      <inkml:brushProperty name="width" value="0.1" units="cm"/>
      <inkml:brushProperty name="height" value="0.6" units="cm"/>
      <inkml:brushProperty name="color" value="#CC9900"/>
      <inkml:brushProperty name="inkEffects" value="pencil"/>
    </inkml:brush>
  </inkml:definitions>
  <inkml:trace contextRef="#ctx0" brushRef="#br0">86 121 2944,'0'0'0,"0"0"0,0 0 128,0 0 0,0 0 0,0 0 128,0 0 128,0 0 0,0 0 0,0-5-128,0-2 128,0-4-256,0-2 128,0 0 0,0 0 0,0 2-128,0 1 128,0 2 0,0 2 0,0 1-128,0 2 128,0 1-128,0 1 128,-1 1 0,0 2 0,-2 3 128,-1 3 0,0 3 0,-2 0 0,1 2 0,-1 0 0,0-1-128,2 0 0,-1-1-128,2-1 128,0-2-128,2 0 0,0-2 0,1-2 0,0-3-128,1-2 128,0-2-128,1-4 128,1-3-128,0-4 128,1-1-128,1-1 128,0 0-128,0 0 128,0 2-128,0 1 128,-1 3-128,-1 3 128,-1 3-128,-2 2 0,-1 3 0,-2 3 128,-3 5-128,-2 4 128,-2 5-128,0 2 128,0 2 0,0 1 0,2 0-128,1-3 128,3-3-128,1-3 128,2-3-128,2-2 128,1-3-128,2-1 128,2-3-128,1-4 128,3-3-128,1-4 0,0-2 0,2-1 0,1-1 0,2 1 0,-1 1 0,-1 2 0,-2 3 0,-2 1 0,-2 2 0,-4 1 0,-1 1 0,-1 1 0,-3 2 0,-2 1 0,-3 3 0,-2 4 0,-2 2 0,-3 3 0,0 3 0,0 1 0,2 0 0,1-1 128,2-2-128,3-3 128,2-3-128,1-4 128,2-3-128,2-4 0,2-2 0,4-5 0,3-2 0,3-3 0,4-2-128,1-1 128,1 0-128,-3 0 0,-1 3 0,-5 4 0,-4 2 128,-4 2 0,-4 3 0,-5 3 0,-3 2 0,-4 4 0,-1 2 0,-2 3 128,0 1-128,1 1 128,2-1-128,3-2 128,2-1-128,3-2 0,4-3-256,3-3 0,3-4-9728,0 0 6016</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2.706"/>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1 176 8832,'0'0'0,"0"0"0,0 0 0,0 0 0,0 0 128,1-6 0,2-4 0,3-5 0,3-1 0,2 0 128,1 1 128,1 2-128,-2 0 128,0 1-128,-2 0 0,-1 0-128,-1 2 128,-2 1-128,-1 2 0,-1 2 0,-1 1 0,-1 3 0,-2 3 0,-1 2 0,-1 3 0,-2 2 0,-2 3 0,-2 4 0,-2 3 128,-1 3-128,-1 1 0,1 0 0,1-1 0,3-1 0,2-2 0,2-2 0,1-2 0,2-3-128,1-1 128,1-3-128,-1-2 128,2-3-128,1-3 128,3-5-128,2-3 0,3-4 0,1-2 0,1-1 0,-1 1 0,0 1 0,-4 3 0,-1 3 0,-4 2 0,-1 2 0,-2 4 0,-2 2 0,-1 2 128,-1 1-128,0 2 128,0 1-128,1-1 128,1 0-128,1-2 128,1-1-128,2-1 128,2-3-128,2-1 128,2-3-128,1 0 128,2-2-128,0 0 128,-1-1-128,-1 1 128,-1 1-128,-1 0 0,-1 1 0,-1 1 0,-1 1 0,0 0 0,-2 1 0,-1 1 128,-2 2 0,-2 0 0,-1 3 0,-3 2 127,-1 3-127,-1 3 0,-2 3 0,0 2 0,-1 3 0,0 2 0,2-1 0,2 0 0,2-4-128,3-2 128,3-5-128,3-5 128,3-4-128,2-5 128,1-5-128,1-5 0,1-3 0,0-3 0,2-1 0,0 1 0,1 0 0,0 1 0,0 3 0,0 2 0,-2 1 0,0 4 0,-2 1 0,-1 2 0,-3 2 0,-1 2 0,-3 2 0,-2 2 0,-3 4 0,-3 3 0,-3 2 0,-1 2 0,1-1 0,0 0 0,1-3 0,3-1 0,2-3 0,3-1 0,2-3 0,2-2 0,3-4 0,2-3 0,2-4 0,2-3 0,0-1 0,1 0 0,-3 1 0,-1 2 0,-3 2 0,-3 3 0,-1 4 0,-3 2 0,-2 3 0,-1 1 0,-3 3 0,0 1 0,-2 2 0,1 1 0,0-1 0,1 0 0,3-1-128,2 0 0,3 0-896,2-1 129,1-1-10369,-1-1 6656</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3.922"/>
    </inkml:context>
    <inkml:brush xml:id="br0">
      <inkml:brushProperty name="width" value="0.1" units="cm"/>
      <inkml:brushProperty name="height" value="0.6" units="cm"/>
      <inkml:brushProperty name="color" value="#CC9900"/>
      <inkml:brushProperty name="inkEffects" value="pencil"/>
    </inkml:brush>
  </inkml:definitions>
  <inkml:trace contextRef="#ctx0" brushRef="#br0">80 1 8448,'0'0'0,"0"0"0,0 0 0,0 0 0,0 0 128,0 0 0,0 0 128,0 0 0,0 0 0,0 0 128,0 0 0,0 0-128,0 0 128,0 0-256,0 0 128,0 0-128,0 0 128,0 0-128,0 0 128,0 0 0,0 0 0,-4 5 128,-4 7 0,-4 6-128,-1 5 0,0 2 0,1 0 0,3-3 0,3-4 0,3-4-128,3-4 128,3-6-128,2-4 0,4-4 0,1-4 0,3-3 0,1 1 0,0-1 0,0 1 0,-2 3-128,-1 0 128,-1 2-128,-2 0 127,-1 2-127,-2 1 0,-2 0 0,0 1 0,-1 0 0,-1 1 0,-2 1 0,-1 2 0,0 3 0,-2 2 0,0 3 0,-1 1 0,0 0 0,1 0 0,0-2 0,3-2 0,2-2 0,2-3 0,4-4 0,3-1 0,4-3 0,0 0 0,1-1 0,-2 1 0,-2 0 0,-3 2 0,-4 1 0,-1 0 0,-3 3 0,-3 1 0,-1 2 0,-1 1 0,-1 2 0,-2 0 0,-1 2 0,-2 0 128,0 1-128,0 1 0,1 0 0,1 0 128,3 0-128,2 0 0,5-1-128,3-1 128,4-2-767,1-2-1,2-2-9984,-2-1 6400</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6.036"/>
    </inkml:context>
    <inkml:brush xml:id="br0">
      <inkml:brushProperty name="width" value="0.1" units="cm"/>
      <inkml:brushProperty name="height" value="0.6" units="cm"/>
      <inkml:brushProperty name="color" value="#CC9900"/>
      <inkml:brushProperty name="inkEffects" value="pencil"/>
    </inkml:brush>
  </inkml:definitions>
  <inkml:trace contextRef="#ctx0" brushRef="#br0">28 117 5504,'0'0'0,"0"0"128,0 0 0,0 0 128,0 0 0,0 0 0,0 0 128,0 0-128,0 0 128,0 0-128,0 0 0,4-4 128,2-3 0,3-4-128,2-2 128,-1 0-256,0 0 128,-3 1-128,-1 2 128,-1 1-128,-3 1 128,-1 2-128,0 1 0,-1 2 0,-1 1 0,1 2 0,0-1 0,-1 3 0,1 1 128,-2 2-128,0 2 128,-1 2-128,-2 2 128,-2 3 0,-2 2 0,-1 2 0,-1 0 0,0 0-128,2-2 128,1-2-128,2-3 128,2-2-128,2-3 0,2-3 0,1-3 0,1-2-128,3-2 128,1-2-128,3-1 128,2-1-128,-1-1 0,1-1 0,-2-1 0,-2-1 0,-2 2 0,-1 0 0,-2 3 0,-1 3 0,-3 3 0,-2 3 0,-2 3 0,-3 4 0,-2 2 0,1 3 0,0 2 0,0 3 0,2-1 128,1 0-128,1-2 0,2-2 0,1-2 128,2-4-128,2-2 0,2-3 0,2-2 128,2-3-128,1-3 128,2-1-128,1 0 128,-1 0-128,-1 0 128,-1 1-128,-3 1 128,0 2-128,-2 0 0,-1 1 0,-1 0 0,-2 3 0,0 0 0,-1 2 0,-1 1 0,-2 2 0,-1 1 0,-1 3 0,0 1 0,1 1 0,2-2 0,3-4 0,3-3 0,4-5 0,1-5 0,2-4 0,1-2 0,1-2 0,-2-1 0,-1 2 0,-2 2 0,-1 1 0,-2 3 0,-1 1-128,-2 2 128,0 1 0,0 1 0,-1 1 0,1 0 0,-1 1 0,1 0 0,-1 0 0,-1-1 0,0 0 0,0 1 0,-1-1 0,0 2 0,2 1 0,-1 2 0,0 1 0,0 2 128,0 2-128,-2 3 0,1 3 0,-2 2 0,1 0 0,1 0 128,0-2-128,2-2 0,0-2 0,2-5 128,1-6-128,0-4 128,0-7-128,2-5 127,0-4-127,0-2 0,0-3 0,0 1 128,-1 1-128,-1 1 128,0 4-128,-2 4 0,1 3 0,-1 2 0,0 3 0,-1 2 0,1 2 0,0-1 0,0 2 0,0 1 0,0-1 0,0 1 0,1 0 0,0 1 0,2-1-128,0 2 128,1 0-511,0 1 127,0 2-896,1 2 0,1 2-7808,-1-1 4992</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8.75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104 257 9344,'0'0'0,"2"-8"128,2-3 128,-2 1 256,-2 5 128,-2 4-256,-1 4 128,0 2-256,0 1 128,0-1-256,1-1 128,2-2-128,3-2 128,1-3-128,3-3 0,0-2 0,1-2 0,2-2 0,1 0 0,-1 1-128,0 1 128,-2 1-128,-3 3 128,-2 1-128,-1 1 128,-3 3-128,-2 1 128,-1 1-128,-2 3 128,-2 3-128,-3 3 128,-3 5-128,-2 4 128,-1 3-128,0 1 128,1 0-128,2-2 128,2-1-128,3-3 128,4-3-128,1-2 128,3-2-128,1-3 128,2-1-128,1-4 128,1-3-128,1-4 0,1-3 0,1-5 0,1-4 0,1-3 0,2-1 0,0 0 0,-1 2 0,1 1 0,-1 2 0,0 4 0,0 1 0,-1 3 0,-2 1 0,-3 3 0,0 0 0,-1 1 0,-2 0 0,0 0 0,-1 1 0,0 1 0,-1 1 0,-1 3 0,-2 1 0,-2 5 0,-2 3 0,-4 5 0,-2 3 0,-1 2 0,-1 1 0,2 0 0,2-2 0,3-2 0,3-3 0,2-4 0,5-5 0,3-4 128,3-4-128,4-5 0,2-3 0,2-4 0,0-2 0,0-2 0,0-1 0,-2 0 0,-1 2-128,-1 2 128,-2 3-128,0 2 128,-2 3-128,-1 2 128,-1 2-128,-2 1 128,-1 0-128,-2 4 128,-1 4 0,-3 6 0,-2 5 0,-3 5 0,-1 5 0,-3 1 0,0 1 0,0-1 0,-1-4 0,2-2 0,1-5 0,2-2 0,2-5 0,2-2 0,2-3 0,3-3 128,2-2-128,3-3 128,4-5-128,3-3 128,2-3-128,2-3 0,1-4 0,0-3 0,0-3 0,-2 0 0,-1 0 0,-3 3 0,-1 4 0,-3 2 0,-2 4 0,-2 4 0,-1 4 0,-2 4 0,-2 7 0,-3 5 0,-1 6 0,-2 5 0,0 3 0,0 1 0,1 0 0,0-2 0,2-2 0,1-3 0,0-3 0,1-4 128,0-2 0,0-2 0,0-1-128,-1-3 128,1-3 0,1-2 0,2-5-128,3-5 128,1-5-128,2-6 0,2-5 0,1-5 0,-1-1 0,1 2 0,-2 2 0,-1 5 0,-1 6-128,-2 5 128,-2 5-128,-2 8 128,-4 8-128,-3 8 128,-3 6 0,-3 5 0,-1 4 0,-1 0 0,0-1 0,0-1 0,-2-2 0,1-2 0,1-1 0,1-3 128,3-4 0,4-3 0,2-4-1,3-3 1,1-4 0,1-4 0,0-4-128,1-5 128,1-7-128,1-5 128,1-7-128,2-6 0,4-3 0,1-2 0,1 1 0,0 4 0,-2 4 0,-1 6 0,-1 5-128,-2 5 128,0 6-128,-3 6 128,-3 8 0,-4 7 0,-4 5 0,-3 6 0,-3 2 0,0 3 0,-1 0 0,1 0 0,2-3 0,2-3 0,2-3 0,3-4 0,3-3 0,1-2 0,1-4 0,2-3 0,1-2 0,1-4 128,3-4-128,2-6 128,3-6-128,1-5 128,2-6-128,2-3 0,1-4 0,0-1 0,1-1 0,-2 3 0,-1 4 0,-3 6 0,-2 4 0,-4 6 0,-1 5 0,-3 4 0,-2 6 0,-4 5 0,-4 7 0,-6 7 0,-3 7 0,-4 6 0,-3 4 0,1 0 0,0-2 0,3-4 0,4-4 0,3-7 0,4-4 0,5-8 0,4-7 0,6-7 0,6-8 0,4-7 0,4-6 0,2-5 0,1-4 0,0-2 0,-4 1 0,-4 4 0,-5 3 0,-3 6 0,-4 5 0,-2 5 0,-2 5 0,-3 6 0,-2 10 0,-2 7 0,-2 8 0,-2 5 0,-1 4 0,0 5 0,-1 3 0,2 1 0,3-1 0,2 0 0,1-4 0,2-4 0,2-4-512,2-4 129,2-5-513,2-4 128,2-4-9600,0-3 6016</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1.021"/>
    </inkml:context>
    <inkml:brush xml:id="br0">
      <inkml:brushProperty name="width" value="0.1" units="cm"/>
      <inkml:brushProperty name="height" value="0.6" units="cm"/>
      <inkml:brushProperty name="color" value="#CC9900"/>
      <inkml:brushProperty name="inkEffects" value="pencil"/>
    </inkml:brush>
  </inkml:definitions>
  <inkml:trace contextRef="#ctx0" brushRef="#br0">30 124 5504,'0'0'0,"0"0"0,0 0 128,0 0 0,0 0 0,0 0 0,0 0 0,2-6 0,2-7 0,1-4 0,3-2 0,2 0 0,1 3 128,0 2 128,-2 5 0,-2 1 0,-4 5 0,-3 5-128,-3 4 128,-3 5 0,-2 4 0,-1 3 0,-1 2 0,0 2 0,0-1 0,-1 1-128,2-1 128,0-2-128,2-3 0,2-2-128,2-4 128,3-2-128,2-5 128,2-4-128,1-5 0,1-3-128,1-3 0,0-4 0,-1 0 0,1-1 0,-1 1 0,1 1-128,-1 1 128,0 2-128,-1 2 128,0 1-128,1 2 128,-1 1-128,-2 3 128,-1 4 0,-2 5 0,-4 7 0,-2 7 0,-3 6 0,1 3 0,-1 2 0,1 0 128,1-3-128,1-3 128,3-4-128,2-4 128,1-6-128,3-5 128,2-5-128,1-4 128,0-4-128,2-3 0,0-3 0,1-3 0,0-1 0,0-2 0,-1-1 0,1 2 0,-1 1 0,-1 4 0,-1 3 0,-2 4 0,0 5 0,-1 3 0,-2 4 0,-2 4 0,-1 3 0,0 3 0,-1 3 0,1 1 128,0 0 0,1 0 0,1-1-128,-1-2 128,0-3 0,0-2 0,2-3 0,1-2 0,1-4-128,1-1 128,2-4-128,1-3 128,2-4-128,0-4 0,1-3 0,-1-2 0,-1-1-128,-1 2 128,-2 2-128,-2 4 128,-2 5 0,-2 6 0,-1 4 0,-2 5 0,-2 4 0,0 6 0,-1 5 0,1 3 128,0 3-128,1 1 128,1-2 0,0-3 0,0-2 0,2-5 0,1-4 0,1-5 0,1-5 0,1-6 0,-1-5-128,0-5 128,-2-6-128,-3-6 128,0-3-128,-2-2 0,0-2 0,1 0 0,0 1 0,1 2 0,0 1-128,1 4 128,1 3-128,-1 2 0,2 2 0,-1 2 0,1 1 0,-1 2 0,1 3 0,-1 4 128,0 6-128,1 5 128,0 6 0,0 6 0,1 5 0,1 4 0,1 1 0,1 2 0,1-1 0,-1-1 128,0-3-128,0-4 128,0-6-128,-1-5 128,0-9-128,1-6 128,0-8-128,-1-5 128,0-5-128,0-2 0,-1-3 0,-1 0 0,-1 0 0,0 1 0,0 3-128,2 2 128,-1 4-128,1 4 128,-1 7-128,-1 5 128,-1 7-128,0 5 128,-1 5 0,1 3 0,-1 4 0,2 1 0,1 2-512,1 1 128,2 0-768,0-2 0,1-2-7296,0-6 4736</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3.199"/>
    </inkml:context>
    <inkml:brush xml:id="br0">
      <inkml:brushProperty name="width" value="0.1" units="cm"/>
      <inkml:brushProperty name="height" value="0.6" units="cm"/>
      <inkml:brushProperty name="color" value="#CC9900"/>
      <inkml:brushProperty name="inkEffects" value="pencil"/>
    </inkml:brush>
  </inkml:definitions>
  <inkml:trace contextRef="#ctx0" brushRef="#br0">39 405 10112,'0'0'0,"0"0"128,0 0 0,0 0 0,0 0 128,0 0-128,0 0 128,0 0-128,0 0 128,0-6-128,0-6 0,-1-9 0,-1-7 0,-1-9 0,-2-4 0,0-2-128,0 1 128,0 4-128,0 5 128,2 7-128,1 5 0,0 7 0,2 5 128,-1 6-128,1 7 128,1 8 0,-1 9 0,0 8 0,1 8 128,0 7-128,0 3 128,1 2-128,1-2 128,0-3-128,1-6 128,-1-8-128,0-5 128,-2-8-128,1-6 128,-2-5-128,0-4 128,-1-4-128,0-3 0,-1-4 0,-1-3 0,1-5-128,0-5 128,0-3-128,0-4 127,2-4-127,0-4 0,1-4 0,1-1 0,-1 0-127,1 3 127,-2 3-128,0 6 0,-1 5 0,0 5 0,-1 6 0,1 5 0,-1 4 0,1 6 128,0 6-128,0 5 128,1 7 0,1 6 0,1 4 0,0 5 0,0 2 0,0 2 0,0-2 0,0-1 128,0-4 0,0-3 0,1-4 0,0-4 128,0-5-128,0-3 127,-1-6-127,-1-3 0,0-6 0,0-5 0,-1-5 0,0-7 0,1-4-128,0-5 128,0-2-128,-1-3 0,0 1 0,0 0 0,-1 3 0,1 4 0,-1 3 0,1 5 0,0 5 0,0 4 0,0 4 0,0 5 0,0 8 0,0 8 0,-1 9 0,1 6 0,0 7 0,0 4 0,0 2 0,0 0 0,2-4 0,-1-6 128,0-5-128,-1-7 128,1-8-128,-2-6 128,0-8-128,0-5 128,1-7-128,1-5 128,0-6-128,1-4 0,1-4 0,1-2 0,3-2-128,1 0 128,1 1-128,0 2 0,-1 4-128,0 4 128,-2 5-128,-1 5 128,0 5 0,-2 4 0,0 8 0,-2 7 128,1 8 0,0 8 0,-1 7 0,1 7 0,0 4 0,1 2 128,1 1 0,0-1 0,3-4 0,1-5 128,0-5-128,-1-7 128,0-9-128,-2-8 0,-1-9-128,-3-8 128,-1-8-128,-1-6 0,0-8 0,-1-5 0,0-5 0,0-4 0,1-1-128,0 0 128,0 3-128,0 3 0,0 5-128,-1 5 128,1 5-128,-1 6 128,1 3-128,-1 3 128,0 3 1,1 4-1,0 2 0,0 5 0,1 4 0,-1 5 128,1 8 0,0 7 0,-1 6 0,0 6 0,0 3 0,0 0 128,-1-1-128,1-4 128,1-5 0,0-5 0,-1-4-1,1-6 1,0-4 0,0-4 0,1-3 0,-2-4 0,0-4-128,-1-5 128,-1-3-128,0-6 0,-1-8 0,0-6 0,0-5-128,1-2 128,-1-1-128,-1 3 0,1 3-128,1 6 128,0 4-127,1 6 127,0 5 0,-1 7 0,-1 6 0,-2 9 128,0 10 0,-1 10 0,0 10 0,1 6 128,1 6-128,1 2 128,1-2 0,1-5 0,1-6 0,0-8-1,2-11-127,2-12 0,3-13-127,3-13 127,2-12-896,2-10 128,1-9-9600,-2 4 6016</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4.818"/>
    </inkml:context>
    <inkml:brush xml:id="br0">
      <inkml:brushProperty name="width" value="0.1" units="cm"/>
      <inkml:brushProperty name="height" value="0.6" units="cm"/>
      <inkml:brushProperty name="color" value="#CC9900"/>
      <inkml:brushProperty name="inkEffects" value="pencil"/>
    </inkml:brush>
  </inkml:definitions>
  <inkml:trace contextRef="#ctx0" brushRef="#br0">117 220 6912,'0'0'0,"0"0"128,0 0 0,0 0 384,0 0 0,0 0 128,0 0 128,0 0-256,0 0 0,0 0-128,0 0 128,0-5-256,-1-6 128,-1-4-128,0-3 0,-2-1-128,0-2 128,0 0-128,0 1 128,0 0-128,1 2 128,0 1-128,2 4 0,0 2 0,1 3 0,-2 6 0,0 4 0,-1 4 0,1 5 0,-1 4 0,-1 5 128,1 4-128,-1 4 128,-1 3-128,1 1 128,0-1-128,2-3 128,0-3-129,2-5 129,-1-5-128,1-5 0,0-6 0,-1-3 0,-1-4 0,-1-3 0,0-3 0,0-4 0,0-4-128,0-3 128,2-2-128,-1-1 0,2 1 0,-1 1 0,1 3 0,-1 3 0,2 3 0,-1 4 0,0 2-128,0 2 128,0 3 0,0 4 0,0 3 0,1 5 0,1 5 0,0 4 0,1 5 0,0 1 0,0 0 0,-1-1 0,1-4 0,0-4 0,-1-5 0,-1-5 0,-1-7 0,-2-5 0,-1-6 0,-1-6 0,-1-4 0,-2-4 0,1-1-128,0 1 128,2 1-128,1 3 128,0 4-128,2 5 0,0 3 0,1 4 0,0 3 0,0 2 128,2 4 0,1 3 0,1 3 0,0 5 0,-1 5 0,0 4 0,-1 2 0,-1 0 0,0-2 0,1-2 0,-1-5 0,0-5 128,0-5-128,0-5 0,0-7 0,1-7 0,-1-5-128,1-3 128,0-2-128,0 0 128,-1 1-128,-1 4 0,1 3 1,0 4-1,3 2 0,-1 4 128,1 1 0,-1 3 0,-1 3 0,0 2 0,-2 7 0,-1 3 0,0 5 0,-1 1 128,0 1-128,1-1 0,1-1-256,3-4 0,2-5-11008,0-4 6784</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0.298"/>
    </inkml:context>
    <inkml:brush xml:id="br0">
      <inkml:brushProperty name="width" value="0.1" units="cm"/>
      <inkml:brushProperty name="height" value="0.6" units="cm"/>
      <inkml:brushProperty name="color" value="#CC9900"/>
      <inkml:brushProperty name="inkEffects" value="pencil"/>
    </inkml:brush>
  </inkml:definitions>
  <inkml:trace contextRef="#ctx0" brushRef="#br0">0 128 9088,'0'0'0,"0"0"0,0 0 128,0 0 0,0 0 128,0 0 0,0 0 0,1-4 128,-1-4 0,1-2-128,0 0 128,0 0-128,-1 2 0,0 1 0,1 2 0,-1 2 0,0 3 128,1 2-128,0 4 128,1 4-128,1 3 128,-1 2-128,1 4 128,0 0-128,1 1 128,-1-1-128,-1-1 0,-1-2-128,0-2 127,-1-4-127,0-3 128,0-2-128,0-2 128,0-2-128,1-3 0,1-2-128,0-4 128,0-3-128,1-5 0,-2-4 0,0-4 0,0-3-128,-1-1 0,0 1 0,0 1 0,0 4-128,-1 4 128,0 5-128,-1 4 128,2 4 1,-1 6-1,2 5 0,-1 5 128,2 6 0,0 3 0,1 4 0,0 2 128,1 2 0,0-1-1,0-1 1,1-3 0,-1-2 0,-1-5 128,0-3-128,-2-4 128,0-4-128,0-3 128,-1-6-128,1-3 0,0-5-128,1-5 0,0-3 0,0-3 0,-1-3-128,0-1 128,0 1-128,-1 3 0,1 4 0,-1 5 0,2 7 0,0 6 128,3 7 0,2 6 0,0 6 0,1 4 0,0 4 0,-1 3 128,-1 1 0,-1 1 0,0-2 0,0-2 128,-2-4-128,0-5 128,0-5-128,-2-5 0,0-8-128,0-7 128,0-7-128,0-7 128,0-5-128,-1-2 0,0-3 0,0 2 0,-1 1 0,0 3 0,0 4-128,0 5 128,1 4-128,2 5 128,1 6 0,1 7 0,1 5 0,2 7 0,-1 5 0,1 5 128,0 5 0,1 1 0,1 0 0,-2-3 128,0-4-128,-2-8 128,-2-6-256,-3-10 128,-2-10-128,0-10 0,-1-10 0,0-5 0,1-5-384,0-1 0,1 1-896,1 3 128,0 5-10751,0 7 6911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3.790"/>
    </inkml:context>
    <inkml:brush xml:id="br0">
      <inkml:brushProperty name="width" value="0.05" units="cm"/>
      <inkml:brushProperty name="height" value="0.05" units="cm"/>
    </inkml:brush>
  </inkml:definitions>
  <inkml:trace contextRef="#ctx0" brushRef="#br0">0 937 13952,'43'-39'-32,"2"3"0,1 1 0,51-28 0,-32 25 45,8-4 44,108-83 1,16-28-58,268-158 0,-317 217-128,-148 94 128,0 0 0,0 0 0,0 0 0,0 0 0,0 1 0,0-1 0,0 0 0,0 0 0,0 0 0,0 0 0,0 0 0,0 0 0,0 0 0,0 0 0,0 0 0,0 1 0,0-1 0,0 0 0,0 0 0,0 0 0,0 0 0,0 0 0,0 0 0,0 0 0,0 0 0,1 0 0,-1 0 0,0 0 0,0 0 0,0 0 0,0 0 0,0 0 0,0 0 0,0 0 0,0 1 0,0-1 0,0 0 0,1 0 0,-1 0 0,0 0 0,0 0 0,0 0 0,0 0 0,0 0 0,0-1 0,0 1 0,0 0 0,0 0 0,1 0 0,-1 0 0,0 0 0,0 0 0,0 0 0,-9 15 0,-18 17 0,-5-4 255,-1-2 1,-1-1-1,-2-1 0,-51 25 1,-58 38 643,-415 302-260,429-288-1313,-25 16-1318,140-104 612,-1 0-2045,-3-4-4271,7-5 8272</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2.564"/>
    </inkml:context>
    <inkml:brush xml:id="br0">
      <inkml:brushProperty name="width" value="0.1" units="cm"/>
      <inkml:brushProperty name="height" value="0.6" units="cm"/>
      <inkml:brushProperty name="color" value="#CC9900"/>
      <inkml:brushProperty name="inkEffects" value="pencil"/>
    </inkml:brush>
  </inkml:definitions>
  <inkml:trace contextRef="#ctx0" brushRef="#br0">6 160 7424,'0'0'0,"0"0"0,0 0 0,0 0 0,0 0 0,0 0 256,0 0 0,2-5 256,1-4 128,1-3-256,1-1 128,1 0-128,0 2 128,-2 3 0,1 3 0,-2 5 0,-1 3 0,-1 5-128,0 4 128,0 4-128,0 2 0,0 1-128,-1 0 128,0-2-128,-1-2 0,0-1-128,0-1 128,-1-1-128,1-2 127,1-1-127,-1-4 0,1-1-128,-1-2 128,0-4-128,0-4 128,-1-6-128,1-3 0,0-5-128,1-1 128,-1-3-256,1 1 128,0 1-255,-1 2 127,0 3 0,1 5 0,-1 5 0,0 4 128,1 6 0,0 5 128,0 6 0,0 5 0,-2 4 0,0 3 0,-1 4 0,0 0 128,0 0 0,0-3 0,1-2 0,0-5 0,0-5 0,0-5 0,1-6-128,0-7 128,0-5-128,0-7 0,1-5 0,-1-5 0,0-3-256,0-2 128,0 0-128,1 1 128,0 4-128,0 3 0,1 5 0,0 3 0,2 4 0,-1 4 128,1 3 0,0 2 128,1 4 0,-1 2 0,-1 3 0,0 3 0,-1 2 0,1 1 128,-1 0 0,-1 0 0,1 0 0,-2-1 128,0-2-128,0-1 128,0-3-128,0-1 128,1-2-128,-1-2 0,1-2-128,-1-4 128,0-4-128,1-3 0,1-5 0,0-3 0,1-2-128,1-3 128,0-1-128,2 1 128,1 1-128,1 4 128,-1 4 0,1 5 0,-1 6 0,-1 7 0,0 6 0,-2 5 128,0 5 0,-1 5 0,-1 3 0,-1 3 128,0 4 128,-2 0-1,1-1-127,-1-2 128,0-5-128,1-6 0,-2-5-128,1-6 128,0-6-256,0-8 128,2-6-128,0-7 0,2-5 0,0-5 0,1-3-128,1 0 128,0-1-128,1 3 0,-1 3-128,1 5 128,-1 5 0,1 4 0,1 6 0,1 4 128,2 7 0,-1 5 0,-1 7 0,-1 5 0,-4 3 0,-3 4 0,-2 1 0,-2 0 128,0-1 0,-1-2 0,1-4-128,2-5 128,3-5-128,3-5 128,3-6-128,3-8 128,1-7-128,0-7 0,1-6-128,-2-3 128,0-3-128,-2 1 0,-1 2 0,-2 5 0,0 3 0,-1 5 128,0 5-128,-1 5 128,0 7 0,1 5 0,-1 6 0,1 6 0,0 5 0,0 3 128,0-1 0,0-1 0,0-3 0,-2-3 0,1-4-128,-1-3 128,0-6-128,0-4 0,0-7-640,0-5 0,0-3-11135,-1 1 7039</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4.216"/>
    </inkml:context>
    <inkml:brush xml:id="br0">
      <inkml:brushProperty name="width" value="0.1" units="cm"/>
      <inkml:brushProperty name="height" value="0.6" units="cm"/>
      <inkml:brushProperty name="color" value="#CC9900"/>
      <inkml:brushProperty name="inkEffects" value="pencil"/>
    </inkml:brush>
  </inkml:definitions>
  <inkml:trace contextRef="#ctx0" brushRef="#br0">75 316 9216,'0'0'0,"0"-4"128,0-2 128,0 0 0,0 2 0,-1 2 128,0 2 0,-1-1 0,0 1 0,0-2 0,0-1 0,1-1-256,-1-3 128,2-1-128,-1-2 128,1-2-256,1-2 128,-1-1-128,0 0 128,1 2-128,0 1 0,1 2 0,-1 3 0,-1 2 0,-1 4 128,-1 3-128,-1 5 128,-1 3 0,-1 2 0,1 2 0,-1 2 128,1 2 0,-1 0 0,1 1 0,0-2 0,1-2-128,-1-2 128,0-4-128,2-2 0,0-5-128,1-3 128,0-5-128,1-4 0,1-4 0,2-6 0,0-5 0,0-4 0,1-2-128,-1 0 128,1 2-128,0 3 0,-1 5 0,-1 5 0,2 7 0,-1 6 128,-1 5 0,0 6 0,-2 5 0,-2 5 0,-1 4 0,-3 3 128,-1 2 0,-1-1 0,1 0 0,0-3 128,2-2-128,2-5 127,2-5-127,2-4 0,3-7-128,2-5 128,3-6-128,0-5 128,3-5-128,0-5 0,2-3 0,1-2 0,0 0 0,-1 3 0,1 4 0,-3 4 0,-1 5-128,-4 4 128,-1 5 0,-3 6 0,-1 6 0,-1 7 0,-1 7 0,0 4 0,0 2 0,-1 3 0,0-1 0,0-2 128,-1-2-128,0-4 128,-1-4-128,1-4 128,-1-4-128,1-4 0,1-5 0,1-5 0,1-6-128,2-6 128,1-4-256,1-4 0,1-3-127,1-1-1,0-1 128,0 1 0,-1 4 128,-1 4 0,0 5 0,-3 5 128,-1 5 0,-3 6 0,0 9 0,-1 8 128,0 8 0,1 5 128,0 5 0,0 1 0,1 0 0,0-2 127,0-5-127,1-5 0,0-4-128,0-8 128,1-6-128,1-7 0,0-7-128,1-6 0,0-5 0,0-4 0,1-2-128,2 0 128,-1 3-128,0 3 128,-1 3-128,-1 4 0,-1 2 0,-1 4 128,-2 3 0,-1 3 0,0 5 0,0 4 0,0 5 0,1 6 0,0 3 0,-1 3 128,1 0-128,-1-1 128,0-2-256,0-3 0,-1-4-767,2-3-1,-1-2-9984,1-4 6400</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6.003"/>
    </inkml:context>
    <inkml:brush xml:id="br0">
      <inkml:brushProperty name="width" value="0.1" units="cm"/>
      <inkml:brushProperty name="height" value="0.6" units="cm"/>
      <inkml:brushProperty name="color" value="#CC9900"/>
      <inkml:brushProperty name="inkEffects" value="pencil"/>
    </inkml:brush>
  </inkml:definitions>
  <inkml:trace contextRef="#ctx0" brushRef="#br0">14 272 9088,'0'0'0,"0"0"128,0 0 128,0 0 128,0 0 128,0 0 128,0 0 0,0 0-128,0 0 0,0 0-128,0 0 128,0 0-128,0 0 0,0 0-128,0 0 128,0 0-128,0 0 0,0 0-128,0 0 128,0 0-128,0 0 0,-1-6 0,-2-7 0,0-7-1,-1-6 1,2-4-128,2-1 128,1 1-128,1 1 128,2 4-128,0 3 0,0 5 0,1 4 0,0 6 0,-1 5 128,0 6-128,0 7 128,1 6 0,0 5 0,2 5 0,0 4 128,0 2-128,0-1 128,-1-1-128,-3-3 128,0-1-128,-3-3 0,0-2 0,0-4 0,0-3 0,1-4 0,1-3-128,0-5 128,0-5-128,1-6 128,0-6-128,3-4 128,1-4-128,3-3 0,0 0 0,2 0 0,-1 2 0,0 3 0,-1 2 0,-2 3 0,-1 3 0,-2 4 0,-2 4 0,-2 4 0,-2 6 0,0 4 0,-1 6 0,0 2 0,-1 3 0,1-1 128,-1 0-128,1-1 0,0-2 0,1-3 0,0 1 0,0-1 128,0-2-128,0-2 0,0-5 0,0-6 0,1-6 0,0-6 0,1-5 0,2-5 0,2-4-128,1-3 128,2-2-128,-1 3 128,0 1-128,-1 5 128,-1 4 0,-2 5 0,-2 6 0,-1 7 0,-3 6 0,0 7 0,-3 4 0,0 6 0,-3 2 0,0 3 128,0 1-128,1 0 128,1 0-128,1-2 128,1-4-128,1-3 128,3-5-128,1-6 128,1-7-128,0-8 128,2-7-128,-1-7 0,1-6 0,0-2 0,0-3 0,2 0 0,0 4 0,1 3 0,-1 5 0,0 4 0,-1 5 0,0 4 0,-3 4 0,-1 5 0,-1 6 0,-1 5 0,-2 6 0,-2 3 128,0 3 0,-1 0 0,0-2-128,1-2 128,0-3-128,1-5 128,2-4-128,2-6 0,1-7 0,3-6 0,0-5 0,3-5 0,1-3 0,1 1 0,1 3-128,0 3 128,-2 6-128,0 5 128,-1 5-128,-1 4 128,0 2-128,-2 2 128,1-1-128,-2 1 0,0-2-768,-1 0 128,0-1-384,-2 0 1,0-1-10369,-1 0 6784</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7.535"/>
    </inkml:context>
    <inkml:brush xml:id="br0">
      <inkml:brushProperty name="width" value="0.1" units="cm"/>
      <inkml:brushProperty name="height" value="0.6" units="cm"/>
      <inkml:brushProperty name="color" value="#CC9900"/>
      <inkml:brushProperty name="inkEffects" value="pencil"/>
    </inkml:brush>
  </inkml:definitions>
  <inkml:trace contextRef="#ctx0" brushRef="#br0">1 270 12032,'0'0'0,"0"0"0,0 0 0,0 0 0,0 0 128,1-4-128,2-5 128,1-3-128,-1-5 128,1-4-128,-1-2 128,-1-1 0,-1-1 0,0-1-128,-1 1 128,0 2-128,1 3 128,0 4-128,0 4 128,0 4 0,0 4 0,-1 4 0,0 6 128,1 5 0,0 7 0,2 5 128,0 4 0,0 4-128,0 2 0,0 0 0,0-3 0,1-4 0,-1-3 127,0-6-255,-1-5 128,0-5-128,-2-5 128,1-7-128,0-6 0,3-7-128,2-4 128,0-4-128,1-3 0,-1 0 0,-1 0 0,0 2 0,-1 1 0,-1 4-128,0 6 128,-1 6-128,-1 7 128,0 7 0,-1 7 0,-1 6 0,1 5 0,1 4 0,0 2 128,1 1 0,1 1 0,0-3 0,2-3 0,-1-4 0,-1-6 0,0-4 0,0-7 0,0-5-128,1-6 128,0-5-128,0-5 128,0-2-128,0-2 0,-1 0 0,-1 1 0,-1 3 0,1 3 0,-1 3 0,0 4 0,-1 2 0,0 5 0,1 6 0,0 5 0,0 6 0,2 7 128,0 5 0,2 3 0,1 3 0,1-1 0,1-3 0,-2-4 128,0-5-128,-2-6 0,-1-6 0,-1-8 0,-2-7-128,0-6 0,-1-6 0,-1-6 0,0-4 0,0-4 0,0-4-128,-1 1 128,0 0-128,-1 4 0,1 4 0,-1 6 0,1 5 0,0 5 0,1 5-128,1 4 128,0 4 0,0 6 128,0 5 0,0 6 0,1 4 0,1 4 0,0 2 0,1 0 0,0-1 0,1-2 0,-1-3 0,0-4 0,-1-4 0,0-8 0,-1-7-512,-1-6 128,-1-7-640,-2-4 129,1-1-10753,-1 2 6912</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8.930"/>
    </inkml:context>
    <inkml:brush xml:id="br0">
      <inkml:brushProperty name="width" value="0.1" units="cm"/>
      <inkml:brushProperty name="height" value="0.6" units="cm"/>
      <inkml:brushProperty name="color" value="#CC9900"/>
      <inkml:brushProperty name="inkEffects" value="pencil"/>
    </inkml:brush>
  </inkml:definitions>
  <inkml:trace contextRef="#ctx0" brushRef="#br0">24 115 7808,'0'0'0,"0"0"128,0 0 128,0 0 128,0 0 128,0 5 128,0 4 0,0 2 128,1 1 0,0 1-128,-1-2 0,0-1 0,-1-1 0,0-2-256,0-2 128,-1-1-128,1-1 0,-1-2-128,1-2-1,0-5-127,0-3 128,0-4-128,0-4 0,0-3 0,-1-1 0,0-3-128,1 1 128,1 2-128,1 3 128,0 2-128,0 3 0,0 4 0,-1 5 0,0 5 0,-1 5 128,-2 7-128,1 6 128,-1 7-128,1 6 128,4 5 0,1 1 0,1-2-128,0-3 128,-1-4-128,-1-7 128,-2-5 0,0-7 0,-1-6 0,0-6 0,1-6-128,2-5 128,1-3-128,-1-4 0,0-5 0,-1-3 0,0-4 0,1 1 0,1 0 0,0 4 0,1 4 0,-2 5 0,0 5 0,-1 5 0,0 7 0,-1 7 0,0 10 0,0 7 128,2 7 0,0 6 0,1 2 0,2 1 0,0-3 0,0-3 0,0-5 0,-1-7 0,-1-5 0,0-6 0,0-9-128,0-7 128,-2-8-128,1-6 0,-1-7 0,0-5 0,0-3 0,1 0 0,-1 1 0,0 4 0,-1 5 0,-1 4 0,0 6 0,0 3 0,1 5-128,0 3 128,2 5 0,-1 5 0,0 7 0,0 5 0,-1 6 0,0 2 0,0 3 0,1-2 0,0-3 0,0-3 128,1-5-128,0-5 128,0-7-128,1-7 128,0-7-128,1-8 0,1-5 0,0-3 0,0-1-128,1 2 128,1 5-128,-2 7 128,0 8-128,-1 7 128,-2 7-256,1 6 0,-1 2-1024,0 1 128,0 0-11519,1-4 7551</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1.082"/>
    </inkml:context>
    <inkml:brush xml:id="br0">
      <inkml:brushProperty name="width" value="0.05" units="cm"/>
      <inkml:brushProperty name="height" value="0.05" units="cm"/>
    </inkml:brush>
  </inkml:definitions>
  <inkml:trace contextRef="#ctx0" brushRef="#br0">7 247 6912,'5'0'22,"15"-3"612,-19 3-611,-1-1-1,1 1 0,-1-1 1,1 0-1,-1 1 0,0-1 0,1 0 1,-1 0-1,0 1 0,0-1 1,1 0-1,-1 0 0,0 1 1,0-1-1,0 0 0,0 0 0,0 0 1,0 1-1,0-1 0,0 0 1,0 0-1,-1 0 0,1 1 1,0-1-1,0 0 0,-1 0 0,0-3 68,1-1 0,0 1 0,1 0 0,-1 0 0,0 0 0,1-1 0,0 1 0,0 0 0,0 0 0,1 0 0,3-7 0,0 1 120,0 1 0,0-1 0,12-12 0,-12 16-65,1 0 1,-1 1-1,2 0 0,6-5 0,-2 2 25,-36 55 364,-61 66-1,77-106-438,5-10 71,4 1-150,0 1-1,0 0 0,0 0 0,0 0 1,0-1-1,0 1 0,0 0 1,0 0-1,1 0 0,-1-1 0,0 1 1,1 0-1,-1 0 0,2-1 1,3-7-10,9-17 146,1 2 0,0 0 0,2 1-1,1 0 1,29-27 0,-24 36-21,-19 12-79,0 0 0,0 0 0,-1 0-1,1-1 1,-1 1 0,1-1 0,-1 0-1,3-4 1,-5 6-30,-17 6-3350</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1.854"/>
    </inkml:context>
    <inkml:brush xml:id="br0">
      <inkml:brushProperty name="width" value="0.05" units="cm"/>
      <inkml:brushProperty name="height" value="0.05" units="cm"/>
    </inkml:brush>
  </inkml:definitions>
  <inkml:trace contextRef="#ctx0" brushRef="#br0">3 611 12160,'-2'-32'0,"2"24"46,2 10 71,-2-2-111,0 0-1,0 0 1,0 0 0,0-1 0,0 1 0,0 0-1,0 0 1,0 0 0,0-1 0,0 1 0,1 0 0,-1 0-1,0 0 1,0 0 0,0-1 0,0 1 0,0 0-1,0 0 1,0 0 0,0 0 0,1-1 0,-1 1 0,0 0-1,0 0 1,0 0 0,0 0 0,0 0 0,1 0-1,-1 0 1,0 0 0,0-1 0,0 1 0,1 0-1,-1 0 1,0 0 0,0 0 0,0 0 0,1 0 0,-1 0-1,0 0 1,0 0 0,0 0 0,0 0 0,1 0-1,-1 0 1,0 0 0,0 1 0,0-1 0,1 0-1,-1 0 1,0 0 0,0 0 0,0 0 0,0 0 0,1 0-1,-1 0 1,0 1 0,0-1 0,0 0 0,7-37 646,-3-1 0,-1 0 0,-2-57 1,-1 14-169,1 7-55,-1 19 167,10-74 0,-5 109-313,-2 17-110,-2 15-96,4 148-45,0-92 0,-4 0 0,-13 130 0,8-194-42,0-13-17,-2-13-42,-8-74-530,8 32-2706,3 26-6124</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3.467"/>
    </inkml:context>
    <inkml:brush xml:id="br0">
      <inkml:brushProperty name="width" value="0.05" units="cm"/>
      <inkml:brushProperty name="height" value="0.05" units="cm"/>
    </inkml:brush>
  </inkml:definitions>
  <inkml:trace contextRef="#ctx0" brushRef="#br0">2 786 3328,'4'-16'4808,"-2"2"-3451,-4-9-545,0 0 1,3-31-1,-1-24-198,-4 9-53,4-1 1,11-100 0,-9 147-380,2 0 1,0 1-1,2 0 1,0 0-1,2 0 1,0 1-1,1 0 1,22-35 0,-29 53-158,0 0 1,0 0 0,0 1 0,1-1 0,-1 1 0,1-1 0,0 1 0,0 0-1,-1 0 1,1 0 0,0 1 0,1-1 0,-1 1 0,0 0 0,0 0 0,1 0-1,-1 0 1,5-1 0,-5 3-12,0-1-1,0 0 1,-1 0-1,1 1 1,0 0-1,0 0 1,0 0-1,0 0 1,-1 0-1,1 0 1,0 0 0,-1 1-1,1 0 1,-1-1-1,0 1 1,1 0-1,-1 0 1,0 0-1,0 1 1,0-1-1,2 4 1,7 12 24,-1 0 0,0 1 1,-1 0-1,-2 0 0,0 1 1,-1-1-1,0 2 0,-2-1 0,2 24 1,1 30 122,-4 88 0,-3-117-98,0 5-57,2-17-146,-2 1-1,-2-1 1,-10 60 0,11-92-557</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4.505"/>
    </inkml:context>
    <inkml:brush xml:id="br0">
      <inkml:brushProperty name="width" value="0.05" units="cm"/>
      <inkml:brushProperty name="height" value="0.05" units="cm"/>
    </inkml:brush>
  </inkml:definitions>
  <inkml:trace contextRef="#ctx0" brushRef="#br0">229 121 5632,'0'0'256,"0"2"64,-2 6 109,1-1-1,-1 1 1,0-1 0,-1 0 0,0 0-1,0 0 1,0 0 0,-1 0 0,-4 6-1,6-11-329,-1 1-1,1-1 0,0 0 0,-1 0 0,1 0 0,-1 0 0,1 0 1,-1 0-1,0 0 0,0-1 0,0 0 0,0 1 0,0-1 0,0 0 1,0-1-1,-1 1 0,1-1 0,0 1 0,0-1 0,-1 0 0,1 0 1,0 0-1,0 0 0,-6-2 0,3 1-3,-1-1-1,0 0 1,1 0 0,-1-1-1,1 1 1,-1-2 0,1 1 0,0-1-1,1 1 1,-1-2 0,0 1-1,1-1 1,0 1 0,0-1 0,-5-7-1,8 8-57,-1 0 0,1 0-1,0 0 1,0 0 0,0 0-1,1 0 1,0 0 0,-1-1-1,1 1 1,1 0 0,-1-1-1,1 1 1,-1-1 0,1 1-1,1-1 1,-1 1 0,1-1-1,-1 1 1,1 0 0,0-1-1,1 1 1,-1 0 0,1 0-1,4-8 1,-3 8-20,0 0 0,0 0-1,0 0 1,0 1 0,0-1 0,1 1 0,0 0 0,0 0-1,0 0 1,0 1 0,0-1 0,0 1 0,1 0 0,-1 0-1,1 1 1,-1-1 0,1 1 0,0 0 0,0 0 0,-1 1-1,1-1 1,0 1 0,5 1 0,-2-1 4,-1 0 1,0 1-1,0 0 1,0 1-1,0-1 0,0 1 1,0 1-1,0-1 1,0 1-1,-1 0 1,0 1-1,1 0 0,-1 0 1,10 9-1,-9-5-1,0 1 1,0 0-1,-1 1 0,0-1 1,-1 1-1,0 0 0,-1 1 1,0-1-1,0 1 0,-1 0 1,-1-1-1,0 1 0,0 1 1,-1-1-1,0 0 0,-1 0 1,-1 0-1,0 1 0,0-1 1,-6 22-1,6-31-9,0 1 0,0 0-1,0-1 1,0 1 0,-1 0 0,1-1 0,-1 0 0,0 1 0,0-1 0,1 0-1,-1 0 1,-1 0 0,1 0 0,0 0 0,0-1 0,-1 1 0,1-1 0,-1 1-1,-4 1 1,1-2 4,1 1 0,-1-1 0,1-1 0,-1 1 0,1-1-1,-1 0 1,1 0 0,-1 0 0,-9-3 0,-3-1-58,1-1-1,0-1 1,0-1 0,0 0 0,-20-13-1,-2-6-3475</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5.932"/>
    </inkml:context>
    <inkml:brush xml:id="br0">
      <inkml:brushProperty name="width" value="0.05" units="cm"/>
      <inkml:brushProperty name="height" value="0.05" units="cm"/>
    </inkml:brush>
  </inkml:definitions>
  <inkml:trace contextRef="#ctx0" brushRef="#br0">0 273 6656,'8'-1'3,"17"-6"37,-24 7-37,0-1 1,0 1-1,-1 0 0,1 0 0,0-1 0,-1 1 0,1-1 0,0 1 0,-1-1 0,1 1 0,0-1 0,-1 1 0,1-1 0,-1 0 0,1 1 0,-1-1 0,0 0 0,1 1 0,-1-1 0,0 0 0,1 1 0,-1-1 0,0 0 0,0 0 0,0 0 0,1 1 0,-1-3 0,-1-4 108,1-1 1,1 0-1,-1 1 0,1-1 1,1 0-1,-1 1 1,1-1-1,1 1 0,-1 0 1,1 0-1,0 0 1,1 0-1,0 0 0,0 1 1,8-11-1,5-1 407,0 0-1,2 1 1,28-21-1,-10 8 239,-121 113 161,61-64-3200,12-10-4415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5.690"/>
    </inkml:context>
    <inkml:brush xml:id="br0">
      <inkml:brushProperty name="width" value="0.05" units="cm"/>
      <inkml:brushProperty name="height" value="0.05" units="cm"/>
    </inkml:brush>
  </inkml:definitions>
  <inkml:trace contextRef="#ctx0" brushRef="#br0">40 1234 7808,'98'-180'384,"-90"164"-179,-16 22 80,-125 175 3833,130-188-3350,4-13-544,2-1 0,1 0 0,6-22 0,0-2-96,-8 36-107,42-270 960,0-233 1195,-41 470-2095,1 1 0,3-1 0,1 1 0,14-41 0,-14 66-81,-4 12 0,-3 11 0,-1-7 0,5 112-213,-4-1 0,-19 148-1,-4-125 172,-6-1-1,-47 131 0,36-123 43,49-196 0,5-67 0,-5 37 0,27-296-1935,-18 164 31,-18 215 1791,7-57-4965,7 24-2211,-15 34 7251,0 1-1,0-1 1,0 1-1,1-1 1,-1 1 0,0 0-1,1-1 1,-1 1-1,0-1 1,1 1 0,-1 0-1,0-1 1,1 1-1,-1 0 1,1 0 0,-1-1-1,0 1 1,1 0-1,-1 0 1,1 0 0,-1-1-1,1 1 1,-1 0-1,1 0 1,10 9 38</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6.878"/>
    </inkml:context>
    <inkml:brush xml:id="br0">
      <inkml:brushProperty name="width" value="0.05" units="cm"/>
      <inkml:brushProperty name="height" value="0.05" units="cm"/>
    </inkml:brush>
  </inkml:definitions>
  <inkml:trace contextRef="#ctx0" brushRef="#br0">1 601 10368,'2'-6'0,"-2"5"0,0 0 0,0 0 0,0 0 0,0 0 0,1 0 0,-1 0 0,0 0 0,1 0 0,-1 0 0,1 0 0,-1 0 0,1 0 0,-1 0 0,1 1 0,0-1 0,0-1 0,1 2 0,-10-45 384,7 30-284,1 0 1,0 0 0,1 0 0,0 0-1,2 0 1,-1 0 0,10-27-1,0-10 119,-4 12 37,-2-1 0,1-72 0,-6 96-37,-2 1 0,0 0 1,0-1-1,-2 1 1,0 0-1,-9-25 1,16 87 278,-4-26-463,6 82 143,1 180 519,-9-254-511,-2 0 1,0-1 0,-16 54-1,20-81-186,0 0 0,0 1-1,0-1 1,0 0 0,0 0-1,0 0 1,0 0 0,0 0 0,0 0-1,0 1 1,0-1 0,0 0-1,0 0 1,-1 0 0,1 0 0,0 0-1,0 0 1,0 0 0,0 1-1,0-1 1,0 0 0,0 0 0,0 0-1,0 0 1,0 0 0,0 0-1,0 0 1,-1 0 0,1 0-1,0 0 1,0 0 0,0 0 0,0 1-1,0-1 1,0 0 0,0 0-1,-1 0 1,1 0 0,0 0 0,0 0-1,0 0 1,0 0 0,0 0-1,0 0 1,0 0 0,-1 0 0,1 0-1,0 0 1,0 0 0,0 0-1,0-1 1,0 1 0,0 0 0,0 0-1,-1 0 1,1 0 0,0 0-1,0 0 1,0 0 0,0 0-1,0 0 1,0 0 0,0 0 0,0-1-1,0 1 1,0 0 0,0 0-1,-1 0 1,-4-14-103,-3-18-520,7 8-1660,-1-1-6570</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8.920"/>
    </inkml:context>
    <inkml:brush xml:id="br0">
      <inkml:brushProperty name="width" value="0.05" units="cm"/>
      <inkml:brushProperty name="height" value="0.05" units="cm"/>
    </inkml:brush>
  </inkml:definitions>
  <inkml:trace contextRef="#ctx0" brushRef="#br0">12 842 9728,'35'-5'768,"-49"-6"2026,10 2-2595,0 0 0,1 0 1,0-1-1,1 1 0,0-1 0,0 1 0,1-1 0,0-17 0,-2-16 120,-3-53 186,5 0 1,16-153-1,-13 232-449,2-1-1,0 1 1,1 0 0,1 0 0,0 0 0,1 1-1,1 0 1,1 0 0,0 1 0,1 0 0,0 1-1,14-15 1,-21 27-53,-1 0 1,1 0-1,0 1 0,0-1 0,-1 1 1,1 0-1,0 0 0,0 0 0,0 0 1,0 0-1,1 1 0,-1-1 0,0 1 0,0 0 1,0 0-1,0 0 0,1 1 0,-1-1 1,0 1-1,0-1 0,0 1 0,0 0 1,0 0-1,0 0 0,0 1 0,-1-1 1,4 3-1,4 1 5,0 1 1,0 0-1,-1 1 0,0 0 1,-1 0-1,11 12 0,-7-5-2,-1 2-1,-1-1 0,-1 1 1,0 0-1,-1 1 0,8 24 1,-5-7 17,-1 0 0,7 49 0,-7-7 94,-4 0 1,-2 1-1,-13 141 0,11-192-1118,1-15-2605</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9.786"/>
    </inkml:context>
    <inkml:brush xml:id="br0">
      <inkml:brushProperty name="width" value="0.05" units="cm"/>
      <inkml:brushProperty name="height" value="0.05" units="cm"/>
    </inkml:brush>
  </inkml:definitions>
  <inkml:trace contextRef="#ctx0" brushRef="#br0">219 407 6528,'0'0'5376,"-5"1"-4886,-6-1-319,1 0-1,0 0 1,-1-1 0,1 0-1,0-1 1,0 0-1,0-1 1,0 0-1,0-1 1,0 0 0,1 0-1,-11-7 1,15 8-118,-1-1-1,1 0 1,0-1 0,0 1 0,0-1 0,1 0 0,0 0 0,0 0 0,0-1-1,0 0 1,1 1 0,0-1 0,0-1 0,1 1 0,-1 0 0,1 0 0,1-1 0,-1 0-1,1 1 1,0-14 0,1 10-2,1 0 1,0 0-1,0 0 0,1 0 1,1 1-1,-1-1 0,2 0 1,-1 1-1,1 0 0,1 0 1,0 0-1,0 0 0,0 1 1,12-12-1,-10 11-28,1 0 0,0 1-1,1 0 1,0 1 0,0 0 0,1 0 0,-1 1 0,1 0-1,1 1 1,-1 0 0,1 1 0,17-5 0,-20 8-8,1 0 1,-1 0 0,0 1-1,0 1 1,0-1-1,0 1 1,0 0-1,0 1 1,0 0 0,0 0-1,-1 1 1,1 0-1,-1 0 1,1 1-1,-1 0 1,-1 0 0,1 1-1,0 0 1,-1 0-1,0 0 1,0 1-1,-1 0 1,1 0 0,4 7-1,-6-8-4,-1 0 0,1 0 1,-1 1-1,0-1 0,0 1 0,0 0 0,-1 0 0,0-1 1,0 2-1,-1-1 0,1 0 0,-1 0 0,-1 0 0,1 1 1,-1-1-1,0 0 0,0 1 0,-1-1 0,0 0 0,0 0 1,-1 0-1,1 1 0,-1-1 0,-1-1 0,1 1 0,-1 0 1,0-1-1,0 1 0,-1-1 0,1 0 0,-7 6 0,2-3-277,0-1-1,-1 0 0,0 0 1,-1-1-1,1 0 1,-1-1-1,-1 0 0,1-1 1,0 0-1,-1 0 0,0-1 1,0-1-1,0 1 0,0-2 1,0 0-1,-1 0 0,1-1 1,0 0-1,-21-4 0,14 1-7839</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1.179"/>
    </inkml:context>
    <inkml:brush xml:id="br0">
      <inkml:brushProperty name="width" value="0.05" units="cm"/>
      <inkml:brushProperty name="height" value="0.05" units="cm"/>
    </inkml:brush>
  </inkml:definitions>
  <inkml:trace contextRef="#ctx0" brushRef="#br0">1 395 5760,'3'-1'42,"-1"-1"1,1 1 0,0-1-1,-1 1 1,1-1 0,-1 0-1,0 0 1,1 0 0,-1-1-1,0 1 1,0 0 0,-1-1-1,1 1 1,0-1 0,-1 0-1,0 1 1,1-1 0,-1 0-1,0 0 1,0-3 0,11-23 415,2 1-1,0 1 1,2 1 0,30-40 0,-19 29-3,22-42 1,-11 27 312,-38 52-640,-6 30 277,-57 151-64,50-140-599,-9 27-535,7-22-3190,12-37-49</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1.704"/>
    </inkml:context>
    <inkml:brush xml:id="br0">
      <inkml:brushProperty name="width" value="0.05" units="cm"/>
      <inkml:brushProperty name="height" value="0.05" units="cm"/>
    </inkml:brush>
  </inkml:definitions>
  <inkml:trace contextRef="#ctx0" brushRef="#br0">0 894 4736,'8'-12'102,"0"0"1,-1 0-1,0 0 1,-1-1-1,0 0 0,-1 0 1,-1-1-1,0 1 1,4-27-1,-3-9 613,-1-76 0,-2 36-119,6-35 207,-2 41-587,-2 0 0,-9-84 0,2 148 466,3 41 63,0-7-764,6 151 1093,-2 54-612,-4-216-456,-25 344 479,24-345-461,1 1 4,0-1 0,-1 0 0,0 0 0,1 0 1,-1 1-1,0-1 0,-1 0 0,1 0 1,0 0-1,-1 0 0,-3 4 0,5-7-29,0 0 0,-1 0-1,1 0 1,0 0 0,-1 0 0,1 0-1,0 0 1,-1 0 0,1 0-1,0-1 1,0 1 0,-1 0 0,1 0-1,0 0 1,0 0 0,-1-1-1,1 1 1,0 0 0,0 0-1,-1-1 1,1 1 0,0 0 0,0 0-1,0-1 1,0 1 0,-1 0-1,1 0 1,0-1 0,0 1 0,0 0-1,0-1 1,0 1 0,0 0-1,0-1 1,0 1 0,0 0 0,0 0-1,0-1 1,0 1 0,0 0-1,0-1 1,0 1 0,0 0 0,0-1-1,-1-17-110,9-113-3430,-5 92-2580</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4.087"/>
    </inkml:context>
    <inkml:brush xml:id="br0">
      <inkml:brushProperty name="width" value="0.05" units="cm"/>
      <inkml:brushProperty name="height" value="0.05" units="cm"/>
    </inkml:brush>
  </inkml:definitions>
  <inkml:trace contextRef="#ctx0" brushRef="#br0">0 629 10624,'6'-22'0,"-3"20"299,0 7 409,0 0 341,1-15-417,0-37 158,-2-70 1,-3 75-543,2 1 0,10-66 0,-5 74-125,18-56 0,-20 79-75,0 0 0,1 0 0,0 0 0,1 1 0,0 0 0,0 0-1,0 0 1,1 1 0,13-12 0,-17 17-35,1 1-1,-1-1 1,1 1 0,0 0-1,-1 0 1,1 0 0,0 0-1,0 1 1,0 0-1,0-1 1,1 1 0,-1 1-1,0-1 1,0 1 0,1 0-1,-1 0 1,0 0-1,0 0 1,1 1 0,-1 0-1,0-1 1,0 2 0,0-1-1,0 0 1,0 1 0,0 0-1,0 0 1,0 0-1,-1 0 1,1 1 0,4 3-1,0 1 11,0 0 1,-1 0-1,1 0 0,-1 1 0,-1 0 1,0 0-1,0 1 0,0-1 0,-1 1 0,-1 1 1,8 18-1,-4 15 28,-1 1 0,-2 0 0,-2 0 1,-3 46-1,-2-32 13,-2 0 0,-18 84 0,21-134-360,-2 6 150,2-5-3508</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4.926"/>
    </inkml:context>
    <inkml:brush xml:id="br0">
      <inkml:brushProperty name="width" value="0.05" units="cm"/>
      <inkml:brushProperty name="height" value="0.05" units="cm"/>
    </inkml:brush>
  </inkml:definitions>
  <inkml:trace contextRef="#ctx0" brushRef="#br0">199 337 10752,'23'-1'0,"-23"1"0,0 0 0,0 0 0,0-1 0,1 1 0,-1 0 0,0 0 0,0 0 0,0-1 0,0 1 0,0 0 0,0 0 0,0 0 0,-1-1 0,1 1 0,0 0 0,0 0 0,0 0 0,0-1 0,0 1 0,0 0 0,0 0 0,0 0 0,0-1 0,-1 1 0,1 0 0,0 0 0,0 0 0,0 0 0,0 0 0,-1-1 0,1 1 0,0 0 0,0 0 0,0 0 0,-1 0 0,1 0 0,0 0 0,0 0 0,0 0 0,-1 0 0,1 0 0,0 0 0,0 0 0,0 0 0,-1 0 0,1 0 0,-11-6 0,-15-1 87,6 2 307,0-1-1,0 0 1,-33-18 0,48 22-332,1-1 0,-1 0 0,1 0 0,0 0 0,0 0 0,0-1 0,1 1 0,-1-1 0,1 0 0,0 0 1,0-1-1,0 1 0,1 0 0,-1-1 0,1 0 0,0 0 0,1 1 0,-1-1 0,1 0 0,-1-8 0,1 8-7,0 0 0,1 0 0,0-1 0,0 1 0,0 0 0,1-1 0,0 1 0,0 0 0,0 0 0,1 0 0,-1 0 0,1 0 0,0 0 0,1 0-1,-1 1 1,5-6 0,-1 3 10,1 0-1,-1 0 1,1 1-1,1 0 1,-1 1-1,1 0 1,0 0-1,12-5 1,-7 3-24,0 2 0,0 0 0,0 0 0,1 2 0,0-1 0,0 2 0,0 0 0,0 0 0,0 1 0,16 2 0,-26-1-27,1 0 0,0 1-1,-1 0 1,1-1 0,0 2-1,-1-1 1,0 0 0,1 1-1,-1 0 1,0 0 0,0 0-1,0 1 1,0-1 0,0 1 0,0 0-1,-1 0 1,1 1 0,-1-1-1,0 0 1,0 1 0,0 0-1,-1 0 1,1 0 0,-1 0 0,0 0-1,0 1 1,0-1 0,-1 0-1,1 1 1,-1-1 0,0 1-1,-1 0 1,1 6 0,0-5 2,-1 1 1,0-1 0,0 0-1,0 0 1,-1 1 0,0-1-1,0 0 1,-1 0-1,0 0 1,0 0 0,0 0-1,-1-1 1,0 1-1,0 0 1,0-1 0,0 0-1,-1 0 1,0 0 0,0 0-1,-1-1 1,1 0-1,-1 0 1,0 0 0,0 0-1,0-1 1,-1 1-1,-7 2 1,1 0-35,-1-2 1,1 0-1,-1 0 0,0-1 0,0-1 1,0 0-1,0-1 0,-1 0 0,1-1 1,0-1-1,0 0 0,-14-3 0,13 1-2136,-1 0-7595</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6.235"/>
    </inkml:context>
    <inkml:brush xml:id="br0">
      <inkml:brushProperty name="width" value="0.05" units="cm"/>
      <inkml:brushProperty name="height" value="0.05" units="cm"/>
    </inkml:brush>
  </inkml:definitions>
  <inkml:trace contextRef="#ctx0" brushRef="#br0">34 261 5248,'11'-9'673,"1"-2"-1,-2 1 1,1-1 0,-2-1 0,1 0-1,9-16 1,-10 14-416,1 0 0,0 1 0,1 0 0,0 1-1,15-12 1,-14 14-71,-6 4-35,1 0 0,-1 1 1,1 0-1,0 0 0,0 1 1,1 0-1,-1 0 0,1 0 1,0 1-1,0 0 0,0 1 1,0 0-1,14-2 0,-24 5-100,-1 0-1,0 1 1,1-1-1,-1 1 1,1-1 0,-1 1-1,1 0 1,0-1-1,0 1 1,-3 4-1,-6 4 56,-25 18 148,-51 53 0,62-54 35,-1-2 0,-2-1 0,-52 35 0,116-98 730,64-69-780,-72 85-277,0 1 1,49-29-1,-14 16-4350,-48 28-4145</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7.010"/>
    </inkml:context>
    <inkml:brush xml:id="br0">
      <inkml:brushProperty name="width" value="0.05" units="cm"/>
      <inkml:brushProperty name="height" value="0.05" units="cm"/>
    </inkml:brush>
  </inkml:definitions>
  <inkml:trace contextRef="#ctx0" brushRef="#br0">99 383 5888,'-14'-26'21,"14"26"-18,0 0 0,0 0-1,0 0 1,0 0 0,0 0 0,0 0-1,0 0 1,0-1 0,0 1 0,0 0-1,0 0 1,-1 0 0,1 0 0,0 0-1,0 0 1,0 0 0,0 0 0,0 0-1,0 0 1,0 0 0,0 0 0,0 0-1,0 0 1,0-1 0,0 1 0,-1 0-1,1 0 1,0 0 0,0 0 0,0 0 0,0 0-1,0 0 1,0 0 0,0 0 0,0 0-1,0 0 1,-1 0 0,1 0 0,0 0-1,0 0 1,0 0 0,0 0 0,0 1-1,0-1 1,0 0 0,0 0 0,0 0-1,0 0 1,-1 0 0,1 0 0,0 0-1,0 0 1,0 0 0,0 0 0,0 0-1,0 0 1,0 0 0,0 0 0,0 1-1,0-1 1,0 0 0,0 0 0,0 0-1,0 0 1,0 0 0,0 0 0,0 0-1,0 1 1,-2 11 268,2 13 804,1-6 972,-3-33-547,-5-24-738,3 25-642,-41-159 657,37 136-564,3 0 0,-4-68 0,25 142-85,-7-10-54,-1 1-1,-2 0 1,4 39 0,-1 92 369,-7-104-29,-5-115-389,-4-89-412,8 50-2941,0 70-3840</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9.098"/>
    </inkml:context>
    <inkml:brush xml:id="br0">
      <inkml:brushProperty name="width" value="0.05" units="cm"/>
      <inkml:brushProperty name="height" value="0.05" units="cm"/>
    </inkml:brush>
  </inkml:definitions>
  <inkml:trace contextRef="#ctx0" brushRef="#br0">7 544 8576,'6'-3'25,"-4"3"58,-1-1 0,1 1 0,0-1 0,0 0-1,-1 0 1,1 0 0,0 0 0,-1 0-1,1 0 1,-1 0 0,1 0 0,1-2 0,-3 1-13,0 0 0,1 0 0,-1 1 0,0-1 1,0 0-1,0 0 0,0 0 0,-1 1 0,1-1 0,0 0 1,-1 1-1,1-1 0,-1 0 0,-1-2 0,-6-20 263,2 1 0,0-1 0,2 1-1,1-1 1,0-1 0,2 1 0,1 0 0,1 0-1,7-48 1,-4 51-207,2-1-1,12-34 1,-15 47-83,2-1 1,-1 1-1,1 0 1,0 0-1,1 1 1,0 0-1,0 0 1,9-8-1,-12 13-32,-1 1-1,1-1 0,0 1 1,0 0-1,0 0 1,0 0-1,0 0 0,0 1 1,0-1-1,1 1 1,-1 0-1,1 0 0,-1 0 1,1 0-1,-1 1 1,1-1-1,-1 1 1,1 0-1,0 0 0,-1 0 1,1 1-1,-1-1 1,1 1-1,-1 0 0,1 0 1,-1 0-1,1 0 1,-1 1-1,0 0 0,0-1 1,0 1-1,0 0 1,0 0-1,0 1 0,0-1 1,-1 0-1,1 1 1,-1 0-1,1 0 0,1 3 1,4 6 74,-2 0 0,1 0-1,-2 0 1,1 1 0,-2 0 0,0 0 0,4 21 0,-2 4 269,2 56-1,-8-58-233,-2-1-1,-2 1 0,-1 0 1,-12 43-1,9-45-182,8-26-561,3-9-322,5-10-2412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6.526"/>
    </inkml:context>
    <inkml:brush xml:id="br0">
      <inkml:brushProperty name="width" value="0.05" units="cm"/>
      <inkml:brushProperty name="height" value="0.05" units="cm"/>
    </inkml:brush>
  </inkml:definitions>
  <inkml:trace contextRef="#ctx0" brushRef="#br0">1 1425 14080,'15'-18'27,"-1"2"-28,21-33-1,-31 42 142,0 0-1,-1-1 1,1 1-1,-2-1 1,1 0-1,-1 1 1,0-1-1,1-13 1,4-237 1393,-1 2-1253,35-307 317,-39 534-592,6-48 23,-7 70-46,1 0 0,-1 0 0,1 0 0,1 0 1,0 0-1,0 1 0,0-1 0,4-6 0,-6 13 15,-1-1 0,0 0 0,0 1 0,1-1 0,-1 1 0,0 0 0,0-1 0,1 1 0,-1-1 0,1 1 0,-1-1 0,0 1 0,1 0 0,-1-1 0,1 1 0,-1 0 0,1-1 0,-1 1 0,1 0 0,-1 0 0,1 0 0,-1-1 0,1 1 0,-1 0 0,1 0 0,-1 0 0,1 0 0,0 0 0,-1 0 0,1 0 0,5 16-33,-6 34-25,-1-46 38,-27 275-127,-13 31 20,2-23-17,58-452-599,4 28-2105,21-68-6050,-6 29 4525,-25 113 4376</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9.886"/>
    </inkml:context>
    <inkml:brush xml:id="br0">
      <inkml:brushProperty name="width" value="0.05" units="cm"/>
      <inkml:brushProperty name="height" value="0.05" units="cm"/>
    </inkml:brush>
  </inkml:definitions>
  <inkml:trace contextRef="#ctx0" brushRef="#br0">155 356 8192,'4'18'13,"0"1"-53,-4-19 47,0 0 1,-1 0-1,1 0 0,0 0 1,0 0-1,0 0 0,0 0 1,0 0-1,0 0 0,0 0 1,0 0-1,-1 0 0,1 0 1,0 0-1,0 0 0,0 0 1,0 0-1,0 0 0,0 0 1,0 0-1,-1 0 0,1 0 1,0 0-1,0 0 0,0 0 1,0 0-1,0 0 0,0 0 1,0 0-1,0 0 0,0 0 1,-1 0-1,1 1 0,0-1 1,0 0-1,0 0 0,0 0 1,0 0-1,0 0 0,0 0 1,0 0-1,0 0 0,0 0 1,0 1-1,0-1 0,0 0 1,0 0-1,0 0 0,0 0 1,0 0-1,0 0 0,0 0 1,0 1-1,0-1 0,0 0 1,-4-3 221,0 0 1,-1 0-1,1 0 1,0 0-1,-1 1 1,0 0-1,0 0 1,0 0-1,0 1 1,0-1-1,-6 0 1,7 2-163,-1-1 1,1 0-1,-1 0 0,1 0 1,0-1-1,0 1 1,0-1-1,0 0 1,0 0-1,0-1 1,0 1-1,1-1 0,-1 0 1,1 0-1,0 0 1,0 0-1,-5-6 1,4 1-53,1 1 0,0-1 0,0 0 0,1 0 0,0 0 1,0 0-1,1 0 0,0-1 0,0 1 0,1 0 0,0-1 1,0 1-1,1 0 0,0 0 0,1-1 0,0 1 0,0 0 0,6-12 1,-4 8 2,1 1 1,1-1 0,0 1-1,0 0 1,1 1 0,0-1-1,1 1 1,0 1 0,1 0-1,0 0 1,19-14 0,-24 20-17,1 0 1,-1 1 0,1 0 0,0 0 0,-1 0 0,1 0-1,0 0 1,0 1 0,0 0 0,1 0 0,-1 1-1,0-1 1,0 1 0,0 0 0,0 1 0,1-1 0,-1 1-1,0 0 1,0 0 0,0 1 0,0-1 0,0 1 0,-1 0-1,1 1 1,0-1 0,-1 1 0,0 0 0,1 0-1,-1 0 1,0 1 0,-1-1 0,1 1 0,3 4 0,-1-1 5,-1 0 0,1 0 1,-1 0-1,0 1 1,-1 0-1,0 0 1,0 0-1,-1 0 0,0 1 1,-1 0-1,1-1 1,-1 1-1,-1 0 0,0 0 1,0 0-1,-1 0 1,0 0-1,-2 12 1,0-13 6,0 0 0,-1-1 0,1 0 0,-2 1 0,1-1 0,-1 0 0,0-1 0,0 1 0,-1-1 0,0 0 0,0 0 0,0 0 0,-1 0 0,0-1 0,0 0 0,0-1 0,-1 1 0,1-1 0,-1 0 0,0-1 0,0 0 0,-1 0 0,1 0 0,-1-1 0,1 0 0,-10 1 0,11-3-172,-1 0-1,0 0 1,1-1 0,-1 0 0,1 0 0,0-1-1,-12-4 1,-7-1-3108,14 4-2601</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0.940"/>
    </inkml:context>
    <inkml:brush xml:id="br0">
      <inkml:brushProperty name="width" value="0.05" units="cm"/>
      <inkml:brushProperty name="height" value="0.05" units="cm"/>
    </inkml:brush>
  </inkml:definitions>
  <inkml:trace contextRef="#ctx0" brushRef="#br0">11 374 7040,'2'-8'154,"1"-1"0,0 1 1,0-1-1,1 1 0,0 0 0,1 0 1,-1 1-1,2-1 0,-1 1 0,1 0 1,0 1-1,12-12 0,58-66 905,-49 52-533,31-30 1,-41 49-271,0 0 0,21-12 0,10-7 256,-43 31-437,-11 11 47,-12 14 44,-57 75-135,-18 21 44,72-96-41,-45 45 109,59-62-95,-1 0 0,0 0 0,-1-1-1,0 0 1,1-1 0,-17 7 0,25-12-44,0 0-1,-1 1 0,1-1 1,0 0-1,-1 0 0,1 0 1,0 0-1,-1 0 1,1 0-1,0 0 0,-1 0 1,1 0-1,0 1 0,-1-2 1,1 1-1,-1 0 0,1 0 1,0 0-1,-1 0 1,1 0-1,0 0 0,-1 0 1,1 0-1,0 0 0,-1-1 1,1 1-1,0 0 0,0 0 1,-1 0-1,1-1 1,0 1-1,0 0 0,-1 0 1,1-1-1,0 1 0,0 0 1,0-1-1,-1 1 0,1 0 1,0 0-1,0-1 1,0 1-1,0 0 0,0-1 1,0 1-1,0-1 0,-1 1 1,1 0-1,0-1 0,0 1 1,0 0-1,1-1 1,-1 1-1,0 0 0,0-1 1,0 1-1,0 0 0,0-1 1,0 1-1,0 0 0,1-1 1,-1 1-1,0 0 1,0-1-1,0 1 0,1 0 1,-1-1-1,12-24 67,3 2-55,2 1 0,0 0 0,2 1 1,24-20-1,-13 10-91,-12 13-590,1 1 1,1 0-1,0 1 1,30-17-1,-28 21-6267</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1.662"/>
    </inkml:context>
    <inkml:brush xml:id="br0">
      <inkml:brushProperty name="width" value="0.05" units="cm"/>
      <inkml:brushProperty name="height" value="0.05" units="cm"/>
    </inkml:brush>
  </inkml:definitions>
  <inkml:trace contextRef="#ctx0" brushRef="#br0">25 548 9472,'-5'-10'-128,"1"0"0,0-1 0,1 0 0,0 0 0,1 0 0,-2-18 0,11-362 0,-4 327 256,13 115 512,-4 13-154,-4 0 0,-2 1 1,-3-1-1,-7 89 1,3-144-393,1-2 33,0 0 0,-1 0-1,0 0 1,0 0 0,-1 0-1,-3 8 1,1-13-64,-1-10-9,-1-10 0,2-15-840,2 1 0,1-50 0,1 45-632,0-7-4406</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3.087"/>
    </inkml:context>
    <inkml:brush xml:id="br0">
      <inkml:brushProperty name="width" value="0.05" units="cm"/>
      <inkml:brushProperty name="height" value="0.05" units="cm"/>
    </inkml:brush>
  </inkml:definitions>
  <inkml:trace contextRef="#ctx0" brushRef="#br0">1 541 8320,'0'0'2944,"2"-5"-2347,4-14-221,0 0 0,-1 0 0,-1-1 0,-1 0 0,0 0 0,-2 0 0,-1-35 0,-2 16 56,4-62 1,0 86-371,0 0 1,0 1-1,2-1 1,0 1 0,0 0-1,1 0 1,10-19-1,-11 28-57,0-1-1,0 1 1,1 0-1,-1 1 1,1-1-1,0 1 1,1 0-1,-1 0 1,1 1 0,-1-1-1,1 1 1,0 0-1,0 1 1,0 0-1,1 0 1,-1 0-1,1 0 1,-1 1-1,9 0 1,-6-1-1,-1 2 0,1-1 0,-1 2-1,1-1 1,0 1 0,-1 0 0,1 1 0,-1-1 0,0 2 0,1-1 0,-1 1 0,0 1 0,-1-1 0,11 7-1,-9-2 18,0 0 0,0 1 0,-1 0 0,0 0 0,-1 1 0,0 0 0,-1 0 0,0 1 0,0-1 0,-1 2 0,0-1 0,-1 0 0,4 20 0,-2-3 44,-1 0 0,-1 1 0,-1-1 0,-3 49 0,-9 86 20,9-163-97,0 0 0,0 0 0,0 0 0,0 0 0,1 0 0,-1 0 0,0 0 0,0 0 0,0 0 0,0 0 0,0 0 0,0-1 0,0 1 0,0 0 0,0 0 0,1 0 0,-1 0 0,0 0 0,0 0 0,0 0 0,0 0 0,0 0 0,0 0 0,0 0 0,0 0 0,0 0 0,1 0 0,-1 0 0,0 0 0,0 0 0,0 1 0,0-1 0,0 0 0,0 0 0,0 0 0,0 0 0,0 0 0,1 0 0,-1 0 0,0 0 0,0 0 0,0 0 0,0 0 0,0 0 0,0 0 0,0 1-1,0-1 1,0 0 0,0 0 0,0 0 0,0 0 0,0 0 0,0 0 0,0 0 0,0 0 0,0 0 0,0 1 0,0-1 0,0 0 0,0 0 0,0 0 0,0 0 0,0 0 0,0 0 0,0 0 0,0 0 0,0 1 0,0-1 0,0 0 0,7-8-1642,-4 5-117</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3.891"/>
    </inkml:context>
    <inkml:brush xml:id="br0">
      <inkml:brushProperty name="width" value="0.05" units="cm"/>
      <inkml:brushProperty name="height" value="0.05" units="cm"/>
    </inkml:brush>
  </inkml:definitions>
  <inkml:trace contextRef="#ctx0" brushRef="#br0">165 323 9344,'4'7'54,"-3"-6"-31,0 0 1,0 0 0,0 1-1,0-1 1,0 1-1,0-1 1,-1 0-1,1 1 1,-1-1-1,1 1 1,-1 0 0,1-1-1,-1 3 1,-22-24 488,6 4-290,-7-6 253,0-2 0,-31-43 0,49 59-424,0 0 0,0 0 0,1 0 0,0 0 0,1-1 0,0 1-1,0-1 1,0 0 0,2 0 0,-1 0 0,1 0 0,0 0 0,1-1-1,1-11 1,-1 19-36,0-1 1,1 1-1,-1-1 0,1 1 0,0-1 0,0 1 0,0 0 0,0-1 0,0 1 0,0 0 1,0 0-1,1 0 0,0 0 0,-1 0 0,1 0 0,0 1 0,0-1 0,2-2 0,0 2 2,0 0 0,0 0-1,1 0 1,-1 0-1,1 0 1,-1 1-1,1 0 1,-1 0-1,7 0 1,6 0 50,0 1 1,1 0-1,-1 1 0,23 6 1,-23-4-7,-1 0 1,0 2 0,0 0-1,0 1 1,-1 1 0,18 9 0,-28-13-45,-1-1 1,0 0 0,0 1 0,0 0 0,-1 0 0,1 0 0,-1 0 0,1 1 0,-1 0 0,0-1 0,-1 1 0,1 0 0,-1 0 0,1 1 0,-1-1 0,0 0 0,-1 1 0,1-1 0,-1 1 0,0-1 0,0 1 0,0 0 0,-1 0 0,0-1 0,0 1 0,0 8 0,-1-10-13,0 0 0,-1 0 0,1 0 0,0 0 0,-1 0 0,0-1 1,0 1-1,1-1 0,-1 1 0,-1-1 0,1 0 0,0 1 0,-1-1 0,1-1 0,-1 1 0,1 0 0,-1 0 0,0-1 1,0 0-1,0 1 0,1-1 0,-6 1 0,-9 3-67,0-1 1,-30 5-1,40-8 23,-68 5-3075,62-6-4310</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4.960"/>
    </inkml:context>
    <inkml:brush xml:id="br0">
      <inkml:brushProperty name="width" value="0.05" units="cm"/>
      <inkml:brushProperty name="height" value="0.05" units="cm"/>
    </inkml:brush>
  </inkml:definitions>
  <inkml:trace contextRef="#ctx0" brushRef="#br0">0 249 7424,'11'-5'437,"-14"14"544,-2-3 49,9-19-449,13-21 118,2 1-1,23-33 1,-13 23-299,-24 35-303,1 1 0,-1-1 0,2 1 1,-1 1-1,1-1 0,0 1 0,0 0 0,16-9 1,-20 16 123,-5 6-147,-5 7-7,-32 30 203,28-34-665,1 0 0,1 1-1,0 1 1,-13 21 0</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5.609"/>
    </inkml:context>
    <inkml:brush xml:id="br0">
      <inkml:brushProperty name="width" value="0.05" units="cm"/>
      <inkml:brushProperty name="height" value="0.05" units="cm"/>
    </inkml:brush>
  </inkml:definitions>
  <inkml:trace contextRef="#ctx0" brushRef="#br0">54 402 11648,'1'-5'128,"4"-21"2,-1-1 0,-2 1-1,0-1 1,-2 0 0,-1 1 0,-1-1 0,-1 1 0,-2-1 0,0 1 0,-15-39 0,11 11 107,7 42-59,4 37 26,2 26-81,-3 1 1,-2 0 0,-2 0-1,-13 64 1,11-99-124,2-31-209,4-28-584,1 6-1319,1-2-5376</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6.691"/>
    </inkml:context>
    <inkml:brush xml:id="br0">
      <inkml:brushProperty name="width" value="0.05" units="cm"/>
      <inkml:brushProperty name="height" value="0.05" units="cm"/>
    </inkml:brush>
  </inkml:definitions>
  <inkml:trace contextRef="#ctx0" brushRef="#br0">1 642 8832,'6'-26'21,"-6"26"-9,0 0 1,0 0-1,0 1 0,0-1 0,0 0 1,0 0-1,0 0 0,0 0 0,0 1 0,1-1 1,-1 0-1,0 0 0,0 0 0,0 1 1,0-1-1,0 0 0,0 0 0,0 0 1,0 0-1,0 0 0,1 1 0,-1-1 1,0 0-1,0 0 0,0 0 0,0 0 1,0 0-1,1 0 0,-1 0 0,0 0 0,0 1 1,0-1-1,0 0 0,1 0 0,-1 0 1,0 0-1,0 0 0,0 0 0,0 0 1,1 0-1,-1 0 0,0 0 0,0 0 1,0 0-1,1 0 0,-1 0 0,0 0 1,0-1-1,0 1 0,0 0 0,1 0 1,-1 0-1,0 0 0,0 0 0,0 0 0,0 0 1,0 0-1,1-1 0,-1 1 0,0 0 1,0 0-1,0 0 0,0 0 0,0 0 1,0-1-1,0 1 0,0 0 0,1 0 1,-1-1-1,4 6 1366,-1-17-584,-1-120 1271,3-62-780,-1 159-1200,1 0 0,1 1 1,2 0-1,2 0 0,25-59 1,-35 92-88,1-1 0,-1 1 1,1 0-1,-1 0 1,1 0-1,0 0 1,0 0-1,-1 0 1,1 0-1,0 0 0,0 1 1,0-1-1,0 0 1,0 0-1,0 1 1,0-1-1,1 1 1,-1-1-1,0 1 0,0-1 1,0 1-1,0 0 1,3-1-1,-1 1-6,0 0 1,-1 1-1,1-1 0,0 0 0,0 1 1,0 0-1,-1 0 0,1-1 0,0 2 1,3 0-1,-1 2-9,1-1-1,0 0 1,-1 1 0,0 0 0,0 1 0,0-1 0,0 1-1,6 8 1,-5 1-8,0-1-1,-1 1 1,-1 0-1,0 1 1,-1-1-1,0 1 1,0 21 0,3 10-6,-3-31 31,21 165 0,-22-154 0,-1 0 0,-2 1 0,0-1 0,-10 49 0,-2-34-3350</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7.509"/>
    </inkml:context>
    <inkml:brush xml:id="br0">
      <inkml:brushProperty name="width" value="0.05" units="cm"/>
      <inkml:brushProperty name="height" value="0.05" units="cm"/>
    </inkml:brush>
  </inkml:definitions>
  <inkml:trace contextRef="#ctx0" brushRef="#br0">153 272 8064,'0'0'661,"-25"-1"939,20-1-1422,0 1-1,-1-1 1,1-1 0,0 1 0,0-1-1,0 0 1,0 0 0,1 0 0,-1-1-1,-6-5 1,-1-3 159,1 0 0,-13-18-1,22 27-315,-1-1 0,1 0 1,0 0-1,0 0 0,0 0 0,1-1 0,-1 1 0,1 0 0,0-1 0,0 1 0,1-1 1,-1 1-1,1-1 0,0 1 0,0-1 0,1 1 0,-1-1 0,1 1 0,0-1 0,0 1 1,1 0-1,-1-1 0,4-5 0,-3 5-1,1 1 1,0-1 0,0 0-1,0 1 1,0 0-1,1 0 1,0 0-1,0 0 1,0 0-1,0 1 1,0 0-1,1 0 1,0 0-1,-1 0 1,1 1-1,0 0 1,0 0-1,0 0 1,6-1 0,0 2 2,0-1 0,0 2 1,0-1-1,1 2 0,-1-1 1,0 2-1,15 3 0,-20-4-10,-1 0 0,0 1 0,1-1 0,-1 1 0,0 1-1,0-1 1,0 1 0,0 0 0,-1 0 0,1 0 0,-1 1 0,0-1-1,0 1 1,0 0 0,0 1 0,4 6 0,-6-7-5,-1-1 1,0 1 0,0 0-1,0 0 1,0 0-1,-1 0 1,1 0 0,-1 0-1,0 0 1,0 0-1,-1 0 1,1 0-1,-1 0 1,0 0 0,0 0-1,0 0 1,-1 0-1,1-1 1,-1 1-1,0-1 1,0 1 0,-3 4-1,0-1 9,0 0-1,0 0 1,-1 0-1,0 0 1,0-1-1,-1 0 1,0 0-1,0-1 1,-10 6 0,-51 21-1761,62-30 1361,-1 0 1,1 0-1,0 0 1,-1-1 0,1 0-1,-1 0 1,0 0-1,1-1 1,-11-1 0,9-1-5698</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8.806"/>
    </inkml:context>
    <inkml:brush xml:id="br0">
      <inkml:brushProperty name="width" value="0.05" units="cm"/>
      <inkml:brushProperty name="height" value="0.05" units="cm"/>
    </inkml:brush>
  </inkml:definitions>
  <inkml:trace contextRef="#ctx0" brushRef="#br0">2 513 128,'-2'-22'0,"3"21"188,12-10 3027,0-1 1,15-16-1,-5-9-2357,-10 15-564,0 2-1,1 0 1,1 0-1,25-25 1,-27 36-48,-13 9-242,1 0 0,-1 0 0,0 0 0,0 0-1,0 0 1,0 0 0,1 0 0,-1 0 0,0 0 0,0 0 0,0 0 0,0 0 0,0 0-1,1 1 1,-1-1 0,0 0 0,0 0 0,0 0 0,0 0 0,0 0 0,1 0 0,-1 0 0,0 0-1,0 1 1,0-1 0,0 0 0,0 0 0,0 0 0,0 0 0,0 0 0,0 1 0,0-1 0,0 0-1,1 0 1,-1 0 0,0 0 0,0 0 0,0 1 0,0-1 0,0 0 0,0 0 0,0 0-1,0 1 1,-6 27 176,4-21-159,-3 7-10,0 0 0,-1-1-1,0 0 1,-1 0 0,0-1-1,-1 0 1,0 0 0,-1 0-1,0-1 1,-1-1 0,-1 0-1,1 0 1,-17 10 0,24-17-16,-1-1 0,0 0 1,0 0-1,0 0 0,0 0 1,0-1-1,-5 1 0,8-2 4,1 1 0,-1-1-1,1 0 1,-1 0-1,1 0 1,-1 0 0,1 0-1,-1 0 1,0 0-1,1 0 1,-1-1 0,1 1-1,-1 0 1,1 0-1,-1 0 1,1-1 0,-1 1-1,1 0 1,-1 0 0,1-1-1,0 1 1,-1 0-1,1-1 1,-1 0 0,1 0-1,-1 0 0,1 0 0,0 0 0,0 0 0,-1 0 0,1 0 0,0 0 0,0 0 0,0 0 0,1 0 0,-1 0 0,0 0 1,0 0-1,0 0 0,1 0 0,-1 0 0,1-2 0,6-11-48,0 1 0,0 0 1,1 0-1,15-18 0,10-16-85,85-170 114,-112 210 69,-5 16 72,-7 33 193,2-15-154,-16 130 411,-1 13 12,16-122-198,4-102-22,14-92-338,13-182-26,-21 289-57,-2 35 10,-1 26 7,-2 40-138,3 196-4653,-2-210-1652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8.229"/>
    </inkml:context>
    <inkml:brush xml:id="br0">
      <inkml:brushProperty name="width" value="0.05" units="cm"/>
      <inkml:brushProperty name="height" value="0.05" units="cm"/>
    </inkml:brush>
  </inkml:definitions>
  <inkml:trace contextRef="#ctx0" brushRef="#br0">98 237 8320,'5'-6'-97,"0"0"1,0 0-1,-1 0 0,0 0 1,0-1-1,3-7 1,-5 9 148,-1 1 0,0 0 0,0-1 0,0 1 0,-1-1 0,0 1 0,0-1 0,0 1 0,0 0 0,-1-1 0,1 1 0,-2-5 0,-1-1 126,1 0 0,1 0 1,0 0-1,0-1 0,1 1 0,0-10 1,1 18-153,-1 0 1,0 0-1,0 0 0,1 0 1,-1 1-1,1-1 1,0 0-1,0 0 0,-1 0 1,1 1-1,0-1 1,0 0-1,0 1 0,1-1 1,-1 1-1,0-1 1,1 1-1,-1 0 0,1 0 1,-1 0-1,1-1 0,-1 1 1,1 0-1,0 1 1,0-1-1,-1 0 0,1 1 1,0-1-1,0 0 1,0 1-1,0 0 0,0 0 1,0-1-1,-1 1 1,1 0-1,0 1 0,0-1 1,0 0-1,2 1 1,0 0 2,-1 0 0,1 0 1,-1 0-1,0 1 0,1 0 1,-1-1-1,0 1 0,0 0 1,0 0-1,0 1 0,-1-1 1,1 1-1,-1-1 0,1 1 1,-1 0-1,0 0 0,0 0 1,0 0-1,0 0 0,-1 0 1,1 1-1,-1-1 0,2 7 1,-1-2 40,1 0 0,-2 0 1,1 0-1,-1 0 1,0 1-1,-1-1 0,0 0 1,0 1-1,-2 11 1,0-14-87,-1-1 1,1 0 0,-1 0 0,0 0-1,0 0 1,0-1 0,-1 1-1,1-1 1,-1 0 0,0 0 0,0 0-1,-1 0 1,1-1 0,-1 0 0,0 0-1,0 0 1,0 0 0,0-1-1,0 0 1,-1 0 0,-10 2 0,10-2 3,0 0 1,0-1-1,0 0 1,0 0 0,0 0-1,0-1 1,0 0-1,0 0 1,0 0-1,0-1 1,-1 0 0,1 0-1,0-1 1,1 1-1,-1-1 1,0-1-1,0 1 1,1-1 0,0 0-1,-7-5 1,9 6 17,1 0 0,0-1 0,0 1 0,0-1 1,0 1-1,1-1 0,-1 1 0,1-1 0,-1 0 1,1 0-1,0 0 0,0 0 0,1 0 0,-1 0 1,0 0-1,1 0 0,0 0 0,0-1 0,0 1 1,0 0-1,0 0 0,1 0 0,-1 0 0,1 0 1,0 0-1,0 0 0,0 0 0,0 0 0,0 0 1,1 0-1,0 1 0,-1-1 0,4-4 0,4-4-12,0 0-1,1 0 0,0 1 1,0 0-1,24-16 0,-27 21-7,1 0 0,-1 1 0,1 0 0,1 0 0,-1 1 0,0 0 0,13-3 0,-18 5 14,0 1 1,0-1-1,0 1 0,0-1 0,0 1 1,0 0-1,1 0 0,-1 1 0,0-1 0,0 1 1,0-1-1,0 1 0,0 0 0,0 0 1,0 0-1,0 1 0,0-1 0,0 1 1,-1-1-1,1 1 0,-1 0 0,1 0 0,3 5 1,-3-4 23,0 0 1,-1 1 0,0-1 0,0 1 0,0 0 0,0-1 0,0 1-1,-1 0 1,0 0 0,0 0 0,0 0 0,0 0 0,-1 0-1,1 1 1,-1-1 0,0 0 0,0 0 0,-1 0 0,1 0-1,-1 0 1,0 1 0,0-1 0,0 0 0,-1-1 0,1 1 0,-1 0-1,0 0 1,-5 6 0,3-5-203,0 0 0,0 0-1,0-1 1,-1 1 0,0-1-1,0 0 1,0-1 0,-1 1 0,1-1-1,-1 0 1,1 0 0,-1-1 0,0 0-1,0 0 1,0 0 0,-1 0 0,1-1-1,-11 0 1,7 0-275,1-1 0,0-1-1,-1 0 1,1 0 0,-17-6-1,24 7 368,0 0 0,1-1 0,-1 1 0,0-1 0,1 0-1,-1 1 1,1-1 0,-1 0 0,1 0 0,-1 0 0,1 0 0,0 0-1,-1 0 1,1 0 0,0 0 0,0-1 0,0 1 0,0 0-1,0-1 1,0 1 0,0-1 0,0 1 0,1-1 0,-1 0-1,1 1 1,-1-1 0,1 0 0,-1 1 0,1-1 0,0 0 0,0 1-1,0-1 1,0 0 0,0 0 0,0 1 0,1-1 0,-1 0-1,1-2 1,1-5-1151</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0.243"/>
    </inkml:context>
    <inkml:brush xml:id="br0">
      <inkml:brushProperty name="width" value="0.05" units="cm"/>
      <inkml:brushProperty name="height" value="0.05" units="cm"/>
    </inkml:brush>
  </inkml:definitions>
  <inkml:trace contextRef="#ctx0" brushRef="#br0">43 476 11776,'-1'-8'411,"0"-1"1,-1 1-1,0 0 1,-5-13-1,-4-22 860,4 9-1037,2-1 1,1 1 0,2-1-1,1 1 1,2-1 0,9-58-1,-9 90-232,0-1-1,1 1 1,-1-1 0,1 1-1,0-1 1,-1 1 0,2 0-1,-1 0 1,0 0 0,1 0-1,-1 0 1,1 1 0,0-1-1,0 1 1,4-3 0,0 0-3,0 1 0,1 0 1,-1 1-1,1 0 0,0 0 0,8-2 0,-12 5 5,0 0 0,0 0-1,0 0 1,0 0-1,-1 1 1,1-1-1,0 1 1,0 0-1,0 1 1,0-1 0,-1 1-1,1-1 1,-1 1-1,1 0 1,-1 0-1,0 1 1,4 2-1,7 7 19,0 0-1,15 17 0,-15-13-16,-1 1 0,-1-1 0,-1 2-1,0 0 1,-1 0 0,-1 1 0,-1 0-1,-1 1 1,0 0 0,-1 0 0,-2 0-1,0 1 1,-1 0 0,-1-1 0,0 1-1,-2 0 1,-3 24 0,0-27-782,0-11-2691</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1.081"/>
    </inkml:context>
    <inkml:brush xml:id="br0">
      <inkml:brushProperty name="width" value="0.05" units="cm"/>
      <inkml:brushProperty name="height" value="0.05" units="cm"/>
    </inkml:brush>
  </inkml:definitions>
  <inkml:trace contextRef="#ctx0" brushRef="#br0">173 282 7680,'10'22'186,"-8"-14"-12,-8-16-1,3 5-39,1 1-1,-1 0 1,0 0-1,0 1 1,0-1 0,1 1-1,-2-1 1,1 1-1,0 0 1,0 0 0,0 0-1,0 0 1,-6 0-1,-25-10 1048,26 7-1055,0-1 1,1-1 0,0 1-1,0-1 1,0-1 0,1 1 0,0-1-1,0 0 1,1-1 0,-7-9-1,10 12-94,-1 1 0,1-1-1,0 0 1,0 1 0,0-1-1,1 0 1,0 0-1,0 0 1,0-1 0,0 1-1,1 0 1,0 0 0,0 0-1,0-1 1,1 1 0,-1 0-1,1 0 1,1 0 0,1-6-1,0 5-24,0 0-1,0 0 1,1 1-1,0 0 1,0 0-1,0 0 1,0 0-1,1 0 1,0 1-1,0 0 1,0 0-1,1 0 1,-1 1-1,1 0 1,0 0-1,-1 0 1,1 1-1,1 0 0,-1 0 1,0 0-1,0 1 1,1 0-1,-1 0 1,1 0-1,-1 1 1,8 1-1,-5-1 11,-1 1 0,0 0 0,1 0 0,-1 1 0,0 0-1,0 1 1,0-1 0,0 2 0,0-1 0,-1 1 0,1 0-1,-1 1 1,0-1 0,0 2 0,-1-1 0,0 1 0,0 0 0,0 0-1,9 13 1,-14-17-13,0 0 0,0-1 0,0 1 1,0 0-1,0 0 0,0 1 0,-1-1 0,1 0 0,-1 0 0,1 0 0,-1 0 0,0 1 0,0-1 0,0 0 0,0 0 0,0 0 0,-1 0 0,1 1 1,-1 2-1,-1-2 8,0 1 1,1-1-1,-1 0 1,0 1-1,-1-1 0,1 0 1,0 0-1,-1-1 1,0 1-1,-4 3 1,-1 0 10,0 0 1,-1-1-1,0 0 0,0 0 1,0-1-1,-1 0 0,-14 3 1,-54 6-2435,57-10-5546</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1.839"/>
    </inkml:context>
    <inkml:brush xml:id="br0">
      <inkml:brushProperty name="width" value="0.05" units="cm"/>
      <inkml:brushProperty name="height" value="0.05" units="cm"/>
    </inkml:brush>
  </inkml:definitions>
  <inkml:trace contextRef="#ctx0" brushRef="#br0">1 275 10368,'9'-28'128,"-5"17"96,1 0-1,1 0 1,0 1 0,0 0 0,1 1 0,9-11 0,21-31 257,-19 17-256,-14 23-144,1 1-1,1 0 1,0 0-1,0 1 1,1-1-1,10-10 1,-15 22 100,-4 8-108,-5 10 14,6-18-151,-3 10 150,-2 1 0,0-1 1,-13 20-1,-5-7-2543</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2.489"/>
    </inkml:context>
    <inkml:brush xml:id="br0">
      <inkml:brushProperty name="width" value="0.05" units="cm"/>
      <inkml:brushProperty name="height" value="0.05" units="cm"/>
    </inkml:brush>
  </inkml:definitions>
  <inkml:trace contextRef="#ctx0" brushRef="#br0">57 553 11648,'27'-116'512,"-24"98"-431,-1 0 1,-1-1-1,-1 1 0,-1 0 1,0 0-1,-1 0 1,-1 0-1,-1 0 1,-1 0-1,-10-27 1,4 22 9,1-1 0,2 0 1,0 0-1,1-1 1,2 0-1,-4-41 1,16 168-92,1 33 0,-17 26-107,9-154-184,3-15-1957,-2-1-5090</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4.470"/>
    </inkml:context>
    <inkml:brush xml:id="br0">
      <inkml:brushProperty name="width" value="0.05" units="cm"/>
      <inkml:brushProperty name="height" value="0.05" units="cm"/>
    </inkml:brush>
  </inkml:definitions>
  <inkml:trace contextRef="#ctx0" brushRef="#br0">70 593 8064,'0'0'2432,"-3"-6"-2070,-15-51 218,3-1 0,-10-68 0,21 99-504,1-1-1,2 0 1,0 1 0,2-1 0,1 0 0,2 1 0,7-32 0,-9 53-68,0 0 1,0 1-1,0-1 0,1 1 1,0-1-1,0 1 0,1 0 1,-1 0-1,1 0 0,0 1 1,0-1-1,1 1 0,-1 0 1,1 0-1,8-4 0,-10 6-4,0 1-1,0-1 0,0 1 1,0 0-1,0 0 1,0 0-1,1 0 0,-1 1 1,0-1-1,1 1 0,-1 0 1,0 0-1,1 0 1,-1 1-1,0-1 0,1 1 1,-1-1-1,0 1 0,0 0 1,0 1-1,0-1 1,0 0-1,0 1 0,0 0 1,0-1-1,0 1 0,-1 0 1,1 1-1,3 2 1,6 8-4,-1 1 0,0 0 0,-1 1 0,-1 0 0,0 1 0,-1-1 0,0 2 0,-2-1 0,0 1 0,0 0 0,-2 0 0,5 34 0,-4-10 0,-3 0 0,0 0 0,-3 0 0,-9 62 0,8-92-564,0 0 1,0 0 0,-1-1 0,-6 17 0</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5.305"/>
    </inkml:context>
    <inkml:brush xml:id="br0">
      <inkml:brushProperty name="width" value="0.05" units="cm"/>
      <inkml:brushProperty name="height" value="0.05" units="cm"/>
    </inkml:brush>
  </inkml:definitions>
  <inkml:trace contextRef="#ctx0" brushRef="#br0">268 224 12928,'21'23'-11,"-21"-23"11,1 0 1,-1 0 0,0 1-1,0-1 1,0 0-1,0 0 1,0 1-1,0-1 1,0 0-1,0 0 1,0 1-1,0-1 1,0 0-1,0 0 1,0 1 0,0-1-1,0 0 1,0 0-1,0 1 1,0-1-1,0 0 1,0 0-1,-1 1 1,1-1-1,0 0 1,0 0 0,0 0-1,0 1 1,0-1-1,-1 0 1,1 0-1,0 0 1,0 1-1,0-1 1,-1 0-1,-19 3 120,1-4-9,0-1 0,0 0 1,0-2-1,1 0 1,-1-1-1,1-1 0,-21-9 1,31 11-83,1 0 0,-1-1 0,1 1 0,0-2 1,0 1-1,1-1 0,0 0 0,-7-7 1,10 9-11,0-1 1,0 1 0,0-1-1,1 0 1,-1 0 0,1 0-1,0 0 1,0-1 0,1 1-1,0 0 1,0-1 0,0 1-1,0-10 1,2 11-15,-1 1-1,1 0 1,0-1 0,0 1 0,0 0-1,0 0 1,0 0 0,1 0 0,-1 0 0,1 0-1,0 0 1,0 0 0,0 1 0,0-1-1,0 1 1,1-1 0,-1 1 0,1 0-1,0 0 1,-1 0 0,1 0 0,0 1-1,0-1 1,0 1 0,0 0 0,0 0-1,6-2 1,4-1 12,1 1 0,-1 0 0,1 1 0,0 0 0,19 1 0,-20 1-11,0 0 1,0 1-1,0 1 1,0 0-1,0 1 1,0 0-1,-1 1 1,21 9-1,-27-10-1,0 1 0,0-1 0,0 1 0,0 1 0,-1-1 0,0 1 0,0 0 1,0 0-1,0 1 0,-1-1 0,0 1 0,0 0 0,-1 0 0,0 0 0,0 1 0,0-1 0,3 11 0,-4-11 24,-1 1 1,1-1-1,-1 0 1,0 0-1,-1 1 1,1-1-1,-1 1 0,-1-1 1,1 0-1,-1 1 1,0-1-1,-3 9 1,3-12-30,-1 0 0,1 0 0,-1 0 0,0 0 0,0 0 0,0-1 0,0 1 0,-1-1 0,1 1 0,-1-1 0,0 0 0,1 0 0,-1 0 0,0 0 0,0 0 0,0-1 0,0 1 1,-1-1-1,1 0 0,0 0 0,-1 0 0,1 0 0,0-1 0,-5 1 0,-17 1-1415,1-1 0,-40-4 0,39 2-5881</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6.155"/>
    </inkml:context>
    <inkml:brush xml:id="br0">
      <inkml:brushProperty name="width" value="0.05" units="cm"/>
      <inkml:brushProperty name="height" value="0.05" units="cm"/>
    </inkml:brush>
  </inkml:definitions>
  <inkml:trace contextRef="#ctx0" brushRef="#br0">1 242 10112,'25'-33'94,"23"-41"1,4-5 484,-47 72-467,0 1 0,0-1 0,1 1 0,-1 0 0,2 0 0,-1 0 0,10-6 0,-23 35 165,6-21-314,-4 7-280,-1 1 1,1-1-1,-1 0 0,-14 16 0</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6.744"/>
    </inkml:context>
    <inkml:brush xml:id="br0">
      <inkml:brushProperty name="width" value="0.05" units="cm"/>
      <inkml:brushProperty name="height" value="0.05" units="cm"/>
    </inkml:brush>
  </inkml:definitions>
  <inkml:trace contextRef="#ctx0" brushRef="#br0">45 549 11904,'-18'-44'128,"18"43"-125,0 1 1,0 0 0,-1-1 0,1 1-1,0 0 1,0 0 0,0-1 0,-1 1-1,1 0 1,0 0 0,0-1-1,0 1 1,-1 0 0,1 0 0,0 0-1,0-1 1,-1 1 0,1 0 0,0 0-1,-1 0 1,1 0 0,0 0 0,-1 0-1,1 0 1,0-1 0,0 1 0,-1 0-1,1 0 1,0 0 0,-1 0-1,1 0 1,0 1 0,-1-1 0,1 0-1,0 0 1,-1 0 0,1 0 0,0 0-1,-1 0 1,1 0 0,0 1 0,0-1-1,-1 0 1,1 0 0,-6 2 87,0-12 12,5 0-88,0 0-1,1 0 1,0 0-1,0 0 1,1 1-1,1-1 1,3-13-1,1-14 41,34-200 201,-38 225-215,0 0 0,-1 0 0,-1-18 1,0 18 34,0 0 0,1 0 0,2-12 0,3 65 330,-5-13-486,-7 135 984,4-144-1333,-1-1 1,-1 1-1,0 0 0,-1-1 1,-1 0-1,-14 27 1,16-36-7252</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7.956"/>
    </inkml:context>
    <inkml:brush xml:id="br0">
      <inkml:brushProperty name="width" value="0.05" units="cm"/>
      <inkml:brushProperty name="height" value="0.05" units="cm"/>
    </inkml:brush>
  </inkml:definitions>
  <inkml:trace contextRef="#ctx0" brushRef="#br0">57 472 7680,'13'-14'1850,"-26"24"289,12-10-2058,1 1-1,0-1 1,-1 0-1,1 1 1,-1-1 0,1 0-1,-1 0 1,1 1 0,-1-1-1,1 0 1,-1 0-1,1 0 1,-1 0 0,1 0-1,-1 0 1,1 1 0,-1-1-1,0 0 1,1-1-1,-1 1 1,1 0 0,-1 0-1,1 0 1,-1 0 0,1 0-1,-1 0 1,1-1-1,-1 1 1,1 0 0,-1 0-1,0-1 1,-9-18 859,2-31-675,7 45-82,-7-63 347,3 41-405,1-1 1,2 0-1,0 1 0,2-1 1,1 0-1,6-33 1,-6 57-122,-1-1 1,1 1 0,0 0-1,0 0 1,1 0 0,-1 0-1,1 0 1,0 0 0,0 1-1,0-1 1,0 1-1,1-1 1,-1 1 0,1 0-1,0 0 1,0 0 0,0 0-1,1 0 1,-1 1 0,0-1-1,1 1 1,6-3-1,8-3-4,-16 7 0,0 0 0,-1 0 0,1 0 0,0 0 0,0 0 0,0 0 0,0 0 0,0 1 0,0-1 0,0 1 0,0-1 0,0 1 0,0 0 0,0 0 0,0 0 0,0 0 0,0 0 0,0 0 0,0 1 0,0-1 0,0 1 0,0-1 0,0 1 0,0 0 0,0 0 0,0 0 0,0 0 0,-1 0 0,1 0 0,0 0 0,2 3 0,2 3 0,0 1 0,0 0 0,-1 1 0,0-1 0,0 1 0,-1 0 0,0 0 0,-1 1 0,0-1 0,0 1 0,-1-1 0,2 16 0,-1 9 0,-1 1 0,-3 41 0,-1-22-693,-17 88 0</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8.712"/>
    </inkml:context>
    <inkml:brush xml:id="br0">
      <inkml:brushProperty name="width" value="0.05" units="cm"/>
      <inkml:brushProperty name="height" value="0.05" units="cm"/>
    </inkml:brush>
  </inkml:definitions>
  <inkml:trace contextRef="#ctx0" brushRef="#br0">166 265 8320,'15'19'21,"-15"-18"-20,0-1 1,0 0-1,0 0 1,0 0-1,0 0 0,0 0 1,0 0-1,0 0 0,0 1 1,0-1-1,0 0 1,0 0-1,0 0 0,0 0 1,0 0-1,0 0 0,0 0 1,0 0-1,0 1 1,0-1-1,0 0 0,0 0 1,0 0-1,0 0 0,0 0 1,0 0-1,0 0 1,-1 0-1,1 0 0,0 1 1,0-1-1,0 0 0,0 0 1,0 0-1,0 0 1,0 0-1,0 0 0,0 0 1,-1 0-1,1 0 0,0 0 1,0 0-1,0 0 1,0 0-1,0 0 0,0 0 1,0 0-1,-1 0 0,1 0 1,0 0-1,0 0 1,0 0-1,0 0 0,0 0 1,0 0-1,0 0 0,0 0 1,-1 0-1,1 0 1,0 0-1,0 0 0,0 0 1,0-1-1,-16-1 82,-16-8 258,22 6-135,0 0 1,1-1-1,-1 0 0,1 0 0,0-1 1,1-1-1,-1 1 0,1-1 0,-13-15 0,18 18-147,0 0 0,0-1 0,1 1-1,-1-1 1,1 1 0,0-1 0,0 0-1,1 0 1,-1 0 0,1 0 0,0 0-1,1-1 1,-1 1 0,1 0-1,0 0 1,0-1 0,1 1 0,-1 0-1,1 0 1,1 0 0,-1 0 0,3-6-1,-2 5-51,0 1 0,1 0 0,0 0-1,0 0 1,0 1 0,1-1-1,-1 1 1,1-1 0,0 1 0,0 1-1,1-1 1,-1 0 0,1 1 0,-1 0-1,1 0 1,0 0 0,1 1 0,-1 0-1,0 0 1,1 0 0,-1 1 0,1-1-1,-1 1 1,1 1 0,0-1-1,-1 1 1,1 0 0,0 0 0,-1 0-1,1 1 1,0 0 0,-1 0 0,1 1-1,-1-1 1,0 1 0,1 0 0,-1 1-1,0-1 1,0 1 0,0 0 0,-1 1-1,1-1 1,-1 1 0,1-1-1,-1 1 1,-1 1 0,1-1 0,0 0-1,-1 1 1,0 0 0,0 0 0,0 0-1,-1 0 1,0 0 0,0 1 0,2 8-1,-2-6 25,-1 0-1,0 1 1,0-1-1,-1 0 1,0 1 0,-2 11-1,1-18-24,1 0 0,0 1 0,-1-1 0,0 0 1,1 1-1,-1-1 0,0 0 0,0 0 0,0 0 0,0 0 0,-1 0 0,1 0 0,-1 0 0,1 0 0,-1-1 0,1 1 0,-1 0 1,0-1-1,0 0 0,0 1 0,0-1 0,0 0 0,0 0 0,0 0 0,0 0 0,-1 0 0,-3 0 0,-3 1-341,-1-1 0,0-1 0,1 0-1,-1 0 1,0-1 0,-17-3 0,5-1-6769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9.466"/>
    </inkml:context>
    <inkml:brush xml:id="br0">
      <inkml:brushProperty name="width" value="0.05" units="cm"/>
      <inkml:brushProperty name="height" value="0.05" units="cm"/>
    </inkml:brush>
  </inkml:definitions>
  <inkml:trace contextRef="#ctx0" brushRef="#br0">202 1040 13440,'13'1'17,"-11"0"-8,1-1 0,-1 0 0,1 0 0,-1 0 0,1 0 0,-1 0-1,0 0 1,1-1 0,2 0 0,-5 0-8,0 1 0,1-1 0,-1 1 0,0 0 0,0-1-1,0 1 1,0-1 0,0 1 0,0-1 0,0 1 0,0-1-1,0 1 1,0-1 0,0 1 0,0-1 0,0 1 0,0-1 0,-1 1-1,1 0 1,0-1 0,0 1 0,0-1 0,-1 1 0,1-1 0,0 1-1,0 0 1,-1-1 0,1 1 0,0 0 0,-1-1 0,-11-16-6,10 15 5,-9-18 236,1 0 0,0-1 0,2 0 0,0 0 0,1-1 0,-6-37 1,-1 1 158,-100-403 1418,85 355-1344,99 558-169,-34-204-195,-16-122 2,-19-131-91,-1 0-1,1 1 1,-1-1 0,1 0-1,1 1 1,1-7 0,5-18 23,-3-2-39,-2 1 0,-1-1 0,-1 0 0,-2 1 0,-8-53 0,-20-76 0,-13-80 0,36 190 0,3 1 0,4-94 0,0 131-12,-1 4-21,1-1 0,0 0 0,0 0 0,0 0 0,1 0-1,0 0 1,4-8 0,-5 16 31,-1 0 0,1 0 0,-1 0-1,1 0 1,-1 0 0,1 0 0,0 0 0,-1 0 0,1 0-1,-1 0 1,1 0 0,-1 0 0,1 0 0,-1 0 0,1 0-1,-1 1 1,1-1 0,-1 0 0,1 0 0,-1 1 0,0-1-1,1 0 1,-1 0 0,1 1 0,-1-1 0,0 1 0,1-1-1,-1 0 1,0 1 0,1-1 0,-1 2 0,14 14-36,-9-9 38,-1 1 0,0 0 0,-1 0 0,0 0 0,4 17 0,4 9 0,11 36-25,-3 1-1,-3 1 1,-4 0-1,6 108 0,-17-173-47,0 1-264,-1-1 0,0 0 0,0 0 0,0 0 0,-1 0 0,-2 13 1,3-20 242,0 0 1,-1 0 0,1 0 0,0 1 0,0-1 0,0 0 0,0 0 0,0 0 0,-1 0 0,1 0 0,0 0-1,0 1 1,0-1 0,-1 0 0,1 0 0,0 0 0,0 0 0,0 0 0,-1 0 0,1 0 0,0 0 0,0 0 0,0 0-1,-1 0 1,1 0 0,0 0 0,0 0 0,0 0 0,-1 0 0,1 0 0,0 0 0,0 0 0,0 0 0,-1-1 0,1 1-1,0 0 1,0 0 0,0 0 0,0 0 0,-1 0 0,1 0 0,0-1 0,0 1 0,0 0 0,0 0 0,0 0-1,0 0 1,-1-1 0,-5-7-2321,4 4 1742,1 0 0,-1 0 0,1-1 1,0 1-1,1-1 0,-1 1 0,1 0 1,0-1-1,0 1 0,1-7 0,-1 3 318,1-14 354</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0.239"/>
    </inkml:context>
    <inkml:brush xml:id="br0">
      <inkml:brushProperty name="width" value="0.05" units="cm"/>
      <inkml:brushProperty name="height" value="0.05" units="cm"/>
    </inkml:brush>
  </inkml:definitions>
  <inkml:trace contextRef="#ctx0" brushRef="#br0">68 287 10112,'13'-29'0,"-18"31"73,-1 0 0,1 0 0,0 1 0,0 0 0,0 0 1,-7 5-1,10-11 1086,-8 5-243,-5 2 337,15-4-1216,-1 0 0,1 0 0,0 0 0,-1 0 0,1 0 1,-1 0-1,1 0 0,0 0 0,-1 0 0,1 0 1,0 0-1,-1 0 0,1 0 0,-1-1 0,1 1 0,0 0 1,-1 0-1,1 0 0,0-1 0,0 1 0,-1 0 1,1 0-1,0-1 0,-1 1 0,1 0 0,0 0 0,0-1 1,-1 1-1,1 0 0,0-1 0,0 0 0,4-12 518,18-16-241,-19 25-175,21-26 213,-11 12-226,1 0 0,1 1-1,0 1 1,27-23 0,-31 32-57,-1 0 1,1 0-1,18-7 0,-29 14-69,0 0 0,0 0 0,0 0 0,-1 0 0,1 0 0,0 0 0,0 0 0,0 0 0,0 0 0,0 1 0,0-1 0,0 0 0,0 0 0,0 0 0,0 0 0,0 0 0,0 0 0,0 0 0,0 0 0,0 1 0,0-1 0,0 0 0,0 0 0,0 0 0,0 0 0,0 0 0,0 0 0,0 1 0,0-1 0,0 0 0,0 0 0,0 0 0,0 0 0,0 0 0,0 0 0,0 0 0,0 0 0,0 1 0,0-1 0,0 0 0,0 0 0,0 0 0,0 0 0,0 0 0,1 0 0,-1 0 0,0 0 0,0 0 0,0 0 0,0 0 0,0 1 0,0-1 0,0 0 0,0 0 0,1 0 0,-1 0 0,0 0 0,0 0 0,0 0 0,0 0 0,-6 9 0,-119 102 235,112-99-221,4-3-16,0-1 0,1 1-1,0 1 1,0-1 0,-10 18-1,60-79-1767,-22 28 892,0 1 1,2 1 0,1 0 0,1 2 0,36-25 0,-25 19-772,10-8-4111</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1.239"/>
    </inkml:context>
    <inkml:brush xml:id="br0">
      <inkml:brushProperty name="width" value="0.05" units="cm"/>
      <inkml:brushProperty name="height" value="0.05" units="cm"/>
    </inkml:brush>
  </inkml:definitions>
  <inkml:trace contextRef="#ctx0" brushRef="#br0">45 351 10752,'3'-2'1,"-1"1"-2,-1 0-1,1 1 1,-1-1-1,0 0 1,1 0-1,-1 0 1,0 0-1,1 0 1,-1 0-1,0-1 0,0 1 1,0 0-1,0 0 1,1-3-1,-2 3-1,0 1 0,0-1 0,0 1 0,0 0 0,0-1 0,-1 1 0,1 0 0,0 0-1,0-1 1,0 1 0,-1 0 0,1-1 0,0 1 0,0 0 0,-1 0 0,1-1 0,0 1-1,-1 0 1,1 0 0,0 0 0,-1 0 0,1-1 0,0 1 0,-1 0 0,1 0 0,0 0 0,-1 0-1,1 0 1,0 0 0,-1 0 0,1 0 0,0 0 0,-1 0 0,1 0 0,0 0 0,-1 0 0,1 0-1,-1 0 1,1 0 0,0 1 0,-1-1 0,1 0 0,0 0 0,0 0 0,-1 1 0,1-1-1,-1 0 1,1 1 25,0-1-1,-1 0 0,1 0 1,0 1-1,-1-1 0,1 0 1,-1 0-1,1 0 0,0 1 1,-1-1-1,1 0 0,0 0 1,-1 0-1,1 0 0,-1 0 1,1 0-1,-1 0 0,1 0 1,0 0-1,-1 0 0,1 0 1,-1 0-1,1 0 0,0 0 1,-1-1-1,1 1 0,-1 0 1,1 0-1,0 0 0,-1-1 0,1 1 1,0 0-1,-1 0 0,1-1 1,0 1-1,0 0 0,-1 0 1,1-1-1,0 1 0,0 0 1,-1-1-1,1 1 0,0-1 1,0 1-1,0 0 0,0-1 1,-1 1-1,1-1 0,0 1 1,0 0-1,0-1 0,0 1 1,0-1-1,0 0 0,-15-141 1814,1-33 1727,13 306-3133,-2 57-68,1-160-228,2-28-62,0-15-41,-1-60-64,0 28-26,1 0-1,2 1 0,10-54 0,-6 127-468,-2 24 77,-6 46-4817,2-77-2411</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2.697"/>
    </inkml:context>
    <inkml:brush xml:id="br0">
      <inkml:brushProperty name="width" value="0.05" units="cm"/>
      <inkml:brushProperty name="height" value="0.05" units="cm"/>
    </inkml:brush>
  </inkml:definitions>
  <inkml:trace contextRef="#ctx0" brushRef="#br0">0 469 7808,'3'-4'0,"-2"3"0,0 0 0,-1 0 0,1 0 0,0 0 0,-1 0 0,1 0 0,0 0 0,0 0 0,0 0 0,0 1 0,0-1 0,0 0 0,0 1 0,0-1 0,0 0 0,2 0 0,-2 1 20,-1 1 1,0-1 0,0 0-1,1 0 1,-1 0-1,0 0 1,1 0 0,-1 1-1,0-1 1,0 0-1,0 0 1,1 0 0,-1 1-1,0-1 1,0 0 0,0 0-1,1 1 1,-1-1-1,0 0 1,0 0 0,0 1-1,0-1 1,0 0-1,0 1 1,0-1 0,0 0-1,0 1 1,0-1 0,0 0-1,0 0 1,0 1-1,0-1 1,0 0 0,0 1-1,0-1 1,0 1-1,0-2-4,0 1-1,0 0 0,0 0 0,0 0 1,0 0-1,0-1 0,0 1 0,0 0 0,0 0 1,0 0-1,0 0 0,0 0 0,0-1 1,0 1-1,-1 0 0,1 0 0,0 0 0,0 0 1,0 0-1,0 0 0,0-1 0,0 1 1,0 0-1,-1 0 0,1 0 0,0 0 1,0 0-1,0 0 0,0 0 0,0 0 0,-1 0 1,1 0-1,0 0 0,0-1 0,0 1 1,0 0-1,0 0 0,-1 0 0,1 0 0,0 0 1,0 0-1,0 1 0,0-1 0,-1 0 1,1 0-1,0 0 0,0 0 0,0 0 1,0 0-1,0 0 0,-1 0 0,1 0 0,0 0 1,0 0-1,0 0 0,0 1 0,0-1 1,0 0-1,-1 0 0,1 0 0,0 0 0,0 0 1,0 0-1,0 1 0,0-1 0,0 0 1,0 0-1,0 0 0,-4-11 355,1 0 1,0 0-1,1 0 0,0 0 0,1-1 1,1 1-1,0-22 0,0 21-68,3-28 224,1-1 0,17-71 1,-16 92-421,1 1 1,0 0 0,2 1-1,11-22 1,-19 38-99,1 1 0,-1 0 0,1-1 0,-1 1 1,1 0-1,0-1 0,0 1 0,0 0 0,0 0 0,0-1 0,0 1 0,0 0 1,0 0-1,0 0 0,0 1 0,1-1 0,-1 0 0,0 0 0,0 1 1,1-1-1,-1 0 0,1 1 0,-1 0 0,1-1 0,-1 1 0,1 0 0,-1 0 1,1-1-1,-1 1 0,1 0 0,-1 1 0,0-1 0,1 0 0,-1 0 1,1 1-1,-1-1 0,1 1 0,-1-1 0,2 2 0,1 0 13,-1 0 0,0 1 0,0-1 0,0 1 0,0 0 0,0 0 0,0 0 0,-1 1 0,0-1 0,1 0 0,-1 1 0,-1 0 0,3 4 0,7 31 81,-1 0 1,-3 0 0,-1 1 0,1 52 0,-5-70-84,0 3 75,-1 1-1,-3 28 1,-6-10-4151</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3.517"/>
    </inkml:context>
    <inkml:brush xml:id="br0">
      <inkml:brushProperty name="width" value="0.05" units="cm"/>
      <inkml:brushProperty name="height" value="0.05" units="cm"/>
    </inkml:brush>
  </inkml:definitions>
  <inkml:trace contextRef="#ctx0" brushRef="#br0">222 248 12160,'0'0'1536,"-3"0"-1174,-15-1-126,1 0 0,0-1 0,0-1-1,-23-7 1,32 8-138,0-1-1,0 0 0,0 0 0,1 0 1,0-1-1,-1 0 0,2-1 1,-1 0-1,0 0 0,1 0 1,-11-12-1,15 14-68,1 0 0,-1 0 0,1 0 0,-1 0 0,1-1 0,0 1 1,1 0-1,-1-1 0,0 1 0,1-1 0,0 1 0,0-1 0,0 1 0,0-1 0,0 1 0,1-1 1,0 1-1,-1-1 0,1 1 0,0 0 0,1 0 0,-1-1 0,1 1 0,-1 0 0,1 0 0,0 0 1,3-2-1,-1-2 1,1 0 1,0 1 0,1 0-1,-1 0 1,1 1 0,0 0-1,1 0 1,-1 0-1,1 0 1,12-5 0,-12 8-6,-1 0 0,1 0 0,0 0 0,0 1 0,-1 0 0,1 0 0,0 1 0,0 0-1,0 0 1,0 1 0,0 0 0,0 0 0,8 3 0,-10-3-16,0 1 0,0 0 0,0 0 0,-1 1 0,1-1 0,0 1 0,-1 0 1,0 0-1,1 1 0,-1-1 0,-1 1 0,1 0 0,0 0 0,-1 0 0,0 0 0,0 1 0,4 7 0,-6-9 5,0 0 0,0 1 0,0-1 0,0 1 0,-1-1 0,1 1 0,-1 0 0,0-1 0,0 1 0,-1-1 0,1 1 0,0 0 0,-1-1 0,0 1 0,0-1 0,0 0 0,-1 1 0,1-1 0,-1 0 0,1 0 0,-1 0 0,-4 5 0,2-3-30,0 0 0,0 0 0,0-1 0,-1 1-1,1-1 1,-1 0 0,0-1 0,-1 1-1,1-1 1,0 0 0,-12 4 0,-69 21-5979,66-21-2111</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4.349"/>
    </inkml:context>
    <inkml:brush xml:id="br0">
      <inkml:brushProperty name="width" value="0.05" units="cm"/>
      <inkml:brushProperty name="height" value="0.05" units="cm"/>
    </inkml:brush>
  </inkml:definitions>
  <inkml:trace contextRef="#ctx0" brushRef="#br0">1 299 10496,'18'-36'361,"3"1"0,1 1 1,27-33-1,-38 53-213,1 1-1,1 0 1,0 1 0,0 1 0,1 0-1,1 0 1,0 2 0,0 0 0,24-10-1,-38 18-136,0 1-1,0-1 0,0 1 1,0-1-1,1 1 0,-1-1 0,0 1 1,0 0-1,1-1 0,-1 1 1,0 0-1,0 0 0,1 0 1,-1 0-1,0 0 0,1 1 1,-1-1-1,0 0 0,2 1 0,-3-1 0,0 1 0,1 0-1,-1-1 1,0 1-1,1-1 1,-1 1 0,0 0-1,0-1 1,0 1-1,0 0 1,0-1 0,0 1-1,0 0 1,0-1-1,0 1 1,0 0 0,0-1-1,0 1 1,0 0-1,0-1 1,0 1-1,-1-1 1,1 1 0,0 0-1,-1 0 1,-4 9 70,0 0-1,-14 19 1,16-25-113,-53 61-3039,48-55-4352</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4.922"/>
    </inkml:context>
    <inkml:brush xml:id="br0">
      <inkml:brushProperty name="width" value="0.05" units="cm"/>
      <inkml:brushProperty name="height" value="0.05" units="cm"/>
    </inkml:brush>
  </inkml:definitions>
  <inkml:trace contextRef="#ctx0" brushRef="#br0">47 22 10112,'-37'83'0,"36"-80"26,1 1 0,0-1 0,0 1 0,0 0 0,1-1 0,-1 1 0,1-1 0,0 1 0,0-1 0,1 4 0,2 8 72,1 14 144,0-6 80,0 0 1,-2 0-1,-1 1 0,-1-1 0,-4 40 1,2-61 417,-3-6-281,-4-18-129,-5-30-217,7-8 26,4-101 0,1 133-139,0-10 0,1 38-2,0-1 1,0 1 0,0 0 0,0 0 0,0-1 0,0 1 0,0 0 0,0 0 0,0 0 0,0-1 0,0 1 0,0 0 0,0 0 0,0-1-1,0 1 1,0 0 0,1 0 0,-1 0 0,0-1 0,0 1 0,0 0 0,0 0 0,0 0 0,1 0 0,-1-1 0,0 1 0,0 0 0,0 0-1,0 0 1,1 0 0,-1 0 0,0 0 0,0 0 0,0-1 0,1 1 0,-1 0 0,0 0 0,0 0 0,1 0 0,-1 0 0,8 8-115,2 16-236,14 49-3168,-17-48-3456</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7.367"/>
    </inkml:context>
    <inkml:brush xml:id="br0">
      <inkml:brushProperty name="width" value="0.05" units="cm"/>
      <inkml:brushProperty name="height" value="0.05" units="cm"/>
    </inkml:brush>
  </inkml:definitions>
  <inkml:trace contextRef="#ctx0" brushRef="#br0">1 543 7680,'0'0'4885,"1"-4"-4309,9-29-30,-1 0 0,-2-1 0,-2 1 0,2-44 1,-4 37-360,1-1 0,10-40 1,-11 68-144,0 0 0,2 0 0,0 0 0,0 0 0,1 1 0,0 0 0,1 0 0,1 0 0,17-19 0,-24 29-40,1 0 1,0 0-1,0 0 0,0 1 0,0-1 0,1 0 0,-1 1 1,0 0-1,1-1 0,-1 1 0,1 0 0,-1 0 0,1 1 1,-1-1-1,1 0 0,0 1 0,-1 0 0,1-1 1,0 1-1,-1 0 0,1 1 0,0-1 0,-1 0 0,1 1 1,0-1-1,-1 1 0,1 0 0,-1 0 0,1 0 1,-1 0-1,1 0 0,-1 1 0,0-1 0,0 1 0,1-1 1,2 4-1,1 1 6,0-1 0,-1 1 0,0 0 1,0 1-1,0-1 0,0 1 0,-1 0 1,-1 0-1,1 1 0,-1-1 0,3 12 0,1 13 37,-1 1-1,-3 0 0,0 0 0,-2 0 1,-6 58-1,5-47 30,1-35-83,0-1-1,-1 0 1,0 1-1,-1-1 1,0 1-1,0-1 1,0 0-1,-1 1 1,-1-1-1,1 0 0,-1 0 1,-5 8-1,8-16-40,0-1 0,0 1 0,0 0 0,0 0-1,0 0 1,0 0 0,0 0 0,0 0 0,0 0-1,0-1 1,0 1 0,0 0 0,0 0 0,0 0-1,0 0 1,0 0 0,0 0 0,0 0-1,0-1 1,0 1 0,0 0 0,-1 0 0,1 0-1,0 0 1,0 0 0,0 0 0,0 0 0,0 0-1,0 0 1,0 0 0,0 0 0,0-1 0,-1 1-1,1 0 1,0 0 0,0 0 0,0 0 0,0 0-1,0 0 1,0 0 0,-1 0 0,1 0-1,0 0 1,0 0 0,0 0 0,0 0 0,0 0-1,0 0 1,0 0 0,-1 1 0,1-1 0,0 0-1,0 0 1,0 0 0,0 0 0,0 0 0,0 0-1,0 0 1,0 0 0,-1 0 0,1 0 0,0 1-1</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8.232"/>
    </inkml:context>
    <inkml:brush xml:id="br0">
      <inkml:brushProperty name="width" value="0.05" units="cm"/>
      <inkml:brushProperty name="height" value="0.05" units="cm"/>
    </inkml:brush>
  </inkml:definitions>
  <inkml:trace contextRef="#ctx0" brushRef="#br0">194 321 9728,'6'-3'837,"-24"5"45,6 0-570,0-1-1,0 0 1,-18-1-1,24-2-282,0 0 0,0 0 1,1-1-1,-1 0 0,0 0 0,1 0 0,0-1 1,0 0-1,0 0 0,0 0 0,0 0 0,1-1 1,0 0-1,0 0 0,0 0 0,1 0 0,-1-1 1,1 1-1,0-1 0,-1-7 0,0 5 8,1 0 0,0-1 0,1 0 0,0 0 0,0 0 0,1 0 0,0 0 0,1 0 0,0 0 0,1 0 0,-1 0 0,2 0 0,3-14 0,-3 17-33,1 1 1,-1-1-1,2 1 1,-1 0 0,0 0-1,1 0 1,0 1-1,0-1 1,1 1 0,-1 0-1,1 0 1,0 0-1,0 1 1,0-1 0,1 1-1,-1 1 1,1-1-1,-1 1 1,1 0 0,0 0-1,11-2 1,-8 2 5,1 1 0,0-1 1,0 2-1,0-1 0,0 1 0,0 1 1,-1 0-1,1 0 0,0 1 0,0 0 1,-1 0-1,19 9 0,-24-9 4,1 2-1,0-1 1,-1 0-1,1 1 1,-1 0-1,0 0 0,0 0 1,-1 1-1,1-1 1,-1 1-1,0 0 1,0 0-1,-1 0 1,1 0-1,-1 0 1,0 1-1,0-1 1,-1 0-1,0 1 0,1 10 1,-1-11-3,-1 1 1,0-1-1,0 1 0,0-1 1,0 1-1,-1-1 1,0 1-1,-1-1 0,1 1 1,-1-1-1,0 0 1,0 0-1,0 0 0,-1 0 1,0 0-1,0 0 1,0-1-1,-1 0 0,1 1 1,-1-1-1,-6 5 1,1-2-273,0-2 0,0 1 0,-1-1 1,0 0-1,1-1 0,-2 0 0,1-1 1,-13 3-1,-3-1-8016</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8.881"/>
    </inkml:context>
    <inkml:brush xml:id="br0">
      <inkml:brushProperty name="width" value="0.05" units="cm"/>
      <inkml:brushProperty name="height" value="0.05" units="cm"/>
    </inkml:brush>
  </inkml:definitions>
  <inkml:trace contextRef="#ctx0" brushRef="#br0">1 1 1792,'0'0'0</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9.301"/>
    </inkml:context>
    <inkml:brush xml:id="br0">
      <inkml:brushProperty name="width" value="0.05" units="cm"/>
      <inkml:brushProperty name="height" value="0.05" units="cm"/>
    </inkml:brush>
  </inkml:definitions>
  <inkml:trace contextRef="#ctx0" brushRef="#br0">103 228 128,'0'0'1301,"-4"3"-959,-23 18 113,-45 37 6641,73-61-6963,0 0 0,1-1 0,-1 1-1,1 1 1,-1-1 0,1 0 0,3-4 0,1-1-1,2-5-27,72-109 832,-65 100-814,2 1 1,0 1-1,29-25 1,-45 44-118,30-25 127,-22 22-66,-18 19-38,-20 25-293,-39 71 1,37-57-106,23-38-1487,0-1-4352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51.541"/>
    </inkml:context>
    <inkml:brush xml:id="br0">
      <inkml:brushProperty name="width" value="0.05" units="cm"/>
      <inkml:brushProperty name="height" value="0.05" units="cm"/>
    </inkml:brush>
  </inkml:definitions>
  <inkml:trace contextRef="#ctx0" brushRef="#br0">34 895 9472,'2'-6'0,"8"-21"0,-5 23 0,-2 16 0,-7 159 1685,4-170-1571,0-1 1,0 1-1,0-1 1,0 1-1,0-1 1,0 1-1,1-1 1,-1 1-1,0-1 1,0 1-1,0-1 1,0 1-1,0-1 0,1 0 1,-1 1-1,0-1 1,0 1-1,1-1 1,-1 0-1,0 1 1,1-1-1,-1 1 1,0-1-1,1 0 1,0 1-1,-1-1-76,1 0 0,-1 0 0,0-1 0,1 1 0,-1 0 1,0 0-1,1 0 0,-1 0 0,0-1 0,1 1 0,-1 0 0,0 0 0,1-1 0,-1 1 0,0 0 0,0 0 1,1-1-1,-1 1 0,0 0 0,0-1 0,0 1 0,1 0 0,-1-1 0,0 1 0,0-1 0,0 1 0,0 0 1,0-1-1,0 1 0,0 0 0,0-1 0,0 1 0,0-1 0,0 0 0,31-261 998,-30 253-1005,10-129 381,12-104 102,-17 196-522,3 1 1,2 1-1,20-54 1,-24 83-36,-7 15 39,0 0 0,0-1 0,0 1 0,0 0 0,0-1 0,0 1 0,0 0-1,0-1 1,0 1 0,0 0 0,1 0 0,-1-1 0,0 1 0,0 0 0,0 0 0,0-1 0,0 1 0,1 0 0,-1 0-1,0-1 1,0 1 0,0 0 0,1 0 0,-1 0 0,0-1 0,0 1 0,1 0 0,-1 0 0,0 0 0,1 0 0,-1 0-1,0-1 1,0 1 0,1 0 0,-1 0 0,0 0 0,1 0 0,-1 0 0,0 0 0,0 0 0,1 0 0,0 0 0,0 7-26,-1-6 22,-1 24-24,-1 1 1,-1-1-1,-8 34 1,0-3 7,-29 226 24,-6 41 0,44-309 35,2-7 6,-1 0 0,0-1 0,0 1 1,-1 0-1,0-1 0,0 0 0,0 1 1,-6 8-1,8-15-39,0-1 0,-1 1 0,1 0 0,-1 0-1,1-1 1,-1 1 0,1 0 0,0-1 0,-1 1 0,1 0 0,0-1 0,-1 1 0,1 0 0,0-1 0,0 1 0,-1-1 0,1 1-1,0 0 1,0-1 0,0 1 0,0-1 0,-1 1 0,1-1 0,0 1 0,0-1 0,0 1 0,0-1 0,0 1 0,0-1 0,0 1-1,0-1 1,0 1 0,1 0 0,-1-1 0,0 0 0,-1-23 35,41-208-37,-13 95 0,59-306 0,-85 437-18,1-1 0,0 1 0,0 0-1,0 0 1,1 1 0,5-10-1,-6 32-215,-4 28 214,-1 0 0,-13 59 0,-30 89-44,6-23 38,29-125 26,6-28 0,1 1 0,1-1 0,-2 31 0,7-77 100,11-49-1,-4 30-20,13-158-1,-8 54-50,-10 130-31,1-1-1,1 1 1,1 0-1,1 1 1,20-40-1,-28 106-209,-13 88 202,-53 227 0,57-323 54,-1 0 0,-27 61-1,37-98-42,0 0 0,0 0 0,0 0 0,0 0 0,0 0 0,0 0 0,0 0 0,0-1 0,0 1 0,0 0 0,0 0 0,0 0 0,0 0 0,0 0 0,0 0 0,0 0 0,0 0 0,0 0 0,0 0 0,0 0 0,0 0 0,0 0 0,0 0 0,0 0 0,0 0 0,-1 0 0,1 0 0,0 0 0,0 0 0,0 0 0,0 0 0,0 0 0,0 0 0,0 0 0,0 0 0,0 0 0,0 0 0,0 0 0,0 0 0,0 0 0,0 0 0,0 0 0,-1 0 0,2-13 0,2-18 0,92-508 0,-33 260-128,-70 310 128,-19 86 0,5-9 8,-4-1-1,-70 178 0,87-262 58,6-11-10,-1-1 0,0 0 1,-1-1-1,-10 16 0,15-26-54,0 0-1,0 0 0,0 0 1,0 0-1,0 0 1,0 0-1,0 0 0,-1 1 1,1-1-1,0 0 1,0 0-1,0 0 0,0 0 1,0 0-1,-1 0 1,1 0-1,0 0 1,0 0-1,0 0 0,0 0 1,0 0-1,-1 0 1,1 0-1,0 0 0,0 0 1,0-1-1,0 1 1,0 0-1,-1 0 0,1 0 1,0 0-1,0 0 1,0 0-1,0 0 0,0 0 1,0 0-1,0-1 1,0 1-1,-1 0 1,1 0-1,0 0 0,0 0 1,0 0-1,0 0 1,0-1-1,0 1 0,0 0 1,0 0-1,0 0 1,0 0-1,0-1 0,-6-13 6,-1-17-12,6 15 6,0 0 0,2 0 0,0-1 0,1 2 0,4-19 0,1-10 0,56-403 128,-58 411-128,-1 22 0,1 16 0,0 15 0,-8 17 25,-1 1 0,-2-1 0,-20 66 0,4-12 3,17-65-28,-13 46 0,18-68 0,-1-1 0,1 0 0,0 0 0,0 0 0,0 0 0,0 1 0,0-1 0,0 0 0,-1 0 0,1 0 0,0 0 0,0 0 0,0 0 0,0 0 0,0 1 0,-1-1 0,1 0 0,0 0 0,0 0 0,0 0 0,-1 0 0,1 0 0,0 0 0,0 0 0,0 0 0,0 0 0,-1 0 0,1 0 0,0 0 0,0 0 0,0 0 0,-1 0 0,1 0 0,0 0 0,0 0 0,0 0 0,0-1 0,-1 1 0,1 0 0,0 0 0,0 0 0,0 0 0,0 0 0,0 0 0,-1-1 0,1 1 0,0 0 0,0 0 0,0 0 0,0 0 0,0 0 0,0-1 0,0 1 0,0 0 0,0 0 0,-1 0 0,1-1 0,0 1 0,0 0 0,0 0 0,0 0 0,0 0 0,0-1 0,0 1 0,0 0 0,0 0 0,1-1 0,-8-16 0,5-4 0,1 0 0,0-1 0,2 1 0,0-1 0,2 1 0,9-41 0,-5 31 0,-2 0 0,2-46 0,-8 76 0,1 7 0,-2 19 0,1-14 0,1 0 0,0 0 0,2 15 0,-2-26 2,1 0-1,-1 0 1,0 0-1,0 0 1,1 0-1,-1 1 1,0-1-1,0 0 1,1 0-1,-1 0 1,0 0-1,1 0 1,-1 0-1,0 0 1,0 0-1,1 0 1,-1 0-1,0 0 1,1 0-1,-1 0 1,0 0-1,1 0 1,-1 0-1,0-1 1,0 1-1,1 0 1,-1 0-1,0 0 1,0 0-1,1 0 1,-1-1-1,0 1 1,0 0-1,0 0 1,1 0-1,-1-1 1,0 1-1,0 0 0,0 0 1,0-1-1,1 1 1,-1-1-1,9-8 63,-8 7-69,1 0-1,-1 0 1,0 0-1,0-1 1,-1 1-1,1 0 1,0 0-1,-1-1 0,1 1 1,-1 0-1,0-1 1,0 1-1,0-1 1,0 1-1,0 0 0,-1-1 1,1 1-1,-1 0 1,1-1-1,-1 1 1,0 0-1,-1-3 0,1 4-110,1 1 0,0 0 0,0 0 0,0-1 0,-1 1 0,1 0 0,0 0-1,0-1 1,0 1 0,0 0 0,-1 0 0,1-1 0,0 1 0,0 0-1,0-1 1,0 1 0,0 0 0,0-1 0,0 1 0,0 0 0,0-1-1,0 1 1,0 0 0,0 0 0,0-1 0,0 1 0,0 0 0,0-1 0,1 1-1,-1 0 1,0-1 0,0 1 0,0 0 0,0 0 0,1-1 0,-1 1-1,0 0 1,0 0 0,0 0 0,1-1 0,-1 1 0,0 0 0,0 0 0,1 0-1,-1-1 1,0 1 0,1 0 0,-1 0 0,0 0 0,0 0 0,1 0-1,-1 0 1,0 0 0,1 0 0,-1 0 0,0 0 0,1 0 0,-1 0-1,1 0 1,18 8-9617,-16-7 8771,18 8 962</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9.902"/>
    </inkml:context>
    <inkml:brush xml:id="br0">
      <inkml:brushProperty name="width" value="0.05" units="cm"/>
      <inkml:brushProperty name="height" value="0.05" units="cm"/>
    </inkml:brush>
  </inkml:definitions>
  <inkml:trace contextRef="#ctx0" brushRef="#br0">10 125 7168,'0'2'384,"7"232"3968,-9-216-3836,2-18-506,0 0 1,-1 1-1,1-1 0,0 0 1,0 0-1,0 0 1,0 0-1,0 0 1,0 0-1,0 0 0,0 0 1,-1 0-1,1 0 1,0 0-1,0 0 0,0 0 1,0 0-1,0 0 1,0 0-1,0 0 0,-1 0 1,1 0-1,0 0 1,0 0-1,0 0 1,0 0-1,0 0 0,0 0 1,0 0-1,-1 0 1,1 0-1,0 0 0,0 0 1,0 0-1,0 0 1,0 0-1,0-1 1,0 1-1,0 0 0,0 0 1,0 0-1,-1 0 1,1 0-1,0 0 0,0 0 1,0 0-1,0 0 1,0-1-1,0 1 1,0 0-1,0 0 0,0 0 1,0 0-1,0 0 1,0 0-1,0 0 0,0-1 1,-7-30 533,5-67-619,15-150 0,18 358-31,-26-85-904,-2 0 0,0 45 0,-3-54-5816</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1.584"/>
    </inkml:context>
    <inkml:brush xml:id="br0">
      <inkml:brushProperty name="width" value="0.05" units="cm"/>
      <inkml:brushProperty name="height" value="0.05" units="cm"/>
    </inkml:brush>
  </inkml:definitions>
  <inkml:trace contextRef="#ctx0" brushRef="#br0">1 507 8064,'0'0'277,"1"-3"-21,12-37 618,-2 1 0,11-83 0,-2 10-317,-16 98-500,0 0 0,1 0 1,0 0-1,1 1 1,0 0-1,1 0 0,1 0 1,17-21-1,-22 30-38,1 0-1,-1 0 0,1 0 0,-1 1 0,1 0 1,0-1-1,0 1 0,1 1 0,-1-1 1,1 1-1,-1 0 0,1 0 0,0 0 0,0 0 1,0 1-1,0 0 0,0 0 0,0 0 1,0 1-1,0 0 0,0-1 0,0 2 1,0-1-1,0 1 0,0 0 0,0 0 0,0 0 1,9 4-1,-8-2 7,-1 0 1,0 1-1,0-1 1,0 1-1,-1 0 1,1 1-1,-1-1 1,0 1-1,0 0 1,0-1-1,-1 2 1,0-1-1,0 0 1,0 1-1,-1-1 1,4 13-1,0 3 91,0 1 0,-2 0-1,3 28 1,-5-17 107,-1 0 1,-1-1 0,-2 1-1,-1-1 1,-12 53-1,8-60-933,0-1 0,-13 27 0</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2.464"/>
    </inkml:context>
    <inkml:brush xml:id="br0">
      <inkml:brushProperty name="width" value="0.05" units="cm"/>
      <inkml:brushProperty name="height" value="0.05" units="cm"/>
    </inkml:brush>
  </inkml:definitions>
  <inkml:trace contextRef="#ctx0" brushRef="#br0">112 296 8960,'14'16'194,"-14"-16"-176,0 1-1,0-1 0,0 1 1,0-1-1,0 1 0,0-1 1,0 1-1,0-1 0,0 0 1,0 1-1,0-1 0,0 1 1,0-1-1,0 1 0,0-1 1,0 1-1,0-1 0,0 0 1,-1 1-1,1-1 0,0 1 1,0-1-1,-1 0 0,1 1 1,-1 0-1,-1 0 62,-1 1 0,0 0 0,1-1 0,-1 1 0,0-1 0,0 0 0,0 0 0,0 0 0,0-1 0,-6 2 0,6-2-18,1 0 0,-1 0 0,1-1 1,-1 1-1,0 0 0,1-1 0,-1 0 0,1 1 0,0-1 0,-1 0 0,1 0 0,0-1 0,-1 1 0,1 0 0,0-1 0,0 1 0,0-1 0,0 0 0,0 1 0,0-1 0,1 0 0,-1 0 0,1-1 1,-1 1-1,1 0 0,0 0 0,0-1 0,-1-2 0,-3-5 13,1 1 1,1-1 0,0 0 0,0 0-1,-2-19 1,4 14-30,0 0-1,1 0 1,1 1-1,0-1 1,1 0 0,0 0-1,1 1 1,1-1-1,1 1 1,11-27 0,-15 39-43,1 0 1,-1 0 0,1 0 0,-1 0 0,1 0-1,0 0 1,0 1 0,0-1 0,0 1 0,0-1 0,0 1-1,0 0 1,0-1 0,1 1 0,-1 0 0,0 1-1,4-2 1,-1 1 12,1 0-1,-1 1 0,0-1 1,1 1-1,-1 1 0,1-1 1,9 2-1,-4 1 11,-1 0-1,1 0 1,-1 1 0,0 0-1,0 1 1,0 0 0,13 10-1,-17-11-2,-1 0-1,0 1 1,-1 0-1,1 0 1,-1 0-1,0 0 1,-1 1-1,1 0 1,-1-1-1,0 1 1,0 0-1,-1 1 1,0-1-1,2 9 1,-3-11-7,0 0 0,-1 0 0,0 1 0,0-1 0,0 0 0,0 0 0,0 0 0,-1 1 0,0-1 0,0 0 0,0 0 0,-1 0 0,1 0 0,-1 0 0,0-1 0,0 1 0,0 0 0,-1-1 0,1 0 0,-1 1 0,0-1 0,1 0 0,-7 4 0,4-3-29,0 1 0,-1-1 1,0-1-1,0 1 0,0-1 0,0 0 0,-1 0 1,1-1-1,-1 0 0,1 0 0,-1-1 0,-13 2 1,16-3-381,-1 0 0,0 0 1,1-1-1,-1 0 1,1 0-1,-1 0 1,-6-3-1,-4-2-6795</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3.754"/>
    </inkml:context>
    <inkml:brush xml:id="br0">
      <inkml:brushProperty name="width" value="0.05" units="cm"/>
      <inkml:brushProperty name="height" value="0.05" units="cm"/>
    </inkml:brush>
  </inkml:definitions>
  <inkml:trace contextRef="#ctx0" brushRef="#br0">0 367 11008,'12'-19'20,"1"1"0,1 1 0,0 1 1,31-28-1,-11 16 377,52-34 1,-85 61-384,-1 1 0,1 0 0,-1-1 1,1 1-1,-1-1 0,1 1 0,-1 0 0,1 0 1,-1-1-1,1 1 0,-1 0 0,1 0 1,-1-1-1,1 1 0,-1 0 0,1 0 0,0 0 1,-1 0-1,1 0 0,-1 0 0,1 0 1,0 0-1,-1 0 0,1 0 0,-1 0 0,2 1 1,-3 13 192,-19 34-64,13-33-88,4-8-47,0 0-1,-1-1 1,1 0 0,-1 1 0,-1-2-1,1 1 1,-1 0 0,0-1 0,0 0 0,-8 6-1,12-10-50,0 0-1,0 0 0,0 0 0,0 0 0,0 0 1,0 0-1,1 1 0,-1-1 0,1 0 1,-1 0-1,1 0 0,-1 1 0,1 0 1,1 2-585,8-11 98,-2-3 303,-1 0 0,1 0 0,-1-1 0,-1 0 1,0 1-1,0-2 0,4-18 0,13-88-24,-4 19 653,-15 107-193,0-1 0,-1 1 0,0-1 0,3 14 0,-4 1-64,0 0 0,-1 0-1,-1 0 1,-1 0 0,-2 0 0,-6 26 0,-3 19 718,14-40-569,3-21-197,1-19-104,-1-4-462,-2 0 0,1-19 0,-2 22-748,1-11-5481</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5.525"/>
    </inkml:context>
    <inkml:brush xml:id="br0">
      <inkml:brushProperty name="width" value="0.05" units="cm"/>
      <inkml:brushProperty name="height" value="0.05" units="cm"/>
    </inkml:brush>
  </inkml:definitions>
  <inkml:trace contextRef="#ctx0" brushRef="#br0">4 383 5760,'4'-24'329,"-2"26"421,-1 15 197,-2-7 1875,-3-24-1885,-1-27-216,4 19-516,2 1 0,0 0 0,1-1-1,10-39 1,-7 45-194,-1-2 15,1 1 0,1 0 0,0 0 1,2 0-1,11-20 0,-17 34-23,0-1 1,1 1 0,-1 0-1,1 0 1,0 0 0,0 0-1,0 0 1,1 1 0,-1-1-1,0 1 1,1 0 0,0 0-1,-1 0 1,1 0 0,0 1-1,0 0 1,0 0 0,0 0-1,0 0 1,0 0 0,0 1-1,0 0 1,1 0 0,-1 0-1,0 0 1,0 0 0,0 1-1,0 0 1,6 2 0,-3-1 25,1 1-1,0 0 1,-1 1 0,1-1 0,-1 1 0,0 1 0,0 0 0,-1 0 0,0 0 0,1 0 0,-2 1 0,1 0 0,-1 1 0,0-1 0,0 1 0,0 0 0,-1 0 0,-1 0 0,1 1 0,4 13 0,-3-6 32,-1 1 0,-1-1 0,0 1 0,-1-1 0,-1 1 0,-1 0 0,0-1 0,-1 1 0,0 0 0,-4 17 1,-1-15 69,1 0 1,-2 0 0,-13 26 0,1-4-3411</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6.389"/>
    </inkml:context>
    <inkml:brush xml:id="br0">
      <inkml:brushProperty name="width" value="0.05" units="cm"/>
      <inkml:brushProperty name="height" value="0.05" units="cm"/>
    </inkml:brush>
  </inkml:definitions>
  <inkml:trace contextRef="#ctx0" brushRef="#br0">221 221 7168,'0'0'1173,"-5"1"-682,-11 3-3,1-1 0,-1 0 0,0-1 0,0-1 0,0 0 0,-19-2 0,31 1-446,0-1 0,0 1 0,1-1 0,-1 0 0,0 0 0,0 0 0,1-1 0,-1 1 0,1-1 0,0 0-1,-1 1 1,1-2 0,0 1 0,0 0 0,0-1 0,0 1 0,1-1 0,-1 0 0,1 0 0,-1 0 0,1 0 0,0 0 0,0-1 0,1 1 0,-1-1 0,1 1 0,-1-1 0,1 1 0,0-1-1,1 0 1,-1 0 0,0 1 0,1-7 0,0 4-31,0 0-1,0 1 0,0-1 0,1 0 1,0 1-1,0-1 0,1 0 1,0 1-1,0 0 0,0-1 1,0 1-1,1 0 0,0 0 1,0 0-1,0 0 0,0 1 0,1 0 1,0-1-1,0 1 0,0 0 1,0 1-1,1-1 0,9-5 1,-7 6-4,-1-1 0,1 2 0,0-1 0,-1 1 1,1 0-1,0 0 0,1 1 0,-1 0 0,0 0 1,0 0-1,0 1 0,1 1 0,-1-1 0,0 1 0,0 0 1,0 1-1,0-1 0,10 5 0,-8-2 14,-1 0 0,1 1 0,-1 0-1,-1 0 1,1 1 0,-1 0 0,1 0-1,-2 0 1,1 1 0,-1 0 0,0 1-1,-1 0 1,1-1 0,-1 2 0,5 12 0,-7-15 4,-1 0 0,1 0 1,-1 1-1,-1-1 1,0 0-1,1 1 1,-2-1-1,1 1 0,-1-1 1,0 1-1,0-1 1,-1 1-1,0-1 1,0 1-1,-1-1 0,1 0 1,-1 1-1,-1-1 1,1 0-1,-1 0 1,0-1-1,-8 11 1,8-11-1,0-1 1,0 0 0,-1-1 0,0 1 0,0-1 0,0 1 0,0-1 0,-1 0 0,1-1 0,-1 1-1,1-1 1,-1 0 0,0 0 0,-10 3 0,5-4-309,1 0 0,-1-1-1,0 0 1,0 0 0,1-1 0,-1 0-1,-9-3 1,-6-1-8591</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7.362"/>
    </inkml:context>
    <inkml:brush xml:id="br0">
      <inkml:brushProperty name="width" value="0.05" units="cm"/>
      <inkml:brushProperty name="height" value="0.05" units="cm"/>
    </inkml:brush>
  </inkml:definitions>
  <inkml:trace contextRef="#ctx0" brushRef="#br0">1 246 9216,'1'-3'38,"0"0"1,0 1-1,0-1 1,0 0-1,0 1 1,1-1-1,-1 1 0,1-1 1,0 1-1,0 0 1,0-1-1,0 1 1,4-3-1,37-24 897,-14 12-595,-12 3-168,0 0 0,26-30-1,8-6 61,-51 50-232,0-1 1,0 1 0,0 0 0,0 0-1,1-1 1,-1 1 0,0 0 0,0 0 0,1-1-1,-1 1 1,0 0 0,0 0 0,1 0-1,-1-1 1,0 1 0,1 0 0,-1 0-1,0 0 1,1 0 0,-1 0 0,0 0 0,1 0-1,-1 0 1,0 0 0,1 0 0,-1 0-1,0 0 1,1 0 0,-1 0 0,0 0-1,1 0 1,-1 0 0,0 0 0,0 0 0,1 0-1,-1 0 1,0 1 0,1-1 0,-1 0-1,0 0 1,0 0 0,1 1 0,-1-1-1,0 0 1,0 0 0,1 1 0,-1-1 0,3 23 83,-8 26 71,5-49-154,-21 86 321,14-66-190,2 0 0,0 1 0,2 0 0,-2 30-1,5-48-109,1-3-22,-1 0 0,1-1 0,0 1 0,0-1 0,-1 1 0,1-1 0,0 0 0,-1 1 0,1-1 0,-1 0 0,1 1 0,-1-1 0,1 0 0,-1 0 0,1 0 0,-1 1 0,0-1 0,1-1 0,10-28-520,0-1 0,-2-1 0,9-61 0,6-25-579,-17 103 852,-7 15 230,0 0 0,0 0 0,0 0 0,1 0 0,-1 0 0,0 0 0,0 0 0,0 0 0,0 0 0,0 0 0,0 0 0,1 0 0,-1 0 0,0 0 0,0 0-1,0 0 1,0 0 0,0 0 0,1 0 0,-1 0 0,0 0 0,0 0 0,0 0 0,0 0 0,0 0 0,0 0 0,1 0 0,-1 0 0,0 0 0,0 0 0,0 0 0,0 0 0,0 0 0,0 0 0,1 1 0,-1-1 0,0 0 0,0 0 0,0 0 0,0 0 0,0 0 0,0 0 0,0 0 0,0 1 0,0-1-1,1 2-252,0-1 0,-1 1 0,0 0-1,1 0 1,-1 0 0,0 0 0,0-1-1,0 1 1,0 0 0,0 0 0,0 0-1,-1 3 1,-1 2-2887</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8.364"/>
    </inkml:context>
    <inkml:brush xml:id="br0">
      <inkml:brushProperty name="width" value="0.05" units="cm"/>
      <inkml:brushProperty name="height" value="0.05" units="cm"/>
    </inkml:brush>
  </inkml:definitions>
  <inkml:trace contextRef="#ctx0" brushRef="#br0">0 308 6656,'3'-14'79,"0"-1"0,-1 0 0,-1 1 0,-1-25 1,0 21 51,1 0 0,3-28 0,4 2 358,-4 21 88,10-39 0,-17 76-186,1-1-1,1 1 1,-1 0 0,3 27 0,-2 12-63,-2-14-271,-3 77-2311,6-102-3719</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9.647"/>
    </inkml:context>
    <inkml:brush xml:id="br0">
      <inkml:brushProperty name="width" value="0.05" units="cm"/>
      <inkml:brushProperty name="height" value="0.05" units="cm"/>
    </inkml:brush>
  </inkml:definitions>
  <inkml:trace contextRef="#ctx0" brushRef="#br0">0 546 9984,'0'0'1941,"1"-2"-1600,3-10-102,-1 1-1,-1 0 0,0-1 1,0 0-1,-2 1 1,1-1-1,-1 0 0,-2-12 1,1-28 325,3 21-468,2 1 0,0-1 0,2 1 0,1 0 0,14-36 0,-16 53-52,1 0 1,0 1-1,1 0 1,0 0-1,1 1 1,10-12 0,-12 17-33,0 0 0,0 0 1,1 1-1,-1 0 0,1 0 1,0 1-1,0 0 0,1 0 1,0 0-1,15-4 1,-21 7-13,1 0 0,-1 1 0,1-1 0,0 1 0,-1-1 0,1 1 0,0 0 0,0 0 0,-1 0 0,1 1 0,0-1 0,-1 1 0,1-1 0,-1 1 0,1 0 0,0 0 0,-1 0 0,0 0 0,1 1 0,-1-1 0,0 1 0,0-1 0,1 1 0,-1 0 0,0 0 0,-1 0 0,1 0 0,0 0 0,-1 0 0,1 0 0,-1 1 0,3 3 0,2 8 0,-1 0 0,-1 0 0,0 0 0,4 27 0,-5-29 0,0 8 32,-1 0 1,-1-1 0,-1 1 0,-3 27-1,-16 80 178,14-100-199,2-1-1761,0 48 1,3-62-6912</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0.469"/>
    </inkml:context>
    <inkml:brush xml:id="br0">
      <inkml:brushProperty name="width" value="0.05" units="cm"/>
      <inkml:brushProperty name="height" value="0.05" units="cm"/>
    </inkml:brush>
  </inkml:definitions>
  <inkml:trace contextRef="#ctx0" brushRef="#br0">175 276 11392,'10'0'176,"-27"4"224,-33 3 304,45-7-651,0-1 1,0 1 0,-1-1-1,1 0 1,1-1 0,-1 1 0,0-1-1,0 0 1,0 0 0,1-1-1,-1 1 1,1-1 0,0 0 0,0 0-1,0 0 1,0-1 0,1 1-1,-1-1 1,1 0 0,0 0 0,0 0-1,0-1 1,1 1 0,-1-1-1,1 1 1,-3-11 0,3 9-32,0-1 1,1 0-1,0 1 1,0-1-1,0 0 0,1 0 1,0 1-1,1-1 1,-1 0-1,1 0 0,1 1 1,-1-1-1,1 1 1,0-1-1,0 1 1,1-1-1,0 1 0,0 0 1,8-10-1,-7 11-21,0 0 1,0 0-1,0 1 0,1-1 1,0 1-1,0 0 0,0 1 0,0-1 1,1 1-1,-1 0 0,1 0 0,0 1 1,0-1-1,0 1 0,0 1 1,0-1-1,0 1 0,1 0 0,-1 0 1,9 1-1,-10 1-1,1-1-1,0 1 1,-1 1 0,1-1 0,-1 1-1,1 0 1,-1 0 0,0 1 0,0 0 0,0 0-1,0 0 1,0 0 0,-1 1 0,0-1-1,1 1 1,-1 0 0,-1 1 0,1-1-1,0 1 1,-1-1 0,0 1 0,4 9 0,-3-5-43,0-1 0,-1 1 1,0 0-1,0 0 0,-1 0 1,0 0-1,-1 1 0,1-1 1,-2 1-1,0-1 0,-1 13 1,1-18 2,-1 0 0,0 0 0,0 0 1,0 0-1,-1 0 0,1 0 1,-1 0-1,0-1 0,0 1 0,0 0 1,0-1-1,-1 0 0,1 0 0,-1 0 1,0 0-1,0 0 0,0 0 1,0-1-1,-1 1 0,1-1 0,-1 0 1,1 0-1,-1 0 0,0-1 1,0 1-1,0-1 0,0 0 0,-4 1 1,-12 1-2351,0 1-4436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6:40.849"/>
    </inkml:context>
    <inkml:brush xml:id="br0">
      <inkml:brushProperty name="width" value="0.05" units="cm"/>
      <inkml:brushProperty name="height" value="0.05" units="cm"/>
    </inkml:brush>
  </inkml:definitions>
  <inkml:trace contextRef="#ctx0" brushRef="#br0">1029 827 5248,'0'0'8064,"0"-6"-7424,11-53 750,-5 29-1070,0 0-1,-3 0 0,0 0 1,-2-1-1,-2-30 0,0 57-271,0 1 0,0-1 0,-1 0 0,1 1 0,-1 0 0,1-1 0,-1 1 0,0 0 0,0 0 0,-1 0 0,1 0 0,0 0 0,-1 0 0,0 1 0,0-1 0,0 1 0,0 0 0,0 0 0,0 0-1,0 0 1,-1 1 0,1-1 0,-1 1 0,1 0 0,-1 0 0,0 0 0,-5 0 0,-3-1 14,1 0-1,-1 2 1,1-1-1,-1 1 0,1 1 1,-1 0-1,-21 5 1,4 3 18,1 0 1,0 2 0,1 1-1,0 1 1,1 1-1,1 1 1,0 2-1,-34 30 1,3 0-57,31-26-25,0 0 0,-42 50 0,56-57 1,-4 5 0,0 0 0,-24 21 0,34-35 4,0 0-1,0 0 0,1 1 0,0-1 1,0 1-1,0 0 0,0 0 1,1 1-1,0-1 0,0 1 0,1-1 1,0 1-1,0 0 0,1 0 0,-1 0 1,1 8-1,0 8 19,2 1 1,1-1-1,6 36 0,-7-51-17,4 11 11,0-1-1,1 0 1,1 0 0,0-1 0,18 29 0,-1 0-5,-17-31 11,1-1-1,0 0 0,1 0 1,1-1-1,17 18 0,-24-27-15,0-1-1,1 1 0,-1-1 1,1 0-1,0 0 0,0-1 1,0 1-1,0-1 0,0 0 1,1 0-1,-1 0 0,1 0 1,-1-1-1,1 0 0,0 0 1,-1 0-1,1 0 0,0-1 1,0 0-1,0 0 0,-1 0 1,1-1-1,6-1 0,16-6 8,-1-2 0,0-1 0,-1-1 0,0-1-1,-1-2 1,-1 0 0,0-1 0,-1-2 0,36-35-1,-51 46-12,-1-1 0,-1 0 0,1 0 0,-1 0 0,-1-1 0,1 1 0,-1-1 0,4-17 0,0-5 0,5-43 0,2-6 0,-13 72 0,0 0 0,-1 1 0,0-1 0,0 0 0,-1 0 0,1-1 0,-3-10 0,2 12 0,0 1 0,1-1 0,-1 0 0,1 0 0,1 1 0,-1-1 0,6-12 0,-5 11 0,1 1 0,-1-1 0,0 0 0,-1 0 0,1-9 0,-2 7 0,0 3 0,0-1 0,0 1 0,-1-1 0,0 1 0,-2-8 0,2 12 0,0 0 0,-1 0 0,1 0 0,-1 0 0,0 0 0,0 0 0,0 0 0,0 1 0,0-1 0,-1 1 0,1 0 0,-1-1 0,1 1 0,-5-2 0,-19-16 4,20 15-8,-1 0 0,0 0 0,0 0 0,-1 1-1,-13-6 1,15 6-81,1-2 63,-2-2 22,1-1 0,4 4-21,28 38-86,-14-6 168,-2 0-1,0 0 0,7 40 1,5 14 60,10 9 348,52 102 1,-75-175-421,1 0 0,0-1 1,1 0-1,18 18 1,58 55 239,-44-48-100,-39-37-175,1 0 0,-1 0 0,0-1 0,1 1 0,0-1 0,0 0 0,0-1 0,0 1 1,1-1-1,10 3 0,-13-4-8,1-1 1,0 1 0,0-1 0,-1 0 0,1 0 0,0 0-1,0 0 1,-1-1 0,1 0 0,0 0 0,-1 0-1,1 0 1,0 0 0,-1-1 0,0 1 0,1-1-1,4-3 1,-5 3-7,0 1 0,0-1 0,0 1 0,0 0 0,0 0 0,1 0 0,-1 0 0,6 0 0,19-5 0,-23 3 4,0 0 0,0 0 0,-1 0 0,1 0 0,-1-1 0,1 0 0,-1 0 0,0 0 0,-1 0 0,1-1 0,-1 1 0,5-9 0,2-7 32,16-40-1,-18 38-30,3-6 50,-1 0 0,-1-1 0,-1-1 0,-2 0 0,-1 1-1,2-55 1,-6 58-30,0 22-13,-1-1 1,0 1-1,1-1 0,-2 1 1,1-1-1,0 1 0,-1-1 1,0 1-1,0 0 1,0-1-1,0 1 0,-1 0 1,0 0-1,0 0 0,0 0 1,-4-6-1,-1-1-7,0 0 0,1 0 0,0-1 0,1 0-1,-6-21 1,8 22 9,-1 1-1,0-1 0,0 0 1,-1 1-1,-1 0 0,0 0 1,0 0-1,-9-10 0,-10-10 38,1-1 1,2-1-1,1-1 0,-31-67 0,35 74-51,0 0 0,-2 1 0,0 1 0,-2 1 0,-37-33 0,4 3 0,37 35 0,8 7 0,0 1 0,-1 1 0,-1-1 0,1 2 0,-1 0 0,-1 0 0,-20-10 0,-187-75 0,202 87 0,1 0 0,-1 1 0,0 1 0,0 0 0,0 2 0,-1 0 0,1 0 0,-1 2 0,1 0 0,-1 1 0,1 1 0,-1 0 0,1 2 0,-24 7 0,15-4 0,0 1 0,1 2 0,0 0 0,1 2 0,0 0 0,1 2 0,1 0 0,0 2 0,1 0 0,0 2 0,1 0 0,-18 23 0,13-10 0,2 2 0,1 0 0,-18 39 0,29-50 0,2 1 0,1-1 0,1 2 0,0-1 0,2 1 0,-3 32 0,5 6 0,3 1 0,2-1 0,3 0 0,3 0 0,21 81 0,-19-112 12,1 0-1,2-1 1,20 35 0,13 31 69,-33-66-67,2-1-1,1 0 1,1-2 0,1 0-1,2 0 1,1-2-1,0 0 1,2-2-1,1 0 1,29 20 0,-34-29-3,1 0 1,0-1 0,1-1 0,0-1 0,1-1 0,0-1 0,0-1-1,40 9 1,-4-9-8,0-1-1,0-4 1,0-2-1,1-2 1,58-9 0,-85 6 32,0-2 1,-1-1-1,0-1 1,0-1-1,-1-2 1,54-28 0,-78 36-32,228-133 130,-207 117-122,-1-1 1,-2 0-1,0-2 1,-1-1-1,-1-1 1,26-36-1,-44 54-13,0 1 0,-1 0 0,0 0 0,0 0 0,-1 0 0,1-1 0,1-5 0,-3 7-21,-37 23-3136,19-10-3504,-1 1-5856,5-5 13242</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1.321"/>
    </inkml:context>
    <inkml:brush xml:id="br0">
      <inkml:brushProperty name="width" value="0.05" units="cm"/>
      <inkml:brushProperty name="height" value="0.05" units="cm"/>
    </inkml:brush>
  </inkml:definitions>
  <inkml:trace contextRef="#ctx0" brushRef="#br0">1 251 4992,'4'-12'143,"1"1"0,1-1 0,0 1 0,1 1 0,13-18 1,2-3 938,-5 7-467,0 2-1,2 0 0,0 1 1,26-22-1,-36 40-463,-9 13 55,-10 14 56,-7 6-369,11-17-654,-1 0 0,-17 22 0</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1.941"/>
    </inkml:context>
    <inkml:brush xml:id="br0">
      <inkml:brushProperty name="width" value="0.05" units="cm"/>
      <inkml:brushProperty name="height" value="0.05" units="cm"/>
    </inkml:brush>
  </inkml:definitions>
  <inkml:trace contextRef="#ctx0" brushRef="#br0">68 140 2176,'-2'1'34,"1"0"0,0 0 1,0 0-1,1 0 0,-1 0 0,0 0 0,0 0 1,0 0-1,1 1 0,-1-1 0,1 0 0,-1 0 1,1 1-1,-1-1 0,1 0 0,0 1 0,-1-1 1,1 1-1,0-1 0,0 0 0,0 1 0,0-1 1,0 1-1,1-1 0,-1 0 0,0 1 0,1-1 1,-1 0-1,1 1 0,-1-1 0,1 0 0,-1 0 1,2 2-1,-1-1 332,0 1 0,0-1 0,0 1 1,-1 0-1,1-1 0,-1 1 0,1 0 0,-1-1 1,0 1-1,0 0 0,0-1 0,0 1 0,-1 0 1,0 3-1,-10-50 2694,6 24-2771,-1-11 154,2 0-1,0 0 1,2-39 0,6 117 90,-5-10-307,-2-1 0,-2 1 0,-2 0 0,-12 40 1,17-72-107,2-7-80,2-10-2126,-2 11 1537,3-14-8368</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4.376"/>
    </inkml:context>
    <inkml:brush xml:id="br0">
      <inkml:brushProperty name="width" value="0.05" units="cm"/>
      <inkml:brushProperty name="height" value="0.05" units="cm"/>
    </inkml:brush>
  </inkml:definitions>
  <inkml:trace contextRef="#ctx0" brushRef="#br0">0 549 8320,'8'-23'1088,"-9"42"256,4-48-42,-2 15-828,1-1 1,0 1-1,8-25 1,24-86 639,-24 79-849,27-69 1,-33 103-239,2 0 0,-1 0 0,2 1-1,0 0 1,0 0 0,0 0 0,2 1 0,-1 1 0,1-1 0,14-10 0,-21 18-24,0 0 0,0 1 1,1-1-1,-1 0 0,0 1 1,1 0-1,-1-1 0,1 1 1,0 0-1,-1 0 0,1 1 0,0-1 1,0 1-1,-1-1 0,1 1 1,0 0-1,0 0 0,0 0 1,-1 0-1,4 1 0,-3 0-1,0 1 0,-1-1 0,1 1 0,-1-1 0,0 1-1,0 0 1,0 0 0,0 0 0,0 0 0,0 0 0,0 1 0,0-1-1,-1 0 1,1 1 0,-1 0 0,0-1 0,0 1 0,0 0 0,1 3 0,4 14 32,-2 0 1,0 1 0,-1-1 0,-1 1 0,-1 0 0,0-1 0,-2 1 0,-4 28 0,-4 5 138,-31 103 1,23-112 33,14-39-1056,13-27-2029,-4 7-5911</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5.182"/>
    </inkml:context>
    <inkml:brush xml:id="br0">
      <inkml:brushProperty name="width" value="0.05" units="cm"/>
      <inkml:brushProperty name="height" value="0.05" units="cm"/>
    </inkml:brush>
  </inkml:definitions>
  <inkml:trace contextRef="#ctx0" brushRef="#br0">231 250 8576,'4'36'0,"-4"-35"25,0-1 0,0 0 0,0 0 0,-1 1 0,1-1 0,0 0 0,0 0 0,0 1 0,-1-1 0,1 0 0,0 0 0,0 0 0,-1 1 0,1-1 0,0 0 0,0 0 0,-1 0 0,1 0 0,0 0 0,0 0 0,-1 0 0,1 1 0,0-1 0,-1 0 0,1 0 0,0 0 0,-1 0 0,1 0 0,0 0 0,0 0 0,-1 0 0,1-1 0,0 1 0,-1 0 0,1 0 0,0 0 0,0 0 0,-1 0 0,1 0 0,-1-1 0,-20-5 1797,7 2-1064,-26-3 5,26 5-577,-1-1 0,1 0-1,-1-1 1,1 0 0,-26-12-1,38 15-178,-1-1-1,1 0 0,0 1 1,0-1-1,0 0 1,0 0-1,0 0 0,0 0 1,0-1-1,1 1 0,-1-1 1,1 1-1,-1-1 1,1 1-1,0-1 0,0 1 1,0-1-1,0-3 1,0 1 15,1-1 1,-1 1-1,1-1 1,0 1-1,1 0 1,-1-1-1,1 1 1,0 0-1,3-7 1,-1 3 3,0 1 0,0 0 1,1-1-1,1 1 0,-1 1 0,1-1 0,0 1 1,1 0-1,0 0 0,0 0 0,10-8 1,-8 10-22,1 0 0,-1 1 1,1 0-1,0 0 0,16-4 1,-23 7-3,1 0 1,-1 1 0,1-1-1,-1 0 1,1 1 0,0 0-1,-1-1 1,1 1 0,-1 0-1,1 1 1,0-1 0,-1 0 0,1 1-1,-1-1 1,1 1 0,-1 0-1,1 0 1,-1 0 0,1 0-1,-1 0 1,0 0 0,0 1-1,1-1 1,-1 1 0,2 2 0,1 4 41,-1 1 1,0 0 0,0-1 0,-1 2 0,0-1-1,0 0 1,-1 1 0,-1-1 0,1 1 0,-2-1 0,1 1-1,-1 0 1,-2 12 0,2-14-10,-1 0 1,0 0-1,-1 0 0,0 0 1,0-1-1,-1 1 0,0-1 0,0 1 1,0-1-1,-1 0 0,0 0 1,-1 0-1,0-1 0,0 0 1,0 0-1,-9 8 0,6-8-17,0-2-1,-1 1 1,1-1-1,-1 0 1,0-1-1,0 0 1,-10 2-1,14-3-27,-1-1 0,1 0 0,-1 0 0,1-1 0,-1 0 0,1 0 0,-1 0 0,1-1 0,-1 1 0,1-1 0,-1 0 0,1-1 0,-8-2 0,12 3-90,0 0 0,0 1 1,0-1-1,0 1 0,1-1 1,-1 0-1,0 0 0,0 0 1,0 1-1,1-1 0,-1 0 1,1 0-1,-1 0 0,1 0 1,-1 0-1,1 0 0,-1 0 1,1 0-1,0 0 0,-1 0 1,1 0-1,0-1 0,0 1 1,0 0-1,0 0 0,0 0 1,0 0-1,0 0 0,0 0 1,1 0-1,0-2 0,1-11-8647</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6.250"/>
    </inkml:context>
    <inkml:brush xml:id="br0">
      <inkml:brushProperty name="width" value="0.05" units="cm"/>
      <inkml:brushProperty name="height" value="0.05" units="cm"/>
    </inkml:brush>
  </inkml:definitions>
  <inkml:trace contextRef="#ctx0" brushRef="#br0">13 255 8704,'22'-24'8,"-23"22"2,-4 3 4,-18 12 82,23-13-83,0 0 1,0 0-1,0 0 1,0 0-1,0 0 1,0-1-1,0 1 1,0 0-1,0 0 0,0 0 1,0 0-1,-1 0 1,1 0-1,0 0 1,0-1-1,0 1 1,0 0-1,0 0 1,0 0-1,0 0 1,0 0-1,0 0 1,0 0-1,0 0 1,0 0-1,-1 0 1,1 0-1,0-1 1,0 1-1,0 0 0,0 0 1,0 0-1,0 0 1,0 0-1,0 0 1,-1 0-1,1 0 1,0 0-1,0 0 1,0 0-1,0 0 1,0 0-1,0 0 1,0 0-1,-1 0 1,1 0-1,0 0 1,0 0-1,0 0 1,0 1-1,0-1 0,0 0 1,0 0-1,0 0 1,-1 0-1,1 0 1,0 0-1,0 0 1,0 0-1,0 0 1,0 0-1,0 0 1,0 1-1,0-1 1,6-15 599,15-15 202,15-15 64,-23 28-683,0 1 0,1 0 0,25-21 1,-25 25-104,35-25 244,-46 35-303,1-1 0,-1 2 0,1-1 0,-1 0 1,1 1-1,0-1 0,0 1 0,0 0 0,-1 1 1,1-1-1,0 0 0,7 1 0,-11 0-29,0 1-1,0-1 0,0 0 1,1 0-1,-1 0 0,0 1 1,0-1-1,0 0 0,0 0 1,1 1-1,-1-1 0,0 0 1,0 1-1,0-1 1,0 0-1,0 0 0,0 1 1,0-1-1,0 0 0,0 1 1,0-1-1,0 0 0,0 1 1,0-1-1,0 0 0,0 0 1,0 1-1,0-1 0,0 0 1,-1 1-1,1-1 0,0 0 1,0 0-1,0 1 1,0-1-1,-1 0 0,1 0 1,0 1-1,-9 15 50,8-13-22,-14 24-51,-2-2-1,-35 45 1,10-22-2973,29-34-4176</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6.804"/>
    </inkml:context>
    <inkml:brush xml:id="br0">
      <inkml:brushProperty name="width" value="0.05" units="cm"/>
      <inkml:brushProperty name="height" value="0.05" units="cm"/>
    </inkml:brush>
  </inkml:definitions>
  <inkml:trace contextRef="#ctx0" brushRef="#br0">30 483 8960,'-26'-7'0,"26"7"1,0-1 1,-1 1 0,1-1 0,0 1-1,-1 0 1,1-1 0,0 1 0,0-1-1,0 1 1,-1 0 0,1-1 0,0 1-1,0-1 1,0 1 0,0-1 0,0 1-1,0-1 1,0 1 0,0-1 0,0 1-1,0-1 1,0 1 0,0-1 0,0 1 0,0 0-1,0-1 1,1 1 0,-1-1 0,0 1-1,0-1 1,0 1 0,1-1-1,10-23 120,-5 12-43,0-11 228,0-1 1,4-45-1,1-7 161,3-21-174,-11 66 8,1 1-1,12-44 1,-11 189 1448,-8-65-1372,-19 92-1,8-65-62,24-115-2959,-2 13-5355</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8.489"/>
    </inkml:context>
    <inkml:brush xml:id="br0">
      <inkml:brushProperty name="width" value="0.05" units="cm"/>
      <inkml:brushProperty name="height" value="0.05" units="cm"/>
    </inkml:brush>
  </inkml:definitions>
  <inkml:trace contextRef="#ctx0" brushRef="#br0">4 462 10240,'18'-19'218,"-18"16"-40,-10 12-41,9-9-89,1 1 1,0-1-1,0 0 0,0 1 1,-1-1-1,1 0 0,0 1 1,-1-1-1,1 0 0,0 0 1,-1 1-1,1-1 0,0 0 1,-1 0-1,1 1 0,0-1 1,-1 0-1,1 0 0,-1 0 1,1 0-1,0 0 0,-1 0 1,1 0-1,-1 1 0,1-1 1,0 0-1,-1 0 0,1-1 1,-1 1-1,0-12 1578,2 1-1139,2-70 793,16-100-1,-15 147-1185,-3 20-8,0-1-1,1 1 1,5-17 0,-6 27-75,1 0 0,-1 1 1,1-1-1,-1 1 0,1 0 0,0-1 1,0 1-1,0 0 0,1 0 1,-1 1-1,1-1 0,-1 0 1,1 1-1,0-1 0,0 1 1,0 0-1,5-2 0,-6 3-7,1 0 0,0 0-1,-1 0 1,1 0 0,0 1-1,0 0 1,-1-1-1,1 1 1,0 0 0,0 0-1,-1 0 1,1 1 0,0-1-1,0 1 1,-1-1-1,1 1 1,0 0 0,-1 0-1,1 0 1,-1 1-1,1-1 1,-1 0 0,0 1-1,1 0 1,-1-1 0,0 1-1,3 3 1,0 0 9,-1 1 0,1-1 1,-1 1-1,0 0 0,0 0 1,-1 1-1,0-1 0,0 1 1,3 10-1,-1 2 40,-1 1 1,-1 0-1,-1 0 0,-1 0 1,-1 0-1,0 0 0,-2 0 1,0 0-1,-9 34 0,11-53-134,-1 0 0,1 0-1,0 0 1,-1 0-1,1 0 1,0 0 0,0 0-1,0 0 1,0 0-1,0 0 1,0 0 0,0 0-1,0 0 1,1 0-1,-1 0 1,0 0 0,0 0-1,1 1 1,0-2-49,-1 0-1,1 0 1,0 0 0,-1 0 0,1 1-1,-1-1 1,1 0 0,-1 0-1,1 0 1,-1-1 0,1 1 0,-1 0-1,1 0 1,-1 0 0,1 0 0,0 0-1,-1-1 1,1 1 0,-1 0 0,0 0-1,1-1 1,-1 1 0,1 0 0,-1-1-1,1 1 1,-1 0 0,0-1 0,1 1-1,-1-1 1,0 1 0,1-1 0,-1 0-1</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9.233"/>
    </inkml:context>
    <inkml:brush xml:id="br0">
      <inkml:brushProperty name="width" value="0.05" units="cm"/>
      <inkml:brushProperty name="height" value="0.05" units="cm"/>
    </inkml:brush>
  </inkml:definitions>
  <inkml:trace contextRef="#ctx0" brushRef="#br0">166 84 9344,'0'2'94,"1"0"-1,-1 0 1,0 0 0,0 0 0,0 0 0,0 0 0,-1 0 0,1 0-1,0 0 1,-1 0 0,0 0 0,1 0 0,-1 0 0,0 0 0,0 0 0,0 0-1,0-1 1,0 1 0,-1 0 0,1-1 0,0 1 0,-1-1 0,1 1-1,-1-1 1,0 0 0,1 0 0,-1 0 0,0 0 0,-2 1 0,0 1 100,-1 0 0,1-1 1,-1 0-1,1 0 0,-1-1 1,0 1-1,0-1 0,0 0 1,0 0-1,0-1 0,0 1 1,0-1-1,0 0 1,-6-1-1,8 0-140,0 1 1,0-1-1,0 0 1,1 0-1,-1 0 0,0-1 1,1 1-1,-1-1 1,0 1-1,1-1 1,0 0-1,0 0 1,-1 0-1,1 0 0,0 0 1,0 0-1,1-1 1,-1 1-1,0-1 1,1 1-1,0-1 0,-1 0 1,1 1-1,0-1 1,-1-6-1,1 6-48,1 0 1,-1 0-1,0 0 0,1 0 0,0 0 0,0-1 0,0 1 1,0 0-1,1 0 0,-1 0 0,1 0 0,-1 0 1,1 0-1,0 0 0,1 0 0,-1 0 0,0 0 1,1 0-1,-1 1 0,1-1 0,0 1 0,0-1 0,0 1 1,3-3-1,-1 2 1,-1 0 0,1 1 0,0 0 1,0 0-1,0 0 0,0 0 0,0 0 1,0 1-1,1 0 0,-1 0 0,1 0 0,-1 0 1,0 1-1,1-1 0,-1 1 0,6 1 0,-2-1 1,1 1 0,0 1 0,-1-1 0,1 1 0,-1 1 0,0-1 0,11 6 0,-17-7-6,0 0 0,-1 0-1,1 0 1,-1 0-1,1 1 1,-1-1 0,1 0-1,-1 1 1,0-1-1,0 1 1,0-1 0,0 1-1,0-1 1,0 1-1,0 0 1,0-1 0,-1 1-1,1 0 1,-1 0-1,1 0 1,-1 0 0,0-1-1,1 1 1,-1 0-1,0 0 1,0 0 0,0 0-1,-1 0 1,1 0-1,0-1 1,-1 1 0,1 0-1,-1 0 1,0 0-1,0-1 1,1 1 0,-1 0-1,0-1 1,-3 4-1,-1 3-293,-1 0-1,0-1 0,0 1 0,-1-1 0,0 0 0,0-1 0,0 0 0,-1 0 0,0-1 0,0 1 0,-1-2 0,1 1 0,-1-1 0,-13 4 0,8-3-7984</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9.987"/>
    </inkml:context>
    <inkml:brush xml:id="br0">
      <inkml:brushProperty name="width" value="0.05" units="cm"/>
      <inkml:brushProperty name="height" value="0.05" units="cm"/>
    </inkml:brush>
  </inkml:definitions>
  <inkml:trace contextRef="#ctx0" brushRef="#br0">1 295 13056,'8'-40'0,"34"10"0,99-105 106,-60 52 278,-81 83-378,1-1 1,-1 1-1,0-1 0,1 1 0,-1-1 1,1 1-1,-1 0 0,0-1 0,1 1 0,-1 0 1,1-1-1,-1 1 0,1 0 0,-1 0 1,1-1-1,-1 1 0,1 0 0,-1 0 0,1 0 1,-1 0-1,1-1 0,0 1 0,-1 0 0,1 0 1,-1 0-1,1 0 0,-1 1 0,1-1 1,-1 0-1,1 0 0,-1 0 0,1 0 0,0 0 1,0 1-1,-1 0 8,1 1-1,-1-1 1,1 0-1,-1 1 1,0-1 0,0 0-1,0 1 1,0-1 0,0 0-1,0 1 1,0-1-1,0 1 1,-1 1 0,-12 45 47,-2-15-3859</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0.452"/>
    </inkml:context>
    <inkml:brush xml:id="br0">
      <inkml:brushProperty name="width" value="0.05" units="cm"/>
      <inkml:brushProperty name="height" value="0.05" units="cm"/>
    </inkml:brush>
  </inkml:definitions>
  <inkml:trace contextRef="#ctx0" brushRef="#br0">24 228 8960,'-2'0'105,"1"1"0,-1 0-1,1 0 1,0-1 0,-1 1 0,1 0 0,0 0 0,0 1 0,0-1 0,0 0 0,0 0 0,0 0-1,0 1 1,0-1 0,0 0 0,0 1 0,1-1 0,-1 1 0,1-1 0,-1 1 0,1-1 0,-1 1-1,1-1 1,0 1 0,0 0 0,0-1 0,0 1 0,0-1 0,0 1 0,0 0 0,1 2 0,-1 15 250,-1 0 678,2-25-41,1-33-308,-1-132 244,-3 78-598,7 216-330,-7-93 21,1-24-293,0 1 0,1-1 0,0 1 0,0-1 0,0 1 0,0-1 0,1 1 0,0-1 1,1 0-1,-1 1 0,5 8 0,0-4-8773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0.709"/>
    </inkml:context>
    <inkml:brush xml:id="br0">
      <inkml:brushProperty name="width" value="0.05" units="cm"/>
      <inkml:brushProperty name="height" value="0.05" units="cm"/>
    </inkml:brush>
  </inkml:definitions>
  <inkml:trace contextRef="#ctx0" brushRef="#br0">0 0 9344,'51'7'277,"-49"-7"-27,-13 0 105,11 0-232,-1-1 1,0 1-1,0 0 0,0 0 0,0 1 0,0-1 0,0 0 0,0 0 1,0 0-1,1 1 0,-1-1 0,0 0 0,0 1 0,0-1 0,1 0 1,-1 1-1,0-1 0,0 1 0,1 0 0,-1-1 0,0 1 0,1 0 1,-1-1-1,1 1 0,-1 0 0,1-1 0,-2 3 0,2-1-64,1 0-1,-1 1 1,0-1-1,1 0 1,-1 1 0,1-1-1,0 0 1,0 0-1,0 0 1,0 0-1,0 1 1,0-1-1,0-1 1,1 1 0,-1 0-1,3 2 1,34 33 374,-23-23-304,2 1 135,0 0 0,2-1 1,0-1-1,0-1 1,34 16-1,109 36 560,-128-54-761,0-2 0,0-1 0,1-2 0,0-1 0,53 0 1,175-22 177,-234 15-221,20-3-9,-30 3-56,0 0 1,1 2-1,-1 0 0,26 3 0,-35-2-768,-1 0 0,0 0 0,0-1 1,0-1-1,0 0 0,-1 0 0,13-5 1,26-5-9475,-29 9 10799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46.67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1074 458 128,'-3'6'0,"-4"11"0,-2 8 0,-2 5 0,1 1 0,1 1 0,-1 1 0,-3 4 0,-3 5 0,-6 5 0,-8 4 0,-7 5 768,-6 4-512,-4 1 640,-2 2 0,2-1-256,3-3 0,4-5 1024,7-9 128,7-8-1536,7-12 0,5-12-256,7-15 0,7-14 0,7-13 0,7-12 0,6-10 0,7-6 0,5-4 0,6-3 0,5-3 0,5-1 0,2-3 0,1 0 0,-3 1 0,-4 4 0,-7 6 0,-5 7 0,-6 9 0,-6 7 0,-5 10 128,-4 7 256,-6 11 128,-5 12-512,-5 13 128,-7 14-128,-6 11 0,-8 13 0,-7 7 0,-9 7 0,-6 4 0,-6 1 128,-3-1 0,1-3 256,3-5 0,6-10 256,8-9 0,8-9-512,7-11 128,7-11-128,8-13 128,9-15-256,8-15 128,10-14-128,9-12 0,9-10 128,8-8 0,5-6-128,5-4 128,2-2-128,-2 3 0,-5 6 0,-6 9 0,-7 9 0,-7 11 0,-7 10 128,-5 10 0,-6 7-128,-3 8 0,-7 7 0,-5 10 0,-7 10 0,-8 13 0,-5 10 0,-7 12 128,-5 9-128,-6 9 128,-5 5-128,-2 2 0,0 0 0,1-6 128,4-7 128,6-9 128,6-11-128,7-9 0,5-10-128,8-12 0,9-14-128,10-15 128,14-18-128,12-15 128,10-15-128,8-11 0,5-8 0,4-4 0,0 0 0,-2 2 0,-3 4 0,-3 6 0,-5 9 0,-6 10 0,-6 12 0,-8 15 0,-9 15 0,-9 17 0,-11 18 0,-8 16 0,-9 18 0,-9 16 0,-8 16 0,-12 17 0,-16 18 0,-14 13 128,-10 7 0,-4 0 0,2-8 0,9-13 128,15-20-128,15-23 0,17-22-128,15-24 128,15-24-1,14-22 129,13-21-256,10-16 128,12-13-128,10-11 0,8-8 0,8-10 0,6-11 0,3-7 0,-3 1 0,-8 9 0,-12 14 0,-12 18 0,-11 17 0,-10 19 0,-9 16 0,-6 16 0,-7 16 0,-7 16 0,-4 16 0,-6 16 0,-6 12 0,-7 12 0,-7 11 0,-8 13 0,-14 18 0,-9 8 0,-6 2 0,2-10 128,9-20-128,11-23 128,15-25-128,15-26 0,15-25 0,17-24 0,12-21 0,12-21 0,10-18 0,8-17 0,10-20 0,4-14 0,2-11 0,1-4 0,1 2 0,0 9 0,0 13 0,-5 20 0,-9 21 0,-12 21 0,-11 18 0,-13 18 128,-13 16-128,-14 18 0,-14 19 0,-13 19 0,-12 23 0,-13 23 0,-15 28 0,-14 25 0,-16 20 0,-11 13 128,-8 7-128,-1 1 0,6-4 0,10-9 128,15-16-128,17-20 128,17-28-128,18-28 128,16-31-128,15-32 128,14-32-128,13-33 128,15-36-128,15-27 128,16-20-128,15-15 0,15-10 0,9-6 128,2 1-128,-3 5 0,-6 11 0,-9 13 0,-9 15 0,-13 18 0,-14 20 0,-13 20 0,-13 18 0,-12 19 0,-10 19 0,-11 22 0,-12 19 0,-11 20 0,-11 19 0,-13 19 0,-13 23 0,-15 18 0,-11 12 0,-7 4 128,-1 1-128,4-6 0,12-12 0,15-20 0,16-24 0,17-30 128,18-34-128,16-35 0,17-32 0,19-33 128,20-31-128,17-26 0,15-22 0,7-14 0,3-7 0,-2 3 0,-4 7 0,-5 12 128,-7 13-128,-7 14 0,-9 13 0,-11 17 0,-12 20 0,-11 18 0,-11 18 0,-12 19 0,-12 23 0,-14 20 0,-12 20 0,-15 25 0,-18 27 0,-16 23 0,-15 19 0,-11 12 0,-7 6 0,2 0 0,7-7 0,12-12 128,16-17 0,16-22 0,19-24-128,15-28 128,16-31-128,13-33 128,16-30-128,18-35 0,21-36 0,20-30 0,19-23 0,11-13 0,5-5 0,1 3 0,-4 7 0,-5 12 0,-5 17 0,-8 19 0,-9 22 0,-14 24 0,-15 27 0,-18 26 0,-20 26 0,-19 30 0,-22 34 0,-18 32 0,-18 29 0,-15 24 0,-12 22 0,-10 14 0,-11 9 0,-5 4 0,-3 1 0,1-3 0,8-8 0,11-13 0,14-21 0,16-25 0,17-30 0,17-30 0,18-32 0,16-29 0,13-30 0,15-30 0,16-35 0,16-29 0,16-24 0,14-14 0,12-6 0,7-2 0,0 2 0,-4 6 0,-8 8 0,-12 14 0,-12 21 0,-16 23 0,-14 26 0,-16 27 0,-17 28 0,-14 29 0,-13 30 0,-16 31 0,-17 33 0,-19 28 0,-21 24 0,-17 15 0,-10 11 0,-5 3 0,3 0 0,6-8 0,9-15 0,14-23 0,17-28 0,17-31 0,18-29 0,18-29 128,19-29-128,20-32 0,18-37 0,19-35 0,14-28 0,15-24 0,12-18 0,9-10 0,8-2 0,3 1 0,-1 2 0,-3 8 0,-5 10 0,-7 16 0,-9 19 0,-11 22 0,-14 23 0,-13 26 0,-16 26 0,-17 27 0,-18 27 0,-20 31 0,-19 33 0,-17 30 0,-13 26 0,-10 19 0,-10 15 0,-9 8 0,-6 4 0,-4-1 0,1-4 0,5-7 0,9-11 0,12-16 0,14-20 0,14-23 0,13-27 0,15-30 0,14-33 0,15-40 0,19-44 0,18-41 0,19-39 0,19-29 0,15-22 0,11-9 0,5-3 0,1 7 0,1 12 0,-1 14 0,-3 16 0,-6 18 0,-8 22 0,-11 25 0,-15 25 0,-19 30 0,-22 35 0,-23 35 0,-28 34 0,-24 30 0,-21 26 0,-16 22 0,-9 18 0,-9 15 0,-9 9 0,-5 7 0,-2 0 0,2-5 0,8-11 0,12-20 0,17-26 0,18-29 0,18-30 0,19-31 0,17-32 0,20-36 0,22-40 0,23-40 0,24-36 0,16-31 0,12-26 0,6-15 0,3-3 0,1 8 0,-1 18 0,-6 23 0,-9 27 0,-13 30 0,-16 31 0,-18 35 0,-21 36 0,-22 34 0,-24 33 0,-23 29 0,-22 28 0,-18 26 0,-16 21 0,-9 20 0,-8 15 0,-7 12 0,-7 5 0,-4-1 0,3-5 0,7-17 0,15-22 0,19-29 128,20-33-128,18-32 128,17-34-128,17-34 0,16-37 0,18-36 0,18-34 0,20-29 0,19-25 0,14-20 0,7-12 0,5-8 0,3 0 0,0 5 0,0 11 0,-2 18 0,-5 25 0,-11 26 0,-16 29 0,-19 31 0,-25 35 0,-24 34 0,-23 36 0,-24 33 0,-22 30 0,-17 26 0,-11 24 0,-7 18 0,-4 11 0,-2 6 0,-3 0 0,0-8 0,3-16 0,10-24 0,13-30 0,18-32 0,19-35 0,23-37 128,25-42-128,26-41 128,25-41-128,20-38 0,12-32 0,10-22 0,6-9 0,6 1 128,6 10-128,1 17 0,-7 23 0,-12 26 0,-18 30 0,-20 32 0,-21 33 0,-21 36 0,-22 37 0,-23 33 0,-26 29 0,-21 26 0,-18 22 0,-11 16 0,-4 12 0,-2 6 0,3 2 0,5-8 0,8-16 0,11-25 0,16-28 0,18-35 0,22-35 0,22-39 0,24-45 0,20-40 0,16-37 0,13-30 0,13-22 0,10-12 0,12 0 0,7 9 0,-1 19 0,-7 24 0,-13 29 0,-17 30 0,-21 31 0,-18 30 0,-19 29 0,-18 34 0,-16 35 0,-20 32 0,-20 27 0,-18 18 0,-15 13 0,-6 4 0,0-4 0,7-13 0,11-21 0,14-24 128,15-29-128,16-30 128,15-30-128,12-31 0,14-30 0,14-28 128,17-30-128,16-21 0,16-13 0,11-4 0,5 7 0,-2 13 0,-9 22 0,-14 24 0,-14 26 0,-14 26 0,-15 26 0,-14 23 0,-14 24 0,-16 24 0,-17 26 0,-14 19 0,-11 11 0,-5 0 128,2-8-128,8-17 128,11-25-128,13-24 128,12-24-128,12-23 0,12-27 0,13-24 0,12-22 0,12-19 128,13-17-128,9-12 0,10-11 0,2 1 0,-6 12 0,-9 17 0,-9 24 0,-11 24 0,-10 26 0,-11 26 0,-10 25 0,-12 22 0,-11 18 0,-14 14 0,-14 13 0,-7 6 0,-3 0 0,5-10 0,9-20 0,12-26 0,15-30 0,18-39 0,18-31 0,14-22 0,11-11 0,6-6 0,1 1 0,-3 6 0,-6 10 0,-5 10 0,-7 11 0,-6 13 0,-7 12 0,-8 14 0,-7 15 0,-8 15 0,-5 13 0,-5 11 0,-3 7 0,-3 4 0,-2 0 0,-1-7 0,3-8 0,1-10 0,7-17 0,6-19 0,9-24 0,9-22 0,9-22 0,7-19 0,6-13 0,5-7 0,3-1 0,3 7 0,-1 10 0,-2 15 0,-6 19 0,-7 19 0,-8 23 0,-10 23 0,-11 22 0,-12 19 0,-9 16 0,-7 12 0,-4 3 0,-2 0 0,1-7 0,3-10 0,5-13 0,6-13 0,7-17 0,7-22 0,8-23 0,8-26 0,11-30 0,14-35 0,12-26 0,12-14 0,8 1 0,3 11 0,-4 22 0,-10 28-128,-15 29 128,-14 28-128,-17 25 128,-17 23 0,-16 22 0,-12 19 0,-12 22 0,-11 23 0,-7 17 0,-2 8-128,4-6 128,9-17 0,12-21 0,11-23 0,10-23 0,7-26 0,9-25 0,6-27 0,5-25 0,7-22 0,6-19 0,8-18 0,4-5 0,0 9 0,-2 17 0,-4 21 0,-7 24 0,-8 25 0,-9 23 0,-9 22-128,-9 20 128,-8 20 0,-7 17 0,-6 16 0,-9 16 0,-11 14 0,-8 7 0,-6-4 0,2-11 128,10-21-128,10-27 128,11-29-128,13-32 128,15-33-128,17-33 0,17-34 0,15-25 0,13-15 0,7-7 0,1 0 0,-3 7 0,-7 13 0,-10 19 0,-9 26 0,-11 25 0,-9 26 0,-7 27 0,-7 25 0,-8 26 0,-8 24 0,-12 25 0,-16 28 0,-13 22 0,-10 16 0,-5 5 0,-1-6 0,4-17 0,10-24 0,13-30 0,16-33 0,15-34 0,17-39 0,18-38 0,19-41 0,18-34 0,17-30 0,13-18 128,5-8-128,-1 2 0,-5 9 0,-11 17 0,-13 24 0,-13 27 0,-13 29 0,-11 24 0,-9 21 0,-9 20 0,-9 19 0,-8 19 0,-7 18 0,-20 41 0,-18 30 0,-18 26 0,-11 13 0,-5 3 0,4-11 0,12-21 0,16-29 0,19-37 0,19-37 0,18-39 0,19-37 0,22-36 0,18-29 0,15-18 0,9-12 0,3-3 0,-3 3 0,-9 11 0,-12 12 0,-12 16 0,-11 19 0,-12 23 0,-9 21 0,-8 18 0,-7 19 0,-10 19 0,-10 22 0,-12 21 0,-15 27 0,-19 29 0,-15 24 0,-12 19 0,-3 8 0,4-1 0,11-13 128,17-23-128,15-34 0,18-39 0,15-41 0,13-38 0,13-35 0,15-33 0,13-26 0,12-21 0,11-11 0,10-3 0,6 2 0,1 6 0,-4 13 0,-8 16 0,-11 22 0,-13 21 0,-12 21 0,-11 19 0,-9 14 0,-8 12 0,-9 14 0,-13 18 0,-14 21 0,-14 24 0,-16 31 0,-17 38 0,-11 32 0,-7 24 0,-4 10 0,1-2 0,6-15 128,13-27-128,16-30 128,16-33-128,19-33 0,18-32 0,17-31 0,17-29 0,15-29 0,13-33 0,10-27 128,7-25-128,5-15 0,7-6 0,8 0 0,8 5 0,1 11 0,-3 13-128,-10 18 128,-12 17 0,-15 22 0,-14 22 0,-15 22 0,-16 22 0,-13 21 0,-14 22 0,-14 21 0,-12 21 0,-13 24 0,-14 25 0,-8 18 0,-3 9 0,5 0 0,9-11 0,13-18 0,15-25 0,15-30 0,14-31 0,14-31 0,11-30 0,15-34 0,17-36 0,16-29 0,17-25 0,13-11 0,9-2 0,0 7 0,-5 12-128,-13 20 128,-15 23 0,-16 24 0,-17 25 0,-15 23 0,-14 19-256,-13 19 128,-14 19 0,-14 18 0,-14 16 128,-16 19 0,-19 23 0,-13 21 0,-6 18 0,2 8 0,7-3-128,14-13 128,16-21 0,17-26 0,18-28 0,16-29 0,15-27 0,11-29 0,11-26 0,10-28 0,15-29 0,13-19 0,11-14 0,9-5 0,4-1 0,-1 4 0,-3 10 0,-9 14 0,-12 18 0,-13 21 0,-14 23 0,-11 20 0,-12 18 0,-12 17 0,-14 17 0,-15 16 0,-15 18 0,-16 21 0,-15 24 0,-11 20 0,-5 14 0,2 8 0,6 0 0,8-8 0,10-11 0,11-20 0,13-22 0,15-23 0,16-26 0,14-22 0,14-22 0,10-17 0,7-17 0,6-13 0,5-11 0,1-5 0,3-4 0,0 1 0,-1 2 0,-1 5 0,-3 8 0,-6 12 0,-4 11 0,-9 18 0,-12 19 0,-13 24 0,-15 26 0,-13 30 0,-14 34 0,-12 32 0,-11 29-128,-8 22 128,-6 13 0,-4 6 0,-2 0 0,0-4 0,0-7 0,5-9 0,8-9 0,9-14 0,12-16 0,11-21 0,13-25 0,11-32 0,13-36 0,13-36 0,15-36 0,13-29 0,12-19 0,9-11 0,8-3 0,0 8 0,-6 15 0,-7 19 0,-9 19 0,-11 20 0,-10 21 0,-13 22 0,-12 23 0,-12 21 0,-14 19 0,-13 22 0,-14 25 0,-10 20 0,-5 17 0,-2 9 0,4 6 0,2-2 0,1-6 0,4-12 0,5-17 0,8-22 0,8-26 0,11-29 0,15-33 0,14-33 0,14-35 0,15-35 0,14-34 0,13-28 0,11-21-128,7-7 128,5 0 0,-3 13 0,-5 22-128,-10 27 128,-13 30 0,-15 32 0,-17 32 0,-15 30 0,-16 28 0,-15 29 0,-15 30 0,-11 27 0,-7 22 0,-3 13 0,-2 6 0,0-6 0,2-14 0,4-21 128,8-27-128,10-26 0,12-27 0,14-24 0,15-23 0,16-21 0,15-22 0,10-21 0,9-23 0,7-25 0,10-25 0,8-15 0,3-3 0,1 10 0,-5 19 0,-9 27 0,-13 27 0,-15 29 0,-15 29 0,-15 27 0,-13 26 0,-14 26 0,-13 26 0,-10 19 0,-7 13 0,0 2 0,3-5 0,6-17 0,10-21 0,10-24 0,7-22 0,9-19 0,8-19 0,7-17 0,8-19 0,8-18 0,10-16 0,9-13 0,8-11 0,6-5 0,5 0-128,0 8 128,-3 12 0,-7 15 0,-8 20 0,-12 22 0,-12 23 0,-14 22 0,-15 19 0,-14 17 0,-10 13 0,-10 12 0,-7 13 0,-3 2 0,5-7 0,6-13 0,9-17 0,10-19 0,9-19 0,13-22 0,12-24 0,14-23 0,15-22 0,16-22 0,17-23 0,11-15 0,5-6 0,-3 6 0,-12 18 0,-13 24 0,-13 25 0,-14 27 0,-11 24 0,-11 22 0,-10 20 0,-8 15 0,-9 12 0,-9 7 0,-6 4 0,-5 1 0,-2-3 0,0-6 0,3-9 0,5-10 0,7-12 0,9-15 0,12-16 0,12-19 0,12-19 0,9-19 0,7-16 0,3-11 0,-1-6 0,-3 2 0,-5 8 0,-7 14 0,-6 19 0,-7 21 0,-10 22 0,-8 22 0,-8 19 0,-11 15 0,-8 11 0,-8 6 0,-5 2 0,-1-3 0,3-8 0,4-11 0,7-13 0,11-16 0,17-18 0,15-17 0,17-15 0,12-13 0,9-11 0,4-6 0,-1-2 0,-2 2 0,-7 6 0,-6 6 0,-8 11 0,-7 10 0,-9 15 0,-7 13 128,-9 14-128,-5 12 0,-7 9 0,-2 3 0,-2-1-1664,2-4 0,3-7-1407,7-7 127,9-10-2176,11-11-640,12-9 7552,1-6-3712</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8.062"/>
    </inkml:context>
    <inkml:brush xml:id="br0">
      <inkml:brushProperty name="width" value="0.05" units="cm"/>
      <inkml:brushProperty name="height" value="0.05" units="cm"/>
    </inkml:brush>
  </inkml:definitions>
  <inkml:trace contextRef="#ctx0" brushRef="#br0">2 398 6784,'0'0'2197,"0"-3"-1728,-2-57 145,3 1-1,2-1 0,18-100 1,-20 157-614,-1-1 0,1 0 0,-1 0 0,1 0 0,0 0 0,0 0 0,1 1 0,-1-1 0,1 0 0,2-3 0,-3 5 0,0 1 0,1 0 0,0 0 0,-1 0 0,1 1 0,-1-1 0,1 0 0,0 1 0,0-1 0,0 1 0,-1-1 0,1 1 0,0 0 0,0 0 0,0-1 0,0 2 0,-1-1 0,1 0 0,0 0 0,0 0 0,3 2 0,-2-1 9,1 0 1,0 0-1,-1 0 1,1 1 0,-1 0-1,1 0 1,-1 0 0,0 0-1,0 0 1,0 0-1,0 1 1,0 0 0,-1-1-1,1 1 1,-1 0-1,0 0 1,1 1 0,-1-1-1,-1 0 1,1 1 0,0-1-1,-1 1 1,0-1-1,1 7 1,4 11 79,-1 1 1,-1 0-1,1 24 0,-3-24-46,33 208 725,-34-224-854,1 1 1,-1 0 0,2 0-1,-1-1 1,6 11 0,-6-16-882,-1-6-329,-1 4 764,0-8-6017</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8.912"/>
    </inkml:context>
    <inkml:brush xml:id="br0">
      <inkml:brushProperty name="width" value="0.05" units="cm"/>
      <inkml:brushProperty name="height" value="0.05" units="cm"/>
    </inkml:brush>
  </inkml:definitions>
  <inkml:trace contextRef="#ctx0" brushRef="#br0">21 405 4224,'-10'-118'608,"5"80"79,-1-55 0,7 81-611,-1 0 0,2 0 0,-1 0 0,2 0 0,0 0 0,0 1 0,1-1 0,8-18 0,-11 28-63,0 0 0,0 0 0,0 1 0,0-1-1,0 0 1,0 1 0,1-1 0,-1 0-1,1 1 1,-1 0 0,1-1 0,-1 1-1,1 0 1,0 0 0,-1 0 0,1 0 0,0 0-1,0 0 1,0 0 0,0 0 0,0 1-1,0-1 1,0 1 0,0 0 0,0 0-1,0-1 1,0 1 0,0 1 0,0-1 0,4 1-1,-3 0 54,0 0-1,0 0 1,0 0-1,0 1 1,0 0 0,-1-1-1,1 1 1,-1 0-1,1 0 1,-1 1-1,0-1 1,1 0-1,-1 1 1,0-1-1,-1 1 1,1 0-1,0 0 1,-1 0 0,2 3-1,1 6 247,0 1 0,0-1 0,-2 1 0,1 0 0,0 18 0,-3-24-194,1 1 0,-1-1 0,-1 0-1,1 0 1,-1 0 0,-1 0 0,1 0-1,-1 0 1,-1 0 0,1-1 0,-6 12-1,6-16-82,1 0 0,0-1 0,-1 1 0,0 0 0,1 0 0,-1-1 0,0 1 0,0-1 0,0 0 0,0 1 0,0-1 0,0 0 0,0 0 0,0 0 0,-1 0 0,1-1 0,0 1 0,-1-1 0,-3 1 0,-17 0-2356</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9.796"/>
    </inkml:context>
    <inkml:brush xml:id="br0">
      <inkml:brushProperty name="width" value="0.05" units="cm"/>
      <inkml:brushProperty name="height" value="0.05" units="cm"/>
    </inkml:brush>
  </inkml:definitions>
  <inkml:trace contextRef="#ctx0" brushRef="#br0">0 246 5504,'1'-2'176,"-1"0"-1,1 0 1,-1 1 0,1-1 0,0 1 0,-1-1-1,1 1 1,0-1 0,0 1 0,0-1 0,1 1-1,-1 0 1,0-1 0,0 1 0,1 0 0,-1 0-1,3-2 1,15-14 500,4-7-271,1 1 0,27-20 1,-26 23-136,0-1 0,26-30 0,-39 33 77,-21 32-32,-1 8-261,7-15-367,-1 0 1,1 0-1,-1-1 1,0 1-1,0-1 1,-7 7-1</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0.352"/>
    </inkml:context>
    <inkml:brush xml:id="br0">
      <inkml:brushProperty name="width" value="0.05" units="cm"/>
      <inkml:brushProperty name="height" value="0.05" units="cm"/>
    </inkml:brush>
  </inkml:definitions>
  <inkml:trace contextRef="#ctx0" brushRef="#br0">1 418 128,'7'-24'684,"-1"-1"1,-1 0-1,2-47 1,-7-74-340,-1 124-420,1-47-698,0 40 368,0 24 161,0 8-41,22 361 7240,-21-348-7979</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1.799"/>
    </inkml:context>
    <inkml:brush xml:id="br0">
      <inkml:brushProperty name="width" value="0.05" units="cm"/>
      <inkml:brushProperty name="height" value="0.05" units="cm"/>
    </inkml:brush>
  </inkml:definitions>
  <inkml:trace contextRef="#ctx0" brushRef="#br0">1 387 4864,'2'-8'92,"2"-4"-270,-4 13 213,0-1-1,0 0 1,0 0 0,0 0 0,0 0 0,0 0-1,-1 0 1,1 0 0,0 0 0,0 0 0,0 1-1,0-1 1,0 0 0,0 0 0,0 0 0,0 0-1,0 0 1,0 0 0,0 0 0,-1 0 0,1 0-1,0 0 1,0 0 0,0 0 0,0 0 0,0 0-1,0 0 1,0 0 0,0 0 0,-1 0 0,1 0-1,0 0 1,0 0 0,0 0 0,0 0 0,0 0-1,0 0 1,0 0 0,0 0 0,0 0 0,-1 0-1,1 0 1,0 0 0,0 0 0,0 0 0,0 0-1,0 0 1,0 0 0,0-1 0,0 1 0,0 0-1,0 0 1,0 0 0,-1 0 0,1 0 0,0 0-1,0 0 1,0 0 0,0 0 0,0-1 0,0 1-1,0 0 1,0 0 0,0 0 0,0 0 498,-1-45-372,0-1 504,7-57 0,-4 89-563,0 1 0,0 0 1,2 0-1,0 0 0,0 0 0,1 1 0,1-1 0,13-21 1,-15 31-102,0-1-1,0 1 1,1 0 0,-1 0 0,1 0 0,0 1 0,0-1 0,0 1 0,0 0 0,0 1-1,0-1 1,0 1 0,1 0 0,-1 1 0,1-1 0,-1 1 0,0 0 0,1 0 0,-1 1-1,1-1 1,-1 1 0,0 1 0,8 2 0,-8-1 61,0 1 0,0 0 0,-1 1-1,1-1 1,-1 1 0,0 0 0,-1 0 0,1 0-1,-1 1 1,0-1 0,0 1 0,-1 0 0,1 0 0,-1 0-1,-1 0 1,2 9 0,2 14 376,-1-1 0,0 37 1,-3-45-266,-1-1 12,-1 0 1,-4 21-1,3-25-9,0 1-1,1 0 1,2 25-1,2-28-10,-3-13-200,0 1 0,0-1 0,0 0 0,0 0 0,0 0-1,0 0 1,0 1 0,0-1 0,0 0 0,0 0 0,0 0 0,0 0 0,0 1 0,0-1 0,0 0-1,0 0 1,0 0 0,0 0 0,0 1 0,0-1 0,0 0 0,1 0 0,-1 0 0,0 0 0,0 0-1,0 1 1,0-1 0,0 0 0,0 0 0,1 0 0,-1 0 0,0 0 0,0 0 0,0 0 0,0 0-1,0 1 1,1-1 0,-1 0 0,0 0 0,0 0 0,0 0 0,0 0 0,1 0 0,-1 0-1,0 0 1,0 0 0,0 0 0,0 0 0,1 0 0,-1 0 0,0 0 0,0 0 0,0 0 0,0-1-1,1 1 1,-1 0 0,0 0 0,0 0 0,0 0 0</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2.617"/>
    </inkml:context>
    <inkml:brush xml:id="br0">
      <inkml:brushProperty name="width" value="0.05" units="cm"/>
      <inkml:brushProperty name="height" value="0.05" units="cm"/>
    </inkml:brush>
  </inkml:definitions>
  <inkml:trace contextRef="#ctx0" brushRef="#br0">87 313 5248,'0'0'1301,"-3"-2"-832,-3-1-361,1 0 0,0 0 0,0-1 0,0 1-1,1-1 1,-1-1 0,1 1 0,0 0 0,0-1-1,0 0 1,1 0 0,-1 0 0,1-1-1,1 1 1,-1-1 0,1 1 0,-3-9 0,3 5-39,-1-1 1,1 0 0,1 0 0,0 0 0,0 0 0,1 0 0,0 0 0,1 0 0,0 0 0,3-12 0,-2 16-30,0 0 1,1 0-1,-1 1 1,1-1-1,1 1 0,-1 0 1,1 0-1,0 0 1,0 0-1,0 1 1,0-1-1,1 1 1,0 0-1,0 1 1,0-1-1,0 1 1,1 0-1,-1 0 0,1 1 1,0-1-1,0 1 1,0 1-1,0-1 1,0 1-1,0 0 1,0 0-1,0 1 1,7 0-1,-10 0 9,-1 1 0,0 0 0,0-1 0,0 1 0,0 0 0,1 1 0,-1-1 0,-1 0 0,1 0 0,0 1 0,0-1 0,0 1 0,-1 0 0,1-1 0,-1 1 0,1 0 0,-1 0-1,0 0 1,0 0 0,0 0 0,0 0 0,0 1 0,0-1 0,0 0 0,-1 0 0,1 1 0,-1-1 0,0 0 0,0 5 0,2 5 139,-2 0 1,0 0-1,0 0 0,-3 15 1,1-15 1,0-1 1,-1 1-1,-1-1 0,-7 18 1,10-27-257,0 1 0,0-1 0,0 0 0,0 1 0,0-1 0,-1 0 0,1 0 0,-1 0 0,1 0 0,-1 0 0,0 0 0,0-1 0,0 1 0,0 0 0,0-1 0,0 0 0,0 1 0,-1-1 0,1 0 0,0 0 0,-1 0 0,1-1 0,-1 1 0,1-1 0,-1 1 0,1-1 0,-4 0 0,-6-1-8382</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3.360"/>
    </inkml:context>
    <inkml:brush xml:id="br0">
      <inkml:brushProperty name="width" value="0.05" units="cm"/>
      <inkml:brushProperty name="height" value="0.05" units="cm"/>
    </inkml:brush>
  </inkml:definitions>
  <inkml:trace contextRef="#ctx0" brushRef="#br0">1 214 7552,'4'-22'53,"-1"20"80,-1 12 214,1-12-135,0-1 1,-1 1-1,1-1 0,-1 0 0,0 0 1,1 0-1,-1 0 0,2-6 0,-2 6-74,30-55 682,-25 41-555,1 1-1,2 1 0,19-27 0,-5 25 84,-19 16-192,-15 14-233,4-6-2334</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4.118"/>
    </inkml:context>
    <inkml:brush xml:id="br0">
      <inkml:brushProperty name="width" value="0.05" units="cm"/>
      <inkml:brushProperty name="height" value="0.05" units="cm"/>
    </inkml:brush>
  </inkml:definitions>
  <inkml:trace contextRef="#ctx0" brushRef="#br0">1 186 5504,'0'0'149,"1"4"107,7 36 825,-2 0 0,-1 0 0,0 70 0,3 40 611,-14-215-1014,4-90 1,15-82-951,-7 153 168,-6 75 55,2-9-104,-3 17 30,0 11-42,-7 34-441,3 0 0,2 0 0,2 1 0,5 57 0,-1-79-5580</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3.389"/>
    </inkml:context>
    <inkml:brush xml:id="br0">
      <inkml:brushProperty name="width" value="0.05" units="cm"/>
      <inkml:brushProperty name="height" value="0.05" units="cm"/>
    </inkml:brush>
  </inkml:definitions>
  <inkml:trace contextRef="#ctx0" brushRef="#br0">0 437 9344,'0'0'9109,"0"-3"-8896,8-134 1045,1-16 65,-8 146-1306,1 0-1,-1 0 1,1 0-1,0 1 0,1-1 1,0 0-1,0 1 1,0 0-1,1 0 0,0 0 1,0 0-1,0 0 1,1 1-1,0 0 1,0 0-1,0 0 0,1 0 1,-1 1-1,1 0 1,0 0-1,0 1 0,1 0 1,-1 0-1,1 0 1,-1 1-1,1 0 0,0 0 1,0 1-1,0-1 1,0 2-1,0-1 0,0 1 1,1 0-1,-1 0 1,0 1-1,0 0 1,0 0-1,9 3 0,-13-2 19,1 0 1,-1 0-1,1 1 0,-1-1 0,0 1 0,0-1 0,0 1 0,0 0 0,-1 0 0,1 0 0,-1 1 1,1-1-1,-1 0 0,0 1 0,-1 0 0,1-1 0,1 6 0,3 10 95,0 0 0,3 25 0,-5-24-106,1 12 125,-2 0 0,0 1 1,-3 0-1,0 0 0,-7 37 1,9-45-36,-2-24-120,0-1-1,0 1 1,0 0-1,0 0 1,0-1-1,0 1 1,1 0-1,-1 0 1,0-1 0,1 1-1,-1 0 1,0-1-1,1 1 1,-1 0-1,1-1 1,-1 1-1,1-1 1,-1 1 0,1-1-1,0 1 1,-1-1-1,1 1 1,-1-1-1,1 1 1,0-1 0,-1 0-1,1 0 1,0 1-1,0-1 1,0 0-1,0 0-126,-1 0 0,0-1 0,0 1-1,1 0 1,-1-1 0,0 1 0,0-1 0,0 1-1,0 0 1,1-1 0,-1 1 0,0-1 0,0 1-1,0 0 1,0-1 0,0 1 0,0-1 0,0 1-1,0 0 1,0-1 0,0 1 0,0-1 0,-1 1-1,1 0 1,0-1 0,0 1 0,0-1 0,0 1 0,-1 0-1,1-1 1,0 1 0,0 0 0,-1-1 0,1 1-1,0 0 1,-1-1 0</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4.600"/>
    </inkml:context>
    <inkml:brush xml:id="br0">
      <inkml:brushProperty name="width" value="0.05" units="cm"/>
      <inkml:brushProperty name="height" value="0.05" units="cm"/>
    </inkml:brush>
  </inkml:definitions>
  <inkml:trace contextRef="#ctx0" brushRef="#br0">164 314 11904,'0'0'384,"3"23"746,-3-21-1041,0 0-1,0-1 0,-1 1 1,1-1-1,0 1 0,-1-1 1,1 1-1,-1-1 0,1 1 1,-1-1-1,0 1 0,0-1 1,1 0-1,-1 1 0,0-1 1,0 0-1,0 0 0,-1 0 1,1 0-1,0 0 0,0 0 1,0 0-1,-1 0 0,1 0 1,-1 0-1,-1 0 0,-2 1 31,1-1 0,-1 0 0,1 0 0,0 0 0,-1-1 0,1 1 0,-1-1 0,-7-1 0,8 0-104,0 0 0,1 0 0,-1 0 0,1-1 0,-1 1-1,1-1 1,0 0 0,0 0 0,0 0 0,0-1 0,0 1 0,0-1 0,1 0-1,-1 1 1,1-1 0,0 0 0,0 0 0,-4-7 0,0 0 35,1-1 0,0 0 0,0 0 0,-4-20 0,7 22-50,1 0 0,0-1 0,1 1 0,0 0 0,0 0 0,1 0 0,0 0 0,1 0 0,0 0 0,1 0 0,-1 0 0,2 0 0,-1 1 0,1 0 0,0-1 0,1 2 0,6-9 0,-7 9 0,2 0 0,-1 0 0,1 1 0,0-1 0,0 1 0,1 1 0,-1-1 0,1 1 0,1 0 0,-1 1 0,1 0 0,-1 0 0,1 1 0,0 0 0,1 0 0,-1 0 0,0 1 0,12-1 0,-16 3 28,1 0-1,0 1 0,-1-1 0,1 1 0,-1 0 0,1 0 0,-1 0 0,0 1 0,1 0 1,-1 0-1,0 0 0,0 0 0,0 0 0,0 1 0,-1 0 0,1 0 0,-1 0 0,4 3 1,5 8 125,-1-1 1,0 2-1,10 19 1,-20-34-153,1 6 48,0 0 0,0-1 0,0 1 1,0 0-1,-1 0 0,0 0 0,0 0 0,-1 1 0,0-1 0,0 0 0,0 0 0,-1 0 1,1 0-1,-2 0 0,1 0 0,-1 0 0,-2 7 0,2-7-10,0 0-1,0-1 1,-1 1-1,1 0 1,-1-1 0,-1 0-1,1 0 1,-1 0-1,0 0 1,0 0 0,0-1-1,-1 0 1,1 0-1,-1 0 1,0 0 0,0-1-1,-8 4 1,5-4-41,-1-1 0,1-1 0,0 1 0,-1-2 0,1 1 0,0-1 0,-1 0 0,1-1 0,-1 0 0,-8-2 0,-23-11-4883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55.350"/>
    </inkml:context>
    <inkml:brush xml:id="br0">
      <inkml:brushProperty name="width" value="0.1" units="cm"/>
      <inkml:brushProperty name="height" value="0.6" units="cm"/>
      <inkml:brushProperty name="color" value="#CC9900"/>
      <inkml:brushProperty name="inkEffects" value="pencil"/>
    </inkml:brush>
  </inkml:definitions>
  <inkml:trace contextRef="#ctx0" brushRef="#br0">541 733 7680,'0'0'0,"4"-12"256,0-3 0,-5 6 256,-4 8 128,-4 8-256,0 2 0,2 0-256,4-5 128,5-7-128,6-9 128,5-9 128,5-9 128,4-7-256,1-4 128,3-4-128,-1-2 0,0 0 0,-2 3 0,-1 4-128,1 3 128,1 3-256,1 3 128,-1 4-128,-1 5 128,-4 4-128,-2 4 128,-5 5-128,-5 7 128,-9 9-128,-7 11 128,-7 14-128,-8 13 128,-5 14-128,-5 12 128,-5 11 0,-2 6 128,-5 0-128,1-4 0,1-11 128,5-11 128,6-13-256,9-14 0,9-13 0,13-18-1,12-18-127,10-19 128,10-18-128,5-15 0,6-12 0,4-7 0,3-3 0,4 2 0,1 4 0,-2 9 0,-4 12 0,-6 11 0,-5 13 0,-8 12 0,-12 14 0,-14 15 0,-14 14 0,-13 14 0,-11 16 0,-8 15 0,-6 14 0,-8 15 128,-9 15 0,-8 7 0,-3-1 0,4-11 128,11-18-128,16-23 0,20-24 0,21-26 128,21-25-256,17-23 128,12-24-128,11-22 128,12-21-128,9-15 0,7-6 0,4 2 0,3 10 0,-5 14 128,-10 20-128,-13 18 0,-14 17 0,-12 16 0,-12 13 0,-13 14 0,-13 15 0,-15 12 128,-15 14-128,-12 12 0,-11 12 0,-8 16 0,-8 21 0,-5 15 0,-1 8 0,1 0 0,6-8 0,9-17 0,13-21 0,13-24 0,14-21 0,14-22 0,14-21 0,12-20 0,11-21 0,8-19 0,8-15 0,10-13 0,14-10 0,10-6 0,7 4 0,0 10 0,-6 18 0,-9 19 0,-13 19 0,-13 15 128,-13 13-128,-15 11 0,-17 12 0,-18 14 0,-17 14 0,-16 16 128,-14 18-128,-11 21 0,-12 25 0,-9 20 0,-8 16 0,-3 10 0,-3 5 0,5-5 0,8-14 0,13-20 0,16-26 0,18-26 0,21-28 0,19-27 0,21-27 0,21-29 0,22-32 0,18-26 0,14-21 0,9-16 0,6-11 0,1-3 0,1 3 0,-2 7 0,-3 13 0,-7 16 0,-12 21 0,-14 20 0,-17 22 0,-19 22 0,-21 24 0,-20 23 128,-20 23-128,-19 24 0,-19 25 0,-14 19 0,-6 16 0,-3 11 0,1 6 0,2 0 0,4-8 0,6-14 0,11-23 0,12-23 128,14-24-128,18-24 0,20-22 0,19-21 0,15-22 0,13-21 0,9-20 0,11-20 0,13-21 0,12-19 0,8-13 0,7-4 0,1 5 0,-5 14 0,-12 23 0,-14 24 0,-18 25 0,-19 24 0,-18 25 0,-20 23 0,-19 25 0,-22 26 0,-23 28 0,-18 25 0,-11 23 0,-7 14 0,-5 8 0,-3 2 0,-1-4 0,3-10 0,8-15 0,13-19 0,17-25 0,19-26 0,20-26 0,21-26 0,20-26 0,25-26 128,26-27-128,21-28 0,14-25 0,11-20 0,5-14 0,4-3 0,4 4 0,0 7 0,-6 10 0,-11 14 0,-14 16 0,-19 20 128,-19 22-128,-18 20 0,-15 21 0,-15 23 0,-11 23 0,-15 24 0,-15 21 0,-20 23 0,-22 24 0,-16 22 0,-9 17 0,-4 10 0,-2 5 0,1 0 0,3-5 0,6-10 0,9-17 0,10-20 0,16-25 0,15-25 0,18-24 0,18-24 0,21-22 0,17-23 0,17-25 0,15-24 0,15-25 0,10-17 0,5-12 0,0-2 0,-5 5 0,-7 14 0,-12 22 0,-14 24 0,-11 22 0,-12 23 0,-11 23 0,-11 21 0,-11 18 0,-10 18 0,-8 15 0,-9 19 0,-9 22 0,-10 15 0,-11 8 0,-6 0 0,-3-8 0,5-17 0,12-24 0,14-22 0,15-24 0,15-22 0,15-20 0,14-19 0,14-16 0,9-15 0,9-15 0,4-11 0,1-12 0,-2-5 0,-2-1 0,-6 4 0,-6 9 0,-6 14 0,-6 17 0,-7 21 0,-7 22 0,-8 26 0,-8 25 0,-11 28 0,-13 29 0,-15 25 0,-16 20 0,-11 11 0,-10 3 0,-3-5 0,1-11 128,6-19 0,12-21-128,15-26 128,14-23-128,17-24 0,16-23 0,14-22 128,13-19-128,13-21 0,13-20 0,14-24 0,16-25 0,10-20 128,3-10-128,-4-3 0,-9 7 0,-12 15 0,-13 20 0,-13 26 0,-13 24 0,-11 27 0,-10 26 0,-9 25 0,-6 23 0,-7 20 0,-7 18 0,-9 19 0,-12 23 0,-12 17 0,-11 8 0,-7 1 0,-1-7 0,3-16 128,11-22-128,13-24 128,14-24-128,15-24 0,14-23 0,15-20 128,14-20-128,15-20 0,13-20 0,10-22 0,11-24 0,7-14 0,3-5 0,-1 7 0,-6 17 0,-11 23 0,-13 29 0,-13 28 0,-15 29 0,-15 28 0,-14 28 0,-15 30 0,-15 33 0,-12 27 0,-13 20 0,-10 12 0,-9 2 0,-5-8 0,-1-17 0,7-24 128,11-26-128,14-29 0,19-27 0,17-28 0,19-27 0,16-25 0,16-23 0,13-21 0,15-19 0,9-14 0,3-10 0,0-3 0,-3 3 0,-7 11 0,-10 18-128,-12 21 128,-11 20-128,-10 18 128,-9 16-128,-8 19 128,-10 21 0,-10 22 0,-8 21 0,-11 26 0,-13 28 0,-13 22 0,-12 17 0,-7 3 0,-4-7 0,5-17 0,9-27 0,14-27 128,17-29-128,19-27 0,20-27 0,19-25 0,18-25 0,15-24 0,14-26 0,8-19 0,3-13 0,0-1 0,-3 7 0,-8 18 0,-13 23 0,-11 24 0,-13 22 0,-13 22 0,-12 22 0,-11 24 0,-9 22 0,-9 28 0,-10 32 0,-7 26 0,-8 17 0,-9 8 0,-6-4 0,-2-15 128,5-24 0,11-27 0,15-30-128,15-30 0,20-30 0,16-27 0,15-26 0,13-26 128,12-28-128,9-21 0,6-13 0,4-4 0,1 7 0,-5 16 0,-7 22 0,-8 23 0,-11 22 0,-9 20 0,-9 19 0,-10 18 0,-14 17-128,-13 19 128,-11 17 0,-10 16 0,-8 16 0,-6 12 0,-3 13 0,-1 0 0,6-10 0,7-16 0,8-18 0,8-16 0,8-17 0,6-17 128,9-19-128,8-22 0,9-23 0,10-20 0,10-17 0,13-14 0,15-10 0,6 1 0,1 10 0,-5 18 0,-9 20 0,-12 22 0,-13 22 0,-15 22 0,-14 23 0,-15 20 0,-14 22 0,-13 22 0,-14 21 0,-10 15 128,-5 7-128,0-3 0,5-13 0,10-19 0,12-25 0,12-24 0,12-23 0,9-22 0,11-23 0,10-19 0,8-18 0,8-12 0,8-11 0,5-6 0,6-2 0,0 1 0,-1 5 0,-5 9 0,-5 9 0,-8 12 0,-8 13 0,-9 15 0,-9 16 0,-9 18 0,-9 16 0,-9 14 0,-7 12 0,-4 9 0,-3 6 0,0 0 0,2-4 0,4-8 0,4-9 0,8-13 0,7-14 0,11-17 0,10-18 0,11-21 0,12-20 0,10-17 0,7-15 0,5-7 0,1-2 0,-2 3 0,-5 8 0,-6 12 0,-8 15 0,-7 17 0,-8 20 0,-8 20 0,-8 19 0,-7 20 0,-6 19 0,-6 15 0,-6 11 0,-5 6 0,-5 0 0,-2-6 0,0-10 0,2-12 128,5-14-128,6-14 0,6-14 0,8-15 0,8-17 0,9-16 0,6-14 0,7-13 0,3-10 0,2-9 0,-1-5 0,-2 0 0,-3 5 0,-3 8 0,-4 11 0,-5 15 0,-3 14 0,-4 18 0,-5 18 0,-5 19 0,-5 15 0,-5 14 0,-4 10 0,-2 6 0,-3 3 0,2-4 0,1-6 0,3-11 128,3-11-128,3-17 0,2-20 0,5-20 0,5-20-128,6-20 128,8-18 0,4-16 0,6-13 0,2-8 0,3-6 0,3-6 0,3-7 0,2 3 0,-4 14 0,-6 19 0,-6 20 0,-9 23 0,-9 22 0,-10 22 0,-9 22 0,-8 21 0,-4 22 0,-7 24 0,-9 25 0,-7 17 0,-7 7 0,-3-6 0,0-15 0,6-21 0,11-26 0,14-29 0,17-30 0,17-29 0,15-30-128,14-29 128,13-30 0,8-24 0,5-16 0,2-8 0,-1-2 0,-3 7 0,-3 16 0,-8 22 0,-10 27 0,-8 24 0,-10 22 0,-10 19 0,-12 17 0,-10 16 0,-10 14 0,-7 16 0,-5 17 0,-7 15 0,-5 14 0,-7 13 0,-7 14 0,-2 4 0,2-8 0,9-19 0,16-28 0,19-34 0,21-36 0,18-36 0,20-38-128,14-32 128,9-25 0,6-16 0,2-7 0,1 2 0,-1 12 0,-7 19 0,-11 27 0,-13 27 0,-14 25 0,-16 24 0,-15 22 0,-16 21 0,-14 19 0,-12 18 0,-8 16 0,-9 18 0,-11 21 0,-6 11 0,-5 2 0,3-9 0,12-19 0,14-22 0,14-22 0,15-22 0,15-23 0,15-23 0,15-27 0,15-29 0,15-34 0,11-28 0,9-23-128,2-10 128,2 2 0,-5 15 0,-8 24 0,-12 26 0,-13 30-128,-15 28 128,-15 29 0,-13 27 0,-11 25 0,-9 22 0,-9 18 0,-11 21 0,-15 21 0,-14 15 0,-8 8 0,-3-2 0,2-12 0,10-17 128,14-22-128,16-27 128,19-28-128,17-30 0,17-30 0,18-34 0,20-37 0,17-32 128,13-26-128,6-14 0,1-5 0,-4 5 128,-10 13-128,-10 22 0,-14 27 0,-12 27 128,-11 26-128,-8 20 0,-6 16 0,-9 17 0,-8 18 0,-9 21 0,-8 22 0,-12 22 0,-14 24 0,-11 15 0,-9 7 0,-2-3 0,2-14 0,10-22 128,13-28-128,18-32 0,19-35-128,17-33 128,19-33 0,16-31 0,17-29 0,11-19 0,6-8 0,0 2 0,-6 8 0,-11 17 0,-12 25 0,-12 23 0,-11 22 0,-9 20 0,-8 15-128,-7 16 128,-9 18-128,-11 20 128,-11 18 0,-14 22 0,-18 28 0,-13 22 0,-12 18 0,0 5 0,5-7 0,12-18 0,16-25 0,18-28 0,16-28 0,15-30 0,17-29 0,17-33 0,21-34 0,18-28 0,18-23 0,9-15 0,3-9-128,-4 1 128,-8 7 0,-11 17 0,-14 25 0,-15 26 0,-14 27 0,-12 28 0,-12 24-128,-10 26 128,-9 22 0,-11 27 0,-16 30 0,-16 26 0,-16 20 0,-11 12 0,-7 2 0,2-8 0,9-19 128,14-25 128,17-30-256,20-33 128,19-34-128,20-32 128,20-27-128,20-28 128,22-30-128,14-22 0,7-18 0,0-8 0,-5 2 0,-7 10 0,-9 16 0,-12 23 0,-13 26 0,-12 23 0,-13 22 0,-11 17 0,-12 18 0,-12 13 0,-9 14 0,-7 13 0,-7 13 0,-5 13 0,-6 13 0,-6 14 0,-8 13 0,-4 8 0,-1 0 0,6-9 0,11-19 0,13-22 0,16-26 0,16-23 0,16-22 0,15-21 0,12-22 0,7-19 0,6-16 0,4-16 0,2-14 0,-2-3 0,-5 8 0,-9 13 0,-8 16-128,-9 17 128,-8 15-128,-6 15 128,-7 13 0,-6 13 0,-9 15 0,-7 14 0,-10 12 0,-8 14 0,-8 11 0,-6 12 0,-3 10 0,-1 4 0,1 1 0,7-5 0,6-11 0,11-14 0,11-17 0,13-20 0,13-24 0,12-22 0,13-23 0,10-16 0,8-14-128,3-9 128,1-6 0,-3 1 0,-5 3 0,-7 8 0,-7 11 0,-8 10 0,-6 11 0,-6 10 0,-4 10 0,-3 8 0,-3 7 0,-3 10 0,-5 12 0,-5 14 0,-6 18 0,-8 17 0,-10 17 0,-12 19 0,-12 21 0,-9 14 0,-4 7 0,5-4 0,11-18 0,13-25 0,15-31-128,16-32 128,17-31-128,16-27 128,14-24 0,16-19 0,15-18 0,8-12 0,4-7 0,-5 1 0,-11 10 0,-12 14 0,-14 17 0,-12 17 0,-9 13 0,-8 11 0,-5 8-128,-4 7 128,-3 6-128,-3 5 128,-5 7 0,-7 8 0,-6 13 0,-6 13 0,-8 13 0,-4 11 0,-5 9 0,-1 1 0,2-2 0,5-8 0,7-10 0,10-16 0,12-19 0,11-20 0,14-20 0,11-17 0,11-12 0,6-8 0,4-6 0,0-1 0,-3 2 0,-3 4 0,-4 4 0,-4 7 0,-5 7 0,-4 9 0,-5 8 0,-4 7 0,-3 6 0,-3 7 0,-2 5-128,-2 2 128,-2 3 0,-1 2 0,-3 3 0,0 2 0,-1 2 0,1 2 0,0 1 0,2 1 0,2-1 0,2-2 0,3-2 0,4-4 0,1-3 0,3-2 0,1-4 0,1 0 0,-1-1 0,-1 0 0,-1 1 0,-2 3 0,-1 0 0,-2 2 0,-2 0 0,0 0 0,1 0 0,-1-1 0,1 0 0,-1 0 0,1 1 0,0 4 0,-2 6 0,0 8 0,-3 9 0,-2 11 0,-1 10 0,-3 7 0,-1 6 0,-1 2 0,0-1 0,1-4 0,2-7 0,1-11 0,5-12 0,2-14 0,4-14 0,2-12 0,3-8 0,2-4 0,1-2 0,1-1 0,4 2 0,1 2 0,1 3 0,0 2 0,-2 3 0,-2 3 0,-3 3 0,-3 6 0,-3 7 0,-4 11 128,-6 13-128,-5 11 128,-5 12-128,-5 10 0,-4 7 0,-3 5 0,0 4 0,0 0 128,2-3-128,2-7 0,4-10 0,4-9 0,4-11 0,5-10 0,6-12 0,5-10 0,6-11 0,5-11 0,6-7 0,5-5 0,4-2 0,1 2 0,1 3 0,-2 6 0,-4 7 0,-5 9 0,-7 11 0,-8 10 0,-7 12 0,-9 11 0,-8 12 0,-7 10 0,-6 9 0,-5 6 0,-2 6 0,-2 3 0,2 1 0,0-3 0,4-4 0,3-9 0,5-8 0,5-12 0,5-10 0,5-13 0,6-14 0,5-13 0,5-12 0,3-7 0,3-4 0,1-2 0,2 0 0,1 3 0,3 4-128,1 3 128,0 4 0,-3 4 0,-3 4 0,-7 5 0,-5 5 0,-8 6 0,-5 6 0,-4 7 0,-1 5 0,-2 7 0,0 8 0,0 5 0,1 7 0,1 6 0,0 5 0,-1 3 0,-3 4 0,-4 2 0,-1-1-128,-1-2 128,1-6-128,3-9 128,4-10-128,4-14 128,4-15-256,5-14 128,6-14-1920,5-11 129,7-7-5633,3-3-640,4 0 10624,-4 5-4992</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29.600"/>
    </inkml:context>
    <inkml:brush xml:id="br0">
      <inkml:brushProperty name="width" value="0.1" units="cm"/>
      <inkml:brushProperty name="height" value="0.6" units="cm"/>
      <inkml:brushProperty name="color" value="#FFC114"/>
      <inkml:brushProperty name="inkEffects" value="pencil"/>
    </inkml:brush>
  </inkml:definitions>
  <inkml:trace contextRef="#ctx0" brushRef="#br0">91 46 4864,'0'0'0,"0"0"128,0 0 128,0 0 128,0 0 128,0 0 128,0 0 0,0 0 0,0 0 0,0 0-128,0 0 128,0 0-256,0 0 128,0 0-128,0 0 128,0 0-128,0 0 128,0 0-128,0 0 128,1 5-128,1 4 0,1 2-128,-1 1 0,-1-1-128,-1-2 128,-1-2-128,-1-3 128,-2-2-128,-1-3 0,0-1-128,-1-1 128,1-1-128,1-1 128,0-1-128,2 0 128,1 0-128,1-1 128,0 0-128,1-1 0,2 1 0,0 0 0,1 2 0,1 1 0,-1 1 0,1 3 128,0 1-1,0 2 1,-1 1 0,0 1 128,-1 1 0,-1 0 0,-2 1-128,0 1 128,-1-1-128,-1-1 128,0-1-128,-2-2 128,0 0-128,0-3 128,-1 0-128,-1-1 128,0-1-128,-1-2 0,0-1-128,0-1 128,0 0-128,1-1 0,1-1 0,0 1 0,1 2 0,2 0 0,1 2 0,1 0 0,1 0 0,1 1 0,2 1 0,1 1 0,1 1 0,1 1 0,-1 0 0,1 1 0,0 1 0,0 0 128,0 0-128,0 0 128,-2 0-128,-1 0 128,-1-1 0,-1-1 0,-2 0 0,-2-1 0,-2 0-128,-1-1 128,-3 0-128,-1 0 128,-1-1-128,-2-1 0,0-2 0,0 0 0,1-2 0,2-1 0,3-1 0,3 0 0,3 1 0,2 0 0,4 0-128,1 2 128,1 2-256,0 0 128,1 3-512,0 1 0,-1 2-384,-1 1 128,0 0-11391,-2-1 7295</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0.954"/>
    </inkml:context>
    <inkml:brush xml:id="br0">
      <inkml:brushProperty name="width" value="0.1" units="cm"/>
      <inkml:brushProperty name="height" value="0.6" units="cm"/>
      <inkml:brushProperty name="color" value="#FFC114"/>
      <inkml:brushProperty name="inkEffects" value="pencil"/>
    </inkml:brush>
  </inkml:definitions>
  <inkml:trace contextRef="#ctx0" brushRef="#br0">31 113 11648,'0'0'0,"0"0"0,0 0 128,0 0 0,0 0 128,0 0 128,0 0 0,0 0 0,0 0 0,0 0-128,0 0 0,3-5-128,2-4 128,3-3-128,1-1 0,-1 2 0,1 2 0,-1 5 0,-1 5 128,-1 5-128,-1 3 128,-2 4 0,0 2 0,-3 1-1,-1 0 1,-1 1 0,-2 0 0,0-1 0,-2-1 0,1-2-128,0-3 128,-1-3-128,0-2 128,0-3-128,-1-2 0,0-3 0,1-2 0,0-2-128,0-1 128,3-2-128,0 0 128,3-2-128,0 1 0,2 1 0,2 0 0,-1 1 0,3 2 0,1 1 0,1 1 0,1 2 0,-1 1 0,-1 2 0,-1 2 0,-1 1 0,-2 2 128,-2 2-128,-2 2 128,-1 1 0,-2 1 0,-1-1 0,-2 0 0,0-2 0,-1-1 0,2-2-128,-1-3 128,1-3-128,-1-4 128,-1-3-128,0-5 0,0-5 0,3-3 0,3-2 0,4-1 0,3 1 0,3 3 0,1 2 0,2 5 0,-2 4 0,-1 7 0,-1 7 0,-2 5 0,-2 5 0,-3 2 0,-1 2-128,-1-2 128,-2-1-1152,-1-3 128,0-3-12159,1-4 7935</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2.138"/>
    </inkml:context>
    <inkml:brush xml:id="br0">
      <inkml:brushProperty name="width" value="0.1" units="cm"/>
      <inkml:brushProperty name="height" value="0.6" units="cm"/>
      <inkml:brushProperty name="color" value="#FFC114"/>
      <inkml:brushProperty name="inkEffects" value="pencil"/>
    </inkml:brush>
  </inkml:definitions>
  <inkml:trace contextRef="#ctx0" brushRef="#br0">1 80 9344,'0'0'0,"0"0"0,0 0 128,4-3 0,5-3 0,2-2 0,2-1 128,0 1 128,0 1 128,-1 1 0,-2 4 128,-1 1-128,-2 1 128,-1 3-128,-2 1 0,-1 1-128,-1 0 0,0 1-128,-1-1 128,1-3-128,0 0 0,-1-1-1,0-1 1,-1-1-128,1 1 128,-3 0-128,0 0 128,-1 1-128,-2-1 0,1 1 0,-1-1 128,0 0-128,0 0 0,0 0 0,1 0 0,0-1 0,1 1 0,1-2-128,0 0 128,3-1-128,1 0 128,3 1-128,1 1 128,3 1-128,0 1 128,2 2-128,-2 2 128,0 2-128,-2 1 128,-1 1-128,-2 0 128,-2 0-128,-2-2 128,-3-1-128,-2-3 128,-2-2-128,-2-2 128,-3-4-128,-1-2 128,-2-4-128,1-2 128,0-2-128,2 0 128,2 2-128,2 1 128,2 3-128,3 2 128,1 2-128,3 2 0,2 2-768,3 1 0,3 2-13055,-1 1 8319</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3.356"/>
    </inkml:context>
    <inkml:brush xml:id="br0">
      <inkml:brushProperty name="width" value="0.1" units="cm"/>
      <inkml:brushProperty name="height" value="0.6" units="cm"/>
      <inkml:brushProperty name="color" value="#FFC114"/>
      <inkml:brushProperty name="inkEffects" value="pencil"/>
    </inkml:brush>
  </inkml:definitions>
  <inkml:trace contextRef="#ctx0" brushRef="#br0">101 171 11904,'0'0'0,"3"-5"0,1-2 0,1-3 128,-1 1 0,-2 1 0,-2 2 128,-3 2 128,-1 2 0,-1 2-128,-1 1 0,-1 1 0,1-1 0,1-1 0,0-2 0,0 0 0,2-2 0,2 0-128,2 0 128,1-2-128,3 0 0,0 0-128,1 0 128,0 0-128,-1 2 128,0 2 0,-1 1-1,0 1 1,-2 1 0,0 0 0,-3 2 0,-1 1 0,-1 2 0,-1-1 0,0 1 0,-1 0 0,0-1 0,0-1 0,0-2 128,0 0-128,2-1 0,0-1 0,0 0 0,2-1-128,0 1 128,0 0-128,-2 0 128,1-1-128,-1-1 128,1-2-128,1-2 0,4-1 0,1-2 0,3 0 0,2 0 0,0 3 0,1 1 128,1 4-128,-1 3 128,-1 2 0,-1 4 0,-2 1 0,-3 2 0,-1 1 0,-2 1 128,-2 0-128,-1-1 128,-1-3-128,-2-2 128,-2-3-128,-3-5 0,-3-3-128,-3-5 0,-2-5 0,1-2 0,1-3-256,4-1 128,4 1-1152,6-1 128,4-1-11903,2 4 7679</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4.811"/>
    </inkml:context>
    <inkml:brush xml:id="br0">
      <inkml:brushProperty name="width" value="0.1" units="cm"/>
      <inkml:brushProperty name="height" value="0.6" units="cm"/>
      <inkml:brushProperty name="color" value="#FFC114"/>
      <inkml:brushProperty name="inkEffects" value="pencil"/>
    </inkml:brush>
  </inkml:definitions>
  <inkml:trace contextRef="#ctx0" brushRef="#br0">52 96 8448,'0'0'0,"0"0"128,0 0 128,0 0 512,0 0 0,0 0 0,0 0 0,0 0-256,0 0 128,0 0-256,0 0 0,0 0-128,0 0 128,0 0-128,0 0 0,0 0-128,0 0 0,1-4 0,2-6 0,2-2-128,1-3 128,0 1-128,1 1 128,-2 2-128,0 3 128,-2 3-128,0 3 128,-1 2 0,-1 3 0,-1 1 0,-1 2 127,-2 1-127,0 0 128,-2 2-128,0-1 128,-2 2-128,0-1 128,-1-1-128,1 0 128,0-1-128,0-2 128,0-2-128,1-1 0,0-1 0,0-1 0,2-2-128,0-1 128,1-2-128,2-2 0,0-2 0,2 0 0,3 0 0,2-1 0,3 1 0,2 0 0,1 1 0,2 1 0,1 2 0,-1 1 0,-1 2 0,-2 2 0,-2 3 0,-3 4 0,-2 2 0,-2 4 0,-3 1 0,-2 1 128,-2 0 0,0-1 0,-2-2 0,0-3 0,0-3 0,0-4 0,-1-3 0,1-3 0,0-3 0,2-3 0,0-1-128,2-1 128,2 0-128,2 1 0,1 0 0,1 2 0,0 1 0,-1 3 0,0 1 0,-1 3 0,1 2-128,-1 3 128,1 1-1024,-1 2 128,0 1-12415,-1-1 7935</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6.041"/>
    </inkml:context>
    <inkml:brush xml:id="br0">
      <inkml:brushProperty name="width" value="0.1" units="cm"/>
      <inkml:brushProperty name="height" value="0.6" units="cm"/>
      <inkml:brushProperty name="color" value="#FFC114"/>
      <inkml:brushProperty name="inkEffects" value="pencil"/>
    </inkml:brush>
  </inkml:definitions>
  <inkml:trace contextRef="#ctx0" brushRef="#br0">110 70 12928,'0'0'0,"0"0"0,0 0 128,0 0 0,0 0 0,0 0 256,0 0 0,0 0-128,0 0 128,0 0-128,0 0 0,0 0 0,0 0 0,0 0-128,0 0 128,0 0-128,0 0 127,0 0-127,0 0 0,0 0-128,0 0 128,-3-5-128,-3-3 128,-2-4-128,0-1 128,-1 0-128,2 2 0,2 5 0,1 5 128,1 4-128,2 5 128,-2 3 0,1 2 0,-1 1 0,-1 0 0,0 0 0,1-2 128,0-2-128,0-4 128,1-2-128,-1-4 0,1-2 0,-1-3 0,1 0 0,0 0 0,-1 0-128,1 1 128,0 0-128,1 1 128,0 1-128,1-1 128,1 1-128,0 0 0,0 0 0,-1 1 0,1 0 0,-1 1 0,0 1 0,0 2 0,-1 1 0,-1 2 0,1 2-640,-1 0 0,-1 2-12671,1-2 8063</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7.545"/>
    </inkml:context>
    <inkml:brush xml:id="br0">
      <inkml:brushProperty name="width" value="0.1" units="cm"/>
      <inkml:brushProperty name="height" value="0.6" units="cm"/>
      <inkml:brushProperty name="color" value="#FFC114"/>
      <inkml:brushProperty name="inkEffects" value="pencil"/>
    </inkml:brush>
  </inkml:definitions>
  <inkml:trace contextRef="#ctx0" brushRef="#br0">1 8 13696,'0'0'0,"0"0"0,0 0 0,0 0 0,0 0 128,0 0 0,0 0 128,0 0 0,0 0 0,0 0 0,0 0 0,0 0-128,0 0 128,0 0-128,0 0 128,0 0-128,0 0 128,0 0-129,0 0 129,0 0-128,0 0 128,0 0-128,0 0 0,0 0-128,0 0 128,0 0-128,0 0 128,0 0-128,0 0 128,0 0-128,0 0 128,0 0-128,0 0 0,0 0 0,0 0 0,0 0 0,0 0 0,0 0 0,0 0 0,5 0 0,6-1 0,6 0-128,4-1 0,3 1-128,0-1 128,0 2 0,-3 2 0,-4 0 0,-5 2 128,-7 3 0,-6 1 0,-5 4 0,-4 0 0,-3 1 0,-1-2 128,-1-2-128,1-2 128,2-2 0,0-2 128,3-1-128,1-2 128,1 0-128,1 0 128,0-1-128,-1 0 128,1-2-128,0-1 128,2-2-128,1-1 0,3-3-128,2 0 128,2-1-128,1 1 128,2 0-128,0 3 0,1 1 0,1 1 0,-1 1 0,1 2 0,-1 2 0,-2 0 0,-2 2 0,-2 2 0,-3 1 0,-2 4 0,-3 1 0,-2 3 0,-1 0 0,-1-1 0,-1-1 0,1-1 0,2-4 0,0-1 0,2-4 0,2-2 0,2-3-640,3-2 128,4-3-384,2 0 0,3-1-10879,-1 1 6911</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9.121"/>
    </inkml:context>
    <inkml:brush xml:id="br0">
      <inkml:brushProperty name="width" value="0.1" units="cm"/>
      <inkml:brushProperty name="height" value="0.6" units="cm"/>
      <inkml:brushProperty name="color" value="#FFC114"/>
      <inkml:brushProperty name="inkEffects" value="pencil"/>
    </inkml:brush>
  </inkml:definitions>
  <inkml:trace contextRef="#ctx0" brushRef="#br0">19 115 13312,'0'0'0,"0"0"0,0 0 128,0 0 128,0 0 0,0 0 256,0 0 0,0 0-128,0 0 128,0 0-256,0 0 0,0-4-129,0-4 129,0-3-128,0-2 0,0-2 0,0 0 0,0 0-128,0 2 128,0 2-128,2 4 0,1 4 0,1 6 0,2 7 0,1 5 0,3 4 0,2 3 0,0 1 0,-1-2 128,-1-2-128,-3-3 128,-1-4 0,-2-3 0,-2-2 0,-2-3 128,-3-1-128,-2-2 0,-1-1 0,0-2 128,-1-1-128,1-2 0,0-2 0,1-2 0,0-3-128,2-2 128,0-1-128,2 0 128,1 1-128,0 2 0,0 2 0,2 3 0,3 2 0,3 3 0,2 4 0,1 3 0,0 4 0,-1 2 0,-1 2 0,-3 0 0,-2 1 0,-2-2 0,-2-3 0,-1-2 0,-2-2 0,-2-2 0,-2-2 0,-3-3 0,-3-1 0,-2-4 128,-2-4-128,1-2 0,2-2 0,1 0 128,4 2-128,2 1 0,3 3 0,2 3 0,2 3 0,3 4 0,2 5 0,3 5 0,3 4-256,3 2 0,1 0-640,2-2 128,0-2-11903,-2-3 7551</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0.155"/>
    </inkml:context>
    <inkml:brush xml:id="br0">
      <inkml:brushProperty name="width" value="0.1" units="cm"/>
      <inkml:brushProperty name="height" value="0.6" units="cm"/>
      <inkml:brushProperty name="color" value="#FFC114"/>
      <inkml:brushProperty name="inkEffects" value="pencil"/>
    </inkml:brush>
  </inkml:definitions>
  <inkml:trace contextRef="#ctx0" brushRef="#br0">0 105 11392,'0'0'0,"0"0"0,0 0 0,0 0 0,0 0 128,1-5 0,2-4 128,0-2-128,1-2 128,1-1-128,-1 1 128,-1 1-128,0 2 128,0 2-128,1 2 0,1 3 0,3 2 128,1 4 0,2 4 0,-1 2 0,0 1 0,-3 2 0,-1 0 0,-3 0 128,-2-2 0,-4-1-128,-4-2-1,-2 1 1,0-1 0,-2 0-128,1 1 128,2-1-128,1-2 0,3-1 0,2-3 0,1-3-128,0-4 128,0-4-128,1-1 0,1-2 0,0 0 0,0 1 0,1 1 0,0 3 0,0 2 0,0 2 0,-2 3 0,0 2 0,-1 2 0,-1 1 0,0 1 0,0 0 0,-2 0 128,1-1-128,-1-1 128,0-2-128,0 0 128,1 0-128,0-1 0,0 0-640,1 1 0,0 0-511,2 3 127,0 1-9472,0 0 6016</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0.995"/>
    </inkml:context>
    <inkml:brush xml:id="br0">
      <inkml:brushProperty name="width" value="0.1" units="cm"/>
      <inkml:brushProperty name="height" value="0.6" units="cm"/>
      <inkml:brushProperty name="color" value="#FFC114"/>
      <inkml:brushProperty name="inkEffects" value="pencil"/>
    </inkml:brush>
  </inkml:definitions>
  <inkml:trace contextRef="#ctx0" brushRef="#br0">3 81 11136,'0'0'0,"0"0"128,0 0 0,0 0 128,0 0 128,0 0 0,0 0 0,0 0 0,0 0 0,0 0-256,0 0 128,0 0-128,0 0 128,0 0-128,0 0 0,0 0 0,0 0 0,0 0 0,0 0 128,0 0 0,0 0 0,0 0 0,0 0 0,0 0-1,0 0 1,0 0 0,0 0 0,0 0-128,0 0 128,0 0-128,0 0 128,0 0-128,0 0 0,0 0 0,0 0 0,0 0-128,0 0 128,-1-4-128,0-3 128,0-3-128,1-1 0,1 0 0,1 1 0,0 0 0,1 3 0,0 2 0,0 2 0,0 0 0,-2 3 0,0 3 0,0 1 128,-1 2-128,0-1 128,-1 0-128,1-1 128,-1-1-128,-1 0 128,1-1-128,0-1 0,1-2 0,-1-2 0,1-1-128,-1 0 128,0 1-256,2 2 0,1 4-768,3 4 0,4 6-10751,-1-1 6911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02.256"/>
    </inkml:context>
    <inkml:brush xml:id="br0">
      <inkml:brushProperty name="width" value="0.1" units="cm"/>
      <inkml:brushProperty name="height" value="0.6" units="cm"/>
      <inkml:brushProperty name="color" value="#CC9900"/>
      <inkml:brushProperty name="inkEffects" value="pencil"/>
    </inkml:brush>
  </inkml:definitions>
  <inkml:trace contextRef="#ctx0" brushRef="#br0">349 999 1408,'0'0'0,"11"-8"0,7-5 0,3-2 0,1-3 0,-2 1 128,-4-2 128,-2-4 2432,-2-5 0,0-5-2432,1-4 0,0-2 128,0-3 128,1-2 0,0 1 0,0 2 128,0 4 0,-2 3-384,0 5 0,-1 3-256,-1 3 128,-2 2 0,-1 2 0,-1 1 0,-2 3 0,-1 3-128,-1 3 0,-2 4 0,-3 5 0,-4 9 0,-5 9 128,-5 11-128,-3 8 128,-1 5 128,1 0 128,1-4-256,5-6 128,4-8-128,6-12 128,8-13-256,8-14 128,7-12-128,7-10 128,8-7-128,5-6 128,4-1-128,3-1 128,-1 0-128,-2 4 128,-5 4-128,-6 7 128,-9 8-128,-9 12 128,-14 15 0,-12 16 128,-14 16-128,-11 16 0,-8 14 0,-6 14 0,-4 9 128,-5 13 0,-8 13-128,-4 7 128,-2-2-129,4-9 129,12-20-128,12-20 128,15-21-128,16-20 0,18-19-128,14-17 128,15-17-128,11-14 128,8-13-128,4-8 0,4-5 0,0-3 128,1-2-128,-1 2 0,-3 3 0,-5 8 128,-7 7-128,-6 11 128,-10 10-128,-10 12 0,-15 14 0,-12 16 0,-15 16 0,-11 17 128,-8 16-128,-7 16 0,-5 12 0,-5 12 128,-4 10-128,1-2 128,7-10-128,10-15 128,12-20-128,13-19 128,14-22-128,14-21 128,14-18-128,12-18 128,8-14-128,8-12 0,4-7 0,4-4 0,0 0 0,-1 4 0,-5 7 0,-6 11 0,-6 10 0,-10 13 128,-10 15-128,-12 17 0,-13 17 0,-12 19 0,-11 16 0,-10 15 0,-8 15 0,-8 14 0,-6 14 0,-3 8 0,2-2 128,7-9 0,11-20-128,13-24 128,15-24-128,15-26 128,12-23-128,10-22 128,8-17-128,7-13 0,3-8 0,3-3 0,3 1 0,-1 4 0,-3 9 0,-5 10 0,-6 12 0,-9 13 0,-12 16 0,-11 16 0,-12 20 0,-11 17 0,-7 20 0,-9 15 0,-7 11 0,-9 10 0,-12 10 0,-7 1 128,0-7-128,8-14 0,11-21 0,17-21 0,18-21 0,19-21 0,18-21 0,16-22 0,11-21 0,11-24 0,11-25 0,6-18 0,5-10 0,-4 5 0,-10 16-128,-12 22 0,-13 25 0,-15 24 128,-14 27-128,-13 23 128,-11 23 0,-10 20 0,-9 19 0,-11 18 0,-13 17 0,-10 12 0,-8 7 0,-3 2 0,2-1 0,7-11 0,14-18 0,14-20 0,12-21 0,14-23 0,13-23 0,14-23 128,13-25-128,14-22 0,12-20 0,13-19 0,11-22 0,5-11 0,-1-1 0,-7 12 0,-13 21 0,-13 29 0,-15 32 0,-13 32 0,-11 32 0,-11 28 0,-10 23 0,-8 22 0,-11 20 0,-9 15 128,-6 7-128,-4 0 0,0-10 0,6-16 0,9-25 0,14-26 128,17-26-128,17-25 128,15-22-128,11-22 0,12-22 0,6-22 0,8-20 0,3-9 0,-2 4-128,-6 11 128,-7 16-128,-12 23 128,-14 26 0,-13 27 0,-12 26 0,-12 24 0,-10 21 0,-12 20 0,-15 20 0,-12 15 0,-12 9 0,-7 2 0,-1-6 128,4-11 0,12-17-128,14-20 128,14-23-128,17-23 128,16-22-128,14-23 0,16-23 0,13-22 0,13-21 0,9-16 0,11-15 0,0-3 0,-4 8 0,-10 13 0,-11 18 0,-11 17 0,-10 18 0,-9 18 0,-11 19 0,-8 19 0,-8 17 0,-10 17 0,-8 15 0,-8 10 0,-9 7 0,-4 0 0,-1-4 0,2-7 0,6-12 0,8-12 0,7-13 0,10-14 0,11-16 0,12-15 0,12-18 0,12-17 0,11-17 0,6-13 0,5-9-128,0-1 128,-3 3-128,-6 10 128,-6 13 0,-7 17 0,-9 21-128,-8 24 128,-11 25 0,-10 24 0,-10 20 0,-11 20 0,-11 16 0,-8 11 0,-3 5 0,-1-3 0,4-12 0,6-17 0,10-23 0,10-23 0,10-24 0,10-23 0,11-24 0,12-22 0,11-23 0,11-17 0,10-13 0,7-10 0,7-10 0,-1 2 0,-7 11 0,-8 16 0,-11 18 0,-10 19 0,-9 20 0,-10 20 0,-9 20 0,-10 21 0,-10 17 0,-10 16 0,-9 15 0,-9 15 0,-11 14 0,-4 8 128,-2 0-128,4-11 0,11-17 0,10-21 0,13-20 0,11-17 0,13-15 0,12-14 128,12-13-128,13-15 128,11-18-128,9-16 0,4-17 0,3-12 128,-2-7-128,-3-1 0,-7 6 0,-7 10 0,-8 16 0,-7 18 0,-10 22 0,-7 23 0,-8 25 0,-8 21 0,-8 21 0,-6 15 0,-8 10 0,-5 6 0,-5 6 0,-2-4 0,4-14 0,6-16 0,8-20 0,10-21 0,13-21 0,12-21 0,12-20 0,10-19 128,6-16-128,4-12 0,4-9 0,3-3 0,2-2 0,-1 4 0,-2 5 0,-4 8 0,-5 10 0,-7 12 128,-6 11-128,-8 13 128,-10 13-128,-10 16 128,-10 19-128,-11 19 0,-10 19 0,-7 15 0,-6 14 0,-3 7 0,-1 2 0,0-4 0,5-10 0,5-11 0,7-14 0,10-14 0,9-13 0,10-15 0,11-19 0,11-19 0,7-17 0,9-16 0,7-12 0,8-8 0,5-2 0,2 3 0,-3 9 0,-6 11 0,-7 12 0,-11 13 0,-12 16 0,-13 17 0,-15 20 0,-13 19 0,-12 18 0,-9 17 0,-6 13 0,-5 10 0,-3 10 0,3 1 128,5-9-128,10-12 0,9-16 0,9-16 0,9-16 0,7-18 0,11-18 0,11-19 0,11-19 0,10-16 0,10-14 0,8-7 0,6-3 0,3 3 0,-2 6 0,-5 10 0,-6 10 0,-8 13 0,-11 15 0,-13 15 0,-17 17 0,-18 16 0,-13 17 0,-12 14 0,-8 12 0,-5 7 0,1 6 0,3 0 0,5-4 0,8-7 0,7-12 0,8-13 0,9-15 0,11-18 0,14-22 0,12-21 0,12-22 0,11-15 0,11-12 0,7-6 0,4-2 0,-2 6 0,-6 7 0,-8 12 0,-12 11 0,-9 13 0,-11 11 0,-10 14 128,-11 15-128,-12 16 0,-13 15 0,-11 13 0,-10 13 0,-7 7 0,-3 4 0,0-1 0,5-5 0,7-10 0,8-12 0,12-15 0,11-17 0,15-19 0,16-21 0,14-19 0,12-17 0,8-13 0,5-8 0,1-2 0,-2 1 0,-4 6 0,-8 9 0,-7 11 0,-8 11 0,-8 12 0,-8 15 0,-9 15 0,-8 14 0,-9 15 0,-6 14 0,-8 13 0,-7 12 0,-4 8 0,-3 5 0,0-1 128,3-6-128,5-9 0,5-12 0,9-17 0,9-19 0,12-21 0,10-20 0,10-17 0,8-16 0,5-9 0,2-7 0,0 0 0,-3 3 0,-5 7 0,-6 9 0,-5 10 0,-6 10 0,-4 9 0,-4 9 0,-5 8 0,-7 11 0,-5 9 0,-5 11 0,-5 10 0,-5 11 0,-3 7 0,0 4 0,0 0 0,3-4 0,4-8 0,6-11 0,8-18 0,10-21 0,10-22 0,10-23-128,5-21 128,4-16 0,1-12 0,0-5 0,-2 2 0,-4 8 0,-5 13 0,-4 14 0,-5 15 0,-3 14 0,-5 15 0,-6 14 0,-6 16 0,-8 18 0,-6 18 0,-7 16 0,-4 14 0,-4 9 0,-2 4 0,0-3 0,4-7 128,4-11-128,8-17 0,13-24 0,13-26 128,13-26-128,11-24 0,10-20 0,5-13 0,5-8 0,1-8 0,-1-9 0,-3 1 0,-7 12 0,-8 17 0,-7 21 0,-8 20 0,-9 21 0,-6 20 0,-7 22 0,-7 18 0,-8 15 0,-6 13 0,-8 9 0,-6 6 128,-4 1-128,-2-4 0,3-9 0,6-12 128,10-16-128,13-19 0,14-24 0,14-24 0,14-23 0,11-21 0,6-20-128,4-19 0,2-19 0,-1-10 0,-2-3 128,-7 11 0,-8 19 0,-8 23 0,-6 22 0,-7 22 0,-5 19 0,-5 19 0,-6 19 0,-7 18 0,-7 18 0,-9 17 0,-8 16 0,-9 15 0,-11 14 0,-4 1 0,3-10 0,6-15 0,12-20 0,13-21 0,17-24 0,17-26 0,15-25 0,14-25 0,10-24 0,7-24 0,6-29 0,2-19 0,-3-11 0,-5 3 0,-10 14 0,-10 22 0,-10 28 0,-8 28 0,-8 26 0,-7 23 0,-9 24 0,-7 23 0,-6 22-128,-8 20 128,-8 17 0,-8 18 0,-12 18 0,-6 11 0,-3 3 0,4-11 0,12-21 0,12-27 128,15-31-128,16-34 0,20-36-128,17-39 128,21-46 0,13-39 0,10-32-128,4-16 0,-1-7 0,-8 12 128,-11 24-128,-12 32 128,-13 37 0,-13 38 0,-11 35 0,-9 31 0,-10 30 0,-11 28 0,-13 29 0,-14 26 0,-15 21 0,-14 13 0,-7 6 128,-2-6 128,5-16-128,9-21 128,16-26-128,16-28 0,18-29-128,18-28 0,15-31 0,17-35 0,16-40 0,18-36 0,18-34-128,10-22 128,5-10-128,-2 2 128,-8 14 0,-11 22 0,-11 29 0,-13 30 0,-14 32 0,-10 25 0,-11 20 0,-8 18 0,-10 15 0,-10 12 0,-7 15 0,-6 14 0,-5 16 0,-8 18 0,-9 22 0,-10 17 0,-7 13 128,-2 4 0,2-2-128,7-14 128,13-22-128,14-26 128,14-31-128,15-30 0,15-30 0,16-27 0,14-26 0,12-27 0,10-31 0,7-21 0,0-11 0,-5 4 0,-9 16 0,-11 23 0,-12 30 0,-12 25 0,-9 24 0,-8 19 0,-7 15 0,-10 13 0,-8 13 0,-9 13 0,-10 15 0,-9 14 0,-8 16 0,-9 17 0,-10 18-128,-4 8 128,1-2 0,8-13 0,15-25 0,17-29 0,20-34 0,19-34 0,19-34 0,18-33 0,20-33-128,15-23 128,8-12 0,2-3 0,-5 3 0,-10 6 0,-11 10 0,-12 14 0,-12 22 0,-11 23 0,-8 22 0,-9 22 0,-10 21 0,-8 22 0,-9 19 0,-8 19 0,-6 16 0,-5 12 0,-4 9 0,-3 7 128,-4 10-128,2 1 128,6-10-128,7-13 0,9-16 0,9-20 0,12-20 0,12-23 0,11-22 0,12-21 0,10-20 0,7-18 0,6-13 0,4-15 0,1-13 0,0-4 0,-5 3 0,-6 13 0,-10 19 0,-9 20 0,-8 19 0,-6 18 0,-7 13 0,-6 15 0,-9 17 0,-9 17 0,-10 16 0,-11 15 0,-12 14 0,-11 14 128,-15 15-128,-8 8 128,0 2-128,6-9 0,15-16 0,16-23 128,15-23-128,15-26 0,14-25 0,11-23 0,12-23 0,9-18 0,8-16 0,8-15 0,8-13 0,5-5 0,6 2-128,-1 12 128,-7 19-128,-9 20 0,-10 20 128,-12 18 0,-10 14 0,-12 12 0,-11 13 0,-11 12 0,-9 12 0,-6 11 0,-6 11 0,-3 7 0,-1 5 0,2 0 0,4-3 0,7-9 0,7-14 0,9-19 0,12-21 0,12-25 0,13-22 0,11-20 0,13-15 0,7-10 0,4-5 0,1 3 0,-3 7-128,-7 11 128,-7 13 0,-8 15 0,-9 12 0,-12 16 0,-13 17 0,-14 17 0,-13 15 0,-8 13 0,-6 11 0,-4 8 0,-1 6 0,1 0 0,4-3-256,6-8 128,8-10-2560,13-15 1,17-17-4865,16-18-512,15-18 10368,2-4-4736</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1.941"/>
    </inkml:context>
    <inkml:brush xml:id="br0">
      <inkml:brushProperty name="width" value="0.1" units="cm"/>
      <inkml:brushProperty name="height" value="0.6" units="cm"/>
      <inkml:brushProperty name="color" value="#FFC114"/>
      <inkml:brushProperty name="inkEffects" value="pencil"/>
    </inkml:brush>
  </inkml:definitions>
  <inkml:trace contextRef="#ctx0" brushRef="#br0">21 94 11136,'0'0'0,"0"0"0,0 0 0,0 0 0,0 0 128,0 0 128,0 0 0,0 0 0,0 0 0,0 0 0,0 0 0,0 0-128,0 0 128,0-4-128,1-3 128,-1-3-128,2-2 128,0 0-128,0 0 0,1 2 0,1 3 0,2 2 0,-2 2 0,1 1 0,-2 2 128,-2 1-128,-2 2 128,-3 1-128,-2 0 128,0 2-128,-1 0 128,0 0-128,0-1-1,2 1-127,0-1 128,3-2-128,0-1 0,1-1 0,2-1 0,0-2 0,3-3 0,3-2 0,0-2 0,1 0 0,-1 0 0,-1 1 0,-3 2 0,-1 2 0,-1 1 0,-2 3 0,-1 2 0,0 1 0,-2 1 128,0 0 0,0 0 0,1 0 0,0 0 128,0-1-128,1-1 128,0 0-128,1-1 0,1-1-128,-1 0 128,0 0-128,0 0 0,-1-2-128,0 0 0,0-1-896,-1 2 129,1 2-10497,0 0 6784</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3.037"/>
    </inkml:context>
    <inkml:brush xml:id="br0">
      <inkml:brushProperty name="width" value="0.1" units="cm"/>
      <inkml:brushProperty name="height" value="0.6" units="cm"/>
      <inkml:brushProperty name="color" value="#FFC114"/>
      <inkml:brushProperty name="inkEffects" value="pencil"/>
    </inkml:brush>
  </inkml:definitions>
  <inkml:trace contextRef="#ctx0" brushRef="#br0">1 70 12800,'0'0'0,"5"2"128,2 1 128,2 1 0,-1-1 0,-3-2 0,-3-1 0,-2-2-128,-2-3 128,-1-2-128,2-2 0,4-1 0,3-1 0,4 2-128,2 0 128,2 1-128,2 3 128,0 2-128,1 3 128,0 1-128,-1 1 128,-3 2-128,-2 1 128,-3 0-128,-2 0 128,-1 0 0,-2 0 0,-2 0 0,-1 0 0,-2 0-1,-1-1 129,-1 1-128,-2-2 128,1 0-128,-1-1 0,0-1-128,2 0 128,0-2-128,0-1 128,1-1-128,0-2 0,1 0 0,-1-1 0,0 0 0,1 0 0,0 0 0,2-1 0,-1 1-128,2 0 128,1 1-128,0 2 128,2 0-128,2 2 128,1 2-128,1 1 128,1 2-128,-1 2 128,-2 2 0,-1 0 0,-2 2 0,-2 0 0,-3 0 0,-1 0 128,-1-1-128,-2-1 128,1-1 0,-1-2 0,-1-1-128,0-2 128,-1-2-128,0 0 128,0 0-128,1 0 128,1-1-128,0 1 128,1-1-128,1-1 0,0-1 0,1-1 0,0 0-256,1-1 0,2-1-895,3 1-1,1 0-9600,1 1 6272</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4.404"/>
    </inkml:context>
    <inkml:brush xml:id="br0">
      <inkml:brushProperty name="width" value="0.1" units="cm"/>
      <inkml:brushProperty name="height" value="0.6" units="cm"/>
      <inkml:brushProperty name="color" value="#FFC114"/>
      <inkml:brushProperty name="inkEffects" value="pencil"/>
    </inkml:brush>
  </inkml:definitions>
  <inkml:trace contextRef="#ctx0" brushRef="#br0">1 124 7040,'0'0'0,"0"0"128,0 0 0,0 0 128,0 0 0,0 0 128,0 0 128,0 0-128,0 0 0,0 0-128,0 0 0,1-4-128,1-6 0,2-4 0,1-2 0,2-2 0,0 1 0,1 2-128,-1 3 128,0 3-128,0 3 128,-1 4 0,0 2 128,-1 2-128,0 2 128,0 3-128,-2 2 128,1 2-128,-2 1 128,0 1-128,-1 0 128,0-2 0,-2-2 0,-1-2-128,0-2 128,-2-1-128,0-2 128,0 0-128,0-2 128,0 1-128,-1-2 0,0 0 0,1-1 0,-2-2-128,1-1 128,-1-2-128,1 0 0,0-2 0,1 1 0,2 0 0,1 1 0,1 2 0,1 1 0,2 3 0,0 3 0,1 3 0,0 2 0,-1 3 0,0 1 0,0 2 0,0 1 128,-1 0-128,0-2 128,-1-1-128,0-2 128,-1-3-128,0-1 128,0-2-128,-1-2 128,-1-1-128,0 0 0,0-1-128,0-3 128,1-1-256,2-2 128,0-1-256,2-1 0,1-1 0,1 0 0,1-1 128,0 1 0,0 1 128,-1 2 0,0 2 128,-2 1 0,-1 2 0,-1 3 0,-1 1 0,0 2 128,-2 2 0,0 0 128,-1 1 0,-1 1 0,0 0 0,0 0 0,0-2-256,1-1 128,-1-1-256,2-2 0,0-1-768,1-2 128,1-3-8192,-1-1 5120</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6.054"/>
    </inkml:context>
    <inkml:brush xml:id="br0">
      <inkml:brushProperty name="width" value="0.1" units="cm"/>
      <inkml:brushProperty name="height" value="0.6" units="cm"/>
      <inkml:brushProperty name="color" value="#FFC114"/>
      <inkml:brushProperty name="inkEffects" value="pencil"/>
    </inkml:brush>
  </inkml:definitions>
  <inkml:trace contextRef="#ctx0" brushRef="#br0">100 70 9088,'0'0'0,"0"0"0,0 0 128,0 0 128,0 0 128,0 8 0,0 6 128,-1 4 128,0 3 0,0 0-256,0-1 128,-2-3-128,1-3 0,0-3-128,0-3 0,0-4-128,1-2 128,-1-3-128,-1-4 0,0-5 0,-1-4 0,0-2-128,2-3 128,2 0-128,2-1 0,1 1 0,2 2 0,2 3 0,0 2 0,0 3 0,0 1 0,0 1 0,1 2 0,-1 0 0,1 2 0,0 1 0,-1 0 0,-1 3 0,-2 1 128,0 2 0,-1 1 0,-2 1 0,-1 2 128,-2-1 0,0 1-1,-2-2 1,0-1 0,-1-1 0,1-2 0,-2-1-128,-1-1 128,-1 0-128,-3 0 0,-1 0 0,0 0 0,-1-1 0,0 0 0,2-2-128,2-1 128,1 0-128,3-3 128,3 0-128,3-1 0,5-2 0,3 1 0,4 1 0,4 1 0,0 3 0,1 3 0,0 4 0,-2 4 0,-3 2 0,-2 2 0,-3 1 0,-4 1 0,-2-1 0,-3-1 128,-3-1 0,-2-2 0,-2-1 0,-2-2 0,-3-1 0,-3-1 128,0-1-128,-1-1 0,1 0 0,1-1 0,1-2-128,0 0 128,2-2-128,2-1 128,3-4-128,5-2 0,4-2 0,4-2 0,4-1 0,4 0 0,4 3-128,2 4 128,0 3-128,-2 3 128,-4 3-384,-5 3 128,-5 1-512,-5 2 0,-4 0-12287,-2 0 7807</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7.886"/>
    </inkml:context>
    <inkml:brush xml:id="br0">
      <inkml:brushProperty name="width" value="0.1" units="cm"/>
      <inkml:brushProperty name="height" value="0.6" units="cm"/>
      <inkml:brushProperty name="color" value="#FFC114"/>
      <inkml:brushProperty name="inkEffects" value="pencil"/>
    </inkml:brush>
  </inkml:definitions>
  <inkml:trace contextRef="#ctx0" brushRef="#br0">6 151 12544,'0'0'0,"0"0"0,0 0 0,0 0 128,0 0 0,0 0 128,0 0 0,0 0 128,0 0 0,2-5-128,2-5 128,2-5-256,2-3 128,0-3-128,1 1 0,-1 1 0,0 2 0,-1 5 0,2 3 0,1 5 0,2 4 0,1 5 0,-1 4 0,-1 2-1,-2 0 1,-1 1 0,-1-2 0,-2 0 0,-3-1 128,-1 0-128,-1 0 0,-2 0 0,-2 0 128,-3 0 0,-1 1 0,-2 0-128,-2-1 128,0-2-128,0-1 0,2-3 0,0-5 0,1-5-128,1-5 128,1-3-128,0-3 128,2 0-128,0 1 128,2 3-128,0 3 0,3 4 0,0 2 0,1 3 0,1 1 0,1 3 0,1 2 0,-1 2 0,1 2 0,-1 2 0,0 1 0,0 1 0,-1 2 0,-1-1 0,-1 0 128,-1-1-128,-1-3 128,0-1-128,-1-3 128,-1-1-128,-1-2 0,1-2 0,-1 0 128,0-3-128,0-1 0,0 0 0,-1 0 0,2-2 0,0-2 0,1-4 0,1-2 0,2-2 0,2 1 0,2-1 0,1 4 0,1 3-128,0 5 128,0 4 0,0 6 0,-1 3 0,-1 4 0,0 2 0,-2 1 0,0 0 0,-1-1 0,-2-3 0,-1-1 0,-1-2 0,-1-2 128,0-3-128,-1-2 128,1-1-128,0-3 128,0-1-128,2 0 0,0-2-128,1 2 128,1-1-1024,0 0 0,1 0-12031,-1 0 7807</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9.342"/>
    </inkml:context>
    <inkml:brush xml:id="br0">
      <inkml:brushProperty name="width" value="0.1" units="cm"/>
      <inkml:brushProperty name="height" value="0.6" units="cm"/>
      <inkml:brushProperty name="color" value="#FFC114"/>
      <inkml:brushProperty name="inkEffects" value="pencil"/>
    </inkml:brush>
  </inkml:definitions>
  <inkml:trace contextRef="#ctx0" brushRef="#br0">0 21 15104,'0'0'0,"0"0"0,0 0 0,0 0 0,0 0 128,4 0-128,4 0 128,4 0 0,4 2 128,3 3-128,2 2 128,1 2-128,2 2 127,2 0-127,1 1 128,2-1-128,0 0 0,-2-3 0,-3-1 0,-5-1 0,-3-1 0,-4-2 0,-5 0 128,-2-1-128,-4-2 128,-3-2-128,-2-3 0,-4-5 0,-1-2 0,-3-3 0,-1-1 0,-1 1 0,0 2 0,0 2 0,1 2 0,2 2 0,1 2 0,2 1-128,1 1 128,2 2-128,0 0 128,0 0-128,2 0 128,-1 0-128,1 0 0,1 1 0,1-1 0,2 2 0,3 3 0,3 2 0,4 4 0,1 1 0,2 3 128,0-1-128,-1-1 0,-3-2 0,-1-2 128,-3-3-128,-3-2 128,-2-2-128,-5-4 128,-3-3-128,-3-2 128,-1-2-128,-2-1 128,0 2-128,1 0 0,0 1 0,3 2 0,1 2 0,2 0 0,1 2 0,0 1 0,2 0 0,-1 1 0,1 1 0,1 2 0,2 2 0,2 3 0,4 2 0,5 2 0,3 2 0,3-1 0,1-1 0,0-1 0,-1-3 0,-4-3 0,-3-1 0,-3-2 0,-4-2 0,-4-3 0,-5-1 0,-5-2 0,-4-3 0,-3-3 0,-1-1 0,1 1 0,1-1 0,3 3 0,1 1 0,3 2 0,2 2 0,1 1 0,2 2 0,2 1 0,1 0 0,2 1 0,2 0 0,2 0 0,3 1-256,2-1 0,2 1-1408,4 1-11647,-1 0 7679</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0.891"/>
    </inkml:context>
    <inkml:brush xml:id="br0">
      <inkml:brushProperty name="width" value="0.1" units="cm"/>
      <inkml:brushProperty name="height" value="0.6" units="cm"/>
      <inkml:brushProperty name="color" value="#FFC114"/>
      <inkml:brushProperty name="inkEffects" value="pencil"/>
    </inkml:brush>
  </inkml:definitions>
  <inkml:trace contextRef="#ctx0" brushRef="#br0">0 41 10752,'0'0'0,"0"0"128,0 0 0,0 0 256,0 0 0,0 0 0,0 0 0,0 0-128,0 0 128,0 0-128,0 0 0,0 0-128,0 0 128,0 0-128,0 0 0,5-1 0,3-2 0,5-1-128,2 0 128,2 1-128,0 1 128,0 2-128,0 2 128,-2 3-128,-1 4 128,-2 1-128,-2 1 128,-2 0 0,-3-1 0,-3-2 0,-1-1 128,-3-2-128,-2 0 128,0-2-128,-1-1-1,0-1 1,-1 0 0,1-1 0,0-1 0,0 0 0,1 0 0,-1 0-128,0-1 128,1 0-128,0-1 128,0-2-128,1-2 128,2-2-128,2-1 128,2-1-128,2 0 0,1 2 0,1 1 0,-1 2 0,-1 2 0,0 4 0,-1 2 0,-1 4 0,1 3 0,-1 1 0,0 3 0,0-1 0,-2 0 128,0-2-128,-1-1 128,-2-2-128,-2-1 128,1-2-128,-2-1 128,0-2-128,-1-1 128,-1-1-128,0-2 128,-1-1-128,0-1 128,0 0-128,0-1 128,1-4-128,3-2 0,1-1 0,3-1 0,1 0 0,2 2 0,0 1 0,1 3 0,1 3 0,-1 2 0,1 3 0,0 3 0,-1 4 0,0 4 0,0 3 0,-1 1 0,-2 1 0,-1 0 0,-2-3 0,-2-1 0,0-2 0,-1-3 128,1-2-128,-1-1 128,0-2-128,1-2 128,1 0-128,1-1 128,0-1-128,0 1 0,1-1-512,1 1 128,2 0-896,2 2-10751,1 0 6911</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1.938"/>
    </inkml:context>
    <inkml:brush xml:id="br0">
      <inkml:brushProperty name="width" value="0.1" units="cm"/>
      <inkml:brushProperty name="height" value="0.6" units="cm"/>
      <inkml:brushProperty name="color" value="#FFC114"/>
      <inkml:brushProperty name="inkEffects" value="pencil"/>
    </inkml:brush>
  </inkml:definitions>
  <inkml:trace contextRef="#ctx0" brushRef="#br0">35 157 10240,'0'0'0,"9"-2"128,4-5 0,-5-4 128,-5-3 128,-7-1 0,-4-1 128,-3 2-128,0 2 128,0 2-128,3 3 0,1 2-128,2 2 128,2 1-128,3 0 0,3-1-128,3-1 128,4-1-128,1-2 128,2 1-128,2 0 0,0 2 0,-1 2 0,-2 3 0,-1 3 0,-2 1-128,-2 2 127,-1 1-127,-2 0 128,-1 0 0,-2 1 0,-1 0-128,-1-1 128,-1 0-128,-1-1 128,0-1-128,0 0 128,-1-1-128,0 0 128,0-1-128,0 0 128,0-1-128,0-1 128,0 0-128,0-2 128,-1-1-128,-2-1 0,-1-2 0,0-3 0,1-2 0,1-1 0,2-2 0,2 0 0,3 2 0,3 0 0,2 3 0,-1 1 0,0 2 0,-2 2 0,0 0 0,-1 2 0,-2-1 0,-2 2 128,-2 0-128,0 0 128,-2 1-128,-1 0 128,-1 1-128,1 1 128,-1-1-128,0 2 128,3 0-128,0 1 128,2 1-128,2-1 128,1 0-128,1-1 0,1 0 0,1-1 0,-1 1-256,0 0 128,-1 1-1024,1 0 1,1 1-10113,0-2 6528</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3.488"/>
    </inkml:context>
    <inkml:brush xml:id="br0">
      <inkml:brushProperty name="width" value="0.1" units="cm"/>
      <inkml:brushProperty name="height" value="0.6" units="cm"/>
      <inkml:brushProperty name="color" value="#FFC114"/>
      <inkml:brushProperty name="inkEffects" value="pencil"/>
    </inkml:brush>
  </inkml:definitions>
  <inkml:trace contextRef="#ctx0" brushRef="#br0">1 17 13568,'0'0'0,"0"0"0,0 0 128,0 0 256,0 0 0,0 0 0,0 0 128,0 0-256,0 0 128,0 0-128,0 0-1,0 0-127,0 0 128,6 2-128,5 3 128,4 2-128,3 2 0,2 2 0,-2 0 0,-2 1-128,-1-1 128,-3-1-128,-2 1 128,-3-2-128,-2-1 128,-2-1-128,-1-2 128,-2-2-128,-2-1 128,-1 0-128,-1-1 128,-1 0-128,-1-1 128,1-1-128,-3-2 128,-1-2-128,-1-3 128,-2-3-128,-1-1 128,0-2-128,1 1 128,2-1-128,2 1 0,2 2 0,2 1 0,2 1 0,3 2 0,3 1 0,2 1 0,2 3 0,2 3 0,0 3 0,-1 4 0,-1 1 0,-2 4 0,-2 1 0,-2 1 0,-2 1 0,-2-1 0,-2-1 0,-3-3 0,-1-3 0,-1-1 0,-1-2 0,0-2 128,2-1-128,0-1 128,2-2-128,1 0 0,1-1 0,1-1 0,0-1 0,2 0 0,0-2 0,1 0 0,1-1 0,2 0 0,0-1 0,1 2 0,1 0 0,-1 1 0,-1 1 0,0 2 0,0 1 0,-1 2 0,0 2 0,-1 2 0,0 3 0,-2 2 0,0 2 0,0 1 0,-1 0 0,0-1 128,0-1-128,-2-2 128,1-2 0,-1-2 0,1-3-128,0-2 128,1 0-128,0-1 128,3-1-128,2 1 128,4 0-128,4 0 0,3-1 0,4-2 0,4-2 0,0-2 0,1-2-128,-2-1 128,-3 1 0,-5 4 0,-6 4 0,-5 7 0,-5 3 0,-4 4 0,-3 1 0,-2 2 0,0-1 0,-2-1 0,-1-1 0,-1-1 128,2-2-128,0-2 128,1-2-128,3-1 0,1-2 0,1 0 0,3-2-128,1 1 0,1-2-512,2 1 0,1 0-12927,0 0 8191</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5.017"/>
    </inkml:context>
    <inkml:brush xml:id="br0">
      <inkml:brushProperty name="width" value="0.1" units="cm"/>
      <inkml:brushProperty name="height" value="0.6" units="cm"/>
      <inkml:brushProperty name="color" value="#FFC114"/>
      <inkml:brushProperty name="inkEffects" value="pencil"/>
    </inkml:brush>
  </inkml:definitions>
  <inkml:trace contextRef="#ctx0" brushRef="#br0">0 83 9856,'0'0'0,"0"0"0,0 0 0,0 0 0,0 0 0,5-4 0,4-4 0,3-2 0,1-3 0,0 0 0,-2 1 128,-3 3 0,-1 2 128,-4 2-128,0 4 128,-3 2-128,0 1 128,0 2 0,-1 2 0,1 0 0,-2 0 0,-1 0-128,-3 0 128,0 0 0,-1 0 0,0 1-128,0 0 128,1 0-128,1-2 0,0-1 0,2-1 0,1-1 0,1-1 0,1-3-128,0-1 128,0-2-128,0-2 128,2-1-128,0-1 128,3-2-128,1 1 0,2 0 0,0 3 0,1 4 0,-1 2 0,-1 4 0,0 3 128,-1 3 0,-1 2 0,-1 1 0,-1 0 0,-1 1 0,-1-2 0,-1-1 0,-1-2 0,-1-2 0,1-1 0,-2-1 0,0-1 0,0-1 0,-1-1-1,-1 0 1,-1-2 0,-1-2-128,-1-1 128,-1-3-128,0-1 128,1-1-128,0-1 128,2 0-128,2 0 0,3 1 0,3 1 0,3 0 0,3 0 0,3 0 0,2 2 0,2 1-128,1 3 128,0 2-128,-2 3 128,-2 4 0,-1 2 0,-4 2 0,-2 1 0,-3 1 0,-2-1 0,-3-1 0,-1-2 0,-2-2 0,0-3 128,0-1-128,-1-3 0,0 0 0,0-2 128,1-1-128,-1 0 0,-1-1 0,0-1 0,0 0 0,-1-1 0,1 0 0,1-2 0,1 1-128,3 1 0,3 1-511,3 4 127,4 1-384,2 3 0,1 3-8960,0 0 5760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14.479"/>
    </inkml:context>
    <inkml:brush xml:id="br0">
      <inkml:brushProperty name="width" value="0.1" units="cm"/>
      <inkml:brushProperty name="height" value="0.6" units="cm"/>
      <inkml:brushProperty name="color" value="#CC9900"/>
      <inkml:brushProperty name="inkEffects" value="pencil"/>
    </inkml:brush>
  </inkml:definitions>
  <inkml:trace contextRef="#ctx0" brushRef="#br0">531 687 4992,'0'0'0,"7"-5"0,8-5 128,6-8 128,7-5 0,4-6 1024,2-2 128,0-2-1024,-2 0 0,-2 1-128,-4 2 128,-2 3-256,-5 2 128,-2 1 128,-2 3 128,-2 1-512,-2 2 128,1 1 384,-2 3 128,0 3-512,-2 2 128,-1 5-256,-5 8 0,-6 10 0,-6 13 0,-8 12 0,-8 11 0,-8 12 128,-9 10 128,-10 5 0,-7 3 0,-5-2 0,-1-5 0,4-9 128,5-9 128,10-10-256,10-12 0,12-14-128,12-13 0,13-15 0,14-14 0,14-14-128,11-14 128,9-10-128,5-9 0,5-5 128,2-2 0,-1-1-128,-2 4 0,-6 7 0,-6 7 0,-6 9 383,-7 9 1,-7 9-384,-6 7 0,-7 8 0,-6 10 0,-8 12 0,-9 11 0,-9 14 0,-9 11 0,-9 9 0,-6 7 0,-5 2 0,-1 1 0,0-4 0,5-7 0,6-7 128,8-11 0,10-13-128,13-13 128,13-16-128,14-14 0,10-15 0,10-12 0,7-7 0,4-5 0,2-2 0,-1 1 0,0 3 0,-3 6 0,-4 7 0,-7 9 0,-5 8 0,-7 7 0,-6 8 0,-10 10 0,-11 12 0,-11 15 128,-11 11-128,-10 12 0,-9 11 0,-9 9 0,-10 7 0,-7 6 0,-4 3 128,0-1 0,4-5-128,8-8 128,10-11-128,9-11 0,12-10 0,12-14 0,13-14 0,15-15 0,14-16 0,14-14 0,13-12 0,7-8 0,5-5 0,1 0 0,-3 0 0,-2 2 0,-3 4 0,-6 5 0,-4 4 0,-6 8 0,-6 7 0,-8 8 128,-6 9-128,-9 9 0,-10 13 0,-10 14 0,-11 14 0,-7 14 0,-7 14 0,-6 12 0,-7 11 0,-7 8 128,-6 3-128,-3-2 0,-1-6 0,3-8 0,6-12 0,9-11 0,11-14 0,16-12 0,15-16 0,19-16 0,16-19 0,15-18 0,12-19 0,11-18 0,13-21 0,12-12 0,7-7 0,-1 5 0,-9 12 0,-12 17 0,-15 20 0,-14 17 0,-14 16 0,-15 16 0,-14 16 0,-14 15 0,-15 13 0,-12 12 0,-13 11 0,-7 9 0,-4 8 0,-3 7 0,0 6 0,4 3 0,4 0 0,5-6 128,8-10-128,7-12 128,8-13-128,7-14 128,9-14-128,10-15 128,8-16-128,10-16 0,8-14 0,8-12 0,8-8 0,7-3 128,5 0-128,2 4 128,-2 8-128,-6 8 0,-7 10 0,-7 8 128,-8 10-128,-8 5 128,-6 6-128,-7 6 128,-6 4-128,-7 8 0,-8 11 0,-9 12 0,-6 13 0,-7 10 128,-4 10-128,-3 5 0,1 0 0,2-5 0,5-8 0,7-10 0,8-12 0,8-13 0,10-15 0,11-15 0,10-14 0,11-12 0,10-10 0,8-7 0,9-5 0,5-3 0,4 1 0,-2 1 0,-4 6 0,-8 7 0,-9 8 0,-8 6 0,-9 9 0,-10 7 0,-12 9 0,-12 10 0,-16 14 0,-13 13 0,-12 13 0,-10 11 0,-7 10 0,-3 4 0,0 2 0,6-3 0,7-8 0,11-10 128,9-10-128,13-12 0,9-14 0,11-15 0,11-15 0,11-15 0,10-12 0,11-12 0,11-8 0,9-7 0,7-1 0,3 1 0,-1 5 0,-5 6 0,-7 10 0,-9 8 0,-8 10 0,-10 9 0,-8 7 0,-9 7 0,-8 9 0,-7 10 0,-9 10 0,-10 12 0,-10 11 0,-10 10 0,-9 13 0,-7 7 0,-6 8 0,-1-1 0,4-4 0,6-9 0,10-11 0,9-11 0,8-12 0,10-11 0,8-12 0,9-10 0,13-10 0,10-11 0,11-7 0,8-8 0,9-6 0,5-5 0,5-2 0,0 0 0,-4 2 0,-7 5 0,-8 7 0,-8 7 0,-10 8 0,-9 9 0,-10 14 0,-11 12 0,-9 14 0,-11 12 0,-10 11 0,-8 6 0,-7 4 0,-5 2 0,-3 2 0,2-2 0,3-4 0,6-6 0,9-9 0,8-10 0,9-10 0,10-11 0,12-14 0,12-12 0,11-13 0,13-10 0,11-7 0,8-5 0,6-2 0,2 0 0,-1 0 0,-6 2 0,-7 6 0,-9 7 0,-10 10 0,-9 11 0,-10 14 0,-10 12 0,-12 13 0,-11 12 0,-14 11 0,-12 12 0,-10 11 0,-6 8 0,-3 7 0,3 0 0,5-5 0,9-9 0,9-13 0,10-13 0,10-15 0,12-16 0,12-18 0,13-17 0,12-17 0,11-12 0,10-9 0,8-4 0,7-1 0,2 0 0,-1 2 0,-4 5 0,-8 6 0,-8 7 0,-10 7 0,-7 8 0,-9 7 0,-9 11 0,-12 13 0,-11 15 0,-13 13 0,-10 14 0,-8 13 0,-8 10 0,-3 6 0,-1 1 0,1-3 0,6-7 128,6-12-128,10-11 128,12-15-128,12-13 128,14-12-128,11-12 0,11-10 0,9-9 0,4-7 0,4-6 0,1-5 0,0-1 0,-2 1 0,-4 3 0,-6 7 0,-5 7 0,-7 11 0,-7 12 128,-9 15-128,-11 14 0,-11 14 0,-12 14 0,-11 12 0,-9 12 0,-6 9 0,-6 11 0,-2 10 0,1 0 0,8-9 0,11-16 0,10-19 0,13-22 0,11-22 0,12-21 128,13-18-128,11-16 0,12-12 0,11-10 0,8-6 0,6-3 0,2 3 0,-1 5 0,-5 7 0,-9 10 0,-8 8 0,-10 10 0,-7 7 0,-11 10 0,-10 8 0,-12 11 0,-10 11 0,-12 11 0,-9 12 0,-8 10 0,-5 11 0,-3 6 0,-1 3 0,2-2 128,5-6-128,7-10 0,8-12 0,12-14 0,12-16 0,14-15 0,13-17 0,12-14 0,11-10 0,10-7 0,6-6 0,5-2 128,2 1-128,-2 2 0,-4 7 0,-8 8 0,-9 8 0,-11 11 0,-12 13 0,-13 16 0,-14 15 0,-13 15 0,-12 14 0,-11 11 0,-9 8 0,-9 11 0,-9 12 0,-4 9 0,0 3 0,8-5 0,13-14 0,15-19 0,14-21 0,14-22 0,14-21 0,12-19 0,14-17 0,13-14 0,12-10 0,9-6 0,9-4 0,3-2 0,0 1 0,-3 3 0,-7 4 0,-8 4 0,-11 9 0,-9 6 0,-10 9 0,-9 10 0,-8 12 0,-9 12 0,-8 13 0,-8 12 0,-8 11 0,-9 10 0,-9 9 0,-7 11 0,-6 8 0,-5 3 0,-1 1 0,1-5 0,6-9 0,8-12 0,12-13 0,14-14 0,16-14 0,15-14 0,15-13 0,12-11 0,12-11 0,7-7 0,4-4 0,1-2 0,-4 1 0,-5 4 0,-8 6 0,-9 7 0,-8 7 0,-11 11 0,-10 12 0,-12 15 0,-11 14 0,-11 13 0,-12 11 0,-9 9 0,-8 5 0,-4 3 0,-2 2 0,1-3 0,6-6 0,7-8 0,10-11 0,10-12 0,15-14 0,14-13 0,16-14-128,14-12 128,13-10 0,12-7 0,9-4 0,3-2 0,1 2 0,-6 3 0,-7 5 0,-9 5 0,-9 6 0,-10 10 0,-9 12 0,-12 13 0,-11 13 0,-12 13 0,-14 11 0,-11 11 0,-10 8 0,-5 4 0,-4 0 0,0-2 0,2-2 0,6-7 0,6-7 0,12-10 0,12-14 0,14-14 0,15-16 0,14-15 0,13-14 0,11-13 0,7-7 0,5-5 0,-1 2 0,-4 3 0,-5 8 0,-7 8 0,-10 9 0,-11 10 0,-14 13 0,-15 13 0,-15 13 0,-14 12 0,-11 9 0,-10 8 0,-5 4 0,-1 0 0,2-2 0,5-4 128,9-7-128,10-9 0,11-11 0,12-15 0,13-18 0,13-18 0,15-17 0,13-14 0,12-9-128,7-4 128,4 1-128,-1 6 128,-5 10 0,-8 10 0,-10 11-128,-14 13 128,-16 13 0,-16 14 0,-16 13 0,-14 12 0,-9 8 0,-7 8 0,-2 4 0,1 0 0,6-3 0,7-8 0,8-12 0,12-19 0,12-21 0,13-19 0,12-15 0,11-12 0,9-5 0,4-1-128,1 4 128,-3 9-128,-11 12 0,-14 17 128,-19 19 0,-18 21 128,-21 19 0,-21 18 128,-23 17 0,-23 16-128,-12 11 128,-5 2-128,7-5 128,16-13-128,22-18 0,24-20 0,25-23 0,22-25-128,22-22 0,20-21 0,23-22 0,25-24 0,21-17 0,15-11-128,4-4 128,-2 5-128,-11 11 0,-19 19 0,-19 20 128,-18 18-128,-16 16 128,-11 13-128,-12 13 128,-11 13-128,-11 12 0,-10 12 0,-9 10 128,-11 8 0,-8 5 0,-5 3 0,-2-1 0,2-4-128,6-5 128,9-7 0,12-13 0,15-15 0,18-17 0,20-18 0,16-16 0,15-15 0,11-13 0,4-8 0,3-6 0,-1-1-128,-4 5 128,-7 7 0,-9 11 0,-10 11 0,-12 14 0,-14 16 0,-15 16 0,-14 14 0,-14 15 0,-11 14 0,-13 10 0,-10 11 0,-10 11 0,-12 12 0,-2 3 0,5-6 0,11-12 0,17-16 0,19-20 0,20-24 0,24-25 0,22-24 0,24-25 0,23-25 0,17-19 0,9-15 0,3-5 0,-3 1 0,-9 13 0,-16 19 0,-17 22 0,-17 20 0,-20 20 0,-21 20-128,-20 18 128,-19 19 0,-17 15 0,-14 15-128,-17 16 128,-17 17 0,-12 10 0,-5 3 0,8-5 128,17-16-128,22-18 128,22-22-128,23-23 0,25-23 0,25-20 0,25-19 0,22-20 0,20-23 0,13-19 0,4-13 0,-2-2 0,-6 3 0,-13 15 0,-17 20 0,-18 22 0,-16 22 0,-18 18 0,-17 18 0,-17 17 0,-13 16 0,-10 16 0,-8 13 0,-8 12 0,-5 8 0,-9 7 0,-7 6 0,-1-3 0,7-10 0,11-14 0,13-16 0,15-17 0,19-18 0,18-20 0,20-21 0,17-21 0,14-19 0,11-21 0,9-20 0,7-11 0,3-4 0,-5 9 0,-11 20-128,-15 22 128,-17 23 0,-18 24 0,-20 22 0,-17 22 0,-14 19 0,-11 18 0,-22 33 0,-18 23 0,-10 8 0,-4-2 0,8-14 0,14-20 0,17-21 128,16-21-128,19-20 0,17-18 0,18-22 128,17-20-128,14-22 0,11-18 0,10-22 0,10-22 0,6-16 0,4-9 0,-3 5 0,-9 15 0,-13 22 0,-15 27 0,-17 28 0,-18 29 0,-16 26 0,-16 27 0,-14 21 0,-11 20 0,-17 17 0,-21 19 0,-15 10 128,-8 3 0,3-7 0,11-15 0,17-20 0,21-22-128,21-24 128,17-23-128,17-23 128,16-22-128,17-20 0,16-17 0,14-22 0,16-24 0,8-18 0,6-9 0,-1 1 0,-8 14 0,-13 22 0,-16 25-128,-19 30 0,-18 27 128,-18 26 0,-15 26 0,-14 22 0,-12 24 0,-16 19 0,-20 20 0,-16 11 0,-12 6 0,-2-3 0,5-12 0,15-17 128,19-23-128,19-23 128,19-22-128,18-23 128,17-25-128,18-22 0,18-22 0,18-25 0,20-29 0,14-22 0,7-16 0,0-6 0,-6 3-128,-12 13 128,-13 20-128,-14 25 128,-16 28-128,-15 30 128,-17 30-128,-15 29 128,-13 25-128,-17 27 128,-19 28 0,-19 22 0,-16 17-128,-10 6 128,-3-1 0,4-12 0,13-18 0,16-23 0,20-24 0,18-25 128,20-25-128,17-23 0,17-24 0,20-28 128,22-30-128,18-27 0,16-21 0,6-13 0,-1-6 0,-7 2 0,-13 14 0,-14 20 0,-17 29 0,-15 26 0,-14 25 0,-12 23 0,-13 22 0,-11 23 0,-12 23 0,-11 18 0,-11 16 0,-15 13 0,-14 15-128,-11 6 128,-4 2 0,4-10 0,14-19 0,17-21 128,16-23-128,20-23 128,18-24-128,18-24 128,18-21-128,18-26 0,20-27 0,12-23 0,9-19 0,-1-6 0,-7 5-128,-12 17 128,-17 25-128,-15 27 0,-14 25 0,-14 27 128,-12 27-128,-12 24 128,-11 23 0,-14 21 0,-18 25 0,-15 16 0,-12 7 0,-7-1 128,1-10 0,7-16 0,15-22-128,18-24 128,17-28-128,20-28 128,19-27-128,24-30 0,27-31 0,21-25 0,14-17 0,5-9 0,-3-1 0,-8 6 0,-14 13 0,-13 19 0,-17 25 0,-13 23 0,-12 22 0,-11 24 0,-11 23 0,-9 21 0,-9 20 0,-9 17 0,-11 14 0,-13 15 0,-15 15 0,-8 6 0,-1-5 0,6-12 0,13-21 0,14-23 0,15-26 0,14-26 0,14-25 0,13-20 0,12-19 0,12-13 0,11-10 0,9-10 0,6-9 0,1 1 0,-4 8-128,-8 15 128,-11 17-128,-9 18 128,-11 16-128,-12 21 128,-12 21 0,-14 21 0,-15 18 0,-12 16 0,-12 11 0,-10 13 0,-9 9 0,-1 5 128,4-2 0,10-12 0,16-20-128,16-25 128,17-29-128,17-31 128,15-28-128,19-29 0,20-30 0,18-23 0,14-19-128,6-7 128,1 0-128,-8 12 128,-14 21-256,-16 25 128,-17 26 128,-16 25 0,-14 23 0,-13 21 0,-12 22 0,-12 19 0,-10 19-128,-12 19 128,-13 18-128,-8 11 128,-4 8 0,0-1 0,3-5 0,9-13 0,12-18 0,12-20 128,13-18-128,11-19 128,13-19-128,12-22 128,12-20-128,12-21 0,14-18 0,14-20 0,15-17 0,6-8 0,-3 0 0,-8 13 0,-13 20-128,-13 21 128,-13 23 0,-14 23 0,-12 23 0,-10 21 0,-10 20 0,-9 16 0,-9 9-128,-6 4 128,-3-3 0,1-5 0,5-11 0,7-10 0,12-14 0,13-14 0,13-14 0,11-17 128,11-18-128,8-18 0,5-18 0,4-14 0,3-9 0,2-5 0,0 2 0,-1 6 0,-3 11 0,-5 12 0,-6 16 0,-7 13 0,-7 14 0,-7 14 0,-8 16 0,-7 14 0,-8 16 0,-4 15 0,-6 14 0,-4 10 0,-3 7 0,-2-1 0,1-6 0,4-11 128,8-16-128,9-18 0,13-23 0,10-21 0,13-20 0,10-14 0,8-11 0,5-5 0,1 1 0,-3 4 0,-4 7 0,-8 10 0,-7 11 0,-9 13 0,-9 17 0,-9 18 0,-10 19 0,-8 18 0,-8 18 0,-7 13 0,-8 10 0,-6 10 0,-8 8 0,-2 1 128,3-9-128,8-13 0,8-18 0,11-19 128,12-21-128,13-20 0,13-22 0,10-18 0,7-16 0,5-11 0,5-5 0,0 0 0,-3 5-128,-5 8 128,-7 9-128,-8 12 128,-8 13 0,-8 13 0,-6 15 0,-6 15 0,-5 14 0,-5 10 0,-2 10 0,-2 4 0,-2 4 0,1-1 0,-1-6 0,4-7 0,3-12 0,6-9 0,5-11 0,3-10 0,3-6 0,2-6 0,2-4 0,0-2 0,1 0 0,0 5 0,-1 7 0,-1 8 0,-3 8 0,-4 10 0,-4 9-1152,-3 8 0,-3 7-7935,-5 17 4735,1-4-1024</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6.592"/>
    </inkml:context>
    <inkml:brush xml:id="br0">
      <inkml:brushProperty name="width" value="0.1" units="cm"/>
      <inkml:brushProperty name="height" value="0.6" units="cm"/>
      <inkml:brushProperty name="color" value="#FFC114"/>
      <inkml:brushProperty name="inkEffects" value="pencil"/>
    </inkml:brush>
  </inkml:definitions>
  <inkml:trace contextRef="#ctx0" brushRef="#br0">158 77 5632,'0'0'0,"-1"-5"128,0-4 128,0 0 768,-2 0 128,0 2-128,-1 2 128,-1 1-384,1 2 128,-2 1-256,0 2 0,1 1-256,-1 0 0,0-1-128,0 1 128,1 0-128,1-1 0,2 1-128,1 0 128,1 1-128,3 0 128,2 0-128,2 2 128,2 2-129,1 0 1,0 1 0,-1 0 0,-1-1 0,0-1 0,-2 0 0,-2-3 0,0 1-128,-2-2 128,-1-1-128,-1-1 128,-2-2-128,-1 0 128,-2-1-128,-1 0 128,-1 0-128,0 0 128,-1 1-128,0-1 128,1 1-128,0-2 128,0 1-128,1-2 0,0 1 0,1-1 0,0 1 0,1-1 0,3 0 0,2 0 0,1 1 0,3 0 0,3 0 0,1 1 0,3 0 0,1 0 0,-1 2 0,0 0 0,-1 2 0,-2 0 0,-2 1 0,-3 1 128,-3 1-128,-2-1 128,-2 1-128,-2-1 128,-2-1-128,0 0 128,-1 0-128,1-1 128,1 0-128,0 0 128,1 0-128,1 0 0,0 0 0,1-1 0,-1 0 0,0-1 128,0-1-128,0 0 0,-1 0 0,0 0 0,1 0 0,1 0 0,1 1 0,0 0 0,3 1 0,0 0 0,2 0 0,2 1 0,1 0 0,1 0 0,1 1 0,-2 1 0,0 1 0,-3 1 0,-2-1 0,-1 0 0,-3-1 0,0-1 0,-2-1 0,0 0 0,-2-2 0,-1 0 0,-1 0 0,0-1 0,-1-1 0,-1 0 0,0-1 0,0 0 0,1-1 0,1 0 0,2 0-128,1 1 128,1-2-128,3 1 128,4-2-128,2 1 128,4 0-128,3 1 128,1 2-128,0 2 128,-1 0 0,-2 2 0,-2 0 0,-3 1 0,-2 1 0,-2 0 0,-1 0 0,-1 1 0,0-2 0,-1 0 0,0 0-384,0-1 0,0 1-768,1 0-10495,0 1 6655</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8.093"/>
    </inkml:context>
    <inkml:brush xml:id="br0">
      <inkml:brushProperty name="width" value="0.1" units="cm"/>
      <inkml:brushProperty name="height" value="0.6" units="cm"/>
      <inkml:brushProperty name="color" value="#FFC114"/>
      <inkml:brushProperty name="inkEffects" value="pencil"/>
    </inkml:brush>
  </inkml:definitions>
  <inkml:trace contextRef="#ctx0" brushRef="#br0">51 90 3456,'0'0'0,"0"0"0,0 0 0,0 0 128,0 0 0,0-4 256,2-4 0,-1-3 256,2-1 128,-1-1-128,0 0 0,2 2-256,1 2 0,3 4-128,1 2 0,2 3 0,0 2 128,0 3 0,-1 3 0,-2 2 128,-2 3 0,-2 1 128,-2 1 0,-4 1-256,-1 1 128,-4-1-128,-1 0 128,0-2-128,-2-2 0,0-1-128,-1-3 128,0-2-128,0-3 0,0-5-128,0-3 128,0-3-256,0-2 128,3-1-128,1 0 127,2 2-127,1 0 0,3 1 0,2 1 0,2-1 0,2 0 0,1 1 0,2 1 0,2 2 0,1 1 0,0 4 0,0 4 0,-3 2 0,-1 3 0,-4 1 0,-2 1 128,-3 1-128,-1-2 128,-1-1 0,-1-2 0,-1-3 0,1-1 0,1-2 0,-1-1 0,1-1-128,0-1 128,0-2-128,-1-1 128,0 0-128,-1-3 0,1-2 0,2-2 0,0-2 0,3 0 0,2 2 0,4 2 0,2 3 0,1 4 0,3 3 0,-1 5 0,2 3 0,-2 4 0,-1 1 0,-2-1 0,-3 0 0,-2-3 0,-2-1 0,-1-4 128,-2-1-128,-1-2 128,-3-2-128,-2-2 128,-1-1-128,-2-1 128,0-1-128,1-1 0,2-2 0,2 1 0,3-1-128,3-1 128,4 1-768,3 0 128,2 1-11391,-1 1 7295</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9.504"/>
    </inkml:context>
    <inkml:brush xml:id="br0">
      <inkml:brushProperty name="width" value="0.1" units="cm"/>
      <inkml:brushProperty name="height" value="0.6" units="cm"/>
      <inkml:brushProperty name="color" value="#FFC114"/>
      <inkml:brushProperty name="inkEffects" value="pencil"/>
    </inkml:brush>
  </inkml:definitions>
  <inkml:trace contextRef="#ctx0" brushRef="#br0">49 164 12928,'0'0'0,"1"-8"0,2-3 0,-1 2 0,0 4 0,-1 2 0,-1 3 0,0 0 0,-1 2 128,1-2-128,-1-1 0,0-3 0,0-1 0,3-3 0,1-1 128,2 0-128,1-1 128,3 0-128,1 1 128,0 2-128,2 0 0,-1 2 0,-1 1 0,-2 1 128,-2 1 0,-1 0 0,-1 2 0,-2-1 0,-1 1 128,-2 1-128,-1 0 128,-2 1-128,0 0 128,-1 0-128,0 0 128,-1 0-128,0-1 128,0 0-128,0 0 0,0-1 0,0 0 0,1 0-128,0 0 127,1-1-127,-1-1 128,0-1-128,0-1 0,0-1 0,1-1 0,3 0 0,1-1 0,3 1 0,2 2 0,3 1 0,0 1 0,2 2 0,0 2 0,-3 1 0,-1 2 0,-3 0 0,-2 1 0,-2 1 0,-2 0 128,-2-1-128,-1-1 128,0-1-128,0 0 128,0-1-128,2-2 128,0 0-128,1 0 128,0-1-128,1-1 128,-1 2-128,-1-1 128,1 0-128,-1-1 128,1-3-128,1-1 0,2-2 0,3 0 0,2 0-128,3 1 128,3 2-128,0 2 128,1 2 0,-1 2 0,-1 1 0,-4 1 0,-2 1 128,-4 1 128,-3-1 0,-5 0 0,-3-2 128,-5 0 0,0-2 0,-2 0 0,1-1-256,2 1 0,2-1-128,3 1 0,3 0-768,5-1 0,6-1-12543,2 0 8063</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0.946"/>
    </inkml:context>
    <inkml:brush xml:id="br0">
      <inkml:brushProperty name="width" value="0.1" units="cm"/>
      <inkml:brushProperty name="height" value="0.6" units="cm"/>
      <inkml:brushProperty name="color" value="#FFC114"/>
      <inkml:brushProperty name="inkEffects" value="pencil"/>
    </inkml:brush>
  </inkml:definitions>
  <inkml:trace contextRef="#ctx0" brushRef="#br0">28 96 12160,'0'0'0,"0"0"0,0 0 0,0 0 0,0 0 0,0 0 0,0 0 0,6-3 0,6-4 0,6-2 0,3-1 0,3 0 0,0 0 0,-1 2 0,-4 0 0,-2 2 128,-4 1 0,-3 1 128,-4 2 0,-3 0 128,-6 2 0,-5 1 0,-5 2 0,-3 0 0,-2 1 0,1 0-128,0-1 128,2 1-128,3-2 0,2 0-129,2-1 129,3 0-128,1-1 128,1 1-128,1-1 0,0 1 0,0-1 0,0 0-128,-1-1 128,1-1-128,1-1 128,1 0-128,1-1 0,3-1 0,1 1 0,2 1 0,0 1 0,1 0 0,-2 2 0,-1 0 0,-1 2 0,-2 0 0,-1 0 0,-2 0 0,-2 1 128,0 0-128,-1 0 128,-1-1-128,-1 1 128,1-1-128,-2-1 128,1 0-128,1-2 128,-1 1-128,2-1 128,0 0-128,1 1 0,2-1 0,0 1 0,1-1 0,4 0 0,2-2 0,3 0 0,4 1 0,1 0 0,0 1-128,1 1 128,-2 1 0,-1 2 0,-4 0 0,-2 1 0,-2 0 0,-2-1 0,-3 0 0,-2 0 0,-4-1 0,-2-1 0,-3 0 0,-2-1 0,-1 0 0,0 1 0,-1 0 0,1 0 0,0 0 0,3 0 0,1-1 0,3 0 0,2 0 0,1 0 0,2-2-256,4 0 128,2-2-384,4-1 128,5-1-256,3 0 129,2-2 127,1 0 0,-1 2 256,-4 2 0,-3 1 128,-4 3 0,-4 1 0,-4 2 0,-2 1 0,-2 1 0,-1-1-512,0-1 128,0-1-9728,1 0 6016</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4.323"/>
    </inkml:context>
    <inkml:brush xml:id="br0">
      <inkml:brushProperty name="width" value="0.1" units="cm"/>
      <inkml:brushProperty name="height" value="0.6" units="cm"/>
      <inkml:brushProperty name="color" value="#FFC114"/>
      <inkml:brushProperty name="inkEffects" value="pencil"/>
    </inkml:brush>
  </inkml:definitions>
  <inkml:trace contextRef="#ctx0" brushRef="#br0">14 46 14208,'0'0'0,"0"0"0,0 0 0,0 0 128,0 0 0,0 0 128,0 0 0,0 0 128,0 0 0,0 0-128,0 0 128,0 0-129,0 0 1,0 0-128,0 0 128,0 0-128,0 0 128,0 0-128,0 0 0,0 0 0,0 0 0,0 0-128,0 0 128,0 0-128,0 0 128,0 0-128,0 0 128,0 0-128,0 0 128,0 0-128,0 0 128,0 0-128,0 0 0,0 0 0,0 0 128,0 0-128,0 0 128,0 0-128,0 0 128,0 0-128,0 0 128,0 0-128,0 0 128,0 0-128,0 0 128,0 0-128,0 0 128,0 0-128,0 0 128,0 0-128,0 0 128,0 0-128,0 0 0,0 0 0,0 0 0,-1-4 0,0-4 0,-1-2 0,1 1 0,2 1 0,1 3 0,2 4 0,2 2 0,1 4 0,1 3 0,1 2 0,-1 3 0,0-1 0,-1 1 0,-2-1 0,-2-2 0,-2-1 0,-1-3 128,-2-2-128,-2-1 128,0-1-128,1-1 128,-1-1-128,2 0 128,-2-1-128,1 0 128,-1-1-128,-1-1 128,1-2-128,0-2 0,0-2 0,2-1 0,0-1 0,0 0 0,2 2 0,1 1 0,1 5 0,2 3 0,2 4 0,0 2 0,0 2 0,-1 0 0,-2 2 0,-1-1 128,-2 0-128,-2 0 128,-2-1 0,0-1 0,-1 0 0,1-2 0,0-1-128,0-2 128,0 0-128,-1-2 128,1-2-128,-1 0 128,1 0-128,0-2 128,0-2-128,2-1 128,3-2-128,1-2 0,1 0 0,1 1 0,0 1 0,-2 3 0,0 3 0,-1 3 0,-2 2 0,0 1 0,-1 1 0,0 1 0,-1-1 0,0 1 0,-1 0 0,1-1 0,2-1-1024,3-2 128,3-2-13567,0-1 8703</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6.275"/>
    </inkml:context>
    <inkml:brush xml:id="br0">
      <inkml:brushProperty name="width" value="0.1" units="cm"/>
      <inkml:brushProperty name="height" value="0.6" units="cm"/>
      <inkml:brushProperty name="color" value="#FFC114"/>
      <inkml:brushProperty name="inkEffects" value="pencil"/>
    </inkml:brush>
  </inkml:definitions>
  <inkml:trace contextRef="#ctx0" brushRef="#br0">104 154 9600,'0'0'0,"0"0"0,0 0 128,0 0 128,0 0 128,0 0 128,0 0 128,0 0-256,0 0 128,0-6-128,0-5 0,-1-5-256,1-2 128,1-2-128,0 1 128,1 2-128,-1 3 128,0 2-128,0 4 128,0 3-128,0 2 128,-1 1-128,0 0 128,0 2-128,0-1 0,0 2 0,1 1 0,0 2 0,-1 2 0,0 2 0,-1 3-1,-1 1 1,-1 0 0,0 2 0,0-2 0,-1-1 0,0-1 0,1-2-128,0-3 128,0 0-128,0-2 128,-1-1-128,-1-1 128,-2-1-128,-1-1 128,0 0-128,0-1 128,0 1-128,0-1 128,1 0-128,1-1 128,2-1-128,0 0 0,1 0 0,2 1 0,1-1 0,2 2 0,2 1 0,2 1 0,2 2 0,3 1 0,1 1 0,1 1 0,1 2 0,0 2 0,-2-1 0,-1 1 0,-2-2 0,-4-2 0,-1-1 0,-2-1 0,-1-2 0,-2-1 0,0 0 0,-2 0 0,-1-1 0,0 1 0,-2-1 0,-2 0 0,-1-1 0,-1-1 0,0-1 0,-2-2 0,1-2 0,1-3 0,2 0 0,3-2 0,3 1 0,3 2 0,4 2 0,2 2 0,1 3 0,1 3 0,1 4 0,1 4 0,-1 2 0,0 1 0,-3 0 0,-1 0 0,-3-1 0,0 0 0,-2-3 0,-1 0 0,-1-2 0,-2 0 128,0-3-128,-1 0 128,-3-2-128,0 0 128,-2-1-128,-1 0 128,-1-2-128,1-1 128,1-2-128,1-2 0,4-2 0,3 1 0,5 1 0,3 2 0,4 3 0,2 3 0,1 2-128,-2 3 128,-1 1-256,-3 0 0,-2 1-896,-2-2 1,-2-1-9985,-2-1 6400</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13.022"/>
    </inkml:context>
    <inkml:brush xml:id="br0">
      <inkml:brushProperty name="width" value="0.05" units="cm"/>
      <inkml:brushProperty name="height" value="0.05" units="cm"/>
    </inkml:brush>
  </inkml:definitions>
  <inkml:trace contextRef="#ctx0" brushRef="#br0">201 166 3200,'0'0'384,"5"-2"43,-2-1-251,0 1 83,0 0 0,1 1 0,-1-1 0,0 0 0,1 1 0,-1 0 0,1 0 0,-1 0 1,1 0-1,0 1 0,4-1 0,-7 1-208,-1 1 0,0 0 1,1-1-1,-1 1 0,0-1 0,0 1 1,1 0-1,-1-1 0,0 1 0,0 0 1,0-1-1,0 1 0,0 0 0,0-1 1,0 1-1,0 0 0,0-1 0,0 1 1,0 0-1,-1-1 0,1 1 0,0 0 1,0-1-1,-1 1 0,1 0 0,-7 18 281,4-16-301,0 0-1,0-1 1,0 1 0,-1-1 0,1 0 0,-1 1 0,1-2 0,-1 1-1,0 0 1,0-1 0,1 1 0,-1-1 0,0 0 0,0-1 0,-7 2-1,-6 1 10,5 1 4,-1-1-1,0-1 1,0 0-1,-1 0 1,-24-1-1,35-1-36,0-1-1,1 1 0,-1 0 0,0-1 0,1 1 1,-1-1-1,1 0 0,-1 0 0,1 0 0,-1 0 1,1 0-1,0 0 0,0-1 0,-1 1 0,1-1 1,0 0-1,0 1 0,1-1 0,-1 0 0,0 0 1,0 0-1,1-1 0,0 1 0,-1 0 0,1-1 1,0 1-1,0 0 0,0-1 0,0 1 0,1-1 1,-1 0-1,1 1 0,-1-1 0,1 0 0,0 1 0,0-5 1,0 1-4,0-1 1,0 1-1,1 0 1,0-1-1,0 1 1,1 0 0,0-1-1,3-8 1,-3 11 3,1 0-1,-1 1 1,1-1 0,0 1 0,-1-1 0,1 1 0,1 0 0,-1 0-1,0 1 1,1-1 0,-1 1 0,1-1 0,6-1 0,3-3 121,4-2 6,0 1 1,20-6-1,-34 12-79,1 1 1,-1 0 0,1 0 0,-1 0 0,1 1 0,-1 0-1,1-1 1,-1 1 0,1 0 0,0 1 0,-1-1 0,1 0-1,-1 1 1,1 0 0,-1 0 0,1 0 0,4 3 0,-5-2 40,0 1 1,0 0 0,-1 0 0,0 0 0,1 0 0,-1 0 0,0 0-1,-1 1 1,1-1 0,0 1 0,-1-1 0,0 1 0,0 0-1,0-1 1,0 6 0,0-4-31,0-1 1,-1 1-1,1-1 0,-1 1 0,0 0 1,0-1-1,-1 1 0,0-1 0,1 1 1,-1-1-1,-1 1 0,-2 6 0,3-10-55,0 0 1,0 1-1,-1-1 0,1 0 0,0 0 0,-1 0 0,1 0 1,0 0-1,-1 0 0,0-1 0,1 1 0,-1 0 1,1-1-1,-1 1 0,0-1 0,1 1 0,-1-1 0,0 0 1,1 0-1,-1 0 0,0 0 0,0 0 0,-2-1 0,-47-8 271,29 4-192,16 4-81,1 0 0,-1 0 0,1-1 0,-1 0 1,1 0-1,0 0 0,0 0 0,0-1 0,-8-5 0,10 6-7,2 0 1,-1 0-1,0 0 1,0 0-1,1 0 1,-1 0-1,1 0 0,-1 0 1,1 0-1,0-1 1,0 1-1,0-1 1,0 1-1,0-1 1,1 1-1,-1-1 0,1 1 1,0-1-1,0 0 1,0 1-1,0-1 1,0 1-1,1-5 1,0 5-3,-1 1 0,1 0 0,-1 0 0,1 0 0,0 0 0,0 0 0,-1 0 0,1 0 0,0 0 0,0 1 0,0-1 0,0 0 0,0 0 0,0 1 0,0-1 0,1 1 0,-1-1 0,0 1 0,0-1 0,0 1 0,1 0 0,-1-1 0,0 1 0,0 0 0,1 0 0,-1 0 0,0 0 0,0 0 0,1 0 0,-1 0 0,0 1 0,2 0 0,50 9 0,-45-8 0,-6-1 0,0-1 0,1 1 0,-1 0 0,0-1 0,0 1 0,0 0 0,0 0 0,0 0 0,0 0 0,0 1 0,0-1 0,0 1 0,-1-1 0,1 1 0,-1-1 0,1 1 0,-1 0 0,1 0 0,-1 0 0,0 0 0,1 2 0,-2-2 0,1 0 0,-1 0 0,0 0 0,0 0 0,0 0 0,0 1 0,0-1 0,0 0 0,-1 0 0,1 0 0,-1 0 0,1 0 0,-1 0 0,0 0 0,0 0 0,0 0 0,0 0 0,0 0 0,-1-1 0,1 1 0,0 0 0,-3 2 0,-3 2-4,0 1 0,0-1 0,-1-1 0,1 1 0,-1-1 1,-17 7-1,23-10-1,-1-1 1,1 0 0,-1 1-1,0-1 1,1-1 0,-1 1-1,0 0 1,0-1-1,0 1 1,1-1 0,-1 0-1,0 0 1,0 0 0,0 0-1,0-1 1,1 1-1,-1-1 1,0 1 0,0-1-1,1 0 1,-1 0 0,0 0-1,1-1 1,-1 1-1,1-1 1,0 1 0,-3-3-1,4 2-42,-1-1-1,1 0 1,-1 0-1,1 0 1,0 1-1,0-1 1,1 0-1,-1 0 1,1 0-1,-1 0 0,1-1 1,0 1-1,0 0 1,0 0-1,1 0 1,-1 0-1,1 0 1,-1 0-1,2-4 1,0 2 7,-1 0 0,1 0 1,0 0-1,0 0 0,0 0 1,1 0-1,0 1 1,0-1-1,0 1 0,5-6 1,1 3 12,-1 1 0,1 0 1,1 0-1,-1 1 0,18-8 1,-24 12 19,0 0 1,1 0 0,-1 0 0,0 0 0,1 1 0,-1 0-1,1-1 1,-1 1 0,1 0 0,3 1 0,-5-1 4,-1 1 1,1-1 0,-1 1 0,1 0-1,-1-1 1,1 1 0,-1 0-1,1 0 1,-1 0 0,0 0 0,0 0-1,1 0 1,-1 0 0,0 0 0,0 1-1,0-1 1,0 0 0,0 1-1,0-1 1,-1 1 0,2 2 0,-1 0 14,0-1 1,-1 1-1,1-1 0,-1 1 1,0-1-1,0 1 1,0-1-1,-1 1 1,1-1-1,-1 1 1,0-1-1,0 1 1,0-1-1,0 1 1,0-1-1,-1 0 1,0 0-1,-2 3 1,3-3-2,-1 0 1,0 0 0,0 0 0,0-1 0,0 1-1,0-1 1,-1 1 0,1-1 0,-1 0 0,0 0-1,1 0 1,-1 0 0,0-1 0,0 1 0,0-1-1,0 0 1,-1 0 0,1 0 0,-5 1 0,-3-1-28,6 0-7,0-1 0,0 1 0,0-1 0,0 0 0,-1-1 0,1 1 1,0-1-1,0 0 0,0 0 0,-6-2 0,11 2 17,0 1 0,0-1 0,-1 1 0,1-1 0,0 0 0,0 1 0,0-1 0,0 1 0,0-1 0,0 0 0,0 1 0,0-1 0,0 1 0,0-1 0,0 0 0,0 1 0,0-1 0,0 1 0,1-1 0,-1 1 0,0-1 0,0 1 0,1-1 0,-1 1 0,0-1 0,1 1 0,-1-1 0,1 1 0,-1-1 0,1 1 0,0-1 0,15-17-91,-13 16 103,0-1 0,0 1 0,0 0 0,0-1 0,1 1 0,-1 0 0,0 1 0,1-1 1,0 1-1,-1 0 0,1 0 0,0 0 0,0 0 0,0 0 0,-1 1 0,1 0 0,8 0 1,-9 1 2,0-1 0,-1 1 0,1 0 1,0 1-1,-1-1 0,1 0 0,-1 1 1,1-1-1,-1 1 0,0 0 0,1 0 0,-1 0 1,0 0-1,0 0 0,0 0 0,-1 1 1,1-1-1,-1 1 0,1-1 0,-1 1 1,0-1-1,0 1 0,0 0 0,1 4 1,-2-6 13,0 1 0,0-1 0,0 1 0,0-1 0,0 0 0,0 1 0,-1-1 0,1 1 1,0-1-1,-1 0 0,0 1 0,1-1 0,-1 0 0,0 0 0,1 1 0,-1-1 0,0 0 1,0 0-1,0 0 0,0 0 0,0 0 0,0 0 0,0 0 0,0-1 0,-1 1 0,1 0 1,0 0-1,0-1 0,-1 1 0,1-1 0,0 1 0,-3-1 0,-44 13 226,47-13-249,-58 5 133,56-4-130,1-1 1,0 0-1,-1 0 1,1-1-1,-1 1 1,1 0-1,0-1 1,-1 1 0,1-1-1,0 0 1,0 0-1,-1 0 1,1 0-1,0 0 1,0 0-1,0-1 1,0 1-1,1-1 1,-1 1-1,0-1 1,-2-3 0,3 3-5,1 0 0,-1 1 0,1-1 0,0 0 0,-1 1 0,1-1 0,0 0 0,0 0 0,0 1 0,1-1 0,-1 0 0,0 0 0,1 1 0,-1-1 0,1 0 0,-1 1 0,1-1 0,0 0 0,0 1 0,0-1 0,0 1 0,0 0 0,0-1 0,0 1 0,0 0 0,1-1 0,-1 1 0,0 0 0,1 0 0,-1 0 0,1 0 0,-1 0 0,1 1 0,-1-1 0,1 0 0,2 0 0,-2 0 0,-1 0 0,1 1 0,0-1 0,0 0 0,0 1 0,0-1 0,0 1 0,-1 0 0,1-1 0,0 1 0,0 0 0,0 0 0,0 1 0,0-1 0,0 0 0,0 0 0,0 1 0,0 0 0,0-1 0,-1 1 0,1 0 0,0 0 0,0 0 0,-1 0 0,1 0 0,-1 0 0,1 0 0,-1 0 0,1 1 0,-1-1 0,0 1 0,1-1 0,-1 1 0,0-1 0,1 3 0,-1-2-268,-1 1 1,1-1 0,0 1 0,-1-1 0,0 1 0,1 0 0,-1-1 0,0 1-1,0-1 1,-1 1 0,1 0 0,0-1 0,-1 1 0,0-1 0,0 1 0,1-1-1,-1 1 1,-1-1 0,1 0 0,0 1 0,-1-1 0,-2 3 0,0 1-757,-1 0 0,0-1 0,-1 0 0,1 0 0,-1 0 0,-12 7 0,11-7 1536</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04.569"/>
    </inkml:context>
    <inkml:brush xml:id="br0">
      <inkml:brushProperty name="width" value="0.05" units="cm"/>
      <inkml:brushProperty name="height" value="0.05" units="cm"/>
    </inkml:brush>
  </inkml:definitions>
  <inkml:trace contextRef="#ctx0" brushRef="#br0">679 943 9984,'0'0'5760,"-4"-3"-5376,4 3-381,-14-8 227,1-1 0,0 0 0,0-1 0,1 0 0,0-1 0,1-1 0,0 0 0,1 0 0,-11-18 0,-4-7-5,0 0-1,-54-57 0,7 9-1,50 58-73,-2 0-1,-2 1 0,0 1 1,-46-33-1,62 51-117,0-2-1,1 1 1,0-2 0,0 1 0,1-1-1,-9-14 1,-35-69 184,28 46 29,7 1-60,8 19-136,52 89-49,-8-5 0,60 74 0,174 187 128,-205-246-86,36 47 44,-50-56-86,-43-56 102,-10-15 107,-6-12-8,-54-299-84,55 274-106,-13-117-11,2 8 0,17 138 0,0 0 0,1 0 0,0 0 0,2-1 0,-1 1 0,2 0 0,0 0 0,6-18 0,-7 32 0,-1 0 0,1-1 0,-1 1 0,0 0 0,1-1 0,-1 1 0,0 0 0,0 0 0,0-1 0,-1 1 0,1 0 0,-1-3 0,0-8 0,3 7 0,1-12 0,-3 21-1,0 0-1,0-1 1,0 1 0,0 0-1,1-1 1,-1 1 0,1 0-1,0-1 1,0 1 0,0-1 0,0 1-1,0-1 1,0 0 0,1 1-1,2 2 1,-4-4-106,0 6-1736</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07.152"/>
    </inkml:context>
    <inkml:brush xml:id="br0">
      <inkml:brushProperty name="width" value="0.05" units="cm"/>
      <inkml:brushProperty name="height" value="0.05" units="cm"/>
    </inkml:brush>
  </inkml:definitions>
  <inkml:trace contextRef="#ctx0" brushRef="#br0">1750 1919 11008,'0'0'3989,"-4"-1"-3648,-7-2-183,1 1-1,-1 0 1,1 1-1,-1 0 1,0 0-1,0 1 0,1 1 1,-1-1-1,-15 5 1,-8 3 541,-54 21 0,53-17-451,3-2-37,0-2 0,-1-1-1,0-1 1,0-2 0,-1-2-1,1-1 1,-43-3 0,21-3 77,0-2 0,1-2 0,-80-25 0,78 16-89,1-2 0,-99-51 0,-67-62 147,89 50-180,107 69-159,1-2-1,1-1 1,-39-35 0,53 42-8,-1-1 1,2 1-1,0-1 1,0-1-1,1 0 0,0 0 1,1 0-1,1-1 1,-9-26-1,6 8 1,1 0 0,2-1 0,1 1 0,1-1 0,2 0 0,1 0 0,2 0 0,6-36 0,0 17 0,3 1 0,2 0 0,30-77 0,-32 104 0,1 1 0,1 0 0,1 1 0,21-25 0,72-68 0,-79 90 0,0 1 0,2 2 0,0 1 0,1 1 0,58-25 0,-5 5 0,1 4 0,156-42 0,200-36 0,-331 91 72,1 6 0,137-4 0,70-8 75,-202 13-46,1 5 1,0 6-1,130 10 0,-167 1-39,131 28-1,-170-24-60,-1 1 0,0 2 0,-1 1 0,73 42 0,70 62 124,-163-103-124,0 0-1,-1 1 1,0 1-1,-2 1 0,0 0 1,23 38-1,11 25 7,-20-34 50,-2 1 0,-2 2 0,21 55 0,-43-91-40,0 1-1,-1 0 1,0 0-1,-1 0 1,-1 0-1,-1 0 1,0 0-1,-4 22 1,-2 3 36,-25 79 1,27-109-45,-1 0 1,0 0-1,-1-1 1,0 0-1,0 0 1,-1 0-1,-12 13 0,-63 58 58,54-55-60,-10 11 32,-1-2 0,-1-2 1,-2-2-1,-2-2 0,-88 46 0,-77 29-18,116-56 86,26-17-107,0-3 0,-2-3 0,-1-3 0,-1-3 0,0-3 0,-130 12 0,123-25-2242,51-6-4661,0-2-7183,6 0 16219</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52.005"/>
    </inkml:context>
    <inkml:brush xml:id="br0">
      <inkml:brushProperty name="width" value="0.05" units="cm"/>
      <inkml:brushProperty name="height" value="0.05" units="cm"/>
    </inkml:brush>
  </inkml:definitions>
  <inkml:trace contextRef="#ctx0" brushRef="#br0">0 4363 2560,'10'-49'1152,"-7"41"-349,-2 10 488,-1 16 2016,-1-5-263,0-32-1740,2-24-881,2 0 0,1 0 0,3 0 0,1 0 0,15-43 1,-17 58-384,-1-1 0,-1 1 0,-1-1 0,-2 0 1,-3-29-1,2 16-25,3-15 59,3 0 0,3 0 1,17-66-1,2-4 34,2-103 510,-27 213-550,0 0 0,-2-1-1,0 1 1,-1-1-1,-2-17 1,-1 9-50,2 0-1,0 0 1,1 0 0,2 0 0,6-37-1,42-303 239,-47 318-256,-1 12 0,2 1 0,0-1 0,17-54 0,-20 83 11,0 0-1,0 0 0,0 0 0,-1 0 1,0 0-1,0 0 0,-1 0 0,-1-7 1,-2-23 24,4-16-20,-1-28 108,3 0 0,24-155 0,-15 198-127,-8 27 10,1-1 1,-2 1-1,3-18 1,5-135 40,19-162 12,-10 189-59,-8 49 0,4-1 0,36-119 0,-43 184 0,0 1 0,2 0 0,1 0 0,1 2 0,0-1 0,18-21 0,-13 19 10,-4 7 14,0 0-1,1 0 1,1 1 0,28-23-1,18-17-23,-48 43 0,0 0 0,1 1 0,1 0 0,0 1 0,30-16 0,-15 13 0,-2 0 0,1 1 0,54-16 0,-65 27 0,-1 0 0,0 2 0,1 0 0,-1 1 0,1 0 0,20 5 0,15 1 0,92 15 0,-137-20 7,0 0-1,1 0 1,-1 1-1,0 0 0,-1 1 1,1 0-1,0 0 1,-1 0-1,0 1 0,0 1 1,-1-1-1,1 1 1,-1 0-1,0 0 0,-1 1 1,1-1-1,-2 1 1,1 0-1,6 14 0,2 4 20,-1 1 0,-2 0-1,0 1 1,9 45-1,13 76 50,15 154 0,-34-126-18,9 76-8,12 174 335,-28-364-209,2 0 0,19 68 0,12 79 68,-17 84 93,-21-219-120,-15 146 0,7-163 72,4 0-1,3 63 1,18 114 91,-14-189-319,-1 9-6,-6 74 0,-1-21-56,-8 141 130,0 26-128,6-218 0,4-40 0,0 1 0,1-1 0,1 1 0,0-1 0,1 1 0,4 16 0,-11 16 0,5-27-45,-1-1-1,-2 0 1,0 1-1,-8 21 1,-4 23-218,16-65-53,-6 20-733,3-16-2684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38.179"/>
    </inkml:context>
    <inkml:brush xml:id="br0">
      <inkml:brushProperty name="width" value="0.1" units="cm"/>
      <inkml:brushProperty name="height" value="0.6" units="cm"/>
      <inkml:brushProperty name="color" value="#FFC114"/>
      <inkml:brushProperty name="inkEffects" value="pencil"/>
    </inkml:brush>
  </inkml:definitions>
  <inkml:trace contextRef="#ctx0" brushRef="#br0">980 282 128,'-5'6'0,"-9"10"0,-1 5 0,6-3 0,7-7 0,9-6 768,4-2-640,1 2 1664,1 7 128,-1 6-1408,-2 6 0,-4 3-128,-3 4 0,-2 3-128,-4 1 0,-1 0-128,-2-2 0,1-6 0,0-5 0,2-6 0,0-8 0,0-9-128,3-9 128,0-9-128,2-7 0,1-6 0,2-5 128,0-1-128,0-2 128,-1 2-128,1 4 128,0 5-128,1 5 0,-1 6 256,-1 6 0,1 4 0,0 5 0,2 7-128,0 5 128,1 5 384,-1 5 0,-3 7-512,0 6 128,-3 2-256,-1-1 0,-1-2 0,0-3 0,1-5 0,1-5 128,0-4-128,1-6 0,-1-5 0,1-6 0,-1-8 0,0-5 0,-1-6 0,0-3 0,1-2 0,0 1 0,1 2 128,0 4 128,1 3-256,-1 5 128,-1 5-128,-1 5 0,-2 7 0,-3 7 0,-2 8 0,-2 8 0,-2 5 0,0 6 0,-1 6 0,0 2 0,2-2 128,2-2 0,2-7-128,2-7 128,1-10-128,3-10 128,3-16-128,2-14 0,1-11 0,0-13 0,0-10 0,1-6 0,1-2-128,-1 2 0,0 6 0,-2 8 0,-1 10 128,-1 9 0,-2 9 0,0 9 0,-2 9-128,-2 11 128,-3 10 0,-3 10 0,-5 7 256,-5 5 128,-5 3-256,-3 1 128,0-3-256,1-4 128,4-6-128,2-7 0,4-6 128,4-11 128,3-11-256,2-11 0,3-12 0,3-9 0,2-9 0,2-4 0,2-4-128,1 2 128,1 4 0,-1 6 0,0 8 0,-2 7 0,-2 7 0,-1 7 0,-2 7 0,-1 10 0,-4 10 0,-2 11 128,-3 8-128,-4 6 0,-1 2 0,-1-1 0,0-3 0,1-7 128,3-7-128,3-7 0,3-9 0,2-10 0,4-12 0,3-13 0,4-12 0,3-10 0,2-7 0,5-3 0,3 1 0,3 5 0,1 8 0,-3 9 128,-1 11-128,-6 12 0,-3 12 0,-7 13 0,-6 13 0,-5 12 0,-5 10 0,-4 6 128,-2 3-128,-1-1 128,0-4-128,1-6 0,2-8 0,2-9 128,4-10-128,2-11 0,4-12 0,3-15 128,4-14-128,5-13 0,3-12-128,5-6 0,3-3 0,1 2 0,-2 7 0,-1 8 0,-2 11 128,-2 11 0,-3 15 0,-4 15 0,-3 16 0,-5 15 0,-4 14 0,-5 9 0,-5 9 0,-2 1 0,-2-1 128,0-6 128,2-9-128,2-10 0,4-10-128,3-13 128,3-16-128,4-17 128,5-16-128,4-17 0,5-13 0,3-9 0,2-6 0,2 0 0,-1 4 0,-1 8 0,-2 9 0,-2 12 0,-3 13 0,-3 13 0,-3 12 0,-3 11 0,-5 14 0,-4 11 0,-3 10 0,-5 9 0,-2 6 0,-2 3 0,-1-1 0,0-4 0,2-4 0,3-7 0,2-9 0,3-9 0,3-8 0,4-13 0,2-14 0,4-16 0,3-13 0,3-11 0,4-8 0,3-3 0,0 2 0,0 4 0,-1 9 0,-2 9 0,-3 12 0,-3 13 0,-4 16 0,-4 17 0,-5 16 0,-4 13 128,-7 12 0,-3 5 128,-3 1-128,1-3 128,1-7-128,3-9 128,4-10-128,3-11 0,4-9-128,3-12 128,3-13-128,3-14 0,5-14 0,4-13 0,3-11 0,3-6 0,2-4 0,0 2 0,0 5 0,-2 8 0,-3 10 0,-3 11 0,-3 11 0,-3 12 0,-5 15-128,-4 13 128,-6 15 0,-5 12 0,-3 9 128,-1 6 0,-2 2-128,1-3 128,3-5-128,2-8 0,4-9 0,2-9 0,3-8 0,4-10 0,1-14 0,3-13 0,2-14 0,2-13 0,3-9 0,1-5 0,1-1-128,-1 4 128,-2 7 0,-1 8 0,-2 9-128,-2 12 128,-3 14 0,-1 16 0,-4 15 0,-1 14 0,-1 12 0,-2 7 0,-2 6 0,-1 0 128,0 0-128,1-5 128,1-7 127,2-10 1,3-9-128,1-12 0,3-14-128,2-14 0,2-14 0,2-15 0,1-12 0,2-10 0,1-6 0,-1-1 0,1 4 0,0 6 0,-2 9 0,-1 10 0,-2 9 0,0 8 0,-2 10 0,-1 11 0,-1 11 0,-2 11 0,0 8 0,0 7 0,0 2 0,0 0 0,1-3 0,0-4 0,1-7 128,-1-7 0,1-6-128,1-8 128,1-7-128,0-13 0,0-13 0,2-15 0,1-13 0,1-8 0,0-4 0,1 2 0,0 5 0,-1 8 0,-1 9 0,0 11 0,-2 9 0,-2 12 0,-1 14 0,-1 13 0,-1 14 0,-2 11 0,0 9 0,0 5 0,-1 2 0,0-2 0,0-3 0,-1-6 128,0-6-128,1-8 0,0-6 0,2-7 0,1-6 0,1-8 0,1-10 0,0-12 0,2-11 0,2-12 128,1-13-128,2-6 0,0-3 0,0 2 0,0 6 0,-3 10 0,-1 9 0,-3 10 0,-2 10 0,-4 13 0,-2 16 0,-3 16 0,-1 14 0,-4 9 0,-2 4 128,-1 0 128,-1-3-128,1-7 0,2-8-128,3-11 0,4-14 0,3-15 128,3-19-128,4-16 0,4-17 0,3-12 0,3-7 0,1-1 0,2 3 0,0 8 0,0 11 0,-3 10 0,-2 11 0,-3 12 0,-4 13 0,-3 12 0,-3 12 0,-3 11 0,-2 9 0,0 6 0,-1 1 0,1 0 0,0-3 0,1-5 0,0-7 0,-1-7 128,1-6-128,0-6 0,1-4 0,1-5 0,1-4-128,0-6 128,2-7-128,1-7 128,1-5-128,1-2 128,2-1-128,0 1 128,1 4-128,0 5 128,2 8 0,0 10 0,1 10 0,0 11 0,-2 8 0,-1 7 0,-1 3 0,-2 2 0,-2-2 0,0-3 0,0-5 0,0-4 0,1-6 0,0-4 0,2-5 0,1-5 0,0-2 0,1-3 0,0-1 0,0-4 0,0-6 0,0-9 0,1-11 0,1-13 0,2-14 0,2-7 0,1-4 0,1 3 0,0 7 0,-1 11 0,1 12 0,1 13 0,1 14 0,2 12 0,1 11 0,-2 8 0,-2 7 0,-2 6 0,-2 2 0,-1 0 0,-1-1 0,-1-2 0,0-4 0,1-4 0,-1-4 0,2-5 0,0-4 0,2-5 0,2-5 0,3-7 0,4-4 0,4-7 128,3-6-128,2-6 0,-2-3 0,-1-1 128,-4 1-128,-2 2 0,-4 4 0,-2 5 0,-2 7 0,-2 6 0,0 6 0,0 6 0,0 4 0,1 5 128,2 3-128,-1 2 0,1 1 0,-2-1 0,-1 1 0,-2-4 0,0-5 0,-1-5 0,2-6 128,1-8-128,1-7 0,2-6 0,2-4 0,-1-3 0,1 1 0,-2 1 0,0 4 0,-1 3 0,2 8 0,2 7 0,2 11 0,3 9 0,0 10 0,0 11 0,0 6 0,-2 4 0,-1 1 0,-2-4-3839,0-5-1,2-8-128,1-12 0,2-13 3328,-2-7-1536</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54.207"/>
    </inkml:context>
    <inkml:brush xml:id="br0">
      <inkml:brushProperty name="width" value="0.05" units="cm"/>
      <inkml:brushProperty name="height" value="0.05" units="cm"/>
    </inkml:brush>
  </inkml:definitions>
  <inkml:trace contextRef="#ctx0" brushRef="#br0">765 1213 14336,'0'-11'1,"-1"-8"-4,-11 37 26,8-12 116,0 0 0,0 1 0,0-1 0,-1-1 0,0 1 0,0-1 0,0 0 0,-1 0 0,1 0 0,-1-1 0,-12 7 0,8-6 29,-1 0 0,1-1 0,-1 0 0,0-1 0,0-1 0,0 1 0,-12 0 0,-5-2 34,0-1 0,0-1 0,0-1 0,0-2 0,-38-9 0,48 8-169,-1 0 1,1-1 0,0-1-1,0 0 1,1-2 0,0 0 0,1 0-1,0-2 1,0 0 0,1-1-1,1 0 1,0-2 0,0 1-1,2-2 1,-1 1 0,2-2-1,0 0 1,-9-18 0,6 4-5,1-1-1,1-1 1,2 0 0,2-1 0,0 0 0,3 0 0,0 0 0,2-1 0,2 1-1,1-1 1,1 1 0,2-1 0,2 1 0,1-1 0,1 2 0,16-46-1,-10 48-28,1 1 0,2 1 0,1 0 0,1 1 0,1 0 0,1 2 0,1 0 0,40-34 0,-37 39-16,0 1 0,1 1 0,0 2 0,1 0 0,1 2 0,1 0 0,0 3 0,1 0 0,0 1 0,0 2 0,36-5 0,-43 10 4,0 1 0,1 0 0,-1 2 0,0 1 0,0 1 0,0 0 0,0 2 0,0 0 0,-1 2 0,0 0 0,0 2 0,0 0 0,-1 1 0,0 1 0,35 25 0,-30-16 31,-2 1-1,0 2 0,-2 0 0,0 1 1,-1 2-1,-2 0 0,0 0 0,-2 2 0,-1 0 1,-1 1-1,16 45 0,-19-41 11,-2 0-1,-1 1 1,-1 0-1,-2 0 1,-1 1 0,-2 0-1,-1-1 1,-1 1 0,-2 0-1,-10 49 1,9-66 44,-1-1 0,-1 0-1,-1 1 1,0-2 0,-1 1 0,0-1 0,-2 0 0,1-1 0,-2 1 0,0-2-1,-14 15 1,6-9-18,-1 0-1,-1-2 1,-1 0-1,0-1 1,-1-1-1,-1-1 1,0-2 0,-48 20-1,47-25 89,-1-1 0,1-1 0,-1-1-1,0-1 1,-38-1 0,29-3-1390,-1-2-1,1-2 0,-46-11 1,-10-12-5397,-172-79 1,205 81 5525,-10-4-34</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09.686"/>
    </inkml:context>
    <inkml:brush xml:id="br0">
      <inkml:brushProperty name="width" value="0.1" units="cm"/>
      <inkml:brushProperty name="height" value="0.6" units="cm"/>
      <inkml:brushProperty name="color" value="#FFC114"/>
      <inkml:brushProperty name="inkEffects" value="pencil"/>
    </inkml:brush>
  </inkml:definitions>
  <inkml:trace contextRef="#ctx0" brushRef="#br0">0 66 2944,'0'0'0,"8"-8"-256,6-7 0,7-6-1024,-2-1 128</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10.814"/>
    </inkml:context>
    <inkml:brush xml:id="br0">
      <inkml:brushProperty name="width" value="0.1" units="cm"/>
      <inkml:brushProperty name="height" value="0.6" units="cm"/>
      <inkml:brushProperty name="color" value="#FFC114"/>
      <inkml:brushProperty name="inkEffects" value="pencil"/>
    </inkml:brush>
  </inkml:definitions>
  <inkml:trace contextRef="#ctx0" brushRef="#br0">457 130 3712,'0'0'0,"-7"7"0,-4 3 128,-2 3-128,0-1 128,2-2-128,3-3 128,1-1 0,2-2 128,0 1 128,0 0 0,0 1 0,-1 1 128,-1 0-128,1 1 128,0-2-128,2-1 0,1-3-128,2-5 0,3-6 128,4-5 0,5-5-128,3-3 0,2-2-128,3-2 0,0-1 0,-1 3 0,-2 2-128,-3 4 128,-3 3-128,-3 4 128,-3 5-128,-4 4 0,-7 4 0,-6 6 128,-6 4-128,-8 5 128,-8 6 0,-6 6 0,-6 5 0,-4 4 0,2 0 0,5-1 128,6-5-128,7-5 0,9-7 0,7-7 128,6-5-128,8-8 0,7-8 0,8-9 0,8-9-128,6-6 128,7-5-128,2-1 128,1 0-128,-2 3 128,-3 4-128,-5 5 128,-4 6-128,-6 6 128,-4 4-128,-5 6 128,-5 4-128,-7 7 0,-11 9 0,-9 8 128,-12 11-128,-6 7 128,-4 6-128,-1 1 128,2 0-128,5-3 128,6-6-128,7-7 128,7-7-128,7-9 128,7-11-128,7-10 128,9-11-128,6-10 0,7-8 0,5-6 0,5-5 0,3-2 0,0 1 0,0 1 0,-2 4 0,-3 5 0,-5 6 0,-6 7 0,-6 6 0,-6 7 0,-7 8 0,-8 8 0,-8 9 0,-9 9 0,-9 10 0,-5 7 128,-4 3-128,2 1 128,1-2-128,5-4 128,6-4-128,6-6 128,5-5-128,7-6 128,4-5-128,8-7 128,7-7-128,9-8 128,6-10-128,6-9 128,6-7-128,2-6 128,3-2-128,-1 1 128,-2 5-128,-4 5 128,-7 7-128,-6 8 0,-8 8 0,-7 7 0,-8 7 0,-5 7 0,-7 8 0,-3 6 0,-2 2-640,1 2 128,3-1-9856,3-5 6144</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15.992"/>
    </inkml:context>
    <inkml:brush xml:id="br0">
      <inkml:brushProperty name="width" value="0.1" units="cm"/>
      <inkml:brushProperty name="height" value="0.6" units="cm"/>
      <inkml:brushProperty name="color" value="#FFC114"/>
      <inkml:brushProperty name="inkEffects" value="pencil"/>
    </inkml:brush>
  </inkml:definitions>
  <inkml:trace contextRef="#ctx0" brushRef="#br0">41 493 13568,'0'0'0,"9"-9"0,2-2 0,-5 5 0,-8 7 0,-7 6 0,-4 5 0,-2 0 0,2-2 0,4-6 0,4-7 0,8-9 0,6-10 128,8-7-128,9-7 128,7-5-128,6-5 128,7 0-128,3 0 0,1 4 0,-2 6 128,-4 6-128,-6 8 128,-6 8-128,-7 6 0,-7 5 0,-7 9 128,-9 10-128,-8 8 128,-7 8-128,-6 7 128,-5 6 0,-4 6 0,-2 2-128,1 0 128,3-2-128,3-6 128,5-7 0,4-8 0,4-7 0,5-10 0,6-13-128,5-11 128,5-13-128,6-10 0,4-11 0,4-7 0,4-6 0,0-2 0,0 0 0,-4 5 0,-4 7 0,-5 7 0,-4 9 0,-4 7 0,-5 8 0,-5 7 0,-7 9 0,-7 10 128,-9 12-128,-8 12 128,-7 9-128,-4 8 128,-2 4-128,2 0 128,4-2-128,6-4 128,5-5-128,7-9 127,7-8-127,6-11 128,6-13-128,7-12 128,8-12-128,8-10 0,7-10 0,5-6 128,6-4-128,3 0 0,1 3 0,-1 5 0,-3 6 0,-4 9 0,-6 8 0,-8 10 0,-9 10 0,-10 11 0,-10 14 0,-9 13 0,-6 10 0,-6 9 0,-3 5 0,-1 1 0,3-2 0,2-7 0,6-8 0,5-10 0,6-10 0,5-11 0,8-10 0,7-12 0,6-13 0,9-12 0,8-10 0,8-9 0,7-5 0,5-2 0,4 1 0,-1 4 0,-2 8 0,-4 10 0,-7 12 0,-9 14 0,-13 17 0,-12 17 0,-12 16 0,-12 13 0,-12 10 0,-10 4 0,-7 2 0,-2-5 0,-1-7 0,4-9 128,4-12-128,5-13 0,5-16 0,8-17 128,9-15-128,11-12 0,12-8 0,11-5 0,11-3 0,10 0 0,6 2 0,4 2 0,2 4 0,-2 6 0,-3 7 0,-5 9 0,-7 8 0,-9 10 0,-7 13 0,-7 12 0,-7 10 0,-6 9 0,-5 8 0,-3 5 0,-3 0 0,0-3 0,-1-6 0,2-9 0,2-7 0,1-9 0,3-9 0,3-10 0,1-11 0,3-9 0,3-8 0,4-7 0,3-5 0,3-1 0,3 1 0,0 5 0,0 6 0,-2 11 0,-1 11 0,-4 13 0,-3 11 0,-2 11 0,-3 11 0,-2 5 0,0 3 0,-2-1 0,-1-6 0,0-5 0,0-7 0,1-8 0,1-9 0,1-9 0,3-12-128,3-11 128,3-8-128,3-8 128,4-5-128,3-3 0,4 1 0,0 4 1,0 6-1,-4 10 0,-4 12 0,-6 13 0,-6 14 0,-9 13 128,-8 10 0,-7 7 0,-4 6 0,-2 1 0,0 0 0,2-5 0,3-4 0,3-6 0,4-6 0,3-7 0,2-6 0,2-5 128,3-8-128,2-7 0,3-9 0,3-7 0,2-6 0,2-3 0,1 2 0,0 3 0,-1 5 0,-1 6 0,-2 9 0,-2 8 0,-2 7 0,-2 6 0,-1 5 0,-1 1 0,-1 2 0,-1-2 128,1-2-128,-1-2 128,1-3-128,0-2 0,1-2 0,0-4 0,3-2 0,1-5 0,2-5 0,4-10 0,3-9 0,4-7 0,0-4 0,0-1 0,-1 5 0,-5 8 0,-7 15 0,-6 13 0,-6 15 0,-4 10 0,-5 9 0,-1 5 0,-1 1 0,2-1 0,0-5 0,3-6 0,3-6 0,2-7 0,3-6 0,1-8 0,2-7 0,1-9 0,1-10 0,4-9 0,3-9 0,4-6 0,3-4-128,4-1 128,2 0-128,3 3 128,3 4-128,1 6 0,-2 8 0,-2 9 0,-5 10 0,-6 11 128,-9 13 0,-8 11 0,-7 7 0,-5 5 0,-4 2 0,0-2 0,1-2 0,2-7 0,3-5 0,3-6 0,2-8 0,2-6 0,2-9 0,0-9 0,4-11 0,3-12 0,4-10 0,4-6 0,4-2 0,4 3 0,3 6-128,1 8 128,2 9 0,-3 11 0,-1 12 0,-5 10 0,-5 10 0,-5 11 0,-7 8 0,-5 5 0,-4 3 0,-3-2 0,-3-3 0,-1-5 0,-2-6 0,-1-7 128,0-5-128,2-6 128,3-3-128,4-4 0,3-5 0,6-5 0,5-7 0,7-9 0,7-8 0,8-6 0,6-5-128,6-1 128,7 4-128,2 7 128,0 9-128,-6 13 128,-11 16 0,-14 16 0,-15 17 0,-17 13 128,-16 9 0,-17 6 0,-14 2 0,-9 0 0,-4-4 0,-1-8 0,0-10 0,3-12 0,7-11-128,12-15 0,16-16 0,19-14 0,19-13 0,20-9 0,18-6-128,15-5 128,13-3-256,9-2 128,4 1-128,0 2 0,-4 3 0,-8 6 128,-10 7 0,-10 7 128,-10 8 0,-12 11 0,-8 10 0,-12 13 0,-11 13 0,-12 12 128,-12 9 0,-8 5 0,-3-1 0,0-2 0,2-6 0,5-7 0,5-8-128,7-9 128,8-9-128,8-10 128,12-12-128,11-10 0,12-9 0,10-6 0,10-5 0,5 0 0,5 0-128,2 4 128,0 6-128,-3 7 128,-5 8 0,-8 9 0,-7 8 0,-9 8 0,-9 7 0,-12 9 0,-13 9 0,-15 8 128,-13 5-128,-13 2 128,-13 2 0,-11-1 0,-9-2 0,-2-4 0,3-5 0,8-6-1,11-6 1,11-8 0,12-8-128,13-9 128,12-12-128,16-10 128,17-9-128,17-6 0,18-5 0,14-1 0,13-1 0,7 3 0,4 5 0,0 4 0,-4 8 0,-8 7 0,-7 7 0,-11 6 0,-10 6 0,-13 3 0,-14 3 0,-13 3 0,-18 4 0,-14 2 128,-13 2-128,-11 2 128,-12 0-128,-7 1 128,-3-2-128,2-2 0,3-3 0,8-5 0,7-8 0,11-6 0,14-7 0,15-7 0,17-4 0,16-3 0,15-2 0,12 1 0,10 3 0,5 2 0,1 6 0,-1 5 0,-6 7 0,-7 7 0,-11 6 0,-11 7 0,-14 7 0,-15 8 0,-16 8 0,-16 5 128,-16 3-128,-13 1 128,-12-2-128,-11-2 128,-8-4-128,-4-5 128,3-7-128,7-6 128,12-6-128,11-9 128,13-9-128,13-11 128,14-11-128,15-9 128,18-8-128,16-5 0,18-3 0,14-1 0,15 0 0,9 1 0,7 1 0,-1 6 0,-4 7 0,-8 8 0,-11 10 0,-12 9 0,-11 8 0,-12 10 0,-11 10 0,-13 10 0,-14 7 0,-12 8 0,-14 3 0,-13 3 0,-11 0 0,-8-3 0,-7-6 0,-3-6 0,-1-10 0,3-9 0,6-8 0,8-9 128,8-10-128,11-9 0,10-7 0,13-8 0,14-6 0,13-5 0,14-3 0,12 1 128,10 2-128,9 4 0,7 6 0,3 4 0,3 8 0,-2 5 0,-5 8 0,-7 8 0,-8 7 0,-8 10 0,-7 10 0,-10 9 0,-8 6 0,-8 7 0,-8 5 0,-9 4 0,-12 0 0,-10-3 0,-9-6 0,-8-9 0,-6-11 0,-1-8 0,1-9 0,2-8 0,2-10 0,4-7 0,7-8 0,9-6 0,12-5 0,15-3 0,14-3 0,15-1 0,15 0 0,12 1 0,13 2 0,8 3 0,5 4 0,1 5 0,-3 7 0,-3 8 0,-5 8 0,-5 7 0,-9 10 0,-9 8 0,-9 9 0,-12 7 0,-11 7 0,-13 3 128,-14 4-128,-11 1 128,-9 0-128,-11-1 128,-12-1-128,-10-4 128,-9-6-128,-7-7 128,-4-7-128,1-8 0,6-8 0,8-8 0,11-7 0,12-6 0,11-6 0,12-7 0,12-4 0,11-5 0,15-6 0,14-4 0,14-3 0,13-1 0,11 2 0,8 2 0,6 4 0,2 6 0,-1 7 0,-6 7 0,-9 9 0,-8 9 0,-11 9 0,-9 11 0,-9 11 0,-9 8 0,-7 7 0,-10 3 0,-7 3 0,-9 0 0,-8-2 0,-9-6 128,-10-7-128,-8-9 0,-6-9 0,-4-11 128,-2-11-128,0-10 0,4-7 0,6-6 0,5-7 0,11-3 0,13-2 0,14 1 0,14 0 0,15 3 0,14 2 0,14 2 0,11 4 0,10 3 0,6 2 0,3 6 0,-1 6 0,-4 9 0,-9 9 0,-9 12 0,-11 13 0,-13 11 0,-12 7 0,-13 8 0,-12 4 0,-14 3 0,-14 1 0,-14-4 0,-14-6 0,-11-7 0,-12-11 0,-4-9 0,1-9 0,4-10 128,6-10-128,9-12 0,11-10 0,11-11 0,12-10 0,13-6 0,13-6 0,15-3 0,15 1 0,16 2 0,14 7 0,13 6 0,13 6-128,5 8 128,3 8-128,-3 7 128,-6 9-128,-9 8 128,-9 5-128,-13 9 128,-11 10-128,-11 5 128,-10 3-128,-10 2 128,-11-1-896,-10-3 128,-11-4-127,-10-8-1,-7-6-10112,4-7 6528</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56.059"/>
    </inkml:context>
    <inkml:brush xml:id="br0">
      <inkml:brushProperty name="width" value="0.1" units="cm"/>
      <inkml:brushProperty name="height" value="0.6" units="cm"/>
      <inkml:brushProperty name="color" value="#996600"/>
      <inkml:brushProperty name="inkEffects" value="pencil"/>
    </inkml:brush>
  </inkml:definitions>
  <inkml:trace contextRef="#ctx0" brushRef="#br0">534 861 896,'0'0'0,"0"0"1152,0 0 128,-7 8 384,-5 6 0,-5 5-640,-3 2 128,-1 0-512,1 0 0,3-4-128,2-4 0,4-5-128,4-8 0,5-9-128,3-10 0,6-11-128,4-8 128,6-8-128,6-6 0,3-4 0,4-3 0,3-3 0,0 0 0,-2 2 0,-3 2 0,-3 4 0,-2 6 0,-4 9 0,-4 7 0,-4 8 0,-3 9 0,-3 7 0,-6 9 0,-6 13-128,-7 14 128,-6 13 0,-6 9 0,-6 9-128,-2 2 128,-1-1-128,1-4 128,5-9-128,4-8 128,6-9-128,5-9 128,3-8-128,4-10 128,3-12-128,5-14 128,5-15-128,5-12 0,6-10 0,5-5 0,2-1 0,1 5 0,-1 8 0,-2 9 0,-4 11 0,-3 12 0,-5 11 0,-6 14 0,-5 14 0,-8 15 0,-8 14 0,-7 12 0,-5 5 0,-2 4 128,-2 0-128,0-2 128,1-2 0,2-4-1,5-8 1,6-10 0,4-13 0,7-15 0,7-18-128,6-17 128,6-15-128,6-13 128,8-14-128,5-8 0,4-5 0,2-1 0,-1 5 0,-3 7 0,-5 11 0,-4 11 0,-6 11 0,-4 10 0,-5 9 0,-6 11 0,-6 11 0,-7 12 0,-8 11 0,-5 10 0,-3 7 0,-1 2 0,2 1 0,3-4 0,3-6 0,5-8 0,5-13 0,5-15 0,6-20 0,6-17 0,7-14 0,5-9 0,3-4 0,1 2 0,0 7 0,-4 9 0,-3 10 0,-4 9 0,-5 9 0,-5 11 0,-5 11 0,-7 14 0,-7 11 0,-6 13 0,-5 10 0,-3 9 0,-3 8 0,-3 4 0,-1 3 0,2-1 0,2-6 0,3-7 128,5-11-128,7-9 128,4-11-128,7-12 128,7-16-128,7-18 128,9-18-128,7-19 0,7-17 0,7-13 0,9-11 0,5-4 0,4 3 0,1 7 0,-3 13 0,-6 15 0,-8 16 0,-9 17 0,-10 19 0,-11 19 0,-11 17-128,-11 16 128,-11 12 0,-9 10 0,-6 9 0,-3 3 0,0 2 0,2-5 0,6-9 0,7-13 0,10-17 0,9-21 128,11-24-128,10-20 0,12-22 0,11-18 0,11-16 0,11-19 0,11-18 0,7-11 0,4-5 0,-4 8 0,-11 18 0,-12 23 0,-12 23 0,-13 21 0,-10 16 0,-9 17 0,-10 17 0,-7 16 0,-8 15 0,-9 13 0,-7 14 0,-9 9 0,-7 7 0,-4 5 0,-2 1 0,1-1 0,3-8 0,5-10 0,6-12 0,10-13 0,11-13 0,12-14 0,12-16 0,10-19 0,11-18 0,8-17 0,8-15 0,4-10 0,3-7 0,-1 1 0,-4 6 0,-6 11 0,-7 15-128,-10 18 128,-10 22 0,-12 21 0,-13 23-128,-12 19 128,-11 18 0,-9 13 0,-8 11 0,-6 12 0,-6 13 0,1 4 0,5-8 0,11-14 0,10-19 0,10-20 0,10-18 0,8-22 128,8-23-128,7-23 128,6-24-128,9-22 0,11-20 0,13-22 0,18-23 0,13-16 0,11-7 0,3 5 0,-4 13 0,-12 21 0,-14 27 0,-16 26 0,-13 25 0,-13 21 0,-10 22 0,-10 22 0,-9 22-128,-12 20 128,-11 15-128,-13 19 128,-15 20 0,-13 14 0,-7 11 0,0 0 0,4-7 0,12-16 0,14-24 0,15-26 128,14-25-128,14-24 128,12-24-128,10-26 0,11-25 0,11-23 0,13-22 0,13-21 0,16-26 0,10-15 0,4-7 0,-3 7 0,-9 19-128,-14 25 128,-15 29-128,-15 33 128,-15 31-128,-13 31 128,-12 31 0,-12 25 0,-11 22 0,-15 25 0,-15 25 0,-14 20 0,-10 13 0,-5 5 0,3-4 0,7-15 128,14-22-128,14-29 128,14-29 0,14-31 0,12-27-128,10-28 128,9-24-128,10-24 128,11-24-128,14-28 0,18-29 0,13-21 0,12-14 0,4-2 0,-1 8 0,-8 18 0,-13 24 0,-14 31 0,-14 32-128,-14 31 128,-12 30-128,-10 26 128,-10 23-128,-9 19 128,-10 17-128,-13 22 128,-15 27 0,-13 19 0,-7 12 0,-2 0 0,3-7 0,9-20 0,13-28 0,15-32 0,15-31 0,13-31 128,13-30-128,13-31 128,14-32-128,17-32 0,18-37 0,14-29 0,6-20 0,-1-4 0,-6 11 0,-11 24 0,-14 32 0,-15 35 0,-13 37-128,-10 34 128,-9 30-128,-7 27 128,-5 21 0,-5 20 0,-5 15 0,-5 18 0,-5 22 0,-7 17 0,-7 12 0,-9 7 0,-8-3 0,-3-13 128,5-25 0,7-27 0,10-28 0,9-26 0,8-27 0,8-24 0,7-20-128,7-20 128,8-18-128,7-16 128,6-13-128,6-6 0,2-2 0,1 5 0,-1 9 0,-3 14 0,-5 16 0,-4 18 0,-6 23 0,-5 23 0,-6 25 0,-5 21 0,-6 21-128,-7 17 128,-7 15 0,-8 17 0,-9 16 0,-3 4 0,1-10 0,3-18 0,7-23 0,8-27 0,8-31 0,10-31 0,8-31 0,9-25 0,9-22 0,9-19 0,8-22 0,6-10 0,3-3-128,-2 11 128,-8 21-128,-7 22 128,-9 25-128,-8 25 128,-8 25-128,-4 24 128,-6 23-128,-5 19 128,-5 15 0,-4 12 0,-4 10 0,-2 7 0,-1 6 0,0-2 0,2-7 0,3-12 0,3-15 0,6-19 128,5-24-128,7-26 128,7-28-128,7-26 0,6-26 0,7-25 0,5-27 0,5-17 0,2-6-128,0 9 128,-7 21-128,-5 28 128,-6 31-128,-7 33 128,-5 33 0,-6 31 0,-7 26 0,-5 21 0,-8 18 0,-5 18 0,-7 21 0,-4 14 0,-5 4 0,-2-3 128,-2-12-128,3-19 128,5-27 0,7-29 0,6-28-128,6-28 128,6-25-128,6-26 128,8-24-128,7-23 0,6-19 0,6-16 0,6-10 0,3 2 0,-2 15 0,-3 24 0,-5 28 0,-6 31 0,-4 32 0,-7 29 0,-4 27 0,-6 23 0,-4 18 0,-5 17 0,-4 17 0,-3 8 0,-3 1 0,0-9 0,2-19 0,4-24 128,3-22-128,5-26 128,3-27-128,5-28 0,3-27 0,3-26 0,5-21 0,5-16 0,6-10 0,4-4 0,2 5 0,1 14 0,-3 21 0,-4 28 0,-2 31 0,-5 30 0,-3 27 0,-6 25 0,-5 21 0,-5 22 0,-3 22 0,-4 14 0,-2 6 0,-2-6 0,0-13 0,0-20 0,3-23 0,2-24 0,4-27 0,3-27 0,3-23 0,3-22 0,5-20 0,3-17 0,4-11 0,2-7 0,3 0 0,3 5 0,3 10 0,2 15 0,1 19 0,-2 21 0,-3 25 0,-4 25 0,-4 24 0,-6 21 0,-5 19 0,-6 18 0,-3 18 0,-5 3 0,-4-6 0,-1-15 0,-1-18 0,0-23 0,2-23 0,1-28 0,3-29 0,5-29 128,7-27-128,7-20 0,7-14 0,6-5 0,4 0 0,2 8 0,-1 11 0,-3 18 0,-4 19 0,-4 23 0,-7 22 0,-4 25 0,-5 22 0,-6 19 0,-3 15 0,-3 11 0,-2 10 0,0 5 0,-2 3 0,1-3 0,0-10 0,1-12 0,3-14 0,0-17 0,-1-16 0,-1-20 128,0-24-128,2-24 0,4-24 0,6-23 0,5-22 0,8-18 0,9-18 0,5-2 0,4 11 0,0 19 0,-3 27 0,-2 30 0,-4 33 0,-4 31 0,-4 29 0,-7 23 0,-7 19 0,-8 11 0,-7 5 0,-5 0 0,-4-6 0,0-11 0,1-13 0,3-11 0,1-11 0,2-8 0,-1-8 0,-1-6 0,0-5 0,2-9 0,3-11 0,5-14 0,7-20 0,6-20 0,7-21 0,4-17 0,6-12 0,2-2 0,2 6 0,-1 19 0,-2 26 0,-4 33 0,-5 35 0,-4 34 0,-6 30 0,-5 29 0,-5 24 0,-6 17 0,-4 7 0,-2-8 0,0-21 0,2-25 0,4-27 0,1-22 0,1-20 0,-2-18 0,-2-19 0,-1-19 0,-1-21 0,3-21 0,3-21 0,8-24 0,9-25 0,10-18 0,8-9 0,5 6 0,0 21 0,-2 26 0,-3 28-128,-6 31 128,-4 32-128,-6 32 128,-6 31-128,-6 36 128,-7 37 0,-8 30 0,-7 22 0,-5 9 0,-1-4 0,1-19 0,5-29 0,4-30 0,4-32 0,2-31 128,0-32-128,1-30 128,1-30-128,3-33 128,3-36-128,5-33 128,5-28-128,7-22 0,4-16 0,7-7 0,7 1 0,5 6 0,3 11-128,1 14 128,-3 15-128,-3 23 0,-3 26 0,-4 31 0,-7 31 0,-7 33 0,-8 37 0,-8 40 0,-8 44 0,-7 40 128,-10 35 0,-6 27 0,-5 21 0,0 11 0,0 3 0,2-6 0,6-17 0,6-23 128,5-30-128,7-31 128,7-32 0,4-31 0,4-29 0,3-29 0,3-27 0,4-32 0,4-37-128,5-35 0,4-30 0,5-21 0,7-12 0,4 4 0,4 15 0,-2 25 0,-4 34 0,-7 39 0,-8 39 0,-8 41 0,-8 37 0,-10 41 0,-11 42 0,-9 39 0,-6 34 0,-5 27 0,-3 21 0,-3 10 0,-3 1 0,-2-10 128,-1-19 0,1-28 0,5-37 0,5-43 0,4-47 0,8-49 0,8-50-128,13-47 128,13-42-128,14-37 0,12-30 0,8-17 0,6-5 0,0 9 0,-3 21 0,-4 30 0,-8 34-128,-8 38 128,-7 35-128,-8 36 128,-7 37-128,-6 38 128,-6 45 0,-4 40 0,-4 38 0,-6 29 0,-4 20 0,-6 6 0,-3-6 0,-5-18 0,-5-30 0,-2-35 0,3-38 0,6-43 0,7-44 0,8-46 0,7-47 0,12-44 0,11-41 0,11-30 0,10-22-128,10-8 128,8 5-128,3 19 128,0 28-128,-5 37 128,-8 39-128,-6 41 0,-10 43 0,-9 43 0,-10 44 0,-9 36 128,-8 30 0,-7 20 0,-6 11 0,-7 0 0,-7-9 0,-4-21 0,1-28 0,3-34 128,3-38-128,5-39 128,8-40-128,10-42 128,10-47-128,12-38 0,12-31 0,12-14 0,11-3 0,7 9 0,1 21 0,-4 26 0,-6 32 0,-10 31 0,-8 31 0,-9 29 0,-8 29 0,-7 28 0,-8 29 0,-7 28 0,-11 30 0,-9 25 0,-9 21 0,-6 11 0,-4 0 0,1-12 0,5-22 0,8-27 0,11-32 0,7-35 128,7-35-128,7-36 128,7-36-128,12-39 128,12-40-128,15-35 0,15-27 0,10-12 0,6 1 0,2 16 0,-4 30 0,-7 40 0,-10 48 0,-10 52 0,-12 53 0,-12 50 0,-11 45 0,-11 36 0,-11 27 0,-10 18 0,-9 10 0,-6-3 0,-6-12 0,0-22 0,4-32 0,5-38 0,8-41 0,8-43 128,9-43-128,10-49 128,8-52-128,11-47 0,10-41 0,11-27 0,12-17 0,8-5 0,6 4 0,2 15 0,-1 26 0,-5 32 0,-10 38-128,-11 43 128,-13 47-128,-11 47 128,-10 46 0,-9 41 0,-9 39 0,-11 32 0,-9 30 0,-10 21 0,-8 17 0,-7 6 0,-6-2 0,-2-13 0,3-19 0,6-29 0,10-36 0,11-45 128,11-53-128,10-54 128,9-51-128,10-46 0,10-43 0,11-33 0,15-28 0,15-15 0,13-6 0,10 10 0,7 20 0,-1 31 0,-5 38-128,-12 48 128,-15 53-128,-15 55 128,-14 57 0,-16 50 0,-17 40 0,-14 32 0,-10 23 0,-8 14 0,-5 5 0,-4-5 0,-3-10 0,2-21 0,5-31 0,6-37 128,8-40 0,6-49 0,8-52-128,8-53 128,11-50-128,10-43 128,13-38-128,13-25 0,13-14 0,10 1 0,5 11 0,2 21 0,-1 29 0,-5 34 0,-6 38 0,-9 48 0,-10 52 0,-12 53 0,-12 52 0,-11 45 0,-10 42 0,-10 28 0,-9 20 0,-9 8 0,-9-1 0,-4-14 0,-2-27 0,3-34 128,6-41-128,8-50 128,6-56-128,6-56 128,8-52-128,9-46 128,8-40-128,9-33 0,8-28 0,11-15 0,9-5 0,9 9 0,7 19 0,3 29 0,1 34 0,-5 38 0,-8 40-128,-10 44 128,-12 45-128,-11 45 128,-11 43-128,-7 39 128,-8 36 0,-7 30 0,-7 26 0,-5 19 0,-2 10 0,0-1 0,0-12 0,3-25 0,4-34 0,7-45 0,4-50 0,7-56 0,5-60 0,6-60 0,9-59 0,10-54 0,9-45 0,13-37 0,18-28 0,15-12 0,14 3 0,6 23 0,-1 42-128,-7 53 128,-14 58-128,-14 65 128,-16 70-128,-15 64 128,-14 56-128,-13 49 128,-15 41 0,-13 29 0,-11 22 0,-8 12 0,-5 3 0,-3-7 0,-1-16 0,3-27 0,5-35 0,8-40 128,9-40-128,7-47 128,3-50-128,5-50 128,5-48-128,7-43 0,9-38 0,8-30 0,8-22 0,8-9 0,8 0 0,6 13 0,4 20-128,-2 29 128,-3 36-128,-6 38 128,-7 42-128,-9 44 128,-8 48-128,-9 47 128,-6 46 0,-7 43 0,-10 39 0,-6 30 0,-4 24 0,-1 12 0,1 2 0,2-12 0,0-22 0,1-32 128,3-40 0,1-44 0,3-44-128,2-49 128,4-57-128,6-54 128,7-51-128,9-46 0,8-43 0,8-30 0,9-23 0,9-9 0,9 3 0,6 17 0,3 27-128,-1 35 128,-5 41-128,-8 44 0,-10 47 0,-10 47 0,-11 43 0,-10 45 128,-8 43-128,-8 42 128,-8 37 0,-7 35 0,-3 29 0,-2 19 0,1 11 0,1-5 0,1-19 0,1-31 0,3-39 0,2-42 128,5-44 0,1-47 0,1-51-128,0-50 128,3-45-128,4-42 0,8-36 0,9-31 0,10-23 0,8-11 0,8-1 0,4 12 0,1 23 0,-2 29 0,-5 37 0,-6 36 0,-5 35-128,-5 34 128,-4 36-128,-4 36 128,-4 41 0,-4 37 0,-3 38 0,-4 30 0,-4 25 0,-4 17 0,-5 9 0,-4-2 0,-3-12 0,-3-24 0,-1-33 0,0-37 128,-1-41-128,3-42 128,5-43-128,7-47 128,7-51-128,12-44 128,12-39-128,13-27 0,10-19 0,7-7 0,6 3 0,2 14 0,-1 21 0,-4 26 0,-6 33 0,-8 32 0,-8 32-128,-8 30 128,-6 32-128,-6 32 128,-4 32-128,-5 37 128,-3 44 0,-5 38 0,-3 32 0,-4 21 0,-3 7 0,-4-4 0,-4-17 0,-1-28 0,1-34 0,5-39 0,7-39 0,6-39 128,5-37-128,3-35 128,4-32-128,4-35 0,2-38 0,6-34 0,6-29 0,8-19 0,7-7 0,6 4 0,4 14 0,0 19 0,-2 24 0,-4 26 0,-5 31 0,-6 31 0,-7 34-128,-7 32 128,-5 31 0,-5 31 0,-5 27 0,-4 31 0,-2 31 0,-4 24 0,-6 11 0,-1 1 0,-1-11 0,3-22 0,4-29 0,6-31 128,3-31-128,2-30 128,2-31-128,1-29 128,2-29-128,4-33 128,5-34-128,4-31 0,6-26 0,4-17 0,4-9 0,4 1 0,3 7 0,-1 14 0,0 16 0,-2 23 0,-4 24 0,-4 29 0,-6 28 0,-4 26 0,-5 25-128,-2 24 128,-4 29-128,-2 25 128,-3 26-128,-5 26 0,-4 29 0,-5 22 128,-3 15 0,-3 4 0,-2-3 0,0-13 0,4-22 0,5-24 0,5-29 0,6-30 0,5-24 0,4-26 0,5-28 0,2-29 0,2-28 0,3-33 0,4-35 0,3-29 0,3-22 0,1-10 0,2 3 0,-1 13 0,-3 23 0,-2 28 0,-5 31 0,-5 32 0,-3 27-128,-4 25 128,-2 19-128,-2 21 128,-3 24-128,-3 25 128,-3 24-128,-4 29 128,-7 67-128,-4 38 0,1 9 128,2-12 0,5-27 0,3-39 0,5-39 0,3-40 0,3-39 0,3-35 0,0-34 0,2-32 0,2-33 0,5-36 0,6-31 0,6-29 0,6-15 0,7-4 0,5 12 0,1 22-128,-1 31 128,-5 35 0,-7 39 0,-8 39 0,-8 35 0,-9 35-128,-9 36 128,-9 39 0,-8 39 0,-6 35 0,-1 31 0,1 26 0,3 18 0,4 9 0,3-2 0,4-13 0,3-26 128,3-34-128,3-42 128,4-45 0,3-70 0,5-68 0,6-63-128,6-55 128,9-47-128,10-37 0,11-26 0,11-13 0,12 2-128,7 11 128,2 21-128,-3 30 128,-7 39-128,-10 44 0,-12 46 0,-12 48 0,-13 47 0,-9 46 0,-8 47 0,-7 41 128,-8 37 0,-6 29 0,-6 22 0,-5 10 0,-1 0 0,-2-9 0,-2-16 0,2-22 128,2-27-128,3-28 128,6-31 0,6-30 0,4-28 0,5-24 0,2-20 0,3-19 0,1-23 0,1-23 0,2-24-128,4-31 128,2-38-128,2-32 0,1-27 0,1-14 0,1-3 0,0 11 0,-1 23 0,-3 32 0,-4 36 0,-3 37 0,-4 35 0,-4 36 0,-4 36 0,-2 32 0,1 28 0,2 32 0,3 35 0,4 32 0,5 23 0,4 14 0,4 3 0,3-7 0,2-16 0,1-24 0,-2-31 0,-3-32 128,-2-33-128,-3-28 128,-1-23-128,-3-25 128,-3-23-128,-2-26 128,-2-26-128,-4-32 128,-4-35-128,-2-32 0,0-28 0,2-14 0,2-3 0,3 8 0,3 18 0,2 26 0,2 32 0,1 32 0,-1 32-128,-1 26 128,0 23-128,0 22 128,2 24 0,2 22 0,2 23 0,3 27 0,5 35 0,5 32 0,4 27 0,3 17 0,0 4 0,-1-10 0,-1-21 0,-5-27 0,-5-35 0,-4-35 0,-6-36 0,-4-34 0,-5-32 0,-3-29 0,-4-26 0,-2-28 0,-4-31 0,-1-24 0,-1-19 0,2-12 0,2-4 0,2 2 0,3 8 0,3 14 0,2 19-128,2 26 128,2 28-128,1 27 128,1 24-128,0 18 128,0 14-128,0 16 128,0 16 0,1 17 0,2 19 0,1 18 0,2 17 0,3 20 0,2 24 0,1 15 0,2 7 0,0-9 0,-3-22 0,-2-28 0,0-30 0,-2-30 0,-2-32 0,-4-29 0,-3-26 0,-3-20 0,-1-17 0,-1-13 0,-1-11 0,1-9 0,0-12 0,0 3 0,1 12 0,1 18 0,1 21 0,0 20 0,2 19 0,-1 19 0,2 22 0,0 20 0,3 22 0,2 19 0,4 21 0,4 22 128,4 29-128,3 21 128,3 13-128,-2 4 0,-3-7 0,-4-17 128,-5-26-128,-3-30 128,-5-29-128,-4-27 128,-4-23-128,-3-18 128,-6-15-128,-3-13 0,-2-11 0,-1-11 0,2-11 0,2-8 0,2-10 0,4-6 0,3-6 0,3-4 0,3-3 0,2 2 0,1 4 0,0 9 0,1 10 0,-1 13 0,0 13 0,-1 15 0,0 18 0,2 19 0,3 19 0,4 20 0,4 20 0,2 16 0,3 14 0,2 11 0,1 7 0,1 0 0,-3-6 0,-2-11 0,-3-15 0,-3-18 0,-3-23 0,-2-24 0,-3-27 0,-3-26 0,-3-26 0,-3-20 0,-1-15 0,1-10 0,1-4 0,2 2 0,0 5 0,0 9 0,-1 11 0,-2 11 0,-1 10 0,-2 8 0,-2 3 0,-3 4 0,-1 4 0,-1 5 0,-1 5 0,2 6 0,2 7 0,0 5 0,3 5 0,1 4 0,1 3 0,3 3 0,0 2 0,0 0 0,1-2 0,-1-3 0,0-5 0,-2-7 0,-1-8 0,-1-5 0,1-3 0,1 0 0,1 2 0,1 4 0,2 5 0,0 5 0,0 6-128,2 4 128,0 5-128,1 6 128,-1 7-128,0 13 128,-2 14-128,-4 20 128,-2 25 0,-5 32 0,-6 41 0,-6 34 0,-7 29-128,-7 12 128,-6-4 0,-4-20 0,3-32 0,5-37 0,8-40 0,8-34 0,5-26 0,4-27 0,1-24 0,2-24 0,1-22 0,2-20 0,2-19-128,5-21 128,3-23-128,5-16 0,5-8-128,4 3 0,2 10 0,-1 22 128,-2 28-128,-2 29 128,-3 27-128,-5 25 128,-5 25-128,-5 24 128,-6 24 0,-5 22 0,-6 19 0,-6 20 128,-8 23-128,-4 16 128,-2 11 0,1-1 0,5-10 0,7-19 128,6-26-128,8-27 128,6-26 0,5-20 0,3-18 0,0-16 0,-1-18-128,-1-16 128,1-14-128,1-13 128,3-13-128,1-9 128,3-7-128,1-2 128,3 0-128,1 3 128,0 6-128,0 10 128,-2 9-128,-2 13 128,-1 13-128,-1 14 0,-2 14 0,-1 17 0,-1 21 0,-3 19 0,-2 17 0,0 18 0,-3 17 0,-1 20 0,0 24 0,-2 15 0,-1 8 0,-2-7 128,0-17-128,0-21 128,0-26-128,1-21 128,1-21-128,1-15 128,1-13-128,1-13 128,-3-15-128,-1-14 128,2-15-128,1-15 128,3-14-128,2-14 128,4-12-128,5-12 0,4-9 0,5-8 0,4-8 0,3 1 0,2 11 0,-2 15 0,-1 18 0,-3 18 0,-3 15 0,-2 13 0,-3 12 0,-1 8 0,-2 9 0,-2 8 0,0 12 0,-1 12 0,-1 13 0,-1 13 0,-1 12 0,1 11 0,0 12 0,1 8 0,0 6 0,1 3 0,1 1 0,0-4 0,-1-6 0,-1-9 0,-1-10 0,-1-9 0,0-7 0,-1-8 128,0-8-128,1-8 128,0-9-128,2-10 128,1-16-128,2-16 128,-1-17-128,2-17 128,0-19-128,0-16 0,1-13 0,-1-11 0,1-6 0,0-8 0,3-10 0,-1-6 0,0 0 0,-2 9 0,-1 19 0,0 19 0,-1 20 0,1 16 0,-1 15 0,0 13 0,-1 10 0,1 10 0,-1 9 0,0 10 0,-1 12 0,-2 13 0,-1 16 0,-3 16 0,-2 16 0,-3 17 0,-2 15 0,-1 17 0,2 16 0,3 0 0,1-13 0,3-22 0,1-26 0,2-27 0,2-29 0,3-28 0,2-28 0,2-25 0,1-24 0,2-26 0,4-31 0,5-26 0,4-21 0,6-11 0,4-3 0,7 10 0,5 16 0,2 24 0,-2 27 0,-4 28 0,-8 28-128,-7 25 128,-6 22-128,-6 22 128,-5 21-128,-5 23 128,-4 23 0,-6 29 0,-5 36 0,-5 32 0,-3 27 0,-2 15 0,1 3 0,2-7 0,4-19 0,4-25 0,5-31 0,4-33 0,2-32 0,4-30 0,4-29 0,3-27 0,5-26 0,6-31 0,10-35-128,8-31 128,9-29-128,4-17 128,0-8-128,-1 3 0,-2 14 0,-2 24 128,-6 29-128,-6 33 128,-8 33-128,-7 37 128,-5 38-128,-7 40 128,-3 45 0,-3 38 0,0 32 0,-2 22 0,2 14 0,-1 6 0,1 1 0,-1-9 0,0-16 0,-1-24 0,-1-32 0,0-34 0,-1-33 0,0-32 0,-2-29 0,-2-26 0,-3-26 0,-1-23 0,-1-18 0,2-23 0,1-25 0,4-14 0,2-2 0,1 13 0,2 23 0,-1 26 0,0 28 0,0 25 0,-1 27 0,0 23 0,3 26 0,0 21 0,1 20 0,1 22 0,-1 26 0,0 18 0,-1 10 0,1-3 128,-1-20-128,-1-24 128,-1-28 0,-1-29 0,-1-30-128,-2-28 128,-1-27-128,-1-22 128,0-21-128,0-16 128,3-12-128,1-8 128,5-5-128,5 2 0,2 3 0,2 10 0,-1 12 0,0 14 0,-2 18 0,0 22 0,1 23 0,1 24 0,2 25 0,-1 20 0,0 18 0,-1 13 0,0 10 0,-1 6 0,-2 3 0,-1-1 0,-3-2 0,-3-8 128,-2-8-128,-2-12 128,-1-14-128,0-12 128,-1-14-128,-2-13 128,-4-16-128,-2-19 0,-4-22 0,1-20 0,0-18 0,3-16 0,2-12 0,3-4 0,3 1 0,2 7 0,1 13 0,1 14 0,-1 16 0,1 17 0,4 19 0,4 20 0,2 22 0,3 20 0,1 19 0,-1 16 0,-1 10 0,-3 9 0,-5 3 0,-4 0 0,-4-7 0,-4-10 0,-4-14 0,-3-15 0,-1-17 0,-2-16 0,-2-17 0,-1-18 0,1-19 0,1-18 0,4-18 0,5-13 0,4-9 0,5-3 0,4 0 0,2 8 0,2 9 0,1 16 0,1 19 0,2 23 0,2 24 0,1 27 0,0 25 0,-3 23 0,-5 21 0,-5 21 0,-8 22 0,-5 13 0,-6 4 0,-2-11 0,-1-23 0,1-27 0,2-28 0,1-26 0,-1-24 0,-3-22 0,-3-27 0,-2-23 0,0-21-128,3-16 128,5-12-128,5-3 128,8 2-128,7 11 128,5 18-128,5 22 128,1 29 0,1 29 0,-1 30 0,-3 25 0,-4 20 0,-4 12 0,-7 8 0,-6 1 0,-6-3 0,-7-8 0,-4-12 0,-5-15 0,-6-17 0,-5-19 0,-1-22 0,-1-22 0,4-22 0,8-19 0,10-18 0,12-13 0,14-10 0,12-4 0,12-3 0,8 5 0,5 10 0,2 14 0,3 18 0,1 19 0,-3 22 0,-4 21 0,-8 20 0,-7 18 0,-9 15 0,-11 9 0,-11 6 0,-11-1 0,-12-3 0,-12-7 0,-11-9 0,-10-8 0,-12-11 0,-5-9 0,-1-9 0,3-11 0,4-12 0,8-15 0,10-17 0,12-18 0,12-17 0,13-16 0,12-10 0,13-5 0,12-1 0,11 8 0,10 10 0,9 17 0,6 20 0,5 24 0,-1 25 0,-3 28 0,-5 24 0,-10 26 0,-15 26 0,-16 17 0,-19 11 0,-19 2 0,-19-8 0,-10-15 0,-2-24 0,1-22 0,7-23 0,6-21 0,5-22 0,4-21 0,6-17 0,6-17 0,9-11 0,9-10 0,9-7 0,9-3 0,7 1 0,8 5 0,6 8 0,5 10 0,1 11-128,-1 11 0,-2 11-896,-2 9 0,-4 6-383,-3 2 127,-3-1-8960,-5 1 5760</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6:18.926"/>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2381 1219 5504,'0'0'384,"9"-8"-256,58-41 122,3 3 1,1 3 0,120-54-1,-142 73-142,72-48-1,17-9 233,-129 79-124,-13 10-144,-15 13-19,-24 14 96,-2-2 0,-1-1 0,-56 27 0,-61 43 301,-66 59 702,250-176-722,32-35 0,2-1-266,22-8 18,116-66 1,-78 53-15,-71 47-70,-32 19-66,1-1-1,-2 0 1,1-1-1,15-13 1,-61 52-10,-1-1 1,-49 32-1,-93 49 71,-73 52-18,236-158-17,14-5-56,0 0 0,0 0 0,-1 0 0,1-1 0,0 1-1,-1 0 1,1 0 0,0 0 0,0-1 0,0 1 0,-1 0 0,1 0-1,0-1 1,0 1 0,0 0 0,0 0 0,-1-1 0,1 1-1,0 0 1,0-1 0,0 1 0,0 0 0,0 0 0,0-1 0,0 1-1,0 0 1,0-1 0,0 1 0,0 0 0,0-1 0,0 1 0,0 0-1,0-1 1,0 1 0,0 0 0,0 0 0,1-1 0,-1 1-1,0 0 1,0-1 0,0 1 0,0 0 0,1 0 0,-1-1 0,0 1-1,0 0 1,0 0 0,1-1 0,5-9 21,-1 1 0,2-1 0,-1 1 0,2 0-1,-1 0 1,1 1 0,17-15 0,73-46 79,-51 39-46,388-252 371,-280 182-86,-297 183-319,-71 45-22,83-52 0,-172 130 0,260-172 0,-53 45 0,-174 107 0,253-177-1,-19 13 8,-2-3 1,-57 22-1,93-40-2,0-1 0,0 1 1,1-1-1,-1 0 0,0 1 0,0-1 0,0 0 1,0 0-1,0 1 0,0-1 0,0 0 1,-1 0-1,1 0 0,0 0 0,0-1 0,0 1 1,0 0-1,0 0 0,-1-1 0,2 0-1,-1 1-1,1-1 0,0 1 1,0-1-1,0 1 0,0-1 1,0 0-1,0 1 0,0-1 0,0 1 1,0-1-1,0 1 0,0-1 1,0 0-1,0 1 0,0-1 1,0 1-1,1-1 0,-1 1 1,0-1-1,0 1 0,1-1 1,-1 1-1,1-1 0,28-37 66,67-55 89,-49 49-66,45-53-1,-18 15 51,3 3 1,148-117-1,-99 105-35,-112 83-107,-96 64 0,32-22 0,1 3 0,-51 48 0,54-39 0,-32 32 0,-2-3 0,-122 86 0,187-150 0,-71 47 0,-142 72 0,277-156 121,-1-2 1,84-64-1,91-97-101,-127 108-26,4 3 1,3 6 0,167-90-1,-364 197-250,5 13 128,3 3 0,-87 68 0,126-89 103,-1-2 0,-1-2 0,-63 24 0,52-24 19,59-25 6,1-1 0,-1 1 0,0-1 0,1 0 0,-1 1 0,0-1 0,1 0 0,-1 1 0,0-1 0,1 0 0,-1 0 0,0 1 0,0-1 0,1 0 0,-1 0 0,0 0 0,0 0 0,1 0 0,-1 0 0,0 0 0,0 0 0,0 0 0,1-1 0,-1 1 0,0 0 0,1 0 0,-1-1 0,0 1 0,-1-1 0,2 0 0,0-1 0,0 1 0,0 0 0,0 0 0,0-1 0,0 1 0,1 0 0,-1 0 0,0-1 0,1 1 0,-1 0 0,1 0 0,-1 0 0,1 0 0,1-2 0,33-47 0,-11 23 0,2 1 0,1 1 0,2 2 0,0 0 0,1 2 0,1 2 0,1 0 0,66-26 0,-76 41-51,-22 4 48,0 0 0,0 1-1,1-1 1,-1 0 0,0 0 0,0 0 0,1 0-1,-1 1 1,0-1 0,0 0 0,0 0 0,1 0-1,-1 1 1,0-1 0,0 0 0,0 0 0,0 1 0,0-1-1,1 0 1,-1 0 0,0 1 0,0-1 0,0 0-1,0 1 1,0-1 0,0 0 0,0 0 0,0 1 0,0-1-1,0 0 1,0 0 0,0 1 0,0-1 0,0 0-1,-1 1 1,-14 26-194,-25 17 113,-3-2 1,-94 72-1,79-67 58,-58 42 26,98-77 0,0-1 0,-1 0 0,0-2 0,-33 12 0,51-20 0,0-1 0,0 1 0,0-1 0,1 0 0,-1 0 0,0 1 0,0-1 0,0 0 0,0 0 0,0 0 0,0 0 0,0 0 0,0 0 0,0 0 0,0-1 0,0 1 0,0 0 0,0 0 0,0-1 0,-1 0 0,2 1 0,-1-1 0,1 1 0,-1-1 0,1 0 0,0 1 0,0-1 0,-1 1 0,1-1 0,0 0 0,0 1 0,0-1 0,-1 0 0,1 0 0,0 1 0,0-1 0,0 0 0,0 1 0,0-1 0,0 0 0,1 1 0,-1-2 0,17-39 0,-4 17 0,2 1 0,0 1 0,2 0 0,0 1 0,1 1 0,1 1 0,1 0 0,23-15 0,3 0 0,2 3 0,90-44 0,-125 69 0,-1 0 0,1 0 0,1 1 0,-1 1 0,20-4 0,-33 8 0,0 0 0,0 0 0,0 0 0,1 0 0,-1 0 0,0 0 0,0 0 0,0 0 0,0 0 0,0 0 0,0 0 0,0 0 0,0 0 0,0 0 0,0 0 0,1 0 0,-1 0 0,0 0 0,0 0 0,0 0 0,0 0 0,0 0 0,0 0 0,0 0 0,0 0 0,0 0 0,0 0 0,0 0 0,0 0 0,1 0 0,-1 0 0,0 0 0,0 0 0,0 0 0,0 0 0,0 1 0,0-1 0,0 0 0,0 0 0,0 0 0,0 0 0,0 0 0,0 0 0,0 0 0,0 0 0,0 0 0,0 0 0,0 0 0,0 1 0,0-1 0,0 0 0,0 0 0,0 0 0,0 0 0,0 0 0,0 0 0,0 0 0,0 0 0,0 0 0,0 0 0,0 1 0,0-1 0,0 0 0,0 0 0,0 0 0,-7 8 0,-9 7 0,16-15 0,-70 60 0,-135 86 0,198-142 0,-1 0 0,0 0 0,0 0 0,-1-1 0,-11 3 0,19-6 0,0 1 0,0-1 0,0 1 0,0-1 0,0 0 0,0 0 0,0 0 0,0 1 0,-1-1 0,1 0 0,0 0 0,0-1 0,0 1 0,0 0 0,0 0 0,0 0 0,-1-1 0,1 1 0,0-1 0,0 1 0,0-1 0,0 1 0,0-1 0,1 1 0,-1-1 0,0 0 0,0 1 0,0-1 0,0 0 0,1 0 0,-1 0 0,0 0 0,1 0 0,-1 0 0,1 0 0,-1 0 0,1 0 0,-1 0 0,1 0 0,0 0 0,-1 0 0,1 0 0,0 0 0,0 0 0,0-1 0,0 1 0,0 0 0,0 0 0,0 0 0,0 0 0,1 0 0,-1 0 0,0 0 0,1-2 0,1-4 0,0 0 0,0 1 0,1-1 0,0 1 0,0 0 0,0 0 0,1 0 0,8-10 0,44-45 0,-20 24 0,145-167 0,-177 200 0,-1 0 0,0 0 0,0-1 0,-1 1 0,1-1 0,-1 0 0,0 0 0,0 0 0,0 0 0,-1 0 0,1-7 0,-2 12 0,0-1 0,-1 1 0,1 0 0,0-1 0,0 1 0,-1-1 0,1 1 0,-1 0 0,1-1 0,0 1 0,-1-1 0,1 1 0,-1 0 0,1 0 0,-1-1 0,1 1 0,-1 0 0,1 0 0,-1 0 0,1-1 0,-1 1 0,1 0 0,-1 0 0,1 0 0,-1 0 0,1 0 0,-1 0 0,1 0 0,-1 0 0,1 0 0,-2 1 0,-24 1 0,-18 6-2,0 2 0,-48 18 0,-86 39 17,134-50-3,-47 18 92,-96 41 880,187-77-979,0 1 0,0 0 1,0 0-1,0 0 0,0 0 0,0 0 0,0 0 1,0 0-1,0 0 0,0 0 0,0 0 1,0 0-1,0 0 0,0 0 0,0 0 1,0 0-1,0 0 0,0 0 0,0-1 0,0 1 1,0 0-1,0 0 0,0 0 0,0 0 1,0 0-1,0 0 0,0 0 0,0 0 6,0 0-6,0 0 0,0 0 0,0 0 1,0 0-1,0 0 0,0 0 0,0 0 1,-1 0-1,1 0 0,0 0 0,0 0 0,9-10 67,14-11-64,35-21 30,2 3 1,119-56 0,-7 4 56,-135 69-80,-2-2 0,52-44 0,-49 34 10,-1-2 1,-1-1-1,-3-2 1,38-56 0,-69 90-26,-6 6 0,-5 6 0,-82 73 0,35-28 0,-115 80 0,-127 31 106,321-172-91,17-5 19,-1-3-1,-1-1 1,41-25 0,154-136 51,-154 113-11,136-86 1,-94 83-50,122-76-28,-230 133 5,-20 11 1,-30 12-30,-23 12-5,0 1 0,2 4 0,-76 47 0,-45 48-68,-96 61-34,-145 57 134,412-234 0,21-7 0,28-8 0,38-14-5,-2-3 1,0-4 0,-2-3-1,86-50 1,665-334-849,-795 404 669,-22 9 8,-22 9 3,-174 90-19,-226 154 0,124-76 192,233-145 0,-1-3 0,-1-3 0,-90 25 0,184-61 0,0-2 0,-1-2 0,0-1 0,51-37 0,-17-5 39,-3-3 0,58-72 0,-73 79-28,-48 53-11,22-24 0,-1-1 0,20-32 0,-44 59 0,1 1 0,0-1 0,-1 0 0,1 0 0,-1 0 0,1 1 0,-1-1 0,1 0 0,-1 0 0,0 0 0,1 0 0,-1 0 0,0 0 0,0 0 0,0 0 0,0 0 0,0 1 0,0-1 0,0 0 0,0 0 0,0 0 0,0 0 0,0 0 0,0 0 0,-1 0 0,1 0 0,0 0 0,-1 0 0,1 1 0,-1-2 0,-1 0 0,0 1 0,1 0 0,-1 0 0,0 0 0,0 1 0,0-1 0,1 0 0,-1 1 0,0-1 0,0 1 0,0-1 0,0 1 0,-4 0 0,-7 0 0,-1 0 0,1 1 0,-22 5 0,-14 7 14,0 2 1,1 2 0,-58 28-1,-128 80 77,42-9 26,-137 71 961,328-186-1072,-1-1 0,1 1 0,0 0 0,0-1 0,0 1 0,0-1 0,-1 1 0,1-1 0,0 0 1,0 1-1,-1-1 0,1 0 0,0 0 0,0 0 0,-3 0 0,4-1-2,0 1-1,0-1 0,-1 1 1,1-1-1,0 1 1,0-1-1,0 1 1,0-1-1,1 1 0,-1-1 1,0 0-1,0 1 1,0-1-1,0 1 1,0-1-1,1 1 1,-1 0-1,0-1 0,0 1 1,1-1-1,-1 1 1,0-1-1,1 1 1,0-1-1,35-41 109,-35 41-109,92-92 4,4 4 0,213-149 1,-164 140-8,-146 98 0,1-1 0,0 1 0,0-1 0,0 1 0,0-1 0,-1 0 0,1 1 0,0-1 0,0 0 0,-1 0 0,1 1 0,-1-1 0,1 0 0,0 0 0,-1 0 0,0 0 0,1 0 0,0-1 0,-2 2 0,1-1 0,0 1 0,0-1 0,-1 1 0,1 0 0,0-1 0,-1 1 0,1 0 0,0-1 0,-1 1 0,1 0 0,0-1 0,-1 1 0,1 0 0,-1 0 0,1 0 0,-1-1 0,1 1 0,-1 0 0,1 0 0,-1 0 0,1 0 0,0 0 0,-1 0 0,1 0 0,-1 0 0,-43 2 0,16 4 0,1 2 0,0 1 0,0 0 0,1 2 0,1 2 0,-29 16 0,-140 106 0,118-79 0,-277 166 142,334-210-135,-3-1 22,26-17 0,34-26 15,-26 22-39,426-359-5,-433 364 0,0 2 0,0-1 0,0 0 0,-1-1 0,1 1 0,-1-1 0,4-5 0,-8 10 0,0 0 0,0-1 0,0 1 0,0 0 0,0 0 0,1 0 0,-1 0 0,0-1 0,0 1 0,0 0 0,0 0 0,0 0 0,0-1 0,0 1 0,0 0 0,0 0 0,0 0 0,0-1 0,0 1 0,0 0 0,0 0 0,0 0 0,0-1 0,0 1 0,-1 0 0,1 0 0,0 0 0,0-1 0,0 1 0,0 0 0,0 0 0,0 0 0,0 0 0,-1 0 0,1-1 0,0 1 0,0 0 0,0 0 0,0 0 0,-1 0 0,1 0 0,0 0 0,0-1 0,-13 1 0,-15 6 0,-175 98 0,115-55 0,48-27 3,-200 102 100,220-119-82,20-5-21,0 0 0,-1 0 0,1-1 0,0 1 0,0 0 1,0 0-1,0 0 0,0-1 0,-1 1 0,1 0 0,0 0 1,0-1-1,0 1 0,0 0 0,0-1 0,0 1 0,0 0 1,0 0-1,0-1 0,0 1 0,0 0 0,0 0 0,0-1 1,0 1-1,0 0 0,0-1 0,0 1 0,0 0 0,0 0 1,0-1-1,1 1 0,-1 0 0,0 0 0,0 0 0,0-1 1,1 1-1,23-35-5,-21 30 5,28-30-21,2 2 0,1 1 0,1 1 1,65-43-1,-1 1-3,-84 57 24,-15 16 0,0 0 0,1 0 0,-1-1 0,0 1 0,0 0 0,0 0 0,0 0 0,0 0 0,0-1 0,0 1 0,0 0 0,0 0 0,0 0 0,0-1 0,0 1 0,0 0 0,0 0 0,0 0 0,0 0 0,0-1 0,0 1 0,-1 0 0,1 0 0,0 0 0,0 0 0,0-1 0,0 1 0,0 0 0,0 0 0,0 0 0,0 0 0,-1 0 0,1 0 0,0 0 0,0-1 0,0 1 0,0 0 0,-1 0 0,1 0 0,0 0 0,0 0 0,0 0 0,0 0 0,-1 0 0,1 0 0,0 0 0,0 0 0,0 0 0,-1 0 0,-41 5 0,-18 9 28,1 2 0,0 4 0,-84 40 0,-159 101 111,251-132-134,-192 94 16,237-120-12,-1-1-1,0 0 1,1 0 0,-1 0-1,0-1 1,0 0 0,-11 0-1,17-1-7,0 0 1,0 0-1,0 0 0,0 0 0,0-1 0,0 1 1,-1 0-1,1-1 0,0 1 0,0 0 1,0-1-1,0 0 0,0 1 0,0-1 0,0 1 1,1-1-1,-1 0 0,0 0 0,0 1 0,0-1 1,0-1-1,0 0-1,1 0 1,0 1-1,-1-1 1,1 0 0,0 1-1,0-1 1,0 0-1,0 1 1,0-1-1,0 0 1,1 0-1,-1 1 1,0-1-1,1 1 1,0-1-1,-1 0 1,1 1-1,0-1 1,1-1 0,7-12-1,1 1 0,0 0 0,1 0 0,1 1 0,0 0 0,1 1 0,0 1 0,16-11 0,-9 6 0,-1 0 0,0-2 0,17-20 0,-34 36 0,-1 1 0,0-1 0,0 1 0,0-1 0,0 0 0,0 1 0,0-1 0,0 0 0,0 0 0,-1 1 0,2-5 0,-2 6 0,-1 0 0,1-1 0,0 1 0,0 0 0,0-1 0,0 1 0,-1 0 0,1 0 0,0-1 0,0 1 0,0 0 0,-1 0 0,1 0 0,0-1 0,-1 1 0,1 0 0,0 0 0,0 0 0,-1 0 0,1-1 0,0 1 0,-1 0 0,1 0 0,0 0 0,-1 0 0,1 0 0,0 0 0,-1 0 0,1 0 0,0 0 0,-1 0 0,1 0 0,0 0 0,-1 0 0,1 0 0,0 1 0,-1-1 0,1 0 0,-50 19 0,-27 22 0,-97 68 0,14-7 0,149-97 0,8-3 0,0-1 0,0 0 0,1 1 0,-1 0 0,0 0 0,1-1 0,0 1 0,-1 1 0,1-1 0,-3 4 0,5-6 0,0 0 0,0 0 0,0 0 0,0 0 0,0 0 0,-1 0 0,1 0 0,0 0 0,0 1 0,0-1 0,0 0 0,0 0 0,0 0 0,0 0 0,0 0 0,0 0 0,0 0 0,0 0 0,0 1 0,0-1 0,0 0 0,0 0 0,0 0 0,0 0 0,0 0 0,0 0 0,0 0 0,0 1 0,0-1 0,0 0 0,0 0 0,0 0 0,0 0 0,0 0 0,0 0 0,0 0 0,0 0 0,0 1 0,0-1 0,0 0 0,1 0 0,-1 0 0,0 0 0,0 0 0,0 0 0,0 0 0,0 0 0,0 0 0,0 0 0,0 0 0,1 0 0,-1 0 0,0 1 0,10 0 0,14-4 0,7-5 0,-1-1 0,-1-2 0,0-1 0,0-1 0,36-23 0,-45 25 0,-118 86 0,70-58 0,1 2 0,-49 45 0,73-58 0,11-6 0,16-5 0,9-6-13,-1-1 0,-1-2 1,0 0-1,-1-2 1,33-24-1,134-111-189,14-10-118,-148 125-546,-35 23 423,-21 11 285,-7 4 68,-125 154 61,87-103 86,-58 61 0,-67 38-30,46-45-32,114-105 5,1 0 0,0 1 0,0-1 0,0 1 0,0-1 0,0 1 0,0 0 0,1 0 0,-1 0 0,1 0 0,0 0 0,-1 4 0,2-6 0,0-1 0,0 1 0,0 0 0,0 0 0,0-1 0,0 1 0,0 0 0,0 0 0,0-1 0,0 1 0,1 0 0,-1 0 0,0-1 0,0 1 0,1 0 0,-1-1 0,1 1 0,-1 0 0,1-1 0,0 2 0,0-1 0,1 0 0,-1-1 0,0 1 0,1 0 0,-1-1 0,1 1 0,-1-1 0,1 1 0,-1-1 0,1 0 0,0 1 0,-1-1 0,4 0 0,18-1 1,0 0 0,0-1 0,-1-2 0,34-9 0,91-34-16,-112 35 3,25-10-27,96-31-28,-209 97 67,-103 71 0,155-115 0,0 0 0,1 1 0,-1-1 0,0 1 0,0-1 0,1 1 0,-1-1 0,0 1 0,1-1 0,-1 1 0,0 0 0,1-1 0,-1 1 0,1 0 0,-1 0 0,1-1 0,0 1 0,-1 0 0,1 0 0,0-1 0,-1 1 0,1 0 0,0 0 0,0 0 0,0 0 0,0 0 0,0-1 0,0 1 0,0 0 0,0 0 0,0 1 0,1-1 0,1-1 0,-1 1 0,0-1 0,1 1 0,-1-1 0,0 0 0,1 1 0,-1-1 0,0 0 0,1 0 0,-1 0 0,1 0 0,-1 0 0,0 0 0,1 0 0,-1 0 0,1-1 0,-1 1 0,3-2 0,149-39-51,-43 11-52,167-26 1,-277 56 102,0 0 0,1 0-1,-1 0 1,0 0 0,0 0 0,0 0 0,0 0 0,0-1 0,0 1 0,0 0 0,0 0 0,0 0 0,1 0 0,-1 0 0,0 0 0,0 0 0,0 0 0,0 0 0,0 0 0,0 0 0,0 0 0,0 0 0,1 0 0,-1 0 0,0 0 0,0 0 0,0 0 0,0 0 0,0 0 0,0 0 0,0 0 0,0 0 0,1 0 0,-1 1 0,0-1-1,0 0 1,0 0 0,0 0 0,0 0 0,0 0 0,0 0 0,0 0 0,0 0 0,0 0 0,0 0 0,0 0 0,1 1 0,-1-1 0,0 0 0,0 0 0,0 0 0,0 0 0,0 0 0,0 0 0,0 0 0,0 1 0,0-1 0,0 0 0,0 0 0,0 0 0,0 0 0,0 0 0,0 0 0,-9 8-3,-23 14 11,20-15 10,-378 220 878,374-217-771,16-10-122,0 1 0,0-1 0,0 0 0,0 0 0,0 0 0,0 0 0,-1 0 0,1 0-1,0 1 1,0-1 0,0 0 0,0 0 0,0 0 0,0 0 0,0 0 0,0 1 0,0-1 0,0 0 0,0 0-1,0 0 1,0 0 0,0 0 0,0 1 0,0-1 0,0 0 0,1 0 0,-1 0 0,0 0 0,0 0 0,0 1-1,0-1 1,0 0 0,0 0 0,0 0 0,0 0 0,0 0 0,1 0 0,-1 0 0,0 0 0,0 0 0,0 1-1,0-1 1,0 0 0,0 0 0,1 0 0,-1 0 0,0 0 0,0 0 0,0 0 0,0 0 0,4 0 10,0 1 1,0-1 0,-1 0 0,1 0 0,0 0-1,0-1 1,4 0 0,32-10 43,0-1 1,-1-2 0,70-35-1,-89 39-52,149-74-33,64-29-51,-228 111 74,1-1 1,0 2 0,-1-1-1,1 0 1,10 0-1,-15 2 5,-1 0 0,1 0 0,-1 0 1,1 0-1,-1 0 0,1 0 0,-1 0 0,1 0 0,-1 0 0,1 0 0,-1 0 0,1 0 0,-1 0 0,1 1 1,-1-1-1,0 0 0,1 0 0,-1 1 0,1-1 0,-1 0 0,0 0 0,1 1 0,-1-1 0,0 0 0,1 1 1,-1-1-1,0 1 0,1-1 0,-1 1 0,0 0 0,0 1 0,0-1 0,-1 1 1,1-1-1,0 1 0,-1-1 0,1 0 0,-1 1 0,1-1 0,-1 0 1,0 0-1,1 1 0,-1-1 0,0 0 0,0 0 0,-1 1 1,-10 12-2,-1-1 1,-1-1 0,0 0 0,0-1 0,-1-1 0,-21 12 0,-12 9 22,-232 172 307,211-152-295,65-48-33,-1 1 14,0-1 0,0 1 0,1 0 0,-1 1 0,1-1 0,-4 6 0,7-10-13,1 0 0,0 1-1,0-1 1,-1 0 0,1 0-1,0 1 1,0-1 0,0 0-1,-1 0 1,1 0 0,0 1-1,0-1 1,0 0 0,0 1-1,0-1 1,0 0 0,0 0-1,0 1 1,0-1 0,0 0-1,0 1 1,0-1 0,0 0 0,0 0-1,0 1 1,0-1 0,0 0-1,0 1 1,0-1 0,0 0-1,0 0 1,0 1 0,0-1-1,0 0 1,1 0 0,-1 1-1,0-1 1,0 0 0,1 1-1,13-2 54,20-10-6,85-48 57,159-106 0,-173 99-83,-80 51-31,0 2 1,38-14 0,-63 27 6,0 0-1,1-1 1,-1 1 0,0 0-1,1 0 1,-1-1 0,0 1-1,1 0 1,-1 0 0,0 0-1,1 0 1,-1-1 0,1 1-1,-1 0 1,0 0 0,1 0-1,-1 0 1,1 0 0,-1 0-1,0 0 1,1 0 0,-1 0-1,1 0 1,-1 0 0,0 1-1,1-1 1,-1 0 0,1 0-1,-1 0 1,0 0 0,1 1-1,-1-1 1,0 0 0,1 1-1,-8 13-66,-31 26-45,31-33 107,-315 316-144,200-200 44,118-117 106,6-4 0,14-9 0,24-16 0,174-133 0,-148 104 0,130-79 0,70 1 0,-296 145 0,-33 23 0,-5 4 0,-261 156 362,309-188-319,20-10-41,0 0 0,0 0 0,0 1 0,0-1 0,-1 0 0,1 0 0,0 0 0,0 0 0,0 0 0,-1 0 0,1 0 0,0 0 0,0 0 0,-1 0 0,1 0 0,0 0 0,0 0 0,0 0 1,-1 0-1,1 0 0,0 0 0,0 0 0,0-1 0,0 1 0,-1 0 0,1 0 0,0 0 0,0 0 0,0 0 0,-1 0 0,1-1 0,0 1 0,0 0 0,0 0 0,0 0 0,0 0 0,0-1 0,0 1 0,-1 0 1,2-3 7,-1 1 0,1 0 0,0 0 0,0-1 0,0 1 0,0 0 0,0 0 1,1 0-1,-1 0 0,0 0 0,1 1 0,3-4 0,26-27-5,0 1 0,3 2 0,0 1-1,55-33 1,162-77-3,28-18-6,-267 145 4,-20 12 0,-34 15 0,34-12 0,-457 152 0,419-146-582,46-10 570,0 0 0,-1 0 1,1 0-1,0 0 0,-1 0 0,1 0 0,-1 0 0,1 0 1,0 0-1,-1 0 0,1 0 0,0 0 0,-1 0 0,1 0 0,0 0 1,-1-1-1,1 1 0,0 0 0,0 0 0,-1 0 0,1 0 0,0-1 1,-1 1-1,1 0 0,0 0 0,0-1 0,0 1 0,-1 0 1,1-1-1,0 1 0,0 0 0,0 0 0,-1-1 0,1 1 0,0-1 1,1 0-7,-1-1 0,1 0 0,-1 1 0,1-1 0,0 1 0,0 0 0,0-1 0,0 1 0,0 0 0,0-1 1,0 1-1,0 0 0,2-1 0,21-19-1881</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8:45.566"/>
    </inkml:context>
    <inkml:brush xml:id="br0">
      <inkml:brushProperty name="width" value="0.025" units="cm"/>
      <inkml:brushProperty name="height" value="0.025" units="cm"/>
    </inkml:brush>
  </inkml:definitions>
  <inkml:trace contextRef="#ctx0" brushRef="#br0">23 1 1408</inkml:trace>
  <inkml:trace contextRef="#ctx0" brushRef="#br0" timeOffset="1">1 114 7936</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10.683"/>
    </inkml:context>
    <inkml:brush xml:id="br0">
      <inkml:brushProperty name="width" value="0.05" units="cm"/>
      <inkml:brushProperty name="height" value="0.05" units="cm"/>
    </inkml:brush>
  </inkml:definitions>
  <inkml:trace contextRef="#ctx0" brushRef="#br0">0 5917 9984,'0'0'917,"1"-7"-426,12-94 1105,-4 33-463,1-72-1,-6-272 1001,22 131-1444,-4 85-205,-14-32-6,3-33-60,18 49-128,-15 124-137,-3 0-1,-1-120 0,-15 65 125,27-276 1,7 271-169,2-10-5,-20 75-96,65-451 11,-48 389-22,77-233 0,-44 222-2,16-48 32,151-406 79,-183 503-106,-21 46 0,51-92 0,-66 139 0,0 1 0,1 0 0,1 0 0,-1 1 0,2 1 0,0 0 0,0 1 0,1 0 0,0 1 0,1 0 0,0 1 0,1 0 0,15-5 0,18-4 0,0 3 0,93-16 0,-122 27 0,20-4 0,-1-2 0,0-1 0,-1-1 0,0-3 0,52-26 0,-85 38 0,-1-1 0,0 1 0,1 1 0,-1-1 0,1 0 0,-1 1 0,1 0 0,0-1 0,0 2 0,0-1 0,-1 0 0,1 1 0,0-1 0,0 1 0,0 0 0,0 1 0,0-1 0,0 1 0,0-1 0,-1 1 0,1 0 0,0 1 0,0-1 0,-1 1 0,1-1 0,4 5 0,61 29 0,-48-25 0,0 1 0,-1 0 0,-1 1 0,24 19 0,-13-2 0,0 0 0,-2 2 0,-2 0 0,32 50 0,-26-29 0,-4 1 0,32 78 0,-35-61 81,-2 0 0,22 131 0,2 153 317,-25-161-292,4 79 235,-13 417 1,-13-409-143,-11 195 114,1-123 0,8-93-114,-47 248 125,47-487-307,-73 380 132,41-278-124,-7 34 40,35-127-55,2 0-1,1 1 1,1 44-1,4-22-9,0 107 0,-3-132 0,5 36 0,-2-46 0,-1 0 0,0 0 0,-1 0 0,-1 0 0,-1 0 0,-7 31 0,6-38-31,1 1 1,0 0-1,0 0 0,1 0 0,0 1 0,1-1 1,0 0-1,3 19 0,-4 14-2230,4-23 1237,-2 1 0,0-1 0,-1 1 0,-2-1 0,0 1 0,-1-1 0,-8 26 0,-5-17-2624,10-21-2709</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19.962"/>
    </inkml:context>
    <inkml:brush xml:id="br0">
      <inkml:brushProperty name="width" value="0.05" units="cm"/>
      <inkml:brushProperty name="height" value="0.05" units="cm"/>
    </inkml:brush>
  </inkml:definitions>
  <inkml:trace contextRef="#ctx0" brushRef="#br0">1172 1043 9728,'0'0'1792,"2"7"-1280,1 4-355,0-3 28,-1-1-1,0 0 0,-1 1 1,1-1-1,-1 1 0,-1-1 1,1 1-1,-1-1 0,-1 1 1,1-1-1,-1 1 0,-1-1 1,1 1-1,-4 7 0,-2-2 76,-1 1 0,-1-1 0,0 0 0,-1 0 0,-1-1 0,-22 20 0,2-7 633,-53 33-1,81-57-837,0 1 0,-1-1 0,1 0-1,-1 0 1,1 0 0,-1 0-1,1-1 1,-1 1 0,1-1 0,-7 0-1,-41-5 227,26 2-118,-272-20 818,263 19-896,-1-2 1,2-1-1,-1-1 0,1-2 1,0-2-1,1 0 0,-57-33 1,72 34-35,0 0 0,1-1 0,0 0 0,1-2 1,1 0-1,0 0 0,1-1 0,1-1 0,0 0 1,1-1-1,0 0 0,2-1 0,0 0 0,1 0 1,1-1-1,0 0 0,2 0 0,0-1 0,-2-27 1,0-13 13,3 1 0,3-1 1,7-69-1,-1 90-32,1 1 0,2 0-1,1 1 1,2 0 0,2 1 0,17-36-1,-23 60-32,0 0 0,1 1 0,0 0 0,0 0 0,1 1 0,1 0 0,-1 0 0,2 1 0,-1 1 0,17-11 0,12-4 0,75-32 0,-82 40 0,4 0 0,0 1 0,1 2 0,1 2 0,0 1 0,0 1 0,1 3 0,0 1 0,0 2 0,0 2 0,0 1 0,69 11 0,-80-6 0,0 0 0,0 2 0,-1 1 0,0 1 0,0 1 0,-1 2 0,-1 0 0,0 2 0,-1 1 0,0 0 0,-2 2 0,0 1 0,-1 0 0,-1 2 0,-1 0 0,29 42 0,-11-8 0,-2 3 0,-3 0 0,-2 2 0,31 92 0,-54-126 11,-1 0 1,-2 1-1,0-1 0,-2 1 0,-1 0 0,-1-1 0,-2 1 1,0 0-1,-2-1 0,-8 33 0,-5 1 28,-3-1-1,-3-1 1,-36 69 0,56-121-30,0 0 0,-1 0 1,0 0-1,0 0 1,0 0-1,0-1 0,-1 1 1,0-1-1,0 0 0,-1-1 1,1 1-1,-1-1 1,0 0-1,0-1 0,-1 0 1,1 0-1,-1 0 1,1 0-1,-1-1 0,0 0 1,0-1-1,0 1 1,0-1-1,-13 0 0,-11 1-39,1-1 0,-34-3 0,50 0-71,1 0 1,0 0-1,1-1 0,-1-1 0,0 0 1,1-1-1,-23-11 0,-109-80-5083,73 47-6399</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25.360"/>
    </inkml:context>
    <inkml:brush xml:id="br0">
      <inkml:brushProperty name="width" value="0.05" units="cm"/>
      <inkml:brushProperty name="height" value="0.05" units="cm"/>
    </inkml:brush>
  </inkml:definitions>
  <inkml:trace contextRef="#ctx0" brushRef="#br0">1042 2832 6784,'0'0'8576,"-8"-11"-8342,-28-49 22,2-2 0,2-1 0,4-1 0,-30-96 0,4-6-49,-15-53 13,39 105-64,-5 1 1,-73-157-1,-15-11-135,107 226-21,3 0 0,-8-66 0,1 6 0,4 40 0,-48-137 0,35 133 0,-27-113 0,49 144 24,7 41-17,-1-1 1,0 0-1,0 1 1,-1-1-1,0 1 1,0 0-1,-1-1 1,0 1-1,0 0 1,0 1-1,-1-1 0,0 0 1,-9-9-1,6 8-7,-8-6 0,1-1 0,1-1 0,0 0 0,1 0 0,1-2 0,-15-29 0,25 43-2,-1 0-1,0 0 0,-1 0 1,1 0-1,0 0 0,-1 1 1,-5-6-1,8 9-6,0 0-1,0 0 1,0 0-1,0 0 1,0 1 0,0-1-1,0 0 1,0 0-1,0 0 1,0 1 0,0-1-1,0 0 1,0 0-1,0 0 1,0 1 0,0-1-1,0 0 1,0 0-1,0 0 1,0 1 0,0-1-1,0 0 1,-1 0-1,1 0 1,0 0-1,0 0 1,0 1 0,0-1-1,0 0 1,0 0-1,-1 0 1,1 0 0,0 0-1,0 0 1,0 1-1,0-1 1,-1 0 0,1 0-1,0 0 1,0 0-1,0 0 1,-1 0-1,1 0 1,0 0 0,0 0-1,0 0 1,-1 0-1,1 0 1,0 0 0,0 0-1,0 0 1,-1 0-1,1 0 1,0 0 0,0-1-1,0 1 1,0 0-1,-1 0 1,1 0 0,0 0-1,0 0 1,0 0-1,0 0 1,-1-1-1,1 1 1,0 0 0,0 0-1,0 0 1,0-1-1,-1 14-590,3 29-3175,-2-16-4737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3.509"/>
    </inkml:context>
    <inkml:brush xml:id="br0">
      <inkml:brushProperty name="width" value="0.1" units="cm"/>
      <inkml:brushProperty name="height" value="0.6" units="cm"/>
      <inkml:brushProperty name="color" value="#FFC114"/>
      <inkml:brushProperty name="inkEffects" value="pencil"/>
    </inkml:brush>
  </inkml:definitions>
  <inkml:trace contextRef="#ctx0" brushRef="#br0">1 936 8320,'0'0'0,"4"-10"0,3-5 0,-2 2 0,0 3 128,-2 3 128,-1 1 0,-1 0 0,1-3 128,1-4-256,-1-6 128,2-8 384,0-10 128,0-9-640,0-8 128,1-6-128,0-5 0,2-4 0,0 1 0,1 2-128,-1 8 128,-1 8-128,-1 10 128,-2 10-128,-1 9 0,0 8 0,-1 10 128,1 14-128,-1 14 128,0 14-128,-1 12 128,-1 12-128,-2 9 0,-1 5 128,-1 2 0,-2-1 128,0-4 0,0-7-128,0-9 0,3-10 0,0-9 0,2-10-128,1-8 128,1-6-128,0-10 128,2-10-128,1-12 128,1-14-128,1-13 0,3-14 0,2-7 0,4-5 0,1 1 0,1 6 0,-2 8 0,0 9 0,-3 12 0,-1 10 0,-2 13 0,-2 14 0,-1 13 0,-2 12 0,-1 9 0,-2 9 0,1 5 0,-2 2 0,-1-2 128,-4-1-128,-2-6 0,-1-5 0,1-8 128,2-11-128,5-13 0,5-14 0,4-16 0,3-17 0,3-14 0,2-12 0,2-8 0,4-6 0,0 1 0,2 5 0,-3 9 0,-1 12 0,-4 13 0,-3 12 0,-4 16 0,-4 17 0,-5 17 0,-4 17 0,-3 14 0,-3 13 0,-3 9 128,-1 6-128,-1 0 128,0-3 0,0-7 0,1-10 0,2-12 0,2-12-128,3-14 128,4-16-128,4-19 128,2-16-128,9-31 0,5-20 0,5-12 0,3-5 0,1 4 0,0 7 0,0 13-128,-2 15 128,-2 14 0,-2 17 0,-2 18 0,-5 19 0,-5 17 0,-7 16 0,-4 15 0,-5 11 0,-4 9 0,-4 6 128,-2-1 0,0-3 0,0-9 0,3-12 0,4-12-1,3-15 129,5-16-128,14-51 0,11-33-128,7-21 0,3-10 0,3-3-128,1 3 128,-2 8-128,-1 10 128,-4 14-128,-5 13 0,-3 14 1,-6 15 127,-4 17-128,-4 17 128,-5 17 0,-4 14 0,-4 13 0,-3 9 0,-4 6 0,-2 2 0,-1-2 0,-1-5 0,2-8 0,2-10 0,2-9 0,4-14 0,4-16 0,5-18 0,5-17 0,3-16 0,6-14-128,2-10 128,3-6-128,0 1 128,0 6-128,-2 10 128,-3 11-128,-3 14 128,-2 18-128,-4 17 128,-2 20 0,-2 18 0,-4 16 0,-3 12 0,-3 6 0,-2 2 0,-1-3 0,0-6 0,-1-8 0,2-11 0,1-10 0,2-12 0,3-14 0,2-15 0,4-20 0,4-17 128,4-18-128,4-13 0,4-9 0,4-5 0,4 2-128,3 5 128,1 13 0,-1 14 0,-3 18 0,-3 19 0,-5 21 0,-4 18 0,-6 13 0,-7 12 0,-7 10 0,-6 4 0,-5 3 0,-1-2 0,-2-4 0,3-5 0,1-10 0,4-10 0,2-12 0,3-16 0,5-16 0,5-17 0,7-16 0,5-13 0,6-11-128,3-5 0,1-1 128,-1 4 0,-2 7-128,-3 10 128,-1 9-128,-3 11 128,-3 11 0,-2 12 0,-6 14 0,-5 15 0,-4 14 0,-5 12 0,-5 10 0,-1 6 0,-3 2 0,0-2 128,1-6-128,1-9 128,4-10-128,4-11 128,2-15-128,2-15 0,2-17 0,2-13 0,4-12 0,3-9 0,5-9-128,1-3 128,3 0 0,-1 4 0,-2 8 0,-3 9 0,-2 10 0,-3 11 0,-6 15 0,-5 15 0,-6 15 0,-5 13 0,-5 11 0,-5 10 0,-3 8 0,-1 4 128,1-1-128,1-4 128,4-7-128,4-8 128,4-10-128,4-12 0,2-16 0,3-17 0,2-20 0,3-17 0,2-15-128,4-12 128,3-7-128,2-2 128,1 4 0,1 10 0,-2 11 0,-3 17 0,-2 20 0,-4 23 0,-4 21 0,-3 19 0,-4 17 0,-4 10 128,-4 7 0,-4 1 0,-1-5 0,-1-6 0,2-11 0,3-10 0,4-12-128,5-14 127,7-15 1,9-19 128,5-20-256,6-18 0,4-15-128,3-13 128,1-8-128,-1-2 128,0 4 0,-2 6 0,-4 12 0,-4 14 0,-3 15 0,-6 17 0,-5 20 0,-6 17 0,-5 18 0,-4 14 0,-6 12 0,-3 9 0,-4 4 0,-1 0 128,0-5-128,3-7 128,3-8-128,4-11 128,5-11-128,2-13 0,1-19 0,4-18 0,6-23 0,6-18 0,7-18-128,5-9 128,4-5 0,2 4 0,-2 9 0,-1 12 0,-4 14 0,-6 16 0,-9 17 0,-9 17 0,-8 18 0,-7 18 0,-6 15 0,-3 14 0,-2 10 0,-1 6 0,0 1 0,3-6 128,4-7-128,3-11 128,6-11-128,4-13 128,7-16-128,4-18 128,5-19-128,4-17 0,4-17 0,4-13 0,5-10 0,3-4 128,1 2-128,-1 6 0,-2 11 0,-3 13 0,-3 13 0,-5 15 0,-6 20 0,-5 17 0,-7 16 0,-4 13 0,-4 11 0,-1 4 0,0 2 0,0-3 128,3-7 0,2-9 0,4-10-128,3-10 128,2-13-128,4-14 0,3-16 0,3-16 0,3-15 0,5-13 0,4-10 0,4-5 0,2-1 0,1 4 0,-2 9-128,-2 12 128,-3 13 0,-5 18 0,-6 19 0,-5 17 0,-8 18 0,-5 14 0,-6 9 0,-3 7 0,-4 4 0,-1-1 128,0-4-128,3-6 128,3-8-128,6-7 128,4-9-128,7-11 0,7-12 0,8-14 0,7-14 0,8-14 0,8-13 0,6-9 0,6-3 0,3 1 0,0 4 0,-3 9 0,-3 13 0,-5 15 0,-5 19 0,-4 17 0,-5 18 0,-5 14 0,-5 13 0,-5 9 0,-5 6 0,-3 1 0,-3-5 0,-2-9 0,-2-10 0,-1-12 128,0-11-128,2-13 0,2-16 0,3-17 0,4-14 0,4-13 0,4-7 0,2-3 0,1 3-128,1 6 128,0 9 0,-3 14 0,-2 18 0,-5 18 0,-8 17 0,-7 14 0,-8 12 0,-7 7 0,-4 5 0,-5 1 0,-2-2 0,-2-6 0,2-6-1152,4-7 1,7-8-6529,12-9-512,9-9 10624,6-9-4992</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26.839"/>
    </inkml:context>
    <inkml:brush xml:id="br0">
      <inkml:brushProperty name="width" value="0.05" units="cm"/>
      <inkml:brushProperty name="height" value="0.05" units="cm"/>
    </inkml:brush>
  </inkml:definitions>
  <inkml:trace contextRef="#ctx0" brushRef="#br0">693 2869 6400,'0'0'6528,"-3"-6"-5931,-10-18-189,2 1 0,1-2 0,1 1 0,0-1 0,3-1 0,0 1 0,-4-44 0,-87-680 1853,36 416-1924,40 243-164,-55-145 0,52 165-104,-22-109 0,29 104-21,-32-83 0,33 105 31,1 1-1,-14-105 0,29 157-78,-7-40 5,-3-1 1,-1 2-1,-30-73 0,25 73 29,-19-38 60,31 68-84,1 0-1,-1 0 1,1 0 0,-2-13-1,-7-20 50,10 38-38,-3-2-21,1 0 0,2 1-21,2 4-150,4 4-1102</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8.317"/>
    </inkml:context>
    <inkml:brush xml:id="br0">
      <inkml:brushProperty name="width" value="0.05" units="cm"/>
      <inkml:brushProperty name="height" value="0.05" units="cm"/>
    </inkml:brush>
  </inkml:definitions>
  <inkml:trace contextRef="#ctx0" brushRef="#br0">1 425 10752,'203'-136'300,"-4"4"18,-152 98-211,2 3 0,1 1-1,60-26 1,-97 51 54,-14 5 119,-26 15-81,-15 16-20,-246 195 1157,237-177-981,30-27 81,-2 0 0,-49 35 1,70-55-203,17-18 150,6-6-242,2 1-1,0 1 0,1 1 1,39-23-1,11-3-2451,-73 44 2228,22-11-9859</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9.353"/>
    </inkml:context>
    <inkml:brush xml:id="br0">
      <inkml:brushProperty name="width" value="0.05" units="cm"/>
      <inkml:brushProperty name="height" value="0.05" units="cm"/>
    </inkml:brush>
  </inkml:definitions>
  <inkml:trace contextRef="#ctx0" brushRef="#br0">130 280 3200,'9'-1'54,"26"-5"-95,-35 6 88,1 0-1,0 0 0,0 0 1,0-1-1,0 1 0,0 0 1,0-1-1,0 1 0,-1-1 1,1 1-1,0-1 1,0 1-1,-1-1 0,1 0 1,0 1-1,-1-1 0,1 0 1,-1 0-1,1 1 0,-1-1 1,1 0-1,-1 0 1,1 0-1,-1 0 0,0 1 1,1-1-1,-1 0 0,0 0 1,0 0-1,0-1 1,-1-10 389,-1-19 957,1-46 0,2 65-1180,1 0 1,0 0-1,1 1 0,0-1 0,0 1 0,2-1 0,5-12 0,-2 8-24,-15 26 122,-11 16-21,11-19-193,0-1 1,0 0-1,0 0 1,-1-1-1,0 0 1,-13 6-1,11-6 44,0 1 0,0 0 0,1 0 0,-9 9-1,16-13-81,-1 0 0,0 0 0,1 0 0,-1 0 0,0 0 0,0 0 0,0-1 0,0 1 0,0-1 0,0 0 0,-1 0 0,1 0 0,-4 1 0,5-3-35,1 1 0,-1 0-1,1 0 1,0 0 0,-1-1 0,1 1 0,0 0-1,-1-1 1,1 0 0,0 1 0,0-1 0,0 0-1,-1 1 1,1-1 0,0 0 0,0 0 0,0 0 0,0 0-1,0 0 1,0 0 0,1 0 0,-1 0 0,0-1-1,0 1 1,1 0 0,-1 0 0,1-1 0,-1 1-1,1 0 1,0-1 0,-1 1 0,1 0 0,0-1 0,0 1-1,0-1 1,0-1 0,0-2 7,0 0-1,0 0 1,1-1 0,0 1-1,0 0 1,0 0 0,0 0-1,1 0 1,0 0 0,0 1-1,0-1 1,1 0 0,0 1-1,-1 0 1,2-1 0,-1 1-1,0 0 1,1 1 0,5-6-1,-7 7-16,0 0 0,0 1 0,1-1 0,-1 0 0,0 1 0,1-1 0,-1 1 0,1 0 0,0 0 0,-1 0 0,1 0 0,0 0 0,0 1 0,-1-1 0,1 1 0,0 0 0,0-1 0,0 2 0,0-1 0,-1 0 0,1 0 0,0 1 0,0-1 0,0 1 0,-1 0 0,1 0 0,0 0 0,-1 0 0,1 1 0,-1-1 0,0 1 0,1-1 0,-1 1 0,0 0 0,0 0 0,3 3 0,-2-1-5,0 0 0,0 1 0,0 0 0,-1-1 0,0 1 1,0 0-1,0 0 0,0 0 0,-1 1 0,0-1 1,0 0-1,0 0 0,-1 1 0,0-1 0,0 1 1,0-1-1,-2 7 0,1-3 13,0 1 0,-2 0 0,1-1 0,-1 1 0,0-1-1,-1 0 1,0 0 0,-8 13 0,12-22-19,0-1 1,0 1-1,0 0 0,0-1 0,0 1 1,0 0-1,0-1 0,0 1 1,0 0-1,-1-1 0,1 1 0,0 0 1,0-1-1,0 1 0,0 0 0,0-1 1,-1 1-1,1 0 0,0 0 0,0-1 1,0 1-1,-1 0 0,1 0 0,0-1 1,0 1-1,-1 0 0,1 0 0,0 0 1,-1 0-1,1-1 0,0 1 0,0 0 1,-1 0-1,1 0 0,0 0 0,-1 0 1,1 0-1,0 0 0,-1 0 0,1 0 1,0 0-1,-1 0 0,1 0 1,0 0-1,-1 0 0,1 0 0,0 0 1,-1 0-1,1 0 0,0 1 0,-1-1 1,1 0-1,0 0 0,0 0 0,-1 1 1,1-1-1,0 0 0,0 0 0,-1 0 1,1 1-1,0-1 0,0 0 0,0 1 1,-1-1-1,1 0 0,0 0 0,0 1 1,0-1-1,-4-25 71,4 14-63,0-1 1,1 1 0,1-1-1,0 1 1,6-21-1,-7 28-9,0 0 0,0 0 0,0 1 0,1-1 0,0 0-1,0 1 1,0-1 0,0 1 0,0 0 0,1-1 0,-1 1 0,1 1-1,0-1 1,0 0 0,0 0 0,0 1 0,0 0 0,1 0 0,6-4 0,-9 6-2,0 0 0,0 0 0,-1 0 0,1 0 0,0 0 0,0 0 0,0 0 0,-1 0 0,1 0 0,0 1 0,0-1 0,0 0 0,-1 0 0,1 1 0,0-1 0,-1 1 0,1-1 0,0 0 0,-1 1 0,1-1 0,0 1 0,-1 0 0,1-1 0,-1 1 0,1-1 0,-1 1 0,1 0 0,-1-1 0,0 1 0,1 0 0,-1 0 0,0-1 0,1 1 0,-1 0 0,0 0 0,0 1 0,7 36 0,-6-27 0,1 14 18,0 1 1,-2 0 0,-4 31 0,1-15 12,3-14-2121</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3.597"/>
    </inkml:context>
    <inkml:brush xml:id="br0">
      <inkml:brushProperty name="width" value="0.05" units="cm"/>
      <inkml:brushProperty name="height" value="0.05" units="cm"/>
    </inkml:brush>
  </inkml:definitions>
  <inkml:trace contextRef="#ctx0" brushRef="#br0">0 2111 11776,'0'0'3605,"3"-6"-3136,21-40 443,48-69 0,-37 62-432,121-160 876,12-19-536,170-332 204,-224 398-818,-51 77-113,-11 19 24,86-91 0,-120 138-117,-1 1 0,21-37 0,1-2 0,-12 19 0,32-69 0,-50 95 0,22-34 0,-19 38-1379</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5.514"/>
    </inkml:context>
    <inkml:brush xml:id="br0">
      <inkml:brushProperty name="width" value="0.05" units="cm"/>
      <inkml:brushProperty name="height" value="0.05" units="cm"/>
    </inkml:brush>
  </inkml:definitions>
  <inkml:trace contextRef="#ctx0" brushRef="#br0">0 2896 12032,'0'0'4117,"7"-4"-3776,39-27 52,-2-2-1,-1-2 1,-2-2-1,-2-1 1,-1-3 0,34-46-1,6-21 282,92-166 0,-137 220-551,2 1 0,3 2 0,45-47 1,143-131 194,20-23-105,-210 206-135,-2-1-1,51-98 1,-3 4 73,105-107 71,21 13-144,-136 157-79,-5 7 102,31-34 32,57-75-5,-149 171-128,0 0 0,-1 0 0,0 0 0,6-21 0,12-20 0,-20 45 0,6 0 0,-8 5 0,1-1 0,-1 1 0,1-1 0,-1 1 0,0-1 0,1 1 0,-1-1 0,0 0 0,0 1 0,0-1 0,1 0 0,-1 0 0,0 0 0,0 0 0,0 0 0,0 0 0,0 0 0,-1 0 0,1-1 0,0 1 0,-1 0 0,1-1 0,0 1 0,-1 0 0,1-1 0,-1 1 0,0 0 0,1-2 0,3-13 0,-5 13 0,-2 6 0,-5 7-64,0 12-295,-6 14-1010,4-13-2535,0-7-7551</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7.113"/>
    </inkml:context>
    <inkml:brush xml:id="br0">
      <inkml:brushProperty name="width" value="0.05" units="cm"/>
      <inkml:brushProperty name="height" value="0.05" units="cm"/>
    </inkml:brush>
  </inkml:definitions>
  <inkml:trace contextRef="#ctx0" brushRef="#br0">16 122 13440,'0'0'2837,"-2"-5"-2496,0 1-301,0-2 57,0 1-1,0-1 1,0 0-1,1 0 1,-1-11-1,2 15-76,0 1 0,0 0-1,0 0 1,0 0 0,0-1 0,0 1-1,1 0 1,-1 0 0,0 0 0,1-1-1,-1 1 1,1 0 0,-1 0 0,1 0 0,0 0-1,-1 0 1,1 0 0,0 0 0,0 0-1,0 1 1,0-1 0,0 0 0,0 0-1,0 1 1,0-1 0,0 0 0,0 1-1,0-1 1,0 1 0,0-1 0,0 1 0,1 0-1,-1 0 1,0-1 0,0 1 0,0 0-1,1 0 1,-1 0 0,0 0 0,2 1-1,14-1 126,1 2-1,-1 0 0,0 1 1,27 9-1,69 29 300,-62-21-223,-8-4-93,159 67 496,-179-71-491,0 0 1,-1 2-1,-1 0 0,0 1 1,-1 2-1,25 25 0,-45-41-117,1-1 0,0 1-1,-1-1 1,1 1 0,-1 0-1,0-1 1,1 1 0,-1 0 0,1 0-1,-1-1 1,0 1 0,0 0-1,1 0 1,-1 0 0,0-1-1,0 1 1,0 0 0,0 0-1,0 0 1,0-1 0,0 1-1,0 0 1,0 0 0,0 0 0,-1 0-1,1 0-7,-1-1 0,0 1 0,1-1 0,-1 1 0,0-1 0,1 1 0,-1-1 0,0 0 0,1 1-1,-1-1 1,0 0 0,0 0 0,0 1 0,1-1 0,-1 0 0,0 0 0,0 0 0,0 0 0,1 0 0,-1 0 0,0 0-1,0 0 1,0-1 0,1 1 0,-1 0 0,0 0 0,0-1 0,1 1 0,-1 0 0,0-1 0,0 0 0,-39-18 71,0-2 1,-43-31-1,22 14-83,-284-189 4,340 222 0,7 3 0,6 3 0,38 21 0,69 42 0,-99-54 0,124 87 235,13 8-4395,-98-70-8042</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40.855"/>
    </inkml:context>
    <inkml:brush xml:id="br0">
      <inkml:brushProperty name="width" value="0.05" units="cm"/>
      <inkml:brushProperty name="height" value="0.05" units="cm"/>
    </inkml:brush>
  </inkml:definitions>
  <inkml:trace contextRef="#ctx0" brushRef="#br0">97 257 11904,'0'0'896,"0"-6"-534,0-7-211,1 0-1,0 0 0,4-17 1,-4 25-99,1 0 0,-1 0 0,1 0 0,0 0 1,1 0-1,-1 0 0,1 1 0,0-1 0,0 1 1,0-1-1,0 1 0,6-5 0,1 0 96,26-21 248,-35 30-382,-1-1 0,1 1 1,0-1-1,-1 1 0,1-1 1,0 1-1,0 0 0,-1-1 1,1 1-1,0 0 0,0 0 1,0-1-1,0 1 0,-1 0 0,1 0 1,0 0-1,0 0 0,0 0 1,0 0-1,-1 0 0,1 0 1,0 1-1,0-1 0,0 0 1,-1 0-1,1 1 0,0-1 1,0 1-1,-1-1 0,1 0 0,0 1 1,0-1-1,-1 1 0,1 0 1,-1-1-1,1 1 0,-1-1 1,1 1-1,-1 0 0,1-1 1,-1 1-1,1 0 0,-1 1 1,2 3 45,0 0 0,-1 0 0,1 0 0,-1 1 0,-1-1 1,1 1-1,-1-1 0,0 0 0,0 1 0,0-1 1,-1 1-1,0-1 0,0 0 0,-1 0 0,1 1 1,-1-1-1,0 0 0,0 0 0,-1 0 0,-4 6 1,5-8-29,0 0 1,0 0-1,-1-1 1,1 1-1,-1 0 1,1-1-1,-1 0 1,0 1-1,0-1 1,0-1-1,-1 1 1,1 0-1,0-1 1,-1 1-1,1-1 1,-1 0-1,1 0 0,-1-1 1,1 1-1,-1-1 1,0 1-1,1-1 1,-1 0-1,0-1 1,1 1-1,-1 0 1,0-1-1,1 0 1,-1 0-1,1 0 1,-5-2-1,2 0-18,0 0-1,-1 0 0,1-1 0,1 0 0,-1 0 1,0 0-1,1 0 0,0-1 0,0 0 0,0 0 0,1 0 1,0-1-1,0 0 0,0 0 0,0 0 0,-3-9 0,5 10-5,0-1 0,1 1-1,0-1 1,0 1 0,0-1-1,1 1 1,0-1-1,0 0 1,0 1 0,0-1-1,1 1 1,0-1-1,1 1 1,-1-1 0,1 1-1,0 0 1,0 0 0,0 0-1,1 0 1,6-9-1,-8 12-7,1 0 0,-1 0 0,1 1 0,0-1 0,0 1 0,0-1 0,-1 1 0,1 0 0,0 0 0,1 0 0,-1 0 0,0 0 0,0 0 0,0 1 0,0-1 0,1 1 0,-1-1 0,0 1 0,1 0 0,-1 0 0,0 0 0,1 0 0,-1 0 0,0 0 0,0 1 0,1-1 0,-1 1 0,0 0 0,4 1 0,-2 0 0,0-1 0,0 1 0,-1 0 0,1 0 0,-1 1 0,1-1 0,-1 1 0,0-1 0,1 1 0,-1 0 0,-1 1 0,1-1 0,0 0 0,-1 1 0,4 5 0,-3 3 24,0-1-1,0 0 1,-1 1-1,0-1 1,-1 1-1,-1 0 1,0-1-1,0 1 1,-4 20-1,4-31-20,0 0 0,0 0 0,-1 1 0,1-1 0,0 0 0,-1 0 0,1 0 0,-1 0 0,1 0 0,-1 0 0,0 0 0,1 0 0,-1 0 0,0 0 0,0 0 0,1 0 0,-1 0 0,0-1 0,0 1 0,0 0 0,0-1 0,0 1 0,0 0 0,0-1 0,-1 1 0,0-1 0,0 0 6,1 0-1,-1 0 0,1-1 0,-1 1 0,1 0 0,-1-1 0,1 0 0,-1 1 0,1-1 0,-1 0 0,1 0 0,0 0 0,-1 0 1,1 0-1,0 0 0,-2-2 0,-2-2 12,1 0 1,-1-1 0,1 1 0,0-1-1,1 0 1,0 0 0,0 0 0,-3-8-1,5 10-28,1 1-1,0-1 0,-1 0 0,1 0 0,1 1 0,-1-1 0,0 0 0,1 0 0,0 1 1,0-1-1,0 1 0,0-1 0,1 1 0,-1-1 0,1 1 0,0 0 0,0-1 0,0 1 1,0 0-1,3-2 0,-3 3 3,-1 1 0,1-1 0,-1 1-1,1-1 1,0 1 0,-1 0 0,1 0 0,0 0 0,0 0 0,0 0 0,0 0 0,0 0 0,0 1 0,0-1 0,0 1 0,0-1 0,0 1-1,0 0 1,0 0 0,0 0 0,1 0 0,-1 0 0,0 1 0,0-1 0,0 0 0,0 1 0,0 0 0,0-1 0,0 1 0,0 0-1,0 0 1,-1 0 0,1 0 0,0 1 0,3 1 0,-3 1 1,1-1 0,-1 0 0,1 0 0,-1 1 0,0 0 0,0-1 0,-1 1 0,1 0 1,-1 0-1,0 0 0,0 0 0,0 0 0,1 4 0,-1 4-5,0 0 1,0 1 0,-1 13-1,-7 28 10,6-50 0,0 1 0,0-1 0,0 0 0,-1 0 0,1 0 0,-1 0 0,0 0 0,0-1 0,0 1 0,-4 4 0,5-7-2,1-1 0,-1 0-1,0 1 1,1-1 0,-1 0-1,1 0 1,-1 0 0,1 1-1,-1-1 1,0 0 0,1 0-1,-1 0 1,1 0 0,-1 0-1,0 0 1,1 0-1,-1 0 1,1-1 0,-1 1-1,1 0 1,-1 0 0,0 0-1,1-1 1,-1 1 0,1 0-1,-1 0 1,1-1 0,-1 1-1,1-1 1,-1 1 0,1 0-1,0-1 1,-1 1-1,1-1 1,0 1 0,-1-1-1,1 0 1,-18-24-325,15 21 189,-35-54-3574,20 28-5845</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10.574"/>
    </inkml:context>
    <inkml:brush xml:id="br0">
      <inkml:brushProperty name="width" value="0.05" units="cm"/>
      <inkml:brushProperty name="height" value="0.05" units="cm"/>
      <inkml:brushProperty name="color" value="#722E04"/>
    </inkml:brush>
  </inkml:definitions>
  <inkml:trace contextRef="#ctx0" brushRef="#br0">16 977 4608,'29'2'-27,"-1"-1"1,1-1-1,47-7 0,-34 5 698,0 1-1,0 2 0,42 7 1,61 2 1063,-46-9-921,-14 1-110,111-12 0,-78 0-74,142 8 1,89-7 415,-246-3-854,139-10 331,-193 20-333,0 3 0,94 12 0,3 7 333,222 2 1,-122-2-47,24 0-56,434 1 348,-382-23-697,-15 0-36,-165 11-35,278-20 0,-189-2 102,-142 11-14,110-16 0,-154 7-36,0-2 0,0-2 0,73-35 0,-45 18-26,-52 23 0,0-1 0,0 0-1,0-2 1,24-18-1,-43 28-25,0-1 0,1 1 0,-1-1 0,0 0 0,0 0 0,-1 1 0,1-1 0,-1 0 0,1 0 0,-1-1 0,0 1 0,0 0 0,0 0 0,-1-1 0,1 1 0,-1 0 0,0-1 0,0 1 0,0-4 0,-1-8 0,-1 1 0,0-1 0,-5-14 0,3 14 0,-3-18 16,5 18 0,-1 1 0,-1-1 0,0 0 0,-1 1 0,-1 0 0,-8-15 0,-25-44-16,27 49 0,-25-40 0,31 56 0,0 0 0,-1 1 0,0 0 0,0 0 0,0 0 0,-1 1 0,0 0 0,-13-7 0,-51-22 0,-2 4 0,-147-41 0,114 39 0,70 24 0,1 2 0,-1 1 0,0 2 0,-66 0 0,50 3 0,-96-2 0,-268-20 0,399 21 0,-65-5 0,76 7 0,7 0 0,0-1 0,0 1 0,0 0 0,1 0 0,-1 0 0,0 0 0,0 0 0,0 0 0,0 0 0,0 0 0,0 0 0,0 0 0,0 0 0,1 0 0,-1-1 0,0 1 0,0 0 0,0 0 0,0 0 0,0 0 0,0 0 0,0 0 0,0 0 0,0-1 0,0 1 0,0 0 0,0 0 0,0 0 0,0 0 0,0 0 0,0 0 0,0-1 0,0 1 0,0 0 0,0 0 0,0 0 0,0 0 0,0 0 0,0 0 0,0 0 0,0-1 0,0 1 0,0 0 0,0 0 0,0 0 0,0 0 0,-1 0 0,1 0 0,0 0 0,0 0 0,0-1 0,0 1 0,0 0 0,0 0 0,0 0 0,0 0 0,-1 0 0,1 0 0,0 0 0,0 0 0,0 0 0,0 0 0,0 0 0,0 0 0,-1 0 0,1 0 0,0 0 0,0 0 0,0 0 0,6-4 0,8 2 0,1 0 0,-1 0 0,0 1 0,0 1 0,1 0 0,-1 1 0,16 4 0,9-2 0,453 24 0,-462-25 0,-1 2 0,0 0 0,-1 2 0,36 12 0,106 48 0,16 6 0,-164-66 0,-1 2 0,1 0 0,-1 2 0,32 19 0,-41-21 0,-1 1 0,0 0 0,0 0 0,-1 1 0,0 1 0,-1-1 0,0 2 0,13 21 0,-1 5 0,-3-5 0,2-2 0,31 41 0,-35-52 0,0 1 0,16 29 0,-27-42 0,-1 1 0,0 0 0,0 0 0,0 0 0,-1 0 0,-1 1 0,1-1 0,-2 1 0,2 12 0,-3-14 0,0-7 0,-1 1 0,1 0 0,0 0 0,-1-1 0,1 1 0,-1 0 0,1-1 0,-1 1 0,0-1 0,0 1 0,0-1 0,0 1 0,0-1 0,0 1 0,0-1 0,0 0 0,0 1 0,-1-1 0,1 0 0,0 0 0,-1 0 0,-1 1 0,-31 11 0,31-12 0,-45 12 58,-1-3 0,-91 8 0,-104-9 253,62-4-177,-459 24 15,-115-26 107,156-13-256,474 11 18,-245-8 114,24 2 3,14 0-36,203-7-99,-81-4 0,126 17 0,1 0 0,-128-13 0,157 7 0,-105 4 0,67 3 0,-178 4 0,-167-4 0,268 0 0,57 2 0,76-7 0,30 2 0,0 0 0,-1 1 0,1 0 0,0 0 0,-1 0 0,1 1 0,-11 2 0,-42 7 0,61-9 0,-1 0 0,1-1 0,0 1 0,0 0 0,0-1 0,0 1 0,-1 0 0,1-1 0,0 1 0,0-1 0,0 0 0,0 1 0,0-1 0,0 0 0,0 0 0,0 0 0,1 1 0,0-1 0,53 0 0,85-9 0,0 0 0,99 13 0,75-2 0,38 5 43,-51 1 21,-118-12-52,382 5 275,-290 1-76,-7 0-38,263 11 339,-428-14-395,149 16 0,-126 9-117,-8-1 0,258-3 117,-292-19-106,50 4-14,-35 0 15,160-13 1,-229 3 25,0-2 1,32-11-1,-32 9-42,57-10-1,-22 9 25,-6 2 34,83-3 0,-116 10-31,0-2 0,40-9 0,-37 6 7,51-4-1,-42 9-3,1-2 0,-1-1-1,0-2 1,44-13-1,-78 18-25,0-1 0,0 0 0,0 0 0,0 0 0,0 0 0,0-1 0,0 0 0,4-4 0,-6 6 0,-1 0 0,0 0 0,0 0 0,0-1 0,0 1 0,0 0 0,0-1 0,0 1 0,-1 0 0,1-1 0,0 1 0,-1-1 0,1 1 0,-1-1 0,0 1 0,1-1 0,-1 0 0,0 1 0,0-1 0,0 1 0,0-1 0,0 0 0,0 1 0,-1-1 0,1 1 0,0-1 0,-1 1 0,0-3 0,-23-55 0,20 45 0,-1 0 0,-1 1 0,0-1 0,-11-16 0,-12-8 0,-1 1 0,-2 2 0,-2 1 0,-1 1 0,-1 2 0,-2 1 0,-1 3 0,-1 1 0,-66-32 0,76 45 0,-1 2 0,0 0 0,-56-10 0,-100-5 0,-21-4 0,52-3 0,-308-73 0,432 99 0,-2-1 0,34 8 0,1 0 0,-1 0 0,0 0 0,0 1 0,0-1 0,0 0 0,0 0 0,0 0 0,0 0 0,0 0 0,0 0 0,0 0 0,1 0 0,-1 0 0,0 0 0,0 0 0,0 0 0,0 0 0,0 0 0,0 0 0,0 0 0,0 0 0,0 0 0,1 0 0,-1-1 0,0 1 0,0 0 0,0 0 0,0 0 0,0 0 0,0 0 0,0 0 0,0 0 0,0 0 0,0 0 0,0 0 0,0 0 0,0 0 0,1 0 0,-1-1 0,0 1 0,0 0 0,0 0 0,0 0 0,0 0 0,0 0 0,0 0 0,0 0 0,0 0 0,0 0 0,0-1 0,0 1 0,0 0 0,0 0 0,0 0 0,0 0 0,0 0 0,0 0 0,26-1 0,279 27 0,-235-17 0,-10-2 0,272 25 0,-231-24 0,136 26 0,95 41 0,-300-65 0,1 0 0,-1 2 0,-1 2 0,0 0 0,-1 2 0,-1 2 0,-1 0 0,0 2 0,-1 1 0,36 37 0,-44-36 0,-1 0 0,-1 2 0,-1 0 0,-1 0 0,15 35 0,-4 9 0,-25-64 0,0 0 0,0 1 0,0-1 0,0 1 0,-1-1 0,1 1 0,-1 0 0,0-1 0,-1 1 0,1-1 0,-1 1 0,0-1 0,-1 6 0,-2-5 0,0-1 0,-1 1 0,1 0 0,-1-1 0,0 0 0,0 0 0,-1-1 0,1 1 0,-1-1 0,-11 4 0,-5 5 0,-16 9 0,-1 0 0,-1-3 0,-1-1 0,-55 15 0,-48 0 0,0-7 0,-2-6 0,0-6 0,-223-9 0,134-25 0,38 1 0,175 18 0,-361-18 0,-7 27 0,298 3 0,-56 4 0,-218-24 0,49-2 0,-68-12 0,-5 0 0,151 30 0,-246 39 0,-343 29 0,775-73 0,0 2 0,-1-4 0,-69-8 0,46 4 4,58 6-21,0-2 0,0-1 0,-19-4 0,43 6-1503,17 2 64,-13-1-325,19 3-9781</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14.192"/>
    </inkml:context>
    <inkml:brush xml:id="br0">
      <inkml:brushProperty name="width" value="0.05" units="cm"/>
      <inkml:brushProperty name="height" value="0.05" units="cm"/>
      <inkml:brushProperty name="color" value="#722E04"/>
    </inkml:brush>
  </inkml:definitions>
  <inkml:trace contextRef="#ctx0" brushRef="#br0">1042 72 4608,'47'5'53,"80"6"2176,-115-9-1346,-13 2 436,0-3-1223,0 0 0,-1 0-1,1-1 1,-1 1-1,1-1 1,-1 1 0,1-1-1,-1 1 1,0-1-1,1 0 1,-4 0 0,-712 53 2420,335-14-1854,278-36 512,101-5-1011,10-5-92,10-4-28,7 2-7,0 0 1,1 2-1,46-9 1,81-1 146,-76 10-149,401-47-34,-131 29 0,-258 32 0,-60-4 0,39 0 0,24-11 186,-77 4-48,-59 5-57,-83-3 77,86-1-97,-1 3 0,-59 6 0,14 6-5,1-4-1,-1-3 1,0-4-1,-143-18 1,208 14-52,-298-30 397,696 27-167,-183 5-138,206 3 192,-310 3-288,-236 1 173,56-1-68,-347 47-11,318-35-124,98-13-248,-41 6 120,24 6-3139,27-8-6111</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41.796"/>
    </inkml:context>
    <inkml:brush xml:id="br0">
      <inkml:brushProperty name="width" value="0.1" units="cm"/>
      <inkml:brushProperty name="height" value="0.6" units="cm"/>
      <inkml:brushProperty name="color" value="#996600"/>
      <inkml:brushProperty name="inkEffects" value="pencil"/>
    </inkml:brush>
  </inkml:definitions>
  <inkml:trace contextRef="#ctx0" brushRef="#br0">789 1460 128,'0'0'0,"0"0"0,0 0 0,0 0 768,0 0-512,0 0 384,0 0 128,0 0-128,0 0 0,3-11 0,3-10 0,4-12-256,3-9 128,1-7-128,2-5 0,-1-1-128,-2-1 128,-3 0 0,-2 2 0,2 1-128,0 4 0,1 3-128,0 5 0,-1 4 0,-2 4 0,-2 4 0,-1 7 128,-3 6-128,-3 9 128,-5 11-128,-5 11 128,-4 11-128,-2 12 128,-2 11-128,0 11 128,-1 9-128,0 6 128,-1 3-128,-1 2 128,-1 0-128,-1-4 128,0-6-128,3-9 0,3-11 0,5-15 0,5-15 0,7-15 0,4-16-128,5-14 128,3-14-128,2-11 128,2-11-128,0-8 128,0-7-128,1-4 128,-2 1-128,0 3 0,-2 8 0,-1 9 0,-2 8 0,-1 9 0,-1 5 0,0 8 0,-1 6 0,-1 8 0,-2 10 0,-3 14 128,-2 13 0,-4 13 0,-4 15 0,-3 12 128,-2 10-128,-2 7 128,-3 3-128,0-1 128,-2-2-128,2-6 128,1-8-128,3-10 0,3-12-128,5-13 128,5-17-128,5-18 128,5-19-128,4-17 128,3-14-128,2-11 0,0-4 0,-1-1 0,-2 3 0,-2 5 0,-2 6 0,-3 7 0,-1 7 0,0 7 0,-1 7 0,0 6 0,0 6 0,-1 11 0,-3 13 0,-4 15 0,-3 16 0,-4 15 0,-4 11 0,-3 9 128,-4 2-128,-2 2 128,0-3-128,0-6 0,2-7 0,4-9 127,4-11-127,5-12 128,3-14-128,4-13 0,4-17 0,6-18 0,6-19 0,5-17 0,4-17 0,3-10 0,1-6 0,-1 2 0,-3 8 0,-4 11 0,-2 13 0,-5 15 0,-2 13 0,-4 12 0,-1 10 0,-3 11 0,-2 12 0,-3 13 0,-3 14 0,-3 14 0,-2 16 0,-4 11 0,-4 11 0,-6 5 0,-4 0 0,-2-1 0,-1-5 0,1-7 0,2-9 0,3-11 0,5-11 0,3-11 0,5-11 0,6-11 0,6-13 0,7-12 0,5-13 0,6-11 0,5-13 0,3-10 0,1-10 0,1-6 0,-2-5 0,-2 0 0,-2 5 0,-5 8 0,-3 11 0,-4 11 0,-4 12 0,-1 12 0,-4 9 0,-2 11 0,-1 14 0,-4 15 0,-3 14 0,-6 15 0,-6 11 0,-6 11 0,-6 6 0,-2 5 0,-2 2 0,1-3 0,2-6 0,4-10 0,6-11 0,6-14 0,7-16 0,9-18 128,8-20-128,10-20 128,10-18-128,8-16 128,7-14-128,2-10 0,-1-8 0,-2 0 0,-5 4 0,-5 7 0,-5 7 0,-3 9 0,-4 5 0,-1 5 0,-3 5 0,0 4 0,-1 5 0,0 3 0,0 6 0,-1 4 0,-2 8 0,-2 6 0,-3 8 0,-2 10 0,-3 8 0,-3 9 0,-3 9 0,-3 10 0,-2 10 0,-3 11 0,-1 10 0,-2 8 0,-1 5 0,-2 3 0,-5 0 0,-2-3 0,-1-6 0,-1-9 0,1-8 0,2-12 0,4-9 0,6-13 0,6-12 0,7-14 0,7-15 0,8-15 0,9-14 0,5-15 0,7-11 0,2-10 0,0-4 0,-2 1 0,-4 6 0,-5 7 0,-4 11 0,-3 8 0,-4 8 0,-1 6 0,-2 4 0,0 5 0,1 2 0,0 5 0,0 4 0,-2 4 0,-2 5 0,-3 7 0,-3 9 0,-4 10 0,-2 9 0,-4 9 0,-2 10 0,-2 11 0,0 9 0,-1 8 0,-1 7 0,-1 3 0,-2 3 0,-2-2 0,1-7 0,0-8 0,2-12 0,2-11 0,3-12 0,4-14 0,4-17 0,6-17 0,6-16 0,4-17 0,6-17 0,4-15 0,3-13 0,1-7 0,1-3-128,-1 2 128,-2 8-128,-2 11 128,-2 12-128,-2 11 128,1 9-128,2 8 128,2 6-127,1 4 127,0 5-128,-1 3 128,-1 6-128,-3 4 128,-3 4-128,-4 5 128,-4 6-128,-4 7 128,-5 5 0,-4 8 0,-5 9 0,-5 11 0,-4 10 0,-5 13 0,-3 13 0,-1 12 0,-1 10 0,1 6 0,0 3 0,1-3 0,3-8 0,3-11 0,3-14 0,3-16 0,4-16 0,4-18 0,4-24 0,5-20 0,6-22 0,4-20 0,4-19 0,6-17 0,6-14 0,7-14 0,9-11 0,7-6 0,3 1-128,0 9 128,-1 14-128,-6 19 128,-7 26-128,-10 23 128,-9 22-128,-8 22 128,-7 19-128,-8 17 128,-8 15 0,-7 13 0,-9 13 0,-5 12 0,-6 14 0,-3 15 0,-5 17 0,-1 11 128,0 7-128,3-2 128,5-9 0,6-15 0,8-24-128,7-22 128,6-21-128,5-18 128,4-16-128,3-18 128,5-17-128,3-20 128,6-20-128,7-20 0,7-22 0,12-24 0,15-24 0,13-14 0,11-4 0,5 7 0,0 17 0,-6 20 0,-13 24-128,-14 23 128,-15 23-128,-13 22 128,-10 22-128,-10 20 128,-9 17 0,-9 17 0,-10 13 0,-8 13 0,-9 12 0,-9 16 0,-9 19 0,-7 15 0,-5 11 0,0 1 0,3-9 0,9-14 0,11-22 0,13-22 128,11-21-128,10-21 128,9-21-128,6-21 128,7-23-128,7-23 0,8-24 0,11-26 0,14-27 0,12-21 0,11-12 0,7-1 0,1 9 0,-6 19 0,-12 26 0,-13 26 0,-13 25 0,-12 22 0,-10 16 0,-11 16 0,-11 14 0,-13 15 0,-11 16 0,-10 15 0,-8 17 0,-8 21 0,-9 24 0,-5 19 0,-2 11 0,2 1 0,6-5 0,9-17 128,13-24-128,12-26 127,12-25-127,12-25 128,8-23-128,10-25 128,7-25-128,7-26 0,10-24 0,13-26 0,17-31 0,16-19 0,15-12 0,8-2 0,2 6 0,-8 16 0,-11 21 0,-15 26 0,-18 30 0,-15 26 0,-14 27-128,-11 25 128,-11 25 0,-9 23 0,-10 20 0,-10 22 0,-11 23 0,-11 22 0,-11 18 0,-8 13 0,-5 7 0,-1 0 0,2-4 0,4-9 0,11-12 0,10-17 0,13-17 0,12-23 0,10-25 0,9-24 128,7-26-128,7-26 0,9-24 0,8-24 128,11-21-128,13-23 0,17-25 0,11-18 0,8-9 0,1 1 0,-5 13 0,-11 18 0,-12 24 0,-14 24 0,-14 22-128,-9 19 128,-9 14-128,-6 14 128,-3 13-128,-5 14 128,-3 17 0,-3 18 0,-3 19 0,-4 17 0,-6 15 0,-8 15 0,-11 15 0,-11 11 0,-8 5 0,-4-3 0,0-12 0,8-19 0,10-25 0,13-25 0,13-26 0,11-25 128,11-29-128,11-27 128,13-25-128,14-29 128,11-32-128,9-23 128,4-17-128,0-6 0,-3 3 0,-3 11 0,-2 15 0,-4 20 0,-5 23 0,-7 22 0,-7 22 0,-6 21 0,-7 19 0,-8 18 0,-7 17 0,-8 18 0,-11 16 0,-7 17 0,-8 15 0,-5 21 128,-7 26-128,-3 23 128,-3 16 0,-1 10 0,0 1 0,1-5 0,6-13-128,6-20 128,9-25-128,7-27 128,8-27-128,7-28 128,5-27-128,7-27 128,4-25-128,5-23 128,5-21-128,4-22 128,5-23-128,3-16 0,0-9 0,0 4 0,-3 13 0,-2 21 0,-5 24 0,-3 24 0,-4 21 0,-5 19 0,-3 13 0,-3 15 0,-5 15 0,-7 19 0,-6 21 0,-5 19 0,-6 19 0,-2 19 0,-5 23 0,-2 17 0,0 9 0,2 1 128,3-7-128,5-18 128,5-25-128,5-26 0,5-25 0,3-23 128,5-22-128,3-24 0,4-25 0,4-25 0,4-23 0,5-22 0,10-23 0,4-7 0,0 6 0,-2 13 0,-6 20 0,-4 19 0,-5 17 0,-5 15 0,-5 13 0,-3 11 0,-2 9 0,-3 13 0,-3 16 0,-3 16 0,-4 19 0,-5 17 0,-5 19 0,-5 20 0,-4 24 0,-3 19 0,0 9 0,2 2 0,4-7 0,5-15 0,5-26 0,7-27 0,5-29 0,5-28 0,5-29 0,7-27 0,6-27-128,7-28 128,8-30-128,6-22 0,6-15-128,3-2 128,1 7 0,-2 15 0,-7 21 0,-8 21 0,-8 22 0,-8 21 0,-9 20 0,-7 18 0,-8 20 0,-8 18 128,-6 19-128,-4 16 128,-3 17 0,-3 20 0,-3 24 0,0 21 0,0 17 0,3 12 0,3 5 0,4-2 0,5-13 0,5-19 128,4-27-128,4-28 0,5-31 0,4-28 128,4-27-128,5-24 128,3-24-128,5-20 128,3-20-128,5-21 0,8-25 0,5-20 0,2-15-128,0-7 128,-4 3-128,-5 14 128,-10 26-128,-8 29 128,-10 26-128,-6 23 128,-5 18-128,-6 18 128,-7 15-128,-4 16 128,-5 19 0,-3 19 0,-1 20 0,1 25 0,0 29 0,3 23 0,4 18 0,4 11 0,3-1 0,4-6 0,2-10 0,1-14 0,3-17 0,3-21 0,2-26 0,3-25 0,3-26 0,3-24 0,4-22-128,4-20 128,6-18-255,4-13-1,4-11-128,1-8 0,0-6 0,-3-5 0,-4-4-128,-3-4 128,-4-1 0,-3-2 0,-1 2 0,0 4 128,0 7 0,-1 11 0,-2 13 0,-3 15 128,-3 17 0,-4 18 0,-4 20 0,-4 20 0,-3 20 128,-2 20 0,-2 19 0,-3 22 0,-1 21 0,-3 17 128,-2 11 0,-2 7 0,1 5 0,2-1 128,2-8 0,2-11 0,0-12 128,2-13 0,0-13-128,1-14 128,2-18-128,2-15 0,2-18 0,3-15 0,2-17-128,4-19 128,1-22-128,3-20 128,3-21-128,1-22 128,2-20-128,1-20 0,4-22 0,0-13 0,-1-1 0,-2 12 0,-4 26-128,-2 29 127,-4 29-127,-2 25 0,2 22 0,1 19 0,2 18 0,2 20 128,-2 21-128,-3 28 128,-6 35 0,-6 30 0,-7 26 0,-5 17 0,-2 11 0,-1-1 0,2-11 0,3-17 0,3-25 0,3-27 0,3-31 0,3-30 0,3-25-128,3-24 128,3-22-128,1-22 128,2-22-128,1-19 128,1-20-128,3-22 128,6-25-128,6-18 0,5-11 0,3 2 0,1 12 0,-3 23 0,-6 30 0,-5 29 0,-6 26 0,-6 25 0,-7 21 0,-6 24 0,-5 24 0,-5 22 0,-4 22 0,-3 24 0,-3 28 0,0 21 0,1 16 0,3 5 0,3-3 0,4-14 0,4-22 0,3-27 0,3-28 0,3-25 0,3-20 0,0-17 0,1-12 0,1-7 128,-2-7-128,-1-9 128,-1-12-128,2-16 0,3-19 0,5-19 0,6-22 0,7-23 0,10-24 0,6-13 0,6-4 0,-2 14 0,-4 24 0,-7 32 0,-6 34 0,-8 36 0,-8 36 0,-7 42 0,-8 42 0,-4 34 0,-4 22 0,-2 12 0,0 0 0,2-6 0,1-14 0,3-20 0,1-24 0,4-25 0,1-22 0,1-18 0,2-15 0,-1-15 0,0-15 0,-1-16 0,0-15 0,0-15 128,3-17-128,2-18 0,4-16 0,5-13 0,4-8 0,4 2 0,-1 7 0,1 14 0,-1 20 0,-3 25 0,-5 28 0,-6 33 0,-7 33-128,-8 36 128,-7 38 0,-6 29 0,-2 21 0,1 9 0,2 0 0,3-7 0,5-16 0,3-23 0,3-26 0,4-26 0,2-23 0,2-22 128,-1-21-128,0-22 128,-2-25-128,-1-23 0,-1-24 0,-2-25 0,1-29 0,2-22 0,2-13 0,3-2 0,2 9 0,1 22 0,0 28 0,-1 30 0,-1 25 0,-2 26 0,-4 24 0,-2 27 0,-3 28 0,-3 25 0,-3 23 0,-3 26 0,-3 27 0,-1 20 0,1 15 0,4 3 0,3-10 0,4-19 0,5-28 0,2-31 0,3-32 0,2-32 0,2-34 0,1-31 0,1-28 0,1-29 0,2-32 0,4-27 0,5-22 0,4-13 0,5-1 0,2 11 0,-1 21 0,-3 29 0,-5 33 0,-6 33 0,-6 36 0,-6 36 0,-6 38 0,-8 41 0,-7 43 0,-6 36 0,-1 30 0,-1 17 0,4 5 0,3-7 0,5-20 0,6-29 0,3-35 0,4-36 0,2-36 0,2-34 0,2-33 0,-1-34 0,-1-32 0,0-35 0,1-36 0,0-32 0,1-27 0,3-15 0,2-7 0,4 4 0,2 14 0,2 22 0,1 28 0,0 36 0,-4 40 0,-8 48 0,-7 54 0,-8 52 0,-5 50 0,-2 39 0,-2 30 0,1 19 0,1 11 0,4-2 0,2-12 0,2-23 0,3-30 0,3-36 0,2-37 0,2-37 0,2-39 0,1-40 0,1-43 0,2-38 128,1-33-128,1-29 0,0-25 0,2-18 0,2-11 0,2-3 0,3 6 0,1 18 0,-1 31 0,-2 34 0,-4 38 0,-6 45 0,-6 51 0,-8 53 0,-7 57 0,-5 48 0,-4 44 0,-4 29 0,0 19 0,0 4 0,5-8 0,4-19 0,5-29 0,5-34 0,3-39 0,4-41 0,2-46 0,2-39 0,2-33 0,3-34 0,4-34 0,2-33 0,3-27 0,2-24 0,2-20 0,1-8 0,2 2 0,-1 16 0,-2 31 0,-5 41 0,-4 48 0,-7 59 0,-7 63 0,-8 62 0,-8 55 0,-7 43 0,-6 33 0,-3 20 0,2 9 0,5-4 0,6-13 0,6-25 0,5-35 0,4-38 0,4-38 0,2-37 0,0-36 0,0-35 0,1-35 0,1-37 128,4-40-128,4-39 0,6-34 0,4-23 0,6-11 0,3 3 0,0 16 0,-1 29 0,-4 38 0,-7 50 0,-8 56 0,-8 59 0,-9 56 0,-8 52 0,-9 47 0,-5 32 0,-2 21 0,2 6 0,2-8 0,5-21 0,5-32 0,5-37 0,6-40 0,3-40 0,4-39 0,0-43 128,1-46-128,2-43 128,1-38-128,4-31 0,5-26 0,5-15 0,7-8 0,4 10 0,-2 23 0,-3 35 0,-7 42 0,-7 44 0,-7 49 0,-10 52 0,-11 56-128,-8 51 128,-7 43 0,-4 31 0,-1 17 0,3 1 0,5-12 0,6-23 0,5-30 0,7-36 0,4-37 0,3-39 0,4-41 0,-1-42 0,1-45 0,-1-38 128,1-34-128,2-26 0,3-20 0,1-6 0,4 6 0,3 20 0,0 30 0,-1 35 0,-4 39 0,-3 42 0,-6 44 0,-5 47 0,-5 51 0,-6 41 0,-4 30 0,-3 18 0,0 7 0,2-7 0,4-17 0,4-26 0,6-33 0,3-34 0,3-34 0,2-34 128,2-35-128,0-33 128,0-31-128,-1-33 128,1-33-128,-1-28 0,1-18 0,1-9 0,2 3 0,2 14 0,3 26 0,-1 31 0,1 34 0,-2 39 0,-3 41 0,-4 50 0,-4 54 0,-2 48 0,-4 40 0,1 27 0,-1 14 0,2 1 0,0-12 0,2-24 0,2-32 0,1-40 0,2-42 0,0-41 0,3-42 0,2-41 0,0-43 0,1-37 0,1-33 0,1-25 0,1-16 0,1-5 0,2 5 0,1 18 0,0 28 0,-2 33 0,-1 37 0,-3 36 0,-3 33 0,-3 35 0,-3 34 0,-3 37 0,-3 42 0,-2 36 0,-1 30 0,0 18 0,0 3 0,1-11 0,1-24 0,1-32 0,4-35 0,3-38 0,2-37 0,1-38 0,-1-37 0,-1-37 0,3-38 0,1-33 0,5-28 0,3-18 0,2-11 0,1 5 0,0 18 0,-2 29 0,0 35 0,-3 37 0,-4 39 0,-4 38 0,-3 40 0,-6 42 0,-4 45 0,-5 32 0,-2 23 0,-2 9 0,0-4 0,3-12 0,2-23 0,4-27 0,3-31 0,3-32 0,1-28 0,3-30 0,2-30 0,2-28 0,0-25 0,1-28 0,2-30 0,3-24 0,5-16 0,2-5 0,3 4 0,0 19 0,-3 28 0,-4 31 0,-2 30 0,-6 34 0,-6 36 0,-10 41 0,-11 48 0,-9 41 0,-5 37 0,-3 23 0,-2 15 0,0 1 0,3-12 0,4-20 0,4-27 0,6-30 0,6-37 0,7-34 0,4-35 0,4-32 0,3-30 0,2-27 0,4-23 0,4-25 0,6-27 0,6-20 0,6-14 0,3-2 0,2 9 0,-1 22 0,-4 30 0,-5 32 0,-6 32 0,-7 31 0,-6 31 0,-6 30 0,-7 32 0,-5 38 0,-8 43 0,-5 38 0,-4 31 0,0 18 0,0 9 0,5-7 0,5-17 0,7-27 0,6-36 0,5-38 0,4-42 0,3-39 0,1-41 0,0-39 0,1-43 0,2-35 0,1-30 0,3-22 0,5-14 0,3-7 0,4-6 0,4 2 0,3 6 0,2 10 0,3 11 0,0 18 0,-2 19 0,-5 25 0,-5 29 0,-7 31 0,-8 33 0,-8 34 0,-10 35 0,-8 38 0,-10 42 0,-5 34 0,-1 25 0,1 9 0,5-2 0,7-12 0,8-20 0,6-25 0,5-24 0,5-26 0,1-25 0,3-23 0,0-18 0,1-17 0,-1-18 0,0-18 0,-1-19 0,2-21 0,4-22 0,5-26 0,6-30 0,9-23 0,9-15 0,7-6 0,5 3 0,3 10 0,-1 17 0,-3 21 0,-8 21 0,-7 26 0,-10 25 0,-9 27 0,-9 24 0,-10 28 0,-6 28 0,-11 34 0,-12 40 0,-10 34 0,-5 28 0,1 17 0,4 6 0,8-3 0,8-13 0,8-19 0,6-23 0,6-28 0,4-28 0,2-29 0,2-24 0,1-25 0,2-27 0,2-26 0,2-29 0,5-32 0,6-37 0,8-32 0,10-27 0,8-16 0,9-4 0,3 1 0,-2 7-128,-4 11 128,-8 12-128,-7 15 128,-6 17-128,-7 22 128,-6 28-128,-8 30 0,-8 35 0,-13 43 0,-17 51 0,-16 52 128,-14 52-128,-8 44 128,-3 36 0,0 21 0,3 9 0,9 1 0,10-7 0,9-15 0,11-23 0,7-29 0,8-31 0,5-34 0,4-39 0,4-39 0,4-42 0,1-41 0,3-42 0,3-36 0,5-28 0,3-23 0,3-13 0,2-8 0,2-3 0,3 4 0,5 6 0,3 10 128,5 8-128,2 10 0,2 8 0,1 10 0,1 10 0,-2 9 0,-5 6 0,-6 10 0,-8 14 0,-8 15 0,-7 17 0,-7 19 0,-6 24 0,-7 25 0,-7 27 0,-9 32 0,-11 36 0,-8 34 0,-8 31 0,-4 25 0,0 21 0,5 11 0,7 3 0,8-8 0,9-15 0,7-23 0,8-32 0,5-35 0,5-35 0,2-37 0,3-37 0,2-41 0,5-42 0,5-39 0,5-39 0,7-29 0,8-23 0,8-14 0,5-7 0,4 0 0,-1 6 0,-3 10 0,-4 13 0,-6 15 0,-4 16-128,-5 19 128,-4 22 0,-5 25 0,-6 26-128,-5 25 128,-6 26-128,-7 26 128,-8 27-128,-10 34 128,-13 43-128,-11 43 128,-9 46 0,-6 34 0,-1 26 0,3 11 0,5 0 0,8-12 0,9-21 0,8-28 0,7-32 0,8-34 0,7-35 0,5-38 0,5-36 0,3-36 0,4-32 0,3-36 0,6-42 0,8-43 0,9-39 0,12-29 0,12-16 0,7-9 0,0 0 0,-3 7 0,-4 12 0,-6 15 0,-6 20 0,-7 21 0,-8 24 0,-6 30 0,-10 36 0,-8 43 0,-8 51 0,-9 53 0,-7 57 0,-7 51 0,-7 47 0,-6 39 0,-5 27 0,-2 19 0,2 8 0,4-9 0,7-25 0,6-36 128,7-45-128,6-46 128,4-45-128,3-45 128,4-42-128,3-42 128,2-40-128,4-36 0,2-34 0,5-29 128,4-26-128,5-22 0,4-16 0,5-13 0,2-5 0,1 3 0,-1 13 0,-2 26 0,-5 33 0,-6 44 0,-10 52 0,-9 57 0,-11 63 0,-11 61 0,-8 57 0,-9 50 0,-7 44 0,-5 34 0,-3 31 0,4 14 0,7-3 0,10-24 0,11-41 0,9-50 0,10-55 0,5-53 0,2-53 0,2-51 0,0-51 0,2-45 0,4-40 0,5-37 0,2-34 0,3-30 0,1-27 0,6-17 0,6-9 0,7 6 0,5 18 0,-1 31 0,-4 41 0,-9 49 0,-13 56 0,-16 58 0,-18 63 0,-15 60 0,-10 57 0,-10 46 0,-4 35 0,-2 24 0,5 14 0,6 0 0,9-12 0,9-24 0,9-30 0,6-39 0,5-44 0,3-47 128,5-53-128,3-50 128,4-50-128,4-49 128,2-45-128,4-41 0,3-33 0,4-22 0,8-10 0,9 1 0,6 14 0,2 26 0,-2 36 0,-7 43 0,-9 44 0,-12 51 0,-16 58 0,-17 59 0,-14 57 0,-14 54 0,-10 48 0,-5 37 0,-1 24 0,4 10 0,6-7 0,8-21 0,9-34 0,9-42 0,6-45 0,4-52 0,5-53 0,4-55 0,4-56 0,6-49 0,8-45 0,10-40 0,10-38 0,14-25 0,13-16 0,10 6 0,-1 23 0,-7 39 0,-14 48 0,-19 59 0,-19 66 0,-23 66 0,-22 64 0,-18 53 0,-14 45 0,-7 31 0,-3 21 0,2 13 0,7 8 0,9-5 0,12-14 0,10-27 0,10-36 0,7-40 0,5-41 0,5-44 0,5-47 0,5-47 0,6-49 0,8-45 0,7-44 0,11-36 0,12-32 0,11-22 0,8-11 0,3 7 0,-2 26 0,-7 38 0,-12 49 0,-16 61 0,-19 70 0,-21 71 0,-19 72 0,-17 60 0,-13 49 0,-8 37 0,-4 28 0,2 18 0,5 8 0,7-9 0,12-23 0,11-38 0,9-47 0,8-50 0,5-51 0,5-53 0,3-51 0,1-48 128,4-43-128,3-38 128,6-32-128,7-26 128,11-21-128,9-10 128,7 0-128,3 14 128,0 26-128,-3 34 0,-10 38 0,-12 47 0,-18 53 0,-16 59 0,-15 60 0,-12 54 0,-8 45 0,-5 31 0,-1 17 0,4 2 0,4-12 0,7-25 0,9-34 0,8-38 0,6-42 0,8-45 0,6-47 0,7-48 0,9-48 0,10-45 0,7-41 0,9-37 0,4-34 0,3-17 0,-1-2 0,-6 19 0,-7 38-128,-11 51 128,-11 59-128,-12 61 128,-11 64-128,-9 59 128,-9 56 0,-5 47 0,-6 37 0,0 25 0,-1 15 0,3-2 0,7-12 0,6-23 0,5-32 0,5-36 0,4-38 0,4-42 0,5-42 0,3-43 0,2-45 0,4-43 0,4-44 0,2-38 0,4-33 0,3-19 0,0-7 0,-2 12 0,-3 27 0,-5 38 0,-6 42 0,-5 46 0,-4 46 0,-4 48 0,-5 46 0,-4 42 0,-4 39 0,-2 35 0,-2 32 0,0 26 0,0 20 0,2 6 0,2-8 0,2-23 0,1-36 0,3-42 0,1-46 0,2-52 128,3-58-128,5-59 128,2-57-128,5-52 128,4-45-128,4-28 128,4-19-128,1-3 0,0 6 0,-1 21 0,-4 33 0,-4 39 0,-4 40 0,-2 41 0,-3 43 0,-1 42 0,-3 43 0,-1 39 0,-1 36 0,-2 33 0,-2 29 0,-1 23 0,-2 13 0,0 2 0,1-9 0,3-22 0,2-31 0,2-40 0,1-43 0,0-44 0,1-43 0,2-46 0,4-45 0,3-45 0,3-42 0,5-31 0,5-23 0,4-4 0,0 13 0,0 30 0,-5 40-128,-5 50 128,-8 59-128,-8 58 128,-11 58-128,-8 49 128,-4 44 0,-2 32 0,1 22 0,3 9 0,3-4 0,6-15 0,3-25 0,3-32 0,2-36 0,2-39 0,1-39 0,0-37 0,0-34 0,0-35 0,0-35 0,2-29 0,1-25 0,1-15 0,3-11 0,5-3 0,5 2 0,4 12 0,2 23 0,-2 29 0,-4 35 0,-4 42 0,-6 43 0,-8 50 0,-8 52-128,-6 45 128,-2 32 0,1 22 0,1 9 0,4-2 0,4-9 0,4-19 0,7-23 0,3-30 0,3-32 0,-1-35 0,0-39 0,-1-34 0,-1-33 0,0-31 0,0-30 0,-2-23 0,1-14 0,2-6 0,2-1 0,4 5 0,3 3 0,2 10 0,1 14 0,-2 20 0,-3 26 0,-5 31 0,-6 36 0,-7 37 0,-7 35 0,-7 36 0,-5 35 0,-3 26 0,2 13 0,4 1 0,5-10 0,6-20 0,4-28 0,5-28 0,1-27 0,2-28 0,1-27 0,1-27 0,1-28 0,2-25 0,1-23 0,2-27 0,4-29 0,4-22 0,5-12 0,2 3 0,1 14 0,-1 27 0,-5 34 0,-5 34 0,-5 29 0,-6 29 0,-6 27 0,-6 28 0,-6 33 0,-6 38 0,-4 45 0,-3 35 0,1 26 0,3 9 0,7-8 0,6-21 0,8-34 0,3-35 0,4-36 0,0-38 0,0-38 0,-1-35 0,-4-30 0,-3-31 0,-3-31 0,-1-25 0,1-23 0,0-15 128,1-10-128,2 1 128,1 8-128,2 15 0,-2 25 0,-1 28 0,-2 31 0,-3 28 0,-1 24 0,-3 24 0,-4 26 0,-4 28 0,-2 30 0,-2 32 0,0 37 0,2 28 128,4 15-128,5 1 128,4-13-128,5-24 128,3-30-128,1-33 128,2-32-128,-1-30 128,0-31-128,0-28 128,1-28-128,1-31 128,2-38-128,2-34 128,3-30-128,0-17 0,-1-9 0,-2 4 0,-4 17 0,-4 23 0,-4 30 0,-5 29 0,-5 27 0,-3 20 0,-2 15 0,1 11 0,0 8 0,2 5 0,2 7 0,3 8 0,2 11-128,4 16 128,1 20-128,0 22 128,1 25-128,0 27 128,0 30 0,1 21 0,2 14-128,3 0 128,3-8-128,3-16 128,2-22-128,0-26 128,-1-27 0,-2-25 0,-1-20 0,-3-21 0,0-20 0,-2-20 0,0-20 0,-1-21 0,-1-22 0,-1-26 0,2-30 0,1-21 0,2-15 0,-1-1 0,0 10 0,-1 22 0,-1 30 0,-2 32 0,0 29 0,-1 24 0,0 19 0,0 13 0,0 12 0,-2 12 0,-2 17 0,-2 17 0,-3 21 0,-3 26 0,-2 33 0,0 27 0,2 22 0,4 11 0,3-4 0,4-13 0,4-22 0,2-31 0,2-35 0,0-35 0,1-32 0,2-29 0,0-24 0,2-23 0,-1-19 0,0-22 0,-1-22 0,-2-19 0,-1-11 0,-3-2 0,-3 3 0,-1 16 0,-3 23 0,-2 26 0,-2 22 0,-2 20 0,-2 14 0,0 11 0,1 6 0,3 8 0,1 7 0,4 10 0,1 15 0,3 15 0,1 17 0,1 15 0,1 16 0,1 11 0,0 7 0,2 1 0,3-4 0,0-9 0,2-12 0,1-14 0,1-14 0,0-16 0,1-17 0,0-14 0,-2-16 0,0-14 0,-1-14 0,0-12 0,-1-10 0,-2-7 0,-2-9 0,-2-6 0,-3-6 0,-3-3 0,-1 2 0,-2 6 0,-2 9 0,0 10 0,-2 13 0,0 11 0,1 10 0,1 11 0,0 6 0,0 8 0,0 6 0,0 9 0,-1 13 0,-2 14 0,0 18 0,-1 19 0,-3 18 0,1 14 0,2 10 0,4 6 0,7 3 0,7-6 0,5-15 0,4-18 0,2-19 0,-2-19 0,-4-20 0,-3-19 0,-5-21 0,-5-19 0,-6-19 0,-4-15 0,-2-15 0,-2-11 0,0-9 0,1-7 0,0-3 0,0 3 0,1 8 0,1 12 0,0 16 0,1 13 0,2 15 0,-1 11 0,3 11 0,-2 8 0,1 7 0,-2 7 0,-1 9 0,0 11 0,1 11 0,4 9 0,4 10 0,4 6 0,5 4 0,4 0 0,2-3 0,1-7 0,-1-8 0,1-13 0,0-15 0,-1-17 0,-2-20 0,-3-16 0,-5-15 0,-4-11 0,-5-8 0,-4-1 0,-3 3 0,-1 7 0,-1 11 0,0 11 0,2 11 0,1 9 0,1 7 0,0 9 0,-2 11 0,-2 11 0,-1 12 0,0 16 0,3 14 0,2 13 0,3 10 0,4 5 0,4 2 0,5-2 0,5-5 0,5-8 0,3-11 0,1-15 0,1-18 0,-1-20 0,-3-20 0,-4-19 0,-5-18 0,-5-17 0,-7-14 0,-6-11 0,-4-5 0,-3-1 0,-1 5 0,0 10 0,2 12 0,0 12 0,0 12 0,0 11 0,0 9 0,0 7 0,1 7 0,1 6 0,0 7 0,2 9 0,1 11 0,1 14 0,2 12 0,3 9 0,5 8 0,2 3 0,4-2 0,3-6 0,2-8 0,0-14 0,-1-16 0,0-19 0,-3-19 0,-4-17 0,-3-17 0,-5-11 0,-2-6 0,-4-3 0,-2 1 0,0 6 0,-1 7 0,-1 11 0,-3 12 0,-5 15 0,-8 19 0,-6 22 0,-8 22 0,-3 21 0,-2 18 0,2 11 0,4 9 0,9 0 0,9-3 0,12-9 0,12-10 0,9-14 0,10-19 0,5-20 0,4-20 0,1-19 0,0-17 0,-3-17 0,-2-18 0,-3-15 0,-4-14 0,-3-8 0,-3-4 0,-1 0 0,-2 7 0,-2 7 0,-2 12 0,-1 11 0,-1 13 0,-2 10 0,-1 11 0,-2 9 0,-1 9 0,-2 10 0,-2 12 0,-3 12 0,-2 10 0,0 12 0,-2 9 0,3 8 0,2 8 0,5 3 0,4-2 0,5-4 0,4-8 0,3-13 0,3-17 0,2-18 0,1-18 0,-1-18 0,1-15 0,-2-12 0,-2-7 0,-3-3 0,-4 0 0,-4 4 0,-5 5 0,-3 8 0,-3 8 0,-3 9 0,-3 11 0,-6 11 0,-9 12 0,-10 10 0,-11 9 0,-8 9 0,-6 10 0,-4 9 0,1 11 0,5 9 0,8 10 0,10 6 0,11 2 0,13-3 0,13-5 0,15-10 0,14-10 0,12-14 0,13-16 0,10-19 0,6-21 0,2-21 0,-3-18 0,-5-15 0,-7-10 0,-10-6 0,-10-3 0,-9-1 0,-9 2 0,-7 5 0,-6 7 0,-5 10 0,-7 8 0,-8 12 0,-14 11 0,-13 12 0,-10 14 0,-9 14 0,-4 13 0,0 14 0,6 12 0,7 11 0,10 10 0,12 7 0,10 4 0,13-1 0,13-6 0,12-8 0,11-14 0,11-17 0,10-20 0,8-21 0,6-22 0,2-20 0,0-15 0,-5-11 0,-6-4 0,-8 1 0,-12 5 0,-10 6 0,-12 7 0,-10 8 0,-10 8 0,-8 6 0,-6 9 0,-7 10 0,-5 13 0,-5 16 0,-3 16 0,0 16 0,2 15 0,4 12 0,7 10 0,8 5 0,12 1 0,12-4 0,13-8 0,13-14 0,13-19 0,9-22 0,9-26 0,4-25 0,1-23 0,-3-15 0,-6-10 0,-10 0 0,-9 3 0,-12 8 0,-14 5 0,-11 8 0,-8 8 0,-8 6 0,-17 5 0,-69 73 0,-17 56 0,20 7 0,37-21 0,41-33 0,39-38 0,32-33 0,25-26 0,15-20 0,8-15 0,-1-8 0,-12 4 0,-15 7 0,-16 11 0,-16 12 0,-14 13 0,-11 10 0,-7 10 0,-11 10 0,-16 13 0,-12 15 0,-12 17 0,-7 17 0,-3 15 0,1 14 0,4 13 0,5 16 0,4 18 0,5 12 0,7 6 0,10-6 0,10-13 0,12-18 0,8-16 0,9-16 0,7-14 0,8-14 0,9-14 0,9-16 0,9-16 0,7-18 0,3-20 0,2-21 0,0-25 0,-4-18 0,-8-10 0,-9 1 0,-12 12 0,-11 18 0,-10 19 0,-9 19 0,-10 16 0,-13 18 0,-16 19 0,-15 17 0,-13 19 0,-8 17 0,-3 14 0,1 14 0,2 11 0,5 16 0,6 19 0,12 16 0,14 11 0,18 1 0,18-8 0,16-17 0,17-23 0,16-30 0,17-33 0,12-35 0,6-37 0,-1-36 0,-7-31 0,-11-25 0,-13-16 0,-14-8 0,-14-1 0,-13 9 0,-11 16 0,-8 22 0,-7 21 0,-12 24 0,-18 26 0,-17 26 0,-16 24 0,-14 27 0,-10 27 0,-3 22 0,6 20 0,14 10 0,20 2 0,18-1 0,18-6 0,17-12 0,12-15 0,13-17 0,13-18 0,17-20 0,22-20 0,20-27 0,16-32 0,6-34 0,-2-34 0,-11-28 0,-16-18 0,-20-7 0,-19 0 0,-18 12 0,-13 21 0,-13 23 0,-10 26 0,-12 25 0,-15 27 0,-14 27 0,-13 28 0,-10 32 0,-10 38 0,-3 31 0,0 24 0,9 13 0,13 2 0,17-9 0,18-14 0,20-23 0,20-27 0,18-35 0,17-40 0,16-44 0,14-44 0,10-40 0,5-32 0,-2-23 0,-8-11 0,-11-2 0,-13 5 0,-12 14 0,-13 21 0,-10 25 0,-8 27 0,-8 29 0,-7 28 0,-9 29 0,-9 29 0,-17 33 0,-20 37 0,-18 32 0,-16 27 0,-7 19 0,2 12 0,8 1 0,13-7 0,15-15 0,18-19 0,15-23 0,16-26 0,13-29 0,14-32 0,14-35 0,17-39 0,16-39 0,13-35 0,8-29 0,4-21 0,-2-9 0,-8 0 0,-13 11 0,-15 21 0,-18 28 0,-24 30 0,-22 31 0,-24 29 0,-17 30 0,-12 31 0,-10 33 0,-4 35-128,-1 29 128,7 22 0,11 16 0,15 8-128,15 3 128,13-4-128,13-9 128,11-17 0,10-22 0,8-27 0,8-34 0,10-38 0,11-42 0,12-44 0,10-43 0,10-41 0,5-34 0,1-27 0,-5-18 0,-10-9 0,-12 6 0,-17 17 0,-14 27 0,-13 34 0,-16 36 0,-17 37 0,-20 41 0,-22 44 0,-17 42 0,-15 39 0,-7 34 0,3 29-128,8 22 128,10 13 0,15 4 0,16 0 0,15-9 0,15-15 0,13-22 0,10-25 0,10-32 0,6-34 0,7-37 0,8-36 0,6-36 0,5-35 0,1-28 0,-1-26 0,-4-15 0,-8-9 0,-10 4 0,-11 17 0,-8 20 0,-9 23 0,-6 22 0,-6 20 0,-6 23 0,-7 22-128,-4 25 128,-3 24 0,0 23 0,4 21-128,4 19 128,5 20-128,5 10 128,5 4-128,7-7 128,8-16 0,9-22 0,5-28 0,4-30 0,6-31 0,5-29 0,6-26 0,8-28 0,8-29 0,6-22 0,1-14 0,-3-2 0,-10 13 0,-11 20 0,-11 24-128,-15 27 128,-14 30 0,-15 29 0,-13 28 0,-11 24 0,-5 18 0,-5 16 0,1 15 0,3 9 0,8 2 0,11-5 0,11-11 0,11-12 0,11-13 0,9-13 0,9-11 0,7-14 0,8-14 0,6-19 0,4-20 0,2-20 0,-1-19 0,-1-16 0,-5-12 0,-6-6 0,-7 2 0,-12 8 0,-17 14 0,-18 20 0,-20 22 0,-18 23 0,-13 22 0,-6 18 0,-3 11 0,3 6 0,8 3 0,10-3 0,11-2 0,12-3 0,12-5 0,13-4 0,14-7 0,12-6 0,14-10 0,12-12 0,14-13 0,11-17 0,8-18-128,4-15 128,-1-12-128,-5-7 128,-8-2-128,-10 4 128,-10 7-128,-10 9 128,-10 10 0,-9 11 0,-8 10 0,-6 9 0,-8 10 0,-9 7 0,-11 10 0,-14 7 0,-15 7 0,-11 5 0,-9 2 0,-3 1 0,2-2 0,6-3 0,6-2 0,11-2 0,13 0 0,14 3 0,16 0 0,15-3 0,18-4 0,18-9 0,17-15 0,12-17 0,8-23 0,0-21 0,-4-17 0,-8-10 0,-12 0 0,-13 4 0,-13 11 0,-18 16 0,-22 19 0,-25 21 0,-22 25 0,-18 20 0,-11 20 0,-2 12 0,5 9 0,13 2 0,17-1 0,19-4 0,19-6 0,19-8 0,21-13 0,18-13 0,17-12 0,10-11 128,7-11-128,0-10 0,-3-10 0,-7-11 0,-8-12 0,-9-10 0,-11-8 0,-10-3 128,-9 0-128,-8 4 0,-7 7 0,-4 9 0,-5 9 0,-8 13 0,-12 18 0,-10 19 0,-8 22 0,-2 20 0,2 16 0,9 10 0,12 6 0,14-3 0,14-7 0,12-14 0,9-20 0,7-21 0,5-24 0,2-23 0,3-22 0,0-18 0,0-13 0,-2-10 0,-4-5 0,-5 0 0,-6 6 0,-6 9 0,-6 12 0,-7 13 0,-5 14 0,-9 17 0,-11 18 0,-8 21 0,-5 21 0,-4 19 0,2 18 0,3 11 0,5 6 0,5-1 0,6-5 0,5-11 0,6-12 0,8-17 0,8-19 0,6-20 0,6-20 0,1-19 0,-1-17 0,-6-14 0,-10-12 0,-10-7 0,-10-4 0,-10 2 0,-4 6 0,-11 11 0,-16 14 0,-18 18 0,-18 23 0,-16 29 0,-16 33 0,-5 30 0,1 24 0,10 17 0,14 9 0,17 0 0,19-8 0,22-14 0,20-19 0,19-20 0,16-22 0,11-21 0,9-23 0,9-26 0,10-26 0,14-34 0,17-38 0,14-31 0,5-24 0,-4-15 0,-11-5 0,-20 8 0,-23 18 0,-29 25 0,-36 30 0,-27 32 0,-19 31 0,-10 30 0,-5 29 0,3 25 0,7 23 0,8 20 0,6 23 0,10 16 0,10 13 0,9 6 0,12 3 0,8-3 0,10-8 0,6-15 0,5-22 0,5-25 0,6-25 0,4-27 0,3-28 0,1-27 0,0-26 0,-3-26 0,-3-26 0,-7-17 0,-12-11 0,-10 5 0,-11 16 0,-8 24 0,-4 25 0,-8 29 0,-10 29-128,-9 30 128,-7 26-128,-7 24 128,-4 19-128,-1 17 128,0 16-128,7 12 128,12 5-128,16 0 128,19-7 0,20-12 0,17-20 0,14-19 0,10-21 0,8-21 0,4-23 0,0-25 0,-3-27 0,-1-32 0,-1-34 0,-3-28 0,-2-21 0,-8-4 0,-9 11 0,-12 21 0,-8 30 0,-13 33 0,-15 31 0,-15 31 0,-14 29 0,-11 25 0,-8 18 0,-5 13 0,1 10 0,5 5 0,9 3 0,10 3 0,14 4 0,14-1 0,15-10 0,16-16 0,13-18 0,11-25 0,11-26 0,7-28 0,3-30 0,1-29 0,-1-34 0,-4-23 0,-8-17 0,-10-5 0,-11 2 0,-11 16 0,-7 24 0,-6 27 0,-4 28 0,-4 23 0,-8 19 0,-8 18 0,-10 16 0,-8 19 0,-7 18 0,-2 19 0,0 18 0,0 22 0,2 23 0,5 16 0,11 4 0,9-4 0,11-12 0,6-19 0,5-23 0,4-25 0,2-22 0,5-25 0,4-25 0,6-24 0,6-26 0,3-23 0,2-22 0,0-19 0,-2-19 0,-8-4 0,-13 7 0,-15 18 128,-16 22-128,-13 27 128,-13 30-128,-7 26 128,-1 26-128,4 19 128,9 16-128,12 12 128,11 5-128,13 1 0,10-3 0,10-8 128,7-12-128,7-16 128,4-21-128,5-21 128,2-23-128,3-20 128,2-16-128,0-13 128,1-8-128,-1-5 0,-3-4 0,-5-1 0,-5-1 0,-6 6 0,-5 11 0,-4 13 0,-7 18 0,-6 24 0,-9 29 0,-7 27 0,-8 27 0,-5 22 0,-3 17 0,0 10 0,2 4 0,5-2 0,6-5 0,6-12 0,5-15 0,6-17 0,4-19 0,5-21 0,4-22 0,6-22 0,7-19 0,6-20 0,5-20 0,3-19 0,1-23 0,0-11 0,-4-1 0,-5 11 0,-6 22 0,-8 23 0,-6 23 0,-6 18 0,-4 16 0,-4 10 0,-2 8-128,-3 3 128,-1 2-128,-4 3 128,-8 0-128,-10 3 128,-8 4-128,-10 7 128,-5 6-128,-3 7 128,0 5-128,1 3 128,4 3-128,5-3 128,7-2 0,7-5 0,8-4 0,8-5 0,6-6-128,7-5 128,7-6-256,8-6 128,8-7-896,9-7 1,8-7-10369,-2 2 6656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6.488"/>
    </inkml:context>
    <inkml:brush xml:id="br0">
      <inkml:brushProperty name="width" value="0.1" units="cm"/>
      <inkml:brushProperty name="height" value="0.6" units="cm"/>
      <inkml:brushProperty name="color" value="#FFC114"/>
      <inkml:brushProperty name="inkEffects" value="pencil"/>
    </inkml:brush>
  </inkml:definitions>
  <inkml:trace contextRef="#ctx0" brushRef="#br0">66 151 4992,'0'0'0,"5"8"128,2 4 0,2 2 1280,-1 0 0,-2 1-640,-3 3 128,-3 10-128,-5 8 0,-2 10 128,-3 6 0,-3 4-512,0 0 128,0-3-256,1-5 0,2-8-128,2-7 128,2-7-128,3-8 0,1-5-128,1-9 128,1-10-128,0-12 128,0-14-128,2-12 0,3-12 0,4-7 0,2-1 0,1 4 0,0 5 0,-2 10 0,0 9 0,-2 10 0,-1 11 0,-1 14 128,-1 14 128,-2 16 128,-1 12-256,-2 11 127,-2 6-127,0 2 128,-1-2-128,0-6 0,0-7-128,1-9 128,1-9-128,2-10 128,3-12-128,2-14 128,3-17-128,2-15 0,2-14 0,0-10 0,2-10 0,0-5 0,2 0 0,0 4 128,-1 8-128,-1 11 0,-3 14 0,-3 14 0,-4 20 0,-2 20 0,-3 19 0,-3 18 0,-1 15 0,-2 12 128,-2 6 0,-1 3 0,0-4 0,0-7 0,1-10-128,1-11 128,2-12-128,3-14 128,3-16-128,4-18 0,2-19 0,5-17 0,5-16 0,4-12 0,3-9 0,2-2 0,1 2 0,-2 9 0,-2 11 0,-4 12 0,-3 13 0,-3 15 0,-3 17 0,-4 18 0,-3 19 0,-4 17 128,-1 16 0,-3 14 0,-4 11 0,-1 4 0,-2-1 0,0-8 0,1-10 0,2-15 0,2-15-128,5-19 0,5-23 0,4-23 0,5-22 0,5-20 0,6-15 0,5-12 0,5-7 0,1 0 0,-1 6 0,-2 11 0,-4 13 0,-4 14 0,-5 13 0,-3 17 0,-2 18 0,-5 18 0,-4 16 0,-6 15 0,-3 11 0,-5 9 0,-5 4 0,-2 1 0,-1-6 0,1-8 0,2-10 0,4-13 0,3-12 0,5-16 0,3-18 0,6-16 0,5-17 0,6-12 0,5-11 0,4-5 0,0 0-128,1 4 128,-3 9 0,-2 15 0,-4 19 0,-2 19 0,-4 20 0,-3 18 0,-2 16 0,-2 9 0,-2 4 0,-3 2 0,-3-3 0,-1-5 0,0-5 0,-1-8 0,1-6 0,0-9 0,0-9 0,2-12 0,1-15 0,3-14 0,2-15-128,3-11 128,2-9 0,2-7 0,1-4 0,0 1 0,-1 5-128,0 9 128,-2 13-128,0 16 128,-1 22 0,0 21 0,-2 22 0,-2 19 0,-2 17 0,-4 12 0,-2 10 0,-2 0 0,0-5 0,-1-9 0,0-14 0,2-15 128,0-16-128,2-17 0,1-20 0,3-17 128,1-17-128,3-12 0,1-9 0,1-6 0,2-3 0,2 0 0,0 0 0,0 3 0,1 6 0,-2 5 0,-1 9 0,-1 6 0,-3 8 0,-1 7 0,-2 7 0,-2 8 0,-2 9 0,0 13 0,-1 13 0,-1 13 0,-2 11 0,-1 6 0,0 3 0,0-2 0,1-5 0,0-9 0,1-10 0,2-11 0,0-13 0,0-14 0,0-18 0,0-16 0,-1-16-256,1-14 0,-1-10-128,1-7 0,2-1 256,1 5 128,1 9-128,-1 13 128,-1 12-128,-1 16 128,-5 19 0,-2 18 0,-4 17 0,-3 17 0,-4 15 0,-4 11 0,-1 9 128,-2 3 0,0-2-128,2-7 128,2-8-128,4-13 128,3-11-128,2-13 128,2-14-128,0-16 0,0-16-128,1-16 0,3-16 0,3-12 128,2-6 0,4-1 0,1 5-128,1 8 128,0 11 0,-2 14 0,-2 16 0,-5 19 0,-3 16 0,-2 14 0,-1 12 0,-1 8 0,-2 3 0,0 1 0,-1-5 0,1-6 0,1-11 0,0-12 0,2-16 0,2-19 128,3-17-128,4-17 0,3-16-128,3-12 128,3-10 0,2-1 0,0 5 0,0 9 0,-1 15 0,-4 20 128,-3 24-128,-4 24 128,-3 21-128,-5 16 128,-6 12 0,-3 6 128,-4 4-256,-2-2 128,1-6-128,2-9 0,3-9 0,3-12 0,2-12 0,3-15 0,2-17-128,3-18 128,3-16-256,4-12 128,3-8 0,4-1 128,1 5-128,3 9 128,-1 13-128,-1 15 128,-2 19 0,-2 18 0,-2 17 0,-2 15 0,-2 10-2175,-1 5 127,-1 0-4480,5-6-512,4-6 9088,2-12-4224</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47.350"/>
    </inkml:context>
    <inkml:brush xml:id="br0">
      <inkml:brushProperty name="width" value="0.1" units="cm"/>
      <inkml:brushProperty name="height" value="0.6" units="cm"/>
      <inkml:brushProperty name="color" value="#996600"/>
      <inkml:brushProperty name="inkEffects" value="pencil"/>
    </inkml:brush>
  </inkml:definitions>
  <inkml:trace contextRef="#ctx0" brushRef="#br0">0 2848 10496,'6'-7'0,"10"-12"0,5-5 128,-6 5 0,-4 7 0,-2 9 0,2 5 128,6 1-128,10-7 128,13-11-128,12-15 0,9-17 0,11-20 0,14-20 0,9-16 0,8-10-128,2-5 128,-2 2-128,-4 5 128,-7 8-128,-7 10 128,-10 11-128,-12 11 128,-12 10-128,-12 9 0,-10 9 0,-9 8 0,-7 7 0,-7 6 0,-8 8 0,-10 10 0,-14 13 0,-13 13 0,-15 15 0,-11 11 0,-9 14 0,-6 9 0,-1 7 0,2 5 0,4 1 0,8 1 0,8-3 0,9-4 0,9-6 0,8-9 128,9-9-128,8-10 128,9-13-128,9-15 128,9-19-128,10-18 128,11-19-128,11-16 128,11-16-128,13-16 128,15-19-128,11-14 128,7-9-128,3-6 0,-3-1 0,-5 1 0,-5 7-128,-8 11 128,-10 15-128,-12 19 0,-13 21-128,-15 20 128,-14 18 0,-17 20 0,-17 22 0,-15 20 128,-13 18 0,-11 16 0,-9 10 0,-13 12 0,-14 15 0,-13 15 128,-9 14 0,-2 9 128,1 6 0,8-1 0,9-4 128,14-9 0,13-13-128,15-18 0,15-23 0,15-25 0,14-26-128,12-23 128,11-24-128,9-20 128,6-18-128,8-12-1,6-10 1,11-14 0,12-16 0,14-12 0,11-10-128,8-6 128,3-1-128,-2 2 128,-7 5-128,-10 7 128,-13 10-128,-14 14 0,-14 18 0,-13 18 0,-9 16 0,-9 17 0,-6 11 0,-8 15 0,-6 18 0,-10 18 0,-13 17 0,-14 15 0,-15 14 0,-18 19 0,-19 24 0,-13 17 0,-5 14 0,2 3 0,9-3 0,13-11 0,16-18 0,20-22 128,19-25-128,19-25 128,17-27-128,15-28 128,16-28 0,18-31 0,24-37-128,20-30 128,20-25-128,12-16 128,3-3-128,-4 2 128,-9 5-128,-9 8 128,-9 10-128,-8 13 128,-7 13-128,-7 16 0,-8 18 0,-9 19 0,-11 19 0,-12 15 0,-10 14 0,-10 10 0,-11 10 0,-13 14 0,-15 16 0,-16 21 0,-14 22 0,-18 26 0,-21 27 0,-19 24 0,-15 17 0,-9 10 128,0-1-128,7-8 128,14-18-128,20-24 128,22-27-128,23-28 128,22-26-128,19-23 128,15-22-128,13-19 128,13-19-128,17-24 128,20-29-128,18-27 0,16-20 0,8-17 0,2-11 0,-4-5 0,-6 2 0,-10 10 0,-9 14 0,-10 17 0,-12 20 0,-13 23 0,-12 23 0,-16 21 0,-12 20-128,-16 21 128,-17 22-128,-16 24 128,-18 26 0,-20 29 0,-27 28 0,-20 26 0,-14 22 0,-3 13 0,5 3 0,13-6 0,16-15 0,19-19 128,21-28-128,21-27 0,23-29 0,19-28 128,17-30-128,14-25 128,11-25-128,9-26 128,13-28-128,9-26 0,8-20 0,9-13 128,7-6-128,4-4 0,3-4 0,-2 0 0,-2 1 0,-4 6 0,-4 14 0,-9 18 0,-10 26 0,-14 24 0,-14 26-128,-17 24 128,-18 24 0,-18 21 0,-15 20 0,-14 21 0,-12 19 0,-15 21 0,-20 21 0,-17 20 0,-12 16 0,-4 11 0,4 9 0,9-1 128,10-9-128,14-19 128,17-25-128,19-29 128,18-31-128,18-30 128,18-27-128,14-25 128,13-25-128,11-26 128,13-29-128,11-20 0,8-14 0,7-4 0,1 3 0,1 7 0,-4 8 0,-6 9 0,-9 9 0,-9 12 0,-11 16 0,-10 15 0,-8 15 0,-7 12 128,-6 12-128,-7 9 0,-7 12 0,-11 14 0,-12 19 0,-16 20 0,-17 19 0,-17 24 0,-17 30 0,-12 24 0,-6 19 0,-1 6 128,5-6-128,12-15 128,19-23-128,21-27 0,19-30 0,18-29 0,19-32 0,15-27 128,14-27-128,12-29 0,10-30 0,8-27 0,8-20 0,6-15 0,7-7 0,4-3 0,2 4 0,1 9 0,-3 15 0,-3 17 0,-7 20 0,-9 21 0,-13 21 0,-14 19 0,-11 15 0,-12 12 0,-8 9 0,-6 8 0,-6 9 0,-5 9 0,-8 12 0,-8 12 0,-11 14 0,-11 14 0,-10 14 0,-12 16 0,-15 20 0,-9 19 0,-4 18 0,1 7 0,6 1 0,12-12 0,15-23 0,17-28 0,19-32 0,18-35 0,17-33 0,12-33 0,10-30 0,13-27 0,16-29 0,14-24 0,14-20 0,12-14 0,9-8 0,2-3 0,-2 4 0,-6 11 0,-8 14 0,-10 22 0,-13 24 0,-15 25 0,-14 26-128,-15 22 128,-12 22-128,-12 19 128,-13 22-128,-11 17 128,-11 15 0,-7 14 0,-7 12 0,-10 17 0,-16 25 0,-15 18 0,-13 13 0,-9 6 0,-4 3 0,3 0 0,11-4 0,14-12 0,16-21 0,19-25 0,16-29 0,15-29 0,13-29 0,11-28 0,10-27 0,9-24 0,10-21 0,12-20 128,16-19-128,14-17 0,13-14 0,9-5 0,3 0 0,-2 5 0,-7 10 0,-7 13 0,-7 12 0,-6 12 0,-6 13 0,-8 15 0,-8 17 0,-10 19 0,-11 20-128,-11 22 128,-14 24 0,-14 21 0,-15 18 0,-13 15 0,-10 15 0,-9 17 0,-10 22 0,-9 15 0,-8 8 0,-5 2 0,-1-5 0,5-9 0,8-12 0,14-19 0,17-23 0,18-25 0,16-27 0,19-27 0,17-28 0,16-25 0,14-21 0,12-22 0,13-26 0,9-20 0,6-16 0,3-2 0,-1 7 0,-4 17 0,-10 23-128,-13 25 128,-13 25-128,-16 23 128,-14 18-128,-17 18 128,-18 19 0,-17 21 0,-16 21 0,-15 23 0,-17 24 0,-14 21 0,-9 12 0,-3 4 0,3-4 0,10-13 0,17-18 0,22-25 0,26-32 0,23-34 0,22-36 0,24-36 0,24-36 0,20-30 0,18-23 0,10-12 0,3 2-128,-7 13 128,-16 21-128,-20 26 128,-22 25-256,-21 23 128,-20 21-1024,-20 19 128,-18 13-11391,-4 4 7295</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1:52.351"/>
    </inkml:context>
    <inkml:brush xml:id="br0">
      <inkml:brushProperty name="width" value="0.1" units="cm"/>
      <inkml:brushProperty name="height" value="0.6" units="cm"/>
      <inkml:brushProperty name="color" value="#996600"/>
      <inkml:brushProperty name="inkEffects" value="pencil"/>
    </inkml:brush>
  </inkml:definitions>
  <inkml:trace contextRef="#ctx0" brushRef="#br0">393 1736 3200,'0'0'0,"-4"-9"0,-5-14 0,-5-17 256,-2-13 0,-2-10 768,2-5 0,2-1-128,1 3 128,4 5-512,3 5 128,3 7-256,2 8 128,2 8-256,0 5 128,1 6-128,0 5 0,1 5 0,0 3 0,1 3-128,1 2 128,2 5-128,2 4 128,4 6-128,4 8 0,5 9 0,5 10 128,6 13-128,6 13 128,6 12-128,7 15 128,5 18-128,1 13 128,-1 11-128,-5 1 0,-9-3 0,-9-13 0,-11-19 0,-8-19 128,-6-19 0,-6-14 0,-2-13-128,-3-10 128,-1-6-128,-1-7 128,0-4-128,-1-7 127,-2-11-127,-4-13 0,-3-17-128,-5-19 128,-5-21-128,-7-21 0,-11-20 0,-12-24 0,-14-30 0,-11-19 0,-7-13-128,2 3 128,6 16-128,11 25 0,15 33 1,14 32-1,13 32 0,11 27 128,7 24-128,5 23 128,5 21 0,6 19 0,5 20 0,8 21 0,9 27 0,6 24 0,6 17 0,5 11 128,3 3 0,0-3 0,1-9-1,-2-13 129,-3-14-128,-5-17 0,-5-17 0,-6-17 0,-6-21 0,-7-17 0,-4-17 0,-6-14 0,-4-13-128,-6-13 128,-7-16-128,-9-15 128,-9-18-128,-9-19 128,-7-18-128,-7-21 128,-8-22-128,-4-16 0,-2-7 0,1 2 0,5 11 0,9 18 0,11 26 0,10 24 0,8 24 0,8 19 0,4 18 0,3 18 0,5 20 0,3 21 0,3 22 0,5 22 0,4 19 0,6 23 0,6 22 0,8 21 0,4 15 0,4 8 0,4 2 0,0-10 0,1-17 0,-2-21 0,-5-24 0,-5-23 0,-6-24 0,-7-19 0,-5-16 0,-7-14 0,-3-9 0,-5-10 0,-4-8 0,-6-11 0,-5-13 0,-5-16 128,-7-16-128,-5-17 0,-6-18 0,-8-24 0,-10-27 0,-6-23 0,-4-18 0,2-6 0,5 0 0,7 15 0,10 22 0,8 29 0,9 33 0,8 29 0,6 25 0,4 21 0,4 17 0,2 16 0,3 14 0,4 15 0,4 16-128,2 15 128,3 16 0,5 16 0,7 21 0,9 15 0,6 9 0,4 4 0,3-3 0,0-8 0,-1-10 0,-1-17 128,-4-18-128,-6-21 128,-7-22-128,-9-19 128,-7-16-128,-9-18 128,-9-19-128,-11-18 128,-7-19-128,-8-18 128,-5-19-128,-4-23 0,-6-26 0,-4-22 0,-2-15 0,0-7 0,1 0 0,6 7 0,7 14 0,7 20 0,9 27-128,7 27 128,6 25-128,2 24 128,5 21-128,0 19 128,2 20-128,2 17 128,4 15 0,4 13 0,5 15 0,5 18 0,8 22 0,8 18 0,6 13 0,5 4 0,4-3 0,-1-7 0,-3-13 0,-6-18 0,-9-24 0,-9-23 0,-7-20 0,-7-20 128,-7-17-128,-9-21 128,-12-20-128,-11-22 128,-11-19-128,-10-25 0,-9-29 0,-5-24 0,-3-18 0,2-11 0,6-8 0,9 0 0,11 5 0,11 15 0,7 22 0,7 27 0,5 31 0,4 30 0,4 29 0,2 26 0,1 26 0,0 23 0,2 22 0,4 23 0,6 27 0,7 25 0,6 24 0,7 14 0,5 7 0,6-3 0,2-13 0,1-18 0,-2-20 0,-4-22 0,-7-24 0,-7-21 0,-8-22 0,-7-19 128,-8-23-128,-8-20 0,-8-19 0,-7-21 128,-7-19-128,-6-25 0,-10-28 0,-6-24 0,-3-18 0,1-9 0,4-2 0,6 8 0,8 14 0,8 22 0,8 29 0,6 28 0,5 27 0,3 27 0,3 25 0,4 28 0,3 28 0,6 30 0,9 31 0,7 25 0,7 19 0,6 10 128,4 3-128,0-7 128,-3-15-128,-5-21 128,-9-24-128,-8-26 0,-9-24 0,-7-20 128,-5-16-128,-5-16 128,-4-14-128,-3-14 128,-3-17-128,-4-19 0,-3-20 0,-3-19 0,-3-18 0,-2-23 0,-3-27 0,0-18 0,2-8-128,4 8 128,3 21-128,4 31 128,4 36-128,3 35 128,4 35-128,4 34 128,4 30 0,7 34 0,6 35 0,6 31 0,10 27 0,6 17 0,3 8 0,1-2 0,-2-6 0,-3-12 0,-5-13 0,-5-16 128,-5-17-128,-4-20 0,-5-23 0,-4-21 128,-3-19-128,-4-20 128,-2-20-128,-5-19 128,-4-21-128,-5-19 128,-5-18-128,-6-25 128,-8-28-128,-9-25 128,-9-19-128,-5-11 0,-3-3 0,2 4 0,4 10 0,7 21 0,10 30 0,8 30 0,8 29 0,7 25 0,3 26 0,4 26 0,2 26 0,3 26 0,5 24 0,5 28 0,11 27 0,11 23 0,12 16 0,8 3 0,5-8 0,1-19 0,-4-26 0,-8-28 0,-10-30 0,-11-27 0,-11-22 0,-9-23 128,-12-22-128,-11-21 128,-15-20-128,-11-19 0,-11-17 0,-10-21 0,-10-23 0,-3-18 0,3-11 0,7-1 0,11 9-128,13 21 128,13 27-128,10 32 128,9 32-128,6 34 128,6 35-128,5 32 128,6 30 0,9 31 0,9 31 0,8 25 0,6 17 0,6 3 0,2-6 0,1-16 0,-1-25 0,-7-27 0,-8-28 0,-9-26 128,-9-23-128,-11-20 128,-12-19-128,-14-19 128,-13-18-128,-11-18 128,-9-21-128,-5-24 0,-7-30 0,0-21 0,3-15 0,7-4 0,9 8 0,9 19 0,13 28-128,10 32 128,6 33-128,6 34 128,4 33-128,5 31 128,4 28 0,4 30 0,5 31 0,7 24 0,8 14 0,5 1 0,5-10 0,-1-18 0,-3-26 0,-5-28 0,-9-27 0,-8-26 0,-7-20 0,-9-22 0,-9-20 0,-9-22 0,-10-22 0,-6-22 0,-5-20 0,-2-23 0,0-28 0,2-14 0,5-5 0,6 11 0,7 24-128,6 30 128,6 37-128,4 35 128,4 35-128,4 33 128,6 30 0,8 31 0,10 34 0,11 25 0,11 20 0,9 7 0,7-3 0,3-13 0,-1-20 0,-7-25 0,-9-26 0,-13-25 128,-14-23-128,-12-24 128,-14-23-128,-12-23 128,-11-22-128,-10-20 128,-8-21-128,-6-25 0,-9-28 0,-2-19 0,1-13 0,6 2 0,9 13-128,11 23 128,12 28-128,10 28 128,10 25-128,6 27 128,7 26-128,6 26 128,5 30 0,7 30 0,8 34 0,5 29 0,2 22 0,-2 12 0,-4 3 0,-5-7 128,-7-15-128,-7-20 128,-6-23-128,-5-25 128,-5-25-128,-3-23 0,-3-16-512,-3-14 128,-3-11-256,-3-8-12671,-1-3 7935</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2:06.444"/>
    </inkml:context>
    <inkml:brush xml:id="br0">
      <inkml:brushProperty name="width" value="0.1" units="cm"/>
      <inkml:brushProperty name="height" value="0.6" units="cm"/>
      <inkml:brushProperty name="color" value="#FFC114"/>
      <inkml:brushProperty name="inkEffects" value="pencil"/>
    </inkml:brush>
  </inkml:definitions>
  <inkml:trace contextRef="#ctx0" brushRef="#br0">563 997 4864,'0'0'0,"0"-8"0,0-3 0,-1-3 0,0 0 0,-1 1 0,-2-4 128,2-30 128,5-14-128,3-4-128,4 4 128,0 8-128,2 9 128,-1 9-128,-1 9 128,0 7 0,1 7 128,1 8 128,0 8 0,0 7 0,-1 9 128,0 7-128,-2 9 128,-1 7 0,-2 5 128,-2 2-128,-3 2 0,-2-3-128,-2-3 128,-2-2-128,-1-4 0,-2-5-256,-2-6 128,1-7-128,-2-9 128,-6-9-128,-5-8 0,-4-9 0,-4-6 0,-4-6-128,0-7 128,2-6-128,5-6 0,6-4 0,8-3 0,8-3 0,9-1 0,8 1 0,7 3 0,6 5-128,3 6 128,3 7-128,3 6 128,0 5-128,1 7 128,0 7 0,0 9 0,-2 10 0,-1 10 0,0 8 0,-1 8 0,-2 3 128,-4 3 0,-5 4 128,-8 0 0,-6-3 0,-7-4 0,-6-5 0,-4-5 0,-3-7-128,-2-6 128,0-6-128,-5-7 0,-7-8 0,-8-8 0,-3-4-128,-4-7 128,-2-6-128,0-7 0,4-6 0,5-3 0,12-4 0,12 0 0,13 0 0,11 2 0,9 5 0,7 4 0,7 5 0,3 8 0,4 8 0,4 9 0,3 11 0,2 10 0,0 10 0,-3 9 0,-6 10 0,-7 6 127,-9 5 1,-11 2 0,-9-1 0,-11-3 0,-9-6 0,-8-5 128,-6-6-128,-4-7 0,-1-7 0,-5-7 0,-2-7-128,-6-9 128,-4-11-128,-4-12 128,3-11-128,6-10 0,10-8 0,13-8 0,13-3 0,12-3 0,14-1-128,10 3 128,8 4-128,5 8 128,4 12-128,0 15 128,2 17 0,-2 18 0,-2 15 0,-4 15 0,-8 11 0,-6 9 0,-8 6 0,-8 1 0,-9-2 0,-6-4 128,-8-5-128,-2-6 128,-3-5-128,1-8 128,1-6-128,2-8 128,2-6-128,0-9 128,-2-14-128,-1-14 0,-1-12 0,0-11 0,3-6 0,5-4 0,5-2-128,5 3 128,4 4-128,5 7 128,3 7-128,2 10 128,2 12 0,1 16 0,0 16 0,-1 18 0,-1 16 0,-3 14 0,-2 11 0,-3 7 0,-3 3 0,-2-3 128,-3-7-128,-1-10 128,-1-13 0,-1-11 0,0-12-128,-1-12 128,0-14-128,0-15 128,1-13-128,2-13 0,2-12 0,3-9 0,1-5 0,3-2 0,4 1 0,5 3 0,2 7 0,2 8 0,0 10 0,-1 11 0,-1 12 0,-2 13 0,0 15 0,0 12 0,-1 14 0,-1 12 0,-1 8 0,-1 5 0,-1 4 0,0-2 128,-2-5-128,0-8 128,-1-9-128,0-12 128,0-12-128,1-13 128,0-15-128,1-14 128,-1-10-128,1-9 0,-1-5 0,-1-3 0,0 0 0,-1 0 0,-1 1 0,0 1 0,-1 4 0,-1 3 0,2 4-128,0 7 128,0 7-128,1 10 128,1 14 0,0 13 0,1 15 0,-2 11 0,-1 8 0,-3 6 0,-2 3 0,-2-2 0,-2-5 0,-1-8 128,-1-10-128,0-11 128,-1-13-128,-1-13 128,-2-12-128,-2-12 0,-2-12 0,-1-11 0,0-8 0,1-6 0,1 1 0,1 3 0,1 8 0,2 9 0,0 8 0,2 7 0,1 7-128,1 7 128,1 7-128,1 9 128,1 13-128,2 12 128,0 11 0,3 9 0,0 5 0,2 2 0,1-2 0,-1-5 0,-1-7 0,-2-9 0,0-10 0,-2-10 0,0-11 0,-2-10 0,-2-10 0,-4-11 0,-3-11 0,-2-11 0,-3-8 0,-1-5 0,-1-2-128,1 4 128,1 5-128,3 10 0,0 9 0,2 10 0,2 10 0,3 12 0,3 13 0,4 14 128,3 13 0,3 11 0,3 8 0,3 4 0,3 2 0,0-3 0,1-4 0,-2-8 0,-2-9 0,-3-11 0,-3-11 0,-5-12 0,-5-14 0,-7-12 128,-5-14-128,-5-11 0,-2-7 0,-1-3 0,1 1 0,1 4 0,2 5 0,1 8 0,3 8 0,2 9 0,2 7-128,3 8 128,1 9-128,2 10 128,2 11-128,2 10 128,3 9 0,4 7 0,4 5 0,4 3 0,3 0 0,0-4 0,1-6 0,-2-9 0,-3-9 0,-1-12 128,-4-14-128,-3-16 128,-3-12-128,-5-12 128,-3-8-128,-4-4 0,-3-3 0,-4-1 0,-3 1 0,-3 3 0,-1 5 0,-2 7 0,-1 9 0,-2 15 0,-2 17 0,-2 18 0,0 18 0,1 18 0,4 14 0,2 12 0,4 7 0,4 2 128,5-4-128,6-6 128,4-11-128,4-14 128,3-15-128,5-18 128,2-17-128,2-18 128,1-17-128,-3-14 128,-3-12-128,-3-7 0,-5-3 0,-4 0 0,-3 6 0,-2 5 0,-3 8 0,-2 6 0,1 7 0,-1 8 0,1 7 0,0 8 0,-4 9 0,-3 13 0,-3 13 0,-1 13 0,0 14 0,2 9 128,4 9-128,3 1 128,6 0-128,6-4 128,7-10-128,9-10 0,7-15 0,6-16 0,5-16 0,1-16 0,-2-18 0,-3-14 0,-6-14 0,-5-6 0,-6-3 0,-4 3 0,-5 6 0,-3 10 0,-2 11 0,-1 9 0,-2 11 0,-1 8 0,-3 6 0,-2 8 0,-7 7 0,-6 8 0,-5 12 0,-3 13 0,-2 14 0,3 13 128,3 10-128,7 7 128,6 3-128,7-3 128,10-5-128,8-10 128,8-14 0,6-19 0,6-20-128,2-22 128,1-21-128,-2-19 128,-3-16-128,-4-13 0,-6-8 0,-5-2 0,-7 1 0,-6 5 0,-7 4 0,-6 8 0,-3 9-128,-4 11 128,-7 10-128,-8 12 0,-8 15 0,-9 14 0,-4 15 0,-3 14 128,4 14-128,4 12 128,8 10-128,9 5 128,9 2-128,10-3 128,10-5-128,11-8 128,13-11-128,12-13 128,11-14-128,10-14 128,7-15 0,3-14 0,1-15-128,-6-12 128,-6-10 0,-10-6 0,-8-2 0,-10 0 0,-7 5 0,-6 6 0,-6 6 0,-4 6 0,-3 9 0,-5 9 0,-8 12 0,-10 14 0,-7 11 0,-5 14 0,-2 13 0,3 11 0,3 10 0,7 7 128,9 5-128,10-1 128,12-4-128,13-6 128,11-9-128,9-12 128,6-13-128,4-17 128,1-16-128,-1-17 0,-3-15 0,-6-13 0,-7-9 0,-9-8 0,-7-4 0,-7 1 0,-6 4 0,-6 8 0,-2 8 0,-8 11 0,-10 11 0,-12 13 128,-13 13-128,-9 13 0,-5 12 0,-1 11 0,3 10 0,6 8 0,8 7 0,10 5 0,9 4 0,10 0 128,8-2-128,10-3 128,9-5-128,11-8 128,10-11-128,10-10 128,9-14-128,3-14 128,1-15-128,-2-14 0,-4-16 0,-5-12 0,-8-10 0,-7-4 0,-9 1 0,-9 2 0,-7 2 0,-8 6 0,-7 8 0,-11 12 0,-14 14 0,-12 16 0,-9 15 0,-4 11 0,0 9 0,2 9 0,6 8 0,6 6 0,7 6 0,10 3 0,10 3 0,12 0 0,10-1 0,12-4 0,9-7 0,9-9 0,8-10 0,9-12 0,5-13 0,4-16 0,2-17 0,-3-15 0,-4-15 0,-7-10 0,-10-8 0,-8-3 0,-8 3 0,-7 6 0,-6 9 0,-10 11 0,-12 10 0,-14 11 0,-11 12 0,-11 13 0,-6 13 0,-4 14 0,-2 15 0,4 13 0,7 14 0,8 10 0,11 8 0,11 4 0,12 1 0,11-3 0,11-4 0,10-10 0,6-9 0,10-14 0,11-15 0,9-16 0,6-17 0,4-18 0,0-17 0,-3-15 0,-6-12 0,-10-5 128,-9-2-128,-10 2 0,-10 7 0,-8 9 0,-9 7 0,-10 8 0,-11 7 0,-12 7 0,-14 7 0,-10 7 0,-5 6 0,-4 8 0,0 9 0,1 9 0,4 9 0,8 9 128,9 6-128,11 6 0,11 3 0,12 2 128,13-1-128,13-4 0,14-4 0,13-10 128,13-10-128,9-14 128,6-13-128,2-16 0,-3-17 0,-7-15 128,-9-13-128,-11-10 0,-13-4 0,-11-3 0,-12 1 0,-10 4 0,-9 6 0,-12 7 0,-13 9 0,-9 10 0,-7 9 0,-6 13 0,-2 13 0,-2 15 0,3 14 0,5 12 0,8 11 0,9 9 0,9 6 0,10 3 0,12-1 0,10-3 0,9-6 0,10-8 0,7-6 0,8-8 0,8-9 0,6-10 0,6-13 0,2-13 0,1-13 0,-5-12 0,-6-11 0,-8-9 128,-8-7-128,-7-4 0,-10 0 0,-9 4 0,-8 4 0,-9 7 0,-6 7 0,-10 10 0,-12 8 0,-11 12 0,-7 12 0,-5 14 0,-1 15 0,3 14 0,4 12 0,5 9 0,8 7 0,9 6 0,8 2 0,11-1 0,10-4 0,10-6 0,11-8 0,11-11 128,10-13-128,12-14 128,8-15-128,6-16 128,1-16-128,-2-13 128,-7-11-128,-7-6 128,-11 1-128,-11 3 0,-13 7 0,-13 7 0,-13 7 0,-12 8 0,-9 8 0,-10 7 0,-7 7 0,-6 7 128,0 5-128,1 8 0,5 8 0,5 11 0,5 9 0,8 7 0,8 5 0,10 3 0,10 0 0,11-3 0,13-7 0,10-10 0,13-12 0,9-13 0,7-16 0,4-18 0,1-19 0,-4-15 0,-5-14 0,-9-9 128,-8-7-128,-10-2 0,-8 2 0,-7 8 0,-6 11 0,-5 13 0,-5 13 0,-8 15 0,-11 17 0,-13 16 0,-11 17 0,-8 13 0,-5 12 0,-1 8 0,4 4 0,5 4 0,10-1 0,9 0 0,12-5 0,13-5 0,14-8 0,14-9 0,14-12 0,11-10 0,8-13 0,3-11 0,0-12 0,-3-11 0,-5-10 0,-9-7 0,-8-2 0,-8-1 0,-9 2 0,-8 5 0,-6 5 0,-9 5 0,-10 1 0,-12 4 0,-13 5 0,-9 6 0,-5 7 0,-4 9 0,0 10 0,-1 10 0,3 10 0,3 7 0,7 10 0,7 5 0,9 5 0,12 0 0,12-3 0,14-4 0,13-7 0,15-10 0,15-14 0,13-15 0,11-17 0,4-15 0,0-16 0,-6-12 0,-7-13 0,-10-6 0,-11-3 0,-12 2 0,-10 7 0,-10 9 0,-9 9 0,-11 9 0,-14 10 0,-12 11 0,-11 12 0,-8 12 0,-6 13 0,-1 12 0,3 15 0,5 13 0,7 12 0,8 10 0,9 3 0,8 0 0,10-4 0,9-6 0,10-9 0,9-12 0,12-11 0,11-14 0,10-15 0,7-16 0,4-14 0,-1-15 0,-4-12 0,-8-7 0,-9-5 0,-11-3 0,-11-1 0,-10 2 0,-7 3 0,-11 7 0,-13 5 0,-10 8 0,-9 8 0,-7 8 0,-4 12 0,-3 12 0,-1 15 0,2 12 0,3 13 0,6 8 0,6 8 0,9 6 0,9 3 0,10 2 0,12-1 0,13-3 0,10-7 0,14-7 0,13-12 0,10-13 0,7-14 0,3-18 0,-1-17 0,-5-15 0,-9-13 0,-9-10 0,-12-5 0,-10-2 0,-11 0 0,-10 5 0,-10 5 0,-11 10 0,-15 9 0,-12 12 0,-11 13 0,-7 12 0,-4 14 0,-1 14 0,4 12 0,7 11 0,9 10 0,11 8 0,9 7 0,9 1 0,11-1 0,8-6 0,10-6 0,9-10 0,9-11 0,8-13 0,8-15 0,8-17 0,6-18 0,4-16 0,0-16 0,-2-11 0,-5-9 0,-8-4 0,-10-2 0,-10 5 0,-10 6 0,-13 10 0,-18 9 0,-16 10 0,-14 11 0,-10 13 0,-6 15 0,-2 14 0,0 14 0,5 12 0,8 12 0,7 9 0,11 7 0,11 4 0,12 3 0,11 0 0,13-2 0,11-6 0,11-8 0,10-11 0,12-12 0,7-13 0,6-15 0,0-16 0,-2-14 0,-8-15 0,-10-13 0,-10-9 128,-11-6-128,-9 0 128,-11 3-128,-9 4 128,-12 5-128,-10 6 0,-10 5 0,-9 9 0,-9 9 0,-8 11 0,-4 13 0,-2 12 0,0 13 0,4 12 0,6 12 0,10 12 0,12 7 0,12 7 0,13 0 0,13-1 0,13-5 0,13-9 0,14-9 0,11-12 0,9-17 0,3-16 0,1-18 0,-5-17 0,-5-18 0,-9-13 0,-8-11 0,-10-7 0,-9-4 0,-8 1 0,-9 5 0,-6 8 0,-4 13 0,-8 10 0,-10 12 0,-9 12 0,-8 11 0,-7 13 0,-6 13 0,-2 12 0,2 9 0,5 8 0,8 4 0,11 1 0,12-2 0,13-6 0,12-9 0,12-14 0,11-14 0,6-15 0,6-15 0,0-10 0,-3-6 0,-5-1 0,-7 2 0,-7 4 0,-7 6 0,-7 6 0,-6 8 0,-4 7 0,-6 7 0,-4 8 0,-6 9 0,-3 6 0,-1 3 0,2 3 0,3-2-1024,9-5 0,7-9-13567,4-4 8831</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2:59.218"/>
    </inkml:context>
    <inkml:brush xml:id="br0">
      <inkml:brushProperty name="width" value="0.05" units="cm"/>
      <inkml:brushProperty name="height" value="0.05" units="cm"/>
    </inkml:brush>
  </inkml:definitions>
  <inkml:trace contextRef="#ctx0" brushRef="#br0">1 2415 4224,'18'-64'405,"-14"58"401,-2 11-385,-1 10 251,-4 14 1339,3-10 4426,-7-55-4880,6 16-1472,0 0 0,1 0 1,1 0-1,0 1 0,2-1 1,5-20-1,45-159 192,-43 164-232,6-41 0,-11 47 4,1-1-1,14-36 0,12-36-41,-4-1 1,21-160-1,-43 228-8,8-53 16,-1-1 42,46-161-1,-34 162-56,-16 51 0,26-62 0,7-24 0,-30 83 0,21-47 0,24-43 0,-49 112 27,0 1 0,1 0-1,21-31 1,-26 44-26,-1 0 0,1 1 0,0 0 0,0 0 0,1 0 0,-1 0 0,1 0 0,-1 1 0,1 0 0,0 0 0,8-2 0,-6 2 22,0-1 1,1 0-1,-1-1 0,7-4 0,-7 1-2,-1-2-21,-3 0 0,1 2 0,-3 5 0,0 1 0,1 0 0,-1-1 0,0 1 0,1 0 0,-1 0 0,1 0 0,0 0 0,-1 0 0,1 0 0,0 0 0,-1 0 0,1 1 0,3-2 0,4-1 0,6-5 0,-1 0 0,21-8 0,-31 14 0,0 1 0,0-1 0,0 1 0,0 0 0,0 1 0,0-1 0,0 1 0,0-1 0,0 1 0,0 0 0,0 1 0,0-1 0,0 1 0,0-1 0,0 1 0,4 2 0,1 0 0,-7-2 0,-1 0 0,1-1 0,-1 1 0,1 0 0,-1 0 0,1 0 0,-1 0 0,1 0 0,-1 0 0,0 0 0,0 0 0,1 1 0,-1-1 0,1 3 0,9 4 0,0-2 0,0 0 0,-1 0 0,1 1 0,11 11 0,-1-2 0,-11-8 0,0 1 0,0 1 0,-1 0 0,0 0 0,12 20 0,-3-6 0,-11-12 0,0 0 0,0 1 0,-2 0 0,7 17 0,5 13 0,-8-19 22,-1 0-1,0 1 0,7 49 0,-10-44 1,15 46 161,2 15 18,7 150-158,-13-165 196,-11-52-166,6 40-1,-3 37-13,26 266 244,-29-325-265,-2 1-1,-2 0 0,-7 78 1,-3-9 227,-5 41-18,10-116-151,1-14 37,-9 39 0,9-43-112,1 1-1,0-1 0,2 1 1,2 33-1,0 1 6,-1-13-26,0-22 0,-1-1 0,0 0 0,-1 0 0,-6 29 0,0-21 27,2 2 0,1-1-1,-1 51 1,-3 55 144,4-69 725,4-63-747,6-27-19647</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02.126"/>
    </inkml:context>
    <inkml:brush xml:id="br0">
      <inkml:brushProperty name="width" value="0.05" units="cm"/>
      <inkml:brushProperty name="height" value="0.05" units="cm"/>
    </inkml:brush>
  </inkml:definitions>
  <inkml:trace contextRef="#ctx0" brushRef="#br0">0 1 6016,'0'0'4949</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3.364"/>
    </inkml:context>
    <inkml:brush xml:id="br0">
      <inkml:brushProperty name="width" value="0.05" units="cm"/>
      <inkml:brushProperty name="height" value="0.05" units="cm"/>
    </inkml:brush>
  </inkml:definitions>
  <inkml:trace contextRef="#ctx0" brushRef="#br0">647 1035 11520,'8'-22'20,"-8"22"-20,0-1 0,1 1 0,-1 0-1,0 0 1,0 0 0,0 0 0,0-1 0,0 1-1,0 0 1,0 0 0,0 0 0,0 0-1,0-1 1,0 1 0,0 0 0,-1 0 0,1 0-1,0 0 1,0-1 0,0 1 0,0 0 0,0 0-1,0 0 1,0 0 0,0 0 0,0 0 0,0-1-1,-1 1 1,1 0 0,0 0 0,0 0-1,0 0 1,0 0 0,0 0 0,-1 0 0,1 0-1,0 0 1,0-1 0,0 1 0,0 0 0,0 0-1,-1 0 1,1 0 0,0 0 0,0 0-1,0 0 1,0 0 0,-1 0 0,1 0 0,0 0-1,-32 20 321,11-6 247,-105 56 3433,60-36-3030,62-32-917,0-1 0,-1 0 0,1 0 0,0 0 0,-1-1 0,1 1 0,0-1 1,-1 0-1,1 0 0,0-1 0,-1 1 0,1-1 0,0 0 0,-1 0 0,1-1 0,0 1 0,0-1 0,-6-3 0,-7-4 2,0 0 0,-27-22 0,27 18-15,1-2 0,0 0 0,1-2 0,1 1 0,0-1 0,2-1 0,0-1 0,0 0 0,2 0 0,1-1 0,-9-24 0,0-13 99,2 0 0,-15-112-1,26 133-138,2 0 0,1-1 0,2 1 0,1 0 0,8-47 0,-6 68 0,0 0 0,0 1 0,2-1 0,-1 1 0,2 0 0,0 0 0,1 0 0,0 1 0,1 0 0,0 0 0,1 1 0,1 0 0,0 1 0,0 0 0,18-14 0,-15 15 0,-1 1 0,2 0 0,-1 1 0,1 0 0,1 1 0,-1 1 0,1 0 0,0 1 0,0 1 0,1 0 0,-1 1 0,1 1 0,0 0 0,0 1 0,17 1 0,-11 2 0,1 2 0,-1 0 0,0 1 0,-1 1 0,1 1 0,22 11 0,120 69 0,-142-73 8,-1 0 0,-1 2 0,0 0 0,-1 1 0,-1 1 0,-1 1 0,0 0 0,-1 2 0,-2-1 0,0 2 0,-1 0 0,-1 1 0,-1 0 0,-1 0 0,8 31 0,-13-36 35,-1-1 0,-1 1 0,0 0 0,-2 0 0,0 0 0,-1 20 0,-17 109 276,11-110-299,4-17 1,-2-1-1,0 1 1,-1-1-1,-1-1 1,-1 1-1,-1-1 0,0 0 1,-2 0-1,0-1 1,0-1-1,-2 1 1,0-2-1,-1 0 1,0 0-1,-1-1 0,-1-1 1,0 0-1,-1-1 1,0-1-1,-1-1 1,0 0-1,-1-1 1,-26 10-1,9-6-98,0-2 0,0-1 1,-1-2-1,-42 4 0,53-10-941,1-2-1,-42-3 1,48 1-578,1-1-1,-1-1 1,1 0-1,-23-10 1,-44-23-2243,-50-17 2496</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5.778"/>
    </inkml:context>
    <inkml:brush xml:id="br0">
      <inkml:brushProperty name="width" value="0.05" units="cm"/>
      <inkml:brushProperty name="height" value="0.05" units="cm"/>
    </inkml:brush>
  </inkml:definitions>
  <inkml:trace contextRef="#ctx0" brushRef="#br0">1 1627 8832,'0'0'6933,"0"-6"-6720,1-42 683,12-68 0,2-46-213,-9 77-342,-2-64-167,-1 14 36,7 21-94,6-88 24,-14 171-137,2-1-1,1 0 1,2 1 0,1 0-1,1 0 1,2 1 0,15-30-1,55-92-2,-69 121 0,-5 14 0,0 1 0,1 0 0,11-18 0,-16 30 0,0 0 0,0 0 0,1 0 0,-1 0 0,1 1 0,0-1 0,0 1 0,0 0 0,1 0 0,-1 0 0,1 1 0,-1 0 0,1 0 0,0 0 0,7-2 0,13-1 0,0 1 0,0 1 0,0 1 0,0 2 0,1 0 0,-1 2 0,0 0 0,30 8 0,-51-9 0,0 1 0,-1 0 0,1-1 0,-1 2 0,1-1 0,-1 0 0,0 0 0,0 1 0,0 0 0,5 5 0,26 39 0,-12-17 0,-13-19 0,0 0 0,0 0 0,-2 0 0,1 1 0,-2 0 0,1 1 0,-2-1 0,8 23 0,6 35 8,2 9 42,16 106-1,10 233 250,-18-225 58,-14-98 30,7 129-1,-24 45-2,-1-254-2265,3-14 1515,-1 0 0,1 0 1,0-1-1,-1 1 0,1 0 1,-1-1-1,1 1 1,-1 0-1,1-1 0,-1 1 1,1-1-1,-1 1 0,0-1 1,1 1-1,-1-1 0,0 0 1,1 1-1,-1-1 1,-1 1-1,1-1 5,0 0 0,0 0-1,0 0 1,0 0 0,0 0 0,0-1 0,0 1-1,0 0 1,0 0 0,0-1 0,0 1 0,0-1 0,0 1-1,0-1 1,0 1 0,0-1 0,0 1 0,0-1-1,1 0 1,-1 0 0,0 1 0,1-1 0,-1 0 0,0 0-1,1 0 1,-1 0 0,1 0 0,-1-1 0,-6-12 958</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6.967"/>
    </inkml:context>
    <inkml:brush xml:id="br0">
      <inkml:brushProperty name="width" value="0.05" units="cm"/>
      <inkml:brushProperty name="height" value="0.05" units="cm"/>
    </inkml:brush>
  </inkml:definitions>
  <inkml:trace contextRef="#ctx0" brushRef="#br0">754 827 10240,'11'-42'149,"-14"47"144,1-1 1,0 1-1,-1-1 0,0 0 0,0 1 1,0-1-1,-1-1 0,1 1 1,-1 0-1,0-1 0,0 0 0,0 0 1,-9 4-1,-6 5 543,-2-1-1,-21 9 1,29-15-704,-1 0 0,0-1-1,0 0 1,0-1 0,0-1 0,0 0 0,-1-1-1,1 0 1,-1-2 0,-14-1 0,4-2-8,1-1 0,-1-2 0,1 0-1,-45-21 1,42 16-10,0-2 0,1 0 0,-37-28 0,52 33-107,1 0 0,0 0 0,0-1 0,1 0 0,0 0 0,1-1 0,0 0 1,1-1-1,1 0 0,-7-13 0,3-2 21,1-1 0,2 0-1,0 0 1,2-1 0,1 0 0,1 0 0,2 0 0,1 0 0,1 0 0,1 0 0,2 0-1,12-49 1,-12 68-28,1 1 0,-1-1 0,1 1 0,1 0 0,0 1 0,0-1 0,1 1 0,0 0 0,0 1 0,1-1 0,0 2 0,0-1 0,0 1 0,1 0 0,0 1 0,18-8 0,9-3 0,0 2 0,1 2 0,45-9 0,-45 12 0,1 2 0,0 2 0,0 1 0,0 2 0,1 2 0,57 7 0,-77-5 0,-1 2 0,1 0 0,-1 1 0,0 1 0,-1 0 0,1 2 0,-1 0 0,0 1 0,-1 0 0,0 2 0,-1 0 0,0 0 0,-1 1 0,0 1 0,14 17 0,1 4 0,-2 2 0,29 50 0,-49-73 0,0 0 0,-2 0 0,1 0 0,-1 1 0,-1 0 0,-1 0 0,0 0 0,-1 0 0,0 1 0,-1-1 0,-1 18 0,-1-15 4,-2 0 0,0-1 0,0 0-1,-2 0 1,0 0 0,-1 0 0,0-1-1,-1 1 1,-1-2 0,-16 25 0,11-22-24,-1-1 0,0 0 0,-1-1 0,-1 0 1,0-2-1,-1 1 0,-36 20 0,32-23-134,0 0 1,-1-2-1,0 0 0,0-1 0,-1-2 1,0 0-1,0-1 0,-1-1 1,1-2-1,-1 0 0,0-1 0,0-2 1,1 0-1,-1-2 0,1 0 1,-25-8-1,32 6-2001,1-1 1,0-1-1,0 0 0,1-1 1,0 0-1,-25-20 1,-18-18 2815</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23.862"/>
    </inkml:context>
    <inkml:brush xml:id="br0">
      <inkml:brushProperty name="width" value="0.05" units="cm"/>
      <inkml:brushProperty name="height" value="0.05" units="cm"/>
    </inkml:brush>
  </inkml:definitions>
  <inkml:trace contextRef="#ctx0" brushRef="#br0">117 7787 4224,'-2'-53'128,"4"49"-22,4 9-80,3 10-9,-8-11 7,1-1 7,0 0-1,-1 0 1,0 0 0,1 0 0,-1 1 0,-1-1 0,1 0-1,0 1 1,-1-1 0,1 7 0,-21-40 758,13 16-174,1 0-1,0-1 0,1 0 1,-4-17-1,7 26-405,0 1 0,-1-1 0,1 1 0,-1-1-1,-1 1 1,1 0 0,-7-7 0,-5-9 40,11 15-95,-1-1 0,1 0 0,1 0 0,-1 0 0,1-1 0,1 1 0,-1-1 1,-1-13-1,4 21-91,0-1 1,0 1-1,0-1 1,0 1-1,0-1 1,0 1 0,0-1-1,0 1 1,0-1-1,-1 1 1,1-1-1,0 1 1,0-1-1,0 1 1,0-1-1,-1 1 1,1 0 0,0-1-1,-1 1 1,1-1-1,0 1 1,-1 0-1,1-1 1,-1 0-1,-3-2-222,3 2 171,0-1 1,1 1-1,-1 0 1,0-1-1,1 1 1,-1-1-1,1 1 0,0 0 1,-1-1-1,1 1 1,0-1-1,0 1 1,0-1-1,0 1 1,0-1-1,0 1 0,0-1 1,0 1-1,1-1 1,0-2-1,12-25 218,20-16-230,-20 27 0,0 1 0,19-20 0,-29 33 0,0 0 0,0-1 0,0 1 0,0 0 0,3-9 0,-4 9 0,0 0 0,0 0 0,1-1 0,-1 1 0,1 1 0,6-8 0,-5 7 0,0-1 0,0 0 0,0 0 0,-1 0 0,0 0 0,0 0 0,-1-1 0,1 1 0,-1-1 0,0 0 0,-1 0 0,0 0 0,2-9 0,-1-11 0,0-48 0,-2 52 0,0 7 0,0 0 0,1 1 0,1-1 0,0 0 0,5-16 0,-6 27 0,1 0 0,-1 0 0,1 0 0,0 0 0,0 0 0,0 1 0,1-1 0,-1 0 0,1 1 0,0 0 0,0 0 0,0 0 0,0 0 0,0 0 0,1 1 0,0-1 0,-1 1 0,1 0 0,0 0 0,0 0 0,0 1 0,5-2 0,5 1 9,0 0 1,0 1-1,0 0 1,0 1-1,-1 1 0,1 0 1,21 5-1,-18-3 4,1-1 1,0 0-1,31-2 0,-43-1-13,0 1 0,-1-1 0,1 0 0,-1 0 0,1-1 0,-1 1 0,1-1 0,-1-1 0,7-3 0,-10 4 0,1 0 0,-1 0 0,0 0 0,0 0 0,0-1 0,0 0 0,0 1 0,0-1 0,-1 0 0,1 0 0,-1 1 0,0-1 0,0 0 0,0 0 0,0-1 0,0 1 0,-1 0 0,1-4 0,1-28 0,-2 0 0,-1 0 0,-1 0 0,-9-41 0,4 27 0,-2-64 0,9 100 0,1 1 0,1 0 0,-1-1 0,2 1 0,0 0 0,0 0 0,1 0 0,11-22 0,-2 10 0,2 1 0,34-42 0,-13 17 0,-26 33 0,2 0 0,0 0 0,0 1 0,24-20 0,-27 26 0,0 1 0,-1-1 0,0-1 0,0 1 0,-1-2 0,0 1 0,0-1 0,-1 1 0,4-12 0,-6 14 0,0 0 0,1 1 0,-1 0 0,1 0 0,0 0 0,0 1 0,1 0 0,0 0 0,0 0 0,0 0 0,8-3 0,-13 8 0,0 0 0,1-1 0,-1 1 0,1 0 0,-1 0 0,0 0 0,1 0 0,-1 0 0,1 0 0,-1 1 0,0-1 0,3 1 0,17 1 0,-20-2 0,-1 0 0,1 0 0,-1-1 0,1 1 0,-1 0 0,1 0 0,-1 0 0,0-1 0,1 1 0,-1 0 0,1-1 0,-1 1 0,0 0 0,1-1 0,-1 1 0,0 0 0,1-1 0,-1 1 0,0 0 0,0-1 0,1 1 0,-1-1 0,0 1 0,0-1 0,0 1 0,0-1 0,0 1 0,1-1 0,-1 1 0,0-1 0,0 1 0,0 0 0,0-1 0,0 1 0,-1-1 0,1 1 0,0-1 0,0 1 0,0-1 0,0 1 0,0-1 0,-1 1 0,1-1 0,0 1 0,0 0 0,-1-1 0,1 0 0,-14-16 0,14 17 0,-96-127 0,86 114 0,1 0 0,0-1 0,1-1 0,0 1 0,1-1 0,1 0 0,0-1 0,1 0 0,-3-18 0,6 24 0,1 1 0,0-1 0,0 0 0,1 0 0,0 1 0,1-1 0,0 0 0,1 0 0,0 1 0,0-1 0,1 1 0,0 0 0,1 0 0,0 0 0,1 0 0,8-13 0,-9 18 0,0 0 0,1 0 0,-1 0 0,1 1 0,0-1 0,0 1 0,0 0 0,1 1 0,-1-1 0,1 1 0,-1 0 0,1 1 0,0-1 0,0 1 0,8-1 0,-5 1 0,-1-1 0,1 0 0,0-1 0,-1 0 0,0 0 0,9-5 0,-6 1 0,1 1 0,-1 0 0,1 0 0,0 1 0,1 1 0,-1 0 0,1 1 0,0 0 0,21-1 0,-26 3 0,1-1 1,-1 1 0,0-1 0,0-1 0,-1 0 0,1 0 0,0 0-1,8-7 1,-12 8-9,-1 0 0,1-1-1,-1 1 1,0-1 0,0 0 0,0 0-1,-1-1 1,1 1 0,-1 0 0,1-1-1,-1 1 1,0-1 0,0 0 0,-1 0-1,1 0 1,-1 0 0,0 0 0,1-4-1,8-48-159,-5 33-146,-2 0 0,3-37 1,-5 55 298,2 0-1,-1 0 1,1 0 0,-1 0 0,1 0-1,1 0 1,-1 1 0,8-8 0,-5 5 3,8-13-84,0 0 0,-2 0 0,11-23 0,-21 39 68,0 1 1,0 0 0,1 0-1,-1 0 1,1 0 0,-1 1-1,1-1 1,0 1 0,0-1-1,1 1 1,5-3 0,44-18-229,-27 14 178,-7 1 13,-13 6 52,1-1 0,-1 1 0,0-1 1,0-1-1,8-5 0,-12 8 2,-1-1 0,1 0 0,0 1 0,-1-1 0,1 0 0,-1 0 0,0 0 0,0 0 0,0 0 0,0-1 0,0 1 0,0 0 0,-1 0 0,1-1 0,-1 1 0,1 0 0,-1-1 0,0 1 0,0-4 0,0 1-48,1-1 1,-1 0 0,-1 1-1,1-1 1,-1 0 0,0 1-1,0-1 1,-1 1 0,1-1 0,-1 1-1,0 0 1,-1 0 0,0 0-1,-3-6 1,1 3 42,0-1 0,1-1-1,0 1 1,0-1 0,1 1 0,0-1 0,1 0 0,-2-16-1,2 14 14,1 3 22,0 0 1,1 0 0,0 0 0,0-1-1,1 1 1,0 0 0,1 0-1,0 0 1,1 0 0,-1 1 0,6-12-1,1-4 1,-8 21-20,24-60 0,-24 60 0,1-1 0,0 1 0,0-1 0,0 1 0,0 0 0,1 0 0,-1 0 0,1 0 0,0 1 0,0-1 0,0 1 0,0-1 0,0 1 0,5-2 0,0 1-26,1-1 1,-1 0-1,0 0 1,0-1 0,0 0-1,-1 0 1,1-1 0,-1 1-1,-1-2 1,1 1-1,-1-1 1,0 0 0,-1 0-1,1-1 1,-1 0-1,-1 0 1,0 0 0,0 0-1,0-1 1,2-10-1,-2-1-207,4-39-1,-3 18-45,-5 41 278,0-4-42,1 1 0,-1-1 1,1 0-1,0 0 1,1 1-1,-1-1 1,0 0-1,1 1 0,0-1 1,0 1-1,4-6 1,-4 8 42,-1-1 0,0 1 0,0 0 0,1 0 0,-1 0 0,1 0 0,-1 1 0,0-1 0,1 0 0,0 1 0,-1-1 0,1 0 0,-1 1 0,1 0 0,0-1 0,-1 1 0,1 0 0,0 0 0,-1 0 0,1 0 0,0 0 0,0 1 0,-1-1 0,1 0 0,-1 1 0,1-1 0,0 1 0,1 0 0,11 2 0,-13-3 0,0 0 0,0-1 0,0 1 0,0-1 0,0 1 0,-1-1 0,1 1 0,0-1 0,0 1 0,0-1 0,-1 0 0,1 0 0,0 1 0,-1-1 0,1 0 0,-1 0 0,1 0 0,-1 1 0,1-1 0,-1 0 0,0 0 0,1 0 0,-1 0 0,0 0 0,0 0 0,1 0 0,-1 0 0,0 0 0,0 0 0,0 0 0,-1-1 0,2-2 0,25-117 0,-15 63-10,-6 36-4,-1-1 0,0 0 0,-2 0 0,0 0 1,-2 0-1,-2-27 0,-8 23-213,10 25 204,-1 1-1,1 0 1,-1 0 0,0 0-1,1 0 1,-1 0-1,0 0 1,0 0-1,0 0 1,0 0-1,0 1 1,0-1 0,0 0-1,0 0 1,0 1-1,0-1 1,0 1-1,-1-1 1,1 1 0,0 0-1,0-1 1,-1 1-1,-1 0 1,-50 1-203,29 0 251,1 0 1,-1-1-1,0-2 1,0 0 0,1-1-1,-1-2 1,-23-7-1,31 6 6,1 0-1,-1-1 1,1-1-1,1 0 1,-1-1-1,1-1 1,1 0-1,0-1 1,1-1-1,0 1 1,0-2-1,1 0 1,-17-26-1,-43-100 184,37 66-65,27 57-79,1-1 0,0 1 0,1-1 0,2-1 0,-1 1 0,0-25 0,3 35-52,1 0-1,0 1 1,0-1-1,1 0 1,0 1-1,0-1 1,0 1-1,1-1 0,0 1 1,0 0-1,1 0 1,-1 0-1,1 0 1,1 0-1,-1 0 1,1 1-1,0 0 1,0 0-1,1 0 0,-1 0 1,7-4-1,-4 2 4,-1 1-1,0-1 0,0 0 1,0 0-1,-1-1 1,0 1-1,-1-1 0,6-13 1,-4 9 2,0 0 1,1 0-1,11-15 1,-7 14-24,1 1 0,1 0 0,-1 0 0,2 2 0,0-1 0,0 2 0,1 0 0,0 0 0,0 2 0,1 0 0,0 0 0,0 2 0,0 0 0,1 1 0,0 0 0,33-2 0,172-26-5,-56 5 31,-144 26 42,-15 1-51,0-1 0,0 0 0,0 0-1,13-3 1,-18 3-10,-1 0 1,1 1-1,-1-1 0,1 0 0,-1 0 1,1 0-1,-1 0 0,0 0 1,1 0-1,-1 0 0,0 0 0,0-1 1,0 1-1,0 0 0,0-1 1,0 1-1,0-1 0,0 1 0,0-1 1,-1 0-1,1 1 0,-1-1 1,1 0-1,-1 1 0,0-3 0,2-27 70,-4-56 0,0 64-14,1 1 0,1-1 1,1 0-1,1 1 0,8-38 1,-6 45-20,0 0 1,1 1-1,1-1 0,0 1 1,1 0-1,0 1 1,1 0-1,1 0 1,0 1-1,1 0 1,14-14-1,3 2 14,34-20 1,-37 27-62,0-2-1,31-29 1,53-75 67,-95 104-54,0 1 1,-1-2 0,-2 0-1,0 0 1,10-28 0,-12 24-11,-4 7 0,1 1 0,1 0 0,0 0 0,1 1 0,1-1 0,1 2 0,0-1 0,17-20 0,-16 26 0,0 2 0,0-1 0,15-7 0,10-7 0,135-95 256,-160 109-256,-1-1 0,1 0 0,-2 0 0,1-1 0,-1-1 0,-1 1 0,0-1 0,6-13 0,41-102 0,-38 86 0,-9 22 0,1 0 0,1 1 0,14-22 0,-18 32 0,1 0 0,-1 1 0,1 0 0,0 0 0,0 0 0,1 1 0,0 0 0,0 0 0,14-7 0,0 3 36,0 1 1,1 1-1,0 1 1,0 1-1,0 1 1,29-2 0,-40 4-37,0 0 0,0 0 0,0-1 0,0-1 0,0 1 0,-1-2 0,1 0 0,-1 0 0,0-1 0,16-12 0,-6 1 0,-1-1 0,-1 0 0,26-35 0,-34 41 0,0 1 0,2 0 0,-1 1 0,1 0 0,0 1 0,15-8 0,-19 10 0,0 0 0,0 0 0,-1 0 0,0-1 0,0-1 0,-1 1 0,0-1 0,-1 0 0,0 0 0,4-11 0,-3 8 0,1 0 0,0 1 0,0-1 0,1 1 0,13-14 0,-14 19 0,1-1 0,-1 1 0,2 0 0,-1 1 0,0-1 0,1 2 0,0-1 0,13-3 0,-3 2 0,0 2 0,1 0 0,24-1 0,-39 5 0,0-1 0,1 1 0,-1-1 0,0 0 0,0 0 0,0-1 0,0 0 0,0 0 0,0 0 0,0 0 0,-1-1 0,1 1 0,-1-1 0,1 0 0,-1-1 0,0 1 0,0-1 0,-1 0 0,1 0 0,-1 0 0,5-7 0,5-9-23,1 0-1,24-24 1,-30 37 5,-1 0 0,1 0-1,1 0 1,-1 1-1,1 1 1,0 0 0,1 0-1,10-4 1,-19 9-82,0 0 0,0-1 0,-1 1 0,1 0 0,0 0 0,-1-1 0,1 1 0,0-1 0,-1 1 0,1 0 0,-1-1-1,1 1 1,0-1 0,-1 1 0,1-1 0,-1 0 0,0 1 0,1-1 0,-1 0 0,1 1 0,-1-1 0,0 0 0,1 1 0,-1-1 0,0 0 0,0 1 0,0-1 0,0-1 0,0-6-5596</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27.787"/>
    </inkml:context>
    <inkml:brush xml:id="br0">
      <inkml:brushProperty name="width" value="0.05" units="cm"/>
      <inkml:brushProperty name="height" value="0.05" units="cm"/>
    </inkml:brush>
  </inkml:definitions>
  <inkml:trace contextRef="#ctx0" brushRef="#br0">301 1 128,'-15'33'299,"-1"1"-1,-21 31 1,26-49-116,0-1 0,0-1 0,-1 0-1,-1 0 1,0-1 0,-17 12 0,22-19 77,-11 7 379,1 1 1,0 1-1,1 1 0,-27 32 0,37-35-32,16-18-223,17-22 33,-15 13-103,1 0 0,0 1 0,1 0 1,24-17-1,-29 23-151,2 2 0,-1-1-1,1 2 1,-1-1 0,1 1 0,0 0 0,1 1 0,-1 1 0,13-3 0,42-2 733,-64 7-768,14 10 106,-6-9-345,0-1 0,0 0 0,0-1-1,0 1 1,0-2 0,0 1 0,-1-2-1,1 1 1,-1-1 0,1 0 0,-1 0-1,0-1 1,12-8 0,22-10-6630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9.153"/>
    </inkml:context>
    <inkml:brush xml:id="br0">
      <inkml:brushProperty name="width" value="0.1" units="cm"/>
      <inkml:brushProperty name="height" value="0.6" units="cm"/>
      <inkml:brushProperty name="color" value="#FFC114"/>
      <inkml:brushProperty name="inkEffects" value="pencil"/>
    </inkml:brush>
  </inkml:definitions>
  <inkml:trace contextRef="#ctx0" brushRef="#br0">32 604 8960,'0'0'0,"0"0"0,0 0 0,0 0 128,0 0 128,0 0 768,0 0 128,0 0-1024,0 0 128,0 0-128,-1-6 0,0-12-128,-2-14 0,-2-14 0,0-13 0,0-8 128,0-4 0,1-3 0,2 5 0,2 7 256,1 13 0,3 15-128,3 17 0,1 17 128,0 16 0,2 15 128,0 13 128,0 11-256,-1 7-1,-1 4-255,-1 1 0,0-4-128,-1-6 128,-1-9-128,0-8 128,-2-9 0,-1-9 0,-1-9-128,0-11 128,0-11-128,1-11 0,1-13 0,1-10 0,2-11-128,-1-5 128,1-2-128,-2 2 128,1 6-128,0 9 128,0 10-128,1 10 128,0 15 0,0 13 0,1 14 0,-1 14 0,-1 14 128,-1 11 0,-2 9-128,-2 6 128,-1 2-128,-1-2 128,-1-6-128,0-9 0,0-12 128,1-15 0,1-20-128,2-21 128,1-18-128,4-17 0,3-16-128,3-9 128,4-8 0,1-4 0,2 1 0,0 5 0,-1 8-128,-3 11 128,-1 13 0,-3 15 0,0 17-128,-3 18 128,0 16 0,-2 15 128,-1 13-128,-4 10 128,-3 7 0,-3 3 0,-2-2 0,-2-5 0,-1-7 0,2-9 0,0-12-128,1-14 128,2-15-128,2-17 128,3-15-128,4-15 0,3-13-128,4-9 0,4-8 0,1-2 128,3 3-128,1 8 128,2 14 0,1 17 0,-2 20 0,0 19 0,0 18 0,-1 16 0,-1 12 128,-2 11 0,-2 5 0,-4 2 0,-3-3-128,-3-7 128,-2-10-128,-3-13 128,-2-14-128,-2-17 128,-4-20-128,0-18 0,0-16 0,2-12 0,1-8 0,4-4 0,3 0 0,2 3 0,2 9 0,1 11 0,1 14 0,2 14 0,-1 14 0,-1 14 0,-2 13 0,0 13 0,1 11 0,-1 10 0,-1 7 0,-3 2 0,-1 0 0,-3-5 0,0-7 0,-2-9 0,0-9 0,1-10 0,-1-11 0,1-12 0,0-16-128,0-15 128,1-14-256,1-10 128,3-7 0,1 1 0,2 3 0,2 8 128,3 11-128,3 14 128,0 12 0,2 14 0,0 11 0,-1 8 0,-2 6 0,-3 4 128,-1 2 0,-1 1 0,-3 1-128,-1-1 128,-1-2-128,-2-3 128,-1-5-128,-1-7 0,0-8 0,0-12 0,-1-16 0,-2-13 0,1-12-128,1-7 128,0-4-128,2 3 128,1 4-128,2 10 128,1 9-128,2 13 128,0 14-128,0 13 128,0 16 0,-1 13 0,-1 10 0,-2 8 0,-2 6 0,-1 0 0,-2-3 0,-2-6 0,1-9 0,-1-11 0,-1-11 0,-5-13 0,-7-15-128,-6-13 128,-4-14-128,-1-9 128,0-5 0,1-1 0,2 4 0,2 5 0,3 8 0,2 9 0,1 9-128,1 11 128,0 10 0,0 10 0,0 9 0,2 8 0,1 7 0,2 4 0,3 4 0,1 1 0,3-2 0,1-4 0,1-7 0,1-10 0,1-12 0,1-16 128,1-17-128,1-16 0,0-14-128,2-10 128,2-9 0,2-3 0,0 1-128,1 5 128,1 10 0,-1 13 0,2 19 0,-1 18 0,1 19 0,0 14 128,-1 13 0,-1 10 0,-2 5 0,-1 2 0,0-3 0,-2-4 0,-1-9-128,-1-8 128,-2-9-128,0-13 0,-3-17 0,-1-17 0,0-18-128,0-16 0,0-13-128,2-10 128,1-5-128,2 1 0,1 5 128,1 11 128,2 14 0,1 18 0,1 20 0,0 19 0,-2 18 128,-3 13 128,-2 7-128,-2 2 128,-1 1-256,0-3 128,1-5-128,0-7 128,3-6-128,0-7 0,0-7-1024,1-8 128,1-10-1919,0-12-1,-1-12-2304,-1-21 1280,-1-2 1920</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1.999"/>
    </inkml:context>
    <inkml:brush xml:id="br0">
      <inkml:brushProperty name="width" value="0.35" units="cm"/>
      <inkml:brushProperty name="height" value="2.1" units="cm"/>
      <inkml:brushProperty name="color" value="#849398"/>
      <inkml:brushProperty name="inkEffects" value="pencil"/>
    </inkml:brush>
  </inkml:definitions>
  <inkml:trace contextRef="#ctx0" brushRef="#br0">3854 910 128,'0'0'0,"0"0"0,7-5 0,9-5 0,10-8 1024,8-4-640,7-4 0,6-2 128,4-2-128,-1 2 0,0 1-128,-3 2 0,-5 3-128,-6 3 128,-6 4 0,-6 2 0,-7 4 0,-6 3 128,-5 3-128,-9 4 0,-13 5-128,-13 4 128,-10 3 0,-11 3 128,-10 2-128,-6 2 128,-3-1-128,2 2 128,4 1 0,6 0 0,9-1-128,10-3 128,9-3-128,9-6 0,10-6 0,11-8 0,12-8-128,12-6 128,13-5-128,12-4 128,12-4-128,7-2 0,6-3 0,0-2 0,-2-2-128,-8 1 128,-9 4-128,-9 5 128,-10 8-128,-11 7 0,-9 8 0,-14 10 0,-14 13 0,-18 10 0,-17 8 0,-15 5 128,-13 1-128,-8 1 128,-4-3 0,2-1 0,4-2 0,9-3 0,10-4 0,12-3 0,12-6 0,15-7 0,15-9 0,16-8 0,17-8-128,17-7 128,16-6 0,13-7 0,11-5-128,6-4 128,4-6-128,-2-2 128,-5-1-128,-8 4 0,-11 8 0,-12 9 0,-14 10 0,-16 14 0,-19 15 0,-20 14 0,-17 13 0,-17 9 0,-16 5 0,-13 4 0,-10 1 0,-2-3 0,4-4 0,9-5 0,11-7-128,11-6 128,11-6-128,14-6 128,14-7-128,16-7 0,15-8 0,14-8 128,13-7-128,9-4 128,6-3-128,1-1 128,-2 0 0,-7 4 0,-8 3 0,-10 4 0,-8 5 0,-15 5 0,-20 8 0,-23 8 128,-23 9-128,-18 10 128,-17 8 0,-10 8 128,-5 4-128,2 1 128,7-1 0,13-5 0,15-8 0,18-8 0,19-11-128,19-13 128,20-12-128,19-14 128,20-11-128,17-9 0,16-5-128,18-4 127,18-4-127,10-2 128,2-1-128,-8 3 0,-19 8 0,-20 8 0,-21 11 0,-20 10 0,-16 11 0,-18 10 0,-17 12 0,-17 10 0,-16 8 0,-15 4 0,-11 3 0,-9 2 0,-7 2 0,-1-1 0,6-1 0,8-5 0,13-5 0,11-5 0,12-6 0,14-6 0,10-8 0,13-8 0,15-9 0,16-8 128,17-8-128,14-6 0,15-4 0,9-4 0,3 0 0,-2 2 0,-7 5 0,-12 4 0,-12 7 0,-15 6 0,-12 7 0,-19 7 0,-22 11 0,-24 8 0,-23 9 0,-18 7 0,-15 7 0,-4 4 0,1 0 0,7-2 0,12-4 0,13-5 0,14-7 0,16-7 0,17-10 0,18-12 0,22-13 0,20-11 0,22-8 0,17-5 0,15-5 0,11-5 0,7-6 0,1-2 0,-6 2 0,-15 9 0,-27 13 0,-29 18 0,-33 20-128,-33 16 128,-30 14-128,-24 11 128,-23 8 0,-16 9 0,-15 8 0,-3 2 0,11-2 0,17-9 0,22-11 0,22-12 0,19-11 0,22-13 0,21-14 0,23-14 0,22-15 0,26-14 0,30-14 0,24-10 0,18-9 0,7-5 0,-1-2 0,-11 2 0,-17 8 0,-23 12 0,-25 15 0,-26 17 0,-28 20 0,-24 18 0,-22 19 0,-22 14 0,-21 11 0,-17 5 0,-15 4 0,-14 3 0,-12 5 0,-1 2 0,10-5 0,16-8 0,21-10 0,19-10 0,20-9 0,19-10 0,20-11 0,21-11 0,23-15 0,20-11 0,22-12 0,22-10 0,24-9 0,16-7 0,5-5 0,-6 2 0,-14 5 0,-21 11 0,-26 13 0,-30 18 0,-33 23-127,-34 20 127,-33 18-128,-36 18 128,-37 20 0,-32 20 0,-25 21 0,-16 13 0,-7 6 0,5-3 0,13-11 0,24-17 0,32-21 0,31-21 0,31-20 0,30-19 0,27-16 0,26-15 0,28-12 0,32-19 0,38-23 0,32-21 0,27-20 0,18-11 0,11-3 0,1 4 0,-10 9 0,-17 14 0,-23 16 0,-26 16 0,-30 15 0,-29 16 0,-31 14 0,-30 14 0,-28 15 0,-33 19 0,-40 24 0,-34 25 0,-31 26 0,-22 16 0,-18 6 0,-11 3 0,-4 2 0,10-7 0,25-15 0,36-23 0,46-30 0,46-32 0,46-33 0,43-26 0,40-23 0,36-16 0,28-12 0,22-12 0,15-11 0,7-8 0,4-6 0,-6 0 0,-12 9 0,-16 12 0,-20 15 0,-23 18 0,-24 17 0,-29 18 0,-29 16-128,-32 18 128,-31 17 0,-37 22 0,-41 26 0,-33 21 0,-25 19 0,-17 10 0,-11 3 0,-1-2 0,6-8 0,18-13 0,27-17 0,33-17 0,34-20 0,34-18 0,31-19 0,32-17 0,31-18 0,34-18 0,37-18 0,32-17 0,23-17 0,15-11 0,5-7 0,-8 3 0,-16 10-128,-24 14 128,-29 18-128,-30 19 0,-29 19 0,-31 23 0,-33 24 0,-36 26 0,-42 29 0,-34 21 128,-29 16-128,-21 11 128,-18 6 0,-9 6 0,-1 5 0,5-1 0,9-7 0,21-15 0,28-20 0,31-23 0,32-24 0,32-20 0,32-19 0,29-19 0,25-19 0,26-22 0,31-25 0,25-19 0,20-14 0,10-4 0,2 3 0,-7 10 0,-13 13 0,-18 17 0,-24 17-128,-24 17 128,-25 14-128,-26 15 128,-31 15-128,-28 16 0,-30 16 0,-31 21 128,-34 26 0,-26 21 0,-21 15 0,-11 8 0,-5-1 0,6-6 0,13-13 0,22-16 0,29-21 0,34-21 0,35-22 0,45-25 0,53-28 0,43-26 128,34-19-128,20-16 0,9-10 0,-1-2 0,-10 3 0,-17 10 0,-23 15-128,-26 19 128,-25 19-128,-28 23 128,-28 23-128,-25 20 128,-23 18 0,-25 16 0,-27 15 0,-20 10 0,-14 6 0,-5 2 0,3 0 0,14-8 0,24-14 0,25-16 128,23-17-128,23-17 128,20-19-128,20-20 128,19-17-128,20-16 128,18-13-128,19-12 0,20-10 0,13-7 0,7-4 0,-2 1 0,-6 6 0,-13 9 0,-19 14 0,-20 15 0,-20 14 0,-19 14 0,-19 13 0,-19 12 0,-13 10 0,-16 7 0,-16 6 0,-14 5 0,-11 3 0,-8 3 0,-5 1 0,1 1 0,7-2 0,9-3 0,14-5 0,13-4 0,13-6 0,14-4 0,13-6 0,14-6 0,15-8 0,12-8 0,11-7 0,9-7 0,5-4 0,0-2 0,-3 2-128,-8 4 128,-8 5-128,-13 8 128,-19 10-128,-19 11 128,-18 12 0,-14 11 0,-9 10 0,-6 7 0,0 4 0,2 0 0,4-4 0,6-6 0,9-8 0,7-9 0,10-8 0,11-8 0,14-10 0,14-12 0,15-15 0,15-17 0,15-14 0,14-11 0,12-5 0,10-2 0,6-1 0,-3 5 0,-12 11 0,-16 12 0,-19 12 0,-23 14 0,-24 12 0,-25 13 0,-19 11 0,-19 12 0,-16 13 0,-10 11 0,-3 6 0,2 1 128,6-2-128,9-6 128,10-7-128,14-10 128,12-10-128,15-11 128,16-14-128,15-14 128,13-14-128,10-10 0,6-9 0,3-2 0,-1 3 0,-4 4 0,-5 8 0,-7 7 0,-7 7 0,-7 8 0,-10 9 0,-12 10 0,-14 13 0,-13 11 0,-13 9 0,-8 6 0,-3 0 0,1-2 0,6-6 0,8-6 0,8-7 0,13-6 128,14-6-128,17-6 128,18-9-128,19-8 128,14-9-128,10-8 128,6-7-128,1-7 0,0-4 0,-6-1 0,-6 2 0,-9 5 0,-10 6 0,-12 9 0,-16 13 0,-16 14 0,-16 15 0,-14 13 0,-15 10 0,-12 5 0,-9 2 0,-5-1 0,0-3 0,6-7 0,9-7 0,11-7 0,11-7 0,12-6 0,14-7 0,18-7 128,18-10-128,19-10 128,15-13-128,11-12 0,5-13 0,3-7 0,-2-3 0,-6 2 0,-9 5 0,-12 8 0,-14 11 0,-15 10 0,-17 13 0,-19 14 0,-19 16 0,-17 15 0,-17 13 0,-12 11 0,-6 6 0,-3 2 0,4-1 0,6-3 0,10-6 0,12-5 0,13-7 0,14-5 0,17-5 0,17-5 0,16-5 0,15-5 128,16-7-128,14-7 128,14-8-128,7-10 128,5-10-128,1-10 0,-1-10 0,-5-4 0,-8-3 0,-11 5 0,-13 8 0,-18 13 0,-22 17 0,-21 21 0,-21 20 0,-19 17 0,-15 12 0,-10 5 0,-8 1 0,0-4 0,6-6 0,8-8 0,13-8 0,15-8 0,20-7 0,23-8 0,24-8 0,22-9 0,18-12 0,14-10 0,12-12 0,14-13 0,13-14-128,6-8 128,-4 0-128,-12 6 0,-22 13-128,-24 17 128,-26 16 0,-27 19 128,-28 22-128,-25 20 128,-23 15 0,-15 11 0,-13 7 0,-11 6 0,-12 5 0,-3-2 0,9-9 0,16-11 0,18-14 0,21-12 0,20-12 0,23-12 128,26-13-128,24-13 128,22-14-128,25-12 0,27-15 0,22-14 0,15-15 0,4-8 0,-5-2 0,-17 5 0,-22 12 0,-25 17 0,-27 18-128,-26 19 128,-23 22 0,-22 19 0,-20 21 0,-19 15 0,-16 13 0,-13 5 0,-10 3 0,-3-2 0,4-6 0,7-7 0,13-8 0,14-10 0,17-10 0,19-12 0,25-12 0,26-13 0,27-12 0,27-17 0,29-23 0,23-21 0,21-18 0,11-10 0,5-3-128,-6 5 128,-15 11-128,-23 18 128,-27 18-128,-28 19 128,-26 16-128,-31 17 128,-33 17-128,-36 24 128,-40 26 0,-34 26 0,-25 23 0,-17 13 0,-12 5 0,-2-1 0,3-3 0,16-11 0,24-15 0,33-23 128,39-27-128,47-32 128,50-31-128,46-29 128,41-27-128,32-25 128,23-24-128,17-14 0,8-8 0,1 0 0,-8 6 0,-13 8 0,-18 8 0,-22 11 0,-27 12 0,-26 17 0,-25 18 0,-31 24 0,-37 27 0,-36 30 0,-30 27 0,-28 20 0,-27 13 0,-19 8 0,-11 4 0,1-2 0,14-7 128,23-14 0,28-15 0,30-21 0,30-22 0,30-21 0,29-20-128,32-20 128,37-21-128,28-21 0,21-20 0,12-14 0,8-6-128,0 0 0,-3 6-128,-13 11 128,-18 11 0,-23 17 0,-25 18 0,-30 22 0,-35 25 0,-36 24 0,-42 24 0,-34 24 128,-29 24 0,-22 23 0,-19 24 0,-11 17 0,-5 10 0,2 2 0,7-4 0,16-11 128,24-19 0,32-22 0,35-23 0,37-24 0,35-26 0,38-25 0,41-28-128,37-24 128,34-20-128,20-15 128,10-9-128,-1-3 0,-9 6 0,-14 11 0,-20 17 0,-24 18 0,-26 21 0,-33 26 0,-37 33 0,-37 30 0,-38 25 0,-31 21 0,-25 20 0,-20 15 0,-17 14 0,-10 5 0,-6-2 0,4-6 0,11-12 0,19-17 128,26-20-128,24-23 128,27-21-128,23-22 0,23-19 0,22-20 0,22-20 0,28-21 0,31-21-128,25-19 128,16-16-128,3-6 128,-11 2-128,-20 18 128,-30 30-128,-34 34 128,-35 34-128,-41 31 128,-43 27 0,-34 23 0,-28 18 0,-16 12 0,-9 9 0,0 0 0,7-5 0,15-14 0,23-18 0,27-24 128,31-23-128,33-28 128,36-29-128,38-34 128,41-37-128,38-31 128,35-23-128,24-16 128,13-13-128,1 0 0,-11 8 0,-20 20 0,-28 25-128,-36 30 128,-41 32-128,-44 37 128,-45 42-128,-47 36 128,-43 31 0,-36 25 0,-28 15 0,-19 12 0,-11 8 0,-3 2 0,4-4 0,13-9 128,21-14 0,30-20 0,31-24 0,38-30 0,38-34 0,42-34 0,41-34-128,38-29 128,32-30-128,24-18 127,16-13-127,6-3 0,2 6 0,-7 12 0,-11 15 0,-19 17 0,-22 18 0,-27 17 0,-25 18 0,-29 20 0,-30 20 0,-34 24 0,-36 24 0,-30 24 0,-19 24 0,-15 17 0,-11 15 0,-6 6 0,-3 0 0,4-5 0,11-11 0,21-16 128,27-24 0,28-26 0,31-29 0,31-30 0,31-28 0,34-30 0,38-35 0,28-26 0,22-20 0,12-6 0,4 6-128,-4 14 128,-12 19-128,-18 23 128,-21 23-128,-25 20 0,-26 20 0,-29 18 0,-33 18 0,-35 22 0,-37 29 0,-30 27 0,-23 27 0,-16 18 0,-12 6 0,-5 4 0,0-1 0,8-2 0,15-7 0,23-17 0,32-30 0,38-40 0,39-46 0,41-43 128,41-38-128,33-32 0,25-26 0,16-14 0,6-4 0,-3 9 0,-13 17 0,-20 25 0,-26 28 0,-29 30 0,-33 31-128,-36 34 128,-38 38-128,-36 33 128,-32 23-128,-28 17 128,-21 15-128,-11 8 128,-5 5 0,2-4 0,8-14 0,18-22 0,25-27 0,36-35 0,42-40 0,44-44 0,44-46 0,39-37 0,36-29 0,28-21 0,21-17 0,11-8 0,5-1 0,0 2 0,-2 4-128,-8 8 128,-12 9-128,-20 16 128,-24 21-128,-26 24 128,-26 26-128,-32 27 128,-33 28-128,-34 30 128,-35 32-128,-28 27 128,-25 23-128,-21 17 128,-15 11 0,-10 11 0,-8 10 0,3 3 0,10-1 0,15-7 0,18-14 0,23-19 0,26-23 0,24-23 0,22-19 0,22-18 0,22-17 0,23-18 0,23-20 0,27-24 0,30-29 0,24-21 0,15-15 0,6-3 0,-5 6 0,-13 17 0,-20 20 0,-27 24 0,-26 21 0,-30 23 0,-29 23 0,-27 24 0,-22 24 0,-27 25 0,-29 28 0,-25 22 0,-21 15 0,-13 13 0,-7 10 0,-1 3 0,4-6 0,12-13 0,18-22 0,22-25 0,25-25 0,26-24 0,28-23 0,29-23 128,32-24-128,32-31 128,36-35-128,28-29 128,26-21-128,15-9 128,11 3-128,-6 13 0,-19 22 0,-29 26 0,-33 27 0,-37 28 0,-37 26 0,-39 25 0,-41 29 0,-35 26 0,-26 28 0,-21 17 0,-14 10 0,-7 3 0,0-5 0,10-9 0,19-17 0,26-21 128,30-24-128,31-24 128,31-26-128,34-27 128,38-27-128,35-28 128,29-27-128,24-22 128,16-17-128,8-5 0,-2 3 0,-11 13 0,-19 21 0,-25 22 0,-26 24 0,-28 23 0,-30 26-128,-33 31 128,-37 34-128,-34 30 128,-33 22 0,-25 18 0,-20 11 0,-13 7 0,-10 5 0,0-1 0,8-4 0,16-13 0,22-17 0,25-20 0,27-23 0,28-24 0,29-22 0,28-21 0,27-21 0,30-24 128,34-26-128,28-22 0,20-20 0,10-10 0,3-5 0,-7 7 0,-12 11-128,-20 19 128,-23 19-128,-26 20 0,-26 18 0,-28 19 0,-29 21 0,-25 21 0,-22 22 0,-25 23 0,-29 23 0,-23 18 128,-18 14-128,-6 7 128,0 4 0,12-5 0,18-11 0,24-18 0,27-22 0,29-27 0,31-30 0,28-31 0,24-29 0,25-29 0,26-29 0,24-21 0,20-15 0,9-5 0,0 4 0,-12 13 0,-20 20 0,-24 26 0,-29 28 0,-29 28 0,-33 24 0,-32 23 0,-34 22 0,-25 20 0,-19 16 0,-11 13 0,-7 12 0,-5 4 0,-3-1 0,10-10 0,22-20 0,32-25 0,37-29 0,43-32 128,44-33-128,35-31 128,25-29-128,17-22 128,8-13-128,2-2 128,-4 9-128,-10 15 0,-16 22 0,-21 22 0,-23 22 0,-27 23 0,-29 23 0,-26 24 0,-23 22 0,-26 24 0,-26 23 0,-24 16 0,-19 10 0,-8 5 128,4 4-128,8-1 128,14-3-128,18-10 128,21-17-128,23-21 128,23-23-128,23-23 128,22-21-128,20-20 128,17-19-128,21-23 0,22-24 0,21-18 128,20-14-128,7-5 128,0 2-128,-13 11 0,-20 16 0,-25 19 0,-22 21 0,-23 21 0,-23 19 0,-21 17 0,-23 17 0,-19 13 0,-17 11 0,-11 6 0,-6 4 0,-3 4 0,-1 6 0,6 0 0,11-7 0,14-11 0,18-13 0,18-15 0,21-17 0,22-19 0,25-21 0,32-27 0,37-33 0,34-30 0,26-25 0,18-14 0,13-5 0,1 7 0,-8 12 0,-19 17 0,-25 20 0,-28 19 0,-30 21 0,-31 18 0,-29 21 0,-30 19 0,-31 17 0,-34 21 0,-38 25 0,-31 23 0,-23 25 0,-18 17 0,-13 8 0,-4 5 0,7 0 0,16-2 0,20-8 0,27-11 0,29-17 0,32-21 0,31-26 0,31-34 0,26-39 0,27-36 0,30-32 0,28-23 128,26-16-128,29-13 0,29-17 0,16-6 0,2 3 0,-17 13 0,-29 23 0,-37 26 0,-40 30-128,-44 33 128,-48 36-128,-43 33 128,-40 32-128,-30 24 128,-19 15 0,-8 6 0,-4 0 0,5-6 0,11-12 0,20-16 0,23-20 0,29-21 0,30-20 0,31-20 0,30-21 0,31-22 0,32-25 0,30-23 0,27-22 0,20-16 0,12-14 0,7-5 0,2 2 0,-6 11 0,-12 14 0,-20 17 0,-28 21 0,-29 20 0,-29 18-128,-31 19 128,-34 18-128,-35 19 128,-39 19-128,-29 19 128,-21 20 0,-14 17 0,-7 15 0,0 7 0,7-2 0,16-11 0,24-17 0,28-21 0,32-20 0,32-22 0,33-22 0,34-28 0,35-29 0,33-26 0,29-20 0,21-13 0,15-9 0,8-6 128,5-4-128,-4 1 0,-9 5 0,-14 9 0,-18 14 0,-21 16 0,-28 19 0,-27 19 0,-27 17 0,-32 22 0,-39 26 0,-39 27 0,-39 31 0,-34 26 0,-28 20 0,-21 14 128,-13 10-128,-6 4 128,-1 2-128,12-7 128,22-17-128,30-22 128,38-27 0,44-32 0,48-37 0,47-36 0,43-35-128,40-26 128,37-20-128,30-14 128,18-12-128,12-5 0,5-3 0,-4 6 0,-13 7 0,-19 15 0,-23 16 0,-28 19 0,-33 19 0,-38 21 0,-44 24 0,-57 31 0,-74 40 0,-63 35 0,-49 34 0,-31 19 0,-16 10 0,1-1 0,12-7 0,25-14 0,33-19 0,37-21 0,37-22 0,44-29 128,47-33-128,47-33 128,46-31-128,42-30 0,39-28 0,30-22 0,21-14 0,11-6 0,5 1-128,-8 6 128,-17 7-128,-27 15 0,-32 19-128,-35 24 128,-36 25-128,-42 32 128,-49 37 0,-52 37 0,-50 32 0,-43 28 128,-37 24 0,-24 18 0,-15 14 0,-6 3 0,1-4 0,13-12 0,27-15 0,35-23 0,43-26 0,49-33 128,57-38-128,57-42 128,58-43-128,53-39 128,51-33-128,40-27 0,32-23 0,17-13 0,7-3 0,-10 11 0,-18 21 0,-32 28 0,-40 32 0,-43 31 0,-44 29-128,-51 29 128,-57 32-128,-58 33 128,-57 38 0,-52 32 0,-45 30 0,-35 25 0,-26 21 0,-15 14 0,-9 5 0,14-10 0,34-22 0,43-29 128,51-32-128,53-35 128,55-35-128,57-40 128,55-43-128,51-38 128,45-35-128,36-27 0,28-22 0,19-14 0,12-6 0,1 4 0,-8 13 0,-21 19 0,-32 25 0,-36 26 0,-39 28 0,-43 28 0,-47 33 0,-48 31 0,-49 29 0,-45 29 0,-38 30 0,-32 24 0,-25 16 0,-17 14 0,-10 11 0,-2 5 0,8-1 0,20-11 0,32-21 0,50-42 0,67-57 0,69-61 0,68-57 0,60-50 0,53-41 0,38-28 0,29-15 0,15-9 0,6-3 0,-5 5 0,-14 12 0,-25 22 0,-31 28 0,-35 33 0,-40 31 0,-45 33 0,-50 32 0,-50 37 0,-52 40 0,-46 35 0,-46 28 0,-37 25 0,-30 20 0,-19 14 0,-8 8 0,3 0 0,11-10 0,25-19 0,37-28 0,48-35 128,57-41-128,59-45 128,56-49-128,54-44 128,54-41-128,44-33 128,35-29-128,25-17 0,17-8 0,0 6 128,-9 18-128,-25 28 0,-35 31 0,-40 33 0,-40 32 0,-50 33 0,-56 35 0,-58 38 0,-56 41 0,-51 37 0,-45 33 0,-40 32 0,-35 36 0,-27 23 0,-22 13 0,-2 1 128,15-6-128,34-24 128,49-38-128,58-45 128,59-49-128,59-54 128,57-56-128,56-51 128,56-42-128,50-36 128,41-34-128,31-20 128,21-10-128,9 2 0,1 9 0,-15 21 0,-28 28 0,-37 33 0,-43 36 0,-47 41 0,-52 43-128,-51 40 128,-54 31-128,-46 30 128,-43 27 0,-33 23 0,-27 19-128,-23 19 128,-21 20-128,-12 12 128,-1 1 0,10-9 0,19-16 0,30-27 0,38-34 0,48-42 0,53-49 0,55-51 0,54-52 0,53-50 0,52-48 0,45-44 0,39-41 0,31-29 0,23-19 0,20-13 0,21-11 0,-6 9 0,-30 31 0,-49 46 0,-64 57 0,-71 61 0,-70 61-128,-72 54 128,-67 48-128,-61 42 128,-50 41-128,-41 33 128,-31 27 0,-16 17 0,-3 12 0,15-8 0,31-22 0,45-33 0,54-43 0,58-47 0,59-49 0,58-50 128,57-48-128,49-39 0,40-32 0,32-24 0,25-20 0,13-9 0,5 3 0,-10 14 0,-19 23 0,-28 29 0,-37 30 0,-42 32 0,-47 31 0,-48 30 0,-47 32 0,-44 32 0,-42 35 0,-35 30 0,-26 26 0,-22 21 0,-17 19 0,-4 7 0,9-5 0,23-18 0,33-31 0,44-43 0,49-55 0,56-57 0,60-59 0,55-50 0,51-45 0,42-30 0,34-22 0,27-14 0,17-10 0,3 2 0,-11 11 0,-26 25 0,-35 31 0,-40 36 0,-43 35 0,-42 34 0,-39 31 0,-44 30 0,-48 28 0,-45 33 0,-40 33 0,-37 27 0,-32 18 0,-19 11 0,-3 4 0,12-8 0,26-16 0,33-23 0,38-25 0,40-30 0,39-31 0,38-31 0,34-29 0,33-25 0,29-24 0,25-17 0,21-15 0,10-8 0,1-1 0,-6 9 0,-13 14 0,-19 19 0,-23 23 0,-26 23 0,-30 21-128,-26 23 128,-27 20 0,-25 21 0,-22 20 0,-25 21 0,-24 21 0,-15 11 0,0 0 0,12-10 0,25-22 0,31-26 0,35-28 0,33-27 0,31-23 0,25-21 0,23-15 0,10-7 0,-3 3 0,-9 8 0,-14 11 0,-15 11 0,-14 11 0,-13 7 0,-10 7 0,-6 4 128,-5-1-128,-1-1 128,0-3-128,2-4 128,3-5-128,6-5 128,6-5-128,5-5 128,6-3-128,6-3 0,2 0 0,0 4 0,-3 3 0,-6 7 0,-6 6 0,-11 8 0,-16 10 0,-14 9 0,-12 8 0,-11 7 128,-9 2-128,-3 2 0,0-1 0,4-3 0,7-4 0,9-7 0,11-9 0,14-11 0,13-12 0,14-15 0,14-16 0,13-16 0,13-14 0,16-11 0,20-12 0,14-5 0,8-3 0,-1 1 0,-9 3 0,-16 8 0,-19 9 0,-20 11 0,-17 15 0,-15 14 0,-11 13 0,-11 14 0,-11 14 0,-13 18 0,-15 18 0,-13 17 0,-12 13 0,-4 6 0,1 2-128,5-4 128,10-7 0,15-11 0,20-12 0,24-14 0,28-18 0,32-23 0,35-25 0,31-24 0,28-19 0,17-10 0,7-1 0,-5 5 0,-12 12-128,-19 15 128,-27 18-128,-29 17 128,-33 18-128,-33 17 128,-34 18-128,-35 19 128,-39 20 0,-31 19 0,-26 20 0,-13 13 0,-1 4 0,12-7 0,25-15 0,27-20 0,27-20 0,27-23 0,24-23 0,38-32 0,50-40 0,43-34 0,37-23 0,20-14 0,7-6 0,-7 5 0,-16 10 0,-24 15 0,-30 20 0,-32 21 0,-33 20 0,-34 21 0,-33 21 0,-33 27 0,-31 28 0,-28 24 0,-27 17 0,-17 10 0,-11 3 0,-2 0 0,7-6 0,18-9 0,29-15 0,33-18 0,34-17 0,33-18 0,31-19 0,36-21 0,37-22 0,35-22 0,28-22 0,16-15 0,7-10 0,-5 1 0,-13 9 0,-23 16 0,-26 20 0,-30 21 0,-30 18 0,-31 20 0,-33 20 0,-29 19 0,-27 16 0,-25 16 0,-21 16 0,-6 4 0,10-4 0,18-12 0,24-15 0,29-21 128,30-22-128,31-23 128,32-21-128,33-17 0,31-17 0,25-8 0,14 0-128,0 7 128,-11 12-128,-22 14 128,-29 15-128,-38 15 0,-43 16 0,-41 14 128,-36 13 0,-32 13 0,-30 11 0,-10 3 0,7-2 0,18-7 0,25-9 0,23-8 128,22-7-128,23-8 0,21-7 0,21-8 0,21-8 0,15-7 0,13-5 0,4-2 0,-1-1 0,-5 3 0,-11 2 0,-18 7 0,-26 7 0,-27 9 0,-29 8 0,-22 7 0,-17 6 0,-7 4 0,2 1 0,8-2 0,11-4 0,16-8 0,18-11 0,19-10 0,24-11 0,21-7 0,24-7 0,17-5 0,15-2 0,4 2 0,-1 5-128,-14 10 128,-23 14-128,-26 13 128,-30 12-128,-24 9 128,-17 5 0,-11 2 0,0-3 0,6-4 0,13-7 0,20-9 0,21-9 0,26-11 0,28-14 0,29-17 0,32-22 0,24-15 0,17-8 0,5 0 0,-5 7 0,-15 12 0,-23 16 0,-29 17 0,-32 15 0,-32 16 0,-34 15 0,-27 13 0,-24 14 0,-14 10 0,-6 6 0,2 3 0,8-4 0,11-4 0,14-7 0,14-7 0,15-6 0,15-6 0,14-6-128,11-3 128,7-5-256,4 0 128,-2 0-128,-8 3 128,-14 8-128,-17 7 128,-19 10-128,-19 11 128,-22 14-127,-24 18 127,-29 26 0,-24 18 0,-20 12 0,-10 5 0,-3-3 0,9-8 128,19-14-128,27-17 128,32-18-128,31-18 128,30-15-128,27-13 128,24-13-128,21-13 128,17-10 0,14-9 0,11-9 0,10-7 0,9-4-128,1-1 128,-9 5-128,-14 5 0,-18 8 0,-20 12 128,-26 13-128,-23 18 128,-20 18 0,-19 15 0,-17 12 0,-20 14 0,-22 12 0,-15 12 0,-11 12 0,-3 11 0,7 7 0,8 1 128,11-2-128,10-6 128,9-5-128,10-3 128,10-3-128,11-6 128,13-13-128,12-14 128,11-13-128,10-12 128,10-10-128,11-10 128,10-9-128,12-11 0,13-9 0,25-20 128,37-27-128,32-28 128,27-24-128,13-18 128,4-9-128,-8 0 0,-16 8 0,-22 15 128,-26 16-128,-25 17 0,-22 16 0,-20 13 0,-16 12 0,-14 8 0,-9 6 0,-13 8 128,-17 10-128,-16 12 128,-17 13-128,-16 15 0,-14 15 0,-16 17 128,-18 16-128,-10 8 0,1 0 0,11-10 0,20-19 0,28-19 0,28-19 0,29-18 0,30-15 0,29-15 0,28-12 0,27-15 0,30-17 0,25-17 128,20-17-128,10-12 0,1-6 0,-9-1 0,-13 6 0,-20 9 0,-25 16 0,-29 15 0,-29 18 0,-32 19 0,-34 20 0,-36 25 0,-41 31 0,-34 23 0,-28 19 0,-18 10 0,-10 6 0,1-3 0,11-10 0,19-16 0,30-21 0,36-20 0,39-21 0,43-22 127,45-24-127,44-21 128,42-21-128,33-20 0,26-17 0,15-13 0,10-6 0,-2 1 0,-13 9 0,-23 14 0,-33 18-128,-34 19 128,-38 20-127,-44 22 127,-52 28 0,-51 29 0,-47 32 0,-41 25 0,-32 19 0,-21 13 0,-8 9 0,4 3 127,14 1 1,24-9 0,32-18 0,37-22 0,40-23 0,41-28 0,40-31 0,40-31 0,42-33 0,35-27 0,33-21-128,24-13 128,19-5-128,7-1 128,-3 4-128,-17 9 0,-26 17 0,-35 21 0,-36 23 0,-57 31 0,-73 41 0,-68 36 0,-54 35 0,-39 27 0,-25 22 0,-8 9 128,4 3-128,16-8 128,23-10-128,32-18 128,39-21-128,41-25 128,45-27-128,44-30 128,42-29-128,39-26 0,34-20 0,27-18 0,17-14 0,11-12 0,4-6 0,-5-1 0,-13 6 0,-22 12 0,-29 16-128,-39 21 128,-44 26-128,-49 28 128,-48 32-128,-44 27 128,-36 23 0,-28 17 0,-21 13 0,-9 11 0,1 10 0,9 3 0,17-2 0,24-13 0,31-19 0,39-27 128,45-30-128,45-32 128,43-31-128,38-29 0,33-27 0,24-21 0,15-13 0,7-5 0,3 5 0,-8 11 0,-14 15 0,-23 17 0,-28 16-128,-34 17 128,-40 16-128,-43 20 128,-46 21 0,-43 24 0,-38 27 0,-26 20 0,-18 17 0,-5 6 0,4-3 0,16-11 128,26-19-128,33-22 128,39-23 0,40-22 0,36-21-128,43-21 128,45-23-128,41-26 128,33-26-128,27-23 0,24-14 0,9-10 0,2-4 0,-10 1 0,-14 5 0,-24 12 0,-27 16 0,-30 19 0,-32 22 0,-35 20 0,-37 20 0,-31 17 0,-28 18 0,-20 15 0,-11 15 0,-6 11 0,4 3 0,7 1 0,11-5 0,13-6 0,17-9 0,20-13 0,24-17 0,31-22 0,37-26 0,34-22 0,29-17-128,24-12 128,19-5-256,2 4 0,-16 12-128,-32 19 128,-50 24 0,-57 25 128,-65 27 0,-56 26 128,-48 26 0,-36 23 0,-25 21 0,-11 13 0,1 6 0,15-5 128,25-14-128,34-19 128,37-23-128,38-24 128,40-24 0,45-28 0,49-29-128,45-29 128,38-27-128,31-18 0,25-8 0,14-2 0,2 2-128,-4 4 128,-9 3-128,-17 6 128,-24 8-128,-30 13 0,-35 18 0,-42 22 0,-44 25 0,-50 29 128,-48 29-128,-41 25 128,-29 19 0,-18 10 0,-8 1 0,7-8 0,19-12 0,28-17 128,32-15 0,35-16 0,34-15-128,39-15 128,38-19-128,39-20 128,35-24-128,28-22 0,20-17 0,10-9 0,4-1 0,-6 4 0,-14 9-128,-20 6 128,-29 5-128,-29 10 128,-32 13-128,-36 16 128,-42 22-128,-43 23 128,-43 24 0,-35 23 0,-28 20 0,-18 12 0,-11 8 0,-1 1 0,6-1 0,18-7 0,30-12 0,32-13 0,34-13 0,36-15 0,37-15 0,39-15 0,38-15 0,34-15 0,24-13-128,16-12 128,5-9-128,-8-3 0,-18 3-128,-27 9 1,-31 14-1,-44 21 128,-55 27 0,-51 28 0,-47 29 0,-40 20 128,-36 16 0,-25 10 0,-19 8 0,-8 6 0,0 9 128,7 2 0,14-2 0,26-8 128,31-16-128,55-31 127,75-47-127,76-46 128,73-43-128,60-32 0,50-22-128,33-17 128,19-14-128,4-5 0,-5 1 0,-21 12 0,-31 20 0,-40 25 0,-43 25 0,-47 25 0,-45 24 0,-53 21 0,-56 20-128,-53 23 128,-48 25 0,-39 25 0,-31 24 0,-22 16 0,-15 9 0,-5 6 0,2 7 0,13 0 0,21-7 0,35-18 0,49-25 0,58-37 128,63-43-128,64-40 128,63-35-128,52-30 0,42-22 0,31-16 0,23-15 0,12-7 0,4-1 0,-7 6 0,-18 12 0,-27 18 0,-37 18 0,-45 24 0,-49 24 0,-57 25 0,-60 27-128,-58 25 128,-54 25 0,-42 26 0,-34 26 0,-24 20 0,-15 13 0,-2 5 0,9-2 0,26-11 128,37-20-128,46-24 128,51-29-128,56-31 128,58-29-128,57-31 128,54-31-128,49-28 0,42-26 0,30-16 0,19-7 0,8-4 0,-1 0 0,-15 5 0,-28 7 0,-35 14 0,-42 17 0,-42 21 0,-39 21 0,-49 26 0,-54 28 0,-54 32 0,-50 34 0,-47 29 0,-40 19 0,-31 15 0,-22 13 0,-13 10 0,-1 7 0,8 0 0,18-11 0,30-18 0,40-23 0,51-28 128,61-28-128,64-32 128,63-33-128,60-32 128,50-30-128,42-22 0,30-16 0,16-6 0,8 0 0,-8 4 0,-19 9 0,-36 15 0,-52 22 0,-64 29 0,-71 34 0,-67 33 0,-63 28 0,-54 23 0,-46 21 0,-32 18 0,-19 16 0,-5 7 0,9 1 0,24-8 0,38-17 0,43-21 128,45-22-128,47-23 128,48-26-128,49-27 0,47-29 0,38-25 0,32-23 0,20-14 0,13-7 0,4 4 0,-7 9-128,-17 16 128,-26 18-128,-39 20 128,-50 21-128,-52 22 128,-54 25 0,-47 25 0,-45 25 0,-33 22 0,-23 14 0,-11 6 0,-1-4 0,14-11 128,28-17-128,35-19 128,42-21 0,43-19 0,48-18-128,48-24 128,51-28-128,46-28 128,45-31-128,31-19 0,23-12 0,8-1 0,-1 6-128,-15 14 128,-27 16-128,-34 19 0,-40 22-128,-50 24 128,-61 29 0,-59 26 0,-56 24 0,-48 24 128,-38 22 0,-32 20 0,-23 18 0,-12 13 0,-5 6 0,7-2 0,18-6 0,28-15 0,39-20 0,45-25 0,52-26 0,51-29 0,52-29 0,45-24 0,40-23 0,30-18 0,25-15 0,10-11 0,0-7 0,-14 2 0,-22 9 0,-28 14 0,-29 19-128,-40 24 128,-46 33 0,-50 30 0,-49 28 0,-42 22 0,-34 15 0,-21 9 0,-10 5 0,2 1 0,17 2 0,24-3 128,32-9-128,37-14 128,39-16-128,41-23 128,44-29-128,41-29 0,40-28 0,48-27 0,56-28 0,47-21 0,35-17 0,17-10 0,1-2 0,-10 4 0,-19 13-128,-26 18 128,-33 20-256,-38 23 128,-40 20-128,-44 23 128,-43 22 0,-47 24 0,-46 22 0,-41 21 128,-35 22 0,-26 13 0,-22 6 0,-10 0 0,-2-3 0,11-11 0,23-13 0,33-19 128,42-21-128,51-22 128,58-23-128,55-21 128,51-23-128,42-24 128,36-22-128,27-18 0,20-11-128,9-2 128,0 4-512,-16 15 129,-28 18-513,-43 23 128,-51 23 512,-63 27 0,-71 29 128,-71 30 128,-68 34 0,-58 28 0,-46 22 128,-32 19 128,-24 13 0,-13 12 128,-5 10 0,12 1 0,30-10-128,41-20 0,51-29-128,58-33 127,61-36 1,62-36 0,61-36-128,53-34 128,45-31-128,33-22 0,25-16-128,20-11 128,16-8-128,7-7 128,-2-4-128,-12 3 0,-21 9 0,-28 17 0,-34 21 0,-37 23 0,-36 21 0,-32 19 0,-28 14 0,-23 12 0,-22 8 0,-17 5 0,-14 5 0,-9 2 0,-2 3 0,0 1 0,7 0 0,9-1 0,13-3 0,17-3 0,20-3 0,17-5 0,18-4-128,9-4 128,7-3-256,0-1 128,-6-1-384,-9 2 128,-11 2-639,-17 6 127,-22 7-384,-26 7 0,-23 7-7040,-4 1 4608</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3.981"/>
    </inkml:context>
    <inkml:brush xml:id="br0">
      <inkml:brushProperty name="width" value="0.35" units="cm"/>
      <inkml:brushProperty name="height" value="2.1" units="cm"/>
      <inkml:brushProperty name="color" value="#849398"/>
      <inkml:brushProperty name="inkEffects" value="pencil"/>
    </inkml:brush>
  </inkml:definitions>
  <inkml:trace contextRef="#ctx0" brushRef="#br0">0 776 128,'0'0'0,"0"0"0,14-6 0,14-6 0,15-8 0,14-6 0,10-5 0,9-4 0,9-2 0,9-3 0,12-2 0,9-1 0,6-1 1024,1 0-512,-6 0 128,-13 4 128,-18 3-256,-19 6 128,-18 5 0,-16 6 0,-12 6 0,-15 7 0,-16 9-128,-17 12 0,-19 11-128,-17 8 128,-17 6-128,-11 4 128,-9 0 0,-2 2 0,0 0-128,4-2 128,9-2-256,11-5 128,15-6-256,13-5 128,13-6-128,17-6 128,19-4-128,19-8 128,19-7-128,18-7 0,19-7 0,23-5 0,24-7 0,19-6 0,9-6-128,2-3 128,-4-1-128,-11 3 128,-16 5-128,-21 6 128,-24 8-128,-22 7 128,-21 6-128,-21 8 128,-25 10-128,-21 7 128,-14 8 0,-14 4 0,-12 5 0,-9 2 0,-8 1 0,-2-2 0,5-2 0,8-5 0,13-3 0,13-3 0,13-3-128,16-3 128,19-2-128,21-4 128,22-4-128,21-6 127,19-6-127,22-7 128,23-7-128,19-8 128,14-8-128,3-8 0,-5-4 0,-11 0 0,-15 2 0,-21 6 0,-24 9 0,-23 10 0,-20 9 0,-21 10 0,-23 11 0,-23 11 0,-23 10 0,-20 8 0,-22 6 0,-31 6 0,-39 9 0,-28 4 0,-17 2 0,2-4 0,16-4 0,29-8 0,37-10 0,36-10 128,32-10-128,31-9 128,28-9-128,28-8 128,26-6-128,27-8 128,25-10-128,21-9 128,15-8-128,5-8 0,-2-6 0,-10-3 0,-17 2 0,-22 8 0,-26 12 0,-31 14 0,-37 17 0,-35 19 0,-34 18 0,-34 17 0,-38 16 0,-28 10 0,-20 6 0,-10-1 128,-2-3-128,6-4 128,9-3-128,22-7 128,32-9 0,32-10 0,30-9-128,27-9 128,22-9 0,22-8 0,21-10-128,19-8 128,19-8-128,14-6 128,11-5-128,11-5 128,6-7-128,-2 1 0,-13 5 0,-17 9 0,-19 10 0,-23 11 0,-29 11 0,-25 10 0,-23 10 0,-17 6 128,-15 5-128,-7 0 128,0-1-128,5-3 128,11-4 0,13-6 0,16-6-128,21-8 128,25-11-128,24-15 0,25-14-256,30-17 128,35-17-384,56-31-12927,-1 3 8191</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5.815"/>
    </inkml:context>
    <inkml:brush xml:id="br0">
      <inkml:brushProperty name="width" value="0.35" units="cm"/>
      <inkml:brushProperty name="height" value="2.1" units="cm"/>
      <inkml:brushProperty name="color" value="#849398"/>
      <inkml:brushProperty name="inkEffects" value="pencil"/>
    </inkml:brush>
  </inkml:definitions>
  <inkml:trace contextRef="#ctx0" brushRef="#br0">914 290 13056,'0'0'0,"0"0"0,-6 3 0,-7 3 0,-11 3 0,-10 6 0,-11 5 0,-9 6 0,-6 10 0,-5 9 128,-3 9 0,1 5 0,4 3 0,6-3 0,8-5 0,9-8 128,10-10-128,11-13 128,11-17-128,13-18 128,15-18-128,14-14 0,12-12 0,12-7 0,9-2-128,6 1 128,2 1-128,-3 6 128,-8 7-128,-9 9 128,-11 8-128,-14 10 128,-14 12 0,-19 11 0,-21 11 0,-22 14 0,-20 15-1,-15 12 1,-11 13 0,-4 7 128,0 2 0,6-3 0,8-8-128,13-10 128,12-13-128,16-17 128,18-23-128,18-25 0,19-24 0,18-22 0,17-15-128,21-11 128,20-5-128,15 2 0,7 9 0,-6 15 0,-13 19 0,-19 18 0,-19 16 0,-25 14 0,-27 11 0,-27 10 0,-23 5 0,-18 5 0,-13 3 0,-5 1 0,3-2 0,7-2 0,13-4-128,15-7 128,15-9-384,19-12 0,21-11-512,21-15 129,17-14-10881,1 1 6912</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6.770"/>
    </inkml:context>
    <inkml:brush xml:id="br0">
      <inkml:brushProperty name="width" value="0.35" units="cm"/>
      <inkml:brushProperty name="height" value="2.1" units="cm"/>
      <inkml:brushProperty name="color" value="#849398"/>
      <inkml:brushProperty name="inkEffects" value="pencil"/>
    </inkml:brush>
  </inkml:definitions>
  <inkml:trace contextRef="#ctx0" brushRef="#br0">0 0 11136,'0'0'0,"0"0"0,8 6 0,8 5 0,6 5 0,4 3 0,0 1 0,-2 0 0,-3-2 0,-7-4 0,-4-4-256,-5-8 128,-2-12-640,-1-12 0,-1-12-5504,0-1 3328</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7.491"/>
    </inkml:context>
    <inkml:brush xml:id="br0">
      <inkml:brushProperty name="width" value="0.35" units="cm"/>
      <inkml:brushProperty name="height" value="2.1" units="cm"/>
      <inkml:brushProperty name="color" value="#849398"/>
      <inkml:brushProperty name="inkEffects" value="pencil"/>
    </inkml:brush>
  </inkml:definitions>
  <inkml:trace contextRef="#ctx0" brushRef="#br0">650 404 6528,'0'0'0,"0"0"0,12 3 0,11 4 0,7 6 0,3 6 128,-2 8 0,-7 9 128,-11 6 128,-14 2 0,-19 0-128,-17-3 0,-15-6 128,-13-8 0,-11-10 0,-5-9 128,-1-10-128,3-10 128,4-10-128,5-10 0,8-10-128,11-9 0,13-9-128,16-7 128,17-3-128,20-2 0,19 0-128,19 3 128,18 6-128,17 10 128,19 11-128,10 15 128,3 17-128,-9 14 128,-17 13-128,-22 12 128,-23 11 0,-24 9 0,-23 8 0,-24 6 0,-24 4-128,-22 0 128,-19-4-128,-10-7 0,-3-10 0,3-14 0,7-18-768,11-20 128,11-16-8320,17-4 5248</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8.095"/>
    </inkml:context>
    <inkml:brush xml:id="br0">
      <inkml:brushProperty name="width" value="0.35" units="cm"/>
      <inkml:brushProperty name="height" value="2.1" units="cm"/>
      <inkml:brushProperty name="color" value="#849398"/>
      <inkml:brushProperty name="inkEffects" value="pencil"/>
    </inkml:brush>
  </inkml:definitions>
  <inkml:trace contextRef="#ctx0" brushRef="#br0">1 385 12032,'0'0'0,"0"0"0,0-13 0,2-12 0,2-7 0,3-4 128,2-2 0,4 1 128,5 1 128,5 3 0,7 4 0,7 6 0,7 4 0,6 7 128,4 7-128,0 7 0,-3 9-128,-5 9 0,-7 8-1,-8 5 1,-10 3 0,-7 0 0,-7-2 0,-5-5 0,-4-5-128,-3-7 128,-2-7-128,-3-9 0,0-12-128,2-11 0,6-8 0,6-6 0,8-4 0,7 1 0,6 2 0,7 5 0,7 5-128,4 5 128,4 5-256,1 7 0,1 6-640,0 6 129,-1 7-769,-2 5 0,-3 3-7424,-8-1 4864</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4:58.497"/>
    </inkml:context>
    <inkml:brush xml:id="br0">
      <inkml:brushProperty name="width" value="0.35" units="cm"/>
      <inkml:brushProperty name="height" value="2.1" units="cm"/>
      <inkml:brushProperty name="color" value="#849398"/>
      <inkml:brushProperty name="inkEffects" value="pencil"/>
    </inkml:brush>
  </inkml:definitions>
  <inkml:trace contextRef="#ctx0" brushRef="#br0">678 69 15616,'0'0'0,"-8"1"0,-14 2 0,-17 4 0,-17 2 0,-14 2 128,-11 0 0,-3-1 128,3-1 0,8-2-1,12-1-127,12-4 128,14-5-128,16-7 0,19-7 0,22-6 0,23-2-128,22 1 128,17 3-128,13 6 128,7 9-128,1 7 128,-4 9-128,-7 5 128,-11 3-128,-14 2 128,-14-1-128,-14-3 128,-14-1-128,-16-2 0,-16 0-640,-14 0 0,-10-2-11519,1-1 7295</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3.182"/>
    </inkml:context>
    <inkml:brush xml:id="br0">
      <inkml:brushProperty name="width" value="0.025" units="cm"/>
      <inkml:brushProperty name="height" value="0.025" units="cm"/>
      <inkml:brushProperty name="color" value="#849398"/>
    </inkml:brush>
  </inkml:definitions>
  <inkml:trace contextRef="#ctx0" brushRef="#br0">1 36 13184,'0'0'768,"5"-2"-512,29-7-50,0 1 0,0 2 0,0 1 1,1 2-1,-1 1 0,1 2 1,35 4-1,-49-1-109,-1 0 1,0 2-1,0 0 1,0 2-1,31 14 0,-38-15-13,-1 1 0,0 1 0,0 0-1,-1 0 1,0 1 0,0 1-1,-1 0 1,0 0 0,8 13-1,-17-22-54,0 0 0,0 0 0,0 0 0,-1 0 0,1 0 0,0 0 0,-1 0 0,1 1 0,-1-1 0,1 0-1,-1 0 1,1 1 0,-1-1 0,0 0 0,0 1 0,0-1 0,0 0 0,0 1 0,0-1 0,0 0-1,0 3 1,-1-3-10,0 0 0,0 0 0,1 0 0,-1 0 0,0 0 1,0 0-1,0 0 0,0 0 0,0-1 0,0 1 0,0 0 0,0-1 0,-1 1 0,1 0 0,0-1 0,0 0 0,0 1 0,-2-1 0,-8 3 32,1-2-1,-1 0 1,0 0 0,-13-1 0,13 0-23,-133-9 368,15 0-4439,107 9-6005</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3.644"/>
    </inkml:context>
    <inkml:brush xml:id="br0">
      <inkml:brushProperty name="width" value="0.025" units="cm"/>
      <inkml:brushProperty name="height" value="0.025" units="cm"/>
      <inkml:brushProperty name="color" value="#849398"/>
    </inkml:brush>
  </inkml:definitions>
  <inkml:trace contextRef="#ctx0" brushRef="#br0">203 440 14848,'-30'-6'42,"17"5"-26,1-2 0,-1 0 0,-16-6 0,26 7-15,0 1 1,-1-1-1,1 0 0,0 0 0,0 0 1,1 0-1,-1 0 0,0-1 0,1 1 1,-1-1-1,1 1 0,0-1 1,0 0-1,0 0 0,0 0 0,-2-6 1,2 4-2,1-1 0,0 1 0,0 0 0,1-1 0,-1 1 0,1-1 0,0 1 0,1-1 0,-1 1 0,1-1 0,0 1 0,1 0 0,-1-1 0,1 1 0,4-8 0,1-4 0,2 1 0,0 0 0,15-19 0,-8 15 0,0 0 0,2 1 0,0 1 0,1 0 0,30-21 0,-38 32 0,-1-1 0,1 2 0,1 0 0,-1 0 0,1 1 0,0 0 0,0 1 0,0 1 0,1 0 0,-1 0 0,1 2 0,21-2 0,-30 3 0,1 1 0,-1-1 0,0 1 1,0 0-1,0 0 0,1 0 1,-1 0-1,0 1 0,0 0 1,-1-1-1,1 2 0,0-1 1,-1 0-1,1 1 0,-1-1 1,5 6-1,-4-3 2,0 0 0,-1 0 0,1 0 0,-1 1 0,0-1 0,-1 1-1,0 0 1,0 0 0,0-1 0,2 10 0,-2 2 14,-1-1-1,0 1 0,-1-1 1,0 1-1,-1-1 0,-1 1 1,-8 27-1,3-21 90,-1 0 0,-1 0 0,-1-1 0,-2 0 0,0-1 0,-1-1 0,-1 0 0,0 0 0,-2-2 0,0 0 0,-1 0 0,-37 27 0,45-38-65,-1-2-1,1 1 0,-1-1 1,0-1-1,-1 0 0,1 0 1,-1-1-1,0 0 1,0-1-1,0 0 0,0-1 1,0 0-1,0-1 1,0 0-1,0 0 0,0-2 1,0 1-1,0-1 0,0-1 1,0 0-1,1 0 1,-1-1-1,1-1 0,0 0 1,-14-9-1,21 12-38,0 0 0,1 0 1,-1-1-1,0 1 0,1-1 0,0 1 0,-1-1 1,1 0-1,0 0 0,1 0 0,-3-5 0,3 6-14,1 1-1,-1-1 1,1 1-1,0 0 1,0-1-1,0 1 1,-1-1-1,1 1 1,1-1-1,-1 1 0,0-1 1,0 1-1,0 0 1,1-1-1,-1 1 1,1-1-1,-1 1 1,1 0-1,0-1 1,-1 1-1,1 0 1,0 0-1,0 0 1,0 0-1,0 0 0,0-1 1,0 2-1,0-1 1,0 0-1,3-1 1,7-5-888,0 1-1,1 0 1,12-4 0,8-2-8123</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5.993"/>
    </inkml:context>
    <inkml:brush xml:id="br0">
      <inkml:brushProperty name="width" value="0.025" units="cm"/>
      <inkml:brushProperty name="height" value="0.025" units="cm"/>
      <inkml:brushProperty name="color" value="#849398"/>
    </inkml:brush>
  </inkml:definitions>
  <inkml:trace contextRef="#ctx0" brushRef="#br0">238 1 13184,'0'0'0,"-17"81"0,9-31 0,0 9 128,0-1 128,-6 1 0,2-6 0,-4-9-128,-5-2 128,-1-5-256,0-15 0,-4-12-512,-7-24 0,3 2-8960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9:14.509"/>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481 1226 4992,'40'-29'992,"-43"33"-586,-18 18 500,79-82-683,49-46 194,-64 69-337,182-172 1098,-194 179-1156,-63 58-22,-221 199 0,-34 50 114,212-208-100,35-29-16,32-31 5,27-28 17,92-98 422,-58 58-41,3 2-1,106-83 0,-88 88-354,18-13-5,100-89 0,-172 135 0,-12 10 19,1 0 0,0 1 0,1 1 0,12-8 0,-64 59-17,-12 5-43,-78 55 0,-22 19 0,21 9-64,-138 175 0,256-290 64,-32 39 128,44-48-72,6-7-16,10-8-8,2-8-32,0 0 0,-1-2 0,13-18 0,19-23 0,43-34 42,191-150 0,-8 10-20,-152 115-48,137-125-29,-212 204 49,2 3-1,1 2 1,105-54 0,-135 79 2,10-7-27,2 3 0,-1 0 0,49-11 0,-134 63 31,0 5 0,2 1 0,1 3 0,-58 72 0,-6 4 0,-13-6 0,-144 103 0,191-157 0,-131 134 0,167-148 0,3 3 0,2 1 0,-57 99 0,86-134 0,-7 15 0,19-33 0,0 0 0,0-1 0,0 1 0,0 0 0,1 0 0,-1 0 0,1 0 0,-1 0 0,1 0 0,0 0 0,0 0 0,0 0 0,0 3 0,0-4 0,1-1 0,-1 0 0,0 0 0,0 1 0,0-1 0,0 0 0,1 0 0,-1 0 0,0 1 0,0-1 0,0 0 0,1 0 0,-1 0 0,0 0 0,0 0 0,0 1 0,1-1 0,-1 0 0,0 0 0,0 0 0,1 0 0,-1 0 0,0 0 0,1 0 0,-1 0 0,0 0 0,0 0 0,1 0 0,-1 0 0,0 0 0,0 0 0,1 0 0,-1 0 0,0 0 0,0-1 0,1 1 0,-1 0 0,0 0 0,0 0 0,0 0 0,1-1 0,10-5 61,-1-1 1,0-1-1,0 1 0,0-2 1,-1 1-1,15-19 1,2-1 105,59-54 82,101-74 0,108-59-139,-67 52-14,567-472 267,-770 617-363,-14 14 0,-8 8 0,-6 6 0,4-10 0,-45 69 0,-4-2 0,-95 102 0,-88 61-6,6-6 33,25 2 60,-171 176 61,353-384-148,19-18 0,0 0 0,0 0 0,0 0 0,1 0 0,-1 0 0,0 0 0,0 0 0,0 0 0,0 0 0,0 0 0,0 1 0,0-1 0,0 0 0,0 0 0,0 0 0,1 0 0,-1 0 0,0 0 0,0 0 0,0 0 0,0 0 0,0 0 0,0 0 0,0 1 0,0-1 0,0 0 0,0 0 0,0 0 0,0 0 0,0 0 0,0 0 0,0 0 0,0 0 0,0 1 0,0-1 0,0 0 0,0 0 0,0 0 0,0 0 0,0 0 0,0 0 0,0 0 0,0 0 0,0 1 0,0-1 0,0 0 0,0 0 0,0 0 0,0 0 0,-1 0 0,1 0 0,0 0 0,0 0 0,0 0 0,0 0 0,0 0 0,0 0 0,0 1 0,0-1 0,0 0 0,0 0 0,-1 0 0,1 0 0,0 0 0,0 0 0,13-3 0,20-10 0,-7-1 0,-1-2 0,-1 0 0,38-36 0,60-70 0,4-4 0,267-182 0,-342 270 0,228-190 0,-29 22 0,-182 154 0,1 4 0,3 2 0,88-41 0,-155 86-1,-6 3-1,-11 11-1,-24 19 30,-271 242 42,-4 5-31,209-196-38,-190 170 0,287-247 0,-158 158 0,120-116 0,-60 85 0,95-116 8,16-20 16,24-26 72,94-84-37,167-117 0,-140 114-49,0-2-10,511-419 0,-663 536 0,44-39-11,64-45 0,-109 85 11,0 0-1,0 0 0,0-1 1,0 1-1,1 0 0,-1 0 1,0 0-1,0 0 0,0-1 1,0 1-1,0 0 1,1 0-1,-1 0 0,0 0 1,0 0-1,0 0 0,0 0 1,1 0-1,-1 0 0,0-1 1,0 1-1,0 0 0,1 0 1,-1 0-1,0 0 1,0 0-1,0 0 0,1 0 1,-1 0-1,0 0 0,0 1 1,0-1-1,1 0 0,-1 0 1,0 0-1,0 0 0,0 0 1,0 0-1,1 0 1,-1 0-1,0 0 0,0 1 1,0-1-1,0 0 0,1 0 1,-1 0-1,0 0 0,0 0 1,0 1-1,0-1 0,0 0 1,0 0-1,0 1 1,-2 14-35,-14 23-2,-5-1 37,-1-1 0,-2-2 0,-55 61 0,-99 80 0,176-173 0,-335 298 0,20-18 0,-17 35 0,312-294 0,16-14 0,11-10 0,33-21 0,0-3 0,50-42 0,65-72 0,-81 71 0,247-195 0,-284 238 0,266-204 0,-247 181 0,205-173 0,-175 155 0,104-62 0,-158 108 0,-19 13 0,-1 1 0,0 0 0,21-8 0,-31 14 0,0 0 0,-1 0 0,1 0 0,0 0 0,0 0 0,0 1 0,0-1 0,0 0 0,0 0 0,0 0 0,0 0 0,0 0 0,-1 1 0,1-1 0,0 0 0,0 0 0,0 0 0,0 0 0,0 1 0,0-1 0,0 0 0,0 0 0,0 0 0,0 0 0,0 1 0,0-1 0,1 0 0,-1 0 0,0 0 0,0 0 0,0 1 0,0-1 0,0 0 0,0 0 0,0 0 0,0 0 0,0 0 0,1 1 0,-1-1 0,0 0 0,0 0 0,0 0 0,0 0 0,0 0 0,1 0 0,-1 0 0,0 0 0,0 0 0,0 0 0,0 0 0,0 1 0,1-1 0,-1 0 0,0 0 0,0 0 0,0 0 0,0 0 0,1 0 0,-1 0 0,0-1 0,-9 14 0,0-1 0,-17 17 0,1-2 0,-94 115 0,52-59 0,-131 125 0,60-87 0,-284 269 0,49-33 0,362-347 0,18-13 0,23-18 0,6-11 0,49-58 0,-13 12 0,235-203 0,23 14 0,-226 185 0,66-49 0,302-176 0,-453 296 0,-15 8 0,0-1 0,1 1 0,-1 1 0,1-1 0,0 1 0,0 0 0,0 0 0,0 0 0,0 1 0,0 0 0,10-2 0,-15 4 0,1-1 0,-1 0 0,1 1 0,-1-1 0,1 1 0,-1-1 0,1 1 0,-1-1 0,1 1 0,-1-1 0,0 1 0,1-1 0,-1 1 0,0 0 0,0-1 0,1 1 0,-1-1 0,0 1 0,0 0 0,0-1 0,0 1 0,0 0 0,0-1 0,0 1 0,0-1 0,0 1 0,0 0 0,0-1 0,0 1 0,-1 0 0,1-1 0,0 1 0,-1 0 0,-4 15 0,-1 0 0,-1-1 0,0 0 0,-1 0 0,0-1 0,-17 21 0,17-23 0,-19 27 0,-2-2 0,-2-1 0,-1-1 0,-40 33 0,-3-5 0,-90 79 0,-427 441 128,544-536-128,66-56 0,32-21 0,189-189 0,-79 68 0,77-47 37,1 0 32,-230 191-67,246-209 23,-193 170-27,1 2 0,93-48 1,31 8 1,-141 68 0,-45 16 0,1 0 0,-1 0 0,1 0 0,-1 0 0,1 0 0,-1 0 0,1 0 0,-1 0 0,1 0 0,-1 0 0,1 0 0,-1 0 0,1 0 0,-1 0 0,1 0 0,-1 0 0,1 1 0,-1-1 0,0 0 0,1 0 0,-1 0 0,1 1 0,-1-1 0,0 0 0,1 1 0,-1-1 0,1 0 0,-1 1 0,0-1 0,0 1 0,1-1 0,-1 1 0,0-1 0,0 0 0,1 1 0,-1-1 0,0 1 0,0-1 0,0 1 0,0-1 0,0 1 0,0-1 0,0 1 0,0-1 0,0 1 0,0-1 0,0 1 0,0-1 0,0 1 0,0 0 0,-12 27 0,-10 10-30,-1-1 0,-55 65 0,-69 59-103,124-138 121,-397 373-142,3-3 31,251-215 144,161-174 14,15-18-1,20-28 4,153-153-38,19 11 0,-147 136 0,902-752 128,-942 788-128,-12 9 0,0 0 0,1 0 0,-1 0 0,1 1 0,0-1 0,0 1 0,0 0 0,0 0 0,0 0 0,0 0 0,1 1 0,8-2 0,-13 3 0,0 0 0,1 0 0,-1 1 0,0-1 0,1 0 0,-1 0 0,0 1 0,1-1 0,-1 0 0,0 0 0,0 1 0,1-1 0,-1 0 0,0 1 0,0-1 0,0 0 0,0 1 0,1-1 0,-1 0 0,0 1 0,0-1 0,0 1 0,0-1 0,0 0 0,0 1 0,0-1 0,0 1 0,0-1 0,0 0 0,0 1 0,0-1 0,0 0 0,0 1 0,0-1 0,0 1 0,-1-1 0,1 0 0,0 1 0,0-1 0,0 0 0,-1 1 0,1-1 0,0 0 0,-1 1 0,-8 17 0,0 0 0,-1 0 0,-1-2 0,-1 1 0,-16 18 0,-250 256 0,183-196 0,34-34 1,-275 269 35,-11-23 55,265-240 13,-58 44 432,518-420-244,-170 129-200,-22 28-67,273-231 78,-426 354-103,352-283 0,-379 308 0,1-2 0,1 1 0,0 0 0,0 0 0,0 1 0,0 0 0,1 1 0,9-3 0,-18 5 0,0 1 0,1 0 0,-1 0 0,0 0 0,0 0 0,0 0 0,1 0 0,-1 0 0,0 0 0,0 0 0,0 0 0,1 0 0,-1 0 0,0 0 0,0 0 0,1 0 0,-1 0 0,0 0 0,0 0 0,0 0 0,0 0 0,1 1 0,-1-1 0,0 0 0,0 0 0,0 0 0,1 0 0,-1 0 0,0 0 0,0 1 0,0-1 0,0 0 0,0 0 0,0 0 0,1 0 0,-1 1 0,0-1 0,0 0 0,0 0 0,0 0 0,0 1 0,0-1 0,0 0 0,0 0 0,0 0 0,0 1 0,0-1 0,0 0 0,0 0 0,0 0 0,0 1 0,0-1 0,0 0 0,0 0 0,0 0 0,0 1 0,0-1 0,0 0 0,0 0 0,-1 0 0,1 1 0,0-1 0,-3 7 0,0 0 0,-1-1 0,1 1 0,-1-1 0,-1 0 0,-8 11 0,-13 16 0,-45 74 0,34-48 0,-4-1 0,-64 71 0,-153 123 0,25-26 0,163-152 0,-69 94 0,112-129 0,81-92 0,244-217 0,-116 114 0,-130 108 0,335-297 0,22 27 0,-285 240 0,-123 77 0,1 0 0,0 0 0,0 0 0,0 0 0,-1 1 0,1-1 0,0 1 0,0-1 0,0 1 0,0-1 0,2 1 0,-3 0 0,-1 0 0,1 0 0,-1 0 0,0 1 0,1-1 0,-1 0 0,0 0 0,1 0 0,-1 0 0,1 1 0,-1-1 0,0 0 0,0 0 0,1 1 0,-1-1 0,0 0 0,1 0 0,-1 1 0,0-1 0,0 0 0,1 1 0,-1-1 0,0 1 0,0-1 0,0 0 0,0 1 0,0-1 0,1 0 0,-1 1 0,0-1 0,0 1 0,0 0 0,-1 3 0,1 0 0,-1 1 0,0-1 0,0 0 0,0 0 0,0 0 0,-1 1 0,-2 4 0,-14 25 0,-1 0 0,-2-1 0,-47 57 0,-90 79 0,110-119 0,-61 63 0,-211 215 0,-19-22 0,-38-14 0,352-275 29,21-15 13,5-4 6,38-27 67,87-63-103,126-118 0,-135 108-14,227-171 2,345-273 0,-666 532 0,-23 14 0,1-1 0,-1 1 0,0 0 0,0 0 0,1 0 0,-1 0 0,0 0 0,0 0 0,0 0 0,1 0 0,-1 0 0,0 0 0,0 0 0,1 0 0,-1 0 0,0 0 0,0 1 0,1-1 0,-1 0 0,0 0 0,0 0 0,0 0 0,1 0 0,-1 0 0,0 1 0,0-1 0,0 0 0,0 0 0,1 0 0,-1 0 0,0 1 0,0-1 0,0 0 0,0 0 0,0 0 0,0 1 0,1-1 0,-1 0 0,0 0 0,0 1 0,0-1 0,0 0 0,0 0 0,0 1 0,-1 3 0,1 0 0,-1 0 0,0 0 0,0 0 0,-1 0 0,1 0 0,-1 0 0,-3 5 0,-10 18 0,-2-1 0,-1-1 0,-1 0 0,-24 23 0,-97 86 0,48-48 0,-142 155-5,95-94 18,-177 145 0,54-95 478,344-237-214,-36 7-217,54-48 0,-76 60-52,105-89 73,245-201-34,-254 218 63,319-241 130,22 39-228,-318 225-12,-141 69 0,0 0 0,-1 1 0,1-1 0,0 0 0,0 1 0,-1-1 0,1 1 0,0 0 0,0 0 0,0 0 0,-1-1 0,1 2 0,0-1 0,0 0 0,0 0 0,2 1 0,-3 0 0,-1 0 0,1 0 0,0 0 0,0 0 0,-1 0 0,1 0 0,-1 0 0,1 0 0,-1 0 0,1 0 0,-1 0 0,0 0 0,1 0 0,-1 0 0,0 1 0,0-1 0,0 0 0,0 0 0,0 0 0,0 1 0,0-1 0,0 0 0,-1 0 0,1 0 0,-1 2 0,-1 7 0,-1-1 0,1 0 0,-2 0 0,1 1 0,-1-2 0,-7 12 0,-41 57 0,11-25 0,-79 78 0,-64 40 1,26-25-2,-17 19 1,-232 170 0,179-173 0,213-150 0,30-21 0,99-62 0,337-299 83,-143 110-38,162-121-45,-389 319-10,145-86-1,-218 145 0,27-15-51,-34 19 61,0-1 0,0 1-1,0-1 1,0 1 0,0 0 0,0-1 0,0 1-1,0 0 1,0 0 0,0 0 0,0 0 0,0 0-1,0 0 1,0 0 0,0 0 0,0 0 0,0 0-1,0 0 1,0 0 0,0 1 0,0-1 0,0 0-1,-1 1 1,1-1 0,0 1 0,0-1 0,1 2 0,-1 0 1,-1-1 0,1 0 0,-1 1 0,0-1 0,0 1 0,0-1 0,0 1 0,0-1 0,0 1 0,0-1 0,0 1 0,0-1 0,-1 0 0,1 1 0,-1-1 0,1 1 0,-1-1 0,1 0 0,-1 1 0,-1 0-1,-15 28 1,-1-2 0,-1 0 0,-29 32 0,36-46 0,-62 75-42,-4-4-1,-92 78 0,-146 124 97,-35 30 42,179-178 266,189-151-320,-1 0 0,1-1 0,-2 0 0,0-2 0,15-18-1,23-22-14,289-229 75,-270 229-98,265-191-4,-255 192 0,2 4 0,114-48 0,-181 89 0,2 1 0,-1 1 0,1 0 0,0 2 0,1 0 0,-1 2 0,26-3 0,-41 6 0,0 0 0,0 1 0,0-1 0,-1 1 0,1 0 0,0 0 0,0 0 0,-1 1 0,1-1 0,0 1 0,-1 0 0,0 0 0,1 0 0,-1 0 0,0 1 0,0-1 0,5 6 0,-7-5 0,1-1 0,-1 0 0,1 1 0,-1-1 0,0 1 0,0 0 0,0-1 0,0 1 0,0 0 0,-1 0 0,1 0 0,-1-1 0,0 1 0,0 0 0,0 0 0,0 0 0,0 0 0,-1-1 0,1 1 0,-1 0 0,0 0 0,0-1 0,0 1 0,-2 5 0,-9 11 17,0 0-1,-1-1 1,-1 0-1,-25 25 0,16-17 9,-244 298 2,51-57-33,179-227 6,-59 51 0,53-53 0,39-31 0,12-7 0,17-9 0,-1-1 0,-1-2 0,0-1 0,36-27 0,60-59 0,-33 25 0,450-326 128,-294 246-277,-220 146 114,-22 8 35,0 0-1,0 0 0,1 0 0,-1 0 0,0 0 0,0 0 0,1 0 0,-1 0 0,0 0 0,0 0 0,1 0 1,-1 0-1,0 0 0,0 0 0,1 0 0,-1 0 0,0 0 0,0 0 0,1 1 0,-1-1 0,0 0 0,0 0 0,0 0 1,1 0-1,-1 1 0,0-1 0,0 0 0,0 0 0,0 0 0,0 1 0,1-1 0,-1 0 0,0 0 0,0 0 1,0 1-1,0-1 0,0 0 0,0 3-3,-1 0 1,1 0 0,-1 0-1,0-1 1,0 1-1,0 0 1,0-1 0,0 1-1,-1-1 1,-1 3-1,-53 81-49,-115 133 0,-229 191 31,325-346 44,68-56 7,13-9 2,19-11 12,-18 9-40,60-33-3,85-59 0,59-60 0,-34 24 0,-72 56-42,3 5-1,119-57 0,-226 126 43,0 1-1,0-1 1,0 1-1,-1-1 1,1 1-1,0 0 0,0-1 1,0 1-1,0 0 1,0 0-1,0 0 0,0 0 1,0 0-1,0 0 1,0 0-1,0 0 0,2 0 1,-3 0-1,0 1 0,1-1 0,-1 0 0,0 1 0,0-1 0,1 0 0,-1 1 0,0-1 0,0 1 0,0-1 0,1 0 0,-1 1 0,0-1 0,0 1 0,0-1 0,0 0 0,0 1 0,0-1 0,0 1 0,0-1 0,0 1 0,0-1 0,0 0 0,0 1 0,0-1 0,-1 1 0,-14 34-68,-7-5 60,-1 0 1,-30 29 0,1 0 11,-115 125-3,-30 37 0,196-220 0,-1 0 0,1 0 0,1 0 0,-1 0 0,0 0 0,0 0 0,0 1 0,0-1 0,1 0 0,-1 1 0,1-1 0,-1 0 0,1 1 0,0-1 0,-1 4 0,1-5 0,0 0 0,1 1 0,-1-1 0,0 1 0,1-1 0,-1 0 0,0 1 0,1-1 0,-1 0 0,1 0 0,-1 1 0,0-1 0,1 0 0,-1 0 0,1 1 0,-1-1 0,1 0 0,-1 0 0,1 0 0,-1 0 0,1 0 0,-1 0 0,1 0 0,-1 0 0,1 0 0,-1 0 0,1 0 0,-1 0 0,1 0 0,49-14 0,-50 14 0,53-20 2,-1-3-1,62-37 0,91-71-1,19-10-25,-220 139 16,1-2-8,1 1 1,0 0 0,1 0 0,11-3 0,-17 6 16,0 0-1,0-1 1,0 1 0,0 0-1,0 0 1,0 0-1,0 0 1,0 0 0,1 0-1,-1 0 1,0 0-1,0 1 1,0-1-1,0 0 1,0 0 0,0 1-1,0-1 1,0 1-1,-1-1 1,1 1-1,0-1 1,0 1 0,0 0-1,0 0 1,-1-1-1,1 1 1,0 0 0,-1 0-1,1 0 1,0-1-1,-1 1 1,1 0-1,-1 0 1,0 0 0,1 0-1,-1 0 1,0 0-1,1 0 1,-1 2-1,1 6 1,0 1 0,-1-1 0,0 1 0,0-1 0,-1 1 0,0-1 0,-1 1 0,0-1 0,-5 15 0,-3 4 0,-26 50 0,12-38 0,-2-1 0,-1-1 0,-56 59 0,-1 1 0,84-98 0,-20 30 0,19-17 0,2-13 0,-1 0 0,1 1 0,-1-1 0,1 0 0,0 0 0,-1 1 0,1-1 0,-1 0 0,1 0 0,0 0 0,-1 0 0,1 0 0,0 0 0,-1 0 0,1 0 0,0 0 0,-1 0 0,1 0 0,0 0 0,-1 0 0,1-1 0,0 1 0,0 0 0,22-9 0,-1 0 0,0-2 0,0 0 0,34-24 0,7-5 0,263-123 0,-77 42 0,-247 120 2,1-1 0,-1 1 0,0 0 0,0 0 0,0 1-1,0-1 1,1 0 0,-1 1 0,0 0 0,3-1-1,-4 1 1,-1 0-1,0 0 0,1 0 0,-1 0 0,0 1 1,1-1-1,-1 0 0,0 0 0,1 0 0,-1 0 1,0 1-1,1-1 0,-1 0 0,0 0 0,0 0 1,1 1-1,-1-1 0,0 0 0,0 1 0,1-1 0,-1 0 1,0 0-1,0 1 0,0-1 0,0 0 0,1 1 1,-1-1-1,0 0 0,0 1 0,0-1 0,0 1 1,0-1-1,0 0 0,0 1 0,0-1 0,0 1 0,-1 4 7,0-1-1,-1 1 0,1 0 0,-1-1 0,0 1 0,0-1 0,-1 0 0,-4 7 0,-8 8 5,0 0-1,-2-2 0,0 1 0,-1-2 0,-1-1 0,-29 20 0,21-17 6,2 2 0,-41 40-1,65-59-16,-13 18 0,13-19 0,1 0 0,0 1 0,0-1 0,0 0 0,-1 0 0,1 1 0,0-1 0,0 0 0,0 1 0,0-1 0,0 0 0,-1 0 0,1 1 0,0-1 0,0 0 0,0 1 0,0-1 0,0 0 0,0 1 0,0-1 0,0 0 0,0 0 0,0 1 0,0-1 0,1 0 0,-1 1 0,0-1 0,0 0 0,0 1 0,0-1 0,0 0 0,1 0 0,-1 1 0,0-1 0,0 0 0,0 0 0,1 1 0,-1-1 0,0 0 0,0 0 0,1 0 0,-1 0 0,0 1 0,0-1 0,1 0 0,-1 0 0,0 0 0,1 0 0,-1 0 0,0 0 0,0 0 0,1 0 0,-1 0 0,0 0 0,1 0 0,-1 0 0,0 0 0,1 0 0,-1 0 0,0 0 0,1 0 0,-1 0 0,0 0 0,0 0 0,1-1 0,37-5 0,0-2 0,-1-1 0,39-16 0,1 0 0,12-3 0,-53 15 0,2 1 0,-1 1 0,1 3 0,1 1 0,47-3 0,-85 10 0,0 0 0,1 0 0,-1 0 0,0 0 0,1 0 0,-1 0 0,0 0 0,1 0 0,-1 0 0,0 0 0,1 1 0,-1-1 0,0 1 0,0-1 0,1 1 0,-1 0 0,0-1 0,0 1 0,0 0 0,0 0 0,2 1 0,-3-1 0,0 0 0,0 0 0,0 1 0,0-1 0,-1 0 0,1 0 0,0 1 0,0-1 0,-1 0 0,1 0 0,-1 0 0,1 0 0,-1 0 0,0 0 0,1 0 0,-1 0 0,0 0 0,0 0 0,1 0 0,-3 1 0,-20 23 0,16-18 0,-1 1 0,2 0 0,-1 1 0,-9 14 0,14-12 0,8-11 0,-6-1 0,29-6-14,0-1-1,-1-1 1,0-2-1,35-19 1,-10 5-20,-35 17-17,-17 6-28,-29 7-57,17-2 124,-28 8-7,1 2-1,0 2 1,-36 19-1,-63 25-30,128-57 50,0 1 0,1-1 0,-2-1 0,1 1 0,0-1 0,0-1 0,-10 0 0,16-1 0,-1 1 0,1 0 0,-1-1 0,0 0 0,1 0 0,-1 0 0,1 0 0,0 0 0,-1-1 0,1 0 0,0 1 0,0-1 0,0 0 0,0-1 0,0 1 0,1 0 0,-1-1 0,0 0 0,-3-5 0,-9-20 31,2 0 0,0-1 0,-9-36 0,13 37 2,-1 0 0,-2 0 0,-25-45 0,37 73-33,0 0 0,0-1 0,0 1 0,0 0 0,-1-1 0,1 1 0,0 0 0,0-1 0,0 1 0,-1 0 0,1 0 0,0-1 0,0 1 0,-1 0 0,1 0 0,0-1 0,-1 1 0,1 0 0,0 0 0,-1 0 0,1 0 0,0 0 0,-1-1 0,1 1 0,0 0 0,-1 0 0,1 0 0,0 0 0,-1 0 0,1 0 0,-1 0 0,1 0 0,0 0 0,-1 0 0,1 1 0,0-1 0,-1 0 0,-10 15 0,-2 27 0,13-41 0,-2 8 0,1-1 0,-1 1 0,2-1 0,-1 1 0,1 0 0,0 0 0,1-1 0,0 1 0,1-1 0,-1 1 0,2-1 0,-1 1 0,1-1 0,0 0 0,1 0 0,0-1 0,0 1 0,1-1 0,0 1 0,0-2 0,0 1 0,1 0 0,0-1 0,1 0 0,-1-1 0,9 6 0,43 26 0,-42-29 0,-2 1 0,1 0 0,-1 1 0,-1 1 0,0 0 0,0 1 0,15 19 0,13 20 235,-40-51-234,0 0 0,-1-1 0,1 1 0,0 0 0,-1 0 0,1-1 0,0 1-1,-1-1 1,1 1 0,-1 0 0,1-1 0,-1 1 0,1-1 0,-1 1 0,1-1 0,-1 1 0,1-1 0,-1 0-1,0 1 1,1-1 0,-1 1 0,0-1 0,1 0 0,-1 1 0,0-1 0,0 0 0,0 0 0,0 0 0,12-30-6,-10 27 4,0-2 1,0 0 0,1 1 0,-1-1 0,1 1 0,1 0 0,5-8 0,-7 11 0,0 0 0,1-1 0,-1 1 0,1 1 0,-1-1 0,1 0 0,0 1 0,0-1 0,0 1 0,0 0 0,0 0 0,0 0 0,0 0 0,0 1 0,3-1 0,23-3 0,-12 1 0,-1 1 0,1 0 0,24 2 0,-36 0 0,0 1 0,0 0 0,0 0 0,0 0 0,0 1 0,0-1 0,-1 1 0,1 0 0,0 0 0,-1 1 0,0 0 0,0-1 0,1 1 0,-2 1 0,1-1 0,4 4 0,-1 3 0,0-1 0,-1 1 0,1 1 0,-2-1 0,0 1 0,0 0 0,-1 0 0,0 0 0,-1 0 0,0 1 0,-1 0 0,0-1 0,-1 1 0,0 0 0,-1 0 0,-1 14 0,-10 6 22,11-31 42,11 18-406,-8-10 333,-1 1-1,-1-1 0,1 1 0,-1-1 1,-1 1-1,0-1 0,0 1 0,-1-1 1,-3 14-1,0 25-21,-1-32 31,4-15 0,1 0 0,-1 1 0,1-1 0,-1 0 0,1 0 0,-1 0 0,1 1 0,0-1 0,-1 0 0,1 0 0,0 1 0,0-1 0,0 0 0,0 1 0,0-1 0,0 0 0,1 1 0,-1-1 0,1 1 0,-1-2 0,0 0 0,0 0 0,0 0 0,0 0 0,0-1 0,0 1 0,0 0 0,0 0 0,0 0 0,0 0 0,0 0 0,0 0 0,0-1 0,1 1 0,-1 0 0,0 0 0,0 0 0,0 0 0,0 0 0,0 0 0,0 0 0,1 0 0,-1 0 0,0 0 0,0-1 0,0 1 0,0 0 0,0 0 0,1 0 0,-1 0 0,0 0 0,0 0 0,0 0 0,0 0 0,1 0 0,-1 0 0,0 0 0,0 0 0,0 0 0,0 1 0,0-1 0,1 0 0,-1 0 0,0 0 0,0 0 0,0 0 0,0 0 0,0 0 0,0 0 0,1 0 0,-1 0 0,0 1 0,0-1 0,0 0 0,0 0 0,2-14 0,-2 14 0,-4-24 0,-1 0 0,-1 1 0,-1 0 0,0 0 0,-2 0 0,-1 1 0,-1 1 0,0 0 0,-2 0 0,0 1 0,-22-24 0,8 10 3,-73-85 40,82 101-31,0 0 0,-1 2 1,-1 0-1,-27-16 0,26 18 3,0-2-1,0 0 0,1-1 1,-32-37-1,-61-89 53,63 76-57,-94-142 242,132 190-248,-104-133 124,97 119-117,2 0 0,1-2-1,2 1 1,-13-49-1,18 52 4,-1 1 0,-1 0 0,-1 0-1,-2 2 1,-1-1 0,-24-31 0,31 48-6,-1 1-1,-1 1 1,0-1 0,0 2-1,-1-1 1,0 2 0,-1-1-1,-16-8 1,20 13-5,-1 1-1,1 0 1,-1 1-1,1-1 1,-1 2-1,0-1 1,0 1-1,0 1 1,0-1-1,0 1 1,0 1-1,1 0 0,-1 0 1,-11 4-1,-8 2-3,1 2 0,1 1-1,-48 26 1,-69 52 28,183-113 589,-8 6-546,-1-1 0,-1-2 0,29-26 0,-59 48-69,1 0 0,-1 0 0,0 0 0,1 0 1,-1-1-1,1 1 0,-1 0 0,0 0 0,1-1 0,-1 1 0,0 0 1,0-1-1,1 1 0,-1 0 0,0-1 0,1 1 0,-1 0 1,0-1-1,0 1 0,0-1 0,0 1 0,1 0 0,-1-1 1,0 1-1,0-1 0,0 1 0,0-1 0,0 1 0,0-1 0,0 1 1,0 0-1,0-1 0,0 1 0,0-1 0,0 1 0,-1-1 1,1 1-1,0 0 0,0-1 0,0 1 0,-1-1 0,1 1 0,0 0 1,0-1-1,-1 1 0,1 0 0,0-1 0,-1 1 0,1 0 1,0 0-1,-1-1 0,1 1 0,0 0 0,-1 0 0,1 0 1,-1-1-1,1 1 0,0 0 0,-2 0 0,-26-1 36,4 8-37,0 1 0,0 1 0,1 1 0,1 1 0,0 1 0,-23 16 0,-39 35 0,84-63 2,-1 0-1,0 1 1,0-1-1,1 0 0,-1 1 1,0-1-1,0 0 1,0 0-1,1 0 0,-1 0 1,0 0-1,0 0 1,0 0-1,1 0 0,-1 0 1,0-1-1,0 1 0,0 0 1,1 0-1,-1-1 1,0 1-1,0 0 0,1-1 1,-1 1-1,0-1 1,1 1-1,-1-1 0,1 1 1,-1-1-1,0 1 1,1-1-1,-1 0 0,1 1 1,0-1-1,-1 0 0,1 1 1,-1-1-1,1 0 1,0 0-1,0 1 0,-1-1 1,1 0-1,0 0 1,0 0-1,0-1 0,-8-38 63,9 18-64,-1 18 0,1 0 0,-1 0 0,1 0 0,-1 1 0,0-1 0,-1 0 0,1 0 0,-1 0 0,0 1 0,1-1 0,-2 0 0,1 1 0,-2-5 0,1 7 0,0 1 0,0-1 0,0 1 0,0-1 0,0 1 0,0 0 0,0 0 0,0 0 0,0 0 0,0 0 0,0 1 0,0-1 0,0 0 0,0 1 0,0 0 0,0-1 0,-2 3 0,-8 0 0,-50 16 24,-111 52 0,-2 1 35,172-71-57,1 0-1,-1 0 1,-1 0 0,1 0-1,0 0 1,0-1-1,0 0 1,0 1 0,0-1-1,0 0 1,-1 0-1,1-1 1,0 1 0,0-1-1,0 1 1,0-1 0,0 0-1,0 0 1,-4-3-1,4 2 7,1 0 0,0-1-1,-1 1 1,1-1 0,0 0-1,0 0 1,0 0 0,1 0 0,-1 0-1,1 0 1,0 0 0,0 0-1,0-1 1,0 1 0,0 0-1,1-1 1,-1-6 0,1-28 48,1 30-33,-1-1 1,0 0-1,-1 1 0,-2-16 0,3 22-20,-1 0-1,1 0 1,-1 0 0,0 0-1,0 0 1,0 0-1,0 0 1,0 0 0,-1 1-1,1-1 1,0 0-1,-1 1 1,1-1-1,-1 1 1,0-1 0,0 1-1,1 0 1,-1 0-1,0 0 1,0 0 0,0 0-1,0 0 1,-3-1-1,-3 1-2,-1-1 0,1 1 0,0 1 0,-1-1 0,1 2 0,0-1 0,-1 1 0,1 0 0,0 1 0,0 0 0,0 0 0,-10 4 0,-15 8 0,-48 27 0,50-25 0,-10 6-2,20-10 7,-1 0 0,0-1-1,-1-2 1,-42 13 0,64-22-3,0 1 1,0-1 0,-1 0-1,1 1 1,0-1-1,0 0 1,0 0 0,0 0-1,0 0 1,-1 0 0,1 0-1,0 0 1,0 0-1,0 0 1,0 0 0,0-1-1,-1 1 1,1 0-1,0-1 1,0 1 0,0-1-1,0 0 1,0 1-1,0-1 1,0 0 0,0 1-1,1-1 1,-1 0 0,0 0-1,0 0 1,1 0-1,-1 0 1,0 0 0,1 0-1,-1 0 1,1 0-1,-1 0 1,1 0 0,0 0-1,-1 0 1,1 0 0,0 0-1,0-1 1,0 1-1,0 0 1,0 0 0,0 0-1,0 0 1,0 0-1,0-2 1,1-4 10,1 1-1,-1-1 1,1 1 0,0 0-1,0-1 1,1 1 0,6-10-1,11-13 7,2 2 0,1 1 0,41-38 0,-31 33 7,40-51 0,-72 82-26,0-1 0,-1 0 0,1 1 0,-1-1 0,1 0 0,-1 1 0,1-1 0,-1 0 0,1 0 0,-1 1 0,0-1 0,1 0 0,-1 0 0,0 0 0,0 0 0,0 1 0,1-1 0,-1 0 0,0 0 0,0 0 0,0 0 0,0 0 0,-1 1 0,1-1 0,0 0 0,0 0 0,0 0 0,-1 0 0,0-1 0,0 1 0,0 0 0,-1 0 0,1 0 0,-1 0 0,1 0 0,-1 0 0,1 1 0,-1-1 0,1 0 0,-1 1 0,0-1 0,1 1 0,-1 0 0,-2-1 0,-11 0 0,-1 1 0,-25 1 0,32 0 0,-335 26 0,342-26 0,0-1 0,0 0 0,0 0 0,0 1 0,0-1 0,0 0 0,0-1 0,0 1 0,0 0 0,0-1 0,0 1 0,0-1 0,0 1 0,0-1 0,1 0 0,-1 0 0,0 0 0,-2-1 0,3 1 0,1-1 0,-1 1 0,0-1 0,0 1 0,1-1 0,-1 1 0,1-1 0,-1 1 0,1-1 0,-1 0 0,1 1 0,0-1 0,0 0 0,0 1 0,0-1 0,0 0 0,0 1 0,1-1 0,-1 0 0,0 1 0,2-4 0,5-14 0,0-1 0,2 1 0,0 1 0,2-1 0,0 2 0,22-29 0,-29 41 0,4-11 0,-8 16 0,0 0 0,1 0 0,-1-1 0,0 1 0,0 0 0,0-1 0,0 1 0,0 0 0,0-1 0,0 1 0,0 0 0,0 0 0,0-1 0,0 1 0,0 0 0,0-1 0,-1 1 0,1 0 0,0 0 0,0-1 0,0 1 0,0 0 0,0 0 0,-1-1 0,1 1 0,0 0 0,0 0 0,0-1 0,-1 1 0,1 0 0,0 0 0,0 0 0,-1-1 0,1 1 0,0 0 0,0 0 0,-1 0 0,1 0 0,0 0 0,0 0 0,-1 0 0,1 0 0,0 0 0,-1 0 0,1 0 0,0 0 0,-1 0 0,1 0 0,0 0 0,0 0 0,-1 0 0,1 0 0,0 0 0,-1 0 0,1 0 0,-20 3 0,19-2 0,-22 4 0,-9 1 0,-1 2 0,2 2 0,-62 26 0,40-7 0,20-11 0,-58 24 0,90-41 0,0-1 0,1 0 0,-1 1 0,0-1 0,0 0 0,1 0 0,-1 1 0,0-1 0,0 0 0,0 0 0,0 0 0,1 0 0,-1 0 0,0 0 0,0 0 0,0 0 0,1-1 0,-1 1 0,0 0 0,0 0 0,0-1 0,1 1 0,-1-1 0,0 1 0,1 0 0,-1-1 0,0 1 0,1-1 0,-1 0 0,0 1 0,0-2 0,0 0 0,0 0 0,0 0 0,1 0 0,-1-1 0,0 1 0,1 0 0,0 0 0,-1-1 0,1 1 0,0 0 0,1-4 0,0-9 0,1-1 0,7-24 0,-8 37 0,0-1 0,0 1 0,0 0 0,-1 0 0,1 0 0,-1-1 0,0 1 0,0 0 0,0-1 0,0 1 0,0 0 0,-1 0 0,1-1 0,-1 1 0,-1-4 0,0 6 0,1-1 0,0 0 0,-1 1 0,0-1 0,1 1 0,-1-1 0,0 1 0,1 0 0,-1-1 0,0 1 0,0 0 0,0 0 0,0 1 0,0-1 0,0 0 0,-1 1 0,1-1 0,0 1 0,0 0 0,0-1 0,0 1 0,-3 0 0,-26 1 0,1 1 0,0 1 0,0 1 0,0 2 0,-37 12 0,-15 2 0,25-9 0,0 3 0,2 2 0,-80 35 0,123-46 0,0-2 0,0 1 0,0-2 0,0 1 0,-1-2 0,-19 1 0,-13 2 0,-26 7 0,22-3 0,-84 3 0,33-5 0,144-19 0,38 8 0,100-13 0,-133 11 0,-28 5 0,-1-1 0,-1-1 0,1 0 0,30-12 0,63-41 0,-108 52 0,-4-4 0,-1 8 0,0 0 0,-1-1 0,1 1 0,0 0 0,-1 0 0,1 0 0,-1 0 0,1 0 0,-1 0 0,0 0 0,0 0 0,1 0 0,-1 0 0,0 1 0,0-1 0,0 0 0,0 0 0,0 1 0,0-1 0,0 0 0,0 1 0,0-1 0,0 1 0,0-1 0,0 1 0,0 0 0,-2-1 0,-1 0 0,-6-5 0,1 1 0,-1 1 0,0 0 0,0 0 0,-1 1 0,1 0 0,-1 1 0,1 0 0,-1 1 0,-17 0 0,-27 0 0,-54 1 0,-184 21 0,14 41 0,244-54 0,-70 5 0,4-2 0,-92 13 0,124-12 0,36-8 0,1 2 0,-50 16 0,-5 4 0,-2-4 0,0-3 0,-160 11 0,191-21 0,-91 24 0,105-22 0,-110 41 0,78-35 0,-98 10 0,150-24 0,0 1 0,0 2 0,1 0 0,-45 20 0,24-6 0,-62 39 0,92-50 0,1 1 0,0 0 0,0 1 0,1 1 0,0 0 0,-14 20 0,12-15 0,0-2 0,0 1 0,-1-2 0,-1 0 0,-21 14 0,20-19 0,-1 0 0,1-2 0,-1 0 0,-35 8 0,-31 12 0,-251 104 0,289-111 0,35-15 0,0 1 0,-1-2 0,1 0 0,-18 4 0,23-7 0,1-1 0,-1 3 0,0 0 0,-1 0 0,-4 3 0,-1 0 0,-22 6 0,28-10 0,-1 0 0,1 0 0,0 0 0,0 1 0,0 0 0,1 1 0,-1-1 0,-6 6 0,-121 107 0,-15 15 0,135-117 0,0 0 0,1 1 0,0 0 0,2 1 0,-11 19 0,-35 87 0,45-94 0,5-16 0,5-9 0,-1 0 0,1 0 0,0 0 0,-1 0 0,1 0 0,1 0 0,-1 1 0,0-1 0,1 0 0,0 0 0,0 1 0,0-1 0,0 0 0,0 0 0,0 1 0,2 3 0,4 21 0,-6-26 0,1-1 0,0 1 0,0-1 0,0 0 0,0 0 0,1 0 0,-1 0 0,0 1 0,0-2 0,1 1 0,-1 0 0,0 0 0,1 0 0,-1-1 0,1 1 0,-1 0 0,1-1 0,0 1 0,-1-1 0,1 0 0,2 0 0,3 2 0,5 3 0,0 0 0,0-1 0,0-1 0,1 0 0,0-1 0,-1 0 0,1-1 0,0 0 0,0-1 0,21-3 0,71-13 0,-71 9 0,-1 2 0,1 1 0,0 2 0,0 1 0,47 4 0,-58 2 0,36 12 0,15 3 0,-62-19 0,1 2 0,-1-1 0,0 1 0,0 1 0,0 0 0,-1 1 0,1 0 0,-1 1 0,0 0 0,-1 1 0,1 0 0,-1 1 0,16 16 0,-22-20 0,-1 0 0,0 0 0,-1 0 0,1 1 0,-1-1 0,0 1 0,0 0 0,0-1 0,1 8 0,10 51 0,-8-34 0,-3 22 0,-2-43 0,0 0 0,0 0 0,1-1 0,-1 1 0,2 0 0,3 12 0,4 7 0,0 0 0,-2 0 0,0 1 0,-2 0 0,-1 0 0,-2 0 0,-1 40 0,-1-61 0,0 0 0,1 0 0,0 0 0,0-1 0,0 1 0,1 0 0,0 0 0,0-1 0,6 12 0,1-1 0,1 1 0,14 16 0,-20-27 0,-2-8 0,1-10 0,0-11 0,17-85 0,-5 28 0,39-204 0,-25 145 0,-15 82 0,8-76 0,-18 86 0,16-73 0,-17 106 0,1 0 0,0 0 0,1 1 0,0-1 0,1 1 0,0 1 0,1-1 0,0 1 0,1 0 0,11-12 0,-12 18 0,0-1 0,0 1 0,0 0 0,1 0 0,0 1 0,0 0 0,0 1 0,0-1 0,16-3 0,9 0 0,41-4 0,-57 9 0,144-16 0,153-24 0,-50-32 0,0 0 0,-189 60 0,-21 4 0,0-1 0,90-33 0,-105 30 0,0 1 0,1 2 0,0 1 0,1 3 0,0 1 0,62-1 0,72 16 0,-172-9 0,18 0 0,0 0 0,34 7 0,-49-6 0,0 0 0,0 1 0,0 0 0,-1 0 0,1 0 0,-1 1 0,1 0 0,-1 0 0,0 1 0,0-1 0,0 1 0,-1 0 0,7 7 0,-8-8 0,1 0 0,-1 0 0,1 0 0,0 0 0,0-1 0,5 3 0,-5-3 0,-1 0 0,0 0 0,0 0 0,0 0 0,0 0 0,0 0 0,0 1 0,2 2 0,-1 2 0,0 0 0,-1 0 0,1 0 0,-1 1 0,-1-1 0,0 1 0,0 0 0,2 13 0,2 70 0,-5-56 0,-1 36 0,-10 80 0,0 28 0,10-172 0,0 3 0,0 1 0,0-1 0,1 0 0,4 15 0,-5-23 0,1 0 0,-1-1 0,1 1 0,-1 0 0,1 0 0,0-1 0,0 1 0,0 0 0,0-1 0,0 1 0,0-1 0,1 1 0,-1-1 0,0 1 0,1-1 0,-1 0 0,1 0 0,-1 0 0,1 0 0,0 0 0,-1 0 0,1 0 0,0 0 0,0-1 0,0 1 0,-1-1 0,1 1 0,0-1 0,0 0 0,3 0 0,0 1 0,2 2 0,0 1 0,-2-2 0,-1 4 0,13 45 0,-14-42 0,0 1 0,0-1 0,8 13 0,-2-4 0,-1-1 0,0 1 0,-2 1 0,0 0 0,0-1 0,-2 2 0,-1-1 0,2 34 0,3 8 0,0 22 0,-9-78-49,1 16-158,-3-59 126,1 1-1,1-1 1,2 0 0,2 0-1,2 1 1,1-1-1,2 1 1,1 1-1,2-1 1,25-54-1,-10 29 82,72-148 0,-79 180-11,0 2-1,2 0 0,0 1 0,2 1 0,2 1 0,0 1 0,1 1 1,33-21-1,-45 34 9,0 0 0,0 2 0,1-1 0,1 2 0,-1 0-1,19-5 1,149-50-231,-174 60 232,0 0 0,0 0 1,0 1-1,0 0 0,0 0 0,0 1 1,0 0-1,11 2 0,11 3-45,33 10-1,18 4-140,-18-12 145,-40-6 3,1 2-1,41 11 0,-57-11 35,0 0 0,-1 0 0,0 1 1,1 0-1,-1 1 0,-1 0 0,1 0 1,-1 1-1,0 0 0,0 0 0,7 8 0,3 7 6,-3-5 0,0-1 0,0 0 0,22 17 0,-9-12 0,-4-5 0,-1 2 0,-1 0 0,0 2 0,-1 0 0,-1 1 0,17 24 0,-25-26-16,1-1 0,1-1 0,0 0 0,1-1 0,1 0 0,0-1 0,22 15 0,63 40 16,-49-27 0,14-1 0,-34-29 0,-29-12 0,-1 1 0,1-1 0,0 0 0,0 1 0,0-1 0,-1 1 0,1 0 0,0-1 0,-1 1 0,1 0 0,-1 0 0,1 0 0,-1 0 0,1 0 0,-1 1 0,1-1 0,-1 0 0,0 1 0,0-1 0,0 0 0,0 1 0,0 0 0,0-1 0,0 1 0,-1-1 0,1 1 0,0 0 0,-1 0 0,1-1 0,-1 1 0,0 0 0,0 0 0,0 0 0,1 0 0,-2 3 0,7 123 0,-6-123 0,1 0 0,0 0 0,1-1 0,-1 1 0,1 0 0,0-1 0,0 1 0,0-1 0,1 0 0,-1 1 0,6 4 0,-4-4 0,-1 1 0,1-1 0,-1 1 0,0 0 0,-1 0 0,3 7 0,12 43 0,-12-45 0,-1 1 0,-1-1 0,0 1 0,0 0 0,-2 0 0,2 14 0,-4 2 0,0 46 0,11-50 0,-9-18 0,-13-183 128,-17-335-106,-71-584 84,86 1017-106,7 46 0,1 0 0,0-47 0,2 29 0,2-17 0,3 58 0,3-14 0,-3 23 0,0 1 0,0-1 0,-1 0 0,1 1 0,0-1 0,0 1 0,0-1 0,0 1 0,0-1 0,0 1 0,0-1 0,0 1 0,0 0 0,0 0 0,0 0 0,0-1 0,0 1 0,0 0 0,0 0 0,0 0 0,0 0 0,0 1 0,2-1 0,9 2 0,0 0 0,0 0 0,0 1 0,0 0 0,-1 1 0,1 1 0,-1 0 0,0 0 0,0 1 0,-1 1 0,0-1 0,0 2 0,0-1 0,-1 2 0,0-1 0,-1 1 0,14 18 0,-8-13 0,0 0 0,1-1 0,1 0 0,0-1 0,0-1 0,31 15 0,-18-10 0,30 23 0,-47-30 0,1-1 0,0-1 0,0 0 0,1-1 0,20 8 0,76 14 0,-33-8 0,27 3 0,-76-16 14,-21-6-6,0 1 1,0-1-1,0 1 0,-1 1 0,1-1 0,-1 1 0,1 0 1,-1 1-1,0-1 0,0 1 0,-1 0 0,1 1 0,8 8 0,-5-3-8,2-1 0,-1 0 0,1-1 0,0 0 0,1 0 0,0-1 0,0-1 0,15 6 0,-5-2 0,32 21 0,-33-18 0,41 18 0,-39-20 0,35 21 0,-34-17-119,37 16 1,-43-23 33,1 1 0,-2 0 0,1 2 1,25 20-1,-19-10-5,-13-13 34,-1 0-1,0 1 1,0 1 0,-1 0-1,-1 0 1,1 0 0,-2 1-1,8 13 1,-7-8 42,-7-10 13,2-1 1,-1 0-1,1 1 1,0-1 0,0 0-1,0 0 1,1 0-1,-1-1 1,1 1-1,0-1 1,1 0 0,-1 0-1,1 0 1,0-1-1,-1 0 1,8 4-1,21 13 1,-30-17 0,0-1 0,0 1 0,0-1 0,1 0 0,-1 0 0,1-1 0,-1 1 0,1-1 0,-1 1 0,1-1 0,0 0 0,0-1 0,0 1 0,5 0 0,10-1-2293,0 1 0,24 4 0,-37-4 1533,1 1 1,-1-1 0,0 1 0,1 1-1,-1-1 1,0 1 0,0 0 0,0 0-1,-1 1 1,8 5 0,3 9 844</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6.547"/>
    </inkml:context>
    <inkml:brush xml:id="br0">
      <inkml:brushProperty name="width" value="0.025" units="cm"/>
      <inkml:brushProperty name="height" value="0.025" units="cm"/>
      <inkml:brushProperty name="color" value="#849398"/>
    </inkml:brush>
  </inkml:definitions>
  <inkml:trace contextRef="#ctx0" brushRef="#br0">0 6 6400,'8'-1'149,"4"-1"43,2 1 0,-1 0 0,0 1 0,0 0 0,0 1 0,0 1 0,20 5 0,-15 0 51,1 1-1,-1 1 1,0 1-1,-1 0 0,0 1 1,0 1-1,-2 1 1,1 0-1,-2 1 1,22 25-1,-21-20-55,-1 0 1,-1 1-1,0 1 0,-2 0 0,0 1 0,-1 0 1,-2 0-1,11 39 0,-18-56-155,0-1 0,0 1 0,0-1 0,-1 1 0,1 0 0,-1-1 0,0 1 0,-1 0 0,1-1 0,-1 1 0,0-1 0,0 1 0,0-1 0,-1 1 0,1-1 0,-1 0 0,0 1 0,0-1 0,-1 0 0,1 0 0,-1-1 0,0 1 0,0-1 0,0 1 0,0-1 0,-1 0 0,0 0 0,1 0 0,-1-1 0,0 1 0,0-1 0,0 0 0,-7 3 0,-9 2-30,0 0 0,0 0 1,0-2-1,-42 5 0,1-7-2893,38-3-4170</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7.097"/>
    </inkml:context>
    <inkml:brush xml:id="br0">
      <inkml:brushProperty name="width" value="0.025" units="cm"/>
      <inkml:brushProperty name="height" value="0.025" units="cm"/>
      <inkml:brushProperty name="color" value="#849398"/>
    </inkml:brush>
  </inkml:definitions>
  <inkml:trace contextRef="#ctx0" brushRef="#br0">0 257 6528,'0'0'128,"9"-5"0,27-22 220,49-48 0,-5 4 1,-67 62-278,-1 0 0,2 1-1,-1 0 1,1 1 0,0 0 0,0 1-1,1 1 1,-1 0 0,1 1 0,1 1-1,-1 0 1,17 0 0,-21 2 79,-1 1 1,1 0-1,-1 0 0,1 2 1,-1-1-1,0 1 0,0 1 0,0 0 1,0 0-1,0 1 0,0 0 1,-1 1-1,0 0 0,0 0 1,0 1-1,-1 0 0,1 1 1,11 12-1,-16-15-55,-1 0-1,1 0 1,-1 1 0,0-1-1,-1 1 1,1 0 0,-1 0 0,0 0-1,0 0 1,0 0 0,-1 0-1,0 1 1,0-1 0,0 0-1,0 1 1,-1 6 0,-1-4 2,0 0 0,0 0 0,-1 0 0,0-1 0,-1 1 0,1 0 0,-2-1 0,1 0 0,-1 0 0,-5 8 0,-1 0 25,-1-1 0,-1 0 0,-1 0 0,0-1 0,-1-1 0,0 0 1,-1-1-1,-31 19 0,-222 99 1371,244-122-1511,24-7 10,0 0 0,-1 0 0,1 0 0,0 0 0,-1 0 0,1 0 0,0 0 0,0-1 0,-1 1 0,1 0 0,0 0 0,0 0 0,0 0 0,-1-1 0,1 1 0,0 0 0,0 0 0,0-1 0,0 1 0,-1 0 1,1 0-1,0-1 0,0 1 0,0 0 0,0-1 0,0 1 0,0 0 0,0 0 0,0-1 0,0 1 0,0 0 0,0-1 0,0 1 0,0 0 0,0 0 0,0-1 0,0 1 0,0 0 0,0-1 1,2-4-107,0 0 1,0 0-1,1 1 1,-1-1-1,1 1 1,6-8 0,22-22-2213,5-2-6740</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7.496"/>
    </inkml:context>
    <inkml:brush xml:id="br0">
      <inkml:brushProperty name="width" value="0.025" units="cm"/>
      <inkml:brushProperty name="height" value="0.025" units="cm"/>
      <inkml:brushProperty name="color" value="#849398"/>
    </inkml:brush>
  </inkml:definitions>
  <inkml:trace contextRef="#ctx0" brushRef="#br0">1455 0 10112,'-60'27'557,"-2"-3"1,-92 22 0,-128 14 1197,172-41-1241,0 6 0,-151 54 0,180-43-835,-91 56 0,77-38-1981,90-52 1992,0 1 0,1 0 0,-1 0 0,1 0 0,0 1 0,0-1 0,0 1 0,1 0 0,-1 0 0,1 1 0,0-1 0,0 1 0,1-1 0,-3 7 0,-5 7-4362</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7.910"/>
    </inkml:context>
    <inkml:brush xml:id="br0">
      <inkml:brushProperty name="width" value="0.025" units="cm"/>
      <inkml:brushProperty name="height" value="0.025" units="cm"/>
      <inkml:brushProperty name="color" value="#849398"/>
    </inkml:brush>
  </inkml:definitions>
  <inkml:trace contextRef="#ctx0" brushRef="#br0">823 28 11776,'-32'10'18,"-138"41"64,129-42-73,1-2 0,-57 2 1,50-7 86,-92-7 0,117 2-51,-1-1 1,0 0 0,1-2-1,0-1 1,0-1 0,-25-12 0,-15-11 359,49 18-192,13 12-209,0 1 1,0 0-1,0-1 1,0 1-1,0 0 1,0-1-1,0 1 1,0 0-1,0-1 1,0 1-1,0 0 1,0-1-1,0 1 1,1 0-1,-1-1 1,0 1-1,0 0 1,0 0-1,0-1 1,1 1-1,-1 0 1,0 0-1,0-1 1,1 1-1,-1 0 1,0 0-1,1 0 1,-1-1-1,1 1 1,1-1 8,1 0 0,-1 0 0,1 0 0,-1 1 0,1-1 0,0 1 0,-1 0 0,1 0 0,0 0 0,4 0 0,27 5 83,-1 2 0,-1 1 0,1 2 0,57 25 0,-20-1 112,66 44 0,-94-51-1211,67 59 0,-64-46-7231</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8.279"/>
    </inkml:context>
    <inkml:brush xml:id="br0">
      <inkml:brushProperty name="width" value="0.025" units="cm"/>
      <inkml:brushProperty name="height" value="0.025" units="cm"/>
      <inkml:brushProperty name="color" value="#849398"/>
    </inkml:brush>
  </inkml:definitions>
  <inkml:trace contextRef="#ctx0" brushRef="#br0">6 362 14336,'0'0'-128,"-1"6"-640,1-5 769,-4 26-354,4-27 343,0 1 1,-1-1-1,1 1 0,0-1 0,0 1 1,0-1-1,0 1 0,0-1 0,0 1 1,0-1-1,0 0 0,1 1 0,-1-1 0,0 1 1,0-1-1,0 1 0,0-1 0,0 1 1,1-1-1,-1 0 0,0 1 0,0-1 1,1 0-1,-1 1 0,0-1 0,1 0 1,-1 1-1,0-1 0,1 0 0,-1 1 1,1-1-1,-1 0 0,0 0 0,1 0 1,-1 1-1,1-1 0,-1 0 0,1 0 1,-1 0-1,1 0 0,-1 0 0,0 0 1,1 0-1,-1 0 0,1 0 0,-1 0 1,1 0-1,-1 0 0,1 0 0,-1 0 1,1-1-1,-1 1 0,0 0 0,1 0 1,-1 0-1,1-1 0,0 1 0,21-13-360,0 0 0,-1-1 0,0-2-1,20-18 1,24-19-808,174-110-2965,-150 104 1609,-28 17 1254</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8.651"/>
    </inkml:context>
    <inkml:brush xml:id="br0">
      <inkml:brushProperty name="width" value="0.025" units="cm"/>
      <inkml:brushProperty name="height" value="0.025" units="cm"/>
      <inkml:brushProperty name="color" value="#849398"/>
    </inkml:brush>
  </inkml:definitions>
  <inkml:trace contextRef="#ctx0" brushRef="#br0">1 71 6528,'0'0'256,"10"-4"64,10-5 39,0 2 0,1 0 0,0 2 0,0 0 0,0 1 0,1 1 0,-1 1 1,1 1-1,0 1 0,-1 1 0,27 4 0,-18 2-195,1-1-1,0-2 1,1-2-1,-1 0 1,1-2-1,-1-2 1,0 0-1,35-9 1,24-11-1977,-45 8-5675</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9.098"/>
    </inkml:context>
    <inkml:brush xml:id="br0">
      <inkml:brushProperty name="width" value="0.025" units="cm"/>
      <inkml:brushProperty name="height" value="0.025" units="cm"/>
      <inkml:brushProperty name="color" value="#849398"/>
    </inkml:brush>
  </inkml:definitions>
  <inkml:trace contextRef="#ctx0" brushRef="#br0">707 491 13184,'0'0'149,"-11"-4"86,-12-5-124,-1-1 154,-1 1 1,0 1-1,-33-6 1,29 10-19,-179-31 1531,185 28-1537,-1 0 0,1-1 0,1-1 0,-1-1 0,2-2 0,-34-21 0,44 25-101,-8-6 206,-27-24 0,42 36-305,1-1 1,0 0-1,0-1 0,0 1 1,1 0-1,-1-1 0,1 0 1,0 1-1,0-1 0,0 0 0,0 0 1,1 0-1,0 0 0,-1-1 1,0-5-1,3 7-22,-1 0 0,1 1 0,0-1 0,-1 1-1,1-1 1,0 1 0,0-1 0,1 1 0,-1 0 0,0-1 0,1 1 0,0 0-1,-1 0 1,1 0 0,0 0 0,0 0 0,0 1 0,0-1 0,0 1 0,1-1 0,-1 1-1,5-2 1,3-3 33,2 2-1,-1-1 1,23-4-1,-17 5-32,1 2 0,0 1 0,-1 0-1,1 1 1,0 1 0,0 0 0,-1 2 0,1 0 0,-1 0-1,0 2 1,0 0 0,0 2 0,-1-1 0,17 10 0,-4 0 17,-1 1-1,0 2 1,-1 0 0,-2 2 0,0 0 0,39 45-1,-54-51-42,-10-15 6,0 0 1,0 0-1,0 0 1,0 0 0,0 0-1,0 0 1,0 1-1,0-1 1,0 0 0,0 0-1,0 0 1,0 0-1,0 0 1,0 0 0,0 1-1,0-1 1,0 0-1,0 0 1,0 0 0,-1 0-1,1 0 1,0 0-1,0 0 1,0 1 0,0-1-1,0 0 1,0 0-1,0 0 1,0 0 0,-1 0-1,1 0 1,0 0-1,0 0 1,0 0 0,0 0-1,0 0 1,0 0-1,-1 0 1,1 0-1,0 0 1,0 0 0,0 0-1,0 0 1,0 0-1,-1 0 1,1 0 0,0 0-1,0 0 1,0 0-1,-30-10-56,19 6 36,-190-91-1303,106 48-1235,89 44 2270,0 0-1,1 0 1,0 0 0,0-1-1,0 1 1,0-1 0,-5-6-1,8 8 177,0 0 1,1-1-1,-1 1 0,1 0 0,-1-1 0,1 1 0,0-1 1,0 1-1,0-1 0,1 0 0,-1 1 0,0-1 1,1 0-1,0 0 0,0 1 0,0-1 0,0 0 0,1-3 1,1-7-490,1 1 0,0 0 1,1 0-1,8-16 1,4-7-5735</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9.468"/>
    </inkml:context>
    <inkml:brush xml:id="br0">
      <inkml:brushProperty name="width" value="0.025" units="cm"/>
      <inkml:brushProperty name="height" value="0.025" units="cm"/>
      <inkml:brushProperty name="color" value="#849398"/>
    </inkml:brush>
  </inkml:definitions>
  <inkml:trace contextRef="#ctx0" brushRef="#br0">795 134 12160,'-6'3'256,"-58"23"192,-364 161 2026,403-175-2257,1-2-1,-2 0 0,1-2 1,-1-1-1,-1 0 0,-41 3 1,65-10-203,0 1 1,0-1-1,1 0 1,-1 0-1,0-1 1,0 1-1,0 0 1,1-1-1,-1 0 0,0 0 1,0 1-1,1-2 1,-1 1-1,1 0 1,-1 0-1,1-1 1,-1 0-1,1 1 1,0-1-1,0 0 0,0 0 1,0 0-1,0 0 1,0 0-1,-1-3 1,1 1-14,1 0 1,-1 0 0,1 0-1,0 0 1,0 0 0,0 0-1,1 0 1,-1 0-1,1 0 1,0 0 0,0 0-1,1-1 1,-1 1 0,1 0-1,0 0 1,0 0 0,2-4-1,3-7-50,1 0-1,0 0 1,1 1-1,1 0 1,1 1 0,-1 0-1,21-20 1,88-75-2863,-116 106 2827,74-62-9301</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09.822"/>
    </inkml:context>
    <inkml:brush xml:id="br0">
      <inkml:brushProperty name="width" value="0.025" units="cm"/>
      <inkml:brushProperty name="height" value="0.025" units="cm"/>
      <inkml:brushProperty name="color" value="#849398"/>
    </inkml:brush>
  </inkml:definitions>
  <inkml:trace contextRef="#ctx0" brushRef="#br0">289 588 13952,'-51'4'8,"36"-2"-21,-1 0 0,0-2 1,-20-1-1,32 0 1,1 1 0,-1-1 0,1 0 0,-1 0 0,1 0 0,0 0 0,-1 0 0,1-1 0,0 0 0,0 0 0,0 1 0,0-2 0,0 1 0,1 0 1,-1-1-1,1 1 0,-1-1 0,1 0 0,0 1 0,0-1 0,0 0 0,0-1 0,1 1 0,-1 0 0,1 0 0,0-1 0,0 1 0,0-1 0,0 1 0,1-1 0,-1 1 0,1-4 0,-1-11-54,0 0 0,2 0 0,0 0 0,7-32 0,-3 23 98,2 0 0,1 0 0,1 0 0,1 1 0,1 1 0,15-25 0,-16 34-4,0 0 1,1 1 0,1 0 0,0 0 0,1 2-1,0 0 1,1 0 0,1 1 0,28-18 0,-37 26-9,0 1 1,1 0-1,-1 0 1,0 1 0,1 0-1,-1 0 1,1 0-1,0 1 1,0 0 0,0 0-1,0 1 1,-1 0-1,11 1 1,-14-1-8,1 1 1,0 0-1,-1 1 1,1-1 0,-1 1-1,1-1 1,-1 1-1,1 0 1,-1 0-1,0 0 1,0 1-1,0-1 1,0 1-1,-1 0 1,1 0-1,-1 0 1,1 0-1,-1 0 1,0 0-1,0 1 1,-1-1-1,1 1 1,-1-1 0,1 1-1,0 4 1,0 1 35,0 1 1,0-1-1,-1 1 1,0 0 0,-1 0-1,0-1 1,0 1 0,-1 0-1,-3 15 1,0-9 33,-1 0-1,-1-1 1,0 1 0,0-1 0,-12 17-1,2-6 48,-2-1 0,-1 0-1,0-2 1,-2 0 0,-39 33-1,49-47-96,-1 0 0,1-1 1,-2 0-1,1 0 0,-1-2 0,0 1 0,-18 5 0,25-10-37,0-1-1,0 0 0,0 0 0,0 0 1,0-1-1,-1 0 0,1 0 1,0 0-1,0-1 0,0 0 0,0 0 1,0 0-1,0-1 0,0 0 0,1 0 1,-1-1-1,1 1 0,-1-1 1,-7-6-1,9 6-7,0 0 0,0 0 0,1-1 0,-1 0 0,1 0 0,0 0 0,0 0 0,0 0-1,1-1 1,-1 1 0,1-1 0,0 1 0,0-1 0,-1-5 0,1-1-406,0 0 0,0 0 1,1 0-1,1 0 0,1-15 0,2-32-8819</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0.176"/>
    </inkml:context>
    <inkml:brush xml:id="br0">
      <inkml:brushProperty name="width" value="0.025" units="cm"/>
      <inkml:brushProperty name="height" value="0.025" units="cm"/>
      <inkml:brushProperty name="color" value="#849398"/>
    </inkml:brush>
  </inkml:definitions>
  <inkml:trace contextRef="#ctx0" brushRef="#br0">76 703 16384,'-6'0'127,"-1"-1"-82,-30-5 153,36 6-192,-1-1 1,1 0-1,-1 1 1,1-1-1,0 0 1,-1 1-1,1-1 1,0 0-1,0 0 1,-1 0-1,1 0 1,0 0-1,0 0 1,0 0 0,0-1-1,0 1 1,1 0-1,-1-1 1,0 1-1,1 0 1,-1-1-1,1 1 1,-1-1-1,0-1 1,1-3-3,0 0 1,1-1 0,-1 1 0,1 0-1,0 0 1,1 0 0,-1 0-1,1 0 1,1 0 0,-1 0-1,1 1 1,0-1 0,4-5-1,9-13 17,28-32-1,-38 47-20,35-36 0,2 2 0,2 2 0,74-54 0,-72 61 0,75-41 0,-101 64 0,1 0 0,0 2 0,1 1 0,-1 0 0,2 2 0,30-5 0,-46 10 11,0 1-1,-1-1 0,1 2 0,0-1 0,0 1 0,-1 0 0,1 1 0,7 2 0,-14-4-6,0 0 0,0 1 0,0-1 0,1 1 0,-1-1-1,0 1 1,0 0 0,-1-1 0,1 1 0,0 0 0,0 0 0,0 0 0,0 0 0,-1-1-1,1 1 1,0 0 0,-1 0 0,1 0 0,-1 1 0,1-1 0,-1 0 0,1 2-1,-1-1 3,0 0-1,0 0 1,-1 0-1,1 0 1,-1 0-1,0 0 0,1 0 1,-1 0-1,0 0 1,0 0-1,0 0 0,0 0 1,-1-1-1,1 1 1,0 0-1,-1-1 0,-2 3 1,-8 8 74,0-1 0,-1-1 0,-1 0 0,1-1 0,-2 0 0,1-1 0,-1 0 0,0-1 0,-1-1 0,0-1 0,0 0 0,-19 3 0,21-5-24,0-1 0,-1-1-1,1 0 1,-1 0 0,1-2 0,-1 0 0,1 0-1,0-1 1,-1-1 0,1-1 0,0 0 0,1 0-1,-1-1 1,-16-10 0,29 14-58,-1 1-1,1-2 1,0 1 0,0 0-1,0 0 1,-1 0 0,1-1-1,0 1 1,0 0 0,1-1-1,-1 1 1,0-1 0,0 1-1,1-1 1,-1 0 0,1 1-1,-1-1 1,1 1 0,0-1-1,0 0 1,0 1 0,-1-1-1,2 0 1,-1 1 0,0-1-1,0 0 1,0 1 0,1-1-1,-1 0 1,1 1 0,-1-1-1,1 1 1,0-1 0,0 1-1,1-3 1,3-5-101,0 1 1,1-1-1,0 1 0,12-12 1,-4 6-421,0 1 0,2 1 1,0 1-1,0 0 1,1 1-1,0 1 0,22-9 1,19-7-9142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23.749"/>
    </inkml:context>
    <inkml:brush xml:id="br0">
      <inkml:brushProperty name="width" value="0.05" units="cm"/>
      <inkml:brushProperty name="height" value="0.05" units="cm"/>
    </inkml:brush>
  </inkml:definitions>
  <inkml:trace contextRef="#ctx0" brushRef="#br0">0 686 4096,'13'-18'566,"-12"20"524,-3 16 5456,12-35-5428,9-16-561,-14 23-342,0 1-1,0-1 1,0-1-1,-1 1 1,-1 0 0,0-1-1,2-14 1,2-4-33,57-217 692,-59 217-819,-4 20-30,1 0 0,0 0-1,0 0 1,1 0 0,0 0-1,0 1 1,1-1 0,7-10-1,14-24-24,8-13 0,-30 52 0,0 0 0,0 1 0,0 0 0,0-1 0,0 1 0,0 0 0,1 0 0,0 1 0,0-1 0,7-3 0,-6 4 0,0 0 0,0 1 0,0-1 0,1 1 0,-1 0 0,0 1 0,0-1 0,1 1 0,-1 0 0,0 0 0,0 1 0,1-1 0,-1 1 0,0 0 0,6 3 0,-9-3 0,0 3 0,1-2 0,-1-1 0,2 0 0,0-1 0,-3 0 0,0 0 0,0 0 0,1 1 0,-1-1 0,0 1 0,0-1 0,0 1 0,0-1 0,0 1 0,0 0 0,0-1 0,0 1 0,0 0 0,0 0 0,0 0 0,0 0 0,0 0 0,-1 0 0,1 0 0,0 0 0,-1 0 0,1 0 0,0 2 0,12 32 0,-8-19 0,8 19 0,-2 0 0,-1 1 0,8 64 0,1 111 0,-12-124 0,-12-70-8191</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0.546"/>
    </inkml:context>
    <inkml:brush xml:id="br0">
      <inkml:brushProperty name="width" value="0.025" units="cm"/>
      <inkml:brushProperty name="height" value="0.025" units="cm"/>
      <inkml:brushProperty name="color" value="#849398"/>
    </inkml:brush>
  </inkml:definitions>
  <inkml:trace contextRef="#ctx0" brushRef="#br0">1 0 13952,'0'0'0,"14"65"0,-8-41 0,4-12-256,-2-12 128,2-16-640,13-10 0,-1 0-7680</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1.510"/>
    </inkml:context>
    <inkml:brush xml:id="br0">
      <inkml:brushProperty name="width" value="0.025" units="cm"/>
      <inkml:brushProperty name="height" value="0.025" units="cm"/>
      <inkml:brushProperty name="color" value="#849398"/>
    </inkml:brush>
  </inkml:definitions>
  <inkml:trace contextRef="#ctx0" brushRef="#br0">330 1509 11136,'-79'90'618,"67"-78"-493,0-1-1,-1 0 1,0-1-1,-1 0 1,-20 9-1,-76 26 169,67-30-863,132-34-2822,-38 9-2368</inkml:trace>
  <inkml:trace contextRef="#ctx0" brushRef="#br0" timeOffset="1">1849 1248 13440,'268'-237'-3640,"-187"173"2782,126-77 1,-198 135 889,59-31 54,-61 34 9,0 0-1,0 0 1,0 1 0,1 0-1,-1 0 1,1 1-1,12-1 1,-19 2-64,-1 0 1,1 0 0,0 0-1,0 0 1,0 0 0,0 0-1,0 0 1,0 0 0,0 1-1,0-1 1,0 0 0,-1 0 0,1 1-1,0-1 1,0 1 0,0-1-1,-1 1 1,1-1 0,0 1-1,0-1 1,-1 1 0,1 0-1,0-1 1,-1 1 0,1 0-1,-1 0 1,1 0 0,-1-1-1,1 1 1,-1 0 0,0 0-1,1 0 1,-1 0 0,0 0-1,0-1 1,0 1 0,0 0-1,0 0 1,0 0 0,0 0-1,0 1 1,0 4 101,-1-1 0,0 0 0,-1 0 0,1 0 0,-1 0 0,-3 5 0,-2 6 42,-1 0 0,-1 0 0,-1-1 0,0 0 0,-1-1 0,0 0-1,-1 0 1,-1-2 0,0 1 0,-1-2 0,0 0 0,-1 0 0,0-1 0,0-1 0,-1-1 0,0 0 0,-1-1 0,0-1 0,-24 6 0,37-11-164,-1 0 1,1 0-1,-1 0 1,0-1-1,1 0 1,-1 0-1,0 0 1,1 0-1,-1-1 1,1 0-1,-1 0 1,1 0-1,-1-1 1,1 1-1,-1-1 1,1 0-1,0 0 1,0 0-1,0-1 1,-3-3-1,2 2-166,1 0 0,0-1 0,1 0 0,-1 0 0,1 0 0,0 0-1,1 0 1,-1-1 0,1 1 0,0-1 0,0 0 0,0 1 0,1-1 0,0 0 0,0-7 0,-3-25-8229</inkml:trace>
  <inkml:trace contextRef="#ctx0" brushRef="#br0" timeOffset="2">2633 759 16128,'-10'1'256,"-42"1"-57,21 1-104,0-2-1,-1 0 1,1-3 0,0 0 0,-46-11-1,70 11-84,1 0-1,0-1 1,-1 1-1,1-1 1,0-1-1,0 1 0,0-1 1,1 0-1,-1-1 1,1 1-1,0-1 0,0 0 1,1 0-1,0 0 1,-1-1-1,-5-11 0,8 12-4,-1 0-1,2-1 1,-1 1-1,0 0 0,1-1 1,0 1-1,1 0 0,-1-1 1,1 1-1,0-1 0,0 1 1,0-1-1,1 1 1,0-1-1,0 1 0,1-1 1,-1 1-1,1 0 0,0 0 1,1 0-1,3-7 0,4-3-4,0 1 0,1 1 0,1 0 0,0 0 0,1 1 0,0 1 0,16-11 0,15-8 0,51-25 0,64-27-120,4 8-1,202-64 0,-359 136 113,28-10-170,1 1 1,0 2-1,0 2 0,65-6 1,-96 13 135,0 0 0,1 0 0,-1 0 0,0 1 1,0-1-1,0 1 0,1 0 0,-1 0 0,0 1 0,6 3 1,-8-4 26,0 0 1,-1 0 0,1 0-1,-1 1 1,1-1 0,-1 1-1,0-1 1,0 1 0,1 0 0,-1-1-1,0 1 1,0 0 0,-1 0-1,1-1 1,0 1 0,-1 0-1,1 0 1,-1 0 0,1 0-1,-1 0 1,0 0 0,0 4 0,0 1-55,0 1 0,0-1 0,-1 1 0,0-1 0,0 1 0,-1-1 1,0 0-1,0 1 0,-1-1 0,0-1 0,0 1 0,-1 0 1,0-1-1,0 1 0,0-1 0,-1 0 0,0-1 0,0 1 0,0-1 1,-1 0-1,-10 8 0,-35 14-2214,-4-1-5439</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1.959"/>
    </inkml:context>
    <inkml:brush xml:id="br0">
      <inkml:brushProperty name="width" value="0.025" units="cm"/>
      <inkml:brushProperty name="height" value="0.025" units="cm"/>
      <inkml:brushProperty name="color" value="#849398"/>
    </inkml:brush>
  </inkml:definitions>
  <inkml:trace contextRef="#ctx0" brushRef="#br0">723 7 16384,'-8'1'-384,"-42"8"-176,29-5-71,-1-1 0,-35 1-1,43-6-637,23-5 328,25-3 101,-1 6 320,0 1 0,1 1 0,-1 3 0,0 0 0,1 2 0,-1 2 0,36 9 0,-63-13 436,-1 0 1,1 1-1,-1 0 0,0 0 1,0 0-1,1 0 0,-1 1 1,-1 0-1,1 0 0,0 0 1,-1 1-1,0 0 0,5 5 1,-7-7 87,0 1 1,-1 0-1,1 0 0,-1 0 1,0 0-1,1 0 0,-1 0 1,-1 1-1,1-1 0,0 0 1,-1 0-1,0 1 0,0-1 1,0 0-1,0 1 0,0-1 1,-1 0-1,1 1 0,-1-1 1,0 0-1,0 0 0,0 0 1,-3 6-1,-2 2 181,0 0 0,-1 0 0,0 0-1,-1-1 1,0 0 0,-1-1 0,0 0 0,0 0-1,-16 10 1,-17 11 441,-47 25-1,44-29-225,-256 138 2670,236-135-2600,-2-2 0,-127 32 0,189-58-581,-43 6-1805,24-7-5593</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2.534"/>
    </inkml:context>
    <inkml:brush xml:id="br0">
      <inkml:brushProperty name="width" value="0.025" units="cm"/>
      <inkml:brushProperty name="height" value="0.025" units="cm"/>
      <inkml:brushProperty name="color" value="#849398"/>
    </inkml:brush>
  </inkml:definitions>
  <inkml:trace contextRef="#ctx0" brushRef="#br0">57 199 16895,'-2'-7'-25,"0"1"-1,1-1 0,0 0 1,0 0-1,0 1 0,1-11 0,0 13 13,0 1-1,1-1 1,0 0-1,0 1 0,0-1 1,1 1-1,-1-1 1,1 1-1,-1 0 0,1 0 1,0 0-1,0 0 1,1 0-1,2-3 1,4-2 5,0 1 1,0 0-1,0 0 1,1 1 0,0 0-1,1 1 1,-1 0-1,1 1 1,0 0 0,0 1-1,0 0 1,16-2 0,9 0-4,1 2 0,58 1 1,-67 3 10,0 1 0,-1 1 0,0 1 0,1 2 0,-2 0 0,51 20 0,-75-25-1,0 0 1,0-1 0,0 2-1,0-1 1,0 0-1,-1 0 1,1 0 0,0 1-1,-1-1 1,1 1 0,-1 0-1,1-1 1,-1 1 0,0 0-1,2 3 1,-2-4 1,-1 1 0,0-1 0,0 0 0,0 1 0,0-1 0,0 0 0,0 1 0,0-1 0,-1 1 0,1-1 0,0 0 0,-1 1 0,1-1 0,-1 0 0,1 0 0,-1 1 0,0-1 0,0 0 0,1 0 0,-1 0 0,0 0 0,0 0 0,0 0 0,0 0 0,0 0 0,-2 1 0,-4 3 19,0 0 0,0 0-1,-1-1 1,1 0 0,-1 0 0,0-1 0,0 0 0,0 0-1,-10 1 1,-12 2 73,-39 2 0,18-3 148,0-3 1,-66-5-1,96 1-110,0-1-1,0 0 1,1-2-1,0 0 1,0-2-1,0 0 1,1-1-1,-30-17 0,47 25-121,0-1-1,1 0 1,-1 0-1,0 0 0,1 0 1,-1 0-1,1 0 0,-1-1 1,1 1-1,0 0 0,-1-1 1,1 1-1,0-1 1,0 0-1,0 1 0,0-1 1,0 0-1,1 1 0,-1-1 1,0 0-1,1 0 0,-1 0 1,1 0-1,0 1 1,0-1-1,-1 0 0,1 0 1,1-3-1,0 1-257,1 0-1,0 1 0,0-1 1,0 1-1,0 0 1,1-1-1,-1 1 1,1 0-1,0 0 1,0 1-1,6-6 1,13-10-10695</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4.064"/>
    </inkml:context>
    <inkml:brush xml:id="br0">
      <inkml:brushProperty name="width" value="0.025" units="cm"/>
      <inkml:brushProperty name="height" value="0.025" units="cm"/>
      <inkml:brushProperty name="color" value="#849398"/>
    </inkml:brush>
  </inkml:definitions>
  <inkml:trace contextRef="#ctx0" brushRef="#br0">203 272 12672,'-9'-8'106,"4"4"-93,-24-22-11,-39-45 0,61 64 35,1-1 0,0 1-1,0-1 1,1-1 0,0 1 0,0-1 0,1 0 0,0 0 0,1 0 0,0-1 0,0 1 0,1-1 0,-1-9 0,3 18-34,0-1 1,0 1 0,0 0 0,0 0 0,0 0 0,0 0 0,0-1 0,1 1 0,-1 0-1,0 0 1,1 0 0,-1 0 0,1 0 0,-1 0 0,1 0 0,-1 0 0,1 0-1,0 0 1,0 0 0,-1 0 0,1 0 0,0 0 0,0 1 0,0-1 0,0 0-1,0 0 1,0 1 0,0-1 0,0 1 0,0-1 0,0 1 0,0 0 0,1-1-1,-1 1 1,0 0 0,0 0 0,0 0 0,0 0 0,1 0 0,-1 0 0,0 0 0,0 0-1,0 0 1,0 0 0,1 1 0,-1-1 0,0 0 0,0 1 0,0-1 0,0 1-1,0 0 1,0-1 0,0 1 0,0 0 0,0-1 0,0 1 0,0 0 0,-1 0-1,1 0 1,0 0 0,0 0 0,-1 0 0,1 0 0,-1 0 0,1 1 0,2 3-9,-1 0 1,0 0 0,0 0-1,0 0 1,0 0 0,-1 1-1,0-1 1,0 1 0,-1-1-1,1 0 1,-1 1 0,-2 10-1,0 9-79,-10 35 0,10-50 53,-56 194-3169,35-140-3456</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4.539"/>
    </inkml:context>
    <inkml:brush xml:id="br0">
      <inkml:brushProperty name="width" value="0.025" units="cm"/>
      <inkml:brushProperty name="height" value="0.025" units="cm"/>
      <inkml:brushProperty name="color" value="#849398"/>
    </inkml:brush>
  </inkml:definitions>
  <inkml:trace contextRef="#ctx0" brushRef="#br0">162 0 16639,'0'0'-128,"2"7"-511,2 17 485,0 1 0,-2 0 1,-1-1-1,-1 1 1,-1 0-1,-1 0 0,-1-1 1,-2 1-1,-13 43 1,18-66 139,0-1 1,0 0 0,-1 0-1,1 0 1,-1 1 0,1-1-1,-1 0 1,1 0-1,-1 0 1,1 0 0,-1 0-1,0 0 1,0 0 0,1 0-1,-1 0 1,0-1 0,0 1-1,0 0 1,-2 1 0,2-2 3,1 0 1,-1-1-1,0 1 0,1 0 1,-1 0-1,0 0 1,1-1-1,-1 1 1,0 0-1,1-1 1,-1 1-1,1-1 0,-1 1 1,1-1-1,-1 1 1,1-1-1,-1 1 1,1-1-1,0 1 0,-1-1 1,1 1-1,0-1 1,-1 0-1,1 0 1,-17-49-253,10 16 363,1 0 0,2-1 1,0-50-1,5 86-68,0-1 0,0 0 0,0 0 1,0 1-1,0-1 0,0 1 0,0-1 0,0 1 1,0-1-1,0 1 0,-1-1 0,1 1 0,0 0 0,0 0 1,-1-1-1,1 1 0,1 1 0,-1 3 0,1-1 0,-1 0 0,0 1 0,-1-1 0,1 1 0,-1-1 0,1 1 0,-1-1-1,-1 1 1,1-1 0,-1 1 0,0-1 0,0 1 0,0-1 0,-3 8 0,1-4 45,0 0 0,-1 0 0,1-1 0,-1 1 1,-1-1-1,0 0 0,-8 10 0,12-16-83,1 0 0,-1-1 0,1 1 0,-1 0-1,0-1 1,1 1 0,-1 0 0,0-1 0,0 1 0,1-1 0,-1 1-1,0-1 1,0 0 0,0 1 0,0-1 0,0 0 0,0 1 0,1-1-1,-1 0 1,0 0 0,0 0 0,0 0 0,0 0 0,0 0 0,0 0-1,0 0 1,0 0 0,0-1 0,0 1 0,0 0 0,1 0 0,-1-1-1,0 1 1,0-1 0,0 1 0,0-1 0,1 1 0,-1-1 0,0 1-1,1-1 1,-2-1 0,0-1-344,0 0-1,0 0 0,0 0 1,0-1-1,1 1 1,-1 0-1,1-1 0,0 1 1,-1-6-1,-1-7-7692</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5.001"/>
    </inkml:context>
    <inkml:brush xml:id="br0">
      <inkml:brushProperty name="width" value="0.025" units="cm"/>
      <inkml:brushProperty name="height" value="0.025" units="cm"/>
      <inkml:brushProperty name="color" value="#849398"/>
    </inkml:brush>
  </inkml:definitions>
  <inkml:trace contextRef="#ctx0" brushRef="#br0">625 1 128,'0'0'896,"-4"64"-640,-12-21 128,-10 7 512,-15 3 0,-17 6-256,-13-5 0,-10 3-512,2 1 128,-8-1-512,6-9 128,0 3-2944</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5.419"/>
    </inkml:context>
    <inkml:brush xml:id="br0">
      <inkml:brushProperty name="width" value="0.025" units="cm"/>
      <inkml:brushProperty name="height" value="0.025" units="cm"/>
      <inkml:brushProperty name="color" value="#849398"/>
    </inkml:brush>
  </inkml:definitions>
  <inkml:trace contextRef="#ctx0" brushRef="#br0">401 0 18559,'0'0'0,"-40"38"0,-31 27-384,8-16 0,3-7-1023,9-10 127,6-11-128,9-5 128,2 0-7296</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15.776"/>
    </inkml:context>
    <inkml:brush xml:id="br0">
      <inkml:brushProperty name="width" value="0.025" units="cm"/>
      <inkml:brushProperty name="height" value="0.025" units="cm"/>
      <inkml:brushProperty name="color" value="#849398"/>
    </inkml:brush>
  </inkml:definitions>
  <inkml:trace contextRef="#ctx0" brushRef="#br0">157 1 18303,'0'0'0,"-69"32"-1152,43-18 1,3-4-1409,5-4 0,-2 0-4480</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35.233"/>
    </inkml:context>
    <inkml:brush xml:id="br0">
      <inkml:brushProperty name="width" value="0.05" units="cm"/>
      <inkml:brushProperty name="height" value="0.05" units="cm"/>
    </inkml:brush>
  </inkml:definitions>
  <inkml:trace contextRef="#ctx0" brushRef="#br0">0 1 2560,'15'8'108,"-12"-7"-56,-1 1 0,1-1 0,0 1 1,-1-1-1,1 0 0,0 0 1,0 0-1,0 0 0,0-1 0,5 1 1,-15-5 3111,-7-5-1330,13 9-1808,1 0-1,0 0 1,-1 0 0,1 0-1,0 0 1,-1 0 0,1 0 0,0 0-1,-1 0 1,1 0 0,0 0 0,-1 0-1,1 0 1,0 1 0,-1-1 0,1 0-1,0 0 1,0 0 0,-1 0 0,1 1-1,0-1 1,0 0 0,-1 0-1,1 1 1,0-1 0,0 0 0,0 0-1,-1 1 1,1-1 0,0 0 0,0 1-1,0-1 1,0 0 0,0 0 0,0 1-1,0-1 1,0 0 0,-1 1-1,1-1 1,0 0 0,0 1 0,0-1-1,1 0 1,-1 1 0,0-1 0,0 1-1,0 8 110,0 0 0,1 0 1,0 0-1,0 0 0,1-1 0,1 1 0,-1 0 0,1-1 0,1 1 0,-1-1 0,2 0 0,-1 0 0,6 7 0,11 14 348,48 51 0,-45-55-140,-23-24-339,151 179 1806,-147-173-1698,0-1 1,0 0 0,1 0 0,0 0-1,0-1 1,13 10 0,-17-14 100,-4-2-176,0 0 0,1 0-1,-1 0 1,0 0 0,1 0-1,-1 0 1,1 0 0,0-1-1,-1 1 1,1-1 0,0 1-1,0-1 1,0 1 0,0-1-1,-1-1 1,-2-4 38,-15-14-8,-1 1 1,0 1 0,-1 1 0,-28-18 0,-23-21 83,51 39-118,-6-4 143,-28-33-1,52 52-156,5 7 3,14 17 28,28 31 8,152 113-58,-196-164-50,0-1 0,0 0 0,1 0-1,-1 0 1,0 0 0,0 1-1,1-1 1,-1 0 0,0 0-1,1 0 1,-1 0 0,0 0-1,1 0 1,-1 0 0,0 1 0,0-1-1,1 0 1,-1 0 0,0 0-1,1 0 1,-1 0 0,0-1-1,1 1 1,-1 0 0,0 0-1,1 0 1,-1 0 0,0 0 0,0 0-1,1 0 1,-1-1 0,0 1-1,0 0 1,1 0 0,-1 0-1,0-1 1,0 1 0,1 0 0,-1 0-1,0-1 1,0 1 0,0 0-1,0 0 1,1-1 0,-1 1-1,0 0 1,0-1 0,0 1-1,0 0 1,0 0 0,0-1 0,0 1-1,0 0 1,0-1 0,0 1-1,0 0 1,0-1 0,0 1-1,0 0 1,0-1 0,0 1-1,0 0 1,0 0 0,0-1 0,-1 1-1,1-1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36.106"/>
    </inkml:context>
    <inkml:brush xml:id="br0">
      <inkml:brushProperty name="width" value="0.05" units="cm"/>
      <inkml:brushProperty name="height" value="0.05" units="cm"/>
    </inkml:brush>
  </inkml:definitions>
  <inkml:trace contextRef="#ctx0" brushRef="#br0">733 1 10752,'0'0'8063,"-4"5"-7935,-64 97 283,-122 165 330,161-234-634,-1-2 0,-2 0-1,-1-2 1,-2-2 0,0-1-1,-55 29 1,72-43-41,14-9-45,0 0 0,0 0 1,0 0-1,0-1 0,0 1 0,-1-1 0,1 0 0,-1-1 0,0 1 1,-8 1-1,32 8 85,3-8-106,1-1 0,-1-1 0,1-1 0,32-4 0,94-19 0,-136 20 0,-6 2 0,320-47 0,-234 47 0,-92 1 1,-1 0 0,0 0 0,1 0 0,-1 0 0,0 0 0,0 0 0,1 1 0,-1-1 0,0 0 0,1 0 0,-1 0 0,0 0 0,0 1 0,1-1 0,-1 0 0,0 0 0,0 1 0,0-1 0,1 0 0,-1 0 0,0 1-1,0-1 1,0 0 0,0 0 0,1 1 0,-1-1 0,0 0 0,0 1 0,0-1 0,0 0 0,0 1 0,0-1 0,0 0 0,0 1 0,0-1 0,0 0 0,0 0 0,0 1 0,0-1 0,0 0 0,0 1 0,-1-1 0,1 0 0,0 1 0,0-1 0,0 0 0,0 0-1,-1 1 1,1-1 0,0 0 0,0 0 0,0 1 0,-1-1 0,1 0 0,0 0 0,0 0 0,-1 1 0,-14 19 69,13-18-68,-192 214-2,125-133 93,-4-3-1,-126 110 1,153-152-21,8-5 38,-1-1 0,-2-3 0,-82 47 0,93-58 18,56-30-2559,-16 10-1989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26.754"/>
    </inkml:context>
    <inkml:brush xml:id="br0">
      <inkml:brushProperty name="width" value="0.05" units="cm"/>
      <inkml:brushProperty name="height" value="0.05" units="cm"/>
    </inkml:brush>
  </inkml:definitions>
  <inkml:trace contextRef="#ctx0" brushRef="#br0">203 356 6016,'16'6'416,"-15"-4"-76,-11-5-72,-13-4 1035,3 2-693,1-1-1,0-1 1,0-1 0,1 0-1,-19-12 1,33 18-541,0-1 0,0-1 1,0 1-1,0 0 0,1-1 0,0 0 1,-1 1-1,1-1 0,0-1 1,1 1-1,-1 0 0,1-1 1,0 1-1,0-1 0,0 0 0,1 0 1,0 0-1,0 1 0,0-1 1,0 0-1,1 0 0,0-1 0,0 1 1,0 0-1,2-8 0,0 2-18,2 0 0,-1 1 0,2 0 0,-1-1 0,1 1 0,1 1 0,0-1 0,0 1 0,1 0 0,0 0 0,0 1 0,1 0 0,0 0 0,1 1 0,0 0 0,0 1 0,14-9 0,-17 13-45,0 0 0,0 0 1,0 0-1,0 1 0,1 0 1,-1 0-1,0 1 0,0 0 1,1 0-1,-1 0 0,0 1 1,0-1-1,1 2 0,-1-1 1,0 1-1,0 0 0,0 0 1,-1 0-1,1 1 0,0 0 1,-1 0-1,0 0 0,0 1 1,0 0-1,0 0 0,0 0 1,-1 1-1,0-1 0,0 1 1,0 0-1,0 0 1,-1 1-1,0-1 0,0 1 1,0-1-1,3 12 0,-4-7 36,0 1 0,0 0 0,-1 0 0,0 0 0,0-1 0,-2 1 0,-2 20 0,3-26-23,-2 0 1,1 0-1,0 0 0,-1 0 0,0 0 1,0 0-1,-1-1 0,1 1 0,-1-1 1,0 1-1,0-1 0,-1 0 1,1 0-1,-1 0 0,0-1 0,0 1 1,-8 4-1,5-3 1,-1-1-1,0 0 1,0-1 0,0 1-1,0-2 1,-1 1 0,1-1-1,-1 0 1,-9 0 0,-25-5-2649,19-1-6224</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0.401"/>
    </inkml:context>
    <inkml:brush xml:id="br0">
      <inkml:brushProperty name="width" value="0.05" units="cm"/>
      <inkml:brushProperty name="height" value="0.05" units="cm"/>
    </inkml:brush>
  </inkml:definitions>
  <inkml:trace contextRef="#ctx0" brushRef="#br0">0 3230 7040,'0'-63'21,"1"57"108,1 9 141,5 18 630,3 7 937,-8-25 635,2-11-1808,19-167 1639,-11 58-1790,29-276 848,-1 3-440,-21 112-345,0-11-128,1 188-310,6-47 87,-24 106-145,-2 0 0,-7-50-1,-1-33 66,9 57-10,2 0 0,26-130 0,16 37-7,-36 129-128,1 1 0,2 0 0,1 1 0,2 0 0,1 1 0,25-35 0,-1-3 0,-27 44 0,0 0 0,32-38 0,-37 52 0,0 1 0,1-1 0,0 2 0,0-1 0,0 1 0,1 1 0,0 0 0,1 0 0,-1 1 0,1 0 0,0 1 0,0 0 0,0 1 0,1 0 0,-1 1 0,23-1 0,-7 0 0,1 2 0,-1 0 0,0 2 0,0 1 0,43 10 0,-56-9 0,0 1 0,-1 1 0,0 0 0,0 1 0,0 0 0,-1 1 0,0 0 0,0 1 0,-1 1 0,0 0 0,0 0 0,14 18 0,-5-2 0,-1 1 0,-1 0 0,-2 2 0,0 0 0,-2 1 0,-1 0 0,-2 1 0,-1 0 0,-1 1 0,9 61 0,11 72-5,9 69 32,5 355 357,-23-228-202,4 139 105,-33-216-38,1-132 14,6-136-211,1 0-1,-7 24 1,2-14-79,-2-54-2896,8 3-532,0-4-7169</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3:11.697"/>
    </inkml:context>
    <inkml:brush xml:id="br0">
      <inkml:brushProperty name="width" value="0.05" units="cm"/>
      <inkml:brushProperty name="height" value="0.05" units="cm"/>
    </inkml:brush>
  </inkml:definitions>
  <inkml:trace contextRef="#ctx0" brushRef="#br0">475 808 9216,'0'0'3477,"-9"5"-2858,-21 15-92,-8 6 799,-65 33-1,97-57-1258,0-1 0,-1 1 0,1-1-1,0 0 1,-1 0 0,1-1 0,-1 0 0,1 0 0,-1 0-1,1-1 1,0 0 0,-1 0 0,1-1 0,0 0 0,0 0-1,0 0 1,0-1 0,0 0 0,1 0 0,-1 0 0,1-1-1,0 0 1,-7-6 0,1 1-20,0-1-1,1 0 1,0-1-1,1-1 1,0 1-1,1-1 1,0-1-1,1 1 1,-9-23-1,6 4 4,1-1 0,1-1 0,2 1 0,1-1-1,2 0 1,1 0 0,1-1 0,2 1-1,2 0 1,0 0 0,3 0 0,0 0 0,3 1-1,13-36 1,-15 49-45,0 0-1,2 0 0,0 1 1,2 0-1,23-32 1,-27 42-6,-1 1 1,1 1 0,0-1-1,1 1 1,0 0 0,0 1-1,0 0 1,0 0 0,1 1-1,0 0 1,0 1 0,0 0-1,0 0 1,0 1 0,11-2-1,-4 3 5,0 0-1,1 0 1,-1 2-1,1 0 1,-1 1-1,0 1 1,0 0-1,0 1 0,0 1 1,0 0-1,-1 2 1,0-1-1,-1 2 1,1 0-1,-1 0 1,14 13-1,-1 0 10,-2 1 0,0 2 0,-2 0 0,0 1 0,-2 2 0,35 55 0,-38-51 41,-2 1 0,-1 1 0,-1 0 0,-2 1 0,-2 0 0,-1 1 0,9 67 0,-16-80-17,0 0-1,-1-1 1,-2 1-1,0 0 1,-1 0 0,-1-1-1,-2 1 1,0-1-1,-1 0 1,0 0 0,-2-1-1,-1 0 1,0 0-1,-15 21 1,16-30-27,-1 0 1,0-1-1,-1 0 1,0-1-1,0 0 1,-1 0-1,0-1 1,-1 0-1,0-1 0,0-1 1,0 0-1,-1 0 1,0-2-1,0 1 1,0-1-1,-1-1 1,-25 3-1,15-5-206,0 0 0,0-1 0,0-1 1,0-2-1,0 0 0,1-2 0,0 0 0,-1-2 0,-31-13 0,-29-17-3089,0-2-6997</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28.087"/>
    </inkml:context>
    <inkml:brush xml:id="br0">
      <inkml:brushProperty name="width" value="0.05" units="cm"/>
      <inkml:brushProperty name="height" value="0.05" units="cm"/>
    </inkml:brush>
  </inkml:definitions>
  <inkml:trace contextRef="#ctx0" brushRef="#br0">0 1747 6272,'0'0'3733,"3"-7"-3264,-2 7-463,5-16 182,1 0 1,1 0-1,0 1 0,2 0 0,-1 1 0,14-15 0,391-415 3133,24-23-2183,-228 253-830,-3 1-83,-158 168-80,73-76 435,-119 117-480,-1 0 0,1 0 0,-1 0 1,1 0-1,-1 0 0,0-1 0,-1 1 0,3-8 0,-3 6-77,1 0 0,0 1 0,0-1-1,1 0 1,0 1 0,0-1 0,0 1 0,1 0-1,0 0 1,7-8 0,-9 12-130,0 3-334</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30.889"/>
    </inkml:context>
    <inkml:brush xml:id="br0">
      <inkml:brushProperty name="width" value="0.05" units="cm"/>
      <inkml:brushProperty name="height" value="0.05" units="cm"/>
    </inkml:brush>
  </inkml:definitions>
  <inkml:trace contextRef="#ctx0" brushRef="#br0">1 1850 128,'0'0'7701,"8"-9"-7232,9-9-300,132-151 1753,-96 101-877,4 2 1,113-104-1,-72 90-715,91-84 279,292-251 75,-129 117-451,-285 235-107,-42 37-29,1 2-1,1 1 0,45-29 1,-68 48-56,0 0 1,1 0-1,-1 0 0,0 0 1,-1-1-1,1 1 1,-1-1-1,0 0 0,5-10 1,-4 7 5,0 1 1,1-1-1,0 1 1,0 0-1,1 0 1,6-6 0,78-69-49,-87 76 1,2 1-21,12 4-1764,-13 1 93,6 0-7097</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5:38.358"/>
    </inkml:context>
    <inkml:brush xml:id="br0">
      <inkml:brushProperty name="width" value="0.05" units="cm"/>
      <inkml:brushProperty name="height" value="0.05" units="cm"/>
    </inkml:brush>
  </inkml:definitions>
  <inkml:trace contextRef="#ctx0" brushRef="#br0">101 114 3328,'0'0'6784,"8"-1"-6422,4-1-266,-2 1 76,0-1-1,-1 1 1,1-2 0,0 1 0,-1-1 0,1-1-1,-1 0 1,0 0 0,16-11 0,-35 11 2063,-22 2-1676,-37 1-441,68 1-65,-25 0 395,-48 7 0,94-11-499,0 0 1,0-1-1,0-1 0,-1-1 1,0-1-1,0-1 0,18-11 1,-21 11-100,-99 34 65,67-19 134,7-4 5,0 0-1,1 1 1,-1 1 0,1-1-1,0 1 1,0 0 0,0 1-1,1 0 1,-1 1 0,1-1-1,1 1 1,-8 8 0,14-14-54,0 0 0,0 0 0,0 0 0,0 0 0,-1 0 0,1 0 0,0 0 0,0 0 0,0 0 0,0 0 0,0 0 0,0 1 0,0-1 0,0 0 0,0 0 0,0 0 0,0 0 0,-1 0 0,1 0 0,0 0 0,0 0 0,0 1 1,0-1-1,0 0 0,0 0 0,0 0 0,0 0 0,0 0 0,0 0 0,0 0 0,0 1 0,0-1 0,0 0 0,0 0 0,0 0 0,0 0 0,0 0 0,0 0 0,1 0 0,-1 0 0,0 1 0,0-1 0,0 0 0,0 0 0,0 0 1,0 0-1,0 0 0,0 0 0,0 0 0,0 0 0,0 0 0,0 0 0,1 0 0,-1 1 0,0-1 0,0 0 0,0 0 0,0 0 0,0 0 0,1 0 0,10-1 3,16-7-30,20-14-162,-28 12-117,1 2-1,36-12 0,-49 19 286,-3 4 21,-9 4 0,-6 3 0,-34 34 128,42-45-444,4-8-440,4-9-924,8-2-1840,-7 10-2240</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6:14.018"/>
    </inkml:context>
    <inkml:brush xml:id="br0">
      <inkml:brushProperty name="width" value="0.05" units="cm"/>
      <inkml:brushProperty name="height" value="0.05" units="cm"/>
      <inkml:brushProperty name="color" value="#722E04"/>
    </inkml:brush>
  </inkml:definitions>
  <inkml:trace contextRef="#ctx0" brushRef="#br0">899 1599 128,'0'0'17791,"-5"-1"-17684,-18-5 42,1 0 1,1-2-1,-1-1 0,1 0 1,-29-19-1,44 23-43,0 1-1,0-2 1,0 1-1,0-1 1,-8-11-1,-17-15 286,24 25-332,-1 0 0,1-1 0,-9-12 0,11 12-27,0 1-1,-1 1 1,0-1 0,0 1 0,-11-8 0,9 8 15,1-1 1,0 0-1,0 0 1,1 0 0,-8-12-1,-18-19 180,23 27-177,-1 0 1,-10-19-1,-12-13 33,32 43-83,-8-10 52,0 0 0,-1 1 0,0 0 0,-1 0-1,0 1 1,-16-10 0,20 14-42,-1-1 0,1 1 0,0-1 0,0 0 0,1-1 0,-1 1 1,1-1-1,-8-12 0,4 3 4,1 0 1,1-1 0,-6-17-1,-22-32 114,21 42-121,-5-13 114,8 10-121,8 20 0,1 0 0,-1 0 0,1-1 0,0 1 0,-1-11 0,1 9 0,0 1 0,0 1 0,-1-1 0,0 0 0,0 1 0,-5-8 0,-7-16 0,-14-33 0,19 43 0,3 5 0,0 2 0,0 0 0,1-1 0,1 0 0,-7-28 0,-2-3 0,11 37 0,0 0 0,0-1 0,1 1 0,0-1 0,0 1 0,1-11 0,0 13 0,0 0 0,1 4 0,-1 1 0,1-1 0,0 1 0,0-1 0,0 1 0,0-1 0,0 1 0,1-1 0,-1 1 0,0-1 0,1 1 0,-1-1 0,1 1 0,-1-1 0,1 1 0,0 0 0,0-1 0,0 1 0,0 0 0,-1 0 0,3-2 0,26-13 0,-26 14 0,0 1 0,0 0 0,0-1 0,0 0 0,0 1 0,-1-1 0,5-4 0,-2 2 0,-1 0 0,1 0 0,0 0 0,1 1 0,-1 0 0,1 0 0,-1 0 0,7-1 0,21-13 0,-21 9 0,25-13 0,-35 20 0,0 1 0,0-1 0,0 1 0,0-1 0,0 1 0,0 0 0,0-1 0,0 1 0,0 0 0,0 1 0,0-1 0,0 0 0,0 0 0,0 1 0,0-1 0,0 1 0,3 1 0,39 18 0,-25-12 0,-1 1 0,-1 0 0,27 20 0,112 91 0,-130-100 0,-16-14 0,-1 2 0,1-1 0,-2 1 0,1 1 0,-1 0 0,0 0 0,9 15 0,-16-22 0,0-1 0,-1 0 0,1 0 0,0 1 0,0-1 0,0 0 0,0 0 0,0 0 0,0 0 0,1 0 0,-1 0 0,0-1 0,0 1 0,1 0 0,-1 0 0,0-1 0,1 1 0,-1-1 0,3 1 0,13 6 0,-32-17 0,0 0 0,0-2 0,0 1 0,-24-28 0,21 20 0,-1 2 0,-35-27 0,17 21 0,0 2 0,-1 1 0,-49-17 0,22 15 0,62 19 0,2 3 0,0 0 0,0 0 0,0 0 0,0 0 0,1 0 0,-1 0 0,0 0 0,0 0 0,0 0 0,1 1 0,-1-1 0,0 0 0,0 1 0,1-1 0,-1 0 0,0 1 0,0-1 0,1 1 0,-1-1 0,1 1 0,-1-1 0,0 2 0,-1 0 0,-29 5 0,24-6 0,0 0 0,0 0 0,0 1 0,1 0 0,-1 1 0,0 0 0,1 0 0,0 0 0,-1 1 0,-7 5 0,8-2 0,-1-1 0,1 1 0,1 0 0,-1 1 0,1-1 0,1 1 0,-1 0 0,1 0 0,1 1 0,-1-1 0,1 1 0,1-1 0,0 1 0,0 0 0,-1 13 0,2-8 0,1 0 0,1 1 0,0-1 0,0 0 0,1 0 0,1 1 0,1-1 0,0-1 0,6 15 0,38 81-3,26 67 134,-62-145-100,1-1-1,2-1 0,1 0 0,1-1 0,1 0 1,2-2-1,0 0 0,2-1 0,1-1 1,1-2-1,40 31 0,-52-43-26,0 0-1,-1 1 1,-1 0-1,0 1 1,11 15-1,-11-16 18,1 0-1,0-1 1,1-1 0,1 1-1,14 7 1,-17-10-17,87 48 96,-55-33-72,-3 5 56,-33-22-60,1 0 0,-1 0 1,1-1-1,0 0 0,0 0 0,1-1 0,10 4 1,-38-13 84,14 5-91,0-1 0,0 0 0,0 0 0,1 0 0,-1-1-1,-5-3 1,-68-52 24,3-3-1,-120-124 1,46 41-39,140 133-3,0 1 0,1-2 0,1 1 0,0-1 0,0 0 0,1-1 0,1 1 0,0-2 0,1 1 0,-6-20 0,1 4 0,-23-45 0,22 52 0,0 0 0,-7-28 0,17 42 0,-1-27 0,2 31 0,-1 0 0,1 0 0,0 1 0,0-1 0,0 0 0,1 0 0,-1 0 0,1 0 0,0 0 0,0 0 0,0 0 0,1 1 0,-1-1 0,1 1 0,0-1 0,3-4 0,0-2 0,-2-1 0,1 1 0,-1-1 0,-1 0 0,0 0 0,-1 0 0,0 0 0,-1-22 0,2 3 0,5-12 0,4-3 0,-6 36 0,3 2 0,-6 6 0,1 0 0,-1 0 0,0 0 0,0 0 0,0 0 0,1 1 0,-1-1 0,0 1 0,1-1 0,-1 1 0,1 0 0,-1 0 0,0 0 0,1 0 0,-1 0 0,1 1 0,3 0 0,5 1 0,-5-1 0,-1 0 0,0 0 0,0 1 0,0-1 0,0 1 0,0 0 0,7 5 0,18 6 0,-19-9 0,1 0 0,0 1 0,-1 0 0,0 1 0,20 13 0,-26-15 0,0 0 0,-1 0 0,1 0 0,-1 1 0,0-1 0,-1 1 0,1 0 0,-1 1 0,0-1 0,0 1 0,0-1 0,-1 1 0,3 11 0,-4-11 0,2-2 0,26 22 0,-23-19 0,-4-4 0,0-1 0,0 1 0,0-1 0,1 1 0,-1-1 0,1 0 0,-1 0 0,1 0 0,0 0 0,0-1 0,6 3 0,1-2 0,-7-2 0,-1 1 0,0-1 0,0 0 0,0 1 0,1-1 0,-1 1 0,0 0 0,0 0 0,0 0 0,0 0 0,0 0 0,0 0 0,-1 1 0,4 2 0,-1-2 0,-8-5 0,-31-22 0,28 21 0,1 0 0,0 0 0,0-1 0,0 1 0,-7-9 0,-12-16 0,14 15 0,0 0 0,-1 2 0,0-1 0,-24-17 0,31 27 0,0 1 0,0 0 0,0 0 0,-1 0 0,1 0 0,-8 0 0,-23-9 0,32 10 0,-3-1 0,-28-11 0,30 13 0,-2 3 0,1 0 0,0 1 0,0-1 0,0 1 0,1 0 0,-1 1 0,1-1 0,0 1 0,0 0 0,1 0 0,-1 1 0,1 0 0,0-1 0,1 1 0,0 0 0,-4 9 0,2-5 0,-1 1 0,-14 18 0,17-25 0,1-1 0,0 1 0,0 1 0,0-1 0,1 0 0,0 0 0,-1 1 0,1-1 0,1 0 0,-1 1 0,1-1 0,-1 1 0,1-1 0,1 1 0,-1-1 0,2 8 0,0 1 0,1 0 0,1 0 0,0-1 0,9 21 0,26 61 0,7 16 0,-39-97 0,1 1 0,0-1 0,1 0 0,0-1 0,19 19 0,13 11 0,41 58 0,-2-3 0,-19-24 0,32 34 0,-80-96 0,0-1 0,1 0 0,0 0 0,23 10 0,-24-14 0,-1 1 0,1 0 0,-1 1 0,-1 0 0,0 1 0,0 1 0,16 16 0,-16-10 0,8 9 0,0-1 0,34 32 0,-36-39 0,27 34 0,-33-36 0,1-1 0,0 0 0,1-1 0,23 18 0,47 38 0,-59-47 0,50 36 0,108 68 256,-93-51-256,-60-49 0,1-1 0,35 21 0,-45-31 0,0 0 0,22 22 0,-7-6 0,32 47 0,77 36 0,-97-80 0,64 61 0,-69-57 0,60 42 0,-56-46 0,55 53 0,-47-22 0,-39-44 0,31 31 0,-19-26 0,-2 0 0,36 51 0,-53-67 0,1-1 0,0 0 0,0 0 0,1-1 0,0-1 0,0 1 0,0-2 0,1 1 0,13 4 0,-10-4 0,0 1 0,-1 0 0,0 0 0,0 2 0,19 18 0,-6-3 0,1-1 0,2-1 0,35 22 0,-36-26 0,-6-6 0,-19-10 0,-8-2 0,4-1 0,0 0 0,0 0 0,-1 0 0,1 0 0,0-1 0,0 1 0,0 0 0,0-1 0,0 1 0,0 0 0,0-1 0,0 1 0,0-1 0,0 0 0,0 1 0,0-1 0,0 0 0,1 0 0,-2-1 0,-4-2 0,-165-98 0,37 19 0,-97-56 0,182 108 0,-19-16 0,-76-68 0,-39-29 0,145 119 0,2-3 0,1 0 0,1-3 0,-34-39 0,-50-51 0,65 70 0,22 23 2,-2 2 0,-1 1 0,-1 1 0,-38-18 0,-74-51-118,70 24 61,-1 0-146,56 50 163,2 0 1,0-2 0,2 0-1,0-1 1,1-1 0,1-1-1,-20-41 1,14 28-91,-51-66 0,19 28-94,40 53 168,0 1 0,-2 0 1,-1 2-1,-33-31 0,38 39 38,-243-214-352,211 181 381,16 13-109,-2 2-1,-56-43 0,72 61-24,1 0 0,-16-18 0,109 112 121,-39-35 0,3-1 0,1-3 0,67 52 0,304 264 0,-218-179 0,-105-98 0,213 177 0,-5-12 60,-152-121-13,-45-35 104,-53-44-13,62 44 0,-93-78-121,0 0 1,-1 2 0,-1 1 0,-1 0 0,23 29-1,-21-25 2,0 0 1,1-1-1,1-1 0,46 32 0,-43-34-13,-1 1 1,0 0-1,-2 2 1,32 37-1,-36-43-6,-58-54 0,-74-54 0,-94-66-38,-14-10-158,183 141 172,-128-96-201,136 99 186,2-2 0,1-1-1,-27-35 1,45 55 39,20 27 0,13 12 0,2 0 0,1-2 0,45 39 0,97 68 0,-84-71 0,107 79 0,49 40 0,-211-159 0,1-2 0,0-1 0,63 32 0,-189-127 0,-77-52-25,-83-66-56,-522-393-303,691 524 348,-211-158-227,267 188 31,-41-50 0,68 75 205,92 88 27,167 122 0,-88-76 0,6 14-16,217 170-74,-283-241 23,9 7-122,-98-61 150,-15-15 27,0 1 0,0-1 0,0 1 0,0-1 0,1 0 0,-1 0 0,1 0 0,-1 0 0,1 0 0,5 1 0,-8-3 9,0 1-1,1-1 1,-1 0-1,0 0 1,0 0-1,1 0 1,-1 0-1,0 0 1,1 0 0,-1 0-1,0 0 1,1-1-1,-1 1 1,0 0-1,1 0 1,-1 0-1,0 0 1,0 0-1,1-1 1,-1 1 0,0 0-1,0 0 1,1 0-1,-1-1 1,0 1-1,0 0 1,1 0-1,-1-1 1,0 1-1,0 0 1,0 0 0,0-1-1,0 1 1,1 0-1,-1-1 1,0 1-1,0 0 1,0 0-1,0-1 1,0 1 0,0 0-1,0-1 1,0 1-1,0 0 1,0-1-1,0 1 1,0 0-1,0-1 1,0 1-1,-1 0 1,1-1 0,0 1-1,0 0 1,0 0-1,0-1 1,-1 1-1,1 0-12,-4-7-2,-2 0 1,1 0-1,-1 1 1,0 0 0,0 0-1,0 0 1,-14-8-1,4 2 8,-13-13 10,-34-39 0,36 36 0,-39-33 0,-62-40-27,-298-240-297,30-12 57,370 327 252,-24-24-30,-3 2 0,-73-53 0,97 82 45,-122-88 0,121 83 0,1-2 0,-46-49 0,51 52 0,55 35 0,149 118 0,-151-103 0,0 2 0,-2 1 0,-2 2 0,-1 0 0,23 41 0,20 25 0,-16-32 0,3-2 0,3-3 0,2-2 0,87 67 0,-130-116 0,0 0 0,1 0 0,0-2 0,0 0 0,28 9 0,-21-8 0,-43-18 0,0-1 0,0 0 0,1-1 0,0-1 0,-16-15 0,-86-80 0,95 84 0,-65-69 0,-129-173 0,190 228 0,-8-7 0,-3 1 0,-1 2 0,-3 2 0,0 2 0,-55-34 0,57 38 0,2-1 0,-54-58 0,44 40 0,37 43 20,16 21 24,18 24 20,4-3-37,2-1 0,1-1 0,59 50 0,-26-26-7,273 320-20,-121-126 0,-174-207 0,46 38 0,-132-137 0,-33-33 103,-87-129 0,-9-12 54,47 87-146,-188-166-1,291 285-10,1-1 0,-41-58 0,50 63 0,6 9 0,14 18 0,-2-2 0,0-1 0,1 0 0,-1 0 0,1 0 0,0 0 0,5 4 0,8-1 0,-16-8 0,0 0 0,1 1 0,-1-1 0,0 1 0,0-1 0,0 0 0,0 1 0,-1-1 0,1 0 0,0 1 0,-1-1 0,1 1 0,-1-1 0,0-1 0,0 0 0,-3-9 0,0 0 0,-1 1 0,-1-1 0,-10-16 0,-9-19 0,-75-179 0,91 188-866,9 31 606,-2-1-1,1 0 1,-1 1 0,0-1 0,-1 1 0,-4-12 0,25 43-2332,2 3 1365,-1 21-74,-35-108 3722,-15-116 0,29 161-2300,1 0 1,0 0-1,1 0 0,1 0 0,4-26 0,-4 34-58,1 1-1,0-1 1,0 1-1,1-1 1,0 1-1,0 0 1,0 0-1,1 0 0,0 0 1,0 1-1,0 0 1,1 0-1,0 0 1,8-7-1,-3 4-37,-1 0 1,0-1-1,-1 0 0,1 0 0,-2-1 0,1 0 1,-2 0-1,1-1 0,-1 0 0,5-13 0,-4 11-209,0 1-1,1 0 0,1 0 1,17-18-1,4-6-2390,2-3-6982</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6:36.470"/>
    </inkml:context>
    <inkml:brush xml:id="br0">
      <inkml:brushProperty name="width" value="0.35" units="cm"/>
      <inkml:brushProperty name="height" value="2.1" units="cm"/>
      <inkml:brushProperty name="color" value="#996600"/>
      <inkml:brushProperty name="inkEffects" value="pencil"/>
    </inkml:brush>
  </inkml:definitions>
  <inkml:trace contextRef="#ctx0" brushRef="#br0">178 1629 7168,'0'0'0,"0"0"0,0 0 128,-8 7 0,-4 5 0,-4 4 128,0 0 0,0-1 0,3-3 128,2-3 0,5-7 0,5-6-128,5-7 128,6-8-128,6-4 0,7-3-128,6-3 128,9-2-128,5-3 128,6-4-128,3-5 0,3-7 0,-1-7 0,-2-5 0,-2-2 0,-5 1 0,-3 4 0,-1 5-128,-2 8 128,-3 7-128,-3 8 128,-4 7-128,-5 3 128,-4 4-128,-5 3 128,-5 3-128,-4 3 128,-3 2-128,-3 3 128,-3 2-128,-6 7 128,-9 7-128,-8 10 128,-6 11-128,-5 9 128,-3 9-128,-2 7 128,-2 3-128,-2 1 0,-7-1 0,-3-3 0,-3-6 0,0-6 0,1-6 0,3-6 0,6-6 0,5-6 0,7-5 0,8-5 0,7-4 0,7-3 128,7-3-128,8-5 128,11-6-128,12-7 0,16-7 0,13-8 128,11-10-128,7-10 0,6-11 0,2-9 128,4-5-128,6-6 128,9-4-128,8 1 128,2 4-128,-3 10 128,-12 13-128,-13 13 0,-16 12 0,-13 9 128,-13 7-128,-11 6 0,-9 5 0,-7 3 0,-7 3 0,-10 3 0,-12 6 0,-13 6 0,-13 9 0,-12 8 0,-10 8 0,-7 10 0,-5 12 0,-3 9 0,1 6 0,3 1 0,6-2 0,4-5 0,2-7 0,4-9 0,5-10 0,7-9 0,9-10 0,9-7 0,8-7 0,9-5 0,8-6 0,8-6 0,11-5 0,11-6 0,10-7 0,10-7 0,7-9 0,5-8 0,6-8 0,4-7 0,4-4 0,4 1 128,0 2-128,2 4 128,0 4-128,-3 6 0,-7 7 0,-7 6 0,-7 6 0,-9 5 0,-8 5 0,-7 4 0,-7 5 0,-8 4 0,-5 2 0,-8 6 0,-9 8 0,-13 7 0,-14 9 0,-12 10 0,-12 10 0,-9 10 0,-6 9 0,-4 7 0,-3 4 0,2-1 0,4-4 0,6-7 0,5-7 0,6-9 0,10-8 0,8-8 0,9-8 0,10-7 0,9-6 0,10-6 0,12-7 0,12-7 0,9-5 0,7-7 0,8-6 0,5-9 0,7-8 0,21-21 0,12-11 0,5-2 0,-1 1 0,-4 5 0,-7 8 0,-11 8 0,-10 9 0,-10 9 0,-11 7 0,-9 8 0,-8 5 0,-7 6 0,-6 5 0,-5 3 0,-3 3 0,-2 1 0,-3 3 128,-5 4-128,-7 6 0,-8 5 0,-11 7 0,-10 7 0,-10 7 0,-9 10 0,-6 7 0,-4 6 0,0 1 0,3-1 0,5-5 0,9-6 0,9-7 0,10-9 0,10-9 128,7-7-128,8-10 0,9-12 0,8-13 0,11-15 0,11-13 0,11-14 0,11-8 0,10-7 0,7-2 128,6 1-128,3 3 0,-1 6 0,-5 6 0,-6 9 0,-10 7 0,-10 9 0,-9 8 0,-10 7 0,-9 9 0,-13 9 0,-14 10 0,-18 11 0,-17 9 0,-16 9 0,-16 9 0,-9 9 0,-8 11 0,-2 8 0,0 7 0,-5 5 0,-6 4 0,1-5 0,10-11 0,15-14 0,16-16 0,16-14 0,15-10 0,14-11 0,11-9 0,14-11 0,14-12 0,13-11 0,13-13 0,10-11 0,9-11 0,7-7 0,5-5 0,8-5 0,11-1 0,8 1 0,4 2 0,-3 9 0,-10 10 0,-14 10 0,-15 9 0,-13 9 0,-13 6 0,-8 6 128,-10 6 0,-7 6-128,-5 5 128,-5 4-128,-10 5 128,-11 7-128,-12 8 0,-11 7 0,-9 5 0,-10 6 0,-21 18 128,-10 10 0,0 8-128,4 5 0,5 2 0,9-3 0,10-6 0,9-9 0,12-11 0,9-15 128,12-17-128,11-18 128,13-21-128,13-18 127,11-14-127,12-10 0,13-6 0,10-5 0,11-3 0,13-6 0,14-10 0,7-5 0,2-4 0,-7 5 0,-13 9 0,-18 16 0,-17 17 0,-16 17 0,-15 14 0,-11 12 0,-11 11 0,-13 10 0,-13 12 0,-13 11 0,-13 10 0,-9 10 0,-8 7 0,-4 3 0,-4 1 0,0-2 0,3-5 0,8-7 0,9-8 0,11-7 0,11-7 0,9-7 0,10-6 0,11-7 0,12-9 0,13-8 128,11-10-128,11-10 128,11-11-128,8-8 0,8-8 0,5-3 0,-1 1 0,-3 4 0,-8 9 0,-8 9 0,-11 9 0,-9 9 0,-10 9 0,-8 9 0,-7 9 0,-7 11 0,-8 10 0,-6 9 0,-7 4 0,-5 2 0,-5 1 0,-2-3 0,1-4 0,2-5 0,4-6 0,3-5 0,7-5 0,3-4 0,5-3 0,2-3 0,5-2 0,4-1 0,5-3 0,5-3 0,4-4 0,3-2 0,-1-1 0,0 0 0,-4 0 0,-5 3 0,-2 2 0,-4 3 0,-3 4 0,-2 1 0,0 3 0,-1 0 0,1 1 0,1 0 0,1 0 0,1 1 0,-2 0 0,-3 4 0,-5 4 0,-8 7 0,-13 10 0,-11 10 0,-12 8 0,-10 11 0,-9 9 0,-5 7 0,-2 5 0,-2 3 0,0-2 0,-1-3 0,0-5 0,-1-6 0,0-3-128,3-6 128,4-4 0,7-6 0,8-7-128,8-7 128,10-5-127,9-5-1,8-6-512,9-6 0,8-7-512,6-5-8320,4-4 5120</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04.910"/>
    </inkml:context>
    <inkml:brush xml:id="br0">
      <inkml:brushProperty name="width" value="0.1" units="cm"/>
      <inkml:brushProperty name="height" value="0.6" units="cm"/>
      <inkml:brushProperty name="color" value="#CC9900"/>
      <inkml:brushProperty name="inkEffects" value="pencil"/>
    </inkml:brush>
  </inkml:definitions>
  <inkml:trace contextRef="#ctx0" brushRef="#br0">586 419 5504,'-2'5'0,"0"11"0,-1 3 128,0-7-128,1-10 128,0-9 0,0-6 0,0-3 0,0 1 0,0 4 0,-2 4 0,0 7 0,-4 8 128,-4 8 0,-4 9 0,-3 7 128,-1 4 128,2 4-128,2 3 0,2 1-128,1-2 0,3-3 128,1-4 0,2-4 0,1-4 128,1-4-128,1-5 128,1-4-128,1-5 0,1-3-128,1-6 0,1-9-128,2-8 128,1-10-128,1-10 128,1-8-128,2-8 0,1-6-128,0-3 128,3 0 0,1 2 0,-3 3-128,-3 7 128,-4 6-128,-2 8 128,-3 8-128,-1 11 128,-5 13 0,-2 13 0,-3 16 0,-2 15 0,-2 15-128,-3 12 128,-1 9 0,0 3 0,0 0 0,1-2 0,0-2-1,2-5 1,2-5 0,2-7 0,4-9 0,3-8 0,3-10 0,4-14 0,3-16-128,5-18 128,4-18-128,4-14 128,2-13-128,2-10 128,-1-7-128,-2-2 0,-2 2 0,-3 5 0,-3 8 0,-4 10 0,-1 10 0,-3 10 0,0 10 0,-2 11 0,-2 14 0,-1 15 0,-3 18 0,-3 16 0,-2 14 0,-2 10 0,-2 6 0,-1-1 0,2-3 0,0-6 0,3-7 0,1-9 0,2-9 0,1-13 0,2-15 0,2-14 0,2-16 0,2-13 0,2-11 0,3-11 0,3-12 0,1-9 0,1-8 0,0-3 0,0 2-128,-1 5 128,-1 7-128,-1 10 128,-1 10-128,-1 11 128,0 13-128,-2 14 128,0 14-128,-2 15 128,0 16-128,-1 14 128,0 14-128,-2 8 128,-2 7 0,-2 0 0,-2-3 0,-1-7 0,0-11 0,0-12 0,2-11 0,2-12 0,0-12 0,1-13 0,2-14 0,2-16 0,2-14-128,1-12 128,3-12-128,2-7 0,2-6 1,1 0-1,1 4 0,-1 9 0,0 10 0,0 11 0,-1 14 0,-1 13 128,-2 17-128,-3 15 128,-4 17-128,-4 17 128,-4 15-128,-3 14 128,-5 10 0,-3 5 0,-3-1 0,-1-5 0,-2-7 0,1-11 0,2-10 0,2-12 0,2-10 0,3-10 0,0-7 0,2-7 0,1-6 0,0-8 0,3-7 0,5-9 0,4-9 0,6-10 0,5-8 0,5-7 0,2-7 0,3-2 0,0-2 0,-2 4 0,-2 6 0,-2 7 0,-4 9 0,-2 9 0,-1 7 0,-3 10 0,0 5 0,-2 8 0,0 5 0,-3 9 0,-1 9 0,-2 12 0,-2 11 0,-4 13 0,-2 9 0,-4 7 0,-3 2 0,-2-2 0,-1-6 0,2-6 0,1-11 0,5-9 0,3-10 0,5-11 0,4-11 0,5-13 0,4-13 0,4-11 0,2-11 0,3-10 0,2-10 0,1-8 0,1-5 0,-2-3 0,-1 0 0,-1 3 0,-1 6 0,-2 7 0,-2 10 0,-1 10 0,-3 8 0,0 10 0,-2 8 0,-1 12 0,-2 11 0,-3 12 0,-2 12 0,-1 13 0,-3 11 0,-1 10 0,-2 5 0,-2 0 0,1-3 0,0-6 0,1-9 0,1-10 0,2-10 0,1-11 0,4-11 0,3-15 0,5-14 0,2-17 0,2-15 0,2-16 0,1-12 0,2-8 0,2-3 0,3 0 0,4 7 0,2 10 0,0 12 0,-2 13 0,-3 15 0,-4 14 0,-6 15-128,-6 18 128,-8 18 0,-6 17 0,-6 15 0,-3 12 0,-2 10 0,-2 5 0,0 2 0,2-4 0,1-7 0,1-9 0,2-11 0,2-12 128,1-12-128,4-9 128,2-10-128,2-8 128,3-9 0,2-8 0,3-10-128,4-10 128,2-10-128,1-9 128,3-9-128,0-7 0,2-7 0,0-3 128,3 0-128,0 2 0,0 3 0,-1 8 0,-1 7 0,-3 8 0,-3 9 0,-2 8 0,-1 9 0,-2 10 0,-2 15 0,-6 15 0,-5 15 0,-6 16 0,-4 13 0,-3 10 0,-3 6 0,1 1 0,-1-4 0,2-9 0,3-12 0,4-12 0,2-14 0,4-13 0,3-16 0,3-16 0,3-16 0,4-17 0,3-15 0,4-12 0,2-10 0,4-5 0,5-3 0,4 2 0,2 6 0,-1 10 0,0 11 0,-4 13 0,-2 12 0,-5 12 0,-4 12 0,-4 12 0,-4 14 0,-5 12 0,-3 13 0,-4 13 0,-3 12 0,-4 9 0,-3 9 0,-4 4 0,-3 2 0,0-1 128,2-6-128,2-10 0,4-11 0,5-15 128,3-19-128,6-18 127,7-20-127,6-17 128,6-18-128,6-15 0,4-15 0,3-11 0,3-7 0,2-2 0,1 3 0,-1 9 0,-3 13 0,-3 14 0,-4 16 0,-5 16 0,-3 19 0,-4 16 0,-6 15 0,-5 15 0,-7 15 0,-5 13 0,-7 13 0,-4 10 0,-4 7 0,0 1 0,-1-2 0,2-8 0,3-11 0,3-12 128,5-14-128,4-13 128,3-14-128,4-16 128,4-19-128,6-18 128,6-18-128,5-17 0,7-15 0,5-10 0,4-7 0,3 1 0,-1 7 0,-2 9 0,-4 13-128,-4 15 128,-4 13-128,-5 15 128,-5 15 0,-5 16 0,-4 19 0,-3 18 0,-6 18 0,-6 17 0,-5 14 0,-5 11 0,0 8 0,-1-2 0,0-6 0,1-14 0,3-14 0,2-17 128,4-16-128,2-19 128,3-19-128,5-20 128,6-19-128,6-18 0,6-17 0,7-13 0,6-8 0,3-3 0,1 0 0,-2 5 0,-3 10 0,-5 12 0,-5 16 0,-5 17 0,-3 20 0,-3 20 0,-4 16 0,-3 17 0,-5 15 0,-1 16 0,-2 14 0,1 10 0,1 9 0,1 0 0,1-2 0,2-10 0,0-13 0,1-14 0,-1-16 0,0-14 128,1-14-128,0-16 128,2-19-128,1-18 128,3-19-128,3-16 0,2-14 0,2-8 0,2-3 0,0 5 0,-1 9 0,-3 12 0,-2 14 0,-2 15 0,-1 18 0,-1 18 0,2 17-128,-2 15 128,1 14 0,-2 13 0,-1 13 0,-1 9 0,-3 6 0,-2 4 0,-1 2 0,-1-3 0,-2-5 0,2-10 0,0-11 0,1-13 0,0-12 0,1-13 0,1-10 0,1-12 128,-1-14-128,0-13 0,0-14 0,2-11 0,1-7 0,2-4 0,1 0 0,1 2 0,1 6 0,-1 9 0,-2 10 0,0 14 0,0 16 0,-1 17 0,1 17 0,1 16 0,0 13 0,0 11 0,-1 9 0,0 7 0,-1 3 0,-2-3 0,-1-5 0,-2-11 0,0-10 0,-2-12 0,0-12 0,0-13 0,1-11 0,-1-14 128,1-15-128,-1-17 0,3-18 0,1-16 0,2-16 0,1-7 0,2-2 0,0 6 0,1 10 0,-1 13 0,-1 15 0,-1 19 0,-2 23 0,-2 21 0,-1 21 0,-1 18 0,0 12 0,-1 8 0,-1 2 0,1-3 0,0-4 0,-1-9 0,1-10 0,1-9 0,0-11 0,1-8 0,0-9 0,-1-10 0,-2-12 0,-1-15 128,-2-16-128,2-15 0,3-13 0,3-8 0,5-4 0,3 0 0,2 4 0,0 10 0,-2 13 0,-2 18 0,-1 21 0,-2 22 0,-1 23 0,-2 20 0,0 15 0,-3 10 0,-1 6 0,-2 0 0,-1-5 0,-2-9 0,0-11 0,0-12 0,2-14 0,0-13 128,0-16-128,1-17 128,1-19-128,3-19 128,3-19-128,3-15 0,3-14 0,3-9 0,3-5 0,2 1 0,0 7 0,-1 12 0,-2 15 0,-1 19 0,-2 21-128,-2 22 128,-4 22-128,-3 24 128,-1 23-128,-1 21 128,-2 20 0,-1 12 0,-2 6 0,-3-1 0,-1-9 0,-2-13 0,-1-14 0,0-18 0,1-15 0,-3-20 0,-1-20 0,-1-23 128,0-24-128,3-24 0,4-23 0,6-25 0,6-26-128,7-19 128,5-13-128,4 4 128,0 14-128,-2 24 0,-4 33 0,-6 37 0,-7 40 0,-9 36 128,-6 36 0,-5 34 0,-4 34 0,-2 29 0,0 23 0,-1 10 0,-1 4 0,-2-8 0,0-14 0,2-22 0,6-29 128,5-30 0,5-28 0,5-27 0,3-30-128,3-28 128,5-28-128,7-32 0,7-36 0,9-28 0,5-19-128,3-5 128,1 4-128,-2 19 128,-5 28-128,-6 34 0,-4 32 0,-6 35 128,-3 34-128,-5 30 128,-3 28-128,-3 27 128,-2 28 0,-2 21 0,-3 14 0,-2 7 0,-2 0 0,-1-12 0,-2-23 0,1-26 0,2-25 0,2-24 0,2-21 0,3-23 128,3-24-128,4-26 0,6-27 0,6-29 0,5-31 0,5-25 0,4-16-128,1-5 128,2 4-128,-3 18 128,-3 26-128,-5 29 0,-4 30 1,-4 28-1,-4 29 0,-4 26 0,-3 25 0,-4 22 128,-5 21 0,-4 24 0,-3 26 0,-6 18 0,-5 9 0,-3-4 0,0-12 0,1-23 128,6-27 0,7-29 0,5-24 0,4-26-1,5-23-127,3-25 128,2-25-128,3-23 0,3-21 0,7-21 0,8-20-128,6-12 128,4-3-127,1 13 127,-5 22-128,-5 29 128,-7 29-128,-7 31 128,-5 33-128,-8 31 128,-8 30-128,-7 29 128,-8 30 0,-4 23 0,-3 17 0,0 7 0,1-1 128,4-15 0,5-24 0,5-27 127,5-27-127,5-27 128,2-26-128,1-25 0,4-25 0,2-24 0,2-24-128,6-28 0,4-32 0,6-28 0,6-22 0,3-8 0,5 7 0,1 19 0,-2 31-128,-3 34 128,-6 37-128,-6 35 128,-6 34-128,-5 31 128,-6 27-128,-7 31 128,-4 32 0,-4 28 0,-3 27 0,-1 12 0,-1 3 0,0-8 0,0-18 0,3-26 128,2-33 0,4-34 0,2-34 0,1-29 0,1-29 0,2-23 0,2-23-128,3-21 0,3-19 0,3-22 0,5-24 0,3-20 0,3-14-128,0-1 128,1 11-128,-1 24 0,-2 38 0,-4 41 0,-4 43 0,-3 41 0,-4 39 0,-5 39 0,-5 38 128,-4 31 0,-4 25 0,-1 14 0,-4 6 0,-2-5 0,-2-15 128,1-23 0,0-29 0,2-30 128,5-32-128,2-29 0,2-28 0,2-26 128,2-26-128,4-24 0,7-22-128,7-26 128,6-29-128,7-19 0,6-11 0,4-5 0,1 5 0,-1 11 0,-3 20 0,-5 26 0,-4 28 0,-6 28 0,-3 25 0,-3 23 0,-3 23 0,-2 22 0,-1 23 0,-3 21 0,-3 20 0,-3 22 0,-3 22 0,-1 13 0,-1 2 0,0-11 0,1-23 0,2-28 0,3-26 0,1-26 0,2-22 0,1-24 0,0-24 0,3-22 0,4-22 0,4-18 0,3-16 0,4-18 0,4-22 0,1-12 0,1-6 0,0 5 0,-2 12 0,0 19 0,-2 27 0,-1 24 0,-2 22 0,-2 18 0,-2 16 0,-3 19 0,-4 20 0,-4 27 0,-6 28 0,-7 34 0,-5 34 0,-6 30 0,-2 20 0,-1 7 0,0-8 0,2-18 0,4-30 0,4-33 0,5-33 0,4-30 0,2-27 0,2-26 0,1-25 0,0-26 0,4-22 0,5-27 0,9-29 0,10-27 0,7-23 0,6-9 0,4 1 0,1 16 0,-2 25 0,-6 31 0,-5 32 0,-5 27 0,-5 23 0,-4 17 0,-4 15 0,-3 15 0,-2 17 0,-3 21 0,-3 21 0,-2 21 0,-2 19 0,-3 20 0,-4 23 0,0 11 0,-1 2 0,2-13 0,3-25 0,3-29 0,3-28 0,3-31 0,2-31 0,3-29 0,1-29 0,1-32 0,3-39 0,1-30 0,3-25-128,3-13 128,1-1-128,2 8 128,-1 15-128,-1 23 0,-4 30 0,-2 30 0,-4 27 0,-3 26 0,-2 24 0,-1 24 128,0 23 0,0 21 0,-1 22 0,-1 28 0,0 32 0,0 27 0,1 21 0,0 8 0,-1-3 0,1-14 0,0-24 0,-1-31 0,1-33 0,0-30 128,0-25-128,-1-25 128,1-25 0,1-24 0,0-23-128,5-22 128,3-19-128,7-24 128,6-28-128,6-17 0,4-5 0,3 11 0,-2 21 0,-3 30 0,-6 32 0,-5 34 0,-4 30 0,-5 31 0,-3 29 0,-2 34 0,-3 36 0,-1 32 0,-1 23 0,0 15 0,-1 8 0,-3-5 0,-1-13 0,-3-24 128,0-32-128,-1-34 128,-1-33 0,-1-34 0,0-34-128,0-31 128,1-26-128,3-21 128,2-15-128,5-16 128,4-18-128,5-13 128,4-8-128,2 2 0,2 11 0,2 21 0,2 25 0,-1 26 0,-1 24 0,-3 22 0,-2 18 0,-3 20 0,-1 23 0,-3 23 0,-3 26 0,-3 28 0,-3 33 0,-2 24 0,-1 14 0,0 1 0,1-14 0,0-25 0,3-30 0,2-35 0,1-32 0,-2-31 0,-2-29 0,-2-26 0,-3-25 0,1-26 0,3-32 0,4-23 0,5-17 0,7-1 0,8 12 0,4 23 0,2 31 0,-2 34 0,-3 33 0,-3 31 0,-5 30 0,-4 26 0,0 24 0,-2 19 0,-2 14 0,-2 12 0,-1 11 0,-1-2 0,-1-14 0,-1-20 128,-1-23-128,-2-26 128,-3-28-128,-4-28 128,-4-25-128,-2-25 0,-2-25 0,1-25 0,1-27 0,3-15 0,4-2 0,5 13 0,4 25 0,1 25 0,1 26 0,1 18 0,-2 16-128,1 8 128,-2 5 0,1 2 0,-1 2-128,-1 3 128,-1 3 0,-2 6 0,-5 11 0,-2 10 0,-4 9 0,-1 5 0,1 3 0,0-5 0,2-6-128,3-13 128,3-18-128,3-16 128,4-16 0,3-9 0,1-3-128,1 4 128,-2 8-128,-2 14 128,-4 19-128,-3 18 128,-3 18 0,-3 12 0,-1 6 0,0 0 0,0-3 0,2-7 0,1-7 0,2-7 0,2-7 0,2-6 0,-1-4 0,1-2 0,-1-2 0,-1-1 0,1-1 0,0-1 0,-1-1-128,1-3 128,-1-3-128,1-5 128,-2-8-128,0-6 128,-1-4-128,0-1 128,1 1-128,2 3 0,0 5 0,2 4 128,1 5-128,-2 8 128,-1 9-128,-4 15 128,-1 17 0,-3 20 0,-2 23 0,-2 23 0,-1 21 0,-1 17 0,-1 15 128,0-2 0,2-14 0,2-22 0,4-26 0,1-30 0,3-29-128,0-31 128,0-30-128,-1-27 128,-1-24-128,2-24 128,3-25-128,3-18 0,6-8 0,4 4 0,3 14 0,0 20 0,-1 25 0,-2 30 0,-4 33 0,-3 33 0,-5 31 0,-4 27 0,-3 23 0,-4 23 0,-4 26 0,-2 13 0,-3 4 0,-1-12 0,2-23 0,4-28 128,3-29-128,3-30 0,2-26 0,3-24 0,5-19-128,3-14 0,5-8-1024,5-3 1,2-1-10113,1 12 6528</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10.119"/>
    </inkml:context>
    <inkml:brush xml:id="br0">
      <inkml:brushProperty name="width" value="0.1" units="cm"/>
      <inkml:brushProperty name="height" value="0.6" units="cm"/>
      <inkml:brushProperty name="color" value="#CC9900"/>
      <inkml:brushProperty name="inkEffects" value="pencil"/>
    </inkml:brush>
  </inkml:definitions>
  <inkml:trace contextRef="#ctx0" brushRef="#br0">983 2441 5504,'0'0'0,"-6"-12"0,-3-4 0,4 2 128,5 3 0,5 4 0,5-1 0,1-5 1664,0-8 128,-1-10-1792,-1-11 128,-3-10-256,-2-11 0,-3-9 0,-1-8 0,-1-6 128,-1-2 128,1 5 0,0 7 128,1 11-256,0 15 128,3 15 128,-1 18 0,3 21-256,-1 21 0,1 19 0,-1 17 0,-1 15 0,-2 9 128,-2 4 128,-3 1 0,-2-3-256,-1-7 128,-1-10 128,1-12 128,2-13-384,0-16 0,-2-20 0,0-19 128,-1-18-256,0-16 128,2-15-128,3-15 0,4-15-384,3-13 128,1-10 0,0-4 128,-1-1 0,-3 8 128,-1 12 0,-3 18 0,-2 21 0,-4 26 0,-5 25 0,-3 26 128,-3 26 0,0 25 128,-2 23 256,-2 24 0,-3 28-385,-2 18 129,-1 11-128,0-4 0,3-14 128,3-25 0,5-29 0,7-33 0,3-33-128,4-31 0,4-29-128,2-26 128,2-24-128,3-25 0,4-30 0,6-23 0,7-18-128,6-8 128,1-1 0,-1 11 0,-1 17 0,-3 26 0,-5 30-128,-5 29 128,-3 26-128,-5 24 128,-5 23 0,-3 24 0,-4 21 0,-2 21 0,-2 19 0,-4 23 0,-4 23 0,-4 14 0,-5 5 0,0-11 128,2-23 0,3-26 0,4-27-128,3-28 128,-1-26-128,-1-26 0,0-23 0,0-21 128,3-19-128,5-18 0,5-18-128,8-19 0,5-21 128,5-10 0,4 4 0,-1 16 0,0 28-128,-3 32 128,-3 35 0,-3 36 0,-4 35 0,-3 33 0,-6 28 0,-3 28 128,-7 28 0,-3 18 0,-4 11 0,-2-2 128,-2-8-256,1-22 128,3-29 0,2-33 0,3-34 0,3-31 128,1-30-256,1-27 128,3-25-128,1-20 128,4-18-128,5-21 0,4-25 0,4-17 0,6-6 0,2 9 0,3 19 0,-2 28 0,-1 32 0,-5 30 0,-4 27 0,-4 27 0,-4 29 0,-3 27 0,-4 23-128,-4 25 128,-4 27 0,-3 18 0,-3 13 0,-4 0 0,-4-9 0,-2-20 0,3-26 0,4-31 128,3-32-128,3-31 0,5-31 0,4-26 0,4-24 0,5-21 0,7-18-128,5-22 128,7-24-256,7-17 128,3-9 0,4 6 128,3 16-128,-2 30 0,-6 39 0,-8 42 128,-8 44 0,-9 46 0,-6 43 0,-5 36 0,-3 29 0,-4 16 0,-2 4 0,-3-3 128,-3-11-128,-2-19 128,-1-27-128,1-27 0,1-25 0,2-24 0,1-22 0,2-22 128,2-24-128,4-23 128,4-24-128,4-24 0,6-28-128,5-20 128,9-10 0,5 5 0,1 22-128,-1 27 128,-2 31-128,-2 33 128,-5 35-128,-2 33 128,-4 36 0,-6 34 0,-7 36 0,-7 27 0,-6 18 0,-3 6 0,-1-5 0,0-13 0,-1-17 0,2-25 0,2-30 0,2-34 128,1-36-128,3-34 128,1-33-128,4-29 0,3-23-128,5-26 0,7-28-256,6-21 128,5-11 128,5 3 0,3 13-256,3 25 0,2 32 256,-1 37 128,-3 39 0,-8 38 0,-7 36 0,-9 35 0,-6 36 0,-6 27 0,-4 22 0,-3 10 0,-3 5 128,-2-5 0,0-13 0,2-21 0,2-29-128,3-29 128,3-29-128,1-29 128,1-28-128,1-28 0,2-27-640,6-29 128,4-36-639,6-26 127,4-19 384,5-4 0,1 12 640,0 23 0,-1 32-128,-3 32 128,-3 34 0,-5 31 0,-4 30 0,-4 29 128,-1 25 128,-2 22 128,-2 18 128,-2 18 128,-5 18-384,-4 10 0,-5 1 128,-1-11 127,0-24-255,3-26 128,4-26-256,2-28 0,-1-29-128,0-27 0,0-28-128,3-24 128,3-24-256,5-23 128,5-25-256,6-16 1,8-9 127,3 9 0,2 21 0,-1 27 128,-3 28 0,-2 27 128,-2 27-128,-1 26 128,-4 26 0,-3 23 0,-3 21 0,-4 18 0,-6 16 128,-6 15 0,-7 16 0,-5 7 128,-4-1 128,1-14-1,3-24-127,6-26 0,5-25-128,6-27 0,5-29 0,6-25 128,5-23-256,6-19 128,7-19-256,5-20 128,7-24-512,4-18 128,6-9 1,1-3-1,0 0 256,-5 11 0,-5 17-128,-5 24 0,-7 27 128,-4 27 0,-6 22 0,-3 21 128,-2 19 0,-3 21 0,-1 18 128,-2 18 0,-3 19 0,-3 15 0,-2 14 0,-3 15 128,-3 15-128,-1 2 0,1-11 0,2-20 128,3-22-1,3-26 1,2-27-256,3-26 128,2-27-128,3-26 128,2-24-256,1-20 0,3-16 0,3-17 128,2-19-256,4-14 129,2-8-129,4 4 128,3 12 0,2 23 128,-3 28-128,-3 27 128,-5 27-128,-6 25 128,-5 25-128,-4 24 128,-3 22 0,-4 20 128,-6 20 128,-5 21 128,-4 25-256,-4 18-1,-2 10-127,-1-1 128,1-11 0,3-20 0,4-30 0,3-31 0,5-33 128,2-30 0,4-28-256,1-26 128,2-22-128,3-18 0,2-16-128,4-17 128,3-19-128,4-11 128,3-7-128,4 4 128,4 11 0,2 18 0,-1 24 0,-3 23 0,-3 22-128,-4 16 128,-3 14 0,-3 14 0,-3 15 0,-2 19 128,-2 18-128,-2 18 0,-4 16 0,-4 14 0,-3 11 0,-3 3 0,-2-2 0,-1-8 0,2-12 0,1-15 128,3-16-128,3-20 0,1-21 0,3-22 0,2-22 0,3-19 0,6-20 0,4-15 0,4-16-128,4-16 128,5-15-128,4-6 0,1 7 0,-1 13 128,0 16-128,-2 18 128,-3 19-128,-3 22 128,-4 22 0,-2 24 0,-5 24 0,-4 23 0,-5 21 0,-6 19 128,-3 13-128,-3 14 128,-1 12-128,0 6 0,-1-1 128,0-10 0,1-22-128,1-21 128,3-24-128,1-19 0,2-16 0,1-17 128,-1-17-128,0-15 128,1-15-128,3-14 128,3-13-128,6-12 0,6-12 0,6-8 0,3-6 0,3-1 0,1 3 0,-1 9 0,-2 12 0,-2 14 0,-3 15-128,-5 16 128,-2 18 0,-4 22 0,-1 26 0,-3 27 128,-2 26 0,-2 27 128,-1 27-128,0 15 0,5 6-128,2-11 0,3-22 0,0-26 0,-1-28 0,-1-27 128,-3-27-128,-3-23 128,0-24-128,-1-19 128,0-17-128,3-14 0,1-13 0,2-8 0,2-4 0,1 4 0,1 7-128,-1 13 128,1 15-128,1 15 128,-2 16-128,0 17 128,0 21 0,0 21 0,1 20 0,1 17 0,-1 16 0,1 10 128,0 9-128,-2 5 128,0 2-128,-1-3 0,0-6 0,0-11 128,-1-13-128,-1-17 128,-3-19-128,-4-21 128,-3-21-128,-2-22 0,-2-19 0,-2-15 0,0-12 0,0-8 0,1 1 0,1 4 0,2 8 0,1 9 0,1 11 0,2 12 0,0 13 0,2 14 0,0 18 0,3 17 0,2 16 0,2 17 128,4 15 0,2 14 0,0 11-128,0 6 0,-2 3 0,-3-5 0,-1-9 128,-2-18 0,-2-23 0,-3-28 0,-4-29-128,-4-27 0,-4-25 0,-3-18 0,-2-12 0,0-7 0,0-4 0,-2 1 0,-2 1 0,-2 5 0,-1 7 0,0 11 0,1 10 0,4 13 0,3 12 0,5 15 0,1 17 0,2 19 0,-1 20 0,-2 19 0,-3 16 0,0 10 0,0 6 0,1 0 0,2-4 0,2-8 0,3-12 0,-2-15 0,-2-18 0,-4-19 0,-6-18 0,-3-18 0,-1-14 0,0-14 0,2-10 0,3-8 0,3-4 0,2 2 0,4 6 0,2 11 0,2 13 0,2 17 0,1 24 0,0 24 0,-2 27 0,-3 23 0,-1 21 0,-1 16 128,-2 12-128,0 11 128,-1 9-128,1-3 128,0-15-128,2-21 128,0-25-128,1-28 128,-1-31-128,-1-32 0,0-30 0,-1-25 0,2-19 0,1-14 0,4-7 0,3 0 0,2 3 0,2 10 0,3 16 0,2 22 0,1 27 0,0 28 0,0 26 0,-1 24 0,-4 17-384,-1 13 0,-3 8-3327,-2 3-1,0-1-2176,0-8-512,1-9 8320,1-16-3968</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14.532"/>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1228 9344,'0'0'0,"0"0"0,0 0 128,0 0 384,0 0 0,0 0 512,0 0 128,0 0-1152,0 0 128,2 11 0,1 13 128,2 12 0,2 11 0,0 5-128,1 2 128,0-1-128,-1-2 128,1-1-128,0-3 0,-1-3-128,0-5 128,0-5-128,-1-5 128,0-4-128,-1-5 128,0-4 0,-1-3 0,-1-4 0,-2-7 0,-1-9-128,-1-10 128,-2-12 0,-2-13 128,0-12-128,0-12 0,-1-12-256,0-10 128,0-9-128,1-5 0,1-5 0,0-2 0,2-1 0,1 4 128,1 9-128,1 12 128,1 12-128,1 14 128,0 13-128,1 14 128,0 12 0,2 14 0,-1 14-128,0 15 128,0 15 0,0 15 0,0 15 0,0 13 0,-1 14 0,0 7 128,-1 4 0,0-3 128,0-8 0,1-11 0,1-14-128,0-13 127,-1-14-255,-1-16 128,-1-17-128,-3-19 0,-1-19 0,-1-18 0,-2-17 0,-1-15 0,0-14 0,1-10 0,2-8-128,3-5 128,4-2-127,3 6 127,1 10-128,2 14 128,0 16-128,2 19 128,1 22 0,-1 23 0,-1 22 0,0 22 0,-2 21 0,0 16 0,-3 15 0,0 10 0,-2 9 0,-2 5 0,0 2 256,-1-5 127,-1-9-255,-1-13 128,-1-13-256,0-16 128,-1-15-128,-1-19 128,-1-22-128,1-23 128,1-23-128,4-21 0,1-18-128,3-15 0,3-12 0,3-11 128,0-11-128,2-1 128,1 6-128,-1 13 128,2 15 0,-1 17 0,0 16-128,-2 18 0,-1 17 128,-2 20 0,1 24 0,1 25 0,2 26 0,-1 23 128,0 19 0,-1 17 0,-1 18-128,-2 8 128,0-1-128,-2-12 128,0-24-128,-3-26 128,-1-26-128,-3-26 0,-2-25 0,-4-24 0,-1-22 0,-2-20 0,0-17-128,3-15 128,4-15-128,3-15 0,3-14 0,2-3 128,2 9-128,1 15 128,0 21-128,0 19 128,-1 19-128,-1 17 128,-3 16-127,0 18 127,1 21 0,2 24 0,3 26 0,1 30 127,0 33 1,0 26 128,0 20-128,-2 6 0,-2-5-128,-1-19 128,-1-30 0,-3-33 0,-2-33-128,-2-32 128,-3-31-128,-3-30 128,-1-27-128,0-21 0,2-19 0,1-18 0,3-21-128,2-14 128,-1-7-128,2 7 128,2 18-128,2 24 128,2 24-384,1 21 0,1 20 129,-2 18 127,1 16 0,-2 18 0,-2 19 128,0 21 0,0 20 128,2 20 128,2 17-129,1 15 129,2 16-256,-1 2 128,-1-11-128,-1-19 128,-2-21 0,-2-22 0,-1-21-128,-2-24 128,-2-24-128,-1-25 0,0-25-128,0-19 128,2-18-256,0-15 128,1-12-128,0-11 128,-1-10 1,0 3-1,0 15 0,1 22 0,0 23 0,0 25 128,2 22 0,3 24 0,3 26 128,3 26 0,0 24 128,1 27-1,0 30-127,0 22 0,0 15-128,-2 1 128,-3-9 0,-3-21 0,-3-28 0,-3-33 0,-2-35-128,-2-34 128,-2-30-128,-1-28 128,-1-20-128,-1-18 0,-1-12-128,-1-9 128,1-4 0,2-7 0,1-8 0,2 1 0,3 10-128,2 18 128,1 17-128,1 20 128,1 17-128,1 18 128,1 20 0,1 22 0,1 27 128,0 28 0,1 26 0,-1 27 0,2 31-128,-1 20 128,1 7-128,-2-9 128,-1-22-128,-2-29 128,-1-35-128,-3-35 128,-5-35-128,-4-31 0,-4-29 0,-3-23 0,-2-18-128,-1-14 0,-1-11 0,0-10 128,-1-13 0,0-6 0,1 1-128,2 10 0,4 22 0,4 23 128,3 24-128,0 27 0,0 27 128,0 26 0,0 26 0,-1 23 0,-1 20 0,2 22 128,0 23-128,3 13 128,1 2 0,2-10 0,2-24 0,0-26 128,2-28-128,0-28 0,-1-28-128,-1-26 0,0-25 0,0-22 0,1-20 0,2-15 0,2-12 0,1-15 0,2-19-128,3-12 128,4-7-128,1 5 128,0 13 0,0 18 0,-1 23 0,0 23 0,-2 23-128,-1 19 128,-2 17-128,-2 14 0,-2 16 0,0 17 128,-3 16-128,-1 18 128,-2 18 0,0 15 0,0 16-128,0 16 128,0 20 0,1 12 0,0 2 0,-1-9 0,-1-21 0,-3-25 0,0-26 128,-2-23 0,-1-20-128,-1-19 0,-2-18 0,1-19 0,4-17-128,2-14 128,2-13-128,0-9 128,1-10-128,0-4 0,-1-4 128,2 2 0,2 5 0,3 9 0,2 11 0,1 13 0,0 12 0,1 13 0,0 12 0,1 14 128,2 17-128,3 16 128,3 17 0,2 20 0,1 17 0,0 16 0,0 14 0,-1 12 0,-2 13-128,-2 0 128,-3-13 0,-3-18 0,-2-25-128,-4-25 128,-4-27-128,-5-27 0,-5-26 0,-2-24 0,0-23-128,0-18 128,2-15-128,2-15 0,5-19-128,5-13 128,5-5 128,3 7 0,2 18 0,-1 23 0,0 25-256,-3 24 128,-2 19 0,-1 18 0,-1 17 0,1 16 128,1 15 0,1 16 0,2 15 0,2 14 0,1 14 0,2 12 128,-1 11-128,0 6 128,0 3-128,-2-3 128,-1-8-128,-2-13 128,-3-15-128,-2-19 0,-4-23 0,-4-24 0,-3-27 0,0-22 0,-1-19-128,2-16 128,3-11-128,0-10 0,1-6 0,1-3 128,1 2-128,2 9 128,2 12-128,1 16 128,1 21 0,2 24 0,2 27 0,2 25 0,3 25 128,0 21 0,2 17 0,-1 13 0,0 6-128,-1 6 128,-4 6-128,-3-5 128,-4-15-128,-2-19 128,-2-22-128,-1-19 128,-1-17-128,-3-15 0,-4-16 0,-3-14 0,-2-15-128,-1-14 128,1-13-256,3-10 128,2-12-128,5-6 128,2-3 0,2 4 128,4 8 0,0 14 0,2 17 128,-2 21 128,1 26-128,0 24 0,0 23 0,-1 18 0,1 17 128,-2 10 0,0 8-128,-1 1 0,-2-2 0,-1-8 0,-1-9-128,-2-15 0,-3-18-1280,-4-20 1,-4-22-3329,-4-23 128,-1-24 1920,0-22 128,-1-19 1792,4 5-896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6.948"/>
    </inkml:context>
    <inkml:brush xml:id="br0">
      <inkml:brushProperty name="width" value="0.05" units="cm"/>
      <inkml:brushProperty name="height" value="0.05" units="cm"/>
    </inkml:brush>
  </inkml:definitions>
  <inkml:trace contextRef="#ctx0" brushRef="#br0">0 497 10240,'0'0'5141,"0"-3"-4672,10-204 1446,-7 182-1674,1 0 1,1 1-1,1 0 1,1 0-1,2 1 1,15-33-1,-19 48-241,0 0 0,1 0 0,-1 1 0,2 0 0,-1 0 0,1 1 0,0 0 0,11-9 0,-16 14 0,0-1 0,0 1 0,0 0 0,0 0 0,0 0 0,0 0 0,0 0 0,0 0 0,0 0 0,0 1 0,1-1 0,-1 1 0,0-1 0,1 1 0,-1 0 0,0 0 0,0 0 0,1 0 0,-1 1 0,0-1 0,0 0 0,1 1 0,-1 0 0,0-1 0,0 1 0,0 0 0,0 0 0,0 0 0,0 1 0,0-1 0,0 0 0,0 1 0,-1-1 0,1 1 0,0 0 0,-1-1 0,0 1 0,1 0 0,1 3 0,11 21 106,0 1 0,-2 1 0,-1 0 0,-1 1-1,7 35 1,-4 0 227,6 86 1,-9-30 28,-14-129-1668,-1-9-3297,5 5-5615</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22.189"/>
    </inkml:context>
    <inkml:brush xml:id="br0">
      <inkml:brushProperty name="width" value="0.1" units="cm"/>
      <inkml:brushProperty name="height" value="0.6" units="cm"/>
      <inkml:brushProperty name="color" value="#FFC114"/>
      <inkml:brushProperty name="inkEffects" value="pencil"/>
    </inkml:brush>
  </inkml:definitions>
  <inkml:trace contextRef="#ctx0" brushRef="#br0">142 683 7168,'0'0'0,"0"-8"0,1-5 0,-1-3 256,0 0 0,-1 1 384,-1 1 0,-1 0 0,-2-1 0,0-5 0,0-1 0,3-2-512,2 0 0,3 3 0,3 4 0,2 8 0,3 9 0,3 11 0,1 10 0,1 6 128,-1 6 128,-2 5-256,-2 2 0,-3 0 0,-4-2 0,-3-6-128,-2-5 128,-2-6-128,-4-7 128,-6-9-128,-5-9 0,-5-9 0,-3-9 0,-5-9 0,0-7 0,1-8 0,4-4 0,7-1 0,7 1 0,7 5 0,7 6 128,5 6-128,4 9 0,5 10 0,2 13 0,3 15 0,1 12 0,1 11 0,-2 10 0,-2 7 0,-2 2 0,-4 1 0,-3-3 0,-3-6 0,-3-8 128,-1-8-128,-2-8 128,-1-7-128,-3-8 0,-1-7 0,-3-11 0,-3-13 0,-1-14 0,0-12-256,2-9 128,4-8 0,5-4 128,4 0 0,5 1 0,5 6 0,6 7 128,7 9-128,5 9 0,5 12 128,4 15 0,0 15-128,-2 18 128,-4 15-128,-4 14 128,-7 7-128,-7 5 128,-8 1-128,-8-4 0,-8-6 0,-10-10 0,-12-12 0,-8-12 0,-6-12 0,-3-10 0,-2-12-128,2-7 128,3-5-256,6-4 128,8-2-256,7-3 0,6-4 384,6-4 0,6-2 0,6 0 0,8 1 0,5 5 128,6 6-128,6 11 128,6 11-128,5 13 128,3 12-128,1 13 128,-3 11-128,-4 8 128,-8 6-128,-8 2 128,-8 2-128,-11-3 128,-12-4-128,-9-8 0,-6-7 0,-5-11 0,-3-12 0,0-16 0,0-15 0,2-13 0,4-11 0,7-8 0,6-6 0,8-6 0,8-5 0,9-3 0,9-1 0,9 0 0,8 3 0,6 5 0,4 9 0,2 14 128,-1 16 0,-1 20 128,-2 18 0,-3 20 0,-7 18 128,-7 13 128,-8 6-384,-9 3 0,-8-3-128,-8-5 127,-10-8-127,-11-7 0,-11-9 0,-11-9 0,-4-9-127,-2-11 127,-2-12-128,1-12 128,6-9 0,5-9 0,7-8 0,9-7 0,9-6 0,11-5 0,10-2-256,8-4 128,8-3-128,4 0 128,5 3-128,4 6 128,5 8 128,5 11 0,4 14 128,3 14 0,1 15 0,1 17 0,-2 15-128,-3 15 128,-4 13-128,-7 8 128,-7 5 0,-9 1 0,-10-3 128,-10-5-1,-8-8-127,-6-12 0,-7-10-256,-7-12 128,-9-12 0,-6-12 0,-3-11-128,-2-13 0,3-11 1,5-11 127,9-11-256,8-8 0,10-7 0,9-4 128,9-3 0,8 1 128,10 2 0,8 5 0,7 8 0,5 10 0,2 13 0,2 15 0,-1 17 0,-1 16 128,0 15 0,-3 14 128,-5 12-128,-5 7 0,-7 4 0,-6 1 0,-8-1-1,-8-3 129,-6-7-384,-8-9 128,-12-10-128,-10-12 1,-9-11 127,-5-12 0,-3-12-256,2-13 128,5-12 0,7-8 0,8-7 0,11-3 128,9-2-128,8-2 128,10-3-128,8 0 128,9 1-128,7 4 128,6 9-128,2 13 128,5 14 0,-1 15 0,0 17 0,-4 16 128,-3 13 0,-3 11 128,-5 8-128,-5 6 128,-7 4-128,-5-1 0,-7-3-128,-7-6 0,-5-9-256,-8-11 128,-9-11-128,-9-14 128,-8-14 0,-5-14 0,-2-15 0,4-13 128,5-11-128,11-7 128,14-3 0,13 0 0,14 3 0,13 5 0,11 4-128,9 6 0,6 7 0,2 9 128,0 10 0,-1 10 0,-4 14 256,-5 13 0,-6 13-128,-8 13 128,-7 8-128,-5 4 0,-7 2-128,-6-1 128,-6-4-256,-10-4 128,-11-7-512,-10-7 128,-8-11 256,-7-11 0,-8-12 128,-3-12 0,0-7 0,2-7 0,7-5 0,7-6 0,9-5-128,10-6 128,11-2-128,11-2 0,13 1 128,10 4 0,11 5 0,8 9 0,7 11 0,4 13 128,1 15-128,1 15 128,-2 13-128,-4 9 128,-7 5 0,-9 2 128,-9-4 128,-9-4 0,-11-5-384,-11-7 0,-10-8-128,-10-10 128,-7-10-128,-6-10 0,-2-12 0,0-9 128,0-9-128,5-7 128,8-5-128,9-2 128,12 0-128,9 1 128,10 4 0,8 4 0,7 6 0,5 6 0,3 8 0,2 8 0,0 11 0,0 12 0,-1 13 0,-2 12 0,-5 9 0,-7 6 128,-6 2-128,-6-1 0,-8-6-128,-7-6 0,-5-10-512,-6-9 0,-7-12-384,-7-12 0,-8-11 1152,-6-11 0,-1-11 0,2-6 0,4-3-128,7-2 128,8 0-128,8 3 0,8 2 0,10 3 0,9 2-128,10 4 128,6 5 0,7 8 128,3 9 128,3 12 0,2 12 128,1 13 128,-2 12-384,-4 10 128,-8 6-128,-8 3 0,-9-2-128,-9-5 128,-9-6-128,-9-6 0,-12-10 0,-8-7 0,-7-11-256,-4-8 128,-3-12 0,0-11 128,1-11 0,5-10 0,6-5 0,9-3 0,9-2-128,10 0 128,9 2 0,7 2 0,8 3 0,7 2 0,7 2 0,7 7 0,8 7 128,7 10 0,4 12 0,3 13 0,0 13 0,-4 11 0,-4 12 0,-8 10 128,-10 4-128,-12 3 0,-14 2 0,-10-1 0,-8-5-128,-10-8 128,-11-9-128,-8-10 0,-6-12 0,-3-12 0,-1-13 0,4-13 0,4-12 0,9-7 0,8-4 0,9-3 0,10-1 0,9-2 0,9-3 0,7-3 0,7-2 0,7-1 0,7 1 0,6 7 128,6 9 128,6 14 128,5 20-256,1 19 127,-4 20-127,-5 16 0,-8 16 0,-8 12 128,-10 6-128,-10 2 0,-11 0-128,-13-4 128,-14-4 0,-14-8 0,-14-10-128,-8-13 0,-3-13-128,-2-17 128,1-20-512,5-16 128,7-14-2175,8-9 127,11-6-3072,12-5-640,10-2 8064,6 8-3968</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25.346"/>
    </inkml:context>
    <inkml:brush xml:id="br0">
      <inkml:brushProperty name="width" value="0.1" units="cm"/>
      <inkml:brushProperty name="height" value="0.6" units="cm"/>
      <inkml:brushProperty name="color" value="#FFC114"/>
      <inkml:brushProperty name="inkEffects" value="pencil"/>
    </inkml:brush>
  </inkml:definitions>
  <inkml:trace contextRef="#ctx0" brushRef="#br0">369 277 13824,'6'-2'0,"13"-5"0,-1 3 0,-10 5 0,-13 7 0,-12 6 0,-9 2 0,-4 0 128,-1-3 0,3-5-128,4-6 128,4-6 0,4-5 0,5-4 0,6-4 0,5-3 256,6-3 128,6-2-384,8-1 128,7 3-256,6 4 128,7 7-128,6 8 128,2 9-128,1 8 128,-1 8-128,-5 6 0,-3 7 0,-5 2 0,-7 2 0,-7-3 127,-8-1-127,-8-4 128,-9-2-128,-13-3 128,-14-4 0,-14-6 0,-12-5-128,-11-6 128,-5-7-128,-2-5 0,2-7 0,4-5 0,7-6 0,8-5 0,10-5 0,12-5 0,16-3 0,16-4 0,16-1 0,15 0 0,16 3 0,11 7 0,10 7 0,7 9 0,2 12 0,-2 10 128,-5 10-128,-8 8 0,-10 8 0,-10 4 0,-10 3 0,-12 2 0,-11 0 0,-11 0 0,-12-1 0,-10-2 128,-12-5-128,-12-4 0,-11-5 0,-8-6 0,-3-6 0,-1-5 0,4-4 128,8-3 0,8-3-128,11-2 0,10-4 0,11-4 0,12-6 0,13-3 0,16-3 0,14-1 0,16 1 0,12 6 0,8 4 0,4 6 0,1 9 0,-1 9 0,-4 8 0,-7 10 0,-7 8 0,-11 7 0,-11 8 0,-14 3 0,-15 3 0,-16-2 0,-11-2 0,-14-7 0,-13-5 0,-14-8 0,-9-7 0,-8-6 0,-4-6 0,1-6 128,5-3-128,10-4 128,12-4-128,12-6 0,15-7 0,17-8 0,16-6-128,16-6 128,17-4 0,14 1 0,12 1 0,8 6 0,5 7 0,1 10 0,0 11 0,-4 10 0,-7 11 0,-10 9 0,-12 8 0,-15 8 0,-17 4-128,-15 2 128,-11-1-128,-12-3 128,-14-4 0,-12-4 0,-13-5 0,-7-3 0,-3-4 0,0-5 0,5-4-128,7-5 128,7-6-256,11-8 0,12-11 0,15-9 128,17-9-127,16-6 127,16-4 0,12-1 128,10 4 0,6 7 0,4 8 0,0 10 0,0 9 0,-2 12 0,-4 12 0,-7 13 0,-10 11 128,-9 11 0,-13 8 0,-13 5-1,-15 4 129,-12-1 0,-7-4-128,-9-7 0,-9-11-128,-6-11 0,-3-11 0,-4-11 0,-1-11 0,1-9 0,5-5 0,6-4 0,10-3 0,10-3 0,11-5 0,12-4 0,12-4-128,11-1 128,9 0-128,7 4 128,5 5 0,1 8 0,-2 9 0,-3 11 0,-3 12 0,-6 14 0,-5 10 0,-6 9 0,-6 3 0,-4-1 0,-5-2 0,-4-5 0,-6-4 0,-7-5 0,-9-7 0,-8-6 0,-10-5-128,-6-7 128,-1-6-128,3-6 128,6-9-128,8-7 0,13-7 1,12-5 127,13-4 0,14-1 0,13 0-128,8 5 128,7 7 0,4 11 0,0 10 0,-2 13 0,-5 14 128,-8 14-1,-8 12 1,-9 9 128,-7 3-128,-8 0 128,-9-3-128,-9-6 128,-8-5-256,-9-9 0,-9-8 0,-8-10 0,-5-11 0,-2-9 0,1-8 0,5-8 0,7-6 0,9-5 0,12-4 0,12 0 0,13 0-128,13 4 128,10 4-128,9 7 128,7 6-128,2 9 128,-1 9 0,-1 11 0,-5 12 0,-5 10 0,-6 7 0,-7 4 0,-7 4-128,-7 0 0,-6-5-256,-10-8 1,-10-11 127,-11-11 128,-6-13-256,-4-12 128,-1-8 128,2-7 0,4-5 0,7-3 0,7 0 0,9 0 128,10 4 0,12 3 0,9 5 0,8 4 0,7 3 0,2 3 0,0 4 0,-3 3 0,-6 4 128,-4 6 128,-6 10 128,-6 7 0,-6 7-384,-6 6 128,-7 6-128,-7 2 128,-3 1-128,-7-4 128,-7-6-128,-6-6 0,-3-10 0,0-8 0,3-11 0,4-9 0,7-6 0,6-4 0,10-5 0,9-4 0,11-3 0,10-2 0,7-1 0,7 0 128,5 1-128,4 2 128,3 3-128,0 6 127,-2 5-127,-5 9 128,-5 10 0,-6 12 128,-6 11-128,-7 9 0,-6 7-128,-8 1 0,-6 1 0,-11-3 128,-11-4-128,-11-6 128,-9-6-128,-5-6 0,-5-7 0,-1-5 128,4-5-256,5-3 128,6-6-640,9-4 1,8-2-1,9-3 0,8-3 384,10-2 128,8 0 0,10 1 0,10 2 128,8 3 0,8 4 0,5 6 0,3 8 0,1 8 0,-1 11 128,-5 7 128,-5 8 128,-6 5 0,-7 5-256,-6 1 128,-6-1-128,-5-4 128,-4-6-256,-4-7 128,-7-5-128,-5-7 127,-7-6-127,-7-7 0,-9-6 0,-6-8 0,-6-8 0,-4-6 0,0-5 0,1-2 0,5-4 0,5-2 0,9-4 0,9-3 0,10-2 0,11-2 0,9 0 0,11 1 0,11 4 0,11 3 128,10 6 0,6 5 128,5 6-640,2 7 129,1 7-7553,-3 6-640,-6 4 8448,-9 2 0,-12 3-128</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7:27.952"/>
    </inkml:context>
    <inkml:brush xml:id="br0">
      <inkml:brushProperty name="width" value="0.1" units="cm"/>
      <inkml:brushProperty name="height" value="0.6" units="cm"/>
      <inkml:brushProperty name="color" value="#FFC114"/>
      <inkml:brushProperty name="inkEffects" value="pencil"/>
    </inkml:brush>
  </inkml:definitions>
  <inkml:trace contextRef="#ctx0" brushRef="#br0">108 472 13824,'0'0'0,"6"1"0,3 0 0,1 0 0,0-2 0,-3-2 0,-2-1 0,-1-3 0,-3-4 128,-2-3 0,-2-5 0,-1-5 0,0-6 128,3-5 0,4-2 0,7-1 128,9 3 0,8 3-128,8 6 0,6 6-129,6 5 129,3 5-128,2 8 128,2 8-128,-1 8 0,-4 11 0,-7 10 0,-7 9-128,-10 8 128,-10 6-128,-11 2 128,-11 1-128,-10-5 128,-9-8-128,-8-10 128,-7-14-128,-6-12 128,-5-13-128,-5-11 128,-3-12-128,1-9 0,1-10 0,6-6 0,7-6 0,8-4 0,9 0 0,9 1 0,8 1 0,10 3 0,7 7 0,10 8 0,10 9 0,7 11 0,9 14 0,6 13 0,5 12 0,3 11 0,0 9 0,-3 6 0,-6 4 0,-6-1 0,-8-2 0,-9-5 0,-10-4 0,-9-6 0,-8-5 0,-8-3 128,-8-5-128,-5-5 0,-4-4 0,-3-5 0,-3-6 0,0-5 0,1-5 0,3-7 0,3-6 0,5-5 0,4-4 0,7 0 0,5 2 0,7 5 0,6 6 0,8 11 128,5 13-128,6 13 128,2 14-128,1 12 128,-1 9-128,-4 7 128,-5 5-128,-6 1 128,-7-3-128,-7-7 128,-6-10-128,-7-8 0,-7-11 0,-7-10 128,-10-9-128,-7-11 0,-3-11 0,0-14 0,6-13 0,7-13 0,9-10 0,12-8 0,12-3 0,12 3 0,10 4 0,10 9 0,6 8 0,7 11 0,3 10 0,1 10 0,2 9 0,-2 13 0,-4 13 0,-5 14 0,-7 14 0,-9 11 0,-9 10 0,-9 5 0,-8 1 0,-11-3 0,-10-4 0,-12-7 0,-11-9 0,-7-10 0,-2-10 0,-1-11 128,0-13-128,3-16 0,3-13 0,5-12 0,9-11 0,9-6 0,11-6 0,10 0 0,9 4 0,10 7 0,8 11 0,9 14 0,10 17 0,8 15 0,6 15 0,3 14 0,0 10 0,-3 8 0,-6 3 0,-10 0 0,-11 0 0,-13-4 0,-11-5 0,-14-4 0,-15-8 0,-10-5 0,-6-8 0,-3-7 0,-1-7 0,1-10 128,2-11-128,2-11 0,7-11 0,7-9 128,10-7-128,9-5 0,12-1 0,10 0 0,13 1 0,11 3 0,11 5 0,10 10 0,7 13 0,5 17 0,2 16 0,-1 17 0,-7 17 0,-7 14 0,-12 9 0,-12 6 0,-14 2 0,-15-2 128,-16-5-128,-14-8 128,-10-10-128,-8-13 128,-8-14-128,-6-15 128,-2-14-128,0-13 128,5-14-128,7-11 128,10-11-128,11-8 128,15-3-128,13-1 0,13 1 0,11 5 0,8 7 0,7 8 0,5 12 0,3 13 0,2 18 0,-2 17 0,-5 16 0,-5 15 0,-9 12 0,-10 7 128,-9 2-128,-12-1 128,-12-5-128,-10-7 128,-9-11-128,-8-13 0,-8-14-128,-4-16 128,1-18-640,6-18 128,8-14-13823,9 1 8831</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42.50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8612 150 1152,'0'0'4885,"5"-7"-4224,86-135 5351,-101 153-5794,0-2 65,7-6-214,-1 0-1,1 1 1,-1-1-1,1 0 0,0 1 1,0 0-1,1 0 1,-1 0-1,1 0 1,0 0-1,0 0 0,-2 7 1,0-3 12,3-7-75,1 0 1,-1 0-1,1 0 0,-1 0 0,1 0 0,-1-1 0,1 1 0,0 0 0,-1 0 1,1 0-1,0 1 0,0-1 0,0 0 0,0 0 0,0 0 0,0 0 1,0 0-1,0 0 0,0 0 0,1 0 0,-1 0 0,0 0 0,1 0 0,0 1 1,-1 3-7,1 0 0,-1-1 0,0 1 0,0 0 0,-1-1 0,1 1 0,-1 0 0,0-1 0,0 1 0,-1-1 0,-2 7 0,-26 51 0,21-46 0,-55 88 234,72-107-211,6-8-24,-5-1 1,-1-1 0,0 0 0,0 0 0,-2-1 0,9-23 0,15-33 0,-73 143 0,-13 23 0,48-80 0,11-22 0,10-22 0,35-52-918,-57 94 904,-1 0 1,-1-1-1,0 0 0,-1 0 0,-20 16 0,-26 29-9,37-31 87,-22 36 0,27-46 64,13-18-40,7-11-48,5-4-46,-2 6-10,-1-1 0,0 0 0,-1 0 0,0-1 0,-1 1 0,0-1 0,-1 0 0,3-18 0,-31 66-218,-14 25 234,-50 103 0,74-141 0,12-20 0,1 0 0,0 1 0,-1-1 0,1 1 0,0-1 0,1 1 0,-1 0 0,1 0 0,-2 4 0,4-8 0,-1 0 0,0 0 0,1 1 0,-1-1 0,0 0 0,1 0 0,-1 0 0,0 0 0,1 1 0,-1-1 0,1 0 0,-1 0 0,0 0 0,1 0 0,-1 0 0,0 0 0,1 0 0,-1 0 0,1 0 0,-1 0 0,0 0 0,1 0 0,-1-1 0,1 1 0,-1 0 0,0 0 0,1 0 0,-1 0 0,0-1 0,1 1 0,0-1 0,-1 1 0,4-3 0,0-1 0,0 0 0,0 0 0,-1-1 0,1 1 0,-1-1 0,5-9 0,9-13 0,3 2 0,-20 25 0,0 0 0,0 0 0,0 0 0,0 0 0,0 1 0,0-1 0,0 0 0,0 0 0,0 0 0,0 0 0,0 0 0,0 0 0,0 0 0,0 0 0,0 0 0,0 1 0,0-1 0,0 0 0,0 0 0,0 0 0,0 0 0,0 0 0,0 0 0,0 0 0,0 0 0,0 0 0,0 0 0,1 1 0,-1-1 0,0 0 0,0 0 0,0 0 0,0 0 0,0 0 0,0 0 0,0 0 0,0 0 0,0 0 0,0 0 0,1 0 0,-1 0 0,0 0 0,0 0 0,0 0 0,0 0 0,0 0 0,0 0 0,0 0 0,0 0 0,0 0 0,1 0 0,-1 0 0,0 0 0,0 0 0,0 0 0,0 0 0,0 0 0,0 0 0,0 0 0,0 0 0,0 0 0,0 0 0,1 0 0,-1 0 0,0 0 0,0-1 0,0 1 0,0 0 0,0 0 0,-1 15 0,-7 18 0,-41 74 90,31-73-22,2 0 0,2 1 0,-19 70 0,33-104-60,0 0-1,0 0 1,0 0-1,0 0 1,0 0-1,0 0 1,0 0-1,0 0 1,0 0 0,0-1-1,1 1 1,-1 0-1,0 0 1,1 0-1,-1 0 1,1 0-1,9-37 15,-4 15-22,2 0 0,15-33 0,-13 34 0,-4 10 0,-5 15 0,-5 17 0,-7 21 0,-1 0 0,-2 0 0,-2-1 0,-2-1 0,-2-1 0,-1 0 0,-40 53 0,18-48 21,54-73 86,2 6-107,2 0 0,1 1 0,0 0 0,38-35 0,-54 55-2,1 1 1,-1-1-1,0 0 0,1 1 1,-1-1-1,1 0 1,-1 1-1,1-1 1,0 1-1,-1-1 1,1 1-1,-1-1 1,1 1-1,0 0 1,-1-1-1,1 1 1,0 0-1,0-1 1,-1 1-1,1 0 1,0 0-1,0 0 1,-1 0-1,1 0 0,0 0 1,0 0-1,-1 0 1,1 0-1,0 0 1,0 0-1,-1 0 1,1 0-1,0 1 1,0-1-1,-1 0 1,1 0-1,0 1 1,-1-1-1,1 1 1,0-1-1,0 1 1,0 1-3,0 0 0,0 0 0,-1-1 1,1 1-1,-1 0 0,1 0 0,-1 0 0,0-1 1,1 1-1,-1 0 0,0 0 0,0 0 1,-1 0-1,1 0 0,0 0 0,-1 3 1,-5 9 3,0 1 0,0-1 0,-2 0 0,0-1 0,0 0 0,-1 0 0,-1-1 0,0 0 0,-14 13 0,5-3 0,-23 31 0,58-65 0,86-66 0,-98 74 0,0 1 0,0-1 0,0 1 0,0 0 0,1 0 0,-1 0 0,10-3 0,20-12 0,-121 81 149,44-37 7,-1-3 1,-89 35-1,122-53-99,0 0 0,0 1 0,-15 11 1,16-10 1,-1 0 0,-22 10 0,29-16-59,3-1 0,0 1 0,0 0 0,0 0 0,0 0 0,0 0 0,0 0 0,1 0 0,-1 0 0,0 0 0,1 0 0,-1 1 0,1-1 0,-1 0 0,1 0 0,0 0 0,0 1 0,-1-1 0,1 0 0,0 1 0,0 1 0,-3 9 0,0-1 0,0 1 0,-2-1 0,1 1 0,-2-1 0,1-1 0,-1 1 0,-13 16 0,-5 11 0,18-30 0,1 0 0,-1-1 0,0 1 0,-1-2 0,-11 11 0,-4 4 0,21-21 0,1 1 0,-1 0 0,1 0 0,-1-1 0,1 1 0,0 0 0,0 0 0,-1 0 0,1 0 0,0 0 0,0 0 0,0-1 0,0 1 0,0 0 0,0 0 0,0 0 0,0 0 0,0 0 0,0 0 0,1 0 0,-1-1 0,0 1 0,0 0 0,1 0 0,-1 0 0,1 0 0,-1-1 0,1 1 0,-1 0 0,1-1 0,-1 1 0,1 0 0,0-1 0,-1 1 0,1 0 0,0-1 0,0 1 0,-1-1 0,1 0 0,0 1 0,0-1 0,0 0 0,0 1 0,0-1 0,-1 0 0,1 0 0,0 0 0,0 1 0,0-1 0,0 0 0,0 0 0,0-1 0,0 1 0,0 0 0,-1 0 0,1 0 0,0-1 0,0 1 0,0 0 0,0-1 0,-1 1 0,1 0 0,1-1 0,55-50 0,-57 50 0,1 1 0,-1 0 0,0 0 0,1 0 0,-1 0 0,0 0 0,0-1 0,1 1 0,-1 0 0,0 0 0,1 0 0,-1 0 0,0 0 0,1 0 0,-1 0 0,0 0 0,1 0 0,-1 0 0,0 0 0,1 0 0,-1 1 0,0-1 0,1 0 0,-1 0 0,0 0 0,1 0 0,-1 0 0,0 1 0,0-1 0,1 0 0,-1 0 0,0 1 0,0-1 0,1 0 0,-1 0 0,0 1 0,0-1 0,0 0 0,1 0 0,-1 1 0,0-1 0,0 0 0,0 1 0,0-1 0,0 1 0,5 14 0,-4-14 0,1 15-13,0 0 1,-1 1 0,-1-1 0,0 0 0,-1 1 0,-1-1 0,-5 21 0,-3 37-19,-6-2 31,13-66 0,-42 39 0,42-43 0,-1 1 0,1 0 0,0 0 0,0 0 0,0 0 0,0 0 0,1 0 0,-1 1 0,1 0 0,-3 5 0,-15 25 0,6-8 0,-5 7 0,16-27 0,0-1 0,0 0 0,1 1 0,-1 0 0,1 0 0,0 0 0,1 0 0,0 0 0,-1 6 0,-8 27 0,9-34 0,-33 73 0,29-72 0,-1 0 0,1 0 0,3 1 0,2 0 0,12 38 0,-13-35 0,-1 0 0,1 0 0,-1-1 0,-1 1 0,0 0 0,-5 9 0,4-9 0,1 1 0,-1-1 0,2 1 0,-4 19 0,5-9 0,0-14 0,0 1 0,0-1 0,1 0 0,0 1 0,1-1 0,0 1 0,0-1 0,0 0 0,5 13 0,15 61 0,-19-74 23,0 1 0,0 0 0,-1 0 0,0 0 0,-1 0 0,1 1 1,-2-1-1,1 0 0,-3 14 0,-1 23 130,4-39-111,-1 1 1,0-1 0,-1 0-1,1 0 1,-6 11 0,6-16 63,-4 2-84,-3-1-22,7-3 0,0 1 0,0-1 0,-1 1 0,1-1 0,0 0 0,0 0 0,0 1 0,0-1 0,0 0 0,0 0 0,0 0 0,0 0 0,0 0 0,0 0 0,0-1 0,1 1 0,-1 0 0,0 0 0,1-1 0,-1 1 0,1 0 0,0-1 0,-1 0 0,0-1 0,-2-4 16,2 6-4,1 0 1,-1 0 0,0 0-1,1 0 1,-1 0-1,0 0 1,0 0 0,0 0-1,0 0 1,0 0-1,0 0 1,0 0 0,0 1-1,0-1 1,0 0-1,-3 0 1,-15-11 34,17 11-29,0 1 0,-1-1 1,1 1-1,0 0 0,-1 0 0,1 0 1,0 1-1,-1-1 0,1 1 0,0-1 0,0 1 1,-1 0-1,1-1 0,0 1 0,0 0 1,-4 3-1,-5 1 34,2-2-45,0 1 0,0 1 0,0 0 0,1 0-1,-1 1 1,1-1 0,1 2 0,-12 11 0,12-11 4,0 0 0,-1-1 0,0 0 0,0 0 0,0 0 0,-1-1 0,-16 7 0,18-10 25,1 1 0,-1 0 1,1 0-1,0 0 0,0 1 0,0 0 1,1 0-1,-1 0 0,-7 9 0,11-11-26,-1-1-1,1 1 0,0-1 0,-1 1 0,1-1 0,-1 0 0,1 0 0,-6 1 0,6-1 1,0-1 0,0 1-1,0 0 1,0 0-1,0 0 1,0 0-1,0 0 1,0 0-1,0 0 1,0 1-1,0-1 1,1 1 0,-1-1-1,1 1 1,-3 2-1,1 1-7,0-1 0,1 1 1,-1 0-1,1 0 0,0 0 0,0 0 0,1 1 0,-1-1 0,0 9 0,2-14-2,0 0 0,0 0 0,0 0 0,0 1 0,0-1 0,0 0 0,0 0 0,0 1 0,0-1 0,0 0 0,0 0 0,0 1 0,0-1 0,0 0 0,0 0 0,0 0 0,0 1 0,1-1 0,-1 0 0,0 0 0,0 0 0,0 1 0,0-1 0,0 0 0,1 0 0,-1 0 0,0 0 0,0 0 0,0 1 0,0-1 0,1 0 0,-1 0 0,0 0 0,0 0 0,1 0 0,-1 0 0,0 0 0,0 0 0,0 0 0,1 0 0,-1 0 0,0 0 0,0 0 0,1 0 0,-1 0 0,0 0 0,0 0 0,0 0 0,1 0 0,-1 0 0,0 0 0,0 0 0,0 0 0,1 0 0,-1 0 0,0-1 0,0 1 0,0 0 0,1 0 0,-1 0 0,0 0 0,0 0 0,0-1 0,0 1 0,1 0 0,10-10 0,-11 10 0,5-7 0,0 1 0,1 0 0,0 0 0,0 1 0,1-1 0,-1 1 0,12-6 0,-7 4 0,-32 59 0,3-17 0,-18 40 0,33-68 13,-1 0 0,0 0-1,0 0 1,-11 11-1,10-12-1,0 1 0,1-1 0,-1 1 0,1 0 0,-3 9-1,-6 31-10,10-41 22,1-1-7,0-1 0,0 0 1,1 1-1,0 0 0,0-1 0,-1 7 0,-1-6-15,0 0 0,-1-1 0,1 1 0,1 0 0,-1 0 0,0 0 0,1 0 0,0 0 0,0 1 0,1-1 0,0 1 0,0-1 0,0 1 0,0-1 0,1 1 0,0 6 0,-2 16 0,-3 5 0,-2 0 0,-1-1 0,-1 1 0,-2-1 0,-20 41 0,29-70 0,1 0 0,0-1 0,0 1 0,0 0 0,0 0 0,0-1 0,0 1 0,1 0 0,-1 0 0,1 0 0,0 5 0,-1-2 0,-2 2 0,1-2 0,2 0 0,0 0 0,0 2 0,2 59 0,0-45 0,-2 1 0,0-1 0,-1 1 0,-6 27 0,5-44 0,0 1 0,-1-1 0,0 1 0,-1-1 0,-6 10 0,-10 20 0,-5 43 0,18-55 0,0-1 0,-15 32 0,22-55 0,0 1 0,-1-1 0,1 1 0,0-1 0,0 1 0,-1-1 0,1 1 0,0-1 0,-1 1 0,1-1 0,0 1 0,-1-1 0,1 1 0,-1-1 0,1 0 0,-1 1 0,1-1 0,-1 0 0,1 0 0,-1 1 0,1-1 0,-1 0 0,1 0 0,-1 0 0,1 1 0,-1-1 0,0 0 0,1 0 0,-1 0 0,1 0 0,-1 0 0,1 0 0,-1 0 0,0 0 0,1-1 0,-1 1 0,1 0 0,-1 0 0,1 0 0,-1-1 0,1 1 0,-1 0 0,1 0 0,-1-1 0,1 1 0,-1-1 0,0 0 0,0 0 0,-1-1 0,0 1 0,1-1 0,-1 0 0,1 0 0,0 0 0,0 0 0,0 0 0,0 0 0,-1-3 0,0 5 0,1 1 0,0 0 0,0 0 0,0 0 0,0 0 0,0 0 0,0 1 0,0-1 0,0 0 0,0 0 0,1 1 0,-2 2 0,-1 0 0,-4 7 0,1 0 0,0 0 0,1 0 0,0 1 0,1 0 0,-4 14 0,-14 37 0,15-49 0,0 0 0,0-1 0,-13 16 0,16-24 0,0 0 0,-1-1 0,1 0 0,-1 1 0,0-2 0,0 1 0,-1 0 0,1-1 0,-1 0 0,-8 3 0,6-3 0,8-3 0,-1 0 0,1 0 0,-1 0 0,0 0 0,1 1 0,-1-1 0,1 0 0,-1 0 0,1 1 0,-1-1 0,1 0 0,-1 1 0,1-1 0,-1 0 0,1 1 0,0-1 0,-1 1 0,1-1 0,-1 1 0,1 0 0,-10 31 0,10-31 0,-3 9 0,-1 0 0,0 0 0,0 0 0,-1-1 0,0 0 0,-1 0 0,0 0 0,-1-1 0,1 1 0,-2-2 0,-7 8 0,2-2 0,6-5 0,0-1 0,1 0 0,0 1 0,-10 16 0,13-20 0,-3-3 0,-2-1 0,-3 1 0,0 0 0,0 1 0,0 0 0,0 0 0,1 2 0,-1-1 0,-14 7 0,-15 5 0,17-6 0,0 0 0,1 1 0,0 1 0,-32 22 0,47-30 0,1 0 0,-1 0 0,0 0 0,0-1 0,0 0 0,0 0 0,0-1 0,-1 1 0,1-2 0,0 1 0,-9-1 0,11 0 0,0 3 0,-1-2 0,-1 1 0,0 2 0,0 1 0,1 1 0,0 0 0,0-1 0,0 2 0,1-1 0,0 1 0,0 0 0,0 0 0,-5 13 0,-8 11 0,5-13 0,0-1 0,-2-1 0,1 0 0,-26 20 0,23-20 0,15-12 0,-2-1 0,1 0 0,0 1 0,-1-1 0,1-1 0,-1 1 0,0 0 0,0-1 0,0 0 0,0 0 0,0 0 0,-8 2 0,6-1 0,1 3 0,3-4 0,1 0 0,-1 0 0,0 0 0,0 0 0,0 0 0,0-1 0,-1 1 0,1-1 0,0 0 0,-1 0 0,1 0 0,-1 0 0,1 0 0,-1 0 0,1-1 0,-1 1 0,1-1 0,-1 1 0,-5-1 0,-19 6 0,-14 14 0,15-6 0,0-2 0,-1 0 0,0-2 0,0-1 0,-47 10 0,51-12 0,17-6 0,0-1 0,-15 2 78,1 0-1,-1 1 0,1 2 1,0 0-1,0 1 0,-36 16 1,2-2 42,32-11-58,1 1 0,0 1 0,1 1 0,-26 20 0,-29 16 268,60-39-295,0 0 1,-17 15-1,19-13-35,-1-1 0,0 0 0,-1 0 0,0-2 0,0 0 0,-1-1 0,0 0 0,-32 8 0,19-5 0,-37 17 0,36-12 0,0-2 0,-33 10 0,38-14 16,0 1 0,2 1 0,-1 2 0,1 0 0,1 1 0,0 2 0,-22 20 0,-24 25-16,67-59 0,-14 6 0,9-7 0,5-1 0,0 0 0,0 1 0,0-1 0,0 1 0,0-1 0,0 1 0,0-1 0,0 1 0,0 0 0,0-1 0,1 1 0,-1 0 0,0 0 0,1 0 0,-1 0 0,0-1 0,1 1 0,-1 0 0,1 0 0,-1 2 0,-3 3 0,-16 17 0,16-18 0,0-1 0,0 1 0,0-1 0,-1 0 0,1 0 0,-1 0 0,0-1 0,0 1 0,0-1 0,-7 3 0,-19 7 8,-4 2 32,-1 0 0,-68 16 0,84-26-40,1 2 0,0 0 0,0 1 0,1 1 0,-19 11 0,14-7 0,-1 0 0,-35 12 0,11-11 0,31-10 0,-1 1 0,1 0 0,0 2 0,1 0 0,0 1 0,0 0 0,-24 17 0,39-24 0,-11 11 0,-1-1 0,-1-1 0,0 0 0,0-1 0,-1-1 0,0 0 0,-33 11 0,41-16 0,-1 0 0,0 1 0,1 0 0,0 0 0,0 0 0,0 1 0,0 0 0,1 1 0,-6 5 0,4-3 0,0-1 0,-1-1 0,0 1 0,-17 8 0,-194 81 0,178-81 0,31-12 0,-1 1 0,1 0 0,0 1 0,1 0 0,-13 8 0,8-3 0,-1-1 0,0-1 0,-23 8 0,-13 6 0,44-18 0,-2 0 0,0 1 0,0 0 0,1 1 0,0-1 0,0 2 0,1-1 0,-1 1 0,1 1 0,-8 9 0,-15 14 0,2-5 0,10-9 0,-1 0 0,-1-1 0,-1-2 0,-45 25 0,37-22 0,-15 5 0,-84 31 0,78-34 0,-62 32 0,83-36 25,-39 13-1,46-20-8,0 1 0,1 1 0,1 1 0,-25 16-1,33-16-15,1 0 0,0 1 0,-12 15 0,-8 8 0,21-24 0,2-1 0,-1-1 0,0 0 0,0 0 0,-15 8 0,-54 35 41,46-29 3,-69 35-1,67-41-43,1 2 0,1 1 0,1 1 0,-55 47 0,78-61 0,0-1 0,0-1 0,0 1 0,-1-2 0,0 1 0,0-1 0,-11 3 0,8-3 0,0 0 0,0 2 0,-21 12 0,27-15 0,0-1 0,1-1 0,0-1 0,4 1 0,1 0 0,0-1 0,-1 1 0,1 0 0,0 0 0,0 0 0,0 0 0,0 0 0,0 0 0,0 0 0,0 0 0,0 0 0,0 1 0,0-1 0,1 0 0,-2 3 0,-2 2 0,-14 12 0,1 0 0,1 1 0,-23 36 0,36-51 0,-20 15 0,17-15 0,1 1 0,-1 0 0,1 0 0,0 0 0,-6 10 0,8-12 0,-1 1 0,1-1 0,0 1 0,-1-1 0,1-1 0,-1 1 0,-4 2 0,-9 7 0,-89 85 235,103-96-177,-6 8 33,-17 38-8,25-45-75,1 1 0,-1-1 0,0 1 0,0-1 0,0 0-1,-1 1 1,1-1 0,0 0 0,-1 0 0,0 0 0,1 0 0,-1 0 0,0 0-1,0-1 1,0 1 0,0 0 0,0-1 0,0 0 0,-1 1 0,1-1-1,-4 1 1,5-3 11,-1 0 49,-11 12-27,-84 98-41,81-94-28,0-1-1,-1-1 1,-1 0 0,0-1-1,0 0 1,-1-2-1,-1 0 1,-25 8-1,13-6-4032,-41 22 0,62-28 2850,1 1-1,0 0 1,0 0 0,0 1-1,1 0 1,0 1 0,-9 12 0,-8 11 1872</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46.94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429 609 6016,'0'0'533,"8"-2"-277,53-20 304,-1-3-1,97-56 1,-19 9 257,-131 69-625,1 0 0,-1-1 0,-1 0 0,1 0 0,-1 0 0,1-1 0,-1 0 0,5-6 0,-10 10-181,-1 1 0,0-1-1,0 1 1,0-1 0,1 1 0,-1-1 0,0 1-1,0 0 1,0-1 0,0 1 0,0-1-1,0 1 1,0-1 0,0 1 0,0-1 0,0 1-1,0-1 1,0 1 0,0-1 0,0 1 0,0-1-1,-1 1 1,1-1 0,0 1 0,0-1 0,-1 1-1,1 0 1,0-1 0,0 1 0,-1-1 0,1 1-1,0 0 1,-1-1 0,1 1 0,-1 0-1,1 0 1,0-1 0,-1 1 0,1 0 0,-1 0-1,1-1 1,-1 1 0,1 0 0,-1 0 0,1 0-1,-1 0 1,1 0 0,-1 0 0,1 0 0,-1 0-1,1 0 1,-2 0 0,-35-3 2,27 3 42,-42 0 214,0 2 0,-1 3 1,-72 15-1,101-15-215,-179 44 86,130-29 430,-100 14 0,164-32-396,-1 0 1,0 1 0,-16 6-1,-23 7 514,93-23-538,61-34-125,-1-5 0,126-77 0,111-51 28,-303 157-53,-15 7 0,0 1 0,26-7 0,-47 16 8,15-9 112,-17 10-120,0-1 0,-1 0 0,1 0 1,0 0-1,0 0 0,0 0 1,0 0-1,-1 0 0,1 0 1,0 0-1,0 0 0,0 0 1,-1 0-1,1 0 0,0 0 0,0 0 1,0 0-1,-1 0 0,1 0 1,0 0-1,0 0 0,0 0 1,-1 0-1,1 0 0,0 0 1,0 0-1,0 0 0,0 0 0,-1-1 1,1 1-1,0 0 0,0 0 1,0 0-1,0 0 0,0 0 1,-1-1-1,1 1 0,0 0 1,0 0-1,0 0 0,0 0 1,0-1-1,0 1 0,0 0 0,0 0 1,0 0-1,0-1 0,0 1 1,0 0-1,0 0 0,0 0 1,0-1-1,0 1 0,0 0 1,0 0-1,0 0 0,0-1 0,0 1 1,0 0-1,0 0 0,0 0 1,0 0-1,0-1 0,0 1 1,1 0-1,-1 0 0,0 0 1,0-1-1,-31 8 24,1 2 0,0 0 0,0 2 0,-28 15 1,9-4 89,3-2-82,2 2 0,-65 44 0,-73 69 0,181-134-32,0-1 0,-1 1 0,1 0 0,0 0 0,0 0 0,0 1 0,0-1 0,0 0 0,0 0 0,0 1 0,0-1 0,0 0 0,1 1 0,-2 1 0,2-3 0,0 1 0,0-1 0,1 0 0,-1 1 0,0-1 0,0 1 0,0-1 0,0 0 0,0 1 0,1-1 0,-1 0 0,0 1 0,0-1 0,1 0 0,-1 0 0,0 1 0,1-1 0,-1 0 0,0 0 0,1 0 0,-1 1 0,0-1 0,1 0 0,-1 0 0,0 0 0,1 0 0,-1 0 0,0 1 0,1-1 0,-1 0 0,1 0 0,-1 0 0,1 0 0,4 0 0,0 0 0,0 0 0,0-1 0,0 1 0,0-1 0,0 0 0,6-2 0,15-8-65,-1-2 0,0 0 0,31-23 1,12-7-189,38-15-905,38-23-3647,-3-10-3547,-66 39 8843</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0.23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0 190 5504,'0'0'917,"7"-4"-661,46-30 418,-8 5-427,1 1 1,1 3 0,51-20-1,-74 34-190,10-3-7,-67 37 78,7-6 146,0 1 0,-41 39 0,40-33 56,15-10-193,12-14-132,0 0 0,0 0-1,0 0 1,0 0 0,0 0 0,0 1-1,0-1 1,0 0 0,0 0 0,0 0-1,0 0 1,0 0 0,0 0-1,0 0 1,0 1 0,0-1 0,0 0-1,0 0 1,0 0 0,0 0-1,0 0 1,1 0 0,-1 0 0,0 0-1,0 1 1,0-1 0,0 0 0,0 0-1,0 0 1,0 0 0,1 0-1,-1 0 1,0 0 0,0 0 0,0 0-1,0 0 1,0 0 0,1 0 0,-1 0-1,0 0 1,0 0 0,0 0-1,0 0 1,0 0 0,0 0 0,1 0-1,-1 0 1,0 0 0,0 0-1,0 0 1,0 0 0,0 0 0,0-1-1,34-9 524,-18 4-424,-11 5-94,-3 1-3,0 0 0,0-1-1,-1 1 1,1-1 0,0 0 0,0 1 0,0-1 0,0 0 0,-1 0 0,1 0 0,0 0 0,-1-1-1,3-1 1,-11 10 22,0 0-1,1 0 0,0 1 0,0 0 0,-7 14 0,6-11-1,0 0 0,0-1 1,-11 13-1,15-21-20,-13 13 133,16-15-138,-1 0 0,1 1 1,0-1-1,0 0 0,-1 0 1,1 1-1,0-1 1,-1 0-1,1 0 0,0 0 1,-1 1-1,1-1 0,0 0 1,-1 0-1,1 0 1,0 0-1,-1 0 0,1 0 1,-1 0-1,1 0 0,0 0 1,-1 0-1,1 0 0,-1 0 1,1 0-1,0 0 1,-1 0-1,1 0 0,0 0 1,-1 0-1,1-1 0,0 1 1,-1 0-1,1 0 1,0 0-1,-1-1 0,1 1 1,0 0-1,-1 0 0,1-1 1,0 1-1,0 0 1,-1 0-1,1-1 0,0 0 1,4-4-3,1 0 0,0 0 0,0 0 0,0 0 0,11-7 0,16-8-27,0 1 0,2 2 1,57-21-1,-89 37 5,-2 0 22,0 1 0,1-1 0,-1 1 0,0 0 0,1-1 0,-1 1 0,1 0 0,-1-1 0,1 1 0,-1 0 0,1 0 0,-1-1 0,1 1 0,-1 0 0,1 0 1,-1 0-1,1 0 0,-1-1 0,1 1 0,-1 0 0,1 0 0,0 0 0,-1 0 0,1 1 0,0-1 0,-1 0 0,0 0 0,0 0 0,0 0 0,1 0 0,-1 0 0,0 0 0,0 0 0,0 0 0,1 1 0,-1-1 0,0 0 0,0 0 0,0 0 0,1 0 0,-1 0 0,0 1 0,0-1 0,0 0 0,0 0 0,0 0 0,0 1 0,1-1 0,-1 0 0,0 0 0,0 0 0,0 1 0,0-1 0,0 0 0,0 0 0,0 1 0,0-1 0,0 0 0,0 0 0,0 1 0,0-1 0,0 0 0,0 0 0,0 0 0,0 1 0,0-1 0,0 0 0,-1 0 0,1 0 0,0 1 0,-4 9 0,4-10 0,-5 7 0,0-1 0,0 0 0,-1 0 0,1-1 0,-12 9 0,-10 11 0,24-22 0,-2 1 0,1 1 0,0 0 0,0-1 0,1 1 0,0 0 0,-4 8 0,57-56-256,-31 32 57,-10 8-33,-20 8-1119,11-6 1297,-1 1-1,0 0 0,1 0 1,-1 0-1,0-1 0,1 1 1,-1 0-1,1 0 0,-1 0 1,0 0-1,1 0 0,-1 0 0,0 0 1,1 0-1,-1 0 0,0 0 1,1 0-1,-1 1 0,0-1 1,1 0-1,-1 0 0,1 1 0,-1-1 1,0 0-1,1 1 0,-1-1 1,1 1-1,-1-1 0,1 0 1,-1 1-1,1-1 0,0 1 1,-1 0-1,1-1 0,0 1 0,-1-1 1,1 1-1,0-1 0,-1 1 1,1 0-1,0-1 0,0 1 1,0 0-1,0-1 0,0 1 0,0 0 1</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2.44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80 0 128,'0'0'3733,"-3"6"-3157,-13 37-63,9-21-214,-1 0-1,-1-1 0,-17 28 1,26-49-304,0 1 1,0-1 0,0 0-1,0 0 1,0 1 0,0-1-1,0 0 1,0 0 0,0 0-1,-1 1 1,1-1-1,0 0 1,0 0 0,0 0-1,0 0 1,-1 1 0,1-1-1,0 0 1,0 0-1,0 0 1,-1 0 0,1 0-1,0 0 1,0 1 0,0-1-1,-1 0 1,1 0 0,0 0-1,0 0 1,-1 0-1,1 0 1,0 0 0,0 0-1,-1 0 1,1 0 0,0 0-1,0 0 1,-1 0 0,1-1-1,-4-9-418,6-18-558,11-4-853,-7 16 511</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2.81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112 0 2560,'0'0'3072,"-32"26"-2816,14-13 128,-3 1-384,5-6 0,0 2-256,8-4 0</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3.22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450 1 7296,'0'0'128,"-38"22"0,21-10 0,5-2 0,-4 6 0,4 1 0,-4 5 0,0 2 0,-1 4 0,3 3-128,2-7 0,2 0-256,2-6 0</inkml:trace>
  <inkml:trace contextRef="#ctx0" brushRef="#br0" timeOffset="1">248 361 5376,'0'0'0,"-29"54"-128,13-24 128,-4 3 0,-8 11 0,-11 9 0,11-11 0,2-3-128,5-7 128,5-10-640,4-2 128,0-1-1920</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3.56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144 1 8320,'0'0'0,"-22"36"0,6-3 0,0 5-256,-3 0 0,-1 1-896,-6-3 0,2 1-2304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7.844"/>
    </inkml:context>
    <inkml:brush xml:id="br0">
      <inkml:brushProperty name="width" value="0.05" units="cm"/>
      <inkml:brushProperty name="height" value="0.05" units="cm"/>
    </inkml:brush>
  </inkml:definitions>
  <inkml:trace contextRef="#ctx0" brushRef="#br0">179 296 10624,'0'0'1664,"-3"1"-1174,-1 2-323,0-1 0,0-1 0,-1 1 0,1-1 0,-1 1 0,0-1 0,1-1 0,-1 1 0,0 0 0,1-1 0,-1 0 0,0 0 0,1-1-1,-1 0 1,0 1 0,1-1 0,-1-1 0,1 1 0,-1-1 0,-5-2 0,6 1-84,-1 0-1,0 0 1,1-1-1,0 0 1,0 0-1,0 0 1,0 0 0,1 0-1,-1-1 1,1 1-1,0-1 1,1 0-1,-1 0 1,1 0-1,0-1 1,0 1 0,-1-8-1,-1-1-15,1-1-1,0 1 0,1-1 1,1 1-1,1-1 1,0-15-1,1 26-58,-1 0 1,1 0-1,0 0 1,0 0-1,0 0 0,1 0 1,-1 0-1,1 0 0,0 0 1,0 0-1,0 1 1,1-1-1,-1 1 0,1 0 1,0 0-1,0 0 0,0 0 1,0 0-1,0 0 1,1 1-1,-1 0 0,1 0 1,0 0-1,-1 0 0,8-2 1,-3 1 34,0 1 1,0 0 0,1 1-1,-1 0 1,0 0 0,1 1-1,-1 0 1,1 1 0,-1-1-1,0 2 1,1-1 0,-1 1-1,0 0 1,0 1 0,0 0-1,0 0 1,-1 1 0,1 0-1,9 6 1,-11-6 12,-1 1-1,0-1 1,0 1-1,0-1 1,-1 1-1,1 1 1,-1-1-1,0 1 1,-1-1-1,0 1 1,1 0-1,-2 0 1,1 1-1,-1-1 1,0 0-1,0 1 1,-1 0-1,0-1 1,0 1-1,0 0 1,-1-1-1,0 1 1,0 0 0,-3 11-1,2-14-20,0 1 0,-1 0 0,0-1-1,0 0 1,0 1 0,0-1 0,-1 0 0,1 0-1,-1 0 1,0-1 0,0 1 0,-1 0 0,1-1 0,-1 0-1,1 0 1,-1 0 0,0-1 0,-8 5 0,7-5-57,0 1 1,0-1 0,0 0-1,0-1 1,0 1 0,0-1-1,0 0 1,-1-1 0,1 1-1,0-1 1,0 0-1,-1 0 1,1 0 0,0-1-1,-1 0 1,-6-2 0,-7-5-2731,-1 1-9877</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9.094"/>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158 1 8704,'0'0'917,"-6"13"-448,-131 270 1459,129-268-1914,4-10-158,2-9-208,6-14-496,27-17-1734,-15 18-2580</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8:59.634"/>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242 1 8064,'-22'31'246,"2"1"0,1 1 0,2 1 0,1 0 0,-19 61 0,-36 189 1584,33 11-763,35-267-1117,2 0 0,4 45 1</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1.398"/>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1819 1 6272,'8'3'23,"-6"-2"-13,1 0 0,0 0 0,0 1 0,-1-1 0,1 1 0,0 0 0,-1-1 0,5 5 0,-7-5-4,1 0 0,-1 0 0,0 0-1,1 0 1,-1 1 0,0-1 0,0 0 0,0 0-1,0 0 1,0 0 0,0 0 0,0 0-1,0 0 1,0 0 0,0 0 0,0 0 0,-1 0-1,1 0 1,0 0 0,-1 0 0,1 0 0,-1 0-1,1 0 1,-1 0 0,0 0 0,1 0 0,-1 0-1,0-1 1,0 1 0,1 0 0,-2 0-1,-51 65 970,2 3-1,-62 113 0,97-153-494,2 0 0,1 1 0,-15 53 0,28-83-471,0 1 1,-1-1-1,1 0 1,0 0-1,0 0 1,0 0-1,0 1 1,0-1-1,0 0 1,0 0-1,0 0 1,0 0-1,0 1 0,0-1 1,0 0-1,0 0 1,0 0-1,0 1 1,0-1-1,0 0 1,0 0-1,0 0 1,0 0-1,0 1 1,0-1-1,0 0 1,1 0-1,-1 0 0,0 0 1,0 0-1,0 1 1,0-1-1,0 0 1,0 0-1,0 0 1,1 0-1,-1 0 1,0 0-1,0 0 1,0 1-1,0-1 0,1 0 1,-1 0-1,0 0 1,0 0-1,0 0 1,1 0-1,11-5 240,18-17-34,-23 16-130,18-13 17,-15 11-80,-1 0 0,1 0 0,1 2 0,-1-1 0,1 1 0,23-9 0,-34 15-22,1 0 0,-1 0 0,0-1 0,0 1 0,1 0 0,-1 0 0,0 0 0,1 0 0,-1 0 0,0 0 0,0 0 0,1 0 0,-1 0 0,0 0 0,1 0 0,-1 0 0,0 1 0,0-1 0,1 0 0,-1 0 0,0 0 0,0 0 0,1 0 0,-1 1 0,0-1 0,0 0 0,1 0 0,-1 0 0,0 0 0,0 1 0,0-1 0,0 0 0,1 0 0,-1 1 0,0-1 0,0 0 0,0 0 0,0 1 0,0-1 0,0 0 0,0 1 0,1-1 0,-1 0 0,0 0 0,0 1 0,0-1 0,0 0 0,0 1 0,0-1 0,-1 0 0,1 0 0,0 1 0,0-1 0,0 0 0,0 1 0,0-1 0,0 0 0,-8 21 0,7-18 0,-14 28 2,-2-2 0,-25 36 1,-5 8 118,-188 320 540,231-387-649,-2 5 28,-1 0 0,0-1 0,0-1-1,-14 14 1,20-22-33,0 0 0,0 1 0,-1-1-1,1 0 1,-1 0 0,1 0 0,-1 0 0,1 0-1,-1 0 1,0 0 0,1 0 0,-1-1 0,0 1-1,0-1 1,1 1 0,-1-1 0,0 0 0,0 0-1,0 0 1,0 0 0,1 0 0,-1 0-1,0 0 1,0-1 0,0 1 0,0 0 0,1-1-1,-1 0 1,0 1 0,1-1 0,-1 0 0,0 0-1,1 0 1,-1 0 0,1 0 0,-1 0-1,-1-3 1,2 3-6,0 1-1,0-1 1,0 0 0,0 0-1,1 0 1,-1 0-1,0 0 1,0 0 0,1 0-1,-1 0 1,1 0-1,-1-1 1,1 1 0,-1 0-1,1 0 1,0 0-1,0-1 1,-1 1 0,1 0-1,0 0 1,0-1-1,0 1 1,0 0-1,1 0 1,-1 0 0,0-1-1,0 1 1,1 0-1,-1 0 1,1 0 0,-1-1-1,1 1 1,-1 0-1,1 0 1,0 0 0,-1 0-1,1 0 1,0 0-1,0 0 1,0 1 0,0-1-1,0 0 1,0 0-1,2 0 1,-2 0-1,0 1 0,0-1 0,0 1-1,0-1 1,0 1 0,0 0 0,0 0 0,1 0 0,-1-1 0,0 1 0,0 0-1,0 0 1,0 1 0,0-1 0,1 0 0,-1 0 0,0 0 0,0 1-1,0-1 1,2 1 0,-2 1 0,1-1 0,-1 0 0,1 0 0,-1 0 0,0 1-1,0-1 1,0 1 0,0-1 0,0 1 0,0-1 0,0 1 0,0 0-1,0-1 1,-1 1 0,1 0 0,0-1 0,-1 1 0,1 2 0,1 10 7,-1 1 0,0 0 1,-1-1-1,0 1 0,-1-1 1,-1 1-1,-3 14 0,-2 1 23,-1-2 1,-17 42-1,-11 8 164,-13 35 103,40-86-218,-1-1 1,-16 28 0,21-45-48,-1 0 1,0-1 0,0 1-1,-1-1 1,0-1 0,-1 1-1,1-1 1,-17 11 0,5-4-5,1 0 1,0 1 0,1 1-1,-21 26 1,-52 78 153,44-56-144,2 2-9,3 3 0,3 1 0,-35 88 0,34-72-17,27-60 22,-3 0 1,0 0 0,-1-2-1,-1 0 1,-2-1 0,0-1-1,-37 33 1,-54 56 434,105-105-463,0 0 0,1 0 0,0 0 0,0 1-1,1 0 1,-1 0 0,1-1 0,1 2 0,-1-1 0,-2 15 0,3 1 15,0-1 1,1 31 0,-1 18-3,-1-10-19,7 113 0,0-159-76,2-27-110,6-40-246,-9 39 337,2-6-102,-2 11 87,-1 1 0,0-1 0,-1 0 0,1-9 1,-2 16-19,-1 5 83,0-1 1,0 1 0,0 0 0,1 0 0,-1-1 0,1 8-1,-1 5-8,-4 12-21,-2-1-1,0 1 1,-18 38 0,22-57 66,-2-1 0,1 1 1,-1-1-1,0 0 0,-1 0 0,0 0 1,0-1-1,-1 0 0,1 0 1,-2 0-1,1-1 0,-1 0 0,-13 7 1,9-7 5,7-3 2,0 0 1,0 0 0,-1-1-1,1 0 1,-9 2 0,12-4-2,0 0 0,1 0 0,-1 0 0,0 0 0,0 0 0,1 0 0,-1 0 0,0-1-1,1 1 1,-1-1 0,0 1 0,1-1 0,-1 0 0,0 1 0,1-1 0,-1 0 0,1 0 0,0 0 0,-1 0 0,1 0 0,0-1 0,-3-1 0,-2-6-16,1 1-1,-1-1 1,1 1-1,1-1 1,-1-1-1,2 1 1,-1-1-1,1 0 1,1 1-1,0-1 0,0 0 1,0-19-1,1 1-74,1-1 0,2 1-1,7-39 1,-7 56 81,38-185-368,-32 168 325,1 0-1,1 0 1,2 0 0,24-42 0,-34 67 54,15-20 0,-17 23 0,0-1 0,1 1 0,-1 0 0,0 0 0,1-1 0,-1 1 0,0 0 0,1 0 0,-1 0 0,0 0 0,1-1 0,-1 1 0,1 0 0,-1 0 0,0 0 0,1 0 0,-1 0 0,1 0 0,-1 0 0,1 0 0,-1 0 0,0 0 0,1 0 0,-1 0 0,1 0 0,-1 0 0,0 1 0,1-1 0,-1 0 0,1 0 0,-1 0 0,0 1 0,1-1 0,-1 0 0,0 0 0,1 1 0,-1-1 0,0 0 0,0 1 0,1-1 0,-1 0 0,0 1 0,0-1 0,0 0 0,1 1 0,-1-1 0,0 1 0,0-1 0,0 0 0,0 1 0,0 0 0,6 13 0,-1 0 0,0 0 0,-1 0 0,-1 1 0,0-1 0,-1 1 0,-1 0 0,0 0 0,-1-1 0,-4 28 0,0-17 0,-1 0 0,-2 0 0,-1-1 0,0-1 0,-20 38 0,2 9-950,5-10-1663</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1.783"/>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1 167 1792,'0'0'0,"32"-69"-128,-10 20 128,1 1-768</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2.154"/>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0 87 128,'0'0'0,"12"-50"0,5 13 0</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2.496"/>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1 637 6144,'0'0'0,"70"-52"-128,-74 39 128,-24 9-256,16-12 128,2-2-128,10-18 128,6-17 0,6 3 0,12-9 0,7 0 128,11 1-256,-6 3 128,3 3-768,-7-3 128,1-2-768</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2.835"/>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179 1 2048,'0'0'0,"6"80"0,-24-69 0,-15-24 0,7 7 128,4-8 128,2 8 0,3 0 0,5 2 128,2 2-384,0-2 128,4 0-256,0 2 0,2 2-256,12 0-384,-2 0-256</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3.206"/>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249 61 3968,'0'0'0,"-12"-61"0,-8 78 128,-6 31 0,-3-5 128,-5 1-128,3 3 128,3-5 0,6-4 0,2-5 0,8-7 0,5-4-128,-1-6 0,8-3-128,0-3 0,4 0-384,9-4 0,1 0-3072</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3.841"/>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295 302 8320,'-7'20'3,"0"0"0,-1 0 0,-1-1 0,-1 0 0,-1-1 0,-25 33 0,-29 15 1192,-77 62-1,145-138-921,8-11-247,78-87 55,-27 34-55,24-37-96,80-96-116,-141 181 209,18-23 87,-41 45-101,1 1 1,-1-1-1,0 0 1,0 1-1,0-1 1,-1 0-1,1 0 0,-1 0 1,0-1-1,0 1 1,-1 0-1,1-5 1,-2 9 10,0 0 0,0 0 0,0 0 1,0 0-1,0 0 0,0 0 0,0 0 0,0 0 1,0 0-1,0 0 0,0 1 0,0-1 0,0 0 1,0 1-1,0-1 0,0 1 0,0-1 0,-2 2 1,-23 13 38,-123 77 394,90-54-536,-31 23-202,82-55 255,1 0 0,0 1-1,1-1 1,-1 1 0,1 1-1,1-1 1,-1 1 0,-7 15 0,5 9-559,8-31 516,0 0-1,0-1 0,0 1 0,0 0 0,0-1 1,0 1-1,0 0 0,0-1 0,0 1 0,0 0 0,0 0 1,1-1-1,-1 1 0,0 0 0,0-1 0,1 1 0,-1 0 1,0-1-1,1 1 0,-1-1 0,1 1 0,-1-1 0,0 1 1,1-1-1,0 1 0,-1-1 0,1 1 0,-1-1 1,1 1-1,-1-1 0,1 0 0,0 0 0,-1 1 0,1-1 1,0 0-1,-1 0 0,1 1 0,0-1 0,0 0 0</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4.244"/>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132 1 6784,'0'0'0,"-11"40"0,5 5 0,-4 15 0,2-1 0,-6 0 0,2-3 0,2-5-128,-2-9 128,-5-5-128,3-5 128,6-6-128,0-4 0,6-5-896,2-7 0,0 0-1408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0.804"/>
    </inkml:context>
    <inkml:brush xml:id="br0">
      <inkml:brushProperty name="width" value="0.05" units="cm"/>
      <inkml:brushProperty name="height" value="0.05" units="cm"/>
    </inkml:brush>
  </inkml:definitions>
  <inkml:trace contextRef="#ctx0" brushRef="#br0">4 466 10496,'-2'-8'711,"2"-1"1,-1 1 0,1-1 0,0 1-1,0-1 1,3-12 0,13-55 302,-15 71-973,0-1-31,36-130 479,-30 119-426,-1 0-1,2 1 1,0 0-1,1 0 1,20-26-1,-25 37-50,-1 1-1,1-1 0,1 1 1,-1-1-1,1 1 0,0 0 0,0 1 1,10-7-1,-13 10-7,0-1 1,0 0 0,1 1-1,-1 0 1,0-1-1,0 1 1,0 0 0,0 0-1,1 0 1,-1 1-1,0-1 1,0 0 0,0 1-1,0 0 1,0-1-1,0 1 1,0 0 0,0 0-1,0 0 1,0 0-1,0 0 1,0 1 0,-1-1-1,1 0 1,0 1-1,-1 0 1,1-1 0,1 3-1,7 9 165,0 1 1,0-1-1,-1 1 0,-1 1 0,0 0 0,-2 0 1,1 0-1,-2 1 0,0 0 0,3 19 0,-4-16-288,-1 0 0,-1 0 0,-1 0 0,-1 0 0,0 0 0,-2 1 0,0-1 0,-7 28-1,9-46-349,-2 3-242</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4.615"/>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403 0 1152,'-14'10'62,"-2"1"294,0 1 1,1 0 0,1 1 0,0 1 0,1 0 0,-15 21 0,-25 39 570,-78 84-1,81-101-625,44-49-313,0-3-78,2 1-1,-1-1 1,1 1 0,0 1-1,-5 9 1,9-16 50,0 0 0,0 0 1,0 0-1,0 0 0,0 0 1,0 0-1,0 1 0,0-1 1,0 0-1,0 0 0,0 0 1,0 0-1,0 1 0,0-1 1,0 0-1,0 0 0,0 0 0,0 0 1,0 0-1,0 0 0,0 1 1,0-1-1,0 0 0,0 0 1,0 0-1,0 0 0,1 0 1,-1 0-1,0 1 0,0-1 1,0 0-1,0 0 0,0 0 1,0 0-1,0 0 0,1 0 0,-1 0 1,0 0-1,0 0 0,0 0 1,0 0-1,0 0 0,1 0 1,-1 0-1,0 0 0,0 0 1,0 0-1,0 0 0,0 0 1,1 0-1,-1 0 0,0 0 0,0 0 1,0 0-1,0 0 0,1 0 1,-1 0-88,6 0-1260</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5.019"/>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213 0 9472,'-10'49'0,"-4"36"0,5-57 0,3-24-128,-2 2 0,6-6-128,-8 12 128,-2 5-256,-8 13 0,-2 8 0,-5 1 0,-1-1-512,6-8 128,-1-1-2816</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5.358"/>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 0 128,'0'0'0</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6.057"/>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781 0 8832,'-63'75'149,"59"-71"17,3-5-11,8-15 129,1-4 31,-8 17-159,-7 8 5,-17 22 140,-36 51 0,6-6-113,-26 31-34,4 2 1,5 4 0,-103 211-1,147-260-212,-3-1-1,-3-1 0,-44 60 1,62-98-875,35-39-6838</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6.440"/>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201 0 4224,'0'0'0,"-23"67"-128,9-35 128,2 1-128,-10 7 128,-4 0 0,3-3 0,1-7-640,-8 2 0,1 1-768</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6.782"/>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551 39 11264,'40'-36'0,"-37"33"0,-6 3 0,-22 16 0,-34 23 0,1 3 0,-54 50 0,63-47-3,23-23-5,1 1 0,1 1 0,1 2 0,-34 47 0,54-69-105,-1 0-1,0 0 1,1 0-1,-2 0 1,1-1-1,0 1 1,-1-1-1,0 0 1,1 0 0,-1-1-1,0 1 1,-1-1-1,1-1 1,0 1-1,-1 0 1,-6 0 0,-25 10-3079,26-8-605</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7.153"/>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1143 1 6528,'0'0'1408,"-7"2"-1046,-26 14 164,-54 33 0,18-8-20,44-26-346,0 2 1,-25 23-1,29-23-56,-1 0-1,0-2 1,-25 14 0,46-29-108,1 1 1,-1-1 0,1 0-1,-1 0 1,1 1 0,-1-1 0,0 0-1,1 0 1,-1 0 0,1 1-1,-1-1 1,1 0 0,-1 0 0,0 0-1,1 0 1,-1 0 0,1 0-1,-1 0 1,1-1 0,-1 1-1,0 0 1,1 0 0,-1 0 0,1-1-1,-1 1 1,1 0 0,-1 0-1,1-1 1,-1 1 0,1 0-1,-1-1 1,1 1 0,0-1 0,-1 1-1,0-2 1,0 0-24,0 0 0,0 0 0,1 0 0,-1-1 0,0 1 0,1 0 0,0-1-1,-1 1 1,1-5 0,0 0-42,0 0 0,1 0-1,0 0 1,0 0 0,1 0-1,2-9 1,-97 104 325,54-56-80,-2-1 0,-66 38 0,-98 38-107,191-101-270,-1 0 1,0-1-1,-1 0 0,1-2 0,-1 0 0,0 0 0,0-2 0,0 0 0,0 0 1,1-2-1,-26-3 0,19 0-5303</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08.672"/>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4116 1 9088,'0'0'1045,"-5"5"-704,-75 76-94,-96 93 653,135-137-720,-3-1-1,-67 42 1,105-74-180,-1 0 0,0-1 0,1 1 0,-1-1 0,-1 0 0,1-1 0,0 0 0,0 0 0,-1-1 0,1 0 0,-1 0 0,0-1 0,1 1 0,-1-2 0,-14-1 0,7-1 160,0 0 1,0 2 0,0 0 0,0 0-1,0 1 1,-22 4 0,30-3-90,0 1 1,1 0-1,-1 0 1,1 1-1,0 0 0,0 0 1,0 0-1,0 0 1,1 1-1,-1 0 0,1 1 1,0-1-1,0 1 1,0 0-1,1 0 0,0 0 1,-4 7-1,-24 42 602,-37 86 0,51-100-355,4-20-317,14-20-2,-1 1-1,1-1 1,0 0 0,-1 1-1,0-1 1,1 0 0,-1 0 0,1 1-1,-1-1 1,1 0 0,-1 0 0,1 0-1,-1 0 1,0 0 0,1 0 0,-1 0-1,1 0 1,-1 0 0,0 0 0,1 0-1,-2 0 1,-1-2-9,1 1 0,-1-1 0,1 0 0,-1 0 0,1 0 0,-1 0 0,1-1 0,0 1 0,-3-5 0,4 5 6,0 0-1,-1-1 0,1 1 0,-1 0 0,0 0 0,0 0 0,0 0 0,0 1 0,0-1 0,0 0 0,0 1 1,0-1-1,-1 1 0,1 0 0,-1 0 0,1 0 0,-1 0 0,1 0 0,-1 1 0,1-1 0,-6 0 1,-8 6-10,0 1 0,1 0 1,-1 1-1,1 1 1,1 0-1,-15 11 0,-28 16-18,-46 14 32,-28 15 0,109-51 0,1 0 0,0 1 0,-32 30 0,48-39-7,1-1 0,-2 1 0,1-1 1,0 0-1,-1 0 0,0 0 0,0-1 1,0 1-1,0-2 0,-1 1 0,1-1 1,-1 0-1,1 0 0,-1-1 0,0 0 1,0 0-1,0 0 0,-11-1 1,-18 1 6,0 1 0,0 2 0,-52 13 0,75-13 0,1 1 0,0 0 0,0 1 0,0 0 0,1 1 0,0 1 0,0-1 0,1 2 0,0-1 0,-13 14 0,-7 13 0,-43 58 0,62-77 0,3-3 0,-2-1 0,-16 19 0,22-28 0,0 1 0,0-1 0,0 0 0,0 0 0,-1-1 0,1 1 0,-1-1 0,0 0 0,0 0 0,0 0 0,-8 1 0,-31 4-139,-89 1 0,81-13-30,46 4 147,1-1 1,-1 1 0,0 1-1,0-1 1,0 1-1,0 0 1,1 0 0,-1 1-1,0 0 1,0 0-1,1 0 1,-1 1 0,0 0-1,1 0 1,0 0-1,-1 0 1,1 1 0,0 0-1,0 0 1,-8 8 0,-12 13 21,2 2 0,2 0 0,-27 41 0,14-19 21,31-43-18,-1-1 0,0 1 0,0-1 0,0 0 0,-1 0 0,0-1 0,1 1 0,-1-1 0,0 0 0,-1 0 0,1-1 0,-7 3 0,-3-1 10,-1 0-1,-31 4 1,36-8-10,0 2 0,0-1 0,0 1 0,1 1 0,-1 0 0,1 1 0,0 0 0,0 0 0,-16 10 0,15-4-3,0 0 0,1 0 0,1 1 0,-1 1 0,2 0 0,0 0 0,-11 20 0,8-12 0,-1-1 0,-17 21 0,-3 0 37,18-22-7,0 0 0,-20 17 1,32-33-42,-1 0 0,1 0 1,-1 0-1,0-1 0,0 1 1,0-1-1,0 0 1,0 0-1,0 0 0,0 0 1,0 0-1,-1-1 0,1 1 1,0-1-1,0 0 1,-1 0-1,-3-1 0,-7-1-109,0 0-1,-26-9 1,29 7 77,1 1 0,-1 0 0,0 1 0,-14-1 0,12 4 47,0 0 0,0 0 0,0 1 1,0 1-1,1 0 0,0 1 0,-1 1 1,1-1-1,1 2 0,-1 0 0,1 0 1,0 1-1,0 0 0,-15 14 1,10-5 3,0 0 0,1 1 0,1 0 0,0 1 0,2 0 0,0 1 0,-15 32 0,8-9 13,-3-1 0,-2-1 1,-1-2-1,-31 37 0,54-73-11,0 0-1,0-1 0,0 1 1,0-1-1,0 1 0,0-1 1,-1 1-1,1-1 0,0 0 1,-1 0-1,1 0 1,-1-1-1,1 1 0,-1-1 1,0 1-1,1-1 0,-5 0 1,-51-6-62,14 0-1409,8 10-10037,19 0 12074</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0.838"/>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0 1742 10496,'44'-34'21,"-43"33"-25,0 0 0,0 1 0,0-1 0,-1 0 1,1 0-1,0 0 0,0 0 0,-1 0 0,1 0 0,0 0 0,-1 0 0,1 0 0,-1 0 0,1 0 1,-1-1-1,0 1 0,1 0 0,-1 0 0,0 0 0,0-1 0,0 1 0,0 0 0,0 0 0,0-1 1,0 1-1,-1 0 0,1 0 0,0 0 0,-1 0 0,1-1 0,0 1 0,-1 0 0,0 0 0,1 0 1,-1 0-1,0 0 0,-1-1 0,-5-17 109,4-13-99,1-1 0,2 0-1,1 0 1,1 0 0,8-33 0,-5 40-63,1 1 0,2 0 0,0 0 1,2 1-1,0 0 0,26-42 1,-31 58 57,0 0 1,1 1 0,0-1 0,10-8-1,-14 14-6,0 1 0,0-1 0,0 1-1,0-1 1,0 1 0,0 0 0,1 0-1,-1 0 1,0 0 0,1 0 0,-1 1-1,0-1 1,1 0 0,-1 1 0,1 0 0,-1 0-1,1 0 1,-1 0 0,1 0 0,-1 0-1,4 1 1,6 4 57,1-1-1,-1 1 1,12 8 0,-17-8 47,1-1 1,0 0-1,0-1 1,1 0-1,-1 0 1,1 0-1,14 1 1,-19-4-100,1-1 0,-1 0 0,0 0 0,0 0 0,0-1 0,0 1 0,0-1 0,-1 0 0,1 0 0,0-1 0,-1 1 0,0-1 0,1 1 0,-1-1 0,0 0 0,3-5 0,7-3 0,91-88 238,13-11-114,-112 107-118,1-1-1,-1 1 0,0 0 0,1 0 1,0 1-1,0 0 0,-1 0 0,1 0 1,0 0-1,1 1 0,-1 0 0,0 1 1,0-1-1,12 2 0,7 1 276,1 1 0,32 9 0,-26-5-179,-10-3-75,0-1 1,0 0-1,0-2 0,0 0 0,37-5 0,-45 2-40,-1-1 0,1 0 1,-1-1-1,0-1 0,0 0 0,-1-1 0,1 0 0,-1-1 0,0 0 0,14-12 1,43-38-152,-2-3 1,67-78-1,-131 134 162,106-110-285,-95 102 252,0 0 0,1 1 0,0 0 0,1 1 1,0 1-1,23-10 0,53-12-147,145-30 1,-219 56 122,0-1 0,0 0 0,0-1 0,-1-1 0,0 0 0,0-2 0,22-15 0,3-9-419,50-50 1,-92 84 475,5-5-55,0 0 0,1 0 0,-1 0 0,1 1 0,0 0 0,0 0 0,0 1 1,0-1-1,1 1 0,-1 1 0,1-1 0,0 1 0,0 0 0,0 1 0,0 0 1,0 0-1,10 0 0,-2 0-300,-1 0 0,0-2 0,1 1 0,-1-2 1,0 0-1,-1 0 0,1-1 0,-1-1 0,0 0 0,21-14 1,8-3-2375</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1.350"/>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 43 128,'0'0'0,"46"-28"0,-30 14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1.854"/>
    </inkml:context>
    <inkml:brush xml:id="br0">
      <inkml:brushProperty name="width" value="0.05" units="cm"/>
      <inkml:brushProperty name="height" value="0.05" units="cm"/>
    </inkml:brush>
  </inkml:definitions>
  <inkml:trace contextRef="#ctx0" brushRef="#br0">198 217 11264,'0'0'1152,"-3"1"-768,-1 3-273,0-1 0,-1 0 0,0-1 0,1 1 0,-1-1 0,0 0 0,0 0 0,0 0 1,0-1-1,0 0 0,0 0 0,-1 0 0,1-1 0,0 1 0,-1-1 0,1 0 0,0-1 1,-1 0-1,1 1 0,0-2 0,0 1 0,0 0 0,-6-4 0,6 3-105,0-1 0,0 0-1,1-1 1,-1 1 0,1-1-1,0 0 1,0 0 0,0 0-1,1-1 1,-1 0 0,1 1-1,0-1 1,0 0 0,1 0-1,-4-10 1,5 11-3,0-1-1,0 1 1,0-1 0,1 0 0,0 1 0,0-1-1,0 0 1,0 1 0,1-1 0,0 0 0,0 1-1,0-1 1,0 1 0,1-1 0,0 1 0,0 0-1,0 0 1,0-1 0,1 2 0,2-5 0,-1 3 41,0-1 1,1 1 0,-1 1 0,1-1 0,0 1-1,0-1 1,1 1 0,-1 1 0,1-1 0,0 1-1,0 0 1,0 1 0,0-1 0,9-1 0,-11 3-11,0 0 1,0 1-1,0 0 1,0 0-1,0 0 1,0 0-1,1 0 1,-1 1 0,0 0-1,0 0 1,0 0-1,-1 1 1,1-1-1,0 1 1,0 0-1,-1 0 1,1 0 0,-1 0-1,1 1 1,-1-1-1,0 1 1,0 0-1,0 0 1,2 3-1,3 5 221,0 0-1,-1 0 1,-1 0-1,0 1 0,0 0 1,-1 0-1,-1 0 0,0 1 1,-1 0-1,0 0 0,-1 0 1,2 21-1,-5-32-242,1-1 1,-1 0-1,1 0 1,-1 1-1,0-1 1,1 0-1,-1 0 0,0 0 1,0 0-1,0 0 1,0 0-1,0 0 1,0 0-1,0 0 0,0-1 1,0 1-1,0 0 1,-1 0-1,1-1 0,0 1 1,0-1-1,-1 0 1,1 1-1,0-1 1,-3 1-1,-41 5-231,36-5 8,-12 1-730,6-2-2896</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1.782"/>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17 0 9728,'0'0'0,"-17"49"-256,23-43 128,15-16-1792,-5 3 0,0 1-1280</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2.170"/>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141 401 9728,'-49'26'0,"-32"17"0,71-41 0,40-21 0,-11 5 0,7-4-128,-4 0 128,0 2-896,1 0 128,1-1-4608</inkml:trace>
  <inkml:trace contextRef="#ctx0" brushRef="#br0" timeOffset="1">774 1 10112,'-55'26'0,"-32"20"0,59-44 0,28-20 0,0 4 0,6 2-384,0 2 0,4 4-768,0 0 0</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2.584"/>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89 16 13568,'0'0'0,"59"-16"0,-71 26 0,-31 9-256,15-3 0,1 4-768,7-8 128,2 2-6784</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2.938"/>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108 92 13440,'24'-33'0,"23"-25"-128,-61 60 128,-35 38-6272,15-12-640,-5 9 6912,-3-3 0</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3.281"/>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442 1 11520,'0'0'0,"-45"71"640,9-33 0,-9 4-128,-3-3 128,-7-3-384,6-3 128,1-7-384,9-4 0,11-6-6912,6 4-640,6-3 7552,5-1 0</inkml:trace>
  <inkml:trace contextRef="#ctx0" brushRef="#br0" timeOffset="1">235 569 15104,'0'0'0,"-2"-33"256,18 17 0,17 0-128,11-8 0,13-4-1152,28-11 128,24-9-5760,17-25-512,-1 2 9344</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3.883"/>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0 1 12032,'0'0'0,"25"48"0,-17-42 128,-8-10 128,-10 8-896,4 2 0</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4.223"/>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39 209 12032,'39'-77'0,"21"-54"0,-78 135 0,-45 75-1408,35-41 128,0 0-4992</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4.628"/>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154 0 14336,'-51'81'0,"-34"56"0,67-120 0,34-66-896,-9 23 0,5-7-1024,-4 1 128,-2 0-3968</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5.027"/>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43 815 10240,'-13'32'0,"-11"20"-256,18-56 128,10-30-640,-2 4 0,2 1-4864</inkml:trace>
  <inkml:trace contextRef="#ctx0" brushRef="#br0" timeOffset="1">654 67 11392,'-39'16'0,"-22"12"-128,55-22 128,31-12-1536,-11 2 0</inkml:trace>
  <inkml:trace contextRef="#ctx0" brushRef="#br0" timeOffset="2">848 0 15104,'0'0'0,"-49"26"0,33-16 0,2-3-256,8-3 128</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5.479"/>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0 33 128,'21'-33'0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4.147"/>
    </inkml:context>
    <inkml:brush xml:id="br0">
      <inkml:brushProperty name="width" value="0.05" units="cm"/>
      <inkml:brushProperty name="height" value="0.05" units="cm"/>
    </inkml:brush>
  </inkml:definitions>
  <inkml:trace contextRef="#ctx0" brushRef="#br0">1 393 9600,'0'0'5760,"0"-3"-5398,16-105 1081,-12 75-1260,0 0 0,2 1 1,12-36-1,-17 62-177,1 0 1,1 0-1,-1 0 0,1 0 0,0 1 0,0-1 1,0 1-1,1 0 0,-1 0 0,2 0 1,-1 1-1,0-1 0,1 1 0,0 0 0,0 0 1,0 1-1,0 0 0,0-1 0,1 2 1,0-1-1,-1 1 0,1 0 0,8-2 0,-8 2-3,1 0 1,-1 0-1,1 1 0,-1 0 0,1 0 0,0 0 0,-1 1 0,1 0 0,0 1 0,-1-1 0,1 1 0,-1 0 0,1 1 0,-1 0 0,1 0 0,-1 0 0,0 1 0,0 0 0,0 0 0,0 0 0,-1 1 0,1 0 1,-1 0-1,0 0 0,0 1 0,-1 0 0,1 0 0,-1 0 0,0 0 0,0 1 0,-1-1 0,1 1 0,-1 0 0,2 8 0,2 3 42,0 1 1,-1-1-1,-1 2 0,-1-1 0,-1 0 0,2 24 1,-3 0 307,-7 71 1,4-97-377,3-22-900,5-13-3528</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5.945"/>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85 0 14080,'0'0'-128,"-46"45"-1664,30-25 256,8-8-384,-1 4 128,3 0-2560</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6.346"/>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488 0 13952,'-23'97'0,"-13"65"0,32-152 0,18-81 0,-8 39 0,4 0-384,-8 18 0,2 12-896,-4 18 0</inkml:trace>
  <inkml:trace contextRef="#ctx0" brushRef="#br0" timeOffset="1">287 857 12160,'0'0'0,"-48"59"0,22-31 0,-3 5 0,-9 5 0,-5 8-384,11-3 0,8-1-1024,1-7 128,-1 1-4480</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6.673"/>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375 47 10240,'0'0'0,"-16"-46"256,-10 72 0,-13 28 128,-3 5 128,-3 10-128,3-15 0,1-1-256,3-5 128,6 1-256,9-7 128,7-3-384,8-9 128,2-2-8832</inkml:trace>
  <inkml:trace contextRef="#ctx0" brushRef="#br0" timeOffset="1">582 401 12800,'0'0'0,"-53"22"0,53-12 0,16-4-128,6 4 0,11-2-768,15 2 128,1 1-6784</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8.875"/>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0 124 13952,'0'0'0,"33"-57"-2816,-11 25 1408,2-3-5120</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9.257"/>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589 1 11136,'0'0'0,"-44"8"-1024,19 24 0,7 17-1280,2-3 0,0-2 0</inkml:trace>
  <inkml:trace contextRef="#ctx0" brushRef="#br0" timeOffset="1">2 940 12544,'0'0'0,"77"-60"-384,-83 60 0,-28 22-1792,13-20 128,3 2-2688</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19:19.659"/>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142 267 12416,'-47'29'0,"-34"15"-128,67-44 0,34-24-1024,-8-1 128,11 1 256,1 4 0,-2 0-4992</inkml:trace>
  <inkml:trace contextRef="#ctx0" brushRef="#br0" timeOffset="1">168 124 15232,'0'0'768,"65"-63"-1408,-1 2-10368</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0:10.804"/>
    </inkml:context>
    <inkml:brush xml:id="br0">
      <inkml:brushProperty name="width" value="0.1" units="cm"/>
      <inkml:brushProperty name="height" value="0.2" units="cm"/>
      <inkml:brushProperty name="color" value="#0069AF"/>
      <inkml:brushProperty name="tip" value="rectangle"/>
      <inkml:brushProperty name="rasterOp" value="maskPen"/>
    </inkml:brush>
  </inkml:definitions>
  <inkml:trace contextRef="#ctx0" brushRef="#br0">2144 14 128,'-1'0'0,"-111"31"2441,98-25-2037,0 0 0,1 1-1,0 0 1,0 1 0,-17 14 0,11-9-344,0 0 1,-2-1-1,-36 16 0,37-19 104,6-1-54,1 0 0,0 1 0,-22 19 1,-11 9 67,2-9 85,-64 47 1031,92-64-721,9-6 355,21-11-210,6-5-683,0 0 0,-1-2 0,33-28 1,-34 26-26,0 1 0,1 1 0,1 0 1,27-13-1,4 5 3,96-47 166,-95 45 349,-33 15-228,-31 14-168,-136 69 188,-165 113 0,-115 75 740,265-167-840,138-81-221,-13 9 8,-2-2 1,-58 24-1,84-40 28,26-9-1,27-10 4,36-23-38,117-40 0,-157 66 0,18-6 0,55-24 0,-68 22-12,19-7-81,-2-3 0,0-2 0,59-43 0,16-16 93,-127 85-12,2-1-113,-10 8-60,-11 12 16,-2 2 154,-1-1 1,-1 0-1,0-2 1,-24 15-1,-86 44-52,70-42 58,0-1 105,-2-2 0,0-4 0,-88 24 0,43-10-91,0-1-32,93-36 36,9-5-3,16-13 2,32-21-31,822-492-1726,-754 475 1536,2 5-1,151-45 1,-237 88 170,-98 30-66,-105 53-1,156-68 116,-57 29 176,-98 66 0,-59 61-299,75-51 105,47-41-2026,-222 106 1,315-171 1580,25-12-43,30-12 348,22-8 577,-2-2 0,73-44 0,-33 16 177,-10 10-353,-33 18 934,0-3-1,88-64 1,-134 87-1172,4-4-8,1 1 0,0 0-1,29-16 1,-43 26-3,0 1 1,0-1-1,0 0 0,0 0 1,0 0-1,0 1 1,0-1-1,0 0 1,0 0-1,0 0 0,0 0 1,0 1-1,0-1 1,0 0-1,0 0 1,0 0-1,0 0 1,0 1-1,1-1 0,-1 0 1,0 0-1,0 0 1,0 0-1,0 1 1,0-1-1,0 0 1,0 0-1,1 0 0,-1 0 1,0 0-1,0 0 1,0 0-1,0 0 1,1 1-1,-1-1 0,0 0 1,0 0-1,0 0 1,0 0-1,1 0 1,-1 0-1,0 0 1,0 0-1,0 0 0,0 0 1,1 0-1,-1 0 1,0 0-1,0 0 1,0 0-1,1 0 0,-1 0 1,0-1-1,0 1 1,0 0-1,0 0 1,0 0-1,1 0 1,-1 0-1,0 0 0,0 0 1,0 0-1,0-1 1,0 1-1,1 0 1,-8 11 85,7-10-73,-22 29-3,-2 0 1,-1-1 0,0-2-1,-3-1 1,0-1 0,-1-1-1,-48 30 1,-27 6 9,-114 49 0,96-51-17,-742 442 18,851-492 12,8-4-8,1 0 0,-1-1 0,0 0-1,-1 0 1,1 0 0,-1-1 0,1 1-1,-12 2 1,39-27 82,66-48-108,170-102 0,-138 98-19,16-5-34,256-105 0,-101 52 77,-255 114-2,-1-2 1,-1-2-1,48-39 0,-110 97-234,5-15 249,-1-1 0,-1-1 1,0-1-1,-2-1 0,-37 18 0,-154 57-26,80-37-109,-86 49 46,-55 23-43,249-113 70,23-10 13,0-1 0,0 0 0,-1 0 1,1 0-1,-1-1 0,0 0 0,-14 2 1,58-36 12,110-54 92,-65 41-56,170-81-222,-22 13 244,-183 84 40,71-59 1,12-7-424,-152 125 90,2-9 179,-2-1 1,-1-2-1,-50 32 1,-91 36-134,105-55 195,-525 261-28,506-251-49,2 3 0,-142 108 0,179-120 51,22-19 105,0 2 0,1 0 0,-19 22 0,24-24-85,10-15-22,8-10-41,6-3 10,0 0 0,0 1 0,2 0-1,0 1 1,28-20 0,-10 7-12,403-273-215,-296 211 197,292-204-56,119-75-21,-522 349 61,-22 13 109,-15 11 79,-337 199-430,43-26 170,111-62-453,59-47-4639,119-63 5066,-1 0 1,0-2 0,0 1 0,-29 4-1,44-10 195,0 0 0,0 0 0,0 0 0,0 0 0,0 0 0,-1 0 0,1 0 0,0 0 0,0 0 0,0 0 0,0 0 0,0 0 0,0 0 0,0 0 0,0 0 0,-1 0-1,1 0 1,0 0 0,0 0 0,0 0 0,0-1 0,0 1 0,0 0 0,0 0 0,0 0 0,0 0 0,0 0 0,0 0 0,0 0 0,0 0 0,0 0 0,0-1 0,0 1 0,0 0 0,0 0 0,0 0-1,0 0 1,0 0 0,0 0 0,0 0 0,0 0 0,0-1 0,0 1 0,0 0 0,0 0 0,0 0 0,0 0 0,0 0 0,0 0 0,0 0 0,0 0 0,0-1 0,0 1 0,0 0 0,0 0 0,0 0-1,0 0 1,0 0 0,1 0 0,-1 0 0,0 0 0,0 0 0,0 0 0,0 0 0,0 0 0,0 0 0,11-13-49,12-10-17,88-66-166,-69 57-833</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0:16.76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11095 1 8704,'0'7'170,"0"-5"-142,-1 60 535,0-57-542,1 1 1,-1 0 0,-1-1 0,1 1 0,-1-1 0,0 1 0,0-1 0,-1 0 0,0 0 0,-3 5 0,-36 42 462,-1-3-1,-63 55 1,74-77-236,-2-1 0,-1-2 0,-72 36 1,-125 42 104,113-53-78,-445 212 365,415-194-320,-224 137 0,346-186-179,19-12-42,-1 0 1,0 0 0,0-1 0,-13 5 0,22-10-97,-1 0 0,1 0 0,-1 0-1,1 0 1,-1 0 0,1 0 0,-1-1 0,1 1-1,-1 0 1,1 0 0,0-1 0,-1 1 0,1 0-1,-1 0 1,1-1 0,0 1 0,-1 0 0,1-1 0,0 1-1,-1-1 1,1 1 0,0 0 0,0-1 0,-1 1-1,1-1 1,0 1 0,0-1 0,0 1 0,0-1-1,-1 1 1,1-1 0,0 1 0,0-1 0,0 1-1,0-1 1,0 1 0,0-1 0,0 1 0,1-1-1,-1 1 1,0 0 0,0-1 0,0 1 0,1-1-1,1-25 43,3 8-36,0 1 0,1-1 0,1 1 0,1 0-1,0 0 1,1 1 0,1 0 0,0 1 0,1 0 0,1 0 0,0 1 0,26-22 0,7-1-12,2 1 0,87-51 0,138-56-4,-162 89-114,8-4-161,134-73-332,-203 101 470,76-32 0,-98 51 99,0 1 0,1 2 0,0 1 0,51-7 1,-54 9 21,-19 4 9,-1 0 0,1 0 0,-1 0 0,1 0 0,9 1 0,-15 0 13,1 1 1,-1-1-1,1 0 1,-1 0-1,1 0 1,-1 0-1,0 1 1,1-1-1,-1 0 1,1 0-1,-1 0 1,0 1-1,1-1 0,-1 0 1,0 1-1,1-1 1,-1 0-1,0 1 1,1-1-1,-1 1 1,0-1-1,0 0 1,0 1-1,1-1 1,-1 1-1,0-1 1,0 1-1,0-1 0,0 1 1,0-1-1,0 0 1,0 1-1,0-1 1,0 1-1,0-1 1,0 1-1,0-1 1,0 1-1,0-1 1,0 1-1,0-1 1,-1 0-1,1 1 0,0-1 1,0 1-1,-1-1 1,1 1-1,0-1 1,-1 1-1,-17 23 7,-14 6-26,-2-1 1,-2-2 0,0-1 0,-70 36-1,-173 66-120,167-80 121,-35 15 19,-297 142 0,317-136 0,-351 179-10,392-210-14,-2-4-1,-1-3 1,-158 32 0,188-56-223,-1-2 0,-101-6 0,58-1-5817,93-1 5704,17-3-16,20-6-40,-11 9 433,0 0-1,0 1 1,0 1 0,0 1-1,0 0 1,1 1 0,19 4-1,-5 2 61,0 2-1,50 20 1,-7 0 712,-73-28-727,0-1 0,0 1 0,0 0 0,0-1 1,1 1-1,-1 0 0,0 0 0,0 0 0,0 0 0,-1 0 0,1 0 0,0 0 1,0 0-1,0 0 0,-1 0 0,1 1 0,-1-1 0,1 0 0,-1 0 1,1 1-1,-1-1 0,0 0 0,0 1 0,1-1 0,-1 0 0,0 1 1,0-1-1,0 0 0,0 1 0,-1-1 0,1 0 0,0 1 0,-1-1 1,1 0-1,0 0 0,-1 1 0,0-1 0,1 0 0,-1 0 0,-1 2 1,-1 3 27,-1 0 0,1-1 0,-1 1 0,0-1 0,0 0 0,-10 8 0,5-7-15,-1 0 0,0 0-1,-1-1 1,0 0 0,-17 5-1,-9 4 246,-41 17 427,-2-4-1,-140 28 0,-174 5-510,225-36-159,-184 16 81,-327 8 759,406-27-641,83-9-61,89-5-23,0-5 0,-1-4 0,-155-25 0,183 15 87,-406-73 743,375 67-904,-129-6-1,-109 14 205,171 7-261,-159 9-61,74 1 0,23-12 107,-131 3 170,311 1-224,-1-3 0,1-2-1,-91-22 1,-4 0-8,11 1-45,76 14 0,-99-9 0,115 19 5,-69-3 57,-167-30-1,157 8-61,-1 6 0,-238-10 0,187 29-25,69-1-9,-1 5 0,-111 15-1,207-13 6,1 0-1,-1 1 1,-15 7-1,15-6 20,8-3 10,128-15-142,227 4 0,-112 7 42,-134-1 75,0 5-1,0 4 1,0 4-1,198 48 0,303 67 26,-301-70 0,-154-30 0,237 10 0,150-41 0,264 0-106,-128 12-1067,472-104-747,-1143 98 1920,248-28-111,153-13-13,13 22-2185,3 11-7328,-216 4 10170</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0:39.59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101 325 128,'0'0'7573,"8"1"-7210,84 8 954,122-6 0,100-22-730,-299 18-537,-4 0-29,1 0-1,-1-1 1,19-5 0,-28 7-10,1-1 1,-1 0-1,1 0 1,-1 0-1,0 0 0,0-1 1,1 1-1,-1-1 1,0 1-1,0-1 0,-1 0 1,1 0-1,0 0 1,-1 0-1,1 0 0,-1 0 1,1 0-1,-1 0 1,0-1-1,0 1 1,1-4-1,-1 5 14,-1 0 1,0 0-1,1 0 0,-1 0 0,0-1 1,0 1-1,0 0 0,0 0 1,0 0-1,0 0 0,0 0 1,0-1-1,0 1 0,-1 0 0,1 0 1,0 0-1,-1 0 0,1 0 1,-1 0-1,0-1 0,0 0-11,-1 1 0,1 0 0,-1 0 0,1 0 0,-1 0-1,1 0 1,-1 0 0,1 1 0,-1-1 0,0 1 0,0-1 0,1 1-1,-4-1 1,-52-8-7,0 3 0,-108 2-1,-9 0 17,-122-2 472,223 6 141,77-1-605,-1 1 0,1-1 0,-1 0 0,0 0-1,1 0 1,-1-1 0,5-2 0,13-5-1,13 0 9,0 2 0,0 1 0,65-1 1,109 12 225,-122-1-167,91-6 1,-157 0-71,-1 0 0,0-1 1,0-1-1,0-1 1,0-1-1,-1 0 1,0-1-1,22-12 1,-10 6 95,-24 11-34,-22 6-48,-345 80-42,277-64 0,1 3 0,2 4 0,-104 49 0,169-69 20,9-3 9,-1 0 1,1 0-1,-1-1 1,0 0-1,0-1 1,0 0-1,-9 2 129,27-9 119,169-40 62,-46 14-187,50-16-24,277-35 0,-355 70-133,187-25-38,-230 26 23,-1-3 1,97-36-1,-101 26-151,-57 24 170,0 0-1,0 0 1,0 1 0,0-1-1,0 0 1,0 0-1,0 0 1,0 0 0,0 0-1,0 0 1,0 0 0,0 0-1,0 0 1,0 0-1,0 0 1,0 1 0,0-1-1,0 0 1,0 0-1,0 0 1,0 0 0,0 0-1,1 0 1,-1 0 0,0 0-1,0 0 1,0 0-1,0 0 1,0 0 0,0 0-1,0 0 1,0 0-1,0 1 1,0-1 0,0 0-1,0 0 1,0 0-1,1 0 1,-1 0 0,0 0-1,0 0 1,0 0 0,0 0-1,0 0 1,0 0-1,0 0 1,0 0 0,0 0-1,1 0 1,-8 6-36,-22 15 16,-1-2 0,-1-1 1,-47 20-1,-106 33-115,67-29 99,11-1 37,-163 69 0,244-99-39,-36 11 0,37-15 10</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0:48.392"/>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517 285 11264,'0'0'384,"-2"6"-43,-9 33-75,5-15-99,-2 1 1,-10 23-1,18-47-173,-1 0 1,1 0-1,-1 0 1,0 0-1,0 0 1,0 0-1,1 0 0,-1 0 1,0-1-1,0 1 1,0 0-1,0-1 1,0 1-1,0 0 0,-1-1 1,1 1-1,0-1 1,0 0-1,0 1 1,0-1-1,-1 0 0,1 0 1,0 0-1,0 0 1,0 0-1,-1 0 1,1 0-1,0 0 0,-3-1 1,-40-15-289,16 5 179,-71-11 50,68 17 55,0-2-1,0-1 1,1-1-1,1-1 1,-43-21-1,56 20 182,-8-4-516,24 15 342,0 0-1,0 0 1,0-1 0,0 1-1,0 0 1,0 0 0,0 0-1,0 0 1,0 0 0,-1 0-1,1 0 1,0 0 0,0 0-1,0 0 1,0 0 0,0 0-1,0 0 1,0 0 0,0 0-1,0 0 1,0 0 0,0 0 0,-1 0-1,1 0 1,0 0 0,0 0-1,0 0 1,0 0 0,0 0-1,0 0 1,0 0 0,0 0-1,0 0 1,0 0 0,0 0-1,-1 0 1,1 0 0,0 0-1,0 0 1,0 1 0,0-1-1,0 0 1,0 0 0,0 0-1,0 0 1,0 0 0,0 0-1,0 0 1,0 0 0,0 0 0,0 0-1,0 0 1,0 0 0,0 1-1,0-1 1,0 0 0,0 0-1,0 0 1,0 0 0,0 0-1,0 0 1,0 0 0,0 0-1,0 0 1,0 0 0,0 1-1,8 12-111,0-3 96,0-1 0,1-1-1,-1 0 1,1 0 0,1 0 0,0-1-1,0-1 1,11 6 0,90 37 169,-110-49-148,21 6 49,17 9 6,-37-15-56,-1 1 0,0 0 0,1 0 0,-1 0-1,0 0 1,0 0 0,0 0 0,0 0 0,0 1-1,0-1 1,0 0 0,0 0 0,-1 1 0,1-1-1,0 1 1,-1-1 0,1 1 0,-1-1 0,1 1-1,-1-1 1,0 1 0,0-1 0,0 3 0,0-4 1,0 0 0,0 1 0,0-1 0,-1 0 1,1 1-1,0-1 0,0 0 0,-1 1 0,1-1 0,0 0 1,-1 1-1,1-1 0,0 0 0,-1 0 0,1 0 1,0 1-1,-1-1 0,1 0 0,0 0 0,-1 0 0,1 0 1,-1 0-1,1 0 0,0 0 0,-1 1 0,1-1 1,-1 0-1,1 0 0,-1-1 0,1 1 0,0 0 0,-1 0 1,1 0-1,0 0 0,-1 0 0,1 0 0,-1 0 1,1-1-1,0 1 0,-1 0 0,1 0 0,0-1 0,-1 1 1,-18-9 157,13 4-102,-1 1 18,0 0 1,1 0-1,0-1 1,0 0-1,0 0 1,1-1-1,0 1 1,-9-14-1,14 19-71,0-1 0,0 1 0,0-1 0,0 1-1,1-1 1,-1 1 0,0-1 0,0 1 0,0-1-1,1 1 1,-1 0 0,0-1 0,1 1 0,-1-1-1,0 1 1,1 0 0,-1-1 0,1 1 0,-1 0 0,0-1-1,1 1 1,-1 0 0,1 0 0,-1 0 0,1-1-1,-1 1 1,2 0 0,13-6 31,-1 5-19,1 1 0,-1 0 0,1 1 0,-1 0 0,23 5 0,0 0-12,12 2 130,0 1 0,51 18 0,-67-17-142,0-2 1,1-1-1,-1-2 1,48 2-1,-64-6-364,0-2 0,0 0-1,0-1 1,0-1 0,0 0-1,-1-2 1,0 0 0,0 0-1,0-1 1,26-15 0,-28 12 309,-1 1 1,0-2 0,0 0-1,-1-1 1,0 0 0,-1-1-1,12-14 1,-23 25 128,1 0 1,-1 0-1,1 0 1,0 0-1,-1 0 0,1 0 1,0 1-1,0-1 0,-1 0 1,1 1-1,0-1 0,0 0 1,0 1-1,0-1 0,0 1 1,0-1-1,0 1 1,0 0-1,0 0 0,0-1 1,0 1-1,0 0 0,0 0 1,0 0-1,1 0 0,-1 0 1,0 0-1,1 1 1,2 0 61,-1 1 0,0-1 0,0 1 0,-1 0 1,1 0-1,0 1 0,3 3 0,11 9 63,86 54 336,-60-41-355,43 34 0,-83-59-174,1 0 1,0 0-1,-1-1 0,1 1 0,0-1 1,1 0-1,-1 0 0,0 0 0,0-1 0,1 0 1,-1 0-1,1 0 0,-1 0 0,1-1 1,0 1-1,-1-1 0,1-1 0,-1 1 0,1 0 1,0-1-1,-1 0 0,1 0 0,-1-1 1,0 1-1,1-1 0,4-2 0,4-4-26,0 0-1,-1 0 1,-1-1-1,1 0 1,-1-1-1,16-20 1,-17 19 10,-1 1 1,2 0-1,-1 0 1,2 1-1,-1 0 0,24-12 1,-27 17 31,0 1 1,1 0-1,0 0 1,-1 1-1,1 0 1,0 1-1,0 0 1,0 0-1,0 1 1,0 0-1,-1 1 1,12 1-1,-20-2-14,72 10 9,89 2 1,-154-11-11,-1-1 0,1 1 0,-1 0 0,1 1 0,-1 0 0,1 0 1,-1 0-1,0 1 0,0 0 0,9 5 0,5 6 82,30 26 0,-12-9 9,-19-15-91,-16-12 2,1 0 1,1-1 0,-1 1-1,0-1 1,1 0 0,0-1-1,6 4 1,-4-3 16,0-1 0,0 1 0,0-1 0,0-1 0,0 1 0,0-1 1,0 0-1,1-1 0,-1 0 0,0 0 0,1-1 0,-1 1 0,0-2 0,0 1 0,0-1 0,0 0 0,0 0 1,12-7-1,-10 5-19,0-1 0,0 2 0,1-1 0,0 1 0,14-3 0,-19 6 0,-1 0 0,0 0 0,0 0 0,0 0 0,1 1 0,-1-1 0,0 1 0,0 0 0,0 1 0,0-1 0,0 1 0,-1 0 0,1 0 0,0 0 0,-1 0 0,5 4 0,9 9 0,0 1 0,-1 1 0,-1 1 0,0 0 0,-1 1 0,-2 0 0,14 27 0,0-3 0,-24-38-1,1-1 0,0 0 0,0 0 1,1-1-1,-1 1 0,6 4 0,-8-7 2,0-1 0,0 1 0,0 0-1,0-1 1,0 1 0,0-1 0,0 1-1,0-1 1,0 1 0,0-1 0,0 0-1,1 1 1,-1-1 0,0 0 0,0 0-1,0 0 1,0 0 0,0 0 0,1 0-1,-1 0 1,0-1 0,0 1 0,0 0 0,0 0-1,0-1 1,0 1 0,0-1 0,0 1-1,0-1 1,0 0 0,0 1 0,0-1-1,0 0 1,1 0 0,5-9 10,0 0-1,0 0 1,-1 0-1,-1-1 1,1 0-1,-2 0 1,1-1-1,-2 1 1,5-24 0,-5 22 1,0-1 0,1 0 0,1 1-1,0 0 1,1 0 0,0 0 0,1 1 0,9-12 0,-9 14-7,1 1-1,1 1 1,0-1-1,0 1 0,15-10 1,-21 16-5,0 0-1,0 1 1,1-1 0,-1 1 0,1 0 0,-1-1-1,1 2 1,-1-1 0,1 0 0,0 1-1,-1 0 1,1-1 0,0 2 0,-1-1-1,1 0 1,-1 1 0,1-1 0,0 1 0,-1 0-1,1 0 1,-1 1 0,7 2 0,14 11 21,30 22 0,-40-26-9,1 0 0,0-1 1,1-1-1,0 0 0,1-1 0,23 8 1,-35-16-13,0 1 0,0 0 0,0-1 0,0 0 0,0 0 0,0-1 0,0 1 0,0-1 0,0 0 0,0-1 0,-1 1 0,7-3 0,56-31 0,-46 23 0,-1 1 0,1 0 0,0 1 0,1 1 0,33-9 0,-47 16 0,0 1 0,0 0 0,0 0 0,0 1 0,0-1 0,0 2 0,0-1 0,0 1 0,0 1 0,0-1 0,0 1 0,-1 1 0,1-1 0,-1 1 0,1 1 0,10 6 0,-1 2 0,-1 0 0,19 20 0,-24-22 0,0 0 0,1 0 0,0-1 0,0 0 0,19 9 0,-29-17-7,-1-1 0,1 1 0,-1-1 0,0 0 0,1 1 0,-1-1 1,1 0-1,-1 0 0,1 0 0,-1 0 0,1 0 0,-1 0 0,1 0 1,-1 0-1,1-1 0,-1 1 0,1 0 0,-1-1 0,1 0 0,-1 1 1,0-1-1,2-1 0,23-23-193,-24 23 195,80-113-76,-18 23-222,-61 88 287,0 0 0,1 0 0,-1 0 0,1 1 1,-1-1-1,1 1 0,0 0 0,0 0 0,0 0 0,1 1 0,-1 0 0,1 0 1,-1 0-1,1 0 0,0 0 0,5 0 0,-3 1 19,-1 1 0,1 0-1,-1 1 1,1-1 0,-1 1-1,0 1 1,1-1 0,-1 1-1,0 0 1,0 0 0,0 1 0,6 3-1,-1 1 50,1 1 0,-1 1-1,-1 0 1,0 0-1,0 1 1,-1 0 0,0 1-1,12 19 1,23 25 81,-30-41-133,0 1 0,0-2 0,1 0 0,1-1 0,24 14 0,-39-25 2,1 0 0,0 0 1,-1 0-1,1-1 1,0 1-1,0-1 1,0 1-1,0-1 1,-1 0-1,1 0 1,0 0-1,0 0 0,0 0 1,0 0-1,0 0 1,0-1-1,-1 1 1,1-1-1,0 1 1,0-1-1,0 0 0,-1 0 1,1 0-1,-1 0 1,1 0-1,0 0 1,1-1-1,3-5 23,1 1-1,-1-1 0,0 0 1,7-13-1,5-4 20,-4 6-41,1 1 0,1 1 0,0 0 0,32-23-1,-41 35 5,0-1 1,1 1-1,0 1 0,0-1 0,0 2 0,0-1 0,1 1 0,-1 0 0,0 0 1,1 1-1,0 1 0,-1-1 0,1 1 0,-1 1 0,16 2 0,-7 0-5,-1 1 0,1 1 1,-1 1-1,0 0 0,0 1 0,19 12 0,83 63 200,-82-55 74,71 42-1,-102-66-262,0-1 0,0 0 0,0 0 0,1 0 0,-1-1 0,0 1-1,1-1 1,-1 0 0,1-1 0,-1 0 0,8 0 0,-4-1 4,0-1 1,-1 0-1,1 0 1,-1-1 0,1 0-1,10-6 1,13-5-18,50-13 0,-29 10 0,-43 14 0,1 1 0,-1 0 0,1 0 0,-1 1 0,1 0 0,0 1 0,0 0 0,15 3 0,9 3 0,42 14 0,-45-11 0,50 8 0,-45-13 0,1-1 0,0-2 0,63-7 0,-90 4 5,-1 0 0,0-1 0,0 0 0,0-1 0,0 0 0,-1-1 0,0 0 1,0 0-1,0-1 0,0 0 0,-1 0 0,0-1 0,7-8 0,11-14 38,-2 0 0,28-44 0,-29 39-15,38-44 0,-47 63-29,0 1 0,1 0 0,0 0 0,1 2 0,20-13 0,-31 22 2,-1 1 0,1-1 0,0 1 0,-1 0 0,1 1 0,0-1 0,0 1 0,0 0 0,0 0 0,0 1 0,0 0 0,0-1 0,1 2 0,-1-1 0,0 0 0,0 1 0,0 0 0,0 0 0,0 1 0,0 0 0,-1-1 0,1 2 0,0-1 0,-1 0 0,0 1 0,6 4 0,45 45 98,-5-4 165,18 16 54,-50-45-211,0-1 0,41 29 1,-59-46-108,6 3-15,1 1 0,0-1 1,0 0-1,0 0 1,1-1-1,14 5 1,-19-8 8,0 0 1,-1 0-1,1 0 1,0 0-1,0 0 1,-1-1-1,1 1 1,0-1-1,0 0 0,-1 0 1,1 0-1,-1 0 1,1 0-1,-1-1 1,1 1-1,-1-1 1,0 1-1,0-1 1,1 0-1,-1 0 0,-1 0 1,1 0-1,3-5 1,7-9-39,0-1 0,11-24 0,-13 24-3,0 0 1,18-22-1,-24 33 25,1 1 0,1 0 0,-1 0 1,1 1-1,-1-1 0,1 1 0,1 0 0,-1 1 1,0-1-1,11-3 0,-9 5 13,0 0 0,1 0-1,-1 0 1,0 1 0,1 0 0,-1 1 0,0 0 0,1 0 0,-1 1-1,1 0 1,-1 0 0,0 1 0,0 0 0,9 3 0,7 6 8,1 0 1,-2 2-1,25 16 0,-18-9-10,34 14-1,-55-30-5,1 0 0,0 0 0,0-1 0,0 0 0,0-1 0,0 0 0,20 0 0,-26-2 7,-1 0 1,0 0-1,0-1 0,0 0 1,1 1-1,-1-1 0,0 0 0,0 0 1,0-1-1,0 1 0,-1-1 0,1 1 1,0-1-1,-1 0 0,1 0 0,-1 0 1,1-1-1,-1 1 0,2-3 0,4-6-26,-2 1 0,1-1 0,8-20 0,1-1-9,-10 21 26,0 2 0,0-1 0,1 1 0,1 0 0,-1 0 0,1 1 0,1 0 0,0 0 0,0 1 0,0 0 0,15-8 0,-16 12 20,-1-1 0,1 2 0,0-1 0,0 1-1,-1 0 1,1 1 0,1-1 0,-1 2 0,0-1-1,0 1 1,0 0 0,0 1 0,0 0 0,0 1-1,0-1 1,0 1 0,11 5 0,21 10 188,-1 2 1,47 31 0,-50-27-3,1-3 0,61 26 1,-90-43-266,1 0 0,-1-1 0,1 0 0,0 0 0,0-1 0,0 0 0,0 0 1,0-1-1,16-2 0,-20 1 9,1-1 1,0 1-1,-1-1 0,1 0 1,-1-1-1,0 1 0,0-1 1,0 0-1,0 0 0,0-1 1,0 0-1,-1 1 0,0-1 1,0-1-1,7-8 0,-3 0-97,0 0 0,-1 0 0,0-1 0,-1 0 0,4-17-1,16-33-158,-24 61 333,-1 0 1,1 0 0,0 0 0,-1 0 0,2 0 0,-1 1 0,0-1-1,0 1 1,1 0 0,-1-1 0,1 1 0,0 0 0,-1 1-1,1-1 1,0 0 0,0 1 0,0-1 0,0 1 0,1 0-1,-1 0 1,0 0 0,0 1 0,1-1 0,-1 1 0,1 0 0,-1 0-1,0 0 1,1 0 0,3 1 0,10 3 74,-1 0 0,-1 1 0,1 1 1,28 14-1,6 3 4,-18-12-68,-10-2 51,0-1 0,0-1 0,1-1 0,40 5 0,-57-11-59,-1 1-1,1-1 1,0-1-1,-1 1 0,1-1 1,-1 0-1,1 0 1,-1 0-1,0-1 0,1 0 1,-1 0-1,0 0 1,0-1-1,0 0 0,-1 0 1,1 0-1,-1 0 0,1-1 1,-1 0-1,0 1 1,0-2-1,-1 1 0,1 0 1,-1-1-1,4-6 1,-4 5-8,1 0 1,-1 0-1,-1 0 1,1-1-1,-1 1 1,0-1-1,0 1 1,1-10 0,-3 14-2,0 0 1,-1 0 0,1 0 0,0 0 0,0 1 0,-1-1 0,1 0 0,-1 0 0,0 0 0,0 0 0,1 0-1,-1 1 1,0-1 0,0 0 0,-1 1 0,1-1 0,0 1 0,-1-1 0,1 1 0,0-1 0,-1 1 0,0 0-1,1 0 1,-1 0 0,0 0 0,1 0 0,-1 0 0,0 1 0,0-1 0,0 0 0,0 1 0,-3-1 0,-6-1 53,0 0 0,0 1 1,0 1-1,0-1 0,0 2 0,0 0 1,0 0-1,0 1 0,0 0 1,0 1-1,-11 4 0,1 1 108,0 1-1,1 0 1,0 2-1,-28 19 1,-27 29 284,3 3 0,-96 106 0,56-40-137,73-79-69,-3-1 1,-2-3-1,-94 76 0,134-118-230,-11 8 19,0-1-1,-30 15 1,40-23-30,0 0 1,0 0 0,-1-1 0,1 1-1,0-1 1,-1-1 0,1 1-1,-1-1 1,1 1 0,-1-2 0,1 1-1,-1 0 1,-8-3 0,-16-4 58,22 6-40,0 0-1,1-1 0,-1 0 1,1-1-1,-1 1 0,1-1 1,0-1-1,-11-6 0,5 0-16,-10-7 43,-1 0 0,-34-17-1,50 30-36,-1 0 0,1 1 0,-1 0 0,1 0 0,-1 1 0,0 0 0,0 0 0,0 1 0,0 1 0,0 0 0,-1 0-1,-9 1 1,-8 6-9,0 1 0,0 1 0,1 2 0,1 0 0,-26 16 0,-2 0 0,-28 17 0,-128 93 0,140-89 0,30-20 0,20-13 0,-1-2 0,0 0 0,-1-1 0,-31 13 0,12-13 6,-69 14-1,67-18-32,-53 18 1,76-20-456,31-14 16,5-3 70,36-25-519,-22 13-2108,1 2 0,69-34 0,-63 40 848,53-13 0,45-1 1235,-61 17 65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5.077"/>
    </inkml:context>
    <inkml:brush xml:id="br0">
      <inkml:brushProperty name="width" value="0.05" units="cm"/>
      <inkml:brushProperty name="height" value="0.05" units="cm"/>
    </inkml:brush>
  </inkml:definitions>
  <inkml:trace contextRef="#ctx0" brushRef="#br0">247 292 9728,'0'0'2560,"-2"1"-2176,-9 3-169,0-1 0,0 0 0,0 0 0,0-1 0,0-1 0,0 0 1,0-1-1,-1 0 0,1 0 0,0-1 0,-17-4 0,22 4-140,0-1 1,0 0-1,0 0 0,1 0 0,-1-1 0,1 0 0,-1 0 0,1 0 0,0-1 0,-6-5 0,8 6-48,0 0 0,1 0-1,-1 0 1,1-1 0,0 1-1,0-1 1,0 0 0,0 1-1,1-1 1,0 0 0,-1 0-1,1 0 1,1 0 0,-1 0-1,1 0 1,-1-8 0,2 4-3,0 0 0,0 0 0,1 0 0,0 0 1,0 0-1,1 0 0,0 0 0,0 1 0,1-1 0,0 1 0,1 0 1,-1 0-1,1 1 0,0 0 0,1-1 0,0 1 0,8-6 0,-6 5 8,0 1-1,1-1 1,-1 1-1,2 1 1,-1 0-1,0 0 0,1 1 1,0 0-1,0 1 1,0 0-1,1 0 1,-1 1-1,12 0 0,-19 1-6,1 2-1,0-1 0,-1 0 0,1 1 0,-1-1 0,1 1 0,-1 0 0,1 0 1,-1 0-1,0 1 0,1-1 0,-1 1 0,0 0 0,0 0 0,0 0 0,0 0 1,3 3-1,-2 0 34,0 0 0,0 0 1,0 0-1,-1 1 0,0-1 1,0 1-1,0-1 0,-1 1 1,3 8-1,-2-3 82,0 0 1,-1 0-1,-1 1 0,0-1 0,0 0 0,-1 1 1,0-1-1,-1 0 0,0 1 0,-5 18 0,5-27-107,0-1 0,0 1-1,0 0 1,0-1-1,0 1 1,0-1-1,-1 1 1,1-1 0,-1 0-1,0 1 1,1-1-1,-1 0 1,0 0-1,0 0 1,-1-1 0,1 1-1,0 0 1,0-1-1,-1 1 1,1-1 0,-1 0-1,0 0 1,1 0-1,-1 0 1,0 0-1,1-1 1,-1 1 0,0-1-1,0 0 1,-4 0-1,-2-1-480,1 0-1,0-1 0,0 0 0,0 0 1,0-1-1,1 0 0,-1 0 1,1-1-1,-8-5 0,-3-2-10793</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1:43.351"/>
    </inkml:context>
    <inkml:brush xml:id="br0">
      <inkml:brushProperty name="width" value="0.05" units="cm"/>
      <inkml:brushProperty name="height" value="0.05" units="cm"/>
    </inkml:brush>
  </inkml:definitions>
  <inkml:trace contextRef="#ctx0" brushRef="#br0">3533 552 4864,'0'0'4096,"-2"-5"-3499,-3-13-273,-1-3 350,0 1 0,-13-27 1,14 41-519,-1 0 0,0 0 1,0 1-1,-1-1 1,1 1-1,-1 1 1,0-1-1,0 1 1,-12-4-1,-1-3 200,-20-9 80,0 2 0,-2 1 1,-51-12-1,-48-19 229,56 16-249,-1 3 0,-1 5 0,-110-17 0,-278-30 629,36 26-149,109 44-498,228 6-224,-125 23 1,-104 21 252,310-47-381,1 1 1,1 0-1,-1 2 1,0 1-1,1 0 1,0 1-1,1 1 1,0 1 0,0 1-1,-17 11 1,-13 12 51,25-19-50,1 1-1,1 1 1,0 0-1,1 2 1,-27 30 0,4 10 10,3 2 1,3 2 0,-38 85-1,63-118-6,1 1 0,2 0 0,1 1 0,1 0-1,2 1 1,-2 38 0,7-37 52,1-1 0,2 1 0,10 47 0,-8-49-8,-1-16-60,0-1 0,0 1 0,2-1 1,-1 0-1,2 0 0,9 15 0,56 77 178,-57-85-169,-2-3-49,-1 0 26,0 0 0,2-1 0,-1-1 0,2 0 0,0-1-1,35 26 1,-13-19 25,2-1-1,0-2 0,1-1 0,1-3 0,68 18 1,72 9 262,221 25 0,-173-31-205,54 6-80,-165-40 14,1-4-1,129-20 0,-108 8-21,-37 2-16,158-37 0,-216 38 37,356-101 64,-295 76-106,175-84 0,-242 99 36,-1-2 0,0-2 0,-2-2-1,-1-1 1,-2-1 0,0-2 0,-2-1 0,37-51 0,-56 66-20,0-1 1,-1 0-1,-1-1 1,-1 0-1,9-29 1,-14 38-9,-1-1 0,-1 0 0,0 0 0,0-1 0,-1 1 1,-1 0-1,0-1 0,0 1 0,-1 0 0,0 0 0,-6-20 0,-10-44-3,11 49 0,-12-40 0,14 57 0,0-1 0,0 1 0,-1 0 0,0 0 0,-1 1 0,0-1 0,-11-12 0,-2 2 0,-1 1 0,0 1 0,-1 0 0,0 2 0,-2 0 0,0 2 0,0 0 0,-1 2 0,-1 0 0,-35-9 0,-41-1 0,-151-11 0,147 22 0,-129-29 0,77-7-69,100 28 10,47 15-638,0 1-1,0 1 1,-1 0 0,1 1-1,-13 0 1,7 0-1732,-3 0-10285</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2:04.178"/>
    </inkml:context>
    <inkml:brush xml:id="br0">
      <inkml:brushProperty name="width" value="0.1" units="cm"/>
      <inkml:brushProperty name="height" value="0.6" units="cm"/>
      <inkml:brushProperty name="color" value="#849398"/>
      <inkml:brushProperty name="inkEffects" value="pencil"/>
    </inkml:brush>
  </inkml:definitions>
  <inkml:trace contextRef="#ctx0" brushRef="#br0">410 774 7936,'0'0'0,"11"-3"128,6-3 0,2-1 128,0 0 0,-4-1 0,-1-1 0,-2-5-128,3-2 128,5-3-128,7-2 0,8-3 0,6-2 0,6-3 0,4-4 0,3-3-128,-1-1 128,1-2-128,-3 0 0,-2 2 0,-3 1 0,-5 4 0,-6 3 0,-8 5 0,-7 4 0,-7 5-128,-10 5 128,-12 2-128,-11 5 128,-10 3 0,-6 5 0,-6 3 0,-3 6 0,-4 7 0,-2 5 128,-1 5 128,0 3 0,2 0 128,3 0 0,6-3-128,6-4 0,9-4 0,9-9 0,14-10 0,13-9 0,13-12-128,10-7 128,7-7-128,5-3 128,2-2-128,1 0 0,-1 2-128,-1 4 128,-5 4-128,-6 5 128,-6 5-128,-9 4 0,-9 4 0,-9 4 0,-11 6 0,-10 6 0,-10 6 0,-12 9 0,-9 6 0,-11 9 0,-8 5 0,-7 5 0,-3 1 0,0-1 0,2-1 0,6-5 0,9-4 0,11-9 0,16-10 0,15-9 128,17-11 0,15-10 0,16-10 0,15-10 0,12-7-128,10-6 128,6-4-128,3-2 0,-1 1 0,-5 4 0,-7 6 0,-10 7 0,-9 8-128,-11 7 0,-10 6 0,-12 8 0,-14 7-128,-14 9 128,-14 7 0,-13 8 0,-12 7 0,-7 6 128,-6 5 0,-2 1 0,-1-1 0,3-2 0,8-3 0,11-5 0,15-7 0,17-9 0,16-11 0,18-12 128,18-14-128,16-12 128,16-12-128,11-8 128,8-4-128,0-3 128,-2 2-128,-5 4 128,-7 4-128,-9 6 0,-10 7 0,-14 10 0,-18 10 0,-18 12 0,-17 13 0,-16 10 0,-16 12 0,-11 9 0,-10 8 0,-7 6 0,-4 4 0,-1 1 0,1 0 0,6-4 0,7-6 0,12-7 128,13-8-128,18-9 128,20-8 0,20-9 0,20-10 0,18-8 0,18-9 0,17-8 0,20-12 0,12-10 0,6-10-128,-2-6 128,-7 0-128,-15 3 0,-19 9 0,-20 9 0,-18 8-128,-17 9 128,-14 7-128,-17 7 0,-20 6 0,-17 5 0,-19 8 0,-12 7 128,-10 9 0,-8 9 0,-5 10 0,-4 6 0,0 3 0,3 0 0,9-4 0,13-7 128,16-8 0,19-9 0,22-8 0,22-10 0,25-11 0,19-12 0,16-15 0,16-16 0,18-17-128,11-11 0,5-6 0,-5 2 0,-16 9 0,-18 14 0,-19 12 0,-20 13 0,-17 11 0,-18 10 0,-18 11-128,-18 9 128,-15 9-128,-15 9 128,-10 10 0,-11 10 0,-9 10 0,-6 7 0,-3 5 0,1-1 0,4-4 0,9-7 0,10-9 0,16-9 128,19-8-128,19-10 128,19-12-1,21-11 1,22-12 0,21-15 0,17-12 0,13-15 0,12-12-128,5-8 128,-1-2-128,-9 6 0,-17 11 0,-20 13 0,-19 13 0,-20 12 0,-18 10 0,-18 9 0,-14 8-128,-14 7 128,-10 5-128,-10 6 128,-6 4 0,-6 4 0,-3 5 0,2 1 0,5 1 0,8-1 0,11-4 0,13-6 0,14-4 0,14-8 0,12-7 0,15-11 0,12-12 0,14-10 0,11-8 0,10-8 0,8-7 0,4-4 0,4-1 0,0 1 0,-2 3 0,-6 6 0,-9 7-128,-11 7 128,-11 9-128,-13 6 128,-13 8-128,-14 8 128,-19 9-128,-18 10 128,-15 10-127,-15 8 127,-13 8 0,-10 7 0,-6 7 0,-4 4 0,-1 3 0,4-1 0,9-5 0,13-8 127,14-10 1,18-11 0,19-12 0,21-14 0,23-14 0,23-14 0,22-14 0,17-10 0,9-8-128,6-5 128,5-2-128,-5 2 0,-13 9 0,-15 9 0,-17 11 0,-17 10 0,-15 8 0,-14 11 0,-14 10 0,-16 12 0,-16 11 0,-17 13 0,-16 11 0,-18 11 0,-19 11 0,-8 2 0,5-5 0,13-11 0,17-13 0,19-11 128,22-12-128,21-13 128,26-12-128,24-12 128,27-13-128,29-15 128,30-21-128,26-16 128,16-15-128,10-8 0,2-1 0,-5 4 0,-11 10 0,-18 11 0,-23 15-128,-25 14 128,-25 13-128,-24 12 128,-19 9-128,-22 10 128,-25 10-128,-22 10 128,-21 10-128,-16 10 128,-13 13 0,-17 14 0,-24 16 0,-18 10 0,-10 5 0,0-2 128,10-8-128,19-11 128,25-16 0,28-15 0,29-15 0,28-13 0,25-13-128,22-9 128,21-11 0,21-8 0,20-8-128,21-11 128,21-12-128,15-12 128,8-10-128,0-5 0,-4 2-128,-13 7 128,-18 11-128,-19 13 128,-21 13-128,-23 14 0,-21 14 0,-22 13 0,-23 16 0,-21 15 0,-21 14 0,-23 14 128,-27 13 0,-23 9 0,-18 4 0,-5-3 0,10-9 0,21-13 0,29-17 0,34-15 128,34-16-128,33-13 128,32-14 0,33-14 0,33-14-128,27-12 128,22-12-128,17-11 128,10-10-128,2-7 0,-6-2 0,-10 3 0,-14 9 0,-18 10 0,-20 15-128,-23 14 128,-25 14-128,-29 13 0,-28 13 0,-24 13 0,-23 15 0,-24 17 128,-26 19-128,-26 15 128,-25 11 0,-19 6 0,-11 1 0,-2-4 0,4-6 0,14-11 128,22-12-128,27-15 128,29-14-128,31-14 128,29-14 0,29-13 0,28-13-128,29-14 128,31-13-128,25-10 128,22-8-128,13-5 128,4-3-128,-3-2 128,-13 1-128,-14 2 0,-18 6 0,-20 8 0,-22 11 0,-21 13 0,-19 11 0,-19 13 0,-19 15 0,-19 15 0,-18 15 0,-18 12 0,-17 7 0,-22 8 0,-26 7 0,-18 4 0,-8 3 0,6-5 0,22-10 0,25-14 0,31-13 0,30-14 128,29-16-128,27-13 128,26-12-128,30-12 128,36-13-128,28-11 128,22-12-128,13-10 0,5-6 0,-4-3 0,-8 3 0,-15 7 0,-22 11 0,-24 12 0,-25 13 0,-26 14 0,-23 12-128,-25 15 128,-27 14-128,-23 13 128,-23 15 0,-25 16 0,-27 16 0,-28 12 0,-25 7 0,-14 1 0,-5-3 0,9-7 0,23-11 0,29-15 0,34-14 0,31-16 128,29-12-128,25-13 128,25-14-128,23-11 128,21-10-128,25-9 128,26-10-128,19-6 128,12-4-128,5-3 128,-2-2-128,-7 0 0,-14 2 0,-17 7 0,-21 14 0,-23 12 0,-20 13 0,-21 11 0,-21 15 0,-22 11 0,-21 13 0,-18 9 0,-17 7 0,-20 8 0,-24 9 0,-20 6 0,-14 5 0,0-1 0,12-5 0,21-9 0,29-12 0,31-14 0,28-14 0,28-16 0,28-14 0,27-13 0,25-12 0,27-13 0,29-13 0,26-9 0,19-6 0,11-5 0,1-5 0,-5 0 0,-14 0 0,-17 6 0,-21 9 0,-21 12 0,-21 14 0,-26 15 0,-25 16 0,-28 16 0,-26 20 0,-30 19 0,-31 20 0,-30 15 0,-30 10 0,-22 6 0,-19 5 0,-10 1 0,-5 2 0,7-2 0,15-6 0,23-10 0,30-12 0,32-16 0,34-19 0,33-22 0,33-19 0,33-22 128,37-18-128,28-18 128,22-11-128,14-6 0,8 1 0,5 3 0,2 7 0,-5 7 0,-9 5 0,-13 6 0,-16 6 0,-20 8 0,-22 7 0,-21 10 0,-18 6 0,-19 10 0,-16 7 0,-16 9 0,-13 8 0,-14 8 0,-16 5 0,-16 7 0,-15 6 0,-16 7 0,-18 10 0,-5 4 0,8-2 0,15-6 0,22-9 0,25-12 0,25-13 0,27-16 0,27-16 0,33-17 0,36-17 0,32-13 0,26-10 0,17-6 0,9 0 0,0 3 0,-6 6-128,-16 7 128,-23 12-128,-27 11 0,-30 13 0,-29 11 0,-27 12 0,-28 10 128,-27 9-128,-26 9 128,-22 6 0,-21 12 0,-22 11 0,-17 11 0,-11 9 0,0 4 0,10-2 0,18-9 0,27-14 0,30-16 0,28-16 0,27-15 0,25-15 0,22-14 128,22-13-128,15-11 128,13-8-128,12-8 128,13-7-128,7-3 0,0 4 0,-8 7 0,-16 12 0,-16 10 0,-19 11 0,-16 9 0,-15 6 0,-14 7 0,-15 8 0,-15 6 0,-13 6 0,-12 9 0,-10 7 0,-8 9 0,-10 8 0,-4 4 0,-1 2 0,4-3 0,9-5 0,14-10 0,16-9 0,20-11 0,23-12 0,20-13 0,18-14 0,16-12 0,13-12 0,16-11 0,17-9 0,13-5 0,6-1 0,0 3 0,-7 7 0,-14 9 0,-20 11 0,-19 10 0,-19 8 0,-16 7 0,-13 5 0,-14 7 0,-9 4 0,-12 7 0,-13 7 0,-12 6 0,-13 8 0,-12 7 0,-11 7 0,-5 6 0,-3 4 0,5 0 0,8-3 0,13-6 0,16-8 0,18-12 0,19-15 0,20-14 0,18-13 0,17-13 0,17-8 0,14-7 0,9-4 0,6-3 0,1 0 0,-3 3 0,-5 4 0,-10 7 0,-11 8 0,-15 8 0,-18 11-128,-19 9 128,-17 12 0,-17 9 0,-15 10 0,-13 7 0,-11 6-128,-8 6 128,-6 4 0,-1 1 0,2-3 0,9-5 0,10-8 0,16-9 0,16-11 0,17-10 0,20-13 0,15-9 0,15-9 0,10-7 0,6-4 0,1-3 0,-4-1 0,-5 2 0,-9 3 0,-10 5 0,-8 5 0,-11 6 0,-10 7 0,-10 9 0,-12 8 0,-12 9 0,-13 8 0,-10 7 0,-9 3 0,-5 3 0,-2 1 0,3-2 0,7-3 0,10-5 0,13-5 0,14-6 0,16-8 0,14-7 0,16-8 0,14-7 0,11-8 0,10-5 0,6-4 0,3-4 0,0-3 0,-4-2 0,-6 2 0,-10 3 0,-9 4-128,-11 6 128,-10 7-128,-13 6 128,-15 10-128,-18 8 128,-20 11 0,-19 7 0,-17 8 0,-14 4 0,-11 2 0,-6 2 0,-5-2 0,-2-3 0,1-4 0,6-5 0,9-6 0,13-4 0,17-5 0,16-5 0,18-4 0,21-6 0,23-5 0,21-8 128,24-8-128,18-8 0,13-8 0,10-8 0,6-3 0,5-3 0,2-1 0,-3 2 0,-14 8-128,-16 8 128,-22 11-128,-24 10 128,-25 13-128,-23 10 128,-21 11-128,-19 8 128,-20 8 0,-23 6 0,-25 8 0,-16 3 0,-5 1 0,9-4 0,22-9 0,23-8 0,26-10 0,23-8 0,22-6 0,18-6 0,18-6 0,18-6 0,17-7 0,20-9 0,19-7 0,20-11 0,21-11 0,12-8 0,5-3 0,-5 2 0,-16 7 0,-21 11 0,-25 11 0,-29 12 0,-28 11 0,-30 12 0,-28 11 0,-26 10 0,-21 9 0,-21 10 0,-22 13 0,-16 8 0,-9 3 0,-2-2 0,4-4 0,16-10 0,24-10 0,28-11 0,28-10 0,29-9 0,27-9 0,25-8 0,21-5 0,18-7 0,12-7 0,10-8 0,10-7 0,7-7 0,7-6 0,-2 1 0,-9 5 0,-16 8 0,-19 9 0,-24 12 0,-29 12-128,-25 13 128,-24 12 0,-19 10 0,-17 10 0,-12 5 0,-9 3 0,-3-1 0,0-1 0,7-5 0,10-4 0,13-7 0,13-6 0,16-6 0,17-6 0,18-7 0,21-9 0,20-9 0,20-8 0,15-8 0,11-7 0,6-4 0,2-1 0,-5 0 0,-9 4 0,-13 6 0,-13 5 0,-18 7 0,-22 6-128,-21 8 128,-22 9 0,-19 8 0,-16 8 0,-12 8 0,-8 5 0,-2 2 0,2-1 0,7-2 0,10-3 0,13-5 0,14-4 0,16-6 0,19-7 0,21-9 0,21-10 0,19-10 0,18-9 0,15-7 0,10-3 0,5-2 0,3 2 0,-5 4 0,-10 6 0,-12 5 0,-16 8 0,-16 7 0,-20 5-128,-19 8 128,-20 8-128,-19 7 128,-19 8-128,-17 9 128,-15 6 0,-9 6 0,-6 6 0,-1 1 0,7 0 0,9-5 0,14-5 0,14-8 0,17-6 0,18-9 0,18-10 0,21-8 0,20-9 0,19-8 0,16-9 0,13-7 0,9-5 0,5-4 0,-1-1 0,-6 2 0,-10 4-128,-13 6 128,-17 8-128,-19 8 128,-22 9-128,-24 11 128,-25 9 0,-21 10 0,-18 8 0,-13 6 0,-8 4 0,-1 0 0,6-2 0,8-4 128,13-7 0,11-8 0,12-5 0,12-8 0,11-8 0,15-10 0,14-11-128,18-10 128,17-9-128,19-5 128,15-3-128,13 2 0,8 4 0,3 5 0,-2 7 0,-7 6 0,-13 8 0,-14 7 0,-18 6 0,-20 7 0,-23 7 0,-24 7 0,-22 7 0,-18 6 0,-15 5 0,-10 2 0,-6 2 0,-2 0 0,0-3 0,4-3 0,10-6 0,12-6 0,14-6 0,17-10 0,19-14 0,20-11 0,19-11 0,19-7 0,15-7 0,14-3 0,12-2 0,8 1 0,6 3 0,1 6 0,-6 7 0,-12 9 0,-15 10-128,-19 9 128,-22 10-128,-23 7 128,-23 9 0,-19 6 0,-15 4 0,-11 1 0,-11 1 0,-6-2 0,-3-1 0,-1-3 0,5-4 0,8-3 0,11-5 0,15-3 0,14-6 0,17-5 0,18-7 0,19-7 0,19-7 0,18-4 0,15-4 0,11 0 0,9-1 0,4 2 0,3 4 0,1 6 0,0 6 0,-6 7 0,-9 5 0,-14 5 0,-16 3 0,-20 1 0,-23 3 0,-20 2 0,-16 0 0,-14 1 0,-14 1 0,-11 1 0,-11 0 0,-7 0 0,-2-3 0,0-2 0,7-3 0,9-2 0,12-3 0,13-5 0,14-10 0,15-10 0,16-9 0,16-7 0,17-5 0,16-2 0,16 0 0,10 5 0,9 5 0,2 7 0,1 6 0,-3 8 0,-5 5 0,-8 8 0,-9 7 0,-13 7 0,-14 5 0,-15 4 0,-14 2 0,-12 1 0,-15 1 0,-11 1 0,-8-3 0,-8-2 0,-9-5 0,-5-6 0,-1-4 0,3-7 0,7-7 0,7-11 0,11-10 0,12-9 0,14-6 0,17-2 0,17-1 0,16 1 0,16 1 0,14 0 0,12 0 0,9 0 0,9-1 0,9 1 0,8 2 0,-3 6 0,-10 8 0,-19 11 0,-23 13 0,-24 11 0,-26 9 0,-24 7 0,-23 4 0,-18 1 0,-14 0 0,-11-1 0,-9-3 0,-6-4 0,-2-5 0,4-4 128,6-6-128,10-4 128,13-3-128,12-4 128,12-4-128,12-4 128,14-8-128,14-7 128,15-7-128,13-6 0,15-5 0,12-3 0,11-2 0,8 1 0,8 0 0,3 4 0,4 4 0,0 7 0,-2 6 0,-6 8 0,-8 9 0,-11 10 0,-14 10 0,-16 11 0,-17 11 0,-18 9 0,-17 7 0,-14 3 0,-10 0 0,-9-4 0,-9-6 0,-5-6 0,-5-9 0,0-8 0,2-8 0,4-7 0,8-6 0,8-7 0,10-10 0,12-9 0,11-9 0,15-6 0,15-4 0,17 0 0,18 0 0,14 2 0,11 3 0,9 4 0,8 3 0,7 5 0,4 6 0,5 9 0,5 10 0,1 10 0,-3 9 0,-9 7 0,-14 4 0,-15 6 0,-16 5 0,-14 7 0,-13 10 0,-11 5 0,-11 6 0,-9 0 0,-10-2 0,-12-6 0,-12-7 0,-9-7 0,-4-8 0,1-8 0,4-8 0,8-7 0,9-5 0,9-5 0,10-7-128,12-6 128,15-7-128,16-5 128,16-5-128,14-5 128,13-8-128,19-5 128,22-7-128,21-4 128,15 1-128,8 3 128,2 7-128,-7 11 128,-15 11-128,-22 10 128,-25 11-128,-27 10 128,-25 10 0,-26 10 0,-24 11 0,-21 9 0,-17 7 0,-15 4 0,-12 1 0,-11-1 0,-8-3 0,-4-5 0,1-7 0,6-5 0,11-7 0,15-6 0,15-6-128,16-5 128,18-6-128,20-5 128,21-4-128,18-4 0,18-3 0,15-4 128,10-4-128,9-2 128,3-4-128,1 1 128,-3 3-128,-7 3 128,-10 6-128,-15 6 128,-15 5 0,-22 7 0,-24 4 0,-23 6 0,-21 3 0,-16 3 0,-12 0 0,-5-1 0,-2-3 0,5-3 0,8-4 0,12-3 0,16-4 0,16-6 0,18-5 0,18-4 0,15-4 0,16-4 0,14-2 0,14-2 0,12 0 0,15 1 0,14 0 0,5 3 0,-7 3 0,-12 5 0,-19 7 0,-19 8 0,-22 7 0,-21 9 0,-23 8 0,-22 6 128,-21 3-128,-19 1 128,-17-1-128,-9-1 128,-5 0-128,1-1 128,7-2-128,12-2 128,12-2-128,14-5 128,15-5-128,17-6 0,16-8 0,20-8 0,21-9 0,20-6 0,20-6 0,19-4 0,20-4 0,12-1 0,6 0 0,-7 2 128,-17 4-128,-21 6 0,-23 5 0,-21 6 0,-19 4 0,-19 5 0,-23 5 0,-20 6 0,-18 6 0,-16 6 0,-15 5 0,-8 3 0,-2 1 0,2 1 0,7-1 0,11-2 0,13-2 0,17-5 128,19-5-128,22-9 128,22-8-128,21-10 128,18-8-128,12-6 0,6-5 0,3-1 0,0 1 0,-6 2 0,-7 4 0,-11 6 0,-13 3 0,-15 6 0,-18 2 0,-19 6 0,-15 4 0,-16 4 0,-14 4 0,-9 5 0,-6 4 0,-2 2 0,3 2 0,8-1 0,11-2 0,16-2 0,18-4 0,19-8 128,16-8-128,16-9 128,15-9-128,9-7 128,10-4-128,2-3 128,-2 1-128,-6 3 0,-10 5 0,-13 4 0,-13 6 0,-15 8 0,-19 7 0,-16 10 0,-18 8 0,-12 9 0,-12 7 0,-5 6 128,-3 3-128,3 0 128,5-1-128,7-2 128,10-2-128,13-3 128,17-5-128,17-8 128,21-8-128,17-9 128,15-11-128,11-9 128,9-9-128,4-6 128,1-5-128,-4-2 0,-6 0 0,-11 2 0,-11 4 0,-13 7 0,-17 6 0,-18 10 0,-20 10 0,-16 9 0,-13 6 0,-6 7 0,-4 3 0,1 2 0,4 0 0,8-3 0,10-5 0,11-6 0,15-9 0,14-7 0,13-6 0,13-6 0,10-6 0,8-2 0,5-2 0,1 1 0,-2 2 0,-5 2 0,-8 5 0,-11 3 0,-9 3 0,-12 4 0,-16 6 0,-12 5 0,-10 3 0,-7 2 0,-5 3 0,1-1 0,2-1 0,4-3 0,7-4 0,7-5 0,5-7 0,6-8 0,7-9 0,6-8 0,6-5 0,4-2 0,2 0 0,0 3 0,-2 4 0,-2 5 0,-3 5 0,-5 4 0,-5 4 0,-5 4 0,-5 2 0,-4 3 0,-2 0 0,1 2 0,0-2-128,3 0 128,4-3 0,7-3 0,7-2 0,9-2 0,7-2-128,4 1 128,3 0-128,0 1 128,-2 1 0,-4 2 0,-2 1 0,-5 2 0,-5 1 0,-8 1 0,-13 1-128,-13 2 128,-12 2 0,-8 1 0,-4 2 0,0-1 0,5 0 0,5-1 0,8-1 0,8-2 0,7-1 0,6-1 0,4-2 0,3 0 0,0 0 0,-5 1 0,-12 4 0,-12 2 0,-13 3 0,-12 2 0,-11 3 0,-6 0 128,-5 1-128,3-2 128,7-1-128,9-4 128,13-5-128,16-6 128,19-7-128,19-6 128,17-8-128,12-6 128,11-5-128,3-1 0,0-1 0,-4 2 0,-7 4 0,-10 5 0,-11 6 0,-16 8 0,-18 7 0,-18 7 0,-14 5 0,-10 6 0,-3 4 0,-1 1 0,6 1 0,8-2 0,9-2 0,14-5 0,15-8 0,16-6 0,18-7 0,15-5 0,14-7 0,10-3 0,6-4 0,2 0 0,-3 0 0,-5 3 0,-9 3 0,-10 6 0,-12 4 0,-14 6 0,-18 6 0,-21 6 0,-21 4 0,-18 4 0,-17 3 0,-10 1 0,-6 2 0,1-1 0,6-2 0,10-2 0,12-1 0,12-4 128,12-1-128,11-3 128,8-3-128,9-3 128,10-5-128,13-5 128,14-4-128,16-2 128,14-2-128,16-1 128,13-1-128,8 1 128,4 0-128,-3 1 0,-6 2 0,-11 2 0,-14 3 0,-14 3 0,-15 3 0,-17 3 0,-22 3 0,-22 2 0,-20 3 0,-16 2 0,-13 0 0,-6 2 0,-1 1 0,4 1 0,6 0 0,8 0 0,11 1 0,10 1 0,10 0 0,11-1 0,12-1 0,10-1 0,14-1 0,12-3 0,13 0 0,10-2 0,11 0 0,6-2 0,6-2 0,2-2 0,-2-1 0,-5 0 0,-8 1 0,-10 0 0,-13 2 0,-15 1 0,-18 2 0,-17 0 0,-15 1 0,-15 2 0,-14 2 0,-9 2 0,-6 2 0,-2 0 0,1 0 0,3 0 0,4 0 0,6-1 0,8 1 0,8 0 0,8 0 0,8 2 0,10 0 0,11 2 0,13 1 0,13 0 0,11-1 0,9 0 0,8-2 0,5-1 0,3 0 0,0-3 0,-1 0 0,-3-3 0,-5 0 0,-7-2 0,-7-1 0,-8-2 0,-10-1 0,-10-3 0,-12-1 0,-15-1 0,-17-1 0,-17 1 0,-15 2 0,-14 1 0,-9 2 0,-6 3 0,-1 3 0,2 3 0,1 3 0,4 3 0,4 4 0,5 3 0,7 3 0,9 1 0,10-1 0,13 0 0,13-3 0,14-2 0,16-2 0,16-4 0,18-3 0,14-4 0,10-2 0,5-2 0,2-3 0,-3-1 0,-5 0 0,-8 0 0,-8 3 0,-9 2 0,-8 4 0,-12 3 0,-10 4 0,-13 4 0,-9 2 0,-11 1 0,-9 3-128,-7 2 128,-4 1 0,-2 1 0,0 1 0,2 1 0,4 0 0,7 0 0,9 0 0,11-1 0,13 0 0,13-2 0,13 1 0,14-1 0,12-2 0,10-2 0,7-3 0,5-3 0,0-3 0,-2-4 0,-4-2 0,-7-3 0,-8-2 0,-7-2 0,-8-2 0,-7 1 0,-9-1 0,-10 1 0,-13 0 0,-11 3 0,-10 2 0,-7 3 0,-5 5 0,1 5 0,3 4 0,7 6 0,8 2 0,11 2 0,13 1 0,15-2 0,14-2 0,17-2 0,16-4 0,14-5 0,12-4 0,12-4 0,7-5 0,9-5 0,9-7 0,3-4 0,-5-2 0,-13-2 0,-20 3 0,-22 3 0,-20 2 0,-22 4 0,-22 4 0,-22 5 0,-21 7 0,-17 8 0,-14 7-128,-7 7 128,-3 5 0,4 4 0,6 0-128,11-2 128,15-3 0,16-7 0,19-8 0,24-9 0,28-10 0,32-9 0,37-10 0,32-11 0,29-11 0,23-7 0,18-7-256,9-4 0,5-1-512,36-10-12927,-26 6 8191</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3:18.997"/>
    </inkml:context>
    <inkml:brush xml:id="br0">
      <inkml:brushProperty name="width" value="0.05" units="cm"/>
      <inkml:brushProperty name="height" value="0.05" units="cm"/>
    </inkml:brush>
  </inkml:definitions>
  <inkml:trace contextRef="#ctx0" brushRef="#br0">0 51 17535,'0'0'0,"37"-6"-640,-15 0 384,0-6-1151,-6-2-1,0 2-8192</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3:24.333"/>
    </inkml:context>
    <inkml:brush xml:id="br0">
      <inkml:brushProperty name="width" value="0.05" units="cm"/>
      <inkml:brushProperty name="height" value="0.05" units="cm"/>
    </inkml:brush>
  </inkml:definitions>
  <inkml:trace contextRef="#ctx0" brushRef="#br0">1 1 4096,'0'0'6314</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2:17.344"/>
    </inkml:context>
    <inkml:brush xml:id="br0">
      <inkml:brushProperty name="width" value="0.05" units="cm"/>
      <inkml:brushProperty name="height" value="0.05" units="cm"/>
    </inkml:brush>
  </inkml:definitions>
  <inkml:trace contextRef="#ctx0" brushRef="#br0">0 4446 7552,'0'0'2453,"4"-6"-2133,0-2-261,37-72 495,-37 70-453,0 0 1,-1 0-1,0-1 0,0 1 1,-1-1-1,1-19 1,-2 8 77,1 0 0,6-21 1,2-28 156,-9 23 153,-8-70-1,0 30 327,8 53-509,1-1-1,2 1 0,8-38 1,-4 35 26,-3 0 1,2-44-1,1-141 1310,3 105-820,-6-167-1,-6 284-817,-1-31 102,1 1 0,2-1-1,6-41 1,10-68 127,-8 56-82,-2-67 76,-7 110-104,2-1 1,14-79-1,49-238 48,-52 285-123,32-108 1,-35 146-40,3-1-9,21-45 0,8-26 0,-3-4 39,-19 61 5,22-97 1,-25 76-45,34-88 0,-20 65 0,-25 77 0,1 0 0,0 1 0,1-1 0,15-24 0,-10 21 0,17-40 0,-24 48 0,-1 0 0,2 1 0,0 0 0,0 0 0,1 1 0,1 0 0,0 0 0,19-18 0,5 1 0,-21 17 0,1 1 0,-1 1 0,2 0 0,-1 1 0,26-14 0,84-36 0,-83 38 0,0 2 0,50-17 0,-89 36 0,14-6 0,1 1 0,1 0 0,-1 1 0,0 1 0,1 1 0,0 0 0,-1 1 0,25 2 0,8 1 43,-41-3-32,-1 1-1,1 0 1,0 0 0,-1 1-1,1 0 1,0 0 0,13 5-1,-10-2 7,1 0 0,0-2 0,0 1 0,1-1-1,-1-1 1,0 0 0,19-2 0,-15 1-14,-1 0 0,0 1 0,1 1 0,19 4 0,-8 2 63,-1 2 0,0 0 1,-1 2-1,0 0 1,-1 2-1,-1 0 0,0 2 1,40 35-1,-40-30-52,3 1-13,-1 1 1,-1 0-1,-1 2 1,23 33-1,-35-42 30,-1 0 0,0 1 0,-1 0 0,-1 1-1,-1 0 1,-1 0 0,0 1 0,4 24 0,-4 8 123,-1 81 0,-3-36 7,3-44-110,16 73 1,-11-78-37,-2 0 1,2 52-1,-9 16 9,8 158 80,2 17 25,-10-210-108,-4 167 152,7 148 16,3-324-93,-4-1 0,-2 1 0,-13 95 0,5-81-71,3 1 0,11 129-1,-2 69 52,-7-225 53,1-22-76,-9 68-1,4-66 34,2 1-1,2 46 0,2-67-76,0 4 31,0 1 0,-5 24-1,4-44-39,0 1 0,0-1 0,1 1 0,-1 0 0,1-1 0,0 1 0,1-1 0,-1 1 0,1 0 0,0-1 0,0 1 0,0-1 0,2 6 0,0-2 0,-1-1 0,-1 1 0,1 0 0,-1 0 0,-1 0 0,0 0 0,0 0 0,0 0 0,-1 0 0,-3 14 0,4-20 0,-1 2 0,1 0 0,0-1 0,1 1 0,-1-1 0,1 1 0,-1-1 0,3 6 0,2 20 0,-5-25-1,0 0-1,0-1 1,0 1-1,0 0 1,1-1-1,-1 1 1,1 0-1,0-1 1,0 1-1,0-1 1,1 0-1,-1 1 0,3 3 1,-5-11-218,0 1 0,0-1-1,1 1 1,0-1 0,0 1 0,0-1 0,0-6 0,1-6-3404,-1-11-9667</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2:19.173"/>
    </inkml:context>
    <inkml:brush xml:id="br0">
      <inkml:brushProperty name="width" value="0.05" units="cm"/>
      <inkml:brushProperty name="height" value="0.05" units="cm"/>
    </inkml:brush>
  </inkml:definitions>
  <inkml:trace contextRef="#ctx0" brushRef="#br0">1047 1386 13056,'0'0'3093,"-6"6"-2624,-18 15-165,0 2 593,-44 32 0,59-49-736,1-1-1,-1 0 0,0 0 0,0-1 1,-1 0-1,1 0 0,-1-1 1,0-1-1,0 0 0,-13 2 0,-48 0 230,1-2 0,-1-4-1,-103-14 1,153 12-342,0 0 0,-1-2 0,2 0-1,-1-2 1,1 0 0,0-1 0,1-1 0,0 0 0,0-2 0,1 0 0,1-2 0,0 1 0,1-2 0,0 0 0,-21-28 0,25 26-24,0-1 0,1 0 1,1-1-1,0 0 1,2 0-1,0-1 0,1 0 1,2-1-1,0 1 0,0-1 1,2 0-1,1 0 1,0-23-1,7-158-3,-3 174-21,1 1 0,2-1 0,0 1 0,2-1 0,1 2 0,1-1 0,25-48 0,-11 35 0,1 1 0,3 2 0,1 0 0,1 2 0,2 1 0,2 1 0,1 2 0,61-44 0,-43 37 0,2 3 0,109-54 0,-144 81 0,0 0 0,1 2 0,0 0 0,0 1 0,0 1 0,1 1 0,-1 1 0,1 0 0,0 2 0,-1 0 0,1 2 0,0 0 0,22 6 0,-3 4 2,-1 1 1,0 2-1,-1 2 0,0 2 0,-2 1 0,0 2 0,-1 1 0,-2 2 0,57 54 1,-74-62 56,0 0-1,0 1 1,-2 1 0,-1 1 0,0 0 0,-1 1 0,-1 0 0,-2 0 0,0 1 0,-1 1-1,-1-1 1,6 34 0,-8-25 41,-1 0 0,-2 1 0,-1-1 0,-1 1-1,-2-1 1,-1 0 0,-1 0 0,-17 59 0,15-72-42,-1-1 1,-1 0-1,-1-1 1,0 0 0,-1 0-1,-1-1 1,0 0-1,-1-1 1,-1 0 0,0-1-1,-1 0 1,-25 17 0,-15 7 24,-2-3 1,-72 33 0,106-56-73,-17 9 21,-1 1-125,0-2-1,-1-2 1,-58 17-1,96-33-180,-1-1-1,0 1 1,1-1-1,-1 0 1,1 0-1,-1 0 1,0 0 0,1-1-1,-1 1 1,1-1-1,-1 0 1,1 0-1,-1 0 1,1-1-1,-1 1 1,1-1-1,-5-3 1,4 2-503,-37-19-12641</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3:28.495"/>
    </inkml:context>
    <inkml:brush xml:id="br0">
      <inkml:brushProperty name="width" value="0.05" units="cm"/>
      <inkml:brushProperty name="height" value="0.05" units="cm"/>
    </inkml:brush>
  </inkml:definitions>
  <inkml:trace contextRef="#ctx0" brushRef="#br0">1477 2713 10496,'0'0'5504,"-1"-6"-5142,0-1-313,-2-15 355,-2 0 0,0 0 0,-1 0 0,-15-33 0,12 36-169,0 0 0,1-1-1,1-1 1,1 1 0,-3-24-1,5 12 27,3 20-215,-1 0 0,0 0 0,-1 0 0,-4-13 0,-14-21 60,-3 1 0,-1 1 1,-40-53-1,22 33-19,-150-222-66,148 233-21,33 40 0,1 0 0,-13-19 0,-12-34 0,27 48 0,0 0 0,-1 0 0,-1 1 0,-1 1 0,-15-18 0,15 21 0,1 0 0,0 0 0,1-2 0,1 1 0,0-1 0,-11-26 0,-29-101 0,49 141 0,-33-82 0,22 59 0,1 0 0,-6-26 0,3-11 0,8 38 0,0 0 0,-1 1 0,-1-1 0,-13-27 0,1 8 0,14 28 0,-1 1 0,0 0 0,-1 1 0,0-1 0,-11-12 0,-99-124 0,-81-70 0,180 197 0,2-1 0,0 0 0,-17-38 0,-7-9 0,36 64 0,1-1 0,0 1 0,0 0 0,0-1 0,1 0 0,0 0 0,0 0 0,-1-8 0,2 8 0,0 3-21,0 3-107,1 10-1529,0-4-3448</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3:30.302"/>
    </inkml:context>
    <inkml:brush xml:id="br0">
      <inkml:brushProperty name="width" value="0.05" units="cm"/>
      <inkml:brushProperty name="height" value="0.05" units="cm"/>
    </inkml:brush>
  </inkml:definitions>
  <inkml:trace contextRef="#ctx0" brushRef="#br0">1470 2578 10240,'0'0'6655,"-7"-7"-6399,-39-45 214,4-2-1,-54-85 0,80 110-364,2-1-1,0 0 0,-9-34 1,-4-8 11,19 55-58,-1 0 1,-1 0 0,-24-29 0,19 26 15,-21-36 1,-49-125 246,-35-60 83,92 192-276,-24-60 0,42 89-89,-1 0 0,-1 1 0,-20-25 0,-12-21 61,-15-43-76,41 70-24,-2 1-1,-2 1 0,-50-64 0,35 54 1,2-2 0,-45-82 0,42 66 0,5 3 118,-49-128-1,77 178-93,0 1 0,-1 0 0,-12-17 0,11 18-6,0-1-1,-10-20 1,8 7-18,-2 1 0,0 0 0,-26-38 0,29 49 0,1 0 0,1 0 0,0-1 0,-6-15 0,13 25 0,-1 2 0,0-1 0,0 1 0,0 0 0,0-1 0,0 1 0,0-1 0,0 1 0,0 0 0,0-1 0,0 1 0,0-1 0,0 1 0,0 0 0,-1-1 0,1 1 0,0 0 0,0-1 0,0 1 0,-1 0 0,1-1 0,0 1 0,0 0 0,-1-1 0,1 1 0,0 0 0,-1 0 0,1-1 0,0 1 0,-1 0 0,1 0 0,0 0 0,-1-1 0,0 1 0,-1-3 0,-1 14 0,6-4 0,-1 0 0,1 0 0,1 0 0,-1 0 0,1 0 0,0-1 0,10 12 0,-1 0 0,33 58-422,67 151 0,-44-80-2702,-49-108-8523</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3:31.636"/>
    </inkml:context>
    <inkml:brush xml:id="br0">
      <inkml:brushProperty name="width" value="0.05" units="cm"/>
      <inkml:brushProperty name="height" value="0.05" units="cm"/>
    </inkml:brush>
  </inkml:definitions>
  <inkml:trace contextRef="#ctx0" brushRef="#br0">8 610 12800,'17'3'6,"-14"-2"5,0-1 0,0 1 0,0-1 0,1 0 0,-1 0 0,0 0 0,0 0 0,0 0 0,0-1 0,1 1 0,-1-1 0,4-2 0,-7 3 6,0 0 0,1 0 1,-1 0-1,0 0 0,0 0 1,0-1-1,0 1 0,1 0 0,-1 0 1,0 0-1,0-1 0,0 1 0,0 0 1,0 0-1,1 0 0,-1-1 1,0 1-1,0 0 0,0 0 0,0-1 1,0 1-1,0 0 0,0 0 0,0-1 1,0 1-1,0 0 0,0 0 0,0-1 1,0 1-1,0 0 0,0 0 1,0-1-1,0 1 0,-1 0 0,1 0 1,0-1-1,0 1 0,0 0 0,0 0 1,0 0-1,-1-1 0,1 1 0,0 0 1,0 0-1,-13-16 705,1 2-173,10 8-466,0 1-1,0-1 1,1 0 0,0 0-1,0 0 1,1 1 0,-1-1 0,1 0-1,0 0 1,1 0 0,0 0-1,0 0 1,0 1 0,1-1-1,-1 0 1,1 1 0,1-1 0,-1 1-1,7-10 1,1-3 21,2 0 1,0 1-1,1 0 0,20-19 1,14-7 123,2 1-1,88-56 1,-107 78-143,-5-4 128,-24 24-212,-1 0-1,0 0 1,1 0-1,-1 0 0,0 0 1,1 0-1,-1 0 1,0 0-1,1 0 1,-1 0-1,0 0 1,1 0-1,-1 0 1,0 0-1,1 0 1,-1 0-1,0 1 1,1-1-1,-1 0 1,0 0-1,0 0 1,1 0-1,-1 1 1,0-1-1,0 0 0,1 0 1,-1 1-1,0-1 1,0 0-1,1 0 1,-1 1-1,0-1 1,0 0-1,0 1 1,0-1-1,0 0 1,1 1-1,-1-1 1,0 0-1,0 0 1,0 1-1,0-1 1,0 1-1,0-1 0,2 5 10,-1-1 0,1 0 0,-1 1 0,0-1 0,0 1 0,0-1-1,-1 1 1,1 0 0,-1-1 0,0 1 0,-1 0 0,0 6-1,-1-5 4,-1 0 0,1-1 0,-1 0 0,0 1-1,0-1 1,0 0 0,-1 0 0,0-1 0,-7 8-1,-44 40-12,-81 60 0,-42 39 0,139-110 0,49-71 0,12-5 0,52-64 0,-32 46 0,-3 2 0,2 2 0,2 1 0,61-51 0,-47 49-118,-26 22-89,46-32-1,-80 63 134,0-1 0,1 1 0,-1 1-1,1-1 1,0 0 0,-4 7 0,-6 10-26,0-4 34,-7 10-93,-1-1-1,-2-1 0,0-1 1,-1 0-1,-45 31 1,-33 4-123,64-40-158,1 3 1,-37 28 0,68-45-244,0 1 0,0 0 1,0 0-1,1 0 0,-7 11 1,5-7-6294</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3:32.065"/>
    </inkml:context>
    <inkml:brush xml:id="br0">
      <inkml:brushProperty name="width" value="0.05" units="cm"/>
      <inkml:brushProperty name="height" value="0.05" units="cm"/>
    </inkml:brush>
  </inkml:definitions>
  <inkml:trace contextRef="#ctx0" brushRef="#br0">0 160 6656,'0'0'0,"6"-37"-384,0 19 256,5-6 128,-5 8 0,4 8 0,-4 0 0,2 1-256,-2 5 128,0-2-384,0-2-1024,0 2 640,0-2 640,2-4 0,-2 0-1024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8.391"/>
    </inkml:context>
    <inkml:brush xml:id="br0">
      <inkml:brushProperty name="width" value="0.05" units="cm"/>
      <inkml:brushProperty name="height" value="0.05" units="cm"/>
    </inkml:brush>
  </inkml:definitions>
  <inkml:trace contextRef="#ctx0" brushRef="#br0">7 486 12032,'0'0'2197,"0"-3"-1728,-3-106 1515,0 59-1670,2 1 1,3-1 0,10-72 0,-11 117-297,1-1 0,0 1-1,0 0 1,0-1 0,0 1 0,1 0 0,0 0 0,0 1 0,0-1-1,1 0 1,-1 1 0,1 0 0,0 0 0,1 0 0,-1 0 0,1 1-1,-1 0 1,1 0 0,0 0 0,0 0 0,11-3 0,-12 5-2,0-1 1,1 1-1,-1 1 1,1-1-1,-1 0 0,1 1 1,-1 0-1,1 0 1,-1 1-1,1-1 1,-1 1-1,1 0 0,-1 0 1,1 0-1,-1 1 1,0-1-1,0 1 1,0 0-1,0 0 1,0 1-1,0-1 0,-1 1 1,1 0-1,-1 0 1,1 0-1,-1 0 1,5 8-1,2 5 101,0 0 0,0 1 1,-2 1-1,0 0 0,-1 0 0,-1 0 0,7 34 0,-3 10 449,3 63 0,-13-112-423,1 14 78,-1-26-231,0 0 0,0 0 1,0 0-1,0-1 0,0 1 0,0 0 1,1 0-1,-1 0 0,0-1 0,1 1 1,-1 0-1,0 0 0,1-1 1,-1 1-1,1 0 0,-1 0 0,1-1 1,0 1-1,-1-1 0,1 1 0,1 0 1,-2-1-65,1 0 1,-1 0-1,0 0 1,0 0-1,0-1 1,1 1 0,-1 0-1,0 0 1,0-1-1,1 1 1,-1 0-1,0 0 1,0-1-1,0 1 1,0 0 0,0 0-1,0-1 1,1 1-1,-1 0 1,0-1-1,0 1 1,0 0-1,0-1 1,0 1 0,0 0-1,0 0 1,0-1-1,0 1 1,0 0-1,0-1 1,-1 1-1,1 0 1,0-1-1,0 1 1,0 0 0,0-1-1,-3-12-4056</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3:32.810"/>
    </inkml:context>
    <inkml:brush xml:id="br0">
      <inkml:brushProperty name="width" value="0.05" units="cm"/>
      <inkml:brushProperty name="height" value="0.05" units="cm"/>
    </inkml:brush>
  </inkml:definitions>
  <inkml:trace contextRef="#ctx0" brushRef="#br0">210 136 6400,'0'0'3072,"-6"3"-2838,-4 1-172,2 0 19,1 0 0,-1-1 0,0 0-1,1 0 1,-1-1 0,-1 0 0,1 0 0,-16 0 0,23-2-74,0 0 0,0 0-1,0 0 1,0 0 0,1 0 0,-1-1 0,0 1 0,0 0 0,0-1 0,0 1 0,1 0 0,-1-1 0,0 1 0,0-1-1,1 1 1,-1-1 0,0 0 0,1 1 0,-1-1 0,0 0 0,1 1 0,-1-1 0,1 0 0,-1 0 0,1 1 0,-1-2 0,1 0 2,-1 0 1,1 0 0,0 0-1,0-1 1,0 1 0,0 0 0,0 0-1,0 0 1,0 0 0,1 0 0,0-2-1,2-3 22,-1 0 1,1 0-1,0 0 0,1 1 0,6-11 0,-6 12-27,1 0 0,-1-1 0,1 1-1,0 1 1,0-1 0,1 1 0,-1 0 0,1 0-1,0 0 1,0 1 0,0 0 0,1 0-1,-1 1 1,1-1 0,8-1 0,-7 4 27,-1-1 1,0 1-1,1 0 1,-1 1-1,0-1 1,0 2-1,1-1 1,-1 1 0,0 0-1,0 0 1,0 1-1,-1 0 1,1 0-1,7 5 1,-6-3 80,-1-1 0,0 1 0,0 1 0,-1-1 0,1 1 0,-1 0 0,-1 1 0,1 0 0,-1-1 0,8 14 0,-12-17-67,0 0-1,0-1 1,0 1-1,0 0 1,0 0 0,0 0-1,-1 0 1,0 0 0,1 0-1,-1 0 1,0 0 0,-1 0-1,1 0 1,0 0-1,-1-1 1,0 1 0,1 0-1,-1 0 1,0 0 0,-1 0-1,1-1 1,0 1 0,-1-1-1,1 1 1,-1-1-1,0 1 1,0-1 0,0 0-1,0 0 1,0 0 0,-1 0-1,1 0 1,-1-1 0,-2 3-1,-6 2 9,1 0 0,-1 0 0,0-1 0,-1 0 0,1-1 0,-1-1-1,0 0 1,0 0 0,0-1 0,0 0 0,-18-1 0,15-1 1,0-1 0,0 0-1,1-1 1,-1-1 0,0 0 0,1-1 0,0-1 0,0 0 0,-16-8 0,26 11-54,1 0 0,-1-1 0,0 1 0,1-1 0,0 0 0,-1 0 0,1 0 0,0 0 0,1 0 0,-1-1 0,0 1 0,1-1 0,0 0 0,0 0 0,0 0 0,0 0 0,1 0 0,-1 0 0,1 0 0,0 0 0,1-1 0,-1 1 0,1 0 0,0-1 0,0 1 0,0 0 0,1-9 0,0 7 0,1 0 0,-1 1 0,1-1 0,0 1 0,1-1 0,-1 1 0,1 0 0,0 0 0,0 0 0,1 0 0,-1 0 0,1 1 0,0 0 0,0-1 0,1 2 0,-1-1 0,1 0 0,0 1 0,0 0 0,8-4 0,-10 6 2,0 0 1,0-1 0,0 1-1,1 1 1,-1-1 0,0 1-1,0-1 1,1 1 0,-1 0-1,0 0 1,1 0 0,-1 0-1,0 1 1,1 0 0,-1-1-1,0 1 1,4 2 0,-1 0 8,-1-1 0,0 1 0,-1 1 0,1-1 1,-1 1-1,1 0 0,-1 0 0,0 0 0,4 6 1,2 5 25,0 0 0,-1 1 1,-1-1-1,0 2 0,7 23 1,-14-36-8,0 1 0,0 0 0,0 0 0,-1 0 0,1 0 0,-1 0 0,0-1 0,0 1 0,-1 0 0,0 0 0,0 0 0,0 0 0,0-1 0,-1 1 0,-3 9 0,3-11-13,0 0 0,1-1 1,-1 1-1,0 0 0,-1 0 1,1-1-1,0 1 0,-1-1 1,1 0-1,-1 0 0,0 0 1,0 0-1,0 0 0,0-1 1,0 1-1,0-1 0,0 0 1,0 0-1,-1 0 0,1 0 1,0 0-1,-1-1 0,-5 1 0,6-1-23,1 0 0,0-1 0,-1 1 0,1-1-1,0 1 1,0-1 0,0 1 0,-1-1-1,1 0 1,0 0 0,0 0 0,0-1 0,0 1-1,1 0 1,-1-1 0,0 1 0,0-1-1,1 1 1,-1-1 0,1 0 0,-1 0 0,1 0-1,0 0 1,0 0 0,0 0 0,0 0-1,0 0 1,0 0 0,1 0 0,-1-1 0,1 1-1,-1 0 1,1 0 0,0-1 0,0-3 0,0-2-26,0-1 0,0 0 0,1 0 0,0 1 0,0-1 0,1 0 0,0 1 0,4-9 0,0 5-22,0 0 1,0 1 0,1 0-1,1 0 1,0 1 0,0 0-1,1 0 1,14-12 0,-17 18 17,-1 0 0,1 0 0,0 0 0,0 1 0,0 0 0,0 0 0,13-4 0,-16 6 27,1 0 0,0 1 1,0-1-1,-1 1 1,1 0-1,0 0 1,0 0-1,-1 0 1,1 1-1,0 0 1,0-1-1,-1 1 1,1 1-1,6 2 1,-8-3 8,1 1 0,-1-1 0,0 1 0,0 0 0,0 0 0,0 0 0,-1 0 0,1 0 0,0 0 0,-1 1 0,1-1 0,-1 0 0,0 1 0,0-1 0,0 1 0,0-1 0,-1 1 0,1 0 0,0-1 0,-1 1 0,0 0 0,0-1 0,0 1 0,0 0 0,0-1 0,0 1 0,-1 0 0,-1 4 0,1 1 0,-1-1 0,0 0 0,-1 1 0,0-1 0,0 0 0,0 0 0,-1 0 0,-8 11 0,9-15-174,0 0 0,1 0 0,-1 0 1,-1 0-1,1 0 0,0-1 1,-1 0-1,1 1 0,-1-1 0,0 0 1,1-1-1,-1 1 0,-7 1 1,-2 1-8531</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03.101"/>
    </inkml:context>
    <inkml:brush xml:id="br0">
      <inkml:brushProperty name="width" value="0.05" units="cm"/>
      <inkml:brushProperty name="height" value="0.05" units="cm"/>
    </inkml:brush>
  </inkml:definitions>
  <inkml:trace contextRef="#ctx0" brushRef="#br0">0 1723 4480,'0'0'6144,"6"0"-5782,8-1-261,-1 0 0,1-1 0,0-1 1,-1 0-1,1 0 0,-1-2 0,0 1 0,0-2 0,0 0 0,-1 0 0,0-1 0,0-1 0,-1 0 0,0 0 0,0-1 0,-1 0 0,0-1 0,11-16 0,44-83 441,23-34 90,-43 87-317,73-72 1,-90 99-286,22-22 77,99-96 426,-18 46-149,-107 83-256,0-2 0,-2-1 0,0 0 0,-2-2 0,19-26 0,29-37 64,-43 56-43,0-2 1,22-39-1,-40 58-141,1-1 0,0 1 0,1 0 1,0 1-1,1 0 0,0 0 0,1 1 0,0 0 1,1 1-1,0 1 0,0 0 0,24-13 0,-14 10-8,-1-1 0,0-2 0,27-23 0,-27 21 0,1 0 0,39-23 0,54-18 0,-88 42 0,-23 13 0,0 1 0,0-1 0,0 1 0,0 0 0,0 0 0,0 0 0,0 1 0,1-1 0,4 0 0,8 1 128,-9-2-40,-8 0-48,-1 3-40,1 0 0,0 0 0,0-1 0,-1 1 0,1 0 0,0 0 0,0 0 0,0-1 0,-1 1 0,1 0 0,0 0 0,0-1 0,0 1 0,0 0 0,0 0 0,0-1 0,-1 1 0,1 0 0,0-1 0,0 1 0,0 0 0,0-1 0,0 1 0,0 0 0,0 0 0,0-1 0,0 1 0,0 0 0,0-1 0,1 1 0,-1 0 0,0 0 0,0-1 0,0 1 0,0-1 0,11-12 0,14-5 0,-17 14 19,20 2-144,-43 8-2883,-1 0-6805</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2:24.747"/>
    </inkml:context>
    <inkml:brush xml:id="br0">
      <inkml:brushProperty name="width" value="0.05" units="cm"/>
      <inkml:brushProperty name="height" value="0.05" units="cm"/>
    </inkml:brush>
  </inkml:definitions>
  <inkml:trace contextRef="#ctx0" brushRef="#br0">45 4740 3584,'0'-38'7296,"-2"15"-5504,1-62-603,2 61-811,-1-1 1,-4-33 0,1 33-37,2-50 0,-2-11-130,-17-299 406,17 284-542,7-270 488,-2 310-431,-10-108-1,2 70-34,18-583 691,-8 497-747,-4 96 1,16-120 0,4 103-43,7-56 0,-20 125 14,1-1-1,2 1 1,1 1-1,2 0 0,22-44 1,-9 19 12,8-15-22,3 1-1,4 2 1,2 1-1,4 3 1,60-69-1,-29 36-3,79-137 0,-68 98 0,-64 106 30,1 2 0,2 0 0,1 2 0,61-51 0,-67 64-14,0 2 1,2 1 0,0 0-1,0 2 1,1 1 0,1 1-1,55-14 1,-33 14 8,1 2 1,1 3-1,86 0 0,85 16 103,-196-10-125,-1 1-1,1 1 0,-1 1 0,0 1 0,1 2 0,-2 0 0,1 2 0,-1 0 1,35 18-1,-34-13 45,0 1 0,-1 1 0,0 1-1,-1 1 1,-1 0 0,0 2 0,-2 1 0,0 1 0,19 26 0,-23-23-8,-2 0-1,0 1 1,-2 1 0,0 0-1,-2 1 1,10 41 0,24 175 210,-40-211-214,13 115 315,-3 189 0,-33 151 208,18 77-31,1-557-520,-2 103 194,-23 154 1,14-170-93,-5 108 7,9-99 7,-34 183 0,32-239-123,2 1 0,3 0 0,1 71 0,5-51-3,-1-35 9,0 0 0,-3-1 1,-6 47-1,1-8 109,8-60-116,-1 0 0,-1 0 0,0 0 0,-1 0 1,0 0-1,0-1 0,-1 1 0,-1-1 0,-5 12 0,8-19 5,-1 0-1,1 0 0,0 1 0,0-1 0,0 1 1,0-1-1,1 1 0,-1-1 0,1 1 0,0-1 1,1 4-1,-1 1 65,-1-4-47,0-3-21,0 0 0,1-1 0,-1 1 0,1-1 0,-1 1 0,1 0 0,0 0 0,-1-1 0,1 1 0,0 0 0,-1 0 0,1-1 0,0 1 0,0 0 0,0 0 0,0 0 0,0 0 0,0-1 0,0 3 0,1 8 0,-3-5 0,-4 1 0,3 0 0,-2 0 0,3-5 0,0 1 0,0 1 0,0-1 0,1 0 0,-1 0 0,1 0 0,0 1 0,0-1 0,0 1 0,0-1 0,1 1 0,0-1 0,-1 1 0,1-1 0,0 1 0,1 0 0,-1-1 0,1 1 0,-1-1 0,3 5 0,-2-4 0,0 1 0,-1-1 0,1 0 0,-1 1 0,0-1 0,0 1 0,0-1 0,-2 9 0,-8 11 0,8-21 0,0 1 0,1-1 0,-1 1 0,1-1 0,0 1 0,0 0 0,0 0 0,1 0 0,-1 5 0,-8 123 0,9-127 0,-1 0 0,0 0 0,0-1 0,0 1 0,0 0 0,-1-1 0,-3 8 0,4-10 0,0 1 0,1-1 0,-1 0 0,1 0 0,-1 1 0,1-1 0,0 0 0,0 1 0,0-1 0,0 0 0,1 1 0,-1-1 0,1 0 0,0 3 0,1 7 0,4 20 0,-7-26 0,0-4 0,0 0 0,0 0 0,1 0 0,-1 0 0,1 0 0,-1 0 0,1 0 0,0 0 0,0-1 0,0 1 0,0 0 0,0 0 0,0 0 0,1 0 0,0 3 0,0 14 0,-20 76-640,19-94 576,0-1-1,-1 1 1,1-1-1,-1 1 0,1 0 1,-1-1-1,1 1 0,-1-1 1,1 1-1,-1-1 1,1 1-1,-1-1 0,0 1 1,1-1-1,-1 0 1,0 1-1,1-1 0,-1 0 1,0 0-1,0 1 1,1-1-1,-1 0 0,0 0 1,1 0-1,-1 0 1,0 0-1,0 0 0,0 0 1,1 0-1,-1 0 1,0 0-1,1-1 0,-1 1 1,0 0-1,0 0 1,1-1-1,-1 1 0,0 0 1,0-2-1,-6 1-1468,-25-5-10989</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2:27.671"/>
    </inkml:context>
    <inkml:brush xml:id="br0">
      <inkml:brushProperty name="width" value="0.05" units="cm"/>
      <inkml:brushProperty name="height" value="0.05" units="cm"/>
    </inkml:brush>
  </inkml:definitions>
  <inkml:trace contextRef="#ctx0" brushRef="#br0">725 1299 11904,'0'0'1941,"0"5"-1322,0 8-304,-1-1 0,-1 0 0,0 1 0,0-1 1,-1 0-1,-1 0 0,0 0 0,-1-1 0,0 1 1,-1-1-1,0 0 0,-12 15 0,13-19-201,0 0 0,-1 0 0,-1-1 0,1 0 1,-1 0-1,0-1 0,0 0 0,0 0 0,-1-1 0,0 0 0,1 0 0,-2 0 0,1-1 0,0-1 0,-1 1 0,1-1 0,-1-1 0,0 0 0,-13 1 0,4-2-41,-1-1 0,1-1 0,0-1 1,-1 0-1,1-1 0,1-1 0,-1-1 0,1 0 0,0-1 0,0-1 1,1-1-1,0 0 0,0-1 0,1-1 0,1-1 0,0 1 0,0-2 1,1 0-1,1-1 0,-17-24 0,9 3-29,2 0-1,1-1 1,2-1 0,2-1-1,1 0 1,2 0 0,-6-45-1,2-38 49,0-123 0,13 207-92,2-1 0,1 0 0,2 0 0,2 1 0,1 0 0,2 0 0,17-46 0,-19 65 0,1 1 0,0 0 0,1 0 0,1 1 0,1 0 0,0 0 0,1 2 0,1-1 0,0 1 0,1 1 0,0 1 0,1 0 0,0 1 0,1 0 0,0 1 0,25-11 0,-1 6 0,0 2 0,0 1 0,1 3 0,0 1 0,1 1 0,0 3 0,45 1 0,-15 5 0,0 3 0,-1 3 0,94 22 0,-120-19 0,0 1 0,64 28 0,-94-33 0,1 1 0,-1 0 0,0 1 0,-1 1 0,0 0 0,0 0 0,-1 2 0,-1 0 0,0 0 0,12 17 0,-6-2 18,-1 2-1,-2 0 1,0 1-1,-2 1 1,-2 0-1,-1 1 0,-1 0 1,-1 0-1,-2 1 1,-2-1-1,-1 1 1,-1 1-1,-2-1 1,-1 0-1,-2 0 1,-1 0-1,-1 0 0,-2-1 1,-1 0-1,-2 0 1,-16 34-1,7-19 43,-3-2-1,-1-1 0,-3 0 0,-1-2 1,-2-1-1,-2-1 0,-2-2 0,-69 63 1,74-81-22,-1-1-1,-1-1 1,0-1 0,-1-2 0,-1-2 0,0 0 0,-1-2 0,-35 6 0,56-15-41,0 0 0,0-1 0,1-1 1,-1 0-1,0-1 0,0 0 0,0 0 0,1-2 1,-1 1-1,1-1 0,0-1 0,-19-8 0,4-1-169,1-1 0,0-1 0,-46-36 0,41 26-409,2-2 0,-34-40 0,-8-22-3479,13 10-7822</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11.093"/>
    </inkml:context>
    <inkml:brush xml:id="br0">
      <inkml:brushProperty name="width" value="0.05" units="cm"/>
      <inkml:brushProperty name="height" value="0.05" units="cm"/>
    </inkml:brush>
  </inkml:definitions>
  <inkml:trace contextRef="#ctx0" brushRef="#br0">1 1669 7680,'9'27'232,"-5"-18"-18,0 1-1,-1-1 1,-1 1 0,1 0 0,0 16 3477,-3-26-3661,1 1 0,-1-1 0,0 0 0,0 1 0,0-1 0,1 0 0,-1 0 0,0 0 0,1 1 0,-1-1 0,0 0 0,0 0 1,1 0-1,-1 0 0,0 1 0,1-1 0,-1 0 0,0 0 0,1 0 0,-1 0 0,0 0 0,1 0 0,-1 0 0,0 0 0,1 0 0,-1 0 0,0 0 1,1 0-1,-1 0 0,0 0 0,1-1 0,-1 1 0,1 0 0,16-10 442,10-16 82,98-142 1493,-113 151-1949,1 1-1,0 1 0,2 0 0,-1 1 0,2 0 1,0 2-1,1-1 0,22-11 0,-12 6-14,-1-1-1,-1-1 1,-1 0-1,38-43 1,-20 19 16,-24 26-96,1 1 0,1 0 0,0 2 0,1 0 0,0 1 0,31-14 0,-28 16-3,-1 0 0,-1-2 0,0-1 0,31-27 0,-10 3 0,37-46 0,-66 68 0,-1-2 0,-1 0 0,0-1 0,12-30 0,-16 31 0,1 1 0,1-1 0,1 2 0,0-1 0,25-28 0,-31 42 0,1 0 0,-1 0 0,1 1 0,0-1 0,0 1 0,0 0 0,0 1 0,11-3 0,30-15 0,50-35 0,-92 52 0,-1 0 0,1-1 0,0 0 0,-1 0 0,0 0 0,0 0 0,0 0 0,6-10 0,-7 9 0,0 0 0,1 1 0,0-1 0,-1 1 0,2 0 0,-1 0 0,0 0 0,1 1 0,7-5 0,7-1 0,-9 6 0,-1-1 0,0-1 0,-1 1 0,1-2 0,-1 1 0,0-1 0,0 0 0,-1-1 0,8-7 0,-3 1 0,1 0 0,1 1 0,0 1 0,0 0 0,1 1 0,27-13 0,-18 9 0,-13 7 0,-1-1 0,0 0 0,-1-1 0,0 0 0,0-1 0,-1 0 0,14-21 0,1 0 0,-8 6 0,8-8 0,-14 22 0,-8 9 0,1 0 0,-1 0 0,1 0 0,-1 0 0,1 0 0,0 1 0,0-1 0,0 0 0,0 1 0,0 0 0,0-1 0,1 1 0,-1 0 0,4-1 0,-5 1 0,0 0 0,0 1 0,0-1 0,0 0 0,0 1 0,-1-1 0,1 0 0,0 0 0,-1 0 0,1 0 0,0 1 0,-1-1 0,1 0 0,-1 0 0,1 0 0,-1 0 0,0 0 0,1 0 0,-1-1 0,0 1 0,0 0 0,0 0 0,0 0 0,0-2 0,0 2 0,0 0 0,-1-3 0,9-7 0,-2 6 0,-1 2 0,-4 8 0,0-7 0,5 2 0,0 5 0,-2 0 0,2 0 0,0-2 0,-8 4 0,2-1 0,-1-3-52,1-1-1,0 1 0,0-1 0,-1 1 0,0-1 0,1 1 0,-1-1 0,0 1 0,0-1 0,0 0 0,-2 3 0,-4 12-3151</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12.543"/>
    </inkml:context>
    <inkml:brush xml:id="br0">
      <inkml:brushProperty name="width" value="0.05" units="cm"/>
      <inkml:brushProperty name="height" value="0.05" units="cm"/>
    </inkml:brush>
  </inkml:definitions>
  <inkml:trace contextRef="#ctx0" brushRef="#br0">158 151 6912,'0'0'1941,"-2"-5"-1472,-40-132 2369,36 128-1414,7 26-965,6 27-166,10 11 286,3-1 1,47 90 0,-30-68-165,-22-40-24,0 0 0,13 57 0,-28-93-382,0 0 0,0 0 0,-1 0 0,1 0 0,0 0 0,0 0 0,0 0 0,0 0 0,0 0-1,0 0 1,-1 0 0,1 0 0,0 0 0,0 0 0,0 0 0,0 0 0,0 0 0,0 0-1,-1 0 1,1 0 0,0 0 0,0 0 0,0 0 0,0 0 0,0 1 0,0-1 0,0 0 0,0 0-1,0 0 1,-1 0 0,1 0 0,0 0 0,0 0 0,0 0 0,0 1 0,0-1 0,0 0-1,0 0 1,0 0 0,0 0 0,0 0 0,0 0 0,0 1 0,0-1 0,0 0 0,0 0-1,0 0 1,0 0 0,0 0 0,0 0 0,0 1 0,0-1 0,0 0 0,0 0 0,0 0 0,0 0-1,0 0 1,0 0 0,1 0 0,-1 1 0,0-1 0,0 0 0,0 0 0,0 0 0,0 0-1,0 0 1,0 0 0,0 0 0,1 0 0,-12-10 199,-10-19-121,8 1 10,-13-48 1,12 33-59,10 34-48,-1 0 0,0 0-1,0 1 1,0 0 0,-11-12-1,-11-16-40,-30-67-319,40 67-225,-44-63-1,59 96 524,0 1 0,0-1 0,0 1 0,-1 0 0,1 0 0,-1 0 0,0 0 0,-3-2-1,12 34-205,17 24 244,59 100 0,-8-18-626,-71-130 425,-3-4 71,0-1 0,1 0-1,-1 1 1,1-1 0,-1 0 0,1 1-1,-1-1 1,1 0 0,0 0-1,0 0 1,0 0 0,0 1 0,0-1-1,0 0 1,0-1 0,0 1-1,0 0 1,0 0 0,0 0-1,1-1 1,-1 1 0,2 0 0</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13.872"/>
    </inkml:context>
    <inkml:brush xml:id="br0">
      <inkml:brushProperty name="width" value="0.05" units="cm"/>
      <inkml:brushProperty name="height" value="0.05" units="cm"/>
    </inkml:brush>
  </inkml:definitions>
  <inkml:trace contextRef="#ctx0" brushRef="#br0">22 362 9856,'0'0'3200,"-1"-9"-3072,-2-5-73,-3-15 57,1 0 1,1 0 0,2-1 0,2-48-1,0 77-98,0 0-14,0 0 1,0 0-1,0 0 0,0 0 1,0 0-1,0 0 0,0 0 1,0-1-1,1 1 0,-1 1 1,1-1-1,-1 0 0,0 0 1,1 0-1,-1 0 0,1 0 1,0 0-1,-1 0 0,1 1 1,0-1-1,0 0 0,1-1 1,1 3-1,0 0 0,0 0 0,-1 0 0,1 1 0,0-1 0,0 1 0,-1-1 0,1 1 0,-1 0 0,1 0 0,-1 0 0,3 3 0,-4-4 0,10 9-1,-2-1-1,1 1 1,-1 1 0,11 17 0,-16-22 4,0 0-1,-1 0 1,0 1-1,0-1 0,-1 1 1,0-1-1,0 1 1,0 0-1,-1 0 0,1 13 1,-2-20 1,0 0 1,0 0-1,-1 0 0,1 0 1,0 1-1,0-1 0,0 0 1,0 0-1,0 0 0,0 0 1,0 1-1,-1-1 0,1 0 1,0 0-1,0 0 0,0 0 1,0 0-1,0 0 0,-1 0 1,1 0-1,0 1 0,0-1 1,0 0-1,-1 0 0,1 0 1,0 0-1,0 0 0,0 0 1,0 0-1,-1 0 0,1 0 1,0 0-1,0 0 0,0 0 1,-1 0-1,1 0 0,0 0 1,0-1-1,0 1 1,0 0-1,-1 0 0,1 0 1,0 0-1,0 0 0,0 0 1,0 0-1,-1 0 0,1-1 1,0 1-1,-9-7 120,-8-45-113,2 0 0,3 0-1,-8-64 1,19 98-105,5 24-87,7 35-168,-8-31 312,51 136 271,-37-108-92,-2 2 1,17 65-1,-42-141 312,-14-34 0,9 28-524,-14-58 0,16 42-139,8 35-55,4 21 68,2 7-52,7 39 248,-1 1 0,-3 0 0,-1 0 0,-5 64 0,2-109 8,0 0 1,0 0 0,0-1 0,0 1 0,0 0 0,0 0-1,0 0 1,-1 0 0,1 0 0,0 0 0,0 0-1,0 0 1,0 0 0,0 0 0,0 0 0,0-1 0,0 1-1,0 0 1,0 0 0,0 0 0,-1 0 0,1 0 0,0 0-1,0 0 1,0 0 0,0 0 0,0 0 0,0 0 0,0 0-1,0 0 1,0 0 0,-1 0 0,1 0 0,0 0-1,0 0 1,0 0 0,0 0 0,0 0 0,0 0 0,0 0-1,0 0 1,0 0 0,-1 0 0,1 0 0,0 0 0,0 1-1,0-1 1,0 0 0,0 0 0,0 0 0,0 0 0,0 0-1,0 0 1,0 0 0,0 0 0,0 0 0,-1 0-1,-7-16 166,-6-26-70,13 30-86,-1 0 0,2 1 0,0-1 0,0 0 0,1 0 0,1 0 0,0 0 0,0 0 0,1 1 0,1-1 0,0 1 0,7-14 1,2-26-19,-13 51 0,0 0 0,0 1 0,0-1 0,0 0 0,-1 0 0,1 0 0,0 0 0,0 0 0,1 0 0,-1 0 0,0 0 0,0 0 0,0 0 0,0 0 0,0 0 0,0 1 0,0-1 0,0 0 0,0 0 0,0 0 0,0 0 0,0 0 0,0 0 0,0 0 0,0 0 0,0 0 0,0 0 0,0 0 0,0 0 0,0 0 0,0 0 0,0 0 0,0 0 0,1 0 0,-1 0 0,0 0 0,0 0 0,0 0 0,0 0 0,0 0 0,0 0 0,0 1 0,0-1 0,0-1 0,0 1 0,0 0 0,1 0 0,-1 0 0,0 0 0,0 0 0,0 0 0,0 0 0,0 0 0,0 0 0,0 0 0,0 0 0,0 0 0,0 0 0,0 0 0,0 0 0,0 0 0,0 0 0,1 0 0,2 13 0,1 15 0,-5-11 44,-1 1 1,-1-1-1,0 0 1,-1 0 0,-1-1-1,0 1 1,-1-1-1,-1 0 1,-1-1 0,-13 22-1,21-37-43,0 0 0,0 1 1,0-1-1,0 0 0,0 1 0,0-1 0,-1 0 0,1 1 0,0-1 0,0 0 0,0 0 1,-1 1-1,1-1 0,0 0 0,0 0 0,-1 0 0,1 1 0,0-1 0,0 0 1,-1 0-1,1 0 0,0 0 0,-1 1 0,1-1 0,0 0 0,-1 0 0,1 0 0,0 0 1,-1 0-1,1 0 0,0 0 0,-1 0 0,1 0 0,0 0 0,-1 0 0,1 0 1,-7-12 47,3-21 10,9-2-59,1 0 0,1 1 0,2-1 0,2 1 0,26-58 0,-37 92 0,0-1 0,0 1 0,0-1 0,0 1 0,0 0 0,0-1 0,0 1 0,0 0 0,0-1 0,0 1 0,1 0 0,-1-1 0,0 1 0,0 0 0,0-1 0,1 1 0,-1 0 0,0-1 0,0 1 0,1 0 0,-1 0 0,0-1 0,1 1 0,-1 0 0,0 0 0,1 0 0,-1 0 0,0-1 0,1 1 0,-1 0 0,1 0 0,-1 0 0,0 0 0,1 0 0,-1 0 0,1 0 0,1 5 0,1 3 16,-2-1 0,1 1 0,-1 0 0,0 0 0,-1 0 0,0-1 0,-1 17 0,-12 56 112,-2-26-2966</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19.577"/>
    </inkml:context>
    <inkml:brush xml:id="br0">
      <inkml:brushProperty name="width" value="0.05" units="cm"/>
      <inkml:brushProperty name="height" value="0.05" units="cm"/>
    </inkml:brush>
  </inkml:definitions>
  <inkml:trace contextRef="#ctx0" brushRef="#br0">70 395 3968,'9'-70'768,"9"-45"1755,-15 102-2228,1 0-1,0 1 1,1-1 0,1 1 0,0 0 0,13-19-1,-14 23-158,0-1-15,1 1-1,0-1 0,0 1 0,1 1 0,0-1 1,1 1-1,-1 0 0,1 1 0,1-1 1,-1 2-1,12-7 0,-20 12-105,1 0 0,0-1 1,0 1-1,-1 0 0,1-1 0,0 1 0,0 0 1,-1 0-1,1 0 0,0 0 0,0 0 1,0 0-1,-1 0 0,1 0 0,0 0 0,0 0 1,0 1-1,-1-1 0,1 0 0,0 0 0,0 1 1,-1-1-1,1 0 0,0 1 0,-1-1 0,1 1 1,0 0-1,1 0 21,-1 1 0,0 0 0,0-1 0,0 1 0,0 0 0,0 0 0,0 0 0,0 0 0,0 0 0,0 3 0,0-1 32,0 1 1,-1-1-1,1 0 0,-1 0 1,0 0-1,0 1 1,-1-1-1,1 0 0,-1 0 1,0 0-1,-1 5 1,-2-3 29,-1 0 0,0 0 1,0 0-1,-1-1 1,0 0-1,0 0 0,-10 7 1,-20 18 244,17-9-155,14-14-65,-2 1-1,1-1 1,-1-1-1,0 1 1,0-1-1,-8 5 1,14-10-104,0-1 1,0 0 0,1 1-1,-1-1 1,0 0 0,0 0-1,1 0 1,-1 0-1,0 0 1,0 0 0,1 0-1,-1 0 1,0 0 0,0 0-1,1 0 1,-1 0 0,0-1-1,0 1 1,1 0 0,-1 0-1,0-1 1,1 1 0,-1-1-1,0 1 1,1 0 0,-2-1-1,-14-21 154,13 14-139,0 0 1,0 1-1,1-1 0,-2-10 0,3 12-12,1-1 0,0 0 0,0 1 1,1-1-1,0 0 0,2-7 0,-3 12-16,1 0 0,-1-1 0,1 1 0,0 0 1,0-1-1,-1 1 0,2 0 0,-1 0 0,0 0 0,0 0 0,1 0 0,-1 0 1,1 0-1,-1 0 0,1 1 0,0-1 0,0 1 0,0-1 0,2-1 1,-3 3-7,0 0 0,0 0 0,0 0 0,-1 0 0,1 0 0,0 0 0,0 0 0,0 1 0,0-1 0,-1 0 0,1 0 0,0 1 0,0-1 0,-1 0 0,1 1 0,0-1 0,0 1 0,-1-1 0,1 1 0,0-1 0,-1 1 0,1-1 0,-1 1 0,1 0 0,-1-1 0,1 1 0,0 1 0,13 25 0,-12-23 0,3 12 0,1-1 0,-2 1 0,0 0 0,-1 1 0,-1-1 0,0 0 0,-2 1 0,1-1 0,-2 1 0,0-1 0,-1 1 0,-1-1 0,-5 19 0,7-33 9,1 0 1,-1-1-1,0 1 1,1 0 0,-1-1-1,0 1 1,0-1-1,0 1 1,0-1 0,0 0-1,0 1 1,0-1-1,0 0 1,-1 0 0,1 0-1,0 0 1,-1 0-1,1 0 1,-3 1 0,3-2-4,0 0 0,0 0 0,0 0 0,0 0 0,0 0 0,0 0 0,0-1 0,0 1 0,0 0 0,0-1 0,0 1 0,0-1 0,0 1 0,0-1 0,0 1 0,0-1 0,1 1 0,-1-1 0,0 0 0,0 0 0,1 1 0,-1-1 0,0 0 0,1 0 0,-1 0 0,1 0 0,-1 0 0,1 0 0,-1 0 0,1 0 0,-1-2 0,-11-23 0,-2-2 30,-12-36-1,24 56-30,0 0 0,0 0 0,0 0 0,1 0 0,0 0 0,1 0 0,-1 0 0,2 0 0,1-16 1,-2 24-6,0-1 0,0 0 0,0 1 0,1-1 0,-1 0 0,0 1 0,0-1 0,0 1 0,1-1 0,-1 1 0,0-1 0,0 0 0,1 1 0,-1-1 0,1 1 0,-1-1 0,0 1 0,1 0 0,-1-1 0,1 1 0,-1-1 0,1 1 0,-1 0 0,1-1 0,-1 1 0,1 0 0,0 0 0,-1-1 0,1 1 0,-1 0 0,1 0 0,0 0 0,-1 0 0,1 0 0,-1 0 0,1 0 0,0 0 0,-1 0 0,1 0 0,0 0 0,-1 0 0,1 0 0,-1 1 0,1-1 0,0 0 0,-1 0 0,1 1 0,-1-1 0,1 0 0,0 1 0,1 1 0,1-1 0,-1 1 0,0 0 0,1 0 0,-1 0 0,0 0 0,0 1 0,0-1 0,2 5 0,2 5 7,-1 1 1,-1 1-1,0-1 1,-1 0 0,0 1-1,-1 0 1,-1 0-1,0 0 1,-1-1 0,0 1-1,-1 0 1,0 0 0,-7 26-1,7-40 1,1 1 0,0 0-1,0-1 1,-1 1 0,1 0 0,0-1-1,-1 1 1,1 0 0,-1-1 0,1 1-1,-1-1 1,1 1 0,-1 0 0,1-1-1,-1 0 1,0 1 0,1-1 0,-1 1-1,0-1 1,1 0 0,-1 1-1,0-1 1,0 0 0,1 0 0,-1 0-1,0 1 1,0-1 0,1 0 0,-1 0-1,0 0 1,0 0 0,1 0 0,-1 0-1,0-1 1,0 1 0,1 0 0,-1 0-1,0 0 1,1-1 0,-1 1 0,0 0-1,1-1 1,-1 1 0,-1-1 0,-24-18 65,26 19-68,-5-5 2,0 0 0,1-1 0,0 1 0,0-1 0,1 0 0,0 0 0,0 0 0,0 0 0,0-1 0,1 1 0,0-1 0,1 0 0,-1 0 0,1 1 0,1-1 0,-1 0 0,1 0 0,1-9 0,0 6 2,-1 0-1,2 0 0,0 0 1,0 0-1,1 1 1,0-1-1,0 1 1,1-1-1,0 1 1,1 0-1,11-16 0,-15 24-8,0 0 0,-1 0 0,1 0 0,0 0 0,0 0 0,0-1 0,0 2 0,0-1 0,0 0 0,1 0 0,-1 0 0,0 0 0,0 1 0,1-1 0,-1 1 0,0-1 0,1 1 0,-1-1 0,0 1 0,1 0 0,-1 0 0,1-1 0,-1 1 0,3 1 0,-2-1 0,-1 1 0,1 0 0,0 0 0,-1 0 0,1 0 0,-1 0 0,1 0 0,-1 1 0,0-1 0,1 0 0,-1 1 0,0-1 0,0 1 0,0-1 0,0 1 0,1 2 0,4 9 0,-1 1 0,0-1 0,5 26 0,-8-32 0,11 71-2965,-9-58-6613</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35.595"/>
    </inkml:context>
    <inkml:brush xml:id="br0">
      <inkml:brushProperty name="width" value="0.1" units="cm"/>
      <inkml:brushProperty name="height" value="0.6" units="cm"/>
      <inkml:brushProperty name="color" value="#FFC114"/>
      <inkml:brushProperty name="inkEffects" value="pencil"/>
    </inkml:brush>
  </inkml:definitions>
  <inkml:trace contextRef="#ctx0" brushRef="#br0">209 635 6016,'0'0'0,"4"-11"0,3-10 128,1-5 256,0-6 0,1-5 0,-1-3 128,1-2-384,2-1 128,2-1-128,4 2 0,3 1-128,2 5 128,0 4-128,-1 5 128,-2 5-128,-3 4 0,-3 5 0,-3 5 0,-3 5 0,-2 8 128,-3 9-128,-4 10 128,-4 9-128,-5 10 128,-3 10 0,-3 7 128,-2 5-128,-1 3 0,-1 2 0,-1-1 128,0-2-128,0-4 128,0-4-128,2-7 128,1-7-128,1-7 128,3-7-128,2-8 128,4-5-128,2-6 128,3-6-128,2-5 128,1-8-128,1-7 0,1-9 0,1-8 0,1-9-128,1-6 128,0-5-128,1-3 128,0-5-128,1-3 128,0 1-128,0 2 128,0 5-128,0 6 128,-1 7-128,-1 6 128,-1 9-128,-2 8 0,0 7 0,-2 9 0,-4 12 0,-2 12 0,-3 11 0,-3 10 0,-1 8 0,-3 5 0,-2 3 0,-3 0 0,0-3 0,0-4 0,2-8 0,2-9 128,4-8-128,5-9 128,3-8-128,3-8 128,4-11-128,2-11 128,5-12-128,3-11 128,4-8-128,3-8 128,3-4-128,3-3 128,3 0-128,1 2 0,1 4 0,-2 9 0,0 9 0,-3 12 128,-3 15-128,-3 15 0,-3 13 0,-3 11 0,-1 11 0,-5 8 128,-5 8-128,-7 6 128,-5 3-128,-4 2 128,-3-1-128,-3-6 128,1-5-128,0-8 128,3-9-128,3-7 128,2-9-128,1-8 128,2-11-128,1-14 128,2-13-128,3-12 128,3-11-128,5-7 128,4-4-128,5-1 128,3 0-128,2 4 128,2 5-128,0 8 0,-2 11 0,-3 12 0,-2 16 0,-5 15 0,-4 16 0,-5 16 0,-7 15 0,-5 12 0,-5 10 0,-4 6 0,-3 2 0,-3 0 0,1-3 0,1-6 0,3-8 0,3-10 0,5-11 0,4-14 0,5-16 0,6-16 0,6-17 0,6-15 0,7-14 0,5-11 0,7-10 0,5-7 128,3-1-128,2 1 0,1 5 0,-3 8 0,-5 11 0,-5 14 0,-4 16 0,-6 17 0,-6 15 0,-6 15 0,-7 13 0,-7 11 127,-8 9-127,-7 8 128,-4 4-128,-3 2 128,-1-2-128,0-5 128,2-8 0,3-9 0,4-10 0,4-10 0,5-12-128,4-15 128,6-17-128,6-16 128,7-16-128,7-15 128,4-11-128,6-7 0,3-4 0,1 2 0,-1 5 0,-4 9 0,-4 12 0,-5 11 0,-5 11 0,-4 13 0,-4 14 0,-3 17 0,-6 17-128,-4 16 128,-6 15-128,-4 10 128,-5 7 0,-2 4 0,-1 0-128,1-3 128,1-7 0,2-8 0,4-10 0,3-12 0,4-10 0,4-11 0,9-13 0,7-13 0,8-15 0,7-13 0,4-12 0,4-10 0,2-9 0,-2-5 0,1-3 0,-3 1 0,-4 4 0,-2 6 0,-4 9 0,-3 8 0,-2 9 0,-3 12 0,-2 14 0,-4 14 0,-3 16 0,-5 14 0,-3 14 0,-5 11 0,-4 8 0,-3 5 0,-3 4 0,-3-1 0,-1-4 0,1-7 0,1-9 0,3-10 0,4-10 0,3-11 0,6-13 0,7-15 0,6-17 0,8-17 0,5-16 0,3-13 0,2-14 0,2-8 0,-1-4 0,-1 2 0,-3 7 0,-3 10 0,-2 12 0,-4 13 0,-1 11-128,-4 13 128,-2 15-128,-3 15 128,-5 20-128,-3 17 128,-6 19-128,-4 16 128,-4 11 0,-5 8 0,-3 4 0,-3 0 0,1-2 0,0-8 0,3-12 0,2-10 0,2-11 0,3-11 0,3-10 0,2-13 0,3-14 0,3-14 128,2-15-128,4-13 128,2-12-128,3-11 0,5-8 0,4-8 0,3-6 0,2-6 0,3-4 0,0-1 0,1 1 0,-1 5 0,-1 9 0,-1 10 0,-2 10 0,-1 11 0,-2 12-128,-1 14 128,-2 13-128,-1 14 128,-2 14 0,-2 13 0,-3 13 0,-3 11 0,-3 7 0,-3 7 0,-4 4 0,-2 0 0,-2 0 0,-2-4 128,0-7 0,0-10 0,1-10 0,1-10 0,3-10 0,0-9 0,-1-8-128,-2-10 128,-6-9-128,-3-9 128,-2-10-128,4-8 128,6-7-128,9-9 0,11-7 0,10-8 0,9-6 0,7-4 0,6-1 0,4 1 0,4 4 0,4 8 0,3 9 0,0 11 0,0 16 0,-1 14 0,-2 15 0,-3 15 0,-4 15 0,-6 14 0,-6 13 0,-8 9 0,-8 6 0,-10 2 0,-10 0 0,-10-4 128,-8-5-128,-8-6 128,-8-6-128,-4-5 128,-1-7-128,2-8 128,4-7 0,3-10 0,3-9-128,2-8 128,2-7-128,2-5 128,2-5-128,1-4 128,2-5-128,3-6 0,4-8 0,5-9 0,7-11 0,7-7 0,7-7 0,8-1 0,5 2 0,7 7 0,7 9 0,4 11 0,5 12 0,1 13 0,0 13 0,-3 11 0,-5 12 0,-7 10 0,-7 11 0,-7 9 0,-8 10 0,-8 6 0,-9 4 0,-10 2 0,-8-1 0,-7-1 0,-8-2 0,-4-2 0,-1-6 0,1-6 0,1-8 0,-1-9 0,-2-7 0,-3-9 0,-2-7 0,-1-8 0,2-9 0,2-7 0,6-10 0,10-9 0,12-10 0,14-9 0,17-10 0,13-7 0,12-6 0,10-3 0,6 1 0,5 2 0,4 6 0,2 8 0,2 10 0,-2 15 0,-1 16 0,-4 16 0,-6 15 0,-7 14 0,-10 12 0,-9 12 0,-10 9 0,-11 8 0,-9 5 0,-8 3 0,-9 0 0,-7 0 0,-5-3 0,-5-5 0,-3-7 0,0-9 0,1-9 0,3-9 0,5-8 0,5-8 0,2-6 0,2-8 0,2-8 0,0-7 0,3-6 0,3-7 0,5-8 0,5-8 0,6-9 0,9-8 0,8-6 0,11-3 0,9 0 0,10 2 0,9 8 0,5 9 0,4 12 0,0 12 0,-4 11 0,-4 12 0,-7 9 0,-7 12 0,-8 10 0,-9 11 0,-9 9 0,-10 8 0,-10 7 0,-12 5 0,-11 4 0,-12 0 0,-11-1 0,-7-5 0,-5-7 0,-3-8 0,-2-10 0,2-9 0,4-8 0,4-6 0,5-5 0,6-5 0,6-3 0,5-1 0,5-3 0,4-6 0,4-10 0,5-13 0,8-12 0,8-12 0,8-12 0,9-8 0,11-5 0,9-3 0,9 3 0,6 6 0,4 8-128,2 13 128,-1 14-128,-4 14 128,-6 14-128,-6 12 128,-6 12-128,-5 10 128,-5 10 0,-6 8 0,-6 6 0,-8 5 0,-9 5 0,-11 3 0,-12 2 0,-10 1 0,-9-1 0,-8-1 0,-6-4 0,-2-5 0,1-7 0,2-8 0,4-8 0,0-9 0,0-9 0,1-9 0,1-8 0,4-9 0,6-9 0,10-9 0,11-12 0,14-8 0,12-9 0,12-9 0,8-7 0,8-6 0,3-2 0,5 0 0,4 6 0,4 8 0,3 12-128,1 12 128,1 15-128,-3 13 128,-4 11-128,-5 13 128,-7 10 0,-6 10 0,-6 8-128,-7 7 128,-6 4-128,-7 2 128,-6 4 0,-6 3 0,-8 0 0,-7 2 0,-9-1 0,-6-1 0,-6-3 0,-4-5 0,0-8 0,-4-8 0,-5-9 0,-9-10 0,-8-9 0,-4-8 0,-1-7 0,4-4 0,6-3 0,7-1 0,10-2 0,8-4 0,8-6 0,9-7 0,10-10 0,13-9 0,12-7 0,13-6 0,13-1-128,10 3 128,10 6-128,7 9 128,4 10 0,-1 10 0,-3 9-128,-4 9 128,-4 8-128,-5 7 128,-2 9 0,-1 6 0,-1 9 0,-2 9 0,-3 9 0,-4 9 0,-6 7 0,-7 3 0,-8 1 0,-9-2 0,-6-4 0,-7-6 0,-6-6 0,-6-7 0,-8-6 0,-4-5 128,-2-7-128,-5-5 128,-7-7-128,-9-5 128,-8-4-128,-5-4 128,-2-4-128,0-5 0,2-6 0,4-7 0,7-8 0,10-7 0,12-9 0,15-6 0,16-5 0,17 0 0,17 0 0,16 4 0,13 4 0,9 6 0,6 5 0,2 7 0,4 8 0,-1 7 0,1 11 0,-3 9 0,-5 11 0,-7 11 0,-8 9 0,-8 8 0,-12 9 0,-12 7 0,-15 8 0,-13 4 0,-12 1 0,-11 0 128,-9-5-128,-7-6 128,-3-9-128,-3-10 128,0-11-128,-2-11 128,-4-13-128,-3-11 128,-3-8-128,-1-8 0,-2-5 0,1-3 0,3 0 0,7-3 0,12-1 0,13-2 0,16-2 0,17-3 0,16-3 0,14-1 0,11-2 0,11 1 0,7 2 0,7 5 0,5 6 0,3 11 0,0 11 0,-2 14 0,-5 12 0,-8 15 0,-10 13 0,-14 12 0,-14 13 0,-15 10 0,-18 10 0,-15 4 0,-14 4 0,-11-3 0,-10-5 0,-4-7 128,-1-9-128,2-10 128,5-13-128,1-11 0,-2-15-640,-1-13 0,-2-13-12159,9-5 7807</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40.611"/>
    </inkml:context>
    <inkml:brush xml:id="br0">
      <inkml:brushProperty name="width" value="0.1" units="cm"/>
      <inkml:brushProperty name="height" value="0.6" units="cm"/>
      <inkml:brushProperty name="color" value="#FFC114"/>
      <inkml:brushProperty name="inkEffects" value="pencil"/>
    </inkml:brush>
  </inkml:definitions>
  <inkml:trace contextRef="#ctx0" brushRef="#br0">388 758 11392,'0'0'0,"4"5"0,5 6 128,5 6 0,2 6 128,0 5 0,-1 4 0,-3 2 128,-4 2 0,-5 0-128,-5-2 128,-6-2-128,-6-5 0,-4-4 0,-4-6 0,0-4-128,-2-7 0,0-6-128,-1-10 128,0-11-128,2-11 0,6-10 0,7-7 0,9-7 0,9-2 0,13-1 0,10 3 0,9 4 0,5 9 0,2 9 0,0 13 0,-4 15 0,-6 15 0,-7 15 0,-6 12 0,-7 11 0,-5 7 128,-4 4 0,-4 3 0,-5-2 0,-6-4 128,-5-5-128,-6-8 128,-3-8-129,-5-10 129,-6-9-128,-6-12 0,-4-12-128,-2-12 128,2-13-128,5-11 0,9-8 0,9-8 0,12-5 0,12-2 0,12-1 0,12 4 0,9 4 0,8 6 0,3 8 0,-1 11 0,-3 13 0,-7 15 0,-8 17 0,-8 17 0,-8 15 0,-7 14 128,-8 11 0,-6 6 0,-4 1 0,-5-5 128,-4-5-128,-5-9 128,-7-7-128,-4-8 0,-3-9 0,-3-9 0,-1-12-128,-2-13 128,1-14-128,3-13 128,8-14-128,11-14 0,13-11 0,15-9 0,16-3 0,14-2 0,13 2 0,8 5 0,5 4 0,2 7 0,-4 9-128,-5 13 128,-5 15 0,-8 17 0,-8 17 0,-10 17 0,-9 15 0,-8 13 0,-10 12 0,-8 6 0,-7 4 0,-5 0 0,-5-3 0,-1-8 128,0-9-128,-2-12 128,-3-12-128,-3-11 128,-4-11-128,-2-12 0,-1-13 0,2-12 0,6-10 0,12-8 0,12-5 0,16-2 0,15-3-128,14-1 128,12 0 0,6 2 0,5 4 0,1 7 0,-2 11 0,-3 13 0,-3 16 0,-7 16 0,-7 16 0,-11 15 0,-9 12 0,-11 10 0,-8 7 0,-8 4 0,-6 2 0,-6-1 128,-5-6 0,-4-6 0,-5-9 0,-3-11 0,-1-11-128,-1-14 128,-1-13-128,2-15 128,3-15-128,9-14 0,12-12 0,14-8 0,16-7 0,14-5 0,13-4 0,7-1 0,7-2 0,4 5 0,3 7 0,4 11 0,1 16 0,-2 17 0,-2 18 0,-8 17 0,-8 16 0,-13 16 0,-14 13 0,-15 10 0,-18 10 0,-15 6 128,-11 3-128,-8-2 128,-3-6-128,-2-8 128,1-11-128,1-10 128,0-12-128,1-11 128,3-8-128,-1-12 0,0-15 0,3-13 0,7-13 0,13-12 0,15-12-128,16-7 128,17-7-128,15-4 128,14-3-128,11 0 128,11 1-128,10 4 128,13 6-128,7 11 128,-2 15 0,-8 20 0,-15 21 0,-18 21 0,-18 17 0,-18 13 0,-18 11 0,-16 7 0,-15 4 0,-13 2 0,-14-2 0,-8-5 0,-3-8 0,0-11 0,0-10 0,1-11 0,4-9 0,1-10 0,-1-7 0,2-7 0,2-6 0,6-7 0,8-7 0,13-8 0,15-8 0,15-7 0,15-6 0,14-6 0,11-5-128,11-1 128,10 0 0,7 6 0,7 9 0,2 14 0,1 18 0,-3 17 0,-6 20 0,-10 18 0,-12 13 0,-13 13 0,-16 9 0,-16 4 128,-20 3-128,-16-4 128,-14-5-128,-10-9 128,-8-9-128,-1-10 128,2-9-128,4-10 128,6-8-128,5-8 0,5-8 0,5-8 0,4-10 0,5-8 0,8-8 0,7-6 0,11-6 0,11-5 0,11-5 0,12-2 0,14 0 0,12 4 0,13 4 0,8 10 0,5 11 0,0 13 0,-5 16 0,-8 14 0,-10 15 0,-13 13 128,-15 10-128,-16 7 128,-21 8-128,-20 3 128,-18 1-128,-16-2 128,-14-6-128,-8-8 128,-2-7-128,2-8 128,7-7-128,6-7 128,7-6-128,5-5 0,6-7 0,5-7 0,6-8 0,6-9 0,9-11 0,12-10 0,11-8 0,13-7 0,13-3-128,12-3 128,12 1-128,11 2 128,12 5-128,8 8 128,6 10 0,0 13 0,-4 13 0,-8 14 0,-12 13 0,-16 11 0,-19 11 0,-19 10 0,-22 8 0,-20 6 0,-21 4 0,-15 1 0,-10-6 0,-5-4 0,-2-8 0,1-7 0,1-9 0,3-10 0,2-8 0,5-8 0,7-7 0,8-10 0,8-11 0,12-14 0,15-12-128,17-11 128,21-9-128,19-4 128,15-3-128,12 1 128,6 2-128,5 5 128,3 8-128,2 12 128,2 12-128,-2 15 128,-4 15 0,-6 15 0,-7 13 0,-10 12 0,-9 10 0,-14 10 0,-17 11 0,-18 7 0,-20 5 0,-19 2 128,-13 0-128,-9-5 128,-7-9-128,-5-9 128,-8-12-128,-2-10 0,1-13 0,6-13 0,8-19 0,11-17 0,13-16 0,16-13 0,19-12-128,21-10 128,23-8-128,21-7 128,22-11 0,18-4 0,11-2-128,7 8 128,0 14 0,-2 19 0,-1 21 0,-6 21 0,-13 19 0,-15 18 0,-15 16 0,-16 15 0,-18 12 0,-18 11 128,-21 10-128,-22 10 128,-25 12-128,-19 5 128,-14 1 0,-5-9 0,0-16 0,4-19 0,7-20-128,6-16 128,10-16-128,9-14 0,9-15 0,10-14 0,14-15 0,16-11 0,18-10 0,18-5 0,20-6-128,18-3 128,20-6-128,14 0 128,10 3-128,6 11 128,3 15-128,-3 18 128,-9 18 0,-12 20 0,-11 17 0,-12 17 0,-13 15 0,-14 11 0,-17 10 0,-19 6 128,-17 5-128,-17 2 128,-16 1 0,-11-2 0,-6-7-128,-6-7 128,-5-8-128,-4-9 128,-5-8-128,-1-10 128,3-8-128,6-9 128,8-8-128,9-10 0,9-9 0,13-11 0,15-11 0,17-9 0,22-9-128,20-6 128,20-6-128,15-3 128,11-1 0,11 2 0,11 0 0,9 9 0,4 13 0,-2 19 0,-7 22 0,-14 18 0,-17 14 0,-22 12 0,-23 8 0,-23 8 128,-23 8-128,-22 6 128,-19 5 0,-21 3 0,-21 1-128,-17-1 128,-16-7-128,-2-11 128,8-15-128,15-14 128,18-13-128,17-13 0,15-15 0,15-14 0,17-14 0,18-13 0,20-11 0,22-9 0,23-8-128,23-7 128,25-11-256,16-2 128,11 5-1280,2 12 0,-4 12-12159,-21 19 7935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9.285"/>
    </inkml:context>
    <inkml:brush xml:id="br0">
      <inkml:brushProperty name="width" value="0.05" units="cm"/>
      <inkml:brushProperty name="height" value="0.05" units="cm"/>
    </inkml:brush>
  </inkml:definitions>
  <inkml:trace contextRef="#ctx0" brushRef="#br0">260 155 12800,'4'22'169,"-3"-22"-33,-1 1 0,0 0-1,1-1 1,-1 1 0,0-1-1,0 1 1,1 0 0,-1-1-1,0 1 1,0-1-1,0 1 1,0 0 0,0-1-1,0 1 1,0 0 0,0-1-1,0 1 1,0 0 0,0-1-1,0 1 1,0-1 0,0 1-1,-1 0 1,1-1 0,0 1-1,-1-1 1,1 2-1,-62 15 659,42-10-505,-1-1 0,-25 4-1,39-10-225,1 1-1,-1-1 1,0 0 0,1 0-1,-1 0 1,0-1-1,1 0 1,-1-1-1,1 0 1,-1 0 0,-7-3-1,12 4-51,0 0 0,0 0 0,1 0 0,-1 0 0,0-1 0,1 1 0,-1 0 0,1-1 0,-1 1 0,1-1 0,0 0 0,0 1 0,0-1 0,0 0 0,0 0 0,0 1 0,0-1 0,0 0 0,0-3 0,0 0-2,1 1-1,-1-1 0,1 1 1,0 0-1,0-1 0,1 1 1,0-1-1,1-7 0,3-4-39,1 0 0,1 1 0,14-25 0,-19 34-1,1 1 1,0 0 0,0 1-1,1-1 1,-1 1-1,1-1 1,0 1-1,5-4 1,-7 6 20,0 1 0,0 0 0,1 0 0,-1 1 1,0-1-1,0 0 0,0 1 0,1-1 0,-1 1 0,0 0 0,0 0 0,1 0 0,-1 0 1,0 0-1,1 0 0,-1 1 0,0-1 0,0 1 0,1-1 0,-1 1 0,0 0 0,3 2 0,12 4 66,-2 1-1,1 1 0,-1 0 0,0 1 1,14 14-1,-23-20-31,-1 0 1,-1 1-1,1 0 0,-1 0 1,0 0-1,0 0 1,0 1-1,-1-1 0,0 1 1,0 0-1,0 0 1,-1 0-1,0 1 0,0-1 1,0 0-1,-1 1 1,1 7-1,-2-12 3,-1 0 0,1 0 0,-1 0 0,0 0 0,1 0-1,-1 0 1,0 0 0,0-1 0,0 1 0,0 0 0,0 0 0,-1-1 0,1 1 0,-1-1 0,1 1-1,-1-1 1,1 0 0,-1 1 0,0-1 0,1 0 0,-1 0 0,0 0 0,0 0 0,0-1 0,0 1 0,0 0-1,0-1 1,0 1 0,-2-1 0,-8 3-55,0-1 0,1-1 0,-22 1 0,0-7-525,12-2-2561,5 1-8191</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4:51.974"/>
    </inkml:context>
    <inkml:brush xml:id="br0">
      <inkml:brushProperty name="width" value="0.1" units="cm"/>
      <inkml:brushProperty name="height" value="0.6" units="cm"/>
      <inkml:brushProperty name="color" value="#CC9900"/>
      <inkml:brushProperty name="inkEffects" value="pencil"/>
    </inkml:brush>
  </inkml:definitions>
  <inkml:trace contextRef="#ctx0" brushRef="#br0">1088 406 3712,'0'0'0,"0"0"128,-10 10 0,-6 7 0,-4 6 128,-2 1 0,2 1 256,1 2 512,1 0 128,3-2-512,4-5-128,5-7 0,4-10-128,7-9 0,5-12-128,5-9 0,6-7-128,4-6 128,5-4-128,2-1 128,2 3-128,-2 4 128,-3 5-128,-4 6 128,-5 6-128,-5 7 0,-3 4-128,-4 5 128,-4 3-128,-6 5 128,-11 7-128,-10 10 128,-11 10-128,-9 13 128,-11 14-128,-8 12 0,-7 8 0,-5 4 128,0-3-128,3-6 128,7-9-128,9-10 128,10-11 0,12-11 0,14-11 0,17-11 0,18-11 0,16-16 0,17-15 0,10-17 0,8-15 0,8-17 0,9-14-128,6-7 128,4 1-128,-3 8 128,-10 16-128,-13 16 128,-12 16-128,-15 14 128,-12 11-128,-16 11 0,-16 10 0,-18 9 0,-17 9 0,-14 9 0,-12 10 0,-9 12 0,-7 11 0,-10 16 0,-15 20 0,-10 12 0,-6 3 0,4-5 0,16-16 0,18-18 128,22-19-128,20-19 128,23-16-128,21-15 128,20-12-128,17-13 128,17-13-128,12-13 128,9-12-128,7-13 128,7-12-128,7-10 128,9-8-128,0 1 0,-7 8 0,-16 16 128,-20 18-128,-25 20 0,-30 22 0,-26 19 0,-23 19 0,-19 18 0,-16 14 0,-16 18 0,-16 19 0,-11 13 0,-2 7 0,6-6 0,16-14 0,18-19 0,20-18 0,20-18 0,22-19 0,23-19 128,23-21-128,27-23 128,28-27-128,23-19 128,18-15-128,8-3 128,3 5-128,-3 9 0,-7 14 0,-12 14 0,-14 14 0,-18 14 0,-20 14 0,-21 14 0,-21 13 0,-21 14 0,-22 11-128,-21 11 128,-18 12 0,-19 18 0,-15 23 0,-12 19 0,-10 13 0,-3 6 0,-1-6 0,11-15 0,16-20 0,20-21 0,20-19 0,19-17 0,17-12 0,18-13 128,18-10-128,17-13 128,17-11-128,13-15 127,12-18-127,12-18 0,15-20 0,10-10 0,5 0 0,-5 9 0,-11 17 0,-17 19 0,-22 22 0,-25 20 0,-27 19 0,-27 17 0,-25 21-127,-24 24 127,-23 30 0,-20 25 0,-21 15 0,-16 14 0,-14 11 0,-4 7 0,4 2 0,13-9 127,20-16 1,27-22 0,28-27 0,28-29 0,28-30 0,29-36 0,29-39 0,29-32 0,28-25-128,22-12 128,15-5-128,6 1 128,-1 5-128,-7 6 0,-11 7 0,-14 9 0,-13 11 0,-15 14 0,-18 16-128,-17 17 128,-14 15-128,-23 22 128,-28 30-128,-30 30 0,-29 30 0,-25 22 128,-21 16 0,-10 7 0,-5 5 0,3-5 0,11-11 0,17-19 0,24-23 0,25-25 0,26-25 0,25-23 0,24-26 0,27-27 128,31-29-128,25-24 128,22-19-128,14-11 0,7-5 0,-1 0 0,-5 6 0,-13 11 0,-18 16 0,-21 18 0,-22 23-128,-22 20 128,-18 18-128,-18 20 0,-18 20 0,-18 17 0,-15 17 0,-15 11 0,-11 8 1,-12 10 127,-12 11-128,-8 13 128,-9 14 0,-4 5 0,2 0 0,7-9 0,13-15 0,17-20 0,20-21 0,18-20 0,17-16 0,15-15 0,17-15 0,16-16 128,20-18-128,20-22 0,21-24 0,16-19 0,11-11 0,2 0 0,-7 10-256,-15 17 128,-22 22-128,-25 24 128,-28 24-128,-26 24 0,-23 24 0,-23 27 128,-22 32 0,-21 23 128,-17 14 0,-11 7 0,-6 1 0,3-4 128,10-6 0,17-10 0,21-16 0,23-22 128,24-29-128,24-28 128,24-29-128,27-27 128,30-25-128,25-20 127,20-16-255,13-12 128,4-12-128,-4-3 128,-9 4-128,-15 13 0,-19 18 0,-20 22 0,-22 22 0,-23 24 0,-22 25 0,-20 26 0,-18 24-128,-17 22 128,-17 21 0,-18 15 0,-15 13 0,-12 10 0,-8 11 0,-1 3 0,7-3 0,13-14 0,21-22 0,24-28 128,28-31-128,28-33 128,26-32-128,27-33 128,30-31-128,23-23 0,17-16 0,8-5 0,1 3 0,-6 11 0,-14 15 0,-19 20 0,-23 22-128,-24 21 128,-26 21-128,-20 19 0,-19 16 0,-15 16 1,-12 13-1,-11 13 128,-10 12 0,-9 14 0,-12 14 0,-8 6 0,-3 2 0,5-8 0,14-16 0,16-18 128,19-22-128,21-20 127,20-20-127,23-18 128,22-19 0,25-24 0,27-26-128,20-24 128,12-18-128,2-6 0,-5 6 0,-14 16 0,-21 23 0,-25 27 0,-27 27-128,-23 27 128,-20 27-128,-17 21 128,-12 19-128,-14 16 128,-16 15 0,-12 8 0,-11 4 0,-6 2 0,-1 4 0,4-1 0,10-2 0,15-10 0,18-18 0,17-19 0,16-21 0,16-22 0,15-22 0,15-22 128,14-19-128,12-18 128,12-11-128,10-7 0,5-2 0,1 4 0,-4 9-128,-9 10 128,-12 12-128,-16 17 128,-19 17-128,-20 20 128,-20 17-127,-16 18-1,-14 14 0,-9 14 128,-7 8 0,-4 7 0,-2 6 0,4-1 0,9-8 0,11-13 0,14-18 0,13-18 0,17-19 0,15-18 128,16-17-128,18-16 0,16-19 0,19-21 0,20-24 0,15-20 0,10-11-128,2-3 128,-4 8-128,-12 14 0,-19 22-128,-26 28 128,-33 30-128,-34 33 128,-33 37 0,-26 33 0,-19 30 0,-14 19 128,-11 9 0,-6 1 0,-1-5 0,3-9 0,8-11 0,15-15 128,18-17 0,18-20 0,18-19 0,19-20 0,20-18 0,18-20 128,20-17-128,17-15 128,15-10-128,13-14 0,11-18-128,7-14 127,0-10-127,-6 2 0,-13 10 0,-19 21 0,-24 26-127,-23 32 127,-22 34-128,-19 27 128,-15 24-128,-16 19 128,-18 14 0,-14 11 0,-11 5 0,-6 5 0,1 1 0,4 0 0,10-4 0,12-9 0,16-15 0,16-20 0,16-19 0,16-22 128,18-21 0,20-23-1,17-22 1,20-22 0,18-21-128,13-15 128,5-6-128,1 0 128,-4 5-128,-12 12 128,-15 16-128,-17 19 0,-17 18 0,-17 19 0,-17 17 0,-18 19 0,-15 18 0,-15 16 0,-11 17 0,-13 16 0,-15 18 0,-13 13 0,-7 5 0,-2-1 0,4-7 0,11-13 0,16-21 0,21-23 0,20-26 0,22-24 0,23-22 0,23-22 0,24-23 0,24-25 0,23-29 0,18-21 0,13-13-128,7-1 128,1 7-128,-8 13 0,-13 15 0,-19 20 0,-22 24-127,-24 26 127,-26 26-128,-25 23 0,-25 22 0,-21 15 128,-18 10 0,-15 13 128,-16 14 0,-10 14 0,-2 14 0,0 7 0,4 1 0,11-10 0,16-17 0,22-22 128,24-26 0,23-27 0,21-30-128,23-32 128,26-31-128,20-21 128,18-11-128,8 0 128,1 11-128,-9 14 0,-17 18 0,-19 17 0,-21 16 0,-19 14 0,-15 12 0,-18 11 0,-15 10 0,-17 12 0,-16 11 0,-14 14 0,-12 13 0,-10 17 0,-10 20 0,-5 16 0,-2 8 0,3 0 128,7-8-128,16-16 128,19-21 0,23-24 0,22-25-1,22-25 1,19-20 0,19-19 0,16-14-128,20-16 128,20-17-128,13-12 128,7-7-128,-3-2 128,-10 4-128,-15 10 128,-20 14-128,-18 16 128,-18 14-128,-14 16 128,-12 12-128,-11 13 0,-10 13 0,-9 15 128,-8 15-128,-7 13 0,-8 13 0,-7 9 0,-7 5 0,-6 2 0,-5-3 0,-1-6 0,1-7 0,7-9 0,7-10 0,12-9 0,13-11 0,15-9 0,16-10 0,13-7 128,14-9-128,9-5 0,8-3 0,3-2 0,0 0 0,-3 2 0,-4 2 0,-5 2 0,-6 4-128,-5 4 128,-4 4-384,-5 5 0,-4 3-11903,-6 1 7551</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5:01.102"/>
    </inkml:context>
    <inkml:brush xml:id="br0">
      <inkml:brushProperty name="width" value="0.1" units="cm"/>
      <inkml:brushProperty name="height" value="0.6" units="cm"/>
      <inkml:brushProperty name="color" value="#CC9900"/>
      <inkml:brushProperty name="inkEffects" value="pencil"/>
    </inkml:brush>
  </inkml:definitions>
  <inkml:trace contextRef="#ctx0" brushRef="#br0">1799 4151 11904,'0'0'0,"0"0"0,0 0 128,0 0 0,0 0 0,0 0 128,0 0-128,0 0 128,-1-9-128,2-12 128,2-16-128,6-14 0,5-11 0,5-8 0,3-3 0,2 0 0,1 5-128,-2 7 128,-2 9-128,-4 12 128,-6 12-128,-7 15 128,-9 17-128,-11 16 128,-10 17-128,-8 14 128,-6 14 0,-7 9 0,-5 9 128,-3 5 0,-4 3 128,0-2 0,3-7-129,6-9 1,8-12 0,10-15 0,13-17-128,13-19 128,15-19-128,13-20 128,14-19-256,9-20 128,10-16-128,7-17 128,8-15-128,3-4 128,-4 7-128,-7 14 128,-9 18-128,-10 17 0,-9 18 0,-12 16 0,-11 15 0,-14 15 0,-14 16 0,-13 16 0,-11 16 0,-8 17 128,-6 16-128,-8 15 128,-8 14 0,-3 4 0,1-8 0,7-14 0,9-16 0,10-19 128,11-18-128,13-18 128,14-19-128,13-19 0,12-20-128,11-19 128,9-20-128,6-15 128,6-11-128,6-11 0,10-8 0,8-5 0,5 2 0,0 9 0,-7 15 0,-9 19 0,-11 19 0,-13 21 0,-14 22 0,-14 21 0,-16 21 0,-16 19 0,-15 18 0,-13 19 128,-14 23-128,-8 17 128,-8 14-128,-3 4 128,-2-6-128,6-15 128,11-24 0,16-28 0,16-32-128,16-34 128,17-34-128,16-31 128,16-26-128,14-24 0,16-25 0,11-15 0,9-8 0,3 3 0,-2 15 0,-8 23 0,-12 29 0,-15 27 0,-13 24 0,-14 25 0,-15 21 0,-15 24 0,-15 23 0,-15 28 0,-18 29 0,-16 27 0,-15 22 0,-12 11 0,-4 1 0,2-12 0,7-20 0,15-27 128,19-30-128,19-28 128,17-27-128,17-26 128,13-28-128,15-25 128,12-23-128,17-23 0,19-25 0,14-21 0,11-19 0,8-6 0,4 1 0,-1 12 0,-6 22 0,-9 26 0,-14 27 0,-15 26 0,-17 24-128,-19 22 128,-19 22 0,-17 21 0,-17 22 0,-15 25 0,-15 30 0,-13 26 0,-12 17 0,-9 8 0,-4-1 0,2-11 0,10-20 0,15-24 0,17-29 0,18-28 128,16-27-128,15-27 128,16-27-128,15-24 128,18-23-128,18-27 0,19-35 0,17-26 0,15-16 0,7-4 0,0 4 0,-5 15 0,-9 22 0,-14 26 0,-16 27 0,-17 26 0,-18 25 0,-17 25 0,-17 25 0,-18 24 0,-17 20 0,-19 24 0,-21 26 0,-17 25 0,-13 25 0,-11 16 0,-7 7 0,-3-5 0,1-13 0,10-19 0,16-26 0,22-31 0,24-34 0,25-31 128,24-30-128,32-41 128,38-58-128,33-48 0,25-34 0,14-16 0,2 3 0,-7 18 0,-15 27-128,-21 33 128,-23 34-128,-25 32 128,-23 27-128,-23 25 128,-22 24-128,-22 22 128,-18 23-128,-20 23 128,-20 25-128,-18 22 128,-16 18 0,-10 10 0,-4 4 0,6-7 0,15-16 0,21-23 0,24-25 0,26-30 0,27-31 0,27-32 0,23-31 0,26-32 0,25-30 0,19-26 0,13-23 0,9-15 0,6-10 0,1-1 0,-2 8 0,-5 15 0,-11 17 0,-14 23 0,-18 23 0,-19 27 0,-23 27 0,-22 26 0,-23 23 0,-22 22 0,-19 20 0,-19 24 0,-19 27 0,-15 23 0,-13 17 0,-9 8 0,-7 0 0,1-6 0,5-12 0,13-16 0,19-20 0,21-23 0,24-24 0,21-25 0,20-25 0,19-25 0,20-22 0,23-26 0,26-28 0,21-24 0,17-24 0,11-12 0,4-3 0,0 8 0,-6 15 0,-10 19 0,-15 21 0,-17 20 0,-21 22 0,-18 20 0,-18 18 0,-17 18 0,-20 19 0,-17 18 0,-18 18 0,-19 21 0,-21 25 0,-16 18 0,-13 16 0,-8 4 0,-3-2 0,2-9 0,8-14 0,15-19 0,20-23 0,22-26 0,22-29 0,24-27 0,24-25 0,25-28 0,26-31 0,22-28 0,19-22 0,13-17 0,9-12 0,7-8 0,8-5-128,-1 7 128,-11 18-128,-19 26 0,-25 32 0,-34 34 0,-37 35 0,-37 33 128,-36 34-128,-26 29 128,-18 28-128,-15 23 128,-10 15-128,-10 9 128,-6 5-128,0 0 128,8-2 0,14-11 0,22-17 0,22-21 0,26-27 0,24-26 0,21-30 0,21-28 0,22-26 0,23-27 0,30-25 0,23-23 128,19-18-128,9-12 0,6-5 0,-2 6 0,-6 13 0,-11 19 128,-14 24-128,-18 23 0,-21 23 0,-23 20 0,-21 17 0,-23 18 0,-23 16 0,-22 15 128,-19 16-128,-18 18 0,-14 22 0,-13 17 128,-9 8-128,-5 1 128,2-6-128,8-13 0,15-18 0,19-18 128,18-21-128,19-20 0,20-20 0,22-21 128,21-19-128,20-20 0,14-20 0,15-21 128,12-21-128,9-13 0,4-4 0,-1 3 0,-5 7 0,-9 12 0,-11 14 0,-15 17 0,-14 20 0,-17 19 0,-15 20 0,-19 21 0,-20 21 0,-19 22 0,-16 20 0,-16 24 0,-19 25 0,-13 21 0,-9 13 0,-3 3 0,2-6 0,8-14 0,15-20 0,17-24 0,20-24 0,20-23 0,18-21 0,17-20 0,18-20 0,18-20 0,19-23 0,22-25 0,25-27 0,22-25 0,18-17 0,11-9 0,4 0 0,-5 10 0,-11 15 0,-16 22 0,-22 24 0,-31 32 0,-38 36 0,-40 40 0,-38 39 0,-33 35 0,-28 27 0,-21 17 0,-16 10 0,-12 2 0,-4-1 0,5-8 0,15-11 0,21-16 0,26-21 0,28-26 0,27-25 0,25-28 0,25-26 0,25-26 0,28-25 0,24-23 0,21-19 0,11-14 0,4-8 0,-4 0 0,-8 7 0,-14 16 0,-18 20 0,-19 22 0,-20 22 0,-20 22 0,-21 19 0,-19 18 0,-17 16 0,-13 17 0,-14 18 0,-14 18 0,-21 19 0,-14 15 0,-11 8 0,0-1 0,10-9 0,18-16 0,22-20 0,22-20 0,20-18 0,18-18 0,17-18 0,16-17 0,19-16 0,18-16 0,18-16 0,16-18 0,18-22 0,9-15 128,2-5-128,-7 3 0,-10 15 0,-16 20 0,-19 22 0,-19 21 0,-18 20 0,-16 17 0,-17 15 0,-17 15 0,-15 17 0,-15 18 0,-14 17 0,-17 19 0,-21 17 0,-13 9 0,-7-1 0,5-11 0,18-20 0,21-22 0,24-22 0,24-21 0,24-19 0,22-19 0,23-17 0,21-21 0,25-26 0,16-19 0,11-16 0,3-2 0,-3 6 0,-12 14 0,-20 22 0,-22 24 0,-26 24 0,-26 23 0,-22 25 0,-21 23 0,-18 21 0,-21 23 0,-24 24 0,-22 21 0,-16 19 0,-10 14 0,-4 8 0,1-1 0,9-11 0,18-20 0,28-29 0,36-33 0,42-37 0,41-41 0,37-43 0,28-35 0,21-30 0,13-13 0,2-2 0,-3 11 0,-11 18 0,-18 22 0,-22 24 0,-25 26 0,-28 26 0,-30 31 0,-32 35 0,-27 31 0,-21 25 0,-20 21 0,-16 15 0,-13 9 0,-8 5 0,0-4 0,9-14 0,17-20 0,23-26 0,26-29 0,30-30 0,30-30 0,29-28 0,34-32 0,38-38 0,32-32 0,27-24 0,18-14 0,9-3 0,-1 9 0,-9 16-128,-17 24 128,-21 30-128,-28 32 128,-32 31-128,-35 30 128,-37 29-128,-33 26 128,-29 22-128,-21 19 128,-17 17 0,-10 11 0,-10 10 0,-3 4 0,0 1 0,6-7 0,13-16 0,18-20 0,22-27 0,24-27 0,26-30 0,30-32 128,33-37-128,28-32 0,23-29 0,15-18 0,11-12 0,3-3 0,-3 4 0,-10 13 0,-15 20-128,-20 25 128,-24 31-128,-23 29 128,-24 25-128,-21 23 128,-21 19-128,-19 21 128,-19 24 0,-18 19 0,-15 14 0,-13 8 0,-9-1 0,1-8 0,11-19 0,20-24 128,24-29 0,32-29 0,33-32 0,38-34 0,41-36-128,32-32 128,24-31-128,14-17 0,9-4 0,1 6 0,-7 16 0,-13 24 0,-20 28 0,-27 30 0,-28 28-128,-33 30 128,-35 33-128,-41 39 128,-44 46 0,-36 35 0,-28 25 0,-12 8 0,2-5 0,14-17 0,24-27 0,29-31 128,31-35-128,34-40 128,37-44-128,36-42 128,39-41-128,32-31 128,26-20-128,19-14 0,13-8 0,4 2 0,1 11-128,-11 21 128,-19 28-128,-28 35 128,-32 36-128,-37 37 0,-38 35 0,-35 27 128,-32 18-128,-24 13 128,-17 12 0,-8 9 0,-2 5 0,5-4 0,12-12 0,17-20 0,21-24 0,25-28 128,24-28-128,22-29 128,22-25-128,21-25 0,19-23 0,18-14 0,11-7 0,6 3 0,-2 10-128,-9 16 128,-16 19-128,-19 20 128,-21 20-128,-19 20 128,-22 16-128,-17 19 128,-17 17-128,-14 16 128,-10 16-128,-9 14 128,-10 14 0,-3 5 0,0-4 0,8-13 128,14-23-128,19-24 128,22-25-128,20-27 128,21-26-128,18-25 128,17-23-128,19-19 0,21-18 0,13-7 0,7 2-128,-2 13 128,-12 22-128,-19 25 0,-24 27 0,-28 28 0,-26 25 0,-23 23 0,-20 20 0,-20 19 128,-20 18 0,-12 12 0,-7 5 0,3-3 0,11-14 0,16-20 0,21-26 0,22-31 128,25-32-128,27-35 0,30-35 0,26-33 0,24-28 0,16-16 0,12-6 0,5 5 0,-1 15-128,-8 20 128,-14 26-128,-20 24 128,-26 25-128,-36 26 128,-45 29-128,-42 27 128,-37 22 0,-29 15 0,-21 9 0,-13-1 0,-3-9 0,9-14 0,23-20 0,25-24 128,25-29-128,23-29 128,23-24-128,26-30 128,28-33-128,27-26 128,25-16-128,21-6 0,16 5 0,9 10 0,8 14 0,-1 20 0,-3 26 0,-11 32 0,-17 36 0,-23 36 0,-27 32 0,-30 28 0,-30 22 0,-27 21 0,-24 21 0,-22 12 128,-19 7-128,-20 2 128,-20-2-128,-14-8 128,-8-11 0,-3-17 0,3-22 0,9-28 0,14-34 0,22-36 0,28-37 0,33-33 0,35-29-128,35-26 128,36-21-128,30-15 0,26-6 0,21-2 0,20 3 0,12 10 0,5 14 0,-2 22 0,-6 26 0,-12 30 0,-18 32 0,-22 36 0,-27 35 0,-29 31 0,-33 25 0,-29 18 0,-29 13 0,-24 9 0,-22 8 0,-21 1 0,-21-4 0,-11-12 0,-6-16 0,8-22 0,18-24 0,20-29 0,25-32 0,23-32 0,23-29 0,24-31 0,25-29 0,26-26 0,28-22 0,26-12 0,23-4-128,15 4 128,10 10-128,-1 19 128,-7 23-128,-15 30 0,-20 36 0,-24 38 128,-28 38-128,-30 37 128,-28 34 0,-24 30 0,-19 25 0,-12 12 0,-10 3 0,-9-4 0,-10-8 0,-11-9 0,-11-9 0,-7-13 0,-3-15 0,0-28 0,3-42 0,15-45 0,22-44 0,30-40 0,35-33 0,34-26 0,31-15 0,29-2 0,21 8 0,17 18 0,11 23 0,1 27 0,-6 30 0,-14 31 0,-22 35 0,-26 33 0,-29 35 0,-29 32 0,-28 27 0,-27 18 0,-22 7 0,-16 1 0,-13-5 0,-5-12 0,-1-16 0,6-22 128,11-27-128,12-29 128,10-30-128,10-26 128,11-24-128,12-23 128,17-22-128,21-24 128,25-26-128,21-18 0,18-12 0,16-4 0,13 4 0,9 12 0,5 20 0,-1 24 0,-4 30 0,-11 31 0,-14 33 0,-17 34 0,-18 35 0,-19 31 0,-21 26 0,-22 22 0,-24 21 0,-21 15 0,-18 10 0,-15 1 0,-10-8 0,-4-19 0,4-26 0,6-36 0,10-40 0,15-39 0,17-34 0,22-30 0,20-24 0,22-26 0,24-26 0,20-23 0,18-19 0,17-11 0,16-3 0,13 6 0,12 17 0,6 23 0,1 30 0,-7 33 0,-14 36 0,-21 41 0,-24 45 0,-27 41 0,-26 41 0,-24 31 0,-23 23 0,-23 14 0,-19 5 0,-14-7 0,-10-16 0,-1-25 128,6-31-128,6-32 128,4-34-128,7-29 128,10-28-128,11-26 128,16-26-128,17-27 128,21-28-128,20-23 128,21-16-128,16-9 0,12-4 0,10 4 0,10 11 0,7 21 0,5 32 0,-3 40 0,-11 46 0,-19 46 0,-24 41 0,-26 34 0,-25 27 0,-23 18 0,-19 11 0,-12 1 0,-7-9 0,2-18 0,8-26 0,11-31 0,11-33 0,10-35 0,8-38 0,8-32 0,7-28 0,9-19 0,10-14 0,9-16 0,12-18 0,13-13 0,15-8 0,15 0 0,13 7 0,9 14 0,4 16 0,-3 24 0,-9 26 0,-13 30 0,-18 31 0,-19 30 0,-18 28 0,-19 30 0,-19 34 0,-18 30 0,-15 26 0,-15 15 0,-11 10 0,-9 0 0,-4-5 0,0-16 0,6-21 0,10-29 0,12-30 0,9-30 0,6-32 0,1-27 0,2-24 0,3-19 0,5-18 0,9-15 0,14-13 0,16-18 0,19-24 0,17-16 0,16-9 0,11 2 0,9 12 0,3 20 0,0 26 0,-5 28 0,-9 29 0,-12 27 0,-14 24 0,-13 24 0,-14 24 0,-16 30 0,-20 35 0,-15 30 0,-15 23-128,-10 14 128,-4 3 0,-3-8 0,-1-17 0,4-25 0,8-31 0,10-35 0,9-35 0,7-31 0,6-26 0,2-21 0,3-18 0,2-12 0,3-10 0,9-8 0,10-7 0,14-12 0,19-20 0,17-13 0,16-10 0,11-2 0,10 3 0,3 7 0,0 11 0,-4 16 0,-6 18-128,-10 24 128,-10 27-128,-11 38 128,-10 50 0,-12 45 0,-12 39 0,-13 28 0,-12 18 0,-13 8 0,-10-3 0,-11-10 0,-10-14 0,-7-19 0,-3-23 0,5-25 0,10-26 0,6-27 0,5-28 0,5-27 0,4-24 0,7-22 0,7-21 0,10-14 0,8-11 0,13-10 0,11-9 0,15-6 0,14-7 0,14 0 0,14 3-128,12 8 128,7 11-128,4 13 128,-1 16 0,-4 19 0,-6 23-128,-12 22 128,-13 26-128,-13 29 128,-9 34 0,-10 33 0,-7 29 0,-9 22 0,-8 17 0,-8 12 0,-10 7 0,-10 2 0,-12-5 0,-8-10 0,-7-13 0,-1-17 0,0-21 0,4-23 0,7-25 0,5-24 0,3-24-128,2-23 128,0-22-128,1-21 128,4-20-128,5-16 128,5-13-128,8-7 128,5-1-128,6 9 128,4 16-128,3 25 128,3 34 0,1 36 0,-1 36 0,2 38 0,2 41 0,0 30 0,-1 21 0,-5 8 128,-9-6-128,-9-15 128,-7-23-256,-6-28 128,-3-34-896,0-33 128,-1-30-12927,2-18 8319</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5:04.855"/>
    </inkml:context>
    <inkml:brush xml:id="br0">
      <inkml:brushProperty name="width" value="0.1" units="cm"/>
      <inkml:brushProperty name="height" value="0.6" units="cm"/>
      <inkml:brushProperty name="color" value="#CC9900"/>
      <inkml:brushProperty name="inkEffects" value="pencil"/>
    </inkml:brush>
  </inkml:definitions>
  <inkml:trace contextRef="#ctx0" brushRef="#br0">909 1025 7040,'0'0'0,"0"0"0,0 0 0,0 0 0,0 0-128,0 0 0,0 0 128,0 0 0,0 0 128,0 0 128,-12 13 0,-15 14 0,-12 11 0,-13 10 128,-9 8 0,-10 7 0,-5 8 128,-4 6 128,0 3 0,3 0 128,5-2-128,8-5 0,8-8-256,9-9 128,10-11-128,11-15 0,12-19-128,13-22 128,12-21-256,13-18 128,13-14-128,12-12 128,11-5-128,14-9 0,18-9 0,11-6-1,9-5 1,0 2 0,-5 5-128,-6 7 128,-8 10-128,-11 13 128,-13 14-128,-14 14 128,-13 14-128,-13 11 128,-11 8-128,-13 10 0,-13 10 0,-13 11 128,-9 11-128,-8 13 0,-6 12 0,-4 12 128,-7 11-128,-8 9 0,-9 4 0,-13 6 128,-14 5-128,-5-3 128,8-12 0,11-16 0,18-18 0,20-20 0,21-23 0,23-20 0,22-18 0,21-16 0,18-15 0,18-17 0,16-16-128,12-14 128,8-9-128,4-1 128,-1 3-128,-4 10 128,-8 13-128,-12 17 0,-16 17 0,-16 17 0,-18 15 0,-18 12 0,-20 13 0,-19 11 0,-19 12 0,-17 12 0,-15 14 0,-10 14 0,-8 13 0,-11 13 0,-14 16 0,-12 8 0,-9 2 0,2-6 0,11-14 0,18-17 128,24-21-128,28-26 128,34-31-128,34-31 128,34-33-128,28-25 128,18-18-128,10-9 128,3-4-128,-2 2 128,-4 7-128,-6 8 128,-8 14-128,-11 13 128,-14 18-128,-18 14 0,-15 15 0,-17 13 0,-18 14 0,-17 14 0,-17 13 0,-15 13 0,-13 13 0,-11 14 0,-12 11 0,-14 15 0,-16 14 0,-12 8 0,-5 1 0,6-9 128,19-19 0,21-20 0,24-21 0,23-22 0,21-22-128,20-20 128,19-22-128,19-18 128,18-15-128,17-13 128,20-15-128,11-9 128,4-5-128,-3-2 128,-8 2-128,-12 6 0,-11 8 0,-12 14 0,-16 18 0,-14 19 0,-13 17 0,-14 20 0,-14 20 0,-14 21 0,-12 21 0,-11 17 0,-11 16 0,-13 14 0,-15 17 0,-9 8 0,-2 3 0,4-9 0,14-17 0,17-20 0,19-21 0,19-22 0,18-19 0,18-21 128,16-21-128,14-18 128,10-18-128,8-14 128,4-9-128,1-11 0,1-9 0,-4-4 0,-7 4 0,-11 9 0,-10 12 0,-10 14 0,-8 14 0,-8 15 0,-7 17 0,-8 18 0,-9 23 0,-11 23 0,-12 19 0,-14 18 0,-15 13 0,-16 18 0,-21 17 0,-12 13 0,-5 5 0,2-4 0,10-11 0,15-21 0,21-23 0,19-26 0,20-22 0,16-23 0,16-21 0,16-21 128,16-22-128,24-27 128,35-29-128,27-22 0,17-12 0,4 0 0,-8 8 0,-16 14 0,-20 19 0,-20 22 0,-19 22 0,-18 20 0,-16 19 0,-14 19 0,-13 19 0,-10 16 0,-11 13 0,-8 10 0,-9 8 0,-9 3 0,-7 2 0,-4-4 0,1-5 0,3-9 0,8-10 0,10-12 0,13-15 0,15-17 128,20-18-128,18-18 0,16-15 0,14-13 0,9-10 0,7-6 0,4-1 0,3 5 0,-2 8 0,-4 9 0,-8 13 0,-12 14 0,-12 16 0,-14 15 0,-15 16 0,-17 14 0,-16 13 0,-15 10 0,-13 9 0,-10 7 0,-9 6 0,-7 3 0,-5 2 0,-1-3 0,5-6 0,8-12 0,11-12 0,16-16 0,20-22 0,21-20 0,21-20 0,19-17 0,14-14 0,14-11 0,14-13 0,12-9 0,8-6 0,2-1 0,-1 4 0,-7 9 0,-13 16 0,-15 16 0,-15 16 0,-14 13 0,-12 12 0,-12 11 0,-13 11 0,-12 13 0,-13 17 0,-12 16 0,-11 11 0,-8 8 0,-8 4 0,-2-1 0,2-6 0,6-8 0,8-10 0,13-15 0,16-17 0,19-18 0,19-17 0,17-16 0,17-14 0,12-10 0,8-4 0,0 1 0,-2 4 0,-7 10 0,-10 10 0,-11 13 0,-14 13 0,-13 13 0,-14 15 0,-16 13 0,-16 13 0,-18 13 0,-20 13 0,-13 8 0,-7 3 0,2-4 0,7-9 0,14-13 0,16-16 0,19-18 0,21-20 0,21-18 0,20-14 0,18-12 0,15-8 0,11-3 0,6-4 0,0 1 0,-4 3 0,-9 8 0,-11 11 0,-17 16 0,-17 15 0,-21 17 0,-22 16 0,-22 12 0,-21 12 0,-19 15 0,-18 19 0,-12 15 0,-9 12 0,-4 6 0,0-3 0,10-12 0,18-19 0,22-22 0,24-25 0,26-23 0,27-24 0,22-20 0,20-18 0,17-13 0,10-10 0,10-7 0,12-3 0,3 2 0,-5 9 0,-11 13 0,-15 14 0,-18 15 0,-17 15 0,-21 16 0,-22 15 0,-20 17 0,-16 14 0,-14 13 0,-12 11 0,-13 7 0,-17 10 0,-11 5 0,-8 4 0,1 1 0,11-4 0,17-9 0,20-13 0,21-17 0,17-14 0,16-15 0,14-17 0,10-16 0,11-14 0,9-12 0,8-10 0,7-6 0,3-1 0,-2 6 0,-4 9 0,-12 14 0,-15 15 0,-17 16 0,-17 15 0,-13 14 0,-12 9 0,-7 6 0,-2-2-128,5-5 128,8-10-1408,13-16 128,16-19-12799,10-10 8447</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5:16.969"/>
    </inkml:context>
    <inkml:brush xml:id="br0">
      <inkml:brushProperty name="width" value="0.1" units="cm"/>
      <inkml:brushProperty name="height" value="0.6" units="cm"/>
      <inkml:brushProperty name="color" value="#CC9900"/>
      <inkml:brushProperty name="inkEffects" value="pencil"/>
    </inkml:brush>
  </inkml:definitions>
  <inkml:trace contextRef="#ctx0" brushRef="#br0">189 3511 9856,'0'0'128,"0"0"0,-1-10 0,-1-6 128,1 0 256,2 5 128,3 10-128,2 16 0,2 17 0,-2 15 0,-1 14 0,-3 7 0,-3 3-128,-2-2 128,-2-7-128,-1-9 0,-1-10-129,0-13 1,1-12-128,0-15 128,-1-17-128,0-19 0,-2-19-128,1-19 0,0-17 0,1-15 0,4-16 0,3-14 0,4-13-128,3 1 128,3 13-128,0 24 128,2 28-128,-2 30 0,0 30 0,-2 31 128,-2 29 0,-2 27 0,-2 23 0,1 23 0,1 20 0,1 15 128,1 5 0,-1-5 0,-1-15 0,-1-22 128,-2-28-128,-1-30 128,-1-30-128,1-29 0,-1-27-128,0-25 128,-1-24-128,0-26 0,2-28 0,3-23 0,3-17 0,5-8 0,4 3-128,2 18 128,0 27-128,-1 36 128,-2 38-128,-4 37 128,-3 37 0,-2 36 0,-4 38 0,-3 31 0,-3 27 0,-3 14 128,-3 6-128,-4-4 128,-1-10 0,-2-20 0,-1-24 0,0-25 0,0-24 0,0-23 0,-4-26-128,-3-24 128,-2-25-128,0-23 0,4-22-128,6-27 128,7-32-256,9-27 128,10-22-128,9-7 128,7 3-128,1 18 128,0 29-128,-7 48 128,-11 64 0,-12 64 128,-10 59 0,-6 47 0,0 38 0,0 24 128,4 14 0,4 3 0,2-6 0,2-15 128,1-24 0,1-28 0,3-34-128,1-35 128,4-36-128,2-36 128,2-36-128,1-38 0,-1-41-128,1-37 128,0-32-128,2-24 0,3-15 0,5-6 0,5 2 0,5 14 0,2 21-128,-2 32 128,-2 39-128,-5 48 0,-6 53 0,-5 53 128,-7 52 0,-5 45 0,-5 41 0,-3 27 0,-7 14 0,-3 4 0,-1-6 0,0-14 128,0-22-128,3-26 128,3-31 0,3-33 0,4-35-128,1-34 128,0-35-128,0-31 128,0-27-128,2-32 0,1-37 0,5-32 0,5-26-128,7-11 128,7-1-128,3 11 128,3 20-128,1 28 128,-1 35 0,-1 38 0,-4 44 0,-2 48 0,-3 52 0,-3 46 0,-5 39 0,-3 29 128,-3 20-128,-4 8 128,-1-2 0,-1-15 0,-2-19 0,1-28 128,1-30-128,2-35 128,1-37-128,1-37 0,2-36-128,1-39 128,2-41-128,0-39 0,3-35 0,2-23 0,3-13 0,2 0 0,3 10-128,0 20 128,0 26-128,-2 30 128,0 32-128,-2 37 128,-1 38-128,-2 42 128,-4 44 0,-5 43 0,-3 41 0,-3 33 0,-3 29 0,-2 19 0,-2 8 0,0-3 0,-1-14 0,-1-27 0,0-38 0,-2-49 128,-2-59-128,-2-56 0,-1-53 0,1-44 0,3-37 0,5-26 0,7-16-128,9-9 128,6-3-128,8 6 0,4 17 0,1 25 0,0 34 0,-2 39 0,-5 42 0,-5 47 128,-4 51 0,-3 46 0,-5 40 0,-5 32 0,-4 27 0,-3 16 0,-4 8 0,-2-3 0,-2-10 0,-1-21 128,2-30 0,1-40 0,2-46-128,3-45 128,2-41-128,3-43 128,4-46-128,5-42 0,5-38 0,8-30 0,7-23 0,8-13 0,9-2 0,5 7 0,5 12 0,2 24 0,-1 30 0,1 42 0,1 50 0,-2 56 0,-5 60 0,-10 58 0,-11 53 0,-13 44 0,-15 35 0,-10 22 0,-7 12 0,-4 0 128,-2-12-128,2-26 128,5-33 0,3-39 0,6-39-128,4-43 128,4-45-128,2-44 0,2-45 0,1-39 0,0-33 0,1-28 0,1-24 0,4-18 0,5-11-128,7-5 128,8 1-128,8 13 0,7 21 0,2 32 0,-1 37-128,-5 42 128,-5 46 0,-9 48 0,-11 53 0,-10 48 128,-10 43 0,-8 34 0,-9 25 0,-4 14 0,-1 5 0,0-7 0,5-19 0,4-28 0,6-35 0,5-39 0,5-41 0,6-39 0,2-36 0,5-37 0,4-39 0,4-37 0,4-32 0,4-23 0,4-16-128,8-9 128,11-3-128,8 9 0,3 25 0,-1 35 128,-8 48 0,-10 53 0,-13 60 0,-14 56 0,-16 51 0,-13 43 0,-10 30 0,-7 21 128,-4 12 0,1 1 0,0-8 0,1-19 0,3-26 0,2-30 0,2-35 0,3-37 0,4-35-128,2-39 128,4-40-128,3-42 128,5-45-128,6-39 0,7-33 0,9-21 0,8-10-128,9 1 128,9 6-128,6 18 0,5 23 0,-1 33 0,-2 38 0,-6 45 128,-8 52 0,-10 50 0,-10 49 0,-9 42 0,-10 33 0,-8 25 0,-9 18 0,-6 9 128,-5-2-128,-2-11 128,0-25-128,3-30 128,4-33 0,7-38 0,7-38-128,7-39 128,7-38-128,6-39 0,9-41 0,7-38 0,9-30 0,7-22 0,7-12-128,4 2 128,4 10-128,1 23 128,-2 30-128,-3 36 0,-5 38 0,-6 39 128,-8 43 0,-9 40 0,-7 42 0,-8 36 0,-5 35 0,-6 30 0,-5 28 0,-5 19 128,-1 10 0,-4-1 0,-2-15 0,0-27 0,-1-34 0,3-40 0,2-40-128,2-46 128,2-51-128,3-50 0,6-47 0,6-40 0,7-31-128,7-24 128,8-13-128,7-8 128,3-1-128,3 9 0,0 16 0,-1 24 0,-3 29 0,-4 35 0,-3 34 0,-4 37 128,-6 36 0,-5 41 0,-5 43 0,-7 54 0,-10 61 0,-7 47 128,-7 28-128,-3 3 128,-2-17-128,1-35 128,3-45 0,4-52 0,2-58-128,5-52 128,7-50-128,5-43 128,9-38-128,5-27 0,7-22 0,4-11 0,5-5 0,2 6 0,2 12-128,-1 20 128,-1 26-128,-3 27 128,-3 28 0,-2 28 0,-2 26 0,-1 26 0,0 26 0,-3 30 0,-5 33 0,-6 31 0,-6 28 128,-5 22 0,-8 13 0,-4 4 0,-1-9 0,0-18 0,2-27 0,2-34 0,4-36-128,3-39 128,3-38-128,3-35 0,2-33 0,4-33 0,4-38 0,6-29 0,4-20-128,6-10 128,4 2-128,4 13 0,6 18-128,3 25 128,2 26 0,-1 29 0,-3 28 0,-3 28 128,-4 29 0,-5 28 0,-4 31 0,-7 32 0,-10 37 0,-7 33 0,-8 31 0,-7 21 128,-6 14-128,-5 2 128,-4-6 0,-1-19 0,0-25-128,3-33 128,6-36-128,5-39 128,6-40-128,4-38 0,3-35 0,5-37 0,2-38-128,5-34 128,4-30-128,5-19 0,7-9-128,6 2 128,3 13-128,2 19 128,0 25-128,-1 31 128,-3 32 0,-3 32 0,-3 29 0,-2 28 128,-2 25 0,-3 25 0,-2 22 0,-3 26 0,-2 31 0,-4 28 0,-3 25 0,-4 15 128,-4 2-128,-2-7 128,-3-16 0,-1-24 0,0-32-128,-2-37 128,-6-43-128,-4-39 128,-4-39-128,-1-36 0,1-36 0,5-30 0,7-23 0,9-13 0,10-7 0,10 2 0,9 8 0,7 16 0,5 21-128,2 23 128,-2 28 0,-1 26 0,-1 25 0,-2 24 0,1 21 0,2 20 0,-1 16 128,0 17 0,-3 16 0,-1 22 0,-3 30 0,-3 26 128,-6 20-128,-8 11 128,-10 3-128,-10-6 0,-9-11 0,-6-18 0,-3-25-128,-2-28 128,4-31-128,-1-32 128,-2-31-128,-3-30 0,-3-30 0,0-35 0,2-36-128,6-33 128,11-26-128,10-16 0,11-8 0,10 6 0,8 13-128,8 23 128,4 27 0,3 29 0,-1 32 0,-1 33 128,1 30 0,0 29 0,1 25 0,1 28 0,1 30 0,-2 28 128,-4 28 0,-6 21 0,-8 18 0,-8 8 0,-9 3 0,-9-8 0,-9-18 0,-9-23 0,-7-27-128,-3-29 128,1-32-128,1-32 128,0-33-128,2-30 0,1-30 0,3-34 0,4-35 0,5-32 0,6-25-128,8-14 128,9-7-128,8 8 128,8 17-128,6 26 0,6 31 0,3 35 128,0 35 0,-2 34 0,0 32 0,0 35 0,1 36 0,3 34 0,-1 30 0,0 28 0,-4 23 0,-4 15 128,-6 7-128,-7-1 128,-6-6-128,-8-15 128,-6-22-128,-9-30 128,-8-36-128,-7-42 0,-9-47 0,-3-42 0,0-35 0,5-35 0,6-36-128,6-30 128,8-25-128,9-15 0,9-6-128,9 5 128,7 17 0,6 25 0,6 28 0,2 34 128,-1 36 0,-1 37 0,-4 36 0,-2 37 0,-2 41 0,-3 38 0,-4 35 0,-1 26 128,-2 17-128,-1 9 128,-1-1 0,-3-8 0,-1-15 0,-3-21 0,-5-28-128,-4-27 128,-3-31-128,-1-28 128,-1-26-128,-1-28 0,-1-29 0,0-26 0,-1-27 0,2-28 0,-1-32 0,3-24 0,3-20-128,5-8 128,6 3-128,5 18 0,5 30 0,1 34 128,2 40 0,-1 39 0,1 36 0,2 36 0,1 39 0,0 33 0,1 27 0,-2 19 0,-3 10 0,-2 3 128,-3-9-128,-2-13 128,-2-19-128,-4-20 128,-3-21-128,-3-22 128,-1-23-128,-3-21 0,-2-17 0,-5-20 0,-9-20 0,-7-23 0,-7-24-128,-3-20 128,1-19-256,3-19 128,4-20-128,8-6 128,9 10-128,12 17 128,13 25 0,10 30 0,9 32 0,6 34 128,3 36 0,0 36 0,-2 37 0,-3 29 0,-3 19 0,-4 10 0,-3 0 0,-4-8 128,-4-14-128,-4-22 128,-4-24-128,-3-26 128,-3-22-128,-3-20 0,-4-18 0,-7-22 0,-7-26 0,-8-26 0,-5-26 0,-4-41 0,-3-53-128,3-39 128,8-19-128,10 7 0,12 29-128,9 47 128,7 60 0,3 65 0,-2 66 0,-4 57 128,-4 48 0,-3 33 0,-1 19 0,1 9 0,2-1 0,1-10 0,0-17 0,0-24 128,-1-27-128,-2-30 128,-2-28-128,-2-30 128,-5-30-128,-5-30 128,-5-30-128,-5-33 0,-4-38 0,-2-36 0,2-34 0,3-21 0,8-12 0,7 4 0,7 15 0,6 27 0,5 37 0,4 42 0,1 45 0,0 52 0,-2 57 0,-1 51 0,-2 48 0,-2 38 0,-2 28 0,-1 13 0,1 2 0,-1-10 128,-2-17-128,-2-25 128,-2-33 0,-2-34 0,-2-31-128,-1-33 128,-4-31-128,-1-30 128,-3-28-128,0-25 0,0-23 0,0-30 0,1-38 0,1-33 0,4-29-128,2-12 128,5 2-128,3 19 0,4 34 0,3 43 0,2 51 0,0 56 128,-1 60-128,-2 54 128,-1 48 0,-2 36 0,1 26 0,0 16 0,2 7 0,0-3 0,2-8 0,-1-18 0,-1-24 0,-1-29 128,-1-32-128,-2-35 128,-1-33-128,-3-34 128,-1-32-128,-3-34 0,-2-38 0,-2-35 0,0-33 0,2-24 0,3-17-128,4-3 128,3 5-128,3 22 128,2 32-128,1 46 128,0 58 0,-2 60 0,0 62 0,-1 51 0,0 43 0,1 38 128,0 35-128,0 16 128,-3-2 0,-2-21 0,-5-34 0,-2-41 0,-2-44 0,-3-49 0,-4-52-128,-5-50 128,-4-47-128,-3-39 128,-2-36-128,-1-26 0,2-17 0,5-7 0,6 4-128,9 15 128,6 23-128,6 35 128,4 42-128,2 49 128,3 54 0,1 52 0,2 49 0,1 41 0,1 36 0,2 25 128,3 15-128,2 3 128,1-6-128,-1-19 128,-3-29 0,-5-35 0,-4-38-128,-7-44 128,-8-47-128,-6-47 128,-7-47-128,-8-43 128,-5-38-128,-5-32 0,0-24 0,0-13 0,4-2 0,6 13 0,8 26-128,6 37 128,4 45-128,2 53 128,4 56-128,1 56 128,2 50 0,0 43 0,-1 32 0,0 23 0,-2 13 0,0 2 0,-1-2 0,-2-11 128,-2-16-128,-1-23 128,-1-28-128,-2-31 128,1-30 0,-3-32 0,-3-33-128,-6-32 128,-3-30-128,-4-35 0,-3-37 0,-3-35 0,1-30 0,4-18 0,9-6 0,11 9 0,10 22 0,11 31 0,7 39-128,5 43 128,2 46-128,0 45 128,0 47 0,-1 39 0,-1 32 0,-3 18 0,-2 9 0,-4 0 0,-4-10 0,-5-15 0,-3-20 0,-3-24 0,-1-27 0,-3-27 0,-4-24 0,-4-24 0,-5-26-128,-5-24 128,-3-22-256,0-21 128,1-18-256,2-23 0,4-27 0,5-8 0,4 11 128,4 32 0,4 49 128,1 60 0,4 66 0,1 57 128,3 46 0,0 31 0,1 16 0,-3 1 0,-3-9 0,-5-19 0,-5-25 0,-4-30 128,-3-30-128,-1-34 128,-1-36-128,0-35 128,0-30-128,1-35 0,1-34 0,1-33 0,2-31 0,4-19 0,6-12 0,9 0 0,9 11 0,8 22 0,8 34 0,4 44 0,2 55 0,-2 56 0,-6 57 0,-8 48 0,-8 39 0,-10 28 0,-10 20 0,-9 10 0,-11 0 0,-6-8 0,-5-15 0,0-23 128,2-28-128,4-31 0,7-33 0,5-32 0,1-32-128,2-30 128,-1-26-256,0-22 0,0-20-256,3-24 0,2-29-128,6-25 0,6-20 129,8-11 127,9-4 0,9 7 128,12 17 0,10 29 0,9 39 128,8 49 128,3 55 0,1 58 0,-5 57 0,-12 49 128,-17 38 128,-20 26 0,-20 13 128,-19 3 0,-14-6-128,-10-16 0,-8-22-1,-2-29 129,4-34-256,6-35 128,10-34-256,8-33 128,7-31-128,5-30 0,3-27 0,3-30 0,3-33 0,3-32 0,3-31-128,8-20 128,10-11-128,12 0 0,13 9 0,12 21 0,12 29 0,10 40 128,8 47 0,2 49 0,-5 51 0,-10 47 0,-14 38 0,-16 30 128,-16 23 0,-22 16 0,-28 14 0,-23-1 128,-18-15-128,-8-24 0,0-32-128,6-34 128,8-35-128,9-36 0,11-34 0,8-31 0,10-29-128,9-31 0,11-33-128,11-29 0,12-23-256,15-11 129,15-1 127,16 12 0,14 23 128,9 36 0,4 44 128,-2 50 0,-7 51 0,-10 49 0,-14 44 0,-16 35 128,-16 27 0,-15 16 128,-14 10 128,-12 0-1,-11-5 1,-9-13 0,-8-18-256,-6-23 128,-4-26-128,-1-26 0,5-26-128,6-28 0,2-30-128,5-27 128,5-29-256,8-31 0,10-35-512,13-31 129,15-24 127,15-12 0,15-2 256,8 14 128,6 24 0,2 36 128,-1 44 0,-1 45 0,1 44 128,-2 41 0,-3 36 0,-7 33 128,-9 25 0,-13 17 0,-16 8 0,-16 0 0,-17-4 0,-15-11 127,-8-17-127,-5-20 0,3-25-128,5-26 0,9-22-128,5-25 0,3-24 0,2-26 0,3-25-128,2-32 128,6-38-128,7-37 0,10-34-128,12-24 128,11-15 0,13 3 0,17 18 128,14 33 0,15 44 0,7 50 0,1 54 128,-7 52 0,-17 48 0,-22 41 128,-24 33 0,-27 22 0,-26 13 0,-22 6 0,-22 0-128,-14-6 128,-8-9-128,-2-16 128,4-21-128,7-24 0,13-26-128,11-27 0,9-28 0,5-28 0,4-30-128,7-45 128,12-60-256,18-47 0,19-32-128,17-12 128,15 4 0,10 19 0,8 25 128,6 31 0,9 34 128,9 39 0,9 40 0,3 40 0,0 39 0,-8 34 128,-13 31-128,-19 23 128,-21 18 0,-23 7 0,-24 1 0,-25-7 0,-19-12 0,-19-18 0,-12-23 0,-4-25 0,7-25-128,8-28 128,9-30-128,9-32 0,7-30 0,10-34 0,8-38-128,11-29 128,13-24-128,13-11 128,14-3-128,13 8 0,16 15 0,14 20 0,14 24 0,10 26 128,8 29 0,-1 29 0,-6 33 0,-9 32 0,-13 33 0,-16 30 128,-13 26 0,-17 21 0,-15 13 0,-18 8 0,-19 0 0,-20-2 0,-22-5-128,-16-8 128,-15-13-128,-1-16 128,8-21-128,14-19 0,15-20 0,11-20 0,8-21-128,7-22 0,6-20-128,9-19 128,12-15-128,11-12 128,13-9 0,14-11 0,15-12 0,15-5 128,14 5 0,11 15 0,8 22 0,2 29 0,-1 33 0,-7 35 128,-11 33 0,-17 30 0,-23 23 0,-26 15 0,-28 10 0,-26 1 0,-24-1 0,-18-4 0,-8-5 0,-2-8 0,4-14 0,11-14 0,12-17-128,15-19 128,12-24-128,14-24 0,16-24 0,16-23 0,16-23 0,16-23 0,16-28-128,12-20 0,11-14-128,7-4 0,3 5 0,-4 11 0,-11 14 0,-18 23 128,-22 32 0,-23 35 0,-23 37 0,-18 34 0,-15 32 0,-14 35 128,-16 37 0,-10 30 0,-6 22 0,1 12 0,9 5 0,14-7 128,19-12 0,22-23 128,25-30-128,26-34 128,23-36 0,20-38 0,15-37 0,7-35 0,4-31-128,0-24 0,-1-19-128,-4-9 128,-7-3-128,-12 4 128,-16 7-128,-15 16 0,-15 23 0,-13 23 0,-16 23 0,-15 21 0,-14 20 0,-11 20 0,-12 16 0,-8 17 0,-6 15 0,-3 11 0,1 11 0,5 6 0,9 3 0,13-3 0,14-5 0,18-12 0,20-13 0,22-19 0,20-20 0,16-23 0,12-24 0,10-30 0,8-31 0,4-26 0,3-17 0,-5-6 0,-10 3 0,-14 14 0,-16 25 0,-22 28 0,-25 27 0,-25 28 0,-22 25-128,-20 23 128,-19 21-128,-16 20 128,-16 20-128,-6 16 128,1 13-128,10 3 128,17-4-128,21-12 128,21-18 0,21-18 0,19-19 0,17-19 0,17-18 0,16-18 0,19-20 0,19-23 128,22-28-128,15-26 128,9-24-128,2-18 128,-5-12-128,-11-4 128,-16 1-128,-17 11 128,-22 18-128,-20 22 0,-18 24 0,-19 27 0,-19 27 0,-18 27 0,-17 27 0,-18 27 0,-20 27 0,-14 21 0,-7 18 0,4 9 0,10 0 0,20-3 0,25-7 0,29-17 0,28-23 0,32-28 128,30-30-128,25-32 128,21-30-128,9-26 128,1-22-128,-3-18 128,-7-13-128,-11-4 128,-14 3-128,-16 12 128,-20 20-128,-20 21 0,-22 20 0,-21 18 0,-17 19 0,-16 18 0,-12 19 0,-11 17 0,-10 14 0,-4 11 0,-2 6 0,3 4 0,6 3 0,8-1 0,13-1 0,14-5 0,18-7 0,18-12 0,19-12 0,18-17 0,17-17 0,14-18 128,13-19-128,11-21 128,7-22-128,0-18 128,-5-14-128,-11-4 128,-18 7-128,-15 13 128,-16 15-128,-13 17 0,-11 15 0,-11 17 0,-15 14 0,-12 16 0,-12 14 0,-8 10 0,-3 8 0,2 5 0,6 3 0,9 1 0,13 2 0,12 0 0,13 1 0,10-1 0,10 0 0,8-1 0,5-2 0,4-2 0,3-5 0,-1-5 0,-3-6 0,-5-7 0,-6-8 0,-6-6 0,-5-8 0,-4-7 0,-4-7 0,-4-4 0,-1-3-128,-2 0 0,0 3-640,1 4 128,-1 5-768,-1 5 129,-1 5-10241,1 3 6656</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5:19.53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1058 2068 6144,'0'0'128,"0"0"0,0 0 512,0 0 0,0 0 128,0 0 128,-1-8-256,-2-7 0,-4-9-256,-6-12 128,-8-12-256,-11-15 0,-10-13-256,-12-16 128,-9-16-128,-10-21 0,-7-26-256,-4-17 0,0-6-384,6 4 128,10 16 256,13 21 0,13 29 0,14 27 128,11 24 0,9 20 0,5 16 128,4 17 128,5 16 128,4 19 128,7 18 0,8 19 128,10 21 128,13 23 128,13 26-128,13 17 0,8 7-128,3-2 128,-1-8-256,-7-13 128,-11-16-128,-13-18-1,-15-21-127,-14-21 0,-10-21-128,-13-20 128,-14-21-128,-13-20 0,-12-21-128,-10-19 128,-11-16-128,-7-15 0,-5-15-256,-4-18 128,-4-25-384,-2-18 1,1-9-1,6 5 0,11 19 0,12 27 128,14 31 256,15 36 0,16 36 128,15 35 0,13 30 0,12 31 0,11 32 128,8 26 0,10 19 128,5 11 128,5 3 0,2-3 128,0-9-128,-5-14 127,-8-18-127,-10-18 128,-11-19-256,-11-18 0,-10-19-128,-9-21 128,-9-20-128,-9-22 0,-11-22-128,-11-21 128,-12-20-128,-14-22 0,-16-28-128,-13-22 128,-7-19-256,-3-10 128,-2-7-256,5 5 0,9 12 0,14 21 0,19 30 0,18 33 1,20 32 255,16 34 0,16 33 128,16 36 0,15 42 0,14 38 0,15 32 0,14 24 128,14 13 0,8 4 127,1-6-127,-6-16 128,-12-22-128,-15-26 128,-19-28-128,-17-27 0,-15-25 0,-14-21 0,-11-16 0,-9-17 0,-9-16-128,-9-15 128,-9-16-128,-10-17 0,-11-17 0,-16-19 0,-16-26-128,-13-22 128,-5-18-256,3-11 0,8-3-256,13 2 128,13 8-127,14 11 127,12 17-128,12 20 128,9 26 0,7 25 128,6 23 128,6 26 128,6 25 0,8 26 0,11 26 0,14 29 128,18 32 256,17 29 0,17 22 0,9 14 0,4 3-128,-5-4 0,-9-11-1,-15-17 1,-15-21 0,-16-23 0,-15-25 0,-13-21 0,-11-23-128,-8-20 128,-11-22-128,-10-22 0,-8-24-128,-10-21 128,-11-20-128,-14-21 0,-19-24-128,-13-19 128,-11-13-256,1 2 0,7 13-128,14 23 0,19 28 0,18 26 1,16 24 127,15 20 128,14 22 0,14 20 128,15 21 0,18 24 0,20 28 128,17 26 0,13 24 0,6 15 127,2 6-127,-4-1 0,-10-8 0,-12-16 0,-11-20 0,-13-24 0,-16-25-128,-14-28 0,-17-29-128,-15-28 128,-13-24-1151,-12-24-1,-12-20-256,-13-23 128,-14-20-7040,6 14 4480</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5:20.766"/>
    </inkml:context>
    <inkml:brush xml:id="br0">
      <inkml:brushProperty name="width" value="0.1" units="cm"/>
      <inkml:brushProperty name="height" value="0.6" units="cm"/>
      <inkml:brushProperty name="color" value="#CC9900"/>
      <inkml:brushProperty name="inkEffects" value="pencil"/>
    </inkml:brush>
  </inkml:definitions>
  <inkml:trace contextRef="#ctx0" brushRef="#br0">386 488 7808,'0'0'-128,"4"7"128,11 12 256,13 21 0,19 25 768,15 26 128,10 22-512,7 16 0,2 6-128,-4 0 128,-7-7-128,-12-12 0,-12-20-128,-14-20 128,-11-22-128,-11-23 0,-10-20-256,-10-21 128,-11-19-128,-11-18 0,-14-17-128,-11-16 0,-12-17 0,-12-17 0,-15-19-128,-7-12 0,-1-8-128,7 1 128,10 8-256,14 16 128,17 23 0,17 22 0,13 20 0,13 23 128,11 21 0,9 24 128,9 25 0,9 25 0,10 22 128,13 28 128,18 32 128,15 25 128,12 16 0,8 5 0,0-4-129,-6-12 1,-11-18-128,-16-23 128,-16-27-128,-16-26 0,-14-26-128,-15-25 0,-15-25-128,-18-24 128,-17-23-128,-18-24 0,-20-27 0,-13-23 0,-9-21-128,-2-15 128,3-10-256,10-4 128,12-2-256,13 6 128,13 12-128,13 20 0,12 27 129,10 32-1,11 32 128,10 32 0,10 33 128,9 34 0,11 36 0,11 34 0,11 28 128,11 20 0,10 14 128,7 3-1,7-2 129,3-10 0,-4-14-128,-9-22 128,-13-26-256,-16-27 128,-16-28-256,-17-27 128,-17-26-128,-18-25 0,-17-21 0,-18-20 0,-15-18 0,-14-20 0,-12-24-128,-6-18 0,1-15-128,6-2 0,13 8-128,14 18 128,17 27-128,16 27 129,13 25-1,12 22 0,10 21 256,13 37 0,17 53 0,19 48 0,17 39 256,16 24 0,9 10 127,4-3 129,-4-16-128,-10-24 128,-13-31-256,-16-32 0,-15-31-128,-15-29 0,-13-29-128,-13-28 0,-13-26 0,-13-23 0,-13-20-128,-13-21 128,-15-24-384,-10-15 128,-1-10-256,5 7 0,14 18 0,13 25 1,15 27 127,13 30 0,15 27 256,13 28 0,17 27 128,17 29 0,20 30 0,17 28 0,13 22 0,8 18 128,1 13-128,0 3 128,-4-2 0,-5-9 0,-6-14 0,-10-17 0,-12-19-128,-12-22 128,-14-23-128,-15-26 0,-15-30-128,-15-29 128,-15-26-1152,-11-22 128,-7-18-8576,3 7 5504</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25:21.940"/>
    </inkml:context>
    <inkml:brush xml:id="br0">
      <inkml:brushProperty name="width" value="0.1" units="cm"/>
      <inkml:brushProperty name="height" value="0.6" units="cm"/>
      <inkml:brushProperty name="color" value="#CC9900"/>
      <inkml:brushProperty name="inkEffects" value="pencil"/>
    </inkml:brush>
  </inkml:definitions>
  <inkml:trace contextRef="#ctx0" brushRef="#br0">119 89 11776,'0'0'0,"0"0"0,8 1 128,8 2 128,7 2 0,4 4 0,3 2 128,-1 4 128,-1 4-128,-4 7 0,-3 4-128,-6 6 0,-5 3-128,-6 1 0,-6-1-128,-4-5 128,-4-4-128,-5-9 0,-8-10-256,-7-10 128,-6-10-256,-3-10 0,-2-11-128,2-8 128,3-6-128,6-5 0,6-1 0,9 1 128,7 4 256,9 4 0,7 8 128,7 7 0,5 9 128,6 9 128,5 10 128,3 9 128,2 11 128,-1 8 0,-1 9-128,-5 7 128,-5 7-256,-7 5 128,-6 2-128,-6 2 0,-6 0-257,-5-2 129,-3-4-256,-4-6 128,-1-9-128,-2-6 0,-1-6 0,0-7 0,0-5 0,1-5 0,3-3-128,2-4 128,5-6-256,3-7 129,6-8-129,3-9 128,2-7-128,5-4 128,2-3 0,4 0 128,1 5 0,2 8 0,0 13 0,0 14 128,-1 16 0,-3 16 128,-3 13 128,-5 13-1,-3 13 1,-5 10 128,-4 6-128,-4 5 128,-4 2-256,-2-3 128,-2-5-256,-3-6 0,-1-8-128,-2-7 0,-2-7-512,1-8 128,0-6-13055,4-11 8319</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18.468"/>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3993 0 12672,'0'0'9087,"-6"4"-8959,-2 2-77,-22 14 145,1 1 1,-31 31-1,5 4 8,-9 12 70,-3-4-1,-92 70 0,70-71-140,-191 148 246,110-52-140,-57 48 13,-242 121 4,87-77 113,371-244-354,-234 155 134,236-155-130,0 0 1,1 1-1,-9 9 0,-13 12 32,15-22-51,13-6 0,-1 0 0,1 0 0,0 0 0,-1 0 0,1 0 0,0 0 0,0 1 0,-4 2 0,-2 6 0,12-6 0,12-3 0,-16-1 0,193-20-5,-76 6 117,35-4-89,-56 4-24,193 0 0,144 50 1,-213-14 0,-206-21 0,252 17 0,-199-17 0,132-15 0,-127 7 0,1 4 0,128 12 0,-178-3 0,-65 13 0,-57 48 7,-2-5 0,-166 75 1,-73 29 228,9 24-68,186-106-82,35-19-16,-495 262 351,473-269-402,-54 23 185,-228 137 0,322-161-138,-155 94 59,176-113-29,-122 48 0,-77 28 139,253-108-235,0 1 0,-28 5 0,29-8 0,-1 1 0,-31 12 0,38-12 16,5-3-39,0 1 0,1-1-1,-1 1 1,0 0 0,1 0-1,0 1 1,-7 6-1,-33 41-1338,13-10-4081,8-8-8316</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20.627"/>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633 1 13184,'0'0'3605,"-2"7"-3136,-4 18-159,-1-1-1,-1 0 1,-1 0 0,-17 31-1,-61 96 542,40-74-413,-62 135 481,71-130-280,-92 141 1,89-154-291,30-47-44,-23 30 1,29-45-242,0-1 0,-1 0 0,1-1 0,-1 1 0,-1-1 0,1 0 0,-1 0 0,-11 6 0,8 1 156,10-12-206,0 0 0,-1 0 1,1 0-1,0 1 0,0-1 0,0 0 0,0 0 0,0 0 0,-1 0 0,1 0 0,0 1 1,0-1-1,0 0 0,0 0 0,0 0 0,0 0 0,0 1 0,0-1 0,0 0 0,0 0 1,0 0-1,0 1 0,0-1 0,0 0 0,0 0 0,0 0 0,0 0 0,0 1 0,0-1 1,0 0-1,0 0 0,0 0 0,0 1 0,0-1 0,0 0 0,0 0 0,0 0 0,0 0 1,1 1-1,-1-1 0,0 0 0,0 0 0,0 0 0,0 0 0,0 0 0,1 0 0,-1 0 1,0 1-1,0-1 0,0 0 0,0 0 0,1 0 0,-1 0 0,0 0 0,0 0 0,0 0 1,0 0-1,1 0 0,-1 0 0,0 0 0,0 0 0,0 0 0,1 0 0,-1 0 0,0 0 1,31-5 81,1 1 1,-1 1 0,0 2-1,38 3 1,-1-1 17,3 4-99,-1 2-1,131 33 1,-119-22 69,457 130 65,-472-124-119,75 41-1,-73-32 16,76 25 1,-150-61-26,1 0 0,0 0 0,0-1 1,0 1-1,0-1 0,1 0 1,0 0-1,0-1 0,0 1 1,0-1-1,-2-4 0,-10-15 78,-25-21-28,-1 2-1,-2 1 1,-93-68-1,-7-7 37,18-4 24,-132-169 1,4 3 35,222 259-90,-1 0 1,-2 2 0,0 1 0,-49-25-1,65 37 14,-10-7 57,23 20-196,10 13-160,3-1-198,20 31-889,-6-16-2675</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0.138"/>
    </inkml:context>
    <inkml:brush xml:id="br0">
      <inkml:brushProperty name="width" value="0.025" units="cm"/>
      <inkml:brushProperty name="height" value="0.025" units="cm"/>
    </inkml:brush>
  </inkml:definitions>
  <inkml:trace contextRef="#ctx0" brushRef="#br0">0 98 8192,'0'0'384,"1"-6"-214,1-6-23,-1 0 419,1 0 0,1-1 0,7-22 0,-9 34-507,-1 1-1,1-1 1,-1 1 0,1-1 0,-1 1-1,1-1 1,0 1 0,-1-1 0,1 1-1,0 0 1,-1-1 0,1 1 0,0 0-1,-1 0 1,1-1 0,0 1 0,-1 0-1,1 0 1,0 0 0,0 0 0,-1 0-1,1 0 1,0 0 0,0 0 0,-1 0-1,1 0 1,0 1 0,0-1 0,-1 0-1,1 0 1,0 1 0,-1-1 0,1 0-1,0 1 1,-1-1 0,1 1 0,-1-1-1,1 0 1,-1 1 0,1 0 0,-1-1-1,1 1 1,28 26 830,-27-24-763,543 520 5805,-504-484-5570,-31-29-207,0 0 0,0-1 0,1 0-1,16 10 1,-20-18 134,-9-9-139,-9-10 33,-214-219 351,172 182-533,2-2 0,-48-71 0,62 78 0,19 28 0,-28-27 0,41 41 0,11 9 0,12 10 0,12 13 3,33 37 0,-40-36-33,2-2-1,39 30 1,-29-31-389,20 16-983,-19-10-3348,-16-12-6129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25.932"/>
    </inkml:context>
    <inkml:brush xml:id="br0">
      <inkml:brushProperty name="width" value="0.05" units="cm"/>
      <inkml:brushProperty name="height" value="0.05" units="cm"/>
    </inkml:brush>
  </inkml:definitions>
  <inkml:trace contextRef="#ctx0" brushRef="#br0">0 457 5376,'0'0'6784,"1"-2"-6528,21-192 3072,-17 159-3303,-4 19 28,1 1 0,1-1 0,7-20 0,-8 29-41,1 2 0,-1-1 0,1 0 1,1 0-1,-1 1 0,1 0 0,0 0 1,1 0-1,-1 0 0,1 1 0,9-8 1,-1 2 73,0 1 1,1 0 0,1 1 0,-1 0 0,1 1 0,25-8-1,-34 14-56,0-1-1,-1 1 0,1 0 0,0 1 1,-1-1-1,1 1 0,0 0 0,-1 1 0,1-1 1,0 1-1,0 0 0,-1 1 0,1-1 1,-1 1-1,0 0 0,1 0 0,-1 1 0,0 0 1,0 0-1,0 0 0,-1 0 0,7 7 0,-5-4 55,-1 0 0,0 1 0,0 0 0,0 0-1,-1 0 1,-1 1 0,1 0 0,-1-1-1,0 1 1,-1 0 0,0 0 0,0 1 0,1 10-1,0 15 544,-2 65 1,-2-78-389,-2 121 1190,5-137-2254,1-10 231,2-10-3576</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0.784"/>
    </inkml:context>
    <inkml:brush xml:id="br0">
      <inkml:brushProperty name="width" value="0.025" units="cm"/>
      <inkml:brushProperty name="height" value="0.025" units="cm"/>
    </inkml:brush>
  </inkml:definitions>
  <inkml:trace contextRef="#ctx0" brushRef="#br0">1 530 15232,'30'-27'0,"-20"20"228,-9 10 283,-1-1-33,8-10-160,6-6-99,0 0 0,2 1-1,-1 1 1,2 0-1,18-9 1,28-21 133,105-99 253,-7 7-186,-127 107-329,52-35 183,-86 62-272,0 0 0,0 1-1,0-1 1,0 0 0,0 0 0,0 0 0,0 0-1,0 1 1,0-1 0,0 0 0,0 0-1,0 0 1,0 0 0,0 1 0,0-1 0,0 0-1,0 0 1,0 0 0,1 0 0,-1 0 0,0 1-1,0-1 1,0 0 0,0 0 0,0 0-1,1 0 1,-1 0 0,0 0 0,0 0 0,0 0-1,0 0 1,1 1 0,-1-1 0,0 0-1,0 0 1,0 0 0,0 0 0,1 0 0,-1 0-1,0 0 1,0 0 0,0 0 0,1 0 0,-1 0-1,0-1 1,0 1 0,0 0 0,0 0 4,-6 8 27,-2 0 1,1-1-1,-1 0 0,-16 12 1,-2 1 18,-526 479 717,551-497-764,0-1 0,0 0 0,0 1 0,-1-1 0,1 0 1,0 0-1,0 0 0,-1 0 0,1 0 0,-1 0 0,1 0 0,-4 0 0,5-1-1,0 0 0,0-1 0,-1 1 0,1-1-1,0 1 1,0-1 0,0 1 0,0-1 0,0 1 0,-1-1 0,1 1-1,0 0 1,0-1 0,0 1 0,0-1 0,0 1 0,1-1 0,-1 1-1,0-1 1,0 1 0,0-1 0,0 1 0,0-1 0,1 1 0,-1 0-1,0-1 1,1 0 0,26-51-136,63-78-3643,-42 59-7786</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1.892"/>
    </inkml:context>
    <inkml:brush xml:id="br0">
      <inkml:brushProperty name="width" value="0.025" units="cm"/>
      <inkml:brushProperty name="height" value="0.025" units="cm"/>
    </inkml:brush>
  </inkml:definitions>
  <inkml:trace contextRef="#ctx0" brushRef="#br0">1 59 12416,'44'-58'256,"-44"57"-86,0 32 1814,4-17-1765,1-1-1,0 0 1,1 0-1,0 0 1,1-1-1,0 1 1,1-2 0,0 1-1,14 14 1,12 9 356,54 42 1,-37-33-52,141 110 1034,-181-141-1211,-20-10-104,-24-11-108,-11-5-93,2-3 0,0-1 0,-59-35 0,78 38-58,0-1 0,1-1 1,1-1-1,0-1 1,1-1-1,1-1 0,-20-27 1,37 44 3,0-1 1,0 1 0,0 0-1,1-1 1,0 1 0,-1-1-1,1 1 1,0-1 0,1 0-1,-1 1 1,1-1 0,-1 0-1,1 1 1,0-1 0,1 0-1,-1 0 1,1 1 0,1-7-1,-1 8 7,-1 0-1,1 0 1,0 1-1,0-1 1,0 0-1,0 1 0,0-1 1,0 1-1,0-1 1,0 1-1,1-1 1,-1 1-1,1 0 0,-1 0 1,1 0-1,-1 0 1,1 0-1,0 0 1,-1 0-1,1 0 1,0 0-1,0 1 0,0-1 1,0 1-1,-1 0 1,1-1-1,0 1 1,0 0-1,0 0 1,0 0-1,0 0 0,0 1 1,0-1-1,0 0 1,-1 1-1,1-1 1,2 2-1,23 6-141,-1 1 0,0 1 0,27 16 1,-42-20-1159,0 1 0,17 15 1,-8-4-9533</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2.421"/>
    </inkml:context>
    <inkml:brush xml:id="br0">
      <inkml:brushProperty name="width" value="0.025" units="cm"/>
      <inkml:brushProperty name="height" value="0.025" units="cm"/>
    </inkml:brush>
  </inkml:definitions>
  <inkml:trace contextRef="#ctx0" brushRef="#br0">1 489 16000,'19'-6'54,"-9"3"16,-1 0 0,0-1 1,-1 0-1,16-9 0,-20 10-15,-1-1 0,0 0 0,0 1 0,0-1 0,-1-1 0,1 1 1,-1 0-1,0 0 0,0-1 0,1-4 0,11-23 85,11-4-62,2 0-1,2 1 0,1 2 1,1 1-1,2 2 0,2 1 1,68-45-1,-78 60-64,31-14 0,1 0-18,-61 31 5,-117 77 0,60-23 64,2 3 0,3 3 0,-49 71 0,62-87-3797,49-50-5973</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3.133"/>
    </inkml:context>
    <inkml:brush xml:id="br0">
      <inkml:brushProperty name="width" value="0.025" units="cm"/>
      <inkml:brushProperty name="height" value="0.025" units="cm"/>
    </inkml:brush>
  </inkml:definitions>
  <inkml:trace contextRef="#ctx0" brushRef="#br0">0 1 14976,'31'5'88,"-24"-4"334,1 1 0,-1-1-1,1 0 1,12-1 0,-21 11 474,4-6-794,0 0 0,1-1 1,-1 1-1,1-1 0,0 0 1,8 7-1,2 2 56,72 70 866,146 109 0,-225-187-988,49 35 586,78 73 0,-117-88-206,-17-25-409,1 0-1,-1 1 1,0-1 0,0 0-1,0 0 1,0 1-1,0-1 1,0 0 0,0 0-1,0 0 1,0 1-1,0-1 1,0 0 0,0 0-1,0 1 1,0-1-1,0 0 1,0 0 0,0 1-1,0-1 1,0 0-1,-1 0 1,1 0 0,0 1-1,0-1 1,0 0-1,0 0 1,0 0 0,-1 1-1,1-1 1,0 0-1,0 0 1,0 0 0,-1 0-1,1 0 1,0 1-1,-18-4 102,7-2-422,1-1-1,-1 0 0,1 0 1,1-1-1,-12-10 0,-12-8-3365,5 6-8159</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3.559"/>
    </inkml:context>
    <inkml:brush xml:id="br0">
      <inkml:brushProperty name="width" value="0.025" units="cm"/>
      <inkml:brushProperty name="height" value="0.025" units="cm"/>
    </inkml:brush>
  </inkml:definitions>
  <inkml:trace contextRef="#ctx0" brushRef="#br0">1 365 15232,'87'-4'21,"-71"2"-27,-19 1 468,-6-2 339,9 3-787,0 0-1,0 0 0,0-1 0,0 1 0,0 0 0,0-1 0,0 1 0,0 0 0,0-1 0,0 1 0,0 0 0,1 0 0,-1-1 0,0 1 0,0 0 0,0 0 0,1-1 0,-1 1 0,0 0 0,0 0 0,0 0 0,1 0 0,-1-1 0,0 1 0,0 0 0,1 0 0,-1 0 0,0 0 0,1 0 0,-1 0 0,0 0 1,1-1-1,-1 1 0,0 0 0,0 0 0,1 0 0,-1 0 0,0 0 0,1 1 0,0-1 0,31-12 563,0 0 0,-1-2 0,50-30 0,-28 8-364,6-4 101,2 2 0,89-41 1,20 20 253,-145 52-494,-9 4 90,-3 0-110,-17 2-4664</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4.252"/>
    </inkml:context>
    <inkml:brush xml:id="br0">
      <inkml:brushProperty name="width" value="0.025" units="cm"/>
      <inkml:brushProperty name="height" value="0.025" units="cm"/>
    </inkml:brush>
  </inkml:definitions>
  <inkml:trace contextRef="#ctx0" brushRef="#br0">1 1 12928,'17'55'128,"-15"-35"980,-2-19-1037,0-1 0,0 1 0,0-1 0,0 1 0,0-1 1,1 1-1,-1-1 0,0 1 0,0-1 0,0 0 0,1 1 0,-1-1 0,0 1 1,1-1-1,-1 1 0,0-1 0,1 0 0,-1 1 0,0-1 0,1 0 0,-1 1 1,1-1-1,-1 0 0,1 0 0,-1 1 0,0-1 0,1 0 0,0 0 0,3 4-148,56 45 1179,-2 3 0,52 62 0,-48-43-709,103 117 388,-139-167-453,-25-21-399,-1 0 1,0 1-1,1-1 1,-1 0-1,1 0 1,-1 1-1,0-1 0,1 0 1,-1 0-1,1 0 1,-1 1-1,1-1 1,-1 0-1,1 0 1,-1 0-1,1 0 1,-1 0-1,1 0 1,-1 0-1,0 0 1,1 0-1,-1 0 1,1 0-1,-1 0 0,1-1 1,-1 1-1,1 0 1,-1 0-1,1 0 1,-1-1-1,0 1 1,1 0-1,-1 0 1,1-1-1,-1 1 1,0 0-1,1-1 1,-1 1-1,0 0 1,0-1-1,1 1 0,-1-1 1,0 1-1,0 0 1,1-1-1,-1 1 1,0-1-1,0 1 1,0-1-1,0 1 1,0-1-1,0 1 1,0-1-1,0 1 1,0-1-1,0 1 0,0-1 1,0 1-1,0-1 1</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4.649"/>
    </inkml:context>
    <inkml:brush xml:id="br0">
      <inkml:brushProperty name="width" value="0.025" units="cm"/>
      <inkml:brushProperty name="height" value="0.025" units="cm"/>
    </inkml:brush>
  </inkml:definitions>
  <inkml:trace contextRef="#ctx0" brushRef="#br0">1 569 13312,'14'3'261,"1"0"0,1 0 1,22 0-1,-25-26 1510,-1 9-1381,1 0 0,1 1 0,0 1 1,26-18-1,71-35 473,-48 29-499,-14 5-142,-2-3 1,60-52-1,74-93 284,-180 179-506,7-9-96,0 1 0,0 1 0,14-11 0,-22 18 62,0 0 0,1 0 0,-1 0 0,0-1 0,0 1 0,1 0 0,-1 0 0,0 0 0,1 0 0,-1 0 0,0 0 0,0 0 0,1 0 0,-1 0 0,0 0 0,1 0 0,-1 0 0,0 0-1,1 0 1,-1 0 0,0 0 0,0 0 0,1 0 0,-1 0 0,0 0 0,1 0 0,-1 0 0,0 0 0,0 1 0,1-1 0,-1 0 0,0 0 0,0 0 0,1 1 0,-1-1 0,0 0 0,0 0 0,0 0 0,1 1-1,-1-1 1,0 0 0,0 1 0,0-1 0,0 0 0,0 0 0,0 1 0,0-1 0,1 0 0,-1 1 0,0-1 0,0 1 0,1 16-2353,-1-15 1681,0 20-9534</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5.500"/>
    </inkml:context>
    <inkml:brush xml:id="br0">
      <inkml:brushProperty name="width" value="0.025" units="cm"/>
      <inkml:brushProperty name="height" value="0.025" units="cm"/>
    </inkml:brush>
  </inkml:definitions>
  <inkml:trace contextRef="#ctx0" brushRef="#br0">83 42 7552,'17'79'405,"-18"-73"-157,-5-11 80,-10-25 703,10 19-549,1 1 0,-1-1-1,-1 1 1,0 1 0,0-1 0,-1 1-1,-14-12 1,22 21-451,0 0-1,0 0 1,-1 0-1,1 0 1,0 0-1,-1 0 1,1 0-1,0 0 0,0 0 1,-1 0-1,1 0 1,0 0-1,-1 0 1,1 0-1,0 0 1,0 0-1,-1 0 1,1 0-1,0 1 1,0-1-1,-1 0 1,1 0-1,0 0 0,0 1 1,0-1-1,-1 0 1,1 0-1,0 0 1,0 1-1,0-1 1,0 0-1,-1 0 1,1 1-1,0-1 1,0 0-1,0 1 0,0-1 1,0 0-1,0 0 1,0 1-1,0-1 1,0 0-1,0 1 1,0-1-1,0 0 1,0 0-1,0 1 1,0-1-1,0 1 1,-1 17 515,3-9-405,-1 0 0,2 1 0,-1-1 0,1 0 0,1 0 0,-1 0 0,1 0 0,1-1 0,6 10 0,58 72 564,-60-79-623,107 120 663,-60-71-403,-3 2 0,58 88-1,-102-136-245,-5-10-49,-1 1-1,0-1 0,0 1 0,-1 0 0,1 0 1,-1 0-1,0 0 0,2 7 0,-4-11-39,0-1 0,0 0 0,0 1 0,0-1 0,0 0 0,0 1 0,0-1 0,0 0 0,0 1 0,0-1 0,0 0 0,0 1 0,0-1 0,0 0 0,0 1 0,-1-1 0,1 0 0,0 1 0,0-1 0,0 0 0,-1 1 0,1-1 0,0 0 0,0 0 0,-1 1 0,1-1 0,0 0 0,0 0 0,-1 0 0,1 1 0,0-1 0,-1 0 0,1 0 0,0 0 0,-1 0 0,-13-5 105,-10-15-113,-3-15-383,-33-36-6058,48 58-2454</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6.019"/>
    </inkml:context>
    <inkml:brush xml:id="br0">
      <inkml:brushProperty name="width" value="0.025" units="cm"/>
      <inkml:brushProperty name="height" value="0.025" units="cm"/>
    </inkml:brush>
  </inkml:definitions>
  <inkml:trace contextRef="#ctx0" brushRef="#br0">0 624 13184,'21'-3'75,"-1"1"302,-1-1 0,0-1 1,0-1-1,0 0 0,-1-1 0,0-1 1,26-14-1,14-15 358,-3-2 1,79-70-1,-105 80-594,-2-1 0,0 0-1,-2-3 1,-1 0 0,32-56-1,24-52 394,-77 132-385,-8 11 33,-6 13-44,-12 28-80,-2-1 0,-1-1 0,-2-1 0,-2-1 0,-2-2-1,-49 46 1,-109 108-13,42-39-3460,115-122-8446</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6.684"/>
    </inkml:context>
    <inkml:brush xml:id="br0">
      <inkml:brushProperty name="width" value="0.025" units="cm"/>
      <inkml:brushProperty name="height" value="0.025" units="cm"/>
    </inkml:brush>
  </inkml:definitions>
  <inkml:trace contextRef="#ctx0" brushRef="#br0">0 1 12800,'79'49'384,"-78"-48"-343,1 0 1,-1 0 0,0 0 0,0 0 0,0 0-1,0 0 1,0 0 0,-1 0 0,1 0-1,0 0 1,0 1 0,-1-1 0,1 0 0,-1 0-1,1 1 1,-1-1 0,1 2 0,6 12 486,32 37-42,2-2 0,2-2 1,3-2-1,66 53 0,-77-72-339,-21-16 24,0 0 1,30 17 0,-75-23-151,23-6-278,-1 1 0,1-1 0,-1-1-1,1 0 1,-11-3 0,-21-11-3917,17 6-3591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37.899"/>
    </inkml:context>
    <inkml:brush xml:id="br0">
      <inkml:brushProperty name="width" value="0.05" units="cm"/>
      <inkml:brushProperty name="height" value="0.05" units="cm"/>
    </inkml:brush>
  </inkml:definitions>
  <inkml:trace contextRef="#ctx0" brushRef="#br0">12 119 13696,'9'-19'0,"-8"15"0,0 0 0,1 0 0,0 0 0,0 1 0,0-1 0,0 1 0,1-1 0,4-4 0,-12 22 768,3 3-221,0-1 1,2 34-1,-1 20-269,-2-43-228,-2 17 639,-17 70 1,22-111-670,-1-1 0,0 1 0,1 0 1,0 0-1,0 0 0,0 0 0,0 0 0,0 0 1,1 0-1,-1 0 0,1 0 0,0 0 0,0 0 1,0 0-1,0-1 0,0 1 0,0 0 1,1-1-1,0 1 0,-1-1 0,1 0 0,0 1 1,0-1-1,0 0 0,5 3 0,-2-1 9,0 0 0,0-1 0,0 0 1,1 0-1,-1-1 0,1 0 0,0 0 0,0 0 0,-1 0 0,1-1 0,8 1 0,8-2 20,0-1-1,0-2 0,0 0 1,0-1-1,28-9 1,-14 4 23,-2 1-13,240-69 266,-229 56-304,-33 15 6,1 0-1,-1 1 1,26-7 0,-55 10 116,1 0-1,-1-2 1,1 0 0,-30-11-1,18 5-66,-25-10 64,1-3 0,-91-54 0,9 4 59,-9-10 150,97 53-293,33 24-56,35 33 0,61 48 0,122 97 0,-129-115 0,57 37 0,-259-153 104,72 36-80,28 11-26,-1 2-1,-1 0 0,0 2 1,-1 1-1,1 1 0,-1 2 1,-51-2-1,115 22-210,150 68 191,-185-84 22,0 1 0,0-1 0,0 0 0,0 0 0,0 0 0,0 0 0,0 0 0,1 1 0,-1-1 0,0 0 0,0 0 0,0 0 0,0 0 0,0 0 0,0 0 0,1 0 0,-1 1 0,0-1 0,0 0 0,0 0 0,0 0 0,0 0 0,1 0 0,-1 0 0,0 0 0,0 0 0,0 0 0,0 0 0,1 0 0,-1 0 0,0 0 0,0 0 0,0 0 0,0 0 0,1 0 0,-1 0 0,0 0 0,0 0 0,0-1 0,0 1 0,1 0 0,-1 0 0,0 0 0,0 0 0,0 0 0,0 0 0,0 0 0,0 0 0,1-1 0,-1 1 0,0 0 0,0 0 0,0 0 0,0 0 0,0 0 0,0-1 0,0 1 0,0 0 0,-9-8 0,-6 0-2,-1 1 0,0 0 0,0 2 0,-1 0 0,0 0 0,1 2-1,-1 0 1,0 1 0,-34 0 0,50 2-2,0 0 0,0 0 0,0 0 0,0 0 1,0 0-1,0 0 0,0 1 0,0-1 0,0 0 0,0 0 0,0 1 0,0-1 0,1 1 0,-1-1 1,0 1-1,0-1 0,0 1 0,0-1 0,1 1 0,-1 0 0,0-1 0,0 2 0,1-1 3,0 0 0,0-1 0,0 1-1,0 0 1,0 0 0,0-1 0,0 1 0,1 0-1,-1 0 1,0-1 0,1 1 0,-1 0-1,0-1 1,1 1 0,-1 0 0,1-1 0,-1 1-1,1-1 1,-1 1 0,1 0 0,0 0-1,41 29-193,-36-26 38,52 35-5627,-19-15-7461,-24-16 13821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27.043"/>
    </inkml:context>
    <inkml:brush xml:id="br0">
      <inkml:brushProperty name="width" value="0.05" units="cm"/>
      <inkml:brushProperty name="height" value="0.05" units="cm"/>
    </inkml:brush>
  </inkml:definitions>
  <inkml:trace contextRef="#ctx0" brushRef="#br0">211 243 10752,'0'0'3968,"-2"0"-3712,-30-5 247,15 3-168,-1-1 0,1-1 1,0-1-1,-30-11 1,43 14-303,0 0 1,0 0-1,0 0 1,1-1-1,-1 1 1,1-1-1,0 0 1,0 0-1,0 0 1,0 0-1,0-1 0,1 1 1,-1-1-1,1 0 1,0 1-1,0-1 1,1 0-1,-1 0 1,1 0-1,-1-1 1,1 1-1,1 0 1,-1 0-1,1-1 1,-1-6-1,1 7-17,1-1-1,-1 0 1,1 1-1,0-1 0,0 1 1,0-1-1,1 1 1,-1-1-1,1 1 1,0 0-1,1 0 1,-1 0-1,1 0 1,-1 0-1,1 0 1,0 1-1,0 0 1,1-1-1,-1 1 0,1 0 1,0 0-1,0 1 1,0-1-1,6-2 1,-4 2 0,0 1 1,1 0-1,-1 0 1,0 0-1,1 1 0,-1 0 1,1 0-1,-1 0 1,1 1-1,0 0 1,-1 1-1,1-1 1,-1 1-1,1 1 0,-1-1 1,0 1-1,7 2 1,-5 1 48,-1-1 0,1 1 0,-1 0 0,-1 0 0,1 1 0,-1 0 0,0 0 0,9 13 0,-3-4 117,-1 2-1,16 30 1,-24-43-126,-1 0 0,-1 1 0,1-1 0,-1 1 0,1-1 0,-1 1 0,-1 0 0,1-1 0,-1 1 0,1 0 0,-2 5 0,1-9-38,0 1 0,-1 0 0,1-1 0,-1 1 0,0-1 0,1 1 0,-1-1-1,0 1 1,0-1 0,0 1 0,0-1 0,0 0 0,0 1 0,0-1 0,-1 0-1,1 0 1,0 0 0,-1 0 0,1 0 0,-1 0 0,1 0 0,-1-1 0,1 1 0,-1 0-1,1-1 1,-1 0 0,0 1 0,1-1 0,-1 0 0,0 0 0,1 1 0,-1-1-1,-2-1 1,-5 1-643,1-1 1,-1 0-1,0 0 0,-16-5 0,0 0-2608,12 3-6537</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7.164"/>
    </inkml:context>
    <inkml:brush xml:id="br0">
      <inkml:brushProperty name="width" value="0.025" units="cm"/>
      <inkml:brushProperty name="height" value="0.025" units="cm"/>
    </inkml:brush>
  </inkml:definitions>
  <inkml:trace contextRef="#ctx0" brushRef="#br0">0 685 14592,'65'22'405,"-58"-22"-261,0 0 0,-1-1 1,1 0-1,0 0 0,-1 0 1,1-1-1,8-3 0,4 0 110,4-2 32,0-1 0,-1 0 0,0-2 0,0 0 0,36-25 0,89-79 353,-87 65-349,42-41 119,124-141-1,-137 135-308,-51 63-100,-186 149-324,-69 57-3767,181-141-6341</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7.837"/>
    </inkml:context>
    <inkml:brush xml:id="br0">
      <inkml:brushProperty name="width" value="0.025" units="cm"/>
      <inkml:brushProperty name="height" value="0.025" units="cm"/>
    </inkml:brush>
  </inkml:definitions>
  <inkml:trace contextRef="#ctx0" brushRef="#br0">1 0 16128,'25'21'157,"0"1"1,27 32-1,-26-26 108,35 29 0,161 151 1149,-55-48-396,-135-131-613,-31-28-277,-18-28-106,10 16-724,-1 0 1,0 1-1,0 0 0,-1 0 1,0 1-1,0 0 0,-1 1 1,-18-12-1,-5 4-8492</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8.324"/>
    </inkml:context>
    <inkml:brush xml:id="br0">
      <inkml:brushProperty name="width" value="0.025" units="cm"/>
      <inkml:brushProperty name="height" value="0.025" units="cm"/>
    </inkml:brush>
  </inkml:definitions>
  <inkml:trace contextRef="#ctx0" brushRef="#br0">1 654 11392,'42'-22'21,"-23"17"89,-13 8 974,-6-3-1048,1 1 0,-1-1 1,0 0-1,1 0 1,-1 1-1,1-1 1,-1 0-1,0 0 1,1 0-1,-1 0 1,0 1-1,1-1 0,-1 0 1,1 0-1,-1 0 1,1 0-1,-1 0 1,0 0-1,1 0 1,-1 0-1,1 0 0,-1 0 1,0-1-1,1 1 1,-1 0-1,1 0 1,-1 0-1,0 0 1,1-1-1,-1 1 0,0 0 1,1 0-1,-1 0 1,0-1-1,1 1 1,-1 0-1,0-1 1,0 1-1,1 0 0,-1-1 1,243-171 3525,-194 139-3300,-2-3-1,-1-1 0,46-50 1,-26 21-4,-27 27 103,65-80 1,-102 116-319,0 0-1,0 0 1,0-1 0,-1 1-1,1 0 1,-1-1 0,1 1-1,-1 0 1,1-6 0,-3 9-38,1 0 0,0-1 0,0 1 0,-1 0 0,1 0-1,0 0 1,0 0 0,-1 0 0,1 0 0,0 1 0,-1-1 0,1 0 0,0 0 0,0 0 0,-1 0 0,1 0 0,0 0 0,0 0 0,0 0 0,-1 1 0,1-1 0,0 0 0,0 0 0,0 0 0,-1 0 0,1 1 0,0-1 0,0 0 0,0 0 0,0 1 0,-1-1-1,1 0 1,0 0 0,0 1 0,0-1 0,0 0 0,0 0 0,0 1 0,0-1 0,0 0 0,0 0 0,0 1 0,-3 16 31,0-1-1,-1 1 1,-1-1 0,0 0-1,-1 0 1,-1-1 0,-11 20 0,-27 34-952,-5-8-3318,24-31-6112</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9.052"/>
    </inkml:context>
    <inkml:brush xml:id="br0">
      <inkml:brushProperty name="width" value="0.025" units="cm"/>
      <inkml:brushProperty name="height" value="0.025" units="cm"/>
    </inkml:brush>
  </inkml:definitions>
  <inkml:trace contextRef="#ctx0" brushRef="#br0">1 22 16256,'74'-21'21,"-74"21"-6,1 0-1,0 0 1,-1 0 0,1 0 0,0 0 0,-1 1-1,1-1 1,0 0 0,-1 0 0,1 1 0,0-1-1,-1 0 1,1 1 0,-1-1 0,1 1 0,-1-1-1,1 1 1,-1-1 0,1 1 0,-1-1 0,1 1-1,-1-1 1,0 1 0,1 0 0,-1-1 0,0 1-1,1 1 1,9 22 298,-8-15-144,16 32 199,2-1 0,1 0 0,2-1 0,2-2 0,1 0 0,2-2 0,45 46 0,-56-65-220,18 18 315,-2 2-1,36 49 1,-57-74-258,-3-3 28,-17-8-245,-55-24-1087,22 3-2374,36 18 2648,-20-9-10481</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39.425"/>
    </inkml:context>
    <inkml:brush xml:id="br0">
      <inkml:brushProperty name="width" value="0.025" units="cm"/>
      <inkml:brushProperty name="height" value="0.025" units="cm"/>
    </inkml:brush>
  </inkml:definitions>
  <inkml:trace contextRef="#ctx0" brushRef="#br0">1 634 13696,'64'-37'0,"-44"19"736,-20 16-140,-4 8-136,16-18 465,0-1 0,27-19 1,-1 1-396,132-127 225,113-94 431,-258 233-1380,29-18-1,-48 33 104,1 0 1,-1 1-1,1 0 0,0 0 1,0 1-1,0-1 0,1 1 1,-1 1-1,0 0 0,11-1 1,-16 2-83,1 1 0,-1 0 0,1 0 0,-1 0 0,1 0 1,-1 0-1,0 0 0,1 1 0,-1-1 0,0 1 0,0-1 0,0 1 0,0 0 1,0 0-1,0 0 0,-1 0 0,1 0 0,-1 0 0,1 1 0,-1-1 0,0 0 1,0 1-1,1 3 0,1-2-627,7 15-8864</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0.409"/>
    </inkml:context>
    <inkml:brush xml:id="br0">
      <inkml:brushProperty name="width" value="0.025" units="cm"/>
      <inkml:brushProperty name="height" value="0.025" units="cm"/>
    </inkml:brush>
  </inkml:definitions>
  <inkml:trace contextRef="#ctx0" brushRef="#br0">1 1 10496,'29'7'57,"-19"-5"41,0 1 0,0 0-1,16 8 1,-25-11-20,0 1 0,-1-1 1,1 0-1,-1 1 0,1-1 0,0 1 1,-1 0-1,1-1 0,-1 1 1,1-1-1,-1 1 0,1 0 0,-1-1 1,0 1-1,1 0 0,-1 0 1,0-1-1,0 1 0,1 0 1,-1 0-1,0-1 0,0 1 0,0 0 1,0 0-1,0 1 0,-4 24 1226,0-6-846,6-14-340,-1 0 0,1 0 0,-1 0 1,2 0-1,-1 0 0,1-1 0,0 1 0,0-1 1,0 1-1,8 7 0,43 47 566,-51-57-642,33 32 250,-2 2 0,-1 2-1,-2 1 1,-2 1-1,42 78 1,-45-74-573,-7-15-2745,-11-20-7320</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0.811"/>
    </inkml:context>
    <inkml:brush xml:id="br0">
      <inkml:brushProperty name="width" value="0.025" units="cm"/>
      <inkml:brushProperty name="height" value="0.025" units="cm"/>
    </inkml:brush>
  </inkml:definitions>
  <inkml:trace contextRef="#ctx0" brushRef="#br0">1 735 13184,'14'-1'24,"-12"1"13,1 1 1,-1-1-1,1 0 0,-1 0 0,1 0 0,-1 0 1,1-1-1,-1 1 0,1-1 0,-1 1 0,1-1 1,-1 0-1,0 0 0,1 0 0,-1 0 0,0-1 1,0 1-1,0-1 0,0 1 0,0-1 0,0 0 1,0 1-1,2-5 0,0 0 151,0-1 0,1 0 0,-1 1 0,1 0-1,1 0 1,-1 0 0,12-8 0,51-34 816,-52 38-823,45-29 451,-15 10-302,-1-1 0,50-45-1,158-169 356,-106 101-1263,-143 139 269,25-21-704,-29 25 905,0-1 0,1 1 0,-1-1-1,1 1 1,-1 0 0,1-1 0,-1 1 0,1 0 0,-1-1 0,1 1 0,0 0-1,-1 0 1,1-1 0,-1 1 0,1 0 0,0 0 0,-1 0 0,1 0-1,0 0 1,-1 0 0,1 0 0,-1 0 0,1 0 0,0 0 0,-1 0-1,1 0 1,-1 1 0,1-1 0,0 0 0,-1 0 0,1 1 0,-1-1-1,1 0 1,-1 1 0,1-1 0,-1 0 0,1 1 0,-1-1 0,1 1 0,-1-1-1,0 1 1,1-1 0,0 2 0,2 4-8105</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1.434"/>
    </inkml:context>
    <inkml:brush xml:id="br0">
      <inkml:brushProperty name="width" value="0.025" units="cm"/>
      <inkml:brushProperty name="height" value="0.025" units="cm"/>
    </inkml:brush>
  </inkml:definitions>
  <inkml:trace contextRef="#ctx0" brushRef="#br0">1 0 12416,'58'4'1045,"-58"-3"-992,-1-1 1,0 0-1,0 0 1,1 0-1,-1 1 1,0-1-1,1 0 1,-1 1-1,1-1 1,-1 0-1,0 1 1,1-1-1,-1 1 1,1-1-1,-1 1 0,1-1 1,-1 1-1,1 0 1,0-1-1,-1 1 1,1 0-1,0-1 1,-1 1-1,1 0 1,0-1-1,0 1 1,-1 0-1,1-1 1,0 1-1,0 0 1,0 0-1,0-1 1,0 1-1,0 0 0,0-1 1,1 2-1,3 27 593,6-5-414,1 0 0,1-1-1,1 0 1,1-1 0,29 35 0,-16-27 86,1 0 1,62 50-1,-65-63-82,0 0 0,53 23-1,-48-26-194,52 34 1,-77-44-340</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1.862"/>
    </inkml:context>
    <inkml:brush xml:id="br0">
      <inkml:brushProperty name="width" value="0.025" units="cm"/>
      <inkml:brushProperty name="height" value="0.025" units="cm"/>
    </inkml:brush>
  </inkml:definitions>
  <inkml:trace contextRef="#ctx0" brushRef="#br0">0 516 14720,'19'3'14,"-10"-2"20,-1 1 1,1-1-1,-1-1 1,1 0-1,-1 0 1,12-2 0,-17 1 71,-1-1 1,0 0-1,1 0 1,-1 1 0,0-1-1,0 0 1,0-1-1,0 1 1,0 0 0,1-3-1,12-13 407,45-27 463,109-60 0,11-8-283,-83 37-506,-58 43-78,85-53 0,-122 84-111,3-1-161,1 0 0,-1 0 0,1 1 0,0-1 0,8-1 0,-13 4 32,0 0 0,0-1 0,1 1 1,-1 0-1,0 0 0,0 0 0,1 0 1,-1 1-1,0-1 0,0 0 0,1 0 1,-1 1-1,0-1 0,0 1 0,0-1 0,0 1 1,1 0-1,-1-1 0,0 1 0,0 0 1,0 0-1,0-1 0,-1 1 0,1 0 0,0 0 1,0 0-1,0 0 0,-1 0 0,1 0 1,0 3-1,5 8-9682</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2.662"/>
    </inkml:context>
    <inkml:brush xml:id="br0">
      <inkml:brushProperty name="width" value="0.025" units="cm"/>
      <inkml:brushProperty name="height" value="0.025" units="cm"/>
    </inkml:brush>
  </inkml:definitions>
  <inkml:trace contextRef="#ctx0" brushRef="#br0">1 1 13440,'0'0'256,"4"5"-128,109 149 1408,-71-104-999,1-1 0,58 48 1,-93-90-487,36 29 270,0-2 0,2-2 0,90 46 0,-80-47-239,-56-31-81,0 0 0,0 0 1,0 0-1,0 0 0,0 0 0,0 0 1,0 0-1,0 0 0,0 0 1,0 1-1,0-1 0,0 0 0,0 0 1,0 0-1,-1 0 0,1 0 1,0 0-1,0 0 0,0 0 0,0 0 1,0 1-1,0-1 0,0 0 1,0 0-1,0 0 0,0 0 0,1 0 1,-1 0-1,0 0 0,0 0 1,0 0-1,0 0 0,0 1 0,0-1 1,0 0-1,0 0 0,0 0 1,0 0-1,0 0 0,0 0 0,0 0 1,0 0-1,0 0 0,0 0 1,1 0-1,-1 0 0,0 0 0,0 0 1,0 0-1,0 0 0,0 0 1,0 0-1,0 0 0,0 0 0,0 0 1,0 0-1,1 0 0,-1 0 1,-14 0-37,-26-7-1939,31 6 622,-27-5-8888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5.007"/>
    </inkml:context>
    <inkml:brush xml:id="br0">
      <inkml:brushProperty name="width" value="0.1" units="cm"/>
      <inkml:brushProperty name="height" value="0.6" units="cm"/>
      <inkml:brushProperty name="color" value="#CC9900"/>
      <inkml:brushProperty name="inkEffects" value="pencil"/>
    </inkml:brush>
  </inkml:definitions>
  <inkml:trace contextRef="#ctx0" brushRef="#br0">98 326 6400,'0'0'0,"0"0"0,0 0 0,0 0 0,0 0 128,0 0-128,0 0 0,0 0 0,0 0 128,2-4-128,1-5 128,2-5-128,2-4 128,0-1 0,-1-2 0,-1 1 0,-2 0 0,0 2-128,0 1 128,-1 3-128,0 3 128,-1 2-128,0 3 0,-1 3 0,-1 5 0,1 3 0,-1 4 0,0 2 0,-1 2 0,0 2 128,-2 2 0,1 3 0,-1 1 128,0 0 128,1 0 0,0-2 0,0-2 0,1-3-128,1-3 0,1-2 0,0-3 0,-1-2 0,1-1 0,0-2 0,0 0 0,0-2-128,0 0 128,1-1-128,-1-2 128,0-2-128,0-1 0,-1-1 0,0-2 0,1-2-128,0-2 128,0-1-128,0-1 128,0-1-128,1 0 128,-1-1-128,1 1 128,0 0-128,1 1 128,-1 1-128,-1 2 0,-1 1 0,0 1 0,0 3 0,1 1 0,-1 1 0,1 2 0,-1 1 0,0 3 0,-1 1 0,0 3 0,0 3 0,-1 2 0,-2 4 0,0 4 0,-1 2 0,-1 2 0,0 0 0,0 0 0,-1-2 0,0-3 0,1-4 0,0-2 128,1-2-128,2-2 128,0-3-128,1-1 128,1-3-128,1-3 128,0-3-128,1-2 128,1-3-128,-1-1 128,-1-1-128,1-1 128,2-3-128,1-1 128,0-2-128,1 0 128,-1 1-128,-1 2 0,0 1 0,-2 1 0,1 3 0,-1 1 0,-1 2 0,0 2 0,1 2 0,1 2 0,1 2 0,0 3 0,1 3 0,-1 2 0,-1 4 0,-2 2 0,-2 4 0,-1 1 0,-1 2 0,-1 0 0,0-1 0,-1-2 0,1-1 0,2-2 0,3-2 0,3-2 0,2-2 0,0-3 0,-2-3 0,0-4 0,-1-4 0,-1-5 128,0-5-128,1-2 0,0-3 0,1 0 0,-1 1 0,0 1 0,1 2 0,-1 2 0,0 3 0,-1 3 0,-1 3 0,0 2 0,-1 4 0,0 5 0,1 3 0,1 5 0,0 4 0,1 6 0,0 4 0,-1 2 0,-1 0 0,0-1 0,-1-3 0,-1-4 0,1-3 0,0-4 0,-1-3 0,2-3 0,-1-3 0,1-1 0,2-2-256,1-1 0,2 0-512,2 0 0,0 0-8448,1 1 5376</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3.044"/>
    </inkml:context>
    <inkml:brush xml:id="br0">
      <inkml:brushProperty name="width" value="0.025" units="cm"/>
      <inkml:brushProperty name="height" value="0.025" units="cm"/>
    </inkml:brush>
  </inkml:definitions>
  <inkml:trace contextRef="#ctx0" brushRef="#br0">0 563 10112,'24'-9'146,"-17"5"150,1 1-1,0 1 1,0-1-1,0 1 1,15-2 0,-22 4 1325,1-1-938,38-37 214,2 2 1,78-51-1,104-46-137,-19 11-245,-183 108-671,87-50 687,-96 57-990,1 2 1,0 0-1,0 0 0,0 1 0,0 1 0,27-3 0,12 1-10015</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3.860"/>
    </inkml:context>
    <inkml:brush xml:id="br0">
      <inkml:brushProperty name="width" value="0.025" units="cm"/>
      <inkml:brushProperty name="height" value="0.025" units="cm"/>
    </inkml:brush>
  </inkml:definitions>
  <inkml:trace contextRef="#ctx0" brushRef="#br0">0 0 8192,'0'0'3328,"5"8"-2582,37 57 626,60 85 753,-83-125-1805,0-2 1,2 0-1,44 37 1,-3-14 244,90 49 0,-127-76-1118,-17-11-1688,0-2-8276</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4.253"/>
    </inkml:context>
    <inkml:brush xml:id="br0">
      <inkml:brushProperty name="width" value="0.025" units="cm"/>
      <inkml:brushProperty name="height" value="0.025" units="cm"/>
    </inkml:brush>
  </inkml:definitions>
  <inkml:trace contextRef="#ctx0" brushRef="#br0">0 520 13184,'10'-1'58,"36"-6"33,-44 7-54,0-1-1,-1 1 0,1 0 1,0-1-1,-1 0 1,1 1-1,-1-1 1,1 0-1,-1 0 0,1 0 1,-1 0-1,0 0 1,1 0-1,-1 0 1,0 0-1,0-1 1,0 1-1,0 0 0,0-1 1,0 1-1,0-1 1,-1 1-1,2-3 1,0-4 104,1-1 0,0 1-1,0 0 1,0 0 0,1 0 0,1 1 0,-1-1 0,1 1 0,0 0 0,1 0 0,0 1 0,0 0 0,0 0 0,1 0 0,0 0 0,13-7 0,13-6 118,0 2-1,61-23 1,-16 8 24,216-135 101,-273 155-302,1 0-1,31-12 1,14 2-2822,-18 9-7948</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4.930"/>
    </inkml:context>
    <inkml:brush xml:id="br0">
      <inkml:brushProperty name="width" value="0.025" units="cm"/>
      <inkml:brushProperty name="height" value="0.025" units="cm"/>
    </inkml:brush>
  </inkml:definitions>
  <inkml:trace contextRef="#ctx0" brushRef="#br0">0 0 15488,'0'0'512,"6"2"-256,21 11 115,-1 1 1,0 1-1,39 31 1,-30-22-195,9 8-36,1-3-1,2-1 0,1-3 0,1-2 0,1-2 1,77 22-1,-93-35-356,20 5-362,-18-1-3108,-20-6-5999</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5.359"/>
    </inkml:context>
    <inkml:brush xml:id="br0">
      <inkml:brushProperty name="width" value="0.025" units="cm"/>
      <inkml:brushProperty name="height" value="0.025" units="cm"/>
    </inkml:brush>
  </inkml:definitions>
  <inkml:trace contextRef="#ctx0" brushRef="#br0">0 484 13184,'15'6'164,"-10"-4"-41,0 1 0,0-1-1,0 0 1,0-1 0,1 0 0,7 2 0,-14-4-40,0-1 0,0 1 0,0 0 0,0-1 1,1 1-1,-1 0 0,0-1 0,1 1 0,-1-1 1,1 1-1,-1-1 0,1 1 0,0-1 0,0 1 1,0-1-1,0 1 0,0-1 0,0 0 0,0-1 1,3-1 1,-1-1 0,1 1 1,0 0-1,0 0 0,1 0 1,-1 1-1,1-1 0,0 1 1,6-5-1,45-25 271,-19 12-136,164-129 456,-149 109-606,18-18-638,-39 32-999,2 0 0,44-26 0,-44 35-6859</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6.062"/>
    </inkml:context>
    <inkml:brush xml:id="br0">
      <inkml:brushProperty name="width" value="0.025" units="cm"/>
      <inkml:brushProperty name="height" value="0.025" units="cm"/>
    </inkml:brush>
  </inkml:definitions>
  <inkml:trace contextRef="#ctx0" brushRef="#br0">0 0 12032,'63'38'298,"-61"-37"44,-6-2 171,-1 2 462,9 8-522,43 55 1168,-26-30-1150,1 0 1,36 41-1,-47-61-360,2-2 1,0 0-1,0 0 0,1-1 0,1-1 1,0 0-1,29 14 0,-2-8 56,-28-11-171,0 0 1,1 2-1,-2-1 1,20 14-1,-22-8-371,-11-1-2727,-4-4-7244</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6.462"/>
    </inkml:context>
    <inkml:brush xml:id="br0">
      <inkml:brushProperty name="width" value="0.025" units="cm"/>
      <inkml:brushProperty name="height" value="0.025" units="cm"/>
    </inkml:brush>
  </inkml:definitions>
  <inkml:trace contextRef="#ctx0" brushRef="#br0">1 451 14976,'10'3'3,"26"2"38,-35-5-38,1 0 1,-1 0-1,0 0 1,1 0 0,-1 0-1,0 0 1,1 0 0,-1 0-1,0-1 1,1 1 0,-1-1-1,0 1 1,0-1 0,1 0-1,-1 1 1,0-1 0,0 0-1,0 0 1,0 1 0,0-1-1,0 0 1,1-2 0,12-30 241,-12 26-189,1 1 0,-1 0 1,1 0-1,0 0 1,0 0-1,6-7 1,0 3 41,0 1 0,1 0 1,0 0-1,0 1 1,1 0-1,0 1 1,18-10-1,92-32 381,-46 20-231,22-13-237,119-70-1,-169 84-2271,-1 2-8021</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7.314"/>
    </inkml:context>
    <inkml:brush xml:id="br0">
      <inkml:brushProperty name="width" value="0.025" units="cm"/>
      <inkml:brushProperty name="height" value="0.025" units="cm"/>
    </inkml:brush>
  </inkml:definitions>
  <inkml:trace contextRef="#ctx0" brushRef="#br0">0 1 6656,'0'0'3584,"2"8"-2731,2 11-494,22 85 1645,-22-90-1747,1-1-1,0-1 1,2 1 0,-1-1-1,1 0 1,11 14 0,0-3 102,-8-9-171,0-1-1,1-1 1,22 19-1,23 16 177,-34-27-272,1-1 1,0-1-1,1-1 0,1-1 0,50 23 0,-52-33-536,-6-5-2802,-7-1-5863</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7.724"/>
    </inkml:context>
    <inkml:brush xml:id="br0">
      <inkml:brushProperty name="width" value="0.025" units="cm"/>
      <inkml:brushProperty name="height" value="0.025" units="cm"/>
    </inkml:brush>
  </inkml:definitions>
  <inkml:trace contextRef="#ctx0" brushRef="#br0">1 176 11904,'56'28'149,"-54"-27"-119,-1 0-1,0-1 1,1 1 0,-1 0-1,1-1 1,0 1 0,-1-1 0,1 0-1,-1 1 1,1-1 0,-1 0-1,1 0 1,0 0 0,-1 0-1,1 0 1,1-1 0,10-12 1029,-12 11-987,0 0 1,1 0-1,-1 1 0,0-1 1,0 0-1,1 1 0,-1-1 1,1 1-1,0 0 0,-1 0 1,3-2-1,22-8 685,41-13 0,-3 3-351,37-25 76,-63 27-1193,74-26 1,-102 43-109,0-1 0,1 1 0,-1 1-1,17-1 1,4 2-6583</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8.507"/>
    </inkml:context>
    <inkml:brush xml:id="br0">
      <inkml:brushProperty name="width" value="0.025" units="cm"/>
      <inkml:brushProperty name="height" value="0.025" units="cm"/>
    </inkml:brush>
  </inkml:definitions>
  <inkml:trace contextRef="#ctx0" brushRef="#br0">1 0 12800,'0'0'917,"6"6"-405,48 47 875,80 102-1,-97-114-981,2-1 1,1-2-1,90 64 0,-69-57-2474,67 65 0,-112-93-7680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6.959"/>
    </inkml:context>
    <inkml:brush xml:id="br0">
      <inkml:brushProperty name="width" value="0.1" units="cm"/>
      <inkml:brushProperty name="height" value="0.6" units="cm"/>
      <inkml:brushProperty name="color" value="#CC9900"/>
      <inkml:brushProperty name="inkEffects" value="pencil"/>
    </inkml:brush>
  </inkml:definitions>
  <inkml:trace contextRef="#ctx0" brushRef="#br0">95 104 6528,'0'0'0,"4"-3"0,4-1 128,2-3-128,-1-1 128,0-3 256,-1 0 0,0-1 0,0 1 128,-1 1-128,-1 2 0,0 2-128,-2 2 128,-1 0-128,-1 2 128,-1 1-256,0 0 128,-1 1-128,0 0 128,-1 1-128,-1 2 0,-1 1 0,-1 1 0,0 2-128,0 2 128,1 2-128,-1 1 128,-1 0 0,-1 1 0,-2 1 0,-1 1 0,0 0 0,-1 0 0,1-3-128,1-1 128,2-2-128,1-3 128,3-3-128,2-3 128,2-5 0,2-3 0,1-3-128,0-3 128,1-2-128,1-1 128,0 1-128,0 1 128,1 2-128,-1 3 128,-1 1-128,-1 3 128,-2 2-128,-1 2 128,-3 2-128,-2 1 0,-2 2 0,-5 2 0,-3 5 0,-4 4 0,-1 4 0,0 3 0,2 2 0,1-1 0,3-1 0,1-3 0,2-2 0,3-3 0,1-2 0,3-3 128,3-2-128,3-3 128,3-4-128,2-4 128,2-3 0,0-3 0,1-2-128,1-1 128,0-2-128,1 1 128,-2-1-128,0 3 128,-3 1-128,-1 2 128,-3 3-128,-2 2 128,-1 3-128,-3 2 128,-2 5-128,-1 3 0,-3 3 0,-1 4 0,0 2 0,-2 2 0,1 3 0,0 0 0,1-1 0,1-1 0,1-2 0,2-4 0,2-3 0,1-3 128,2-4-128,3-3 128,4-5-128,2-3 0,3-3 0,0-2 128,-1 0-128,-2 0 0,-1 1 0,-2 2 0,0 2 0,-1 1 0,0 2 0,-3 1 128,0 1-128,-2 3 128,-3 2-128,-1 3 0,-1 3 0,-2 4 0,-1 1 0,0 2 128,1 0-128,1-1 0,1 0 0,2-2 0,0-1 0,0-3 0,0-3 0,0-1 0,-1-2 0,0-1 127,4-3-127,1-2 128,4-3-128,1-2 128,4-3-128,1-2 0,0-1 0,0-1 0,-1 1 0,-2 1 0,-1 2 0,-2 2 0,0 1 0,-3 2 0,0 1-128,-1 2 128,0 3-767,-1 2-1,0 2-9984,0 1 6400</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8.923"/>
    </inkml:context>
    <inkml:brush xml:id="br0">
      <inkml:brushProperty name="width" value="0.025" units="cm"/>
      <inkml:brushProperty name="height" value="0.025" units="cm"/>
    </inkml:brush>
  </inkml:definitions>
  <inkml:trace contextRef="#ctx0" brushRef="#br0">1 443 13568,'108'6'277,"-106"-7"-153,0-1-1,0 0 1,-1 0 0,1 0-1,0 0 1,-1 0 0,1 0 0,-1 0-1,0 0 1,0-1 0,0 1-1,0 0 1,0-1 0,0 1 0,0-5-1,9-18 159,84-110 635,-74 105-1081,1 1-1,2 2 1,1 0-1,1 2 1,2 0-1,53-38 1,-74 59-194,-3 2-34,0 0 1,0 0-1,0 0 0,0 0 1,1 1-1,-1-1 0,1 1 1,6-2-1,6 0-7501</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49.704"/>
    </inkml:context>
    <inkml:brush xml:id="br0">
      <inkml:brushProperty name="width" value="0.025" units="cm"/>
      <inkml:brushProperty name="height" value="0.025" units="cm"/>
    </inkml:brush>
  </inkml:definitions>
  <inkml:trace contextRef="#ctx0" brushRef="#br0">1 0 13568,'56'31'128,"-54"-30"-67,0 1 0,0-1 0,0 1 1,-1-1-1,1 1 0,0 0 1,0 0-1,-1 0 0,0 0 0,1 0 1,-1 0-1,0 0 0,0 0 1,0 0-1,0 0 0,0 1 0,0-1 1,-1 1-1,1-1 0,-1 0 1,1 4-1,-1-2 45,0-1 0,1 0 0,0 0 1,0 0-1,0 0 0,0 0 0,0 0 0,3 5 1,113 144 1775,-51-71-1354,-50-63-497,2 0 0,0-1 0,1 0-1,1-2 1,0 0 0,1-1 0,0-2 0,28 13-1,-47-24-213,1 0-1,-1 0 0,1 0 0,-1 1 0,0-1 0,0 1 0,0-1 0,0 1 1,0 0-1,0 0 0,0 0 0,0 0 0,-1 0 0,1 0 0,-1 1 1,0-1-1,1 0 0,-1 1 0,0-1 0,1 5 0,4 15-9778</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50.141"/>
    </inkml:context>
    <inkml:brush xml:id="br0">
      <inkml:brushProperty name="width" value="0.025" units="cm"/>
      <inkml:brushProperty name="height" value="0.025" units="cm"/>
    </inkml:brush>
  </inkml:definitions>
  <inkml:trace contextRef="#ctx0" brushRef="#br0">0 522 14720,'9'-1'13,"31"-1"163,-39 1-166,1 1-1,-1 0 1,1 0 0,0-1 0,-1 1 0,0-1 0,1 1-1,-1-1 1,1 0 0,-1 1 0,0-1 0,1 0-1,-1 0 1,0 0 0,0 0 0,1 0 0,-1 0 0,0-1-1,0 1 1,-1 0 0,3-3 0,-3-12 613,0 15-593,0 0 1,0 0-1,0-1 0,0 1 1,0 0-1,0 0 1,0-1-1,0 1 0,0 0 1,1 0-1,-1 0 1,0-1-1,1 1 0,-1 0 1,2-2-1,77-110 866,-55 71-739,63-102 617,-76 128-828,2 0 1,0 1-1,1 0 0,0 1 0,1 1 1,22-16-1,-1 6-2357,0 1-7999</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51.256"/>
    </inkml:context>
    <inkml:brush xml:id="br0">
      <inkml:brushProperty name="width" value="0.025" units="cm"/>
      <inkml:brushProperty name="height" value="0.025" units="cm"/>
    </inkml:brush>
  </inkml:definitions>
  <inkml:trace contextRef="#ctx0" brushRef="#br0">0 0 15232,'13'22'28,"-3"-4"103,0-1 1,1 0 0,25 28-1,24 14 658,3-3 1,119 80-1,-152-117-715,87 64 325,-100-70-332,-1 1 1,-1 0 0,0 2-1,21 28 1,-25-28-67,2 4-222,1-1 0,17 18 0,-29-35-2424</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51.688"/>
    </inkml:context>
    <inkml:brush xml:id="br0">
      <inkml:brushProperty name="width" value="0.025" units="cm"/>
      <inkml:brushProperty name="height" value="0.025" units="cm"/>
    </inkml:brush>
  </inkml:definitions>
  <inkml:trace contextRef="#ctx0" brushRef="#br0">0 483 14464,'21'4'28,"-14"-2"4,1 0 1,-1-1-1,1 0 1,0-1 0,0 1-1,15-3 1,-20 1 18,-1 0 1,1 0 0,-1-1 0,1 1 0,-1-1 0,0 0 0,1 1 0,-1-1 0,3-4 0,9-7 197,302-176 1814,-164 104-1588,-115 64-386,9-5 112,73-54 0,-109 72-324,0 1 0,23-12 0,5 1-2921,-22 11-7196</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52.384"/>
    </inkml:context>
    <inkml:brush xml:id="br0">
      <inkml:brushProperty name="width" value="0.025" units="cm"/>
      <inkml:brushProperty name="height" value="0.025" units="cm"/>
    </inkml:brush>
  </inkml:definitions>
  <inkml:trace contextRef="#ctx0" brushRef="#br0">1 0 11776,'0'0'256,"5"6"42,125 116 1842,-62-62-1250,211 182 1648,-151-152-1937,-2-1-1970,-125-88 1059,1 0 0,-1 0 0,0 0 0,0 1-1,0-1 1,0 0 0,0 1 0,0-1 0,0 1 0,0-1 0,0 1-1,0 2 1,1 6-8436</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2:52.768"/>
    </inkml:context>
    <inkml:brush xml:id="br0">
      <inkml:brushProperty name="width" value="0.025" units="cm"/>
      <inkml:brushProperty name="height" value="0.025" units="cm"/>
    </inkml:brush>
  </inkml:definitions>
  <inkml:trace contextRef="#ctx0" brushRef="#br0">0 924 13056,'24'6'69,"-14"-3"75,0-1 0,0 0 0,0-1 0,16 1 0,-25-2 368,-2-17 1387,3 12-1801,0 0 0,0 0 0,1 0 0,0 1 0,-1-1 0,2 1 0,-1 0 0,0 0 0,1 0 0,0 0 0,0 1 0,5-5 0,11-5 187,30-17 1,-40 24-190,135-71 375,-70 40-137,-1-4-1,95-70 1,155-161-1248,-245 203-967,157-138-9617</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13.557"/>
    </inkml:context>
    <inkml:brush xml:id="br0">
      <inkml:brushProperty name="width" value="0.025" units="cm"/>
      <inkml:brushProperty name="height" value="0.025" units="cm"/>
      <inkml:brushProperty name="color" value="#008C3A"/>
    </inkml:brush>
  </inkml:definitions>
  <inkml:trace contextRef="#ctx0" brushRef="#br0">89 0 16000,'9'5'343,"1"1"0,-1 0 1,-1 1-1,1 0 1,-1 0-1,0 1 0,-1 0 1,1 0-1,9 16 1,24 25 936,-30-38-1088,-1 1 0,0 1 1,-1 0-1,0 0 0,-1 1 0,7 16 0,30 91 400,-43-114-566,0-1 3,4 8 32,-1 1 0,-1 0 0,0 0 0,-1 0 0,0 0 0,-2 0 0,1 1 0,-2-1 1,-2 26-1,-17 145 282,13-102 186,-23 107 0,23-164-459,-1-1-1,-1-1 1,-1 1-1,-2-1 1,0-1-1,-2 0 0,-1-1 1,-19 27-1,9-22-69,-54 48 0,64-63 0,-22 28 0,27-30 0,0 0 0,-17 15 0,24-24 0,0-2 0,-1 1 0,4-1-97,13-5-6248</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15.740"/>
    </inkml:context>
    <inkml:brush xml:id="br0">
      <inkml:brushProperty name="width" value="0.025" units="cm"/>
      <inkml:brushProperty name="height" value="0.025" units="cm"/>
      <inkml:brushProperty name="color" value="#008C3A"/>
    </inkml:brush>
  </inkml:definitions>
  <inkml:trace contextRef="#ctx0" brushRef="#br0">102 324 12928,'0'0'1280,"-1"-2"-1024,-32-66 256,-9-17 485,39 75-920,-1 0 0,1 0 0,0 0 0,1-1 0,0 1 0,0-17 0,2 26-77,0 1 0,0-1 0,0 1 0,0-1 0,0 1 0,0-1 0,0 1 0,0-1 0,0 1 0,0 0 0,0-1 0,0 1 0,0-1 0,0 1 0,0-1 0,1 1 0,-1-1 0,0 1 0,0 0 0,1-1 0,-1 1 0,0 0 0,0-1 0,1 1 0,-1 0 0,1-1 0,-1 1 0,0 0 0,1-1 0,-1 1 0,0 0 0,2-1-1,13 7 1,12 20 0,-19-16 33,0 0 0,-1 0 0,0 1 0,-1 0-1,0 0 1,7 20 0,-11-24-13,0 0 0,0 1 0,-1-1 0,0 1 0,0-1 0,0 1 1,-1-1-1,0 1 0,-1-1 0,0 1 0,0-1 0,-3 11 0,4-17-18,0-1 0,0 1 0,0-1 1,0 1-1,0-1 0,-1 0 0,1 1 0,0-1 0,0 1 0,0-1 0,-1 0 1,1 1-1,0-1 0,0 0 0,-1 1 0,1-1 0,0 0 0,-1 1 0,1-1 0,0 0 1,-1 0-1,1 1 0,-1-1 0,1 0 0,0 0 0,-1 0 0,1 0 0,-1 1 0,1-1 1,0 0-1,-1 0 0,1 0 0,-1 0 0,-14-10 122,-11-25 79,23 31-197,-7-12-94,1 0 0,0-1 0,-7-21 0,12 28 42,1 1 0,1 0 0,0-1 0,0 1-1,0-1 1,2 0 0,-1 0 0,1-9 0,0 18 42,0 1 1,0-1 0,0 0 0,0 1 0,0-1 0,0 0 0,0 1-1,0-1 1,0 1 0,1-1 0,-1 0 0,0 1 0,0-1 0,0 1-1,1-1 1,-1 0 0,0 1 0,1-1 0,-1 1 0,0-1 0,1 1 0,-1-1-1,1 1 1,-1 0 0,1-1 0,-1 1 0,1-1 0,-1 1 0,1 0-1,-1 0 1,1-1 0,0 1 0,-1 0 0,1 0 0,-1 0 0,2-1 0,0 2-12,0-1 1,0 1 0,-1 0-1,1-1 1,0 1 0,0 0-1,-1 0 1,1 0 0,0 0-1,-1 1 1,3 1 0,35 42-210,-29-30 439,-1 1 1,-1-1 0,10 24 0,-16-33-138,0 1-1,0-1 0,0 1 1,0 0-1,-1-1 0,0 1 1,-1 0-1,0 0 0,0 0 1,0 0-1,-3 12 0,3-18-71,-1-1-1,1 0 0,-1 0 0,1 0 0,-1 0 0,1 0 1,-1 0-1,1 0 0,-1 0 0,1-1 0,-1 1 0,1 0 1,-1 0-1,1 0 0,-1 0 0,1-1 0,-1 1 0,1 0 1,0 0-1,-1-1 0,1 1 0,-1 0 0,1-1 0,0 1 0,-1-1 1,1 1-1,0 0 0,0-1 0,-1 1 0,1-1 0,-14-14 91,3 2-175,0-1 0,1 0 0,0-1 0,1-1 0,-12-28 0,17 34 27,1 0 0,0 0 0,1 0 0,0-1 0,0 1 1,1-1-1,0 1 0,1-1 0,1 0 0,2-19 0,-3 29 32,0-1 0,1 1 0,-1 0 0,0-1 0,0 1 0,1 0 0,-1 0 0,1 0 0,-1-1 0,1 1 0,0 0 0,-1 0 0,1 0 0,0 0 0,0 0 0,0 0 0,0 0 0,0 0 0,2-1 0,-2 2 14,-1 0 1,1-1-1,0 1 1,0 0-1,0 0 0,0 0 1,0 0-1,0 0 1,0 0-1,0 0 1,0 1-1,0-1 0,0 0 1,0 0-1,0 1 1,0-1-1,-1 1 0,1-1 1,0 1-1,1 0 1,2 2 22,0 0 0,0 1 0,0-1 0,-1 1 1,1 0-1,-1 0 0,0 1 0,4 5 0,0 6 166,1-1-1,-2 1 0,0 1 1,-1-1-1,0 1 0,-2-1 1,0 1-1,-1 1 0,0-1 0,-2 23 1,0-40-185,0 1 0,0 0 1,0-1-1,0 1 0,0 0 0,0 0 1,0-1-1,0 1 0,0 0 0,-1-1 1,1 1-1,0 0 0,-1-1 0,1 1 1,0 0-1,-1-1 0,1 1 0,-1 0 1,1-1-1,-1 1 0,1-1 1,-1 1-1,1-1 0,-1 0 0,1 1 1,-1-1-1,0 1 0,1-1 0,-1 0 1,0 1-1,1-1 0,-1 0 0,0 0 1,1 0-1,-1 0 0,0 1 0,0-1 1,1 0-1,-1 0 0,0 0 0,0-1 1,1 1-1,-1 0 0,0 0 1,1 0-1,-1 0 0,0-1 0,1 1 1,-1 0-1,0-1 0,1 1 0,-1 0 1,0-1-1,1 1 0,-2-2 0,-2-1-675,0 0-1,-1 0 0,1-1 0,0 1 0,1-1 0,-7-8 0,-5-9-8388</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18.338"/>
    </inkml:context>
    <inkml:brush xml:id="br0">
      <inkml:brushProperty name="width" value="0.025" units="cm"/>
      <inkml:brushProperty name="height" value="0.025" units="cm"/>
      <inkml:brushProperty name="color" value="#008C3A"/>
    </inkml:brush>
  </inkml:definitions>
  <inkml:trace contextRef="#ctx0" brushRef="#br0">191 267 10624,'0'0'4736,"-1"-3"-4502,-16-26-87,-2-6 366,-49-66 0,59 90-513,0-2 0,1 1 0,0-1 0,1-1 0,-7-17 0,38 50 150,16 19 117,-28-29-175,-1 1-1,0 1 1,-1 0 0,0 0 0,-1 1 0,0 0 0,12 22 0,-20-33-77,0 1-1,0 0 1,0 0-1,-1 0 0,1 0 1,0 0-1,-1 0 1,1 0-1,-1 1 0,0-1 1,0 0-1,0 0 1,0 0-1,0 0 0,0 0 1,-1 1-1,1-1 1,-1 0-1,-1 4 0,1-5-2,-1 1-1,1-1 0,-1 1 0,0-1 0,0 0 1,0 0-1,1 0 0,-1 0 0,0 0 0,0 0 1,0-1-1,-1 1 0,1-1 0,0 1 0,0-1 1,0 0-1,0 0 0,0 0 0,-3 0 0,-1 0-102,0-1 0,-1 1-1,1-1 1,0-1-1,0 1 1,0-1-1,0 0 1,0-1-1,1 1 1,-1-1-1,1 0 1,-1 0-1,1-1 1,0 0-1,0 0 1,1 0 0,-1 0-1,1-1 1,-7-9-1,7 9-7,0 0-1,1 0 1,-1-1-1,1 1 1,1-1-1,-1 0 1,1 0-1,0 0 1,0 0 0,1 0-1,-1-1 1,1 1-1,1 0 1,-1-1-1,1 1 1,1 0-1,-1-1 1,1 1-1,2-9 1,-3 13 80,0 0-1,1 0 1,-1 0 0,1 0 0,0 0-1,0 0 1,-1 0 0,1 0 0,0 0-1,1 1 1,-1-1 0,0 1 0,0-1-1,1 0 1,-1 1 0,1 0 0,-1-1-1,1 1 1,0 0 0,-1 0 0,1 0-1,0 0 1,0 0 0,0 0 0,0 1-1,0-1 1,-1 1 0,1-1-1,1 1 1,-1 0 0,0 0 0,0 0-1,0 0 1,0 0 0,0 0 0,0 0-1,0 1 1,0-1 0,0 1 0,0-1-1,-1 1 1,4 1 0,1 1 57,1 1 1,-1-1-1,1 2 1,-1-1-1,0 1 0,0 0 1,-1 0-1,0 0 1,0 1-1,6 7 1,-5-3 104,1-1 1,-2 1-1,1 0 1,-1 0 0,-1 1-1,0 0 1,0-1 0,-1 1-1,0 1 1,-1-1 0,-1 0-1,1 1 1,-2-1 0,-1 21-1,1-32-139,0 1-1,0-1 1,0 0 0,0 0-1,0 1 1,0-1-1,0 0 1,-1 0 0,1 1-1,0-1 1,0 0-1,0 0 1,0 0 0,-1 1-1,1-1 1,0 0-1,0 0 1,0 0 0,-1 0-1,1 0 1,0 1-1,0-1 1,-1 0 0,1 0-1,0 0 1,0 0-1,-1 0 1,1 0 0,0 0-1,-1 0 1,1 0-1,0 0 1,0 0-1,-1 0 1,1 0 0,0 0-1,0 0 1,-1 0 0,-15-7 18,-12-11-142,20 13-32,1-2-1,0 1 1,0-1 0,0 0 0,1 0-1,0 0 1,0-1 0,1 0 0,0-1-1,1 1 1,0-1 0,0 0 0,0 0 0,1 0-1,1 0 1,0 0 0,0-1 0,0 1-1,2-1 1,-1 1 0,1-12 0,0 21 150,0-1 0,0 0 0,0 0 0,0 0 0,0 0 0,0 0 0,0 0 0,0 1 0,0-1 0,1 0 0,-1 0 0,0 0 0,1 0 0,-1 0 0,0 1 0,1-1 0,-1 0 0,1 0 0,-1 1 1,1-1-1,-1 0 0,1 1 0,0-1 0,-1 1 0,1-1 0,0 1 0,-1-1 0,1 1 0,0-1 0,0 1 0,0 0 0,-1-1 0,1 1 0,0 0 0,0 0 0,0-1 0,0 1 0,0 0 0,0 0 0,-1 0 0,1 0 1,0 0-1,0 0 0,0 0 0,0 1 0,0-1 0,-1 0 0,1 0 0,0 1 0,0-1 0,0 1 0,-1-1 0,1 0 0,1 2 0,3 0 73,-1 1 1,0 0-1,0 0 0,0 0 0,0 1 0,-1-1 1,0 1-1,6 6 0,2 9 567,0 1 0,10 27 0,-18-39-467,0 1 1,0-1-1,-1 1 0,0 0 1,-1 0-1,0 0 0,0-1 1,-1 16-1,0-24-168,0 1 1,0-1-1,0 1 0,0-1 1,0 1-1,-1-1 0,1 1 1,0-1-1,0 1 0,0-1 1,-1 1-1,1-1 0,0 1 1,0-1-1,-1 1 0,1-1 1,0 0-1,-1 1 1,1-1-1,-1 0 0,1 1 1,0-1-1,-1 0 0,1 1 1,-1-1-1,1 0 0,-1 0 1,1 0-1,-1 1 0,1-1 1,-1 0-1,0 0 0,-19-5 116,14 2-97,1 0 1,-1-1-1,1 1 0,0-1 0,-5-5 0,5 3-154,0-1-1,0-1 1,0 1 0,1-1-1,0 0 1,1 0-1,-1 0 1,2 0-1,-1 0 1,1-1-1,0 1 1,1-1-1,0 0 1,0 0-1,1 1 1,0-1-1,1 0 1,2-15-1,-3 24 124,0-1-1,0 1 0,0-1 1,0 1-1,0 0 1,0-1-1,0 1 0,1-1 1,-1 1-1,0 0 1,0-1-1,0 1 0,0 0 1,1-1-1,-1 1 1,0 0-1,0-1 0,1 1 1,-1 0-1,0-1 1,0 1-1,1 0 0,-1 0 1,0-1-1,1 1 1,-1 0-1,1 0 0,-1 0 1,0-1-1,1 1 1,-1 0-1,1 0 0,-1 0 1,0 0-1,1 0 1,-1 0-1,1 0 0,-1 0 1,1 0-1,13 14-73,8 24 250,-22-38-165,6 13 94,28 67 621,-32-73-566,0 0 0,0 1 1,0-1-1,-1 1 0,0-1 0,0 1 0,-1-1 0,0 1 1,-1 8-1,1-15-148,-1-1 1,1 0-1,0 0 0,0 0 1,0 1-1,0-1 0,0 0 1,0 0-1,0 0 1,0 1-1,0-1 0,0 0 1,0 0-1,-1 0 0,1 0 1,0 0-1,0 1 1,0-1-1,0 0 0,0 0 1,-1 0-1,1 0 0,0 0 1,0 0-1,0 0 1,-1 1-1,1-1 0,0 0 1,0 0-1,0 0 1,0 0-1,-1 0 0,1 0 1,0 0-1,0 0 0,0 0 1,-1 0-1,1 0 1,0 0-1,-1 0 0,-10-6 189,-11-14 91,20 19-278,-6-8-123,0 0-1,0-1 0,1 1 1,0-2-1,1 1 0,0-1 1,0 0-1,1 0 0,1 0 1,0-1-1,1 1 1,0-1-1,0 0 0,1 0 1,0-23-1,2 35 114,0-1 1,0 0-1,0 1 1,-1-1 0,1 0-1,0 1 1,0-1-1,1 1 1,-1-1-1,0 0 1,0 1-1,0-1 1,0 1 0,0-1-1,1 1 1,-1-1-1,0 0 1,0 1-1,1-1 1,-1 1-1,0-1 1,1 1-1,-1-1 1,1 1 0,-1 0-1,1-1 1,-1 1-1,1-1 1,-1 1-1,1 0 1,-1 0-1,2-1 1,-1 1 4,0 0 0,1 0 0,-1 1 0,0-1 1,0 0-1,1 1 0,-1-1 0,0 1 0,0-1 0,1 1 0,-1 0 1,0-1-1,2 3 0,33 32 380,-30-27-228,0 0 1,0 1 0,0 0 0,-1 0 0,-1 0 0,1 1 0,-2 0 0,1 0-1,-1 0 1,-1 0 0,2 11 0,-4-20-200,0-1 0,0 0-1,0 0 1,0 0 0,0 1 0,0-1-1,0 0 1,0 0 0,0 0-1,0 1 1,0-1 0,0 0 0,0 0-1,0 1 1,0-1 0,0 0 0,0 0-1,0 0 1,-1 0 0,1 1 0,0-1-1,0 0 1,0 0 0,0 0 0,0 0-1,-1 1 1,1-1 0,0 0-1,0 0 1,0 0 0,0 0 0,-1 0-1,1 0 1,0 1 0,0-1 0,0 0-1,-1 0 1,1 0 0,0 0 0,0 0-1,-1 0 1,1 0 0,0 0 0,0 0-1,0 0 1,-1 0 0,1 0-1,0 0 1,0 0 0,0 0 0,-1-1-1,1 1 1,0 0 0,0 0 0,0 0-1,-1 0 1,1 0-32,-8-2-10118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9.541"/>
    </inkml:context>
    <inkml:brush xml:id="br0">
      <inkml:brushProperty name="width" value="0.1" units="cm"/>
      <inkml:brushProperty name="height" value="0.6" units="cm"/>
      <inkml:brushProperty name="color" value="#CC9900"/>
      <inkml:brushProperty name="inkEffects" value="pencil"/>
    </inkml:brush>
  </inkml:definitions>
  <inkml:trace contextRef="#ctx0" brushRef="#br0">20 82 3200,'0'0'0,"0"0"128,0 0 0,0 0 128,0 0 128,0 0-128,0 0 128,1-4-128,2-3 128,0-3-128,1-1 0,0 0-128,0 1 128,-1 1-128,0 3 0,-2 1 0,0 3 0,-1 2 0,0 2 128,-1 2 0,0 2 0,-1 1 128,-1 4 0,-2 3 0,0 3 0,-1 2-128,0 1 128,0-2-256,2-1 128,0-2 0,1-4 0,3-5-128,1-5 128,2-4-128,1-4 128,1-3-128,1-3 0,-1-3-128,1 0 128,-1-1 0,-1 2 0,-1 1-128,0 3 128,0 2-128,-1 3 128,-1 1-128,0 2 0,0 1 0,0 2 0,0 2 0,-1 2 0,1 3 0,0 5 0,-1 3 0,-1 3 0,-2 4 0,1 2 0,-3-1 0,1 0 128,-1-1-128,0-3 128,1-4-128,2-2 128,1-5-128,3-3 128,1-4-128,2-3 128,2-5-128,0-2 0,1-1 0,-1-1 0,0 0 0,-1 3 0,-1 2 0,-1 1 0,-1 3 0,0 2 0,-1 3 0,-1 2 0,0 2 0,-2 2 0,-1 2 0,-2 3 0,-1 1 0,-1 1 0,-1 1 0,0-1 0,0-1 0,1-1 0,0-2 0,1-2 0,1-2 0,1-2 0,1-3 0,2-2 0,1-3 0,2-2 0,2-3 0,1-1 0,-1-2 0,1 1 0,-1-1 0,-1 2 128,0 1-128,-2 2 128,-1 2-128,0 1 128,-1 1-128,0 1 128,-1 0-128,0 1 0,0-1 0,0 0 0,0 1 0,-1 1 0,2-1 0,-1-1 0,1 0 0,-1-1 128,1-2-128,1-2 128,0-2-128,0-3 0,1-4 0,0-2 0,0-2 0,0-2 0,-1 1 0,0 1 0,1 1 0,-1 2 128,0 1-128,0 1 0,0 0 0,-1 1 0,0 1 0,0 1 128,-1 2-128,1 0 0,-1 2 0,0 2 0,0 2 0,-2 2 0,-1 3 0,0 3 0,-2 3 0,1 1 0,0 1 0,0 2 0,1 0 0,1-2 0,1-2 0,2-2 0,0-4 0,1-3 0,1-3 0,2-3 0,-1-4 0,1-1 0,1-2 0,-2-1 0,1 0 0,-2 1 0,0 0 0,-1 3 0,0 1 0,-1 3 0,-1 1 0,0 2 0,-1 2 0,-1 2 0,-2 5 0,-1 3 0,-3 7 0,0 4 0,0 5 0,0 3 0,2 1 0,2-2 0,2-2 0,1-5 0,1-4 0,2-4 0,2-6 0,1-2 0,2-5 0,0-1 0,2-3 0,0 0 128,-1-1-128,-1-1 0,0 1 0,-2 2 0,1 0 0,0 1 0,0 1 0,-1 2 0,1 2 0,-1 2 0,-1 1 0,-1 2 0,-1 2 0,-1 0 0,-1 2 0,-1 1 0,-1 1 0,-1 1 128,0-1-128,0 0 0,0-1 0,0-1 0,2-4-384,0-3 0,1-3-9216,1-1 5632</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20.533"/>
    </inkml:context>
    <inkml:brush xml:id="br0">
      <inkml:brushProperty name="width" value="0.025" units="cm"/>
      <inkml:brushProperty name="height" value="0.025" units="cm"/>
      <inkml:brushProperty name="color" value="#008C3A"/>
    </inkml:brush>
  </inkml:definitions>
  <inkml:trace contextRef="#ctx0" brushRef="#br0">143 221 14080,'0'0'2431,"-2"-2"-2196,-79-128 657,72 114-867,-21-44-25,42 63 0,5 5 0,-5 0 68,0 1-1,-1 0 0,0 0 1,0 1-1,-1 1 0,-1 0 0,0 0 1,0 0-1,-1 2 0,0-1 1,-1 1-1,9 23 0,-15-36-61,-1 1 0,0-1 0,0 0 1,0 1-1,0-1 0,0 0 0,1 1 0,-1-1 0,0 0 0,0 1 1,0-1-1,0 1 0,0-1 0,0 0 0,0 1 0,0-1 0,0 0 0,0 1 1,-1-1-1,1 0 0,0 1 0,0-1 0,0 0 0,0 1 0,0-1 1,-1 0-1,1 1 0,0-1 0,0 0 0,0 0 0,-1 1 0,1-1 0,0 0 1,-1 0-1,1 1 0,0-1 0,0 0 0,-1 0 0,1 0 0,0 1 1,-1-1-1,1 0 0,-1 0 0,-21-3 12,-22-17-178,35 12-6,0 1 1,0-1-1,1-1 0,1 0 0,-1 0 1,1 0-1,1-1 0,0 0 0,0 0 1,1 0-1,0-1 0,-5-21 0,9 32 153,1 0-1,0-1 0,0 1 0,0-1 0,0 1 0,0-1 0,-1 1 0,1 0 1,0-1-1,0 1 0,0-1 0,0 1 0,0-1 0,0 1 0,0-1 0,1 1 1,-1-1-1,0 1 0,0 0 0,0-1 0,0 1 0,0-1 0,1 1 0,-1 0 1,0-1-1,0 1 0,1-1 0,-1 1 0,0 0 0,1-1 0,-1 1 0,0 0 1,1-1-1,17 3-69,16 15 147,-26-10 101,1-1 1,-1 1-1,-1 1 0,0 0 0,0 0 1,0 0-1,-1 1 0,0-1 1,-1 2-1,0-1 0,0 0 1,-1 1-1,0 0 0,-1 0 1,4 19-1,-7-29-161,0 1 0,0-1 0,0 0 0,0 1 0,0-1 0,0 0 0,0 1 0,0-1 0,0 0 0,0 1 0,0-1 0,0 0 1,-1 1-1,1-1 0,0 0 0,0 1 0,0-1 0,0 0 0,0 1 0,-1-1 0,1 0 0,0 1 0,0-1 0,-1 0 0,1 0 0,0 0 0,0 1 0,-1-1 0,1 0 0,0 0 0,-1 0 0,1 1 0,0-1 0,-1 0 0,1 0 0,0 0 0,-1 0 0,1 0 0,-19-3 218,-18-15 60,29 11-304,1 0 0,-1-1 0,1 0 0,1 0 1,-1 0-1,-7-15 0,-28-58-202,40 77 217,2 4-9,-1-1 0,1 0 0,-1 1 0,1-1 0,-1 0 0,1 0-1,0 1 1,-1-1 0,1 0 0,0 0 0,-1 0 0,1 1-1,0-1 1,0 0 0,0 0 0,0 0 0,0 0 0,0 1 0,0-1-1,0 0 1,0 0 0,0 0 0,0 0 0,1 0 0,-1 1 0,0-1-1,1 0 1,-1-1 0,2 2 11,-1 0-1,0 0 0,0 0 1,0 0-1,1 0 1,-1 0-1,0 1 1,0-1-1,0 0 1,1 1-1,-1-1 1,0 0-1,0 1 1,0 0-1,0-1 0,1 2 1,46 32 183,-35-21 65,-2 1 0,1 1-1,-2 0 1,0 0 0,-1 1-1,-1 0 1,12 30 0,-20-45-239,0-1 0,0 0 0,0 0 0,1 1 0,-1-1-1,0 0 1,0 1 0,0-1 0,0 0 0,1 1 0,-1-1 0,0 0 0,0 1 0,0-1 0,0 0 0,0 1 0,0-1 0,0 0 0,0 1 0,0-1 0,0 0 0,0 1 0,0-1 0,0 0 0,-1 1 0,1-1 0,0 0 0,0 1 0,0-1 0,0 0 0,0 1 0,-1-1 0,1 0 0,0 0-1,0 1 1,-1-1 0,1 1 0,-14-6 203,-15-14 54,15 5-349,0 0 0,1-1 0,-12-18 0,20 26 47,0 0-1,1-1 1,0 1-1,1-1 0,0 0 1,0 0-1,0 0 1,1 0-1,-2-16 0,4 24 39,-1-1-1,1 1 1,0-1-1,0 0 0,0 1 1,0-1-1,0 1 0,0-1 1,0 0-1,0 1 1,0-1-1,1 1 0,-1-1 1,0 0-1,0 1 0,0-1 1,1 1-1,-1-1 1,0 1-1,1-1 0,-1 1 1,0-1-1,1 1 0,-1-1 1,1 1-1,-1 0 1,1-1-1,-1 1 0,1 0 1,-1-1-1,1 1 0,1-1-9,-1 1 0,1 0 0,-1 0-1,0 0 1,1 1 0,-1-1 0,0 0 0,1 0-1,-1 1 1,0-1 0,1 1 0,1 1-1,35 22-210,-28-14 313,0 0-1,-1 0 1,1 0 0,9 17-1,-15-21-45,-1 0 0,1 0 1,-1 0-1,-1 0 0,1 1 0,-1-1 0,0 1 0,-1-1 0,1 1 1,0 13-1,-2-20-42,-1 1 1,1-1 0,0 1-1,-1-1 1,1 1 0,0-1 0,-1 1-1,1-1 1,-1 1 0,1-1-1,0 0 1,-1 1 0,1-1-1,-1 0 1,1 1 0,-1-1-1,1 0 1,-1 0 0,0 0 0,1 1-1,-1-1 1,1 0 0,-1 0-1,1 0 1,-1 0 0,1 0-1,-1 0 1,0 0 0,1 0-1,-1 0 1,1 0 0,-1 0 0,1-1-1,-1 1 1,0 0 0,1 0-1,-1-1 1,1 1 0,-1 0-1,0-1 1,-26-9 35,20 6-49,-2 0-164,0 0 0,1 0-1,-1-1 1,1 0 0,0-1 0,0 0-1,1 0 1,0-1 0,0 0-1,0 0 1,1-1 0,-6-8-1,8-1-3449,4 9-6443</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21.518"/>
    </inkml:context>
    <inkml:brush xml:id="br0">
      <inkml:brushProperty name="width" value="0.025" units="cm"/>
      <inkml:brushProperty name="height" value="0.025" units="cm"/>
      <inkml:brushProperty name="color" value="#008C3A"/>
    </inkml:brush>
  </inkml:definitions>
  <inkml:trace contextRef="#ctx0" brushRef="#br0">0 56 11776,'0'0'1664,"22"-22"-363,-9 15-642,-12 6-608,0 1 0,1-1 0,-1 0-1,0 1 1,0-1 0,1 0 0,-1 0 0,0 0-1,0 0 1,0 0 0,0 0 0,0 0 0,0-1-1,0 1 1,1-3 0,0 1-1435,-2-3-3355</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23.022"/>
    </inkml:context>
    <inkml:brush xml:id="br0">
      <inkml:brushProperty name="width" value="0.025" units="cm"/>
      <inkml:brushProperty name="height" value="0.025" units="cm"/>
      <inkml:brushProperty name="color" value="#008C3A"/>
    </inkml:brush>
  </inkml:definitions>
  <inkml:trace contextRef="#ctx0" brushRef="#br0">222 103 8704,'0'0'2965,"26"26"2624,-30-28-5411,0 1-1,0 0 1,1-1-1,-1 0 1,0 0-1,0 0 1,1-1-1,-1 1 1,1-1-1,0 0 1,-4-4-1,-10-8-3,-26-10-110,32 20-50,0-1 1,1-1-1,0 0 0,0 0 0,-11-10 0,21 17-14,0 0-1,0-1 0,0 1 0,0 0 1,-1 0-1,1 0 0,0 0 1,0 0-1,0 0 0,0-1 0,0 1 1,0 0-1,-1 0 0,1 0 0,0 0 1,0 0-1,0-1 0,0 1 1,0 0-1,0 0 0,0 0 0,0-1 1,0 1-1,0 0 0,0 0 1,0 0-1,0-1 0,0 1 0,0 0 1,0 0-1,0 0 0,0 0 0,0-1 1,0 1-1,0 0 0,0 0 1,0 0-1,0 0 0,0-1 0,1 1 1,-1 0-1,0 0 0,0 0 0,0 0 1,0-1-1,0 1 0,0 0 1,1 0-1,-1 0 0,0 0 0,0 0 1,0 0-1,0 0 0,1 0 0,16-2-87,19 7-40,-17 1 128,0 0 0,22 11 0,-35-14 0,0 0 0,-1 0 0,1 1 0,-1 0 0,1 0 0,-1 0 0,0 1 0,-1 0 0,1 0 0,6 9 0,-11-13 9,0 0-1,1 0 1,-1 0-1,0 0 1,0 0-1,0 0 1,0 0-1,0 0 1,0 0-1,0 0 1,0 0-1,0 0 1,0 0-1,0 0 1,-1 0-1,1 0 1,0 0-1,-1 0 1,1 0-1,-1 0 1,1-1-1,-1 1 1,1 0-1,-1 0 1,0 0 0,1-1-1,-1 1 1,0 0-1,0-1 1,1 1-1,-1 0 1,0-1-1,0 1 1,0-1-1,0 0 1,-1 1-1,-2 2 42,-1-1-1,1 0 1,-1 0-1,1 0 1,-1-1-1,-7 2 1,2-2-40,0 0 1,0 0 0,-1-1-1,1-1 1,0 1 0,0-2-1,0 0 1,0 0 0,0 0-1,0-1 1,0-1 0,1 0-1,-1 0 1,1-1 0,0 0-1,1 0 1,-1-1 0,1 0-1,-14-14 1,22 19-17,-1 1-1,1 0 1,-1-1-1,1 1 1,0 0-1,-1-1 1,1 1-1,0 0 0,-1-1 1,1 1-1,0-1 1,-1 1-1,1 0 1,0-1-1,0 1 1,0-1-1,-1 1 1,1-1-1,0 1 1,0-1-1,0 1 1,0-1-1,0 1 1,0-1-1,0 1 1,0-1-1,0 1 1,0-1-1,0 1 1,0-1-1,1 1 1,-1-1-1,0 0 1,18-1-163,22 11-38,-17-2 193,-9-4 13,-1 1 0,0 0 0,0 1 1,-1 0-1,1 1 0,-1 1 1,-1 0-1,1 0 0,13 13 0,23 22 236,-82-57 149,-63-39-337,66 38-199,-38-26 1,65 38 129,7 3-11,15 4-45,25 9-24,-36-9 106,93 32 433,-86-29-361,-1 0 0,0 1 0,-1 0 0,0 1-1,15 13 1,-74-27 308,-70-19-512,38 9 0,77 16 96,1 0 0,0 0-1,-1 0 1,1-1 0,0 1 0,-1 0-1,1-1 1,0 1 0,0-1-1,-1 0 1,1 1 0,0-1 0,0 0-1,0 0 1,0 1 0,0-1-1,0 0 1,0 0 0,0 0-1,0 0 1,1 0 0,-1-1 0,0 1-1,1 0 1,-1 0 0,1 0-1,-1-1 1,1 1 0,-1 0 0,1-1-1,0 1 1,0-2 0,0 1 0,0 1 0,1 0 1,0-1-1,-1 1 0,1 0 1,0 0-1,0 0 0,-1-1 1,1 1-1,0 0 0,0 0 0,0 0 1,1 0-1,-1 0 0,0 1 1,0-1-1,0 0 0,1 1 1,-1-1-1,0 0 0,1 1 1,-1-1-1,0 1 0,1 0 1,-1 0-1,1-1 0,-1 1 0,0 0 1,1 0-1,1 0 0,9 0 47,0 0-1,0 0 0,0 1 0,0 0 1,0 1-1,-1 1 0,1-1 0,20 9 0,-32-10-3,0-1-1,1 0 1,-1 0-1,0 0 0,1 0 1,-1 0-1,0 0 0,1 0 1,-1 0-1,0 1 1,0-1-1,1 0 0,-1 0 1,0 0-1,1 1 1,-1-1-1,0 0 0,0 0 1,0 1-1,1-1 0,-1 0 1,0 0-1,0 1 1,0-1-1,0 0 0,0 1 1,1-1-1,-1 0 1,0 1-1,0-1 0,0 0 1,0 1-1,0-1 0,0 0 1,0 1-1,-12 2-113,-19-5-616,-11-8-2566,21 2-7061</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25.731"/>
    </inkml:context>
    <inkml:brush xml:id="br0">
      <inkml:brushProperty name="width" value="0.025" units="cm"/>
      <inkml:brushProperty name="height" value="0.025" units="cm"/>
      <inkml:brushProperty name="color" value="#008C3A"/>
    </inkml:brush>
  </inkml:definitions>
  <inkml:trace contextRef="#ctx0" brushRef="#br0">261 102 9984,'38'19'1763,"-33"-17"133,-22-7-834,11 3-1047,-70-20 1239,-66-23-439,139 43-801,-31-12 188,34 14-198,-1 0 0,0-1 0,1 1 0,-1 0 0,0 0 0,1-1 0,-1 1 0,0-1 0,1 1 0,-1 0 0,0-1 0,1 1 0,-1-1 0,1 1 0,-1-1 0,1 0 0,-1 1-1,1-1 1,0 1 0,-1-1 0,1 0 0,0 0 0,-1 1 0,1-1 0,0 0 0,0 1 0,0-1 0,0 0 0,-1 0 0,1 1 0,0-1 0,0 0 0,0 0 0,1 1 0,-1-1 0,0-1-1,2 0 0,-1 1 0,1 0 0,0 0 0,-1 0 0,1 1 0,0-1 0,0 0 0,-1 0-1,1 1 1,0-1 0,0 1 0,0 0 0,0 0 0,0-1 0,0 1 0,0 1 0,3-1-1,37 4 86,-38-3-78,22 2 139,0 2 0,-1 1 1,0 1-1,0 1 0,41 19 1,-65-26-136,0-1 1,0 1-1,0-1 0,-1 1 1,1-1-1,0 1 1,0-1-1,0 1 1,0 0-1,0-1 0,-1 1 1,1 0-1,0 0 1,-1 0-1,1-1 0,-1 1 1,1 0-1,-1 0 1,1 0-1,-1 0 1,1 0-1,-1 0 0,0 0 1,0 0-1,1 0 1,-1 2-1,-1-2 0,1 0 1,-1 0-1,0 0 0,1-1 1,-1 1-1,0 0 0,0 0 0,0 0 1,1-1-1,-1 1 0,0 0 1,0-1-1,0 1 0,0-1 0,0 1 1,0-1-1,0 0 0,0 1 1,0-1-1,-1 0 0,1 0 1,0 0-1,0 0 0,-2 0 0,-13 1-179,1-1 0,-1 0-1,1-1 1,0-1 0,-1-1-1,-23-6 1,2-3-462,-51-24 1,87 36 598,0 0 0,0-1 0,-1 1 0,1-1 0,0 1 0,0-1 0,0 1 0,0-1 0,0 0 0,0 0 0,0 1 0,0-1 1,0 0-1,0 0 0,0 0 0,0 0 0,1 0 0,-1 0 0,0 0 0,1 0 0,-1-1 0,1 1 0,-1 0 0,1-2 0,0 2 7,1 0 1,0 0-1,-1 1 0,1-1 0,0 0 0,0 1 1,0-1-1,0 0 0,0 1 0,0-1 1,0 1-1,0-1 0,0 1 0,0 0 0,0-1 1,0 1-1,0 0 0,0 0 0,0 0 1,0 0-1,0 0 0,0 0 0,0 0 0,1 0 1,-1 0-1,0 1 0,0-1 0,2 1 1,25 4 257,-1 1 1,1 2 0,-1 1-1,0 1 1,-1 1 0,35 20-1,-39-16 595,-23-11-344,-15-7-272,-24-7-605,1-3 0,0-1-1,-45-23 1,82 37 344,0-1 0,1 0 0,-1 0 0,1 0-1,-1 0 1,0 0 0,1 0 0,0 0 0,-1-1 0,1 1-1,0 0 1,0-1 0,-1 1 0,0-4 0,2 5 34,0 0-1,0 0 1,0-1 0,0 1 0,0 0 0,0 0 0,0 0-1,0-1 1,0 1 0,0 0 0,0 0 0,0-1-1,0 1 1,1 0 0,-1 0 0,0 0 0,0 0 0,0-1-1,0 1 1,0 0 0,1 0 0,-1 0 0,0 0-1,0-1 1,0 1 0,1 0 0,-1 0 0,0 0-1,0 0 1,0 0 0,1 0 0,-1 0 0,0 0 0,0 0-1,1 0 1,18 0-167,-14 1 179,24 2 123,-2 2 0,1 0 0,0 2 1,-1 1-1,33 15 0,-60-23-100,1 0 0,-1 1 0,1-1 0,-1 0 0,1 0 1,0 0-1,-1 0 0,1 1 0,-1-1 0,1 0 0,-1 0 0,1 1 0,-1-1 0,0 0 0,1 1 0,-1-1 0,1 1 0,-1-1 0,0 1 0,1-1 0,-1 1 1,0-1-1,1 1 0,-1-1 0,0 1 0,0-1 0,0 1 0,1-1 0,-1 1 0,0-1 0,0 1 0,0-1 0,0 1 0,0 0 0,0-1 0,0 1 0,-1 0-8,-1 0 0,1 0 0,0 0 0,-1 0 0,1 0 0,0-1 0,-1 1 0,1-1 0,-1 1 0,1-1 0,-1 1 0,-2-1 0,-5 2-86,-1-1 0,1-1-1,0 0 1,-13-1 0,-16-8-1848,12 1-2244,14 4-3027</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27.994"/>
    </inkml:context>
    <inkml:brush xml:id="br0">
      <inkml:brushProperty name="width" value="0.025" units="cm"/>
      <inkml:brushProperty name="height" value="0.025" units="cm"/>
      <inkml:brushProperty name="color" value="#008C3A"/>
    </inkml:brush>
  </inkml:definitions>
  <inkml:trace contextRef="#ctx0" brushRef="#br0">48 250 10368,'0'0'917,"-7"-27"1387,1 10-1765,0 0-1,1-1 1,-4-31 0,2 23-365,6 25-158,0-1-1,0 0 1,0 1-1,1-1 1,-1 0-1,1 0 1,-1 0-1,1 0 1,-1 1-1,1-1 1,0 0-1,0 0 1,0 0-1,0 0 1,0 0-1,0 0 1,1 1-1,-1-1 1,1 0-1,-1 0 1,1 0-1,0 1 1,-1-1-1,1 0 1,0 1-1,0-1 1,0 0-1,1 1 1,1-3-1,-2 4-15,0 0 0,-1 0 0,1 0 0,0 0 0,0 0 0,-1 0 0,1 0 0,0 1 0,-1-1 0,1 0 0,0 0 0,0 1 0,-1-1 0,1 0 0,0 1 0,-1-1 0,1 1 0,-1-1 0,1 0 0,-1 1 0,1 0 0,-1-1 0,1 1 0,-1-1 0,1 1 0,-1 0 0,0-1 0,1 1 0,-1 0 0,0-1 0,1 2 1,14 23-1,-15-24 0,9 16 0,-1 0 0,0 0 0,4 20 0,-10-32 0,-1 0 0,0 0 0,0 0 0,0 0 0,-1 0 0,0 0 0,0 0 0,0 0 0,0 0 0,-1 0 0,0 0 0,0 0 0,0 0 0,-1-1 0,0 1 0,-3 8 0,4-13 0,1 1 0,0-1 0,0 0 0,0 1 0,0-1 0,-1 0 0,1 1 0,0-1 0,0 0 0,-1 0 0,1 1 0,0-1 0,-1 0 0,1 0 0,0 0 0,0 1 0,-1-1 0,1 0 0,0 0 0,-1 0 0,1 0 0,0 0 0,-1 0 0,1 0 0,-1 0 0,1 0 0,0 0 0,-1 0 0,1 0 0,0 0 0,-1 0 0,1 0 0,0 0 0,-1 0 0,1 0 0,0 0 0,-1 0 0,0-1 0,-12-13 0,-4-21 0,11 19-38,0 1 1,2-1 0,-1 1-1,-1-21 1,5 27 15,0-1 0,1 1 0,1 0 0,0 0 1,0 0-1,0 0 0,1 0 0,0 1 0,5-11 0,-5 19-118,2 8 58,7 24 51,5 37 199,-12-27-2,-3-26-8,0-1 0,6 22 0,-21-77-28,9 30-83,1 0-1,1 0 1,0 0-1,-3-21 0,6 30-46,-2-63-163,2 61 150,0-1 0,1 1 0,-1-1 0,1 1 0,0 0 0,-1 0 0,2-1 0,-1 1 0,0 0 0,1 0 0,-1 0 0,1 0 0,0 0 0,0 0 0,0 1 0,3-4 1,-4 5 3,0 1 1,0-1 0,0 1 0,0 0-1,0-1 1,0 1 0,0 0 0,0 0-1,0 0 1,0-1 0,0 1 0,0 0 0,0 0-1,0 1 1,0-1 0,0 0 0,0 0-1,0 0 1,0 1 0,0-1 0,0 0-1,0 1 1,0-1 0,-1 1 0,1-1 0,0 1-1,0 0 1,0-1 0,-1 1 0,1 0-1,0-1 1,0 1 0,-1 0 0,2 1 0,1 2-30,0 0 1,0 1 0,0-1-1,0 0 1,3 9 0,-2-2 46,-1 1 0,0 0 0,0 0 0,-1 0 0,0 0 0,-1 22 1,-1-28-7,0 0 1,-1-1-1,1 1 1,-1-1-1,0 1 1,-1-1-1,1 1 1,-1-1 0,0 0-1,-1 0 1,1 0-1,-1 0 1,0 0-1,0 0 1,-1-1-1,1 1 1,-5 3 0,7-8-13,1 1 1,0-1 0,-1 1 0,1-1 0,-1 0 0,1 0 0,-1 1 0,1-1 0,-1 0 0,1 0 0,-1 1 0,1-1-1,-1 0 1,1 0 0,-1 0 0,1 0 0,-1 0 0,1 0 0,-1 0 0,1 0 0,-1 0 0,1 0 0,-1 0 0,0 0 0,1 0-1,-1 0 1,1-1 0,-1 1 0,1 0 0,-1 0 0,1-1 0,0 1 0,-1-1 0,-12-18-619,1-27-498,10 30 759,1 0 1,1 0-1,0 0 0,1 0 0,0 0 1,5-18-1,-6 34 364,0-1 0,0 1 0,0-1 0,0 1 0,0 0 0,0-1 0,0 1 0,0-1 0,1 1 0,-1-1 0,0 1 0,0-1 0,0 1 0,1 0 0,-1-1 0,0 1 0,1-1 0,-1 1 0,0 0 0,1-1 0,-1 1 0,0 0 0,1 0 0,-1-1 0,0 1 0,1 0 0,-1 0 0,1-1 0,-1 1 0,1 0 0,-1 0 0,1 0 0,-1 0 0,0 0 0,1 0 0,-1 0 0,1 0 0,-1 0-1,1 0 1,-1 0 0,2 0 0,-1 1 52,1 0-1,0 1 0,-1-1 0,1 1 1,-1-1-1,1 1 0,-1 0 0,0-1 0,0 1 1,2 2-1,20 48 1158,-16-31-736,-2-1-1,3 24 1,-7-39-458,0 0-1,-1 0 1,0 0-1,0 0 1,0 0-1,0 0 1,-1 1-1,0-1 1,0-1-1,0 1 1,-1 0-1,0 0 1,0 0-1,-5 8 1,7-12-103,-1-1 1,1 0 0,0 1-1,-1-1 1,1 1-1,-1-1 1,1 0-1,-1 1 1,1-1 0,-1 0-1,0 0 1,1 1-1,-1-1 1,1 0-1,-1 0 1,0 0 0,1 0-1,-1 0 1,1 0-1,-1 0 1,0 0-1,1 0 1,-1 0-1,1 0 1,-2 0 0,-8-1-8295</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30.908"/>
    </inkml:context>
    <inkml:brush xml:id="br0">
      <inkml:brushProperty name="width" value="0.025" units="cm"/>
      <inkml:brushProperty name="height" value="0.025" units="cm"/>
      <inkml:brushProperty name="color" value="#008C3A"/>
    </inkml:brush>
  </inkml:definitions>
  <inkml:trace contextRef="#ctx0" brushRef="#br0">8 218 8448,'0'0'789,"-8"28"2880,11-60-3055,13-60 0,-14 83-817,0 0 0,1-1 0,0 1 1,1 0-1,0 1 0,0-1 1,1 1-1,0 0 0,1 0 0,12-14 1,-18 21 179,1 0 1,0 0 0,0 0 0,0 1-1,-1-1 1,1 0 0,0 0 0,0 0-1,0 1 1,1-1 0,-1 1 0,0-1-1,0 0 1,0 1 0,0 0 0,1-1-1,-1 1 1,0 0 0,0 0 0,1 0-1,-1-1 1,0 1 0,0 1 0,1-1-1,-1 0 1,0 0 0,0 0 0,0 1-1,1-1 1,-1 0 0,0 1 0,0-1-1,0 1 1,0 0 0,0-1 0,0 1-1,0 0 1,0 0 0,0-1 0,0 1-1,0 0 1,0 0 0,0 0 0,-1 0-1,1 0 1,0 0 0,-1 0 0,1 1 0,-1-1-1,1 2 1,3 5 166,-2-1 0,1 1-1,-1 0 1,0-1 0,-1 1 0,1 12 0,-1-7 234,-1 0 1,-1 0-1,0 1 1,-3 14 0,3-26-288,1 1 0,0-1 0,-1 0 0,0 1 0,1-1 0,-1 0 0,0 0 0,0 1 0,0-1 0,0 0 0,-1 0 0,1 0 0,-1 0 0,1-1 0,-1 1 0,1 0 0,-1-1 0,0 1 0,0-1 0,0 1 0,0-1 0,0 0 0,0 0 0,0 0 0,-1 0 0,1 0 0,0 0 0,0-1 0,-1 1 0,-3-1 0,5 0-83,0 0 0,1 0-1,-1 0 1,0-1 0,0 1-1,1 0 1,-1-1 0,0 1-1,1-1 1,-1 1 0,0-1-1,1 1 1,-1-1 0,1 1-1,-1-1 1,1 1 0,-1-1-1,1 0 1,-1 1 0,1-1-1,0 0 1,-1 0 0,1 1-1,0-1 1,0 0 0,-1 0 0,1 1-1,0-1 1,0 0 0,0 0-1,0 1 1,0-1 0,0 0-1,1-1 1,2-35 238,-2 30-228,3-18-210,1 0 0,1 1 1,14-36-1,-24 75 11,1-1 1,-3 26 0,-3 13 230,-45 116 1571,54-169-1610,0 0 0,0 0 0,0 0 0,0 0 0,0 0 0,0 0 0,0 0 0,0 0 1,0 0-1,0 0 0,0 0 0,0 0 0,0 0 0,0 0 0,0 0 0,0-1 0,0 1 0,0 0 0,0 0 0,0 0 0,0 0 0,0 0 0,0 0 0,-1 0 0,1 0 0,0 0 0,0 0 0,0 0 0,0 0 0,0 0 0,0 0 0,0 0 0,0 0 1,0 0-1,0 0 0,0 0 0,0 0 0,0 0 0,0 0 0,0 0 0,-1 0 0,1 0 0,0 0 0,0 0 0,0 0 0,-1-12 278,3-18-62,2 3-175,3 0 0,10-30 0,-13 45-177,1-1-1,0 1 0,1 1 0,1-1 0,0 1 0,14-18 0,-5 17-32,-15 12 152,-1 0-1,0 0 0,0 0 1,1 0-1,-1 0 0,0 0 1,1 1-1,-1-1 0,0 0 0,1 0 1,-1 0-1,0 0 0,1 0 1,-1 0-1,0 1 0,0-1 0,1 0 1,-1 0-1,0 0 0,0 1 1,0-1-1,1 0 0,-1 0 1,0 1-1,0-1 0,0 0 0,1 0 1,-1 1-1,0-1 0,0 0 1,0 0-1,0 1 0,1 2-21,-1 0 0,1 0-1,-1 0 1,0 0 0,0 0 0,0 0-1,-1 0 1,1 0 0,-2 4-1,-2 7 118,0-1 0,-1 0-1,-1 0 1,0-1 0,-1 0-1,0 0 1,-1 0-1,0-1 1,-1 0 0,0-1-1,0 0 1,-19 15-1,28-25-85,0 0 0,0 0 0,0 0 0,0 0 0,-1 1-1,1-1 1,0 0 0,0 0 0,0 0 0,0 0 0,-1 0-1,1 0 1,0 0 0,0 0 0,0 0 0,-1 0 0,1 1-1,0-1 1,0 0 0,-1 0 0,1 0 0,0 0 0,0 0-1,0-1 1,-1 1 0,1 0 0,0 0 0,0 0 0,0 0-1,-1 0 1,1 0 0,0 0 0,0 0 0,0 0-1,-1 0 1,1-1 0,0 1 0,0 0 0,0 0 0,-1 0-1,-2-12 170,4-12 52,1 16-224,0 1 0,1-1 0,1 1 0,-1-1 0,1 1 0,0 0 0,0 1 0,1-1 0,0 1 0,1 0 0,-1 0 0,1 0 0,0 1 0,0 0 0,10-6 0,-16 10 1,1 0 0,0 1-1,-1-1 1,1 1-1,0 0 1,-1-1-1,1 1 1,0-1-1,-1 1 1,1 0-1,0 0 1,0-1 0,0 1-1,-1 0 1,1 0-1,0 0 1,0 0-1,-1 0 1,1 0-1,0 0 1,0 0 0,0 0-1,-1 0 1,1 1-1,0-1 1,0 0-1,-1 1 1,1-1-1,0 0 1,0 1 0,-1-1-1,1 0 1,-1 1-1,1-1 1,0 1-1,-1 0 1,1-1-1,-1 1 1,1-1-1,-1 1 1,1 0 0,-1-1-1,0 1 1,1 0-1,-1 0 1,0-1-1,1 1 1,-1 0-1,0 0 1,0-1 0,0 1-1,0 0 1,0 0-1,0 0 1,0-1-1,0 1 1,0 1-1,0 4 14,0-1 0,-1 1 0,1 0-1,-1-1 1,0 1 0,-4 9-1,1-3 115,-2 1 0,0-1 0,0-1 0,-1 1 0,0-1 0,-1 0 0,-1 0 0,-11 10 0,20-21-123,0 1-1,0-1 0,0 0 0,-1 1 0,1-1 0,0 0 1,0 0-1,-1 1 0,1-1 0,0 0 0,-1 0 0,1 0 1,0 1-1,-1-1 0,1 0 0,0 0 0,-1 0 1,1 0-1,0 0 0,-1 0 0,1 0 0,-1 0 0,1 0 1,0 0-1,-1 0 0,1 0 0,0 0 0,-1 0 0,1 0 1,0 0-1,-1 0 0,1 0 0,0 0 0,-1-1 0,1 1 1,0 0-1,-1 0 0,1 0 0,0-1 0,-1 1 1,1 0-1,0 0 0,0-1 0,-1 1 0,1 0 0,0-1 1,0 1-1,0 0 0,-1-1 0,1 1 0,0 0 0,0-1 1,0 1-1,0 0 0,0-1 0,0 1 0,0 0 0,0-1 1,0 1-1,0 0 0,0-1 0,0 1 0,0-1 1,0 1-1,0 0 0,0-1 0,0 1 0,0-1 0,4-27 220,14-26-478,-14 37 83,1 0 0,1 1 1,1 0-1,0 0 0,1 1 0,0 0 0,1 0 0,14-17 0,-23 32 167,0-1 0,0 1 0,1-1 0,-1 1 0,0 0 0,0-1 0,1 1 0,-1-1-1,0 1 1,1 0 0,-1-1 0,0 1 0,1 0 0,-1-1 0,1 1 0,-1 0 0,1 0 0,-1-1-1,0 1 1,1 0 0,-1 0 0,1 0 0,-1 0 0,1 0 0,-1 0 0,1 0 0,-1-1-1,1 1 1,-1 1 0,1-1 0,-1 0 0,1 0 0,-1 0 0,1 0 0,0 19-157,-15 31-44,14-48 202,-7 17 58,-1 0 0,0-1 0,-2 0 0,0 0 0,0-1 0,-16 18-1,25-34-292,-1 1 381,0-2-3013</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33.149"/>
    </inkml:context>
    <inkml:brush xml:id="br0">
      <inkml:brushProperty name="width" value="0.025" units="cm"/>
      <inkml:brushProperty name="height" value="0.025" units="cm"/>
      <inkml:brushProperty name="color" value="#008C3A"/>
    </inkml:brush>
  </inkml:definitions>
  <inkml:trace contextRef="#ctx0" brushRef="#br0">30 151 8704,'0'0'4096,"2"-2"-3712,36-38 672,-27 27-873,1 0 0,1 1 0,-1 1 0,2 0 0,17-11 0,-27 19-192,31-13 467,-35 16-450,1 0 0,-1 0 0,0 0 0,0-1 0,1 1 0,-1 0 1,0 0-1,0 0 0,1 0 0,-1 1 0,0-1 0,0 0 1,1 0-1,-1 0 0,0 0 0,0 0 0,1 0 0,-1 0 0,0 0 1,0 0-1,1 1 0,-1-1 0,0 0 0,0 0 0,0 0 0,1 0 1,-1 1-1,0-1 0,0 0 0,0 0 0,0 1 0,1-1 0,-1 0 1,0 0-1,0 1 0,0-1 0,0 0 0,0 1 0,-6 21 144,-1-6-82,-2-1 1,0 0-1,0 0 1,-1-1-1,-1 0 1,0-1-1,-1 0 1,0-1 0,-1-1-1,-1 0 1,0 0-1,-27 15 1,41-26-69,-1 1 1,0-1-1,0 1 1,1-1-1,-1 0 1,0 1-1,0-1 1,0 0-1,0 1 1,0-1-1,1 0 1,-1 0-1,0 0 1,0 0-1,0 0 1,0 0-1,0 0 1,0 0-1,0 0 1,0 0-1,1 0 1,-1-1-1,0 1 1,0 0-1,0-1 1,0 1-1,1-1 0,-1 1 1,-1-1-1,2 0 7,-1-1-1,0 1 0,0-1 0,1 1 0,-1-1 1,1 1-1,-1-1 0,1 1 0,-1-1 0,1 1 0,0-1 1,0 0-1,0 1 0,0-4 0,1-1 11,0 0-1,-1 0 0,2 0 1,-1 1-1,1-1 0,0 0 1,0 1-1,4-8 0,3 3-18,0 1 0,0-1 0,1 1 0,0 1 0,1 0 0,0 1 0,0 0 0,0 0 0,1 1 0,0 1 0,0 0 0,1 0 0,-1 1 0,16-2 0,-28 6 0,0 0 0,0 0 0,0 0 0,0 0 0,0 0 0,0 0 0,0 0 0,1 0 0,-1 0 0,0 0 0,0 0 0,0 0 0,0 0 0,0 0 0,0 0 0,1 0 0,-1 0 0,0 0 0,0 0 0,0 0 0,0 0 0,0 0 0,0 0 0,0 0 0,0 0 0,1 0 0,-1 1 0,0-1 0,0 0 0,0 0 0,0 0 0,0 0 0,0 0 0,0 0 0,0 0 0,0 0 0,0 1 0,0-1 0,0 0 0,0 0 0,0 0 0,1 0 0,-1 0 0,0 0 0,0 0 0,0 1 0,0-1 0,0 0 0,0 0 0,0 0 0,-1 0 0,1 0 0,0 0 0,0 1 0,0-1 0,0 0 0,0 0 0,0 0 0,-5 12 0,-11 12 0,6-14 0,0-1 0,0 1 0,-1-2 0,-1 1 0,1-1 0,-15 7 0,9-5 0,17-10 1,0 0-1,0 0 0,0 0 1,0 0-1,0 0 0,0 0 1,0 0-1,0 0 0,0 1 0,-1-1 1,1 0-1,0 0 0,0 0 1,0 0-1,0 0 0,0 0 1,0 0-1,0 0 0,0 0 1,0 0-1,0 0 0,-1 0 0,1 0 1,0 0-1,0 0 0,0 0 1,0 0-1,0 0 0,0 0 1,0 0-1,-1 0 0,1 0 0,0 0 1,0 0-1,0 0 0,0 0 1,0 0-1,0 0 0,0 0 1,0 0-1,-1 0 0,1 0 0,0 0 1,0 0-1,0 0 0,0 0 1,0-1-1,0 1 0,0 0 1,0 0-1,0 0 0,0 0 1,0 0-1,0 0 0,0 0 0,0 0 1,0 0-1,-1-1 0,1 1 1,0 0-1,0 0 0,0 0 1,0 0-1,0 0 0,0 0 0,4-12 44,9-10 20,-3 10-142,2 2-1,-1 0 0,1 0 0,1 1 0,-1 0 0,2 1 0,-1 1 0,1 0 0,24-8 0,-38 15 77,1-1 0,-1 1-1,0 0 1,1 0 0,-1 0-1,0 0 1,0 0 0,1-1-1,-1 1 1,0 0 0,1 0 0,-1 0-1,0 0 1,1 0 0,-1 0-1,0 0 1,1 0 0,-1 0-1,1 0 1,-1 0 0,0 0-1,1 0 1,-1 1 0,0-1 0,0 0-1,1 0 1,-1 0 0,0 0-1,1 1 1,-1-1 0,0 0-1,0 0 1,1 0 0,-1 1 0,0-1-1,0 0 1,1 1 0,-1-1-1,0 0 1,0 0 0,0 1-1,0-1 1,-3 19-17,-15 16 52,7-22 62,0-1-1,-1-1 1,0 0 0,-1 0 0,0-1 0,-1-1 0,0 0-1,-24 10 1,66-56 182,6 0-277,63-50 0,-76 69 0,-21 19 0,0-1 0,0 0 0,0 0 0,0 0 0,0 0 0,0 0 0,0 0 0,0 0 0,0 0 0,0 1 0,0-1 0,0 0 0,0 0 0,0 0 0,0 0 0,0 0 0,0 0 0,0 0 0,0 0 0,0 0 0,0 0 0,0 0 0,0 1 0,1-1 0,-1 0-1,0 0 1,0 0 0,0 0 0,0 0 0,0 0 0,0 0 0,0 0 0,0 0 0,0 0 0,0 0 0,1 0 0,-1 0 0,0 0 0,0 0 0,0 0 0,0 0 0,0 0 0,0 0 0,0 0 0,0 0 0,1 0 0,-1 0 0,0 0 0,0 0 0,0 0 0,0 0 0,0 0-1,0 0 1,0 0 0,0 0 0,0-1 0,0 1 0,0 0 0,1 0 0,-1 0 0,0 0 0,0 0 0,0 0 0,0 0 0,0 0 0,0 0 0,0 0 0,0 0 0,0-1 0,-2 14-3,-7 12 30,3-15 81,1 0 0,-1 0 0,0 0 0,-1-1 0,0 0 0,-1 0 0,0-1 0,0 0 1,-1 0-1,0-1 0,0 0 0,-1-1 0,0 0 0,-15 7 0,44-41-4289,-9 16-6208</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35.104"/>
    </inkml:context>
    <inkml:brush xml:id="br0">
      <inkml:brushProperty name="width" value="0.025" units="cm"/>
      <inkml:brushProperty name="height" value="0.025" units="cm"/>
      <inkml:brushProperty name="color" value="#008C3A"/>
    </inkml:brush>
  </inkml:definitions>
  <inkml:trace contextRef="#ctx0" brushRef="#br0">8 211 12928,'0'0'1280,"1"-2"-1024,4-12-36,1 0 0,0 1 0,1 0 0,0 1 0,1-1 1,18-20-1,-19 24-172,0 2 0,1-1 0,0 1 0,0 1 0,1-1 0,0 1 0,0 1 0,1-1 0,-1 2 0,15-6 0,-23 9-39,1 1 1,-1-1-1,1 1 0,-1 0 1,1-1-1,-1 1 0,1 0 1,-1 0-1,1 0 0,-1 0 1,1 0-1,-1 0 1,1 0-1,-1 0 0,0 1 1,1-1-1,-1 1 0,1-1 1,1 2-1,-3-2 4,1 1 1,0 0-1,-1-1 0,1 1 1,0 0-1,-1 0 0,1 0 1,-1 0-1,0 0 0,1 0 1,-1 0-1,1-1 0,-1 1 0,0 0 1,0 0-1,0 0 0,0 0 1,0 1-1,0-1 0,0 2 1,0 1 30,-1 0 1,0 0 0,0 0-1,0 0 1,-1 0 0,1 0-1,-1 0 1,0-1 0,0 1-1,0 0 1,-6 6-1,-4 2 84,0-1 0,-2 0 0,1-1 0,-1 0 0,-1-1 0,0-1 0,0 0 0,-24 9 0,38-17-122,1 0-1,-1 1 1,0-1-1,0 0 0,0 0 1,1 0-1,-1 0 0,0 1 1,0-1-1,0 0 1,1 0-1,-1 0 0,0-1 1,0 1-1,1 0 0,-1 0 1,0 0-1,0-1 1,1 1-1,-1 0 0,0-1 1,0 1-1,1 0 1,-1-1-1,0 1 0,1-1 1,-1 1-1,0-2 0,0 0 17,0 1 0,0-1-1,0 0 1,0 0 0,1 1-1,-1-1 1,1 0 0,0 0-1,-1 0 1,1 0 0,0-3-1,0-2 38,0 0 0,1 0-1,0 0 1,0 0 0,5-12-1,-1 11-58,0 0 0,0 0 0,1 1 0,0 0 0,0 0 0,1 1 0,-1 0 0,2 0 0,-1 0 0,1 1 0,-1 0 0,1 1 0,1 0 0,-1 0 0,1 0 0,-1 1 0,1 1 0,0-1 0,0 2 0,16-3 0,-24 4 0,-1 0 0,0 0 0,1 0 0,-1 0 0,1 0 0,-1 0 0,1 0 0,-1 0 0,1 0 0,-1 0 0,1 0 0,-1 0 0,1 0 0,-1 0 0,1 0 0,-1 1 0,1-1 0,-1 0 0,0 0 0,1 1 0,-1-1 0,1 0 0,-1 0 0,0 1 0,1-1 0,-1 0 0,0 1 0,1-1 0,-1 1 0,0-1 0,0 0 0,1 1 0,-1-1 0,0 1 0,0-1 0,0 1 0,1-1 0,-1 1 0,0 0 0,-10 19 0,-24 16 0,10-15 18,-17 17 165,-63 43 0,115-93 38,0 0-1,19-15 1,-8 12-206,1 0 0,1 1 0,0 2 1,0 0-1,1 2 0,28-8 0,-53 18-15,0 0 0,0 0 0,0 0 0,0 0 0,1 0 0,-1 0 0,0-1 0,0 1 0,0 0 0,0 0 0,1 0 0,-1 0 0,0 0 0,0 0 0,0 0 0,0 0 0,1 0 0,-1 0 0,0 0 0,0 0 0,0 0 0,0 0 0,1 0 0,-1 0 0,0 1 0,0-1 0,0 0 0,0 0 0,0 0 0,1 0 0,-1 0 0,0 0 0,0 0 0,0 0 0,0 1 0,0-1 0,0 0 0,1 0 0,-1 0 0,0 0 0,0 0 0,0 1 0,0-1 0,0 0 0,0 0 0,0 0 0,0 0 0,0 1 0,0-1 0,0 0 0,0 0 0,0 1 0,-5 12 0,-14 12 0,5-13 37,-1-1-1,0 0 0,-1-1 0,0-1 1,0 0-1,-1-2 0,0 1 0,-1-2 1,-19 5-1,37-11-53,-1 0-1,1 0 1,0 1 0,-1-1-1,1 0 1,-1 0 0,1 0 0,-1 0-1,1 1 1,-1-1 0,1 0-1,0 0 1,-1 0 0,1 0-1,-1 0 1,1 0 0,-1-1-1,1 1 1,-1 0 0,1 0-1,-1 0 1,1 0 0,0 0-1,-1-1 1,1 1 0,-1 0 0,1 0-1,0-1 1,-1 1 0,1 0-1,0-1 1,-1 1 0,1 0-1,0-1 1,-1 1 0,1 0-1,0-1 1,0 1 0,-1-1-1,1 1 1,0-1 0,0 1 0,0 0-1,0-1 1,0 1 0,0-1-1,0 1 1,-1-1 0,1 1-1,0-1 1,1 1 0,-1-1-1,0 1 1,0-1 0,0 0-1,9-26-3854,-2 13-7136</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37.143"/>
    </inkml:context>
    <inkml:brush xml:id="br0">
      <inkml:brushProperty name="width" value="0.025" units="cm"/>
      <inkml:brushProperty name="height" value="0.025" units="cm"/>
      <inkml:brushProperty name="color" value="#008C3A"/>
    </inkml:brush>
  </inkml:definitions>
  <inkml:trace contextRef="#ctx0" brushRef="#br0">23 60 8832,'2'-1'138,"-1"1"1,0-1 0,0 0-1,0 1 1,0-1 0,0 0-1,0 0 1,0 0 0,0 0-1,0 0 1,0 0 0,-1 0-1,1 0 1,0 0 0,-1 0-1,1-1 1,0 1 0,-1 0-1,0 0 1,1-1 0,-1-1-1,1 2-66,0 0 0,-1 0-1,1 0 1,0 0 0,-1 0 0,1 1-1,0-1 1,0 0 0,0 0 0,0 1-1,0-1 1,0 0 0,0 1-1,0-1 1,0 1 0,0-1 0,0 1-1,0 0 1,2-1 0,28-5 719,-17 4-457,66-10 658,-71 11-875,0 0 1,0 1-1,0 1 0,0-1 1,0 2-1,17 3 1,-25-5-108,-1 1 0,1-1 0,-1 0 1,1 0-1,0 1 0,-1-1 1,1 1-1,-1-1 0,1 1 1,-1-1-1,1 0 0,-1 1 1,1 0-1,-1-1 0,1 1 1,-1-1-1,0 1 0,1 0 1,-1-1-1,0 1 0,1 0 1,-1-1-1,0 1 0,0 0 0,0-1 1,0 1-1,0 0 0,0-1 1,0 1-1,0 0 0,0-1 1,0 1-1,0 0 0,0 0 1,0-1-1,-1 1 0,1 0 1,0-1-1,0 1 0,-1-1 1,1 1-1,0 0 0,-1-1 0,1 1 1,-1-1-1,1 1 0,-1-1 1,1 1-1,-1-1 0,0 1 1,-2 3 16,0-1 1,0 0-1,-1 0 1,1 0-1,0 0 1,-1-1 0,-4 3-1,-38 13 186,-1-1 1,-60 12-1,105-29-208,1 1-1,0-1 0,0 1 1,0-1-1,0 0 1,0 0-1,-1 1 0,1-1 1,0 0-1,0 0 1,0 0-1,-1 0 1,1 0-1,0-1 0,0 1 1,0 0-1,-1-1 1,1 1-1,0 0 1,0-1-1,0 1 0,0-1 1,0 0-1,0 1 1,0-1-1,0 0 0,0 0 1,0 1-1,0-1 1,1 0-1,-1 0 1,0 0-1,1 0 0,-2-1 1,2 0 0,0 0 1,0 0 0,0 0-1,0 0 1,0 1-1,0-1 1,1 0-1,-1 0 1,0 0 0,1 0-1,0 1 1,-1-1-1,1 0 1,0 0-1,0 1 1,0-1 0,0 1-1,0-1 1,0 1-1,1-1 1,0 0-1,4-3-5,0 0 0,0 1 0,0-1 0,1 2 0,-1-1 0,1 1 0,0 0 0,0 0 0,0 1 0,0 0 0,0 0 0,10-1 0,-2 1 0,1 0 0,1 1 0,-1 1 0,27 3 0,-42-3 4,0 0-1,0 0 0,1 0 0,-1 0 1,0 1-1,0-1 0,1 0 1,-1 1-1,0-1 0,0 1 0,0 0 1,0-1-1,0 1 0,0 0 0,0 0 1,0-1-1,2 3 0,-6 4 46,-12-2-7,-15-1-9,-20 3 68,-52 0-1,97-9-100,12-3 0,11-3 0,9 5 0,0 1 0,0 1 0,0 2 0,0 0 0,42 9 0,-68-10 0,1 0 0,0 1 0,0-1 0,-1 1 0,1-1 0,0 1 0,-1 0 0,1 0 0,0 0 0,-1 0 0,1 0 0,2 2 0,-4 5 0,-14-1 0,-29 6 74,28-8-9,0 0 1,-1-1-1,0 0 0,0-1 1,0-1-1,0-1 0,0 0 0,-24-2 1,39 1-62,1 0 0,-1 0 0,0 0 0,1 0-1,-1 0 1,0 0 0,1 0 0,-1 0 0,0-1 0,1 1 0,-1 0 0,1 0 0,-1-1 0,1 1 0,-1 0 0,0-1 0,1 1 0,-1 0 0,1-1 0,0 1 0,-1-1 0,1 1 0,-1-1-1,1 1 1,0-1 0,-1 1 0,1-1 0,0 0 0,-1 1 0,1-1 0,0 1 0,0-1 0,0 0 0,0 1 0,-1-1 0,1 1 0,0-1 0,0 0 0,0 1 0,0-1 0,0 0 0,1 1-1,-1-1 1,0 0 0,0 1 0,0-1 0,0 1 0,1-1 0,0 0 0,0-1 7,0 0 0,0 0 0,0 1 0,0-1 0,1 0 0,-1 1 0,1 0 0,-1-1 0,1 1 0,-1 0 0,1 0 0,0-1 0,0 1 0,3-1 0,12-1-11,1 0 0,-1 1 0,1 1 0,0 0 0,-1 2 0,1 0 0,25 5 0,-44-6 1,1 0 0,0 0 0,0 0 1,0 0-1,0 0 0,0 1 0,0-1 0,0 0 0,0 0 0,0 0 0,0 0 0,0 0 0,0 0 0,0 0 0,0 0 0,0 1 0,0-1 0,0 0 0,0 0 0,0 0 0,0 0 0,0 0 0,0 0 0,0 0 0,0 0 0,0 1 0,0-1 0,0 0 0,0 0 0,1 0 0,-1 0 0,0 0 0,0 0 0,0 0 0,0 0 0,0 0 0,0 0 0,0 0 0,0 0 0,0 1 0,0-1 0,1 0 0,-1 0 0,0 0 0,0 0 0,0 0 1,0 0-1,0 0 0,0 0 0,0 0 0,0 0 0,1 0 0,-1 0 0,0 0 0,0 0 0,0 0 0,0 0 0,0 0 0,0 0 0,0 0 0,0 0 0,1 0 0,-1-1 0,0 1 0,0 0 0,0 0 0,0 0 0,0 0 0,-11 3 158,-17 2 102,-5-3-419,18-1 376,1 1 0,-23 4 0,31-5-873,0 1 0,0 1 0,1-1 0,-1 1 0,-7 4 0,6-2-10481</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13"/>
    </inkml:context>
    <inkml:brush xml:id="br0">
      <inkml:brushProperty name="width" value="0.025" units="cm"/>
      <inkml:brushProperty name="height" value="0.025" units="cm"/>
      <inkml:brushProperty name="color" value="#008C3A"/>
    </inkml:brush>
  </inkml:definitions>
  <inkml:trace contextRef="#ctx0" brushRef="#br0">283 0 16000,'-9'5'343,"-1"1"0,1 0 1,1 1-1,-1 0 1,1 0-1,0 1 0,1 0 1,-1 0-1,-9 16 1,-24 25 936,30-38-1088,1 1 0,0 1 1,1 0-1,0 0 0,1 1 0,-7 16 0,-30 91 400,43-114-566,0-1 3,-4 8 32,1 1 0,1 0 0,0 0 0,1 0 0,0 0 0,2 0 0,-1 1 0,2-1 1,2 26-1,17 145 282,-13-102 186,23 107 0,-23-164-459,1-1-1,1-1 1,1 1-1,2-1 1,0-1-1,2 0 0,1-1 1,19 27-1,-9-22-69,54 48 0,-64-63 0,22 28 0,-27-30 0,0 0 0,17 15 0,-24-24 0,0-2 0,1 1 0,-4-1-97,-13-5-6248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1.194"/>
    </inkml:context>
    <inkml:brush xml:id="br0">
      <inkml:brushProperty name="width" value="0.1" units="cm"/>
      <inkml:brushProperty name="height" value="0.6" units="cm"/>
      <inkml:brushProperty name="color" value="#CC9900"/>
      <inkml:brushProperty name="inkEffects" value="pencil"/>
    </inkml:brush>
  </inkml:definitions>
  <inkml:trace contextRef="#ctx0" brushRef="#br0">10 171 8192,'0'0'0,"0"0"0,0 0 0,0 0 0,0 0 0,0 0 0,0 0 0,2-7 0,2-5 128,1-5-128,2-3 128,0-1-128,0 0 128,-1 2 0,-1 3 128,0 3-128,-2 3 128,0 3-128,-2 2 128,0 3-128,-1 1 0,1 1 0,-2 2 0,0 2 0,-1 3 0,-1 5 0,-1 4 0,-1 5 0,0 1 128,-2 1-128,0-2 128,0-1-128,0-2 128,2-2-128,1-3 128,0-1-128,2-2 0,0-3 0,1-2 0,2-5 0,2-4 0,2-5-128,2-2 128,0-3-128,1-1 128,-1-1-128,-1 0 128,-1 2-128,0 0 128,0 2-128,-1 3 128,-1 1-128,-1 3 128,-1 2-128,0 2 0,-2 3 0,0 1 0,-1 3 0,0 2 0,-2 3 0,0 1 0,-1 3 0,0-1 0,-2 1 0,1 0 0,-1-1 0,2-1 0,1-1 0,1 0 0,2-1 0,1-3 0,2-2 0,1-3 128,1-3-128,3-4 0,0-3 0,1-3 0,1-1 0,1-2 0,-1 1 0,-2 1 0,0 3 0,-2 2 0,-1 2 0,0 3 0,-2 3 0,-1 3 0,0 3 0,-2 2 0,-1 2 0,-1 2 128,-1 0-128,-1 2 128,-1-1-128,-1 0 128,0-1-128,1-1 128,0-2-128,1-1 128,2-3-128,2-2 128,1-3-128,3-2 0,3-4 0,1-2 0,1-3 0,1-1 0,-1-1 0,0 1 0,-1 1-128,-2 2 128,-1 1-128,-2 1 128,-1 3 0,-1 0 0,0 2 0,0 0 0,-1 1 0,-2 3 0,0 0 0,-2 2 0,1 1 0,-1 0 0,2 0-128,0-2 128,1 0-640,1 0-9088,0-2 5760</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14"/>
    </inkml:context>
    <inkml:brush xml:id="br0">
      <inkml:brushProperty name="width" value="0.025" units="cm"/>
      <inkml:brushProperty name="height" value="0.025" units="cm"/>
      <inkml:brushProperty name="color" value="#008C3A"/>
    </inkml:brush>
  </inkml:definitions>
  <inkml:trace contextRef="#ctx0" brushRef="#br0">32 324 12928,'0'0'1280,"1"-2"-1024,32-66 256,9-17 485,-39 75-920,1 0 0,-1 0 0,0 0 0,-1-1 0,0 1 0,0-17 0,-2 26-77,0 1 0,0-1 0,0 1 0,0-1 0,0 1 0,0-1 0,0 1 0,0-1 0,0 1 0,0 0 0,0-1 0,0 1 0,0-1 0,0 1 0,0-1 0,-1 1 0,1-1 0,0 1 0,0 0 0,-1-1 0,1 1 0,0 0 0,0-1 0,-1 1 0,1 0 0,-1-1 0,1 1 0,0 0 0,-1-1 0,1 1 0,0 0 0,-2-1-1,-13 7 1,-12 20 0,19-16 33,0 0 0,1 0 0,0 1 0,1 0-1,0 0 1,-7 20 0,11-24-13,0 0 0,0 1 0,1-1 0,0 1 0,0-1 0,0 1 1,1-1-1,0 1 0,1-1 0,0 1 0,0-1 0,3 11 0,-4-17-18,0-1 0,0 1 0,0-1 1,0 1-1,0-1 0,1 0 0,-1 1 0,0-1 0,0 1 0,0-1 0,1 0 1,-1 1-1,0-1 0,0 0 0,1 1 0,-1-1 0,0 0 0,1 1 0,-1-1 0,0 0 1,1 0-1,-1 1 0,1-1 0,-1 0 0,0 0 0,1 0 0,-1 0 0,1 1 0,-1-1 1,0 0-1,1 0 0,-1 0 0,1 0 0,14-10 122,11-25 79,-23 31-197,7-12-94,-1 0 0,0-1 0,7-21 0,-12 28 42,-1 1 0,-1 0 0,0-1 0,0 1-1,0-1 1,-2 0 0,1 0 0,-1-9 0,0 18 42,0 1 1,0-1 0,0 0 0,0 1 0,0-1 0,0 0 0,0 1-1,0-1 1,0 1 0,-1-1 0,1 0 0,0 1 0,0-1 0,0 1-1,-1-1 1,1 0 0,0 1 0,-1-1 0,1 1 0,0-1 0,-1 1 0,1-1-1,-1 1 1,1 0 0,-1-1 0,1 1 0,-1-1 0,1 1 0,-1 0-1,1 0 1,-1-1 0,0 1 0,1 0 0,-1 0 0,1 0 0,-2-1 0,0 2-12,0-1 1,0 1 0,1 0-1,-1-1 1,0 1 0,0 0-1,1 0 1,-1 0 0,0 0-1,1 1 1,-3 1 0,-35 42-210,29-30 439,1 1 1,1-1 0,-10 24 0,16-33-138,0 1-1,0-1 0,0 1 1,0 0-1,1-1 0,0 1 1,1 0-1,0 0 0,0 0 1,0 0-1,3 12 0,-3-18-71,1-1-1,-1 0 0,1 0 0,-1 0 0,1 0 0,-1 0 1,1 0-1,-1 0 0,1 0 0,-1-1 0,1 1 0,-1 0 1,1 0-1,-1 0 0,1 0 0,-1-1 0,1 1 0,-1 0 1,0 0-1,1-1 0,-1 1 0,1 0 0,-1-1 0,0 1 0,1-1 1,-1 1-1,0 0 0,0-1 0,1 1 0,-1-1 0,14-14 91,-3 2-175,0-1 0,-1 0 0,0-1 0,-1-1 0,12-28 0,-17 34 27,-1 0 0,0 0 0,-1 0 0,0-1 0,0 1 1,-1-1-1,0 1 0,-1-1 0,-1 0 0,-2-19 0,3 29 32,0-1 0,-1 1 0,1 0 0,0-1 0,0 1 0,-1 0 0,1 0 0,-1 0 0,1-1 0,-1 1 0,0 0 0,1 0 0,-1 0 0,0 0 0,0 0 0,0 0 0,0 0 0,0 0 0,-2-1 0,2 2 14,1 0 1,-1-1-1,0 1 1,0 0-1,0 0 0,0 0 1,0 0-1,0 0 1,0 0-1,0 0 1,0 1-1,0-1 0,0 0 1,0 0-1,0 1 1,0-1-1,1 1 0,-1-1 1,0 1-1,-1 0 1,-2 2 22,0 0 0,0 1 0,0-1 0,1 1 1,-1 0-1,1 0 0,0 1 0,-4 5 0,0 6 166,-1-1-1,2 1 0,0 1 1,1-1-1,0 1 0,2-1 1,0 1-1,1 1 0,0-1 0,2 23 1,0-40-185,0 1 0,0 0 1,0-1-1,0 1 0,0 0 0,0 0 1,0-1-1,0 1 0,0 0 0,1-1 1,-1 1-1,0 0 0,1-1 0,-1 1 1,0 0-1,1-1 0,-1 1 0,1 0 1,-1-1-1,1 1 0,-1-1 1,1 1-1,-1-1 0,1 0 0,-1 1 1,1-1-1,0 1 0,-1-1 0,1 0 1,0 1-1,-1-1 0,1 0 0,0 0 1,-1 0-1,1 0 0,0 1 0,0-1 1,-1 0-1,1 0 0,0 0 0,0-1 1,-1 1-1,1 0 0,0 0 1,-1 0-1,1 0 0,0-1 0,-1 1 1,1 0-1,0-1 0,-1 1 0,1 0 1,0-1-1,-1 1 0,2-2 0,2-1-675,0 0-1,1 0 0,-1-1 0,0 1 0,-1-1 0,7-8 0,5-9-8388</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15"/>
    </inkml:context>
    <inkml:brush xml:id="br0">
      <inkml:brushProperty name="width" value="0.025" units="cm"/>
      <inkml:brushProperty name="height" value="0.025" units="cm"/>
      <inkml:brushProperty name="color" value="#008C3A"/>
    </inkml:brush>
  </inkml:definitions>
  <inkml:trace contextRef="#ctx0" brushRef="#br0">5 267 10624,'0'0'4736,"1"-3"-4502,16-26-87,2-6 366,49-66 0,-59 90-513,0-2 0,-1 1 0,0-1 0,-1-1 0,7-17 0,-38 50 150,-16 19 117,28-29-175,1 1-1,0 1 1,1 0 0,0 0 0,1 1 0,0 0 0,-12 22 0,20-33-77,0 1-1,0 0 1,0 0-1,1 0 0,-1 0 1,0 0-1,1 0 1,-1 0-1,1 1 0,0-1 1,0 0-1,0 0 1,0 0-1,0 0 0,0 0 1,1 1-1,-1-1 1,1 0-1,1 4 0,-1-5-2,1 1-1,-1-1 0,1 1 0,0-1 0,0 0 1,0 0-1,-1 0 0,1 0 0,0 0 0,0 0 1,0-1-1,1 1 0,-1-1 0,0 1 0,0-1 1,0 0-1,0 0 0,0 0 0,3 0 0,1 0-102,0-1 0,1 1-1,-1-1 1,0-1-1,0 1 1,0-1-1,0 0 1,0-1-1,-1 1 1,1-1-1,-1 0 1,1 0-1,-1-1 1,0 0-1,0 0 1,-1 0 0,1 0-1,-1-1 1,7-9-1,-7 9-7,0 0-1,-1 0 1,1-1-1,-1 1 1,-1-1-1,1 0 1,-1 0-1,0 0 1,0 0 0,-1 0-1,1-1 1,-1 1-1,-1 0 1,1-1-1,-1 1 1,-1 0-1,1-1 1,-1 1-1,-2-9 1,3 13 80,0 0-1,-1 0 1,1 0 0,-1 0 0,0 0-1,0 0 1,1 0 0,-1 0 0,0 0-1,-1 1 1,1-1 0,0 1 0,0-1-1,-1 0 1,1 1 0,-1 0 0,1-1-1,-1 1 1,0 0 0,1 0 0,-1 0-1,0 0 1,0 0 0,0 0 0,0 1-1,0-1 1,1 1 0,-1-1-1,0 1 1,-1 0 0,1 0 0,0 0-1,0 0 1,0 0 0,0 0 0,0 0-1,0 1 1,0-1 0,0 1 0,0-1-1,1 1 1,-4 1 0,-1 1 57,-1 1 1,1-1-1,-1 2 1,1-1-1,0 1 0,0 0 1,1 0-1,0 0 1,0 1-1,-6 7 1,5-3 104,-1-1 1,2 1-1,-1 0 1,1 0 0,1 1-1,0 0 1,0-1 0,1 1-1,0 1 1,1-1 0,1 0-1,-1 1 1,2-1 0,1 21-1,-1-32-139,0 1-1,0-1 1,0 0 0,0 0-1,0 1 1,0-1-1,0 0 1,1 0 0,-1 1-1,0-1 1,0 0-1,0 0 1,0 0 0,1 1-1,-1-1 1,0 0-1,0 0 1,0 0 0,1 0-1,-1 0 1,0 1-1,0-1 1,1 0 0,-1 0-1,0 0 1,0 0-1,1 0 1,-1 0 0,0 0-1,1 0 1,-1 0-1,0 0 1,0 0-1,1 0 1,-1 0 0,0 0-1,0 0 1,1 0 0,15-7 18,12-11-142,-20 13-32,-1-2-1,0 1 1,0-1 0,0 0 0,-1 0-1,0 0 1,0-1 0,-1 0 0,0-1-1,-1 1 1,0-1 0,0 0 0,0 0 0,-1 0-1,-1 0 1,0 0 0,0-1 0,0 1-1,-2-1 1,1 1 0,-1-12 0,0 21 150,0-1 0,0 0 0,0 0 0,0 0 0,0 0 0,0 0 0,0 0 0,0 1 0,0-1 0,-1 0 0,1 0 0,0 0 0,-1 0 0,1 0 0,0 1 0,-1-1 0,1 0 0,-1 0 0,1 1 1,-1-1-1,1 0 0,-1 1 0,0-1 0,1 1 0,-1-1 0,0 1 0,1-1 0,-1 1 0,0-1 0,0 1 0,0 0 0,1-1 0,-1 1 0,0 0 0,0 0 0,0-1 0,0 1 0,0 0 0,0 0 0,1 0 0,-1 0 1,0 0-1,0 0 0,0 0 0,0 1 0,0-1 0,1 0 0,-1 0 0,0 1 0,0-1 0,0 1 0,1-1 0,-1 0 0,-1 2 0,-3 0 73,1 1 1,0 0-1,0 0 0,0 0 0,0 1 0,1-1 1,0 1-1,-6 6 0,-2 9 567,0 1 0,-10 27 0,18-39-467,0 1 1,0-1-1,1 1 0,0 0 1,1 0-1,0 0 0,0-1 1,1 16-1,0-24-168,0 1 1,0-1-1,0 1 0,0-1 1,0 1-1,1-1 0,-1 1 1,0-1-1,0 1 0,0-1 1,1 1-1,-1-1 0,0 1 1,0-1-1,1 1 0,-1-1 1,0 0-1,1 1 1,-1-1-1,1 0 0,-1 1 1,0-1-1,1 0 0,-1 1 1,1-1-1,-1 0 0,1 0 1,-1 0-1,1 1 0,-1-1 1,1 0-1,0 0 0,19-5 116,-14 2-97,-1 0 1,1-1-1,-1 1 0,0-1 0,5-5 0,-5 3-154,0-1-1,0-1 1,0 1 0,-1-1-1,0 0 1,-1 0-1,1 0 1,-1 0-1,-1 0 1,0-1-1,0 1 1,-1-1-1,0 0 1,0 0-1,-1 1 1,0-1-1,-1 0 1,-2-15-1,3 24 124,0-1-1,0 1 0,0-1 1,0 1-1,0 0 1,0-1-1,0 1 0,-1-1 1,1 1-1,0 0 1,0-1-1,0 1 0,0 0 1,-1-1-1,1 1 1,0 0-1,0-1 0,-1 1 1,1 0-1,0-1 1,0 1-1,-1 0 0,1 0 1,0-1-1,-1 1 1,1 0-1,-1 0 0,1 0 1,0-1-1,-1 1 1,1 0-1,-1 0 0,1 0 1,0 0-1,-1 0 1,1 0-1,-1 0 0,1 0 1,-1 0-1,-13 14-73,-8 24 250,22-38-165,-6 13 94,-28 67 621,32-73-566,0 0 0,0 1 1,0-1-1,1 1 0,0-1 0,0 1 0,1-1 0,0 1 1,1 8-1,-1-15-148,1-1 1,-1 0-1,0 0 0,0 0 1,0 1-1,0-1 0,0 0 1,0 0-1,0 0 1,0 1-1,0-1 0,0 0 1,0 0-1,1 0 0,-1 0 1,0 0-1,0 1 1,0-1-1,0 0 0,0 0 1,1 0-1,-1 0 0,0 0 1,0 0-1,0 0 1,1 1-1,-1-1 0,0 0 1,0 0-1,0 0 1,0 0-1,1 0 0,-1 0 1,0 0-1,0 0 0,1 0 1,-1 0-1,0 0 1,0 0-1,1 0 0,10-6 189,11-14 91,-20 19-278,6-8-123,0 0-1,0-1 0,-1 1 1,0-2-1,-1 1 0,0-1 1,0 0-1,-1 0 0,-1 0 1,0-1-1,-1 1 1,0-1-1,0 0 0,-1 0 1,0-23-1,-2 35 114,0-1 1,0 0-1,0 1 1,1-1 0,-1 0-1,0 1 1,0-1-1,-1 1 1,1-1-1,0 0 1,0 1-1,0-1 1,0 1 0,0-1-1,-1 1 1,1-1-1,0 0 1,0 1-1,-1-1 1,1 1-1,0-1 1,-1 1-1,1-1 1,-1 1 0,1 0-1,-1-1 1,1 1-1,-1-1 1,1 1-1,-1 0 1,1 0-1,-2-1 1,1 1 4,0 0 0,-1 0 0,1 1 0,0-1 1,0 0-1,-1 1 0,1-1 0,0 1 0,0-1 0,-1 1 0,1 0 1,0-1-1,-2 3 0,-33 32 380,30-27-228,0 0 1,0 1 0,0 0 0,1 0 0,1 0 0,-1 1 0,2 0 0,-1 0-1,1 0 1,1 0 0,-2 11 0,4-20-200,0-1 0,0 0-1,0 0 1,0 0 0,0 1 0,0-1-1,0 0 1,0 0 0,0 0-1,0 1 1,0-1 0,0 0 0,0 0-1,0 1 1,0-1 0,0 0 0,0 0-1,0 0 1,1 0 0,-1 1 0,0-1-1,0 0 1,0 0 0,0 0 0,0 0-1,1 1 1,-1-1 0,0 0-1,0 0 1,0 0 0,0 0 0,1 0-1,-1 0 1,0 1 0,0-1 0,0 0-1,1 0 1,-1 0 0,0 0 0,0 0-1,1 0 1,-1 0 0,0 0 0,0 0-1,0 0 1,1 0 0,-1 0-1,0 0 1,0 0 0,0 0 0,1-1-1,-1 1 1,0 0 0,0 0 0,0 0-1,1 0 1,-1 0-32,8-2-10118</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16"/>
    </inkml:context>
    <inkml:brush xml:id="br0">
      <inkml:brushProperty name="width" value="0.025" units="cm"/>
      <inkml:brushProperty name="height" value="0.025" units="cm"/>
      <inkml:brushProperty name="color" value="#008C3A"/>
    </inkml:brush>
  </inkml:definitions>
  <inkml:trace contextRef="#ctx0" brushRef="#br0">42 221 14080,'0'0'2431,"2"-2"-2196,79-128 657,-72 114-867,21-44-25,-42 63 0,-5 5 0,5 0 68,0 1-1,1 0 0,0 0 1,0 1-1,1 1 0,1 0 0,0 0 1,0 0-1,1 2 0,0-1 1,1 1-1,-9 23 0,15-36-61,1 1 0,0-1 0,0 0 1,0 1-1,0-1 0,0 0 0,-1 1 0,1-1 0,0 0 0,0 1 1,0-1-1,0 1 0,0-1 0,0 0 0,0 1 0,0-1 0,0 0 0,0 1 1,1-1-1,-1 0 0,0 1 0,0-1 0,0 0 0,0 1 0,0-1 1,1 0-1,-1 1 0,0-1 0,0 0 0,0 0 0,1 1 0,-1-1 0,0 0 1,1 0-1,-1 1 0,0-1 0,0 0 0,1 0 0,-1 0 0,0 1 1,1-1-1,-1 0 0,1 0 0,21-3 12,22-17-178,-35 12-6,0 1 1,0-1-1,-1-1 0,-1 0 0,1 0 1,-1 0-1,-1-1 0,0 0 0,0 0 1,-1 0-1,0-1 0,5-21 0,-9 32 153,-1 0-1,0-1 0,0 1 0,0-1 0,0 1 0,0-1 0,1 1 0,-1 0 1,0-1-1,0 1 0,0-1 0,0 1 0,0-1 0,0 1 0,0-1 0,-1 1 1,1-1-1,0 1 0,0 0 0,0-1 0,0 1 0,0-1 0,-1 1 0,1 0 1,0-1-1,0 1 0,-1-1 0,1 1 0,0 0 0,-1-1 0,1 1 0,0 0 1,-1-1-1,-17 3-69,-16 15 147,26-10 101,-1-1 1,1 1-1,1 1 0,0 0 0,0 0 1,0 0-1,1 1 0,0-1 1,1 2-1,0-1 0,0 0 1,1 1-1,0 0 0,1 0 1,-4 19-1,7-29-161,0 1 0,0-1 0,0 0 0,0 1 0,0-1 0,0 0 0,0 1 0,0-1 0,0 0 0,0 1 0,0-1 0,0 0 1,1 1-1,-1-1 0,0 0 0,0 1 0,0-1 0,0 0 0,0 1 0,1-1 0,-1 0 0,0 1 0,0-1 0,1 0 0,-1 0 0,0 0 0,0 1 0,1-1 0,-1 0 0,0 0 0,1 0 0,-1 1 0,0-1 0,1 0 0,-1 0 0,0 0 0,1 0 0,-1 0 0,19-3 218,18-15 60,-29 11-304,-1 0 0,1-1 0,-1 0 0,-1 0 1,1 0-1,7-15 0,28-58-202,-40 77 217,-2 4-9,1-1 0,-1 0 0,1 1 0,-1-1 0,1 0 0,-1 0-1,0 1 1,1-1 0,-1 0 0,0 0 0,1 0 0,-1 1-1,0-1 1,0 0 0,0 0 0,0 0 0,0 0 0,0 1 0,0-1-1,0 0 1,0 0 0,0 0 0,0 0 0,-1 0 0,1 1 0,0-1-1,-1 0 1,1-1 0,-2 2 11,1 0-1,0 0 0,0 0 1,0 0-1,-1 0 1,1 0-1,0 1 1,0-1-1,0 0 1,-1 1-1,1-1 1,0 0-1,0 1 1,0 0-1,0-1 0,-1 2 1,-46 32 183,35-21 65,2 1 0,-1 1-1,2 0 1,0 0 0,1 1-1,1 0 1,-12 30 0,20-45-239,0-1 0,0 0 0,0 0 0,-1 1 0,1-1-1,0 0 1,0 1 0,0-1 0,0 0 0,-1 1 0,1-1 0,0 0 0,0 1 0,0-1 0,0 0 0,0 1 0,0-1 0,0 0 0,0 1 0,0-1 0,0 0 0,0 1 0,0-1 0,0 0 0,1 1 0,-1-1 0,0 0 0,0 1 0,0-1 0,0 0 0,0 1 0,1-1 0,-1 0 0,0 0-1,0 1 1,1-1 0,-1 1 0,14-6 203,15-14 54,-15 5-349,0 0 0,-1-1 0,12-18 0,-20 26 47,0 0-1,-1-1 1,0 1-1,-1-1 0,0 0 1,0 0-1,0 0 1,-1 0-1,2-16 0,-4 24 39,1-1-1,-1 1 1,0-1-1,0 0 0,0 1 1,0-1-1,0 1 0,0-1 1,0 0-1,0 1 1,0-1-1,-1 1 0,1-1 1,0 0-1,0 1 0,0-1 1,-1 1-1,1-1 1,0 1-1,-1-1 0,1 1 1,0-1-1,-1 1 0,1-1 1,-1 1-1,1 0 1,-1-1-1,1 1 0,-1 0 1,1-1-1,-1 1 0,-1-1-9,1 1 0,-1 0 0,1 0-1,0 0 1,-1 1 0,1-1 0,0 0 0,-1 0-1,1 1 1,0-1 0,-1 1 0,-1 1-1,-35 22-210,28-14 313,0 0-1,1 0 1,-1 0 0,-9 17-1,15-21-45,1 0 0,-1 0 1,1 0-1,1 0 0,-1 1 0,1-1 0,0 1 0,1-1 0,-1 1 1,0 13-1,2-20-42,1 1 1,-1-1 0,0 1-1,1-1 1,-1 1 0,0-1 0,1 1-1,-1-1 1,1 1 0,-1-1-1,0 0 1,1 1 0,-1-1-1,1 0 1,-1 1 0,1-1-1,-1 0 1,1 0 0,0 0 0,-1 1-1,1-1 1,-1 0 0,1 0-1,-1 0 1,1 0 0,-1 0-1,1 0 1,0 0 0,-1 0-1,1 0 1,-1 0 0,1 0 0,-1-1-1,1 1 1,0 0 0,-1 0-1,1-1 1,-1 1 0,1 0-1,0-1 1,26-9 35,-20 6-49,2 0-164,0 0 0,-1 0-1,1-1 1,-1 0 0,0-1 0,0 0-1,-1 0 1,0-1 0,0 0-1,0 0 1,-1-1 0,6-8-1,-8-1-3449,-4 9-6443</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17"/>
    </inkml:context>
    <inkml:brush xml:id="br0">
      <inkml:brushProperty name="width" value="0.025" units="cm"/>
      <inkml:brushProperty name="height" value="0.025" units="cm"/>
      <inkml:brushProperty name="color" value="#008C3A"/>
    </inkml:brush>
  </inkml:definitions>
  <inkml:trace contextRef="#ctx0" brushRef="#br0">57 56 11776,'0'0'1664,"-22"-22"-363,9 15-642,12 6-608,0 1 0,-1-1 0,1 0-1,0 1 1,0-1 0,-1 0 0,1 0 0,0 0-1,0 0 1,0 0 0,0 0 0,0 0 0,0-1-1,0 1 1,-1-3 0,0 1-1435,2-3-3355</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18"/>
    </inkml:context>
    <inkml:brush xml:id="br0">
      <inkml:brushProperty name="width" value="0.025" units="cm"/>
      <inkml:brushProperty name="height" value="0.025" units="cm"/>
      <inkml:brushProperty name="color" value="#008C3A"/>
    </inkml:brush>
  </inkml:definitions>
  <inkml:trace contextRef="#ctx0" brushRef="#br0">74 103 8704,'0'0'2965,"-26"26"2624,30-28-5411,0 1-1,0 0 1,-1-1-1,1 0 1,0 0-1,0 0 1,-1-1-1,1 1 1,-1-1-1,0 0 1,4-4-1,10-8-3,26-10-110,-32 20-50,0-1 1,-1-1-1,0 0 0,0 0 0,11-10 0,-21 17-14,0 0-1,0-1 0,0 1 0,0 0 1,1 0-1,-1 0 0,0 0 1,0 0-1,0 0 0,0-1 0,0 1 1,1 0-1,-1 0 0,0 0 0,0 0 1,0 0-1,0-1 0,0 1 1,0 0-1,0 0 0,0 0 0,0-1 1,0 1-1,0 0 0,0 0 1,0 0-1,0-1 0,0 1 0,0 0 1,0 0-1,0 0 0,0 0 0,0-1 1,0 1-1,0 0 0,0 0 1,0 0-1,0 0 0,0-1 0,-1 1 1,1 0-1,0 0 0,0 0 0,0 0 1,0-1-1,0 1 0,0 0 1,-1 0-1,1 0 0,0 0 0,0 0 1,0 0-1,0 0 0,-1 0 0,-16-2-87,-19 7-40,17 1 128,0 0 0,-22 11 0,35-14 0,0 0 0,1 0 0,-1 1 0,1 0 0,-1 0 0,1 0 0,0 1 0,1 0 0,-1 0 0,-6 9 0,11-13 9,0 0-1,-1 0 1,1 0-1,0 0 1,0 0-1,0 0 1,0 0-1,0 0 1,0 0-1,0 0 1,0 0-1,0 0 1,0 0-1,0 0 1,1 0-1,-1 0 1,0 0-1,1 0 1,-1 0-1,1 0 1,-1-1-1,1 1 1,-1 0-1,1 0 1,0 0 0,-1-1-1,1 1 1,0 0-1,0-1 1,-1 1-1,1 0 1,0-1-1,0 1 1,0-1-1,0 0 1,1 1-1,2 2 42,1-1-1,-1 0 1,1 0-1,-1 0 1,1-1-1,7 2 1,-2-2-40,0 0 1,0 0 0,1-1-1,-1-1 1,0 1 0,0-2-1,0 0 1,0 0 0,0 0-1,0-1 1,0-1 0,-1 0-1,1 0 1,-1-1 0,0 0-1,-1 0 1,1-1 0,-1 0-1,14-14 1,-22 19-17,1 1-1,-1 0 1,1-1-1,-1 1 1,0 0-1,1-1 1,-1 1-1,0 0 0,1-1 1,-1 1-1,0-1 1,1 1-1,-1 0 1,0-1-1,0 1 1,0-1-1,1 1 1,-1-1-1,0 1 1,0-1-1,0 1 1,0-1-1,0 1 1,0-1-1,0 1 1,0-1-1,0 1 1,0-1-1,0 1 1,0-1-1,-1 1 1,1-1-1,0 0 1,-18-1-163,-22 11-38,17-2 193,9-4 13,1 1 0,0 0 0,0 1 1,1 0-1,-1 1 0,1 1 1,1 0-1,-1 0 0,-13 13 0,-23 22 236,82-57 149,63-39-337,-66 38-199,38-26 1,-65 38 129,-7 3-11,-15 4-45,-25 9-24,36-9 106,-93 32 433,86-29-361,1 0 0,0 1 0,1 0 0,0 1-1,-15 13 1,74-27 308,70-19-512,-38 9 0,-77 16 96,-1 0 0,0 0-1,1 0 1,-1-1 0,0 1 0,1 0-1,-1-1 1,0 1 0,0-1-1,1 0 1,-1 1 0,0-1 0,0 0-1,0 0 1,0 1 0,0-1-1,0 0 1,0 0 0,0 0-1,0 0 1,-1 0 0,1-1 0,0 1-1,-1 0 1,1 0 0,-1 0-1,1-1 1,-1 1 0,1 0 0,-1-1-1,0 1 1,0-2 0,0 1 0,0 1 0,-1 0 1,0-1-1,1 1 0,-1 0 1,0 0-1,0 0 0,1-1 1,-1 1-1,0 0 0,0 0 0,0 0 1,-1 0-1,1 0 0,0 1 1,0-1-1,0 0 0,-1 1 1,1-1-1,0 0 0,-1 1 1,1-1-1,0 1 0,-1 0 1,1 0-1,-1-1 0,1 1 0,0 0 1,-1 0-1,-1 0 0,-9 0 47,0 0-1,0 0 0,0 1 0,0 0 1,0 1-1,1 1 0,-1-1 0,-20 9 0,32-10-3,0-1-1,-1 0 1,1 0-1,0 0 0,-1 0 1,1 0-1,0 0 0,-1 0 1,1 0-1,0 1 1,0-1-1,-1 0 0,1 0 1,0 0-1,-1 1 1,1-1-1,0 0 0,0 0 1,0 1-1,-1-1 0,1 0 1,0 0-1,0 1 1,0-1-1,0 0 0,0 1 1,-1-1-1,1 0 1,0 1-1,0-1 0,0 0 1,0 1-1,0-1 0,0 0 1,0 1-1,12 2-113,19-5-616,11-8-2566,-21 2-7061</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19"/>
    </inkml:context>
    <inkml:brush xml:id="br0">
      <inkml:brushProperty name="width" value="0.025" units="cm"/>
      <inkml:brushProperty name="height" value="0.025" units="cm"/>
      <inkml:brushProperty name="color" value="#008C3A"/>
    </inkml:brush>
  </inkml:definitions>
  <inkml:trace contextRef="#ctx0" brushRef="#br0">44 102 9984,'-38'19'1763,"33"-17"133,22-7-834,-11 3-1047,70-20 1239,66-23-439,-139 43-801,31-12 188,-34 14-198,1 0 0,0-1 0,-1 1 0,1 0 0,0 0 0,-1-1 0,1 1 0,0-1 0,-1 1 0,1 0 0,0-1 0,-1 1 0,1-1 0,-1 1 0,1-1 0,-1 0 0,1 1-1,-1-1 1,0 1 0,1-1 0,-1 0 0,0 0 0,1 1 0,-1-1 0,0 0 0,0 1 0,0-1 0,0 0 0,1 0 0,-1 1 0,0-1 0,0 0 0,0 0 0,-1 1 0,1-1 0,0-1-1,-2 0 0,1 1 0,-1 0 0,0 0 0,1 0 0,-1 1 0,0-1 0,0 0 0,1 0-1,-1 1 1,0-1 0,0 1 0,0 0 0,0 0 0,0-1 0,0 1 0,0 1 0,-3-1-1,-37 4 86,38-3-78,-22 2 139,0 2 0,1 1 1,0 1-1,0 1 0,-41 19 1,65-26-136,0-1 1,0 1-1,0-1 0,1 1 1,-1-1-1,0 1 1,0-1-1,0 1 1,0 0-1,0-1 0,1 1 1,-1 0-1,0 0 1,1 0-1,-1-1 0,1 1 1,-1 0-1,1 0 1,-1 0-1,1 0 1,-1 0-1,1 0 0,0 0 1,0 0-1,-1 0 1,1 2-1,1-2 0,-1 0 1,1 0-1,0 0 0,-1-1 1,1 1-1,0 0 0,0 0 0,0 0 1,-1-1-1,1 1 0,0 0 1,0-1-1,0 1 0,0-1 0,0 1 1,0-1-1,0 0 0,0 1 1,0-1-1,1 0 0,-1 0 1,0 0-1,0 0 0,2 0 0,13 1-179,-1-1 0,1 0-1,-1-1 1,0-1 0,1-1-1,23-6 1,-2-3-462,51-24 1,-87 36 598,0 0 0,0-1 0,1 1 0,-1-1 0,0 1 0,0-1 0,0 1 0,0-1 0,0 0 0,0 0 0,0 1 0,0-1 1,0 0-1,0 0 0,0 0 0,0 0 0,-1 0 0,1 0 0,0 0 0,-1 0 0,1-1 0,-1 1 0,1 0 0,-1-2 0,0 2 7,-1 0 1,0 0-1,1 1 0,-1-1 0,0 0 0,0 1 1,0-1-1,0 0 0,0 1 0,0-1 1,0 1-1,0-1 0,0 1 0,0 0 0,0-1 1,0 1-1,0 0 0,0 0 0,0 0 1,0 0-1,0 0 0,0 0 0,0 0 0,-1 0 1,1 0-1,0 1 0,0-1 0,-2 1 1,-25 4 257,1 1 1,-1 2 0,1 1-1,0 1 1,1 1 0,-35 20-1,39-16 595,23-11-344,15-7-272,24-7-605,-1-3 0,0-1-1,45-23 1,-82 37 344,0-1 0,-1 0 0,1 0 0,-1 0-1,1 0 1,0 0 0,-1 0 0,0 0 0,1-1 0,-1 1-1,0 0 1,0-1 0,1 1 0,0-4 0,-2 5 34,0 0-1,0 0 1,0-1 0,0 1 0,0 0 0,0 0 0,0 0-1,0-1 1,0 1 0,0 0 0,0 0 0,0-1-1,0 1 1,-1 0 0,1 0 0,0 0 0,0 0 0,0-1-1,0 1 1,0 0 0,-1 0 0,1 0 0,0 0-1,0-1 1,0 1 0,-1 0 0,1 0 0,0 0-1,0 0 1,0 0 0,-1 0 0,1 0 0,0 0 0,0 0-1,-1 0 1,-18 0-167,14 1 179,-24 2 123,2 2 0,-1 0 0,0 2 1,1 1-1,-33 15 0,60-23-100,-1 0 0,1 1 0,-1-1 0,1 0 0,-1 0 1,0 0-1,1 0 0,-1 1 0,1-1 0,-1 0 0,1 0 0,-1 1 0,1-1 0,0 0 0,-1 1 0,1-1 0,-1 1 0,1-1 0,0 1 0,-1-1 0,1 1 1,0-1-1,-1 1 0,1-1 0,0 1 0,0-1 0,0 1 0,-1-1 0,1 1 0,0-1 0,0 1 0,0-1 0,0 1 0,0 0 0,0-1 0,0 1 0,1 0-8,1 0 0,-1 0 0,0 0 0,1 0 0,-1 0 0,0-1 0,1 1 0,-1-1 0,1 1 0,-1-1 0,1 1 0,2-1 0,5 2-86,1-1 0,-1-1-1,0 0 1,13-1 0,16-8-1848,-12 1-2244,-14 4-3027</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20"/>
    </inkml:context>
    <inkml:brush xml:id="br0">
      <inkml:brushProperty name="width" value="0.025" units="cm"/>
      <inkml:brushProperty name="height" value="0.025" units="cm"/>
      <inkml:brushProperty name="color" value="#008C3A"/>
    </inkml:brush>
  </inkml:definitions>
  <inkml:trace contextRef="#ctx0" brushRef="#br0">77 250 10368,'0'0'917,"7"-27"1387,-1 10-1765,0 0-1,-1-1 1,4-31 0,-2 23-365,-6 25-158,0-1-1,0 0 1,0 1-1,-1-1 1,1 0-1,-1 0 1,1 0-1,-1 0 1,1 1-1,-1-1 1,0 0-1,0 0 1,0 0-1,0 0 1,0 0-1,0 0 1,-1 1-1,1-1 1,-1 0-1,1 0 1,-1 0-1,0 1 1,1-1-1,-1 0 1,0 1-1,0-1 1,0 0-1,-1 1 1,-1-3-1,2 4-15,0 0 0,1 0 0,-1 0 0,0 0 0,0 0 0,1 0 0,-1 0 0,0 1 0,1-1 0,-1 0 0,0 0 0,0 1 0,1-1 0,-1 0 0,0 1 0,1-1 0,-1 1 0,1-1 0,-1 0 0,1 1 0,-1 0 0,1-1 0,-1 1 0,1-1 0,-1 1 0,1 0 0,0-1 0,-1 1 0,1 0 0,0-1 0,-1 2 1,-14 23-1,15-24 0,-9 16 0,1 0 0,0 0 0,-4 20 0,10-32 0,1 0 0,0 0 0,0 0 0,0 0 0,1 0 0,0 0 0,0 0 0,0 0 0,0 0 0,1 0 0,0 0 0,0 0 0,0 0 0,1-1 0,0 1 0,3 8 0,-4-13 0,-1 1 0,0-1 0,0 0 0,0 1 0,0-1 0,1 0 0,-1 1 0,0-1 0,0 0 0,1 0 0,-1 1 0,0-1 0,1 0 0,-1 0 0,0 0 0,0 1 0,1-1 0,-1 0 0,0 0 0,1 0 0,-1 0 0,0 0 0,1 0 0,-1 0 0,1 0 0,-1 0 0,0 0 0,1 0 0,-1 0 0,0 0 0,1 0 0,-1 0 0,0 0 0,1 0 0,-1 0 0,0 0 0,1 0 0,0-1 0,12-13 0,4-21 0,-11 19-38,0 1 1,-2-1 0,1 1-1,1-21 1,-5 27 15,0-1 0,-1 1 0,-1 0 0,0 0 1,0 0-1,0 0 0,-1 0 0,0 1 0,-5-11 0,5 19-118,-2 8 58,-7 24 51,-5 37 199,12-27-2,3-26-8,0-1 0,-6 22 0,21-77-28,-9 30-83,-1 0-1,-1 0 1,0 0-1,3-21 0,-6 30-46,2-63-163,-2 61 150,0-1 0,-1 1 0,1-1 0,-1 1 0,0 0 0,1 0 0,-2-1 0,1 1 0,0 0 0,-1 0 0,1 0 0,-1 0 0,0 0 0,0 0 0,0 1 0,-3-4 1,4 5 3,0 1 1,0-1 0,0 1 0,0 0-1,0-1 1,0 1 0,0 0 0,0 0-1,0 0 1,0-1 0,0 1 0,0 0 0,0 0-1,0 1 1,0-1 0,0 0 0,0 0-1,0 0 1,0 1 0,0-1 0,0 0-1,0 1 1,0-1 0,1 1 0,-1-1 0,0 1-1,0 0 1,0-1 0,1 1 0,-1 0-1,0-1 1,0 1 0,1 0 0,-2 1 0,-1 2-30,0 0 1,0 1 0,0-1-1,0 0 1,-2 9 0,0-2 46,2 1 0,0 0 0,0 0 0,1 0 0,0 0 0,1 22 1,1-28-7,0 0 1,1-1-1,-1 1 1,1-1-1,0 1 1,1-1-1,-1 1 1,1-1 0,0 0-1,1 0 1,-1 0-1,1 0 1,0 0-1,0 0 1,1-1-1,-1 1 1,5 3 0,-7-8-13,-1 1 1,0-1 0,1 1 0,-1-1 0,1 0 0,-1 0 0,1 1 0,-1-1 0,1 0 0,-1 0 0,1 1 0,-1-1-1,1 0 1,-1 0 0,1 0 0,-1 0 0,1 0 0,-1 0 0,1 0 0,-1 0 0,1 0 0,-1 0 0,1 0 0,0 0 0,-1 0-1,1 0 1,-1-1 0,1 1 0,-1 0 0,1 0 0,-1-1 0,0 1 0,1-1 0,12-18-619,-1-27-498,-10 30 759,-1 0 1,-1 0-1,0 0 0,-1 0 0,0 0 1,-5-18-1,6 34 364,0-1 0,0 1 0,0-1 0,0 1 0,0 0 0,0-1 0,0 1 0,0-1 0,-1 1 0,1-1 0,0 1 0,0-1 0,0 1 0,-1 0 0,1-1 0,0 1 0,-1-1 0,1 1 0,0 0 0,-1-1 0,1 1 0,0 0 0,-1 0 0,1-1 0,0 1 0,-1 0 0,1 0 0,-1-1 0,1 1 0,-1 0 0,1 0 0,-1 0 0,1 0 0,0 0 0,-1 0 0,1 0 0,-1 0 0,1 0-1,-1 0 1,1 0 0,-2 0 0,1 1 52,-1 0-1,0 1 0,1-1 0,-1 1 1,1-1-1,-1 1 0,1 0 0,0-1 0,0 1 1,-2 2-1,-20 48 1158,16-31-736,2-1-1,-3 24 1,7-39-458,0 0-1,1 0 1,0 0-1,0 0 1,0 0-1,0 0 1,1 1-1,0-1 1,0-1-1,0 1 1,1 0-1,0 0 1,0 0-1,5 8 1,-7-12-103,1-1 1,-1 0 0,0 1-1,1-1 1,-1 1-1,1-1 1,-1 0-1,1 1 1,-1-1 0,1 0-1,0 0 1,-1 1-1,1-1 1,-1 0-1,1 0 1,0 0 0,-1 0-1,1 0 1,-1 0-1,1 0 1,0 0-1,-1 0 1,1 0-1,-1 0 1,2 0 0,8-1-8295</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21"/>
    </inkml:context>
    <inkml:brush xml:id="br0">
      <inkml:brushProperty name="width" value="0.025" units="cm"/>
      <inkml:brushProperty name="height" value="0.025" units="cm"/>
      <inkml:brushProperty name="color" value="#008C3A"/>
    </inkml:brush>
  </inkml:definitions>
  <inkml:trace contextRef="#ctx0" brushRef="#br0">143 218 8448,'0'0'789,"8"28"2880,-11-60-3055,-13-60 0,14 83-817,0 0 0,-1-1 0,0 1 1,-1 0-1,0 1 0,0-1 1,-1 1-1,0 0 0,-1 0 0,-12-14 1,18 21 179,-1 0 1,0 0 0,0 0 0,0 1-1,1-1 1,-1 0 0,0 0 0,0 0-1,0 1 1,-1-1 0,1 1 0,0-1-1,0 0 1,0 1 0,0 0 0,-1-1-1,1 1 1,0 0 0,0 0 0,-1 0-1,1-1 1,0 1 0,0 1 0,-1-1-1,1 0 1,0 0 0,0 0 0,0 1-1,-1-1 1,1 0 0,0 1 0,0-1-1,0 1 1,0 0 0,0-1 0,0 1-1,0 0 1,0 0 0,0-1 0,0 1-1,0 0 1,0 0 0,0 0 0,1 0-1,-1 0 1,0 0 0,1 0 0,-1 1 0,1-1-1,-1 2 1,-3 5 166,2-1 0,-1 1-1,1 0 1,0-1 0,1 1 0,-1 12 0,1-7 234,1 0 1,1 0-1,0 1 1,3 14 0,-3-26-288,-1 1 0,0-1 0,1 0 0,0 1 0,-1-1 0,1 0 0,0 0 0,0 1 0,0-1 0,0 0 0,1 0 0,-1 0 0,1 0 0,-1-1 0,1 1 0,-1 0 0,1-1 0,0 1 0,0-1 0,0 1 0,0-1 0,0 0 0,0 0 0,0 0 0,1 0 0,-1 0 0,0 0 0,0-1 0,1 1 0,3-1 0,-5 0-83,0 0 0,-1 0-1,1 0 1,0-1 0,0 1-1,-1 0 1,1-1 0,0 1-1,-1-1 1,1 1 0,0-1-1,-1 1 1,1-1 0,-1 1-1,1-1 1,-1 1 0,1-1-1,-1 0 1,1 1 0,-1-1-1,0 0 1,1 0 0,-1 1-1,0-1 1,0 0 0,1 0 0,-1 1-1,0-1 1,0 0 0,0 0-1,0 1 1,0-1 0,0 0-1,-1-1 1,-2-35 238,2 30-228,-3-18-210,-1 0 0,-1 1 1,-14-36-1,24 75 11,-1-1 1,3 26 0,3 13 230,45 116 1571,-54-169-1610,0 0 0,0 0 0,0 0 0,0 0 0,0 0 0,0 0 0,0 0 0,0 0 1,0 0-1,0 0 0,0 0 0,0 0 0,0 0 0,0 0 0,0 0 0,0-1 0,0 1 0,0 0 0,0 0 0,0 0 0,0 0 0,0 0 0,0 0 0,1 0 0,-1 0 0,0 0 0,0 0 0,0 0 0,0 0 0,0 0 0,0 0 0,0 0 0,0 0 1,0 0-1,0 0 0,0 0 0,0 0 0,0 0 0,0 0 0,0 0 0,1 0 0,-1 0 0,0 0 0,0 0 0,0 0 0,1-12 278,-3-18-62,-2 3-175,-3 0 0,-10-30 0,13 45-177,-1-1-1,0 1 0,-1 1 0,-1-1 0,0 1 0,-14-18 0,5 17-32,15 12 152,1 0-1,0 0 0,0 0 1,-1 0-1,1 0 0,0 0 1,-1 1-1,1-1 0,0 0 0,-1 0 1,1 0-1,0 0 0,-1 0 1,1 0-1,0 1 0,0-1 0,-1 0 1,1 0-1,0 0 0,0 1 1,0-1-1,-1 0 0,1 0 1,0 1-1,0-1 0,0 0 0,-1 0 1,1 1-1,0-1 0,0 0 1,0 0-1,0 1 0,-1 2-21,1 0 0,-1 0-1,1 0 1,0 0 0,0 0 0,0 0-1,1 0 1,-1 0 0,2 4-1,2 7 118,0-1 0,1 0-1,1 0 1,0-1 0,1 0-1,0 0 1,1 0-1,0-1 1,1 0 0,0-1-1,0 0 1,19 15-1,-28-25-85,0 0 0,0 0 0,0 0 0,0 0 0,1 1-1,-1-1 1,0 0 0,0 0 0,0 0 0,0 0 0,1 0-1,-1 0 1,0 0 0,0 0 0,0 0 0,1 0 0,-1 1-1,0-1 1,0 0 0,1 0 0,-1 0 0,0 0 0,0 0-1,0-1 1,1 1 0,-1 0 0,0 0 0,0 0 0,0 0-1,1 0 1,-1 0 0,0 0 0,0 0 0,0 0-1,1 0 1,-1-1 0,0 1 0,0 0 0,0 0 0,1 0-1,2-12 170,-4-12 52,-1 16-224,0 1 0,-1-1 0,-1 1 0,1-1 0,-1 1 0,0 0 0,0 1 0,-1-1 0,0 1 0,-1 0 0,1 0 0,-1 0 0,0 1 0,0 0 0,-10-6 0,16 10 1,-1 0 0,0 1-1,1-1 1,-1 1-1,0 0 1,1-1-1,-1 1 1,0-1-1,1 1 1,-1 0-1,0 0 1,0-1 0,0 1-1,1 0 1,-1 0-1,0 0 1,0 0-1,1 0 1,-1 0-1,0 0 1,0 0 0,0 0-1,1 0 1,-1 1-1,0-1 1,0 0-1,1 1 1,-1-1-1,0 0 1,1 1 0,-1-1-1,0 0 1,1 1-1,-1-1 1,0 1-1,1 0 1,-1-1-1,1 1 1,-1-1-1,1 1 1,-1 0 0,1-1-1,0 1 1,-1 0-1,1 0 1,0-1-1,-1 1 1,1 0-1,0 0 1,0-1 0,0 1-1,0 0 1,0 0-1,0 0 1,0-1-1,0 1 1,0 1-1,0 4 14,0-1 0,1 1 0,-1 0-1,1-1 1,0 1 0,4 9-1,-1-3 115,2 1 0,0-1 0,0-1 0,1 1 0,0-1 0,1 0 0,1 0 0,11 10 0,-20-21-123,0 1-1,0-1 0,0 0 0,1 1 0,-1-1 0,0 0 1,0 0-1,1 1 0,-1-1 0,0 0 0,1 0 0,-1 0 1,0 1-1,1-1 0,-1 0 0,0 0 0,1 0 1,-1 0-1,0 0 0,1 0 0,-1 0 0,1 0 0,-1 0 1,0 0-1,1 0 0,-1 0 0,0 0 0,1 0 0,-1 0 1,0 0-1,1 0 0,-1 0 0,0 0 0,1-1 0,-1 1 1,0 0-1,1 0 0,-1 0 0,0-1 0,1 1 1,-1 0-1,0 0 0,0-1 0,1 1 0,-1 0 0,0-1 1,0 1-1,0 0 0,1-1 0,-1 1 0,0 0 0,0-1 1,0 1-1,0 0 0,0-1 0,0 1 0,0 0 0,0-1 1,0 1-1,0 0 0,0-1 0,0 1 0,0-1 1,0 1-1,0 0 0,0-1 0,0 1 0,0-1 0,-4-27 220,-14-26-478,14 37 83,-1 0 0,-1 1 1,-1 0-1,0 0 0,-1 1 0,0 0 0,-1 0 0,-14-17 0,23 32 167,0-1 0,0 1 0,-1-1 0,1 1 0,0 0 0,0-1 0,-1 1 0,1-1-1,0 1 1,-1 0 0,1-1 0,0 1 0,-1 0 0,1-1 0,-1 1 0,1 0 0,-1 0 0,1-1-1,0 1 1,-1 0 0,1 0 0,-1 0 0,1 0 0,-1 0 0,1 0 0,-1 0 0,1-1-1,-1 1 1,1 1 0,-1-1 0,1 0 0,-1 0 0,1 0 0,-1 0 0,0 19-157,15 31-44,-14-48 202,7 17 58,1 0 0,0-1 0,2 0 0,0 0 0,0-1 0,16 18-1,-25-34-292,1 1 381,0-2-3013</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22"/>
    </inkml:context>
    <inkml:brush xml:id="br0">
      <inkml:brushProperty name="width" value="0.025" units="cm"/>
      <inkml:brushProperty name="height" value="0.025" units="cm"/>
      <inkml:brushProperty name="color" value="#008C3A"/>
    </inkml:brush>
  </inkml:definitions>
  <inkml:trace contextRef="#ctx0" brushRef="#br0">241 151 8704,'0'0'4096,"-2"-2"-3712,-36-38 672,27 27-873,-1 0 0,-1 1 0,1 1 0,-2 0 0,-17-11 0,27 19-192,-31-13 467,35 16-450,-1 0 0,1 0 0,0 0 0,0-1 0,-1 1 0,1 0 1,0 0-1,0 0 0,-1 0 0,1 1 0,0-1 0,0 0 1,-1 0-1,1 0 0,0 0 0,0 0 0,-1 0 0,1 0 0,0 0 1,0 0-1,-1 1 0,1-1 0,0 0 0,0 0 0,0 0 0,-1 0 1,1 1-1,0-1 0,0 0 0,0 0 0,0 1 0,-1-1 0,1 0 1,0 0-1,0 1 0,0-1 0,0 0 0,0 1 0,6 21 144,1-6-82,2-1 1,0 0-1,0 0 1,1-1-1,1 0 1,0-1-1,1 0 1,0-1 0,1-1-1,1 0 1,0 0-1,27 15 1,-41-26-69,1 1 1,0-1-1,0 1 1,-1-1-1,1 0 1,0 1-1,0-1 1,0 0-1,0 1 1,0-1-1,-1 0 1,1 0-1,0 0 1,0 0-1,0 0 1,0 0-1,0 0 1,0 0-1,0 0 1,0 0-1,-1 0 1,1-1-1,0 1 1,0 0-1,0-1 1,0 1-1,-1-1 0,1 1 1,1-1-1,-2 0 7,1-1-1,0 1 0,0-1 0,-1 1 0,1-1 1,-1 1-1,1-1 0,-1 1 0,1-1 0,-1 1 0,0-1 1,0 0-1,0 1 0,0-4 0,-1-1 11,0 0-1,1 0 0,-2 0 1,1 1-1,-1-1 0,0 0 1,0 1-1,-4-8 0,-3 3-18,0 1 0,0-1 0,-1 1 0,0 1 0,-1 0 0,0 1 0,0 0 0,0 0 0,-1 1 0,0 1 0,0 0 0,-1 0 0,1 1 0,-16-2 0,28 6 0,0 0 0,0 0 0,0 0 0,0 0 0,0 0 0,0 0 0,0 0 0,-1 0 0,1 0 0,0 0 0,0 0 0,0 0 0,0 0 0,0 0 0,0 0 0,-1 0 0,1 0 0,0 0 0,0 0 0,0 0 0,0 0 0,0 0 0,0 0 0,0 0 0,0 0 0,-1 0 0,1 1 0,0-1 0,0 0 0,0 0 0,0 0 0,0 0 0,0 0 0,0 0 0,0 0 0,0 0 0,0 1 0,0-1 0,0 0 0,0 0 0,0 0 0,-1 0 0,1 0 0,0 0 0,0 0 0,0 1 0,0-1 0,0 0 0,0 0 0,0 0 0,1 0 0,-1 0 0,0 0 0,0 1 0,0-1 0,0 0 0,0 0 0,0 0 0,5 12 0,11 12 0,-6-14 0,0-1 0,0 1 0,1-2 0,1 1 0,-1-1 0,15 7 0,-9-5 0,-17-10 1,0 0-1,0 0 0,0 0 1,0 0-1,0 0 0,0 0 1,0 0-1,0 0 0,0 1 0,1-1 1,-1 0-1,0 0 0,0 0 1,0 0-1,0 0 0,0 0 1,0 0-1,0 0 0,0 0 1,0 0-1,0 0 0,1 0 0,-1 0 1,0 0-1,0 0 0,0 0 1,0 0-1,0 0 0,0 0 1,0 0-1,1 0 0,-1 0 0,0 0 1,0 0-1,0 0 0,0 0 1,0 0-1,0 0 0,0 0 1,0 0-1,1 0 0,-1 0 0,0 0 1,0 0-1,0 0 0,0 0 1,0-1-1,0 1 0,0 0 1,0 0-1,0 0 0,0 0 1,0 0-1,0 0 0,0 0 0,0 0 1,0 0-1,1-1 0,-1 1 1,0 0-1,0 0 0,0 0 1,0 0-1,0 0 0,0 0 0,-4-12 44,-9-10 20,3 10-142,-2 2-1,1 0 0,-1 0 0,-1 1 0,1 0 0,-2 1 0,1 1 0,-1 0 0,-24-8 0,38 15 77,-1-1 0,1 1-1,0 0 1,-1 0 0,1 0-1,0 0 1,0 0 0,-1-1-1,1 1 1,0 0 0,-1 0 0,1 0-1,0 0 1,-1 0 0,1 0-1,0 0 1,-1 0 0,1 0-1,-1 0 1,1 0 0,0 0-1,-1 0 1,1 1 0,0-1 0,0 0-1,-1 0 1,1 0 0,0 0-1,-1 1 1,1-1 0,0 0-1,0 0 1,-1 0 0,1 1 0,0-1-1,0 0 1,-1 1 0,1-1-1,0 0 1,0 0 0,0 1-1,0-1 1,3 19-17,15 16 52,-7-22 62,0-1-1,1-1 1,0 0 0,1 0 0,0-1 0,1-1 0,0 0-1,24 10 1,-66-56 182,-6 0-277,-63-50 0,76 69 0,21 19 0,0-1 0,0 0 0,0 0 0,0 0 0,0 0 0,0 0 0,0 0 0,0 0 0,0 0 0,0 1 0,0-1 0,0 0 0,0 0 0,0 0 0,0 0 0,0 0 0,0 0 0,0 0 0,0 0 0,0 0 0,0 0 0,0 0 0,0 1 0,-1-1 0,1 0-1,0 0 1,0 0 0,0 0 0,0 0 0,0 0 0,0 0 0,0 0 0,0 0 0,0 0 0,0 0 0,-1 0 0,1 0 0,0 0 0,0 0 0,0 0 0,0 0 0,0 0 0,0 0 0,0 0 0,0 0 0,-1 0 0,1 0 0,0 0 0,0 0 0,0 0 0,0 0 0,0 0-1,0 0 1,0 0 0,0 0 0,0-1 0,0 1 0,0 0 0,-1 0 0,1 0 0,0 0 0,0 0 0,0 0 0,0 0 0,0 0 0,0 0 0,0 0 0,0 0 0,0-1 0,2 14-3,7 12 30,-3-15 81,-1 0 0,1 0 0,0 0 0,1-1 0,0 0 0,1 0 0,0-1 0,0 0 1,1 0-1,0-1 0,0 0 0,1-1 0,0 0 0,15 7 0,-44-41-4289,9 16-6208</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23"/>
    </inkml:context>
    <inkml:brush xml:id="br0">
      <inkml:brushProperty name="width" value="0.025" units="cm"/>
      <inkml:brushProperty name="height" value="0.025" units="cm"/>
      <inkml:brushProperty name="color" value="#008C3A"/>
    </inkml:brush>
  </inkml:definitions>
  <inkml:trace contextRef="#ctx0" brushRef="#br0">246 211 12928,'0'0'1280,"-1"-2"-1024,-4-12-36,-1 0 0,0 1 0,-1 0 0,0 1 0,-1-1 1,-18-20-1,19 24-172,0 2 0,-1-1 0,0 1 0,0 1 0,-1-1 0,0 1 0,0 1 0,-1-1 0,1 2 0,-15-6 0,23 9-39,-1 1 1,1-1-1,-1 1 0,1 0 1,-1-1-1,1 1 0,-1 0 1,1 0-1,-1 0 0,1 0 1,-1 0-1,1 0 1,-1 0-1,1 0 0,0 1 1,-1-1-1,1 1 0,-1-1 1,-1 2-1,3-2 4,-1 1 1,0 0-1,1-1 0,-1 1 1,0 0-1,1 0 0,-1 0 1,1 0-1,0 0 0,-1 0 1,1 0-1,-1-1 0,1 1 0,0 0 1,0 0-1,0 0 0,0 0 1,0 1-1,0-1 0,0 2 1,0 1 30,1 0 1,0 0 0,0 0-1,0 0 1,1 0 0,-1 0-1,1 0 1,0-1 0,0 1-1,0 0 1,6 6-1,4 2 84,0-1 0,2 0 0,-1-1 0,1 0 0,1-1 0,0-1 0,0 0 0,24 9 0,-38-17-122,-1 0-1,1 1 1,0-1-1,0 0 0,0 0 1,-1 0-1,1 0 0,0 1 1,0-1-1,0 0 1,-1 0-1,1 0 0,0-1 1,0 1-1,-1 0 0,1 0 1,0 0-1,0-1 1,-1 1-1,1 0 0,0-1 1,0 1-1,-1 0 1,1-1-1,0 1 0,-1-1 1,1 1-1,0-2 0,0 0 17,0 1 0,0-1-1,0 0 1,0 0 0,-1 1-1,1-1 1,-1 0 0,0 0-1,1 0 1,-1 0 0,0-3-1,0-2 38,0 0 0,-1 0-1,0 0 1,0 0 0,-5-12-1,1 11-58,0 0 0,0 0 0,-1 1 0,0 0 0,0 0 0,-1 1 0,1 0 0,-2 0 0,1 0 0,-1 1 0,1 0 0,-1 1 0,-1 0 0,1 0 0,-1 0 0,1 1 0,-1 1 0,0-1 0,0 2 0,-16-3 0,24 4 0,1 0 0,0 0 0,-1 0 0,1 0 0,-1 0 0,1 0 0,-1 0 0,1 0 0,-1 0 0,1 0 0,-1 0 0,1 0 0,-1 0 0,1 0 0,-1 0 0,1 1 0,-1-1 0,1 0 0,0 0 0,-1 1 0,1-1 0,-1 0 0,1 0 0,0 1 0,-1-1 0,1 0 0,0 1 0,-1-1 0,1 1 0,0-1 0,0 0 0,-1 1 0,1-1 0,0 1 0,0-1 0,0 1 0,-1-1 0,1 1 0,0 0 0,10 19 0,24 16 0,-10-15 18,17 17 165,63 43 0,-115-93 38,0 0-1,-19-15 1,8 12-206,-1 0 0,-1 1 0,0 2 1,0 0-1,-1 2 0,-28-8 0,53 18-15,0 0 0,0 0 0,0 0 0,0 0 0,-1 0 0,1 0 0,0-1 0,0 1 0,0 0 0,0 0 0,-1 0 0,1 0 0,0 0 0,0 0 0,0 0 0,0 0 0,-1 0 0,1 0 0,0 0 0,0 0 0,0 0 0,0 0 0,-1 0 0,1 0 0,0 1 0,0-1 0,0 0 0,0 0 0,0 0 0,-1 0 0,1 0 0,0 0 0,0 0 0,0 0 0,0 1 0,0-1 0,0 0 0,-1 0 0,1 0 0,0 0 0,0 0 0,0 1 0,0-1 0,0 0 0,0 0 0,0 0 0,0 0 0,0 1 0,0-1 0,0 0 0,0 0 0,0 1 0,5 12 0,14 12 0,-5-13 37,1-1-1,0 0 0,1-1 0,0-1 1,0 0-1,1-2 0,0 1 0,1-2 1,19 5-1,-37-11-53,1 0-1,-1 0 1,0 1 0,1-1-1,-1 0 1,1 0 0,-1 0 0,1 0-1,-1 1 1,1-1 0,-1 0-1,0 0 1,1 0 0,-1 0-1,1 0 1,-1 0 0,1-1-1,-1 1 1,1 0 0,-1 0-1,1 0 1,-1 0 0,0 0-1,1-1 1,-1 1 0,1 0 0,-1 0-1,0-1 1,1 1 0,-1 0-1,0-1 1,1 1 0,-1 0-1,0-1 1,1 1 0,-1 0-1,0-1 1,0 1 0,1-1-1,-1 1 1,0-1 0,0 1 0,0 0-1,0-1 1,0 1 0,0-1-1,0 1 1,1-1 0,-1 1-1,0-1 1,-1 1 0,1-1-1,0 1 1,0-1 0,0 0-1,-9-26-3854,2 13-7136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2.993"/>
    </inkml:context>
    <inkml:brush xml:id="br0">
      <inkml:brushProperty name="width" value="0.1" units="cm"/>
      <inkml:brushProperty name="height" value="0.6" units="cm"/>
      <inkml:brushProperty name="color" value="#CC9900"/>
      <inkml:brushProperty name="inkEffects" value="pencil"/>
    </inkml:brush>
  </inkml:definitions>
  <inkml:trace contextRef="#ctx0" brushRef="#br0">0 92 12416,'0'0'0,"0"0"0,0 0 0,0 0 0,0 0 128,0 0 0,0 0 0,0 0 128,0 0 0,0 0-128,0 0 128,0 0-128,0 0 128,2-4-128,0-4 128,2-3-128,1-2 0,0 0-128,2 1 128,-1 1-128,1 2 128,-1 3-128,0 2 128,-1 3-128,-1 3 128,-1 3-128,-1 3 128,-1 2 0,-2 3 128,0 2-128,-2 3 128,0 1 0,1 0-1,-1 0-127,1 0 128,0-2-128,0-2 128,1-3-128,-1-4 128,1-2-128,0-5 0,2-2-128,0-6 128,1-4-128,1-3 0,2-2 0,0 0 0,0 0 0,0 4 0,-1 2 0,-1 3 0,0 3 0,-2 2 0,-1 2 0,-1 2 0,0 1 0,0 4 0,-2 4 0,1 3 128,-2 4-128,0 1 128,0 1 0,0-2 0,0-1-128,1-1 128,1-4-128,0-1 0,1-4 0,0-1 0,0-2-896,1 2 128,0 1-11519,0 0 7423</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7:56.424"/>
    </inkml:context>
    <inkml:brush xml:id="br0">
      <inkml:brushProperty name="width" value="0.025" units="cm"/>
      <inkml:brushProperty name="height" value="0.025" units="cm"/>
      <inkml:brushProperty name="color" value="#008C3A"/>
    </inkml:brush>
  </inkml:definitions>
  <inkml:trace contextRef="#ctx0" brushRef="#br0">265 60 8832,'-2'-1'138,"1"1"1,0-1 0,0 0-1,0 1 1,0-1 0,0 0-1,0 0 1,0 0 0,0 0-1,0 0 1,0 0 0,1 0-1,-1 0 1,0 0 0,1 0-1,-1-1 1,0 1 0,1 0-1,0 0 1,-1-1 0,1-1-1,-1 2-66,0 0 0,1 0-1,-1 0 1,0 0 0,1 0 0,-1 1-1,0-1 1,0 0 0,0 0 0,0 1-1,0-1 1,0 0 0,0 1-1,0-1 1,0 1 0,0-1 0,0 1-1,0 0 1,-2-1 0,-28-5 719,17 4-457,-66-10 658,71 11-875,0 0 1,0 1-1,0 1 0,0-1 1,0 2-1,-17 3 1,25-5-108,1 1 0,-1-1 0,1 0 1,-1 0-1,0 1 0,1-1 1,-1 1-1,1-1 0,-1 1 1,1-1-1,-1 0 0,1 1 1,-1 0-1,1-1 0,-1 1 1,1-1-1,0 1 0,-1 0 1,1-1-1,0 1 0,-1 0 1,1-1-1,0 1 0,0 0 0,0-1 1,0 1-1,0 0 0,0-1 1,0 1-1,0 0 0,0-1 1,0 1-1,0 0 0,0 0 1,0-1-1,1 1 0,-1 0 1,0-1-1,0 1 0,1-1 1,-1 1-1,0 0 0,1-1 0,-1 1 1,1-1-1,-1 1 0,1-1 1,-1 1-1,1-1 0,0 1 1,2 3 16,0-1 1,0 0-1,1 0 1,-1 0-1,0 0 1,1-1 0,4 3-1,38 13 186,1-1 1,60 12-1,-105-29-208,-1 1-1,0-1 0,0 1 1,0-1-1,0 0 1,0 0-1,1 1 0,-1-1 1,0 0-1,0 0 1,0 0-1,1 0 1,-1 0-1,0-1 0,0 1 1,0 0-1,1-1 1,-1 1-1,0 0 1,0-1-1,0 1 0,0-1 1,0 0-1,0 1 1,0-1-1,0 0 0,0 0 1,0 1-1,0-1 1,-1 0-1,1 0 1,0 0-1,-1 0 0,2-1 1,-2 0 0,0 0 1,0 0 0,0 0-1,0 0 1,0 1-1,0-1 1,-1 0-1,1 0 1,0 0 0,-1 0-1,0 1 1,1-1-1,-1 0 1,0 0-1,0 1 1,0-1 0,0 1-1,0-1 1,0 1-1,-1-1 1,0 0-1,-4-3-5,0 0 0,0 1 0,0-1 0,-1 2 0,1-1 0,-1 1 0,0 0 0,0 0 0,0 1 0,0 0 0,0 0 0,-10-1 0,2 1 0,-1 0 0,-1 1 0,1 1 0,-27 3 0,42-3 4,0 0-1,0 0 0,-1 0 0,1 0 1,0 1-1,0-1 0,-1 0 1,1 1-1,0-1 0,0 1 0,0 0 1,0-1-1,0 1 0,0 0 0,0 0 1,0-1-1,-2 3 0,6 4 46,12-2-7,15-1-9,20 3 68,52 0-1,-97-9-100,-12-3 0,-11-3 0,-9 5 0,0 1 0,0 1 0,0 2 0,0 0 0,-42 9 0,68-10 0,-1 0 0,0 1 0,0-1 0,1 1 0,-1-1 0,0 1 0,1 0 0,-1 0 0,0 0 0,1 0 0,-1 0 0,-2 2 0,4 5 0,14-1 0,29 6 74,-28-8-9,0 0 1,1-1-1,0 0 0,0-1 1,0-1-1,0-1 0,0 0 0,24-2 1,-39 1-62,-1 0 0,1 0 0,0 0 0,-1 0-1,1 0 1,0 0 0,-1 0 0,1 0 0,0-1 0,-1 1 0,1 0 0,-1 0 0,1-1 0,-1 1 0,1 0 0,0-1 0,-1 1 0,1 0 0,-1-1 0,0 1 0,1-1 0,-1 1 0,1-1-1,-1 1 1,0-1 0,1 1 0,-1-1 0,0 0 0,1 1 0,-1-1 0,0 1 0,0-1 0,0 0 0,0 1 0,1-1 0,-1 1 0,0-1 0,0 0 0,0 1 0,0-1 0,0 0 0,-1 1-1,1-1 1,0 0 0,0 1 0,0-1 0,0 1 0,-1-1 0,0 0 0,0-1 7,0 0 0,0 0 0,0 1 0,0-1 0,-1 0 0,1 1 0,-1 0 0,1-1 0,-1 1 0,1 0 0,-1 0 0,0-1 0,0 1 0,-3-1 0,-12-1-11,-1 0 0,1 1 0,-1 1 0,0 0 0,1 2 0,-1 0 0,-25 5 0,44-6 1,-1 0 0,0 0 0,0 0 1,0 0-1,0 0 0,0 1 0,0-1 0,0 0 0,0 0 0,0 0 0,0 0 0,0 0 0,0 0 0,0 0 0,0 0 0,0 1 0,0-1 0,0 0 0,0 0 0,0 0 0,0 0 0,0 0 0,0 0 0,0 0 0,0 0 0,0 1 0,0-1 0,0 0 0,0 0 0,-1 0 0,1 0 0,0 0 0,0 0 0,0 0 0,0 0 0,0 0 0,0 0 0,0 0 0,0 0 0,0 1 0,0-1 0,-1 0 0,1 0 0,0 0 0,0 0 0,0 0 1,0 0-1,0 0 0,0 0 0,0 0 0,0 0 0,-1 0 0,1 0 0,0 0 0,0 0 0,0 0 0,0 0 0,0 0 0,0 0 0,0 0 0,0 0 0,-1 0 0,1-1 0,0 1 0,0 0 0,0 0 0,0 0 0,0 0 0,11 3 158,17 2 102,5-3-419,-18-1 376,-1 1 0,23 4 0,-31-5-873,0 1 0,0 1 0,-1-1 0,1 1 0,7 4 0,-6-2-10481</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9:27.554"/>
    </inkml:context>
    <inkml:brush xml:id="br0">
      <inkml:brushProperty name="width" value="0.025" units="cm"/>
      <inkml:brushProperty name="height" value="0.025" units="cm"/>
      <inkml:brushProperty name="color" value="#FFC114"/>
    </inkml:brush>
  </inkml:definitions>
  <inkml:trace contextRef="#ctx0" brushRef="#br0">0 510 10624,'0'0'7551,"2"-2"-7188,72-115 1947,-43 66-1886,1 1 1,41-46 0,-52 71-252,22-31 1,-37 46-129,0 0 0,0-1 0,-1 1-1,0-1 1,-1 0 0,5-20 0,-7 18-45,-1 8 0,-1 7 0,-9 52 0,12 291 1035,1-18-22,-4-307-802,1 0 0,5 33 0,-5-43-54,-3 7 250,4-34-324,0 5-83,0-1 0,0 1 0,-1-1 0,-1-18 0,0-12 0,23-286 0,-31 83-570,7 223 479,-9-29-683,-1 4-1247,11 46 1893,0 2 0,4 31 0,14 302 14,-16-250 100,-1-75 14,1 39 0,-1-1 0,-2 1 0,-3 0 0,-15 79 0,17-120 5,-6 32-58,7-36 31,1 0 0,0 0-1,0 0 1,-1 0 0,1 0-1,1 0 1,-1 0 0,0 0-1,0 0 1,1 0 0,-1 0-1,1 0 1,0-1 0,-1 1-1,3 3 1,-3-5-13,0 0 0,1 0 0,-1 0 1,0 0-1,0 0 0,1 0 0,-1 1 0,0-1 0,1 0 1,-1-1-1,0 1 0,1 0 0,-1 0 0,0 0 0,0 0 1,1 0-1,-1 0 0,0 0 0,1 0 0,-1 0 0,0-1 1,0 1-1,1 0 0,-1 0 0,0 0 0,0 0 0,0-1 0,1 1 1,-1 0-1,0 0 0,0-1 0,0 1 0,1 0 0,-1 0 1,0-1-1,0 1 0,0 0 0,0-1 0,0 1 0,0 0 1,0 0-1,0-1 0,0 1 0,0 0 0,0-1 0,0 1 0,0 0 1,0-1-1,0 1 0,0-1 0,5-20-4496,-5 19 3181,2-7-8122</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9:29.218"/>
    </inkml:context>
    <inkml:brush xml:id="br0">
      <inkml:brushProperty name="width" value="0.025" units="cm"/>
      <inkml:brushProperty name="height" value="0.025" units="cm"/>
      <inkml:brushProperty name="color" value="#FFC114"/>
    </inkml:brush>
  </inkml:definitions>
  <inkml:trace contextRef="#ctx0" brushRef="#br0">0 386 13312,'3'-1'68,"0"0"1,0-1 0,0 1 0,0-1 0,-1 0-1,1 0 1,0 0 0,-1 0 0,0-1 0,1 1 0,-1-1-1,2-3 1,24-40 1560,-7 9-846,65-71 225,19-28 309,-98 127-1161,-13 20 104,-14 21 92,-47 54-415,-86 149-1,143-219 63,9-15 10,1-3 13,5-10 49,10-18 62,1 7-40,100-137 454,-85 126-422,-18 21-55,-1 0 0,-1-1-1,0 0 1,-1 0 0,0-1-1,-1-1 1,11-25 0,-36 67 48,0-1 1,-36 44 0,4-8-113,-11 25-6,-54 67 0,151-219-106,-18 32-35,12-19-639,-9 19-2715,-7 10-7982</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9:31.996"/>
    </inkml:context>
    <inkml:brush xml:id="br0">
      <inkml:brushProperty name="width" value="0.025" units="cm"/>
      <inkml:brushProperty name="height" value="0.025" units="cm"/>
      <inkml:brushProperty name="color" value="#FFC114"/>
    </inkml:brush>
  </inkml:definitions>
  <inkml:trace contextRef="#ctx0" brushRef="#br0">53 102 9728,'0'0'1408,"24"9"1024,-26-13-2344,1 1 1,0 0 0,-1-1 0,0 1 0,0 0-1,0 0 1,0 0 0,-1 0 0,1 1 0,-1-1-1,0 0 1,1 1 0,-6-4 0,4 4-18,0-1 0,1 0 1,-1-1-1,1 1 0,0-1 0,0 1 1,-4-7-1,15 20 252,0-1 0,1 0 0,0-1 0,0 0 0,1 0 0,12 7 0,-68-52 957,27 20-1036,31 28-189,-5-4 18,0 1 0,1-2 0,0 1 0,1-1 0,0-1 1,9 6-1,-46-44 161,4 11-282,17 16 21,1 1 0,0-1 1,0-1-1,0 1 1,1-1-1,-6-8 1,19 26-28,0 0 1,1-1-1,1 0 0,19 16 1,0 1 65,-48-46 121,-1-2-1118,6 8-2600,8 7-6591</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9:33.501"/>
    </inkml:context>
    <inkml:brush xml:id="br0">
      <inkml:brushProperty name="width" value="0.025" units="cm"/>
      <inkml:brushProperty name="height" value="0.025" units="cm"/>
      <inkml:brushProperty name="color" value="#FFC114"/>
    </inkml:brush>
  </inkml:definitions>
  <inkml:trace contextRef="#ctx0" brushRef="#br0">34 26 12416,'0'0'2432,"30"11"-1152,7-3-319,-24-6-166,-21-7 670,-25-14-1021,30 16-388,-1 1 0,1-1-1,-1 1 1,0 0 0,0 0 0,0 0 0,0 0 0,-1 1 0,-6-2-1,37 8 265,48 15 0,-145-31 192,56 7-512,-26-3 0,79 11 235,10 0-3798</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39:35.054"/>
    </inkml:context>
    <inkml:brush xml:id="br0">
      <inkml:brushProperty name="width" value="0.025" units="cm"/>
      <inkml:brushProperty name="height" value="0.025" units="cm"/>
      <inkml:brushProperty name="color" value="#FFC114"/>
    </inkml:brush>
  </inkml:definitions>
  <inkml:trace contextRef="#ctx0" brushRef="#br0">43 19 13056,'2'-11'587,"-6"7"491,-4 0-567,23 9 385,-1-1-1,22 11 1,-23-4-505,-22-10 14,-26-13-70,25 7-279,-1 1-1,1 0 0,-1 1 1,-14-4-1,77 43-55,-44-32 173,3 1-430,-10-5 197,-1-1 0,0 1 1,0 0-1,0 0 0,0 0 0,1 0 1,-1 0-1,0 0 0,0 0 0,0 0 1,0-1-1,1 1 0,-1 0 0,0 0 1,0 0-1,0 0 0,0-1 0,0 1 1,0 0-1,0 0 0,1 0 0,-1-1 1,0 1-1,0 0 0,0 0 0,0 0 1,0 0-1,0-1 0,0 1 0,0 0 1,0 0-1,0-1 0,0 1 0,0 0 1,0 0-1,0 0 0,0 0 0,-1-1 1,1 1-1,0 0 0,0 0 0,0 0 1,0-1-1,0 1 0,0 0 0,0 0 1,-1 0-1,1 0 0,0-1 1,-3-7-10949</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42:49.849"/>
    </inkml:context>
    <inkml:brush xml:id="br0">
      <inkml:brushProperty name="width" value="0.025" units="cm"/>
      <inkml:brushProperty name="height" value="0.025" units="cm"/>
    </inkml:brush>
  </inkml:definitions>
  <inkml:trace contextRef="#ctx0" brushRef="#br0">282 360 6528,'0'0'1920</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43:59.464"/>
    </inkml:context>
    <inkml:brush xml:id="br0">
      <inkml:brushProperty name="width" value="0.05" units="cm"/>
      <inkml:brushProperty name="height" value="0.05" units="cm"/>
    </inkml:brush>
  </inkml:definitions>
  <inkml:trace contextRef="#ctx0" brushRef="#br0">4 4311 7296,'0'0'1045,"6"-1"-554,-2-1-404,2 1 195,0 0 1,0-1-1,0 0 0,0 0 0,0-1 0,0 1 1,-1-1-1,1 0 0,-1-1 0,0 1 1,0-1-1,0 0 0,-1-1 0,1 1 0,-1-1 1,5-7 874,-18-52 229,-16-116 159,15 127-1277,2-1-1,0-57 0,6 75-139,-1-1 0,-1 1 0,-17-62 0,12 38-32,4 0 0,2 0 0,2-1 0,4 1 0,20-119 0,-3 15 96,19-56 5,0-2-32,0-119-114,-12 141 17,-9-2 1,-10-262-1,-4 68-24,4 70 19,-16 231-5,1-52 311,20 121-269,-13 26-97,1-1 1,0 0-1,0 0 0,-1 0 1,1 1-1,-1-1 0,1 0 1,-1 0-1,1 0 0,-1 0 1,1 0-1,-1 0 1,0 0-1,0 0 0,1 0 1,-1 0-1,0 0 0,0 0 1,0 0-1,0 0 0,0 0 1,0 0-1,-1 0 1,1 0-1,0 0 0,0 0 1,-1 0-1,1 0 0,-1 0 1,1 0-1,-1 0 0,1 0 1,-1 0-1,0 0 1,1 0-1,-1 1 0,0-1 1,0 0-1,-1 0 0,-5-16 42,6 14-40,1 0 1,-1 0 0,0 0-1,0 0 1,-1 1-1,1-1 1,0 0-1,-1 1 1,0-1 0,0 1-1,0-1 1,0 1-1,0 0 1,-3-3-1,-8-84 123,13 69-101,-16-64 74,16 78-101,5 11 0</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44:58.562"/>
    </inkml:context>
    <inkml:brush xml:id="br0">
      <inkml:brushProperty name="width" value="0.1" units="cm"/>
      <inkml:brushProperty name="height" value="0.6" units="cm"/>
      <inkml:brushProperty name="color" value="#FFC114"/>
      <inkml:brushProperty name="inkEffects" value="pencil"/>
    </inkml:brush>
  </inkml:definitions>
  <inkml:trace contextRef="#ctx0" brushRef="#br0">594 4206 7552,'0'0'0,"-3"12"0,-4 1 0,-5-9 0,-3-12 128,-2-12 0,-1-12 128,-1-10 128,1-6 128,1-2-128,3 3 128,3 6-256,5 7 0,6 9-128,6 12 128,3 12-128,4 16 128,3 14-128,0 12 0,-1 10 0,-1 8 0,-3 6 0,-3 3 128,-1 2 0,-1 0 0,-2-1-128,0-2 128,0-3-128,1-5 128,0-8-128,-1-14 128,-1-15-128,-2-17 128,-3-21-128,-2-20 0,-3-23-128,-2-20 128,-2-18-128,1-11 0,0-7 0,3 3 0,1 11 0,2 13 0,2 17 0,0 18 0,-1 16 0,1 18 0,1 19 0,2 21 0,3 22 0,2 18 0,-1 17 0,0 12 0,-3 7 0,-4 4 0,-3-2 0,-3-7 0,-1-12 0,-1-14 0,-1-18 0,0-20 0,-2-24 0,-1-23 0,-1-24 0,0-17 0,2-13 0,2-3 0,1 2 0,3 9 0,3 11 0,0 12 0,1 12-128,0 15 128,-2 14-128,-2 19 128,-3 18-128,-1 17 128,-1 15 0,-1 13 0,1 11 0,0 8 0,-2 5 0,-1 1 0,-2-5 0,-1-9 0,-1-11 0,1-16 0,1-16 0,2-22 128,4-25-128,3-27 0,4-27 0,4-21 0,6-18 0,4-9 0,4 0 0,1 5 0,2 14 0,0 17 0,1 22 0,-2 22 0,-2 21 0,-1 20 0,-3 16 0,-2 15 0,-2 13 0,-4 11 0,-2 9 0,-3 7 128,-3 5-128,0 1 128,-2-2-128,1-7 128,-1-13-128,1-13 128,-1-18-128,0-22 128,0-28-128,-1-28 0,2-28 0,2-21 0,3-19 0,5-9 0,7-1-128,4 6 0,2 14-128,1 16 128,-2 18-128,0 21 128,-3 21-128,-2 20 128,-3 22 0,-4 17 0,-4 16 0,-6 12 128,-2 10 0,-4 5 0,-2 4 0,-1-1 0,-2-5 0,1-8 0,0-13 0,2-13 0,1-16 0,2-20 0,2-26 0,2-27 0,2-27 0,4-23 0,3-20-128,5-13 128,4-7-256,5 2 128,3 9 0,2 14 128,1 20-128,0 24 128,0 28 0,-1 28 0,0 26 0,-1 25 0,-2 22 0,-3 17 0,-3 14 0,-4 14 0,-7 13 0,-4 1 128,-4-9 0,0-16 128,1-20-128,0-23 128,1-21-128,2-26 128,2-29-128,2-32 0,4-34-128,4-38 0,3-40-128,6-36 128,3-29-384,4-18 128,3-6-256,1 5 128,0 13-128,-1 24 128,-3 28 0,-3 35 0,-5 36 128,-6 34 128,-3 29 0,-5 28 0,-3 30 128,-4 27 0,-4 27 0,-7 29 0,-5 29 0,-4 23 0,-5 13 128,-1 5 0,-3-3 0,-1-10 128,1-15 128,4-22 0,4-27 0,7-28 0,5-30-128,4-30 0,3-31-128,5-28 128,3-29-128,4-32 0,4-35-128,4-32 0,5-28-128,3-21 128,1-13-128,0 0 0,-1 9 0,-2 21 0,-1 34 0,-3 38 128,-4 41 0,-3 36 0,-3 32 0,-3 29 0,-1 29 0,-3 25 0,-1 26 0,-3 26 0,-4 33 0,-4 26 0,-4 23 0,-5 15 0,-4 5 0,-3-6 128,0-14 0,0-23 128,3-32 0,5-33 0,6-33-128,4-33 128,2-33-128,3-33 0,2-31-128,3-36 128,2-40-128,3-38 0,4-33 0,5-23 0,4-14 0,4-2 0,3 10 0,0 20 0,-1 27-128,-2 36 128,-3 37-128,-4 43 128,-3 43-128,-6 48 128,-4 49-128,-6 46 128,-3 43 0,-3 32 0,-2 26 0,-2 14 0,-2 7 0,-3-4 0,-4-13 0,-5-19 0,-5-25 128,-1-29 0,1-31 0,4-34 0,6-35 0,5-34 0,5-33 0,5-30 0,4-28-128,4-31 128,5-36-128,4-30 0,8-25 0,7-13 0,5-2 0,3 12 0,0 23 0,-2 33 0,-6 39 0,-5 39 0,-5 37-128,-4 36 128,-2 32-128,-3 29 128,-1 27 0,-1 27 0,0 32 0,0 27 0,0 24 0,-1 15 0,-1 6 0,-3-4 0,-1-12 0,-3-22 128,-2-28 0,1-31 0,-1-33 0,2-33 0,2-33 0,2-33 0,2-33-128,3-28 128,0-26-128,3-32 0,3-35 0,4-32 0,5-26-128,5-13 128,5-2-128,3 10 0,1 20 0,0 26 0,1 32 0,0 36 128,-1 40-128,-2 37 128,-4 35-128,-3 32 128,-4 28-128,-3 32 128,-2 34 0,-2 32 0,-4 28 0,-2 21 0,-1 11 0,-4 0 0,-3-7 0,-4-16 0,-5-23 0,-1-30 128,0-32 0,1-35 0,2-34-128,2-35 128,0-32-128,2-32 128,2-32-128,3-36 0,5-44 0,7-34 0,8-24-128,8-7 128,5 7-128,2 23 128,-1 34-128,-4 39 128,-3 41-128,-5 39 0,-5 35 0,-2 32 128,-3 31 0,-3 34 0,-2 40 0,-2 37 0,-1 34 0,-2 26 0,-1 14 0,-3 5 0,-3-4 0,-2-14 128,-5-19 0,-2-27 128,-2-33-128,1-39 128,2-40-128,3-41 128,2-40-128,2-42 0,3-45-128,2-39 128,6-35-128,4-22 0,6-12 0,4 1 0,4 8 0,2 18 0,1 27 0,0 31 0,-3 34 0,-3 35 0,-3 33 0,-3 35 0,-3 35 0,-2 38 0,-2 43 0,0 41 0,-2 34 0,-1 23 0,-2 10 0,-1-5 0,-3-14 0,-1-25 0,-1-34 0,-2-37 0,2-38 0,-1-41 128,-2-41-128,1-44 128,0-48-128,1-45 0,3-41 0,3-32 0,6-26 0,6-11 0,5 2-128,5 18 128,2 31-128,4 40 128,5 49-128,1 51 128,1 56-128,-3 51 128,-4 46-128,-5 39 128,-7 33 0,-6 24 0,-3 17 0,-4 9 0,-2 4-128,-5-3 128,-8-9 0,-6-17 0,-6-21 0,-2-28 0,2-33 0,2-37 0,4-39 0,3-42 0,5-43 0,5-48 0,5-54 0,8-44 0,10-35-128,11-19 0,10-6 0,8 11 0,6 23 0,1 36 0,-2 43 0,-3 48 0,-7 51 0,-6 51 0,-6 49 0,-5 48 128,-7 43 0,-6 35 0,-7 28 0,-5 18 0,-4 10 0,-4 2 0,-5-8 0,-3-18 0,-4-29 0,-1-34 0,1-36 0,1-40 0,4-44 0,4-50 0,7-55 0,6-51 0,11-46-128,9-37 128,10-27-128,8-11 0,8 3-128,6 19 128,3 30-128,-1 43 128,-4 52-128,-9 52 128,-9 55 0,-9 47 128,-7 40-128,-6 33 128,-5 27 0,-2 21 0,-3 13 0,-2 10 0,0 7 0,-2-2 0,-1-7 0,-3-16 0,-3-21 0,-1-30 0,-2-34 0,1-38 128,3-42-128,4-46 128,4-51-128,3-47 0,4-43 0,5-27 0,6-13 0,4 9 0,2 25 0,1 38 0,0 47-128,0 51 128,0 49 0,-1 48 0,0 47 0,-3 37 0,-4 29 0,-7 16 0,-8 10 0,-6-3 0,-6-10 0,-4-16 0,-1-19 0,0-24 128,1-27 0,3-29 0,2-32 0,2-31 0,4-33-128,2-39 128,4-46-128,6-39 0,10-32 0,9-18 0,12-1 0,7 17 0,6 32 0,-1 39 0,-3 45 0,-7 44 0,-8 41 0,-8 34 0,-6 29-128,-6 26 128,-7 26-128,-5 18 128,-9 8-128,-4-2 128,-2-14 0,-1-19 0,1-21 0,0-22 0,2-19 0,1-25 0,-1-28 0,2-31 128,4-32-128,7-35 128,8-38-128,10-26 128,11-15-128,7 0 128,5 15-128,0 25 0,-4 33 0,-8 32 0,-9 31 0,-7 28 0,-9 29 0,-7 25 0,-9 24 0,-7 20 0,-8 17 0,-7 13 0,-5 9 0,-8 7 0,-6 7 0,-4-3 0,-2-15 0,5-19 0,5-23 0,6-26 0,4-31 0,4-29 0,4-31-128,6-29 0,5-27-128,8-26 0,8-27 0,6-15 128,9-2-128,5 13 128,7 27-128,3 32 0,0 37 0,0 37 128,-5 36-128,-4 36 128,-4 34 128,-6 35 0,-8 40 0,-10 28 0,-6 20 0,-4 7 0,-2-3 0,1-13 128,0-21 0,1-26 0,4-32 0,4-36 0,5-35-128,5-39 128,4-38-128,4-45 0,5-50 0,7-43 0,11-32-128,12-17 0,9-2-256,4 19 0,1 33-128,-8 46 128,-12 53 0,-14 60 128,-17 61 128,-15 59 0,-16 50 0,-14 41 128,-11 30 0,-9 19 128,-3 8 0,-2-1 128,-4-8 128,-4-15 128,-5-20-128,-2-30 0,3-38-128,4-47 0,5-56-128,9-56 0,11-61-128,16-53 0,17-50-128,18-35 128,15-22-384,13-5 0,8 9-512,5 24 0,4 38 128,-1 48 0,-5 57 512,-6 61 128,-7 62 128,-8 59 0,-7 54 0,-8 45 0,-7 37 0,-10 24 128,-8 10 0,-9-2 128,-5-12 128,-6-22 0,-5-29 128,0-37 0,1-40-128,0-48 0,-5-56-128,-3-57 0,1-59-128,4-57 0,7-52-128,9-44 0,11-35 0,9-20 0,10-4-128,8 15 0,8 34-128,6 48 0,1 57 0,-3 66 0,-7 69 128,-9 68 0,-7 62 128,-5 51 0,-4 38 0,-2 23 0,-2 10 0,-1-5 128,-1-13 128,-4-22 128,-3-25 0,-2-30 128,1-35-128,1-37 0,3-38-256,3-40 128,1-44-256,2-48 128,1-54-128,4-50 0,7-41-128,7-25 128,9-8-128,5 15 128,4 34-128,1 52 128,0 64-128,-3 71 128,-3 71 0,-2 62 0,-4 53 0,-2 39 0,-4 26 0,-2 14 128,-2 1 0,-1-10 0,1-19 128,-1-29 0,-1-33 128,0-36 0,1-35-128,-1-41 0,0-42 0,-1-51 0,3-58-128,3-55 128,5-53-256,5-44 128,8-39-128,9-20 0,13-8 0,13 10 0,12 24 0,8 37 0,5 48-128,-3 56 128,-8 61-128,-11 61 128,-9 62-128,-11 57 128,-11 53 0,-10 45 0,-9 85 0,-9 41 0,-5 14 0,-1-4 0,-2-18 0,-3-26 0,-1-36 128,-1-40 0,1-43 128,6-46-128,6-49 128,2-52-128,6-58 0,7-59-128,6-59 128,3-58-128,6-48 0,5-42-128,3-26 128,2-12-128,2 11 128,-2 30-128,-1 46 0,1 56 0,-3 64 0,-5 70 0,-7 73 0,-10 71 0,-11 64 128,-6 56-128,-6 44 128,-2 32 0,-2 19 0,1 9 0,1-3 0,1-12 0,-1-21 0,1-29 128,0-39 0,2-43 0,1-52 128,2-55-128,3-58 128,2-60-256,2-60 128,5-61-128,6-52 0,7-44 0,10-28 0,9-18-128,9 6 128,9 22-128,5 38 0,1 51 0,-2 59 0,-9 62 0,-9 63 0,-9 61 0,-13 56 0,-13 48 0,-11 43 128,-6 37 0,-6 33 0,-2 28 0,-2 20 0,1 10 0,-1 2 0,0-7 0,1-15 0,0-21 128,1-29 0,3-33 0,3-38 128,4-42-128,1-48 128,3-53-128,1-57 128,-1-59-128,2-57 0,5-55-128,6-48 128,8-40-128,8-28 0,8-19 0,8 1 0,6 15 0,2 34 0,-1 43-128,-4 54 128,-5 57-128,-7 60 128,-9 63-128,-9 59 128,-7 58-128,-8 52 128,-5 48 0,-3 39 0,0 35 0,2 23 0,0 15 0,2 2 0,1-3 0,-3-17 128,-2-24 0,-1-36 0,1-43 0,1-43 128,2-43 0,1-48-1,0-56-127,0-55 128,-2-56-256,0-51 128,1-48-128,2-40 0,4-32 0,5-19 0,6-7 0,6 10 0,5 26 0,3 39 0,0 48 0,0 54 0,-4 57-128,-3 59 128,-5 60 0,-2 58 0,-3 55-128,-1 47 128,-1 41 0,0 30 0,-1 19 0,-1 7 0,-2-1 0,-2-12 0,-3-23 0,-3-33 0,-1-41 0,-1-43 128,0-40 0,-1-47 0,-4-49-128,-2-50 128,0-52-128,0-48 128,2-47-128,3-41 128,4-35-128,5-28 0,4-19 0,6-8 0,7 2 0,5 13 0,6 22 0,4 33 0,5 41 0,1 47 0,0 50-128,-2 57 128,-4 59-128,-5 62 128,-5 59-128,-7 54 128,-5 44-128,-6 36 128,-4 26-128,-3 15 128,-1 7 0,-1-1 0,-2-11 0,-2-18 0,0-26 0,-1-33 0,0-39 0,1-41 128,2-40-128,1-46 128,-1-51-128,-1-54 128,-5-54-128,-2-54 128,1-52-128,3-46 128,10-39-128,11-22 0,9-9 0,11 9 0,7 23-128,7 34 128,3 43-128,1 46 0,-6 49-128,-6 49 128,-7 53 0,-7 55 0,-8 55 0,-5 57 1,-4 57-1,-3 50 128,-1 44 0,-1 35 0,1 29 0,1 15 0,3 2 0,1-15 0,2-30 0,-1-44 0,-3-55 0,-4-56 128,-2-54-128,-5-59 127,-8-62-127,-8-63 128,-4-62-128,-1-58 128,2-54-128,6-49 0,7-41 0,11-33 0,13-26 0,13-11 0,13 3-128,9 20 128,6 35-128,2 46 1,0 52-129,-5 54 128,-5 53-128,-10 57 128,-9 55 0,-8 58 0,-6 58 0,-5 54 128,-3 48-128,-4 41 128,-4 35 0,-3 28 0,-2 22 0,0 10 0,0 4 0,2-8 0,0-15 128,0-27 0,0-36 0,2-43 128,0-43-128,2-43 128,0-38-128,0-40 127,0-41-127,0-47 0,-1-49 0,-2-50 0,0-48-128,1-45 128,2-41-128,2-32 0,6-24 0,4-8 0,8 8 0,6 26 0,4 40-128,0 50 128,1 56-128,-3 63 128,-1 66-128,-3 66 128,-3 62-128,-4 60 128,-2 56 0,-3 49 0,1 45 0,-1 36 0,1 27 0,-1 10 0,-2-4 0,-2-18 0,-3-26 0,-4-37 128,-3-43-128,-3-48 128,-1-48-128,-1-52 128,-3-52-128,-1-57 128,-2-60-128,0-57 128,1-54-128,2-44 0,5-36 0,7-23 0,7-13 0,8-1 0,6 9 0,8 20 0,7 26 0,5 28 0,3 29 0,0 29 0,-3 29-128,-6 27 128,-6 27-128,-7 25 128,-6 23-128,-7 27 0,-5 31 0,-3 42 128,0 51 0,-1 52 0,2 51 0,3 40 0,2 28 0,3 11 0,0-6 0,2-19 0,-1-32 0,-3-40 0,-1-47 0,-4-47 128,-2-46-128,-2-47 128,-1-46-128,-2-49 128,-2-51-128,0-46 128,0-43-128,3-37 128,4-36-128,6-24 0,9-16-128,8-2 128,10 6-128,7 19 0,6 29 0,3 38 0,2 42-127,-3 45 127,-7 45 0,-7 50 0,-6 51 0,-7 50 128,-9 49-128,-7 43 128,-4 41-128,-2 34 128,-2 31 0,-1 23 0,0 21 0,-1 13 0,-2 7 0,-2-5 0,0-14 0,1-22 128,1-30 0,2-35 128,1-40-128,3-39 127,2-38-127,2-33 128,0-29-128,0-29 0,-1-30 0,-2-39 0,-4-44-128,-1-46 128,-1-44-128,1-39 0,1-37 0,5-24 0,6-16-128,7 0 128,7 13-128,6 27 0,4 38 0,0 46 0,-2 47 0,-3 49 0,-6 46 0,-5 45 1,-3 44-1,-4 40 128,-1 41-128,-3 39 128,1 36 0,-2 36 0,1 33 0,0 24 0,0 16 0,0 3 0,0-8 0,0-19 0,-2-25 0,0-34 0,-2-39 0,0-39 0,0-42 0,-3-45 128,-4-50-128,-4-53 128,-3-55-128,-2-51 127,-2-48-127,1-42 0,4-36 0,6-27 0,8-17 0,9-5 0,8 7-127,7 21 127,3 35-128,1 44 0,0 47 0,-1 48 0,1 47 0,0 45 128,-1 45-128,-3 44 128,-5 41 0,-4 41 0,-5 39 0,-2 39 0,-3 40 0,0 36 0,-2 32 128,1 23 0,-2 12 0,-1-5 0,-2-19 0,-4-31 0,-2-42-1,-4-45 1,-4-49 0,-1-45 0,-1-41 0,1-44 0,2-47-128,1-49 128,1-50-128,2-48 128,3-48-128,3-42 0,3-39 0,5-34 0,9-31-128,10-15 0,10-1-128,8 19 128,6 35-128,6 48 129,4 56-1,2 57 0,-1 58 0,-7 54 0,-9 50 0,-8 50 0,-7 46 128,-6 44 0,-8 42 0,-6 38 0,-5 36 0,-2 27 128,-1 18-128,-2 13 128,-3 5 0,-1-8 0,-4-19 0,-1-32 127,-3-42 1,0-45 0,2-47-128,4-52 128,1-55-128,1-57 0,-2-58-128,-3-58 128,-1-55-128,-1-51 128,3-45-128,8-33 0,12-21 0,12 1 0,12 16 0,10 35 0,6 46-128,1 53 128,-4 57-128,-4 57 128,-5 60 0,-6 57 0,-4 57 0,-5 51 0,-4 47 0,-4 37 0,-4 29 0,-2 18 0,-2 8 0,-3-1 0,-1-6 0,-3-16 128,-1-23-128,-2-33 128,0-40 0,-1-48 0,0-52-128,-1-57 128,0-61-128,0-60 128,-1-58-128,1-55 0,1-50 0,4-42 0,5-33-128,10-13 128,12 4-128,10 29 128,10 47-128,5 58 0,2 64 0,-1 70 0,-4 71 0,-7 72 0,-9 67 0,-7 62 128,-7 51 0,-6 43 0,-6 32 0,-7 23 0,-4 18 0,-4 8 0,-4-2 0,-3-18 128,-4-33-128,-2-41 128,-1-45 0,0-46 0,2-46 0,2-45 0,2-48 0,1-47 0,4-47-128,2-47 128,2-43-128,5-42 128,4-37-128,6-31 0,5-24 0,8-13 0,9-1 0,8 13 0,8 27-128,7 39 128,4 47-128,-1 54 128,-5 61 0,-4 60 0,-5 59 0,-9 54 0,-11 52 0,-8 43 0,-4 39 0,1 25 0,0 14 0,0 5 0,-2-4 0,-4-13 128,-5-23 0,-3-30 0,-1-38 0,-1-40 0,1-41 0,0-43 0,2-50-128,-2-52 128,-2-53-128,0-52 128,4-52-128,3-47 0,4-43 0,5-32 0,5-24 0,7 0 0,7 20-128,5 38 128,5 54-128,2 63 128,3 67-128,-2 70 128,-2 71-128,-4 65 128,-6 55 0,-4 45 0,-5 35 0,-5 26 0,-4 19 0,-3 8 0,-3 2 0,-2-6 0,-2-11 0,-4-20 0,-3-26 0,-2-33 128,0-39-128,-1-49 128,-1-55-128,-1-60 128,-4-60-128,-2-59 128,-2-55-128,5-50 0,7-41 0,10-30 0,9-22 0,11-3 0,11 14 0,8 29 0,7 42 0,1 48 0,0 49 0,-5 52 0,-6 52 0,-5 50 0,-4 47 0,-4 45 0,-4 41 0,-1 40 0,-1 38 0,-3 29 0,-5 23 0,-5 12 0,-5 2 0,-4-13 128,-2-26-128,0-35 128,-1-41 0,1-46 0,1-48-128,-3-52 128,-2-58-128,-4-58 128,-3-56-128,2-54 0,4-50 0,7-43 0,10-34 0,11-15 0,9 3 0,7 19 0,3 35-128,2 44 128,-4 50-128,-3 52 128,-4 57 0,-5 58 0,-4 64 0,-2 60 0,-3 57 0,-3 50 0,-1 40 0,-4 29 0,-2 17 0,-4 3 0,-3-9 0,-3-22 0,-4-32 0,-1-39 128,0-44-128,-2-49 128,-1-54-128,0-57 0,0-57 0,2-58 0,0-55 0,3-46 0,4-40-128,7-22 128,7-8-128,8 12 128,6 26-128,6 38 128,6 47-128,1 52 128,-1 56-128,-2 60 128,-5 63 0,-3 60 0,-4 55 0,-4 47 0,-3 38 0,-5 25 0,-7 13 0,-9-2 0,-11-17 0,-7-27 128,-6-38-128,-1-41 128,3-41-128,1-47 128,3-49-128,2-53 0,1-55 0,3-53 0,4-48 0,4-39 0,4-33-128,5-17 128,7-6-128,8 11 128,10 26-128,7 35 128,3 40-128,0 42 128,0 44-128,-5 40 128,-4 36-128,-8 32 128,-5 30 0,-5 29 0,-4 29 0,-5 20 0,-4 13 0,-5-2 0,-2-15 0,-1-21 0,-1-24 0,2-24 0,-1-24 0,3-26 0,4-28 0,4-29 0,5-26 0,6-23 0,4-19-128,6-18 128,7-18-128,6-7 0,2 1 0,1 16 0,-3 24 0,-4 28 0,-5 30 0,-4 28 128,-3 28 0,-5 27 0,-3 26 0,-4 20 0,-2 18 0,-4 13 0,-2 12 0,-3 13 0,-4 17 0,-3 11 0,-4 6 0,-3-1 0,-1-6 0,-1-14 0,2-25 0,1-24 0,3-26 0,4-25 0,2-25 0,3-27 0,1-26-128,3-24 128,2-21-128,2-15 0,2-9-128,4 0 128,1 6-128,2 12 0,1 16 0,-1 22 128,1 27 1,-1 29-1,1 33 128,-2 38 0,-2 42 0,-3 40 0,-3 35 0,-5 28 0,-3 20 0,-6 10 128,-5 1-1,-5-7 1,-4-16 0,0-22 0,1-30 0,2-33 0,3-34 0,5-33 0,3-32-128,3-33 128,1-36-128,2-33 0,-1-33 0,2-32 0,1-32 0,4-20 0,5-7-128,4 12 128,3 26 0,5 35 0,6 37-128,4 39 128,4 34 0,1 32 0,0 24 0,-2 21 0,-3 14 0,-6 15 0,-6 15 0,-5 10 0,-6 6 0,-5-4 128,-3-14-128,-5-17 128,-2-20-128,-1-19 128,-1-17-128,2-15 0,1-15 0,2-16 0,2-19 0,2-18 0,3-18-128,4-15 128,5-9-128,3-1 128,3 6 0,4 14 0,3 21 0,2 23 0,1 26 0,-2 21 0,-2 20 0,-2 15 0,-4 9 0,-3 6 0,-3 5 0,-1 3 128,-2 4-128,-2 2 128,-2-1 0,-2-4 0,-2-10-128,-2-12 128,0-15-128,-4-21 128,-5-27-128,-3-27 0,-3-27-128,-2-22 128,2-18-128,1-12 0,2-6 0,4 2 0,1 8 0,4 13 0,2 15 0,1 17 0,1 14 0,0 17 128,-1 16-128,-1 17 128,0 15 0,-1 16 0,0 14 0,0 13 0,-1 12 0,0 9 0,-3 7 0,-1 0 0,-2-5 0,-2-9 0,0-14 0,-1-21 0,-3-25 0,-2-28 0,-2-27 0,0-24 0,1-20-128,3-13 128,6-4-128,6 4 128,6 11 0,6 17 0,5 23 0,5 24 0,4 25 0,3 21 0,-1 20 0,-3 14 0,-6 9 0,-4 6 128,-6 1-128,-5-3 128,-5-5-128,-5-6 128,-3-10-128,0-12 128,-1-12-128,-2-17 0,-2-20 0,-3-22 0,-2-20 0,0-15 0,3-11 0,3-2 0,5 4 0,5 15 0,7 24 0,5 27 0,4 27 0,3 26 0,0 20 0,-2 15 0,-5 7 0,-4 1 0,-5-7 0,-3-11 128,-3-13-128,-2-15 128,-2-14-128,-1-16 128,-6-15-128,-4-17 0,-4-17 0,-1-15 0,2-14 0,4-8 0,4-4 0,6 3 0,5 8 0,5 12 0,4 17 0,4 21 0,2 21 0,2 20 0,-1 17 0,-1 13 0,1 10 0,-3 6 128,0 3-128,-3-2 128,-1-6-128,-2-10 128,0-11-128,-1-13 128,0-15-128,-4-17 0,-5-20 0,-5-18 0,-4-14 0,-3-12 0,1-9 0,1-6 0,4 2 0,4 6 0,5 10 0,3 14 0,4 21 0,1 20 0,4 22 0,0 18 0,3 16 0,-3 13 0,-3 8 0,-5 4 128,-4-1-128,-3-5 128,-2-9-128,1-10 128,2-12-128,0-11 128,2-11-128,-1-13 0,-1-17 0,-3-18 0,-2-18 0,-1-14 0,1-9 0,3-4 0,2 5-128,4 8 128,3 12 0,2 16 0,4 23 0,3 22 0,2 23 0,1 19 0,-2 15 0,0 9 0,-5 3 0,-4-3 0,-4-7 0,-3-11 0,-2-12 0,1-13 0,0-13 0,0-14 0,0-14 0,0-16 0,0-17-128,0-16 128,1-15-128,1-7 0,1-3 0,3 4 0,2 9 0,1 12 128,2 15-128,0 19 128,2 19 0,-1 20 0,-1 19 0,-1 16 0,-1 11 0,0 5 128,0 0-128,-1-6 128,-1-7-128,-2-10 128,0-10-128,0-12 128,0-12-128,0-15 0,-1-16 0,-1-20 0,0-18 0,1-16 0,1-8-128,1-2 128,2 3-128,1 9 128,1 10-128,0 17 128,0 18-128,-1 19 128,1 20 0,1 18 0,1 15 0,3 14 0,-1 9 0,0 6 0,-4 3 0,-2-1 0,-4-7 0,-1-7 128,-2-12-128,1-12 128,0-11-128,0-17 0,-2-22 0,-3-22 0,-2-24 0,-3-19 0,0-17 0,1-7 0,2-1 0,4 8 0,3 12 0,3 15 0,3 16 0,1 16 0,-2 13 0,-2 14 0,-2 12 0,0 10 0,0 10 0,1 6 0,1 7 0,1 5 0,1 5 0,1 3 0,0-1 0,0-3 0,-1-4 0,1-6 0,0-7 0,0-10 0,0-12 0,0-14 0,-2-21-128,-2-16 128,0-13-128,0-7 128,1 0-128,1 5 128,1 8-128,3 10 128,1 9-128,2 9 128,1 9 0,-2 12 0,-1 15 0,-2 16 0,0 15 0,0 12 0,1 6 0,0 3 0,1-4 0,0-5 0,1-11 0,0-10 0,0-10 0,-3-15 0,-5-14 0,-7-17 0,-6-15-128,-6-13 128,-4-12-128,-1-7 128,0-1-128,3 2 0,5 8 1,4 9-1,5 10 0,3 11 128,1 9-128,-2 11 128,-5 12 0,-4 10 0,-4 12 0,0 9 0,1 9 0,1 3 0,3 0 0,3-2 128,3-7-128,2-8 128,3-10-128,0-16 0,-3-20 0,-3-21 0,-4-20 0,-4-18 0,-2-14 0,-3-10 0,0-5-128,0 0 128,0 4-128,1 8 128,2 10 0,2 13 0,3 14 0,1 13 0,-1 15 0,-2 16 0,-2 16 0,-3 12 0,1 12 0,0 6 0,1 6 0,1 3 128,-1 2-128,2 0 128,1-3-128,3-4 128,4-7-128,4-9 127,2-9-127,2-12 128,-1-17-128,-2-13 0,1-11 0,1-9 0,1-7 0,2-2 0,1 2 0,2 5 0,2 9 0,0 10 0,-1 13 0,-1 12 0,-3 15 0,-2 14 0,-1 13 0,-1 9 0,1 6 0,0 4 0,2-2 0,1-5 128,1-7-128,2-9 128,2-9-128,1-8 0,0-6 0,-4-11 0,-7-14 0,-8-15 0,-4-17-128,-5-17 128,0-16-128,2-12 0,3-5 1,3 3-1,5 7 0,3 11 0,3 11 0,3 14 128,2 13-128,0 13 128,-2 13-128,-3 13 128,-2 15 0,-4 14 0,-1 14 0,-1 10 0,1 5 0,0 3 0,-1-3 0,-1-3 128,1-7-128,0-7 128,3-8-128,1-12 128,3-9-128,2-16 128,1-21-128,0-19 0,0-18 0,1-12 0,0-6 0,1 1 0,1 8 0,2 9 0,0 13 0,1 16 0,-2 17 0,-2 17 0,-3 19 0,-3 14 0,-4 16 0,-1 10 128,-2 8-128,-1 4 128,-1 0-1,0-3 1,0-6 0,0-6 128,3-6-128,3-5 0,3-10 0,3-12 0,1-19-128,3-23 128,5-27-128,5-25 0,4-22 0,2-17 0,3-12 0,1-3 0,0 5 0,1 13 0,0 17 0,-1 24 0,-4 29 0,-3 27 0,-2 26 0,0 23 0,-1 20 0,0 19 0,-4 16 0,-3 17 128,-5 18-128,-2 12 128,-3 3-128,0-9 128,1-21 0,2-26 0,2-26-128,2-26 128,1-27-128,0-26 128,0-25-128,0-23 0,0-17 0,1-13 0,4-8 0,3 0 0,4 6 0,2 10 0,0 15 0,-2 14 0,-2 14 0,-1 12 0,-2 9 0,-3 10 0,-3 7 0,-2 12 0,-4 16 0,-1 15 0,-3 15 0,0 14 0,-1 10 0,0 7 0,1 4 0,-1-3 0,1-6 0,0-10 0,2-12 0,2-15 0,-2-16 0,0-20 0,-1-25 0,1-25 0,2-26-128,4-23 128,7-21-128,5-14 128,7-10-128,5 1 0,2 8-128,1 16 128,0 18 0,0 24 0,-2 27 0,0 30 0,-2 30 0,-3 30 128,-2 26 0,-5 28 0,-7 26 0,-6 18 0,-10 9 0,-6-6 0,-3-18 0,0-22 128,3-27 0,3-23 0,4-24 0,2-23 0,1-25-128,1-26 128,2-26-128,2-26 128,3-26-128,4-28 0,6-33 0,6-27 0,5-20 0,6-7 0,10 3 0,6 19 0,5 30 0,2 38 0,2 44 0,-4 43 0,-6 44 0,-8 41 0,-8 43 0,-8 34 0,-6 31 0,-7 23 0,-5 16 0,-3 6 0,-4-2 0,-1-9 0,-2-19 0,2-24 128,2-30-128,3-31 128,4-30-128,4-32 128,6-33-128,4-34 128,4-35-128,6-42 128,5-48-128,7-41 0,8-32 0,6-19 0,5-5-128,3 9 128,0 20-128,-2 30 0,-6 37 0,-8 36 0,-8 38-128,-9 33 128,-7 29 0,-7 23 0,-8 19 0,-9 19 0,-9 17 0,-10 18 128,-11 18-128,-8 16 128,-4 14 0,-5 14 0,-1 14 0,1 3 0,7-10 0,10-16 0,10-20 0,9-20 0,11-18 0,8-20 0,7-21 0,6-22 128,5-22-128,5-21 128,6-19-128,4-15 128,3-13-128,6-13 128,7-14-128,4-3 128,1 8-128,-3 16 0,-7 20 0,-6 20 0,-5 20 0,-6 16 0,-3 14 0,-3 15 0,0 13 0,-1 17 0,1 22 0,-1 22 128,0 23-128,0 18 128,-2 13-128,0 10 128,1 6-128,1-4 0,0-15 0,1-25 128,0-29-128,2-34 128,1-33-128,4-32 128,7-30-128,8-27 0,12-28 0,8-18 0,8-7 0,2 8 0,0 21 0,-4 26 0,-3 28 0,-6 25 0,-6 21 0,-5 17 0,-3 14 0,-5 12 0,-3 14 0,-4 13 0,-3 18 0,-2 13 0,-4 11 0,-3 8 0,-2 2 0,-3 0 0,-2-8 0,-2-10 0,0-15 0,0-20 0,4-25 0,3-27 0,7-27 0,5-22 0,4-21 0,4-12 0,2-9 0,1 0 0,2 6 0,0 9 0,-3 13-128,-2 15 128,-5 11-128,-4 12 128,-3 10-128,-4 9 128,-2 9 0,-1 11 0,1 12 0,-1 11 0,2 13 0,-1 10 0,-2 7 0,-1 3 0,1-2 0,0-5 0,1-11 0,-1-15 0,1-18 0,0-19 0,0-21 0,0-18 0,0-13-128,0-8 128,-1-1-128,0 3 128,-2 7 0,-2 12 0,0 11-128,-2 13 128,-1 15 0,1 13 0,-2 16 0,1 13 0,0 11 0,0 9 0,3 7 0,1 1 0,1-1 0,1-4 0,2-8 0,4-10 0,2-12 0,2-13 0,0-15 0,1-15 0,0-14 0,1-13 0,1-11 0,1-9 0,2-6 0,1-1 0,1 3 0,1 9 0,2 13 0,2 17 0,1 21 0,-2 21 0,-5 23 0,-5 17 0,-5 15 0,-3 8 0,-1 5 0,-3-1 0,-2-5 0,-1-9 0,-1-11 0,-2-15 128,1-20-128,1-20 128,2-18-128,2-16 128,3-15-128,1-12 0,3-11 0,1-7 0,1-4 0,-1-1 0,1 3 0,2 7 0,1 10 0,3 12 0,1 18 0,2 20 0,0 22 0,0 22 0,0 21 0,-1 17 128,-3 13-128,0 6 128,0 4-128,1-2 128,1-5-128,1-10 128,-1-14-128,1-14 128,1-17-128,0-19 128,1-20-128,0-22 0,-1-22 0,-1-20 0,1-19 0,1-10 0,1-6 0,1 5 0,1 12 0,0 20 0,0 24 0,1 25 0,-2 25 0,-2 21 0,-3 19 0,-2 13 0,-3 10 0,-2 3 0,-2 0 0,0-5 0,-1-6 0,0-8 0,1-9 0,1-8 128,-1-9-128,0-11 0,-2-14 0,2-14 0,2-17 0,2-16 0,2-16 0,1-10 0,1-5 0,-1-1 0,0 6 0,-2 9 0,-3 14 0,-2 16 0,-2 18 0,-1 20 0,-1 21 0,-1 18 0,-3 15 0,-2 11 0,-2 7 0,-1 2 0,-1-2 0,-2-5 0,-1-12 0,0-12 0,0-16 0,-2-16 0,1-19 0,-1-17 0,2-18 0,0-14 0,3-11 0,0-6 0,0-3 0,1 4 0,0 6 0,0 12 0,1 14 0,2 15 0,2 19 0,2 15 0,1 13 0,-1 9 0,-1 4 0,0 0 0,1-4 0,2-6 0,0-9 0,1-11 0,-1-12 0,0-14 0,-2-10 0,-2-11 0,-1-10 0,0-9 0,1-9 0,0-3 0,2 0-128,1 4 128,1 7 0,-2 11 0,1 10 0,-1 13 0,0 11 0,0 11 0,1 10 0,-1 7 0,2 5 0,-1 4 0,1 3 0,2 3 0,2 4 0,2 4 0,3 5 0,0 3 0,1 0 0,-1-2 0,-2-6 0,-2-10 0,-1-14 0,-3-16 0,-1-15 0,-2-15 0,-2-12 0,-1-8 0,-1-7 0,-1-3 0,-1 1 0,-1 1 0,0 3 0,0 5 0,1 3 0,-1 7 0,-1 6 0,0 6 0,-2 9 0,1 9 0,0 9 0,1 9 0,0 9 0,-1 5 0,0 4 0,-1 2 0,-1-1 0,-2-3 0,0-5 0,0-6 0,1-9 0,-1-9 0,2-12 0,0-9 0,2-7 0,0-5 0,1-2 0,0 0 0,-1 4 0,-1 5 0,-1 4 0,0 6 0,-1 6 0,-1 4 0,0 4 0,0 4 0,0 6 0,0 7 0,0 7 0,1 8 0,0 6 0,2 7 0,1 4 0,1 4 0,4 0 0,3-3 0,1-5 0,3-8 0,0-8 0,3-9 0,2-11 0,1-11 0,1-14 0,1-12 0,0-12 0,1-9 0,3-8 0,2-5 0,1 1 0,-2 3 0,-3 8 0,-3 8 0,-4 11 0,-3 12 0,-3 11 0,-2 14 0,-3 16 0,-1 14 0,-4 14 0,-4 11 0,-4 8 0,-3 7 0,-4 4 0,-3 4 0,-4 4 0,-2 4 0,0 3 0,0 3 0,1 2 0,1 0 0,0-3 0,1-6 0,1-9 0,1-10 0,1-14 0,1-13 0,2-15 0,2-13 0,2-17 0,1-15 0,0-13 0,2-11 0,2-9 0,2-7 0,3-6 0,3 0 0,2 2 0,2 8 0,0 11 0,0 15 0,-3 19 0,0 20 0,-1 19 0,1 21 0,-1 16 0,0 14 0,-2 11 0,-2 8 0,-4 8 0,-2 4 0,-3 3 0,0 6 0,-2 10 0,-2 8 0,-2 3 0,-2-6 0,-1-12 0,0-17 0,1-20 0,1-18 0,2-18 0,2-15 0,1-13 0,0-13 0,-1-11 0,-2-12 0,0-11 0,0-11 0,0-6 0,3-7 0,2-6 0,3-3 0,4-2-128,1 0 128,1-2-128,3 1 128,2 1-128,1 1 128,2 5-128,1 8 128,2 7-128,0 9 128,1 11 0,0 12 0,1 15 0,-1 18 0,-1 16 0,-2 18 0,-1 15 0,-4 12 0,-4 11 0,-5 7 0,-4 5 0,-4-2 128,-2-4-128,-1-10 128,-1-12-128,1-15 128,1-16-128,1-16 128,2-20-128,-1-19 0,3-18 0,1-17 0,3-17 0,1-15 0,3-15-128,3-11 128,3-8-128,3 0 0,3 3-128,1 9 128,0 14-128,-2 15 128,0 17 0,-4 16 0,-3 18-128,-4 17 0,-4 15-511,-5 11-1,-2 6-128,-3 1 0,-1 0-8320,1-7 5248</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45:03.128"/>
    </inkml:context>
    <inkml:brush xml:id="br0">
      <inkml:brushProperty name="width" value="0.1" units="cm"/>
      <inkml:brushProperty name="height" value="0.6" units="cm"/>
      <inkml:brushProperty name="color" value="#FFC114"/>
      <inkml:brushProperty name="inkEffects" value="pencil"/>
    </inkml:brush>
  </inkml:definitions>
  <inkml:trace contextRef="#ctx0" brushRef="#br0">1521 965 8704,'0'0'0,"0"0"0,0 0 0,0 0 0,0 0 0,0 0 0,0 0 0,0 0 0,0 0 128,0 0 128,0 0 128,0 0 0,0 0 128,0 0-128,0 0 0,0 0-128,0 0 128,0 0-128,0 0 0,0 0 0,0 0 0,0 0 0,0 0 0,5-8-128,5-9 128,4-8-128,4-5 128,1-3-128,-1 0 128,-2 2-128,-2 3 0,-4 5 0,-2 2 0,-4 2-128,-2 0 128,-1-2-128,-1-2 128,0-2-128,-1-2 128,0 1-128,-2 0 128,1 2-128,0 4 128,-1 3-128,0 4 0,-1 3 0,-1 2 0,0 1 0,-2 1 128,0-1-128,-2-1 0,-1-1 0,-1-4 0,-2-3 0,0-1 0,-1-2 0,1 0 128,1 2-128,2 2 128,1 1-128,1 1 0,1 1 0,1 0 0,1 2 0,-1 1 0,0 0 0,1 1 0,-1 0 0,0 1 0,0 0 0,0 0 0,0 0 0,0 2 128,0 0-128,-1-1 128,0 2-128,0 0 128,-1 0-128,-1 1 0,0-1 0,1 1 0,-2-1 0,1 1 0,0-1 0,1-1 0,-1-1 0,2 0 0,0-1 0,1 0 0,0 1 0,1 0 0,-1 1 0,0 0 0,-1 1 0,1 1 0,-2 0 0,0-1 0,-1 1 0,0-1 0,0 1 0,-1 1 0,0 1 0,-1-1 127,-3 1-127,0-1 0,-2-1 0,-1 0 0,0 0 0,0 0 0,-1 0 0,1 1 0,-1-1 0,0 2 0,1-1 0,1 0 0,1 2 0,1-1 0,1 2 0,0 1 0,0 2 0,-1 0 0,-1 3 0,-3 1 128,-3 0-128,-1 2 128,-1 0-128,-2-1 128,-1 0-128,-1-1 128,-1-1-128,-1 0 128,-1 0-128,0 1 128,-2 1-128,0 1 128,0 2-128,1 1 128,3 0-128,2 0 128,3-1-128,2-2 128,3-1-128,1 0 0,0 2 0,1 1 0,0 3 0,0 0 0,2 1 0,1-2 0,0 0 0,2-2 0,0-1 0,0-1 128,1 0-128,1-1 0,0 0 0,2-1 0,0 1 0,1 1 0,0 0 0,0 0 0,-2 1 0,0 2 128,0 1-128,0 1 0,0 1 0,0 2 0,1-1 0,0-1 0,-2 0 0,-1-2 0,-1-1 0,0-1 0,0 0 0,1 1 0,1 1 0,1 1 0,3 1 0,1 1 0,2 1 0,1 0 0,1 1 0,0-1 0,1-1 0,-1-2 0,1-1 0,2-3 128,2 0-128,3 1 128,2 1-128,2 1 128,-1 2-128,1 0 0,-3 0 0,-1 0 0,-1-3 0,-2-2 0,0-1 0,2-1 128,0 0-128,2 1 128,2 2-128,2 2 0,1 0 0,1 0 0,3-1 0,0-1 0,3-2 0,0-1 0,2-1 0,1-1 128,0-2-128,2-2 0,2-2 0,4 0 0,3-3 0,2-2 0,0-1 0,-3-1 0,-4-2 0,-4 0 0,-4-2 0,-2-1 0,-2-1 0,-2 0 0,-1 0 0,0 1 0,0 2 0,-1 1 0,-1 1 0,-2 2 0,0 0 0,-1 0 0,-2 0 0,0 0 0,-1 1 0,-2 0 0,0 0 0,-1 0 0,0-1 0,1 1 0,-1 0 0,0 0 0,0 2 0,0-1 0,1 0 0,0-1 0,2-2 0,-1 0 0,1-1 0,-2 2 0,0 0 0,-3 1 0,0 1 0,-1 1 0,0 1 0,-1 1 0,-1-1 0,0 0 0,0-2 0,-1 1 0,0-1 0,-1 1 0,1 0 0,0 0 0,0 2 0,0-1 0,-1 1 0,0-1 128,-1 0-128,0 0 128,0 0-128,-2 0 128,0 1-128,-1 1 0,1 2 0,-1 1 128,0 0-128,1 2 128,1-1-128,1 1 128,-1-1-128,-1 1 128,-2 0-128,-1 1 128,-4-1-128,-1 1 128,-1 1-128,-2 0 128,-1 1-128,0 1 128,1-1-128,1 1 128,1-2-128,-1 0 128,-2-1-128,0 0 128,-3-1-128,-1 0 0,0 0 0,-2-1 128,-2-1-128,0 1 0,0-2 0,0-1 0,0-3 0,1-2 0,1-2 0,1-2 0,1-3 0,2-2 0,2-2 0,1-4 128,1-4-128,2-4 0,2-5 0,2-5 0,3-4 0,3-3 0,3 0 0,3 2 0,3 4 0,3 5 0,4 3 0,4 4 0,2 2 0,3 2 0,2 1 0,2 2 0,2 1 0,4 2 0,0 2 0,-1 2 0,-1 2 0,-1 0 0,-3 2 0,-1 2 0,0 0 0,-1 1 0,-1 1 0,-1 1 0,0 2 0,0 1 0,0 0 0,-3 1 0,0-2 0,-3 0 0,-3-2 0,-1 0 0,1-2 0,1 0 0,0-1 0,1 0 0,-1 0 0,0-1 0,-1 1 0,0 0 0,-1 2 0,0 0 0,0 1 0,2 0 0,4 1 0,3 0 0,2 0 0,-1 0 0,0 1 0,0 0 0,-2 0 0,0 0 0,-1 0 0,-1 0 0,-1 0 0,-1 0 0,1 1 0,0 0 0,0 1 0,-1 1 0,-1 0 0,-1 2 0,-2 0 0,-1 1 0,-2 0 0,0-1 0,-2-1 0,-1-1 0,0-1 0,-2-1 0,-1-1 0,-1 0 0,1 1 0,0 1 0,3 1 0,0 0 0,2 0 0,0 0 0,0 1 0,-1-2 0,-1-1 0,0 0 0,0 0 0,-1 0 0,1 1 0,0 1 0,1 0 0,1 1 0,-1-1 0,0 1 0,1-1 0,-2-1 0,0 0 0,1 1 0,0 1 0,0 0 0,2 1 0,-1-1 0,1 0 0,-2-2 0,0 1 0,-1-2 0,-2 0 0,-1-1 0,1 1 0,2 0 0,1 0 0,0 0 0,-1-2 0,-1-2 0,-2-1 0,0-3 0,-2-1 0,-1 0 0,-1 0 0,-2 1 0,-1 2 0,-1 0 0,-1 1-128,-1 0 128,-2 0-128,-1 1 128,-1 0-128,-3 0 128,-3 0-128,-2 0 128,-1 0-128,-1 1 128,2-1-128,0-1 128,0 1-128,2 1 128,0 0-128,2 1 128,0 0-128,1 1 128,1 1-128,-2 1 0,0 0-128,-1 0 128,-3 0-128,0-1 0,-2-1 0,1-1 0,0 0-128,1-1 128,1 0 0,1 0 0,2 1 0,1 0 128,1 1-127,0 1 127,0 1-128,0 1 0,-3 0-256,-1 3 0,-3 1-640,-3 3 0,-2 2-7296,2 0 4608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5.891"/>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1 173 8832,'0'0'0,"0"0"0,0 0 0,1-4 0,2-5 0,1-3 0,1-2 128,-1-1 0,0 0 0,0 1 0,0 1 0,-1 2 0,1 1 0,-1 1 0,0 0 0,0 1 0,0 0 128,0 0-128,0 2 128,0 1 0,-1 2 0,0 4-128,-2 2 128,-1 4 0,-1 5 0,-1 3 0,-2 3 128,0 1-128,-1 0 0,1-2 0,1-1 0,0-3-128,1-2 128,1-2-128,0-2 128,1-2-128,1-4 0,2-2 0,0-3 0,3-4-128,0-3 128,3-2-128,0-1 0,1 0 0,-1 1 0,-2 3 0,-2 3 0,0 2 0,-2 1 0,-1 4 0,0 2 0,-1 2 0,0 2 128,-2 3-128,1 2 128,-1 2-128,0 1 128,0 1 0,0-2 0,1-1 0,0-3 0,1-2-128,1-3 128,2-2-128,0-3 128,1-2-128,2-3 0,0-2 0,0-1 0,0 0 0,-1 1 0,-1 2 0,0 2 0,-2 3 0,0 3 0,-1 3 0,-2 2 0,0 3 0,-2 2 127,0 2-127,-1-1 128,1 0-128,0-1 128,1-1-128,0-1 128,2-2-128,-1-2 128,1-2-128,0-3 128,1 0-128,2-3 128,2-1-128,2-1 0,1-2 0,2-2 0,0 1-128,2 1 128,-1 1-128,-1 1 128,-1 2-128,-3 2 128,-4 2 0,-4 1 0,-3 3 0,-3 1 0,0 2 0,-1 0 0,1 1 0,1 0 0,1-1 0,1-1 0,1-1 0,2-2 0,1-1 0,1-2 0,0-2 0,3-2 0,0-3 0,3-2 0,3-3-128,2 0 128,0-1-128,1 1 0,-1 0 1,-1 3-1,-2 0 0,-3 3 128,-3 3-128,-3 2 128,-3 3 0,-4 2 0,-2 3 0,0 3 0,-1 0 0,1 1 128,1-2 0,2 0 0,2-2-1,2-3 1,0-1 0,2-2 0,0-1 0,2-4 0,2-2-128,1-2 128,2-6-128,3-2 128,2-4-128,-1-2 0,0-2 0,-1 2 0,-2 0 0,-2 5 0,-1 2 0,-1 4 0,-2 5 0,-1 2 0,-1 3 0,-1 3 0,-3 3 0,-2 4 0,-3 2 0,-1 4 0,-1 3 0,0 2 0,1 1 0,1-1 0,1-1 0,3-1 0,1-2 0,1-1 128,1-3-128,2-2 128,0-6-128,2-7 128,2-8-128,0-6 128,2-7-128,1-4 0,0-5 0,1 0 0,2 0 0,0 2 0,0 5 0,-1 5 0,-4 5 0,-3 4 0,-3 4 0,-2 4 0,-2 3 0,-1 5 0,-3 6 0,0 3 0,-1 4 0,1 1 0,0 2 0,2-2 0,1-2 0,1-3 128,2-2-128,1-3 0,1-3 0,2-2 128,0-3-128,1-4 128,2-2-128,1-3 128,1-3-128,1-3 0,0-1 0,0-1 0,-1 0 0,0 0 0,-2 2 0,0 3 0,0 2 0,-2 3 0,0 4 0,-2 5 0,-2 5 0,-2 5 0,0 6 0,-2 5 0,1 5 0,-1 1 0,1 1 0,1-2 0,2-4 0,1-6 0,2-5 0,0-8 0,3-6 0,0-8 128,2-6-128,0-5 0,1-4 0,-1-2 0,-1-2 0,-1 1 0,-2 2 0,-1 2 0,-1 2 0,0 4 0,-1 2 0,0 1 0,-1 3 0,0 0 0,-1 1 0,0 2 0,0 0 0,0 2 0,0 1 0,0 2 0,0 2 0,0 3 0,-1 3 0,0 2 0,-1 2 0,0 2 0,0-1 0,1 0 0,0 0 0,2-1 0,3-1 0,0-1 0,3-2 0,0-2 0,3-2 0,1-2 0,1-2 0,2-1 0,0-1 0,-1-2 0,-1 0 0,-2 1 0,-1 2 0,-2 1 0,-2 2 0,-3 4 0,-1 2 0,-3 4 0,-1 5 0,0 4 0,0 2 0,0-1 0,1-2 0,2-4 0,3-6-384,3-7 0,3-6-12415,-1-3 7807</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45:03.955"/>
    </inkml:context>
    <inkml:brush xml:id="br0">
      <inkml:brushProperty name="width" value="0.1" units="cm"/>
      <inkml:brushProperty name="height" value="0.6" units="cm"/>
      <inkml:brushProperty name="color" value="#FFC114"/>
      <inkml:brushProperty name="inkEffects" value="pencil"/>
    </inkml:brush>
  </inkml:definitions>
  <inkml:trace contextRef="#ctx0" brushRef="#br0">147 161 7424,'0'0'0,"-1"-9"0,-1-4 128,1 1-128,0 4 128,0 5 0,0 3 0,1 3 0,0 0 128,-2 2 0,0-1 128,-1 1 0,0-2 0,0 0-128,-1-1 128,1 0 0,-1-1 0,0 1-128,-2-2 0,1 0-128,-1-1 128,0 0-128,0 0 0,1 0 0,1 0 0,-1 1-128,2 0 128,1 0 0,0 1 0,0-3-128,0-3 128,0-4 0,3-4 0,1-3-128,3-3 128,2 0-128,4-1 128,3 3-128,2 4 128,2 5-128,0 5 128,0 5-128,-4 5 128,-3 5 0,-6 2 0,-4 4 0,-5 1 0,-4 1 0,-3-1 0,-3-2 0,0-2 0,-1-3-128,1-1 128,-2-3-128,0-1 128,-1 0-256,0-1 128,1 2-640,2 2 0,3 0-9088,2-2 5632</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45:09.852"/>
    </inkml:context>
    <inkml:brush xml:id="br0">
      <inkml:brushProperty name="width" value="0.1" units="cm"/>
      <inkml:brushProperty name="height" value="0.6" units="cm"/>
      <inkml:brushProperty name="color" value="#FFC114"/>
      <inkml:brushProperty name="inkEffects" value="pencil"/>
    </inkml:brush>
  </inkml:definitions>
  <inkml:trace contextRef="#ctx0" brushRef="#br0">908 813 128,'0'0'0,"0"0"768,0 0-640,0 0 768,0 0 128,0 0-256,0 0 128,0 0-256,0 0 0,0 0-128,0 0 0,0 0-128,0 0 0,-6 3 0,-7 2 0,-3 3-128,-3 0 128,1 1 0,0 1 128,2 2-128,3 0 0,2 1-256,1 2 128,3-1-128,1 0 0,2-3 0,0-2 128,1-1-128,0-1 0,1 0 0,1 0 0,1 2 0,0 2 0,-1 0-128,0 1 128,-2-1 0,-1 0 0,-1-2-128,0-2 128,0-2-128,0-2 128,0-1-128,2-2 128,-1-3 0,1-1 0,1-2 0,-1 0 0,1-2 0,0 1 0,0-1 0,1 1 0,0-1 0,0-2 0,2-3 0,1-2 0,1-3 0,3-2 128,2-2-128,1-2 0,1 0 0,3 1 0,6 0 0,4 0 0,3 2 0,2 3 128,0 2-129,-1 3 129,-3 4-128,-3 2 0,-2 2-128,-2 0 128,-2 1-128,-2 1 128,0 2-128,0 1 128,-1 0-128,-2 0 128,0 0-128,-2 0 128,-1-1-128,0 0 0,-1-1 0,0 0 128,1 0-128,0 1 128,-1 0-128,1 1 0,-1 2 0,3 0 0,2 2 0,1-1 0,2 1 0,1-1 128,3 1-128,1-1 0,-1-1 0,-1 0 128,-2-1-128,-3 1 0,0 1 0,1 0 128,1-1-128,0-2 128,0-1-128,-1-1 128,0-1-128,-1-1 0,-3 1 0,0 1 0,-2 1 0,0 1 0,0 0 0,1 1 0,1 2 0,1 0 128,0 1-128,-1-1 0,-2 0 0,-2 0 128,0 0-128,-2-1 0,-1 2 0,-1 1 0,-1 2 0,0 1 0,0 1 0,0 3 0,-1 0 0,-1 3 0,-2 2 0,0 1 0,-2 2 0,0 1 0,-1 0 0,-1-1 0,0 0 0,0-2 0,1-2 0,0-2 0,0-2 0,0-1 0,1-2 0,-1-1 0,0-1 0,1-1 0,1-2 0,1-2 0,1-1 0,1 0 0,2-2 0,0-2 0,1-2 0,1-2 0,0-3 0,-1-4 0,2-4 0,0-5 0,2-7 0,1-5 0,0-3 0,0-1 0,-2 1 0,-1 3 0,-2 3 0,0 5 0,-1 3 0,0 4 0,0 4 0,-1 3 0,1 3 0,2 2 0,2 3 0,2 2 0,2 5 0,2 4 0,0 5 0,1 5 0,-1 3 0,0 3 0,-1 2 0,-2 1 128,-1 2-128,-2 0 0,-3 1 0,-2-2 0,-2-1 0,-3-1 0,-3-2 0,-1-1 0,-1-2 0,0-3 0,-1-4 0,-1-3 0,0-2 0,0-3 0,0-2 0,2-1 0,0-1 0,3 0 0,0 0 0,3-1 0,0-1 0,2-3 0,1-2 0,1-3 0,1-1 0,2-3 0,2-1 0,1-2 0,1 0 0,2 0 0,1 0 0,1 2 0,1 0 0,0 3 0,-1 1 0,0 3 0,-2 4 0,0 4 0,-1 6 0,0 4 0,1 4 0,-2 4 0,0 2 0,-1 1 0,-1 3 0,-2-1 0,-1 0 0,-2-1 0,-2-2 0,-1 0 0,-2 1 0,0-1 0,-2-2 0,-1 0 0,-2-2 0,-3 0 0,-2 1 0,-1 0 0,-1 1 0,2-2 0,3-1 0,0-3 0,-2-2 0,-3-1 0,-3-3 0,-2 0 0,0-1 0,1-2 0,0 1 0,1 1 0,0 0 0,-1 0 0,1 0 0,0 0 0,1 1 0,1 0 0,2 1 0,3 0 0,1 0 0,1 0 0,2-1 0,0 0 0,1-1 0,0-1 0,0 0 0,1-2 0,-1 1 0,0 0 0,0 0 0,1 2 0,-1 0 0,0 0 0,-2 0 0,-1 0 0,-1 0 0,-3-1 0,1 0 0,-2 0 128,1 1-128,0 0 128,1 2-128,0 1 128,3 0-128,1-1 128,2-1-128,1-1 128,1-1-128,1-1 128,0-1-128,-1 0 128,1 0-128,-2 0 128,0-1-128,-3 1 0,-3-1 0,-1 1 0,-1 0 0,-1-1 0,0 1 0,-1 0 0,-1-1 0,0 1 0,-1 0 0,2 0 0,1-1 0,2-1 0,3 1 0,2-1 128,1 0-128,1-1 0,1-1 0,0-1 128,0-1-128,-2-2 0,0 0 0,0-3 0,-1 0 0,1-1 0,1-1 0,0 1 0,0-1 0,2 0 0,0 0 0,0 0 0,1-1 0,-2-2 0,1-3 0,0-4 0,1-3 0,1-2 0,1 0 0,1 1 0,1 2 0,2 2 0,0 2 0,3 2 0,1 2 0,2 0 0,0 1 0,2 1 0,1-1 0,1 1 0,1-1 0,0 0 0,2 0 0,-1 0 0,-2 0 0,-1 0 0,0 0 0,-2 1 0,1 0 0,-1 2 0,-1 1 0,0 1 0,1 1 0,0 1 0,-1 0 0,0 0 0,-1 0 0,-1 1 0,-1-1 0,-1 0 0,-2 1 0,0 1 0,-2 0 0,0 2 0,0 0 0,0 2 0,0 0 0,1 1 128,-1-2-128,0 1 0,0-2 0,-1 1 0,-1-2 0,-1 0 0,0 1 0,1 1 0,0-1 0,-1-2 0,2-1 0,-1 0 0,0-1 0,1 2 0,1 0 0,0 1 0,0 0 0,1 2 0,-1 1 0,-1 3 0,-2 3 0,-1 2 0,0 1 0,-2 1 0,-2 2 0,-3 1 0,-3 4 0,-2 4 0,-3 4 0,-1 4 0,-2 2 0,0 1 0,1 2 0,0 0 0,1 3 0,1 1 0,-1 2 0,1-2 0,-1-1 0,0-4 128,2-3-128,2-4 0,1-3 0,3-3 0,3-2 0,2-3 0,3-3 0,2-3 0,2-1 0,2-3 128,-1-2-128,1-1 128,0 0-128,0-1 128,-1-1-128,0 1 128,2-2-128,-1 1 128,2-3-128,0-1 128,0-3-128,0-3 128,0-3-128,-1-5 128,0-7-128,0-4 128,1-3-128,2-3 0,0-3 0,4-2 0,1-1 0,2-2 0,2 0 0,3 2 0,3-1 0,3 2 128,3 2-128,1 3 0,1 3 0,0 2 0,0 1 0,0 1 0,-1-1 0,0 0 0,0-1 0,1 0 0,-1 1 0,0 2 0,0 2 0,1 3 0,1 1 0,0 1 0,0-1 0,0 0 0,-2-2 0,1 0 0,4-2 0,3 0 0,4-1 0,4-1 128,2 2-128,4 0 0,-1 3 0,1 1 0,-1 3 0,-2 3 0,-3 1 0,-2 3 0,-4 3 0,-5 1 0,-3 1 0,-5 1 0,-2 2 0,-4 0 0,-2 1 0,-2 1 0,-4 1 0,-2 1 0,-2-1 0,-2 1 0,-1-1 0,-2 1 0,0 2 0,-1 1 0,-1 1 0,-1 1 0,-1 1 0,1-2 0,-2 1 0,0-1 0,-1 0 0,-1-1 0,-3 1 0,-2 0 0,-2 2 0,-2 2 0,-3 0 0,-2 1 0,-5 0 0,-3 0 0,-7 2 0,-5 1 0,-3 1 0,-5 1 0,-4 4 0,-3 3 0,0 4 0,3 3 0,6 1 0,5-1 0,7-3 0,7-1 0,6-4 0,5-3 0,5-2 0,4-3 0,3 0 0,2-1 0,2 1 0,2-1 0,3-1 0,2-1 0,1-2 0,3-4 0,3-2 0,5-3 0,4-2 0,4-3 0,2-2 0,3-1 0,1 0 0,1-2 0,2 2 0,-1-1 0,0-1 0,-2-1 0,1-4 0,1-3 0,1-2 0,0-1 0,-1 0 0,-3 4 0,-3 2 0,-6 4 0,-4 3-128,-6 2 128,-3 3 0,-3 2 0,-3 1-128,-5 3 128,-5 1-128,-9 1 128,-6 3-128,-9 3 128,-10 6 0,-6 4 0,-2 2 0,-1 2 0,2-1 0,3 0 0,4-2 0,3-1 0,2-3 0,3-2 0,4-2 0,4-4 0,5-1 0,4-3 0,5-2 0,6-1 0,6-3 0,6-4 0,6-4 0,6-5 0,6-7 0,3-7 0,3-3 0,0-4 0,0 1-128,1 1 128,0 4-128,-2 5 128,-2 4-128,-3 4 128,-4 5-128,-4 3 0,-4 3-128,-2 2 0,-3 1-640,-1 2 128,-1 1-640,-3 1 1,-1 0-9601,-1 0 6272</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45:11.744"/>
    </inkml:context>
    <inkml:brush xml:id="br0">
      <inkml:brushProperty name="width" value="0.1" units="cm"/>
      <inkml:brushProperty name="height" value="0.6" units="cm"/>
      <inkml:brushProperty name="color" value="#FFC114"/>
      <inkml:brushProperty name="inkEffects" value="pencil"/>
    </inkml:brush>
  </inkml:definitions>
  <inkml:trace contextRef="#ctx0" brushRef="#br0">259 2132 7040,'0'0'0,"0"9"0,-2 8 0,1 8 0,-2 7 0,-1 8 128,-1 6 0,-1 4 512,-2 5 0,-1 3-128,-1 3 128,-1 0-256,1 0 128,-2-3-256,2-7 128,1-6-128,2-8 128,2-8-256,2-7 128,1-7-128,2-9 128,2-8-128,2-8 0,2-7-128,1-10 128,2-10-128,2-7 128,-1-5-128,1-3 0,-2 3 0,0 5 0,-1 8 0,-3 9 0,0 10 0,0 13 0,-2 15 0,0 14 0,-2 12 128,1 8 0,1 2 0,-1 0 0,1-3 0,1-7 0,-2-7 0,0-8 0,0-6 0,1-6 0,3-6 128,3-5-256,2-4 128,2-3-128,3-6 128,3-5-128,4-5 128,2-6-128,1-2 0,-1-2 0,-1 4 0,-4 5 0,-4 11 0,-3 10 0,-3 12 0,-2 10 0,-2 9 0,-3 8 0,-1 3 0,-1 0 0,-1-3 128,-1-6-128,0-5 128,-1-7-128,0-6 128,1-7-128,1-6 128,1-10-128,3-10 128,1-15-128,3-14 0,2-14 0,0-14 0,2-11 0,-1-11 0,-1-6 0,-1-5 0,-1 1-128,-1 3 128,0 7-128,0 9 128,1 10-128,-2 12 128,0 9 0,-2 10 0,-1 9 0,-3 6 0,-2 5 0,0 4 0,-2 5 0,1 6 0,-2 3 0,-1 7 0,1 5 0,0 4 0,0 5 0,1 2 0,2 1 0,2-3 128,3-4-128,3-7 128,5-11-128,5-10 128,3-14-128,4-10 128,4-10-128,1-10 128,1-10-128,1-13 128,-1-12-128,-1-11 0,-1-9 0,-1-4 0,-3 1 0,-2 6 0,-3 15 0,-4 21 0,-5 27 0,-4 30 0,-4 34 0,-6 33 0,-7 32 0,-10 37 0,-10 37 0,-11 33 0,-14 23 0,-10 10 128,-10-3 0,-3-17 127,3-30 1,11-35 0,13-36 0,12-34 0,12-30-128,9-29 128,7-27-128,7-24 0,5-26-128,7-28 128,10-31-128,8-26 0,7-19 0,6-6 0,4 5 0,0 20 0,-4 32 0,-4 37 0,-4 41 0,-5 39 0,-5 37 0,-3 33 0,-3 28 0,-5 27 0,-5 27 0,-6 18 0,-6 8 0,-5-2 128,-4-12-128,-3-22 128,1-28 0,3-29 0,3-28 0,3-29 0,2-29-128,2-29 128,2-28-128,2-26 0,2-24 0,4-21 0,5-21-128,3-8 128,3 7 0,-1 22 0,-2 37 0,-4 41 0,-2 46 0,-4 42 0,-3 39 0,-4 32 0,-5 30 0,-8 21 0,-11 12 0,-10 4 0,-8-3 0,-7-9 0,-5-13 0,2-21 0,7-25-640,2-30 128,1-32-512,-1-40 129,-4-37-10497,8-10 6656</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43:53.965"/>
    </inkml:context>
    <inkml:brush xml:id="br0">
      <inkml:brushProperty name="width" value="0.05" units="cm"/>
      <inkml:brushProperty name="height" value="0.05" units="cm"/>
    </inkml:brush>
  </inkml:definitions>
  <inkml:trace contextRef="#ctx0" brushRef="#br0">2 1480 7296,'103'-74'3434,"-78"20"-1087,14-13-1366,2 3 1,69-83-1,-89 126-871,2 1-1,0 1 1,2 1 0,0 1 0,0 1-1,2 1 1,0 1 0,1 2-1,0 0 1,40-9 0,-10 0 33,65-34 0,-84 36-99,1 2-1,1 2 1,0 2-1,66-14 0,181-16 235,-174 28-240,70-19 12,36-5 50,-165 35-23,0 2-1,0 2 1,0 3 0,82 14 0,158 67 307,-43-6 0,154 32-27,-254-63-109,307 53 0,-148-38 1,-223-39-161,2-5-1,143 12 1,302-21 24,-200-7-75,-288-2-37,1-2 0,-1-2 0,0-2 0,0-2 0,-1-2 0,0-2 0,-1-2 0,77-35 0,-16 2 6,-2-6-1,-2-3 0,114-85 1,37-47 239,498-280 0,-724 454-284,4-4-893,1 2 0,0 2 0,1 0 0,1 3 0,44-11 0</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43:56.296"/>
    </inkml:context>
    <inkml:brush xml:id="br0">
      <inkml:brushProperty name="width" value="0.05" units="cm"/>
      <inkml:brushProperty name="height" value="0.05" units="cm"/>
    </inkml:brush>
  </inkml:definitions>
  <inkml:trace contextRef="#ctx0" brushRef="#br0">0 1709 7296,'0'0'3328,"4"-6"-2838,23-36 40,-5 9 580,-2 0 1,28-63 0,-34 64-805,2 0 0,1 1 1,2 1-1,1 0 0,32-36 1,135-131 836,-90 100-797,-75 76-282,1 1 0,1 1 0,0 0 0,2 2-1,0 1 1,1 1 0,0 2 0,1 0-1,1 2 1,35-10 0,28-1 219,184-21 1,-54 12-17,-166 24-181,0 2 0,1 3 0,0 2 0,108 15-1,-19-2-2,-32-2-42,-2 4 0,199 52 0,205 108 114,-457-152-120,30 15 74,2-4-1,1-4 1,169 32-1,236 48 116,-281-54-171,-143-43-53,1-3 0,143 2 0,-68-7 0,-89-6 27,-1-3 0,0-2-1,0-3 1,-1-2 0,0-3-1,78-29 1,115-25 42,-197 59-69,0-2 0,-1-3 0,0-1 0,-1-3 0,-1-2 0,92-52 0,524-344 0,-450 283 0,460-305-5695,-578 385 1748,-45 31-3946</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44:15.407"/>
    </inkml:context>
    <inkml:brush xml:id="br0">
      <inkml:brushProperty name="width" value="0.05" units="cm"/>
      <inkml:brushProperty name="height" value="0.05" units="cm"/>
    </inkml:brush>
  </inkml:definitions>
  <inkml:trace contextRef="#ctx0" brushRef="#br0">71 1 128,'0'0'7061,"-4"7"-6698,-7 14-69,1 1 0,1-1 0,1 2 0,2-1 1,0 1-1,1 0 0,-4 45 0,7 181 1202,5-131-737,15 409 1651,17 24-703,-24-363-1274,4 61 545,-20 281 0,-1-404-714,4-55-1,-15 83-1,-5 74 330,16-129-394,0-35-163,3 0 1,11 120-1,77 349 349,-37-254-256,-46-270-120,1 0-1,0 0 1,1-1-1,0 1 1,1-1-1,0 0 1,10 14-1,-10-15 0,0 0 0,0 0 0,0 0-1,-1 1 1,0 0 0,-1 0 0,0 0 0,0 0 0,2 14-1,13 64-6,-17-78 0,-1 1 0,-7 219 128,7-220-128,1 0 0,0 0 0,0-1 0,1 1 0,0 0 0,1-1 0,-1 1 0,1-1 0,1 0 0,0 0 0,0 0 0,0-1 0,0 1 0,1-1 0,6 6 0,16 24 0,-12-21 37,0-1-1,1 0 1,1-1 0,0-1-1,1 0 1,36 17-1,-54-29-36,105 35 22,-90-29-3,1-1 0,0 0-1,0-2 1,0 1 0,21 0 0,56 15-26,-83-17 7,0 1 0,0-2 0,0 1 0,0-1 0,0-1 0,0 0 0,0 0 0,0-1 0,0 0 0,19-5 0,103-38 0,-64 20 0,-23 6 0,0-2 0,-2-2 0,75-49 0,49-25 0,-143 85 12,0-1 0,-1-1-1,0-1 1,-1-1 0,-1-1-1,-1 0 1,0-2-1,-1 0 1,-1-1 0,24-33-1,-21 24-11,-2-1 0,0-1 0,-2-1 0,-1-1 0,-2 0 0,-1 0 0,-2-2 0,-1 1 0,-2-1 0,-1-1 0,-2 1 0,2-61 0,-7 71 0,1 4 0,-1 0 0,0 0 0,-1 1 0,-2-1 0,0 0 0,-1 1 0,-1-1 0,-12-31 0,12 45 0,0 0 0,0 1 0,-1 0 0,0 1 0,0-1 0,-1 1 0,1 1 0,-1-1 0,0 1 0,0 0 0,0 0 0,0 1 0,0 0 0,-1 0 0,1 1 0,-13-2 0,-10 2 0,0 0 0,-46 6 0,40-3 0,-11 1 0,-23 0 0,1 2 0,-129 28 0,179-28 0,1 0 0,1 1 0,-1 1 0,1 0 0,0 1 0,0 1 0,1 1 0,1 0 0,-1 1 0,2 0 0,0 2 0,0-1 0,1 2 0,0 0 0,-16 25 0,-24 54 0,39-65 0,-1 0 0,-2-1 0,-1-1 0,-42 48 0,50-63 0,1 0 0,1 1 0,-1 0 0,2 1 0,0 0 0,0 0 0,1 0 0,1 0 0,-5 21 0,13-19 0,1 0 0,0-1 0,1 0 0,1 0 0,0 0 0,1 0 0,14 19 0,-17-29 0,0 1 0,1-1 0,0 0 0,-1 0 0,1 0 0,1-1 0,-1 1 0,0-1 0,1-1 0,0 1 0,0-1 0,0 0 0,0 0 0,0-1 0,0 1 0,0-1 0,0-1 0,1 1 0,6-1 0,0 0 0,1 0 0,-1 0 0,0-1 0,0-1 0,0 0 0,0-1 0,0 0 0,14-6 0,288-141 0,-229 108 0,-79 37 0,-3-2 0,0-3 0,-2 1 0,-2 1 0,-2 1 0,-3 1 0,-4-1 0,0 0 0,0 1 0,-1 1 0,1 0 0,-1 0 0,-1 1 0,1 0 0,-1 0 0,1 1 0,-1 1 0,0 0 0,0 0 0,0 1 0,-14 0 0,13 3 10,-1 0-1,1 1 1,-1 0-1,1 0 1,0 1 0,0 1-1,1 0 1,-1 1-1,1 0 1,0 1-1,-11 9 1,-16 7 3,28-19 66,4-1-433</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44:16.206"/>
    </inkml:context>
    <inkml:brush xml:id="br0">
      <inkml:brushProperty name="width" value="0.05" units="cm"/>
      <inkml:brushProperty name="height" value="0.05" units="cm"/>
    </inkml:brush>
  </inkml:definitions>
  <inkml:trace contextRef="#ctx0" brushRef="#br0">1 0 5504,'0'0'-384</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44:17.382"/>
    </inkml:context>
    <inkml:brush xml:id="br0">
      <inkml:brushProperty name="width" value="0.05" units="cm"/>
      <inkml:brushProperty name="height" value="0.05" units="cm"/>
    </inkml:brush>
  </inkml:definitions>
  <inkml:trace contextRef="#ctx0" brushRef="#br0">24 565 128,'0'0'8576,"-1"-7"-8342,-5-45 176,-1 5-130,2 0 0,2-1 1,2 1-1,3-1 0,8-54 0,-5 67-124,-1-1 1,-2-44-1,-1 71-134,5 3-22,-3 8 11,-1 0 0,1 1 0,-1-1 1,0 1-1,1-1 0,-1 1 1,-1 0-1,1 0 0,0 0 0,-1 0 1,1 0-1,-1 0 0,0 0 0,0 0 1,0 1-1,0-1 0,0 6 1,0-6 19,5 23 71,-1 1 0,-1 0 0,-1-1 0,-1 2 0,-3 34 0,6 69 438,6 18 1146,-43-345-1046,23 111-841,-6-126-3481</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44:20.314"/>
    </inkml:context>
    <inkml:brush xml:id="br0">
      <inkml:brushProperty name="width" value="0.05" units="cm"/>
      <inkml:brushProperty name="height" value="0.05" units="cm"/>
    </inkml:brush>
  </inkml:definitions>
  <inkml:trace contextRef="#ctx0" brushRef="#br0">21 219 7680,'19'-2'-51,"45"-7"-880,-52 5 423,-34 2 227,20 1 353,1 1-1,-1-1 1,0 0 0,1 0-1,-1 0 1,1 0 0,0 0-1,-1 0 1,1 0 0,0 0-1,0-1 1,0 1 0,0 0-1,0-1 1,0 1 0,0-1-1,0 1 1,0-1 0,1 1-1,-1-1 1,1 1-1,-1-1 1,1 0 0,0 1-1,-1-1 1,1 0 0,0 0-1,0 1 1,0-1 0,1 0-1,-1 1 1,0-1 0,1 0-1,-1 1 1,1-1 0,-1 0-1,2-1 1,16-73 1070,-18 74-1039,2-1-19,-1-1 0,0 1 0,0 0 1,0-1-1,0 1 0,-1-1 0,1 1 0,-1-1 0,0 1 0,0-1 1,0 1-1,0-1 0,-1 1 0,0-1 0,1 1 0,-1 0 1,-3-6-1,4 8 193,-45 34 598,31-16-796,11-15-124,0 1 1,0 0-1,1 0 0,-1 0 1,1 1-1,0-1 1,0 0-1,0 1 1,1-1-1,-1 1 0,1 0 1,0-1-1,0 1 1,0 0-1,0 0 0,1 0 1,-1 0-1,1 5 1</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44:04.877"/>
    </inkml:context>
    <inkml:brush xml:id="br0">
      <inkml:brushProperty name="width" value="0.05" units="cm"/>
      <inkml:brushProperty name="height" value="0.05" units="cm"/>
    </inkml:brush>
  </inkml:definitions>
  <inkml:trace contextRef="#ctx0" brushRef="#br0">1482 1132 6016,'0'0'4757,"7"0"-4288,47 9 366,-35-6-337,-1 0 1,1-1-1,38 0 0,-51-3-369,0 1 0,0-1-1,0-1 1,0 1-1,-1-1 1,1 0-1,0 0 1,-1 0-1,1-1 1,-1 0-1,0 0 1,0-1-1,0 1 1,0-1-1,-1 0 1,9-9 0,-2-2 98,0 0 0,-1 0 0,-1-1 0,0-1 0,-1 0 0,-1 0 0,-1 0 0,8-33 1,-3-10 79,5-82 1,-5 38 126,-10 66-248,-2 1 0,-1-1-1,-15-72 1,16 102-183,-4-43 55,5 40-34,0 1-1,-1-1 0,0 1 1,0 0-1,-1 0 1,-1 0-1,1 0 1,-2 0-1,1 0 1,-2 1-1,1-1 1,-10-12-1,-1 10 42,-1 1-1,-1 0 1,0 2-1,0 0 1,-1 0 0,0 2-1,-1 0 1,0 1-1,0 1 1,0 1-1,0 1 1,-33-2 0,-4-4 12,-180-60 51,206 63-128,0 2 0,-1 2 0,0 0 0,0 2 0,1 1 0,-1 2 0,-44 9 0,-9 6 0,-115 42 0,-49 35 128,233-88-128,0 1 0,0 0 0,1 1 0,0 1 0,0 0 0,2 1 0,-1 0 0,-20 25 0,19-21 0,-1 1 0,-1-2 0,0 0 0,-24 15 0,30-22 3,1-1 0,0 1 0,1 1 0,-1 0 0,1 0 0,1 0 0,0 1 0,0 0 0,0 0 0,2 1 0,-1 0 1,-7 19-1,0 7 19,2 1 0,-9 54 0,-8 24 0,23-90-22,2 0 0,0 1 0,1-1 0,3 42 0,0-27 0,1-23 36,0 0 1,1 0-1,1 0 0,1-1 0,1 1 0,0-1 0,13 23 0,12 36 59,-28-69-79,1 0-1,0 1 0,0-1 1,1-1-1,-1 1 0,1 0 1,1-1-1,-1 0 0,1 0 0,-1-1 1,2 0-1,-1 0 0,0 0 1,1 0-1,-1-1 0,15 4 1,124 35 188,-130-38-157,7-1 26,0 0-1,0-1 0,39-2 1,-39-1-29,-1 1 1,1 1-1,-1 1 1,24 5-1,-34-6-29,-1 0 1,1 0-1,0-2 0,-1 1 0,1-1 0,0-1 0,13-3 0,41-3 120,-49 6-135,0-1 0,-1 0 0,1-1 0,-1-1 0,0 0 0,21-11 0,10-2 0,-40 15 4,1-1 0,-1 0-1,0-1 1,0 1 0,0-1-1,-1 0 1,1-1 0,-1 1-1,-1-1 1,1 0 0,-1 0-1,4-8 1,-3 6 6,1 0 0,-1 0 0,2 0 0,-1 1 0,1 0 0,0 0 0,15-10 0,43-26 33,-2-2 0,81-75-1,-130 107-18,-2-1-1,0 0 0,0-1 0,-2-1 1,0 0-1,-1 0 0,0-1 0,-1 0 1,-1 0-1,5-20 0,-12 32-23,-1 0 0,0 0 0,1 0 0,-1 1 0,-1-1 0,1 0 0,-1 0 0,0 1 0,0-1 0,0 1 0,-1-1 0,0 1 0,0 0 0,0 0 0,0 0 0,-7-6 0,4 4 0,0 0 0,0 0 0,0 0 0,-1 1 0,0 0 0,0 0 0,0 0 0,-14-5 0,-231-38 0,239 47 0,-1 1 0,0 0 0,1 1 0,-1 0 0,0 1 0,1 0 0,-1 1 0,1 1 0,0 0 0,0 0 0,1 2 0,-1-1 0,1 2 0,-21 14 0,-15 11 0,1 2 0,-44 44 0,88-75 0,0 0 0,0 1 0,0-1 0,1 1 0,0 0 0,-1 0 0,1 0 0,0 0 0,1 0 0,-1 0 0,1 0 0,0 1 0,0-1 0,0 0 0,1 1 0,-1-1 0,1 1 0,0-1 0,0 1 0,1-1 0,-1 0 0,1 1 0,0-1 0,1 0 0,-1 1 0,3 3 0,-1 10 0,4-15 0,0-1 0,-1 0 0,1-1 0,0 0 0,0 0 0,0 0 0,13-1 0,-12 0 0,-1 0 0,1 0 0,0-1 0,-1 0 0,1 0 0,-1-1 0,1 0 0,-1 0 0,0 0 0,0-1 0,0 0 0,0-1 0,0 0 0,-1 0 0,1 0 0,-1-1 0,0 1 0,-1-1 0,7-7 0,58-44-21,-69 55-86,-1 29-6207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8.399"/>
    </inkml:context>
    <inkml:brush xml:id="br0">
      <inkml:brushProperty name="width" value="0.1" units="cm"/>
      <inkml:brushProperty name="height" value="0.6" units="cm"/>
      <inkml:brushProperty name="color" value="#CC9900"/>
      <inkml:brushProperty name="inkEffects" value="pencil"/>
    </inkml:brush>
  </inkml:definitions>
  <inkml:trace contextRef="#ctx0" brushRef="#br0">34 211 2432,'0'0'0,"0"0"-128,0 0 0,1-5 0,2-3 0,2-5 0,1-3 128,-1-3 0,1-1 0,-2 3 256,0 2 128,-1 2 128,-1 4 0,0 1 128,0 1 128,-1 1 128,-1 2 128,0 0-384,0 1 128,-1 2-256,-1 2 128,-1 3-128,-2 3 0,-1 3-128,-1 3 128,-2 2-128,1 1 0,-1-1-128,1-1 0,2-2 0,1-1 0,1-3 0,2-2 0,0-2-128,2-2 128,1-4-128,1-4 0,2-4-128,1-4 128,1-3-128,0-4 128,2 0-128,0 1 0,0 2 0,-1 2 0,-1 3 0,0 3 0,-2 3 0,-1 3 0,0 3 0,-2 2 0,0 4 0,-1 3 0,-1 4 0,-1 6 128,-2 4 0,-1 5 0,-1 3 0,-1 2 128,0 0-128,1-3 0,1-2 0,1-4 0,1-3 0,2-5 0,1-4 0,3-4 0,2-7-128,1-5 128,3-5-128,3-5 0,2-5 0,3-2 0,0-2-128,1 0 0,-2 0-128,-2 1 128,-2 4 0,-2 2 0,-2 3 0,-3 4 0,-2 3 0,-2 4 128,-5 6 0,-3 5 0,-5 7 0,-3 4 0,-3 5 128,1 4 0,-1 1 0,3 1 128,3-2-128,3-1 128,1-4-128,3-4 127,2-5-127,1-3 0,1-5 0,1-4 0,3-5-128,2-5 128,4-6-128,3-5 0,4-4 0,1-2 0,0-2-128,-1 1 128,-2 3-128,-3 3 128,-2 5-128,-3 2 128,-1 4-128,-3 4 128,-3 6 0,-2 4 0,-2 5 0,0 4 0,-2 2 0,0 4 0,-3 2 0,-1 2 0,-1 1 0,0 1 128,2-1-128,3-2 128,1-2-128,3-5 128,3-5-128,3-8 128,3-7 0,1-8 0,3-6-128,0-5 128,1-4-128,-1-2 0,0 0 0,-2 1 0,-1 3 0,-1 4 0,-1 5 0,-2 4 0,-1 3 0,-3 3 0,-1 3 0,-1 3 0,-3 6 0,-2 4 0,-2 5 0,-3 4 0,0 4 0,-1 3 128,2 1-128,2-1 128,2-2-128,2-4 128,4-4-128,0-5 128,2-4-128,1-5 128,3-7-128,2-5 128,2-6-128,0-4 0,0-3 0,-2 0 0,0-1 0,-3 2 0,-1 2 0,-3 3 0,-1 4 0,-3 2 0,0 2 0,-2 3 0,0 2 0,0 3 0,-1 2 0,0 5 0,-1 4 0,1 4 0,0 3 0,1 3 0,1 0 0,1 0 0,1-2 0,2-3 0,1-5 0,3-5 0,1-5 0,2-6 0,1-5 0,2-6 0,2-4 0,2-1 0,0-2 0,-1 2 0,0 2 0,-3 3 0,-2 4 0,-2 5 0,-2 2 0,-1 5 0,-1 3 0,-2 4 0,-2 3 0,-2 3 0,-2 3 0,-1 5 0,0 2 0,0 2 0,1 0 0,1-2 0,2-3-256,2-3 128,3-4-640,3-3 1,3-4-10881,0-2 6912</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44:06.406"/>
    </inkml:context>
    <inkml:brush xml:id="br0">
      <inkml:brushProperty name="width" value="0.05" units="cm"/>
      <inkml:brushProperty name="height" value="0.05" units="cm"/>
    </inkml:brush>
  </inkml:definitions>
  <inkml:trace contextRef="#ctx0" brushRef="#br0">18 488 4608,'0'0'8597,"1"-6"-8256,4-62 406,-7-112 0,-2 49 213,3 118-448,0 16-191,-4 39-71,-1 66-75,12-28 18,-3-25 239,-10-107-118,4 12-301,1 0 0,1 1 0,8-54 0,10 4-3948,-11 65-5771</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44:08.325"/>
    </inkml:context>
    <inkml:brush xml:id="br0">
      <inkml:brushProperty name="width" value="0.05" units="cm"/>
      <inkml:brushProperty name="height" value="0.05" units="cm"/>
    </inkml:brush>
  </inkml:definitions>
  <inkml:trace contextRef="#ctx0" brushRef="#br0">0 1175 3456,'0'0'917,"1"-6"-533,23-145 2196,22-99-829,-40 216-1574,-1 0 0,-2 0 1,-1-1-1,-6-63 1,2 9 193,-7-22 109,5 82-370,1 0-1,2 0 0,3-47 1,-1-93 18,-31 1126 1449,20-746-1362,-7 527 1193,14-579-4672</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45:21.260"/>
    </inkml:context>
    <inkml:brush xml:id="br0">
      <inkml:brushProperty name="width" value="0.05" units="cm"/>
      <inkml:brushProperty name="height" value="0.05" units="cm"/>
    </inkml:brush>
  </inkml:definitions>
  <inkml:trace contextRef="#ctx0" brushRef="#br0">1 75 128,'0'1'11,"0"0"1,0 1-1,0-1 1,0 0-1,0 0 1,1 0-1,-1 1 1,0-1-1,1 0 0,-1 0 1,0 0-1,1 0 1,-1 0-1,1 0 1,0 0-1,-1 0 0,1 0 1,0 0-1,0 0 1,0 0-1,-1 0 1,1 0-1,0-1 1,0 1-1,0 0 0,0-1 1,1 1-1,-1-1 1,0 1-1,0-1 1,0 1-1,0-1 1,0 0-1,1 0 0,-1 1 1,0-1-1,0 0 1,3 0-1,28-26 836,-20 14-476,-9 11-265,-1 0-1,1 0 1,-1 1-1,1-1 1,0 0 0,-1 1-1,1 0 1,0-1 0,-1 1-1,1 0 1,0 0 0,-1 1-1,1-1 1,0 0-1,0 1 1,-1 0 0,1-1-1,-1 1 1,1 0 0,-1 0-1,1 1 1,-1-1 0,0 0-1,1 1 1,-1 0-1,0-1 1,0 1 0,0 0-1,0 0 1,-1 0 0,1 0-1,-1 0 1,1 0 0,-1 1-1,2 2 1,-1-2 37,1 1 1,0-1-1,0 1 1,1-1-1,-1 0 1,1 0-1,0 0 1,-1-1 0,1 1-1,0-1 1,9 4-1,-12-7-84,0 1 0,0 0 1,1 0-1,-1-1 0,0 1 0,0-1 0,1 1 1,-1-1-1,0 1 0,0-1 0,0 0 0,0 0 1,0 0-1,0 1 0,0-1 0,0 0 0,0 0 1,0 0-1,-1 0 0,1 0 0,0 0 0,-1-1 1,1 1-1,-1 0 0,1 0 0,0-2 0,-1 4-36,0-1-1,0 1 0,0 0 1,0-1-1,1 1 0,-1 0 1,0-1-1,1 1 0,-1 0 1,0-1-1,1 1 0,-1-1 1,1 1-1,-1-1 0,1 1 1,-1-1-1,1 1 0,-1-1 1,1 1-1,0-1 0,-1 0 1,1 1-1,0-1 0,-1 0 1,1 0-1,0 1 0,-1-1 1,1 0-1,0 0 0,-1 0 1,1 0-1,0 0 0,0 0 1,-1 0-1,1 0 0,0 0 1,-1 0-1,1 0 0,0 0 0,0-1 1,-1 1-1,1 0 0,0 0 1,-1-1-1,1 1 0,-1 0 1,1-1-1,0 1 0,-1-1 1,1 1-1,-1-1 0,1 1 1,-1-1-1,1 1 0,-1-1 1,0 0-1,1 1 0,-1-1 1,0 1-1,1-1 0,-1 0 1,0 1-1,0-1 0,1 0 1,-1-1-1,0 4-2,1 0-1,-1 0 1,1-1-1,0 1 1,-1 0-1,1-1 1,0 1-1,0 0 1,0-1-1,1 1 1,-1-1-1,0 0 1,0 1-1,1-1 1,-1 0-1,1 0 1,-1 0-1,1 0 1,0 0-1,-1 0 1,1 0-1,0 0 1,0-1-1,-1 1 1,1-1-1,0 1 1,0-1-1,0 0 1,0 1-1,0-1 1,0 0-1,-1 0 1,4-1-1,1-2 20,1 0 0,-1-1 0,0 0 0,-1 0 0,1 0 0,-1 0-1,9-10 1,38-28 137,-50 41-165,0 0-1,0 0 1,0 0 0,0 0 0,0 1-1,0-1 1,1 0 0,-1 1 0,0-1-1,1 1 1,-1 0 0,0 0 0,1 0-1,-1 0 1,0 0 0,1 1 0,-1-1-1,0 1 1,1-1 0,-1 1 0,0 0-1,0 0 1,2 1 0,5 3 9,-1 0-1,0-1 1,1 0 0,0 0 0,0-1-1,0 0 1,0 0 0,1-1 0,15 2-1,-18-5-8,-1 0-1,0 0 0,1 0 1,-1-1-1,0 0 0,0 0 1,0 0-1,0-1 0,-1 0 1,1 0-1,-1-1 0,1 1 1,-1-1-1,0 0 0,8-9 1,-7 7-11,-1 0 0,1 1 0,1 0 0,-1 0 0,1 0 0,0 1 0,0 0 0,0 1 0,9-4 0,-11 6 0,1 1 0,-1-1 0,1 1 0,-1 0 0,1 1 0,-1-1 0,0 1 0,1 0 0,-1 0 0,0 1 0,1 0 0,-1 0 0,0 0 0,7 4 0,58 29 11,-46-21 7,1-2-1,1-1 1,46 15-1,-61-24-13,0 0-1,0 0 1,1-1-1,-1-1 1,1 0 0,-1 0-1,1-1 1,-1-1-1,0 0 1,1 0-1,-1-1 1,19-8 0,-15 4-41,0 1 1,1 0 0,0 1 0,0 1-1,0 0 1,0 1 0,1 1 0,-1 0-1,32 2 1,22 0-604,5 28 90,-57-19 328,0-2 0,1 0 0,0-1 0,0-1 0,0-1 0,1-1 1,31 2-1,52 4 222,-87-6 0,1-1 0,0 0 0,0-1 0,0-1 0,0-1 0,-1 0 0,1-1 0,0 0 0,28-9 0,-3-5-16,-24 8-21,0 1 1,0 1 0,1 1 0,31-5 0,-44 10 26,1-1 0,-1 2-1,1-1 1,-1 0-1,1 1 1,-1 1-1,0-1 1,1 1 0,-1 0-1,0 0 1,0 1-1,0-1 1,-1 1-1,1 1 1,0-1 0,-1 1-1,9 7 1,35 39-502,11-76 1045,-49 24-378,0 1 1,0 1-1,-1 0 0,1 0 1,0 1-1,0 0 0,-1 1 0,1 0 1,-1 1-1,17 6 0,-15-5-67,1 0 0,-1-1 0,1 0 0,-1-1-1,1-1 1,0 0 0,19-1 0,22-21-1582,-32 15-4820</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45:23.275"/>
    </inkml:context>
    <inkml:brush xml:id="br0">
      <inkml:brushProperty name="width" value="0.05" units="cm"/>
      <inkml:brushProperty name="height" value="0.05" units="cm"/>
    </inkml:brush>
  </inkml:definitions>
  <inkml:trace contextRef="#ctx0" brushRef="#br0">1 465 6528,'5'0'1,"0"1"0,0 0-1,-1-1 1,1 1 0,0 1 0,-1-1 0,1 1 0,-1 0 0,1 0 0,-1 0 0,0 0-1,0 1 1,0-1 0,0 1 0,0 0 0,0 1 0,-1-1 0,0 1 0,0-1 0,0 1-1,0 0 1,0 0 0,2 5 0,8 4 102,0-1-1,1 0 0,1-1 1,0-1-1,0 0 1,1 0-1,1-2 0,-1 0 1,2-1-1,-1-1 0,0 0 1,1-1-1,0-1 1,25 2-1,-34-7-94,-1 0 0,0-1 0,0 0-1,0 0 1,-1-1 0,1 0 0,-1 0 0,1-1-1,-1 0 1,0 0 0,0-1 0,-1 0 0,0 0-1,8-8 1,-10 8-8,1 1-1,-1 0 1,0 0 0,1 0-1,0 0 1,0 1-1,0-1 1,1 1-1,-1 0 1,1 1 0,-1 0-1,1 0 1,0 0-1,0 0 1,0 1 0,0 0-1,0 0 1,0 0-1,1 1 1,-1 0-1,0 0 1,0 1 0,0 0-1,12 3 1,35 18-3,-45-17 28,1-1-1,-1 0 0,1 0 1,0-1-1,0 0 0,0-1 1,0 0-1,0 0 0,1-1 1,-1 0-1,1-1 0,-1 0 1,0 0-1,11-3 0,4-2-18,0-2-1,0-1 0,-1 0 1,41-22-1,-43 19-6,1 0 1,0 2-1,1 0 0,0 2 0,0 0 0,27-3 1,-7 5 0,0 1 0,1 2 0,-1 2 0,0 2 0,1 2 0,66 14 0,-104-17 0,1 0 0,0-1 0,0 0 0,-1 0 0,1 0 0,0-1 0,-1 0 0,1-1 0,0 1 0,-1-1 0,0 0 0,1-1 0,-1 0 0,8-4 0,-7 3 0,0 0 0,1 1 0,-1 0 0,1 1 0,0-1 0,0 1 0,0 1 0,0 0 0,0 0 0,0 0 0,0 1 0,12 1 0,87 13 0,-70-11 0,0 2 0,0 2 0,-1 1 0,60 21 0,-90-27-19,1 0-1,-1 0 1,1-1 0,0 1 0,0-1 0,0-1-1,0 1 1,0-1 0,0-1 0,0 1-1,-1-1 1,1 0 0,0-1 0,0 1 0,-1-1-1,1-1 1,-1 1 0,1-1 0,-1 0 0,0-1-1,7-5 1,14-10-172,-2-1-1,0-2 0,31-35 0,30-24-154,-75 74 269,1 0 1,0 1-1,0 1 0,0 0 1,0 1-1,1 0 1,0 1-1,24-3 0,-21 3 11,0 0 0,-1 0 0,1-2 0,-1 0 0,0-1 0,15-7 0,68-55-719,-76 51 247,0 1 1,1 0-1,34-15 1,-48 27 439,1 0 1,-1 1-1,1 0 1,0 1-1,1 0 1,-1 0-1,0 1 1,0 1-1,1-1 1,-1 2-1,0-1 1,19 5-1,-25-4 85,0-1-1,0 1 1,0-1 0,1 0-1,-1 1 1,0-2-1,0 1 1,0 0-1,1-1 1,-1 0-1,0 0 1,0 0 0,0-1-1,0 1 1,-1-1-1,1 0 1,0 0-1,-1 0 1,1 0 0,3-3-1,40-20 19,-36 24-218</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45:25.871"/>
    </inkml:context>
    <inkml:brush xml:id="br0">
      <inkml:brushProperty name="width" value="0.05" units="cm"/>
      <inkml:brushProperty name="height" value="0.05" units="cm"/>
    </inkml:brush>
  </inkml:definitions>
  <inkml:trace contextRef="#ctx0" brushRef="#br0">1 860 8064,'5'-1'2,"0"1"1,-1-1-1,1 0 1,0 0 0,-1 0-1,1-1 1,-1 0-1,0 1 1,1-1-1,-1-1 1,0 1-1,0-1 1,-1 1-1,1-1 1,0 0 0,-1-1-1,0 1 1,0 0-1,0-1 1,0 0-1,0 0 1,3-6-1,-3-2 10,1-1-1,-1 1 0,-1-1 1,0 1-1,-1-1 0,-1 0 1,0-14-1,0 22 35,0-1 1,1 1-1,-1-1 1,2 1-1,-1-1 0,0 1 1,1-1-1,0 1 1,1 0-1,-1 0 0,1 0 1,0 0-1,0 1 1,0-1-1,1 1 0,0-1 1,-1 1-1,2 0 1,-1 1-1,0-1 0,1 1 1,0 0-1,0 0 1,0 0-1,0 1 0,0-1 1,0 1-1,1 0 1,-1 1-1,1 0 0,-1-1 1,10 1-1,7-2 35,0 1-1,0 0 1,1 2 0,-1 1-1,0 1 1,0 1-1,26 6 1,-22-3-58,-8-1 32,0-1-1,1 0 1,-1-2-1,26 1 0,-37-3-41,0-1-1,0 0 0,0 0 0,0 0 0,0-1 1,0 0-1,-1-1 0,1 0 0,-1 0 0,1 0 1,-1 0-1,0-1 0,0 0 0,-1-1 0,7-5 1,-9 7-15,0 0 0,1 1 0,-1 0 1,0 0-1,1 0 0,0 0 1,-1 0-1,1 1 0,0-1 0,0 1 1,0 0-1,0 0 0,0 0 0,0 1 1,0 0-1,0-1 0,0 2 1,0-1-1,0 0 0,0 1 0,1-1 1,-2 1-1,6 2 0,8 3-11,1 1-1,-1 1 0,0 0 1,15 12-1,28 12-4,-34-20-41,0-1 0,1-1 1,0-2-1,0 0 0,1-2 1,38 4-1,-55-10 27,1 1 1,-1-2-1,0 1 0,0-1 0,0-1 1,0 0-1,-1-1 0,1 0 0,0 0 1,-1-1-1,0-1 0,0 1 0,0-2 1,-1 1-1,1-1 0,-1-1 1,-1 0-1,1 0 0,9-11 0,-8 7-177,5-5-54,0-1 0,2 2 1,0 0-1,34-23 0,-47 35 229,-1 1 0,1 0 1,-1 0-1,1 1 1,0-1-1,0 1 0,0-1 1,0 1-1,0 0 1,0 1-1,0-1 0,1 1 1,-1 0-1,0 0 0,0 0 1,0 0-1,1 1 1,-1-1-1,0 1 0,0 0 1,0 1-1,0-1 1,0 1-1,-1-1 0,1 1 1,0 0-1,-1 0 0,1 1 1,-1-1-1,0 1 1,0 0-1,0 0 0,3 3 1,16 19-129,-2-2 91,1 0-1,1-2 1,1 0 0,27 19 0,-43-36 71,0 1 1,1-1-1,-1 0 0,1-1 1,0 0-1,0 0 0,0 0 0,0-1 1,1-1-1,-1 1 0,1-1 1,-1 0-1,1-1 0,-1 0 0,1-1 1,-1 1-1,1-2 0,-1 1 1,13-5-1,-16 5-8,37-13-110,1 2 0,64-10 0,-91 21 71,0 0 1,0 1-1,0 0 1,0 1-1,0 1 0,0 1 1,-1 0-1,1 1 0,-1 0 1,20 9-1,-12-3 9,1-1 0,0 0 0,1-2 0,0-1 0,25 3 0,-34-8 33,-1-1 0,0 0 0,0-1 0,0 0 1,0-2-1,-1 0 0,1 0 0,0-1 0,24-11 0,-23 8 5,1 0 0,0 2 0,1 0 0,-1 0 0,1 2 0,28-3 0,-34 6 0,-1 1 0,0 0 0,0 1 0,0 0 0,0 0 0,0 1 0,0 1 0,-1 0 0,0 0 0,0 1 0,18 11 0,-22-12-3,1 1 32,0 0 0,0-1-1,0 1 1,0-1-1,1-1 1,-1 1-1,1-1 1,0-1 0,0 1-1,0-1 1,0-1-1,1 1 1,-1-1 0,0-1-1,1 0 1,-1 0-1,10-1 1,-13 0-4,1 1 0,-1 0 1,0 0-1,1 1 0,-1 0 0,0 0 1,0 0-1,1 0 0,-1 1 1,0 0-1,0 0 0,6 3 0,-8-3-8,0 0 0,1 0 0,-1 0 0,1-1 0,0 0 0,-1 0 0,1 0 0,0 0 0,0 0-1,0-1 1,0 1 0,0-1 0,0 0 0,-1 0 0,1-1 0,0 1 0,0-1 0,0 0 0,0 0-1,-1 0 1,1 0 0,0 0 0,-1-1 0,1 0 0,4-3 0,3-2-43,0 0 0,0 0 0,1 1 0,0 1 0,0 0 0,0 1 0,1 0 1,-1 1-1,1 0 0,0 1 0,0 0 0,0 1 0,22 1 0,87 2-750,-73 1 586,0-1-1,1-4 0,-1-1 1,-1-2-1,63-15 0,-100 16 286,1 0-1,0 0 1,0 2 0,0-1-1,1 1 1,-1 1-1,1 0 1,-1 1 0,0 0-1,1 1 1,-1 0-1,1 1 1,-1 0 0,0 1-1,0 0 1,0 1 0,-1 1-1,1-1 1,-1 2-1,0 0 1,0 0 0,14 12-1,-22-17-24,-1 1 0,1-1-1,-1 1 1,1-1 0,0 0-1,0 0 1,0 0 0,0 0 0,0-1-1,0 1 1,0-1 0,0 0-1,0 1 1,0-1 0,0-1 0,0 1-1,0 0 1,0-1 0,0 1-1,-1-1 1,1 0 0,4-2 0,-4 2 19,0 0 0,-1 0 0,1 0 0,0 0 0,0 1 0,0-1 0,-1 1 0,1 0 0,0 0 0,0 0 0,0 0 0,0 0 0,0 1 0,-1-1 0,1 1 0,0 0 0,0-1 0,-1 1 1,1 1-1,0-1 0,4 3 0,5 5-17,1-1 0,0 0 1,1 0-1,-1-2 1,1 0-1,1 0 0,-1-1 1,1-1-1,0 0 0,0-1 1,0-1-1,0 0 1,1-1-1,-1 0 0,1-2 1,-1 0-1,0 0 1,0-1-1,1-1 0,-2-1 1,1 0-1,0-1 0,-1 0 1,0-1-1,0 0 1,0-2-1,15-10 0,136-62 57,-132 67-94,0-1-1,-1-1 1,-1-2-1,-1-1 1,0-2 0,-1 0-1,48-46 1,-60 46-81,1 1 0,1 1 0,0 1 0,36-25 0,-45 37 28,0 0-1,0 0 0,1 1 1,0 0-1,-1 1 0,1 0 1,0 1-1,1 0 0,-1 1 1,0 0-1,1 0 0,-1 2 1,13 0-1,16 1-13,0-2 0,0-2 0,0-1 0,-1-2 0,1-2 0,-1-1 0,0-2 0,-1-2 0,-1-1 0,0-2 0,0-2 0,-2-1 0,47-31 0,-73 42-230,0 0 0,0-1 1,-1 0-1,0 0 0,-1-1 0,1 0 0,-2 0 0,1-1 1,-2 0-1,9-17 0,2-8-5391</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45:28.357"/>
    </inkml:context>
    <inkml:brush xml:id="br0">
      <inkml:brushProperty name="width" value="0.05" units="cm"/>
      <inkml:brushProperty name="height" value="0.05" units="cm"/>
    </inkml:brush>
  </inkml:definitions>
  <inkml:trace contextRef="#ctx0" brushRef="#br0">8 736 6272,'0'0'5397,"-1"-7"-5184,-1 3-185,1-1 0,0 0 0,0 0 0,1 0-1,-1 1 1,1-1 0,0 0 0,1 0 0,-1 0 0,1 0-1,0 0 1,0 0 0,1 1 0,-1-1 0,1 1-1,0-1 1,0 1 0,1-1 0,-1 1 0,1 0 0,0 0-1,0 0 1,4-3 0,-3 4-7,0 1 0,-1 0 0,2 1 1,-1-1-1,0 1 0,0-1 0,0 1 0,1 0 0,-1 1 0,0-1 0,1 1 0,-1 0 1,0 0-1,1 0 0,-1 0 0,1 1 0,-1 0 0,0 0 0,0 0 0,1 0 0,-1 1 0,0 0 1,0-1-1,0 1 0,-1 1 0,1-1 0,0 1 0,2 2 0,44 31 103,-43-29-96,1 0 0,0-1-1,1 0 1,-1 0 0,1-1 0,0 0-1,0-1 1,1 0 0,0 0-1,-1-1 1,1 0 0,0-1 0,20 3-1,-26-6-25,0-1-1,0 1 1,0-1 0,-1 0-1,1 0 1,-1-1-1,1 1 1,-1-1-1,0 1 1,0-1 0,0 0-1,0 0 1,-1 0-1,1-1 1,-1 1-1,4-8 1,34-58-7,-34 55 5,0 1 0,1 0 0,1 0 0,0 1 0,1-1 0,1 2 0,0 0 0,0 0 0,15-12 0,-17 18 0,0 1 0,0 0 0,0 1 0,0-1 0,0 2 0,1-1 0,0 1 0,-1 0 0,1 1 0,0 0 0,0 0 0,0 1 0,0 0 0,0 0 0,0 1 0,-1 0 0,13 4 0,17 4 0,-2 2 0,1 2 0,38 19 0,-44-18 0,0 0 0,1-3 0,1 0 0,45 7 0,-66-16 0,-1-1 0,0-1 0,0 0 0,1 0 0,-1-1 0,0 0 0,0-1 0,0-1 0,0 0 0,0 0 0,0-1 0,-1 0 0,0-1 0,0 0 0,0 0 0,0-1 0,12-11 0,24-25 0,-35 31 0,0 0 0,1 0 0,1 1 0,17-11 0,-26 19 0,0-1 0,0 2 0,0-1 0,0 0 0,1 1 0,-1 0 0,0 0 0,1 0 0,-1 1 0,0-1 0,1 1 0,-1 0 0,1 0 0,-1 0 0,1 1 0,-1 0 0,0 0 0,1 0 0,-1 0 0,5 3 0,9 5 0,-2 1 0,1 1 0,-2 0 0,1 1 0,-2 1 0,0 0 0,0 1 0,13 19 0,-7-11 0,1 0 0,36 29 0,-47-41 0,1-2 0,1 1 0,0-2 0,0 1 0,0-1 0,1-1 0,0 0 0,0-1 0,0-1 0,1 0 0,-1 0 0,1-1 0,0-1 0,0-1 0,1 0 0,-1 0 0,0-1 0,0-1 0,0 0 0,0-1 0,0-1 0,23-7 0,11-3 0,-23 5 0,0 1 0,1 1 0,0 1 0,0 1 0,0 1 0,1 2 0,45 2 0,-22 7 0,1 1 0,77 26 0,-123-33-4,1 0 1,0-1-1,-1 0 1,1 0-1,0-1 1,0 1-1,-1-1 1,1 0-1,0-1 1,0 1-1,-1-1 1,1 0-1,0-1 1,-1 1-1,11-5 1,-3-1-19,-1-1 0,1 0 0,-1-1 1,17-15-1,40-29-48,-65 52 63,-1 0-1,0 0 1,0 0-1,1 0 1,-1 0 0,1 1-1,-1 0 1,1-1 0,-1 1-1,0 1 1,1-1 0,-1 0-1,1 1 1,-1 0 0,0-1-1,1 1 1,-1 1 0,5 1-1,68 37-189,-27-13 129,-41-24 68,-1 0 0,1 0 0,-1-1 0,1 0 0,0-1 0,0 0 0,0 0 0,-1 0 0,1-1 0,0 0 0,0-1 0,14-2 0,13 2 0,-31 1 0,0 1 0,0-1 0,0 0 0,0 0 0,0-1 0,0 1 0,0-1 0,0 0 0,0 0 0,-1 0 0,1-1 0,5-2 0,-1 2 20,0-1 0,1 1 1,0 1-1,-1-1 1,1 1-1,0 1 1,0 0-1,0 0 1,0 1-1,-1 0 0,1 0 1,0 1-1,9 3 1,-5-2 13,1-1 0,-1 0 0,1-1 0,0 0 0,16-2 0,0-4 5,-1-1 0,0-1 1,0-1-1,0-2 0,-2-1 0,32-17 0,-7-2 47,-1-2 1,47-41 0,-71 51-95,1 2 1,1 1-1,0 1 0,2 2 1,0 0-1,1 3 1,0 0-1,1 2 1,0 1-1,1 2 1,0 1-1,1 2 1,-1 1-1,1 1 1,0 2-1,39 4 1,-59-3 14,-1-1 1,0 0-1,-1-1 1,1 0-1,0-1 1,-1-1-1,1 0 1,-1-1-1,0 0 1,0-1-1,-1-1 1,0 0-1,0 0 1,-1-1-1,15-13 1,-11 9 9,1 1 0,0 1 0,0 0 0,1 1 0,1 1 0,-1 0 0,27-7 0,-31 14 20,0 0 0,0 0 1,0 2-1,1-1 1,-1 2-1,0-1 1,-1 2-1,1 0 1,0 0-1,-1 1 0,16 7 1,-13-5 2,0-1 0,0 0-1,0-1 1,1-1 0,-1 0 0,1-1 0,30 0 0,-34-3-29,0 0 1,0 1-1,-1 0 1,1 1 0,0 1-1,-1-1 1,1 2 0,-1 0-1,1 0 1,12 6 0,-18-8-23,1 1 1,0-1 0,0 0 0,0-1 0,0 0 0,0 0-1,0 0 1,-1-1 0,1 0 0,0 0 0,0-1 0,-1 0-1,1 0 1,11-6 0,96-57-312,-15 9 50,38 11-3269,-93 31-3563</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45:30.745"/>
    </inkml:context>
    <inkml:brush xml:id="br0">
      <inkml:brushProperty name="width" value="0.05" units="cm"/>
      <inkml:brushProperty name="height" value="0.05" units="cm"/>
    </inkml:brush>
  </inkml:definitions>
  <inkml:trace contextRef="#ctx0" brushRef="#br0">1 482 3200,'43'3'362,"-26"0"927,-24-3 1177,8 4-2302,0-1 1,0 0-1,0 0 1,0 0-1,1 0 0,-1 0 1,1 0-1,0 0 1,0-1-1,0 1 0,0-1 1,0 1-1,1-1 1,-1 0-1,1 0 0,4 3 1,-3-2-111,0 0 0,1-1 1,-1 0-1,1 0 1,-1 0-1,1 0 0,0-1 1,0 1-1,0-1 1,0-1-1,0 1 0,0-1 1,0 0-1,9 0 1,-5-3 84,0 0 0,-1-1 1,1 1-1,-1-2 1,1 1-1,13-12 1,-19 14-136,0 0 1,0 0 0,0 1-1,0-1 1,0 0 0,0 1-1,0 0 1,1 0 0,-1 0-1,0 0 1,1 0 0,-1 1-1,1-1 1,-1 1 0,1 0-1,-1 0 1,1 0 0,-1 1-1,1-1 1,-1 1 0,1 0-1,-1 0 1,0 0 0,1 0-1,4 3 1,2 3 17,-1 0 0,0 0 0,-1 1 0,0 0 0,0 1 0,9 12 0,-13-14-15,0-1 1,1 0 0,0 1 0,0-2 0,1 1-1,0-1 1,0 0 0,0 0 0,1 0 0,-1-1-1,1 0 1,0 0 0,12 4 0,-15-8 0,0 0 0,0-1 0,0 1-1,-1-1 1,1 1 0,0-1 0,0-1 0,-1 1 0,1 0 0,-1-1 0,1 0 0,-1 1 0,0-1 0,5-4 0,-4 3 2,0 0 0,0 1-1,1-1 1,-1 1 0,1 0 0,0 0-1,0 0 1,-1 1 0,1 0 0,0 0-1,0 0 1,0 0 0,9 1 0,15 5-10,0 1 0,46 16 0,-58-15 0,0-2 0,0 1 0,1-2 0,0 0 0,0-1 0,0-1 0,0-1 0,0 0 0,1-2 0,28-3 0,22-11-33,-42 7 1,1 2 0,0 1 0,1 1 0,-1 1 0,1 2 1,35 2-1,167 6-1120,-82-6 768,-73 13 412,-66-11-18,1 0 0,0-1 0,-1 0-1,1 0 1,0-1 0,0-1 0,20-1-1,104-37 193,-112 30-176,0 0 1,1 1-1,-1 2 0,32-4 1,-45 8 3,0 1 0,0 0 1,-1 1-1,1 0 1,0 1-1,0 0 0,-1 1 1,0-1-1,1 2 1,-1-1-1,0 1 0,0 1 1,-1-1-1,13 11 1,9 7 90,-26-18-75,2 1-1,-1-1 1,0 0-1,1 0 1,0-1 0,0 0-1,0 0 1,0 0-1,0 0 1,1-1-1,-1 0 1,1-1-1,0 1 1,-1-1 0,1 0-1,8-1 1,1 1 32,0 1 0,0 1 0,0 0 0,0 1 0,-1 0 0,16 8 0,-19-7-23,0 0 0,0-1 0,0-1-1,1 1 1,0-2 0,-1 0 0,1 0-1,0-2 1,0 1 0,0-1 0,-1-1-1,14-2 1,16-10 9,0-1 0,-2-2 0,0-2 0,40-23-1,-51 23-25,0 2 0,1 2 0,1 1 1,1 1-1,0 1 0,0 2 0,1 1 0,43-5 0,224-8-38,-205 36 0,-90-12 0,1-1 0,1 0 0,-1 0 0,0-1 0,0 1 0,1-1 0,-1 0 0,1-1 0,-1 0 0,1 0 0,-1 0 0,1-1 0,-1 0 0,0 0 0,1 0 0,-1-1 0,0 0 0,0 0 0,0-1 0,0 1 0,0-1 0,-1-1 0,1 1 0,-1-1 0,0 0 0,0 0 0,8-9 0,-3 1 15,1 0 0,0 1 1,1 0-1,0 1 0,0 0 1,1 1-1,26-15 0,-33 23-9,-1-1 1,1 0-1,-1 1 0,1 0 0,0 0 0,-1 1 1,1-1-1,0 1 0,0 1 0,-1-1 0,1 1 0,0 0 1,-1 0-1,1 0 0,0 1 0,-1 0 0,0 0 1,1 0-1,-1 1 0,0 0 0,0 0 0,-1 0 1,1 0-1,7 8 0,19 14 107,-23-16-67,1-1-1,0 0 1,1 0-1,-1-1 1,1 0-1,1-1 1,-1 0-1,1-1 1,0 0-1,1-1 1,-1 0 0,1 0-1,0-1 1,0-1-1,0 0 1,0-1-1,0 0 1,0 0-1,16-3 1,26-1 78,1-3-1,-1-3 1,0-1 0,-1-3 0,-1-2-1,0-3 1,-1-1 0,-1-3-1,93-55 1,-129 68-183,101-66 228,160-77 0,-230 131-633,1 3-1,0 2 1,1 1 0,1 3 0,1 2 0,0 2 0,60-3 0,-37 8-8624</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45:32.761"/>
    </inkml:context>
    <inkml:brush xml:id="br0">
      <inkml:brushProperty name="width" value="0.05" units="cm"/>
      <inkml:brushProperty name="height" value="0.05" units="cm"/>
    </inkml:brush>
  </inkml:definitions>
  <inkml:trace contextRef="#ctx0" brushRef="#br0">1 546 8576,'5'22'270,"7"21"984,-12-43-1237,0 1-1,0-1 0,0 1 1,0-1-1,0 1 0,1-1 0,-1 1 1,0-1-1,0 0 0,0 1 1,1-1-1,-1 1 0,0-1 1,0 1-1,1-1 0,-1 0 0,0 1 1,1-1-1,-1 0 0,1 1 1,-1-1-1,0 0 0,1 0 0,-1 1 1,1-1-1,-1 0 0,1 0 1,-1 0-1,1 1 0,-1-1 0,1 0 1,-1 0-1,1 0 0,-1 0 1,1 0-1,-1 0 0,1 0 1,-1 0-1,0 0 0,1 0 0,-1-1 1,1 1-1,-1 0 0,1 0 1,-1 0-1,1 0 0,-1-1 0,1 1 1,-1 0-1,0 0 0,1-1 1,-1 1-1,1 0 0,-1-1 0,0 1 1,1-1-1,3-3 42,-1 0 1,1 0-1,0 1 0,0 0 1,0-1-1,1 2 0,-1-1 0,1 0 1,0 1-1,0 0 0,0 0 1,0 0-1,0 1 0,0-1 1,0 1-1,1 0 0,-1 1 1,0-1-1,1 1 0,-1 0 0,0 1 1,1-1-1,-1 1 0,7 1 1,8 5 65,-1 0 1,0 1-1,0 1 1,-1 1 0,18 12-1,44 21 210,-40-28-293,1-1 0,0-3 0,1-1 0,0-2 0,0-2 0,1-2 0,-1-1 0,1-2 0,0-2 0,0-2 0,-1-2 0,62-15 0,-93 20-75,1-1-1,0 1 1,-1 1 0,1 0-1,-1 1 1,1 0 0,-1 1 0,0 0-1,0 0 1,0 1 0,0 1-1,-1 0 1,0 0 0,0 1-1,15 11 1,-9-7-19,1 0 1,0-1-1,38 13 0,-49-21 42,1 1 0,0-1 0,0 0 0,0 0-1,0-1 1,0 0 0,-1 0 0,1-1 0,0 1-1,0-2 1,0 1 0,0-1 0,-1 0 0,1 0-1,8-5 1,26-12-54,-5 1-340,74-25 1,-88 36 93,1 2 1,-1 1-1,1 1 1,0 0-1,0 2 1,1 1-1,-1 0 1,29 6-1,-43-6 272,0 0 0,1-1-1,-1 0 1,0 0 0,0-1 0,0 0-1,0 0 1,-1-1 0,1 0 0,-1-1-1,13-7 1,-11 6 4,0 0-1,0 1 1,0 0 0,1 1-1,-1 0 1,1 0 0,0 1-1,16-1 1,268 24 419,-286-21-341,57 0 252,1-3-1,-2-2 0,1-3 0,69-18 0,-111 19-229,40-10 141,-1-2 0,98-45 0,-127 46-127,55-22 83,-85 39-143,0 0 0,1 0 0,-1 0 0,0 0-1,0 1 1,1 0 0,-1 0 0,0 0 0,1 0 0,-1 1 0,0-1 0,1 1-1,-1 0 1,0 1 0,0-1 0,0 1 0,0-1 0,0 1 0,4 3 0,11 10 164,-1 0 1,-1 1 0,-1 0-1,0 2 1,13 18-1,41 45 764,-68-79-925,0 0 0,1 0 1,-1 0-1,1-1 1,-1 1-1,1-1 1,0 1-1,0-1 1,-1 0-1,1 0 1,0 0-1,0-1 1,0 1-1,0 0 0,1-1 1,-1 0-1,0 0 1,0 0-1,0 0 1,0 0-1,0-1 1,0 0-1,0 1 1,0-1-1,0 0 0,0 0 1,0 0-1,0-1 1,4-2-1,11-7 73,-1-1 0,0 0-1,26-26 1,20-13 26,-17 24-54,95-39-1,-124 59-56,1 1 0,-1 2 1,1-1-1,0 2 0,0 0 0,1 2 0,-1-1 0,0 2 0,25 3 1,12 0 91,1-2 0,0-2 0,59-9 0,44-1 130,-138 10-216,-1 0 0,0-1 0,0-2 0,0 0 0,0-1 0,0 0 0,-1-2 0,0 0 0,31-18 0,-5-3 16,-1-2 0,57-53 0,-67 56-552,1 1 0,1 2 0,2 1 1,0 2-1,1 2 0,1 1 0,0 2 1,2 2-1,0 2 0,52-9 0,-56 14-6306</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45:34.275"/>
    </inkml:context>
    <inkml:brush xml:id="br0">
      <inkml:brushProperty name="width" value="0.05" units="cm"/>
      <inkml:brushProperty name="height" value="0.05" units="cm"/>
    </inkml:brush>
  </inkml:definitions>
  <inkml:trace contextRef="#ctx0" brushRef="#br0">0 275 9216,'7'-4'1,"95"-50"393,158-61 0,-246 111-345,1 1-1,0 0 1,0 1-1,0 0 1,0 1-1,0 1 1,0 0-1,0 1 1,0 1-1,0 0 1,0 1-1,-1 1 1,1 0-1,-1 1 1,16 7-1,23 13 130,0 3 0,75 53 0,-44-28 27,-32-18-133,-39-24-55,1 0-1,0-2 1,1 1 0,0-2-1,0 0 1,1-1 0,0 0 0,0-1-1,1-1 1,24 4 0,-32-10-30,0 0 1,0-1 0,0 0-1,0-1 1,-1 1-1,1-2 1,-1 1 0,0-1-1,0 0 1,0-1 0,-1 0-1,9-7 1,-10 6 1,0 2-1,0-1 1,1 1 0,-1 0 0,1 0 0,0 0 0,0 1 0,1 0-1,-1 1 1,0-1 0,1 1 0,0 1 0,-1 0 0,1 0-1,0 0 1,0 1 0,0 0 0,-1 0 0,11 2 0,4 5 28,0 1 0,-1 1 1,39 21-1,-46-22 2,0 0-1,1-1 1,-1 0 0,1-1-1,1-1 1,-1 0 0,1-1-1,0-1 1,32 3 0,0-5 206,0 1 0,-1 2 0,1 3 0,-1 1 1,-1 3-1,1 1 0,-2 3 0,52 23 0,-72-27-157,1-1-1,0-2 1,0 0-1,1-2 1,-1-1 0,2-1-1,-1-1 1,0-1-1,1-1 1,-1-2-1,40-5 1,-28 4-47,1 1 1,-1 2 0,65 11-1,-71-7-335,-1-1 0,0-2 0,1-1 0,0-1 0,-1-1 0,48-9 0,-63 5 295,1 1-1,0 0 1,1 2-1,-1 0 1,1 1 0,-1 1-1,0 1 1,1 0-1,-1 1 1,31 8 0,-42-9 26,-1-1 0,1 0 0,0 0 0,0 0 0,0-1 0,-1 0 0,1 0 0,0-1 0,-1 0 0,1 0 0,-1 0 0,0-1 1,0 0-1,0 0 0,0 0 0,9-8 0,95-81 189,-71 56-150,5-2-42,2 2 0,71-42 0,-92 64 16,1 1 0,0 1-1,1 2 1,1 0-1,-1 2 1,58-9 0,-85 17-19,51-7 159,0-1-1,-1-3 1,80-27 0,-47 12-101,1 3 0,1 4 0,1 3 1,133-6-1,-43 3-1870,-5-1-6146</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3:46.864"/>
    </inkml:context>
    <inkml:brush xml:id="br0">
      <inkml:brushProperty name="width" value="0.025" units="cm"/>
      <inkml:brushProperty name="height" value="0.025" units="cm"/>
    </inkml:brush>
  </inkml:definitions>
  <inkml:trace contextRef="#ctx0" brushRef="#br0">30 4043 2688,'0'0'15359,"0"-4"-15252,3-17-52,1 0 0,1 0 0,0 1 0,2-1 0,1 1 0,0 1-1,1-1 1,15-21 0,107-147 144,-112 164-209,12-17 84,4-3 60,45-78-1,-33 44 59,2 2 0,4 2 0,65-68 0,22-41 114,-39 47-100,207-245 349,-187 253-317,-80 88-111,-1-2 0,50-70-1,-24 24 11,93-97 0,-152 178-133,18-20 81,-1-1 0,-2-1 1,30-49-1,-48 70-81,18-32 2,1 0 0,55-68-1,94-103-5,-84 98 0,173-169 0,-93 105 0,-31 29 0,-113 126 0,-19 18 0,-21 16 0,-56 52 0,-92 102 0,-19 18 0,106-109 232,-78 99 0,-13 14 94,-11 16 54,114-124-133,-99 92 0,136-144-200,3 1-1,0 1 0,-28 47 1,27-39 41,-58 66 1,18-34-14,-80 110-1,-2 0-2,102-128-18,1 2 1,-70 112-1,72-97 19,-83 102 1,42-61-72,59-77 41,2 0 0,-35 71-1,52-90-58,-9 22 61,-1-1 1,-2 0-1,-1-1 0,-2-2 1,-45 57-1,37-57-45,-25 40 0,-8 9 0,51-67 0,1 1 0,1 0 0,1 0 0,0 1 0,-7 18 0,-23 46 0,33-72 0,1 1 0,1 0 0,-1 0 0,-3 17 0,0-1 0,7-25 0,1 0 0,-1 0 0,0 0 0,0 0 0,0 0 0,0 0 0,0 0 0,1 0 0,-1 0 0,0 0 0,0 0 0,0 0 0,0 1 0,0-1 0,0 0 0,1 0 0,-1 0 0,0 0 0,0 0 0,0 0 0,0 0 0,0 0 0,0 0 0,0 1 0,0-1 0,0 0 0,0 0 0,1 0 0,16-28 0,21-41 0,-4 12 0,3 2 0,77-90 0,-63 83 0,57-87 0,-47 56 0,93-106 0,-149 193 0,163-213 0,-124 159 0,83-89 0,-9 13 0,-83 90 0,-14 17 0,2 0 0,31-30 0,-28 33 0,-2-2 0,33-49 0,-3 4 0,-40 56 0,12-14 0,-1-1 0,-2-2 0,-1 0 0,23-50 0,-27 49 0,0 0 0,3 1 0,1 1 0,1 1 0,30-32 0,9-12 0,83-133 0,-129 187 0,2 1 0,0 1 0,1 0 0,22-17 0,14-15 0,-18 14 0,-1-2 0,-2-1 0,-2-2 0,-3-1 0,36-67 0,6 7 0,-56 77 0,1 1 0,2 0 0,0 2 0,40-41 0,10-12 0,-57 61 0,-1 0 0,0 0 0,11-29 0,-16 31 0,2 0 0,-1 1 0,2 0 0,0 0 0,1 0 0,16-18 0,18-14 0,-28 29 0,0-1 0,2 2 0,0 0 0,0 1 0,33-20 0,-45 29 0,1 0 0,-2 1 0,1-2 0,-1 1 0,1-1 0,5-10 0,5-6 0,16-18 0,-3-1 0,42-79 0,-81 176 0,-6-20 0,-1-2 0,-2 0 0,-1-1 0,-2 0 0,-1-2 0,-38 38 0,-107 129 0,106-100 0,62-95 0,1-1 0,0-8 0,1 0 0,0-1 0,1 1 0,0 0 0,-1 1 0,2-1 0,-1 0 0,1 0 0,0 1 0,6-9 0,42-49 0,-45 56 0,18-21 10,10-11-218,71-65 1,-86 84 31,-19 9-1893,-10-1-4262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1.070"/>
    </inkml:context>
    <inkml:brush xml:id="br0">
      <inkml:brushProperty name="width" value="0.1" units="cm"/>
      <inkml:brushProperty name="height" value="0.6" units="cm"/>
      <inkml:brushProperty name="color" value="#CC9900"/>
      <inkml:brushProperty name="inkEffects" value="pencil"/>
    </inkml:brush>
  </inkml:definitions>
  <inkml:trace contextRef="#ctx0" brushRef="#br0">183 59 6528,'0'0'0,"4"-1"0,2 1 128,-3 2 128,-3 3 128,-3 3 128,-4 2 128,-3 1 0,-2 2 0,-1 0 0,-2 1 0,0 1-128,-1 0 128,1 1-256,-1 0 128,2-1-128,1 0 0,1 0-128,2-1 128,1-1-128,3-2 0,2-2 0,1-3 0,1-2-128,2-2 128,1-5-128,2-4 128,1-4-128,3-3-1,2-3 1,1-2 0,1 0-128,-2 1 128,-2 0 0,-2 2 0,-2 1-128,-1 3 128,0 3-128,0 2 128,-1 2-128,1 2 128,-2 3-128,0 3 0,-3 4 0,-1 5 0,-2 5 0,-1 2 0,0 2 0,0 0 128,2-1-128,2-3 0,2-3 0,1-4 0,3-3 0,1-4 128,3-4-128,1-6 128,3-4-128,0-7 0,2-4 0,0-4 0,-1-3 0,0-1 0,-2-1 0,0 3 0,-2 3 0,0 4 0,-1 5-128,-2 7 128,0 5 0,-2 8 0,-2 8 0,-1 7 0,-2 5 0,-2 5 0,-1 1 0,-2 2 0,-1 1 0,-1 0 0,3 0 0,1-1 128,2-2-128,2-1 128,1-5-128,0-3 128,0-4-128,1-6 128,0-8-128,2-7 128,2-6-128,3-7 0,2-4 0,1-3 0,1-2 0,-1 0 0,-1 2 0,-1 2 0,-2 4 0,-2 4 0,0 3 0,-2 4 0,-2 3 0,-1 4 0,-1 4 0,-3 7 0,-2 7 0,-2 7 0,-1 7 0,-2 5 0,0 2 0,-1 2 128,2-1-128,1-2 128,3-5-128,2-4 128,3-7-128,1-7 128,2-5-128,1-7 128,2-6-128,1-7 128,2-7-128,0-8 0,1-5 0,0-5 0,1-1 0,-1 0 0,0 3-128,-1 3 128,0 5-128,-1 5 128,-2 4-128,-1 5 128,-2 3 0,-1 5 0,-3 6 0,-2 6 0,-2 8 0,0 7 0,-1 4 0,1 3 0,1 1 0,1-1 0,1 0 0,2-3 0,1-3 0,1-4 0,1-3 0,0-4 0,0-3 0,-1-4 0,1-4 0,-1-5 0,2-6 0,1-5 0,0-5 0,2-5 0,0-3 0,1-3 0,-1 0 0,-1 1 0,0 5-128,-2 6 128,-1 4 0,-2 7 0,-2 9 0,-1 9 0,-3 8 0,1 8 0,0 5 0,1 5 0,1 0 0,1 1 0,0-2 0,0-3 128,1-5-128,-1-6 128,0-7-128,1-7 128,1-8-128,0-6 128,0-8-128,1-6 128,0-5-128,0-5 0,1-3 0,-1-2 0,1-2 0,0-1 0,1 2 0,0 4 0,0 5-128,-2 5 128,0 6-128,-2 9 128,-2 9 0,-1 8 0,-1 7 0,0 6 0,0 3 0,1 1 0,1 0 0,1-2 0,0-2 0,1-2 0,0-5 0,0-2 0,-1-5 0,0-3 0,0-4 0,-1-3 0,-1-6 0,-1-4 0,-1-7 0,2-5 0,0-5 0,0-4 0,1-1 0,0 3 0,1 3 0,0 4 0,-1 7 0,1 6 0,-2 10 0,-1 8 0,-1 9 0,-2 8 0,-2 6 0,0 7 0,0 2 0,1 2 0,2-2 0,2-4 128,1-6-128,1-7 128,2-5-128,0-7 128,0-5-128,1-6 128,0-9-128,0-7 128,0-7-128,0-5 0,2-5 0,0-3 0,1-4 0,0 0 0,0 1 0,0 3 0,0 4 0,-2 7 0,0 5 0,-1 8 0,-2 10 0,1 10 0,0 9 0,-1 9 0,-1 6 0,0 6 0,-3 3 0,-1 2 0,-1-1 0,-1-3 0,2-5 0,3-6 0,2-7 0,2-7 128,1-7-128,2-9 128,0-10-128,2-10 128,0-9-128,2-10 0,0-7 0,1-4 0,-1-1 0,2 2 0,-1 3 0,1 6 0,-1 6 0,-2 7 0,-1 5 0,-2 4 0,-3 4-128,0 2 128,0 2-128,-1 4 128,2 2-128,0 2 0,-1 3 0,0 4 128,-1 3-128,-2 4 0,0 3-512,-1 1 0,1 1-768,0 1 129,1-1-9345,1-2 6016</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4:06.674"/>
    </inkml:context>
    <inkml:brush xml:id="br0">
      <inkml:brushProperty name="width" value="0.025" units="cm"/>
      <inkml:brushProperty name="height" value="0.025" units="cm"/>
    </inkml:brush>
  </inkml:definitions>
  <inkml:trace contextRef="#ctx0" brushRef="#br0">8 36 10112,'-8'-13'-220,"12"12"-252,-4 1 451,1 1 1,0-1 0,-1 0 0,1 0-1,0 0 1,-1 0 0,1 0 0,0 0-1,-1 0 1,1 0 0,0 0-1,-1 0 1,1 0 0,0 0 0,-1 0-1,1-1 1,-1 1 0,1 0-1,0 0 1,-1-1 0,1 1 0,-1-1-1,1 1 1,-1 0 0,1-1 0,-1 1-1,1-1 1,0 0 0,1-3 20,0 0 0,1 0 0,-1 3 21,-9 0-6099,0-1 5564,5 2-595</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05.126"/>
    </inkml:context>
    <inkml:brush xml:id="br0">
      <inkml:brushProperty name="width" value="0.025" units="cm"/>
      <inkml:brushProperty name="height" value="0.025" units="cm"/>
    </inkml:brush>
  </inkml:definitions>
  <inkml:trace contextRef="#ctx0" brushRef="#br0">19 3616 6784,'0'0'9216,"-11"-29"-8086,9 19-929,0-1-1,0 0 1,1 1-1,1-1 1,0 0 0,0 0-1,1 0 1,0 1-1,5-18 1,5-8 399,22-51 0,5-16 55,47-153 7,1 24-215,38-89 236,-44 110-683,-49 121 0,46-93 0,-34 104 0,99-138 0,-126 192 40,-1-1 0,-1 0-1,-1-2 1,17-54-1,-20 52 13,1 0 0,2 0 0,31-53 0,97-109 182,14 9-234,-128 147 0,2 1 0,1 1 0,68-58 0,97-85 0,11-9 0,-183 167 0,5-5 0,2 2 0,0 0 0,61-31 0,46 4 0,-83 31 0,-23 9 0,-22 6 0,1 0 0,-1 0 0,1-1 0,-1 0 0,-1 0 0,17-12 0,-16 11 0,-1 1 0,1 0 0,0 0 0,0 1 0,1 0 0,-1 0 0,1 1 0,-1 0 0,14 0 0,-9 0 0,0 0 0,-1-1 0,25-8 0,-24 6 0,0 2 0,-1 0 0,1 0 0,0 2 0,15-1 0,12-2 0,57-13 0,-97 17-18,-1 0 1,0 0-1,0 0 0,1 1 0,-1-1 0,0 0 0,0 0 0,1 0 0,-1 0 1,0 0-1,0 0 0,0 0 0,1 0 0,-1 0 0,0 0 0,0 0 0,1 0 1,-1 0-1,0 0 0,0-1 0,1 1 0,-1 0 0,0 0 0,0 0 0,1 0 1,-1 0-1,0 0 0,0-1 0,0 1 0,0 0 0,1 0 0,-1 0 0,0 0 1,0-1-1,0 1 0,0 0 0,0 0 0,1-1 0,-1 1 0,0 0 0,0 0 1,0 0-1,0-1 0,0 1 0,0 0 0,0 0 0,0-1 0,0 1 0,0 0 1,0 0-1,0-1 0,0 1 0,0 0 0,0 0 0,0-1 0,0 1 0,-1 0 1,1 0-1,0-1 0,-9-2-6973</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08.341"/>
    </inkml:context>
    <inkml:brush xml:id="br0">
      <inkml:brushProperty name="width" value="0.025" units="cm"/>
      <inkml:brushProperty name="height" value="0.025" units="cm"/>
    </inkml:brush>
  </inkml:definitions>
  <inkml:trace contextRef="#ctx0" brushRef="#br0">0 3689 6656,'9'-5'80,"12"-13"2293,-51 8 5520,70-29-6442,-34 32-1366,-1 1 0,1 0 1,1 0-1,-1 1 0,1 0 1,0 0-1,0 0 0,0 1 1,11-5-1,79-28 526,-36 15-326,-2-5-14,60-39-1,25-11 128,-102 54-345,-1-1 0,53-42 1,38-23 127,-86 59-69,-2-1 0,67-63 1,24-17-45,-84 76-3,-20 14-48,-1 0 0,-1-2 0,-1-1 0,29-34 0,-11 8 9,1 3 1,2 1 0,77-55-1,-91 72-4,-2-2-1,-2-1 0,52-69 0,26-27 22,-59 73-2,55-81 0,-3 3 5,-25 53 5,-51 55-25,-1-1-1,24-33 1,-16 14-13,95-147 102,-99 139-83,-2 0 0,-3-2 0,24-81 0,-39 106-27,48-200 118,-53 208-123,29-194 0,-32 197 0,-1 1-1,-2 0 1,0 0 0,-6-28-1,3 24 9,2 0 0,-2-30 0,4 43 37,-1-1 1,0 1-1,0 0 1,-1 0 0,0 0-1,-1 0 1,-5-10-1,-14-40 81,3 2-131,15 47 24,1 0 0,1 0-1,0-1 1,0 1-1,-2-21 1,-16-39 258,20 70-307,1-1-1,0 1 0,0 0 0,0 0 1,-1 0-1,1 0 0,0-1 0,0 1 0,-1 0 1,1 0-1,0 0 0,0 0 0,-1 0 1,1 0-1,0-1 0,0 1 0,-1 0 1,1 0-1,0 0 0,-1 0 0,1 0 1,0 0-1,0 0 0,-1 0 0,1 0 1,0 0-1,-1 0 0,1 1 0,0-1 1,0 0-1,-1 0 0,1 0 0,0 0 1,0 0-1,-1 0 0,1 1 0,0-1 1,0 0-1,0 0 0,-1 0 0,1 1 1,0-1-1,0 0 0,0 0 0,0 1 1,-1-1-1,1 0 0,0 0 0,0 1 1,0-1-1,0 0 0,0 1 0,-13 13-3271</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34.163"/>
    </inkml:context>
    <inkml:brush xml:id="br0">
      <inkml:brushProperty name="width" value="0.025" units="cm"/>
      <inkml:brushProperty name="height" value="0.025" units="cm"/>
      <inkml:brushProperty name="color" value="#FFFFFF"/>
    </inkml:brush>
  </inkml:definitions>
  <inkml:trace contextRef="#ctx0" brushRef="#br0">0 231 7424,'17'-11'1504,"-28"20"320,10-8-1778,1-1 1,0 1 0,0-1 0,0 1 0,-1-1-1,1 0 1,0 1 0,0-1 0,0 1-1,0-1 1,0 1 0,0-1 0,0 1-1,0-1 1,0 1 0,0-1 0,0 1-1,1-1 1,-1 1 0,0-1 0,0 1 0,0-1-1,0 0 1,1 1 0,-1-1 0,0 1-1,1-1 1,-1 0 0,0 1 0,1-1-1,-1 0 1,0 1 0,1-1 0,-1 0-1,1 1 1,-1-1 0,0 0 0,1 0 0,-1 0-1,1 1 1,-1-1 0,1 0 0,-1 0-1,1 0 1,-1 0 0,1 0 0,-1 0-1,1 0 1,-1 0 0,1 0 0,-1 0 0,1 0-1,0 0 1,29 4 862,-10-10-587,-1-1-1,0 0 1,-1-1 0,0-1-1,0-1 1,17-13 0,37-18 242,188-88-671,-260 129 39,0 0-1,1 0 1,-1 0-1,0 0 1,0 0-1,1 0 0,-1 0 1,0 0-1,0 0 1,0 0-1,1 0 0,-1 0 1,0 0-1,0 0 1,0 0-1,1 0 0,-1-1 1,0 1-1,0 0 1,0 0-1,0 0 0,1 0 1,-1 0-1,0-1 1,0 1-1,0 0 0,0 0 1,0 0-1,0 0 1,1-1-1,-1 1 1,0 0-1,0 0 0,0 0 1,0-1-1,0 1 1,0 0-1,0 0 0,0 0 1,0-1-1,0 1 1,0 0-1,0 0 0,0 0 1,0-1-1,0 1 1,0 0-1,0 0 0,0 0 1,0-1-1,-1 1 1,1 0-1,0 0 0,0 0 1,0 0-1,0-1 1,0 1-1,0 0 1,-1 0-1,1 0 0,0 0 1,0 0-1,0-1 1,-1 1-1</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34.785"/>
    </inkml:context>
    <inkml:brush xml:id="br0">
      <inkml:brushProperty name="width" value="0.025" units="cm"/>
      <inkml:brushProperty name="height" value="0.025" units="cm"/>
      <inkml:brushProperty name="color" value="#FFFFFF"/>
    </inkml:brush>
  </inkml:definitions>
  <inkml:trace contextRef="#ctx0" brushRef="#br0">1 495 11648,'41'-21'64,"-41"21"-63,0 0 0,0 0 1,0 0-1,0 0 0,0 0 1,0 0-1,0 0 0,0 0 1,0 0-1,0 0 0,0-1 1,0 1-1,0 0 0,0 0 1,0 0-1,0 0 0,0 0 1,0 0-1,0 0 0,0 0 1,0 0-1,0 0 0,0 0 1,0 0-1,0-1 0,0 1 1,0 0-1,0 0 0,0 0 1,0 0-1,0 0 0,0 0 1,-24 8 18,122-40 497,141-49 1906,-185 60-1910,0-2 0,72-44 1,-125 67-524,0 0 0,0 0 0,-1-1 1,1 1-1,0 0 0,-1 0 1,1-1-1,0 1 0,-1-1 1,1 1-1,-1 0 0,1-1 0,-1 1 1,1-1-1,-1 0 0,1 1 1,-1-1-1,1 1 0,-1-1 1,0 0-1,1 1 0,-1-1 0,0 0 1,0 1-1,1-1 0,-1 0 1,0 1-1,0-2 0,-21-1-659,-55 14-785,58-8 1213,-230 32-1316,231-30 1536,19-1 221,31-4 368,43-24 367,76-34-1,-78 28-649,-53 22-369,227-98 678,-147 48-3024,-84 47-6380</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35.141"/>
    </inkml:context>
    <inkml:brush xml:id="br0">
      <inkml:brushProperty name="width" value="0.025" units="cm"/>
      <inkml:brushProperty name="height" value="0.025" units="cm"/>
      <inkml:brushProperty name="color" value="#FFFFFF"/>
    </inkml:brush>
  </inkml:definitions>
  <inkml:trace contextRef="#ctx0" brushRef="#br0">3 242 12544,'32'-6'0,"21"-4"0,-51 10 0,-6 1 0,-27 8 0,-1 0 75,9-3 210,54-16 16,136-60 830,-16 6-897,-125 55-381,87-35 170,-98 37-813,-1-1-1,0 0 1,12-11 0,-12 8-6783</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35.464"/>
    </inkml:context>
    <inkml:brush xml:id="br0">
      <inkml:brushProperty name="width" value="0.025" units="cm"/>
      <inkml:brushProperty name="height" value="0.025" units="cm"/>
      <inkml:brushProperty name="color" value="#FFFFFF"/>
    </inkml:brush>
  </inkml:definitions>
  <inkml:trace contextRef="#ctx0" brushRef="#br0">1 310 12672,'13'-5'239,"1"1"0,-1 0 0,20-3 0,32-10 1066,66-35-260,156-87 0,-278 135-1557,-1-1 1,0 0-1,0 0 0,-1 0 0,1-1 0,-1 0 0,0-1 0,-1 0 0,12-14 0,-13 11-7296</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35.835"/>
    </inkml:context>
    <inkml:brush xml:id="br0">
      <inkml:brushProperty name="width" value="0.025" units="cm"/>
      <inkml:brushProperty name="height" value="0.025" units="cm"/>
      <inkml:brushProperty name="color" value="#FFFFFF"/>
    </inkml:brush>
  </inkml:definitions>
  <inkml:trace contextRef="#ctx0" brushRef="#br0">1 276 12800,'2'0'0,"36"-7"384,-1-1 0,-1-2 0,57-22 0,46-19 198,6-3-116,-126 45-431,0 0 0,-1-2 0,0 0 0,-1 0 0,20-18 0,-35 27-170,18-18 63,-14 9-2387</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36.176"/>
    </inkml:context>
    <inkml:brush xml:id="br0">
      <inkml:brushProperty name="width" value="0.025" units="cm"/>
      <inkml:brushProperty name="height" value="0.025" units="cm"/>
      <inkml:brushProperty name="color" value="#FFFFFF"/>
    </inkml:brush>
  </inkml:definitions>
  <inkml:trace contextRef="#ctx0" brushRef="#br0">1 257 13440,'453'-151'2666,"-418"141"-2547,56-21 303,-84 29-397,0-1 0,-1 0 0,1-1-1,-1 1 1,0-1 0,0-1 0,0 1 0,-1-1 0,10-10-1,-15 15-102,1-1-1,-1 1 1,0-1-1,0 1 0,1 0 1,-1-1-1,0 1 0,0-1 1,1 1-1,-1-1 1,0 1-1,0-1 0,0 1 1,0-1-1,0 1 0,0-1 1,0 1-1,0-1 1,0 1-1,0-1 0,0 1 1,0-1-1,0 1 0,0-1 1,-1 1-1,1-1 1,0 1-1,0-1 0,-1 1 1,1-1-1,0 1 0,0 0 1,-1-1-1,0 0 1</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36.530"/>
    </inkml:context>
    <inkml:brush xml:id="br0">
      <inkml:brushProperty name="width" value="0.025" units="cm"/>
      <inkml:brushProperty name="height" value="0.025" units="cm"/>
      <inkml:brushProperty name="color" value="#FFFFFF"/>
    </inkml:brush>
  </inkml:definitions>
  <inkml:trace contextRef="#ctx0" brushRef="#br0">0 432 12672,'17'-10'183,"1"0"0,0 1 0,0 1 0,21-6 1,16-7 436,49-22 344,166-78 503,-159 65-1007,-44 24-124,76-50-1,-125 65-945,-18 9-2705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3.292"/>
    </inkml:context>
    <inkml:brush xml:id="br0">
      <inkml:brushProperty name="width" value="0.1" units="cm"/>
      <inkml:brushProperty name="height" value="0.6" units="cm"/>
      <inkml:brushProperty name="color" value="#CC9900"/>
      <inkml:brushProperty name="inkEffects" value="pencil"/>
    </inkml:brush>
  </inkml:definitions>
  <inkml:trace contextRef="#ctx0" brushRef="#br0">95 111 9728,'0'0'0,"0"0"0,0 0 0,0 0 0,0 0 0,0 0 0,0 0 128,1-5-128,1-5 128,-1-4-128,1-2 128,0-1-128,-2 1 128,0 3 0,-1 3 0,0 3 0,-2 5 128,0 3 0,-2 5 0,-2 4 0,0 4 128,-1 4-128,-1 4 128,1 2-128,-2 3 128,1 3-128,0-1 128,1 1-128,2-4 0,2-3-128,1-5 128,2-4-128,0-3 128,1-5-128,1-2 0,-1-4 0,1-4 0,0-5 0,2-4 0,1-5 0,1-2 0,1-3-128,1-1 128,1 0-128,-1 1 0,1 3 0,-2 4 0,-2 4 0,0 2 0,-1 4 0,-2 3 0,0 3 0,-1 4 0,-1 3 0,-2 5 127,0 4-127,-1 4 128,0 4-128,1 2 128,0 1-128,1-2 128,0-2-128,0-3 128,1-4-128,0-4 128,1-3-128,1-3 0,0-3 0,2-2 0,0-2 0,1-3 0,1-4 0,2-3 0,-1-4 0,1-2 0,-1-1 0,0 1 0,-1 1 0,-1 2 0,-1 4 0,-1 4 0,-2 6 0,-2 6 0,0 7 0,-2 6 0,-1 5 0,0 3 0,-1 3 0,1 1 0,2 1 0,0 0 128,1-3-128,2-3 128,-1-4-128,0-5 128,0-5-128,1-4 128,-1-3-128,1-5 128,0-3-128,1-5 0,1-4 0,2-3 0,0-2 0,0-2 0,1-2 0,1 1 0,-1 2 0,0 1 0,-1 4-128,-2 2 128,0 3 0,-1 3 0,-2 4 0,-2 4 0,0 6 0,-1 3 0,0 6 0,0 3 0,0 2 0,1 2 0,0 0 0,1-1 128,0-2-128,1-2 128,0-4-128,0-3 128,1-5-128,0-5 128,1-6-128,2-5 128,0-6-128,1-6 0,1-4 0,0-2 0,2-3 0,0-1 0,2 2 0,0 2 0,1 3 0,0 4 0,-1 4 0,-1 4 0,-2 3 0,-1 3 0,-2 2 0,0 2 0,-1 0 0,-2 3 0,-3 3 0,-3 4 0,-2 3 0,-1 5 0,-1 3 0,1 1 0,1 3 0,2-1 0,2-2 0,2-3 0,1-3 0,1-5 0,2-4 0,1-4 128,3-6-128,2-5 0,2-4 0,1-3 0,1-3 0,-1-1 0,0 0 0,-2 1 0,-2 1 0,-1 4 0,-3 2 0,0 3 0,-3 3 0,0 3 0,-3 3 0,0 4 0,-1 3 0,0 4 0,0 2 0,0 2 0,0 1 0,2 0 0,0-1-128,0 0 128,0-1-640,-1-2 0,2-2-639,-1-2-1,1-4-8832,1-1 5760</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36.902"/>
    </inkml:context>
    <inkml:brush xml:id="br0">
      <inkml:brushProperty name="width" value="0.025" units="cm"/>
      <inkml:brushProperty name="height" value="0.025" units="cm"/>
      <inkml:brushProperty name="color" value="#FFFFFF"/>
    </inkml:brush>
  </inkml:definitions>
  <inkml:trace contextRef="#ctx0" brushRef="#br0">1 492 13568,'72'-44'875,"117"-52"0,-86 46-321,-7 3-254,-9 7 265,-1-5 0,-3-3 0,98-74-1,-243 143-5534,38-13-4011</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37.243"/>
    </inkml:context>
    <inkml:brush xml:id="br0">
      <inkml:brushProperty name="width" value="0.025" units="cm"/>
      <inkml:brushProperty name="height" value="0.025" units="cm"/>
      <inkml:brushProperty name="color" value="#FFFFFF"/>
    </inkml:brush>
  </inkml:definitions>
  <inkml:trace contextRef="#ctx0" brushRef="#br0">1 533 14080,'35'-12'380,"0"-2"1,0 0 0,56-35 0,7-2 272,520-251 1778,-591 290-2367,-1-2 0,-1-1 0,40-30 0,-65 41-293,-10 4-576,-9 2-3238,-1 2-5215</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37.618"/>
    </inkml:context>
    <inkml:brush xml:id="br0">
      <inkml:brushProperty name="width" value="0.025" units="cm"/>
      <inkml:brushProperty name="height" value="0.025" units="cm"/>
      <inkml:brushProperty name="color" value="#FFFFFF"/>
    </inkml:brush>
  </inkml:definitions>
  <inkml:trace contextRef="#ctx0" brushRef="#br0">0 519 13440,'7'-8'0,"-5"6"7,-1-1 0,1 1 0,0-1 0,0 1 1,1 0-1,-1-1 0,0 1 0,1 0 0,0 1 0,-1-1 0,1 0 0,0 1 0,0-1 0,0 1 0,0 0 0,0 0 1,0 0-1,0 1 0,0-1 0,5 0 0,27-10 484,0-3 0,-1 0 0,0-2-1,50-33 1,17-8 84,407-214 726,-498 266-1335,-6 3-308,0 0 0,1 0 0,-1 0 0,0 0 0,0-1 0,0 0 0,0 0 0,-1 0 0,1 0 0,-1 0 0,6-8 0</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38.048"/>
    </inkml:context>
    <inkml:brush xml:id="br0">
      <inkml:brushProperty name="width" value="0.025" units="cm"/>
      <inkml:brushProperty name="height" value="0.025" units="cm"/>
      <inkml:brushProperty name="color" value="#FFFFFF"/>
    </inkml:brush>
  </inkml:definitions>
  <inkml:trace contextRef="#ctx0" brushRef="#br0">1 607 13696,'29'-9'170,"0"-2"0,-1-2 0,52-30 0,-9 5 195,50-23 371,649-314 2496,-743 363-3086,-14 7-55,0-1-1,0 0 0,-1-1 0,19-13 0,-62 23-751,-42 13-3414,32-6-5631</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38.479"/>
    </inkml:context>
    <inkml:brush xml:id="br0">
      <inkml:brushProperty name="width" value="0.025" units="cm"/>
      <inkml:brushProperty name="height" value="0.025" units="cm"/>
      <inkml:brushProperty name="color" value="#FFFFFF"/>
    </inkml:brush>
  </inkml:definitions>
  <inkml:trace contextRef="#ctx0" brushRef="#br0">1 773 13952,'173'-97'1014,"-50"31"-215,-27 10-223,252-141 896,-278 158-1235,-31 17-47,62-26 1,-34 18-63,-197 80-5119,93-35-4097</inkml:trace>
  <inkml:trace contextRef="#ctx0" brushRef="#br0" timeOffset="1">200 599 12800,'139'-90'1251,"-3"1"164,263-174 499,-223 140-1119,-164 115-758,21-15 79,-32 20-325,-22 12-375,-75 36-4066,58-25-3883</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38.851"/>
    </inkml:context>
    <inkml:brush xml:id="br0">
      <inkml:brushProperty name="width" value="0.025" units="cm"/>
      <inkml:brushProperty name="height" value="0.025" units="cm"/>
      <inkml:brushProperty name="color" value="#FFFFFF"/>
    </inkml:brush>
  </inkml:definitions>
  <inkml:trace contextRef="#ctx0" brushRef="#br0">0 609 12160,'178'-131'1959,"-23"20"-612,278-221 1106,-417 319-2184,8-7-1033,-27 18-334,-18 9-508,-52 25-3920,42-19-340</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39.281"/>
    </inkml:context>
    <inkml:brush xml:id="br0">
      <inkml:brushProperty name="width" value="0.025" units="cm"/>
      <inkml:brushProperty name="height" value="0.025" units="cm"/>
      <inkml:brushProperty name="color" value="#FFFFFF"/>
    </inkml:brush>
  </inkml:definitions>
  <inkml:trace contextRef="#ctx0" brushRef="#br0">1 579 11776,'32'-16'383,"-1"-1"1,-1-2 0,-1-1 0,0-1-1,33-32 1,18-12 386,43-32-262,-38 29 48,3 3 0,104-58-1,-179 115-599,-1 2-269,-16 8-217,-58 29-1633,28-16-205,-1 0-5269</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39.685"/>
    </inkml:context>
    <inkml:brush xml:id="br0">
      <inkml:brushProperty name="width" value="0.025" units="cm"/>
      <inkml:brushProperty name="height" value="0.025" units="cm"/>
      <inkml:brushProperty name="color" value="#FFFFFF"/>
    </inkml:brush>
  </inkml:definitions>
  <inkml:trace contextRef="#ctx0" brushRef="#br0">1 544 14208,'244'-203'889,"-122"97"-413,121-126 1209,-243 230-1893,-6 4-104,-21 11-700,-30 24-3109,36-17-3516</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40.135"/>
    </inkml:context>
    <inkml:brush xml:id="br0">
      <inkml:brushProperty name="width" value="0.025" units="cm"/>
      <inkml:brushProperty name="height" value="0.025" units="cm"/>
      <inkml:brushProperty name="color" value="#FFFFFF"/>
    </inkml:brush>
  </inkml:definitions>
  <inkml:trace contextRef="#ctx0" brushRef="#br0">119 931 12160,'29'-24'235,"-21"18"-8,-10 5-7,36-55 3194,31-21-1611,-23 30-1115,41-65-1,88-127 614,-170 238-1291,0 0-1,0 0 0,-1 1 1,1-1-1,-1 0 0,1 0 1,0 0-1,-1 0 0,0 0 1,1 0-1,-1 0 0,0 0 1,1-1-1,-1 1 0,0 0 1,0 0-1,0 0 1,0 0-1,0-2 0,-1 3-10,1-1 1,-1 1-1,1 0 0,-1-1 0,1 1 0,-1 0 1,1-1-1,-1 1 0,1 0 0,-1 0 0,1 0 1,-1-1-1,0 1 0,1 0 0,-1 0 1,1 0-1,-1 0 0,0 0 0,1 0 0,-1 0 1,1 0-1,-1 1 0,0-1 0,0 0 0,-43 17-678,14 3-929,2 0-1,0 2 1,2 2-1,-32 34 1,17-16-6605</inkml:trace>
  <inkml:trace contextRef="#ctx0" brushRef="#br0" timeOffset="1">5 907 12544,'12'-1'131,"-12"6"-3,-12 9 818,8-11 153,19-37-425,2 1 0,1 0 0,1 2 0,38-47 0,-8 10-77,17-31 363,96-196 0,-126 223-865,-20 40-172,0 0 0,-2-1 0,14-52 0,-28 85 19,0 0-1,0 0 1,0 0 0,0 0-1,0 0 1,0 0-1,0 0 1,0 0 0,0 0-1,0 0 1,0 0 0,0 0-1,-1 0 1,1 0-1,0-1 1,0 1 0,0 0-1,0 0 1,0 0 0,0 0-1,0 0 1,0 0 0,0 0-1,0 0 1,0 0-1,0 0 1,0 0 0,0 0-1,0 0 1,0 0 0,0 0-1,0 0 1,0 0-1,0 0 1,0-1 0,0 1-1,0 0 1,0 0 0,0 0-1,0 0 1</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41.447"/>
    </inkml:context>
    <inkml:brush xml:id="br0">
      <inkml:brushProperty name="width" value="0.025" units="cm"/>
      <inkml:brushProperty name="height" value="0.025" units="cm"/>
      <inkml:brushProperty name="color" value="#FFFFFF"/>
    </inkml:brush>
  </inkml:definitions>
  <inkml:trace contextRef="#ctx0" brushRef="#br0">1 485 8320,'13'-86'213,"-4"0"0,-4-1 1,-8-125-1,1 198-6186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2.201"/>
    </inkml:context>
    <inkml:brush xml:id="br0">
      <inkml:brushProperty name="width" value="0.05" units="cm"/>
      <inkml:brushProperty name="height" value="0.05" units="cm"/>
    </inkml:brush>
  </inkml:definitions>
  <inkml:trace contextRef="#ctx0" brushRef="#br0">75 91 6144,'6'20'347,"-6"-20"-337,0 0 0,0 0 0,0 0 0,0 0 0,0 0 0,0 1 0,0-1 0,0 0 0,0 0 0,0 0 0,1 0 0,-1 0 0,0 0 0,0 0 0,0 0 0,0 0 0,0 0 0,0 0 0,0 0 0,1 0 0,-1 0 0,0 0 0,0 0 0,0 0 0,0 0 0,0 0 0,0 0 0,1 0 0,-1 0 0,0 0 0,0 0 0,0 0 0,0 0 0,0 0 0,0 0 0,0 0 0,1 0 0,-1 0 0,0 0 0,0 0 0,0 0 0,0 0 0,0-1 0,0 1 0,0 0 0,0 0 0,0 0 0,0 0 0,1 0 0,-1 0 0,0 0 0,0 0 0,0-1 0,0 1 0,0 0 0,0 0 0,0 0 0,0 0 0,0 0 0,0-1 0,9-37 1755,-3 12-434,-2 10-693,3-10 1605,-7 26-2229,0 0 0,0 0 0,0-1 0,0 1 0,0 0 0,0 0 0,0 0 0,0 0 0,0 0 0,0 0 0,0 0 0,0 0 0,0 0 0,0 0 0,0 0 0,0 0 0,0 0 0,0-1 0,0 1 0,0 0 0,0 0 0,0 0 0,0 0 0,0 0 0,1 0 0,-1 0 0,0 0 0,0 0 0,0 0 0,0 0 0,0 0 0,0 0 0,0 0 0,0 0 0,0 0 0,0 0 0,0 0 0,0 0 0,0 0 0,1 0 0,-1 0 0,0 0 0,0 0 0,0 0 0,0 0 0,0 0 0,0 0 0,0 0 0,0 0 0,0 0-1,0 0 1,0 0 0,0 0 0,1 0 0,-1 0 0,0 0 0,0 0 0,0 0 0,0 0 0,0 0 0,0 0 0,0 1 0,0-1 0,0 0 0,0 0 0,0 0 0,0 0 0,0 0 0,0 0 0,3 15 435,3 121 862,-18 225 0,0-148-648,5-100-279,-5-1 0,-38 164 0,43-245-313,5-18-107,-1 1 1,0-1-1,-1 0 1,-7 15 0,11-27-477,1-8-3219,0 4 2889,0 0 1,0 0 0,1 0-1,-1 0 1,4-6-1,4-7-2517,6-24-1826,1-2 4440,2-11 1385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5.408"/>
    </inkml:context>
    <inkml:brush xml:id="br0">
      <inkml:brushProperty name="width" value="0.1" units="cm"/>
      <inkml:brushProperty name="height" value="0.6" units="cm"/>
      <inkml:brushProperty name="color" value="#CC9900"/>
      <inkml:brushProperty name="inkEffects" value="pencil"/>
    </inkml:brush>
  </inkml:definitions>
  <inkml:trace contextRef="#ctx0" brushRef="#br0">84 52 6400,'0'0'0,"1"4"128,2 1 128,0-2 128,1-3 0,0-4-256,0-1 128,-1-2-128,0 0 128,0 0-128,-1 1 128,-1 2-128,0 0 128,0 1-128,-1 2 128,-1 1 0,-1 0 0,0 3 0,-3 2 0,-2 2 0,-2 2 128,-3 2-128,0 2 0,-1 1-128,1 0 128,2 0-128,1-1 0,2-2 0,2-2 0,0-2-128,3-2 128,0-1 0,1-1 0,1-1 0,0-2 0,1-1-128,0-3 128,3-3-128,2-3 128,3-4-128,3-1 128,1 0-128,0-1 128,0 2-128,0 2 0,-2 0 0,-1 1 128,-2 2-128,-2 2 0,-1 1 0,-2 2 128,-1 2-128,-1 1 128,-1 3-128,-2 4 128,0 2 0,-1 2 0,-1 4 0,-2 3 0,0 3 0,0 1 0,0 2-128,1 0 128,1 3 0,1-1 0,2-1-128,2-2 128,1-4 0,3-6 0,2-6 0,2-8 0,2-5-128,3-7 128,1-4-128,2-3 128,0 0-128,0 1 128,-2 1-128,-2 3 127,-2 4-127,-4 3 128,-1 3-128,-2 3 0,-2 1 0,-2 2 0,-3 2 0,-2 3 128,-3 5-128,-3 5 128,-1 5-128,-3 4 0,0 4 0,-1 2 0,0 0 0,1-2 0,1-1 0,2-4 0,2-3 0,3-4 0,2-4 0,1-3 128,2-4-128,2-4 0,1-6 0,2-5 0,2-7 0,2-5 0,1-5 0,1-3 0,0-1 0,0 1 0,-1 4 0,-1 5 0,-1 4 0,-2 4 0,-2 5 0,-1 4 0,-2 4 0,-2 7 0,-2 6 0,-1 7 0,-3 4 0,0 4 0,-1 4 0,1 1 128,3 2 0,1-1 0,3-2 0,1-2 0,2-3-128,2-2 128,0-4-128,-1-3 128,1-5-128,-2-4 128,1-6-128,0-6 128,2-6-128,1-5 128,2-7-128,2-5 0,1-3 0,3-3 0,0-1 0,0 0 0,-1 4 0,-2 5 0,-2 4 0,-2 7 0,-3 6 0,-2 6 0,-2 5 0,-3 5 0,-2 5 0,-2 5 0,-2 4 0,0 5 0,-1 3 0,1 2 0,2-2 0,1-2 0,2-4 0,2-5 0,1-4 0,1-6 128,1-7-128,1-7 128,0-6-128,1-7 128,0-5-128,1-4 0,0 0 0,1-1 0,-1 3 0,0 4 0,-1 3 0,0 3 0,-1 4 0,-1 2 0,1 3 0,-1 1 0,2 2 0,-1 0 0,0 3-128,0 1 0,0 2-768,-1 0 128,0 1-383,0-1-1,0 0-8960,0-2 5760</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41.878"/>
    </inkml:context>
    <inkml:brush xml:id="br0">
      <inkml:brushProperty name="width" value="0.025" units="cm"/>
      <inkml:brushProperty name="height" value="0.025" units="cm"/>
      <inkml:brushProperty name="color" value="#FFFFFF"/>
    </inkml:brush>
  </inkml:definitions>
  <inkml:trace contextRef="#ctx0" brushRef="#br0">0 410 8192,'0'0'0,"0"-32"0,2 11 0,-1-4 0,0-3 0,-1-4 0,0-2 0,0-2-128,0 2 128,0-3-512,0 2 0,0-1-896,0 6 0,0 1-1024</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42.249"/>
    </inkml:context>
    <inkml:brush xml:id="br0">
      <inkml:brushProperty name="width" value="0.025" units="cm"/>
      <inkml:brushProperty name="height" value="0.025" units="cm"/>
      <inkml:brushProperty name="color" value="#FFFFFF"/>
    </inkml:brush>
  </inkml:definitions>
  <inkml:trace contextRef="#ctx0" brushRef="#br0">2 431 11136,'0'-14'0,"-1"-8"0,4 4 0,4 2 0,-3-2 0,0-2 0,-1-7 0,-1-3 0,-1-2 0,0-5 0,-1 1 0,0-3-128,0 4 0,0 1-768,0 8 128,0-1-5504</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42.590"/>
    </inkml:context>
    <inkml:brush xml:id="br0">
      <inkml:brushProperty name="width" value="0.025" units="cm"/>
      <inkml:brushProperty name="height" value="0.025" units="cm"/>
      <inkml:brushProperty name="color" value="#FFFFFF"/>
    </inkml:brush>
  </inkml:definitions>
  <inkml:trace contextRef="#ctx0" brushRef="#br0">11 443 9216,'0'0'1557,"0"-6"-1109,-4-100 413,-2-178-2789,6 238-4770</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42.960"/>
    </inkml:context>
    <inkml:brush xml:id="br0">
      <inkml:brushProperty name="width" value="0.025" units="cm"/>
      <inkml:brushProperty name="height" value="0.025" units="cm"/>
      <inkml:brushProperty name="color" value="#FFFFFF"/>
    </inkml:brush>
  </inkml:definitions>
  <inkml:trace contextRef="#ctx0" brushRef="#br0">55 324 11136,'3'-10'37,"2"-17"321,-8 24-139,-5 13-44,8-9-155,-1-1-1,1 0 1,0 0-1,0 1 1,0-1-1,0 0 1,0 0 0,0 1-1,0-1 1,-1 0-1,1 0 1,0 0 0,0 1-1,0-1 1,0 0-1,-1 0 1,1 0 0,0 0-1,0 0 1,0 1-1,-1-1 1,1 0-1,0 0 1,0 0 0,-1 0-1,1 0 1,0 0-1,0 0 1,-1 0 0,1 0-1,0 0 1,0 0-1,-1 0 1,1 0-1,0 0 1,0 0 0,-1 0-1,1 0 1,0 0-1,0 0 1,-1 0 0,1 0-1,0 0 1,0-1-1,0 1 1,-1 0 0,1 0-1,0 0 1,0 0-1,0-1 1,-1 1-1,1 0 1,-8-20 493,1-23 40,7 43-545,-11-73 565,5 35-774,-3-60 0,12 81-2978,0 10-4138</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43.393"/>
    </inkml:context>
    <inkml:brush xml:id="br0">
      <inkml:brushProperty name="width" value="0.025" units="cm"/>
      <inkml:brushProperty name="height" value="0.025" units="cm"/>
      <inkml:brushProperty name="color" value="#FFFFFF"/>
    </inkml:brush>
  </inkml:definitions>
  <inkml:trace contextRef="#ctx0" brushRef="#br0">0 694 11520,'14'-147'1024,"-14"82"-902,3-146 947,11 70-4906,-11 124-2605</inkml:trace>
  <inkml:trace contextRef="#ctx0" brushRef="#br0" timeOffset="1">147 463 11520,'7'-72'1088,"1"-9"362,-13 5-975,1 25-797,2 1 0,8-82 1,7 180-4671,-10-28-512</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44.166"/>
    </inkml:context>
    <inkml:brush xml:id="br0">
      <inkml:brushProperty name="width" value="0.025" units="cm"/>
      <inkml:brushProperty name="height" value="0.025" units="cm"/>
      <inkml:brushProperty name="color" value="#FFFFFF"/>
    </inkml:brush>
  </inkml:definitions>
  <inkml:trace contextRef="#ctx0" brushRef="#br0">1 750 9600,'0'0'1536,"2"-5"-640,10-37-28,-2 0 0,-2-1 0,-2 0 1,-2-1-1,-2-65 0,11-99-211,-6 186-849,-7 21 163,0 1-1,0 0 1,1 0-1,-1 0 0,0 0 1,0 0-1,1 0 1,-1 0-1,0 0 0,0 0 1,0-1-1,1 1 1,-1 0-1,0 0 1,0 0-1,1 0 0,-1 0 1,0 0-1,0 1 1,0-1-1,1 0 0,-1 0 1,0 0-1,0 0 1,1 0-1,-1 0 0,0 0 1,0 0-1,0 0 1,1 1-1,-1-1 1,0 0-1,0 0 0,0 0 1,0 0-1,1 1 1,-1-1-1,0 0 0,0 0 1,0 0-1,0 1 1,0-1-1,0 0 1,0 0-1,16 40-2628,17 57-141,-19-60 2155,-2-1 0,-1 2-1,8 57 1,-20-35 1668,-29-132 2539,11 6-2991,3-1 0,3 0 1,2-1-1,4 0 1,2-111-1,7 170-783,0 11-39,4 25-328,4 42-644,3 48-261,43 176 1,-37-233 2852,-13-46-364,-10-43-417,-5-18 10,-10-47 161,3 0 0,-3-130 1,22 206-1227,7 16-2716</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44.592"/>
    </inkml:context>
    <inkml:brush xml:id="br0">
      <inkml:brushProperty name="width" value="0.025" units="cm"/>
      <inkml:brushProperty name="height" value="0.025" units="cm"/>
      <inkml:brushProperty name="color" value="#FFFFFF"/>
    </inkml:brush>
  </inkml:definitions>
  <inkml:trace contextRef="#ctx0" brushRef="#br0">42 608 11776,'-9'-40'21,"19"69"824,-10-29-825,0 0 0,0 0 0,0 0 0,0 0-1,0 0 1,0 0 0,0 0 0,1-1-1,-1 1 1,0 0 0,0 0 0,0 0 0,0 0-1,0 0 1,0 0 0,0 0 0,0 0 0,0 0-1,0 0 1,0 0 0,0 0 0,1 0-1,-1 0 1,0 0 0,0 0 0,0 0 0,0 0-1,0 0 1,0 0 0,0 0 0,0 0-1,0 0 1,1 0 0,-1 0 0,0 0 0,0 0-1,0 0 1,0 0 0,0 0 0,0 0-1,0 0 1,0 0 0,0 0 0,0 1 0,0-1-1,0 0 1,0 0 0,1 0 0,-1 0 0,0 0-1,0 0 1,0 0 0,0 0 0,0 0-1,0 0 1,0 0 0,0 1 0,-2-26 675,-16-98 766,-2-165 0,17 238-1842,1 33-30,1-1-1,1 1 1,3-28 0,0 38-2234,0 0-5867</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45.028"/>
    </inkml:context>
    <inkml:brush xml:id="br0">
      <inkml:brushProperty name="width" value="0.025" units="cm"/>
      <inkml:brushProperty name="height" value="0.025" units="cm"/>
      <inkml:brushProperty name="color" value="#FFFFFF"/>
    </inkml:brush>
  </inkml:definitions>
  <inkml:trace contextRef="#ctx0" brushRef="#br0">1 805 11648,'10'22'372,"4"7"963,-11-32-684,-4-20-236,-13-99 481,5 0 0,15-219 0,0 311-1640,1 42-298,2 59-699,-7-57 1599,50 229-2299,2 8 4370,-88-380 1782,14 32-3263,4 0 0,4-1 0,3-171 0,11 255-728,0-1-1,0 0 0,2 1 0,0-1 0,10-24 0,-8 35-3985</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45.473"/>
    </inkml:context>
    <inkml:brush xml:id="br0">
      <inkml:brushProperty name="width" value="0.025" units="cm"/>
      <inkml:brushProperty name="height" value="0.025" units="cm"/>
      <inkml:brushProperty name="color" value="#FFFFFF"/>
    </inkml:brush>
  </inkml:definitions>
  <inkml:trace contextRef="#ctx0" brushRef="#br0">85 689 11136,'-13'-41'0,"4"3"168,18 55 225,-5-10-86,-11-28-23,-11-40 535,3 0 0,3 0 0,3-1 0,-2-87 1,9 123-970,0 0 1,2 1 0,1-1-1,1 0 1,9-39 0,-3 48-3371,-3 10-4352</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45.873"/>
    </inkml:context>
    <inkml:brush xml:id="br0">
      <inkml:brushProperty name="width" value="0.025" units="cm"/>
      <inkml:brushProperty name="height" value="0.025" units="cm"/>
      <inkml:brushProperty name="color" value="#FFFFFF"/>
    </inkml:brush>
  </inkml:definitions>
  <inkml:trace contextRef="#ctx0" brushRef="#br0">1 1040 16384,'-1'-179'289,"10"-387"1448,-9 565-1737,27-285 256,-24 279-1701,-1 17 328,1 30-1298,-2-31 1163,1 14-7089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7.150"/>
    </inkml:context>
    <inkml:brush xml:id="br0">
      <inkml:brushProperty name="width" value="0.1" units="cm"/>
      <inkml:brushProperty name="height" value="0.6" units="cm"/>
      <inkml:brushProperty name="color" value="#CC9900"/>
      <inkml:brushProperty name="inkEffects" value="pencil"/>
    </inkml:brush>
  </inkml:definitions>
  <inkml:trace contextRef="#ctx0" brushRef="#br0">94 0 7040,'0'0'0,"0"0"0,0 0 0,0 0 0,0 0 128,0 0 0,0 0 128,0 0 128,0 0 128,-4 4 0,-3 4 0,-3 3-128,-1 2 0,-1 2-128,1 0 128,2-1-128,1-2 0,1-1-128,2-2 128,1-1-128,1-3 128,2-1-128,0-2 128,2-3-128,1-3 128,3-2-128,2-4 0,1-2 0,2-2 0,0 0-128,-1 0 128,-1 1-128,-1 3 128,-1 1-128,-2 2 128,0 3-128,-1 1 128,-1 3-128,-2 4 128,-1 3-128,-1 4 128,-1 4-128,0 4 128,-1 3 0,-1 3 0,1 1 0,-1-1 0,2-3 0,0-1 0,1-3-128,0-3 128,2-3-128,0-2 128,2-3 0,2-4 0,0-4 0,3-3 0,2-4 0,1-4 0,2-3-128,0-2 128,0 0-128,0 0 128,-1 3-128,-1 2 127,-1 3-127,-2 2 0,-1 1 0,-2 2 0,0 1 0,-1 1 0,-2 2 0,-1 3 0,-1 6 0,-3 4 128,-1 6-128,-2 3 128,-2 3-128,2 2 128,2 1-128,1-1 128,1-2-128,0-4 128,2-4 0,0-4 0,0-5-128,0-4 128,0-4-128,2-5 128,0-3-128,2-4 0,1-2 0,2-1 0,3 0 0,1 0 0,1 1 0,0 2 0,-1 1 0,-1 2 0,-3 3 0,-1 1 0,-4 4 0,-1 3 0,-4 4 0,-1 6 0,-4 5 0,-2 4 128,0 4-128,0 1 128,0-1-128,1-1 128,1-2-128,1-4 128,1-2-128,1-4 128,2-3-128,-1-3 128,2-2-128,0-3 128,-1-1-128,1-3 128,0-1-128,0-5 0,2-5 0,-1-5 0,2-6 0,-1-5 0,1-3 0,0-2 0,1-2 0,0 0 0,0 2 0,1 5 0,-1 5 0,0 6 0,-1 5 0,-1 7 0,-1 5 0,-3 6 0,0 8 0,-3 7 0,0 6 0,-1 3 0,0 3 0,1 0 0,2 0 0,2-3 128,1-4-128,1-3 0,2-6 0,1-3 128,0-5-128,1-3 0,1-2 0,1-3 0,0-3-128,0-2 0,1-5-768,1-4 128,0-2-11391,0 1 7295</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46.305"/>
    </inkml:context>
    <inkml:brush xml:id="br0">
      <inkml:brushProperty name="width" value="0.025" units="cm"/>
      <inkml:brushProperty name="height" value="0.025" units="cm"/>
      <inkml:brushProperty name="color" value="#FFFFFF"/>
    </inkml:brush>
  </inkml:definitions>
  <inkml:trace contextRef="#ctx0" brushRef="#br0">78 802 14848,'2'-36'276,"-1"-1"1,-2 0-1,-1 0 1,-2 1-1,-11-48 0,-2-17 199,-24-328-177,42 424-2581,1 18-1065,-2-2-4332</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46.691"/>
    </inkml:context>
    <inkml:brush xml:id="br0">
      <inkml:brushProperty name="width" value="0.025" units="cm"/>
      <inkml:brushProperty name="height" value="0.025" units="cm"/>
      <inkml:brushProperty name="color" value="#FFFFFF"/>
    </inkml:brush>
  </inkml:definitions>
  <inkml:trace contextRef="#ctx0" brushRef="#br0">29 830 12288,'-11'-55'533,"11"53"-438,1 0 0,0-1 0,-1 1 0,0 0-1,0-1 1,0 1 0,0-1 0,0 1 0,0 0 0,-1-1 0,1 1 0,-2-4 0,0-6 207,-8-96 551,5 0 1,5 0-1,24-178 0,-19 256-1052,1 1 0,12-30 0,-14 86-4729,-3-8-3221</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47.125"/>
    </inkml:context>
    <inkml:brush xml:id="br0">
      <inkml:brushProperty name="width" value="0.025" units="cm"/>
      <inkml:brushProperty name="height" value="0.025" units="cm"/>
      <inkml:brushProperty name="color" value="#FFFFFF"/>
    </inkml:brush>
  </inkml:definitions>
  <inkml:trace contextRef="#ctx0" brushRef="#br0">13 880 13824,'-1'-29'19,"-8"-631"3567,8 646-3656,1 9-67,-1-1 1,1 1-1,0 0 0,0 0 0,0-1 0,1 1 0,0 0 0,1-6 1,5 15-3470</inkml:trace>
  <inkml:trace contextRef="#ctx0" brushRef="#br0" timeOffset="1">94 907 14848,'-7'-65'1252,"2"-110"0,5 80-557,-2-47-44,24-223 0,-21 341-572,-1 20-76,0 0 0,0 0 0,0 0 0,0 1 0,1-1 0,-1 0 0,1 0 0,2-6 0,-3 10-30,1 0-1,-1 0 0,0 0 0,1 0 0,-1 0 0,1 0 1,-1 0-1,0 0 0,1 1 0,-1-1 0,0 0 0,1 0 1,-1 0-1,0 0 0,1 0 0,-1 1 0,0-1 0,1 0 1,-1 0-1,0 0 0,0 1 0,1-1 0,-1 0 0,0 0 1,0 1-1,1-1 0,-1 0 0,0 1 0,0-1 0,0 0 1,0 1-1,0-1 0,1 0 0,-1 1 0,0-1 0,0 0 1,0 1-1,0-1 0,0 0 0,0 1 0,0-1 0,0 0 1,0 1-1,0-1 0,0 0 0,-1 1 0,7 20-648,18 128-4721,-17-100-2581</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47.512"/>
    </inkml:context>
    <inkml:brush xml:id="br0">
      <inkml:brushProperty name="width" value="0.025" units="cm"/>
      <inkml:brushProperty name="height" value="0.025" units="cm"/>
      <inkml:brushProperty name="color" value="#FFFFFF"/>
    </inkml:brush>
  </inkml:definitions>
  <inkml:trace contextRef="#ctx0" brushRef="#br0">0 777 9984,'23'22'1920,"-22"-28"-1669,0-1 0,-1 1 0,0 0 0,0-1 0,0 1 0,-1 0 0,0 0 0,-2-7 1,0-8 261,-8-104 970,5-161-1,7 186-1109,-2 45-37,9-70 0,-2 101-506,-1 36-241,1 40-522,8 116-4720,-9-119-1899</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47.868"/>
    </inkml:context>
    <inkml:brush xml:id="br0">
      <inkml:brushProperty name="width" value="0.025" units="cm"/>
      <inkml:brushProperty name="height" value="0.025" units="cm"/>
      <inkml:brushProperty name="color" value="#FFFFFF"/>
    </inkml:brush>
  </inkml:definitions>
  <inkml:trace contextRef="#ctx0" brushRef="#br0">3 871 11392,'0'0'3456,"-1"-6"-2475,0-77 137,4 1 0,4-1 0,29-136 0,10-125-321,-43 302-1644,-1 31-2097,-1 27-1371,-1-2-4325</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48.256"/>
    </inkml:context>
    <inkml:brush xml:id="br0">
      <inkml:brushProperty name="width" value="0.025" units="cm"/>
      <inkml:brushProperty name="height" value="0.025" units="cm"/>
      <inkml:brushProperty name="color" value="#FFFFFF"/>
    </inkml:brush>
  </inkml:definitions>
  <inkml:trace contextRef="#ctx0" brushRef="#br0">4 711 15744,'-1'-126'374,"-1"-39"1412,26-211 0,-24 374-1848,0-1 1,1 0-1,-1 1 1,1-1-1,-1 1 0,1-1 1,0 1-1,0 0 0,0-1 1,0 1-1,1 0 1,-1 0-1,0 0 0,1 0 1,0 0-1,-1 0 0,4-3 1,-15 62-5571,4-28-2965</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48.673"/>
    </inkml:context>
    <inkml:brush xml:id="br0">
      <inkml:brushProperty name="width" value="0.025" units="cm"/>
      <inkml:brushProperty name="height" value="0.025" units="cm"/>
      <inkml:brushProperty name="color" value="#FFFFFF"/>
    </inkml:brush>
  </inkml:definitions>
  <inkml:trace contextRef="#ctx0" brushRef="#br0">1 881 11648,'0'0'128,"11"20"1173,-7-27-976,-1 0 0,0-1 0,-1 0 0,0 1-1,3-17 1,2-8 265,36-118 880,-15 45-744,62-150 0,-65 207-1654,50-73 0,-74 120 730,-1 1 129,0 0-1,0 0 0,0-1 0,0 1 0,0 0 0,0 0 0,0 0 0,0-1 0,0 1 0,0 0 0,0 0 0,0 0 0,0 0 0,1-1 1,-1 1-1,0 0 0,0 0 0,0 0 0,0 0 0,0 0 0,0-1 0,1 1 0,-1 0 0,0 0 0,0 0 0,0 0 0,0 0 0,1 0 1,-1 0-1,0 0 0,0 0 0,0 0 0,1 0 0,-1 0 0,0 0 0,0 0 0,0 0 0,1 0 0,-1 0 0,0 0 0,0 0 0,0 0 1,1 0-1,-1 0 0,0 0 0,0 0 0,0 0 0,0 0 0,1 0 0,-1 0 0,0 0 0,0 1 0</inkml:trace>
  <inkml:trace contextRef="#ctx0" brushRef="#br0" timeOffset="1">214 677 15488,'28'-84'183,"3"0"0,5 3 1,3 1-1,89-136 1,-73 142-847,-18 26-4327,-30 39-2050</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49.089"/>
    </inkml:context>
    <inkml:brush xml:id="br0">
      <inkml:brushProperty name="width" value="0.025" units="cm"/>
      <inkml:brushProperty name="height" value="0.025" units="cm"/>
      <inkml:brushProperty name="color" value="#FFFFFF"/>
    </inkml:brush>
  </inkml:definitions>
  <inkml:trace contextRef="#ctx0" brushRef="#br0">1 558 9856,'0'0'0,"13"-32"128,-1 7 0,3-8 128,5-4 0,4-4-128,2 0 128,3 1-256,6-11 0,1-5-256,0 6 128,0 3-1152,-10 8 128,-8 11 384,-2 9 0,-1 1-3584</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49.540"/>
    </inkml:context>
    <inkml:brush xml:id="br0">
      <inkml:brushProperty name="width" value="0.025" units="cm"/>
      <inkml:brushProperty name="height" value="0.025" units="cm"/>
      <inkml:brushProperty name="color" value="#FFFFFF"/>
    </inkml:brush>
  </inkml:definitions>
  <inkml:trace contextRef="#ctx0" brushRef="#br0">1 281 12928,'0'0'0,"14"-21"128,-1 5 0,3-2 256,1-3 0,2-4-256,0-3 0,-1-3-384,0 2 128,1 0-768,-5-2 0,0 0-7424</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49.991"/>
    </inkml:context>
    <inkml:brush xml:id="br0">
      <inkml:brushProperty name="width" value="0.025" units="cm"/>
      <inkml:brushProperty name="height" value="0.025" units="cm"/>
      <inkml:brushProperty name="color" value="#FFFFFF"/>
    </inkml:brush>
  </inkml:definitions>
  <inkml:trace contextRef="#ctx0" brushRef="#br0">111 469 13696,'0'0'0,"11"-30"0,1 7 0,1-7 0,1 0 0,3-4 0,-1-4 0,0-5 0,0 0 0,-2-2-640,0 1 0,-1 2-768,-2 9 0,1-1-4992</inkml:trace>
  <inkml:trace contextRef="#ctx0" brushRef="#br0" timeOffset="1">94 856 15360,'-1'6'-46,"-6"21"580,2-24-62,-1-17-25,-7-55-177,2-1 0,4 0-1,3-110 1,-2-24 59,5 168-807,1 23-101,-1 0 0,0 0 0,-6-24 0,7 37 517,0 0-1,0 0 1,0-1 0,0 1 0,0 0-1,-1 0 1,1-1 0,0 1 0,0 0-1,0 0 1,-1 0 0,1-1 0,0 1-1,0 0 1,0 0 0,-1 0-1,1 0 1,0 0 0,0-1 0,-1 1-1,1 0 1,0 0 0,0 0 0,-1 0-1,1 0 1,0 0 0,0 0 0,-1 0-1,1 0 1,0 0 0,-1 0 0,1 0-1,0 0 1,0 0 0,-1 0 0,1 0-1,0 0 1,0 0 0,-1 1 0,1-1-1,0 0 1,0 0 0,-1 0 0,1 0-1,0 0 1,0 1 0,0-1-1,-1 0 1,1 0 0,0 0 0,0 1-1,0-1 1,0 0 0,0 0 0,-1 1-1,1-1 1,0 0 0,0 0 0,0 1-1,0-1 1,0 0 0,0 1 0,-2 1-773,-8 8-6077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8.953"/>
    </inkml:context>
    <inkml:brush xml:id="br0">
      <inkml:brushProperty name="width" value="0.1" units="cm"/>
      <inkml:brushProperty name="height" value="0.6" units="cm"/>
      <inkml:brushProperty name="color" value="#CC9900"/>
      <inkml:brushProperty name="inkEffects" value="pencil"/>
    </inkml:brush>
  </inkml:definitions>
  <inkml:trace contextRef="#ctx0" brushRef="#br0">0 243 7296,'0'0'0,"5"-3"0,2-4 0,2-1 0,0-1 0,-3-2 0,-1-1 128,-2-3-128,-3-2 128,0-1-128,0 0 128,-1 0 0,0 1 0,1 2 0,0 3 0,0 1 0,1 2 128,1 0-128,0 2 0,2-1 0,0 1 0,0 2 0,0 1 128,-1 2 128,-1 3 0,-1 4 0,-2 5 0,0 3-128,-1 3 0,-1 2 0,0 2 0,1 0-128,0 0 128,1 1-128,0-2 0,1-4 0,2-4 0,3-5 0,3-6 0,3-6 0,2-5 0,0-3-128,0-2 128,-1-2-128,-1 1 128,-2 0-128,-1 2 128,-1 2-128,-1 2 0,-1 2 0,-2 3 0,0 0 0,-2 3 0,-1 2 0,-2 3 0,-2 5 0,-1 3 128,-2 5-128,-2 4 0,-3 4 0,0 4 128,-1 1-128,0 0 128,3-1-128,1-3 128,2-4-128,3-4 128,5-4-128,4-5 128,4-5-128,3-7 128,3-6-128,1-6 128,2-4-128,0-3 0,0 0 0,-1 1 0,0 0 0,-3 4 0,-1 2 0,-3 4 0,-2 2 0,-2 4 0,-2 2 0,-2 2 0,-2 3 0,-3 4 0,-3 5 0,-2 5 0,-2 6 0,-2 3 0,1 3 0,0 0 0,2-1 0,2-1 128,1-2-128,1-4 0,2-2 0,0-4 128,2-2-128,2-4 128,2-3-128,2-6 128,2-4-128,4-6 0,2-6 0,2-2 0,1-2 0,2-1 128,-1 2-128,-1 3 0,-3 4 0,-3 3 0,-3 4 0,-3 2 0,-2 4 0,-5 4 128,-3 5-128,-4 7 128,-2 6-128,-2 7 128,-3 4 0,1 3 0,-1 3 0,3-2 0,2-1-1,3-3 1,2-5 0,2-5 0,4-5 0,3-6 0,3-9 0,3-8 0,3-8-128,2-6 128,0-3-128,-1-1 128,0-1-128,0 1 128,-2 1-128,0 4 0,-3 2 0,-2 4 0,-1 2 0,-3 4 0,-3 1 0,-1 3 128,-4 3-128,-2 2 128,-3 3-128,-2 4 0,0 2 0,-2 1 0,0 2 0,1 1 128,1 0-128,1-2 128,3-1-128,2-2 0,2-3-128,2-2 128,3-4-1024,3-3 129,2-4-10625,1 0 6784</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50.420"/>
    </inkml:context>
    <inkml:brush xml:id="br0">
      <inkml:brushProperty name="width" value="0.025" units="cm"/>
      <inkml:brushProperty name="height" value="0.025" units="cm"/>
      <inkml:brushProperty name="color" value="#FFFFFF"/>
    </inkml:brush>
  </inkml:definitions>
  <inkml:trace contextRef="#ctx0" brushRef="#br0">106 550 11392,'0'0'1024,"-1"-6"-512,-25-194 1823,16 107-2479,-29-121 1,38 210-38,1 3 41,0-1 1,0 1 0,0-1 0,-1 1 0,1-1 0,0 1 0,-1-1 0,0 1-1,1-1 1,-1 1 0,0 0 0,1-1 0,-1 1 0,0 0 0,0 0 0,0 0 0,0 0-1,0 0 1,-1 0 0,1 0 0,0 0 0,0 0 0,-3-1 0,-4 0-7477</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50.747"/>
    </inkml:context>
    <inkml:brush xml:id="br0">
      <inkml:brushProperty name="width" value="0.025" units="cm"/>
      <inkml:brushProperty name="height" value="0.025" units="cm"/>
      <inkml:brushProperty name="color" value="#FFFFFF"/>
    </inkml:brush>
  </inkml:definitions>
  <inkml:trace contextRef="#ctx0" brushRef="#br0">128 494 11264,'0'0'1024,"-2"-17"149,-10-85-612,-39-265 2184,51 367-2749,0 0 0,0-1 0,0 1 0,0 0 0,0 0-1,0 0 1,0-1 0,0 1 0,0 0 0,0 0-1,0-1 1,0 1 0,0 0 0,0 0 0,0-1-1,0 1 1,0 0 0,0 0 0,0 0 0,0-1-1,0 1 1,0 0 0,-1 0 0,1 0 0,0-1 0,0 1-1,0 0 1,0 0 0,-1 0 0,1 0 0,0-1-1,0 1 1,0 0 0,-1 0 0,1 0 0,0 0-1,0 0 1,-1 0 0,1 0 0,0 0 0,0 0-1,0 0 1,-1 0 0,1 0 0,0 0 0,0 0 0,-1 0-1,1 0 1,0 0 0,0 0 0,-1 0 0,1 0-1,0 0 1,0 0 0,-1 0 0,-10 16-567,-6 25-778,-4 71-3003,16-69-2325</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51.167"/>
    </inkml:context>
    <inkml:brush xml:id="br0">
      <inkml:brushProperty name="width" value="0.025" units="cm"/>
      <inkml:brushProperty name="height" value="0.025" units="cm"/>
      <inkml:brushProperty name="color" value="#FFFFFF"/>
    </inkml:brush>
  </inkml:definitions>
  <inkml:trace contextRef="#ctx0" brushRef="#br0">250 600 11520,'-6'-45'1000,"-22"-78"1,0 6-37,21 70-718,3 16-171,-2 0-1,-16-50 0,22 81-80,0 0-1,0 0 0,0-1 1,0 1-1,0 0 0,0 0 1,0 0-1,0-1 0,-1 1 1,1 0-1,0 0 0,0-1 1,0 1-1,0 0 0,0 0 1,-1 0-1,1 0 1,0-1-1,0 1 0,-1 0 1,1 0-1,0 0 0,0 0 1,0 0-1,-1 0 0,1 0 1,0 0-1,0 0 0,-1-1 1,1 1-1,0 0 0,0 0 1,-1 0-1,1 0 0,0 0 1,-1 1-1,1-1 1,0 0-1,0 0 0,-1 0 1,1 0-1,0 0 0,0 0 1,0 0-1,-1 0 0,1 0 1,0 1-1,-1-1 0,-13 15-390,-6 20-394,11-10-2,1 1 1,0 0-1,2 0 1,-3 42 0,-1 115-1780,8-101 2343,3-39 179,0-33 399,-1 0 1,0 0 0,0 0 0,-1 0-1,-2 11 1,-9-98 4365,-1-252-1280,4 30-3009,5 282-1694,-3 25-2051,1 5-5171</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51.570"/>
    </inkml:context>
    <inkml:brush xml:id="br0">
      <inkml:brushProperty name="width" value="0.025" units="cm"/>
      <inkml:brushProperty name="height" value="0.025" units="cm"/>
      <inkml:brushProperty name="color" value="#FFFFFF"/>
    </inkml:brush>
  </inkml:definitions>
  <inkml:trace contextRef="#ctx0" brushRef="#br0">141 403 12160,'1'17'90,"0"-3"235,-9-31 49,-64-245 2205,53 185-2235,17 67-533,-1-1 1,0 1-1,-1 0 1,0 1-1,-10-18 1,14 27 140,0 0-1,-1 0 1,1 0-1,0 0 1,-1 0 0,1 0-1,0 0 1,0 0-1,-1 1 1,1-1 0,0 0-1,-1 0 1,1 0 0,0 0-1,0 1 1,-1-1-1,1 0 1,0 0 0,0 1-1,-1-1 1,1 0-1,0 0 1,0 1 0,0-1-1,0 0 1,-1 0 0,1 1-1,0-1 1,0 0-1,0 1 1,0-1 0,0 0-1,0 1 1,0-1 0,0 0-1,0 1 1,0-1-1,0 0 1,0 1 0,0-1-1,0 1 1,-4 18-757,2 1-141,1 1 0,2 32 0,0-46 477,0 33-5184</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51.941"/>
    </inkml:context>
    <inkml:brush xml:id="br0">
      <inkml:brushProperty name="width" value="0.025" units="cm"/>
      <inkml:brushProperty name="height" value="0.025" units="cm"/>
      <inkml:brushProperty name="color" value="#FFFFFF"/>
    </inkml:brush>
  </inkml:definitions>
  <inkml:trace contextRef="#ctx0" brushRef="#br0">81 577 10240,'0'0'256,"9"20"2688,-47-263 789,-14-93-4224,53 321-1261,0 13 95,1 8-544,0 2-5031</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55:52.373"/>
    </inkml:context>
    <inkml:brush xml:id="br0">
      <inkml:brushProperty name="width" value="0.025" units="cm"/>
      <inkml:brushProperty name="height" value="0.025" units="cm"/>
      <inkml:brushProperty name="color" value="#FFFFFF"/>
    </inkml:brush>
  </inkml:definitions>
  <inkml:trace contextRef="#ctx0" brushRef="#br0">180 677 12032,'0'0'640,"-3"-4"-256,-8-8-182,0-1 1,1-1 0,1 1 0,0-2-1,1 1 1,1-1 0,0 0 0,-6-24-1,-31-138 430,41 161-571,-27-179 274,21 111-2690,5 46-126,2 26-4751</inkml:trace>
  <inkml:trace contextRef="#ctx0" brushRef="#br0" timeOffset="1">60 616 15744,'-4'-46'0,"-3"-32"128,2 64 128,4 36 0,-1-26-1,1-7-127,0-15 128,1-11-256,0-21 0,1-17-767,0-58-10753</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54.545"/>
    </inkml:context>
    <inkml:brush xml:id="br0">
      <inkml:brushProperty name="width" value="0.35" units="cm"/>
      <inkml:brushProperty name="height" value="0.35" units="cm"/>
      <inkml:brushProperty name="color" value="#722E04"/>
    </inkml:brush>
  </inkml:definitions>
  <inkml:trace contextRef="#ctx0" brushRef="#br0">1 17926 6272,'7'-3'192,"72"-24"1483,-22 9-478,0-3 0,-2-2 0,76-44 1,-95 41-873,-2-2 0,53-53 0,14-14 321,-31 40-382,2 4 1,2 2-1,2 4 1,111-48 0,-21 17 492,194-119 0,169-161-96,-424 289-559,4 4 0,118-48-1,-125 62-43,7-7-1,-4-5 0,108-81 0,240-172 156,-341 236-128,3 5 1,198-93-1,-195 113 43,-1-5 0,180-121 0,-135 68 11,196-102-1,683-404 609,-944 550-710,2 5 1,4 4-1,122-50 0,777-371 219,-946 448-256,497-259 0,-334 198 0,154-70 22,-337 145 4,393-205 54,-375 190-80,112-68 0,253-111 0,-265 148 0,476-219 0,-352 126 0,217-110 0,22 35 0,-303 138 0,-91 38 0,193-120 0,-304 167 0,528-313 0,-472 288 0,319-161 0,-11-22 0,-278 153 0,245-154 0,-227 151 0,128-53 0,-62 45 0,131-59 0,-222 90 0,119-78 0,24-39 0,56-37 0,15 24 0,-270 155 2,153-74 61,192-126 0,-378 216-63,310-191 107,189-76 42,-239 136-148,-105 57 52,204-136 0,-150 71-42,338-168-1,122-50 118,-596 312-121,288-175-21,11 23 128,272-137-93,-492 242-21,227-131 0,-258 159 0,154-58 0,-102 57 0,267-145 0,-132 21-1,86-48 24,-275 180 35,182-62 0,-30 15-72,-209 77 15,-1-2 1,67-47-1,112-90-1,311-190 0,-168 165 0,-356 177 0,-1-1 0,0-1 0,-2-2 0,0 0 0,-1-2 0,-1-1 0,30-37 0,7-20-22,104-126 104,-128 165-59,1 2 0,78-62-1,76-52-22,-150 115 0,-2-2 0,48-61 0,56-96 91,116-142-54,-224 297-37,-2-2 0,-2-1 0,-2-1 0,34-71 0,160-318 0,-198 392 0,-2-2 0,-1-1 0,-3-1 0,-2 0 0,23-93 0,-29 66 0,-3-1 0,-4-1 0,-5-105 0,-1 161 0,0 0 0,-1 0 0,-1 1 0,-1-1 0,-1 1 0,-9-23 0,11 34 0,-1-1 0,0 1 0,-1 0 0,0 0 0,-1 1 0,1 0 0,-1-1 0,-1 2 0,1-1 0,-1 1 0,0 0 0,-1 0 0,1 1 0,-1 0 0,-11-5 0,-10-2 0,-1 1 0,0 1 0,-35-7 0,-98-10 0,-22 8 0,-357 11 0,22 39 0,125-6 0,11 6 0,120-6 0,-55 7 0,1 29 0,-139 73 0,324-86 0,-178 90 0,-301 164 0,217-156 0,73-32 0,-282 143 0,429-165 0,21-10 0,57-33 0,90-46 0,-16 4 0,22-7 0,1 0 0,-1 0 0,0 0 0,1 0 0,-1-1 0,1 1 0,-1 0 0,1 0 0,-1 0 0,1-1 0,-1 1 0,1 0 0,-1-1 0,1 1 0,0 0 0,-1-1 0,1 1 0,-1-1 0,1 1 0,0-1 0,0 1 0,-1-1 0,1 1 0,0-1 0,0 1 0,-1-1 0,1 1 0,0-1 0,0 1 0,0-1 0,0 1 0,0-1 0,0 1 0,0-1 0,0 0 0,0 1 0,0-1 0,0 1 0,0-1 0,0 1 0,0-1 0,1 0 0,1-10 0,0-1 0,1 1 0,0 1 0,1-1 0,0 0 0,1 1 0,0 0 0,1 0 0,0 1 0,0-1 0,1 1 0,8-8 0,11-11 0,1 2 0,39-30 0,-13 18 0,3 3 0,82-40 0,-97 54 0,391-195 0,173-94 0,-358 178 0,-173 97 0,111-36 0,-42 25 0,524-140 0,-528 161 0,226-50 0,-278 52-7,460-110 18,9 46-249,-414 75 145,0 7 1,163 15-1,-107 5 72,-72-13-110,-77-4 105,-1 3 0,1 2 0,93 18 0,-53 1 26,-1 4 0,-1 3 0,114 57 0,-53-20 0,-108-51 0,-2 1 0,0 2 0,-1 2 0,-1 1 0,34 26 0,-64-40 2,1 0-1,-1 0 0,0 0 1,0 1-1,-1 0 0,7 15 1,21 55-118,-29-62 103,0-1-1,-1 1 1,-1-1 0,-1 1 0,0 24 0,-10 84-53,5-93 61,-1 14 5,-2 0 0,-15 56 0,18-91 0,0 0 0,-1-1 0,1 1 0,-2-1 0,1 0 0,-1-1 0,-1 1 0,-11 11 0,-10 7 0,-32 24 0,32-27 0,-43 35 0,3 4 0,-102 120 0,32 7-67,6-9 6,84-127 61,-1-3 0,-3-1 0,-79 57 0,-30 28 0,8 11 0,47-43 0,-140 106 0,113-114 0,8-7 0,-131 121 0,176-133 0,-125 114 0,150-144 0,-114 74 0,-152 44 0,-23 15 0,31 26 0,-33 19 0,218-155 0,-265 101 0,271-115 0,-212 130 0,138-70 0,-347 176 0,449-248 0,-179 57 0,28-13 0,-289 169 0,15 41 0,519-297 0,-76 42 0,-2-4 0,-132 47 0,100-48 0,2 5 0,-159 87 0,219-101 0,-491 312 0,471-289 0,-107 76 0,131-98 0,-1-3 0,-52 23 0,-285 136 0,288-131 0,-167 127 0,134-86 0,-4-6 0,-3-6 0,-189 86 0,164-94 0,-150 73 0,210-94 0,-95 67 0,108-60 0,-21 16 0,-186 100 0,3-39 0,-79 40 0,14 27 0,-1 20 0,253-167 0,-173 69 0,246-115 0,-186 82 0,-501 349 0,539-327 0,99-67 0,-3-4 0,-165 65 0,59-33 0,3 8 0,4 8 0,-192 133 0,309-184 0,-208 131 0,198-130 0,-139 56 0,-87 24 0,218-84 0,-122 78 0,-232 159-85,-21-33 42,327-185 43,-14 5 0,-182 111 0,166-72 0,-386 231 0,-148 8 0,602-301-10,-112 66-1,-9 32-94,-146 83 103,-5-15 2,168-91 0,9 2 64,-204 166 0,328-235-58,-3-3-1,-2-3 0,-104 47 1,36-28 129,-138 65 84,8 25-61,122-50-44,-173 105 6,110-87-120,-49 26 0,79-54 0,-98 54 0,14 22 0,158-93 0,-3-4 0,-119 56 0,187-107 0,-60 28 0,-144 94 0,40-16 0,38-24 0,-155 144 0,121-86 0,162-134 21,-2-1-1,0-2 1,-52 23-1,-124 37 169,109-44-204,-13 17 74,-1 0 10,99-47-69,0 1 0,0 1 0,1 0 0,0 2 0,1 0 0,0 1 0,1 1 0,-30 31 0,-94 94-42,132-130 214</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54.547"/>
    </inkml:context>
    <inkml:brush xml:id="br0">
      <inkml:brushProperty name="width" value="0.35" units="cm"/>
      <inkml:brushProperty name="height" value="0.35" units="cm"/>
      <inkml:brushProperty name="color" value="#722E04"/>
    </inkml:brush>
  </inkml:definitions>
  <inkml:trace contextRef="#ctx0" brushRef="#br0">1 17485 8064,'25'-14'3881,"-25"14"-3840,0 0 0,0 1 0,0-1 0,0 0 0,0 1 0,0-1 0,0 0 0,0 1 0,0-1 0,0 0 0,-1 2 205,1-1-205,30-20 264,-23 14 19,217-161 1768,-132 95-1774,-20 16-178,176-128 498,-176 134-504,123-60-1,-94 63-135,133-71 111,77-78 34,24-14 13,-156 108 132,345-141 0,-441 212-214,151-79 1,19-47 20,108-59-41,-324 196-53,543-264 126,-419 211-127,-3-8 0,188-126 0,234-132 55,-294 180 40,137-116 13,-202 124-110,-86 62 2,215-104 0,137-51 128,106-122-128,-473 292-7,8-6 75,247-112-1,-270 145-67,-95 42 0,-12 5 0,-20 8 0,-44 17 0,1 2 0,-71 43 0,-124 89 0,168-101 0,-6 2 0,-534 318 0,542-332 0,-569 322 0,466-247 0,-471 268 0,489-305 0,-193 105 0,330-167 5,1 2-1,2 1 0,1 2 1,-44 45-1,66-63 76,13-15-55,19-24-2,14-8 11,3 2 1,1 1-1,65-44 1,145-78 67,-59 40-1,-134 80-97,929-582 419,-99 126-202,-191 109-208,-255 128-13,298-162 0,-355 231 0,113-60 0,841-385-362,-1081 544 309,-133 48-59,159-75-1,15-47-144,12-5-108,-238 133 188,1 3 1,111-31-1,-164 58 25,-18 3 152,0 0-1,0 0 0,0 0 1,0 0-1,0 0 0,0 0 0,0 0 1,0 0-1,1 0 0,-1 0 1,0 0-1,0 0 0,0 0 0,0 0 1,0 0-1,0 0 0,0 0 0,0 0 1,0 0-1,0 0 0,0 0 1,0 0-1,0 1 0,0-1 0,0 0 1,0 0-1,0 0 0,1 0 0,-1 0 1,0 0-1,0 0 0,0 0 1,0 0-1,0 0 0,0 0 0,0 1 1,0-1-1,0 0 0,0 0 1,0 0-1,0 0 0,0 0 0,0 0 1,-1 0-1,1 0 0,0 0 0,0 0 1,0 0-1,0 0 0,0 1 1,0-1-1,0 0 0,0 0 0,0 0 1,0 0-1,0 0 0,0 0 0,0 0 1,0 0-1,0 0 0,0 0 1,0 0-1,-1 0 0,1 0 0,0 0 1,0 0-1,-12 9-33,12-9 34,-170 80-171,70-37 86,-776 338 63,-196 101 44,1043-466 113,11-7 181,34-21-42,51-29-106,1 3-1,78-31 1,-68 33-138,162-72-30,-59 28 0,185-112 0,-291 146 16,382-229 83,17 20-86,-380 210-13,467-249 0,146-95 0,-527 300 0,332-174 0,-142 48 0,332-177 0,-682 379 0,-52 26 0,-61 34 0,-154 104 0,192-114 0,7-6 0,-640 379 0,369-276 0,316-132 0,14-4 0,24-6 0,6-8 0,56-29 0,-25 10 0,99-52 66,186-127-1,-67 36-68,213-78 69,-19 11-4,-179 65-62,223-121 0,-461 268-46,2 3 0,1 3 0,1 3 0,1 3-1,94-15 1,-135 34-39,-31 2 84,-1 0 0,1 0 0,0 0 0,0 0 0,0 0 0,0 1 0,-1-1 0,1 0 0,0 0 0,0 0 0,0 0 0,0 1 0,0-1 1,0 0-1,0 0 0,0 0 0,0 1 0,0-1 0,0 0 0,-1 0 0,1 0 0,0 1 0,0-1 0,0 0 0,0 0 0,1 0 0,-1 1 0,0-1 0,0 0 0,0 0 0,0 0 0,0 0 1,0 1-1,0-1 0,0 0 0,0 0 0,0 0 0,0 1 0,1-1 0,-1 0 0,0 0 0,0 0 0,0 0 0,0 0 0,0 0 0,1 1 0,-1-1 0,0 0 0,0 0 0,0 0 0,1 0 1,-1 0-1,0 0 0,0 0 0,0 0 0,1 0 0,-1 0 0,0 0 0,0 0 0,0 0 0,1 0 0,-1 0 0,0 0 0,0 0 0,0 0 0,1 0 0,-1 0 0,0 0 0,0 0 0,-16 12-60,-185 95-83,5-3 138,28 7 6,90-58 0,69-47 0,7-4 9,0-1 1,-1 1 0,1 0 0,-1-1-1,1 1 1,-1-1 0,1 0 0,-1 0 0,0 0-1,-5 1 1,4-6 32,8-4-10,13-9 42,-16 17-73,38-35 127,2 3-1,64-40 0,105-47 21,-14 8-59,153-114 14,62-39 28,18 34 19,-340 190-133,216-105-13,-105 40 2,245-126-13,14 28 136,-447 198-129,-8 3 0,0 0 0,0 0 0,1 1 0,-1-1 0,1 1 0,-1 0 0,1 1 0,0-1 0,5 1 0,-9 0 0,-1 0 0,0 0 0,0 0 0,0 0 0,1 0 0,-1 0 0,0 0 0,0 0 0,0 0 0,1 0 0,-1 0 0,0 0 0,0 1 0,0-1 0,1 0 0,-1 0 0,0 0 0,0 0 0,0 0 0,0 1 0,0-1 0,1 0 0,-1 0 0,0 0 0,0 1 0,0-1 0,0 0 0,0 0 0,0 0 0,0 1 0,0-1 0,0 0 0,0 0 0,0 0 0,0 1 0,0-1 0,0 0 0,0 0 0,0 0 0,0 1 0,0-1 0,0 0 0,0 0 0,0 0 0,0 1 0,0-1 0,0 0 0,-1 0 0,1 0 0,0 1 0,0-1 0,0 0 0,0 0 0,-1 0 0,-9 18 0,-1-1 0,0-1 0,-2 0 0,0-1 0,-29 27 0,24-24 0,-36 32 0,-2-2 0,-120 77 0,-138 50 0,186-117 0,-173 51 0,294-109 6,15-7 22,18-10 45,132-67-63,184-132 0,-235 146-9,92-63-1,131-84 0,-218 156 0,158-64 0,11-4 0,102-101 0,-115 67 0,-267 163 0,-1 0 0,1-1 0,-1 1 0,1 0 0,0 0 0,-1-1 0,1 1 0,-1-1 0,1 1 0,-1 0 0,1-1 0,-1 1 0,1-1 0,-1 1 0,0-1 0,1 1 0,-1-1 0,0 1 0,1-1 0,-1 0 0,0 1 0,0-1 0,0 1 0,1-1 0,-1 0 0,0 1 0,0-1 0,0 1 0,0-2 0,0 1 0,0-1 0,0 1 0,0 0 0,1 0 0,-1-1 0,0 1 0,0 0 0,1 0 0,-1 0 0,1-1 0,-1 1 0,1 0 0,0 0 0,-1 0 0,2-1 0,15-16 0,0 1 0,0 1 0,38-26 0,-27 20 0,58-38 0,3 3 0,116-54 0,-97 55 0,123-85 0,-103 48 0,-14 9 0,238-134 0,-254 169 0,167-58 0,-169 79 0,-1-5 0,178-87 0,-181 66 0,-2-3 0,124-103 0,-105 70 0,4 6 0,177-102 0,-252 167 0,40-15 0,-43 20 0,59-33 0,-62 24 0,-2-1 0,0-2 0,-2 0 0,-1-2 0,36-48 0,28-28 0,180-150 0,-96 115 0,-160 125 0,-2-1 0,23-30 0,-18 22 0,-14 17 0,-1 1 0,0-1 0,0 0 0,0 0 0,-1 0 0,3-7 0,-4 8 0,1 0 0,0 0 0,0 0 0,0 0 0,0 0 0,1 1 0,0-1 0,0 1 0,0-1 0,5-4 0,9-6 0,-1-1 0,24-31 0,-34 38 0,0-1 0,-1 1 0,0-1 0,0 0 0,-1 0 0,0-1 0,3-19 0,-3 17 0,0 0 0,10-23 0,6-20 0,-17 44 0,1 1 0,0-1 0,0 1 0,1 0 0,0 0 0,1 1 0,11-16 0,-13 22 0,-1 0 0,1 0 0,-1 0 0,1 0 0,1 1 0,-1 0 0,0 0 0,1 0 0,0 0 0,-1 0 0,1 1 0,0 0 0,0 0 0,1 1 0,-1-1 0,0 1 0,0 0 0,1 0 0,7 1 0,-13 0 0,1 0 0,-1 0 0,1 0 0,-1-1 0,1 2 0,-1-1 0,0 0 0,1 0 0,-1 0 0,1 0 0,-1 0 0,1 0 0,-1 0 0,0 0 0,1 1 0,-1-1 0,1 0 0,-1 0 0,0 1 0,1-1 0,-1 0 0,0 0 0,1 1 0,-1-1 0,0 0 0,1 1 0,-1-1 0,0 1 0,0-1 0,1 0 0,-1 1 0,0-1 0,0 1 0,0-1 0,0 0 0,0 1 0,0-1 0,1 1 0,-1-1 0,0 1 0,0-1 0,0 1 0,0-1 0,-1 0 0,1 1 0,0-1 0,0 1 0,0-1 0,0 1 0,0-1 0,-1 1 0,-13 25 0,-6 5-58,2 0 0,-20 47 0,-15 29-45,34-77 64,-1-1 0,-2-1-1,-29 30 1,-81 69-94,-10 10 39,40-21-77,-133 196 1,179-234 147,30-45 23,2 2 1,-21 41-1,44-76 0,0 1 0,0 0 0,1 0 0,-1 0 0,1 0 0,-1 0 0,1-1 0,-1 1 0,1 0 0,0 0 0,-1 0 0,1 1 0,0-1 0,0 0 0,0 0 0,0 0 0,0 0 0,0 0 0,0 0 0,0 0 0,0 0 0,0 0 0,0 0 0,1 0 0,-1 0 0,0 0 0,1 0 0,-1 0 0,2 2 0,0-3 0,0 1 0,0-1 0,0 1 0,0-1 0,1 0 0,-1 0 0,0 0 0,0 0 0,0 0 0,0 0 0,0 0 0,1-1 0,-1 1 0,4-3 0,32-8 0,0-2 0,0-2 0,-2-2 0,0-1 0,-1-2 0,0-1 0,46-38 0,15-24 0,89-98 0,19-17 0,7 36 0,-169 132 0,-20 14 0,-1-1 0,-1-1 0,-1-1 0,0 0 0,-2-2 0,0 0 0,-1 0 0,-1-2 0,-1 0 0,-2-1 0,0 0 0,-1-1 0,-2 0 0,0 0 0,-2-1 0,9-52 0,-16 77 0,0 0 0,0 0 0,1 0 0,-1 0 0,0 0 0,0 0 0,0 0 0,0 0 0,0 0 0,0 0 0,0 0 0,-1 0 0,1 0 0,0 1 0,0-1 0,-1 0 0,1 0 0,-1 0 0,1 0 0,-1-1 0,0 2 0,0 0 0,1 0 0,-1 0 0,1-1 0,-1 1 0,1 0 0,-1 0 0,1 0 0,-1 0 0,0 0 0,1 1 0,-1-1 0,1 0 0,-1 0 0,1 0 0,-1 0 0,1 1 0,-1-1 0,1 0 0,-1 0 0,1 1 0,-1-1 0,0 1 0,-26 25 0,-192 252 0,333-454 0,-56 82 0,-34 55 0,209-348 0,-201 316 0,-3-1 0,-3-2 0,19-93 0,44-122 0,-55 209 0,-15 40 0,-2-2 0,-2 0 0,-1 0 0,12-69 0,-26 109 0,0 1 0,0-1 0,0 0 0,0 0 0,-1 1 0,1-1 0,0 0 0,-1 0 0,1 1 0,-1-1 0,0 1 0,0-3 0,0 3 0,1 1 0,0-1 0,-1 1 0,1-1 0,-1 1 0,1 0 0,0-1 0,-1 1 0,1 0 0,-1-1 0,1 1 0,-1 0 0,1-1 0,-1 1 0,1 0 0,-1 0 0,1 0 0,-1-1 0,0 1 0,1 0 0,-1 0 0,1 0 0,-1 0 0,1 0 0,-1 0 0,0 0 0,1 0 0,-1 0 0,1 1 0,-1-1 0,1 0 0,-1 0 0,0 0 0,1 1 0,-1-1 0,1 0 0,-1 0 0,1 1 0,0-1 0,-1 1 0,0-1 0,-5 6 0,0-1 0,1 1 0,-1 0 0,1 0 0,0 0 0,1 1 0,-1 0 0,1-1 0,-5 15 0,-25 75 0,24-65 0,-6 22-102,1 2 0,3 0-1,3 1 1,-3 67-1,11-111 80,-4 252-722,5-260 719,1 0-1,-1 1 1,1-1-1,0 0 1,0 0-1,0-1 1,0 1-1,1 0 1,3 6-1,-5-10 22,1 1 1,-1 0-1,1-1 0,-1 1 1,1 0-1,0-1 0,-1 1 1,1-1-1,0 1 0,0-1 1,-1 1-1,1-1 0,0 1 0,0-1 1,-1 0-1,1 1 0,0-1 1,0 0-1,0 0 0,0 0 1,0 0-1,0 0 0,-1 0 1,1 0-1,0 0 0,0 0 0,0 0 1,0 0-1,0 0 0,-1-1 1,1 1-1,0 0 0,0-1 1,0 1-1,-1 0 0,1-1 0,0 1 1,0-1-1,-1 0 0,1 1 1,0-1-1,-1 1 0,1-1 1,-1 0-1,1 1 0,-1-1 1,2-2-1,16-19-5,27-43 0,-26 36 8,4-10 5,-2-1-1,-2-2 0,-2 0 0,14-49 0,-4 13 94,-13 41-79,25-82 385,-36 104-349,0 1 0,-1-1 0,0 0 0,-1 0 0,-1 1 0,-2-22-1,-12-58 212,-3 1-1,-42-129 0,48 195-156,16 49-108,14 37 1,23 79 0,-33-102-24,2-1-1,1 1 0,2-2 0,1 0 0,23 36 0,-34-64-6,0-1 0,1 1 0,0-1 1,0 0-1,0 0 0,0 0 0,1-1 0,0 0 0,0 0 0,13 6 1,-17-9 26,0 0 0,1 0 0,-1 0 0,0-1 0,0 1 0,0 0 0,1-1 0,-1 0 0,0 0 0,1 1 0,-1-1 0,0-1 0,1 1 0,-1 0 0,0-1 0,0 1 0,1-1 0,-1 1 0,0-1 0,0 0 0,0 0 0,0 0 0,0 0 0,0 0 0,0-1 0,0 1 0,0-1 0,-1 1 0,1-1 0,-1 0 0,1 1 0,-1-1 0,1 0 0,-1 0 0,0 0 0,0 0 0,1-3 0,5-7 4,-1-1 0,0 0 0,-1 0 0,-1 0 0,0-1 0,-1 1 0,0-1 0,-1 0 0,-1 0 0,0 1 0,-1-24 0,-9-25 0,-2 0 0,-24-74 0,30 121 0,-1 0 0,0 1 0,-1 0 0,-1 0 0,0 1 0,-1-1 0,-1 2 0,0 0 0,-16-16 0,6 10 0,0 1 0,-1 1 0,-1 0 0,-43-22 0,40 28 0,-1 1 0,-1 1 0,0 1 0,-53-6 0,75 12 0,-4-1-5,6 1-7,-1 1 1,1-1 0,-1 1 0,1 0 0,0 0-1,-1 0 1,1 0 0,-5 2 0,7-2 7,0 1 1,0-1-1,0 1 1,0 0-1,0 0 1,0-1-1,0 1 1,0 0-1,0 0 0,1 0 1,-1 0-1,0 0 1,1 0-1,-1 0 1,1 0-1,-1 1 1,1-1-1,-1 0 1,1 0-1,0 0 1,-1 0-1,1 1 0,0-1 1,0 0-1,0 0 1,0 0-1,0 1 1,0-1-1,1 0 1,-1 0-1,1 2 1,8 43-140,-1-28 61,2 0 1,-1-1 0,2-1-1,0 1 1,1-2-1,19 20 1,-9-10-29,21 31 0,-23-21-39,26 61-1,-9-16 44,28 62-257,-60-120 363,-5-22 0,0 0 0,0 1 0,0-1 0,0 0 0,0 1 0,0-1 0,0 0 0,0 1 0,0-1 0,-1 0 0,1 0 0,0 1 0,0-1 0,0 0 0,0 0 0,-1 1 0,1-1 0,0 0 0,0 0 0,-1 0 0,1 1 0,0-1 0,0 0 0,-1 0 0,1 0 0,0 0 0,-1 0 0,1 0 0,0 1 0,-1-1 0,1 0 0,0 0 0,-1 0 0,-1-1 0,0 1 0,0-1 0,0 0 0,0 1 0,1-1 0,-1 0 0,0 0 0,0 0 0,1 0 0,-1 0 0,1-1 0,-1 1 0,1-1 0,-1 1 0,1-1 0,0 1 0,-2-3 1,-34-56 122,3-1 1,-33-80 0,22 43-5,-65-138 265,107 230-370,0 1 0,0-1 0,-1 1 0,0 0 0,0 1 0,0-1 0,-1 1 0,1-1-1,-1 2 1,0-1 0,0 0 0,-10-4 0,-2 0 16,-1 1 1,-32-9-1,32 11-25,7 1-5,-13-2 0,32 15 0,6 0 0,12 6 0,-1 1 0,0 1 0,-1 1 0,30 30 0,-46-41 0,-4-2 0,0-1 0,0 0 0,1 0 0,0 0 0,0-1 0,0 1 0,7 2 0,-12-6 0,0 0 0,1 0 0,-1 0 0,0 0 0,0 0 0,1 0 0,-1 0 0,0 0 0,0-1 0,1 1 0,-1 0 0,0 0 0,0 0 0,1 0 0,-1-1 0,0 1 0,0 0 0,0 0 0,1 0 0,-1-1 0,0 1 0,0 0 0,0 0 0,0-1 0,0 1 0,1 0 0,-1 0 0,0-1 0,0 1 0,0 0 0,0-1 0,0 1 0,0 0 0,0 0 0,0-1 0,0 1 0,0 0 0,0-1 0,0 1 0,0 0 0,0 0 0,-1-1 0,-1-12 0,2 12 0,-1-4 0,-1 1 0,0-1 0,0 0 0,0 1 0,-1-1 0,1 1 0,-1 0 0,0 0 0,0 0 0,-1 0 0,1 0 0,-1 1 0,0-1 0,0 1 0,0 0 0,0 0 0,0 1 0,-1-1 0,1 1 0,-1 0 0,0 0 0,-8-2 0,-10-2 0,-1 1 0,0 1 0,-37-2 0,33 4 0,-68-4 0,1 4 0,-1 4 0,1 5 0,0 3 0,-100 25 0,108-17 0,-121 10 0,144-20 0,46-5 0,46-4 0,63-8 0,108-25 0,-140 23 0,2 3 0,117 1 0,-178 6 0,0 1 0,0 0 0,0 0 0,0 0 0,0 0 0,0 0 0,0 0 0,0 0 0,0 0 0,0-1 0,0 1 0,0 0 0,0 0 0,0 0 0,0 0 0,0 0 0,0 0 0,0-1 0,0 1 0,0 0 0,0 0 0,0 0 0,0 0 0,0 0 0,0 0 0,0 0 0,0 0 0,0-1 0,0 1 0,0 0 0,0 0 0,0 0 0,1 0 0,-1 0 0,0 0 0,0 0 0,0 0 0,0 0 0,0 0 0,0 0 0,0-1 0,0 1 0,1 0 0,-1 0 0,0 0 0,0 0 0,0 0 0,0 0 0,0 0 0,0 0 0,0 0 0,1 0 0,-1 0 0,0 0 0,0 0 0,0 0 0,0 0 0,0 0 0,0 0 0,1 0 0,-1 1 0,0-1 0,0 0 0,-10-6 0,-7 4 0,-1 0 0,1 0 0,-1 2 0,-29 2 0,1 0 0,-154 7 0,-218 40 0,-83 8 0,46-7 0,416-46 0,29-4 0,0 0 0,0 1 0,0 1 0,0 0 0,1 0 0,-1 1 0,-13 5 0,22-8 0,1 0 0,0 0 0,0 1 0,-1-1 0,1 0 0,0 0 0,0 0 0,0 0 0,-1 0 0,1 0 0,0 0 0,0 0 0,-1 0 0,1 1 0,0-1 0,0 0 0,0 0 0,0 0 0,-1 1 0,1-1 0,0 0 0,0 0 0,0 0 0,0 1 0,0-1 0,0 0 0,-1 0 0,1 0 0,0 1 0,0-1 0,0 0 0,0 0 0,0 1 0,0-1 0,0 0 0,0 0 0,0 1 0,0-1 0,0 0 0,0 0 0,0 1 0,0-1 0,0 0 0,1 0 0,-1 1 0,0-1 0,0 0 0,0 0 0,0 0 0,0 1 0,0-1 0,1 0 0,-1 0 0,0 0 0,0 0 0,0 1 0,1-1 0,-1 0 0,0 0 0,0 0 0,0 0 0,1 0 0,-1 0 0,0 1 0,0-1 0,1 0 0,-1 0 0,1 0 0,18 5 0,6-3 0,0-2 0,0 0 0,47-7 0,29-1 0,-56 6 0,-35 1 0,-14 1 0,-86 14 0,0 3 0,-138 45 0,-169 88 0,198-62 0,-143 53 0,331-138 0,-5 3 0,-1 0 0,-17 9 0,34-15 0,0 0 0,0 0 0,0 0 0,1 0 0,-1 1 0,0-1 0,0 0 0,0 0 0,1 0 0,-1 0 0,0 0 0,0 0 0,0 0 0,0 0 0,1 1 0,-1-1 0,0 0 0,0 0 0,0 0 0,0 0 0,0 0 0,1 1 0,-1-1 0,0 0 0,0 0 0,0 0 0,0 1 0,0-1 0,0 0 0,0 0 0,0 0 0,0 1 0,0-1 0,0 0 0,0 0 0,0 0 0,0 1 0,0-1 0,0 0 0,0 0 0,0 0 0,0 1 0,0-1 0,0 0 0,0 0 0,0 0 0,-1 1 0,1-1 0,0 0 0,0 0 0,0 0 0,0 0 0,0 1 0,0-1 0,-1 0 0,20 1 0,17-6 0,0-2 0,0-2 0,56-21 0,4 0 0,-24 7 0,29-6 0,-88 24 0,-19 7 0,-59 31 0,-3-3 0,-99 30 0,-146 23 0,136-39 0,130-30 0,1 3 0,0 1 0,1 3 0,-51 32 0,95-53 0,1 1 0,-1-1 0,0 1 0,1-1 0,-1 0 0,0 1 0,1-1 0,-1 1 0,0-1 0,0 0 0,1 0 0,-1 1 0,0-1 0,0 0 0,1 0 0,-1 0 0,0 0 0,0 0 0,0 0 0,1 0 0,-1 0 0,0 0 0,0-1 0,0 1 0,0-1 0,1 1 0,0-1 0,0 0 0,0 1 0,0-1 0,-1 0 0,1 1 0,0-1 0,0 0 0,0 0 0,0 1 0,0-1 0,1 0 0,-1 1 0,0-1 0,0 0 0,0 1 0,1-1 0,-1 0 0,1 0 0,1-4 0,0-1 0,1 1 0,0 0 0,0 0 0,6-6 0,2 1 11,1 1 0,0 0-1,0 1 1,1 1 0,0 0-1,0 1 1,1 0 0,-1 1-1,2 0 1,-1 1 0,18-2-1,-32 6-10,0 0 0,0 0 0,0 0 0,0 0 0,0 0 0,0 0 0,0 0 0,0 0 0,-1 0 0,1 0 0,0 0 0,0 0 0,0 0 0,0 0 0,0 1 0,0-1 0,0 0 0,0 0 0,0 0 0,0 0 0,0 0 0,0 0 0,0 0 0,0 0 0,0 0 0,0 0 0,0 0 0,0 1 0,0-1 0,0 0 0,0 0 0,0 0 0,0 0 0,0 0 0,0 0 0,1 0 0,-1 0 0,0 0 0,0 0 0,0 0 0,0 0 0,0 1 0,-15 9 0,-21 11 0,-144 69 0,-382 217 0,179-48 0,335-234 0,48-25 0,0 0 0,0 0 0,0 0 0,0 0 0,0 0 0,0 0 0,0 0 0,0 0 0,0 0 0,0 0 0,0 0 0,0 0 0,0 0 0,0 0 0,0 0 0,0 0 0,0 0 0,0-1 0,0 1 0,0 0 0,0 0 0,0 0 0,0 0 0,0 0 0,0 0 0,0 0 0,0 0 0,0 0 0,0 0 0,0 0 0,0 0 0,0 0 0,0 0 0,0 0 0,0 0 0,0 0 0,0-1 0,0 1 0,0 0 0,0 0 0,0 0 0,-1 0 0,1 0 0,0 0 0,0 0 0,0 0 0,8-8 0,13-9 0,173-121 0,-189 134 0,-1 1 0,0 0 0,0 0 0,0 0 0,1 1 0,-1-1 0,1 1 0,6-2 0,-11 4 0,0 0 0,1 0 0,-1-1 0,0 1 0,0 0 0,0 0 0,1 0 0,-1 0 0,0 0 0,0 0 0,1 0 0,-1 0 0,0 0 0,0 0 0,1 0 0,-1 0 0,0 0 0,0 0 0,1 0 0,-1 0 0,0 0 0,0 0 0,1 0 0,-1 0 0,0 0 0,0 0 0,1 0 0,-1 0 0,0 0 0,0 1 0,0-1 0,1 0 0,-1 0 0,0 0 0,0 0 0,0 1 0,0-1 0,1 0 0,-1 0 0,0 0 0,0 1 0,0-1 0,-1 4 0,-3 1 0,0 0-1,0 0 0,0-1 0,-1 0 0,0 0 1,0 0-1,-9 6 0,2-2-14,-27 18-28,-1-2 1,-1-1-1,-1-3 0,-62 22 1,45-19 19,29-11 24,-51 14-1,80-26 0,0 1 0,0-1 0,0 1 0,-1-1 0,1 0 0,0 0 0,0 1 0,-1-1 0,1 0 0,0 0 0,0 0 0,-1-1 0,1 1 0,0 0 0,-3-1 0,4 0 0,0 1 0,1-1 0,-1 1 0,0-1 0,0 1 0,0-1 0,0 1 0,1-1 0,-1 1 0,0-1 0,1 1 0,-1-1 0,0 1 0,1-1 0,-1 1 0,1-1 0,-1 1 0,0 0 0,1-1 0,-1 1 0,1 0 0,0-1 0,42-25 0,25-6 0,211-108 0,-196 90 0,94-76 0,-165 115 0,-12 11 1,0-1-1,0 1 1,0 0-1,0 0 0,0 0 1,0 0-1,0 0 1,0 0-1,0 0 1,0 0-1,0 0 0,0 0 1,0 0-1,0 0 1,0-1-1,0 1 1,0 0-1,0 0 0,0 0 1,0 0-1,0 0 1,0 0-1,0 0 0,0 0 1,0 0-1,0 0 1,0-1-1,0 1 1,0 0-1,0 0 0,0 0 1,0 0-1,0 0 1,0 0-1,0 0 1,0 0-1,0 0 0,0 0 1,0 0-1,0 0 1,0 0-1,0 0 0,-1-1 1,1 1-1,0 0 1,0 0-1,0 0 1,0 0-1,0 0 0,0 0 1,0 0-1,0 0 1,0 0-1,0 0 0,0 0 1,-1 0-1,1 0 1,0 0-1,0 0 1,0 0-1,0 0 0,0 0 1,0 0-1,0 0 1,0 0-1,-28 12 79,-6 8-67,-50 40-1,-25 17-13,23-30 2,-156 59-1,-100 10 24,336-113-5,-1-1-1,1-1 1,-1 1 0,0-1 0,-8 0-1,15-1-16,0 0 0,0 0 0,0 0 0,0 0 0,0 0 0,0 0 0,0 0 0,0 0 0,0 0 0,0 0 0,1 0 0,-1 0 0,0 0 0,0 0 0,0 0 0,0 0 0,0 0 0,0 0 0,0 0 0,0 0 0,0 0 0,0 0 0,0 0 0,0 0 0,0-1 0,0 1 0,0 0-1,0 0 1,0 0 0,0 0 0,0 0 0,1 0 0,-1 0 0,0 0 0,0 0 0,0 0 0,0 0 0,0-1 0,0 1 0,0 0 0,-1 0 0,1 0 0,0 0 0,0 0 0,0 0 0,0 0 0,0 0 0,0 0 0,0 0 0,0 0 0,0 0 0,0-1 0,0 1 0,0 0 0,0 0-1,0 0 1,0 0 0,0 0 0,0 0 0,0 0 0,0 0 0,-1 0 0,1 0 0,0 0 0,0 0 0,0 0 0,0 0 0,0 0 0,0 0 0,10-9 41,15-7-2,114-53 77,40-22-128,44-65 11,6-4 0,-74 71 0,-218 124 0,-83 61 0,73-41 0,-2-3 0,-3-4 0,-97 45 0,160-89 0,17-10 0,23-18 0,-20 20 0,20-20-24,41-38-224,3 3 0,91-61 0,-75 68-2269,2 1-7509</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54.548"/>
    </inkml:context>
    <inkml:brush xml:id="br0">
      <inkml:brushProperty name="width" value="0.35" units="cm"/>
      <inkml:brushProperty name="height" value="0.35" units="cm"/>
      <inkml:brushProperty name="color" value="#722E04"/>
    </inkml:brush>
  </inkml:definitions>
  <inkml:trace contextRef="#ctx0" brushRef="#br0">1 17485 8064,'25'-14'3881,"-25"14"-3840,0 0 0,0 1 0,0-1 0,0 0 0,0 1 0,0-1 0,0 0 0,0 1 0,0-1 0,0 0 0,-1 2 205,1-1-205,30-20 264,-23 14 19,217-161 1768,-132 95-1774,-20 16-178,176-128 498,-176 134-504,123-60-1,-94 63-135,133-71 111,77-78 34,24-14 13,-156 108 132,345-141 0,-441 212-214,151-79 1,19-47 20,108-59-41,-324 196-53,543-264 126,-419 211-127,-3-8 0,188-126 0,234-132 55,-294 180 40,137-116 13,-202 124-110,-86 62 2,215-104 0,137-51 128,106-122-128,-473 292-7,8-6 75,247-112-1,-270 145-67,-95 42 0,-12 5 0,-20 8 0,-44 17 0,1 2 0,-71 43 0,-124 89 0,168-101 0,-6 2 0,-534 318 0,542-332 0,-569 322 0,466-247 0,-471 268 0,489-305 0,-193 105 0,330-167 5,1 2-1,2 1 0,1 2 1,-44 45-1,66-63 76,13-15-55,19-24-2,14-8 11,3 2 1,1 1-1,65-44 1,145-78 67,-59 40-1,-134 80-97,929-582 419,-99 126-202,-191 109-208,-255 128-13,298-162 0,-355 231 0,113-60 0,841-385-362,-1081 544 309,-133 48-59,159-75-1,15-47-144,12-5-108,-238 133 188,1 3 1,111-31-1,-164 58 25,-18 3 152,0 0-1,0 0 0,0 0 1,0 0-1,0 0 0,0 0 0,0 0 1,0 0-1,1 0 0,-1 0 1,0 0-1,0 0 0,0 0 0,0 0 1,0 0-1,0 0 0,0 0 0,0 0 1,0 0-1,0 0 0,0 0 1,0 0-1,0 1 0,0-1 0,0 0 1,0 0-1,0 0 0,1 0 0,-1 0 1,0 0-1,0 0 0,0 0 1,0 0-1,0 0 0,0 0 0,0 1 1,0-1-1,0 0 0,0 0 1,0 0-1,0 0 0,0 0 0,0 0 1,-1 0-1,1 0 0,0 0 0,0 0 1,0 0-1,0 0 0,0 1 1,0-1-1,0 0 0,0 0 0,0 0 1,0 0-1,0 0 0,0 0 0,0 0 1,0 0-1,0 0 0,0 0 1,0 0-1,-1 0 0,1 0 0,0 0 1,0 0-1,-12 9-33,12-9 34,-170 80-171,70-37 86,-776 338 63,-196 101 44,1043-466 113,11-7 181,34-21-42,51-29-106,1 3-1,78-31 1,-68 33-138,162-72-30,-59 28 0,185-112 0,-291 146 16,382-229 83,17 20-86,-380 210-13,467-249 0,146-95 0,-527 300 0,332-174 0,-142 48 0,332-177 0,-682 379 0,-52 26 0,-61 34 0,-154 104 0,192-114 0,7-6 0,-640 379 0,369-276 0,316-132 0,14-4 0,24-6 0,6-8 0,56-29 0,-25 10 0,99-52 66,186-127-1,-67 36-68,213-78 69,-19 11-4,-179 65-62,223-121 0,-461 268-46,2 3 0,1 3 0,1 3 0,1 3-1,94-15 1,-135 34-39,-31 2 84,-1 0 0,1 0 0,0 0 0,0 0 0,0 0 0,0 1 0,-1-1 0,1 0 0,0 0 0,0 0 0,0 0 0,0 1 0,0-1 1,0 0-1,0 0 0,0 0 0,0 1 0,0-1 0,0 0 0,-1 0 0,1 0 0,0 1 0,0-1 0,0 0 0,0 0 0,1 0 0,-1 1 0,0-1 0,0 0 0,0 0 0,0 0 0,0 0 1,0 1-1,0-1 0,0 0 0,0 0 0,0 0 0,0 1 0,1-1 0,-1 0 0,0 0 0,0 0 0,0 0 0,0 0 0,0 0 0,1 1 0,-1-1 0,0 0 0,0 0 0,0 0 0,1 0 1,-1 0-1,0 0 0,0 0 0,0 0 0,1 0 0,-1 0 0,0 0 0,0 0 0,0 0 0,1 0 0,-1 0 0,0 0 0,0 0 0,0 0 0,1 0 0,-1 0 0,0 0 0,0 0 0,-16 12-60,-185 95-83,5-3 138,28 7 6,90-58 0,69-47 0,7-4 9,0-1 1,-1 1 0,1 0 0,-1-1-1,1 1 1,-1-1 0,1 0 0,-1 0 0,0 0-1,-5 1 1,4-6 32,8-4-10,13-9 42,-16 17-73,38-35 127,2 3-1,64-40 0,105-47 21,-14 8-59,153-114 14,62-39 28,18 34 19,-340 190-133,216-105-13,-105 40 2,245-126-13,14 28 136,-447 198-129,-8 3 0,0 0 0,0 0 0,1 1 0,-1-1 0,1 1 0,-1 0 0,1 1 0,0-1 0,5 1 0,-9 0 0,-1 0 0,0 0 0,0 0 0,0 0 0,1 0 0,-1 0 0,0 0 0,0 0 0,0 0 0,1 0 0,-1 0 0,0 0 0,0 1 0,0-1 0,1 0 0,-1 0 0,0 0 0,0 0 0,0 0 0,0 1 0,0-1 0,1 0 0,-1 0 0,0 0 0,0 1 0,0-1 0,0 0 0,0 0 0,0 0 0,0 1 0,0-1 0,0 0 0,0 0 0,0 0 0,0 1 0,0-1 0,0 0 0,0 0 0,0 0 0,0 1 0,0-1 0,0 0 0,0 0 0,0 0 0,0 1 0,0-1 0,0 0 0,-1 0 0,1 0 0,0 1 0,0-1 0,0 0 0,0 0 0,-1 0 0,-9 18 0,-1-1 0,0-1 0,-2 0 0,0-1 0,-29 27 0,24-24 0,-36 32 0,-2-2 0,-120 77 0,-138 50 0,186-117 0,-173 51 0,294-109 6,15-7 22,18-10 45,132-67-63,184-132 0,-235 146-9,92-63-1,131-84 0,-218 156 0,158-64 0,11-4 0,102-101 0,-115 67 0,-267 163 0,-1 0 0,1-1 0,-1 1 0,1 0 0,0 0 0,-1-1 0,1 1 0,-1-1 0,1 1 0,-1 0 0,1-1 0,-1 1 0,1-1 0,-1 1 0,0-1 0,1 1 0,-1-1 0,0 1 0,1-1 0,-1 0 0,0 1 0,0-1 0,0 1 0,1-1 0,-1 0 0,0 1 0,0-1 0,0 1 0,0-2 0,0 1 0,0-1 0,0 1 0,0 0 0,1 0 0,-1-1 0,0 1 0,0 0 0,1 0 0,-1 0 0,1-1 0,-1 1 0,1 0 0,0 0 0,-1 0 0,2-1 0,15-16 0,0 1 0,0 1 0,38-26 0,-27 20 0,58-38 0,3 3 0,116-54 0,-97 55 0,123-85 0,-103 48 0,-14 9 0,238-134 0,-254 169 0,167-58 0,-169 79 0,-1-5 0,178-87 0,-181 66 0,-2-3 0,124-103 0,-105 70 0,4 6 0,177-102 0,-252 167 0,40-15 0,-43 20 0,59-33 0,-62 24 0,-2-1 0,0-2 0,-2 0 0,-1-2 0,36-48 0,28-28 0,180-150 0,-96 115 0,-160 125 0,-2-1 0,23-30 0,-18 22 0,-14 17 0,-1 1 0,0-1 0,0 0 0,0 0 0,-1 0 0,3-7 0,-4 8 0,1 0 0,0 0 0,0 0 0,0 0 0,0 0 0,1 1 0,0-1 0,0 1 0,0-1 0,5-4 0,9-6 0,-1-1 0,24-31 0,-34 38 0,0-1 0,-1 1 0,0-1 0,0 0 0,-1 0 0,0-1 0,3-19 0,-3 17 0,0 0 0,10-23 0,6-20 0,-17 44 0,1 1 0,0-1 0,0 1 0,1 0 0,0 0 0,1 1 0,11-16 0,-13 22 0,-1 0 0,1 0 0,-1 0 0,1 0 0,1 1 0,-1 0 0,0 0 0,1 0 0,0 0 0,-1 0 0,1 1 0,0 0 0,0 0 0,1 1 0,-1-1 0,0 1 0,0 0 0,1 0 0,7 1 0,-13 0 0,1 0 0,-1 0 0,1 0 0,-1-1 0,1 2 0,-1-1 0,0 0 0,1 0 0,-1 0 0,1 0 0,-1 0 0,1 0 0,-1 0 0,0 0 0,1 1 0,-1-1 0,1 0 0,-1 0 0,0 1 0,1-1 0,-1 0 0,0 0 0,1 1 0,-1-1 0,0 0 0,1 1 0,-1-1 0,0 1 0,0-1 0,1 0 0,-1 1 0,0-1 0,0 1 0,0-1 0,0 0 0,0 1 0,0-1 0,1 1 0,-1-1 0,0 1 0,0-1 0,0 1 0,0-1 0,-1 0 0,1 1 0,0-1 0,0 1 0,0-1 0,0 1 0,0-1 0,-1 1 0,-13 25 0,-6 5-58,2 0 0,-20 47 0,-15 29-45,34-77 64,-1-1 0,-2-1-1,-29 30 1,-81 69-94,-10 10 39,40-21-77,-133 196 1,179-234 147,30-45 23,2 2 1,-21 41-1,44-76 0,0 1 0,0 0 0,1 0 0,-1 0 0,1 0 0,-1 0 0,1-1 0,-1 1 0,1 0 0,0 0 0,-1 0 0,1 1 0,0-1 0,0 0 0,0 0 0,0 0 0,0 0 0,0 0 0,0 0 0,0 0 0,0 0 0,0 0 0,0 0 0,1 0 0,-1 0 0,0 0 0,1 0 0,-1 0 0,2 2 0,0-3 0,0 1 0,0-1 0,0 1 0,0-1 0,1 0 0,-1 0 0,0 0 0,0 0 0,0 0 0,0 0 0,0 0 0,1-1 0,-1 1 0,4-3 0,32-8 0,0-2 0,0-2 0,-2-2 0,0-1 0,-1-2 0,0-1 0,46-38 0,15-24 0,89-98 0,19-17 0,7 36 0,-169 132 0,-20 14 0,-1-1 0,-1-1 0,-1-1 0,0 0 0,-2-2 0,0 0 0,-1 0 0,-1-2 0,-1 0 0,-2-1 0,0 0 0,-1-1 0,-2 0 0,0 0 0,-2-1 0,9-52 0,-16 77 0,0 0 0,0 0 0,1 0 0,-1 0 0,0 0 0,0 0 0,0 0 0,0 0 0,0 0 0,0 0 0,0 0 0,-1 0 0,1 0 0,0 1 0,0-1 0,-1 0 0,1 0 0,-1 0 0,1 0 0,-1-1 0,0 2 0,0 0 0,1 0 0,-1 0 0,1-1 0,-1 1 0,1 0 0,-1 0 0,1 0 0,-1 0 0,0 0 0,1 1 0,-1-1 0,1 0 0,-1 0 0,1 0 0,-1 0 0,1 1 0,-1-1 0,1 0 0,-1 0 0,1 1 0,-1-1 0,0 1 0,-26 25 0,-192 252 0,333-454 0,-56 82 0,-34 55 0,209-348 0,-201 316 0,-3-1 0,-3-2 0,19-93 0,44-122 0,-55 209 0,-15 40 0,-2-2 0,-2 0 0,-1 0 0,12-69 0,-26 109 0,0 1 0,0-1 0,0 0 0,0 0 0,-1 1 0,1-1 0,0 0 0,-1 0 0,1 1 0,-1-1 0,0 1 0,0-3 0,0 3 0,1 1 0,0-1 0,-1 1 0,1-1 0,-1 1 0,1 0 0,0-1 0,-1 1 0,1 0 0,-1-1 0,1 1 0,-1 0 0,1-1 0,-1 1 0,1 0 0,-1 0 0,1 0 0,-1-1 0,0 1 0,1 0 0,-1 0 0,1 0 0,-1 0 0,1 0 0,-1 0 0,0 0 0,1 0 0,-1 0 0,1 1 0,-1-1 0,1 0 0,-1 0 0,0 0 0,1 1 0,-1-1 0,1 0 0,-1 0 0,1 1 0,0-1 0,-1 1 0,0-1 0,-5 6 0,0-1 0,1 1 0,-1 0 0,1 0 0,0 0 0,1 1 0,-1 0 0,1-1 0,-5 15 0,-25 75 0,24-65 0,-6 22-102,1 2 0,3 0-1,3 1 1,-3 67-1,11-111 80,-4 252-722,5-260 719,1 0-1,-1 1 1,1-1-1,0 0 1,0 0-1,0-1 1,0 1-1,1 0 1,3 6-1,-5-10 22,1 1 1,-1 0-1,1-1 0,-1 1 1,1 0-1,0-1 0,-1 1 1,1-1-1,0 1 0,0-1 1,-1 1-1,1-1 0,0 1 0,0-1 1,-1 0-1,1 1 0,0-1 1,0 0-1,0 0 0,0 0 1,0 0-1,0 0 0,-1 0 1,1 0-1,0 0 0,0 0 0,0 0 1,0 0-1,0 0 0,-1-1 1,1 1-1,0 0 0,0-1 1,0 1-1,-1 0 0,1-1 0,0 1 1,0-1-1,-1 0 0,1 1 1,0-1-1,-1 1 0,1-1 1,-1 0-1,1 1 0,-1-1 1,2-2-1,16-19-5,27-43 0,-26 36 8,4-10 5,-2-1-1,-2-2 0,-2 0 0,14-49 0,-4 13 94,-13 41-79,25-82 385,-36 104-349,0 1 0,-1-1 0,0 0 0,-1 0 0,-1 1 0,-2-22-1,-12-58 212,-3 1-1,-42-129 0,48 195-156,16 49-108,14 37 1,23 79 0,-33-102-24,2-1-1,1 1 0,2-2 0,1 0 0,23 36 0,-34-64-6,0-1 0,1 1 0,0-1 1,0 0-1,0 0 0,0 0 0,1-1 0,0 0 0,0 0 0,13 6 1,-17-9 26,0 0 0,1 0 0,-1 0 0,0-1 0,0 1 0,0 0 0,1-1 0,-1 0 0,0 0 0,1 1 0,-1-1 0,0-1 0,1 1 0,-1 0 0,0-1 0,0 1 0,1-1 0,-1 1 0,0-1 0,0 0 0,0 0 0,0 0 0,0 0 0,0 0 0,0-1 0,0 1 0,0-1 0,-1 1 0,1-1 0,-1 0 0,1 1 0,-1-1 0,1 0 0,-1 0 0,0 0 0,0 0 0,1-3 0,5-7 4,-1-1 0,0 0 0,-1 0 0,-1 0 0,0-1 0,-1 1 0,0-1 0,-1 0 0,-1 0 0,0 1 0,-1-24 0,-9-25 0,-2 0 0,-24-74 0,30 121 0,-1 0 0,0 1 0,-1 0 0,-1 0 0,0 1 0,-1-1 0,-1 2 0,0 0 0,-16-16 0,6 10 0,0 1 0,-1 1 0,-1 0 0,-43-22 0,40 28 0,-1 1 0,-1 1 0,0 1 0,-53-6 0,75 12 0,-4-1-5,6 1-7,-1 1 1,1-1 0,-1 1 0,1 0 0,0 0-1,-1 0 1,1 0 0,-5 2 0,7-2 7,0 1 1,0-1-1,0 1 1,0 0-1,0 0 1,0-1-1,0 1 1,0 0-1,0 0 0,1 0 1,-1 0-1,0 0 1,1 0-1,-1 0 1,1 0-1,-1 1 1,1-1-1,-1 0 1,1 0-1,0 0 1,-1 0-1,1 1 0,0-1 1,0 0-1,0 0 1,0 0-1,0 1 1,0-1-1,1 0 1,-1 0-1,1 2 1,8 43-140,-1-28 61,2 0 1,-1-1 0,2-1-1,0 1 1,1-2-1,19 20 1,-9-10-29,21 31 0,-23-21-39,26 61-1,-9-16 44,28 62-257,-60-120 363,-5-22 0,0 0 0,0 1 0,0-1 0,0 0 0,0 1 0,0-1 0,0 0 0,0 1 0,0-1 0,-1 0 0,1 0 0,0 1 0,0-1 0,0 0 0,0 0 0,-1 1 0,1-1 0,0 0 0,0 0 0,-1 0 0,1 1 0,0-1 0,0 0 0,-1 0 0,1 0 0,0 0 0,-1 0 0,1 0 0,0 1 0,-1-1 0,1 0 0,0 0 0,-1 0 0,-1-1 0,0 1 0,0-1 0,0 0 0,0 1 0,1-1 0,-1 0 0,0 0 0,0 0 0,1 0 0,-1 0 0,1-1 0,-1 1 0,1-1 0,-1 1 0,1-1 0,0 1 0,-2-3 1,-34-56 122,3-1 1,-33-80 0,22 43-5,-65-138 265,107 230-370,0 1 0,0-1 0,-1 1 0,0 0 0,0 1 0,0-1 0,-1 1 0,1-1-1,-1 2 1,0-1 0,0 0 0,-10-4 0,-2 0 16,-1 1 1,-32-9-1,32 11-25,7 1-5,-13-2 0,32 15 0,6 0 0,12 6 0,-1 1 0,0 1 0,-1 1 0,30 30 0,-46-41 0,-4-2 0,0-1 0,0 0 0,1 0 0,0 0 0,0-1 0,0 1 0,7 2 0,-12-6 0,0 0 0,1 0 0,-1 0 0,0 0 0,0 0 0,1 0 0,-1 0 0,0 0 0,0-1 0,1 1 0,-1 0 0,0 0 0,0 0 0,1 0 0,-1-1 0,0 1 0,0 0 0,0 0 0,1 0 0,-1-1 0,0 1 0,0 0 0,0 0 0,0-1 0,0 1 0,1 0 0,-1 0 0,0-1 0,0 1 0,0 0 0,0-1 0,0 1 0,0 0 0,0 0 0,0-1 0,0 1 0,0 0 0,0-1 0,0 1 0,0 0 0,0 0 0,-1-1 0,-1-12 0,2 12 0,-1-4 0,-1 1 0,0-1 0,0 0 0,0 1 0,-1-1 0,1 1 0,-1 0 0,0 0 0,0 0 0,-1 0 0,1 0 0,-1 1 0,0-1 0,0 1 0,0 0 0,0 0 0,0 1 0,-1-1 0,1 1 0,-1 0 0,0 0 0,-8-2 0,-10-2 0,-1 1 0,0 1 0,-37-2 0,33 4 0,-68-4 0,1 4 0,-1 4 0,1 5 0,0 3 0,-100 25 0,108-17 0,-121 10 0,144-20 0,46-5 0,46-4 0,63-8 0,108-25 0,-140 23 0,2 3 0,117 1 0,-178 6 0,0 1 0,0 0 0,0 0 0,0 0 0,0 0 0,0 0 0,0 0 0,0 0 0,0 0 0,0-1 0,0 1 0,0 0 0,0 0 0,0 0 0,0 0 0,0 0 0,0 0 0,0-1 0,0 1 0,0 0 0,0 0 0,0 0 0,0 0 0,0 0 0,0 0 0,0 0 0,0 0 0,0-1 0,0 1 0,0 0 0,0 0 0,0 0 0,1 0 0,-1 0 0,0 0 0,0 0 0,0 0 0,0 0 0,0 0 0,0 0 0,0-1 0,0 1 0,1 0 0,-1 0 0,0 0 0,0 0 0,0 0 0,0 0 0,0 0 0,0 0 0,0 0 0,1 0 0,-1 0 0,0 0 0,0 0 0,0 0 0,0 0 0,0 0 0,0 0 0,1 0 0,-1 1 0,0-1 0,0 0 0,-10-6 0,-7 4 0,-1 0 0,1 0 0,-1 2 0,-29 2 0,1 0 0,-154 7 0,-218 40 0,-83 8 0,46-7 0,416-46 0,29-4 0,0 0 0,0 1 0,0 1 0,0 0 0,1 0 0,-1 1 0,-13 5 0,22-8 0,1 0 0,0 0 0,0 1 0,-1-1 0,1 0 0,0 0 0,0 0 0,0 0 0,-1 0 0,1 0 0,0 0 0,0 0 0,-1 0 0,1 1 0,0-1 0,0 0 0,0 0 0,0 0 0,-1 1 0,1-1 0,0 0 0,0 0 0,0 0 0,0 1 0,0-1 0,0 0 0,-1 0 0,1 0 0,0 1 0,0-1 0,0 0 0,0 0 0,0 1 0,0-1 0,0 0 0,0 0 0,0 1 0,0-1 0,0 0 0,0 0 0,0 1 0,0-1 0,0 0 0,1 0 0,-1 1 0,0-1 0,0 0 0,0 0 0,0 0 0,0 1 0,0-1 0,1 0 0,-1 0 0,0 0 0,0 0 0,0 1 0,1-1 0,-1 0 0,0 0 0,0 0 0,0 0 0,1 0 0,-1 0 0,0 1 0,0-1 0,1 0 0,-1 0 0,1 0 0,18 5 0,6-3 0,0-2 0,0 0 0,47-7 0,29-1 0,-56 6 0,-35 1 0,-14 1 0,-86 14 0,0 3 0,-138 45 0,-169 88 0,198-62 0,-143 53 0,331-138 0,-5 3 0,-1 0 0,-17 9 0,34-15 0,0 0 0,0 0 0,0 0 0,1 0 0,-1 1 0,0-1 0,0 0 0,0 0 0,1 0 0,-1 0 0,0 0 0,0 0 0,0 0 0,0 0 0,1 1 0,-1-1 0,0 0 0,0 0 0,0 0 0,0 0 0,0 0 0,1 1 0,-1-1 0,0 0 0,0 0 0,0 0 0,0 1 0,0-1 0,0 0 0,0 0 0,0 0 0,0 1 0,0-1 0,0 0 0,0 0 0,0 0 0,0 1 0,0-1 0,0 0 0,0 0 0,0 0 0,0 1 0,0-1 0,0 0 0,0 0 0,0 0 0,-1 1 0,1-1 0,0 0 0,0 0 0,0 0 0,0 0 0,0 1 0,0-1 0,-1 0 0,20 1 0,17-6 0,0-2 0,0-2 0,56-21 0,4 0 0,-24 7 0,29-6 0,-88 24 0,-19 7 0,-59 31 0,-3-3 0,-99 30 0,-146 23 0,136-39 0,130-30 0,1 3 0,0 1 0,1 3 0,-51 32 0,95-53 0,1 1 0,-1-1 0,0 1 0,1-1 0,-1 0 0,0 1 0,1-1 0,-1 1 0,0-1 0,0 0 0,1 0 0,-1 1 0,0-1 0,0 0 0,1 0 0,-1 0 0,0 0 0,0 0 0,0 0 0,1 0 0,-1 0 0,0 0 0,0-1 0,0 1 0,0-1 0,1 1 0,0-1 0,0 0 0,0 1 0,0-1 0,-1 0 0,1 1 0,0-1 0,0 0 0,0 0 0,0 1 0,0-1 0,1 0 0,-1 1 0,0-1 0,0 0 0,0 1 0,1-1 0,-1 0 0,1 0 0,1-4 0,0-1 0,1 1 0,0 0 0,0 0 0,6-6 0,2 1 11,1 1 0,0 0-1,0 1 1,1 1 0,0 0-1,0 1 1,1 0 0,-1 1-1,2 0 1,-1 1 0,18-2-1,-32 6-10,0 0 0,0 0 0,0 0 0,0 0 0,0 0 0,0 0 0,0 0 0,0 0 0,-1 0 0,1 0 0,0 0 0,0 0 0,0 0 0,0 0 0,0 1 0,0-1 0,0 0 0,0 0 0,0 0 0,0 0 0,0 0 0,0 0 0,0 0 0,0 0 0,0 0 0,0 0 0,0 0 0,0 1 0,0-1 0,0 0 0,0 0 0,0 0 0,0 0 0,0 0 0,0 0 0,1 0 0,-1 0 0,0 0 0,0 0 0,0 0 0,0 0 0,0 1 0,-15 9 0,-21 11 0,-144 69 0,-382 217 0,179-48 0,335-234 0,48-25 0,0 0 0,0 0 0,0 0 0,0 0 0,0 0 0,0 0 0,0 0 0,0 0 0,0 0 0,0 0 0,0 0 0,0 0 0,0 0 0,0 0 0,0 0 0,0 0 0,0 0 0,0-1 0,0 1 0,0 0 0,0 0 0,0 0 0,0 0 0,0 0 0,0 0 0,0 0 0,0 0 0,0 0 0,0 0 0,0 0 0,0 0 0,0 0 0,0 0 0,0 0 0,0 0 0,0 0 0,0-1 0,0 1 0,0 0 0,0 0 0,0 0 0,-1 0 0,1 0 0,0 0 0,0 0 0,0 0 0,8-8 0,13-9 0,173-121 0,-189 134 0,-1 1 0,0 0 0,0 0 0,0 0 0,1 1 0,-1-1 0,1 1 0,6-2 0,-11 4 0,0 0 0,1 0 0,-1-1 0,0 1 0,0 0 0,0 0 0,1 0 0,-1 0 0,0 0 0,0 0 0,1 0 0,-1 0 0,0 0 0,0 0 0,1 0 0,-1 0 0,0 0 0,0 0 0,1 0 0,-1 0 0,0 0 0,0 0 0,1 0 0,-1 0 0,0 0 0,0 0 0,1 0 0,-1 0 0,0 0 0,0 1 0,0-1 0,1 0 0,-1 0 0,0 0 0,0 0 0,0 1 0,0-1 0,1 0 0,-1 0 0,0 0 0,0 1 0,0-1 0,-1 4 0,-3 1 0,0 0-1,0 0 0,0-1 0,-1 0 0,0 0 1,0 0-1,-9 6 0,2-2-14,-27 18-28,-1-2 1,-1-1-1,-1-3 0,-62 22 1,45-19 19,29-11 24,-51 14-1,80-26 0,0 1 0,0-1 0,0 1 0,-1-1 0,1 0 0,0 0 0,0 1 0,-1-1 0,1 0 0,0 0 0,0 0 0,-1-1 0,1 1 0,0 0 0,-3-1 0,4 0 0,0 1 0,1-1 0,-1 1 0,0-1 0,0 1 0,0-1 0,0 1 0,1-1 0,-1 1 0,0-1 0,1 1 0,-1-1 0,0 1 0,1-1 0,-1 1 0,1-1 0,-1 1 0,0 0 0,1-1 0,-1 1 0,1 0 0,0-1 0,42-25 0,25-6 0,211-108 0,-196 90 0,94-76 0,-165 115 0,-12 11 1,0-1-1,0 1 1,0 0-1,0 0 0,0 0 1,0 0-1,0 0 1,0 0-1,0 0 1,0 0-1,0 0 0,0 0 1,0 0-1,0 0 1,0-1-1,0 1 1,0 0-1,0 0 0,0 0 1,0 0-1,0 0 1,0 0-1,0 0 0,0 0 1,0 0-1,0 0 1,0-1-1,0 1 1,0 0-1,0 0 0,0 0 1,0 0-1,0 0 1,0 0-1,0 0 1,0 0-1,0 0 0,0 0 1,0 0-1,0 0 1,0 0-1,0 0 0,-1-1 1,1 1-1,0 0 1,0 0-1,0 0 1,0 0-1,0 0 0,0 0 1,0 0-1,0 0 1,0 0-1,0 0 0,0 0 1,-1 0-1,1 0 1,0 0-1,0 0 1,0 0-1,0 0 0,0 0 1,0 0-1,0 0 1,0 0-1,-28 12 79,-6 8-67,-50 40-1,-25 17-13,23-30 2,-156 59-1,-100 10 24,336-113-5,-1-1-1,1-1 1,-1 1 0,0-1 0,-8 0-1,15-1-16,0 0 0,0 0 0,0 0 0,0 0 0,0 0 0,0 0 0,0 0 0,0 0 0,0 0 0,0 0 0,1 0 0,-1 0 0,0 0 0,0 0 0,0 0 0,0 0 0,0 0 0,0 0 0,0 0 0,0 0 0,0 0 0,0 0 0,0 0 0,0 0 0,0-1 0,0 1 0,0 0-1,0 0 1,0 0 0,0 0 0,0 0 0,1 0 0,-1 0 0,0 0 0,0 0 0,0 0 0,0 0 0,0-1 0,0 1 0,0 0 0,-1 0 0,1 0 0,0 0 0,0 0 0,0 0 0,0 0 0,0 0 0,0 0 0,0 0 0,0 0 0,0 0 0,0-1 0,0 1 0,0 0 0,0 0-1,0 0 1,0 0 0,0 0 0,0 0 0,0 0 0,0 0 0,-1 0 0,1 0 0,0 0 0,0 0 0,0 0 0,0 0 0,0 0 0,0 0 0,10-9 41,15-7-2,114-53 77,40-22-128,44-65 11,6-4 0,-74 71 0,-218 124 0,-83 61 0,73-41 0,-2-3 0,-3-4 0,-97 45 0,160-89 0,17-10 0,23-18 0,-20 20 0,20-20-24,41-38-224,3 3 0,91-61 0,-75 68-2269,2 1-7509</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54.549"/>
    </inkml:context>
    <inkml:brush xml:id="br0">
      <inkml:brushProperty name="width" value="0.35" units="cm"/>
      <inkml:brushProperty name="height" value="0.35" units="cm"/>
      <inkml:brushProperty name="color" value="#722E04"/>
    </inkml:brush>
  </inkml:definitions>
  <inkml:trace contextRef="#ctx0" brushRef="#br0">349 6436 128,'62'-24'3531,"116"-63"-1,15-16-3012,313-175 1247,-335 161-1765,-162 107-137,-27 16-83,8-2 171,-56 23-61,-111 66 0,-51 53 37,6-3 18,158-107-27,-108 46 0,17-26-29,94-37 156,0 4-1,-106 55 0,106-46 828,56-30-306,38-19-575,169-70 801,24-12-91,-159 59-680,90-71-1,-47 31 67,27-15-8,211-141-7,-242 170-73,157-69 1,11 3 0,-218 101 0,-1-3 0,86-71 0,-124 91 1,280-231 19,-228 190-16,48-35 0,-97 76-358,1 1 0,0 1 0,42-17 0,-117 51 135,0 3 1,1 2-1,-88 59 0,-132 128-101,197-154 264,-96 58 0,-90 37 19,130-79-70,112-65 74,1 1-1,0 1 1,1 1-1,0 0 1,1 1-1,-28 33 1,35-31 73,10-17-38,0 0 0,0 0 0,0 1 0,0-1 0,0 0-1,0 0 1,0 0 0,0 0 0,0 1 0,0-1 0,0 0 0,1 0 0,-1 0 0,0 1 0,0-1 0,0 0 0,0 0 0,0 0 0,0 0 0,0 0 0,0 1 0,1-1 0,-1 0 0,0 0 0,0 0 0,0 0 0,0 0-1,0 0 1,1 0 0,-1 1 0,0-1 0,0 0 0,0 0 0,0 0 0,1 0 0,-1 0 0,0 0 0,0 0 0,0 0 0,1 0 0,-1 0 0,0 0 0,0 0 0,1 0 0,1-1 9,1 1 1,0-1 0,0 0-1,0 0 1,-1 0 0,1-1-1,0 1 1,-1-1-1,1 1 1,2-3 0,42-27 207,2 2 0,0 2 0,86-32 0,-65 30 111,104-61 0,70-83-330,-54 35 0,558-300 73,-471 287-146,-249 135-43,30-15-258,-1-2 0,90-72 0,-182 138-54,16-15 312,-32 24-1,-193 114-197,112-76-396,20-9 151,-372 258 51,317-190 364,-181 135-309,321-258 392,-41 19 0,1 0 2502,73-34-1922,16-7-114,18-13-40,-1 0 1,66-46 0,70-65 360,-149 109-736,682-468 53,-517 374-43,126-85 0,-178 95-2,123-89-1,16 21 29,-128 94 99,310-183 198,106-121-1688,-434 306 1123,-67 41-2290,-104 74 1252,-96 57 1165,22-18-90,-472 341-550,176-158 3174,591-359-796,-36 20-1155,250-165 1452,-228 123-1253,129-87-216,-206 150-316,136-63-1,-56 45-2,263-135 248,36-106-117,-300 195-270,-91 65 7,160-102 0,-126 99-384,-216 92-747,28 2 1046,1 4-1,-70 49 1,113-64-171,0 2 0,-48 49 0,78-74 255,1 1 0,-1-1 1,1 0-1,0 0 0,-1 1 0,1-1 0,-1 1 0,1-1 1,0 0-1,-1 1 0,1-1 0,0 1 0,0-1 1,-1 1-1,1-1 0,0 1 0,0-1 0,0 1 0,0-1 1,0 1-1,-1-1 0,1 1 0,0-1 0,0 2 0,11 0 0,27-11-11,-34 8 3,64-22-37,94-47 0,7-2 736,-85 42-591,31-11 12,184-93-1,158-148-110,-96 55 0,16 31 0,116-33-875,-473 219 646,0 1-1,1 1 1,36-9 0,-348 170-7979,72-50 8224,138-56-155,3 2-1,-96 80 1,-121 141 2242,354-317 812,-20 19-2779,-19 12 10,74-62 1103,186-115 1,-113 101-1114,-41 24-55,145-103 1,287-217-1453,-413 300 712,3 6-1,160-63 0,-235 115-75,155-67-1100,-179 73 1569,-1-3-1,66-47 0,-25 5 704,-35 25-184,3 3 1,1 2-1,66-33 1,-96 62-1897</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0.992"/>
    </inkml:context>
    <inkml:brush xml:id="br0">
      <inkml:brushProperty name="width" value="0.1" units="cm"/>
      <inkml:brushProperty name="height" value="0.6" units="cm"/>
      <inkml:brushProperty name="color" value="#CC9900"/>
      <inkml:brushProperty name="inkEffects" value="pencil"/>
    </inkml:brush>
  </inkml:definitions>
  <inkml:trace contextRef="#ctx0" brushRef="#br0">86 121 2944,'0'0'0,"0"0"0,0 0 128,0 0 0,0 0 0,0 0 128,0 0 128,0 0 0,0 0 0,0-5-128,0-2 128,0-4-256,0-2 128,0 0 0,0 0 0,0 2-128,0 1 128,0 2 0,0 2 0,0 1-128,0 2 128,0 1-128,0 1 128,-1 1 0,0 2 0,-2 3 128,-1 3 0,0 3 0,-2 0 0,1 2 0,-1 0 0,0-1-128,2 0 0,-1-1-128,2-1 128,0-2-128,2 0 0,0-2 0,1-2 0,0-3-128,1-2 128,0-2-128,1-4 128,1-3-128,0-4 128,1-1-128,1-1 128,0 0-128,0 0 128,0 2-128,0 1 128,-1 3-128,-1 3 128,-1 3-128,-2 2 0,-1 3 0,-2 3 128,-3 5-128,-2 4 128,-2 5-128,0 2 128,0 2 0,0 1 0,2 0-128,1-3 128,3-3-128,1-3 128,2-3-128,2-2 128,1-3-128,2-1 128,2-3-128,1-4 128,3-3-128,1-4 0,0-2 0,2-1 0,1-1 0,2 1 0,-1 1 0,-1 2 0,-2 3 0,-2 1 0,-2 2 0,-4 1 0,-1 1 0,-1 1 0,-3 2 0,-2 1 0,-3 3 0,-2 4 0,-2 2 0,-3 3 0,0 3 0,0 1 0,2 0 0,1-1 128,2-2-128,3-3 128,2-3-128,1-4 128,2-3-128,2-4 0,2-2 0,4-5 0,3-2 0,3-3 0,4-2-128,1-1 128,1 0-128,-3 0 0,-1 3 0,-5 4 0,-4 2 128,-4 2 0,-4 3 0,-5 3 0,-3 2 0,-4 4 0,-1 2 0,-2 3 128,0 1-128,1 1 128,2-1-128,3-2 128,2-1-128,3-2 0,4-3-256,3-3 0,3-4-9728,0 0 6016</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50:54.550"/>
    </inkml:context>
    <inkml:brush xml:id="br0">
      <inkml:brushProperty name="width" value="0.35" units="cm"/>
      <inkml:brushProperty name="height" value="0.35" units="cm"/>
      <inkml:brushProperty name="color" value="#722E04"/>
    </inkml:brush>
  </inkml:definitions>
  <inkml:trace contextRef="#ctx0" brushRef="#br0">0 1316 128,'66'-51'1141,"2"4"1,2 2-1,127-59 0,-118 67-555,274-121 812,-277 124-863,107-64 0,61-60 253,39-22-470,-130 95-382,170-67 0,-9 25-1792,-214 87-2581</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3:12:57.536"/>
    </inkml:context>
    <inkml:brush xml:id="br0">
      <inkml:brushProperty name="width" value="0.05" units="cm"/>
      <inkml:brushProperty name="height" value="0.05" units="cm"/>
    </inkml:brush>
  </inkml:definitions>
  <inkml:trace contextRef="#ctx0" brushRef="#br0">252 791 4480,'0'0'10112,"-4"-7"-10006,-9-11-89,3 6-16,0-1-1,1 0 1,1-1 0,0 0-1,1 0 1,0-1-1,-7-25 1,12 34-1,-1 2 0,-1 9 0,-2 34 0,3-4 0,2-31 0,0 1 0,0-1 0,0 1 0,1 0 0,0-1 0,0 7 0,1 20 0,-1-25 0,4 1 0,-1-6 0,-2-10 0,-3-9 0,-10-58 109,8 40 28,-18-67 1,4 39-96,4-2 1,-9-97 0,22 156-43,-1 0 0,0 0 0,0 1 0,0-1 0,-1 1 0,0-1 0,-4-5 0,2 4 0,1 0 0,0-1 0,1 1 0,0-1 0,-4-16 0,2 62 0,5 5-19,2 1 1,2-1 0,2 1-1,1-1 1,3 0 0,21 58 0,26 79 18,-30-83 0,-25-92 0,1 2 0,6 13 0,-2 1 0,-6 25 0,-2-30 0,2-8 0,1-2 0,-1-4 0,0-1 0,-1 0 0,1 0 0,-1 0 0,1 0 0,-1 0 0,1 0 0,-1 0 0,1-1 0,0 1 0,-1 0 0,1 0 0,-1 0 0,1-1 0,-1 1 0,1 0 0,-1 0 0,1-1 0,-1 1 0,0 0 0,1-1 0,-1 1 0,1-1 0,-1 1 0,0 0 0,1-1 0,-1 1 0,0-1 0,0 1 0,1-1 0,-1 1 0,0-1 0,0 1 0,0-1 0,1 1 0,-1-1 0,0 0 0,0 0 0,35-101 0,-25 67 0,25-56 0,-32 86 0,24-52 0,42-117 0,-58 142 0,2 0 0,19-34 0,-17 37 0,-1 0 0,15-49 0,-18 53 0,-10 22 0,1 1 0,-1-1 0,1 0 0,-1 0 0,0 1 0,0-1 0,-1 0 0,1 0 0,0-5 0,-2 1 0,-4 1 0,2-4 0,2 2 21,0 6 64,-4 0-63,-1-4-22,2 0 0,-2 4 0,0 4 0,0 4 0,-7 16 0,1 0 0,1 0 0,1 2 0,0-1 0,2 1 0,1 0 0,-6 34 0,-9 31 0,12-57 0,-1 0 0,-2 0 0,-22 41 0,29-61 0,0 0 0,2 0 0,-1 1 0,2-1 0,0 1 0,-3 18 0,-6 28 0,10-57 0,-5 12 0,6-8 0,1 0 0,-3 0 0,2 2 0,1-2 0,-1 0 0,1 0 0,1 0 0,0 1 0,3-1 0,-4-6 0,0 0 0,1 0 0,-1 0 0,0 0 0,1 0 0,-1 0 0,1 0 0,-1 0 0,0 0 0,1 0 0,-1 0 0,0 0 0,1 0 0,-1 0 0,0 0 0,1 0 0,-1 0 0,0 0 0,1 0 0,-1-1 0,0 1 0,1 0 0,-1 0 0,0 0 0,0-1 0,1 1 0,-1 0 0,0 0 0,0-1 0,1 1 0,-1 0 0,0-1 0,0 1 0,0 0 0,1-1 0,-1 1 0,0 0 0,0-1 0,0 0 0,17-31 0,-2-1 0,-1-1 0,-1-1 0,12-57 0,24-110 0,-25 116 0,-7 42 0,-14 38 0,0-1 0,0 0 0,0 0 0,-1 0 0,0 0 0,-1 0 0,2-14 0,-3 21 0,0 0 0,0 0 0,0-1 0,0 1 0,0 0 0,0 0 0,0-1 0,0 1 0,0 0 0,0 0 0,0-1 0,0 1 0,0 0 0,0 0 0,0 0 0,-1-1 0,1 1 0,0 0 0,0 0 0,0 0 0,0 0 0,0-1 0,-1 1 0,1 0 0,0 0 0,0 0 0,0 0 0,-1 0 0,1-1 0,0 1 0,0 0 0,0 0 0,-1 0 0,1 0 0,0 0 0,0 0 0,-1 0 0,1 0 0,0 0 0,0 0 0,-1 0 0,1 0 0,0 0 0,0 0 0,0 0 0,-1 0 0,1 0 0,0 0 0,0 0 0,0 1 0,-1-1 0,1 0 0,0 0 0,-1 0 0,-8 6 0,-7 10-49,1 1 0,0 1 1,1 0-1,1 1 1,0 1-1,-14 31 0,17-32 27,-16 29 69,3 1 0,1 1 0,3 0 0,-21 86 0,3 44 870,38-258 107,68-377-1067,-59 415-61,-6 26-101,0 0-1,-1 0 1,-1-1 0,1-27 0,-16 68 77,-5 49 102,4 0 1,2 1 0,-1 99 0,0-4-2,13-145 27,23-114 0,-5-75-339,-11 91-57,24-116 0,-25 166 242,1-2-346,-1 1 0,-2-1 0,3-42-1,-15 114 224,-13 115 137,2-29 643,15-103-402,2-23-26,1 0-1,0 0 0,0 0 0,1 1 0,0-1 0,0 0 0,1 0 0,3 15 0,-3-25-56,0 1 0,0 0 0,0 0 0,0 0 0,0-1 0,0 1 0,-1-1 0,1 1 0,0 0 0,-1-1 0,1 1 0,0-4 0,100-389 153,-87 338-121,-9 32-31,1 0 0,10-26 0,0 28-19,-16 49-107,-4 3 56,2-16 27,0 0-1,-1 0 0,-6 18 1,-21 56 24,4 2 0,-18 113 0,43-198 18,-1 13 119,1-14-63,0-9-26,4-22-16,0 1 0,1 0-1,2 0 1,1 1 0,13-34 0,5-21 12,-18 54-44,-1 0 0,-1 0 0,-2-1 0,0-27 0,7 24 0,-10 30 0,0 0 0,0 0 0,-1 0 0,1 0 0,0 0 0,0 0 0,0 1 0,0-1 0,0 0 0,-1 0 0,1 0 0,0 0 0,0 0 0,0 0 0,0 0 0,0 0 0,-1 0 0,1 0 0,0 0 0,0 0 0,0 0 0,0 0 0,-1 0 0,1 0 0,0 0 0,0 0 0,0 0 0,0 0 0,-1 0 0,1-1 0,0 1 0,0 0 0,0 0 0,0 0 0,0 0 0,-1 0 0,1 0 0,0 0 0,0 0 0,0-1 0,0 1 0,0 0 0,0 0 0,0 0 0,0 0 0,0 0 0,0-1 0,-1 1 0,1 0 0,0 0 0,0 0 0,0 0 0,0-1 0,0 1 0,0 0 0,0 0 0,0 0 0,0 0 0,0-1 0,0 1 0,1 0 0,-1 0 0,0 0 0,-7 6-6,2 1 1,-1 0 0,1 0 0,0 1-1,0-1 1,1 1 0,0 0-1,0 0 1,1 1 0,-3 11 0,-3 17-30,-5 40 1,11-64 33,1 3 0,-4 16 12,-2 61 0,9-158 412,-1-75-355,-1 94-45,2 33-8,-1-1 0,-1 0 0,0 1 0,-1-1 0,-1 1 0,-6-22 0,2 83-15,2 48 124,0-32 198,9 130 0,-3-168-39,-2-20-89,-4-16-138,-3-20-28,1-1 0,-4-43 0,-2-7-5,-7-26-23,15 98-128,-1 31 0,15 399 128,-8-357 0,-3-61 0,-1-8 0,-3-9 0,-9-56-182,-11-114 1,15-52-715,8 214 577,1 16 32,2 16 125,2 19 134,1 0 0,1 0 0,15 47 0,4 26-9,-20-72 37,-3-21 0,1 1 0,1-1 0,-1 0 0,1 0 0,1 0 0,4 10 0,-13-55 0,-1 8 0,-5-56 0,5 21 0,-4 5 30,5 30 2,1 0 1,-1-43 0,6 69-33,0 2 0,0-1 0,0 1 0,0 0 0,0-1 0,0 1 0,0 0 0,0-1 0,0 1 0,0 0 0,0-1 0,0 1 0,0 0 0,0-1 0,0 1 0,0 0 0,-1-1 0,1 1 0,0 0 0,0 0 0,0-1 0,0 1 0,-1 0 0,1 0 0,0-1 0,0 1 0,-1 0 0,1 0 0,0-1 0,0 1 0,-1 0 0,1 0 0,-1 0 0,12 63 0,62 297 106,-121-698 172,39 294-322,6 33 17,0 0 1,1 0 0,0-18-1,1 31-65,5 34-69,-4-34 162,1 0 1,0 0 0,-1-1 0,1 1-1,0 0 1,0 0 0,0 0 0,0 0-1,1-1 1,-1 1 0,0 0 0,1-1-1,-1 0 1,1 1 0,0-1 0,-1 0-1,1 1 1,0-1 0,0 0 0,0 0-1,-1-1 1,4 2 0,3 0 5,1 0-1,-1-1 1,1 0-1,0-1 1,0 1 0,0-2-1,17-1 1,63-19 36,-35 7-32,-38 10-11,41-10 0,-53 13 0,0-1 0,0 1 0,0-1 0,0 0 0,0 0 0,-1-1 0,1 1 0,-1-1 0,1 0 0,3-4 0,-5 2 0,-2 5 0,-1-1 1,1 1 0,0-1-1,0 1 1,-1-1-1,1 1 1,0-1 0,0 1-1,-1 0 1,1-1 0,0 1-1,-1 0 1,1-1 0,-1 1-1,1 0 1,-1-1 0,1 1-1,0 0 1,-1 0 0,1-1-1,-1 1 1,1 0-1,-1 0 1,1 0 0,-1 0-1,1 0 1,-1 0 0,1 0-1,-1 0 1,0 0 0,1 0-1,-1 0 1,-26-11 209,19 7-194,1 1 0,-1 0 1,1 1-1,-1-1 1,0 1-1,0 1 1,-10-1-1,13 2-7,-5-2 6,0 2 0,0 0-1,0 0 1,0 0 0,0 2-1,0-1 1,0 1 0,0 0 0,0 1-1,-9 4 1,14-4 32,-1 0 0,1-1 0,-1 0 0,0 0 0,0 0-1,0-1 1,0 1 0,0-2 0,-9 1 0,10 0-25,-2 2-22,1 0 0,6-1 0,0-1 0,-1 0 0,1 0 0,0 0 0,0 0 0,-1 1 0,1-1 0,0 0 0,0 0 0,0 1 0,1-1 0,-1 0 0,0 0 0,0 0 0,1 1 0,-1-1 0,0 0 0,1 0 0,-1 0 0,1 0 0,0 0 0,-1 0 0,2 2 0,-1-1 0,2 1 0,-1-1 0,0 1 0,1 0 0,0-1 0,-1 1 0,1-1 0,0 0 0,0 0 0,0 0 0,1 0 0,5 2 0,44 15 0,-36-13 0,0 0 0,-12-4 0,0 0 0,1 0 0,-1 0 0,1-1 0,-1 1 0,1-1 0,0-1 0,-1 1 0,1-1 0,0 0 0,9-1 0,-14 0 1,-1 1 1,0 0 0,1-1 0,-1 1-1,0 0 1,1-1 0,-1 1 0,0-1 0,1 1-1,-1-1 1,0 1 0,0 0 0,0-1-1,0 1 1,1-1 0,-1 1 0,0-1 0,0 1-1,0-1 1,0 1 0,0-1 0,0 1-1,0-1 1,0 1 0,0-1 0,-1 1 0,1-1-1,0 1 1,0-1 0,0 1 0,0-1-1,-1 1 1,1-1 0,0 1 0,-1-1 0,-7-16 62,2 13-37,1 0 1,-1 1 0,0 0 0,0 0 0,0 0 0,-1 0-1,1 1 1,-1 0 0,1 1 0,-11-2 0,-2-2 28,-22-2 20,31 6-58,0-1 1,1 0-1,-15-5 1,23 7-19,0-1 0,-1 1 0,1 0 0,-1 0 0,1 0 0,0 0 0,-1 0 0,1 0 0,-1 1 0,1-1 0,0 0 0,-1 1 0,1-1 0,0 1 0,-1-1 0,1 1 0,0 0 0,0-1 0,0 1 0,-1 0 0,0 1 0,2-1 0,0-1 0,0 0 0,0 0 0,0 1 0,0-1 0,0 0 0,0 0 0,0 1 0,0-1 0,0 0 0,0 0 0,0 1 0,0-1 0,1 0 0,-1 0 0,0 1 0,0-1 0,0 0 0,0 0 0,1 0 0,-1 1 0,0-1 0,0 0 0,0 0 0,1 0 0,-1 0 0,0 0 0,0 1 0,0-1 0,1 0 0,-1 0 0,0 0 0,0 0 0,1 0 0,-1 0 0,0 0 0,1 0 0,-1 0 0,0 0 0,0 0 0,1 0 0,10 0 0,-11 0 0,180-12 0,-189 12 0,1-1 0,0-1 0,0 0 0,-10-3 0,-26-5 0,35 9 0,6 0 0,1 0 0,-1 0 0,0 1 0,0 0 0,0 0 0,0 0 0,1 0 0,-1 0 0,0 0 0,0 1 0,0-1 0,0 1 0,-5 2 0,8-3 0,0 0 0,0 0 0,-1 0 0,1 0 0,0 1 0,0-1 0,0 0 0,-1 0 0,1 0 0,0 1 0,0-1 0,0 0 0,0 0 0,0 0 0,0 1 0,-1-1 0,1 0 0,0 0 0,0 1 0,0-1 0,0 0 0,0 0 0,0 1 0,0-1 0,0 0 0,0 0 0,0 1 0,0-1 0,0 0 0,0 0 0,0 1 0,1-1 0,-1 0 0,0 0 0,0 0 0,0 1 0,0-1 0,0 0 0,0 0 0,1 0 0,-1 1 0,0-1 0,0 0 0,0 0 0,0 0 0,1 0 0,-1 1 0,0-1 0,0 0 0,1 0 0,-1 0 0,0 0 0,0 0 0,1 0 0,-1 0 0,0 0 0,0 0 0,0 0 0,1 0 0,-1 0 0,14 6 0,115 33 0,-118-39 0,-17 0-1,1-1 0,0 0 0,-1-1 0,1 1 0,-7-4 0,6 2 6,-1 1-1,1 0 1,-1 0-1,0 0 0,-14-1 1,-38 3 323,46 0-5005,-1 0-4563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2.706"/>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1 176 8832,'0'0'0,"0"0"0,0 0 0,0 0 0,0 0 128,1-6 0,2-4 0,3-5 0,3-1 0,2 0 128,1 1 128,1 2-128,-2 0 128,0 1-128,-2 0 0,-1 0-128,-1 2 128,-2 1-128,-1 2 0,-1 2 0,-1 1 0,-1 3 0,-2 3 0,-1 2 0,-1 3 0,-2 2 0,-2 3 0,-2 4 0,-2 3 128,-1 3-128,-1 1 0,1 0 0,1-1 0,3-1 0,2-2 0,2-2 0,1-2 0,2-3-128,1-1 128,1-3-128,-1-2 128,2-3-128,1-3 128,3-5-128,2-3 0,3-4 0,1-2 0,1-1 0,-1 1 0,0 1 0,-4 3 0,-1 3 0,-4 2 0,-1 2 0,-2 4 0,-2 2 0,-1 2 128,-1 1-128,0 2 128,0 1-128,1-1 128,1 0-128,1-2 128,1-1-128,2-1 128,2-3-128,2-1 128,2-3-128,1 0 128,2-2-128,0 0 128,-1-1-128,-1 1 128,-1 1-128,-1 0 0,-1 1 0,-1 1 0,-1 1 0,0 0 0,-2 1 0,-1 1 128,-2 2 0,-2 0 0,-1 3 0,-3 2 127,-1 3-127,-1 3 0,-2 3 0,0 2 0,-1 3 0,0 2 0,2-1 0,2 0 0,2-4-128,3-2 128,3-5-128,3-5 128,3-4-128,2-5 128,1-5-128,1-5 0,1-3 0,0-3 0,2-1 0,0 1 0,1 0 0,0 1 0,0 3 0,0 2 0,-2 1 0,0 4 0,-2 1 0,-1 2 0,-3 2 0,-1 2 0,-3 2 0,-2 2 0,-3 4 0,-3 3 0,-3 2 0,-1 2 0,1-1 0,0 0 0,1-3 0,3-1 0,2-3 0,3-1 0,2-3 0,2-2 0,3-4 0,2-3 0,2-4 0,2-3 0,0-1 0,1 0 0,-3 1 0,-1 2 0,-3 2 0,-3 3 0,-1 4 0,-3 2 0,-2 3 0,-1 1 0,-3 3 0,0 1 0,-2 2 0,1 1 0,0-1 0,1 0 0,3-1-128,2 0 0,3 0-896,2-1 129,1-1-10369,-1-1 6656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3.922"/>
    </inkml:context>
    <inkml:brush xml:id="br0">
      <inkml:brushProperty name="width" value="0.1" units="cm"/>
      <inkml:brushProperty name="height" value="0.6" units="cm"/>
      <inkml:brushProperty name="color" value="#CC9900"/>
      <inkml:brushProperty name="inkEffects" value="pencil"/>
    </inkml:brush>
  </inkml:definitions>
  <inkml:trace contextRef="#ctx0" brushRef="#br0">80 1 8448,'0'0'0,"0"0"0,0 0 0,0 0 0,0 0 128,0 0 0,0 0 128,0 0 0,0 0 0,0 0 128,0 0 0,0 0-128,0 0 128,0 0-256,0 0 128,0 0-128,0 0 128,0 0-128,0 0 128,0 0 0,0 0 0,-4 5 128,-4 7 0,-4 6-128,-1 5 0,0 2 0,1 0 0,3-3 0,3-4 0,3-4-128,3-4 128,3-6-128,2-4 0,4-4 0,1-4 0,3-3 0,1 1 0,0-1 0,0 1 0,-2 3-128,-1 0 128,-1 2-128,-2 0 127,-1 2-127,-2 1 0,-2 0 0,0 1 0,-1 0 0,-1 1 0,-2 1 0,-1 2 0,0 3 0,-2 2 0,0 3 0,-1 1 0,0 0 0,1 0 0,0-2 0,3-2 0,2-2 0,2-3 0,4-4 0,3-1 0,4-3 0,0 0 0,1-1 0,-2 1 0,-2 0 0,-3 2 0,-4 1 0,-1 0 0,-3 3 0,-3 1 0,-1 2 0,-1 1 0,-1 2 0,-2 0 0,-1 2 0,-2 0 128,0 1-128,0 1 0,1 0 0,1 0 128,3 0-128,2 0 0,5-1-128,3-1 128,4-2-767,1-2-1,2-2-9984,-2-1 6400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6.036"/>
    </inkml:context>
    <inkml:brush xml:id="br0">
      <inkml:brushProperty name="width" value="0.1" units="cm"/>
      <inkml:brushProperty name="height" value="0.6" units="cm"/>
      <inkml:brushProperty name="color" value="#CC9900"/>
      <inkml:brushProperty name="inkEffects" value="pencil"/>
    </inkml:brush>
  </inkml:definitions>
  <inkml:trace contextRef="#ctx0" brushRef="#br0">28 117 5504,'0'0'0,"0"0"128,0 0 0,0 0 128,0 0 0,0 0 0,0 0 128,0 0-128,0 0 128,0 0-128,0 0 0,4-4 128,2-3 0,3-4-128,2-2 128,-1 0-256,0 0 128,-3 1-128,-1 2 128,-1 1-128,-3 1 128,-1 2-128,0 1 0,-1 2 0,-1 1 0,1 2 0,0-1 0,-1 3 0,1 1 128,-2 2-128,0 2 128,-1 2-128,-2 2 128,-2 3 0,-2 2 0,-1 2 0,-1 0 0,0 0-128,2-2 128,1-2-128,2-3 128,2-2-128,2-3 0,2-3 0,1-3 0,1-2-128,3-2 128,1-2-128,3-1 128,2-1-128,-1-1 0,1-1 0,-2-1 0,-2-1 0,-2 2 0,-1 0 0,-2 3 0,-1 3 0,-3 3 0,-2 3 0,-2 3 0,-3 4 0,-2 2 0,1 3 0,0 2 0,0 3 0,2-1 128,1 0-128,1-2 0,2-2 0,1-2 128,2-4-128,2-2 0,2-3 0,2-2 128,2-3-128,1-3 128,2-1-128,1 0 128,-1 0-128,-1 0 128,-1 1-128,-3 1 128,0 2-128,-2 0 0,-1 1 0,-1 0 0,-2 3 0,0 0 0,-1 2 0,-1 1 0,-2 2 0,-1 1 0,-1 3 0,0 1 0,1 1 0,2-2 0,3-4 0,3-3 0,4-5 0,1-5 0,2-4 0,1-2 0,1-2 0,-2-1 0,-1 2 0,-2 2 0,-1 1 0,-2 3 0,-1 1-128,-2 2 128,0 1 0,0 1 0,-1 1 0,1 0 0,-1 1 0,1 0 0,-1 0 0,-1-1 0,0 0 0,0 1 0,-1-1 0,0 2 0,2 1 0,-1 2 0,0 1 0,0 2 128,0 2-128,-2 3 0,1 3 0,-2 2 0,1 0 0,1 0 128,0-2-128,2-2 0,0-2 0,2-5 128,1-6-128,0-4 128,0-7-128,2-5 127,0-4-127,0-2 0,0-3 0,0 1 128,-1 1-128,-1 1 128,0 4-128,-2 4 0,1 3 0,-1 2 0,0 3 0,-1 2 0,1 2 0,0-1 0,0 2 0,0 1 0,0-1 0,0 1 0,1 0 0,0 1 0,2-1-128,0 2 128,1 0-511,0 1 127,0 2-896,1 2 0,1 2-7808,-1-1 4992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8.75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104 257 9344,'0'0'0,"2"-8"128,2-3 128,-2 1 256,-2 5 128,-2 4-256,-1 4 128,0 2-256,0 1 128,0-1-256,1-1 128,2-2-128,3-2 128,1-3-128,3-3 0,0-2 0,1-2 0,2-2 0,1 0 0,-1 1-128,0 1 128,-2 1-128,-3 3 128,-2 1-128,-1 1 128,-3 3-128,-2 1 128,-1 1-128,-2 3 128,-2 3-128,-3 3 128,-3 5-128,-2 4 128,-1 3-128,0 1 128,1 0-128,2-2 128,2-1-128,3-3 128,4-3-128,1-2 128,3-2-128,1-3 128,2-1-128,1-4 128,1-3-128,1-4 0,1-3 0,1-5 0,1-4 0,1-3 0,2-1 0,0 0 0,-1 2 0,1 1 0,-1 2 0,0 4 0,0 1 0,-1 3 0,-2 1 0,-3 3 0,0 0 0,-1 1 0,-2 0 0,0 0 0,-1 1 0,0 1 0,-1 1 0,-1 3 0,-2 1 0,-2 5 0,-2 3 0,-4 5 0,-2 3 0,-1 2 0,-1 1 0,2 0 0,2-2 0,3-2 0,3-3 0,2-4 0,5-5 0,3-4 128,3-4-128,4-5 0,2-3 0,2-4 0,0-2 0,0-2 0,0-1 0,-2 0 0,-1 2-128,-1 2 128,-2 3-128,0 2 128,-2 3-128,-1 2 128,-1 2-128,-2 1 128,-1 0-128,-2 4 128,-1 4 0,-3 6 0,-2 5 0,-3 5 0,-1 5 0,-3 1 0,0 1 0,0-1 0,-1-4 0,2-2 0,1-5 0,2-2 0,2-5 0,2-2 0,2-3 0,3-3 128,2-2-128,3-3 128,4-5-128,3-3 128,2-3-128,2-3 0,1-4 0,0-3 0,0-3 0,-2 0 0,-1 0 0,-3 3 0,-1 4 0,-3 2 0,-2 4 0,-2 4 0,-1 4 0,-2 4 0,-2 7 0,-3 5 0,-1 6 0,-2 5 0,0 3 0,0 1 0,1 0 0,0-2 0,2-2 0,1-3 0,0-3 0,1-4 128,0-2 0,0-2 0,0-1-128,-1-3 128,1-3 0,1-2 0,2-5-128,3-5 128,1-5-128,2-6 0,2-5 0,1-5 0,-1-1 0,1 2 0,-2 2 0,-1 5 0,-1 6-128,-2 5 128,-2 5-128,-2 8 128,-4 8-128,-3 8 128,-3 6 0,-3 5 0,-1 4 0,-1 0 0,0-1 0,0-1 0,-2-2 0,1-2 0,1-1 0,1-3 128,3-4 0,4-3 0,2-4-1,3-3 1,1-4 0,1-4 0,0-4-128,1-5 128,1-7-128,1-5 128,1-7-128,2-6 0,4-3 0,1-2 0,1 1 0,0 4 0,-2 4 0,-1 6 0,-1 5-128,-2 5 128,0 6-128,-3 6 128,-3 8 0,-4 7 0,-4 5 0,-3 6 0,-3 2 0,0 3 0,-1 0 0,1 0 0,2-3 0,2-3 0,2-3 0,3-4 0,3-3 0,1-2 0,1-4 0,2-3 0,1-2 0,1-4 128,3-4-128,2-6 128,3-6-128,1-5 128,2-6-128,2-3 0,1-4 0,0-1 0,1-1 0,-2 3 0,-1 4 0,-3 6 0,-2 4 0,-4 6 0,-1 5 0,-3 4 0,-2 6 0,-4 5 0,-4 7 0,-6 7 0,-3 7 0,-4 6 0,-3 4 0,1 0 0,0-2 0,3-4 0,4-4 0,3-7 0,4-4 0,5-8 0,4-7 0,6-7 0,6-8 0,4-7 0,4-6 0,2-5 0,1-4 0,0-2 0,-4 1 0,-4 4 0,-5 3 0,-3 6 0,-4 5 0,-2 5 0,-2 5 0,-3 6 0,-2 10 0,-2 7 0,-2 8 0,-2 5 0,-1 4 0,0 5 0,-1 3 0,2 1 0,3-1 0,2 0 0,1-4 0,2-4 0,2-4-512,2-4 129,2-5-513,2-4 128,2-4-9600,0-3 6016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1.021"/>
    </inkml:context>
    <inkml:brush xml:id="br0">
      <inkml:brushProperty name="width" value="0.1" units="cm"/>
      <inkml:brushProperty name="height" value="0.6" units="cm"/>
      <inkml:brushProperty name="color" value="#CC9900"/>
      <inkml:brushProperty name="inkEffects" value="pencil"/>
    </inkml:brush>
  </inkml:definitions>
  <inkml:trace contextRef="#ctx0" brushRef="#br0">30 124 5504,'0'0'0,"0"0"0,0 0 128,0 0 0,0 0 0,0 0 0,0 0 0,2-6 0,2-7 0,1-4 0,3-2 0,2 0 0,1 3 128,0 2 128,-2 5 0,-2 1 0,-4 5 0,-3 5-128,-3 4 128,-3 5 0,-2 4 0,-1 3 0,-1 2 0,0 2 0,0-1 0,-1 1-128,2-1 128,0-2-128,2-3 0,2-2-128,2-4 128,3-2-128,2-5 128,2-4-128,1-5 0,1-3-128,1-3 0,0-4 0,-1 0 0,1-1 0,-1 1 0,1 1-128,-1 1 128,0 2-128,-1 2 128,0 1-128,1 2 128,-1 1-128,-2 3 128,-1 4 0,-2 5 0,-4 7 0,-2 7 0,-3 6 0,1 3 0,-1 2 0,1 0 128,1-3-128,1-3 128,3-4-128,2-4 128,1-6-128,3-5 128,2-5-128,1-4 128,0-4-128,2-3 0,0-3 0,1-3 0,0-1 0,0-2 0,-1-1 0,1 2 0,-1 1 0,-1 4 0,-1 3 0,-2 4 0,0 5 0,-1 3 0,-2 4 0,-2 4 0,-1 3 0,0 3 0,-1 3 0,1 1 128,0 0 0,1 0 0,1-1-128,-1-2 128,0-3 0,0-2 0,2-3 0,1-2 0,1-4-128,1-1 128,2-4-128,1-3 128,2-4-128,0-4 0,1-3 0,-1-2 0,-1-1-128,-1 2 128,-2 2-128,-2 4 128,-2 5 0,-2 6 0,-1 4 0,-2 5 0,-2 4 0,0 6 0,-1 5 0,1 3 128,0 3-128,1 1 128,1-2 0,0-3 0,0-2 0,2-5 0,1-4 0,1-5 0,1-5 0,1-6 0,-1-5-128,0-5 128,-2-6-128,-3-6 128,0-3-128,-2-2 0,0-2 0,1 0 0,0 1 0,1 2 0,0 1-128,1 4 128,1 3-128,-1 2 0,2 2 0,-1 2 0,1 1 0,-1 2 0,1 3 0,-1 4 128,0 6-128,1 5 128,0 6 0,0 6 0,1 5 0,1 4 0,1 1 0,1 2 0,1-1 0,-1-1 128,0-3-128,0-4 128,0-6-128,-1-5 128,0-9-128,1-6 128,0-8-128,-1-5 128,0-5-128,0-2 0,-1-3 0,-1 0 0,-1 0 0,0 1 0,0 3-128,2 2 128,-1 4-128,1 4 128,-1 7-128,-1 5 128,-1 7-128,0 5 128,-1 5 0,1 3 0,-1 4 0,2 1 0,1 2-512,1 1 128,2 0-768,0-2 0,1-2-7296,0-6 4736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3.199"/>
    </inkml:context>
    <inkml:brush xml:id="br0">
      <inkml:brushProperty name="width" value="0.1" units="cm"/>
      <inkml:brushProperty name="height" value="0.6" units="cm"/>
      <inkml:brushProperty name="color" value="#CC9900"/>
      <inkml:brushProperty name="inkEffects" value="pencil"/>
    </inkml:brush>
  </inkml:definitions>
  <inkml:trace contextRef="#ctx0" brushRef="#br0">39 405 10112,'0'0'0,"0"0"128,0 0 0,0 0 0,0 0 128,0 0-128,0 0 128,0 0-128,0 0 128,0-6-128,0-6 0,-1-9 0,-1-7 0,-1-9 0,-2-4 0,0-2-128,0 1 128,0 4-128,0 5 128,2 7-128,1 5 0,0 7 0,2 5 128,-1 6-128,1 7 128,1 8 0,-1 9 0,0 8 0,1 8 128,0 7-128,0 3 128,1 2-128,1-2 128,0-3-128,1-6 128,-1-8-128,0-5 128,-2-8-128,1-6 128,-2-5-128,0-4 128,-1-4-128,0-3 0,-1-4 0,-1-3 0,1-5-128,0-5 128,0-3-128,0-4 127,2-4-127,0-4 0,1-4 0,1-1 0,-1 0-127,1 3 127,-2 3-128,0 6 0,-1 5 0,0 5 0,-1 6 0,1 5 0,-1 4 0,1 6 128,0 6-128,0 5 128,1 7 0,1 6 0,1 4 0,0 5 0,0 2 0,0 2 0,0-2 0,0-1 128,0-4 0,0-3 0,1-4 0,0-4 128,0-5-128,0-3 127,-1-6-127,-1-3 0,0-6 0,0-5 0,-1-5 0,0-7 0,1-4-128,0-5 128,0-2-128,-1-3 0,0 1 0,0 0 0,-1 3 0,1 4 0,-1 3 0,1 5 0,0 5 0,0 4 0,0 4 0,0 5 0,0 8 0,0 8 0,-1 9 0,1 6 0,0 7 0,0 4 0,0 2 0,0 0 0,2-4 0,-1-6 128,0-5-128,-1-7 128,1-8-128,-2-6 128,0-8-128,0-5 128,1-7-128,1-5 128,0-6-128,1-4 0,1-4 0,1-2 0,3-2-128,1 0 128,1 1-128,0 2 0,-1 4-128,0 4 128,-2 5-128,-1 5 128,0 5 0,-2 4 0,0 8 0,-2 7 128,1 8 0,0 8 0,-1 7 0,1 7 0,0 4 0,1 2 128,1 1 0,0-1 0,3-4 0,1-5 128,0-5-128,-1-7 128,0-9-128,-2-8 0,-1-9-128,-3-8 128,-1-8-128,-1-6 0,0-8 0,-1-5 0,0-5 0,0-4 0,1-1-128,0 0 128,0 3-128,0 3 0,0 5-128,-1 5 128,1 5-128,-1 6 128,1 3-128,-1 3 128,0 3 1,1 4-1,0 2 0,0 5 0,1 4 0,-1 5 128,1 8 0,0 7 0,-1 6 0,0 6 0,0 3 0,0 0 128,-1-1-128,1-4 128,1-5 0,0-5 0,-1-4-1,1-6 1,0-4 0,0-4 0,1-3 0,-2-4 0,0-4-128,-1-5 128,-1-3-128,0-6 0,-1-8 0,0-6 0,0-5-128,1-2 128,-1-1-128,-1 3 0,1 3-128,1 6 128,0 4-127,1 6 127,0 5 0,-1 7 0,-1 6 0,-2 9 128,0 10 0,-1 10 0,0 10 0,1 6 128,1 6-128,1 2 128,1-2 0,1-5 0,1-6 0,0-8-1,2-11-127,2-12 0,3-13-127,3-13 127,2-12-896,2-10 128,1-9-9600,-2 4 6016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2.680"/>
    </inkml:context>
    <inkml:brush xml:id="br0">
      <inkml:brushProperty name="width" value="0.05" units="cm"/>
      <inkml:brushProperty name="height" value="0.05" units="cm"/>
    </inkml:brush>
  </inkml:definitions>
  <inkml:trace contextRef="#ctx0" brushRef="#br0">283 1 8320,'-58'53'160,"38"-36"-68,20-17-92,0 0 1,0 0-1,0 0 1,0 0 0,0 0-1,-1 0 1,6-5-17,18-17-146,-22 21 197,0 0-1,0 0 0,0 0 0,0 0 1,0 1-1,0-1 0,1 0 1,-1 1-1,0-1 0,0 1 0,0-1 1,1 1-1,-1 0 0,0-1 1,1 1-1,1 0 0,-2 0 37,0 1-1,-1 0 1,1-1 0,-1 1-1,1 0 1,-1 0-1,0-1 1,1 1 0,-1 0-1,0 0 1,0-1 0,1 1-1,-1 0 1,0 0-1,0 0 1,0 0 0,0 0-1,0-1 1,0 1-1,0 0 1,0 0 0,-1 1-1,-3 26 700,3-22-561,-15 90 1128,-8 49-562,1 88 227,-69 486 1793,13-412-2134,78-305-736,1-1 0,0 1 0,-1-1 0,1 1 0,-1-1 0,1 0-1,-1 1 1,1-1 0,-1 0 0,0 1 0,0-1 0,0 0 0,0 0 0,-1 2 0,1-3-193,1-1-1,-1 1 1,1-1 0,-1 1 0,1 0 0,0-1 0,-1 1 0,1-1 0,0 1 0,-1-1-1,1 1 1,0-1 0,0 1 0,0-1 0,-1 0 0,1 1 0,0-1 0,0 1 0,0-1-1,0 1 1,0-1 0,0 0 0,0 0 0,-2-32-7686,2 15 6359,0 17 1746,0-29 318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4.818"/>
    </inkml:context>
    <inkml:brush xml:id="br0">
      <inkml:brushProperty name="width" value="0.1" units="cm"/>
      <inkml:brushProperty name="height" value="0.6" units="cm"/>
      <inkml:brushProperty name="color" value="#CC9900"/>
      <inkml:brushProperty name="inkEffects" value="pencil"/>
    </inkml:brush>
  </inkml:definitions>
  <inkml:trace contextRef="#ctx0" brushRef="#br0">117 220 6912,'0'0'0,"0"0"128,0 0 0,0 0 384,0 0 0,0 0 128,0 0 128,0 0-256,0 0 0,0 0-128,0 0 128,0-5-256,-1-6 128,-1-4-128,0-3 0,-2-1-128,0-2 128,0 0-128,0 1 128,0 0-128,1 2 128,0 1-128,2 4 0,0 2 0,1 3 0,-2 6 0,0 4 0,-1 4 0,1 5 0,-1 4 0,-1 5 128,1 4-128,-1 4 128,-1 3-128,1 1 128,0-1-128,2-3 128,0-3-129,2-5 129,-1-5-128,1-5 0,0-6 0,-1-3 0,-1-4 0,-1-3 0,0-3 0,0-4 0,0-4-128,0-3 128,2-2-128,-1-1 0,2 1 0,-1 1 0,1 3 0,-1 3 0,2 3 0,-1 4 0,0 2-128,0 2 128,0 3 0,0 4 0,0 3 0,1 5 0,1 5 0,0 4 0,1 5 0,0 1 0,0 0 0,-1-1 0,1-4 0,0-4 0,-1-5 0,-1-5 0,-1-7 0,-2-5 0,-1-6 0,-1-6 0,-1-4 0,-2-4 0,1-1-128,0 1 128,2 1-128,1 3 128,0 4-128,2 5 0,0 3 0,1 4 0,0 3 0,0 2 128,2 4 0,1 3 0,1 3 0,0 5 0,-1 5 0,0 4 0,-1 2 0,-1 0 0,0-2 0,1-2 0,-1-5 0,0-5 128,0-5-128,0-5 0,0-7 0,1-7 0,-1-5-128,1-3 128,0-2-128,0 0 128,-1 1-128,-1 4 0,1 3 1,0 4-1,3 2 0,-1 4 128,1 1 0,-1 3 0,-1 3 0,0 2 0,-2 7 0,-1 3 0,0 5 0,-1 1 128,0 1-128,1-1 0,1-1-256,3-4 0,2-5-11008,0-4 6784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0.298"/>
    </inkml:context>
    <inkml:brush xml:id="br0">
      <inkml:brushProperty name="width" value="0.1" units="cm"/>
      <inkml:brushProperty name="height" value="0.6" units="cm"/>
      <inkml:brushProperty name="color" value="#CC9900"/>
      <inkml:brushProperty name="inkEffects" value="pencil"/>
    </inkml:brush>
  </inkml:definitions>
  <inkml:trace contextRef="#ctx0" brushRef="#br0">0 128 9088,'0'0'0,"0"0"0,0 0 128,0 0 0,0 0 128,0 0 0,0 0 0,1-4 128,-1-4 0,1-2-128,0 0 128,0 0-128,-1 2 0,0 1 0,1 2 0,-1 2 0,0 3 128,1 2-128,0 4 128,1 4-128,1 3 128,-1 2-128,1 4 128,0 0-128,1 1 128,-1-1-128,-1-1 0,-1-2-128,0-2 127,-1-4-127,0-3 128,0-2-128,0-2 128,0-2-128,1-3 0,1-2-128,0-4 128,0-3-128,1-5 0,-2-4 0,0-4 0,0-3-128,-1-1 0,0 1 0,0 1 0,0 4-128,-1 4 128,0 5-128,-1 4 128,2 4 1,-1 6-1,2 5 0,-1 5 128,2 6 0,0 3 0,1 4 0,0 2 128,1 2 0,0-1-1,0-1 1,1-3 0,-1-2 0,-1-5 128,0-3-128,-2-4 128,0-4-128,0-3 128,-1-6-128,1-3 0,0-5-128,1-5 0,0-3 0,0-3 0,-1-3-128,0-1 128,0 1-128,-1 3 0,1 4 0,-1 5 0,2 7 0,0 6 128,3 7 0,2 6 0,0 6 0,1 4 0,0 4 0,-1 3 128,-1 1 0,-1 1 0,0-2 0,0-2 128,-2-4-128,0-5 128,0-5-128,-2-5 0,0-8-128,0-7 128,0-7-128,0-7 128,0-5-128,-1-2 0,0-3 0,0 2 0,-1 1 0,0 3 0,0 4-128,0 5 128,1 4-128,2 5 128,1 6 0,1 7 0,1 5 0,2 7 0,-1 5 0,1 5 128,0 5 0,1 1 0,1 0 0,-2-3 128,0-4-128,-2-8 128,-2-6-256,-3-10 128,-2-10-128,0-10 0,-1-10 0,0-5 0,1-5-384,0-1 0,1 1-896,1 3 128,0 5-10751,0 7 6911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2.564"/>
    </inkml:context>
    <inkml:brush xml:id="br0">
      <inkml:brushProperty name="width" value="0.1" units="cm"/>
      <inkml:brushProperty name="height" value="0.6" units="cm"/>
      <inkml:brushProperty name="color" value="#CC9900"/>
      <inkml:brushProperty name="inkEffects" value="pencil"/>
    </inkml:brush>
  </inkml:definitions>
  <inkml:trace contextRef="#ctx0" brushRef="#br0">6 160 7424,'0'0'0,"0"0"0,0 0 0,0 0 0,0 0 0,0 0 256,0 0 0,2-5 256,1-4 128,1-3-256,1-1 128,1 0-128,0 2 128,-2 3 0,1 3 0,-2 5 0,-1 3 0,-1 5-128,0 4 128,0 4-128,0 2 0,0 1-128,-1 0 128,0-2-128,-1-2 0,0-1-128,0-1 128,-1-1-128,1-2 127,1-1-127,-1-4 0,1-1-128,-1-2 128,0-4-128,0-4 128,-1-6-128,1-3 0,0-5-128,1-1 128,-1-3-256,1 1 128,0 1-255,-1 2 127,0 3 0,1 5 0,-1 5 0,0 4 128,1 6 0,0 5 128,0 6 0,0 5 0,-2 4 0,0 3 0,-1 4 0,0 0 128,0 0 0,0-3 0,1-2 0,0-5 0,0-5 0,0-5 0,1-6-128,0-7 128,0-5-128,0-7 0,1-5 0,-1-5 0,0-3-256,0-2 128,0 0-128,1 1 128,0 4-128,0 3 0,1 5 0,0 3 0,2 4 0,-1 4 128,1 3 0,0 2 128,1 4 0,-1 2 0,-1 3 0,0 3 0,-1 2 0,1 1 128,-1 0 0,-1 0 0,1 0 0,-2-1 128,0-2-128,0-1 128,0-3-128,0-1 128,1-2-128,-1-2 0,1-2-128,-1-4 128,0-4-128,1-3 0,1-5 0,0-3 0,1-2-128,1-3 128,0-1-128,2 1 128,1 1-128,1 4 128,-1 4 0,1 5 0,-1 6 0,-1 7 0,0 6 0,-2 5 128,0 5 0,-1 5 0,-1 3 0,-1 3 128,0 4 128,-2 0-1,1-1-127,-1-2 128,0-5-128,1-6 0,-2-5-128,1-6 128,0-6-256,0-8 128,2-6-128,0-7 0,2-5 0,0-5 0,1-3-128,1 0 128,0-1-128,1 3 0,-1 3-128,1 5 128,-1 5 0,1 4 0,1 6 0,1 4 128,2 7 0,-1 5 0,-1 7 0,-1 5 0,-4 3 0,-3 4 0,-2 1 0,-2 0 128,0-1 0,-1-2 0,1-4-128,2-5 128,3-5-128,3-5 128,3-6-128,3-8 128,1-7-128,0-7 0,1-6-128,-2-3 128,0-3-128,-2 1 0,-1 2 0,-2 5 0,0 3 0,-1 5 128,0 5-128,-1 5 128,0 7 0,1 5 0,-1 6 0,1 6 0,0 5 0,0 3 128,0-1 0,0-1 0,0-3 0,-2-3 0,1-4-128,-1-3 128,0-6-128,0-4 0,0-7-640,0-5 0,0-3-11135,-1 1 7039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4.216"/>
    </inkml:context>
    <inkml:brush xml:id="br0">
      <inkml:brushProperty name="width" value="0.1" units="cm"/>
      <inkml:brushProperty name="height" value="0.6" units="cm"/>
      <inkml:brushProperty name="color" value="#CC9900"/>
      <inkml:brushProperty name="inkEffects" value="pencil"/>
    </inkml:brush>
  </inkml:definitions>
  <inkml:trace contextRef="#ctx0" brushRef="#br0">75 316 9216,'0'0'0,"0"-4"128,0-2 128,0 0 0,0 2 0,-1 2 128,0 2 0,-1-1 0,0 1 0,0-2 0,0-1 0,1-1-256,-1-3 128,2-1-128,-1-2 128,1-2-256,1-2 128,-1-1-128,0 0 128,1 2-128,0 1 0,1 2 0,-1 3 0,-1 2 0,-1 4 128,-1 3-128,-1 5 128,-1 3 0,-1 2 0,1 2 0,-1 2 128,1 2 0,-1 0 0,1 1 0,0-2 0,1-2-128,-1-2 128,0-4-128,2-2 0,0-5-128,1-3 128,0-5-128,1-4 0,1-4 0,2-6 0,0-5 0,0-4 0,1-2-128,-1 0 128,1 2-128,0 3 0,-1 5 0,-1 5 0,2 7 0,-1 6 128,-1 5 0,0 6 0,-2 5 0,-2 5 0,-1 4 0,-3 3 128,-1 2 0,-1-1 0,1 0 0,0-3 128,2-2-128,2-5 127,2-5-127,2-4 0,3-7-128,2-5 128,3-6-128,0-5 128,3-5-128,0-5 0,2-3 0,1-2 0,0 0 0,-1 3 0,1 4 0,-3 4 0,-1 5-128,-4 4 128,-1 5 0,-3 6 0,-1 6 0,-1 7 0,-1 7 0,0 4 0,0 2 0,-1 3 0,0-1 0,0-2 128,-1-2-128,0-4 128,-1-4-128,1-4 128,-1-4-128,1-4 0,1-5 0,1-5 0,1-6-128,2-6 128,1-4-256,1-4 0,1-3-127,1-1-1,0-1 128,0 1 0,-1 4 128,-1 4 0,0 5 0,-3 5 128,-1 5 0,-3 6 0,0 9 0,-1 8 128,0 8 0,1 5 128,0 5 0,0 1 0,1 0 0,0-2 127,0-5-127,1-5 0,0-4-128,0-8 128,1-6-128,1-7 0,0-7-128,1-6 0,0-5 0,0-4 0,1-2-128,2 0 128,-1 3-128,0 3 128,-1 3-128,-1 4 0,-1 2 0,-1 4 128,-2 3 0,-1 3 0,0 5 0,0 4 0,0 5 0,1 6 0,0 3 0,-1 3 128,1 0-128,-1-1 128,0-2-256,0-3 0,-1-4-767,2-3-1,-1-2-9984,1-4 6400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6.003"/>
    </inkml:context>
    <inkml:brush xml:id="br0">
      <inkml:brushProperty name="width" value="0.1" units="cm"/>
      <inkml:brushProperty name="height" value="0.6" units="cm"/>
      <inkml:brushProperty name="color" value="#CC9900"/>
      <inkml:brushProperty name="inkEffects" value="pencil"/>
    </inkml:brush>
  </inkml:definitions>
  <inkml:trace contextRef="#ctx0" brushRef="#br0">14 272 9088,'0'0'0,"0"0"128,0 0 128,0 0 128,0 0 128,0 0 128,0 0 0,0 0-128,0 0 0,0 0-128,0 0 128,0 0-128,0 0 0,0 0-128,0 0 128,0 0-128,0 0 0,0 0-128,0 0 128,0 0-128,0 0 0,-1-6 0,-2-7 0,0-7-1,-1-6 1,2-4-128,2-1 128,1 1-128,1 1 128,2 4-128,0 3 0,0 5 0,1 4 0,0 6 0,-1 5 128,0 6-128,0 7 128,1 6 0,0 5 0,2 5 0,0 4 128,0 2-128,0-1 128,-1-1-128,-3-3 128,0-1-128,-3-3 0,0-2 0,0-4 0,0-3 0,1-4 0,1-3-128,0-5 128,0-5-128,1-6 128,0-6-128,3-4 128,1-4-128,3-3 0,0 0 0,2 0 0,-1 2 0,0 3 0,-1 2 0,-2 3 0,-1 3 0,-2 4 0,-2 4 0,-2 4 0,-2 6 0,0 4 0,-1 6 0,0 2 0,-1 3 0,1-1 128,-1 0-128,1-1 0,0-2 0,1-3 0,0 1 0,0-1 128,0-2-128,0-2 0,0-5 0,0-6 0,1-6 0,0-6 0,1-5 0,2-5 0,2-4-128,1-3 128,2-2-128,-1 3 128,0 1-128,-1 5 128,-1 4 0,-2 5 0,-2 6 0,-1 7 0,-3 6 0,0 7 0,-3 4 0,0 6 0,-3 2 0,0 3 128,0 1-128,1 0 128,1 0-128,1-2 128,1-4-128,1-3 128,3-5-128,1-6 128,1-7-128,0-8 128,2-7-128,-1-7 0,1-6 0,0-2 0,0-3 0,2 0 0,0 4 0,1 3 0,-1 5 0,0 4 0,-1 5 0,0 4 0,-3 4 0,-1 5 0,-1 6 0,-1 5 0,-2 6 0,-2 3 128,0 3 0,-1 0 0,0-2-128,1-2 128,0-3-128,1-5 128,2-4-128,2-6 0,1-7 0,3-6 0,0-5 0,3-5 0,1-3 0,1 1 0,1 3-128,0 3 128,-2 6-128,0 5 128,-1 5-128,-1 4 128,0 2-128,-2 2 128,1-1-128,-2 1 0,0-2-768,-1 0 128,0-1-384,-2 0 1,0-1-10369,-1 0 6784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7.535"/>
    </inkml:context>
    <inkml:brush xml:id="br0">
      <inkml:brushProperty name="width" value="0.1" units="cm"/>
      <inkml:brushProperty name="height" value="0.6" units="cm"/>
      <inkml:brushProperty name="color" value="#CC9900"/>
      <inkml:brushProperty name="inkEffects" value="pencil"/>
    </inkml:brush>
  </inkml:definitions>
  <inkml:trace contextRef="#ctx0" brushRef="#br0">1 270 12032,'0'0'0,"0"0"0,0 0 0,0 0 0,0 0 128,1-4-128,2-5 128,1-3-128,-1-5 128,1-4-128,-1-2 128,-1-1 0,-1-1 0,0-1-128,-1 1 128,0 2-128,1 3 128,0 4-128,0 4 128,0 4 0,0 4 0,-1 4 0,0 6 128,1 5 0,0 7 0,2 5 128,0 4 0,0 4-128,0 2 0,0 0 0,0-3 0,1-4 0,-1-3 127,0-6-255,-1-5 128,0-5-128,-2-5 128,1-7-128,0-6 0,3-7-128,2-4 128,0-4-128,1-3 0,-1 0 0,-1 0 0,0 2 0,-1 1 0,-1 4-128,0 6 128,-1 6-128,-1 7 128,0 7 0,-1 7 0,-1 6 0,1 5 0,1 4 0,0 2 128,1 1 0,1 1 0,0-3 0,2-3 0,-1-4 0,-1-6 0,0-4 0,0-7 0,0-5-128,1-6 128,0-5-128,0-5 128,0-2-128,0-2 0,-1 0 0,-1 1 0,-1 3 0,1 3 0,-1 3 0,0 4 0,-1 2 0,0 5 0,1 6 0,0 5 0,0 6 0,2 7 128,0 5 0,2 3 0,1 3 0,1-1 0,1-3 0,-2-4 128,0-5-128,-2-6 0,-1-6 0,-1-8 0,-2-7-128,0-6 0,-1-6 0,-1-6 0,0-4 0,0-4 0,0-4-128,-1 1 128,0 0-128,-1 4 0,1 4 0,-1 6 0,1 5 0,0 5 0,1 5-128,1 4 128,0 4 0,0 6 128,0 5 0,0 6 0,1 4 0,1 4 0,0 2 0,1 0 0,0-1 0,1-2 0,-1-3 0,0-4 0,-1-4 0,0-8 0,-1-7-512,-1-6 128,-1-7-640,-2-4 129,1-1-10753,-1 2 6912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8.930"/>
    </inkml:context>
    <inkml:brush xml:id="br0">
      <inkml:brushProperty name="width" value="0.1" units="cm"/>
      <inkml:brushProperty name="height" value="0.6" units="cm"/>
      <inkml:brushProperty name="color" value="#CC9900"/>
      <inkml:brushProperty name="inkEffects" value="pencil"/>
    </inkml:brush>
  </inkml:definitions>
  <inkml:trace contextRef="#ctx0" brushRef="#br0">24 115 7808,'0'0'0,"0"0"128,0 0 128,0 0 128,0 0 128,0 5 128,0 4 0,0 2 128,1 1 0,0 1-128,-1-2 0,0-1 0,-1-1 0,0-2-256,0-2 128,-1-1-128,1-1 0,-1-2-128,1-2-1,0-5-127,0-3 128,0-4-128,0-4 0,0-3 0,-1-1 0,0-3-128,1 1 128,1 2-128,1 3 128,0 2-128,0 3 0,0 4 0,-1 5 0,0 5 0,-1 5 128,-2 7-128,1 6 128,-1 7-128,1 6 128,4 5 0,1 1 0,1-2-128,0-3 128,-1-4-128,-1-7 128,-2-5 0,0-7 0,-1-6 0,0-6 0,1-6-128,2-5 128,1-3-128,-1-4 0,0-5 0,-1-3 0,0-4 0,1 1 0,1 0 0,0 4 0,1 4 0,-2 5 0,0 5 0,-1 5 0,0 7 0,-1 7 0,0 10 0,0 7 128,2 7 0,0 6 0,1 2 0,2 1 0,0-3 0,0-3 0,0-5 0,-1-7 0,-1-5 0,0-6 0,0-9-128,0-7 128,-2-8-128,1-6 0,-1-7 0,0-5 0,0-3 0,1 0 0,-1 1 0,0 4 0,-1 5 0,-1 4 0,0 6 0,0 3 0,1 5-128,0 3 128,2 5 0,-1 5 0,0 7 0,0 5 0,-1 6 0,0 2 0,0 3 0,1-2 0,0-3 0,0-3 128,1-5-128,0-5 128,0-7-128,1-7 128,0-7-128,1-8 0,1-5 0,0-3 0,0-1-128,1 2 128,1 5-128,-2 7 128,0 8-128,-1 7 128,-2 7-256,1 6 0,-1 2-1024,0 1 128,0 0-11519,1-4 7551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1.082"/>
    </inkml:context>
    <inkml:brush xml:id="br0">
      <inkml:brushProperty name="width" value="0.05" units="cm"/>
      <inkml:brushProperty name="height" value="0.05" units="cm"/>
    </inkml:brush>
  </inkml:definitions>
  <inkml:trace contextRef="#ctx0" brushRef="#br0">7 247 6912,'5'0'22,"15"-3"612,-19 3-611,-1-1-1,1 1 0,-1-1 1,1 0-1,-1 1 0,0-1 0,1 0 1,-1 0-1,0 1 0,0-1 1,1 0-1,-1 0 0,0 1 1,0-1-1,0 0 0,0 0 0,0 0 1,0 1-1,0-1 0,0 0 1,0 0-1,-1 0 0,1 1 1,0-1-1,0 0 0,-1 0 0,0-3 68,1-1 0,0 1 0,1 0 0,-1 0 0,0 0 0,1-1 0,0 1 0,0 0 0,0 0 0,1 0 0,3-7 0,0 1 120,0 1 0,0-1 0,12-12 0,-12 16-65,1 0 1,-1 1-1,2 0 0,6-5 0,-2 2 25,-36 55 364,-61 66-1,77-106-438,5-10 71,4 1-150,0 1-1,0 0 0,0 0 0,0 0 1,0-1-1,0 1 0,0 0 1,0 0-1,1 0 0,-1-1 0,0 1 1,1 0-1,-1 0 0,2-1 1,3-7-10,9-17 146,1 2 0,0 0 0,2 1-1,1 0 1,29-27 0,-24 36-21,-19 12-79,0 0 0,0 0 0,-1 0-1,1-1 1,-1 1 0,1-1 0,-1 0-1,3-4 1,-5 6-30,-17 6-3350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1.854"/>
    </inkml:context>
    <inkml:brush xml:id="br0">
      <inkml:brushProperty name="width" value="0.05" units="cm"/>
      <inkml:brushProperty name="height" value="0.05" units="cm"/>
    </inkml:brush>
  </inkml:definitions>
  <inkml:trace contextRef="#ctx0" brushRef="#br0">3 611 12160,'-2'-32'0,"2"24"46,2 10 71,-2-2-111,0 0-1,0 0 1,0 0 0,0-1 0,0 1 0,0 0-1,0 0 1,0 0 0,0-1 0,0 1 0,1 0 0,-1 0-1,0 0 1,0 0 0,0-1 0,0 1 0,0 0-1,0 0 1,0 0 0,0 0 0,1-1 0,-1 1 0,0 0-1,0 0 1,0 0 0,0 0 0,0 0 0,1 0-1,-1 0 1,0 0 0,0-1 0,0 1 0,1 0-1,-1 0 1,0 0 0,0 0 0,0 0 0,1 0 0,-1 0-1,0 0 1,0 0 0,0 0 0,0 0 0,1 0-1,-1 0 1,0 0 0,0 1 0,0-1 0,1 0-1,-1 0 1,0 0 0,0 0 0,0 0 0,0 0 0,1 0-1,-1 0 1,0 1 0,0-1 0,0 0 0,7-37 646,-3-1 0,-1 0 0,-2-57 1,-1 14-169,1 7-55,-1 19 167,10-74 0,-5 109-313,-2 17-110,-2 15-96,4 148-45,0-92 0,-4 0 0,-13 130 0,8-194-42,0-13-17,-2-13-42,-8-74-530,8 32-2706,3 26-6124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3.467"/>
    </inkml:context>
    <inkml:brush xml:id="br0">
      <inkml:brushProperty name="width" value="0.05" units="cm"/>
      <inkml:brushProperty name="height" value="0.05" units="cm"/>
    </inkml:brush>
  </inkml:definitions>
  <inkml:trace contextRef="#ctx0" brushRef="#br0">2 786 3328,'4'-16'4808,"-2"2"-3451,-4-9-545,0 0 1,3-31-1,-1-24-198,-4 9-53,4-1 1,11-100 0,-9 147-380,2 0 1,0 1-1,2 0 1,0 0-1,2 0 1,0 1-1,1 0 1,22-35 0,-29 53-158,0 0 1,0 0 0,0 1 0,1-1 0,-1 1 0,1-1 0,0 1 0,0 0-1,-1 0 1,1 0 0,0 1 0,1-1 0,-1 1 0,0 0 0,0 0 0,1 0-1,-1 0 1,5-1 0,-5 3-12,0-1-1,0 0 1,-1 0-1,1 1 1,0 0-1,0 0 1,0 0-1,0 0 1,-1 0-1,1 0 1,0 0 0,-1 1-1,1 0 1,-1-1-1,0 1 1,1 0-1,-1 0 1,0 0-1,0 1 1,0-1-1,2 4 1,7 12 24,-1 0 0,0 1 1,-1 0-1,-2 0 0,0 1 1,-1-1-1,0 2 0,-2-1 0,2 24 1,1 30 122,-4 88 0,-3-117-98,0 5-57,2-17-146,-2 1-1,-2-1 1,-10 60 0,11-92-557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3.250"/>
    </inkml:context>
    <inkml:brush xml:id="br0">
      <inkml:brushProperty name="width" value="0.05" units="cm"/>
      <inkml:brushProperty name="height" value="0.05" units="cm"/>
    </inkml:brush>
  </inkml:definitions>
  <inkml:trace contextRef="#ctx0" brushRef="#br0">0 911 13696,'17'4'0,"-13"-2"0,-1-1 0,0 0 0,1 0 0,0-1 0,-1 1 0,1-1 0,-1 1 0,1-1 0,0 0 0,-1-1 0,1 1 0,-1-1 0,1 1 0,-1-1 0,1 0 0,4-2 0,29-19 209,43-32 1,-2 0 139,72-41 583,312-180 34,-287 190-895,197-107-99,-309 158-49,-41 23-69,0-1-1,-1-1 0,-1-1 0,22-19 0,-42 33 137,1 0 1,0-1-1,-1 1 0,1 0 1,-1-1-1,1 1 0,-1-1 0,0 1 1,1-1-1,-1 1 0,1-1 1,-1 1-1,0-1 0,1 1 0,-1-1 1,0 1-1,0-1 0,1 0 1,-1 1-1,0-1 0,0 1 0,0-1 1,0 0-1,0 1 0,0-1 1,0 0-1,0 1 0,0-2 0,-1 1 2,0 1-1,1-1 0,-1 1 1,0-1-1,0 1 0,0 0 0,1-1 1,-1 1-1,0 0 0,0 0 0,0-1 1,0 1-1,0 0 0,0 0 1,0 0-1,-2 0 0,-4 0-7,0 1-1,0 0 1,0 0 0,-13 4-1,-8 6-51,1 2-1,1 1 0,-27 17 0,-74 59-564,63-43-336,-160 117-6225,20-14 2038,64-53 5496,19-17-1407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4.505"/>
    </inkml:context>
    <inkml:brush xml:id="br0">
      <inkml:brushProperty name="width" value="0.05" units="cm"/>
      <inkml:brushProperty name="height" value="0.05" units="cm"/>
    </inkml:brush>
  </inkml:definitions>
  <inkml:trace contextRef="#ctx0" brushRef="#br0">229 121 5632,'0'0'256,"0"2"64,-2 6 109,1-1-1,-1 1 1,0-1 0,-1 0 0,0 0-1,0 0 1,0 0 0,-1 0 0,-4 6-1,6-11-329,-1 1-1,1-1 0,0 0 0,-1 0 0,1 0 0,-1 0 0,1 0 1,-1 0-1,0 0 0,0-1 0,0 0 0,0 1 0,0-1 0,0 0 1,0-1-1,-1 1 0,1-1 0,0 1 0,0-1 0,-1 0 0,1 0 1,0 0-1,0 0 0,-6-2 0,3 1-3,-1-1-1,0 0 1,1 0 0,-1-1-1,1 1 1,-1-2 0,1 1 0,0-1-1,1 1 1,-1-2 0,0 1-1,1-1 1,0 1 0,0-1 0,-5-7-1,8 8-57,-1 0 0,1 0-1,0 0 1,0 0 0,0 0-1,1 0 1,0 0 0,-1-1-1,1 1 1,1 0 0,-1-1-1,1 1 1,-1-1 0,1 1-1,1-1 1,-1 1 0,1-1-1,-1 1 1,1 0 0,0-1-1,1 1 1,-1 0 0,1 0-1,4-8 1,-3 8-20,0 0 0,0 0-1,0 0 1,0 1 0,0-1 0,1 1 0,0 0 0,0 0-1,0 0 1,0 1 0,0-1 0,0 1 0,1 0 0,-1 0-1,1 1 1,-1-1 0,1 1 0,0 0 0,0 0 0,-1 1-1,1-1 1,0 1 0,5 1 0,-2-1 4,-1 0 1,0 1-1,0 0 1,0 1-1,0-1 0,0 1 1,0 1-1,0-1 1,0 1-1,-1 0 1,0 1-1,1 0 0,-1 0 1,10 9-1,-9-5-1,0 1 1,0 0-1,-1 1 0,0-1 1,-1 1-1,0 0 0,-1 1 1,0-1-1,0 1 0,-1 0 1,-1-1-1,0 1 0,0 1 1,-1-1-1,0 0 0,-1 0 1,-1 0-1,0 1 0,0-1 1,-6 22-1,6-31-9,0 1 0,0 0-1,0-1 1,0 1 0,-1 0 0,1-1 0,-1 0 0,0 1 0,0-1 0,1 0-1,-1 0 1,-1 0 0,1 0 0,0 0 0,0-1 0,-1 1 0,1-1 0,-1 1-1,-4 1 1,1-2 4,1 1 0,-1-1 0,1-1 0,-1 1 0,1-1-1,-1 0 1,1 0 0,-1 0 0,-9-3 0,-3-1-58,1-1-1,0-1 1,0-1 0,0 0 0,-20-13-1,-2-6-3475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5.932"/>
    </inkml:context>
    <inkml:brush xml:id="br0">
      <inkml:brushProperty name="width" value="0.05" units="cm"/>
      <inkml:brushProperty name="height" value="0.05" units="cm"/>
    </inkml:brush>
  </inkml:definitions>
  <inkml:trace contextRef="#ctx0" brushRef="#br0">0 273 6656,'8'-1'3,"17"-6"37,-24 7-37,0-1 1,0 1-1,-1 0 0,1 0 0,0-1 0,-1 1 0,1-1 0,0 1 0,-1-1 0,1 1 0,0-1 0,-1 1 0,1-1 0,-1 0 0,1 1 0,-1-1 0,0 0 0,1 1 0,-1-1 0,0 0 0,1 1 0,-1-1 0,0 0 0,0 0 0,0 0 0,1 1 0,-1-3 0,-1-4 108,1-1 1,1 0-1,-1 1 0,1-1 1,1 0-1,-1 1 1,1-1-1,1 1 0,-1 0 1,1 0-1,0 0 1,1 0-1,0 0 0,0 1 1,8-11-1,5-1 407,0 0-1,2 1 1,28-21-1,-10 8 239,-121 113 161,61-64-3200,12-10-4415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6.878"/>
    </inkml:context>
    <inkml:brush xml:id="br0">
      <inkml:brushProperty name="width" value="0.05" units="cm"/>
      <inkml:brushProperty name="height" value="0.05" units="cm"/>
    </inkml:brush>
  </inkml:definitions>
  <inkml:trace contextRef="#ctx0" brushRef="#br0">1 601 10368,'2'-6'0,"-2"5"0,0 0 0,0 0 0,0 0 0,0 0 0,1 0 0,-1 0 0,0 0 0,1 0 0,-1 0 0,1 0 0,-1 0 0,1 0 0,-1 0 0,1 1 0,0-1 0,0-1 0,1 2 0,-10-45 384,7 30-284,1 0 1,0 0 0,1 0 0,0 0-1,2 0 1,-1 0 0,10-27-1,0-10 119,-4 12 37,-2-1 0,1-72 0,-6 96-37,-2 1 0,0 0 1,0-1-1,-2 1 1,0 0-1,-9-25 1,16 87 278,-4-26-463,6 82 143,1 180 519,-9-254-511,-2 0 1,0-1 0,-16 54-1,20-81-186,0 0 0,0 1-1,0-1 1,0 0 0,0 0-1,0 0 1,0 0 0,0 0 0,0 0-1,0 1 1,0-1 0,0 0-1,0 0 1,-1 0 0,1 0 0,0 0-1,0 0 1,0 0 0,0 1-1,0-1 1,0 0 0,0 0 0,0 0-1,0 0 1,0 0 0,0 0-1,0 0 1,-1 0 0,1 0-1,0 0 1,0 0 0,0 0 0,0 1-1,0-1 1,0 0 0,0 0-1,-1 0 1,1 0 0,0 0 0,0 0-1,0 0 1,0 0 0,0 0-1,0 0 1,0 0 0,-1 0 0,1 0-1,0 0 1,0 0 0,0 0-1,0-1 1,0 1 0,0 0 0,0 0-1,-1 0 1,1 0 0,0 0-1,0 0 1,0 0 0,0 0-1,0 0 1,0 0 0,0 0 0,0-1-1,0 1 1,0 0 0,0 0-1,-1 0 1,-4-14-103,-3-18-520,7 8-1660,-1-1-6570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8.920"/>
    </inkml:context>
    <inkml:brush xml:id="br0">
      <inkml:brushProperty name="width" value="0.05" units="cm"/>
      <inkml:brushProperty name="height" value="0.05" units="cm"/>
    </inkml:brush>
  </inkml:definitions>
  <inkml:trace contextRef="#ctx0" brushRef="#br0">12 842 9728,'35'-5'768,"-49"-6"2026,10 2-2595,0 0 0,1 0 1,0-1-1,1 1 0,0-1 0,0 1 0,1-1 0,0-17 0,-2-16 120,-3-53 186,5 0 1,16-153-1,-13 232-449,2-1-1,0 1 1,1 0 0,1 0 0,0 0 0,1 1-1,1 0 1,1 0 0,0 1 0,1 0 0,0 1-1,14-15 1,-21 27-53,-1 0 1,1 0-1,0 1 0,0-1 0,-1 1 1,1 0-1,0 0 0,0 0 0,0 0 1,0 0-1,1 1 0,-1-1 0,0 1 0,0 0 1,0 0-1,0 0 0,1 1 0,-1-1 1,0 1-1,0-1 0,0 1 0,0 0 1,0 0-1,0 0 0,0 1 0,-1-1 1,4 3-1,4 1 5,0 1 1,0 0-1,-1 1 0,0 0 1,-1 0-1,11 12 0,-7-5-2,-1 2-1,-1-1 0,-1 1 1,0 0-1,-1 1 0,8 24 1,-5-7 17,-1 0 0,7 49 0,-7-7 94,-4 0 1,-2 1-1,-13 141 0,11-192-1118,1-15-2605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9.786"/>
    </inkml:context>
    <inkml:brush xml:id="br0">
      <inkml:brushProperty name="width" value="0.05" units="cm"/>
      <inkml:brushProperty name="height" value="0.05" units="cm"/>
    </inkml:brush>
  </inkml:definitions>
  <inkml:trace contextRef="#ctx0" brushRef="#br0">219 407 6528,'0'0'5376,"-5"1"-4886,-6-1-319,1 0-1,0 0 1,-1-1 0,1 0-1,0-1 1,0 0-1,0-1 1,0 0-1,0-1 1,0 0 0,1 0-1,-11-7 1,15 8-118,-1-1-1,1 0 1,0-1 0,0 1 0,0-1 0,1 0 0,0 0 0,0 0 0,0-1-1,0 0 1,1 1 0,0-1 0,0-1 0,1 1 0,-1 0 0,1 0 0,1-1 0,-1 0-1,1 1 1,0-14 0,1 10-2,1 0 1,0 0-1,0 0 0,1 0 1,1 1-1,-1-1 0,2 0 1,-1 1-1,1 0 0,1 0 1,0 0-1,0 0 0,0 1 1,12-12-1,-10 11-28,1 0 0,0 1-1,1 0 1,0 1 0,0 0 0,1 0 0,-1 1 0,1 0-1,1 1 1,-1 0 0,1 1 0,17-5 0,-20 8-8,1 0 1,-1 0 0,0 1-1,0 1 1,0-1-1,0 1 1,0 0-1,0 1 1,0 0 0,0 0-1,-1 1 1,1 0-1,-1 0 1,1 1-1,-1 0 1,-1 0 0,1 1-1,0 0 1,-1 0-1,0 0 1,0 1-1,-1 0 1,1 0 0,4 7-1,-6-8-4,-1 0 0,1 0 1,-1 1-1,0-1 0,0 1 0,0 0 0,-1 0 0,0-1 1,0 2-1,-1-1 0,1 0 0,-1 0 0,-1 0 0,1 1 1,-1-1-1,0 0 0,0 1 0,-1-1 0,0 0 0,0 0 1,-1 0-1,1 1 0,-1-1 0,-1-1 0,1 1 0,-1 0 1,0-1-1,0 1 0,-1-1 0,1 0 0,-7 6 0,2-3-277,0-1-1,-1 0 0,0 0 1,-1-1-1,1 0 1,-1-1-1,-1 0 0,1-1 1,0 0-1,-1 0 0,0-1 1,0-1-1,0 1 0,0-2 1,0 0-1,-1 0 0,1-1 1,0 0-1,-21-4 0,14 1-7839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1.179"/>
    </inkml:context>
    <inkml:brush xml:id="br0">
      <inkml:brushProperty name="width" value="0.05" units="cm"/>
      <inkml:brushProperty name="height" value="0.05" units="cm"/>
    </inkml:brush>
  </inkml:definitions>
  <inkml:trace contextRef="#ctx0" brushRef="#br0">1 395 5760,'3'-1'42,"-1"-1"1,1 1 0,0-1-1,-1 1 1,1-1 0,-1 0-1,0 0 1,1 0 0,-1-1-1,0 1 1,0 0 0,-1-1-1,1 1 1,0-1 0,-1 0-1,0 1 1,1-1 0,-1 0-1,0 0 1,0-3 0,11-23 415,2 1-1,0 1 1,2 1 0,30-40 0,-19 29-3,22-42 1,-11 27 312,-38 52-640,-6 30 277,-57 151-64,50-140-599,-9 27-535,7-22-3190,12-37-49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1.704"/>
    </inkml:context>
    <inkml:brush xml:id="br0">
      <inkml:brushProperty name="width" value="0.05" units="cm"/>
      <inkml:brushProperty name="height" value="0.05" units="cm"/>
    </inkml:brush>
  </inkml:definitions>
  <inkml:trace contextRef="#ctx0" brushRef="#br0">0 894 4736,'8'-12'102,"0"0"1,-1 0-1,0 0 1,-1-1-1,0 0 0,-1 0 1,-1-1-1,0 1 1,4-27-1,-3-9 613,-1-76 0,-2 36-119,6-35 207,-2 41-587,-2 0 0,-9-84 0,2 148 466,3 41 63,0-7-764,6 151 1093,-2 54-612,-4-216-456,-25 344 479,24-345-461,1 1 4,0-1 0,-1 0 0,0 0 0,1 0 1,-1 1-1,0-1 0,-1 0 0,1 0 1,0 0-1,-1 0 0,-3 4 0,5-7-29,0 0 0,-1 0-1,1 0 1,0 0 0,-1 0 0,1 0-1,0 0 1,-1 0 0,1 0-1,0-1 1,0 1 0,-1 0 0,1 0-1,0 0 1,0 0 0,-1-1-1,1 1 1,0 0 0,0 0-1,-1-1 1,1 1 0,0 0 0,0 0-1,0-1 1,0 1 0,-1 0-1,1 0 1,0-1 0,0 1 0,0 0-1,0-1 1,0 1 0,0 0-1,0-1 1,0 1 0,0 0 0,0 0-1,0-1 1,0 1 0,0 0-1,0-1 1,0 1 0,0 0 0,0-1-1,-1-17-110,9-113-3430,-5 92-2580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4.087"/>
    </inkml:context>
    <inkml:brush xml:id="br0">
      <inkml:brushProperty name="width" value="0.05" units="cm"/>
      <inkml:brushProperty name="height" value="0.05" units="cm"/>
    </inkml:brush>
  </inkml:definitions>
  <inkml:trace contextRef="#ctx0" brushRef="#br0">0 629 10624,'6'-22'0,"-3"20"299,0 7 409,0 0 341,1-15-417,0-37 158,-2-70 1,-3 75-543,2 1 0,10-66 0,-5 74-125,18-56 0,-20 79-75,0 0 0,1 0 0,0 0 0,1 1 0,0 0 0,0 0-1,0 0 1,1 1 0,13-12 0,-17 17-35,1 1-1,-1-1 1,1 1 0,0 0-1,-1 0 1,1 0 0,0 0-1,0 1 1,0 0-1,0-1 1,1 1 0,-1 1-1,0-1 1,0 1 0,1 0-1,-1 0 1,0 0-1,0 0 1,1 1 0,-1 0-1,0-1 1,0 2 0,0-1-1,0 0 1,0 1 0,0 0-1,0 0 1,0 0-1,-1 0 1,1 1 0,4 3-1,0 1 11,0 0 1,-1 0-1,1 0 0,-1 1 0,-1 0 1,0 0-1,0 1 0,0-1 0,-1 1 0,-1 1 1,8 18-1,-4 15 28,-1 1 0,-2 0 0,-2 0 1,-3 46-1,-2-32 13,-2 0 0,-18 84 0,21-134-360,-2 6 150,2-5-3508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4.926"/>
    </inkml:context>
    <inkml:brush xml:id="br0">
      <inkml:brushProperty name="width" value="0.05" units="cm"/>
      <inkml:brushProperty name="height" value="0.05" units="cm"/>
    </inkml:brush>
  </inkml:definitions>
  <inkml:trace contextRef="#ctx0" brushRef="#br0">199 337 10752,'23'-1'0,"-23"1"0,0 0 0,0 0 0,0-1 0,1 1 0,-1 0 0,0 0 0,0 0 0,0-1 0,0 1 0,0 0 0,0 0 0,0 0 0,-1-1 0,1 1 0,0 0 0,0 0 0,0 0 0,0-1 0,0 1 0,0 0 0,0 0 0,0 0 0,0-1 0,-1 1 0,1 0 0,0 0 0,0 0 0,0 0 0,0 0 0,-1-1 0,1 1 0,0 0 0,0 0 0,0 0 0,-1 0 0,1 0 0,0 0 0,0 0 0,0 0 0,-1 0 0,1 0 0,0 0 0,0 0 0,0 0 0,-1 0 0,1 0 0,-11-6 0,-15-1 87,6 2 307,0-1-1,0 0 1,-33-18 0,48 22-332,1-1 0,-1 0 0,1 0 0,0 0 0,0 0 0,0-1 0,1 1 0,-1-1 0,1 0 0,0 0 1,0-1-1,0 1 0,1 0 0,-1-1 0,1 0 0,0 0 0,1 1 0,-1-1 0,1 0 0,-1-8 0,1 8-7,0 0 0,1 0 0,0-1 0,0 1 0,0 0 0,1-1 0,0 1 0,0 0 0,0 0 0,1 0 0,-1 0 0,1 0 0,0 0 0,1 0-1,-1 1 1,5-6 0,-1 3 10,1 0-1,-1 0 1,1 1-1,1 0 1,-1 1-1,1 0 1,0 0-1,12-5 1,-7 3-24,0 2 0,0 0 0,0 0 0,1 2 0,0-1 0,0 2 0,0 0 0,0 0 0,0 1 0,16 2 0,-26-1-27,1 0 0,0 1-1,-1 0 1,1-1 0,0 2-1,-1-1 1,0 0 0,1 1-1,-1 0 1,0 0 0,0 0-1,0 1 1,0-1 0,0 1 0,0 0-1,-1 0 1,1 1 0,-1-1-1,0 0 1,0 1 0,0 0-1,-1 0 1,1 0 0,-1 0 0,0 0-1,0 1 1,0-1 0,-1 0-1,1 1 1,-1-1 0,0 1-1,-1 0 1,1 6 0,0-5 2,-1 1 1,0-1 0,0 0-1,0 0 1,-1 1 0,0-1-1,0 0 1,-1 0-1,0 0 1,0 0 0,0 0-1,-1-1 1,0 1-1,0 0 1,0-1 0,0 0-1,-1 0 1,0 0 0,0 0-1,-1-1 1,1 0-1,-1 0 1,0 0 0,0 0-1,0-1 1,-1 1-1,-7 2 1,1 0-35,-1-2 1,1 0-1,-1 0 0,0-1 0,0-1 1,0 0-1,0-1 0,-1 0 0,1-1 1,0-1-1,0 0 0,-14-3 0,13 1-2136,-1 0-7595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6.235"/>
    </inkml:context>
    <inkml:brush xml:id="br0">
      <inkml:brushProperty name="width" value="0.05" units="cm"/>
      <inkml:brushProperty name="height" value="0.05" units="cm"/>
    </inkml:brush>
  </inkml:definitions>
  <inkml:trace contextRef="#ctx0" brushRef="#br0">34 261 5248,'11'-9'673,"1"-2"-1,-2 1 1,1-1 0,-2-1 0,1 0-1,9-16 1,-10 14-416,1 0 0,0 1 0,1 0 0,0 1-1,15-12 1,-14 14-71,-6 4-35,1 0 0,-1 1 1,1 0-1,0 0 0,0 1 1,1 0-1,-1 0 0,1 0 1,0 1-1,0 0 0,0 1 1,0 0-1,14-2 0,-24 5-100,-1 0-1,0 1 1,1-1-1,-1 1 1,1-1 0,-1 1-1,1 0 1,0-1-1,0 1 1,-3 4-1,-6 4 56,-25 18 148,-51 53 0,62-54 35,-1-2 0,-2-1 0,-52 35 0,116-98 730,64-69-780,-72 85-277,0 1 1,49-29-1,-14 16-4350,-48 28-4145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3.790"/>
    </inkml:context>
    <inkml:brush xml:id="br0">
      <inkml:brushProperty name="width" value="0.05" units="cm"/>
      <inkml:brushProperty name="height" value="0.05" units="cm"/>
    </inkml:brush>
  </inkml:definitions>
  <inkml:trace contextRef="#ctx0" brushRef="#br0">0 937 13952,'43'-39'-32,"2"3"0,1 1 0,51-28 0,-32 25 45,8-4 44,108-83 1,16-28-58,268-158 0,-317 217-128,-148 94 128,0 0 0,0 0 0,0 0 0,0 0 0,0 1 0,0-1 0,0 0 0,0 0 0,0 0 0,0 0 0,0 0 0,0 0 0,0 0 0,0 0 0,0 0 0,0 1 0,0-1 0,0 0 0,0 0 0,0 0 0,0 0 0,0 0 0,0 0 0,0 0 0,0 0 0,1 0 0,-1 0 0,0 0 0,0 0 0,0 0 0,0 0 0,0 0 0,0 0 0,0 0 0,0 1 0,0-1 0,0 0 0,1 0 0,-1 0 0,0 0 0,0 0 0,0 0 0,0 0 0,0 0 0,0-1 0,0 1 0,0 0 0,0 0 0,1 0 0,-1 0 0,0 0 0,0 0 0,0 0 0,-9 15 0,-18 17 0,-5-4 255,-1-2 1,-1-1-1,-2-1 0,-51 25 1,-58 38 643,-415 302-260,429-288-1313,-25 16-1318,140-104 612,-1 0-2045,-3-4-4271,7-5 8272</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7.010"/>
    </inkml:context>
    <inkml:brush xml:id="br0">
      <inkml:brushProperty name="width" value="0.05" units="cm"/>
      <inkml:brushProperty name="height" value="0.05" units="cm"/>
    </inkml:brush>
  </inkml:definitions>
  <inkml:trace contextRef="#ctx0" brushRef="#br0">99 383 5888,'-14'-26'21,"14"26"-18,0 0 0,0 0-1,0 0 1,0 0 0,0 0 0,0 0-1,0 0 1,0-1 0,0 1 0,0 0-1,0 0 1,-1 0 0,1 0 0,0 0-1,0 0 1,0 0 0,0 0 0,0 0-1,0 0 1,0 0 0,0 0 0,0 0-1,0 0 1,0-1 0,0 1 0,-1 0-1,1 0 1,0 0 0,0 0 0,0 0 0,0 0-1,0 0 1,0 0 0,0 0 0,0 0-1,0 0 1,-1 0 0,1 0 0,0 0-1,0 0 1,0 0 0,0 0 0,0 1-1,0-1 1,0 0 0,0 0 0,0 0-1,0 0 1,-1 0 0,1 0 0,0 0-1,0 0 1,0 0 0,0 0 0,0 0-1,0 0 1,0 0 0,0 0 0,0 1-1,0-1 1,0 0 0,0 0 0,0 0-1,0 0 1,0 0 0,0 0 0,0 0-1,0 1 1,-2 11 268,2 13 804,1-6 972,-3-33-547,-5-24-738,3 25-642,-41-159 657,37 136-564,3 0 0,-4-68 0,25 142-85,-7-10-54,-1 1-1,-2 0 1,4 39 0,-1 92 369,-7-104-29,-5-115-389,-4-89-412,8 50-2941,0 70-3840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9.098"/>
    </inkml:context>
    <inkml:brush xml:id="br0">
      <inkml:brushProperty name="width" value="0.05" units="cm"/>
      <inkml:brushProperty name="height" value="0.05" units="cm"/>
    </inkml:brush>
  </inkml:definitions>
  <inkml:trace contextRef="#ctx0" brushRef="#br0">7 544 8576,'6'-3'25,"-4"3"58,-1-1 0,1 1 0,0-1 0,0 0-1,-1 0 1,1 0 0,0 0 0,-1 0-1,1 0 1,-1 0 0,1 0 0,1-2 0,-3 1-13,0 0 0,1 0 0,-1 1 0,0-1 1,0 0-1,0 0 0,0 0 0,-1 1 0,1-1 0,0 0 1,-1 1-1,1-1 0,-1 0 0,-1-2 0,-6-20 263,2 1 0,0-1 0,2 1-1,1-1 1,0-1 0,2 1 0,1 0 0,1 0-1,7-48 1,-4 51-207,2-1-1,12-34 1,-15 47-83,2-1 1,-1 1-1,1 0 1,0 0-1,1 1 1,0 0-1,0 0 1,9-8-1,-12 13-32,-1 1-1,1-1 0,0 1 1,0 0-1,0 0 1,0 0-1,0 0 0,0 1 1,0-1-1,1 1 1,-1 0-1,1 0 0,-1 0 1,1 0-1,-1 1 1,1-1-1,-1 1 1,1 0-1,0 0 0,-1 0 1,1 1-1,-1-1 1,1 1-1,-1 0 0,1 0 1,-1 0-1,1 0 1,-1 1-1,0 0 0,0-1 1,0 1-1,0 0 1,0 0-1,0 1 0,0-1 1,-1 0-1,1 1 1,-1 0-1,1 0 0,1 3 1,4 6 74,-2 0 0,1 0-1,-2 0 1,1 1 0,-2 0 0,0 0 0,4 21 0,-2 4 269,2 56-1,-8-58-233,-2-1-1,-2 1 0,-1 0 1,-12 43-1,9-45-182,8-26-561,3-9-322,5-10-2412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9.886"/>
    </inkml:context>
    <inkml:brush xml:id="br0">
      <inkml:brushProperty name="width" value="0.05" units="cm"/>
      <inkml:brushProperty name="height" value="0.05" units="cm"/>
    </inkml:brush>
  </inkml:definitions>
  <inkml:trace contextRef="#ctx0" brushRef="#br0">155 356 8192,'4'18'13,"0"1"-53,-4-19 47,0 0 1,-1 0-1,1 0 0,0 0 1,0 0-1,0 0 0,0 0 1,0 0-1,0 0 0,0 0 1,0 0-1,-1 0 0,1 0 1,0 0-1,0 0 0,0 0 1,0 0-1,0 0 0,0 0 1,0 0-1,-1 0 0,1 0 1,0 0-1,0 0 0,0 0 1,0 0-1,0 0 0,0 0 1,0 0-1,0 0 0,0 0 1,-1 0-1,1 1 0,0-1 1,0 0-1,0 0 0,0 0 1,0 0-1,0 0 0,0 0 1,0 0-1,0 0 0,0 0 1,0 1-1,0-1 0,0 0 1,0 0-1,0 0 0,0 0 1,0 0-1,0 0 0,0 0 1,0 1-1,0-1 0,0 0 1,-4-3 221,0 0 1,-1 0-1,1 0 1,0 0-1,-1 1 1,0 0-1,0 0 1,0 0-1,0 1 1,0-1-1,-6 0 1,7 2-163,-1-1 1,1 0-1,-1 0 0,1 0 1,0-1-1,0 1 1,0-1-1,0 0 1,0 0-1,0-1 1,0 1-1,1-1 0,-1 0 1,1 0-1,0 0 1,0 0-1,-5-6 1,4 1-53,1 1 0,0-1 0,0 0 0,1 0 0,0 0 1,0 0-1,1 0 0,0-1 0,0 1 0,1 0 0,0-1 1,0 1-1,1 0 0,0 0 0,1-1 0,0 1 0,0 0 0,6-12 1,-4 8 2,1 1 1,1-1 0,0 1-1,0 0 1,1 1 0,0-1-1,1 1 1,0 1 0,1 0-1,0 0 1,19-14 0,-24 20-17,1 0 1,-1 1 0,1 0 0,0 0 0,-1 0 0,1 0-1,0 0 1,0 1 0,0 0 0,1 0 0,-1 1-1,0-1 1,0 1 0,0 0 0,0 1 0,1-1 0,-1 1-1,0 0 1,0 0 0,0 1 0,0-1 0,0 1 0,-1 0-1,1 1 1,0-1 0,-1 1 0,0 0 0,1 0-1,-1 0 1,0 1 0,-1-1 0,1 1 0,3 4 0,-1-1 5,-1 0 0,1 0 1,-1 0-1,0 1 1,-1 0-1,0 0 1,0 0-1,-1 0 0,0 1 1,-1 0-1,1-1 1,-1 1-1,-1 0 0,0 0 1,0 0-1,-1 0 1,0 0-1,-2 12 1,0-13 6,0 0 0,-1-1 0,1 0 0,-2 1 0,1-1 0,-1 0 0,0-1 0,0 1 0,-1-1 0,0 0 0,0 0 0,0 0 0,-1 0 0,0-1 0,0 0 0,0-1 0,-1 1 0,1-1 0,-1 0 0,0-1 0,0 0 0,-1 0 0,1 0 0,-1-1 0,1 0 0,-10 1 0,11-3-172,-1 0-1,0 0 1,1-1 0,-1 0 0,1 0 0,0-1-1,-12-4 1,-7-1-3108,14 4-2601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0.940"/>
    </inkml:context>
    <inkml:brush xml:id="br0">
      <inkml:brushProperty name="width" value="0.05" units="cm"/>
      <inkml:brushProperty name="height" value="0.05" units="cm"/>
    </inkml:brush>
  </inkml:definitions>
  <inkml:trace contextRef="#ctx0" brushRef="#br0">11 374 7040,'2'-8'154,"1"-1"0,0 1 1,0-1-1,1 1 0,0 0 0,1 0 1,-1 1-1,2-1 0,-1 1 0,1 0 1,0 1-1,12-12 0,58-66 905,-49 52-533,31-30 1,-41 49-271,0 0 0,21-12 0,10-7 256,-43 31-437,-11 11 47,-12 14 44,-57 75-135,-18 21 44,72-96-41,-45 45 109,59-62-95,-1 0 0,0 0 0,-1-1-1,0 0 1,1-1 0,-17 7 0,25-12-44,0 0-1,-1 1 0,1-1 1,0 0-1,-1 0 0,1 0 1,0 0-1,-1 0 1,1 0-1,0 0 0,-1 0 1,1 0-1,0 1 0,-1-2 1,1 1-1,-1 0 0,1 0 1,0 0-1,-1 0 1,1 0-1,0 0 0,-1 0 1,1 0-1,0 0 0,-1-1 1,1 1-1,0 0 0,0 0 1,-1 0-1,1-1 1,0 1-1,0 0 0,-1 0 1,1-1-1,0 1 0,0 0 1,0-1-1,-1 1 0,1 0 1,0 0-1,0-1 1,0 1-1,0 0 0,0-1 1,0 1-1,0-1 0,-1 1 1,1 0-1,0-1 0,0 1 1,0 0-1,1-1 1,-1 1-1,0 0 0,0-1 1,0 1-1,0 0 0,0-1 1,0 1-1,0 0 0,1-1 1,-1 1-1,0 0 1,0-1-1,0 1 0,1 0 1,-1-1-1,12-24 67,3 2-55,2 1 0,0 0 0,2 1 1,24-20-1,-13 10-91,-12 13-590,1 1 1,1 0-1,0 1 1,30-17-1,-28 21-6267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1.662"/>
    </inkml:context>
    <inkml:brush xml:id="br0">
      <inkml:brushProperty name="width" value="0.05" units="cm"/>
      <inkml:brushProperty name="height" value="0.05" units="cm"/>
    </inkml:brush>
  </inkml:definitions>
  <inkml:trace contextRef="#ctx0" brushRef="#br0">25 548 9472,'-5'-10'-128,"1"0"0,0-1 0,1 0 0,0 0 0,1 0 0,-2-18 0,11-362 0,-4 327 256,13 115 512,-4 13-154,-4 0 0,-2 1 1,-3-1-1,-7 89 1,3-144-393,1-2 33,0 0 0,-1 0-1,0 0 1,0 0 0,-1 0-1,-3 8 1,1-13-64,-1-10-9,-1-10 0,2-15-840,2 1 0,1-50 0,1 45-632,0-7-4406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3.087"/>
    </inkml:context>
    <inkml:brush xml:id="br0">
      <inkml:brushProperty name="width" value="0.05" units="cm"/>
      <inkml:brushProperty name="height" value="0.05" units="cm"/>
    </inkml:brush>
  </inkml:definitions>
  <inkml:trace contextRef="#ctx0" brushRef="#br0">1 541 8320,'0'0'2944,"2"-5"-2347,4-14-221,0 0 0,-1 0 0,-1-1 0,-1 0 0,0 0 0,-2 0 0,-1-35 0,-2 16 56,4-62 1,0 86-371,0 0 1,0 1-1,2-1 1,0 1 0,0 0-1,1 0 1,10-19-1,-11 28-57,0-1-1,0 1 1,1 0-1,-1 1 1,1-1-1,0 1 1,1 0-1,-1 0 1,1 1 0,-1-1-1,1 1 1,0 0-1,0 1 1,0 0-1,1 0 1,-1 0-1,1 0 1,-1 1-1,9 0 1,-6-1-1,-1 2 0,1-1 0,-1 2-1,1-1 1,0 1 0,-1 0 0,1 1 0,-1-1 0,0 2 0,1-1 0,-1 1 0,0 1 0,-1-1 0,11 7-1,-9-2 18,0 0 0,0 1 0,-1 0 0,0 0 0,-1 1 0,0 0 0,-1 0 0,0 1 0,0-1 0,-1 2 0,0-1 0,-1 0 0,4 20 0,-2-3 44,-1 0 0,-1 1 0,-1-1 0,-3 49 0,-9 86 20,9-163-97,0 0 0,0 0 0,0 0 0,0 0 0,1 0 0,-1 0 0,0 0 0,0 0 0,0 0 0,0 0 0,0 0 0,0-1 0,0 1 0,0 0 0,0 0 0,1 0 0,-1 0 0,0 0 0,0 0 0,0 0 0,0 0 0,0 0 0,0 0 0,0 0 0,0 0 0,0 0 0,1 0 0,-1 0 0,0 0 0,0 0 0,0 1 0,0-1 0,0 0 0,0 0 0,0 0 0,0 0 0,0 0 0,1 0 0,-1 0 0,0 0 0,0 0 0,0 0 0,0 0 0,0 0 0,0 0 0,0 1-1,0-1 1,0 0 0,0 0 0,0 0 0,0 0 0,0 0 0,0 0 0,0 0 0,0 0 0,0 0 0,0 1 0,0-1 0,0 0 0,0 0 0,0 0 0,0 0 0,0 0 0,0 0 0,0 0 0,0 0 0,0 1 0,0-1 0,0 0 0,7-8-1642,-4 5-117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3.891"/>
    </inkml:context>
    <inkml:brush xml:id="br0">
      <inkml:brushProperty name="width" value="0.05" units="cm"/>
      <inkml:brushProperty name="height" value="0.05" units="cm"/>
    </inkml:brush>
  </inkml:definitions>
  <inkml:trace contextRef="#ctx0" brushRef="#br0">165 323 9344,'4'7'54,"-3"-6"-31,0 0 1,0 0 0,0 1-1,0-1 1,0 1-1,0-1 1,-1 0-1,1 1 1,-1-1-1,1 1 1,-1 0 0,1-1-1,-1 3 1,-22-24 488,6 4-290,-7-6 253,0-2 0,-31-43 0,49 59-424,0 0 0,0 0 0,1 0 0,0 0 0,1-1 0,0 1-1,0-1 1,0 0 0,2 0 0,-1 0 0,1 0 0,0 0 0,1-1-1,1-11 1,-1 19-36,0-1 1,1 1-1,-1-1 0,1 1 0,0-1 0,0 1 0,0 0 0,0-1 0,0 1 0,0 0 1,0 0-1,1 0 0,0 0 0,-1 0 0,1 0 0,0 1 0,0-1 0,2-2 0,0 2 2,0 0 0,0 0-1,1 0 1,-1 0-1,1 0 1,-1 1-1,1 0 1,-1 0-1,7 0 1,6 0 50,0 1 1,1 0-1,-1 1 0,23 6 1,-23-4-7,-1 0 1,0 2 0,0 0-1,0 1 1,-1 1 0,18 9 0,-28-13-45,-1-1 1,0 0 0,0 1 0,0 0 0,-1 0 0,1 0 0,-1 0 0,1 1 0,-1 0 0,0-1 0,-1 1 0,1 0 0,-1 0 0,1 1 0,-1-1 0,0 0 0,-1 1 0,1-1 0,-1 1 0,0-1 0,0 1 0,0 0 0,-1 0 0,0-1 0,0 1 0,0 8 0,-1-10-13,0 0 0,-1 0 0,1 0 0,0 0 0,-1 0 0,0-1 1,0 1-1,1-1 0,-1 1 0,-1-1 0,1 0 0,0 1 0,-1-1 0,1-1 0,-1 1 0,1 0 0,-1 0 0,0-1 1,0 0-1,0 1 0,1-1 0,-6 1 0,-9 3-67,0-1 1,-30 5-1,40-8 23,-68 5-3075,62-6-4310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4.960"/>
    </inkml:context>
    <inkml:brush xml:id="br0">
      <inkml:brushProperty name="width" value="0.05" units="cm"/>
      <inkml:brushProperty name="height" value="0.05" units="cm"/>
    </inkml:brush>
  </inkml:definitions>
  <inkml:trace contextRef="#ctx0" brushRef="#br0">0 249 7424,'11'-5'437,"-14"14"544,-2-3 49,9-19-449,13-21 118,2 1-1,23-33 1,-13 23-299,-24 35-303,1 1 0,-1-1 0,2 1 1,-1 1-1,1-1 0,0 1 0,0 0 0,16-9 1,-20 16 123,-5 6-147,-5 7-7,-32 30 203,28-34-665,1 0 0,1 1-1,0 1 1,-13 21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5.609"/>
    </inkml:context>
    <inkml:brush xml:id="br0">
      <inkml:brushProperty name="width" value="0.05" units="cm"/>
      <inkml:brushProperty name="height" value="0.05" units="cm"/>
    </inkml:brush>
  </inkml:definitions>
  <inkml:trace contextRef="#ctx0" brushRef="#br0">54 402 11648,'1'-5'128,"4"-21"2,-1-1 0,-2 1-1,0-1 1,-2 0 0,-1 1 0,-1-1 0,-1 1 0,-2-1 0,0 1 0,-15-39 0,11 11 107,7 42-59,4 37 26,2 26-81,-3 1 1,-2 0 0,-2 0-1,-13 64 1,11-99-124,2-31-209,4-28-584,1 6-1319,1-2-5376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6.691"/>
    </inkml:context>
    <inkml:brush xml:id="br0">
      <inkml:brushProperty name="width" value="0.05" units="cm"/>
      <inkml:brushProperty name="height" value="0.05" units="cm"/>
    </inkml:brush>
  </inkml:definitions>
  <inkml:trace contextRef="#ctx0" brushRef="#br0">1 642 8832,'6'-26'21,"-6"26"-9,0 0 1,0 0-1,0 1 0,0-1 0,0 0 1,0 0-1,0 0 0,0 0 0,0 1 0,1-1 1,-1 0-1,0 0 0,0 0 0,0 1 1,0-1-1,0 0 0,0 0 0,0 0 1,0 0-1,0 0 0,1 1 0,-1-1 1,0 0-1,0 0 0,0 0 0,0 0 1,0 0-1,1 0 0,-1 0 0,0 0 0,0 1 1,0-1-1,0 0 0,1 0 0,-1 0 1,0 0-1,0 0 0,0 0 0,0 0 1,1 0-1,-1 0 0,0 0 0,0 0 1,0 0-1,1 0 0,-1 0 0,0 0 1,0-1-1,0 1 0,0 0 0,1 0 1,-1 0-1,0 0 0,0 0 0,0 0 0,0 0 1,0 0-1,1-1 0,-1 1 0,0 0 1,0 0-1,0 0 0,0 0 0,0 0 1,0-1-1,0 1 0,0 0 0,1 0 1,-1-1-1,4 6 1366,-1-17-584,-1-120 1271,3-62-780,-1 159-1200,1 0 0,1 1 1,2 0-1,2 0 0,25-59 1,-35 92-88,1-1 0,-1 1 1,1 0-1,-1 0 1,1 0-1,0 0 1,0 0-1,-1 0 1,1 0-1,0 0 0,0 1 1,0-1-1,0 0 1,0 0-1,0 1 1,0-1-1,1 1 1,-1-1-1,0 1 0,0-1 1,0 1-1,0 0 1,3-1-1,-1 1-6,0 0 1,-1 1-1,1-1 0,0 0 0,0 1 1,0 0-1,-1 0 0,1-1 0,0 2 1,3 0-1,-1 2-9,1-1-1,0 0 1,-1 1 0,0 0 0,0 1 0,0-1 0,0 1-1,6 8 1,-5 1-8,0-1-1,-1 1 1,-1 0-1,0 1 1,-1-1-1,0 1 1,0 21 0,3 10-6,-3-31 31,21 165 0,-22-154 0,-1 0 0,-2 1 0,0-1 0,-10 49 0,-2-34-3350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5.690"/>
    </inkml:context>
    <inkml:brush xml:id="br0">
      <inkml:brushProperty name="width" value="0.05" units="cm"/>
      <inkml:brushProperty name="height" value="0.05" units="cm"/>
    </inkml:brush>
  </inkml:definitions>
  <inkml:trace contextRef="#ctx0" brushRef="#br0">40 1234 7808,'98'-180'384,"-90"164"-179,-16 22 80,-125 175 3833,130-188-3350,4-13-544,2-1 0,1 0 0,6-22 0,0-2-96,-8 36-107,42-270 960,0-233 1195,-41 470-2095,1 1 0,3-1 0,1 1 0,14-41 0,-14 66-81,-4 12 0,-3 11 0,-1-7 0,5 112-213,-4-1 0,-19 148-1,-4-125 172,-6-1-1,-47 131 0,36-123 43,49-196 0,5-67 0,-5 37 0,27-296-1935,-18 164 31,-18 215 1791,7-57-4965,7 24-2211,-15 34 7251,0 1-1,0-1 1,0 1-1,1-1 1,-1 1 0,0 0-1,1-1 1,-1 1-1,0-1 1,1 1 0,-1 0-1,0-1 1,1 1-1,-1 0 1,1 0 0,-1-1-1,0 1 1,1 0-1,-1 0 1,1 0 0,-1-1-1,1 1 1,-1 0-1,1 0 1,10 9 38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7.509"/>
    </inkml:context>
    <inkml:brush xml:id="br0">
      <inkml:brushProperty name="width" value="0.05" units="cm"/>
      <inkml:brushProperty name="height" value="0.05" units="cm"/>
    </inkml:brush>
  </inkml:definitions>
  <inkml:trace contextRef="#ctx0" brushRef="#br0">153 272 8064,'0'0'661,"-25"-1"939,20-1-1422,0 1-1,-1-1 1,1-1 0,0 1 0,0-1-1,0 0 1,0 0 0,1 0 0,-1-1-1,-6-5 1,-1-3 159,1 0 0,-13-18-1,22 27-315,-1-1 0,1 0 1,0 0-1,0 0 0,0 0 0,1-1 0,-1 1 0,1 0 0,0-1 0,0 1 0,1-1 1,-1 1-1,1-1 0,0 1 0,0-1 0,1 1 0,-1-1 0,1 1 0,0-1 0,0 1 1,1 0-1,-1-1 0,4-5 0,-3 5-1,1 1 1,0-1 0,0 0-1,0 1 1,0 0-1,1 0 1,0 0-1,0 0 1,0 0-1,0 1 1,0 0-1,1 0 1,0 0-1,-1 0 1,1 1-1,0 0 1,0 0-1,0 0 1,6-1 0,0 2 2,0-1 0,0 2 1,0-1-1,1 2 0,-1-1 1,0 2-1,15 3 0,-20-4-10,-1 0 0,0 1 0,1-1 0,-1 1 0,0 1-1,0-1 1,0 1 0,0 0 0,-1 0 0,1 0 0,-1 1 0,0-1-1,0 1 1,0 0 0,0 1 0,4 6 0,-6-7-5,-1-1 1,0 1 0,0 0-1,0 0 1,0 0-1,-1 0 1,1 0 0,-1 0-1,0 0 1,0 0-1,-1 0 1,1 0-1,-1 0 1,0 0 0,0 0-1,0 0 1,-1 0-1,1-1 1,-1 1-1,0-1 1,0 1 0,-3 4-1,0-1 9,0 0-1,0 0 1,-1 0-1,0 0 1,0-1-1,-1 0 1,0 0-1,0-1 1,-10 6 0,-51 21-1761,62-30 1361,-1 0 1,1 0-1,0 0 1,-1-1 0,1 0-1,-1 0 1,0 0-1,1-1 1,-11-1 0,9-1-5698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8.806"/>
    </inkml:context>
    <inkml:brush xml:id="br0">
      <inkml:brushProperty name="width" value="0.05" units="cm"/>
      <inkml:brushProperty name="height" value="0.05" units="cm"/>
    </inkml:brush>
  </inkml:definitions>
  <inkml:trace contextRef="#ctx0" brushRef="#br0">2 513 128,'-2'-22'0,"3"21"188,12-10 3027,0-1 1,15-16-1,-5-9-2357,-10 15-564,0 2-1,1 0 1,1 0-1,25-25 1,-27 36-48,-13 9-242,1 0 0,-1 0 0,0 0 0,0 0-1,0 0 1,0 0 0,1 0 0,-1 0 0,0 0 0,0 0 0,0 0 0,0 0 0,0 0-1,1 1 1,-1-1 0,0 0 0,0 0 0,0 0 0,0 0 0,0 0 0,1 0 0,-1 0 0,0 0-1,0 1 1,0-1 0,0 0 0,0 0 0,0 0 0,0 0 0,0 0 0,0 1 0,0-1 0,0 0-1,1 0 1,-1 0 0,0 0 0,0 0 0,0 1 0,0-1 0,0 0 0,0 0 0,0 0-1,0 1 1,-6 27 176,4-21-159,-3 7-10,0 0 0,-1-1-1,0 0 1,-1 0 0,0-1-1,-1 0 1,0 0 0,-1 0-1,0-1 1,-1-1 0,-1 0-1,1 0 1,-17 10 0,24-17-16,-1-1 0,0 0 1,0 0-1,0 0 0,0 0 1,0-1-1,-5 1 0,8-2 4,1 1 0,-1-1-1,1 0 1,-1 0-1,1 0 1,-1 0 0,1 0-1,-1 0 1,0 0-1,1 0 1,-1-1 0,1 1-1,-1 0 1,1 0-1,-1 0 1,1-1 0,-1 1-1,1 0 1,-1 0 0,1-1-1,0 1 1,-1 0-1,1-1 1,-1 0 0,1 0-1,-1 0 0,1 0 0,0 0 0,0 0 0,-1 0 0,1 0 0,0 0 0,0 0 0,0 0 0,1 0 0,-1 0 0,0 0 1,0 0-1,0 0 0,1 0 0,-1 0 0,1-2 0,6-11-48,0 1 0,0 0 1,1 0-1,15-18 0,10-16-85,85-170 114,-112 210 69,-5 16 72,-7 33 193,2-15-154,-16 130 411,-1 13 12,16-122-198,4-102-22,14-92-338,13-182-26,-21 289-57,-2 35 10,-1 26 7,-2 40-138,3 196-4653,-2-210-1652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0.243"/>
    </inkml:context>
    <inkml:brush xml:id="br0">
      <inkml:brushProperty name="width" value="0.05" units="cm"/>
      <inkml:brushProperty name="height" value="0.05" units="cm"/>
    </inkml:brush>
  </inkml:definitions>
  <inkml:trace contextRef="#ctx0" brushRef="#br0">43 476 11776,'-1'-8'411,"0"-1"1,-1 1-1,0 0 1,-5-13-1,-4-22 860,4 9-1037,2-1 1,1 1 0,2-1-1,1 1 1,2-1 0,9-58-1,-9 90-232,0-1-1,1 1 1,-1-1 0,1 1-1,0-1 1,-1 1 0,2 0-1,-1 0 1,0 0 0,1 0-1,-1 0 1,1 1 0,0-1-1,0 1 1,4-3 0,0 0-3,0 1 0,1 0 1,-1 1-1,1 0 0,0 0 0,8-2 0,-12 5 5,0 0 0,0 0-1,0 0 1,0 0-1,-1 1 1,1-1-1,0 1 1,0 0-1,0 1 1,0-1 0,-1 1-1,1-1 1,-1 1-1,1 0 1,-1 0-1,0 1 1,4 2-1,7 7 19,0 0-1,15 17 0,-15-13-16,-1 1 0,-1-1 0,-1 2-1,0 0 1,-1 0 0,-1 1 0,-1 0-1,-1 1 1,0 0 0,-1 0 0,-2 0-1,0 1 1,-1 0 0,-1-1 0,0 1-1,-2 0 1,-3 24 0,0-27-782,0-11-2691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1.081"/>
    </inkml:context>
    <inkml:brush xml:id="br0">
      <inkml:brushProperty name="width" value="0.05" units="cm"/>
      <inkml:brushProperty name="height" value="0.05" units="cm"/>
    </inkml:brush>
  </inkml:definitions>
  <inkml:trace contextRef="#ctx0" brushRef="#br0">173 282 7680,'10'22'186,"-8"-14"-12,-8-16-1,3 5-39,1 1-1,-1 0 1,0 0-1,0 1 1,0-1 0,1 1-1,-2-1 1,1 1-1,0 0 1,0 0 0,0 0-1,0 0 1,-6 0-1,-25-10 1048,26 7-1055,0-1 1,1-1 0,0 1-1,0-1 1,0-1 0,1 1 0,0-1-1,0 0 1,1-1 0,-7-9-1,10 12-94,-1 1 0,1-1-1,0 0 1,0 1 0,0-1-1,1 0 1,0 0-1,0 0 1,0-1 0,0 1-1,1 0 1,0 0 0,0 0-1,0-1 1,1 1 0,-1 0-1,1 0 1,1 0 0,1-6-1,0 5-24,0 0-1,0 0 1,1 1-1,0 0 1,0 0-1,0 0 1,0 0-1,1 0 1,0 1-1,0 0 1,0 0-1,1 0 1,-1 1-1,1 0 1,0 0-1,-1 0 1,1 1-1,1 0 0,-1 0 1,0 0-1,0 1 1,1 0-1,-1 0 1,1 0-1,-1 1 1,8 1-1,-5-1 11,-1 1 0,0 0 0,1 0 0,-1 1 0,0 0-1,0 1 1,0-1 0,0 2 0,0-1 0,-1 1 0,1 0-1,-1 1 1,0-1 0,0 2 0,-1-1 0,0 1 0,0 0 0,0 0-1,9 13 1,-14-17-13,0 0 0,0-1 0,0 1 1,0 0-1,0 0 0,0 1 0,-1-1 0,1 0 0,-1 0 0,1 0 0,-1 0 0,0 1 0,0-1 0,0 0 0,0 0 0,0 0 0,-1 0 0,1 1 1,-1 2-1,-1-2 8,0 1 1,1-1-1,-1 0 1,0 1-1,-1-1 0,1 0 1,0 0-1,-1-1 1,0 1-1,-4 3 1,-1 0 10,0 0 1,-1-1-1,0 0 0,0 0 1,0-1-1,-1 0 0,-14 3 1,-54 6-2435,57-10-5546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1.839"/>
    </inkml:context>
    <inkml:brush xml:id="br0">
      <inkml:brushProperty name="width" value="0.05" units="cm"/>
      <inkml:brushProperty name="height" value="0.05" units="cm"/>
    </inkml:brush>
  </inkml:definitions>
  <inkml:trace contextRef="#ctx0" brushRef="#br0">1 275 10368,'9'-28'128,"-5"17"96,1 0-1,1 0 1,0 1 0,0 0 0,1 1 0,9-11 0,21-31 257,-19 17-256,-14 23-144,1 1-1,1 0 1,0 0-1,0 1 1,1-1-1,10-10 1,-15 22 100,-4 8-108,-5 10 14,6-18-151,-3 10 150,-2 1 0,0-1 1,-13 20-1,-5-7-2543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2.489"/>
    </inkml:context>
    <inkml:brush xml:id="br0">
      <inkml:brushProperty name="width" value="0.05" units="cm"/>
      <inkml:brushProperty name="height" value="0.05" units="cm"/>
    </inkml:brush>
  </inkml:definitions>
  <inkml:trace contextRef="#ctx0" brushRef="#br0">57 553 11648,'27'-116'512,"-24"98"-431,-1 0 1,-1-1-1,-1 1 0,-1 0 1,0 0-1,-1 0 1,-1 0-1,-1 0 1,-1 0-1,-10-27 1,4 22 9,1-1 0,2 0 1,0 0-1,1-1 1,2 0-1,-4-41 1,16 168-92,1 33 0,-17 26-107,9-154-184,3-15-1957,-2-1-5090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4.470"/>
    </inkml:context>
    <inkml:brush xml:id="br0">
      <inkml:brushProperty name="width" value="0.05" units="cm"/>
      <inkml:brushProperty name="height" value="0.05" units="cm"/>
    </inkml:brush>
  </inkml:definitions>
  <inkml:trace contextRef="#ctx0" brushRef="#br0">70 593 8064,'0'0'2432,"-3"-6"-2070,-15-51 218,3-1 0,-10-68 0,21 99-504,1-1-1,2 0 1,0 1 0,2-1 0,1 0 0,2 1 0,7-32 0,-9 53-68,0 0 1,0 1-1,0-1 0,1 1 1,0-1-1,0 1 0,1 0 1,-1 0-1,1 0 0,0 1 1,0-1-1,1 1 0,-1 0 1,1 0-1,8-4 0,-10 6-4,0 1-1,0-1 0,0 1 1,0 0-1,0 0 1,0 0-1,1 0 0,-1 1 1,0-1-1,1 1 0,-1 0 1,0 0-1,1 0 1,-1 1-1,0-1 0,1 1 1,-1-1-1,0 1 0,0 0 1,0 1-1,0-1 1,0 0-1,0 1 0,0 0 1,0-1-1,0 1 0,-1 0 1,1 1-1,3 2 1,6 8-4,-1 1 0,0 0 0,-1 1 0,-1 0 0,0 1 0,-1-1 0,0 2 0,-2-1 0,0 1 0,0 0 0,-2 0 0,5 34 0,-4-10 0,-3 0 0,0 0 0,-3 0 0,-9 62 0,8-92-564,0 0 1,0 0 0,-1-1 0,-6 17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5.305"/>
    </inkml:context>
    <inkml:brush xml:id="br0">
      <inkml:brushProperty name="width" value="0.05" units="cm"/>
      <inkml:brushProperty name="height" value="0.05" units="cm"/>
    </inkml:brush>
  </inkml:definitions>
  <inkml:trace contextRef="#ctx0" brushRef="#br0">268 224 12928,'21'23'-11,"-21"-23"11,1 0 1,-1 0 0,0 1-1,0-1 1,0 0-1,0 0 1,0 1-1,0-1 1,0 0-1,0 0 1,0 1-1,0-1 1,0 0-1,0 0 1,0 1 0,0-1-1,0 0 1,0 0-1,0 1 1,0-1-1,0 0 1,0 0-1,-1 1 1,1-1-1,0 0 1,0 0 0,0 0-1,0 1 1,0-1-1,-1 0 1,1 0-1,0 0 1,0 1-1,0-1 1,-1 0-1,-19 3 120,1-4-9,0-1 0,0 0 1,0-2-1,1 0 1,-1-1-1,1-1 0,-21-9 1,31 11-83,1 0 0,-1-1 0,1 1 0,0-2 1,0 1-1,1-1 0,0 0 0,-7-7 1,10 9-11,0-1 1,0 1 0,0-1-1,1 0 1,-1 0 0,1 0-1,0 0 1,0-1 0,1 1-1,0 0 1,0-1 0,0 1-1,0-10 1,2 11-15,-1 1-1,1 0 1,0-1 0,0 1 0,0 0-1,0 0 1,0 0 0,1 0 0,-1 0 0,1 0-1,0 0 1,0 0 0,0 1 0,0-1-1,0 1 1,1-1 0,-1 1 0,1 0-1,0 0 1,-1 0 0,1 0 0,0 1-1,0-1 1,0 1 0,0 0 0,0 0-1,6-2 1,4-1 12,1 1 0,-1 0 0,1 1 0,0 0 0,19 1 0,-20 1-11,0 0 1,0 1-1,0 1 1,0 0-1,0 1 1,0 0-1,-1 1 1,21 9-1,-27-10-1,0 1 0,0-1 0,0 1 0,0 1 0,-1-1 0,0 1 0,0 0 1,0 0-1,0 1 0,-1-1 0,0 1 0,0 0 0,-1 0 0,0 0 0,0 1 0,0-1 0,3 11 0,-4-11 24,-1 1 1,1-1-1,-1 0 1,0 0-1,-1 1 1,1-1-1,-1 1 0,-1-1 1,1 0-1,-1 1 1,0-1-1,-3 9 1,3-12-30,-1 0 0,1 0 0,-1 0 0,0 0 0,0 0 0,0-1 0,0 1 0,-1-1 0,1 1 0,-1-1 0,0 0 0,1 0 0,-1 0 0,0 0 0,0 0 0,0-1 0,0 1 1,-1-1-1,1 0 0,0 0 0,-1 0 0,1 0 0,0-1 0,-5 1 0,-17 1-1415,1-1 0,-40-4 0,39 2-5881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6.155"/>
    </inkml:context>
    <inkml:brush xml:id="br0">
      <inkml:brushProperty name="width" value="0.05" units="cm"/>
      <inkml:brushProperty name="height" value="0.05" units="cm"/>
    </inkml:brush>
  </inkml:definitions>
  <inkml:trace contextRef="#ctx0" brushRef="#br0">1 242 10112,'25'-33'94,"23"-41"1,4-5 484,-47 72-467,0 1 0,0-1 0,1 1 0,-1 0 0,2 0 0,-1 0 0,10-6 0,-23 35 165,6-21-314,-4 7-280,-1 1 1,1-1-1,-1 0 0,-14 16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6.744"/>
    </inkml:context>
    <inkml:brush xml:id="br0">
      <inkml:brushProperty name="width" value="0.05" units="cm"/>
      <inkml:brushProperty name="height" value="0.05" units="cm"/>
    </inkml:brush>
  </inkml:definitions>
  <inkml:trace contextRef="#ctx0" brushRef="#br0">45 549 11904,'-18'-44'128,"18"43"-125,0 1 1,0 0 0,-1-1 0,1 1-1,0 0 1,0 0 0,0-1 0,-1 1-1,1 0 1,0 0 0,0-1-1,0 1 1,-1 0 0,1 0 0,0 0-1,0-1 1,-1 1 0,1 0 0,0 0-1,-1 0 1,1 0 0,0 0 0,-1 0-1,1 0 1,0-1 0,0 1 0,-1 0-1,1 0 1,0 0 0,-1 0-1,1 0 1,0 1 0,-1-1 0,1 0-1,0 0 1,-1 0 0,1 0 0,0 0-1,-1 0 1,1 0 0,0 1 0,0-1-1,-1 0 1,1 0 0,-6 2 87,0-12 12,5 0-88,0 0-1,1 0 1,0 0-1,0 0 1,1 1-1,1-1 1,3-13-1,1-14 41,34-200 201,-38 225-215,0 0 0,-1 0 0,-1-18 1,0 18 34,0 0 0,1 0 0,2-12 0,3 65 330,-5-13-486,-7 135 984,4-144-1333,-1-1 1,-1 1-1,0 0 0,-1-1 1,-1 0-1,-14 27 1,16-36-7252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6.526"/>
    </inkml:context>
    <inkml:brush xml:id="br0">
      <inkml:brushProperty name="width" value="0.05" units="cm"/>
      <inkml:brushProperty name="height" value="0.05" units="cm"/>
    </inkml:brush>
  </inkml:definitions>
  <inkml:trace contextRef="#ctx0" brushRef="#br0">1 1425 14080,'15'-18'27,"-1"2"-28,21-33-1,-31 42 142,0 0-1,-1-1 1,1 1-1,-2-1 1,1 0-1,-1 1 1,0-1-1,1-13 1,4-237 1393,-1 2-1253,35-307 317,-39 534-592,6-48 23,-7 70-46,1 0 0,-1 0 0,1 0 0,1 0 1,0 0-1,0 1 0,0-1 0,4-6 0,-6 13 15,-1-1 0,0 0 0,0 1 0,1-1 0,-1 1 0,0 0 0,0-1 0,1 1 0,-1-1 0,1 1 0,-1-1 0,0 1 0,1 0 0,-1-1 0,1 1 0,-1 0 0,1-1 0,-1 1 0,1 0 0,-1 0 0,1 0 0,-1-1 0,1 1 0,-1 0 0,1 0 0,-1 0 0,1 0 0,0 0 0,-1 0 0,1 0 0,5 16-33,-6 34-25,-1-46 38,-27 275-127,-13 31 20,2-23-17,58-452-599,4 28-2105,21-68-6050,-6 29 4525,-25 113 4376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7.956"/>
    </inkml:context>
    <inkml:brush xml:id="br0">
      <inkml:brushProperty name="width" value="0.05" units="cm"/>
      <inkml:brushProperty name="height" value="0.05" units="cm"/>
    </inkml:brush>
  </inkml:definitions>
  <inkml:trace contextRef="#ctx0" brushRef="#br0">57 472 7680,'13'-14'1850,"-26"24"289,12-10-2058,1 1-1,0-1 1,-1 0-1,1 1 1,-1-1 0,1 0-1,-1 0 1,1 1 0,-1-1-1,1 0 1,-1 0-1,1 0 1,-1 0 0,1 0-1,-1 0 1,1 1 0,-1-1-1,0 0 1,1-1-1,-1 1 1,1 0 0,-1 0-1,1 0 1,-1 0 0,1 0-1,-1 0 1,1-1-1,-1 1 1,1 0 0,-1 0-1,0-1 1,-9-18 859,2-31-675,7 45-82,-7-63 347,3 41-405,1-1 1,2 0-1,0 1 0,2-1 1,1 0-1,6-33 1,-6 57-122,-1-1 1,1 1 0,0 0-1,0 0 1,1 0 0,-1 0-1,1 0 1,0 0 0,0 1-1,0-1 1,0 1-1,1-1 1,-1 1 0,1 0-1,0 0 1,0 0 0,0 0-1,1 0 1,-1 1 0,0-1-1,1 1 1,6-3-1,8-3-4,-16 7 0,0 0 0,-1 0 0,1 0 0,0 0 0,0 0 0,0 0 0,0 0 0,0 1 0,0-1 0,0 1 0,0-1 0,0 1 0,0 0 0,0 0 0,0 0 0,0 0 0,0 0 0,0 0 0,0 1 0,0-1 0,0 1 0,0-1 0,0 1 0,0 0 0,0 0 0,0 0 0,0 0 0,-1 0 0,1 0 0,0 0 0,2 3 0,2 3 0,0 1 0,0 0 0,-1 1 0,0-1 0,0 1 0,-1 0 0,0 0 0,-1 1 0,0-1 0,0 1 0,-1-1 0,2 16 0,-1 9 0,-1 1 0,-3 41 0,-1-22-693,-17 88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8.712"/>
    </inkml:context>
    <inkml:brush xml:id="br0">
      <inkml:brushProperty name="width" value="0.05" units="cm"/>
      <inkml:brushProperty name="height" value="0.05" units="cm"/>
    </inkml:brush>
  </inkml:definitions>
  <inkml:trace contextRef="#ctx0" brushRef="#br0">166 265 8320,'15'19'21,"-15"-18"-20,0-1 1,0 0-1,0 0 1,0 0-1,0 0 0,0 0 1,0 0-1,0 0 0,0 1 1,0-1-1,0 0 1,0 0-1,0 0 0,0 0 1,0 0-1,0 0 0,0 0 1,0 0-1,0 1 1,0-1-1,0 0 0,0 0 1,0 0-1,0 0 0,0 0 1,0 0-1,0 0 1,-1 0-1,1 0 0,0 1 1,0-1-1,0 0 0,0 0 1,0 0-1,0 0 1,0 0-1,0 0 0,0 0 1,-1 0-1,1 0 0,0 0 1,0 0-1,0 0 1,0 0-1,0 0 0,0 0 1,0 0-1,-1 0 0,1 0 1,0 0-1,0 0 1,0 0-1,0 0 0,0 0 1,0 0-1,0 0 0,0 0 1,-1 0-1,1 0 1,0 0-1,0 0 0,0 0 1,0-1-1,-16-1 82,-16-8 258,22 6-135,0 0 1,1-1-1,-1 0 0,1 0 0,0-1 1,1-1-1,-1 1 0,1-1 0,-13-15 0,18 18-147,0 0 0,0-1 0,1 1-1,-1-1 1,1 1 0,0-1 0,0 0-1,1 0 1,-1 0 0,1 0 0,0 0-1,1-1 1,-1 1 0,1 0-1,0 0 1,0-1 0,1 1 0,-1 0-1,1 0 1,1 0 0,-1 0 0,3-6-1,-2 5-51,0 1 0,1 0 0,0 0-1,0 0 1,0 1 0,1-1-1,-1 1 1,1-1 0,0 1 0,0 1-1,1-1 1,-1 0 0,1 1 0,-1 0-1,1 0 1,0 0 0,1 1 0,-1 0-1,0 0 1,1 0 0,-1 1 0,1-1-1,-1 1 1,1 1 0,0-1-1,-1 1 1,1 0 0,0 0 0,-1 0-1,1 1 1,0 0 0,-1 0 0,1 1-1,-1-1 1,0 1 0,1 0 0,-1 1-1,0-1 1,0 1 0,0 0 0,-1 1-1,1-1 1,-1 1 0,1-1-1,-1 1 1,-1 1 0,1-1 0,0 0-1,-1 1 1,0 0 0,0 0 0,0 0-1,-1 0 1,0 0 0,0 1 0,2 8-1,-2-6 25,-1 0-1,0 1 1,0-1-1,-1 0 1,0 1 0,-2 11-1,1-18-24,1 0 0,0 1 0,-1-1 0,0 0 1,1 1-1,-1-1 0,0 0 0,0 0 0,0 0 0,0 0 0,-1 0 0,1 0 0,-1 0 0,1 0 0,-1-1 0,1 1 0,-1 0 1,0-1-1,0 0 0,0 1 0,0-1 0,0 0 0,0 0 0,0 0 0,0 0 0,-1 0 0,-3 0 0,-3 1-341,-1-1 0,0-1 0,1 0-1,-1 0 1,0-1 0,-17-3 0,5-1-6769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0.239"/>
    </inkml:context>
    <inkml:brush xml:id="br0">
      <inkml:brushProperty name="width" value="0.05" units="cm"/>
      <inkml:brushProperty name="height" value="0.05" units="cm"/>
    </inkml:brush>
  </inkml:definitions>
  <inkml:trace contextRef="#ctx0" brushRef="#br0">68 287 10112,'13'-29'0,"-18"31"73,-1 0 0,1 0 0,0 1 0,0 0 0,0 0 1,-7 5-1,10-11 1086,-8 5-243,-5 2 337,15-4-1216,-1 0 0,1 0 0,0 0 0,-1 0 0,1 0 1,-1 0-1,1 0 0,0 0 0,-1 0 0,1 0 1,0 0-1,-1 0 0,1 0 0,-1-1 0,1 1 0,0 0 1,-1 0-1,1 0 0,0-1 0,0 1 0,-1 0 1,1 0-1,0-1 0,-1 1 0,1 0 0,0 0 0,0-1 1,-1 1-1,1 0 0,0-1 0,0 0 0,4-12 518,18-16-241,-19 25-175,21-26 213,-11 12-226,1 0 0,1 1-1,0 1 1,27-23 0,-31 32-57,-1 0 1,1 0-1,18-7 0,-29 14-69,0 0 0,0 0 0,0 0 0,-1 0 0,1 0 0,0 0 0,0 0 0,0 0 0,0 0 0,0 1 0,0-1 0,0 0 0,0 0 0,0 0 0,0 0 0,0 0 0,0 0 0,0 0 0,0 0 0,0 1 0,0-1 0,0 0 0,0 0 0,0 0 0,0 0 0,0 0 0,0 0 0,0 1 0,0-1 0,0 0 0,0 0 0,0 0 0,0 0 0,0 0 0,0 0 0,0 0 0,0 0 0,0 1 0,0-1 0,0 0 0,0 0 0,0 0 0,0 0 0,0 0 0,1 0 0,-1 0 0,0 0 0,0 0 0,0 0 0,0 0 0,0 1 0,0-1 0,0 0 0,0 0 0,1 0 0,-1 0 0,0 0 0,0 0 0,0 0 0,0 0 0,-6 9 0,-119 102 235,112-99-221,4-3-16,0-1 0,1 1-1,0 1 1,0-1 0,-10 18-1,60-79-1767,-22 28 892,0 1 1,2 1 0,1 0 0,1 2 0,36-25 0,-25 19-772,10-8-4111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1.239"/>
    </inkml:context>
    <inkml:brush xml:id="br0">
      <inkml:brushProperty name="width" value="0.05" units="cm"/>
      <inkml:brushProperty name="height" value="0.05" units="cm"/>
    </inkml:brush>
  </inkml:definitions>
  <inkml:trace contextRef="#ctx0" brushRef="#br0">45 351 10752,'3'-2'1,"-1"1"-2,-1 0-1,1 1 1,-1-1-1,0 0 1,1 0-1,-1 0 1,0 0-1,1 0 1,-1 0-1,0-1 0,0 1 1,0 0-1,0 0 1,1-3-1,-2 3-1,0 1 0,0-1 0,0 1 0,0 0 0,0-1 0,-1 1 0,1 0 0,0 0-1,0-1 1,0 1 0,-1 0 0,1-1 0,0 1 0,0 0 0,-1 0 0,1-1 0,0 1-1,-1 0 1,1 0 0,0 0 0,-1 0 0,1-1 0,0 1 0,-1 0 0,1 0 0,0 0 0,-1 0-1,1 0 1,0 0 0,-1 0 0,1 0 0,0 0 0,-1 0 0,1 0 0,0 0 0,-1 0 0,1 0-1,-1 0 1,1 0 0,0 1 0,-1-1 0,1 0 0,0 0 0,0 0 0,-1 1 0,1-1-1,-1 0 1,1 1 25,0-1-1,-1 0 0,1 0 1,0 1-1,-1-1 0,1 0 1,-1 0-1,1 0 0,0 1 1,-1-1-1,1 0 0,0 0 1,-1 0-1,1 0 0,-1 0 1,1 0-1,-1 0 0,1 0 1,0 0-1,-1 0 0,1 0 1,-1 0-1,1 0 0,0 0 1,-1-1-1,1 1 0,-1 0 1,1 0-1,0 0 0,-1-1 0,1 1 1,0 0-1,-1 0 0,1-1 1,0 1-1,0 0 0,-1 0 1,1-1-1,0 1 0,0 0 1,-1-1-1,1 1 0,0-1 1,0 1-1,0 0 0,0-1 1,-1 1-1,1-1 0,0 1 1,0 0-1,0-1 0,0 1 1,0-1-1,0 0 0,-15-141 1814,1-33 1727,13 306-3133,-2 57-68,1-160-228,2-28-62,0-15-41,-1-60-64,0 28-26,1 0-1,2 1 0,10-54 0,-6 127-468,-2 24 77,-6 46-4817,2-77-2411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2.697"/>
    </inkml:context>
    <inkml:brush xml:id="br0">
      <inkml:brushProperty name="width" value="0.05" units="cm"/>
      <inkml:brushProperty name="height" value="0.05" units="cm"/>
    </inkml:brush>
  </inkml:definitions>
  <inkml:trace contextRef="#ctx0" brushRef="#br0">0 469 7808,'3'-4'0,"-2"3"0,0 0 0,-1 0 0,1 0 0,0 0 0,-1 0 0,1 0 0,0 0 0,0 0 0,0 0 0,0 1 0,0-1 0,0 0 0,0 1 0,0-1 0,0 0 0,2 0 0,-2 1 20,-1 1 1,0-1 0,0 0-1,1 0 1,-1 0-1,0 0 1,1 0 0,-1 1-1,0-1 1,0 0-1,0 0 1,1 0 0,-1 1-1,0-1 1,0 0 0,0 0-1,1 1 1,-1-1-1,0 0 1,0 0 0,0 1-1,0-1 1,0 0-1,0 1 1,0-1 0,0 0-1,0 1 1,0-1 0,0 0-1,0 0 1,0 1-1,0-1 1,0 0 0,0 1-1,0-1 1,0 1-1,0-2-4,0 1-1,0 0 0,0 0 0,0 0 1,0 0-1,0-1 0,0 1 0,0 0 0,0 0 1,0 0-1,0 0 0,0 0 0,0-1 1,0 1-1,-1 0 0,1 0 0,0 0 0,0 0 1,0 0-1,0 0 0,0-1 0,0 1 1,0 0-1,-1 0 0,1 0 0,0 0 1,0 0-1,0 0 0,0 0 0,0 0 0,-1 0 1,1 0-1,0 0 0,0-1 0,0 1 1,0 0-1,0 0 0,-1 0 0,1 0 0,0 0 1,0 0-1,0 1 0,0-1 0,-1 0 1,1 0-1,0 0 0,0 0 0,0 0 1,0 0-1,0 0 0,-1 0 0,1 0 0,0 0 1,0 0-1,0 0 0,0 1 0,0-1 1,0 0-1,-1 0 0,1 0 0,0 0 0,0 0 1,0 0-1,0 1 0,0-1 0,0 0 1,0 0-1,0 0 0,-4-11 355,1 0 1,0 0-1,1 0 0,0 0 0,1-1 1,1 1-1,0-22 0,0 21-68,3-28 224,1-1 0,17-71 1,-16 92-421,1 1 1,0 0 0,2 1-1,11-22 1,-19 38-99,1 1 0,-1 0 0,1-1 0,-1 1 1,1 0-1,0-1 0,0 1 0,0 0 0,0 0 0,0-1 0,0 1 0,0 0 1,0 0-1,0 0 0,0 1 0,1-1 0,-1 0 0,0 0 0,0 1 1,1-1-1,-1 0 0,1 1 0,-1 0 0,1-1 0,-1 1 0,1 0 0,-1 0 1,1-1-1,-1 1 0,1 0 0,-1 1 0,0-1 0,1 0 0,-1 0 1,1 1-1,-1-1 0,1 1 0,-1-1 0,2 2 0,1 0 13,-1 0 0,0 1 0,0-1 0,0 1 0,0 0 0,0 0 0,0 0 0,-1 1 0,0-1 0,1 0 0,-1 1 0,-1 0 0,3 4 0,7 31 81,-1 0 1,-3 0 0,-1 1 0,1 52 0,-5-70-84,0 3 75,-1 1-1,-3 28 1,-6-10-4151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3.517"/>
    </inkml:context>
    <inkml:brush xml:id="br0">
      <inkml:brushProperty name="width" value="0.05" units="cm"/>
      <inkml:brushProperty name="height" value="0.05" units="cm"/>
    </inkml:brush>
  </inkml:definitions>
  <inkml:trace contextRef="#ctx0" brushRef="#br0">222 248 12160,'0'0'1536,"-3"0"-1174,-15-1-126,1 0 0,0-1 0,0-1-1,-23-7 1,32 8-138,0-1-1,0 0 0,0 0 0,1 0 1,0-1-1,-1 0 0,2-1 1,-1 0-1,0 0 0,1 0 1,-11-12-1,15 14-68,1 0 0,-1 0 0,1 0 0,-1 0 0,1-1 0,0 1 1,1 0-1,-1-1 0,0 1 0,1-1 0,0 1 0,0-1 0,0 1 0,0-1 0,0 1 0,1-1 1,0 1-1,-1-1 0,1 1 0,0 0 0,1 0 0,-1-1 0,1 1 0,-1 0 0,1 0 0,0 0 1,3-2-1,-1-2 1,1 0 1,0 1 0,1 0-1,-1 0 1,1 1 0,0 0-1,1 0 1,-1 0-1,1 0 1,12-5 0,-12 8-6,-1 0 0,1 0 0,0 0 0,0 1 0,-1 0 0,1 0 0,0 1 0,0 0-1,0 0 1,0 1 0,0 0 0,0 0 0,8 3 0,-10-3-16,0 1 0,0 0 0,0 0 0,-1 1 0,1-1 0,0 1 0,-1 0 1,0 0-1,1 1 0,-1-1 0,-1 1 0,1 0 0,0 0 0,-1 0 0,0 0 0,0 1 0,4 7 0,-6-9 5,0 0 0,0 1 0,0-1 0,0 1 0,-1-1 0,1 1 0,-1 0 0,0-1 0,0 1 0,-1-1 0,1 1 0,0 0 0,-1-1 0,0 1 0,0-1 0,0 0 0,-1 1 0,1-1 0,-1 0 0,1 0 0,-1 0 0,-4 5 0,2-3-30,0 0 0,0 0 0,0-1 0,-1 1-1,1-1 1,-1 0 0,0-1 0,-1 1-1,1-1 1,0 0 0,-12 4 0,-69 21-5979,66-21-2111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4.349"/>
    </inkml:context>
    <inkml:brush xml:id="br0">
      <inkml:brushProperty name="width" value="0.05" units="cm"/>
      <inkml:brushProperty name="height" value="0.05" units="cm"/>
    </inkml:brush>
  </inkml:definitions>
  <inkml:trace contextRef="#ctx0" brushRef="#br0">1 299 10496,'18'-36'361,"3"1"0,1 1 1,27-33-1,-38 53-213,1 1-1,1 0 1,0 1 0,0 1 0,1 0-1,1 0 1,0 2 0,0 0 0,24-10-1,-38 18-136,0 1-1,0-1 0,0 1 1,0-1-1,1 1 0,-1-1 0,0 1 1,0 0-1,1-1 0,-1 1 1,0 0-1,0 0 0,1 0 1,-1 0-1,0 0 0,1 1 1,-1-1-1,0 0 0,2 1 0,-3-1 0,0 1 0,1 0-1,-1-1 1,0 1-1,1-1 1,-1 1 0,0 0-1,0-1 1,0 1-1,0 0 1,0-1 0,0 1-1,0 0 1,0-1-1,0 1 1,0 0 0,0-1-1,0 1 1,0 0-1,0-1 1,0 1-1,-1-1 1,1 1 0,0 0-1,-1 0 1,-4 9 70,0 0-1,-14 19 1,16-25-113,-53 61-3039,48-55-4352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4.922"/>
    </inkml:context>
    <inkml:brush xml:id="br0">
      <inkml:brushProperty name="width" value="0.05" units="cm"/>
      <inkml:brushProperty name="height" value="0.05" units="cm"/>
    </inkml:brush>
  </inkml:definitions>
  <inkml:trace contextRef="#ctx0" brushRef="#br0">47 22 10112,'-37'83'0,"36"-80"26,1 1 0,0-1 0,0 1 0,0 0 0,1-1 0,-1 1 0,1-1 0,0 1 0,0-1 0,1 4 0,2 8 72,1 14 144,0-6 80,0 0 1,-2 0-1,-1 1 0,-1-1 0,-4 40 1,2-61 417,-3-6-281,-4-18-129,-5-30-217,7-8 26,4-101 0,1 133-139,0-10 0,1 38-2,0-1 1,0 1 0,0 0 0,0 0 0,0-1 0,0 1 0,0 0 0,0 0 0,0 0 0,0-1 0,0 1 0,0 0 0,0 0 0,0-1-1,0 1 1,0 0 0,1 0 0,-1 0 0,0-1 0,0 1 0,0 0 0,0 0 0,0 0 0,1 0 0,-1-1 0,0 1 0,0 0 0,0 0-1,0 0 1,1 0 0,-1 0 0,0 0 0,0 0 0,0-1 0,1 1 0,-1 0 0,0 0 0,0 0 0,1 0 0,-1 0 0,8 8-115,2 16-236,14 49-3168,-17-48-3456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7.367"/>
    </inkml:context>
    <inkml:brush xml:id="br0">
      <inkml:brushProperty name="width" value="0.05" units="cm"/>
      <inkml:brushProperty name="height" value="0.05" units="cm"/>
    </inkml:brush>
  </inkml:definitions>
  <inkml:trace contextRef="#ctx0" brushRef="#br0">1 543 7680,'0'0'4885,"1"-4"-4309,9-29-30,-1 0 0,-2-1 0,-2 1 0,2-44 1,-4 37-360,1-1 0,10-40 1,-11 68-144,0 0 0,2 0 0,0 0 0,0 0 0,1 1 0,0 0 0,1 0 0,1 0 0,17-19 0,-24 29-40,1 0 1,0 0-1,0 0 0,0 1 0,0-1 0,1 0 0,-1 1 1,0 0-1,1-1 0,-1 1 0,1 0 0,-1 0 0,1 1 1,-1-1-1,1 0 0,0 1 0,-1 0 0,1-1 1,0 1-1,-1 0 0,1 1 0,0-1 0,-1 0 0,1 1 1,0-1-1,-1 1 0,1 0 0,-1 0 0,1 0 1,-1 0-1,1 0 0,-1 1 0,0-1 0,0 1 0,1-1 1,2 4-1,1 1 6,0-1 0,-1 1 0,0 0 1,0 1-1,0-1 0,0 1 0,-1 0 1,-1 0-1,1 1 0,-1-1 0,3 12 0,1 13 37,-1 1-1,-3 0 0,0 0 0,-2 0 1,-6 58-1,5-47 30,1-35-83,0-1-1,-1 0 1,0 1-1,-1-1 1,0 1-1,0-1 1,0 0-1,-1 1 1,-1-1-1,1 0 0,-1 0 1,-5 8-1,8-16-40,0-1 0,0 1 0,0 0 0,0 0-1,0 0 1,0 0 0,0 0 0,0 0 0,0 0-1,0-1 1,0 1 0,0 0 0,0 0 0,0 0-1,0 0 1,0 0 0,0 0 0,0 0-1,0-1 1,0 1 0,0 0 0,-1 0 0,1 0-1,0 0 1,0 0 0,0 0 0,0 0 0,0 0-1,0 0 1,0 0 0,0 0 0,0-1 0,-1 1-1,1 0 1,0 0 0,0 0 0,0 0 0,0 0-1,0 0 1,0 0 0,-1 0 0,1 0-1,0 0 1,0 0 0,0 0 0,0 0 0,0 0-1,0 0 1,0 0 0,-1 1 0,1-1 0,0 0-1,0 0 1,0 0 0,0 0 0,0 0 0,0 0-1,0 0 1,0 0 0,-1 0 0,1 0 0,0 1-1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8.232"/>
    </inkml:context>
    <inkml:brush xml:id="br0">
      <inkml:brushProperty name="width" value="0.05" units="cm"/>
      <inkml:brushProperty name="height" value="0.05" units="cm"/>
    </inkml:brush>
  </inkml:definitions>
  <inkml:trace contextRef="#ctx0" brushRef="#br0">194 321 9728,'6'-3'837,"-24"5"45,6 0-570,0-1-1,0 0 1,-18-1-1,24-2-282,0 0 0,0 0 1,1-1-1,-1 0 0,0 0 0,1 0 0,0-1 1,0 0-1,0 0 0,0 0 0,0 0 0,1-1 1,0 0-1,0 0 0,0 0 0,1 0 0,-1-1 1,1 1-1,0-1 0,-1-7 0,0 5 8,1 0 0,0-1 0,1 0 0,0 0 0,0 0 0,1 0 0,0 0 0,1 0 0,0 0 0,1 0 0,-1 0 0,2 0 0,3-14 0,-3 17-33,1 1 1,-1-1-1,2 1 1,-1 0 0,0 0-1,1 0 1,0 1-1,0-1 1,1 1 0,-1 0-1,1 0 1,0 0-1,0 1 1,0-1 0,1 1-1,-1 1 1,1-1-1,-1 1 1,1 0 0,0 0-1,11-2 1,-8 2 5,1 1 0,0-1 1,0 2-1,0-1 0,0 1 0,0 1 1,-1 0-1,1 0 0,0 1 0,0 0 1,-1 0-1,19 9 0,-24-9 4,1 2-1,0-1 1,-1 0-1,1 1 1,-1 0-1,0 0 0,0 0 1,-1 1-1,1-1 1,-1 1-1,0 0 1,0 0-1,-1 0 1,1 0-1,-1 0 1,0 1-1,0-1 1,-1 0-1,0 1 0,1 10 1,-1-11-3,-1 1 1,0-1-1,0 1 0,0-1 1,0 1-1,-1-1 1,0 1-1,-1-1 0,1 1 1,-1-1-1,0 0 1,0 0-1,0 0 0,-1 0 1,0 0-1,0 0 1,0-1-1,-1 0 0,1 1 1,-1-1-1,-6 5 1,1-2-273,0-2 0,0 1 0,-1-1 1,0 0-1,1-1 0,-2 0 0,1-1 1,-13 3-1,-3-1-8016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8.229"/>
    </inkml:context>
    <inkml:brush xml:id="br0">
      <inkml:brushProperty name="width" value="0.05" units="cm"/>
      <inkml:brushProperty name="height" value="0.05" units="cm"/>
    </inkml:brush>
  </inkml:definitions>
  <inkml:trace contextRef="#ctx0" brushRef="#br0">98 237 8320,'5'-6'-97,"0"0"1,0 0-1,-1 0 0,0 0 1,0-1-1,3-7 1,-5 9 148,-1 1 0,0 0 0,0-1 0,0 1 0,-1-1 0,0 1 0,0-1 0,0 1 0,0 0 0,-1-1 0,1 1 0,-2-5 0,-1-1 126,1 0 0,1 0 1,0 0-1,0-1 0,1 1 0,0-10 1,1 18-153,-1 0 1,0 0-1,0 0 0,1 0 1,-1 1-1,1-1 1,0 0-1,0 0 0,-1 0 1,1 1-1,0-1 1,0 0-1,0 1 0,1-1 1,-1 1-1,0-1 1,1 1-1,-1 0 0,1 0 1,-1 0-1,1-1 0,-1 1 1,1 0-1,0 1 1,0-1-1,-1 0 0,1 1 1,0-1-1,0 0 1,0 1-1,0 0 0,0 0 1,0-1-1,-1 1 1,1 0-1,0 1 0,0-1 1,0 0-1,2 1 1,0 0 2,-1 0 0,1 0 1,-1 0-1,0 1 0,1 0 1,-1-1-1,0 1 0,0 0 1,0 0-1,0 1 0,-1-1 1,1 1-1,-1-1 0,1 1 1,-1 0-1,0 0 0,0 0 1,0 0-1,0 0 0,-1 0 1,1 1-1,-1-1 0,2 7 1,-1-2 40,1 0 0,-2 0 1,1 0-1,-1 0 1,0 1-1,-1-1 0,0 0 1,0 1-1,-2 11 1,0-14-87,-1-1 1,1 0 0,-1 0 0,0 0-1,0 0 1,0-1 0,-1 1-1,1-1 1,-1 0 0,0 0 0,0 0-1,-1 0 1,1-1 0,-1 0 0,0 0-1,0 0 1,0 0 0,0-1-1,0 0 1,-1 0 0,-10 2 0,10-2 3,0 0 1,0-1-1,0 0 1,0 0 0,0 0-1,0-1 1,0 0-1,0 0 1,0 0-1,0-1 1,-1 0 0,1 0-1,0-1 1,1 1-1,-1-1 1,0-1-1,0 1 1,1-1 0,0 0-1,-7-5 1,9 6 17,1 0 0,0-1 0,0 1 0,0-1 1,0 1-1,1-1 0,-1 1 0,1-1 0,-1 0 1,1 0-1,0 0 0,0 0 0,1 0 0,-1 0 1,0 0-1,1 0 0,0 0 0,0-1 0,0 1 1,0 0-1,0 0 0,1 0 0,-1 0 0,1 0 1,0 0-1,0 0 0,0 0 0,0 0 0,0 0 1,1 0-1,0 1 0,-1-1 0,4-4 0,4-4-12,0 0-1,1 0 0,0 1 1,0 0-1,24-16 0,-27 21-7,1 0 0,-1 1 0,1 0 0,1 0 0,-1 1 0,0 0 0,13-3 0,-18 5 14,0 1 1,0-1-1,0 1 0,0-1 0,0 1 1,0 0-1,1 0 0,-1 1 0,0-1 0,0 1 1,0-1-1,0 1 0,0 0 0,0 0 1,0 0-1,0 1 0,0-1 0,0 1 1,-1-1-1,1 1 0,-1 0 0,1 0 0,3 5 1,-3-4 23,0 0 1,-1 1 0,0-1 0,0 1 0,0 0 0,0-1 0,0 1-1,-1 0 1,0 0 0,0 0 0,0 0 0,0 0 0,-1 0-1,1 1 1,-1-1 0,0 0 0,0 0 0,-1 0 0,1 0-1,-1 0 1,0 1 0,0-1 0,0 0 0,-1-1 0,1 1 0,-1 0-1,0 0 1,-5 6 0,3-5-203,0 0 0,0 0-1,0-1 1,-1 1 0,0-1-1,0 0 1,0-1 0,-1 1 0,1-1-1,-1 0 1,1 0 0,-1-1 0,0 0-1,0 0 1,0 0 0,-1 0 0,1-1-1,-11 0 1,7 0-275,1-1 0,0-1-1,-1 0 1,1 0 0,-17-6-1,24 7 368,0 0 0,1-1 0,-1 1 0,0-1 0,1 0-1,-1 1 1,1-1 0,-1 0 0,1 0 0,-1 0 0,1 0 0,0 0-1,-1 0 1,1 0 0,0 0 0,0-1 0,0 1 0,0 0-1,0-1 1,0 1 0,0-1 0,0 1 0,1-1 0,-1 0-1,1 1 1,-1-1 0,1 0 0,-1 1 0,1-1 0,0 0 0,0 1-1,0-1 1,0 0 0,0 0 0,0 1 0,1-1 0,-1 0-1,1-2 1,1-5-1151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8.881"/>
    </inkml:context>
    <inkml:brush xml:id="br0">
      <inkml:brushProperty name="width" value="0.05" units="cm"/>
      <inkml:brushProperty name="height" value="0.05" units="cm"/>
    </inkml:brush>
  </inkml:definitions>
  <inkml:trace contextRef="#ctx0" brushRef="#br0">1 1 1792,'0'0'0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9.301"/>
    </inkml:context>
    <inkml:brush xml:id="br0">
      <inkml:brushProperty name="width" value="0.05" units="cm"/>
      <inkml:brushProperty name="height" value="0.05" units="cm"/>
    </inkml:brush>
  </inkml:definitions>
  <inkml:trace contextRef="#ctx0" brushRef="#br0">103 228 128,'0'0'1301,"-4"3"-959,-23 18 113,-45 37 6641,73-61-6963,0 0 0,1-1 0,-1 1-1,1 1 1,-1-1 0,1 0 0,3-4 0,1-1-1,2-5-27,72-109 832,-65 100-814,2 1 1,0 1-1,29-25 1,-45 44-118,30-25 127,-22 22-66,-18 19-38,-20 25-293,-39 71 1,37-57-106,23-38-1487,0-1-4352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9.902"/>
    </inkml:context>
    <inkml:brush xml:id="br0">
      <inkml:brushProperty name="width" value="0.05" units="cm"/>
      <inkml:brushProperty name="height" value="0.05" units="cm"/>
    </inkml:brush>
  </inkml:definitions>
  <inkml:trace contextRef="#ctx0" brushRef="#br0">10 125 7168,'0'2'384,"7"232"3968,-9-216-3836,2-18-506,0 0 1,-1 1-1,1-1 0,0 0 1,0 0-1,0 0 1,0 0-1,0 0 1,0 0-1,0 0 0,0 0 1,-1 0-1,1 0 1,0 0-1,0 0 0,0 0 1,0 0-1,0 0 1,0 0-1,0 0 0,-1 0 1,1 0-1,0 0 1,0 0-1,0 0 1,0 0-1,0 0 0,0 0 1,0 0-1,-1 0 1,1 0-1,0 0 0,0 0 1,0 0-1,0 0 1,0 0-1,0-1 1,0 1-1,0 0 0,0 0 1,0 0-1,-1 0 1,1 0-1,0 0 0,0 0 1,0 0-1,0 0 1,0-1-1,0 1 1,0 0-1,0 0 0,0 0 1,0 0-1,0 0 1,0 0-1,0 0 0,0-1 1,-7-30 533,5-67-619,15-150 0,18 358-31,-26-85-904,-2 0 0,0 45 0,-3-54-5816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1.584"/>
    </inkml:context>
    <inkml:brush xml:id="br0">
      <inkml:brushProperty name="width" value="0.05" units="cm"/>
      <inkml:brushProperty name="height" value="0.05" units="cm"/>
    </inkml:brush>
  </inkml:definitions>
  <inkml:trace contextRef="#ctx0" brushRef="#br0">1 507 8064,'0'0'277,"1"-3"-21,12-37 618,-2 1 0,11-83 0,-2 10-317,-16 98-500,0 0 0,1 0 1,0 0-1,1 1 1,0 0-1,1 0 0,1 0 1,17-21-1,-22 30-38,1 0-1,-1 0 0,1 0 0,-1 1 0,1 0 1,0-1-1,0 1 0,1 1 0,-1-1 1,1 1-1,-1 0 0,1 0 0,0 0 0,0 0 1,0 1-1,0 0 0,0 0 0,0 0 1,0 1-1,0 0 0,0-1 0,0 2 1,0-1-1,0 1 0,0 0 0,0 0 0,0 0 1,9 4-1,-8-2 7,-1 0 1,0 1-1,0-1 1,0 1-1,-1 0 1,1 1-1,-1-1 1,0 1-1,0 0 1,0-1-1,-1 2 1,0-1-1,0 0 1,0 1-1,-1-1 1,4 13-1,0 3 91,0 1 0,-2 0-1,3 28 1,-5-17 107,-1 0 1,-1-1 0,-2 1-1,-1-1 1,-12 53-1,8-60-933,0-1 0,-13 27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2.464"/>
    </inkml:context>
    <inkml:brush xml:id="br0">
      <inkml:brushProperty name="width" value="0.05" units="cm"/>
      <inkml:brushProperty name="height" value="0.05" units="cm"/>
    </inkml:brush>
  </inkml:definitions>
  <inkml:trace contextRef="#ctx0" brushRef="#br0">112 296 8960,'14'16'194,"-14"-16"-176,0 1-1,0-1 0,0 1 1,0-1-1,0 1 0,0-1 1,0 1-1,0-1 0,0 0 1,0 1-1,0-1 0,0 1 1,0-1-1,0 1 0,0-1 1,0 1-1,0-1 0,0 0 1,-1 1-1,1-1 0,0 1 1,0-1-1,-1 0 0,1 1 1,-1 0-1,-1 0 62,-1 1 0,0 0 0,1-1 0,-1 1 0,0-1 0,0 0 0,0 0 0,0 0 0,0-1 0,-6 2 0,6-2-18,1 0 0,-1 0 0,1-1 1,-1 1-1,0 0 0,1-1 0,-1 0 0,1 1 0,0-1 0,-1 0 0,1 0 0,0-1 0,-1 1 0,1 0 0,0-1 0,0 1 0,0-1 0,0 0 0,0 1 0,0-1 0,1 0 0,-1 0 0,1-1 1,-1 1-1,1 0 0,0 0 0,0-1 0,-1-2 0,-3-5 13,1 1 1,1-1 0,0 0 0,0 0-1,-2-19 1,4 14-30,0 0-1,1 0 1,1 1-1,0-1 1,1 0 0,0 0-1,1 1 1,1-1-1,1 1 1,11-27 0,-15 39-43,1 0 1,-1 0 0,1 0 0,-1 0 0,1 0-1,0 0 1,0 1 0,0-1 0,0 1 0,0-1 0,0 1-1,0 0 1,0-1 0,1 1 0,-1 0 0,0 1-1,4-2 1,-1 1 12,1 0-1,-1 1 0,0-1 1,1 1-1,-1 1 0,1-1 1,9 2-1,-4 1 11,-1 0-1,1 0 1,-1 1 0,0 0-1,0 1 1,0 0 0,13 10-1,-17-11-2,-1 0-1,0 1 1,-1 0-1,1 0 1,-1 0-1,0 0 1,-1 1-1,1 0 1,-1-1-1,0 1 1,0 0-1,-1 1 1,0-1-1,2 9 1,-3-11-7,0 0 0,-1 0 0,0 1 0,0-1 0,0 0 0,0 0 0,0 0 0,-1 1 0,0-1 0,0 0 0,0 0 0,-1 0 0,1 0 0,-1 0 0,0-1 0,0 1 0,0 0 0,-1-1 0,1 0 0,-1 1 0,0-1 0,1 0 0,-7 4 0,4-3-29,0 1 0,-1-1 1,0-1-1,0 1 0,0-1 0,0 0 0,-1 0 1,1-1-1,-1 0 0,1 0 0,-1-1 0,-13 2 1,16-3-381,-1 0 0,0 0 1,1-1-1,-1 0 1,1 0-1,-1 0 1,-6-3-1,-4-2-6795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3.754"/>
    </inkml:context>
    <inkml:brush xml:id="br0">
      <inkml:brushProperty name="width" value="0.05" units="cm"/>
      <inkml:brushProperty name="height" value="0.05" units="cm"/>
    </inkml:brush>
  </inkml:definitions>
  <inkml:trace contextRef="#ctx0" brushRef="#br0">0 367 11008,'12'-19'20,"1"1"0,1 1 0,0 1 1,31-28-1,-11 16 377,52-34 1,-85 61-384,-1 1 0,1 0 0,-1-1 1,1 1-1,-1-1 0,1 1 0,-1 0 0,1 0 1,-1-1-1,1 1 0,-1 0 0,1 0 1,-1-1-1,1 1 0,-1 0 0,1 0 0,0 0 1,-1 0-1,1 0 0,-1 0 0,1 0 1,0 0-1,-1 0 0,1 0 0,-1 0 0,2 1 1,-3 13 192,-19 34-64,13-33-88,4-8-47,0 0-1,-1-1 1,1 0 0,-1 1 0,-1-2-1,1 1 1,-1 0 0,0-1 0,0 0 0,-8 6-1,12-10-50,0 0-1,0 0 0,0 0 0,0 0 0,0 0 1,0 0-1,1 1 0,-1-1 0,1 0 1,-1 0-1,1 0 0,-1 1 0,1 0 1,1 2-585,8-11 98,-2-3 303,-1 0 0,1 0 0,-1-1 0,-1 0 1,0 1-1,0-2 0,4-18 0,13-88-24,-4 19 653,-15 107-193,0-1 0,-1 1 0,0-1 0,3 14 0,-4 1-64,0 0 0,-1 0-1,-1 0 1,-1 0 0,-2 0 0,-6 26 0,-3 19 718,14-40-569,3-21-197,1-19-104,-1-4-462,-2 0 0,1-19 0,-2 22-748,1-11-5481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5.525"/>
    </inkml:context>
    <inkml:brush xml:id="br0">
      <inkml:brushProperty name="width" value="0.05" units="cm"/>
      <inkml:brushProperty name="height" value="0.05" units="cm"/>
    </inkml:brush>
  </inkml:definitions>
  <inkml:trace contextRef="#ctx0" brushRef="#br0">4 383 5760,'4'-24'329,"-2"26"421,-1 15 197,-2-7 1875,-3-24-1885,-1-27-216,4 19-516,2 1 0,0 0 0,1-1-1,10-39 1,-7 45-194,-1-2 15,1 1 0,1 0 0,0 0 1,2 0-1,11-20 0,-17 34-23,0-1 1,1 1 0,-1 0-1,1 0 1,0 0 0,0 0-1,0 0 1,1 1 0,-1-1-1,0 1 1,1 0 0,0 0-1,-1 0 1,1 0 0,0 1-1,0 0 1,0 0 0,0 0-1,0 0 1,0 0 0,0 1-1,0 0 1,1 0 0,-1 0-1,0 0 1,0 0 0,0 1-1,0 0 1,6 2 0,-3-1 25,1 1-1,0 0 1,-1 1 0,1-1 0,-1 1 0,0 1 0,0 0 0,-1 0 0,0 0 0,1 0 0,-2 1 0,1 0 0,-1 1 0,0-1 0,0 1 0,0 0 0,-1 0 0,-1 0 0,1 1 0,4 13 0,-3-6 32,-1 1 0,-1-1 0,0 1 0,-1-1 0,-1 1 0,-1 0 0,0-1 0,-1 1 0,0 0 0,-4 17 1,-1-15 69,1 0 1,-2 0 0,-13 26 0,1-4-3411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6.389"/>
    </inkml:context>
    <inkml:brush xml:id="br0">
      <inkml:brushProperty name="width" value="0.05" units="cm"/>
      <inkml:brushProperty name="height" value="0.05" units="cm"/>
    </inkml:brush>
  </inkml:definitions>
  <inkml:trace contextRef="#ctx0" brushRef="#br0">221 221 7168,'0'0'1173,"-5"1"-682,-11 3-3,1-1 0,-1 0 0,0-1 0,0-1 0,0 0 0,-19-2 0,31 1-446,0-1 0,0 1 0,1-1 0,-1 0 0,0 0 0,0 0 0,1-1 0,-1 1 0,1-1 0,0 0-1,-1 1 1,1-2 0,0 1 0,0 0 0,0-1 0,0 1 0,1-1 0,-1 0 0,1 0 0,-1 0 0,1 0 0,0 0 0,0-1 0,1 1 0,-1-1 0,1 1 0,-1-1 0,1 1 0,0-1-1,1 0 1,-1 0 0,0 1 0,1-7 0,0 4-31,0 0-1,0 1 0,0-1 0,1 0 1,0 1-1,0-1 0,1 0 1,0 1-1,0 0 0,0-1 1,0 1-1,1 0 0,0 0 1,0 0-1,0 0 0,0 1 0,1 0 1,0-1-1,0 1 0,0 0 1,0 1-1,1-1 0,9-5 1,-7 6-4,-1-1 0,1 2 0,0-1 0,-1 1 1,1 0-1,0 0 0,1 1 0,-1 0 0,0 0 1,0 0-1,0 1 0,1 1 0,-1-1 0,0 1 0,0 0 1,0 1-1,0-1 0,10 5 0,-8-2 14,-1 0 0,1 1 0,-1 0-1,-1 0 1,1 1 0,-1 0 0,1 0-1,-2 0 1,1 1 0,-1 0 0,0 1-1,-1 0 1,1-1 0,-1 2 0,5 12 0,-7-15 4,-1 0 0,1 0 1,-1 1-1,-1-1 1,0 0-1,1 1 1,-2-1-1,1 1 0,-1-1 1,0 1-1,0-1 1,-1 1-1,0-1 1,0 1-1,-1-1 0,1 0 1,-1 1-1,-1-1 1,1 0-1,-1 0 1,0-1-1,-8 11 1,8-11-1,0-1 1,0 0 0,-1-1 0,0 1 0,0-1 0,0 1 0,0-1 0,-1 0 0,1-1 0,-1 1-1,1-1 1,-1 0 0,0 0 0,-10 3 0,5-4-309,1 0 0,-1-1-1,0 0 1,0 0 0,1-1 0,-1 0-1,-9-3 1,-6-1-8591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7.362"/>
    </inkml:context>
    <inkml:brush xml:id="br0">
      <inkml:brushProperty name="width" value="0.05" units="cm"/>
      <inkml:brushProperty name="height" value="0.05" units="cm"/>
    </inkml:brush>
  </inkml:definitions>
  <inkml:trace contextRef="#ctx0" brushRef="#br0">1 246 9216,'1'-3'38,"0"0"1,0 1-1,0-1 1,0 0-1,0 1 1,1-1-1,-1 1 0,1-1 1,0 1-1,0 0 1,0-1-1,0 1 1,4-3-1,37-24 897,-14 12-595,-12 3-168,0 0 0,26-30-1,8-6 61,-51 50-232,0-1 1,0 1 0,0 0 0,0 0-1,1-1 1,-1 1 0,0 0 0,0 0 0,1-1-1,-1 1 1,0 0 0,0 0 0,1 0-1,-1-1 1,0 1 0,1 0 0,-1 0-1,0 0 1,1 0 0,-1 0 0,0 0 0,1 0-1,-1 0 1,0 0 0,1 0 0,-1 0-1,0 0 1,1 0 0,-1 0 0,0 0-1,1 0 1,-1 0 0,0 0 0,0 0 0,1 0-1,-1 0 1,0 1 0,1-1 0,-1 0-1,0 0 1,0 0 0,1 1 0,-1-1-1,0 0 1,0 0 0,1 1 0,-1-1 0,3 23 83,-8 26 71,5-49-154,-21 86 321,14-66-190,2 0 0,0 1 0,2 0 0,-2 30-1,5-48-109,1-3-22,-1 0 0,1-1 0,0 1 0,0-1 0,-1 1 0,1-1 0,0 0 0,-1 1 0,1-1 0,-1 0 0,1 1 0,-1-1 0,1 0 0,-1 0 0,1 0 0,-1 1 0,0-1 0,1-1 0,10-28-520,0-1 0,-2-1 0,9-61 0,6-25-579,-17 103 852,-7 15 230,0 0 0,0 0 0,0 0 0,1 0 0,-1 0 0,0 0 0,0 0 0,0 0 0,0 0 0,0 0 0,0 0 0,1 0 0,-1 0 0,0 0 0,0 0-1,0 0 1,0 0 0,0 0 0,1 0 0,-1 0 0,0 0 0,0 0 0,0 0 0,0 0 0,0 0 0,0 0 0,1 0 0,-1 0 0,0 0 0,0 0 0,0 0 0,0 0 0,0 0 0,0 0 0,1 1 0,-1-1 0,0 0 0,0 0 0,0 0 0,0 0 0,0 0 0,0 0 0,0 0 0,0 1 0,0-1-1,1 2-252,0-1 0,-1 1 0,0 0-1,1 0 1,-1 0 0,0 0 0,0-1-1,0 1 1,0 0 0,0 0 0,0 0-1,-1 3 1,-1 2-2887</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8.364"/>
    </inkml:context>
    <inkml:brush xml:id="br0">
      <inkml:brushProperty name="width" value="0.05" units="cm"/>
      <inkml:brushProperty name="height" value="0.05" units="cm"/>
    </inkml:brush>
  </inkml:definitions>
  <inkml:trace contextRef="#ctx0" brushRef="#br0">0 308 6656,'3'-14'79,"0"-1"0,-1 0 0,-1 1 0,-1-25 1,0 21 51,1 0 0,3-28 0,4 2 358,-4 21 88,10-39 0,-17 76-186,1-1-1,1 1 1,-1 0 0,3 27 0,-2 12-63,-2-14-271,-3 77-2311,6-102-3719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9.466"/>
    </inkml:context>
    <inkml:brush xml:id="br0">
      <inkml:brushProperty name="width" value="0.05" units="cm"/>
      <inkml:brushProperty name="height" value="0.05" units="cm"/>
    </inkml:brush>
  </inkml:definitions>
  <inkml:trace contextRef="#ctx0" brushRef="#br0">202 1040 13440,'13'1'17,"-11"0"-8,1-1 0,-1 0 0,1 0 0,-1 0 0,1 0 0,-1 0-1,0 0 1,1-1 0,2 0 0,-5 0-8,0 1 0,1-1 0,-1 1 0,0 0 0,0-1-1,0 1 1,0-1 0,0 1 0,0-1 0,0 1 0,0-1-1,0 1 1,0-1 0,0 1 0,0-1 0,0 1 0,0-1 0,-1 1-1,1 0 1,0-1 0,0 1 0,0-1 0,-1 1 0,1-1 0,0 1-1,0 0 1,-1-1 0,1 1 0,0 0 0,-1-1 0,-11-16-6,10 15 5,-9-18 236,1 0 0,0-1 0,2 0 0,0 0 0,1-1 0,-6-37 1,-1 1 158,-100-403 1418,85 355-1344,99 558-169,-34-204-195,-16-122 2,-19-131-91,-1 0-1,1 1 1,-1-1 0,1 0-1,1 1 1,1-7 0,5-18 23,-3-2-39,-2 1 0,-1-1 0,-1 0 0,-2 1 0,-8-53 0,-20-76 0,-13-80 0,36 190 0,3 1 0,4-94 0,0 131-12,-1 4-21,1-1 0,0 0 0,0 0 0,0 0 0,1 0-1,0 0 1,4-8 0,-5 16 31,-1 0 0,1 0 0,-1 0-1,1 0 1,-1 0 0,1 0 0,0 0 0,-1 0 0,1 0-1,-1 0 1,1 0 0,-1 0 0,1 0 0,-1 0 0,1 0-1,-1 1 1,1-1 0,-1 0 0,1 0 0,-1 1 0,0-1-1,1 0 1,-1 0 0,1 1 0,-1-1 0,0 1 0,1-1-1,-1 0 1,0 1 0,1-1 0,-1 2 0,14 14-36,-9-9 38,-1 1 0,0 0 0,-1 0 0,0 0 0,4 17 0,4 9 0,11 36-25,-3 1-1,-3 1 1,-4 0-1,6 108 0,-17-173-47,0 1-264,-1-1 0,0 0 0,0 0 0,0 0 0,-1 0 0,-2 13 1,3-20 242,0 0 1,-1 0 0,1 0 0,0 1 0,0-1 0,0 0 0,0 0 0,0 0 0,-1 0 0,1 0 0,0 0-1,0 1 1,0-1 0,-1 0 0,1 0 0,0 0 0,0 0 0,0 0 0,-1 0 0,1 0 0,0 0 0,0 0 0,0 0-1,-1 0 1,1 0 0,0 0 0,0 0 0,0 0 0,-1 0 0,1 0 0,0 0 0,0 0 0,0 0 0,-1-1 0,1 1-1,0 0 1,0 0 0,0 0 0,0 0 0,-1 0 0,1 0 0,0-1 0,0 1 0,0 0 0,0 0 0,0 0-1,0 0 1,-1-1 0,-5-7-2321,4 4 1742,1 0 0,-1 0 0,1-1 1,0 1-1,1-1 0,-1 1 0,1 0 1,0-1-1,0 1 0,1-7 0,-1 3 318,1-14 354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9.647"/>
    </inkml:context>
    <inkml:brush xml:id="br0">
      <inkml:brushProperty name="width" value="0.05" units="cm"/>
      <inkml:brushProperty name="height" value="0.05" units="cm"/>
    </inkml:brush>
  </inkml:definitions>
  <inkml:trace contextRef="#ctx0" brushRef="#br0">0 546 9984,'0'0'1941,"1"-2"-1600,3-10-102,-1 1-1,-1 0 0,0-1 1,0 0-1,-2 1 1,1-1-1,-1 0 0,-2-12 1,1-28 325,3 21-468,2 1 0,0-1 0,2 1 0,1 0 0,14-36 0,-16 53-52,1 0 1,0 1-1,1 0 1,0 0-1,1 1 1,10-12 0,-12 17-33,0 0 0,0 0 1,1 1-1,-1 0 0,1 0 1,0 1-1,0 0 0,1 0 1,0 0-1,15-4 1,-21 7-13,1 0 0,-1 1 0,1-1 0,0 1 0,-1-1 0,1 1 0,0 0 0,0 0 0,-1 0 0,1 1 0,0-1 0,-1 1 0,1-1 0,-1 1 0,1 0 0,0 0 0,-1 0 0,0 0 0,1 1 0,-1-1 0,0 1 0,0-1 0,1 1 0,-1 0 0,0 0 0,-1 0 0,1 0 0,0 0 0,-1 0 0,1 0 0,-1 1 0,3 3 0,2 8 0,-1 0 0,-1 0 0,0 0 0,4 27 0,-5-29 0,0 8 32,-1 0 1,-1-1 0,-1 1 0,-3 27-1,-16 80 178,14-100-199,2-1-1761,0 48 1,3-62-6912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0.469"/>
    </inkml:context>
    <inkml:brush xml:id="br0">
      <inkml:brushProperty name="width" value="0.05" units="cm"/>
      <inkml:brushProperty name="height" value="0.05" units="cm"/>
    </inkml:brush>
  </inkml:definitions>
  <inkml:trace contextRef="#ctx0" brushRef="#br0">175 276 11392,'10'0'176,"-27"4"224,-33 3 304,45-7-651,0-1 1,0 1 0,-1-1-1,1 0 1,1-1 0,-1 1 0,0-1-1,0 0 1,0 0 0,1-1-1,-1 1 1,1-1 0,0 0 0,0 0-1,0 0 1,0-1 0,1 1-1,-1-1 1,1 0 0,0 0 0,0 0-1,0-1 1,1 1 0,-1-1-1,1 1 1,-3-11 0,3 9-32,0-1 1,1 0-1,0 1 1,0-1-1,0 0 0,1 0 1,0 1-1,1-1 1,-1 0-1,1 0 0,1 1 1,-1-1-1,1 1 1,0-1-1,0 1 1,1-1-1,0 1 0,0 0 1,8-10-1,-7 11-21,0 0 1,0 0-1,0 1 0,1-1 1,0 1-1,0 0 0,0 1 0,0-1 1,1 1-1,-1 0 0,1 0 0,0 1 1,0-1-1,0 1 0,0 1 1,0-1-1,0 1 0,1 0 0,-1 0 1,9 1-1,-10 1-1,1-1-1,0 1 1,-1 1 0,1-1 0,-1 1-1,1 0 1,-1 0 0,0 1 0,0 0 0,0 0-1,0 0 1,0 0 0,-1 1 0,0-1-1,1 1 1,-1 0 0,-1 1 0,1-1-1,0 1 1,-1-1 0,0 1 0,4 9 0,-3-5-43,0-1 0,-1 1 1,0 0-1,0 0 0,-1 0 1,0 0-1,-1 1 0,1-1 1,-2 1-1,0-1 0,-1 13 1,1-18 2,-1 0 0,0 0 0,0 0 1,0 0-1,-1 0 0,1 0 1,-1 0-1,0-1 0,0 1 0,0 0 1,0-1-1,-1 0 0,1 0 0,-1 0 1,0 0-1,0 0 0,0 0 1,0-1-1,-1 1 0,1-1 0,-1 0 1,1 0-1,-1 0 0,0-1 1,0 1-1,0-1 0,0 0 0,-4 1 1,-12 1-2351,0 1-4436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1.321"/>
    </inkml:context>
    <inkml:brush xml:id="br0">
      <inkml:brushProperty name="width" value="0.05" units="cm"/>
      <inkml:brushProperty name="height" value="0.05" units="cm"/>
    </inkml:brush>
  </inkml:definitions>
  <inkml:trace contextRef="#ctx0" brushRef="#br0">1 251 4992,'4'-12'143,"1"1"0,1-1 0,0 1 0,1 1 0,13-18 1,2-3 938,-5 7-467,0 2-1,2 0 0,0 1 1,26-22-1,-36 40-463,-9 13 55,-10 14 56,-7 6-369,11-17-654,-1 0 0,-17 22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1.941"/>
    </inkml:context>
    <inkml:brush xml:id="br0">
      <inkml:brushProperty name="width" value="0.05" units="cm"/>
      <inkml:brushProperty name="height" value="0.05" units="cm"/>
    </inkml:brush>
  </inkml:definitions>
  <inkml:trace contextRef="#ctx0" brushRef="#br0">68 140 2176,'-2'1'34,"1"0"0,0 0 1,0 0-1,1 0 0,-1 0 0,0 0 0,0 0 1,0 0-1,1 1 0,-1-1 0,1 0 0,-1 0 1,1 1-1,-1-1 0,1 0 0,0 1 0,-1-1 1,1 1-1,0-1 0,0 0 0,0 1 0,0-1 1,0 1-1,1-1 0,-1 0 0,0 1 0,1-1 1,-1 0-1,1 1 0,-1-1 0,1 0 0,-1 0 1,2 2-1,-1-1 332,0 1 0,0-1 0,0 1 1,-1 0-1,1-1 0,-1 1 0,1 0 0,-1-1 1,0 1-1,0 0 0,0-1 0,0 1 0,-1 0 1,0 3-1,-10-50 2694,6 24-2771,-1-11 154,2 0-1,0 0 1,2-39 0,6 117 90,-5-10-307,-2-1 0,-2 1 0,-2 0 0,-12 40 1,17-72-107,2-7-80,2-10-2126,-2 11 1537,3-14-8368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4.376"/>
    </inkml:context>
    <inkml:brush xml:id="br0">
      <inkml:brushProperty name="width" value="0.05" units="cm"/>
      <inkml:brushProperty name="height" value="0.05" units="cm"/>
    </inkml:brush>
  </inkml:definitions>
  <inkml:trace contextRef="#ctx0" brushRef="#br0">0 549 8320,'8'-23'1088,"-9"42"256,4-48-42,-2 15-828,1-1 1,0 1-1,8-25 1,24-86 639,-24 79-849,27-69 1,-33 103-239,2 0 0,-1 0 0,2 1-1,0 0 1,0 0 0,0 0 0,2 1 0,-1 1 0,1-1 0,14-10 0,-21 18-24,0 0 0,0 1 1,1-1-1,-1 0 0,0 1 1,1 0-1,-1-1 0,1 1 1,0 0-1,-1 0 0,1 1 0,0-1 1,0 1-1,-1-1 0,1 1 1,0 0-1,0 0 0,0 0 1,-1 0-1,4 1 0,-3 0-1,0 1 0,-1-1 0,1 1 0,-1-1 0,0 1-1,0 0 1,0 0 0,0 0 0,0 0 0,0 0 0,0 1 0,0-1-1,-1 0 1,1 1 0,-1 0 0,0-1 0,0 1 0,0 0 0,1 3 0,4 14 32,-2 0 1,0 1 0,-1-1 0,-1 1 0,-1 0 0,0-1 0,-2 1 0,-4 28 0,-4 5 138,-31 103 1,23-112 33,14-39-1056,13-27-2029,-4 7-5911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5.182"/>
    </inkml:context>
    <inkml:brush xml:id="br0">
      <inkml:brushProperty name="width" value="0.05" units="cm"/>
      <inkml:brushProperty name="height" value="0.05" units="cm"/>
    </inkml:brush>
  </inkml:definitions>
  <inkml:trace contextRef="#ctx0" brushRef="#br0">231 250 8576,'4'36'0,"-4"-35"25,0-1 0,0 0 0,0 0 0,-1 1 0,1-1 0,0 0 0,0 0 0,0 1 0,-1-1 0,1 0 0,0 0 0,0 0 0,-1 1 0,1-1 0,0 0 0,0 0 0,-1 0 0,1 0 0,0 0 0,0 0 0,-1 0 0,1 1 0,0-1 0,-1 0 0,1 0 0,0 0 0,-1 0 0,1 0 0,0 0 0,0 0 0,-1 0 0,1-1 0,0 1 0,-1 0 0,1 0 0,0 0 0,0 0 0,-1 0 0,1 0 0,-1-1 0,-20-5 1797,7 2-1064,-26-3 5,26 5-577,-1-1 0,1 0-1,-1-1 1,1 0 0,-26-12-1,38 15-178,-1-1-1,1 0 0,0 1 1,0-1-1,0 0 1,0 0-1,0 0 0,0 0 1,0-1-1,1 1 0,-1-1 1,1 1-1,-1-1 1,1 1-1,0-1 0,0 1 1,0-1-1,0-3 1,0 1 15,1-1 1,-1 1-1,1-1 1,0 1-1,1 0 1,-1-1-1,1 1 1,0 0-1,3-7 1,-1 3 3,0 1 0,0 0 1,1-1-1,1 1 0,-1 1 0,1-1 0,0 1 1,1 0-1,0 0 0,0 0 0,10-8 1,-8 10-22,1 0 0,-1 1 1,1 0-1,0 0 0,16-4 1,-23 7-3,1 0 1,-1 1 0,1-1-1,-1 0 1,1 1 0,0 0-1,-1-1 1,1 1 0,-1 0-1,1 1 1,0-1 0,-1 0 0,1 1-1,-1-1 1,1 1 0,-1 0-1,1 0 1,-1 0 0,1 0-1,-1 0 1,0 0 0,0 1-1,1-1 1,-1 1 0,2 2 0,1 4 41,-1 1 1,0 0 0,0-1 0,-1 2 0,0-1-1,0 0 1,-1 1 0,-1-1 0,1 1 0,-2-1 0,1 1-1,-1 0 1,-2 12 0,2-14-10,-1 0 1,0 0-1,-1 0 0,0 0 1,0-1-1,-1 1 0,0-1 0,0 1 1,0-1-1,-1 0 0,0 0 1,-1 0-1,0-1 0,0 0 1,0 0-1,-9 8 0,6-8-17,0-2-1,-1 1 1,1-1-1,-1 0 1,0-1-1,0 0 1,-10 2-1,14-3-27,-1-1 0,1 0 0,-1 0 0,1-1 0,-1 0 0,1 0 0,-1 0 0,1-1 0,-1 1 0,1-1 0,-1 0 0,1-1 0,-8-2 0,12 3-90,0 0 0,0 1 1,0-1-1,0 1 0,1-1 1,-1 0-1,0 0 0,0 0 1,0 1-1,1-1 0,-1 0 1,1 0-1,-1 0 0,1 0 1,-1 0-1,1 0 0,-1 0 1,1 0-1,0 0 0,-1 0 1,1 0-1,0-1 0,0 1 1,0 0-1,0 0 0,0 0 1,0 0-1,0 0 0,0 0 1,1 0-1,0-2 0,1-11-8647</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6.250"/>
    </inkml:context>
    <inkml:brush xml:id="br0">
      <inkml:brushProperty name="width" value="0.05" units="cm"/>
      <inkml:brushProperty name="height" value="0.05" units="cm"/>
    </inkml:brush>
  </inkml:definitions>
  <inkml:trace contextRef="#ctx0" brushRef="#br0">13 255 8704,'22'-24'8,"-23"22"2,-4 3 4,-18 12 82,23-13-83,0 0 1,0 0-1,0 0 1,0 0-1,0 0 1,0-1-1,0 1 1,0 0-1,0 0 0,0 0 1,0 0-1,-1 0 1,1 0-1,0 0 1,0-1-1,0 1 1,0 0-1,0 0 1,0 0-1,0 0 1,0 0-1,0 0 1,0 0-1,0 0 1,0 0-1,-1 0 1,1 0-1,0-1 1,0 1-1,0 0 0,0 0 1,0 0-1,0 0 1,0 0-1,0 0 1,-1 0-1,1 0 1,0 0-1,0 0 1,0 0-1,0 0 1,0 0-1,0 0 1,0 0-1,-1 0 1,1 0-1,0 0 1,0 0-1,0 0 1,0 1-1,0-1 0,0 0 1,0 0-1,0 0 1,-1 0-1,1 0 1,0 0-1,0 0 1,0 0-1,0 0 1,0 0-1,0 0 1,0 1-1,0-1 1,6-15 599,15-15 202,15-15 64,-23 28-683,0 1 0,1 0 0,25-21 1,-25 25-104,35-25 244,-46 35-303,1-1 0,-1 2 0,1-1 0,-1 0 1,1 1-1,0-1 0,0 1 0,0 0 0,-1 1 1,1-1-1,0 0 0,7 1 0,-11 0-29,0 1-1,0-1 0,0 0 1,1 0-1,-1 0 0,0 1 1,0-1-1,0 0 0,0 0 1,1 1-1,-1-1 0,0 0 1,0 1-1,0-1 1,0 0-1,0 0 0,0 1 1,0-1-1,0 0 0,0 1 1,0-1-1,0 0 0,0 1 1,0-1-1,0 0 0,0 0 1,0 1-1,0-1 0,0 0 1,-1 1-1,1-1 0,0 0 1,0 0-1,0 1 1,0-1-1,-1 0 0,1 0 1,0 1-1,-9 15 50,8-13-22,-14 24-51,-2-2-1,-35 45 1,10-22-2973,29-34-4176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6.804"/>
    </inkml:context>
    <inkml:brush xml:id="br0">
      <inkml:brushProperty name="width" value="0.05" units="cm"/>
      <inkml:brushProperty name="height" value="0.05" units="cm"/>
    </inkml:brush>
  </inkml:definitions>
  <inkml:trace contextRef="#ctx0" brushRef="#br0">30 483 8960,'-26'-7'0,"26"7"1,0-1 1,-1 1 0,1-1 0,0 1-1,-1 0 1,1-1 0,0 1 0,0-1-1,0 1 1,-1 0 0,1-1 0,0 1-1,0-1 1,0 1 0,0-1 0,0 1-1,0-1 1,0 1 0,0-1 0,0 1-1,0-1 1,0 1 0,0-1 0,0 1 0,0 0-1,0-1 1,1 1 0,-1-1 0,0 1-1,0-1 1,0 1 0,1-1-1,10-23 120,-5 12-43,0-11 228,0-1 1,4-45-1,1-7 161,3-21-174,-11 66 8,1 1-1,12-44 1,-11 189 1448,-8-65-1372,-19 92-1,8-65-62,24-115-2959,-2 13-5355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8.489"/>
    </inkml:context>
    <inkml:brush xml:id="br0">
      <inkml:brushProperty name="width" value="0.05" units="cm"/>
      <inkml:brushProperty name="height" value="0.05" units="cm"/>
    </inkml:brush>
  </inkml:definitions>
  <inkml:trace contextRef="#ctx0" brushRef="#br0">4 462 10240,'18'-19'218,"-18"16"-40,-10 12-41,9-9-89,1 1 1,0-1-1,0 0 0,0 1 1,-1-1-1,1 0 0,0 1 1,-1-1-1,1 0 0,0 0 1,-1 1-1,1-1 0,0 0 1,-1 0-1,1 1 0,0-1 1,-1 0-1,1 0 0,-1 0 1,1 0-1,0 0 0,-1 0 1,1 0-1,-1 1 0,1-1 1,0 0-1,-1 0 0,1-1 1,-1 1-1,0-12 1578,2 1-1139,2-70 793,16-100-1,-15 147-1185,-3 20-8,0-1-1,1 1 1,5-17 0,-6 27-75,1 0 0,-1 1 1,1-1-1,-1 1 0,1 0 0,0-1 1,0 1-1,0 0 0,1 0 1,-1 1-1,1-1 0,-1 0 1,1 1-1,0-1 0,0 1 1,0 0-1,5-2 0,-6 3-7,1 0 0,0 0-1,-1 0 1,1 0 0,0 1-1,0 0 1,-1-1-1,1 1 1,0 0 0,0 0-1,-1 0 1,1 1 0,0-1-1,0 1 1,-1-1-1,1 1 1,0 0 0,-1 0-1,1 0 1,-1 1-1,1-1 1,-1 0 0,0 1-1,1 0 1,-1-1 0,0 1-1,3 3 1,0 0 9,-1 1 0,1-1 1,-1 1-1,0 0 0,0 0 1,-1 1-1,0-1 0,0 1 1,3 10-1,-1 2 40,-1 1 1,-1 0-1,-1 0 0,-1 0 1,-1 0-1,0 0 0,-2 0 1,0 0-1,-9 34 0,11-53-134,-1 0 0,1 0-1,0 0 1,-1 0-1,1 0 1,0 0 0,0 0-1,0 0 1,0 0-1,0 0 1,0 0 0,0 0-1,0 0 1,1 0-1,-1 0 1,0 0 0,0 0-1,1 1 1,0-2-49,-1 0-1,1 0 1,0 0 0,-1 0 0,1 1-1,-1-1 1,1 0 0,-1 0-1,1 0 1,-1-1 0,1 1 0,-1 0-1,1 0 1,-1 0 0,1 0 0,0 0-1,-1-1 1,1 1 0,-1 0 0,0 0-1,1-1 1,-1 1 0,1 0 0,-1-1-1,1 1 1,-1 0 0,0-1 0,1 1-1,-1-1 1,0 1 0,1-1 0,-1 0-1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9.233"/>
    </inkml:context>
    <inkml:brush xml:id="br0">
      <inkml:brushProperty name="width" value="0.05" units="cm"/>
      <inkml:brushProperty name="height" value="0.05" units="cm"/>
    </inkml:brush>
  </inkml:definitions>
  <inkml:trace contextRef="#ctx0" brushRef="#br0">166 84 9344,'0'2'94,"1"0"-1,-1 0 1,0 0 0,0 0 0,0 0 0,0 0 0,-1 0 0,1 0-1,0 0 1,-1 0 0,0 0 0,1 0 0,-1 0 0,0 0 0,0 0 0,0 0-1,0-1 1,0 1 0,-1 0 0,1-1 0,0 1 0,-1-1 0,1 1-1,-1-1 1,0 0 0,1 0 0,-1 0 0,0 0 0,-2 1 0,0 1 100,-1 0 0,1-1 1,-1 0-1,1 0 0,-1-1 1,0 1-1,0-1 0,0 0 1,0 0-1,0-1 0,0 1 1,0-1-1,0 0 1,-6-1-1,8 0-140,0 1 1,0-1-1,0 0 1,1 0-1,-1 0 0,0-1 1,1 1-1,-1-1 1,0 1-1,1-1 1,0 0-1,0 0 1,-1 0-1,1 0 0,0 0 1,0 0-1,1-1 1,-1 1-1,0-1 1,1 1-1,0-1 0,-1 0 1,1 1-1,0-1 1,-1-6-1,1 6-48,1 0 1,-1 0-1,0 0 0,1 0 0,0 0 0,0-1 0,0 1 1,0 0-1,1 0 0,-1 0 0,1 0 0,-1 0 1,1 0-1,0 0 0,1 0 0,-1 0 0,0 0 1,1 0-1,-1 1 0,1-1 0,0 1 0,0-1 0,0 1 1,3-3-1,-1 2 1,-1 0 0,1 1 0,0 0 1,0 0-1,0 0 0,0 0 0,0 0 1,0 1-1,1 0 0,-1 0 0,1 0 0,-1 0 1,0 1-1,1-1 0,-1 1 0,6 1 0,-2-1 1,1 1 0,0 1 0,-1-1 0,1 1 0,-1 1 0,0-1 0,11 6 0,-17-7-6,0 0 0,-1 0-1,1 0 1,-1 0-1,1 1 1,-1-1 0,1 0-1,-1 1 1,0-1-1,0 1 1,0-1 0,0 1-1,0-1 1,0 1-1,0 0 1,0-1 0,-1 1-1,1 0 1,-1 0-1,1 0 1,-1 0 0,0-1-1,1 1 1,-1 0-1,0 0 1,0 0 0,0 0-1,-1 0 1,1 0-1,0-1 1,-1 1 0,1 0-1,-1 0 1,0 0-1,0-1 1,1 1 0,-1 0-1,0-1 1,-3 4-1,-1 3-293,-1 0-1,0-1 0,0 1 0,-1-1 0,0 0 0,0-1 0,0 0 0,-1 0 0,0-1 0,0 1 0,-1-2 0,1 1 0,-1-1 0,-13 4 0,8-3-7984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51.541"/>
    </inkml:context>
    <inkml:brush xml:id="br0">
      <inkml:brushProperty name="width" value="0.05" units="cm"/>
      <inkml:brushProperty name="height" value="0.05" units="cm"/>
    </inkml:brush>
  </inkml:definitions>
  <inkml:trace contextRef="#ctx0" brushRef="#br0">34 895 9472,'2'-6'0,"8"-21"0,-5 23 0,-2 16 0,-7 159 1685,4-170-1571,0-1 1,0 1-1,0-1 1,0 1-1,0-1 1,0 1-1,1-1 1,-1 1-1,0-1 1,0 1-1,0-1 1,0 1-1,0-1 0,1 0 1,-1 1-1,0-1 1,0 1-1,1-1 1,-1 0-1,0 1 1,1-1-1,-1 1 1,0-1-1,1 0 1,0 1-1,-1-1-76,1 0 0,-1 0 0,0-1 0,1 1 0,-1 0 1,0 0-1,1 0 0,-1 0 0,0-1 0,1 1 0,-1 0 0,0 0 0,1-1 0,-1 1 0,0 0 0,0 0 1,1-1-1,-1 1 0,0 0 0,0-1 0,0 1 0,1 0 0,-1-1 0,0 1 0,0-1 0,0 1 0,0 0 1,0-1-1,0 1 0,0 0 0,0-1 0,0 1 0,0-1 0,0 0 0,31-261 998,-30 253-1005,10-129 381,12-104 102,-17 196-522,3 1 1,2 1-1,20-54 1,-24 83-36,-7 15 39,0 0 0,0-1 0,0 1 0,0 0 0,0-1 0,0 1 0,0 0-1,0-1 1,0 1 0,0 0 0,1 0 0,-1-1 0,0 1 0,0 0 0,0 0 0,0-1 0,0 1 0,1 0 0,-1 0-1,0-1 1,0 1 0,0 0 0,1 0 0,-1 0 0,0-1 0,0 1 0,1 0 0,-1 0 0,0 0 0,1 0 0,-1 0-1,0-1 1,0 1 0,1 0 0,-1 0 0,0 0 0,1 0 0,-1 0 0,0 0 0,0 0 0,1 0 0,0 0 0,0 7-26,-1-6 22,-1 24-24,-1 1 1,-1-1-1,-8 34 1,0-3 7,-29 226 24,-6 41 0,44-309 35,2-7 6,-1 0 0,0-1 0,0 1 1,-1 0-1,0-1 0,0 0 0,0 1 1,-6 8-1,8-15-39,0-1 0,-1 1 0,1 0 0,-1 0-1,1-1 1,-1 1 0,1 0 0,0-1 0,-1 1 0,1 0 0,0-1 0,-1 1 0,1 0 0,0-1 0,0 1 0,-1-1 0,1 1-1,0 0 1,0-1 0,0 1 0,0-1 0,-1 1 0,1-1 0,0 1 0,0-1 0,0 1 0,0-1 0,0 1 0,0-1 0,0 1-1,0-1 1,0 1 0,1 0 0,-1-1 0,0 0 0,-1-23 35,41-208-37,-13 95 0,59-306 0,-85 437-18,1-1 0,0 1 0,0 0-1,0 0 1,1 1 0,5-10-1,-6 32-215,-4 28 214,-1 0 0,-13 59 0,-30 89-44,6-23 38,29-125 26,6-28 0,1 1 0,1-1 0,-2 31 0,7-77 100,11-49-1,-4 30-20,13-158-1,-8 54-50,-10 130-31,1-1-1,1 1 1,1 0-1,1 1 1,20-40-1,-28 106-209,-13 88 202,-53 227 0,57-323 54,-1 0 0,-27 61-1,37-98-42,0 0 0,0 0 0,0 0 0,0 0 0,0 0 0,0 0 0,0 0 0,0-1 0,0 1 0,0 0 0,0 0 0,0 0 0,0 0 0,0 0 0,0 0 0,0 0 0,0 0 0,0 0 0,0 0 0,0 0 0,0 0 0,0 0 0,0 0 0,0 0 0,0 0 0,-1 0 0,1 0 0,0 0 0,0 0 0,0 0 0,0 0 0,0 0 0,0 0 0,0 0 0,0 0 0,0 0 0,0 0 0,0 0 0,0 0 0,0 0 0,0 0 0,0 0 0,-1 0 0,2-13 0,2-18 0,92-508 0,-33 260-128,-70 310 128,-19 86 0,5-9 8,-4-1-1,-70 178 0,87-262 58,6-11-10,-1-1 0,0 0 1,-1-1-1,-10 16 0,15-26-54,0 0-1,0 0 0,0 0 1,0 0-1,0 0 1,0 0-1,0 0 0,-1 1 1,1-1-1,0 0 1,0 0-1,0 0 0,0 0 1,0 0-1,-1 0 1,1 0-1,0 0 1,0 0-1,0 0 0,0 0 1,0 0-1,-1 0 1,1 0-1,0 0 0,0 0 1,0-1-1,0 1 1,0 0-1,-1 0 0,1 0 1,0 0-1,0 0 1,0 0-1,0 0 0,0 0 1,0 0-1,0-1 1,0 1-1,-1 0 1,1 0-1,0 0 0,0 0 1,0 0-1,0 0 1,0-1-1,0 1 0,0 0 1,0 0-1,0 0 1,0 0-1,0-1 0,-6-13 6,-1-17-12,6 15 6,0 0 0,2 0 0,0-1 0,1 2 0,4-19 0,1-10 0,56-403 128,-58 411-128,-1 22 0,1 16 0,0 15 0,-8 17 25,-1 1 0,-2-1 0,-20 66 0,4-12 3,17-65-28,-13 46 0,18-68 0,-1-1 0,1 0 0,0 0 0,0 0 0,0 0 0,0 1 0,0-1 0,0 0 0,-1 0 0,1 0 0,0 0 0,0 0 0,0 0 0,0 0 0,0 1 0,-1-1 0,1 0 0,0 0 0,0 0 0,0 0 0,-1 0 0,1 0 0,0 0 0,0 0 0,0 0 0,0 0 0,-1 0 0,1 0 0,0 0 0,0 0 0,0 0 0,-1 0 0,1 0 0,0 0 0,0 0 0,0 0 0,0-1 0,-1 1 0,1 0 0,0 0 0,0 0 0,0 0 0,0 0 0,0 0 0,-1-1 0,1 1 0,0 0 0,0 0 0,0 0 0,0 0 0,0 0 0,0-1 0,0 1 0,0 0 0,0 0 0,-1 0 0,1-1 0,0 1 0,0 0 0,0 0 0,0 0 0,0 0 0,0-1 0,0 1 0,0 0 0,0 0 0,1-1 0,-8-16 0,5-4 0,1 0 0,0-1 0,2 1 0,0-1 0,2 1 0,9-41 0,-5 31 0,-2 0 0,2-46 0,-8 76 0,1 7 0,-2 19 0,1-14 0,1 0 0,0 0 0,2 15 0,-2-26 2,1 0-1,-1 0 1,0 0-1,0 0 1,1 0-1,-1 1 1,0-1-1,0 0 1,1 0-1,-1 0 1,0 0-1,1 0 1,-1 0-1,0 0 1,0 0-1,1 0 1,-1 0-1,0 0 1,1 0-1,-1 0 1,0 0-1,1 0 1,-1 0-1,0-1 1,0 1-1,1 0 1,-1 0-1,0 0 1,0 0-1,1 0 1,-1-1-1,0 1 1,0 0-1,0 0 1,1 0-1,-1-1 1,0 1-1,0 0 0,0 0 1,0-1-1,1 1 1,-1-1-1,9-8 63,-8 7-69,1 0-1,-1 0 1,0 0-1,0-1 1,-1 1-1,1 0 1,0 0-1,-1-1 0,1 1 1,-1 0-1,0-1 1,0 1-1,0-1 1,0 1-1,0 0 0,-1-1 1,1 1-1,-1 0 1,1-1-1,-1 1 1,0 0-1,-1-3 0,1 4-110,1 1 0,0 0 0,0 0 0,0-1 0,-1 1 0,1 0 0,0 0-1,0-1 1,0 1 0,0 0 0,-1 0 0,1-1 0,0 1 0,0 0-1,0-1 1,0 1 0,0 0 0,0-1 0,0 1 0,0 0 0,0-1-1,0 1 1,0 0 0,0 0 0,0-1 0,0 1 0,0 0 0,0-1 0,1 1-1,-1 0 1,0-1 0,0 1 0,0 0 0,0 0 0,1-1 0,-1 1-1,0 0 1,0 0 0,0 0 0,1-1 0,-1 1 0,0 0 0,0 0 0,1 0-1,-1-1 1,0 1 0,1 0 0,-1 0 0,0 0 0,0 0 0,1 0-1,-1 0 1,0 0 0,1 0 0,-1 0 0,0 0 0,1 0 0,-1 0-1,1 0 1,18 8-9617,-16-7 8771,18 8 962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9.987"/>
    </inkml:context>
    <inkml:brush xml:id="br0">
      <inkml:brushProperty name="width" value="0.05" units="cm"/>
      <inkml:brushProperty name="height" value="0.05" units="cm"/>
    </inkml:brush>
  </inkml:definitions>
  <inkml:trace contextRef="#ctx0" brushRef="#br0">1 295 13056,'8'-40'0,"34"10"0,99-105 106,-60 52 278,-81 83-378,1-1 1,-1 1-1,0-1 0,1 1 0,-1-1 1,1 1-1,-1 0 0,0-1 0,1 1 0,-1 0 1,1-1-1,-1 1 0,1 0 0,-1 0 1,1-1-1,-1 1 0,1 0 0,-1 0 0,1 0 1,-1 0-1,1-1 0,0 1 0,-1 0 0,1 0 1,-1 0-1,1 0 0,-1 1 0,1-1 1,-1 0-1,1 0 0,-1 0 0,1 0 0,0 0 1,0 1-1,-1 0 8,1 1-1,-1-1 1,1 0-1,-1 1 1,0-1 0,0 0-1,0 1 1,0-1 0,0 0-1,0 1 1,0-1-1,0 1 1,-1 1 0,-12 45 47,-2-15-3859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0.452"/>
    </inkml:context>
    <inkml:brush xml:id="br0">
      <inkml:brushProperty name="width" value="0.05" units="cm"/>
      <inkml:brushProperty name="height" value="0.05" units="cm"/>
    </inkml:brush>
  </inkml:definitions>
  <inkml:trace contextRef="#ctx0" brushRef="#br0">24 228 8960,'-2'0'105,"1"1"0,-1 0-1,1 0 1,0-1 0,-1 1 0,1 0 0,0 0 0,0 1 0,0-1 0,0 0 0,0 0 0,0 0-1,0 1 1,0-1 0,0 0 0,0 1 0,1-1 0,-1 1 0,1-1 0,-1 1 0,1-1 0,-1 1-1,1-1 1,0 1 0,0 0 0,0-1 0,0 1 0,0-1 0,0 1 0,0 0 0,1 2 0,-1 15 250,-1 0 678,2-25-41,1-33-308,-1-132 244,-3 78-598,7 216-330,-7-93 21,1-24-293,0 1 0,1-1 0,0 1 0,0-1 0,0 1 0,0-1 0,1 1 0,0-1 1,1 0-1,-1 1 0,5 8 0,0-4-8773</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8.062"/>
    </inkml:context>
    <inkml:brush xml:id="br0">
      <inkml:brushProperty name="width" value="0.05" units="cm"/>
      <inkml:brushProperty name="height" value="0.05" units="cm"/>
    </inkml:brush>
  </inkml:definitions>
  <inkml:trace contextRef="#ctx0" brushRef="#br0">2 398 6784,'0'0'2197,"0"-3"-1728,-2-57 145,3 1-1,2-1 0,18-100 1,-20 157-614,-1-1 0,1 0 0,-1 0 0,1 0 0,0 0 0,0 0 0,1 1 0,-1-1 0,1 0 0,2-3 0,-3 5 0,0 1 0,1 0 0,0 0 0,-1 0 0,1 1 0,-1-1 0,1 0 0,0 1 0,0-1 0,0 1 0,-1-1 0,1 1 0,0 0 0,0 0 0,0-1 0,0 2 0,-1-1 0,1 0 0,0 0 0,0 0 0,3 2 0,-2-1 9,1 0 1,0 0-1,-1 0 1,1 1 0,-1 0-1,1 0 1,-1 0 0,0 0-1,0 0 1,0 0-1,0 1 1,0 0 0,-1-1-1,1 1 1,-1 0-1,0 0 1,1 1 0,-1-1-1,-1 0 1,1 1 0,0-1-1,-1 1 1,0-1-1,1 7 1,4 11 79,-1 1 1,-1 0-1,1 24 0,-3-24-46,33 208 725,-34-224-854,1 1 1,-1 0 0,2 0-1,-1-1 1,6 11 0,-6-16-882,-1-6-329,-1 4 764,0-8-6017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8.912"/>
    </inkml:context>
    <inkml:brush xml:id="br0">
      <inkml:brushProperty name="width" value="0.05" units="cm"/>
      <inkml:brushProperty name="height" value="0.05" units="cm"/>
    </inkml:brush>
  </inkml:definitions>
  <inkml:trace contextRef="#ctx0" brushRef="#br0">21 405 4224,'-10'-118'608,"5"80"79,-1-55 0,7 81-611,-1 0 0,2 0 0,-1 0 0,2 0 0,0 0 0,0 1 0,1-1 0,8-18 0,-11 28-63,0 0 0,0 0 0,0 1 0,0-1-1,0 0 1,0 1 0,1-1 0,-1 0-1,1 1 1,-1 0 0,1-1 0,-1 1-1,1 0 1,0 0 0,-1 0 0,1 0 0,0 0-1,0 0 1,0 0 0,0 0 0,0 1-1,0-1 1,0 1 0,0 0 0,0 0-1,0-1 1,0 1 0,0 1 0,0-1 0,4 1-1,-3 0 54,0 0-1,0 0 1,0 0-1,0 1 1,0 0 0,-1-1-1,1 1 1,-1 0-1,1 0 1,-1 1-1,0-1 1,1 0-1,-1 1 1,0-1-1,-1 1 1,1 0-1,0 0 1,-1 0 0,2 3-1,1 6 247,0 1 0,0-1 0,-2 1 0,1 0 0,0 18 0,-3-24-194,1 1 0,-1-1 0,-1 0-1,1 0 1,-1 0 0,-1 0 0,1 0-1,-1 0 1,-1 0 0,1-1 0,-6 12-1,6-16-82,1 0 0,0-1 0,-1 1 0,0 0 0,1 0 0,-1-1 0,0 1 0,0-1 0,0 0 0,0 1 0,0-1 0,0 0 0,0 0 0,0 0 0,-1 0 0,1-1 0,0 1 0,-1-1 0,-3 1 0,-17 0-2356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9.796"/>
    </inkml:context>
    <inkml:brush xml:id="br0">
      <inkml:brushProperty name="width" value="0.05" units="cm"/>
      <inkml:brushProperty name="height" value="0.05" units="cm"/>
    </inkml:brush>
  </inkml:definitions>
  <inkml:trace contextRef="#ctx0" brushRef="#br0">0 246 5504,'1'-2'176,"-1"0"-1,1 0 1,-1 1 0,1-1 0,0 1 0,-1-1-1,1 1 1,0-1 0,0 1 0,0-1 0,1 1-1,-1 0 1,0-1 0,0 1 0,1 0 0,-1 0-1,3-2 1,15-14 500,4-7-271,1 1 0,27-20 1,-26 23-136,0-1 0,26-30 0,-39 33 77,-21 32-32,-1 8-261,7-15-367,-1 0 1,1 0-1,-1-1 1,0 1-1,0-1 1,-7 7-1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0.352"/>
    </inkml:context>
    <inkml:brush xml:id="br0">
      <inkml:brushProperty name="width" value="0.05" units="cm"/>
      <inkml:brushProperty name="height" value="0.05" units="cm"/>
    </inkml:brush>
  </inkml:definitions>
  <inkml:trace contextRef="#ctx0" brushRef="#br0">1 418 128,'7'-24'684,"-1"-1"1,-1 0-1,2-47 1,-7-74-340,-1 124-420,1-47-698,0 40 368,0 24 161,0 8-41,22 361 7240,-21-348-7979</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1.799"/>
    </inkml:context>
    <inkml:brush xml:id="br0">
      <inkml:brushProperty name="width" value="0.05" units="cm"/>
      <inkml:brushProperty name="height" value="0.05" units="cm"/>
    </inkml:brush>
  </inkml:definitions>
  <inkml:trace contextRef="#ctx0" brushRef="#br0">1 387 4864,'2'-8'92,"2"-4"-270,-4 13 213,0-1-1,0 0 1,0 0 0,0 0 0,0 0 0,0 0-1,-1 0 1,1 0 0,0 0 0,0 0 0,0 1-1,0-1 1,0 0 0,0 0 0,0 0 0,0 0-1,0 0 1,0 0 0,0 0 0,-1 0 0,1 0-1,0 0 1,0 0 0,0 0 0,0 0 0,0 0-1,0 0 1,0 0 0,0 0 0,-1 0 0,1 0-1,0 0 1,0 0 0,0 0 0,0 0 0,0 0-1,0 0 1,0 0 0,0 0 0,0 0 0,-1 0-1,1 0 1,0 0 0,0 0 0,0 0 0,0 0-1,0 0 1,0 0 0,0-1 0,0 1 0,0 0-1,0 0 1,0 0 0,-1 0 0,1 0 0,0 0-1,0 0 1,0 0 0,0 0 0,0-1 0,0 1-1,0 0 1,0 0 0,0 0 0,0 0 498,-1-45-372,0-1 504,7-57 0,-4 89-563,0 1 0,0 0 1,2 0-1,0 0 0,0 0 0,1 1 0,1-1 0,13-21 1,-15 31-102,0-1-1,0 1 1,1 0 0,-1 0 0,1 0 0,0 1 0,0-1 0,0 1 0,0 0 0,0 1-1,0-1 1,0 1 0,1 0 0,-1 1 0,1-1 0,-1 1 0,0 0 0,1 0 0,-1 1-1,1-1 1,-1 1 0,0 1 0,8 2 0,-8-1 61,0 1 0,0 0 0,-1 1-1,1-1 1,-1 1 0,0 0 0,-1 0 0,1 0-1,-1 1 1,0-1 0,0 1 0,-1 0 0,1 0 0,-1 0-1,-1 0 1,2 9 0,2 14 376,-1-1 0,0 37 1,-3-45-266,-1-1 12,-1 0 1,-4 21-1,3-25-9,0 1-1,1 0 1,2 25-1,2-28-10,-3-13-200,0 1 0,0-1 0,0 0 0,0 0 0,0 0-1,0 0 1,0 1 0,0-1 0,0 0 0,0 0 0,0 0 0,0 0 0,0 1 0,0-1 0,0 0-1,0 0 1,0 0 0,0 0 0,0 1 0,0-1 0,0 0 0,1 0 0,-1 0 0,0 0 0,0 0-1,0 1 1,0-1 0,0 0 0,0 0 0,1 0 0,-1 0 0,0 0 0,0 0 0,0 0 0,0 0-1,0 1 1,1-1 0,-1 0 0,0 0 0,0 0 0,0 0 0,0 0 0,1 0 0,-1 0-1,0 0 1,0 0 0,0 0 0,0 0 0,1 0 0,-1 0 0,0 0 0,0 0 0,0 0 0,0-1-1,1 1 1,-1 0 0,0 0 0,0 0 0,0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2.617"/>
    </inkml:context>
    <inkml:brush xml:id="br0">
      <inkml:brushProperty name="width" value="0.05" units="cm"/>
      <inkml:brushProperty name="height" value="0.05" units="cm"/>
    </inkml:brush>
  </inkml:definitions>
  <inkml:trace contextRef="#ctx0" brushRef="#br0">87 313 5248,'0'0'1301,"-3"-2"-832,-3-1-361,1 0 0,0 0 0,0-1 0,0 1-1,1-1 1,-1-1 0,1 1 0,0 0 0,0-1-1,0 0 1,1 0 0,-1 0 0,1-1-1,1 1 1,-1-1 0,1 1 0,-3-9 0,3 5-39,-1-1 1,1 0 0,1 0 0,0 0 0,0 0 0,1 0 0,0 0 0,1 0 0,0 0 0,3-12 0,-2 16-30,0 0 1,1 0-1,-1 1 1,1-1-1,1 1 0,-1 0 1,1 0-1,0 0 1,0 0-1,0 1 1,0-1-1,1 1 1,0 0-1,0 1 1,0-1-1,0 1 1,1 0-1,-1 0 0,1 1 1,0-1-1,0 1 1,0 1-1,0-1 1,0 1-1,0 0 1,0 0-1,0 1 1,7 0-1,-10 0 9,-1 1 0,0 0 0,0-1 0,0 1 0,0 0 0,1 1 0,-1-1 0,-1 0 0,1 0 0,0 1 0,0-1 0,0 1 0,-1 0 0,1-1 0,-1 1 0,1 0 0,-1 0-1,0 0 1,0 0 0,0 0 0,0 0 0,0 1 0,0-1 0,0 0 0,-1 0 0,1 1 0,-1-1 0,0 0 0,0 5 0,2 5 139,-2 0 1,0 0-1,0 0 0,-3 15 1,1-15 1,0-1 1,-1 1-1,-1-1 0,-7 18 1,10-27-257,0 1 0,0-1 0,0 0 0,0 1 0,0-1 0,-1 0 0,1 0 0,-1 0 0,1 0 0,-1 0 0,0 0 0,0-1 0,0 1 0,0 0 0,0-1 0,0 0 0,0 1 0,-1-1 0,1 0 0,0 0 0,-1 0 0,1-1 0,-1 1 0,1-1 0,-1 1 0,1-1 0,-4 0 0,-6-1-8382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3.360"/>
    </inkml:context>
    <inkml:brush xml:id="br0">
      <inkml:brushProperty name="width" value="0.05" units="cm"/>
      <inkml:brushProperty name="height" value="0.05" units="cm"/>
    </inkml:brush>
  </inkml:definitions>
  <inkml:trace contextRef="#ctx0" brushRef="#br0">1 214 7552,'4'-22'53,"-1"20"80,-1 12 214,1-12-135,0-1 1,-1 1-1,1-1 0,-1 0 0,0 0 1,1 0-1,-1 0 0,2-6 0,-2 6-74,30-55 682,-25 41-555,1 1-1,2 1 0,19-27 0,-5 25 84,-19 16-192,-15 14-233,4-6-2334</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4.118"/>
    </inkml:context>
    <inkml:brush xml:id="br0">
      <inkml:brushProperty name="width" value="0.05" units="cm"/>
      <inkml:brushProperty name="height" value="0.05" units="cm"/>
    </inkml:brush>
  </inkml:definitions>
  <inkml:trace contextRef="#ctx0" brushRef="#br0">1 186 5504,'0'0'149,"1"4"107,7 36 825,-2 0 0,-1 0 0,0 70 0,3 40 611,-14-215-1014,4-90 1,15-82-951,-7 153 168,-6 75 55,2-9-104,-3 17 30,0 11-42,-7 34-441,3 0 0,2 0 0,2 1 0,5 57 0,-1-79-5580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6:40.849"/>
    </inkml:context>
    <inkml:brush xml:id="br0">
      <inkml:brushProperty name="width" value="0.05" units="cm"/>
      <inkml:brushProperty name="height" value="0.05" units="cm"/>
    </inkml:brush>
  </inkml:definitions>
  <inkml:trace contextRef="#ctx0" brushRef="#br0">1029 827 5248,'0'0'8064,"0"-6"-7424,11-53 750,-5 29-1070,0 0-1,-3 0 0,0 0 1,-2-1-1,-2-30 0,0 57-271,0 1 0,0-1 0,-1 0 0,1 1 0,-1 0 0,1-1 0,-1 1 0,0 0 0,0 0 0,-1 0 0,1 0 0,0 0 0,-1 0 0,0 1 0,0-1 0,0 1 0,0 0 0,0 0 0,0 0-1,0 0 1,-1 1 0,1-1 0,-1 1 0,1 0 0,-1 0 0,0 0 0,-5 0 0,-3-1 14,1 0-1,-1 2 1,1-1-1,-1 1 0,1 1 1,-1 0-1,-21 5 1,4 3 18,1 0 1,0 2 0,1 1-1,0 1 1,1 1-1,1 1 1,0 2-1,-34 30 1,3 0-57,31-26-25,0 0 0,-42 50 0,56-57 1,-4 5 0,0 0 0,-24 21 0,34-35 4,0 0-1,0 0 0,1 1 0,0-1 1,0 1-1,0 0 0,0 0 1,1 1-1,0-1 0,0 1 0,1-1 1,0 1-1,0 0 0,1 0 0,-1 0 1,1 8-1,0 8 19,2 1 1,1-1-1,6 36 0,-7-51-17,4 11 11,0-1-1,1 0 1,1 0 0,0-1 0,18 29 0,-1 0-5,-17-31 11,1-1-1,0 0 0,1 0 1,1-1-1,17 18 0,-24-27-15,0-1-1,1 1 0,-1-1 1,1 0-1,0 0 0,0-1 1,0 1-1,0-1 0,0 0 1,1 0-1,-1 0 0,1 0 1,-1-1-1,1 0 0,0 0 1,-1 0-1,1 0 0,0-1 1,0 0-1,0 0 0,-1 0 1,1-1-1,6-1 0,16-6 8,-1-2 0,0-1 0,-1-1 0,0-1-1,-1-2 1,-1 0 0,0-1 0,-1-2 0,36-35-1,-51 46-12,-1-1 0,-1 0 0,1 0 0,-1 0 0,-1-1 0,1 1 0,-1-1 0,4-17 0,0-5 0,5-43 0,2-6 0,-13 72 0,0 0 0,-1 1 0,0-1 0,0 0 0,-1 0 0,1-1 0,-3-10 0,2 12 0,0 1 0,1-1 0,-1 0 0,1 0 0,1 1 0,-1-1 0,6-12 0,-5 11 0,1 1 0,-1-1 0,0 0 0,-1 0 0,1-9 0,-2 7 0,0 3 0,0-1 0,0 1 0,-1-1 0,0 1 0,-2-8 0,2 12 0,0 0 0,-1 0 0,1 0 0,-1 0 0,0 0 0,0 0 0,0 0 0,0 1 0,0-1 0,-1 1 0,1 0 0,-1-1 0,1 1 0,-5-2 0,-19-16 4,20 15-8,-1 0 0,0 0 0,0 0 0,-1 1-1,-13-6 1,15 6-81,1-2 63,-2-2 22,1-1 0,4 4-21,28 38-86,-14-6 168,-2 0-1,0 0 0,7 40 1,5 14 60,10 9 348,52 102 1,-75-175-421,1 0 0,0-1 1,1 0-1,18 18 1,58 55 239,-44-48-100,-39-37-175,1 0 0,-1 0 0,0-1 0,1 1 0,0-1 0,0 0 0,0-1 0,0 1 1,1-1-1,10 3 0,-13-4-8,1-1 1,0 1 0,0-1 0,-1 0 0,1 0 0,0 0-1,0 0 1,-1-1 0,1 0 0,0 0 0,-1 0-1,1 0 1,0 0 0,-1-1 0,0 1 0,1-1-1,4-3 1,-5 3-7,0 1 0,0-1 0,0 1 0,0 0 0,0 0 0,1 0 0,-1 0 0,6 0 0,19-5 0,-23 3 4,0 0 0,0 0 0,-1 0 0,1 0 0,-1-1 0,1 0 0,-1 0 0,0 0 0,-1 0 0,1-1 0,-1 1 0,5-9 0,2-7 32,16-40-1,-18 38-30,3-6 50,-1 0 0,-1-1 0,-1-1 0,-2 0 0,-1 1-1,2-55 1,-6 58-30,0 22-13,-1-1 1,0 1-1,1-1 0,-2 1 1,1-1-1,0 1 0,-1-1 1,0 1-1,0 0 1,0-1-1,0 1 0,-1 0 1,0 0-1,0 0 0,0 0 1,-4-6-1,-1-1-7,0 0 0,1 0 0,0-1 0,1 0-1,-6-21 1,8 22 9,-1 1-1,0-1 0,0 0 1,-1 1-1,-1 0 0,0 0 1,0 0-1,-9-10 0,-10-10 38,1-1 1,2-1-1,1-1 0,-31-67 0,35 74-51,0 0 0,-2 1 0,0 1 0,-2 1 0,-37-33 0,4 3 0,37 35 0,8 7 0,0 1 0,-1 1 0,-1-1 0,1 2 0,-1 0 0,-1 0 0,-20-10 0,-187-75 0,202 87 0,1 0 0,-1 1 0,0 1 0,0 0 0,0 2 0,-1 0 0,1 0 0,-1 2 0,1 0 0,-1 1 0,1 1 0,-1 0 0,1 2 0,-24 7 0,15-4 0,0 1 0,1 2 0,0 0 0,1 2 0,0 0 0,1 2 0,1 0 0,0 2 0,1 0 0,0 2 0,1 0 0,-18 23 0,13-10 0,2 2 0,1 0 0,-18 39 0,29-50 0,2 1 0,1-1 0,1 2 0,0-1 0,2 1 0,-3 32 0,5 6 0,3 1 0,2-1 0,3 0 0,3 0 0,21 81 0,-19-112 12,1 0-1,2-1 1,20 35 0,13 31 69,-33-66-67,2-1-1,1 0 1,1-2 0,1 0-1,2 0 1,1-2-1,0 0 1,2-2-1,1 0 1,29 20 0,-34-29-3,1 0 1,0-1 0,1-1 0,0-1 0,1-1 0,0-1 0,0-1-1,40 9 1,-4-9-8,0-1-1,0-4 1,0-2-1,1-2 1,58-9 0,-85 6 32,0-2 1,-1-1-1,0-1 1,0-1-1,-1-2 1,54-28 0,-78 36-32,228-133 130,-207 117-122,-1-1 1,-2 0-1,0-2 1,-1-1-1,-1-1 1,26-36-1,-44 54-13,0 1 0,-1 0 0,0 0 0,0 0 0,-1 0 0,1-1 0,1-5 0,-3 7-21,-37 23-3136,19-10-3504,-1 1-5856,5-5 13242</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3.389"/>
    </inkml:context>
    <inkml:brush xml:id="br0">
      <inkml:brushProperty name="width" value="0.05" units="cm"/>
      <inkml:brushProperty name="height" value="0.05" units="cm"/>
    </inkml:brush>
  </inkml:definitions>
  <inkml:trace contextRef="#ctx0" brushRef="#br0">0 437 9344,'0'0'9109,"0"-3"-8896,8-134 1045,1-16 65,-8 146-1306,1 0-1,-1 0 1,1 0-1,0 1 0,1-1 1,0 0-1,0 1 1,0 0-1,1 0 0,0 0 1,0 0-1,0 0 1,1 1-1,0 0 1,0 0-1,0 0 0,1 0 1,-1 1-1,1 0 1,0 0-1,0 1 0,1 0 1,-1 0-1,1 0 1,-1 1-1,1 0 0,0 0 1,0 1-1,0-1 1,0 2-1,0-1 0,0 1 1,1 0-1,-1 0 1,0 1-1,0 0 1,0 0-1,9 3 0,-13-2 19,1 0 1,-1 0-1,1 1 0,-1-1 0,0 1 0,0-1 0,0 1 0,0 0 0,-1 0 0,1 0 0,-1 1 1,1-1-1,-1 0 0,0 1 0,-1 0 0,1-1 0,1 6 0,3 10 95,0 0 0,3 25 0,-5-24-106,1 12 125,-2 0 0,0 1 1,-3 0-1,0 0 0,-7 37 1,9-45-36,-2-24-120,0-1-1,0 1 1,0 0-1,0 0 1,0-1-1,0 1 1,1 0-1,-1 0 1,0-1 0,1 1-1,-1 0 1,0-1-1,1 1 1,-1 0-1,1-1 1,-1 1-1,1-1 1,-1 1 0,1-1-1,0 1 1,-1-1-1,1 1 1,-1-1-1,1 1 1,0-1 0,-1 0-1,1 0 1,0 1-1,0-1 1,0 0-1,0 0-126,-1 0 0,0-1 0,0 1-1,1 0 1,-1-1 0,0 1 0,0-1 0,0 1-1,0 0 1,1-1 0,-1 1 0,0-1 0,0 1-1,0 0 1,0-1 0,0 1 0,0-1 0,0 1-1,0 0 1,0-1 0,0 1 0,0-1 0,-1 1-1,1 0 1,0-1 0,0 1 0,0-1 0,0 1 0,-1 0-1,1-1 1,0 1 0,0 0 0,-1-1 0,1 1-1,0 0 1,-1-1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4.600"/>
    </inkml:context>
    <inkml:brush xml:id="br0">
      <inkml:brushProperty name="width" value="0.05" units="cm"/>
      <inkml:brushProperty name="height" value="0.05" units="cm"/>
    </inkml:brush>
  </inkml:definitions>
  <inkml:trace contextRef="#ctx0" brushRef="#br0">164 314 11904,'0'0'384,"3"23"746,-3-21-1041,0 0-1,0-1 0,-1 1 1,1-1-1,0 1 0,-1-1 1,1 1-1,-1-1 0,1 1 1,-1-1-1,0 1 0,0-1 1,1 0-1,-1 1 0,0-1 1,0 0-1,0 0 0,-1 0 1,1 0-1,0 0 0,0 0 1,0 0-1,-1 0 0,1 0 1,-1 0-1,-1 0 0,-2 1 31,1-1 0,-1 0 0,1 0 0,0 0 0,-1-1 0,1 1 0,-1-1 0,-7-1 0,8 0-104,0 0 0,1 0 0,-1 0 0,1-1 0,-1 1-1,1-1 1,0 0 0,0 0 0,0 0 0,0-1 0,0 1 0,0-1 0,1 0-1,-1 1 1,1-1 0,0 0 0,0 0 0,-4-7 0,0 0 35,1-1 0,0 0 0,0 0 0,-4-20 0,7 22-50,1 0 0,0-1 0,1 1 0,0 0 0,0 0 0,1 0 0,0 0 0,1 0 0,0 0 0,1 0 0,-1 0 0,2 0 0,-1 1 0,1 0 0,0-1 0,1 2 0,6-9 0,-7 9 0,2 0 0,-1 0 0,1 1 0,0-1 0,0 1 0,1 1 0,-1-1 0,1 1 0,1 0 0,-1 1 0,1 0 0,-1 0 0,1 1 0,0 0 0,1 0 0,-1 0 0,0 1 0,12-1 0,-16 3 28,1 0-1,0 1 0,-1-1 0,1 1 0,-1 0 0,1 0 0,-1 0 0,0 1 0,1 0 1,-1 0-1,0 0 0,0 0 0,0 0 0,0 1 0,-1 0 0,1 0 0,-1 0 0,4 3 1,5 8 125,-1-1 1,0 2-1,10 19 1,-20-34-153,1 6 48,0 0 0,0-1 0,0 1 1,0 0-1,-1 0 0,0 0 0,0 0 0,-1 1 0,0-1 0,0 0 0,0 0 0,-1 0 1,1 0-1,-2 0 0,1 0 0,-1 0 0,-2 7 0,2-7-10,0 0-1,0-1 1,-1 1-1,1 0 1,-1-1 0,-1 0-1,1 0 1,-1 0-1,0 0 1,0 0 0,0-1-1,-1 0 1,1 0-1,-1 0 1,0 0 0,0-1-1,-8 4 1,5-4-41,-1-1 0,1-1 0,0 1 0,-1-2 0,1 1 0,0-1 0,-1 0 0,1-1 0,-1 0 0,-8-2 0,-23-11-4883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29.600"/>
    </inkml:context>
    <inkml:brush xml:id="br0">
      <inkml:brushProperty name="width" value="0.1" units="cm"/>
      <inkml:brushProperty name="height" value="0.6" units="cm"/>
      <inkml:brushProperty name="color" value="#FFC114"/>
      <inkml:brushProperty name="inkEffects" value="pencil"/>
    </inkml:brush>
  </inkml:definitions>
  <inkml:trace contextRef="#ctx0" brushRef="#br0">91 46 4864,'0'0'0,"0"0"128,0 0 128,0 0 128,0 0 128,0 0 128,0 0 0,0 0 0,0 0 0,0 0-128,0 0 128,0 0-256,0 0 128,0 0-128,0 0 128,0 0-128,0 0 128,0 0-128,0 0 128,1 5-128,1 4 0,1 2-128,-1 1 0,-1-1-128,-1-2 128,-1-2-128,-1-3 128,-2-2-128,-1-3 0,0-1-128,-1-1 128,1-1-128,1-1 128,0-1-128,2 0 128,1 0-128,1-1 128,0 0-128,1-1 0,2 1 0,0 0 0,1 2 0,1 1 0,-1 1 0,1 3 128,0 1-1,0 2 1,-1 1 0,0 1 128,-1 1 0,-1 0 0,-2 1-128,0 1 128,-1-1-128,-1-1 128,0-1-128,-2-2 128,0 0-128,0-3 128,-1 0-128,-1-1 128,0-1-128,-1-2 0,0-1-128,0-1 128,0 0-128,1-1 0,1-1 0,0 1 0,1 2 0,2 0 0,1 2 0,1 0 0,1 0 0,1 1 0,2 1 0,1 1 0,1 1 0,1 1 0,-1 0 0,1 1 0,0 1 0,0 0 128,0 0-128,0 0 128,-2 0-128,-1 0 128,-1-1 0,-1-1 0,-2 0 0,-2-1 0,-2 0-128,-1-1 128,-3 0-128,-1 0 128,-1-1-128,-2-1 0,0-2 0,0 0 0,1-2 0,2-1 0,3-1 0,3 0 0,3 1 0,2 0 0,4 0-128,1 2 128,1 2-256,0 0 128,1 3-512,0 1 0,-1 2-384,-1 1 128,0 0-11391,-2-1 7295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0.954"/>
    </inkml:context>
    <inkml:brush xml:id="br0">
      <inkml:brushProperty name="width" value="0.1" units="cm"/>
      <inkml:brushProperty name="height" value="0.6" units="cm"/>
      <inkml:brushProperty name="color" value="#FFC114"/>
      <inkml:brushProperty name="inkEffects" value="pencil"/>
    </inkml:brush>
  </inkml:definitions>
  <inkml:trace contextRef="#ctx0" brushRef="#br0">31 113 11648,'0'0'0,"0"0"0,0 0 128,0 0 0,0 0 128,0 0 128,0 0 0,0 0 0,0 0 0,0 0-128,0 0 0,3-5-128,2-4 128,3-3-128,1-1 0,-1 2 0,1 2 0,-1 5 0,-1 5 128,-1 5-128,-1 3 128,-2 4 0,0 2 0,-3 1-1,-1 0 1,-1 1 0,-2 0 0,0-1 0,-2-1 0,1-2-128,0-3 128,-1-3-128,0-2 128,0-3-128,-1-2 0,0-3 0,1-2 0,0-2-128,0-1 128,3-2-128,0 0 128,3-2-128,0 1 0,2 1 0,2 0 0,-1 1 0,3 2 0,1 1 0,1 1 0,1 2 0,-1 1 0,-1 2 0,-1 2 0,-1 1 0,-2 2 128,-2 2-128,-2 2 128,-1 1 0,-2 1 0,-1-1 0,-2 0 0,0-2 0,-1-1 0,2-2-128,-1-3 128,1-3-128,-1-4 128,-1-3-128,0-5 0,0-5 0,3-3 0,3-2 0,4-1 0,3 1 0,3 3 0,1 2 0,2 5 0,-2 4 0,-1 7 0,-1 7 0,-2 5 0,-2 5 0,-3 2 0,-1 2-128,-1-2 128,-2-1-1152,-1-3 128,0-3-12159,1-4 7935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2.138"/>
    </inkml:context>
    <inkml:brush xml:id="br0">
      <inkml:brushProperty name="width" value="0.1" units="cm"/>
      <inkml:brushProperty name="height" value="0.6" units="cm"/>
      <inkml:brushProperty name="color" value="#FFC114"/>
      <inkml:brushProperty name="inkEffects" value="pencil"/>
    </inkml:brush>
  </inkml:definitions>
  <inkml:trace contextRef="#ctx0" brushRef="#br0">1 80 9344,'0'0'0,"0"0"0,0 0 128,4-3 0,5-3 0,2-2 0,2-1 128,0 1 128,0 1 128,-1 1 0,-2 4 128,-1 1-128,-2 1 128,-1 3-128,-2 1 0,-1 1-128,-1 0 0,0 1-128,-1-1 128,1-3-128,0 0 0,-1-1-1,0-1 1,-1-1-128,1 1 128,-3 0-128,0 0 128,-1 1-128,-2-1 0,1 1 0,-1-1 128,0 0-128,0 0 0,0 0 0,1 0 0,0-1 0,1 1 0,1-2-128,0 0 128,3-1-128,1 0 128,3 1-128,1 1 128,3 1-128,0 1 128,2 2-128,-2 2 128,0 2-128,-2 1 128,-1 1-128,-2 0 128,-2 0-128,-2-2 128,-3-1-128,-2-3 128,-2-2-128,-2-2 128,-3-4-128,-1-2 128,-2-4-128,1-2 128,0-2-128,2 0 128,2 2-128,2 1 128,2 3-128,3 2 128,1 2-128,3 2 0,2 2-768,3 1 0,3 2-13055,-1 1 8319</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3.356"/>
    </inkml:context>
    <inkml:brush xml:id="br0">
      <inkml:brushProperty name="width" value="0.1" units="cm"/>
      <inkml:brushProperty name="height" value="0.6" units="cm"/>
      <inkml:brushProperty name="color" value="#FFC114"/>
      <inkml:brushProperty name="inkEffects" value="pencil"/>
    </inkml:brush>
  </inkml:definitions>
  <inkml:trace contextRef="#ctx0" brushRef="#br0">101 171 11904,'0'0'0,"3"-5"0,1-2 0,1-3 128,-1 1 0,-2 1 0,-2 2 128,-3 2 128,-1 2 0,-1 2-128,-1 1 0,-1 1 0,1-1 0,1-1 0,0-2 0,0 0 0,2-2 0,2 0-128,2 0 128,1-2-128,3 0 0,0 0-128,1 0 128,0 0-128,-1 2 128,0 2 0,-1 1-1,0 1 1,-2 1 0,0 0 0,-3 2 0,-1 1 0,-1 2 0,-1-1 0,0 1 0,-1 0 0,0-1 0,0-1 0,0-2 128,0 0-128,2-1 0,0-1 0,0 0 0,2-1-128,0 1 128,0 0-128,-2 0 128,1-1-128,-1-1 128,1-2-128,1-2 0,4-1 0,1-2 0,3 0 0,2 0 0,0 3 0,1 1 128,1 4-128,-1 3 128,-1 2 0,-1 4 0,-2 1 0,-3 2 0,-1 1 0,-2 1 128,-2 0-128,-1-1 128,-1-3-128,-2-2 128,-2-3-128,-3-5 0,-3-3-128,-3-5 0,-2-5 0,1-2 0,1-3-256,4-1 128,4 1-1152,6-1 128,4-1-11903,2 4 7679</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4.811"/>
    </inkml:context>
    <inkml:brush xml:id="br0">
      <inkml:brushProperty name="width" value="0.1" units="cm"/>
      <inkml:brushProperty name="height" value="0.6" units="cm"/>
      <inkml:brushProperty name="color" value="#FFC114"/>
      <inkml:brushProperty name="inkEffects" value="pencil"/>
    </inkml:brush>
  </inkml:definitions>
  <inkml:trace contextRef="#ctx0" brushRef="#br0">52 96 8448,'0'0'0,"0"0"128,0 0 128,0 0 512,0 0 0,0 0 0,0 0 0,0 0-256,0 0 128,0 0-256,0 0 0,0 0-128,0 0 128,0 0-128,0 0 0,0 0-128,0 0 0,1-4 0,2-6 0,2-2-128,1-3 128,0 1-128,1 1 128,-2 2-128,0 3 128,-2 3-128,0 3 128,-1 2 0,-1 3 0,-1 1 0,-1 2 127,-2 1-127,0 0 128,-2 2-128,0-1 128,-2 2-128,0-1 128,-1-1-128,1 0 128,0-1-128,0-2 128,0-2-128,1-1 0,0-1 0,0-1 0,2-2-128,0-1 128,1-2-128,2-2 0,0-2 0,2 0 0,3 0 0,2-1 0,3 1 0,2 0 0,1 1 0,2 1 0,1 2 0,-1 1 0,-1 2 0,-2 2 0,-2 3 0,-3 4 0,-2 2 0,-2 4 0,-3 1 0,-2 1 128,-2 0 0,0-1 0,-2-2 0,0-3 0,0-3 0,0-4 0,-1-3 0,1-3 0,0-3 0,2-3 0,0-1-128,2-1 128,2 0-128,2 1 0,1 0 0,1 2 0,0 1 0,-1 3 0,0 1 0,-1 3 0,1 2-128,-1 3 128,1 1-1024,-1 2 128,0 1-12415,-1-1 7935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6.041"/>
    </inkml:context>
    <inkml:brush xml:id="br0">
      <inkml:brushProperty name="width" value="0.1" units="cm"/>
      <inkml:brushProperty name="height" value="0.6" units="cm"/>
      <inkml:brushProperty name="color" value="#FFC114"/>
      <inkml:brushProperty name="inkEffects" value="pencil"/>
    </inkml:brush>
  </inkml:definitions>
  <inkml:trace contextRef="#ctx0" brushRef="#br0">110 70 12928,'0'0'0,"0"0"0,0 0 128,0 0 0,0 0 0,0 0 256,0 0 0,0 0-128,0 0 128,0 0-128,0 0 0,0 0 0,0 0 0,0 0-128,0 0 128,0 0-128,0 0 127,0 0-127,0 0 0,0 0-128,0 0 128,-3-5-128,-3-3 128,-2-4-128,0-1 128,-1 0-128,2 2 0,2 5 0,1 5 128,1 4-128,2 5 128,-2 3 0,1 2 0,-1 1 0,-1 0 0,0 0 0,1-2 128,0-2-128,0-4 128,1-2-128,-1-4 0,1-2 0,-1-3 0,1 0 0,0 0 0,-1 0-128,1 1 128,0 0-128,1 1 128,0 1-128,1-1 128,1 1-128,0 0 0,0 0 0,-1 1 0,1 0 0,-1 1 0,0 1 0,0 2 0,-1 1 0,-1 2 0,1 2-640,-1 0 0,-1 2-12671,1-2 8063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7.545"/>
    </inkml:context>
    <inkml:brush xml:id="br0">
      <inkml:brushProperty name="width" value="0.1" units="cm"/>
      <inkml:brushProperty name="height" value="0.6" units="cm"/>
      <inkml:brushProperty name="color" value="#FFC114"/>
      <inkml:brushProperty name="inkEffects" value="pencil"/>
    </inkml:brush>
  </inkml:definitions>
  <inkml:trace contextRef="#ctx0" brushRef="#br0">1 8 13696,'0'0'0,"0"0"0,0 0 0,0 0 0,0 0 128,0 0 0,0 0 128,0 0 0,0 0 0,0 0 0,0 0 0,0 0-128,0 0 128,0 0-128,0 0 128,0 0-128,0 0 128,0 0-129,0 0 129,0 0-128,0 0 128,0 0-128,0 0 0,0 0-128,0 0 128,0 0-128,0 0 128,0 0-128,0 0 128,0 0-128,0 0 128,0 0-128,0 0 0,0 0 0,0 0 0,0 0 0,0 0 0,0 0 0,0 0 0,5 0 0,6-1 0,6 0-128,4-1 0,3 1-128,0-1 128,0 2 0,-3 2 0,-4 0 0,-5 2 128,-7 3 0,-6 1 0,-5 4 0,-4 0 0,-3 1 0,-1-2 128,-1-2-128,1-2 128,2-2 0,0-2 128,3-1-128,1-2 128,1 0-128,1 0 128,0-1-128,-1 0 128,1-2-128,0-1 128,2-2-128,1-1 0,3-3-128,2 0 128,2-1-128,1 1 128,2 0-128,0 3 0,1 1 0,1 1 0,-1 1 0,1 2 0,-1 2 0,-2 0 0,-2 2 0,-2 2 0,-3 1 0,-2 4 0,-3 1 0,-2 3 0,-1 0 0,-1-1 0,-1-1 0,1-1 0,2-4 0,0-1 0,2-4 0,2-2 0,2-3-640,3-2 128,4-3-384,2 0 0,3-1-10879,-1 1 6911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9.121"/>
    </inkml:context>
    <inkml:brush xml:id="br0">
      <inkml:brushProperty name="width" value="0.1" units="cm"/>
      <inkml:brushProperty name="height" value="0.6" units="cm"/>
      <inkml:brushProperty name="color" value="#FFC114"/>
      <inkml:brushProperty name="inkEffects" value="pencil"/>
    </inkml:brush>
  </inkml:definitions>
  <inkml:trace contextRef="#ctx0" brushRef="#br0">19 115 13312,'0'0'0,"0"0"0,0 0 128,0 0 128,0 0 0,0 0 256,0 0 0,0 0-128,0 0 128,0 0-256,0 0 0,0-4-129,0-4 129,0-3-128,0-2 0,0-2 0,0 0 0,0 0-128,0 2 128,0 2-128,2 4 0,1 4 0,1 6 0,2 7 0,1 5 0,3 4 0,2 3 0,0 1 0,-1-2 128,-1-2-128,-3-3 128,-1-4 0,-2-3 0,-2-2 0,-2-3 128,-3-1-128,-2-2 0,-1-1 0,0-2 128,-1-1-128,1-2 0,0-2 0,1-2 0,0-3-128,2-2 128,0-1-128,2 0 128,1 1-128,0 2 0,0 2 0,2 3 0,3 2 0,3 3 0,2 4 0,1 3 0,0 4 0,-1 2 0,-1 2 0,-3 0 0,-2 1 0,-2-2 0,-2-3 0,-1-2 0,-2-2 0,-2-2 0,-2-2 0,-3-3 0,-3-1 0,-2-4 128,-2-4-128,1-2 0,2-2 0,1 0 128,4 2-128,2 1 0,3 3 0,2 3 0,2 3 0,3 4 0,2 5 0,3 5 0,3 4-256,3 2 0,1 0-640,2-2 128,0-2-11903,-2-3 7551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46.67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1074 458 128,'-3'6'0,"-4"11"0,-2 8 0,-2 5 0,1 1 0,1 1 0,-1 1 0,-3 4 0,-3 5 0,-6 5 0,-8 4 0,-7 5 768,-6 4-512,-4 1 640,-2 2 0,2-1-256,3-3 0,4-5 1024,7-9 128,7-8-1536,7-12 0,5-12-256,7-15 0,7-14 0,7-13 0,7-12 0,6-10 0,7-6 0,5-4 0,6-3 0,5-3 0,5-1 0,2-3 0,1 0 0,-3 1 0,-4 4 0,-7 6 0,-5 7 0,-6 9 0,-6 7 0,-5 10 128,-4 7 256,-6 11 128,-5 12-512,-5 13 128,-7 14-128,-6 11 0,-8 13 0,-7 7 0,-9 7 0,-6 4 0,-6 1 128,-3-1 0,1-3 256,3-5 0,6-10 256,8-9 0,8-9-512,7-11 128,7-11-128,8-13 128,9-15-256,8-15 128,10-14-128,9-12 0,9-10 128,8-8 0,5-6-128,5-4 128,2-2-128,-2 3 0,-5 6 0,-6 9 0,-7 9 0,-7 11 0,-7 10 128,-5 10 0,-6 7-128,-3 8 0,-7 7 0,-5 10 0,-7 10 0,-8 13 0,-5 10 0,-7 12 128,-5 9-128,-6 9 128,-5 5-128,-2 2 0,0 0 0,1-6 128,4-7 128,6-9 128,6-11-128,7-9 0,5-10-128,8-12 0,9-14-128,10-15 128,14-18-128,12-15 128,10-15-128,8-11 0,5-8 0,4-4 0,0 0 0,-2 2 0,-3 4 0,-3 6 0,-5 9 0,-6 10 0,-6 12 0,-8 15 0,-9 15 0,-9 17 0,-11 18 0,-8 16 0,-9 18 0,-9 16 0,-8 16 0,-12 17 0,-16 18 0,-14 13 128,-10 7 0,-4 0 0,2-8 0,9-13 128,15-20-128,15-23 0,17-22-128,15-24 128,15-24-1,14-22 129,13-21-256,10-16 128,12-13-128,10-11 0,8-8 0,8-10 0,6-11 0,3-7 0,-3 1 0,-8 9 0,-12 14 0,-12 18 0,-11 17 0,-10 19 0,-9 16 0,-6 16 0,-7 16 0,-7 16 0,-4 16 0,-6 16 0,-6 12 0,-7 12 0,-7 11 0,-8 13 0,-14 18 0,-9 8 0,-6 2 0,2-10 128,9-20-128,11-23 128,15-25-128,15-26 0,15-25 0,17-24 0,12-21 0,12-21 0,10-18 0,8-17 0,10-20 0,4-14 0,2-11 0,1-4 0,1 2 0,0 9 0,0 13 0,-5 20 0,-9 21 0,-12 21 0,-11 18 0,-13 18 128,-13 16-128,-14 18 0,-14 19 0,-13 19 0,-12 23 0,-13 23 0,-15 28 0,-14 25 0,-16 20 0,-11 13 128,-8 7-128,-1 1 0,6-4 0,10-9 128,15-16-128,17-20 128,17-28-128,18-28 128,16-31-128,15-32 128,14-32-128,13-33 128,15-36-128,15-27 128,16-20-128,15-15 0,15-10 0,9-6 128,2 1-128,-3 5 0,-6 11 0,-9 13 0,-9 15 0,-13 18 0,-14 20 0,-13 20 0,-13 18 0,-12 19 0,-10 19 0,-11 22 0,-12 19 0,-11 20 0,-11 19 0,-13 19 0,-13 23 0,-15 18 0,-11 12 0,-7 4 128,-1 1-128,4-6 0,12-12 0,15-20 0,16-24 0,17-30 128,18-34-128,16-35 0,17-32 0,19-33 128,20-31-128,17-26 0,15-22 0,7-14 0,3-7 0,-2 3 0,-4 7 0,-5 12 128,-7 13-128,-7 14 0,-9 13 0,-11 17 0,-12 20 0,-11 18 0,-11 18 0,-12 19 0,-12 23 0,-14 20 0,-12 20 0,-15 25 0,-18 27 0,-16 23 0,-15 19 0,-11 12 0,-7 6 0,2 0 0,7-7 0,12-12 128,16-17 0,16-22 0,19-24-128,15-28 128,16-31-128,13-33 128,16-30-128,18-35 0,21-36 0,20-30 0,19-23 0,11-13 0,5-5 0,1 3 0,-4 7 0,-5 12 0,-5 17 0,-8 19 0,-9 22 0,-14 24 0,-15 27 0,-18 26 0,-20 26 0,-19 30 0,-22 34 0,-18 32 0,-18 29 0,-15 24 0,-12 22 0,-10 14 0,-11 9 0,-5 4 0,-3 1 0,1-3 0,8-8 0,11-13 0,14-21 0,16-25 0,17-30 0,17-30 0,18-32 0,16-29 0,13-30 0,15-30 0,16-35 0,16-29 0,16-24 0,14-14 0,12-6 0,7-2 0,0 2 0,-4 6 0,-8 8 0,-12 14 0,-12 21 0,-16 23 0,-14 26 0,-16 27 0,-17 28 0,-14 29 0,-13 30 0,-16 31 0,-17 33 0,-19 28 0,-21 24 0,-17 15 0,-10 11 0,-5 3 0,3 0 0,6-8 0,9-15 0,14-23 0,17-28 0,17-31 0,18-29 0,18-29 128,19-29-128,20-32 0,18-37 0,19-35 0,14-28 0,15-24 0,12-18 0,9-10 0,8-2 0,3 1 0,-1 2 0,-3 8 0,-5 10 0,-7 16 0,-9 19 0,-11 22 0,-14 23 0,-13 26 0,-16 26 0,-17 27 0,-18 27 0,-20 31 0,-19 33 0,-17 30 0,-13 26 0,-10 19 0,-10 15 0,-9 8 0,-6 4 0,-4-1 0,1-4 0,5-7 0,9-11 0,12-16 0,14-20 0,14-23 0,13-27 0,15-30 0,14-33 0,15-40 0,19-44 0,18-41 0,19-39 0,19-29 0,15-22 0,11-9 0,5-3 0,1 7 0,1 12 0,-1 14 0,-3 16 0,-6 18 0,-8 22 0,-11 25 0,-15 25 0,-19 30 0,-22 35 0,-23 35 0,-28 34 0,-24 30 0,-21 26 0,-16 22 0,-9 18 0,-9 15 0,-9 9 0,-5 7 0,-2 0 0,2-5 0,8-11 0,12-20 0,17-26 0,18-29 0,18-30 0,19-31 0,17-32 0,20-36 0,22-40 0,23-40 0,24-36 0,16-31 0,12-26 0,6-15 0,3-3 0,1 8 0,-1 18 0,-6 23 0,-9 27 0,-13 30 0,-16 31 0,-18 35 0,-21 36 0,-22 34 0,-24 33 0,-23 29 0,-22 28 0,-18 26 0,-16 21 0,-9 20 0,-8 15 0,-7 12 0,-7 5 0,-4-1 0,3-5 0,7-17 0,15-22 0,19-29 128,20-33-128,18-32 128,17-34-128,17-34 0,16-37 0,18-36 0,18-34 0,20-29 0,19-25 0,14-20 0,7-12 0,5-8 0,3 0 0,0 5 0,0 11 0,-2 18 0,-5 25 0,-11 26 0,-16 29 0,-19 31 0,-25 35 0,-24 34 0,-23 36 0,-24 33 0,-22 30 0,-17 26 0,-11 24 0,-7 18 0,-4 11 0,-2 6 0,-3 0 0,0-8 0,3-16 0,10-24 0,13-30 0,18-32 0,19-35 0,23-37 128,25-42-128,26-41 128,25-41-128,20-38 0,12-32 0,10-22 0,6-9 0,6 1 128,6 10-128,1 17 0,-7 23 0,-12 26 0,-18 30 0,-20 32 0,-21 33 0,-21 36 0,-22 37 0,-23 33 0,-26 29 0,-21 26 0,-18 22 0,-11 16 0,-4 12 0,-2 6 0,3 2 0,5-8 0,8-16 0,11-25 0,16-28 0,18-35 0,22-35 0,22-39 0,24-45 0,20-40 0,16-37 0,13-30 0,13-22 0,10-12 0,12 0 0,7 9 0,-1 19 0,-7 24 0,-13 29 0,-17 30 0,-21 31 0,-18 30 0,-19 29 0,-18 34 0,-16 35 0,-20 32 0,-20 27 0,-18 18 0,-15 13 0,-6 4 0,0-4 0,7-13 0,11-21 0,14-24 128,15-29-128,16-30 128,15-30-128,12-31 0,14-30 0,14-28 128,17-30-128,16-21 0,16-13 0,11-4 0,5 7 0,-2 13 0,-9 22 0,-14 24 0,-14 26 0,-14 26 0,-15 26 0,-14 23 0,-14 24 0,-16 24 0,-17 26 0,-14 19 0,-11 11 0,-5 0 128,2-8-128,8-17 128,11-25-128,13-24 128,12-24-128,12-23 0,12-27 0,13-24 0,12-22 0,12-19 128,13-17-128,9-12 0,10-11 0,2 1 0,-6 12 0,-9 17 0,-9 24 0,-11 24 0,-10 26 0,-11 26 0,-10 25 0,-12 22 0,-11 18 0,-14 14 0,-14 13 0,-7 6 0,-3 0 0,5-10 0,9-20 0,12-26 0,15-30 0,18-39 0,18-31 0,14-22 0,11-11 0,6-6 0,1 1 0,-3 6 0,-6 10 0,-5 10 0,-7 11 0,-6 13 0,-7 12 0,-8 14 0,-7 15 0,-8 15 0,-5 13 0,-5 11 0,-3 7 0,-3 4 0,-2 0 0,-1-7 0,3-8 0,1-10 0,7-17 0,6-19 0,9-24 0,9-22 0,9-22 0,7-19 0,6-13 0,5-7 0,3-1 0,3 7 0,-1 10 0,-2 15 0,-6 19 0,-7 19 0,-8 23 0,-10 23 0,-11 22 0,-12 19 0,-9 16 0,-7 12 0,-4 3 0,-2 0 0,1-7 0,3-10 0,5-13 0,6-13 0,7-17 0,7-22 0,8-23 0,8-26 0,11-30 0,14-35 0,12-26 0,12-14 0,8 1 0,3 11 0,-4 22 0,-10 28-128,-15 29 128,-14 28-128,-17 25 128,-17 23 0,-16 22 0,-12 19 0,-12 22 0,-11 23 0,-7 17 0,-2 8-128,4-6 128,9-17 0,12-21 0,11-23 0,10-23 0,7-26 0,9-25 0,6-27 0,5-25 0,7-22 0,6-19 0,8-18 0,4-5 0,0 9 0,-2 17 0,-4 21 0,-7 24 0,-8 25 0,-9 23 0,-9 22-128,-9 20 128,-8 20 0,-7 17 0,-6 16 0,-9 16 0,-11 14 0,-8 7 0,-6-4 0,2-11 128,10-21-128,10-27 128,11-29-128,13-32 128,15-33-128,17-33 0,17-34 0,15-25 0,13-15 0,7-7 0,1 0 0,-3 7 0,-7 13 0,-10 19 0,-9 26 0,-11 25 0,-9 26 0,-7 27 0,-7 25 0,-8 26 0,-8 24 0,-12 25 0,-16 28 0,-13 22 0,-10 16 0,-5 5 0,-1-6 0,4-17 0,10-24 0,13-30 0,16-33 0,15-34 0,17-39 0,18-38 0,19-41 0,18-34 0,17-30 0,13-18 128,5-8-128,-1 2 0,-5 9 0,-11 17 0,-13 24 0,-13 27 0,-13 29 0,-11 24 0,-9 21 0,-9 20 0,-9 19 0,-8 19 0,-7 18 0,-20 41 0,-18 30 0,-18 26 0,-11 13 0,-5 3 0,4-11 0,12-21 0,16-29 0,19-37 0,19-37 0,18-39 0,19-37 0,22-36 0,18-29 0,15-18 0,9-12 0,3-3 0,-3 3 0,-9 11 0,-12 12 0,-12 16 0,-11 19 0,-12 23 0,-9 21 0,-8 18 0,-7 19 0,-10 19 0,-10 22 0,-12 21 0,-15 27 0,-19 29 0,-15 24 0,-12 19 0,-3 8 0,4-1 0,11-13 128,17-23-128,15-34 0,18-39 0,15-41 0,13-38 0,13-35 0,15-33 0,13-26 0,12-21 0,11-11 0,10-3 0,6 2 0,1 6 0,-4 13 0,-8 16 0,-11 22 0,-13 21 0,-12 21 0,-11 19 0,-9 14 0,-8 12 0,-9 14 0,-13 18 0,-14 21 0,-14 24 0,-16 31 0,-17 38 0,-11 32 0,-7 24 0,-4 10 0,1-2 0,6-15 128,13-27-128,16-30 128,16-33-128,19-33 0,18-32 0,17-31 0,17-29 0,15-29 0,13-33 0,10-27 128,7-25-128,5-15 0,7-6 0,8 0 0,8 5 0,1 11 0,-3 13-128,-10 18 128,-12 17 0,-15 22 0,-14 22 0,-15 22 0,-16 22 0,-13 21 0,-14 22 0,-14 21 0,-12 21 0,-13 24 0,-14 25 0,-8 18 0,-3 9 0,5 0 0,9-11 0,13-18 0,15-25 0,15-30 0,14-31 0,14-31 0,11-30 0,15-34 0,17-36 0,16-29 0,17-25 0,13-11 0,9-2 0,0 7 0,-5 12-128,-13 20 128,-15 23 0,-16 24 0,-17 25 0,-15 23 0,-14 19-256,-13 19 128,-14 19 0,-14 18 0,-14 16 128,-16 19 0,-19 23 0,-13 21 0,-6 18 0,2 8 0,7-3-128,14-13 128,16-21 0,17-26 0,18-28 0,16-29 0,15-27 0,11-29 0,11-26 0,10-28 0,15-29 0,13-19 0,11-14 0,9-5 0,4-1 0,-1 4 0,-3 10 0,-9 14 0,-12 18 0,-13 21 0,-14 23 0,-11 20 0,-12 18 0,-12 17 0,-14 17 0,-15 16 0,-15 18 0,-16 21 0,-15 24 0,-11 20 0,-5 14 0,2 8 0,6 0 0,8-8 0,10-11 0,11-20 0,13-22 0,15-23 0,16-26 0,14-22 0,14-22 0,10-17 0,7-17 0,6-13 0,5-11 0,1-5 0,3-4 0,0 1 0,-1 2 0,-1 5 0,-3 8 0,-6 12 0,-4 11 0,-9 18 0,-12 19 0,-13 24 0,-15 26 0,-13 30 0,-14 34 0,-12 32 0,-11 29-128,-8 22 128,-6 13 0,-4 6 0,-2 0 0,0-4 0,0-7 0,5-9 0,8-9 0,9-14 0,12-16 0,11-21 0,13-25 0,11-32 0,13-36 0,13-36 0,15-36 0,13-29 0,12-19 0,9-11 0,8-3 0,0 8 0,-6 15 0,-7 19 0,-9 19 0,-11 20 0,-10 21 0,-13 22 0,-12 23 0,-12 21 0,-14 19 0,-13 22 0,-14 25 0,-10 20 0,-5 17 0,-2 9 0,4 6 0,2-2 0,1-6 0,4-12 0,5-17 0,8-22 0,8-26 0,11-29 0,15-33 0,14-33 0,14-35 0,15-35 0,14-34 0,13-28 0,11-21-128,7-7 128,5 0 0,-3 13 0,-5 22-128,-10 27 128,-13 30 0,-15 32 0,-17 32 0,-15 30 0,-16 28 0,-15 29 0,-15 30 0,-11 27 0,-7 22 0,-3 13 0,-2 6 0,0-6 0,2-14 0,4-21 128,8-27-128,10-26 0,12-27 0,14-24 0,15-23 0,16-21 0,15-22 0,10-21 0,9-23 0,7-25 0,10-25 0,8-15 0,3-3 0,1 10 0,-5 19 0,-9 27 0,-13 27 0,-15 29 0,-15 29 0,-15 27 0,-13 26 0,-14 26 0,-13 26 0,-10 19 0,-7 13 0,0 2 0,3-5 0,6-17 0,10-21 0,10-24 0,7-22 0,9-19 0,8-19 0,7-17 0,8-19 0,8-18 0,10-16 0,9-13 0,8-11 0,6-5 0,5 0-128,0 8 128,-3 12 0,-7 15 0,-8 20 0,-12 22 0,-12 23 0,-14 22 0,-15 19 0,-14 17 0,-10 13 0,-10 12 0,-7 13 0,-3 2 0,5-7 0,6-13 0,9-17 0,10-19 0,9-19 0,13-22 0,12-24 0,14-23 0,15-22 0,16-22 0,17-23 0,11-15 0,5-6 0,-3 6 0,-12 18 0,-13 24 0,-13 25 0,-14 27 0,-11 24 0,-11 22 0,-10 20 0,-8 15 0,-9 12 0,-9 7 0,-6 4 0,-5 1 0,-2-3 0,0-6 0,3-9 0,5-10 0,7-12 0,9-15 0,12-16 0,12-19 0,12-19 0,9-19 0,7-16 0,3-11 0,-1-6 0,-3 2 0,-5 8 0,-7 14 0,-6 19 0,-7 21 0,-10 22 0,-8 22 0,-8 19 0,-11 15 0,-8 11 0,-8 6 0,-5 2 0,-1-3 0,3-8 0,4-11 0,7-13 0,11-16 0,17-18 0,15-17 0,17-15 0,12-13 0,9-11 0,4-6 0,-1-2 0,-2 2 0,-7 6 0,-6 6 0,-8 11 0,-7 10 0,-9 15 0,-7 13 128,-9 14-128,-5 12 0,-7 9 0,-2 3 0,-2-1-1664,2-4 0,3-7-1407,7-7 127,9-10-2176,11-11-640,12-9 7552,1-6-3712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0.155"/>
    </inkml:context>
    <inkml:brush xml:id="br0">
      <inkml:brushProperty name="width" value="0.1" units="cm"/>
      <inkml:brushProperty name="height" value="0.6" units="cm"/>
      <inkml:brushProperty name="color" value="#FFC114"/>
      <inkml:brushProperty name="inkEffects" value="pencil"/>
    </inkml:brush>
  </inkml:definitions>
  <inkml:trace contextRef="#ctx0" brushRef="#br0">0 105 11392,'0'0'0,"0"0"0,0 0 0,0 0 0,0 0 128,1-5 0,2-4 128,0-2-128,1-2 128,1-1-128,-1 1 128,-1 1-128,0 2 128,0 2-128,1 2 0,1 3 0,3 2 128,1 4 0,2 4 0,-1 2 0,0 1 0,-3 2 0,-1 0 0,-3 0 128,-2-2 0,-4-1-128,-4-2-1,-2 1 1,0-1 0,-2 0-128,1 1 128,2-1-128,1-2 0,3-1 0,2-3 0,1-3-128,0-4 128,0-4-128,1-1 0,1-2 0,0 0 0,0 1 0,1 1 0,0 3 0,0 2 0,0 2 0,-2 3 0,0 2 0,-1 2 0,-1 1 0,0 1 0,0 0 0,-2 0 128,1-1-128,-1-1 128,0-2-128,0 0 128,1 0-128,0-1 0,0 0-640,1 1 0,0 0-511,2 3 127,0 1-9472,0 0 6016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0.995"/>
    </inkml:context>
    <inkml:brush xml:id="br0">
      <inkml:brushProperty name="width" value="0.1" units="cm"/>
      <inkml:brushProperty name="height" value="0.6" units="cm"/>
      <inkml:brushProperty name="color" value="#FFC114"/>
      <inkml:brushProperty name="inkEffects" value="pencil"/>
    </inkml:brush>
  </inkml:definitions>
  <inkml:trace contextRef="#ctx0" brushRef="#br0">3 81 11136,'0'0'0,"0"0"128,0 0 0,0 0 128,0 0 128,0 0 0,0 0 0,0 0 0,0 0 0,0 0-256,0 0 128,0 0-128,0 0 128,0 0-128,0 0 0,0 0 0,0 0 0,0 0 0,0 0 128,0 0 0,0 0 0,0 0 0,0 0 0,0 0-1,0 0 1,0 0 0,0 0 0,0 0-128,0 0 128,0 0-128,0 0 128,0 0-128,0 0 0,0 0 0,0 0 0,0 0-128,0 0 128,-1-4-128,0-3 128,0-3-128,1-1 0,1 0 0,1 1 0,0 0 0,1 3 0,0 2 0,0 2 0,0 0 0,-2 3 0,0 3 0,0 1 128,-1 2-128,0-1 128,-1 0-128,1-1 128,-1-1-128,-1 0 128,1-1-128,0-1 0,1-2 0,-1-2 0,1-1-128,-1 0 128,0 1-256,2 2 0,1 4-768,3 4 0,4 6-10751,-1-1 6911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1.941"/>
    </inkml:context>
    <inkml:brush xml:id="br0">
      <inkml:brushProperty name="width" value="0.1" units="cm"/>
      <inkml:brushProperty name="height" value="0.6" units="cm"/>
      <inkml:brushProperty name="color" value="#FFC114"/>
      <inkml:brushProperty name="inkEffects" value="pencil"/>
    </inkml:brush>
  </inkml:definitions>
  <inkml:trace contextRef="#ctx0" brushRef="#br0">21 94 11136,'0'0'0,"0"0"0,0 0 0,0 0 0,0 0 128,0 0 128,0 0 0,0 0 0,0 0 0,0 0 0,0 0 0,0 0-128,0 0 128,0-4-128,1-3 128,-1-3-128,2-2 128,0 0-128,0 0 0,1 2 0,1 3 0,2 2 0,-2 2 0,1 1 0,-2 2 128,-2 1-128,-2 2 128,-3 1-128,-2 0 128,0 2-128,-1 0 128,0 0-128,0-1-1,2 1-127,0-1 128,3-2-128,0-1 0,1-1 0,2-1 0,0-2 0,3-3 0,3-2 0,0-2 0,1 0 0,-1 0 0,-1 1 0,-3 2 0,-1 2 0,-1 1 0,-2 3 0,-1 2 0,0 1 0,-2 1 128,0 0 0,0 0 0,1 0 0,0 0 128,0-1-128,1-1 128,0 0-128,1-1 0,1-1-128,-1 0 128,0 0-128,0 0 0,-1-2-128,0 0 0,0-1-896,-1 2 129,1 2-10497,0 0 6784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3.037"/>
    </inkml:context>
    <inkml:brush xml:id="br0">
      <inkml:brushProperty name="width" value="0.1" units="cm"/>
      <inkml:brushProperty name="height" value="0.6" units="cm"/>
      <inkml:brushProperty name="color" value="#FFC114"/>
      <inkml:brushProperty name="inkEffects" value="pencil"/>
    </inkml:brush>
  </inkml:definitions>
  <inkml:trace contextRef="#ctx0" brushRef="#br0">1 70 12800,'0'0'0,"5"2"128,2 1 128,2 1 0,-1-1 0,-3-2 0,-3-1 0,-2-2-128,-2-3 128,-1-2-128,2-2 0,4-1 0,3-1 0,4 2-128,2 0 128,2 1-128,2 3 128,0 2-128,1 3 128,0 1-128,-1 1 128,-3 2-128,-2 1 128,-3 0-128,-2 0 128,-1 0 0,-2 0 0,-2 0 0,-1 0 0,-2 0-1,-1-1 129,-1 1-128,-2-2 128,1 0-128,-1-1 0,0-1-128,2 0 128,0-2-128,0-1 128,1-1-128,0-2 0,1 0 0,-1-1 0,0 0 0,1 0 0,0 0 0,2-1 0,-1 1-128,2 0 128,1 1-128,0 2 128,2 0-128,2 2 128,1 2-128,1 1 128,1 2-128,-1 2 128,-2 2 0,-1 0 0,-2 2 0,-2 0 0,-3 0 0,-1 0 128,-1-1-128,-2-1 128,1-1 0,-1-2 0,-1-1-128,0-2 128,-1-2-128,0 0 128,0 0-128,1 0 128,1-1-128,0 1 128,1-1-128,1-1 0,0-1 0,1-1 0,0 0-256,1-1 0,2-1-895,3 1-1,1 0-9600,1 1 6272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4.404"/>
    </inkml:context>
    <inkml:brush xml:id="br0">
      <inkml:brushProperty name="width" value="0.1" units="cm"/>
      <inkml:brushProperty name="height" value="0.6" units="cm"/>
      <inkml:brushProperty name="color" value="#FFC114"/>
      <inkml:brushProperty name="inkEffects" value="pencil"/>
    </inkml:brush>
  </inkml:definitions>
  <inkml:trace contextRef="#ctx0" brushRef="#br0">1 124 7040,'0'0'0,"0"0"128,0 0 0,0 0 128,0 0 0,0 0 128,0 0 128,0 0-128,0 0 0,0 0-128,0 0 0,1-4-128,1-6 0,2-4 0,1-2 0,2-2 0,0 1 0,1 2-128,-1 3 128,0 3-128,0 3 128,-1 4 0,0 2 128,-1 2-128,0 2 128,0 3-128,-2 2 128,1 2-128,-2 1 128,0 1-128,-1 0 128,0-2 0,-2-2 0,-1-2-128,0-2 128,-2-1-128,0-2 128,0 0-128,0-2 128,0 1-128,-1-2 0,0 0 0,1-1 0,-2-2-128,1-1 128,-1-2-128,1 0 0,0-2 0,1 1 0,2 0 0,1 1 0,1 2 0,1 1 0,2 3 0,0 3 0,1 3 0,0 2 0,-1 3 0,0 1 0,0 2 0,0 1 128,-1 0-128,0-2 128,-1-1-128,0-2 128,-1-3-128,0-1 128,0-2-128,-1-2 128,-1-1-128,0 0 0,0-1-128,0-3 128,1-1-256,2-2 128,0-1-256,2-1 0,1-1 0,1 0 0,1-1 128,0 1 0,0 1 128,-1 2 0,0 2 128,-2 1 0,-1 2 0,-1 3 0,-1 1 0,0 2 128,-2 2 0,0 0 128,-1 1 0,-1 1 0,0 0 0,0 0 0,0-2-256,1-1 128,-1-1-256,2-2 0,0-1-768,1-2 128,1-3-8192,-1-1 5120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6.054"/>
    </inkml:context>
    <inkml:brush xml:id="br0">
      <inkml:brushProperty name="width" value="0.1" units="cm"/>
      <inkml:brushProperty name="height" value="0.6" units="cm"/>
      <inkml:brushProperty name="color" value="#FFC114"/>
      <inkml:brushProperty name="inkEffects" value="pencil"/>
    </inkml:brush>
  </inkml:definitions>
  <inkml:trace contextRef="#ctx0" brushRef="#br0">100 70 9088,'0'0'0,"0"0"0,0 0 128,0 0 128,0 0 128,0 8 0,0 6 128,-1 4 128,0 3 0,0 0-256,0-1 128,-2-3-128,1-3 0,0-3-128,0-3 0,0-4-128,1-2 128,-1-3-128,-1-4 0,0-5 0,-1-4 0,0-2-128,2-3 128,2 0-128,2-1 0,1 1 0,2 2 0,2 3 0,0 2 0,0 3 0,0 1 0,0 1 0,1 2 0,-1 0 0,1 2 0,0 1 0,-1 0 0,-1 3 0,-2 1 128,0 2 0,-1 1 0,-2 1 0,-1 2 128,-2-1 0,0 1-1,-2-2 1,0-1 0,-1-1 0,1-2 0,-2-1-128,-1-1 128,-1 0-128,-3 0 0,-1 0 0,0 0 0,-1-1 0,0 0 0,2-2-128,2-1 128,1 0-128,3-3 128,3 0-128,3-1 0,5-2 0,3 1 0,4 1 0,4 1 0,0 3 0,1 3 0,0 4 0,-2 4 0,-3 2 0,-2 2 0,-3 1 0,-4 1 0,-2-1 0,-3-1 128,-3-1 0,-2-2 0,-2-1 0,-2-2 0,-3-1 0,-3-1 128,0-1-128,-1-1 0,1 0 0,1-1 0,1-2-128,0 0 128,2-2-128,2-1 128,3-4-128,5-2 0,4-2 0,4-2 0,4-1 0,4 0 0,4 3-128,2 4 128,0 3-128,-2 3 128,-4 3-384,-5 3 128,-5 1-512,-5 2 0,-4 0-12287,-2 0 7807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7.886"/>
    </inkml:context>
    <inkml:brush xml:id="br0">
      <inkml:brushProperty name="width" value="0.1" units="cm"/>
      <inkml:brushProperty name="height" value="0.6" units="cm"/>
      <inkml:brushProperty name="color" value="#FFC114"/>
      <inkml:brushProperty name="inkEffects" value="pencil"/>
    </inkml:brush>
  </inkml:definitions>
  <inkml:trace contextRef="#ctx0" brushRef="#br0">6 151 12544,'0'0'0,"0"0"0,0 0 0,0 0 128,0 0 0,0 0 128,0 0 0,0 0 128,0 0 0,2-5-128,2-5 128,2-5-256,2-3 128,0-3-128,1 1 0,-1 1 0,0 2 0,-1 5 0,2 3 0,1 5 0,2 4 0,1 5 0,-1 4 0,-1 2-1,-2 0 1,-1 1 0,-1-2 0,-2 0 0,-3-1 128,-1 0-128,-1 0 0,-2 0 0,-2 0 128,-3 0 0,-1 1 0,-2 0-128,-2-1 128,0-2-128,0-1 0,2-3 0,0-5 0,1-5-128,1-5 128,1-3-128,0-3 128,2 0-128,0 1 128,2 3-128,0 3 0,3 4 0,0 2 0,1 3 0,1 1 0,1 3 0,1 2 0,-1 2 0,1 2 0,-1 2 0,0 1 0,0 1 0,-1 2 0,-1-1 0,-1 0 128,-1-1-128,-1-3 128,0-1-128,-1-3 128,-1-1-128,-1-2 0,1-2 0,-1 0 128,0-3-128,0-1 0,0 0 0,-1 0 0,2-2 0,0-2 0,1-4 0,1-2 0,2-2 0,2 1 0,2-1 0,1 4 0,1 3-128,0 5 128,0 4 0,0 6 0,-1 3 0,-1 4 0,0 2 0,-2 1 0,0 0 0,-1-1 0,-2-3 0,-1-1 0,-1-2 0,-1-2 128,0-3-128,-1-2 128,1-1-128,0-3 128,0-1-128,2 0 0,0-2-128,1 2 128,1-1-1024,0 0 0,1 0-12031,-1 0 7807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9.342"/>
    </inkml:context>
    <inkml:brush xml:id="br0">
      <inkml:brushProperty name="width" value="0.1" units="cm"/>
      <inkml:brushProperty name="height" value="0.6" units="cm"/>
      <inkml:brushProperty name="color" value="#FFC114"/>
      <inkml:brushProperty name="inkEffects" value="pencil"/>
    </inkml:brush>
  </inkml:definitions>
  <inkml:trace contextRef="#ctx0" brushRef="#br0">0 21 15104,'0'0'0,"0"0"0,0 0 0,0 0 0,0 0 128,4 0-128,4 0 128,4 0 0,4 2 128,3 3-128,2 2 128,1 2-128,2 2 127,2 0-127,1 1 128,2-1-128,0 0 0,-2-3 0,-3-1 0,-5-1 0,-3-1 0,-4-2 0,-5 0 128,-2-1-128,-4-2 128,-3-2-128,-2-3 0,-4-5 0,-1-2 0,-3-3 0,-1-1 0,-1 1 0,0 2 0,0 2 0,1 2 0,2 2 0,1 2 0,2 1-128,1 1 128,2 2-128,0 0 128,0 0-128,2 0 128,-1 0-128,1 0 0,1 1 0,1-1 0,2 2 0,3 3 0,3 2 0,4 4 0,1 1 0,2 3 128,0-1-128,-1-1 0,-3-2 0,-1-2 128,-3-3-128,-3-2 128,-2-2-128,-5-4 128,-3-3-128,-3-2 128,-1-2-128,-2-1 128,0 2-128,1 0 0,0 1 0,3 2 0,1 2 0,2 0 0,1 2 0,0 1 0,2 0 0,-1 1 0,1 1 0,1 2 0,2 2 0,2 3 0,4 2 0,5 2 0,3 2 0,3-1 0,1-1 0,0-1 0,-1-3 0,-4-3 0,-3-1 0,-3-2 0,-4-2 0,-4-3 0,-5-1 0,-5-2 0,-4-3 0,-3-3 0,-1-1 0,1 1 0,1-1 0,3 3 0,1 1 0,3 2 0,2 2 0,1 1 0,2 2 0,2 1 0,1 0 0,2 1 0,2 0 0,2 0 0,3 1-256,2-1 0,2 1-1408,4 1-11647,-1 0 7679</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0.891"/>
    </inkml:context>
    <inkml:brush xml:id="br0">
      <inkml:brushProperty name="width" value="0.1" units="cm"/>
      <inkml:brushProperty name="height" value="0.6" units="cm"/>
      <inkml:brushProperty name="color" value="#FFC114"/>
      <inkml:brushProperty name="inkEffects" value="pencil"/>
    </inkml:brush>
  </inkml:definitions>
  <inkml:trace contextRef="#ctx0" brushRef="#br0">0 41 10752,'0'0'0,"0"0"128,0 0 0,0 0 256,0 0 0,0 0 0,0 0 0,0 0-128,0 0 128,0 0-128,0 0 0,0 0-128,0 0 128,0 0-128,0 0 0,5-1 0,3-2 0,5-1-128,2 0 128,2 1-128,0 1 128,0 2-128,0 2 128,-2 3-128,-1 4 128,-2 1-128,-2 1 128,-2 0 0,-3-1 0,-3-2 0,-1-1 128,-3-2-128,-2 0 128,0-2-128,-1-1-1,0-1 1,-1 0 0,1-1 0,0-1 0,0 0 0,1 0 0,-1 0-128,0-1 128,1 0-128,0-1 128,0-2-128,1-2 128,2-2-128,2-1 128,2-1-128,2 0 0,1 2 0,1 1 0,-1 2 0,-1 2 0,0 4 0,-1 2 0,-1 4 0,1 3 0,-1 1 0,0 3 0,0-1 0,-2 0 128,0-2-128,-1-1 128,-2-2-128,-2-1 128,1-2-128,-2-1 128,0-2-128,-1-1 128,-1-1-128,0-2 128,-1-1-128,0-1 128,0 0-128,0-1 128,1-4-128,3-2 0,1-1 0,3-1 0,1 0 0,2 2 0,0 1 0,1 3 0,1 3 0,-1 2 0,1 3 0,0 3 0,-1 4 0,0 4 0,0 3 0,-1 1 0,-2 1 0,-1 0 0,-2-3 0,-2-1 0,0-2 0,-1-3 128,1-2-128,-1-1 128,0-2-128,1-2 128,1 0-128,1-1 128,0-1-128,0 1 0,1-1-512,1 1 128,2 0-896,2 2-10751,1 0 6911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1.938"/>
    </inkml:context>
    <inkml:brush xml:id="br0">
      <inkml:brushProperty name="width" value="0.1" units="cm"/>
      <inkml:brushProperty name="height" value="0.6" units="cm"/>
      <inkml:brushProperty name="color" value="#FFC114"/>
      <inkml:brushProperty name="inkEffects" value="pencil"/>
    </inkml:brush>
  </inkml:definitions>
  <inkml:trace contextRef="#ctx0" brushRef="#br0">35 157 10240,'0'0'0,"9"-2"128,4-5 0,-5-4 128,-5-3 128,-7-1 0,-4-1 128,-3 2-128,0 2 128,0 2-128,3 3 0,1 2-128,2 2 128,2 1-128,3 0 0,3-1-128,3-1 128,4-1-128,1-2 128,2 1-128,2 0 0,0 2 0,-1 2 0,-2 3 0,-1 3 0,-2 1-128,-2 2 127,-1 1-127,-2 0 128,-1 0 0,-2 1 0,-1 0-128,-1-1 128,-1 0-128,-1-1 128,0-1-128,0 0 128,-1-1-128,0 0 128,0-1-128,0 0 128,0-1-128,0-1 128,0 0-128,0-2 128,-1-1-128,-2-1 0,-1-2 0,0-3 0,1-2 0,1-1 0,2-2 0,2 0 0,3 2 0,3 0 0,2 3 0,-1 1 0,0 2 0,-2 2 0,0 0 0,-1 2 0,-2-1 0,-2 2 128,-2 0-128,0 0 128,-2 1-128,-1 0 128,-1 1-128,1 1 128,-1-1-128,0 2 128,3 0-128,0 1 128,2 1-128,2-1 128,1 0-128,1-1 0,1 0 0,1-1 0,-1 1-256,0 0 128,-1 1-1024,1 0 1,1 1-10113,0-2 6528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55.350"/>
    </inkml:context>
    <inkml:brush xml:id="br0">
      <inkml:brushProperty name="width" value="0.1" units="cm"/>
      <inkml:brushProperty name="height" value="0.6" units="cm"/>
      <inkml:brushProperty name="color" value="#CC9900"/>
      <inkml:brushProperty name="inkEffects" value="pencil"/>
    </inkml:brush>
  </inkml:definitions>
  <inkml:trace contextRef="#ctx0" brushRef="#br0">541 733 7680,'0'0'0,"4"-12"256,0-3 0,-5 6 256,-4 8 128,-4 8-256,0 2 0,2 0-256,4-5 128,5-7-128,6-9 128,5-9 128,5-9 128,4-7-256,1-4 128,3-4-128,-1-2 0,0 0 0,-2 3 0,-1 4-128,1 3 128,1 3-256,1 3 128,-1 4-128,-1 5 128,-4 4-128,-2 4 128,-5 5-128,-5 7 128,-9 9-128,-7 11 128,-7 14-128,-8 13 128,-5 14-128,-5 12 128,-5 11 0,-2 6 128,-5 0-128,1-4 0,1-11 128,5-11 128,6-13-256,9-14 0,9-13 0,13-18-1,12-18-127,10-19 128,10-18-128,5-15 0,6-12 0,4-7 0,3-3 0,4 2 0,1 4 0,-2 9 0,-4 12 0,-6 11 0,-5 13 0,-8 12 0,-12 14 0,-14 15 0,-14 14 0,-13 14 0,-11 16 0,-8 15 0,-6 14 0,-8 15 128,-9 15 0,-8 7 0,-3-1 0,4-11 128,11-18-128,16-23 0,20-24 0,21-26 128,21-25-256,17-23 128,12-24-128,11-22 128,12-21-128,9-15 0,7-6 0,4 2 0,3 10 0,-5 14 128,-10 20-128,-13 18 0,-14 17 0,-12 16 0,-12 13 0,-13 14 0,-13 15 0,-15 12 128,-15 14-128,-12 12 0,-11 12 0,-8 16 0,-8 21 0,-5 15 0,-1 8 0,1 0 0,6-8 0,9-17 0,13-21 0,13-24 0,14-21 0,14-22 0,14-21 0,12-20 0,11-21 0,8-19 0,8-15 0,10-13 0,14-10 0,10-6 0,7 4 0,0 10 0,-6 18 0,-9 19 0,-13 19 0,-13 15 128,-13 13-128,-15 11 0,-17 12 0,-18 14 0,-17 14 0,-16 16 128,-14 18-128,-11 21 0,-12 25 0,-9 20 0,-8 16 0,-3 10 0,-3 5 0,5-5 0,8-14 0,13-20 0,16-26 0,18-26 0,21-28 0,19-27 0,21-27 0,21-29 0,22-32 0,18-26 0,14-21 0,9-16 0,6-11 0,1-3 0,1 3 0,-2 7 0,-3 13 0,-7 16 0,-12 21 0,-14 20 0,-17 22 0,-19 22 0,-21 24 0,-20 23 128,-20 23-128,-19 24 0,-19 25 0,-14 19 0,-6 16 0,-3 11 0,1 6 0,2 0 0,4-8 0,6-14 0,11-23 0,12-23 128,14-24-128,18-24 0,20-22 0,19-21 0,15-22 0,13-21 0,9-20 0,11-20 0,13-21 0,12-19 0,8-13 0,7-4 0,1 5 0,-5 14 0,-12 23 0,-14 24 0,-18 25 0,-19 24 0,-18 25 0,-20 23 0,-19 25 0,-22 26 0,-23 28 0,-18 25 0,-11 23 0,-7 14 0,-5 8 0,-3 2 0,-1-4 0,3-10 0,8-15 0,13-19 0,17-25 0,19-26 0,20-26 0,21-26 0,20-26 0,25-26 128,26-27-128,21-28 0,14-25 0,11-20 0,5-14 0,4-3 0,4 4 0,0 7 0,-6 10 0,-11 14 0,-14 16 0,-19 20 128,-19 22-128,-18 20 0,-15 21 0,-15 23 0,-11 23 0,-15 24 0,-15 21 0,-20 23 0,-22 24 0,-16 22 0,-9 17 0,-4 10 0,-2 5 0,1 0 0,3-5 0,6-10 0,9-17 0,10-20 0,16-25 0,15-25 0,18-24 0,18-24 0,21-22 0,17-23 0,17-25 0,15-24 0,15-25 0,10-17 0,5-12 0,0-2 0,-5 5 0,-7 14 0,-12 22 0,-14 24 0,-11 22 0,-12 23 0,-11 23 0,-11 21 0,-11 18 0,-10 18 0,-8 15 0,-9 19 0,-9 22 0,-10 15 0,-11 8 0,-6 0 0,-3-8 0,5-17 0,12-24 0,14-22 0,15-24 0,15-22 0,15-20 0,14-19 0,14-16 0,9-15 0,9-15 0,4-11 0,1-12 0,-2-5 0,-2-1 0,-6 4 0,-6 9 0,-6 14 0,-6 17 0,-7 21 0,-7 22 0,-8 26 0,-8 25 0,-11 28 0,-13 29 0,-15 25 0,-16 20 0,-11 11 0,-10 3 0,-3-5 0,1-11 128,6-19 0,12-21-128,15-26 128,14-23-128,17-24 0,16-23 0,14-22 128,13-19-128,13-21 0,13-20 0,14-24 0,16-25 0,10-20 128,3-10-128,-4-3 0,-9 7 0,-12 15 0,-13 20 0,-13 26 0,-13 24 0,-11 27 0,-10 26 0,-9 25 0,-6 23 0,-7 20 0,-7 18 0,-9 19 0,-12 23 0,-12 17 0,-11 8 0,-7 1 0,-1-7 0,3-16 128,11-22-128,13-24 128,14-24-128,15-24 0,14-23 0,15-20 128,14-20-128,15-20 0,13-20 0,10-22 0,11-24 0,7-14 0,3-5 0,-1 7 0,-6 17 0,-11 23 0,-13 29 0,-13 28 0,-15 29 0,-15 28 0,-14 28 0,-15 30 0,-15 33 0,-12 27 0,-13 20 0,-10 12 0,-9 2 0,-5-8 0,-1-17 0,7-24 128,11-26-128,14-29 0,19-27 0,17-28 0,19-27 0,16-25 0,16-23 0,13-21 0,15-19 0,9-14 0,3-10 0,0-3 0,-3 3 0,-7 11 0,-10 18-128,-12 21 128,-11 20-128,-10 18 128,-9 16-128,-8 19 128,-10 21 0,-10 22 0,-8 21 0,-11 26 0,-13 28 0,-13 22 0,-12 17 0,-7 3 0,-4-7 0,5-17 0,9-27 0,14-27 128,17-29-128,19-27 0,20-27 0,19-25 0,18-25 0,15-24 0,14-26 0,8-19 0,3-13 0,0-1 0,-3 7 0,-8 18 0,-13 23 0,-11 24 0,-13 22 0,-13 22 0,-12 22 0,-11 24 0,-9 22 0,-9 28 0,-10 32 0,-7 26 0,-8 17 0,-9 8 0,-6-4 0,-2-15 128,5-24 0,11-27 0,15-30-128,15-30 0,20-30 0,16-27 0,15-26 0,13-26 128,12-28-128,9-21 0,6-13 0,4-4 0,1 7 0,-5 16 0,-7 22 0,-8 23 0,-11 22 0,-9 20 0,-9 19 0,-10 18 0,-14 17-128,-13 19 128,-11 17 0,-10 16 0,-8 16 0,-6 12 0,-3 13 0,-1 0 0,6-10 0,7-16 0,8-18 0,8-16 0,8-17 0,6-17 128,9-19-128,8-22 0,9-23 0,10-20 0,10-17 0,13-14 0,15-10 0,6 1 0,1 10 0,-5 18 0,-9 20 0,-12 22 0,-13 22 0,-15 22 0,-14 23 0,-15 20 0,-14 22 0,-13 22 0,-14 21 0,-10 15 128,-5 7-128,0-3 0,5-13 0,10-19 0,12-25 0,12-24 0,12-23 0,9-22 0,11-23 0,10-19 0,8-18 0,8-12 0,8-11 0,5-6 0,6-2 0,0 1 0,-1 5 0,-5 9 0,-5 9 0,-8 12 0,-8 13 0,-9 15 0,-9 16 0,-9 18 0,-9 16 0,-9 14 0,-7 12 0,-4 9 0,-3 6 0,0 0 0,2-4 0,4-8 0,4-9 0,8-13 0,7-14 0,11-17 0,10-18 0,11-21 0,12-20 0,10-17 0,7-15 0,5-7 0,1-2 0,-2 3 0,-5 8 0,-6 12 0,-8 15 0,-7 17 0,-8 20 0,-8 20 0,-8 19 0,-7 20 0,-6 19 0,-6 15 0,-6 11 0,-5 6 0,-5 0 0,-2-6 0,0-10 0,2-12 128,5-14-128,6-14 0,6-14 0,8-15 0,8-17 0,9-16 0,6-14 0,7-13 0,3-10 0,2-9 0,-1-5 0,-2 0 0,-3 5 0,-3 8 0,-4 11 0,-5 15 0,-3 14 0,-4 18 0,-5 18 0,-5 19 0,-5 15 0,-5 14 0,-4 10 0,-2 6 0,-3 3 0,2-4 0,1-6 0,3-11 128,3-11-128,3-17 0,2-20 0,5-20 0,5-20-128,6-20 128,8-18 0,4-16 0,6-13 0,2-8 0,3-6 0,3-6 0,3-7 0,2 3 0,-4 14 0,-6 19 0,-6 20 0,-9 23 0,-9 22 0,-10 22 0,-9 22 0,-8 21 0,-4 22 0,-7 24 0,-9 25 0,-7 17 0,-7 7 0,-3-6 0,0-15 0,6-21 0,11-26 0,14-29 0,17-30 0,17-29 0,15-30-128,14-29 128,13-30 0,8-24 0,5-16 0,2-8 0,-1-2 0,-3 7 0,-3 16 0,-8 22 0,-10 27 0,-8 24 0,-10 22 0,-10 19 0,-12 17 0,-10 16 0,-10 14 0,-7 16 0,-5 17 0,-7 15 0,-5 14 0,-7 13 0,-7 14 0,-2 4 0,2-8 0,9-19 0,16-28 0,19-34 0,21-36 0,18-36 0,20-38-128,14-32 128,9-25 0,6-16 0,2-7 0,1 2 0,-1 12 0,-7 19 0,-11 27 0,-13 27 0,-14 25 0,-16 24 0,-15 22 0,-16 21 0,-14 19 0,-12 18 0,-8 16 0,-9 18 0,-11 21 0,-6 11 0,-5 2 0,3-9 0,12-19 0,14-22 0,14-22 0,15-22 0,15-23 0,15-23 0,15-27 0,15-29 0,15-34 0,11-28 0,9-23-128,2-10 128,2 2 0,-5 15 0,-8 24 0,-12 26 0,-13 30-128,-15 28 128,-15 29 0,-13 27 0,-11 25 0,-9 22 0,-9 18 0,-11 21 0,-15 21 0,-14 15 0,-8 8 0,-3-2 0,2-12 0,10-17 128,14-22-128,16-27 128,19-28-128,17-30 0,17-30 0,18-34 0,20-37 0,17-32 128,13-26-128,6-14 0,1-5 0,-4 5 128,-10 13-128,-10 22 0,-14 27 0,-12 27 128,-11 26-128,-8 20 0,-6 16 0,-9 17 0,-8 18 0,-9 21 0,-8 22 0,-12 22 0,-14 24 0,-11 15 0,-9 7 0,-2-3 0,2-14 0,10-22 128,13-28-128,18-32 0,19-35-128,17-33 128,19-33 0,16-31 0,17-29 0,11-19 0,6-8 0,0 2 0,-6 8 0,-11 17 0,-12 25 0,-12 23 0,-11 22 0,-9 20 0,-8 15-128,-7 16 128,-9 18-128,-11 20 128,-11 18 0,-14 22 0,-18 28 0,-13 22 0,-12 18 0,0 5 0,5-7 0,12-18 0,16-25 0,18-28 0,16-28 0,15-30 0,17-29 0,17-33 0,21-34 0,18-28 0,18-23 0,9-15 0,3-9-128,-4 1 128,-8 7 0,-11 17 0,-14 25 0,-15 26 0,-14 27 0,-12 28 0,-12 24-128,-10 26 128,-9 22 0,-11 27 0,-16 30 0,-16 26 0,-16 20 0,-11 12 0,-7 2 0,2-8 0,9-19 128,14-25 128,17-30-256,20-33 128,19-34-128,20-32 128,20-27-128,20-28 128,22-30-128,14-22 0,7-18 0,0-8 0,-5 2 0,-7 10 0,-9 16 0,-12 23 0,-13 26 0,-12 23 0,-13 22 0,-11 17 0,-12 18 0,-12 13 0,-9 14 0,-7 13 0,-7 13 0,-5 13 0,-6 13 0,-6 14 0,-8 13 0,-4 8 0,-1 0 0,6-9 0,11-19 0,13-22 0,16-26 0,16-23 0,16-22 0,15-21 0,12-22 0,7-19 0,6-16 0,4-16 0,2-14 0,-2-3 0,-5 8 0,-9 13 0,-8 16-128,-9 17 128,-8 15-128,-6 15 128,-7 13 0,-6 13 0,-9 15 0,-7 14 0,-10 12 0,-8 14 0,-8 11 0,-6 12 0,-3 10 0,-1 4 0,1 1 0,7-5 0,6-11 0,11-14 0,11-17 0,13-20 0,13-24 0,12-22 0,13-23 0,10-16 0,8-14-128,3-9 128,1-6 0,-3 1 0,-5 3 0,-7 8 0,-7 11 0,-8 10 0,-6 11 0,-6 10 0,-4 10 0,-3 8 0,-3 7 0,-3 10 0,-5 12 0,-5 14 0,-6 18 0,-8 17 0,-10 17 0,-12 19 0,-12 21 0,-9 14 0,-4 7 0,5-4 0,11-18 0,13-25 0,15-31-128,16-32 128,17-31-128,16-27 128,14-24 0,16-19 0,15-18 0,8-12 0,4-7 0,-5 1 0,-11 10 0,-12 14 0,-14 17 0,-12 17 0,-9 13 0,-8 11 0,-5 8-128,-4 7 128,-3 6-128,-3 5 128,-5 7 0,-7 8 0,-6 13 0,-6 13 0,-8 13 0,-4 11 0,-5 9 0,-1 1 0,2-2 0,5-8 0,7-10 0,10-16 0,12-19 0,11-20 0,14-20 0,11-17 0,11-12 0,6-8 0,4-6 0,0-1 0,-3 2 0,-3 4 0,-4 4 0,-4 7 0,-5 7 0,-4 9 0,-5 8 0,-4 7 0,-3 6 0,-3 7 0,-2 5-128,-2 2 128,-2 3 0,-1 2 0,-3 3 0,0 2 0,-1 2 0,1 2 0,0 1 0,2 1 0,2-1 0,2-2 0,3-2 0,4-4 0,1-3 0,3-2 0,1-4 0,1 0 0,-1-1 0,-1 0 0,-1 1 0,-2 3 0,-1 0 0,-2 2 0,-2 0 0,0 0 0,1 0 0,-1-1 0,1 0 0,-1 0 0,1 1 0,0 4 0,-2 6 0,0 8 0,-3 9 0,-2 11 0,-1 10 0,-3 7 0,-1 6 0,-1 2 0,0-1 0,1-4 0,2-7 0,1-11 0,5-12 0,2-14 0,4-14 0,2-12 0,3-8 0,2-4 0,1-2 0,1-1 0,4 2 0,1 2 0,1 3 0,0 2 0,-2 3 0,-2 3 0,-3 3 0,-3 6 0,-3 7 0,-4 11 128,-6 13-128,-5 11 128,-5 12-128,-5 10 0,-4 7 0,-3 5 0,0 4 0,0 0 128,2-3-128,2-7 0,4-10 0,4-9 0,4-11 0,5-10 0,6-12 0,5-10 0,6-11 0,5-11 0,6-7 0,5-5 0,4-2 0,1 2 0,1 3 0,-2 6 0,-4 7 0,-5 9 0,-7 11 0,-8 10 0,-7 12 0,-9 11 0,-8 12 0,-7 10 0,-6 9 0,-5 6 0,-2 6 0,-2 3 0,2 1 0,0-3 0,4-4 0,3-9 0,5-8 0,5-12 0,5-10 0,5-13 0,6-14 0,5-13 0,5-12 0,3-7 0,3-4 0,1-2 0,2 0 0,1 3 0,3 4-128,1 3 128,0 4 0,-3 4 0,-3 4 0,-7 5 0,-5 5 0,-8 6 0,-5 6 0,-4 7 0,-1 5 0,-2 7 0,0 8 0,0 5 0,1 7 0,1 6 0,0 5 0,-1 3 0,-3 4 0,-4 2 0,-1-1-128,-1-2 128,1-6-128,3-9 128,4-10-128,4-14 128,4-15-256,5-14 128,6-14-1920,5-11 129,7-7-5633,3-3-640,4 0 10624,-4 5-4992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3.488"/>
    </inkml:context>
    <inkml:brush xml:id="br0">
      <inkml:brushProperty name="width" value="0.1" units="cm"/>
      <inkml:brushProperty name="height" value="0.6" units="cm"/>
      <inkml:brushProperty name="color" value="#FFC114"/>
      <inkml:brushProperty name="inkEffects" value="pencil"/>
    </inkml:brush>
  </inkml:definitions>
  <inkml:trace contextRef="#ctx0" brushRef="#br0">1 17 13568,'0'0'0,"0"0"0,0 0 128,0 0 256,0 0 0,0 0 0,0 0 128,0 0-256,0 0 128,0 0-128,0 0-1,0 0-127,0 0 128,6 2-128,5 3 128,4 2-128,3 2 0,2 2 0,-2 0 0,-2 1-128,-1-1 128,-3-1-128,-2 1 128,-3-2-128,-2-1 128,-2-1-128,-1-2 128,-2-2-128,-2-1 128,-1 0-128,-1-1 128,-1 0-128,-1-1 128,1-1-128,-3-2 128,-1-2-128,-1-3 128,-2-3-128,-1-1 128,0-2-128,1 1 128,2-1-128,2 1 0,2 2 0,2 1 0,2 1 0,3 2 0,3 1 0,2 1 0,2 3 0,2 3 0,0 3 0,-1 4 0,-1 1 0,-2 4 0,-2 1 0,-2 1 0,-2 1 0,-2-1 0,-2-1 0,-3-3 0,-1-3 0,-1-1 0,-1-2 0,0-2 128,2-1-128,0-1 128,2-2-128,1 0 0,1-1 0,1-1 0,0-1 0,2 0 0,0-2 0,1 0 0,1-1 0,2 0 0,0-1 0,1 2 0,1 0 0,-1 1 0,-1 1 0,0 2 0,0 1 0,-1 2 0,0 2 0,-1 2 0,0 3 0,-2 2 0,0 2 0,0 1 0,-1 0 0,0-1 128,0-1-128,-2-2 128,1-2 0,-1-2 0,1-3-128,0-2 128,1 0-128,0-1 128,3-1-128,2 1 128,4 0-128,4 0 0,3-1 0,4-2 0,4-2 0,0-2 0,1-2-128,-2-1 128,-3 1 0,-5 4 0,-6 4 0,-5 7 0,-5 3 0,-4 4 0,-3 1 0,-2 2 0,0-1 0,-2-1 0,-1-1 0,-1-1 128,2-2-128,0-2 128,1-2-128,3-1 0,1-2 0,1 0 0,3-2-128,1 1 0,1-2-512,2 1 0,1 0-12927,0 0 8191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5.017"/>
    </inkml:context>
    <inkml:brush xml:id="br0">
      <inkml:brushProperty name="width" value="0.1" units="cm"/>
      <inkml:brushProperty name="height" value="0.6" units="cm"/>
      <inkml:brushProperty name="color" value="#FFC114"/>
      <inkml:brushProperty name="inkEffects" value="pencil"/>
    </inkml:brush>
  </inkml:definitions>
  <inkml:trace contextRef="#ctx0" brushRef="#br0">0 83 9856,'0'0'0,"0"0"0,0 0 0,0 0 0,0 0 0,5-4 0,4-4 0,3-2 0,1-3 0,0 0 0,-2 1 128,-3 3 0,-1 2 128,-4 2-128,0 4 128,-3 2-128,0 1 128,0 2 0,-1 2 0,1 0 0,-2 0 0,-1 0-128,-3 0 128,0 0 0,-1 0 0,0 1-128,0 0 128,1 0-128,1-2 0,0-1 0,2-1 0,1-1 0,1-1 0,1-3-128,0-1 128,0-2-128,0-2 128,2-1-128,0-1 128,3-2-128,1 1 0,2 0 0,0 3 0,1 4 0,-1 2 0,-1 4 0,0 3 128,-1 3 0,-1 2 0,-1 1 0,-1 0 0,-1 1 0,-1-2 0,-1-1 0,-1-2 0,-1-2 0,1-1 0,-2-1 0,0-1 0,0-1 0,-1-1-1,-1 0 1,-1-2 0,-1-2-128,-1-1 128,-1-3-128,0-1 128,1-1-128,0-1 128,2 0-128,2 0 0,3 1 0,3 1 0,3 0 0,3 0 0,3 0 0,2 2 0,2 1-128,1 3 128,0 2-128,-2 3 128,-2 4 0,-1 2 0,-4 2 0,-2 1 0,-3 1 0,-2-1 0,-3-1 0,-1-2 0,-2-2 0,0-3 128,0-1-128,-1-3 0,0 0 0,0-2 128,1-1-128,-1 0 0,-1-1 0,0-1 0,0 0 0,-1-1 0,1 0 0,1-2 0,1 1-128,3 1 0,3 1-511,3 4 127,4 1-384,2 3 0,1 3-8960,0 0 5760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6.592"/>
    </inkml:context>
    <inkml:brush xml:id="br0">
      <inkml:brushProperty name="width" value="0.1" units="cm"/>
      <inkml:brushProperty name="height" value="0.6" units="cm"/>
      <inkml:brushProperty name="color" value="#FFC114"/>
      <inkml:brushProperty name="inkEffects" value="pencil"/>
    </inkml:brush>
  </inkml:definitions>
  <inkml:trace contextRef="#ctx0" brushRef="#br0">158 77 5632,'0'0'0,"-1"-5"128,0-4 128,0 0 768,-2 0 128,0 2-128,-1 2 128,-1 1-384,1 2 128,-2 1-256,0 2 0,1 1-256,-1 0 0,0-1-128,0 1 128,1 0-128,1-1 0,2 1-128,1 0 128,1 1-128,3 0 128,2 0-128,2 2 128,2 2-129,1 0 1,0 1 0,-1 0 0,-1-1 0,0-1 0,-2 0 0,-2-3 0,0 1-128,-2-2 128,-1-1-128,-1-1 128,-2-2-128,-1 0 128,-2-1-128,-1 0 128,-1 0-128,0 0 128,-1 1-128,0-1 128,1 1-128,0-2 128,0 1-128,1-2 0,0 1 0,1-1 0,0 1 0,1-1 0,3 0 0,2 0 0,1 1 0,3 0 0,3 0 0,1 1 0,3 0 0,1 0 0,-1 2 0,0 0 0,-1 2 0,-2 0 0,-2 1 0,-3 1 128,-3 1-128,-2-1 128,-2 1-128,-2-1 128,-2-1-128,0 0 128,-1 0-128,1-1 128,1 0-128,0 0 128,1 0-128,1 0 0,0 0 0,1-1 0,-1 0 0,0-1 128,0-1-128,0 0 0,-1 0 0,0 0 0,1 0 0,1 0 0,1 1 0,0 0 0,3 1 0,0 0 0,2 0 0,2 1 0,1 0 0,1 0 0,1 1 0,-2 1 0,0 1 0,-3 1 0,-2-1 0,-1 0 0,-3-1 0,0-1 0,-2-1 0,0 0 0,-2-2 0,-1 0 0,-1 0 0,0-1 0,-1-1 0,-1 0 0,0-1 0,0 0 0,1-1 0,1 0 0,2 0-128,1 1 128,1-2-128,3 1 128,4-2-128,2 1 128,4 0-128,3 1 128,1 2-128,0 2 128,-1 0 0,-2 2 0,-2 0 0,-3 1 0,-2 1 0,-2 0 0,-1 0 0,-1 1 0,0-2 0,-1 0 0,0 0-384,0-1 0,0 1-768,1 0-10495,0 1 6655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8.093"/>
    </inkml:context>
    <inkml:brush xml:id="br0">
      <inkml:brushProperty name="width" value="0.1" units="cm"/>
      <inkml:brushProperty name="height" value="0.6" units="cm"/>
      <inkml:brushProperty name="color" value="#FFC114"/>
      <inkml:brushProperty name="inkEffects" value="pencil"/>
    </inkml:brush>
  </inkml:definitions>
  <inkml:trace contextRef="#ctx0" brushRef="#br0">51 90 3456,'0'0'0,"0"0"0,0 0 0,0 0 128,0 0 0,0-4 256,2-4 0,-1-3 256,2-1 128,-1-1-128,0 0 0,2 2-256,1 2 0,3 4-128,1 2 0,2 3 0,0 2 128,0 3 0,-1 3 0,-2 2 128,-2 3 0,-2 1 128,-2 1 0,-4 1-256,-1 1 128,-4-1-128,-1 0 128,0-2-128,-2-2 0,0-1-128,-1-3 128,0-2-128,0-3 0,0-5-128,0-3 128,0-3-256,0-2 128,3-1-128,1 0 127,2 2-127,1 0 0,3 1 0,2 1 0,2-1 0,2 0 0,1 1 0,2 1 0,2 2 0,1 1 0,0 4 0,0 4 0,-3 2 0,-1 3 0,-4 1 0,-2 1 128,-3 1-128,-1-2 128,-1-1 0,-1-2 0,-1-3 0,1-1 0,1-2 0,-1-1 0,1-1-128,0-1 128,0-2-128,-1-1 128,0 0-128,-1-3 0,1-2 0,2-2 0,0-2 0,3 0 0,2 2 0,4 2 0,2 3 0,1 4 0,3 3 0,-1 5 0,2 3 0,-2 4 0,-1 1 0,-2-1 0,-3 0 0,-2-3 0,-2-1 0,-1-4 128,-2-1-128,-1-2 128,-3-2-128,-2-2 128,-1-1-128,-2-1 128,0-1-128,1-1 0,2-2 0,2 1 0,3-1-128,3-1 128,4 1-768,3 0 128,2 1-11391,-1 1 7295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9.504"/>
    </inkml:context>
    <inkml:brush xml:id="br0">
      <inkml:brushProperty name="width" value="0.1" units="cm"/>
      <inkml:brushProperty name="height" value="0.6" units="cm"/>
      <inkml:brushProperty name="color" value="#FFC114"/>
      <inkml:brushProperty name="inkEffects" value="pencil"/>
    </inkml:brush>
  </inkml:definitions>
  <inkml:trace contextRef="#ctx0" brushRef="#br0">49 164 12928,'0'0'0,"1"-8"0,2-3 0,-1 2 0,0 4 0,-1 2 0,-1 3 0,0 0 0,-1 2 128,1-2-128,-1-1 0,0-3 0,0-1 0,3-3 0,1-1 128,2 0-128,1-1 128,3 0-128,1 1 128,0 2-128,2 0 0,-1 2 0,-1 1 0,-2 1 128,-2 1 0,-1 0 0,-1 2 0,-2-1 0,-1 1 128,-2 1-128,-1 0 128,-2 1-128,0 0 128,-1 0-128,0 0 128,-1 0-128,0-1 128,0 0-128,0 0 0,0-1 0,0 0 0,1 0-128,0 0 127,1-1-127,-1-1 128,0-1-128,0-1 0,0-1 0,1-1 0,3 0 0,1-1 0,3 1 0,2 2 0,3 1 0,0 1 0,2 2 0,0 2 0,-3 1 0,-1 2 0,-3 0 0,-2 1 0,-2 1 0,-2 0 128,-2-1-128,-1-1 128,0-1-128,0 0 128,0-1-128,2-2 128,0 0-128,1 0 128,0-1-128,1-1 128,-1 2-128,-1-1 128,1 0-128,-1-1 128,1-3-128,1-1 0,2-2 0,3 0 0,2 0-128,3 1 128,3 2-128,0 2 128,1 2 0,-1 2 0,-1 1 0,-4 1 0,-2 1 128,-4 1 128,-3-1 0,-5 0 0,-3-2 128,-5 0 0,0-2 0,-2 0 0,1-1-256,2 1 0,2-1-128,3 1 0,3 0-768,5-1 0,6-1-12543,2 0 8063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0.946"/>
    </inkml:context>
    <inkml:brush xml:id="br0">
      <inkml:brushProperty name="width" value="0.1" units="cm"/>
      <inkml:brushProperty name="height" value="0.6" units="cm"/>
      <inkml:brushProperty name="color" value="#FFC114"/>
      <inkml:brushProperty name="inkEffects" value="pencil"/>
    </inkml:brush>
  </inkml:definitions>
  <inkml:trace contextRef="#ctx0" brushRef="#br0">28 96 12160,'0'0'0,"0"0"0,0 0 0,0 0 0,0 0 0,0 0 0,0 0 0,6-3 0,6-4 0,6-2 0,3-1 0,3 0 0,0 0 0,-1 2 0,-4 0 0,-2 2 128,-4 1 0,-3 1 128,-4 2 0,-3 0 128,-6 2 0,-5 1 0,-5 2 0,-3 0 0,-2 1 0,1 0-128,0-1 128,2 1-128,3-2 0,2 0-129,2-1 129,3 0-128,1-1 128,1 1-128,1-1 0,0 1 0,0-1 0,0 0-128,-1-1 128,1-1-128,1-1 128,1 0-128,1-1 0,3-1 0,1 1 0,2 1 0,0 1 0,1 0 0,-2 2 0,-1 0 0,-1 2 0,-2 0 0,-1 0 0,-2 0 0,-2 1 128,0 0-128,-1 0 128,-1-1-128,-1 1 128,1-1-128,-2-1 128,1 0-128,1-2 128,-1 1-128,2-1 128,0 0-128,1 1 0,2-1 0,0 1 0,1-1 0,4 0 0,2-2 0,3 0 0,4 1 0,1 0 0,0 1-128,1 1 128,-2 1 0,-1 2 0,-4 0 0,-2 1 0,-2 0 0,-2-1 0,-3 0 0,-2 0 0,-4-1 0,-2-1 0,-3 0 0,-2-1 0,-1 0 0,0 1 0,-1 0 0,1 0 0,0 0 0,3 0 0,1-1 0,3 0 0,2 0 0,1 0 0,2-2-256,4 0 128,2-2-384,4-1 128,5-1-256,3 0 129,2-2 127,1 0 0,-1 2 256,-4 2 0,-3 1 128,-4 3 0,-4 1 0,-4 2 0,-2 1 0,-2 1 0,-1-1-512,0-1 128,0-1-9728,1 0 6016</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4.323"/>
    </inkml:context>
    <inkml:brush xml:id="br0">
      <inkml:brushProperty name="width" value="0.1" units="cm"/>
      <inkml:brushProperty name="height" value="0.6" units="cm"/>
      <inkml:brushProperty name="color" value="#FFC114"/>
      <inkml:brushProperty name="inkEffects" value="pencil"/>
    </inkml:brush>
  </inkml:definitions>
  <inkml:trace contextRef="#ctx0" brushRef="#br0">14 46 14208,'0'0'0,"0"0"0,0 0 0,0 0 128,0 0 0,0 0 128,0 0 0,0 0 128,0 0 0,0 0-128,0 0 128,0 0-129,0 0 1,0 0-128,0 0 128,0 0-128,0 0 128,0 0-128,0 0 0,0 0 0,0 0 0,0 0-128,0 0 128,0 0-128,0 0 128,0 0-128,0 0 128,0 0-128,0 0 128,0 0-128,0 0 128,0 0-128,0 0 0,0 0 0,0 0 128,0 0-128,0 0 128,0 0-128,0 0 128,0 0-128,0 0 128,0 0-128,0 0 128,0 0-128,0 0 128,0 0-128,0 0 128,0 0-128,0 0 128,0 0-128,0 0 128,0 0-128,0 0 0,0 0 0,0 0 0,-1-4 0,0-4 0,-1-2 0,1 1 0,2 1 0,1 3 0,2 4 0,2 2 0,1 4 0,1 3 0,1 2 0,-1 3 0,0-1 0,-1 1 0,-2-1 0,-2-2 0,-2-1 0,-1-3 128,-2-2-128,-2-1 128,0-1-128,1-1 128,-1-1-128,2 0 128,-2-1-128,1 0 128,-1-1-128,-1-1 128,1-2-128,0-2 0,0-2 0,2-1 0,0-1 0,0 0 0,2 2 0,1 1 0,1 5 0,2 3 0,2 4 0,0 2 0,0 2 0,-1 0 0,-2 2 0,-1-1 128,-2 0-128,-2 0 128,-2-1 0,0-1 0,-1 0 0,1-2 0,0-1-128,0-2 128,0 0-128,-1-2 128,1-2-128,-1 0 128,1 0-128,0-2 128,0-2-128,2-1 128,3-2-128,1-2 0,1 0 0,1 1 0,0 1 0,-2 3 0,0 3 0,-1 3 0,-2 2 0,0 1 0,-1 1 0,0 1 0,-1-1 0,0 1 0,-1 0 0,1-1 0,2-1-1024,3-2 128,3-2-13567,0-1 8703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6.275"/>
    </inkml:context>
    <inkml:brush xml:id="br0">
      <inkml:brushProperty name="width" value="0.1" units="cm"/>
      <inkml:brushProperty name="height" value="0.6" units="cm"/>
      <inkml:brushProperty name="color" value="#FFC114"/>
      <inkml:brushProperty name="inkEffects" value="pencil"/>
    </inkml:brush>
  </inkml:definitions>
  <inkml:trace contextRef="#ctx0" brushRef="#br0">104 154 9600,'0'0'0,"0"0"0,0 0 128,0 0 128,0 0 128,0 0 128,0 0 128,0 0-256,0 0 128,0-6-128,0-5 0,-1-5-256,1-2 128,1-2-128,0 1 128,1 2-128,-1 3 128,0 2-128,0 4 128,0 3-128,0 2 128,-1 1-128,0 0 128,0 2-128,0-1 0,0 2 0,1 1 0,0 2 0,-1 2 0,0 2 0,-1 3-1,-1 1 1,-1 0 0,0 2 0,0-2 0,-1-1 0,0-1 0,1-2-128,0-3 128,0 0-128,0-2 128,-1-1-128,-1-1 128,-2-1-128,-1-1 128,0 0-128,0-1 128,0 1-128,0-1 128,1 0-128,1-1 128,2-1-128,0 0 0,1 0 0,2 1 0,1-1 0,2 2 0,2 1 0,2 1 0,2 2 0,3 1 0,1 1 0,1 1 0,1 2 0,0 2 0,-2-1 0,-1 1 0,-2-2 0,-4-2 0,-1-1 0,-2-1 0,-1-2 0,-2-1 0,0 0 0,-2 0 0,-1-1 0,0 1 0,-2-1 0,-2 0 0,-1-1 0,-1-1 0,0-1 0,-2-2 0,1-2 0,1-3 0,2 0 0,3-2 0,3 1 0,3 2 0,4 2 0,2 2 0,1 3 0,1 3 0,1 4 0,1 4 0,-1 2 0,0 1 0,-3 0 0,-1 0 0,-3-1 0,0 0 0,-2-3 0,-1 0 0,-1-2 0,-2 0 128,0-3-128,-1 0 128,-3-2-128,0 0 128,-2-1-128,-1 0 128,-1-2-128,1-1 128,1-2-128,1-2 0,4-2 0,3 1 0,5 1 0,3 2 0,4 3 0,2 3 0,1 2-128,-2 3 128,-1 1-256,-3 0 0,-2 1-896,-2-2 1,-2-1-9985,-2-1 6400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37:45.119"/>
    </inkml:context>
    <inkml:brush xml:id="br0">
      <inkml:brushProperty name="width" value="0.35" units="cm"/>
      <inkml:brushProperty name="height" value="0.35" units="cm"/>
      <inkml:brushProperty name="color" value="#722E04"/>
    </inkml:brush>
  </inkml:definitions>
  <inkml:trace contextRef="#ctx0" brushRef="#br0">1 17926 6272,'7'-3'192,"72"-24"1483,-22 9-478,0-3 0,-2-2 0,76-44 1,-95 41-873,-2-2 0,53-53 0,14-14 321,-31 40-382,2 4 1,2 2-1,2 4 1,111-48 0,-21 17 492,194-119 0,169-161-96,-424 289-559,4 4 0,118-48-1,-125 62-43,7-7-1,-4-5 0,108-81 0,240-172 156,-341 236-128,3 5 1,198-93-1,-195 113 43,-1-5 0,180-121 0,-135 68 11,196-102-1,683-404 609,-944 550-710,2 5 1,4 4-1,122-50 0,777-371 219,-946 448-256,497-259 0,-334 198 0,154-70 22,-337 145 4,393-205 54,-375 190-80,112-68 0,253-111 0,-265 148 0,476-219 0,-352 126 0,217-110 0,22 35 0,-303 138 0,-91 38 0,193-120 0,-304 167 0,528-313 0,-472 288 0,319-161 0,-11-22 0,-278 153 0,245-154 0,-227 151 0,128-53 0,-62 45 0,131-59 0,-222 90 0,119-78 0,24-39 0,56-37 0,15 24 0,-270 155 2,153-74 61,192-126 0,-378 216-63,310-191 107,189-76 42,-239 136-148,-105 57 52,204-136 0,-150 71-42,338-168-1,122-50 118,-596 312-121,288-175-21,11 23 128,272-137-93,-492 242-21,227-131 0,-258 159 0,154-58 0,-102 57 0,267-145 0,-132 21-1,86-48 24,-275 180 35,182-62 0,-30 15-72,-209 77 15,-1-2 1,67-47-1,112-90-1,311-190 0,-168 165 0,-356 177 0,-1-1 0,0-1 0,-2-2 0,0 0 0,-1-2 0,-1-1 0,30-37 0,7-20-22,104-126 104,-128 165-59,1 2 0,78-62-1,76-52-22,-150 115 0,-2-2 0,48-61 0,56-96 91,116-142-54,-224 297-37,-2-2 0,-2-1 0,-2-1 0,34-71 0,160-318 0,-198 392 0,-2-2 0,-1-1 0,-3-1 0,-2 0 0,23-93 0,-29 66 0,-3-1 0,-4-1 0,-5-105 0,-1 161 0,0 0 0,-1 0 0,-1 1 0,-1-1 0,-1 1 0,-9-23 0,11 34 0,-1-1 0,0 1 0,-1 0 0,0 0 0,-1 1 0,1 0 0,-1-1 0,-1 2 0,1-1 0,-1 1 0,0 0 0,-1 0 0,1 1 0,-1 0 0,-11-5 0,-10-2 0,-1 1 0,0 1 0,-35-7 0,-98-10 0,-22 8 0,-357 11 0,22 39 0,125-6 0,11 6 0,120-6 0,-55 7 0,1 29 0,-139 73 0,324-86 0,-178 90 0,-301 164 0,217-156 0,73-32 0,-282 143 0,429-165 0,21-10 0,57-33 0,90-46 0,-16 4 0,22-7 0,1 0 0,-1 0 0,0 0 0,1 0 0,-1-1 0,1 1 0,-1 0 0,1 0 0,-1 0 0,1-1 0,-1 1 0,1 0 0,-1-1 0,1 1 0,0 0 0,-1-1 0,1 1 0,-1-1 0,1 1 0,0-1 0,0 1 0,-1-1 0,1 1 0,0-1 0,0 1 0,-1-1 0,1 1 0,0-1 0,0 1 0,0-1 0,0 1 0,0-1 0,0 1 0,0-1 0,0 0 0,0 1 0,0-1 0,0 1 0,0-1 0,0 1 0,0-1 0,1 0 0,1-10 0,0-1 0,1 1 0,0 1 0,1-1 0,0 0 0,1 1 0,0 0 0,1 0 0,0 1 0,0-1 0,1 1 0,8-8 0,11-11 0,1 2 0,39-30 0,-13 18 0,3 3 0,82-40 0,-97 54 0,391-195 0,173-94 0,-358 178 0,-173 97 0,111-36 0,-42 25 0,524-140 0,-528 161 0,226-50 0,-278 52-7,460-110 18,9 46-249,-414 75 145,0 7 1,163 15-1,-107 5 72,-72-13-110,-77-4 105,-1 3 0,1 2 0,93 18 0,-53 1 26,-1 4 0,-1 3 0,114 57 0,-53-20 0,-108-51 0,-2 1 0,0 2 0,-1 2 0,-1 1 0,34 26 0,-64-40 2,1 0-1,-1 0 0,0 0 1,0 1-1,-1 0 0,7 15 1,21 55-118,-29-62 103,0-1-1,-1 1 1,-1-1 0,-1 1 0,0 24 0,-10 84-53,5-93 61,-1 14 5,-2 0 0,-15 56 0,18-91 0,0 0 0,-1-1 0,1 1 0,-2-1 0,1 0 0,-1-1 0,-1 1 0,-11 11 0,-10 7 0,-32 24 0,32-27 0,-43 35 0,3 4 0,-102 120 0,32 7-67,6-9 6,84-127 61,-1-3 0,-3-1 0,-79 57 0,-30 28 0,8 11 0,47-43 0,-140 106 0,113-114 0,8-7 0,-131 121 0,176-133 0,-125 114 0,150-144 0,-114 74 0,-152 44 0,-23 15 0,31 26 0,-33 19 0,218-155 0,-265 101 0,271-115 0,-212 130 0,138-70 0,-347 176 0,449-248 0,-179 57 0,28-13 0,-289 169 0,15 41 0,519-297 0,-76 42 0,-2-4 0,-132 47 0,100-48 0,2 5 0,-159 87 0,219-101 0,-491 312 0,471-289 0,-107 76 0,131-98 0,-1-3 0,-52 23 0,-285 136 0,288-131 0,-167 127 0,134-86 0,-4-6 0,-3-6 0,-189 86 0,164-94 0,-150 73 0,210-94 0,-95 67 0,108-60 0,-21 16 0,-186 100 0,3-39 0,-79 40 0,14 27 0,-1 20 0,253-167 0,-173 69 0,246-115 0,-186 82 0,-501 349 0,539-327 0,99-67 0,-3-4 0,-165 65 0,59-33 0,3 8 0,4 8 0,-192 133 0,309-184 0,-208 131 0,198-130 0,-139 56 0,-87 24 0,218-84 0,-122 78 0,-232 159-85,-21-33 42,327-185 43,-14 5 0,-182 111 0,166-72 0,-386 231 0,-148 8 0,602-301-10,-112 66-1,-9 32-94,-146 83 103,-5-15 2,168-91 0,9 2 64,-204 166 0,328-235-58,-3-3-1,-2-3 0,-104 47 1,36-28 129,-138 65 84,8 25-61,122-50-44,-173 105 6,110-87-120,-49 26 0,79-54 0,-98 54 0,14 22 0,158-93 0,-3-4 0,-119 56 0,187-107 0,-60 28 0,-144 94 0,40-16 0,38-24 0,-155 144 0,121-86 0,162-134 21,-2-1-1,0-2 1,-52 23-1,-124 37 169,109-44-204,-13 17 74,-1 0 10,99-47-69,0 1 0,0 1 0,1 0 0,0 2 0,1 0 0,0 1 0,1 1 0,-30 31 0,-94 94-42,132-130 214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37:45.120"/>
    </inkml:context>
    <inkml:brush xml:id="br0">
      <inkml:brushProperty name="width" value="0.35" units="cm"/>
      <inkml:brushProperty name="height" value="0.35" units="cm"/>
      <inkml:brushProperty name="color" value="#722E04"/>
    </inkml:brush>
  </inkml:definitions>
  <inkml:trace contextRef="#ctx0" brushRef="#br0">1 17485 8064,'25'-14'3881,"-25"14"-3840,0 0 0,0 1 0,0-1 0,0 0 0,0 1 0,0-1 0,0 0 0,0 1 0,0-1 0,0 0 0,-1 2 205,1-1-205,30-20 264,-23 14 19,217-161 1768,-132 95-1774,-20 16-178,176-128 498,-176 134-504,123-60-1,-94 63-135,133-71 111,77-78 34,24-14 13,-156 108 132,345-141 0,-441 212-214,151-79 1,19-47 20,108-59-41,-324 196-53,543-264 126,-419 211-127,-3-8 0,188-126 0,234-132 55,-294 180 40,137-116 13,-202 124-110,-86 62 2,215-104 0,137-51 128,106-122-128,-473 292-7,8-6 75,247-112-1,-270 145-67,-95 42 0,-12 5 0,-20 8 0,-44 17 0,1 2 0,-71 43 0,-124 89 0,168-101 0,-6 2 0,-534 318 0,542-332 0,-569 322 0,466-247 0,-471 268 0,489-305 0,-193 105 0,330-167 5,1 2-1,2 1 0,1 2 1,-44 45-1,66-63 76,13-15-55,19-24-2,14-8 11,3 2 1,1 1-1,65-44 1,145-78 67,-59 40-1,-134 80-97,929-582 419,-99 126-202,-191 109-208,-255 128-13,298-162 0,-355 231 0,113-60 0,841-385-362,-1081 544 309,-133 48-59,159-75-1,15-47-144,12-5-108,-238 133 188,1 3 1,111-31-1,-164 58 25,-18 3 152,0 0-1,0 0 0,0 0 1,0 0-1,0 0 0,0 0 0,0 0 1,0 0-1,1 0 0,-1 0 1,0 0-1,0 0 0,0 0 0,0 0 1,0 0-1,0 0 0,0 0 0,0 0 1,0 0-1,0 0 0,0 0 1,0 0-1,0 1 0,0-1 0,0 0 1,0 0-1,0 0 0,1 0 0,-1 0 1,0 0-1,0 0 0,0 0 1,0 0-1,0 0 0,0 0 0,0 1 1,0-1-1,0 0 0,0 0 1,0 0-1,0 0 0,0 0 0,0 0 1,-1 0-1,1 0 0,0 0 0,0 0 1,0 0-1,0 0 0,0 1 1,0-1-1,0 0 0,0 0 0,0 0 1,0 0-1,0 0 0,0 0 0,0 0 1,0 0-1,0 0 0,0 0 1,0 0-1,-1 0 0,1 0 0,0 0 1,0 0-1,-12 9-33,12-9 34,-170 80-171,70-37 86,-776 338 63,-196 101 44,1043-466 113,11-7 181,34-21-42,51-29-106,1 3-1,78-31 1,-68 33-138,162-72-30,-59 28 0,185-112 0,-291 146 16,382-229 83,17 20-86,-380 210-13,467-249 0,146-95 0,-527 300 0,332-174 0,-142 48 0,332-177 0,-682 379 0,-52 26 0,-61 34 0,-154 104 0,192-114 0,7-6 0,-640 379 0,369-276 0,316-132 0,14-4 0,24-6 0,6-8 0,56-29 0,-25 10 0,99-52 66,186-127-1,-67 36-68,213-78 69,-19 11-4,-179 65-62,223-121 0,-461 268-46,2 3 0,1 3 0,1 3 0,1 3-1,94-15 1,-135 34-39,-31 2 84,-1 0 0,1 0 0,0 0 0,0 0 0,0 0 0,0 1 0,-1-1 0,1 0 0,0 0 0,0 0 0,0 0 0,0 1 0,0-1 1,0 0-1,0 0 0,0 0 0,0 1 0,0-1 0,0 0 0,-1 0 0,1 0 0,0 1 0,0-1 0,0 0 0,0 0 0,1 0 0,-1 1 0,0-1 0,0 0 0,0 0 0,0 0 0,0 0 1,0 1-1,0-1 0,0 0 0,0 0 0,0 0 0,0 1 0,1-1 0,-1 0 0,0 0 0,0 0 0,0 0 0,0 0 0,0 0 0,1 1 0,-1-1 0,0 0 0,0 0 0,0 0 0,1 0 1,-1 0-1,0 0 0,0 0 0,0 0 0,1 0 0,-1 0 0,0 0 0,0 0 0,0 0 0,1 0 0,-1 0 0,0 0 0,0 0 0,0 0 0,1 0 0,-1 0 0,0 0 0,0 0 0,-16 12-60,-185 95-83,5-3 138,28 7 6,90-58 0,69-47 0,7-4 9,0-1 1,-1 1 0,1 0 0,-1-1-1,1 1 1,-1-1 0,1 0 0,-1 0 0,0 0-1,-5 1 1,4-6 32,8-4-10,13-9 42,-16 17-73,38-35 127,2 3-1,64-40 0,105-47 21,-14 8-59,153-114 14,62-39 28,18 34 19,-340 190-133,216-105-13,-105 40 2,245-126-13,14 28 136,-447 198-129,-8 3 0,0 0 0,0 0 0,1 1 0,-1-1 0,1 1 0,-1 0 0,1 1 0,0-1 0,5 1 0,-9 0 0,-1 0 0,0 0 0,0 0 0,0 0 0,1 0 0,-1 0 0,0 0 0,0 0 0,0 0 0,1 0 0,-1 0 0,0 0 0,0 1 0,0-1 0,1 0 0,-1 0 0,0 0 0,0 0 0,0 0 0,0 1 0,0-1 0,1 0 0,-1 0 0,0 0 0,0 1 0,0-1 0,0 0 0,0 0 0,0 0 0,0 1 0,0-1 0,0 0 0,0 0 0,0 0 0,0 1 0,0-1 0,0 0 0,0 0 0,0 0 0,0 1 0,0-1 0,0 0 0,0 0 0,0 0 0,0 1 0,0-1 0,0 0 0,-1 0 0,1 0 0,0 1 0,0-1 0,0 0 0,0 0 0,-1 0 0,-9 18 0,-1-1 0,0-1 0,-2 0 0,0-1 0,-29 27 0,24-24 0,-36 32 0,-2-2 0,-120 77 0,-138 50 0,186-117 0,-173 51 0,294-109 6,15-7 22,18-10 45,132-67-63,184-132 0,-235 146-9,92-63-1,131-84 0,-218 156 0,158-64 0,11-4 0,102-101 0,-115 67 0,-267 163 0,-1 0 0,1-1 0,-1 1 0,1 0 0,0 0 0,-1-1 0,1 1 0,-1-1 0,1 1 0,-1 0 0,1-1 0,-1 1 0,1-1 0,-1 1 0,0-1 0,1 1 0,-1-1 0,0 1 0,1-1 0,-1 0 0,0 1 0,0-1 0,0 1 0,1-1 0,-1 0 0,0 1 0,0-1 0,0 1 0,0-2 0,0 1 0,0-1 0,0 1 0,0 0 0,1 0 0,-1-1 0,0 1 0,0 0 0,1 0 0,-1 0 0,1-1 0,-1 1 0,1 0 0,0 0 0,-1 0 0,2-1 0,15-16 0,0 1 0,0 1 0,38-26 0,-27 20 0,58-38 0,3 3 0,116-54 0,-97 55 0,123-85 0,-103 48 0,-14 9 0,238-134 0,-254 169 0,167-58 0,-169 79 0,-1-5 0,178-87 0,-181 66 0,-2-3 0,124-103 0,-105 70 0,4 6 0,177-102 0,-252 167 0,40-15 0,-43 20 0,59-33 0,-62 24 0,-2-1 0,0-2 0,-2 0 0,-1-2 0,36-48 0,28-28 0,180-150 0,-96 115 0,-160 125 0,-2-1 0,23-30 0,-18 22 0,-14 17 0,-1 1 0,0-1 0,0 0 0,0 0 0,-1 0 0,3-7 0,-4 8 0,1 0 0,0 0 0,0 0 0,0 0 0,0 0 0,1 1 0,0-1 0,0 1 0,0-1 0,5-4 0,9-6 0,-1-1 0,24-31 0,-34 38 0,0-1 0,-1 1 0,0-1 0,0 0 0,-1 0 0,0-1 0,3-19 0,-3 17 0,0 0 0,10-23 0,6-20 0,-17 44 0,1 1 0,0-1 0,0 1 0,1 0 0,0 0 0,1 1 0,11-16 0,-13 22 0,-1 0 0,1 0 0,-1 0 0,1 0 0,1 1 0,-1 0 0,0 0 0,1 0 0,0 0 0,-1 0 0,1 1 0,0 0 0,0 0 0,1 1 0,-1-1 0,0 1 0,0 0 0,1 0 0,7 1 0,-13 0 0,1 0 0,-1 0 0,1 0 0,-1-1 0,1 2 0,-1-1 0,0 0 0,1 0 0,-1 0 0,1 0 0,-1 0 0,1 0 0,-1 0 0,0 0 0,1 1 0,-1-1 0,1 0 0,-1 0 0,0 1 0,1-1 0,-1 0 0,0 0 0,1 1 0,-1-1 0,0 0 0,1 1 0,-1-1 0,0 1 0,0-1 0,1 0 0,-1 1 0,0-1 0,0 1 0,0-1 0,0 0 0,0 1 0,0-1 0,1 1 0,-1-1 0,0 1 0,0-1 0,0 1 0,0-1 0,-1 0 0,1 1 0,0-1 0,0 1 0,0-1 0,0 1 0,0-1 0,-1 1 0,-13 25 0,-6 5-58,2 0 0,-20 47 0,-15 29-45,34-77 64,-1-1 0,-2-1-1,-29 30 1,-81 69-94,-10 10 39,40-21-77,-133 196 1,179-234 147,30-45 23,2 2 1,-21 41-1,44-76 0,0 1 0,0 0 0,1 0 0,-1 0 0,1 0 0,-1 0 0,1-1 0,-1 1 0,1 0 0,0 0 0,-1 0 0,1 1 0,0-1 0,0 0 0,0 0 0,0 0 0,0 0 0,0 0 0,0 0 0,0 0 0,0 0 0,0 0 0,0 0 0,1 0 0,-1 0 0,0 0 0,1 0 0,-1 0 0,2 2 0,0-3 0,0 1 0,0-1 0,0 1 0,0-1 0,1 0 0,-1 0 0,0 0 0,0 0 0,0 0 0,0 0 0,0 0 0,1-1 0,-1 1 0,4-3 0,32-8 0,0-2 0,0-2 0,-2-2 0,0-1 0,-1-2 0,0-1 0,46-38 0,15-24 0,89-98 0,19-17 0,7 36 0,-169 132 0,-20 14 0,-1-1 0,-1-1 0,-1-1 0,0 0 0,-2-2 0,0 0 0,-1 0 0,-1-2 0,-1 0 0,-2-1 0,0 0 0,-1-1 0,-2 0 0,0 0 0,-2-1 0,9-52 0,-16 77 0,0 0 0,0 0 0,1 0 0,-1 0 0,0 0 0,0 0 0,0 0 0,0 0 0,0 0 0,0 0 0,0 0 0,-1 0 0,1 0 0,0 1 0,0-1 0,-1 0 0,1 0 0,-1 0 0,1 0 0,-1-1 0,0 2 0,0 0 0,1 0 0,-1 0 0,1-1 0,-1 1 0,1 0 0,-1 0 0,1 0 0,-1 0 0,0 0 0,1 1 0,-1-1 0,1 0 0,-1 0 0,1 0 0,-1 0 0,1 1 0,-1-1 0,1 0 0,-1 0 0,1 1 0,-1-1 0,0 1 0,-26 25 0,-192 252 0,333-454 0,-56 82 0,-34 55 0,209-348 0,-201 316 0,-3-1 0,-3-2 0,19-93 0,44-122 0,-55 209 0,-15 40 0,-2-2 0,-2 0 0,-1 0 0,12-69 0,-26 109 0,0 1 0,0-1 0,0 0 0,0 0 0,-1 1 0,1-1 0,0 0 0,-1 0 0,1 1 0,-1-1 0,0 1 0,0-3 0,0 3 0,1 1 0,0-1 0,-1 1 0,1-1 0,-1 1 0,1 0 0,0-1 0,-1 1 0,1 0 0,-1-1 0,1 1 0,-1 0 0,1-1 0,-1 1 0,1 0 0,-1 0 0,1 0 0,-1-1 0,0 1 0,1 0 0,-1 0 0,1 0 0,-1 0 0,1 0 0,-1 0 0,0 0 0,1 0 0,-1 0 0,1 1 0,-1-1 0,1 0 0,-1 0 0,0 0 0,1 1 0,-1-1 0,1 0 0,-1 0 0,1 1 0,0-1 0,-1 1 0,0-1 0,-5 6 0,0-1 0,1 1 0,-1 0 0,1 0 0,0 0 0,1 1 0,-1 0 0,1-1 0,-5 15 0,-25 75 0,24-65 0,-6 22-102,1 2 0,3 0-1,3 1 1,-3 67-1,11-111 80,-4 252-722,5-260 719,1 0-1,-1 1 1,1-1-1,0 0 1,0 0-1,0-1 1,0 1-1,1 0 1,3 6-1,-5-10 22,1 1 1,-1 0-1,1-1 0,-1 1 1,1 0-1,0-1 0,-1 1 1,1-1-1,0 1 0,0-1 1,-1 1-1,1-1 0,0 1 0,0-1 1,-1 0-1,1 1 0,0-1 1,0 0-1,0 0 0,0 0 1,0 0-1,0 0 0,-1 0 1,1 0-1,0 0 0,0 0 0,0 0 1,0 0-1,0 0 0,-1-1 1,1 1-1,0 0 0,0-1 1,0 1-1,-1 0 0,1-1 0,0 1 1,0-1-1,-1 0 0,1 1 1,0-1-1,-1 1 0,1-1 1,-1 0-1,1 1 0,-1-1 1,2-2-1,16-19-5,27-43 0,-26 36 8,4-10 5,-2-1-1,-2-2 0,-2 0 0,14-49 0,-4 13 94,-13 41-79,25-82 385,-36 104-349,0 1 0,-1-1 0,0 0 0,-1 0 0,-1 1 0,-2-22-1,-12-58 212,-3 1-1,-42-129 0,48 195-156,16 49-108,14 37 1,23 79 0,-33-102-24,2-1-1,1 1 0,2-2 0,1 0 0,23 36 0,-34-64-6,0-1 0,1 1 0,0-1 1,0 0-1,0 0 0,0 0 0,1-1 0,0 0 0,0 0 0,13 6 1,-17-9 26,0 0 0,1 0 0,-1 0 0,0-1 0,0 1 0,0 0 0,1-1 0,-1 0 0,0 0 0,1 1 0,-1-1 0,0-1 0,1 1 0,-1 0 0,0-1 0,0 1 0,1-1 0,-1 1 0,0-1 0,0 0 0,0 0 0,0 0 0,0 0 0,0 0 0,0-1 0,0 1 0,0-1 0,-1 1 0,1-1 0,-1 0 0,1 1 0,-1-1 0,1 0 0,-1 0 0,0 0 0,0 0 0,1-3 0,5-7 4,-1-1 0,0 0 0,-1 0 0,-1 0 0,0-1 0,-1 1 0,0-1 0,-1 0 0,-1 0 0,0 1 0,-1-24 0,-9-25 0,-2 0 0,-24-74 0,30 121 0,-1 0 0,0 1 0,-1 0 0,-1 0 0,0 1 0,-1-1 0,-1 2 0,0 0 0,-16-16 0,6 10 0,0 1 0,-1 1 0,-1 0 0,-43-22 0,40 28 0,-1 1 0,-1 1 0,0 1 0,-53-6 0,75 12 0,-4-1-5,6 1-7,-1 1 1,1-1 0,-1 1 0,1 0 0,0 0-1,-1 0 1,1 0 0,-5 2 0,7-2 7,0 1 1,0-1-1,0 1 1,0 0-1,0 0 1,0-1-1,0 1 1,0 0-1,0 0 0,1 0 1,-1 0-1,0 0 1,1 0-1,-1 0 1,1 0-1,-1 1 1,1-1-1,-1 0 1,1 0-1,0 0 1,-1 0-1,1 1 0,0-1 1,0 0-1,0 0 1,0 0-1,0 1 1,0-1-1,1 0 1,-1 0-1,1 2 1,8 43-140,-1-28 61,2 0 1,-1-1 0,2-1-1,0 1 1,1-2-1,19 20 1,-9-10-29,21 31 0,-23-21-39,26 61-1,-9-16 44,28 62-257,-60-120 363,-5-22 0,0 0 0,0 1 0,0-1 0,0 0 0,0 1 0,0-1 0,0 0 0,0 1 0,0-1 0,-1 0 0,1 0 0,0 1 0,0-1 0,0 0 0,0 0 0,-1 1 0,1-1 0,0 0 0,0 0 0,-1 0 0,1 1 0,0-1 0,0 0 0,-1 0 0,1 0 0,0 0 0,-1 0 0,1 0 0,0 1 0,-1-1 0,1 0 0,0 0 0,-1 0 0,-1-1 0,0 1 0,0-1 0,0 0 0,0 1 0,1-1 0,-1 0 0,0 0 0,0 0 0,1 0 0,-1 0 0,1-1 0,-1 1 0,1-1 0,-1 1 0,1-1 0,0 1 0,-2-3 1,-34-56 122,3-1 1,-33-80 0,22 43-5,-65-138 265,107 230-370,0 1 0,0-1 0,-1 1 0,0 0 0,0 1 0,0-1 0,-1 1 0,1-1-1,-1 2 1,0-1 0,0 0 0,-10-4 0,-2 0 16,-1 1 1,-32-9-1,32 11-25,7 1-5,-13-2 0,32 15 0,6 0 0,12 6 0,-1 1 0,0 1 0,-1 1 0,30 30 0,-46-41 0,-4-2 0,0-1 0,0 0 0,1 0 0,0 0 0,0-1 0,0 1 0,7 2 0,-12-6 0,0 0 0,1 0 0,-1 0 0,0 0 0,0 0 0,1 0 0,-1 0 0,0 0 0,0-1 0,1 1 0,-1 0 0,0 0 0,0 0 0,1 0 0,-1-1 0,0 1 0,0 0 0,0 0 0,1 0 0,-1-1 0,0 1 0,0 0 0,0 0 0,0-1 0,0 1 0,1 0 0,-1 0 0,0-1 0,0 1 0,0 0 0,0-1 0,0 1 0,0 0 0,0 0 0,0-1 0,0 1 0,0 0 0,0-1 0,0 1 0,0 0 0,0 0 0,-1-1 0,-1-12 0,2 12 0,-1-4 0,-1 1 0,0-1 0,0 0 0,0 1 0,-1-1 0,1 1 0,-1 0 0,0 0 0,0 0 0,-1 0 0,1 0 0,-1 1 0,0-1 0,0 1 0,0 0 0,0 0 0,0 1 0,-1-1 0,1 1 0,-1 0 0,0 0 0,-8-2 0,-10-2 0,-1 1 0,0 1 0,-37-2 0,33 4 0,-68-4 0,1 4 0,-1 4 0,1 5 0,0 3 0,-100 25 0,108-17 0,-121 10 0,144-20 0,46-5 0,46-4 0,63-8 0,108-25 0,-140 23 0,2 3 0,117 1 0,-178 6 0,0 1 0,0 0 0,0 0 0,0 0 0,0 0 0,0 0 0,0 0 0,0 0 0,0 0 0,0-1 0,0 1 0,0 0 0,0 0 0,0 0 0,0 0 0,0 0 0,0 0 0,0-1 0,0 1 0,0 0 0,0 0 0,0 0 0,0 0 0,0 0 0,0 0 0,0 0 0,0 0 0,0-1 0,0 1 0,0 0 0,0 0 0,0 0 0,1 0 0,-1 0 0,0 0 0,0 0 0,0 0 0,0 0 0,0 0 0,0 0 0,0-1 0,0 1 0,1 0 0,-1 0 0,0 0 0,0 0 0,0 0 0,0 0 0,0 0 0,0 0 0,0 0 0,1 0 0,-1 0 0,0 0 0,0 0 0,0 0 0,0 0 0,0 0 0,0 0 0,1 0 0,-1 1 0,0-1 0,0 0 0,-10-6 0,-7 4 0,-1 0 0,1 0 0,-1 2 0,-29 2 0,1 0 0,-154 7 0,-218 40 0,-83 8 0,46-7 0,416-46 0,29-4 0,0 0 0,0 1 0,0 1 0,0 0 0,1 0 0,-1 1 0,-13 5 0,22-8 0,1 0 0,0 0 0,0 1 0,-1-1 0,1 0 0,0 0 0,0 0 0,0 0 0,-1 0 0,1 0 0,0 0 0,0 0 0,-1 0 0,1 1 0,0-1 0,0 0 0,0 0 0,0 0 0,-1 1 0,1-1 0,0 0 0,0 0 0,0 0 0,0 1 0,0-1 0,0 0 0,-1 0 0,1 0 0,0 1 0,0-1 0,0 0 0,0 0 0,0 1 0,0-1 0,0 0 0,0 0 0,0 1 0,0-1 0,0 0 0,0 0 0,0 1 0,0-1 0,0 0 0,1 0 0,-1 1 0,0-1 0,0 0 0,0 0 0,0 0 0,0 1 0,0-1 0,1 0 0,-1 0 0,0 0 0,0 0 0,0 1 0,1-1 0,-1 0 0,0 0 0,0 0 0,0 0 0,1 0 0,-1 0 0,0 1 0,0-1 0,1 0 0,-1 0 0,1 0 0,18 5 0,6-3 0,0-2 0,0 0 0,47-7 0,29-1 0,-56 6 0,-35 1 0,-14 1 0,-86 14 0,0 3 0,-138 45 0,-169 88 0,198-62 0,-143 53 0,331-138 0,-5 3 0,-1 0 0,-17 9 0,34-15 0,0 0 0,0 0 0,0 0 0,1 0 0,-1 1 0,0-1 0,0 0 0,0 0 0,1 0 0,-1 0 0,0 0 0,0 0 0,0 0 0,0 0 0,1 1 0,-1-1 0,0 0 0,0 0 0,0 0 0,0 0 0,0 0 0,1 1 0,-1-1 0,0 0 0,0 0 0,0 0 0,0 1 0,0-1 0,0 0 0,0 0 0,0 0 0,0 1 0,0-1 0,0 0 0,0 0 0,0 0 0,0 1 0,0-1 0,0 0 0,0 0 0,0 0 0,0 1 0,0-1 0,0 0 0,0 0 0,0 0 0,-1 1 0,1-1 0,0 0 0,0 0 0,0 0 0,0 0 0,0 1 0,0-1 0,-1 0 0,20 1 0,17-6 0,0-2 0,0-2 0,56-21 0,4 0 0,-24 7 0,29-6 0,-88 24 0,-19 7 0,-59 31 0,-3-3 0,-99 30 0,-146 23 0,136-39 0,130-30 0,1 3 0,0 1 0,1 3 0,-51 32 0,95-53 0,1 1 0,-1-1 0,0 1 0,1-1 0,-1 0 0,0 1 0,1-1 0,-1 1 0,0-1 0,0 0 0,1 0 0,-1 1 0,0-1 0,0 0 0,1 0 0,-1 0 0,0 0 0,0 0 0,0 0 0,1 0 0,-1 0 0,0 0 0,0-1 0,0 1 0,0-1 0,1 1 0,0-1 0,0 0 0,0 1 0,0-1 0,-1 0 0,1 1 0,0-1 0,0 0 0,0 0 0,0 1 0,0-1 0,1 0 0,-1 1 0,0-1 0,0 0 0,0 1 0,1-1 0,-1 0 0,1 0 0,1-4 0,0-1 0,1 1 0,0 0 0,0 0 0,6-6 0,2 1 11,1 1 0,0 0-1,0 1 1,1 1 0,0 0-1,0 1 1,1 0 0,-1 1-1,2 0 1,-1 1 0,18-2-1,-32 6-10,0 0 0,0 0 0,0 0 0,0 0 0,0 0 0,0 0 0,0 0 0,0 0 0,-1 0 0,1 0 0,0 0 0,0 0 0,0 0 0,0 0 0,0 1 0,0-1 0,0 0 0,0 0 0,0 0 0,0 0 0,0 0 0,0 0 0,0 0 0,0 0 0,0 0 0,0 0 0,0 0 0,0 1 0,0-1 0,0 0 0,0 0 0,0 0 0,0 0 0,0 0 0,0 0 0,1 0 0,-1 0 0,0 0 0,0 0 0,0 0 0,0 0 0,0 1 0,-15 9 0,-21 11 0,-144 69 0,-382 217 0,179-48 0,335-234 0,48-25 0,0 0 0,0 0 0,0 0 0,0 0 0,0 0 0,0 0 0,0 0 0,0 0 0,0 0 0,0 0 0,0 0 0,0 0 0,0 0 0,0 0 0,0 0 0,0 0 0,0 0 0,0-1 0,0 1 0,0 0 0,0 0 0,0 0 0,0 0 0,0 0 0,0 0 0,0 0 0,0 0 0,0 0 0,0 0 0,0 0 0,0 0 0,0 0 0,0 0 0,0 0 0,0 0 0,0 0 0,0-1 0,0 1 0,0 0 0,0 0 0,0 0 0,-1 0 0,1 0 0,0 0 0,0 0 0,0 0 0,8-8 0,13-9 0,173-121 0,-189 134 0,-1 1 0,0 0 0,0 0 0,0 0 0,1 1 0,-1-1 0,1 1 0,6-2 0,-11 4 0,0 0 0,1 0 0,-1-1 0,0 1 0,0 0 0,0 0 0,1 0 0,-1 0 0,0 0 0,0 0 0,1 0 0,-1 0 0,0 0 0,0 0 0,1 0 0,-1 0 0,0 0 0,0 0 0,1 0 0,-1 0 0,0 0 0,0 0 0,1 0 0,-1 0 0,0 0 0,0 0 0,1 0 0,-1 0 0,0 0 0,0 1 0,0-1 0,1 0 0,-1 0 0,0 0 0,0 0 0,0 1 0,0-1 0,1 0 0,-1 0 0,0 0 0,0 1 0,0-1 0,-1 4 0,-3 1 0,0 0-1,0 0 0,0-1 0,-1 0 0,0 0 1,0 0-1,-9 6 0,2-2-14,-27 18-28,-1-2 1,-1-1-1,-1-3 0,-62 22 1,45-19 19,29-11 24,-51 14-1,80-26 0,0 1 0,0-1 0,0 1 0,-1-1 0,1 0 0,0 0 0,0 1 0,-1-1 0,1 0 0,0 0 0,0 0 0,-1-1 0,1 1 0,0 0 0,-3-1 0,4 0 0,0 1 0,1-1 0,-1 1 0,0-1 0,0 1 0,0-1 0,0 1 0,1-1 0,-1 1 0,0-1 0,1 1 0,-1-1 0,0 1 0,1-1 0,-1 1 0,1-1 0,-1 1 0,0 0 0,1-1 0,-1 1 0,1 0 0,0-1 0,42-25 0,25-6 0,211-108 0,-196 90 0,94-76 0,-165 115 0,-12 11 1,0-1-1,0 1 1,0 0-1,0 0 0,0 0 1,0 0-1,0 0 1,0 0-1,0 0 1,0 0-1,0 0 0,0 0 1,0 0-1,0 0 1,0-1-1,0 1 1,0 0-1,0 0 0,0 0 1,0 0-1,0 0 1,0 0-1,0 0 0,0 0 1,0 0-1,0 0 1,0-1-1,0 1 1,0 0-1,0 0 0,0 0 1,0 0-1,0 0 1,0 0-1,0 0 1,0 0-1,0 0 0,0 0 1,0 0-1,0 0 1,0 0-1,0 0 0,-1-1 1,1 1-1,0 0 1,0 0-1,0 0 1,0 0-1,0 0 0,0 0 1,0 0-1,0 0 1,0 0-1,0 0 0,0 0 1,-1 0-1,1 0 1,0 0-1,0 0 1,0 0-1,0 0 0,0 0 1,0 0-1,0 0 1,0 0-1,-28 12 79,-6 8-67,-50 40-1,-25 17-13,23-30 2,-156 59-1,-100 10 24,336-113-5,-1-1-1,1-1 1,-1 1 0,0-1 0,-8 0-1,15-1-16,0 0 0,0 0 0,0 0 0,0 0 0,0 0 0,0 0 0,0 0 0,0 0 0,0 0 0,0 0 0,1 0 0,-1 0 0,0 0 0,0 0 0,0 0 0,0 0 0,0 0 0,0 0 0,0 0 0,0 0 0,0 0 0,0 0 0,0 0 0,0 0 0,0-1 0,0 1 0,0 0-1,0 0 1,0 0 0,0 0 0,0 0 0,1 0 0,-1 0 0,0 0 0,0 0 0,0 0 0,0 0 0,0-1 0,0 1 0,0 0 0,-1 0 0,1 0 0,0 0 0,0 0 0,0 0 0,0 0 0,0 0 0,0 0 0,0 0 0,0 0 0,0 0 0,0-1 0,0 1 0,0 0 0,0 0-1,0 0 1,0 0 0,0 0 0,0 0 0,0 0 0,0 0 0,-1 0 0,1 0 0,0 0 0,0 0 0,0 0 0,0 0 0,0 0 0,0 0 0,10-9 41,15-7-2,114-53 77,40-22-128,44-65 11,6-4 0,-74 71 0,-218 124 0,-83 61 0,73-41 0,-2-3 0,-3-4 0,-97 45 0,160-89 0,17-10 0,23-18 0,-20 20 0,20-20-24,41-38-224,3 3 0,91-61 0,-75 68-2269,2 1-7509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02.256"/>
    </inkml:context>
    <inkml:brush xml:id="br0">
      <inkml:brushProperty name="width" value="0.1" units="cm"/>
      <inkml:brushProperty name="height" value="0.6" units="cm"/>
      <inkml:brushProperty name="color" value="#CC9900"/>
      <inkml:brushProperty name="inkEffects" value="pencil"/>
    </inkml:brush>
  </inkml:definitions>
  <inkml:trace contextRef="#ctx0" brushRef="#br0">349 999 1408,'0'0'0,"11"-8"0,7-5 0,3-2 0,1-3 0,-2 1 128,-4-2 128,-2-4 2432,-2-5 0,0-5-2432,1-4 0,0-2 128,0-3 128,1-2 0,0 1 0,0 2 128,0 4 0,-2 3-384,0 5 0,-1 3-256,-1 3 128,-2 2 0,-1 2 0,-1 1 0,-2 3 0,-1 3-128,-1 3 0,-2 4 0,-3 5 0,-4 9 0,-5 9 128,-5 11-128,-3 8 128,-1 5 128,1 0 128,1-4-256,5-6 128,4-8-128,6-12 128,8-13-256,8-14 128,7-12-128,7-10 128,8-7-128,5-6 128,4-1-128,3-1 128,-1 0-128,-2 4 128,-5 4-128,-6 7 128,-9 8-128,-9 12 128,-14 15 0,-12 16 128,-14 16-128,-11 16 0,-8 14 0,-6 14 0,-4 9 128,-5 13 0,-8 13-128,-4 7 128,-2-2-129,4-9 129,12-20-128,12-20 128,15-21-128,16-20 0,18-19-128,14-17 128,15-17-128,11-14 128,8-13-128,4-8 0,4-5 0,0-3 128,1-2-128,-1 2 0,-3 3 0,-5 8 128,-7 7-128,-6 11 128,-10 10-128,-10 12 0,-15 14 0,-12 16 0,-15 16 0,-11 17 128,-8 16-128,-7 16 0,-5 12 0,-5 12 128,-4 10-128,1-2 128,7-10-128,10-15 128,12-20-128,13-19 128,14-22-128,14-21 128,14-18-128,12-18 128,8-14-128,8-12 0,4-7 0,4-4 0,0 0 0,-1 4 0,-5 7 0,-6 11 0,-6 10 0,-10 13 128,-10 15-128,-12 17 0,-13 17 0,-12 19 0,-11 16 0,-10 15 0,-8 15 0,-8 14 0,-6 14 0,-3 8 0,2-2 128,7-9 0,11-20-128,13-24 128,15-24-128,15-26 128,12-23-128,10-22 128,8-17-128,7-13 0,3-8 0,3-3 0,3 1 0,-1 4 0,-3 9 0,-5 10 0,-6 12 0,-9 13 0,-12 16 0,-11 16 0,-12 20 0,-11 17 0,-7 20 0,-9 15 0,-7 11 0,-9 10 0,-12 10 0,-7 1 128,0-7-128,8-14 0,11-21 0,17-21 0,18-21 0,19-21 0,18-21 0,16-22 0,11-21 0,11-24 0,11-25 0,6-18 0,5-10 0,-4 5 0,-10 16-128,-12 22 0,-13 25 0,-15 24 128,-14 27-128,-13 23 128,-11 23 0,-10 20 0,-9 19 0,-11 18 0,-13 17 0,-10 12 0,-8 7 0,-3 2 0,2-1 0,7-11 0,14-18 0,14-20 0,12-21 0,14-23 0,13-23 0,14-23 128,13-25-128,14-22 0,12-20 0,13-19 0,11-22 0,5-11 0,-1-1 0,-7 12 0,-13 21 0,-13 29 0,-15 32 0,-13 32 0,-11 32 0,-11 28 0,-10 23 0,-8 22 0,-11 20 0,-9 15 128,-6 7-128,-4 0 0,0-10 0,6-16 0,9-25 0,14-26 128,17-26-128,17-25 128,15-22-128,11-22 0,12-22 0,6-22 0,8-20 0,3-9 0,-2 4-128,-6 11 128,-7 16-128,-12 23 128,-14 26 0,-13 27 0,-12 26 0,-12 24 0,-10 21 0,-12 20 0,-15 20 0,-12 15 0,-12 9 0,-7 2 0,-1-6 128,4-11 0,12-17-128,14-20 128,14-23-128,17-23 128,16-22-128,14-23 0,16-23 0,13-22 0,13-21 0,9-16 0,11-15 0,0-3 0,-4 8 0,-10 13 0,-11 18 0,-11 17 0,-10 18 0,-9 18 0,-11 19 0,-8 19 0,-8 17 0,-10 17 0,-8 15 0,-8 10 0,-9 7 0,-4 0 0,-1-4 0,2-7 0,6-12 0,8-12 0,7-13 0,10-14 0,11-16 0,12-15 0,12-18 0,12-17 0,11-17 0,6-13 0,5-9-128,0-1 128,-3 3-128,-6 10 128,-6 13 0,-7 17 0,-9 21-128,-8 24 128,-11 25 0,-10 24 0,-10 20 0,-11 20 0,-11 16 0,-8 11 0,-3 5 0,-1-3 0,4-12 0,6-17 0,10-23 0,10-23 0,10-24 0,10-23 0,11-24 0,12-22 0,11-23 0,11-17 0,10-13 0,7-10 0,7-10 0,-1 2 0,-7 11 0,-8 16 0,-11 18 0,-10 19 0,-9 20 0,-10 20 0,-9 20 0,-10 21 0,-10 17 0,-10 16 0,-9 15 0,-9 15 0,-11 14 0,-4 8 128,-2 0-128,4-11 0,11-17 0,10-21 0,13-20 0,11-17 0,13-15 0,12-14 128,12-13-128,13-15 128,11-18-128,9-16 0,4-17 0,3-12 128,-2-7-128,-3-1 0,-7 6 0,-7 10 0,-8 16 0,-7 18 0,-10 22 0,-7 23 0,-8 25 0,-8 21 0,-8 21 0,-6 15 0,-8 10 0,-5 6 0,-5 6 0,-2-4 0,4-14 0,6-16 0,8-20 0,10-21 0,13-21 0,12-21 0,12-20 0,10-19 128,6-16-128,4-12 0,4-9 0,3-3 0,2-2 0,-1 4 0,-2 5 0,-4 8 0,-5 10 0,-7 12 128,-6 11-128,-8 13 128,-10 13-128,-10 16 128,-10 19-128,-11 19 0,-10 19 0,-7 15 0,-6 14 0,-3 7 0,-1 2 0,0-4 0,5-10 0,5-11 0,7-14 0,10-14 0,9-13 0,10-15 0,11-19 0,11-19 0,7-17 0,9-16 0,7-12 0,8-8 0,5-2 0,2 3 0,-3 9 0,-6 11 0,-7 12 0,-11 13 0,-12 16 0,-13 17 0,-15 20 0,-13 19 0,-12 18 0,-9 17 0,-6 13 0,-5 10 0,-3 10 0,3 1 128,5-9-128,10-12 0,9-16 0,9-16 0,9-16 0,7-18 0,11-18 0,11-19 0,11-19 0,10-16 0,10-14 0,8-7 0,6-3 0,3 3 0,-2 6 0,-5 10 0,-6 10 0,-8 13 0,-11 15 0,-13 15 0,-17 17 0,-18 16 0,-13 17 0,-12 14 0,-8 12 0,-5 7 0,1 6 0,3 0 0,5-4 0,8-7 0,7-12 0,8-13 0,9-15 0,11-18 0,14-22 0,12-21 0,12-22 0,11-15 0,11-12 0,7-6 0,4-2 0,-2 6 0,-6 7 0,-8 12 0,-12 11 0,-9 13 0,-11 11 0,-10 14 128,-11 15-128,-12 16 0,-13 15 0,-11 13 0,-10 13 0,-7 7 0,-3 4 0,0-1 0,5-5 0,7-10 0,8-12 0,12-15 0,11-17 0,15-19 0,16-21 0,14-19 0,12-17 0,8-13 0,5-8 0,1-2 0,-2 1 0,-4 6 0,-8 9 0,-7 11 0,-8 11 0,-8 12 0,-8 15 0,-9 15 0,-8 14 0,-9 15 0,-6 14 0,-8 13 0,-7 12 0,-4 8 0,-3 5 0,0-1 128,3-6-128,5-9 0,5-12 0,9-17 0,9-19 0,12-21 0,10-20 0,10-17 0,8-16 0,5-9 0,2-7 0,0 0 0,-3 3 0,-5 7 0,-6 9 0,-5 10 0,-6 10 0,-4 9 0,-4 9 0,-5 8 0,-7 11 0,-5 9 0,-5 11 0,-5 10 0,-5 11 0,-3 7 0,0 4 0,0 0 0,3-4 0,4-8 0,6-11 0,8-18 0,10-21 0,10-22 0,10-23-128,5-21 128,4-16 0,1-12 0,0-5 0,-2 2 0,-4 8 0,-5 13 0,-4 14 0,-5 15 0,-3 14 0,-5 15 0,-6 14 0,-6 16 0,-8 18 0,-6 18 0,-7 16 0,-4 14 0,-4 9 0,-2 4 0,0-3 0,4-7 128,4-11-128,8-17 0,13-24 0,13-26 128,13-26-128,11-24 0,10-20 0,5-13 0,5-8 0,1-8 0,-1-9 0,-3 1 0,-7 12 0,-8 17 0,-7 21 0,-8 20 0,-9 21 0,-6 20 0,-7 22 0,-7 18 0,-8 15 0,-6 13 0,-8 9 0,-6 6 128,-4 1-128,-2-4 0,3-9 0,6-12 128,10-16-128,13-19 0,14-24 0,14-24 0,14-23 0,11-21 0,6-20-128,4-19 0,2-19 0,-1-10 0,-2-3 128,-7 11 0,-8 19 0,-8 23 0,-6 22 0,-7 22 0,-5 19 0,-5 19 0,-6 19 0,-7 18 0,-7 18 0,-9 17 0,-8 16 0,-9 15 0,-11 14 0,-4 1 0,3-10 0,6-15 0,12-20 0,13-21 0,17-24 0,17-26 0,15-25 0,14-25 0,10-24 0,7-24 0,6-29 0,2-19 0,-3-11 0,-5 3 0,-10 14 0,-10 22 0,-10 28 0,-8 28 0,-8 26 0,-7 23 0,-9 24 0,-7 23 0,-6 22-128,-8 20 128,-8 17 0,-8 18 0,-12 18 0,-6 11 0,-3 3 0,4-11 0,12-21 0,12-27 128,15-31-128,16-34 0,20-36-128,17-39 128,21-46 0,13-39 0,10-32-128,4-16 0,-1-7 0,-8 12 128,-11 24-128,-12 32 128,-13 37 0,-13 38 0,-11 35 0,-9 31 0,-10 30 0,-11 28 0,-13 29 0,-14 26 0,-15 21 0,-14 13 0,-7 6 128,-2-6 128,5-16-128,9-21 128,16-26-128,16-28 0,18-29-128,18-28 0,15-31 0,17-35 0,16-40 0,18-36 0,18-34-128,10-22 128,5-10-128,-2 2 128,-8 14 0,-11 22 0,-11 29 0,-13 30 0,-14 32 0,-10 25 0,-11 20 0,-8 18 0,-10 15 0,-10 12 0,-7 15 0,-6 14 0,-5 16 0,-8 18 0,-9 22 0,-10 17 0,-7 13 128,-2 4 0,2-2-128,7-14 128,13-22-128,14-26 128,14-31-128,15-30 0,15-30 0,16-27 0,14-26 0,12-27 0,10-31 0,7-21 0,0-11 0,-5 4 0,-9 16 0,-11 23 0,-12 30 0,-12 25 0,-9 24 0,-8 19 0,-7 15 0,-10 13 0,-8 13 0,-9 13 0,-10 15 0,-9 14 0,-8 16 0,-9 17 0,-10 18-128,-4 8 128,1-2 0,8-13 0,15-25 0,17-29 0,20-34 0,19-34 0,19-34 0,18-33 0,20-33-128,15-23 128,8-12 0,2-3 0,-5 3 0,-10 6 0,-11 10 0,-12 14 0,-12 22 0,-11 23 0,-8 22 0,-9 22 0,-10 21 0,-8 22 0,-9 19 0,-8 19 0,-6 16 0,-5 12 0,-4 9 0,-3 7 128,-4 10-128,2 1 128,6-10-128,7-13 0,9-16 0,9-20 0,12-20 0,12-23 0,11-22 0,12-21 0,10-20 0,7-18 0,6-13 0,4-15 0,1-13 0,0-4 0,-5 3 0,-6 13 0,-10 19 0,-9 20 0,-8 19 0,-6 18 0,-7 13 0,-6 15 0,-9 17 0,-9 17 0,-10 16 0,-11 15 0,-12 14 0,-11 14 128,-15 15-128,-8 8 128,0 2-128,6-9 0,15-16 0,16-23 128,15-23-128,15-26 0,14-25 0,11-23 0,12-23 0,9-18 0,8-16 0,8-15 0,8-13 0,5-5 0,6 2-128,-1 12 128,-7 19-128,-9 20 0,-10 20 128,-12 18 0,-10 14 0,-12 12 0,-11 13 0,-11 12 0,-9 12 0,-6 11 0,-6 11 0,-3 7 0,-1 5 0,2 0 0,4-3 0,7-9 0,7-14 0,9-19 0,12-21 0,12-25 0,13-22 0,11-20 0,13-15 0,7-10 0,4-5 0,1 3 0,-3 7-128,-7 11 128,-7 13 0,-8 15 0,-9 12 0,-12 16 0,-13 17 0,-14 17 0,-13 15 0,-8 13 0,-6 11 0,-4 8 0,-1 6 0,1 0 0,4-3-256,6-8 128,8-10-2560,13-15 1,17-17-4865,16-18-512,15-18 10368,2-4-4736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37:45.121"/>
    </inkml:context>
    <inkml:brush xml:id="br0">
      <inkml:brushProperty name="width" value="0.35" units="cm"/>
      <inkml:brushProperty name="height" value="0.35" units="cm"/>
      <inkml:brushProperty name="color" value="#722E04"/>
    </inkml:brush>
  </inkml:definitions>
  <inkml:trace contextRef="#ctx0" brushRef="#br0">1 17485 8064,'25'-14'3881,"-25"14"-3840,0 0 0,0 1 0,0-1 0,0 0 0,0 1 0,0-1 0,0 0 0,0 1 0,0-1 0,0 0 0,-1 2 205,1-1-205,30-20 264,-23 14 19,217-161 1768,-132 95-1774,-20 16-178,176-128 498,-176 134-504,123-60-1,-94 63-135,133-71 111,77-78 34,24-14 13,-156 108 132,345-141 0,-441 212-214,151-79 1,19-47 20,108-59-41,-324 196-53,543-264 126,-419 211-127,-3-8 0,188-126 0,234-132 55,-294 180 40,137-116 13,-202 124-110,-86 62 2,215-104 0,137-51 128,106-122-128,-473 292-7,8-6 75,247-112-1,-270 145-67,-95 42 0,-12 5 0,-20 8 0,-44 17 0,1 2 0,-71 43 0,-124 89 0,168-101 0,-6 2 0,-534 318 0,542-332 0,-569 322 0,466-247 0,-471 268 0,489-305 0,-193 105 0,330-167 5,1 2-1,2 1 0,1 2 1,-44 45-1,66-63 76,13-15-55,19-24-2,14-8 11,3 2 1,1 1-1,65-44 1,145-78 67,-59 40-1,-134 80-97,929-582 419,-99 126-202,-191 109-208,-255 128-13,298-162 0,-355 231 0,113-60 0,841-385-362,-1081 544 309,-133 48-59,159-75-1,15-47-144,12-5-108,-238 133 188,1 3 1,111-31-1,-164 58 25,-18 3 152,0 0-1,0 0 0,0 0 1,0 0-1,0 0 0,0 0 0,0 0 1,0 0-1,1 0 0,-1 0 1,0 0-1,0 0 0,0 0 0,0 0 1,0 0-1,0 0 0,0 0 0,0 0 1,0 0-1,0 0 0,0 0 1,0 0-1,0 1 0,0-1 0,0 0 1,0 0-1,0 0 0,1 0 0,-1 0 1,0 0-1,0 0 0,0 0 1,0 0-1,0 0 0,0 0 0,0 1 1,0-1-1,0 0 0,0 0 1,0 0-1,0 0 0,0 0 0,0 0 1,-1 0-1,1 0 0,0 0 0,0 0 1,0 0-1,0 0 0,0 1 1,0-1-1,0 0 0,0 0 0,0 0 1,0 0-1,0 0 0,0 0 0,0 0 1,0 0-1,0 0 0,0 0 1,0 0-1,-1 0 0,1 0 0,0 0 1,0 0-1,-12 9-33,12-9 34,-170 80-171,70-37 86,-776 338 63,-196 101 44,1043-466 113,11-7 181,34-21-42,51-29-106,1 3-1,78-31 1,-68 33-138,162-72-30,-59 28 0,185-112 0,-291 146 16,382-229 83,17 20-86,-380 210-13,467-249 0,146-95 0,-527 300 0,332-174 0,-142 48 0,332-177 0,-682 379 0,-52 26 0,-61 34 0,-154 104 0,192-114 0,7-6 0,-640 379 0,369-276 0,316-132 0,14-4 0,24-6 0,6-8 0,56-29 0,-25 10 0,99-52 66,186-127-1,-67 36-68,213-78 69,-19 11-4,-179 65-62,223-121 0,-461 268-46,2 3 0,1 3 0,1 3 0,1 3-1,94-15 1,-135 34-39,-31 2 84,-1 0 0,1 0 0,0 0 0,0 0 0,0 0 0,0 1 0,-1-1 0,1 0 0,0 0 0,0 0 0,0 0 0,0 1 0,0-1 1,0 0-1,0 0 0,0 0 0,0 1 0,0-1 0,0 0 0,-1 0 0,1 0 0,0 1 0,0-1 0,0 0 0,0 0 0,1 0 0,-1 1 0,0-1 0,0 0 0,0 0 0,0 0 0,0 0 1,0 1-1,0-1 0,0 0 0,0 0 0,0 0 0,0 1 0,1-1 0,-1 0 0,0 0 0,0 0 0,0 0 0,0 0 0,0 0 0,1 1 0,-1-1 0,0 0 0,0 0 0,0 0 0,1 0 1,-1 0-1,0 0 0,0 0 0,0 0 0,1 0 0,-1 0 0,0 0 0,0 0 0,0 0 0,1 0 0,-1 0 0,0 0 0,0 0 0,0 0 0,1 0 0,-1 0 0,0 0 0,0 0 0,-16 12-60,-185 95-83,5-3 138,28 7 6,90-58 0,69-47 0,7-4 9,0-1 1,-1 1 0,1 0 0,-1-1-1,1 1 1,-1-1 0,1 0 0,-1 0 0,0 0-1,-5 1 1,4-6 32,8-4-10,13-9 42,-16 17-73,38-35 127,2 3-1,64-40 0,105-47 21,-14 8-59,153-114 14,62-39 28,18 34 19,-340 190-133,216-105-13,-105 40 2,245-126-13,14 28 136,-447 198-129,-8 3 0,0 0 0,0 0 0,1 1 0,-1-1 0,1 1 0,-1 0 0,1 1 0,0-1 0,5 1 0,-9 0 0,-1 0 0,0 0 0,0 0 0,0 0 0,1 0 0,-1 0 0,0 0 0,0 0 0,0 0 0,1 0 0,-1 0 0,0 0 0,0 1 0,0-1 0,1 0 0,-1 0 0,0 0 0,0 0 0,0 0 0,0 1 0,0-1 0,1 0 0,-1 0 0,0 0 0,0 1 0,0-1 0,0 0 0,0 0 0,0 0 0,0 1 0,0-1 0,0 0 0,0 0 0,0 0 0,0 1 0,0-1 0,0 0 0,0 0 0,0 0 0,0 1 0,0-1 0,0 0 0,0 0 0,0 0 0,0 1 0,0-1 0,0 0 0,-1 0 0,1 0 0,0 1 0,0-1 0,0 0 0,0 0 0,-1 0 0,-9 18 0,-1-1 0,0-1 0,-2 0 0,0-1 0,-29 27 0,24-24 0,-36 32 0,-2-2 0,-120 77 0,-138 50 0,186-117 0,-173 51 0,294-109 6,15-7 22,18-10 45,132-67-63,184-132 0,-235 146-9,92-63-1,131-84 0,-218 156 0,158-64 0,11-4 0,102-101 0,-115 67 0,-267 163 0,-1 0 0,1-1 0,-1 1 0,1 0 0,0 0 0,-1-1 0,1 1 0,-1-1 0,1 1 0,-1 0 0,1-1 0,-1 1 0,1-1 0,-1 1 0,0-1 0,1 1 0,-1-1 0,0 1 0,1-1 0,-1 0 0,0 1 0,0-1 0,0 1 0,1-1 0,-1 0 0,0 1 0,0-1 0,0 1 0,0-2 0,0 1 0,0-1 0,0 1 0,0 0 0,1 0 0,-1-1 0,0 1 0,0 0 0,1 0 0,-1 0 0,1-1 0,-1 1 0,1 0 0,0 0 0,-1 0 0,2-1 0,15-16 0,0 1 0,0 1 0,38-26 0,-27 20 0,58-38 0,3 3 0,116-54 0,-97 55 0,123-85 0,-103 48 0,-14 9 0,238-134 0,-254 169 0,167-58 0,-169 79 0,-1-5 0,178-87 0,-181 66 0,-2-3 0,124-103 0,-105 70 0,4 6 0,177-102 0,-252 167 0,40-15 0,-43 20 0,59-33 0,-62 24 0,-2-1 0,0-2 0,-2 0 0,-1-2 0,36-48 0,28-28 0,180-150 0,-96 115 0,-160 125 0,-2-1 0,23-30 0,-18 22 0,-14 17 0,-1 1 0,0-1 0,0 0 0,0 0 0,-1 0 0,3-7 0,-4 8 0,1 0 0,0 0 0,0 0 0,0 0 0,0 0 0,1 1 0,0-1 0,0 1 0,0-1 0,5-4 0,9-6 0,-1-1 0,24-31 0,-34 38 0,0-1 0,-1 1 0,0-1 0,0 0 0,-1 0 0,0-1 0,3-19 0,-3 17 0,0 0 0,10-23 0,6-20 0,-17 44 0,1 1 0,0-1 0,0 1 0,1 0 0,0 0 0,1 1 0,11-16 0,-13 22 0,-1 0 0,1 0 0,-1 0 0,1 0 0,1 1 0,-1 0 0,0 0 0,1 0 0,0 0 0,-1 0 0,1 1 0,0 0 0,0 0 0,1 1 0,-1-1 0,0 1 0,0 0 0,1 0 0,7 1 0,-13 0 0,1 0 0,-1 0 0,1 0 0,-1-1 0,1 2 0,-1-1 0,0 0 0,1 0 0,-1 0 0,1 0 0,-1 0 0,1 0 0,-1 0 0,0 0 0,1 1 0,-1-1 0,1 0 0,-1 0 0,0 1 0,1-1 0,-1 0 0,0 0 0,1 1 0,-1-1 0,0 0 0,1 1 0,-1-1 0,0 1 0,0-1 0,1 0 0,-1 1 0,0-1 0,0 1 0,0-1 0,0 0 0,0 1 0,0-1 0,1 1 0,-1-1 0,0 1 0,0-1 0,0 1 0,0-1 0,-1 0 0,1 1 0,0-1 0,0 1 0,0-1 0,0 1 0,0-1 0,-1 1 0,-13 25 0,-6 5-58,2 0 0,-20 47 0,-15 29-45,34-77 64,-1-1 0,-2-1-1,-29 30 1,-81 69-94,-10 10 39,40-21-77,-133 196 1,179-234 147,30-45 23,2 2 1,-21 41-1,44-76 0,0 1 0,0 0 0,1 0 0,-1 0 0,1 0 0,-1 0 0,1-1 0,-1 1 0,1 0 0,0 0 0,-1 0 0,1 1 0,0-1 0,0 0 0,0 0 0,0 0 0,0 0 0,0 0 0,0 0 0,0 0 0,0 0 0,0 0 0,0 0 0,1 0 0,-1 0 0,0 0 0,1 0 0,-1 0 0,2 2 0,0-3 0,0 1 0,0-1 0,0 1 0,0-1 0,1 0 0,-1 0 0,0 0 0,0 0 0,0 0 0,0 0 0,0 0 0,1-1 0,-1 1 0,4-3 0,32-8 0,0-2 0,0-2 0,-2-2 0,0-1 0,-1-2 0,0-1 0,46-38 0,15-24 0,89-98 0,19-17 0,7 36 0,-169 132 0,-20 14 0,-1-1 0,-1-1 0,-1-1 0,0 0 0,-2-2 0,0 0 0,-1 0 0,-1-2 0,-1 0 0,-2-1 0,0 0 0,-1-1 0,-2 0 0,0 0 0,-2-1 0,9-52 0,-16 77 0,0 0 0,0 0 0,1 0 0,-1 0 0,0 0 0,0 0 0,0 0 0,0 0 0,0 0 0,0 0 0,0 0 0,-1 0 0,1 0 0,0 1 0,0-1 0,-1 0 0,1 0 0,-1 0 0,1 0 0,-1-1 0,0 2 0,0 0 0,1 0 0,-1 0 0,1-1 0,-1 1 0,1 0 0,-1 0 0,1 0 0,-1 0 0,0 0 0,1 1 0,-1-1 0,1 0 0,-1 0 0,1 0 0,-1 0 0,1 1 0,-1-1 0,1 0 0,-1 0 0,1 1 0,-1-1 0,0 1 0,-26 25 0,-192 252 0,333-454 0,-56 82 0,-34 55 0,209-348 0,-201 316 0,-3-1 0,-3-2 0,19-93 0,44-122 0,-55 209 0,-15 40 0,-2-2 0,-2 0 0,-1 0 0,12-69 0,-26 109 0,0 1 0,0-1 0,0 0 0,0 0 0,-1 1 0,1-1 0,0 0 0,-1 0 0,1 1 0,-1-1 0,0 1 0,0-3 0,0 3 0,1 1 0,0-1 0,-1 1 0,1-1 0,-1 1 0,1 0 0,0-1 0,-1 1 0,1 0 0,-1-1 0,1 1 0,-1 0 0,1-1 0,-1 1 0,1 0 0,-1 0 0,1 0 0,-1-1 0,0 1 0,1 0 0,-1 0 0,1 0 0,-1 0 0,1 0 0,-1 0 0,0 0 0,1 0 0,-1 0 0,1 1 0,-1-1 0,1 0 0,-1 0 0,0 0 0,1 1 0,-1-1 0,1 0 0,-1 0 0,1 1 0,0-1 0,-1 1 0,0-1 0,-5 6 0,0-1 0,1 1 0,-1 0 0,1 0 0,0 0 0,1 1 0,-1 0 0,1-1 0,-5 15 0,-25 75 0,24-65 0,-6 22-102,1 2 0,3 0-1,3 1 1,-3 67-1,11-111 80,-4 252-722,5-260 719,1 0-1,-1 1 1,1-1-1,0 0 1,0 0-1,0-1 1,0 1-1,1 0 1,3 6-1,-5-10 22,1 1 1,-1 0-1,1-1 0,-1 1 1,1 0-1,0-1 0,-1 1 1,1-1-1,0 1 0,0-1 1,-1 1-1,1-1 0,0 1 0,0-1 1,-1 0-1,1 1 0,0-1 1,0 0-1,0 0 0,0 0 1,0 0-1,0 0 0,-1 0 1,1 0-1,0 0 0,0 0 0,0 0 1,0 0-1,0 0 0,-1-1 1,1 1-1,0 0 0,0-1 1,0 1-1,-1 0 0,1-1 0,0 1 1,0-1-1,-1 0 0,1 1 1,0-1-1,-1 1 0,1-1 1,-1 0-1,1 1 0,-1-1 1,2-2-1,16-19-5,27-43 0,-26 36 8,4-10 5,-2-1-1,-2-2 0,-2 0 0,14-49 0,-4 13 94,-13 41-79,25-82 385,-36 104-349,0 1 0,-1-1 0,0 0 0,-1 0 0,-1 1 0,-2-22-1,-12-58 212,-3 1-1,-42-129 0,48 195-156,16 49-108,14 37 1,23 79 0,-33-102-24,2-1-1,1 1 0,2-2 0,1 0 0,23 36 0,-34-64-6,0-1 0,1 1 0,0-1 1,0 0-1,0 0 0,0 0 0,1-1 0,0 0 0,0 0 0,13 6 1,-17-9 26,0 0 0,1 0 0,-1 0 0,0-1 0,0 1 0,0 0 0,1-1 0,-1 0 0,0 0 0,1 1 0,-1-1 0,0-1 0,1 1 0,-1 0 0,0-1 0,0 1 0,1-1 0,-1 1 0,0-1 0,0 0 0,0 0 0,0 0 0,0 0 0,0 0 0,0-1 0,0 1 0,0-1 0,-1 1 0,1-1 0,-1 0 0,1 1 0,-1-1 0,1 0 0,-1 0 0,0 0 0,0 0 0,1-3 0,5-7 4,-1-1 0,0 0 0,-1 0 0,-1 0 0,0-1 0,-1 1 0,0-1 0,-1 0 0,-1 0 0,0 1 0,-1-24 0,-9-25 0,-2 0 0,-24-74 0,30 121 0,-1 0 0,0 1 0,-1 0 0,-1 0 0,0 1 0,-1-1 0,-1 2 0,0 0 0,-16-16 0,6 10 0,0 1 0,-1 1 0,-1 0 0,-43-22 0,40 28 0,-1 1 0,-1 1 0,0 1 0,-53-6 0,75 12 0,-4-1-5,6 1-7,-1 1 1,1-1 0,-1 1 0,1 0 0,0 0-1,-1 0 1,1 0 0,-5 2 0,7-2 7,0 1 1,0-1-1,0 1 1,0 0-1,0 0 1,0-1-1,0 1 1,0 0-1,0 0 0,1 0 1,-1 0-1,0 0 1,1 0-1,-1 0 1,1 0-1,-1 1 1,1-1-1,-1 0 1,1 0-1,0 0 1,-1 0-1,1 1 0,0-1 1,0 0-1,0 0 1,0 0-1,0 1 1,0-1-1,1 0 1,-1 0-1,1 2 1,8 43-140,-1-28 61,2 0 1,-1-1 0,2-1-1,0 1 1,1-2-1,19 20 1,-9-10-29,21 31 0,-23-21-39,26 61-1,-9-16 44,28 62-257,-60-120 363,-5-22 0,0 0 0,0 1 0,0-1 0,0 0 0,0 1 0,0-1 0,0 0 0,0 1 0,0-1 0,-1 0 0,1 0 0,0 1 0,0-1 0,0 0 0,0 0 0,-1 1 0,1-1 0,0 0 0,0 0 0,-1 0 0,1 1 0,0-1 0,0 0 0,-1 0 0,1 0 0,0 0 0,-1 0 0,1 0 0,0 1 0,-1-1 0,1 0 0,0 0 0,-1 0 0,-1-1 0,0 1 0,0-1 0,0 0 0,0 1 0,1-1 0,-1 0 0,0 0 0,0 0 0,1 0 0,-1 0 0,1-1 0,-1 1 0,1-1 0,-1 1 0,1-1 0,0 1 0,-2-3 1,-34-56 122,3-1 1,-33-80 0,22 43-5,-65-138 265,107 230-370,0 1 0,0-1 0,-1 1 0,0 0 0,0 1 0,0-1 0,-1 1 0,1-1-1,-1 2 1,0-1 0,0 0 0,-10-4 0,-2 0 16,-1 1 1,-32-9-1,32 11-25,7 1-5,-13-2 0,32 15 0,6 0 0,12 6 0,-1 1 0,0 1 0,-1 1 0,30 30 0,-46-41 0,-4-2 0,0-1 0,0 0 0,1 0 0,0 0 0,0-1 0,0 1 0,7 2 0,-12-6 0,0 0 0,1 0 0,-1 0 0,0 0 0,0 0 0,1 0 0,-1 0 0,0 0 0,0-1 0,1 1 0,-1 0 0,0 0 0,0 0 0,1 0 0,-1-1 0,0 1 0,0 0 0,0 0 0,1 0 0,-1-1 0,0 1 0,0 0 0,0 0 0,0-1 0,0 1 0,1 0 0,-1 0 0,0-1 0,0 1 0,0 0 0,0-1 0,0 1 0,0 0 0,0 0 0,0-1 0,0 1 0,0 0 0,0-1 0,0 1 0,0 0 0,0 0 0,-1-1 0,-1-12 0,2 12 0,-1-4 0,-1 1 0,0-1 0,0 0 0,0 1 0,-1-1 0,1 1 0,-1 0 0,0 0 0,0 0 0,-1 0 0,1 0 0,-1 1 0,0-1 0,0 1 0,0 0 0,0 0 0,0 1 0,-1-1 0,1 1 0,-1 0 0,0 0 0,-8-2 0,-10-2 0,-1 1 0,0 1 0,-37-2 0,33 4 0,-68-4 0,1 4 0,-1 4 0,1 5 0,0 3 0,-100 25 0,108-17 0,-121 10 0,144-20 0,46-5 0,46-4 0,63-8 0,108-25 0,-140 23 0,2 3 0,117 1 0,-178 6 0,0 1 0,0 0 0,0 0 0,0 0 0,0 0 0,0 0 0,0 0 0,0 0 0,0 0 0,0-1 0,0 1 0,0 0 0,0 0 0,0 0 0,0 0 0,0 0 0,0 0 0,0-1 0,0 1 0,0 0 0,0 0 0,0 0 0,0 0 0,0 0 0,0 0 0,0 0 0,0 0 0,0-1 0,0 1 0,0 0 0,0 0 0,0 0 0,1 0 0,-1 0 0,0 0 0,0 0 0,0 0 0,0 0 0,0 0 0,0 0 0,0-1 0,0 1 0,1 0 0,-1 0 0,0 0 0,0 0 0,0 0 0,0 0 0,0 0 0,0 0 0,0 0 0,1 0 0,-1 0 0,0 0 0,0 0 0,0 0 0,0 0 0,0 0 0,0 0 0,1 0 0,-1 1 0,0-1 0,0 0 0,-10-6 0,-7 4 0,-1 0 0,1 0 0,-1 2 0,-29 2 0,1 0 0,-154 7 0,-218 40 0,-83 8 0,46-7 0,416-46 0,29-4 0,0 0 0,0 1 0,0 1 0,0 0 0,1 0 0,-1 1 0,-13 5 0,22-8 0,1 0 0,0 0 0,0 1 0,-1-1 0,1 0 0,0 0 0,0 0 0,0 0 0,-1 0 0,1 0 0,0 0 0,0 0 0,-1 0 0,1 1 0,0-1 0,0 0 0,0 0 0,0 0 0,-1 1 0,1-1 0,0 0 0,0 0 0,0 0 0,0 1 0,0-1 0,0 0 0,-1 0 0,1 0 0,0 1 0,0-1 0,0 0 0,0 0 0,0 1 0,0-1 0,0 0 0,0 0 0,0 1 0,0-1 0,0 0 0,0 0 0,0 1 0,0-1 0,0 0 0,1 0 0,-1 1 0,0-1 0,0 0 0,0 0 0,0 0 0,0 1 0,0-1 0,1 0 0,-1 0 0,0 0 0,0 0 0,0 1 0,1-1 0,-1 0 0,0 0 0,0 0 0,0 0 0,1 0 0,-1 0 0,0 1 0,0-1 0,1 0 0,-1 0 0,1 0 0,18 5 0,6-3 0,0-2 0,0 0 0,47-7 0,29-1 0,-56 6 0,-35 1 0,-14 1 0,-86 14 0,0 3 0,-138 45 0,-169 88 0,198-62 0,-143 53 0,331-138 0,-5 3 0,-1 0 0,-17 9 0,34-15 0,0 0 0,0 0 0,0 0 0,1 0 0,-1 1 0,0-1 0,0 0 0,0 0 0,1 0 0,-1 0 0,0 0 0,0 0 0,0 0 0,0 0 0,1 1 0,-1-1 0,0 0 0,0 0 0,0 0 0,0 0 0,0 0 0,1 1 0,-1-1 0,0 0 0,0 0 0,0 0 0,0 1 0,0-1 0,0 0 0,0 0 0,0 0 0,0 1 0,0-1 0,0 0 0,0 0 0,0 0 0,0 1 0,0-1 0,0 0 0,0 0 0,0 0 0,0 1 0,0-1 0,0 0 0,0 0 0,0 0 0,-1 1 0,1-1 0,0 0 0,0 0 0,0 0 0,0 0 0,0 1 0,0-1 0,-1 0 0,20 1 0,17-6 0,0-2 0,0-2 0,56-21 0,4 0 0,-24 7 0,29-6 0,-88 24 0,-19 7 0,-59 31 0,-3-3 0,-99 30 0,-146 23 0,136-39 0,130-30 0,1 3 0,0 1 0,1 3 0,-51 32 0,95-53 0,1 1 0,-1-1 0,0 1 0,1-1 0,-1 0 0,0 1 0,1-1 0,-1 1 0,0-1 0,0 0 0,1 0 0,-1 1 0,0-1 0,0 0 0,1 0 0,-1 0 0,0 0 0,0 0 0,0 0 0,1 0 0,-1 0 0,0 0 0,0-1 0,0 1 0,0-1 0,1 1 0,0-1 0,0 0 0,0 1 0,0-1 0,-1 0 0,1 1 0,0-1 0,0 0 0,0 0 0,0 1 0,0-1 0,1 0 0,-1 1 0,0-1 0,0 0 0,0 1 0,1-1 0,-1 0 0,1 0 0,1-4 0,0-1 0,1 1 0,0 0 0,0 0 0,6-6 0,2 1 11,1 1 0,0 0-1,0 1 1,1 1 0,0 0-1,0 1 1,1 0 0,-1 1-1,2 0 1,-1 1 0,18-2-1,-32 6-10,0 0 0,0 0 0,0 0 0,0 0 0,0 0 0,0 0 0,0 0 0,0 0 0,-1 0 0,1 0 0,0 0 0,0 0 0,0 0 0,0 0 0,0 1 0,0-1 0,0 0 0,0 0 0,0 0 0,0 0 0,0 0 0,0 0 0,0 0 0,0 0 0,0 0 0,0 0 0,0 0 0,0 1 0,0-1 0,0 0 0,0 0 0,0 0 0,0 0 0,0 0 0,0 0 0,1 0 0,-1 0 0,0 0 0,0 0 0,0 0 0,0 0 0,0 1 0,-15 9 0,-21 11 0,-144 69 0,-382 217 0,179-48 0,335-234 0,48-25 0,0 0 0,0 0 0,0 0 0,0 0 0,0 0 0,0 0 0,0 0 0,0 0 0,0 0 0,0 0 0,0 0 0,0 0 0,0 0 0,0 0 0,0 0 0,0 0 0,0 0 0,0-1 0,0 1 0,0 0 0,0 0 0,0 0 0,0 0 0,0 0 0,0 0 0,0 0 0,0 0 0,0 0 0,0 0 0,0 0 0,0 0 0,0 0 0,0 0 0,0 0 0,0 0 0,0 0 0,0-1 0,0 1 0,0 0 0,0 0 0,0 0 0,-1 0 0,1 0 0,0 0 0,0 0 0,0 0 0,8-8 0,13-9 0,173-121 0,-189 134 0,-1 1 0,0 0 0,0 0 0,0 0 0,1 1 0,-1-1 0,1 1 0,6-2 0,-11 4 0,0 0 0,1 0 0,-1-1 0,0 1 0,0 0 0,0 0 0,1 0 0,-1 0 0,0 0 0,0 0 0,1 0 0,-1 0 0,0 0 0,0 0 0,1 0 0,-1 0 0,0 0 0,0 0 0,1 0 0,-1 0 0,0 0 0,0 0 0,1 0 0,-1 0 0,0 0 0,0 0 0,1 0 0,-1 0 0,0 0 0,0 1 0,0-1 0,1 0 0,-1 0 0,0 0 0,0 0 0,0 1 0,0-1 0,1 0 0,-1 0 0,0 0 0,0 1 0,0-1 0,-1 4 0,-3 1 0,0 0-1,0 0 0,0-1 0,-1 0 0,0 0 1,0 0-1,-9 6 0,2-2-14,-27 18-28,-1-2 1,-1-1-1,-1-3 0,-62 22 1,45-19 19,29-11 24,-51 14-1,80-26 0,0 1 0,0-1 0,0 1 0,-1-1 0,1 0 0,0 0 0,0 1 0,-1-1 0,1 0 0,0 0 0,0 0 0,-1-1 0,1 1 0,0 0 0,-3-1 0,4 0 0,0 1 0,1-1 0,-1 1 0,0-1 0,0 1 0,0-1 0,0 1 0,1-1 0,-1 1 0,0-1 0,1 1 0,-1-1 0,0 1 0,1-1 0,-1 1 0,1-1 0,-1 1 0,0 0 0,1-1 0,-1 1 0,1 0 0,0-1 0,42-25 0,25-6 0,211-108 0,-196 90 0,94-76 0,-165 115 0,-12 11 1,0-1-1,0 1 1,0 0-1,0 0 0,0 0 1,0 0-1,0 0 1,0 0-1,0 0 1,0 0-1,0 0 0,0 0 1,0 0-1,0 0 1,0-1-1,0 1 1,0 0-1,0 0 0,0 0 1,0 0-1,0 0 1,0 0-1,0 0 0,0 0 1,0 0-1,0 0 1,0-1-1,0 1 1,0 0-1,0 0 0,0 0 1,0 0-1,0 0 1,0 0-1,0 0 1,0 0-1,0 0 0,0 0 1,0 0-1,0 0 1,0 0-1,0 0 0,-1-1 1,1 1-1,0 0 1,0 0-1,0 0 1,0 0-1,0 0 0,0 0 1,0 0-1,0 0 1,0 0-1,0 0 0,0 0 1,-1 0-1,1 0 1,0 0-1,0 0 1,0 0-1,0 0 0,0 0 1,0 0-1,0 0 1,0 0-1,-28 12 79,-6 8-67,-50 40-1,-25 17-13,23-30 2,-156 59-1,-100 10 24,336-113-5,-1-1-1,1-1 1,-1 1 0,0-1 0,-8 0-1,15-1-16,0 0 0,0 0 0,0 0 0,0 0 0,0 0 0,0 0 0,0 0 0,0 0 0,0 0 0,0 0 0,1 0 0,-1 0 0,0 0 0,0 0 0,0 0 0,0 0 0,0 0 0,0 0 0,0 0 0,0 0 0,0 0 0,0 0 0,0 0 0,0 0 0,0-1 0,0 1 0,0 0-1,0 0 1,0 0 0,0 0 0,0 0 0,1 0 0,-1 0 0,0 0 0,0 0 0,0 0 0,0 0 0,0-1 0,0 1 0,0 0 0,-1 0 0,1 0 0,0 0 0,0 0 0,0 0 0,0 0 0,0 0 0,0 0 0,0 0 0,0 0 0,0 0 0,0-1 0,0 1 0,0 0 0,0 0-1,0 0 1,0 0 0,0 0 0,0 0 0,0 0 0,0 0 0,-1 0 0,1 0 0,0 0 0,0 0 0,0 0 0,0 0 0,0 0 0,0 0 0,10-9 41,15-7-2,114-53 77,40-22-128,44-65 11,6-4 0,-74 71 0,-218 124 0,-83 61 0,73-41 0,-2-3 0,-3-4 0,-97 45 0,160-89 0,17-10 0,23-18 0,-20 20 0,20-20-24,41-38-224,3 3 0,91-61 0,-75 68-2269,2 1-7509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37:45.121"/>
    </inkml:context>
    <inkml:brush xml:id="br0">
      <inkml:brushProperty name="width" value="0.35" units="cm"/>
      <inkml:brushProperty name="height" value="0.35" units="cm"/>
      <inkml:brushProperty name="color" value="#722E04"/>
    </inkml:brush>
  </inkml:definitions>
  <inkml:trace contextRef="#ctx0" brushRef="#br0">349 6436 128,'62'-24'3531,"116"-63"-1,15-16-3012,313-175 1247,-335 161-1765,-162 107-137,-27 16-83,8-2 171,-56 23-61,-111 66 0,-51 53 37,6-3 18,158-107-27,-108 46 0,17-26-29,94-37 156,0 4-1,-106 55 0,106-46 828,56-30-306,38-19-575,169-70 801,24-12-91,-159 59-680,90-71-1,-47 31 67,27-15-8,211-141-7,-242 170-73,157-69 1,11 3 0,-218 101 0,-1-3 0,86-71 0,-124 91 1,280-231 19,-228 190-16,48-35 0,-97 76-358,1 1 0,0 1 0,42-17 0,-117 51 135,0 3 1,1 2-1,-88 59 0,-132 128-101,197-154 264,-96 58 0,-90 37 19,130-79-70,112-65 74,1 1-1,0 1 1,1 1-1,0 0 1,1 1-1,-28 33 1,35-31 73,10-17-38,0 0 0,0 0 0,0 1 0,0-1 0,0 0-1,0 0 1,0 0 0,0 0 0,0 1 0,0-1 0,0 0 0,1 0 0,-1 0 0,0 1 0,0-1 0,0 0 0,0 0 0,0 0 0,0 0 0,0 0 0,0 1 0,1-1 0,-1 0 0,0 0 0,0 0 0,0 0 0,0 0-1,0 0 1,1 0 0,-1 1 0,0-1 0,0 0 0,0 0 0,0 0 0,1 0 0,-1 0 0,0 0 0,0 0 0,0 0 0,1 0 0,-1 0 0,0 0 0,0 0 0,1 0 0,1-1 9,1 1 1,0-1 0,0 0-1,0 0 1,-1 0 0,1-1-1,0 1 1,-1-1-1,1 1 1,2-3 0,42-27 207,2 2 0,0 2 0,86-32 0,-65 30 111,104-61 0,70-83-330,-54 35 0,558-300 73,-471 287-146,-249 135-43,30-15-258,-1-2 0,90-72 0,-182 138-54,16-15 312,-32 24-1,-193 114-197,112-76-396,20-9 151,-372 258 51,317-190 364,-181 135-309,321-258 392,-41 19 0,1 0 2502,73-34-1922,16-7-114,18-13-40,-1 0 1,66-46 0,70-65 360,-149 109-736,682-468 53,-517 374-43,126-85 0,-178 95-2,123-89-1,16 21 29,-128 94 99,310-183 198,106-121-1688,-434 306 1123,-67 41-2290,-104 74 1252,-96 57 1165,22-18-90,-472 341-550,176-158 3174,591-359-796,-36 20-1155,250-165 1452,-228 123-1253,129-87-216,-206 150-316,136-63-1,-56 45-2,263-135 248,36-106-117,-300 195-270,-91 65 7,160-102 0,-126 99-384,-216 92-747,28 2 1046,1 4-1,-70 49 1,113-64-171,0 2 0,-48 49 0,78-74 255,1 1 0,-1-1 1,1 0-1,0 0 0,-1 1 0,1-1 0,-1 1 0,1-1 1,0 0-1,-1 1 0,1-1 0,0 1 0,0-1 1,-1 1-1,1-1 0,0 1 0,0-1 0,0 1 0,0-1 1,0 1-1,-1-1 0,1 1 0,0-1 0,0 2 0,11 0 0,27-11-11,-34 8 3,64-22-37,94-47 0,7-2 736,-85 42-591,31-11 12,184-93-1,158-148-110,-96 55 0,16 31 0,116-33-875,-473 219 646,0 1-1,1 1 1,36-9 0,-348 170-7979,72-50 8224,138-56-155,3 2-1,-96 80 1,-121 141 2242,354-317 812,-20 19-2779,-19 12 10,74-62 1103,186-115 1,-113 101-1114,-41 24-55,145-103 1,287-217-1453,-413 300 712,3 6-1,160-63 0,-235 115-75,155-67-1100,-179 73 1569,-1-3-1,66-47 0,-25 5 704,-35 25-184,3 3 1,1 2-1,66-33 1,-96 62-1897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37:45.122"/>
    </inkml:context>
    <inkml:brush xml:id="br0">
      <inkml:brushProperty name="width" value="0.35" units="cm"/>
      <inkml:brushProperty name="height" value="0.35" units="cm"/>
      <inkml:brushProperty name="color" value="#722E04"/>
    </inkml:brush>
  </inkml:definitions>
  <inkml:trace contextRef="#ctx0" brushRef="#br0">0 1316 128,'66'-51'1141,"2"4"1,2 2-1,127-59 0,-118 67-555,274-121 812,-277 124-863,107-64 0,61-60 253,39-22-470,-130 95-382,170-67 0,-9 25-1792,-214 87-2581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22.382"/>
    </inkml:context>
    <inkml:brush xml:id="br0">
      <inkml:brushProperty name="width" value="0.05" units="cm"/>
      <inkml:brushProperty name="height" value="0.05" units="cm"/>
      <inkml:brushProperty name="color" value="#722E04"/>
    </inkml:brush>
  </inkml:definitions>
  <inkml:trace contextRef="#ctx0" brushRef="#br0">0 0 11904,'0'0'0,"24"67"-512,6-41 128,15-2-4736,14-18-640,11-12 5760,5-29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4.911"/>
    </inkml:context>
    <inkml:brush xml:id="br0">
      <inkml:brushProperty name="width" value="0.05" units="cm"/>
      <inkml:brushProperty name="height" value="0.05" units="cm"/>
    </inkml:brush>
  </inkml:definitions>
  <inkml:trace contextRef="#ctx0" brushRef="#br0">0 4728 3968,'8'-75'640,"-4"68"78,-1 11-297,2 10 360,-2 8-70,-1 0 1,-1 31-1,-1-47-520,0-5-103,0 0 0,0-1-1,0 1 1,0 0 0,1 0 0,-1 0 0,0 0-1,1 0 1,-1 0 0,0 0 0,1-1 0,-1 1-1,1 0 1,-1 0 0,1-1 0,0 1 0,-1 0-1,1-1 1,0 1 0,-1 0 0,1-1-1,0 1 1,0-1 0,3 2 3266,-9-35-2564,24-604 1791,-6 307-2199,-11 184 3,30-217 0,-25 306-342,-3 0 1,-3-65-1,-2 67-8,2 1 0,12-80-1,31-137 72,9-49 66,15 24-27,27-151 72,-80 360-198,4 0-1,4 2 0,4 1 1,4 1-1,3 1 0,86-148 0,-95 186-18,2 2 0,2 1 0,60-66 0,157-98 0,-244 203 0,18-16 0,-1 0 0,0-1 0,-2-1 0,-1-1 0,19-30 0,-10 15 0,-19 28 0,1 1 0,0 0 0,0 0 0,0 1 0,0 0 0,1 0 0,0 1 0,0 0 0,1 0 0,-1 1 0,1 0 0,0 1 0,0 0 0,11-3 0,14-1 0,0 2 0,52-3 0,-85 8 0,17-1 12,-1 1-1,1 1 0,-1 1 0,1 0 0,-1 2 0,0 0 0,0 0 1,0 2-1,0 0 0,24 13 0,-27-12 1,-2 1 0,1 0 0,-1 1 0,0 0 0,-1 1-1,0 0 1,-1 1 0,0 0 0,-1 1 0,0 0 0,-1 0 0,13 24 0,6 28 86,37 132 1,-3 75 66,-17-81-165,20 116 0,-27 74 0,-2-22 0,54 474 0,-85-789 0,17 319 139,-38 579 0,-16-536 117,31-385-704,-1 0 0,0 0 0,-2 0 0,-11 32 0,15-50-1212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14.479"/>
    </inkml:context>
    <inkml:brush xml:id="br0">
      <inkml:brushProperty name="width" value="0.1" units="cm"/>
      <inkml:brushProperty name="height" value="0.6" units="cm"/>
      <inkml:brushProperty name="color" value="#CC9900"/>
      <inkml:brushProperty name="inkEffects" value="pencil"/>
    </inkml:brush>
  </inkml:definitions>
  <inkml:trace contextRef="#ctx0" brushRef="#br0">531 687 4992,'0'0'0,"7"-5"0,8-5 128,6-8 128,7-5 0,4-6 1024,2-2 128,0-2-1024,-2 0 0,-2 1-128,-4 2 128,-2 3-256,-5 2 128,-2 1 128,-2 3 128,-2 1-512,-2 2 128,1 1 384,-2 3 128,0 3-512,-2 2 128,-1 5-256,-5 8 0,-6 10 0,-6 13 0,-8 12 0,-8 11 0,-8 12 128,-9 10 128,-10 5 0,-7 3 0,-5-2 0,-1-5 0,4-9 128,5-9 128,10-10-256,10-12 0,12-14-128,12-13 0,13-15 0,14-14 0,14-14-128,11-14 128,9-10-128,5-9 0,5-5 128,2-2 0,-1-1-128,-2 4 0,-6 7 0,-6 7 0,-6 9 383,-7 9 1,-7 9-384,-6 7 0,-7 8 0,-6 10 0,-8 12 0,-9 11 0,-9 14 0,-9 11 0,-9 9 0,-6 7 0,-5 2 0,-1 1 0,0-4 0,5-7 0,6-7 128,8-11 0,10-13-128,13-13 128,13-16-128,14-14 0,10-15 0,10-12 0,7-7 0,4-5 0,2-2 0,-1 1 0,0 3 0,-3 6 0,-4 7 0,-7 9 0,-5 8 0,-7 7 0,-6 8 0,-10 10 0,-11 12 0,-11 15 128,-11 11-128,-10 12 0,-9 11 0,-9 9 0,-10 7 0,-7 6 0,-4 3 128,0-1 0,4-5-128,8-8 128,10-11-128,9-11 0,12-10 0,12-14 0,13-14 0,15-15 0,14-16 0,14-14 0,13-12 0,7-8 0,5-5 0,1 0 0,-3 0 0,-2 2 0,-3 4 0,-6 5 0,-4 4 0,-6 8 0,-6 7 0,-8 8 128,-6 9-128,-9 9 0,-10 13 0,-10 14 0,-11 14 0,-7 14 0,-7 14 0,-6 12 0,-7 11 0,-7 8 128,-6 3-128,-3-2 0,-1-6 0,3-8 0,6-12 0,9-11 0,11-14 0,16-12 0,15-16 0,19-16 0,16-19 0,15-18 0,12-19 0,11-18 0,13-21 0,12-12 0,7-7 0,-1 5 0,-9 12 0,-12 17 0,-15 20 0,-14 17 0,-14 16 0,-15 16 0,-14 16 0,-14 15 0,-15 13 0,-12 12 0,-13 11 0,-7 9 0,-4 8 0,-3 7 0,0 6 0,4 3 0,4 0 0,5-6 128,8-10-128,7-12 128,8-13-128,7-14 128,9-14-128,10-15 128,8-16-128,10-16 0,8-14 0,8-12 0,8-8 0,7-3 128,5 0-128,2 4 128,-2 8-128,-6 8 0,-7 10 0,-7 8 128,-8 10-128,-8 5 128,-6 6-128,-7 6 128,-6 4-128,-7 8 0,-8 11 0,-9 12 0,-6 13 0,-7 10 128,-4 10-128,-3 5 0,1 0 0,2-5 0,5-8 0,7-10 0,8-12 0,8-13 0,10-15 0,11-15 0,10-14 0,11-12 0,10-10 0,8-7 0,9-5 0,5-3 0,4 1 0,-2 1 0,-4 6 0,-8 7 0,-9 8 0,-8 6 0,-9 9 0,-10 7 0,-12 9 0,-12 10 0,-16 14 0,-13 13 0,-12 13 0,-10 11 0,-7 10 0,-3 4 0,0 2 0,6-3 0,7-8 0,11-10 128,9-10-128,13-12 0,9-14 0,11-15 0,11-15 0,11-15 0,10-12 0,11-12 0,11-8 0,9-7 0,7-1 0,3 1 0,-1 5 0,-5 6 0,-7 10 0,-9 8 0,-8 10 0,-10 9 0,-8 7 0,-9 7 0,-8 9 0,-7 10 0,-9 10 0,-10 12 0,-10 11 0,-10 10 0,-9 13 0,-7 7 0,-6 8 0,-1-1 0,4-4 0,6-9 0,10-11 0,9-11 0,8-12 0,10-11 0,8-12 0,9-10 0,13-10 0,10-11 0,11-7 0,8-8 0,9-6 0,5-5 0,5-2 0,0 0 0,-4 2 0,-7 5 0,-8 7 0,-8 7 0,-10 8 0,-9 9 0,-10 14 0,-11 12 0,-9 14 0,-11 12 0,-10 11 0,-8 6 0,-7 4 0,-5 2 0,-3 2 0,2-2 0,3-4 0,6-6 0,9-9 0,8-10 0,9-10 0,10-11 0,12-14 0,12-12 0,11-13 0,13-10 0,11-7 0,8-5 0,6-2 0,2 0 0,-1 0 0,-6 2 0,-7 6 0,-9 7 0,-10 10 0,-9 11 0,-10 14 0,-10 12 0,-12 13 0,-11 12 0,-14 11 0,-12 12 0,-10 11 0,-6 8 0,-3 7 0,3 0 0,5-5 0,9-9 0,9-13 0,10-13 0,10-15 0,12-16 0,12-18 0,13-17 0,12-17 0,11-12 0,10-9 0,8-4 0,7-1 0,2 0 0,-1 2 0,-4 5 0,-8 6 0,-8 7 0,-10 7 0,-7 8 0,-9 7 0,-9 11 0,-12 13 0,-11 15 0,-13 13 0,-10 14 0,-8 13 0,-8 10 0,-3 6 0,-1 1 0,1-3 0,6-7 128,6-12-128,10-11 128,12-15-128,12-13 128,14-12-128,11-12 0,11-10 0,9-9 0,4-7 0,4-6 0,1-5 0,0-1 0,-2 1 0,-4 3 0,-6 7 0,-5 7 0,-7 11 0,-7 12 128,-9 15-128,-11 14 0,-11 14 0,-12 14 0,-11 12 0,-9 12 0,-6 9 0,-6 11 0,-2 10 0,1 0 0,8-9 0,11-16 0,10-19 0,13-22 0,11-22 0,12-21 128,13-18-128,11-16 0,12-12 0,11-10 0,8-6 0,6-3 0,2 3 0,-1 5 0,-5 7 0,-9 10 0,-8 8 0,-10 10 0,-7 7 0,-11 10 0,-10 8 0,-12 11 0,-10 11 0,-12 11 0,-9 12 0,-8 10 0,-5 11 0,-3 6 0,-1 3 0,2-2 128,5-6-128,7-10 0,8-12 0,12-14 0,12-16 0,14-15 0,13-17 0,12-14 0,11-10 0,10-7 0,6-6 0,5-2 128,2 1-128,-2 2 0,-4 7 0,-8 8 0,-9 8 0,-11 11 0,-12 13 0,-13 16 0,-14 15 0,-13 15 0,-12 14 0,-11 11 0,-9 8 0,-9 11 0,-9 12 0,-4 9 0,0 3 0,8-5 0,13-14 0,15-19 0,14-21 0,14-22 0,14-21 0,12-19 0,14-17 0,13-14 0,12-10 0,9-6 0,9-4 0,3-2 0,0 1 0,-3 3 0,-7 4 0,-8 4 0,-11 9 0,-9 6 0,-10 9 0,-9 10 0,-8 12 0,-9 12 0,-8 13 0,-8 12 0,-8 11 0,-9 10 0,-9 9 0,-7 11 0,-6 8 0,-5 3 0,-1 1 0,1-5 0,6-9 0,8-12 0,12-13 0,14-14 0,16-14 0,15-14 0,15-13 0,12-11 0,12-11 0,7-7 0,4-4 0,1-2 0,-4 1 0,-5 4 0,-8 6 0,-9 7 0,-8 7 0,-11 11 0,-10 12 0,-12 15 0,-11 14 0,-11 13 0,-12 11 0,-9 9 0,-8 5 0,-4 3 0,-2 2 0,1-3 0,6-6 0,7-8 0,10-11 0,10-12 0,15-14 0,14-13 0,16-14-128,14-12 128,13-10 0,12-7 0,9-4 0,3-2 0,1 2 0,-6 3 0,-7 5 0,-9 5 0,-9 6 0,-10 10 0,-9 12 0,-12 13 0,-11 13 0,-12 13 0,-14 11 0,-11 11 0,-10 8 0,-5 4 0,-4 0 0,0-2 0,2-2 0,6-7 0,6-7 0,12-10 0,12-14 0,14-14 0,15-16 0,14-15 0,13-14 0,11-13 0,7-7 0,5-5 0,-1 2 0,-4 3 0,-5 8 0,-7 8 0,-10 9 0,-11 10 0,-14 13 0,-15 13 0,-15 13 0,-14 12 0,-11 9 0,-10 8 0,-5 4 0,-1 0 0,2-2 0,5-4 128,9-7-128,10-9 0,11-11 0,12-15 0,13-18 0,13-18 0,15-17 0,13-14 0,12-9-128,7-4 128,4 1-128,-1 6 128,-5 10 0,-8 10 0,-10 11-128,-14 13 128,-16 13 0,-16 14 0,-16 13 0,-14 12 0,-9 8 0,-7 8 0,-2 4 0,1 0 0,6-3 0,7-8 0,8-12 0,12-19 0,12-21 0,13-19 0,12-15 0,11-12 0,9-5 0,4-1-128,1 4 128,-3 9-128,-11 12 0,-14 17 128,-19 19 0,-18 21 128,-21 19 0,-21 18 128,-23 17 0,-23 16-128,-12 11 128,-5 2-128,7-5 128,16-13-128,22-18 0,24-20 0,25-23 0,22-25-128,22-22 0,20-21 0,23-22 0,25-24 0,21-17 0,15-11-128,4-4 128,-2 5-128,-11 11 0,-19 19 0,-19 20 128,-18 18-128,-16 16 128,-11 13-128,-12 13 128,-11 13-128,-11 12 0,-10 12 0,-9 10 128,-11 8 0,-8 5 0,-5 3 0,-2-1 0,2-4-128,6-5 128,9-7 0,12-13 0,15-15 0,18-17 0,20-18 0,16-16 0,15-15 0,11-13 0,4-8 0,3-6 0,-1-1-128,-4 5 128,-7 7 0,-9 11 0,-10 11 0,-12 14 0,-14 16 0,-15 16 0,-14 14 0,-14 15 0,-11 14 0,-13 10 0,-10 11 0,-10 11 0,-12 12 0,-2 3 0,5-6 0,11-12 0,17-16 0,19-20 0,20-24 0,24-25 0,22-24 0,24-25 0,23-25 0,17-19 0,9-15 0,3-5 0,-3 1 0,-9 13 0,-16 19 0,-17 22 0,-17 20 0,-20 20 0,-21 20-128,-20 18 128,-19 19 0,-17 15 0,-14 15-128,-17 16 128,-17 17 0,-12 10 0,-5 3 0,8-5 128,17-16-128,22-18 128,22-22-128,23-23 0,25-23 0,25-20 0,25-19 0,22-20 0,20-23 0,13-19 0,4-13 0,-2-2 0,-6 3 0,-13 15 0,-17 20 0,-18 22 0,-16 22 0,-18 18 0,-17 18 0,-17 17 0,-13 16 0,-10 16 0,-8 13 0,-8 12 0,-5 8 0,-9 7 0,-7 6 0,-1-3 0,7-10 0,11-14 0,13-16 0,15-17 0,19-18 0,18-20 0,20-21 0,17-21 0,14-19 0,11-21 0,9-20 0,7-11 0,3-4 0,-5 9 0,-11 20-128,-15 22 128,-17 23 0,-18 24 0,-20 22 0,-17 22 0,-14 19 0,-11 18 0,-22 33 0,-18 23 0,-10 8 0,-4-2 0,8-14 0,14-20 0,17-21 128,16-21-128,19-20 0,17-18 0,18-22 128,17-20-128,14-22 0,11-18 0,10-22 0,10-22 0,6-16 0,4-9 0,-3 5 0,-9 15 0,-13 22 0,-15 27 0,-17 28 0,-18 29 0,-16 26 0,-16 27 0,-14 21 0,-11 20 0,-17 17 0,-21 19 0,-15 10 128,-8 3 0,3-7 0,11-15 0,17-20 0,21-22-128,21-24 128,17-23-128,17-23 128,16-22-128,17-20 0,16-17 0,14-22 0,16-24 0,8-18 0,6-9 0,-1 1 0,-8 14 0,-13 22 0,-16 25-128,-19 30 0,-18 27 128,-18 26 0,-15 26 0,-14 22 0,-12 24 0,-16 19 0,-20 20 0,-16 11 0,-12 6 0,-2-3 0,5-12 0,15-17 128,19-23-128,19-23 128,19-22-128,18-23 128,17-25-128,18-22 0,18-22 0,18-25 0,20-29 0,14-22 0,7-16 0,0-6 0,-6 3-128,-12 13 128,-13 20-128,-14 25 128,-16 28-128,-15 30 128,-17 30-128,-15 29 128,-13 25-128,-17 27 128,-19 28 0,-19 22 0,-16 17-128,-10 6 128,-3-1 0,4-12 0,13-18 0,16-23 0,20-24 0,18-25 128,20-25-128,17-23 0,17-24 0,20-28 128,22-30-128,18-27 0,16-21 0,6-13 0,-1-6 0,-7 2 0,-13 14 0,-14 20 0,-17 29 0,-15 26 0,-14 25 0,-12 23 0,-13 22 0,-11 23 0,-12 23 0,-11 18 0,-11 16 0,-15 13 0,-14 15-128,-11 6 128,-4 2 0,4-10 0,14-19 0,17-21 128,16-23-128,20-23 128,18-24-128,18-24 128,18-21-128,18-26 0,20-27 0,12-23 0,9-19 0,-1-6 0,-7 5-128,-12 17 128,-17 25-128,-15 27 0,-14 25 0,-14 27 128,-12 27-128,-12 24 128,-11 23 0,-14 21 0,-18 25 0,-15 16 0,-12 7 0,-7-1 128,1-10 0,7-16 0,15-22-128,18-24 128,17-28-128,20-28 128,19-27-128,24-30 0,27-31 0,21-25 0,14-17 0,5-9 0,-3-1 0,-8 6 0,-14 13 0,-13 19 0,-17 25 0,-13 23 0,-12 22 0,-11 24 0,-11 23 0,-9 21 0,-9 20 0,-9 17 0,-11 14 0,-13 15 0,-15 15 0,-8 6 0,-1-5 0,6-12 0,13-21 0,14-23 0,15-26 0,14-26 0,14-25 0,13-20 0,12-19 0,12-13 0,11-10 0,9-10 0,6-9 0,1 1 0,-4 8-128,-8 15 128,-11 17-128,-9 18 128,-11 16-128,-12 21 128,-12 21 0,-14 21 0,-15 18 0,-12 16 0,-12 11 0,-10 13 0,-9 9 0,-1 5 128,4-2 0,10-12 0,16-20-128,16-25 128,17-29-128,17-31 128,15-28-128,19-29 0,20-30 0,18-23 0,14-19-128,6-7 128,1 0-128,-8 12 128,-14 21-256,-16 25 128,-17 26 128,-16 25 0,-14 23 0,-13 21 0,-12 22 0,-12 19 0,-10 19-128,-12 19 128,-13 18-128,-8 11 128,-4 8 0,0-1 0,3-5 0,9-13 0,12-18 0,12-20 128,13-18-128,11-19 128,13-19-128,12-22 128,12-20-128,12-21 0,14-18 0,14-20 0,15-17 0,6-8 0,-3 0 0,-8 13 0,-13 20-128,-13 21 128,-13 23 0,-14 23 0,-12 23 0,-10 21 0,-10 20 0,-9 16 0,-9 9-128,-6 4 128,-3-3 0,1-5 0,5-11 0,7-10 0,12-14 0,13-14 0,13-14 0,11-17 128,11-18-128,8-18 0,5-18 0,4-14 0,3-9 0,2-5 0,0 2 0,-1 6 0,-3 11 0,-5 12 0,-6 16 0,-7 13 0,-7 14 0,-7 14 0,-8 16 0,-7 14 0,-8 16 0,-4 15 0,-6 14 0,-4 10 0,-3 7 0,-2-1 0,1-6 0,4-11 128,8-16-128,9-18 0,13-23 0,10-21 0,13-20 0,10-14 0,8-11 0,5-5 0,1 1 0,-3 4 0,-4 7 0,-8 10 0,-7 11 0,-9 13 0,-9 17 0,-9 18 0,-10 19 0,-8 18 0,-8 18 0,-7 13 0,-8 10 0,-6 10 0,-8 8 0,-2 1 128,3-9-128,8-13 0,8-18 0,11-19 128,12-21-128,13-20 0,13-22 0,10-18 0,7-16 0,5-11 0,5-5 0,0 0 0,-3 5-128,-5 8 128,-7 9-128,-8 12 128,-8 13 0,-8 13 0,-6 15 0,-6 15 0,-5 14 0,-5 10 0,-2 10 0,-2 4 0,-2 4 0,1-1 0,-1-6 0,4-7 0,3-12 0,6-9 0,5-11 0,3-10 0,3-6 0,2-6 0,2-4 0,0-2 0,1 0 0,0 5 0,-1 7 0,-1 8 0,-3 8 0,-4 10 0,-4 9-1152,-3 8 0,-3 7-7935,-5 17 4735,1-4-1024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8.446"/>
    </inkml:context>
    <inkml:brush xml:id="br0">
      <inkml:brushProperty name="width" value="0.05" units="cm"/>
      <inkml:brushProperty name="height" value="0.05" units="cm"/>
    </inkml:brush>
  </inkml:definitions>
  <inkml:trace contextRef="#ctx0" brushRef="#br0">1 4828 5120,'8'-19'59,"11"-25"-187,-16 35 322,-9 20 427,-3 3 1318,4-12 225,4-25 316,1 11-2919,0-37 757,6-351 2223,26-191-441,29 0-1406,5-81-304,-9 72-118,-39 475-251,6 0 0,5 1 1,5 2-1,83-192 0,-29 110-21,-24 50 0,104-178 0,-152 305 0,3 1 0,0 1 0,1 0 0,1 2 0,2 0 0,0 2 0,1 0 0,1 2 0,1 0 0,1 2 0,1 1 0,37-16 0,-45 23 0,1 0 0,0 2 0,1 0 0,0 2 0,0 0 0,43-3 0,-54 7 0,0 1 0,0 1 0,0 0 0,0 1 0,-1 0 0,1 0 0,0 1 0,-1 1 0,0-1 0,0 2 0,0-1 0,-1 2 0,1-1 0,-1 1 0,0 1 0,11 9 0,30 32 16,-3 1 0,-1 3 0,76 113 0,-98-124-6,-1 0-1,-2 2 0,-2 0 0,-1 1 0,-3 1 0,16 78 0,-3 54 34,-8 0 0,-4 204-1,-50 359 86,-16 81 235,42-554-250,-2 168 30,6-272-132,-38 250-1,39-394-115,2-8-176,-1-1 0,0 0 0,0 0 0,-1 0 0,-5 12-1,34 3-14608,-17-18 13653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21.915"/>
    </inkml:context>
    <inkml:brush xml:id="br0">
      <inkml:brushProperty name="width" value="0.05" units="cm"/>
      <inkml:brushProperty name="height" value="0.05" units="cm"/>
    </inkml:brush>
  </inkml:definitions>
  <inkml:trace contextRef="#ctx0" brushRef="#br0">894 835 5632,'0'0'7573,"-7"3"-6613,-61 31 744,-106 45-550,105-49-456,53-22-558,0-1-1,0 0 1,0-1-1,0-1 1,-1 0-1,0-1 0,-33 2 1,28-6-44,1 0 0,0-2 0,0-1 0,1-1 0,-1 0 0,1-2 0,-22-8 0,30 9-74,0-1-1,0-1 0,0 1 1,1-2-1,0 0 0,0 0 0,1-1 1,1 0-1,-1-1 0,1 0 0,-14-22 1,11 13-17,2 1 0,0-2 1,1 1-1,1-1 0,1 0 1,0-1-1,2 0 0,0 0 1,2 0-1,0 0 0,2-1 1,0 1-1,1-1 0,1 1 1,1-1-1,1 1 0,1 0 1,1 0-1,10-29 0,-8 34-5,0 0 0,0 1 0,2 0 0,0 1 0,0 0 0,1 0 0,1 1 0,24-23 0,8-2 0,62-42 0,-53 42 0,-31 24 0,1 0 0,0 1 0,1 1 0,1 1 0,43-13 0,-29 13 0,0 2 0,1 2 0,41-3 0,-61 9 0,1 0 0,-1 1 0,0 1 0,0 1 0,1 1 0,-2 0 0,1 2 0,0 0 0,20 9 0,-23-7 0,-1 1 0,0 0 0,-1 1 0,0 1 0,0 0 0,-1 1 0,0 1 0,-1 0 0,0 1 0,14 20 0,-11-11 0,-1 2 0,0 0 0,-2 0 0,-1 1 0,-1 0 0,-1 1 0,-2 0 0,0 1 0,4 39 0,-8-41 0,-1-1 0,-1 1 0,-1 0 0,-2 0 0,0 0 0,-2 0 0,-1 0 0,0-1 0,-2 0 0,-14 33 0,13-41 5,-1-1 0,-1 0-1,0-1 1,-1 0-1,0 0 1,-1-1-1,-1-1 1,0 0 0,-1 0-1,0-2 1,0 0-1,-1 0 1,-30 13-1,4-5 9,-1-2 0,0-2 0,0-2 0,-58 10-1,24-12-1654,35-7-1071,-1-2 0,0-1 0,0-3 1,0-1-1,-43-10 0,13-1 3353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39.395"/>
    </inkml:context>
    <inkml:brush xml:id="br0">
      <inkml:brushProperty name="width" value="0.05" units="cm"/>
      <inkml:brushProperty name="height" value="0.05" units="cm"/>
    </inkml:brush>
  </inkml:definitions>
  <inkml:trace contextRef="#ctx0" brushRef="#br0">21 0 6272,'0'0'0,"-2"30"-1920,-7-36 128,0 1 768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5.326"/>
    </inkml:context>
    <inkml:brush xml:id="br0">
      <inkml:brushProperty name="width" value="0.05" units="cm"/>
      <inkml:brushProperty name="height" value="0.05" units="cm"/>
    </inkml:brush>
  </inkml:definitions>
  <inkml:trace contextRef="#ctx0" brushRef="#br0">0 65 10240,'40'7'0,"-39"-7"20,-1 0 0,1 0 0,0 0 0,-1 0 0,1 0 0,-1 0 0,1 0 0,0 0 0,-1 0 0,1 0 0,-1 0 0,1 0 0,-1 0 0,1-1 0,0 1 0,-1 0 1,1 0-1,-1-1 0,1 1 0,-1 0 0,1-1 0,-1 1 0,0 0 0,1-1 0,-1 1 0,1-1 0,-1 1 0,0-1 0,1 1 0,-1-1 0,0 1 0,1-2 0,0-20 1407,-2 21-1353,1 0 0,0-1 0,0 1 0,-1 0 0,1-1-1,0 1 1,0 0 0,0 0 0,0-1 0,1 1 0,-1 0 0,0-1-1,0 1 1,1 0 0,-1 0 0,1 0 0,-1-1 0,1 1 0,0 0-1,-1 0 1,1 0 0,0 0 0,1-1 0,3 0 58,-1 0 0,1 0 0,0 1 0,0 0 0,0 0 1,0 0-1,0 0 0,0 1 0,0 0 0,0 0 0,0 1 0,6 0 0,8 3 273,36 11-1,-38-9-115,-1-1-1,23 3 1,80 6 300,293 26 507,-369-36-1062,0 2-1,52 15 1,-47-9 299,67 6 1,-97-16-268,58 4 225,-1 3 0,113 29 0,-163-32-255,0-1 0,0-1 0,0 0 1,1-2-1,27-2 0,128-18-5,-143 13-23,-1 2 30,72 4-1,12 0-6,-108-3-31,0 0 0,0 0 0,0-1 0,0-1 0,-1 0 0,1-1 0,-1 0 0,-1-1 0,19-12 0,-21 14-1920,0 26-15971,-9-22 17884,0 6 498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8.597"/>
    </inkml:context>
    <inkml:brush xml:id="br0">
      <inkml:brushProperty name="width" value="0.05" units="cm"/>
      <inkml:brushProperty name="height" value="0.05" units="cm"/>
    </inkml:brush>
  </inkml:definitions>
  <inkml:trace contextRef="#ctx0" brushRef="#br0">837 2709 7424,'0'0'9215,"-3"-5"-8980,-5-5-182,0 0 1,-1 1-1,0 0 0,-1 0 1,1 1-1,-2 0 0,1 1 1,-1 0-1,0 1 0,0 0 1,-1 1-1,0 0 0,0 0 1,0 2-1,-1-1 0,1 2 1,-1-1-1,0 2 0,-23-1 1,4 1-6,-138-11 394,145 8-347,-1-1 0,0-1-1,-29-11 1,44 12-54,0 0 0,0 0 0,0-1 0,1-1 0,0 0 0,0 0 1,0-1-1,1 0 0,-10-11 0,1-5 31,2 0 1,0 0-1,1-2 1,2 0-1,0 0 1,2-1-1,1-1 1,1 0 0,-6-35-1,11 38-44,1-1-1,1 1 1,1-1 0,2 1 0,0-1-1,6-29 1,41-151 176,-39 169-197,1 5 49,0 1-1,2 0 1,1 1-1,29-47 1,-26 55 33,1 0 0,1 2 1,39-35-1,8-9-62,-36 36 32,1 1 1,1 1 0,43-27 0,-40 30 31,0-2 0,51-49 0,-33 19-57,66-52 1,-91 86-29,0 2 0,1 1 1,1 1-1,0 1 0,32-12 0,183-53 230,-72 25-66,-83 24-72,-31 10-96,0 2 1,111-22 0,-57 23 115,188-58-1,-204 52 12,153-23 0,31-6 125,-269 50-248,101-26 247,163-22 0,413-61 5,-477 74-239,383-35-19,-514 69 0,0 4 0,84 9 0,162 31 0,-290-34 0,23 4 0,625 111 0,-442-70 0,49 13 0,-88 11 129,-92-30-108,447 166 85,-498-184-106,68 40 0,31 14 0,-85-48 32,-2 4 0,-1 2 0,67 49 0,-115-68-32,0 2 0,-2 0 0,0 2 0,-1 0 0,-2 1 0,23 38 0,-17-27 0,1 0 0,42 45 0,-51-67 0,-1 0-1,2-1 1,22 13-1,-20-14 9,-1 1 0,32 28 0,-23-13 9,-1 1 1,-2 1 0,0 1 0,-2 1-1,21 40 1,24 42-18,-40-70 0,35 75 0,-51-94 0,21 50 0,25 88 0,-52-137 0,-1 0 0,-1 0 0,-1 0 0,-2 26 0,4 49 0,3-54-51,-4-29-33,0 0 0,-1 30 0,-2-40 67,-1 0 0,0-1 0,0 1 0,-1 0 0,0 0 0,0-1 0,0 1 0,-1-1 0,0 0 0,-5 8 0,4-7-714,-17 30 277,17-24-3244,2 0-4347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6:34.948"/>
    </inkml:context>
    <inkml:brush xml:id="br0">
      <inkml:brushProperty name="width" value="0.05" units="cm"/>
      <inkml:brushProperty name="height" value="0.05" units="cm"/>
    </inkml:brush>
  </inkml:definitions>
  <inkml:trace contextRef="#ctx0" brushRef="#br0">938 689 8576,'-37'-13'128,"36"13"-125,1 0 1,0 0-1,0 0 1,0-1-1,-1 1 1,1 0-1,0 0 1,0 0-1,0 0 1,0 0-1,-1 0 1,1 0-1,0 0 1,0 0-1,0 0 1,0-1-1,0 1 1,0 0-1,-1 0 1,1 0-1,0 0 0,0 0 1,0-1-1,0 1 1,0 0-1,0 0 1,0 0-1,0 0 1,0-1-1,0 1 1,0 0-1,-1 0 1,1 0-1,0 0 1,0-1-1,0 1 1,0 0-1,0 0 1,1 0-1,-1 0 1,0-1-1,0 1 1,0 0-1,0 0 1,0-1-1,9-4 103,15-3 590,-23 8-506,0 0-8,0 0 1,0-1 0,1 1-1,-1 0 1,0 0 0,0-1-1,0 1 1,0-1-1,0 1 1,0-1 0,0 1-1,0-1 1,0 0 0,-1 1-1,1-1 1,0 0 0,0 0-1,0 1 1,-1-1-1,2-1 1,-2 0 19,0 0-1,0 1 1,-1-1 0,1 0-1,0 0 1,-1 1 0,1-1-1,-1 0 1,1 1-1,-1-1 1,-1-2 0,-1-2-420,-3-11 790,6 14-525,-1 0 0,0 1 0,0-1 0,0 1 1,0-1-1,0 1 0,-1-1 0,1 1 0,-1-1 0,1 1 0,-1 0 0,0 0 1,0 0-1,0 0 0,0 0 0,0 1 0,0-1 0,-1 0 0,-3-1 0,-5-2 48,-1 0 0,-1 1-1,1 0 1,-1 0 0,1 2-1,-1-1 1,0 2 0,0 0-1,0 0 1,0 1 0,0 1-1,0 0 1,0 1 0,0 0-1,-20 7 1,8-3-17,0 2 0,1 0 0,-26 13-1,38-15-17,0 1 0,1 1 0,-1-1-1,1 2 1,1 0 0,0 0 0,-14 17-1,6-4-26,0 1-1,2 1 0,0 0 0,-13 31 0,22-39-1,1 0 0,0 1-1,1 0 1,1 0-1,0 0 1,1 1-1,0 34 1,3-18 72,2 1 0,8 47 0,-7-66-83,1-1 0,1 1 0,0-1 0,1 1 0,0-2 0,1 1 0,12 17 0,-15-27-4,0-1-1,0 0 1,0 0 0,0-1-1,1 1 1,0-1-1,-1 0 1,1 0 0,0-1-1,0 1 1,1-1-1,-1 0 1,6 1 0,4 1 30,-1-1 1,1-1 0,27 2-1,-33-4-46,-1-1 0,0 0 0,0 0 0,0-1 0,0 0 0,0 0 0,0-1 0,0 0 0,-1 0 0,1-1 0,-1 0 0,9-6 0,9-9 0,44-43 0,-32 28 0,-14 10 0,0-2 0,-2 0 0,-1-1 0,26-45 0,-3 4 0,-37 59 0,-1 0 0,0 0 0,-1 0 0,0-1 0,-1 0 0,0 1 0,0-1 0,1-14 0,-1-5 0,0-46 0,-3 68 0,0-1 0,-1 0 0,0 1 0,0-1 0,0 1 0,-1-1 0,0 1 0,-1 0 0,0 0 0,0 0 0,-4-7 0,4 9 0,3 5 0,-1 0 0,1 0 0,0 0 0,0 0 0,-1 0 0,1 0 0,0 0 0,0 0 0,-1 0 0,1 0 0,0 0 0,0 0 0,-1 0 0,1 0 0,0 0 0,0 0 0,0 0 0,-1 0 0,1 0 0,0 0 0,0 0 0,-1 0 0,1 0 0,0 0 0,0 1 0,0-1 0,-1 0 0,1 0 0,0 0 0,0 0 0,0 1 0,0-1 0,-1 0 0,1 0 0,0 0 0,0 1 0,0-1 0,0 0 0,0 0 0,0 0 0,0 1 0,-1-1 0,1 0 0,0 0 0,0 1 0,0-1 0,0 0 0,0 0 0,0 1 0,0-1 0,0 0 0,1 1 0,-2 9 0,-13 112 491,30 134-168,-11-206-219,0-20-30,2 0 1,1-1 0,1 0 0,20 42-1,-6-12 65,-19-49-111,1 1 0,0 0 0,0-1 0,1 0 1,1 0-1,11 13 0,-15-20-22,-1 0 0,0-1 0,1 0 0,-1 1 1,1-1-1,-1 0 0,1 0 0,0 0 0,0-1 0,0 1 0,0-1 0,0 0 1,1 0-1,-1 0 0,0 0 0,1 0 0,-1-1 0,0 1 0,1-1 0,-1 0 1,1 0-1,-1 0 0,0-1 0,1 1 0,-1-1 0,6-1 0,20-12 26,0-1 0,0-1 0,47-37 0,-62 42-25,-2-1 1,1-1-1,-1 0 0,-1 0 0,0-1 0,-1-1 0,-1 0 0,13-26 0,-10 14 6,0-1 0,-2 0 0,-2-1-1,7-36 1,-11 41-5,-2-1 0,-1 0 0,-1 1 0,-1-1 0,-1 0 0,-1 1 0,-8-32 0,2 23 5,-1 0 0,-2 1 0,-1 0-1,-29-50 1,18 46-13,-2 2 0,-1 1 0,-2 2 0,-46-40 0,13 11 0,31 31 0,-1 2 0,-1 1 0,-1 1 0,-1 3 0,-2 0 0,0 2 0,-1 2 0,0 2 0,-2 1 0,-77-17 0,100 28 12,0 1 0,0 1-1,0 0 1,0 2-1,-1 0 1,1 0 0,0 2-1,0 0 1,0 1 0,0 1-1,0 1 1,1 0 0,-1 1-1,1 1 1,1 0-1,-1 1 1,1 1 0,1 0-1,0 1 1,0 1 0,-16 16-1,4 1-11,1 1 0,2 1 0,0 2 0,-28 53 0,15-12 0,-31 87 0,46-98 18,2 1 0,3 1 0,3 0-1,2 1 1,-1 78 0,12-126 4,1 0 0,1 0 1,0 0-1,2 0 0,0-1 0,0 1 1,2-1-1,0 0 0,1 0 0,13 22 1,4 1-12,2-1-1,51 59 1,-56-74 18,0 0 0,1-1 0,1-2 0,1 0 0,0-1 0,2-1 0,0-2 0,1-1 0,1-1 0,0-1 0,0-1 0,2-2 0,50 12 0,-73-21-19,137 21 154,-123-21-136,0 0-1,0-2 1,0 0 0,0-1 0,21-6 0,-2-2-7,-1-3 1,-1-1-1,0-2 0,-1-1 1,-1-2-1,-1-2 0,0-1 1,-2-2-1,-1-1 0,-1-1 1,-1-2-1,-1-1 0,-1-1 1,-2-2-1,-1 0 0,-2-2 1,-1 0-1,27-59 0,-40 73-11,-1 0 0,-1 0 0,-1-1 0,0 0-1,-2 0 1,0 0 0,-2 0 0,0-1 0,-1 1 0,-2-1 0,0 1-1,-4-24 1,-7-21-77,-31-98 0,35 142 67,0 0 1,-2 1 0,-1 0 0,0 1-1,-1 0 1,-1 1 0,-1 0-1,-19-19 1,-65-51-1,16 16 0,45 39-16,-1 3 0,-2 1 0,0 2 0,-3 1 0,0 3 0,-1 1 0,-85-30 0,106 45 14,-1 0 0,0 2-1,0 1 1,-49-4 0,65 8-33,-1 1 0,0 1 0,0 0 0,1 0 0,-1 0 0,1 1 0,-1 1 0,1-1 0,0 1 0,-1 1 1,1 0-1,1 0 0,-1 0 0,1 1 0,0 0 0,0 1 0,-8 7 0,-15 19 214,3 2-3760,2 2-4187,-2 3-4613,6-8 14941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2.194"/>
    </inkml:context>
    <inkml:brush xml:id="br0">
      <inkml:brushProperty name="width" value="0.05" units="cm"/>
      <inkml:brushProperty name="height" value="0.05" units="cm"/>
    </inkml:brush>
  </inkml:definitions>
  <inkml:trace contextRef="#ctx0" brushRef="#br0">1 355 128,'5'-19'337,"9"-21"11924,-13 29-9120,1-3-2880,-2 13-246,1 1 0,-1 0 0,1 0 1,-1-1-1,1 1 0,-1 0 0,1 0 1,-1 0-1,1 0 0,0-1 0,-1 1 1,1 0-1,-1 0 0,1 0 0,0 0 1,-1 0-1,1 1 0,-1-1 0,1 0 1,-1 0-1,1 0 0,-1 0 0,1 1 1,0-1-1,-1 0 0,1 0 0,0 1 1,17 10 431,-11-3-339,0 1-1,0 0 1,-1 1-1,5 10 1,11 16 15,74 123 329,-67-105-382,3-2 0,57 73 0,-80-115-48,39 46 141,-2 1 1,38 66-1,-75-109-144,0 2 82,23 30 1,-29-42-90,2 1 1,-1-1 0,0 0 0,1 0 0,0 0-1,0 0 1,0-1 0,0 0 0,1 0 0,5 2-1,-7-4 26,16 16 180,-20-17-213,0 0 0,0 0 0,0 0-1,0 0 1,1 1 0,-1-1 0,0 0-1,0 0 1,0 0 0,1 0 0,-1 0-1,0 0 1,0 0 0,0 1 0,1-1 0,-1 0-1,0 0 1,0 0 0,1 0 0,-1 0-1,0 0 1,0 0 0,1 0 0,-1 0-1,0 0 1,0 0 0,1 0 0,-1-1-1,0 1 1,0 0 0,0 0 0,1 0-1,-1 0 1,0 0 0,0 0 0,0 0-1,1-1 1,-1 1 0,0 0 0,7-13 420,2-19 257,-9 31-678,8-54 56,-2-1 1,-2-93-1,4-57 228,28-132-139,-32 302-106,2-1 0,19-64-1,-18 59 1,-7 36-34,0 0-1,1 0 1,0 0-1,0 0 1,0 0-1,1 0 1,0 0-1,0 0 1,5-8-1,-4 8-8,-1 1-42,-1 4-172,0 1-628,0 1 0,0 0-1,1-1 1,-1 1 0,0 0-1,0-1 1,0 1 0,0 0-1,0 0 1,0 0-1,0 0 1,0 0 0,2 2-1,-1 0-1443,8 9-402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3.786"/>
    </inkml:context>
    <inkml:brush xml:id="br0">
      <inkml:brushProperty name="width" value="0.05" units="cm"/>
      <inkml:brushProperty name="height" value="0.05" units="cm"/>
    </inkml:brush>
  </inkml:definitions>
  <inkml:trace contextRef="#ctx0" brushRef="#br0">0 4553 6528,'0'0'8213,"1"-7"-7957,4-84 626,1-137-228,-9-230 372,4 406-922,10-405 430,21-11-300,4 279-234,-6 37 0,11-136 0,11-66 0,26 4 0,61-69 107,-128 393-102,276-607 11,-270 606-16,1 0 0,1 1 0,1 1 0,1 1 0,42-36 0,-14 21 0,104-66 0,-142 98 0,0 1 0,1 0 0,-1 1 0,1 0 0,0 1 0,1 0 0,-1 1 0,1 0 0,-1 1 0,1 0 0,0 1 0,0 1 0,0 0 0,-1 1 0,1 0 0,0 1 0,0 0 0,-1 1 0,0 1 0,1 0 0,-1 0 0,-1 1 0,1 1 0,-1 0 0,0 1 0,0 0 0,0 0 0,-1 1 0,16 17 0,7 13 0,-2 2 0,-2 1 0,-2 2 0,35 72 0,-38-62 0,-2 1 0,27 108 0,7 113 0,9 325 0,-50-3 0,-60 62 0,20-405 0,-3 31 0,-11 147 0,20-167 0,-10 426 0,30-667-1813,-1 0 0,-1 0 0,-1 0-1,-1-1 1,-11 42 0,10-50-2664,4 8 3369,0-15 912,0 3-679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5.488"/>
    </inkml:context>
    <inkml:brush xml:id="br0">
      <inkml:brushProperty name="width" value="0.05" units="cm"/>
      <inkml:brushProperty name="height" value="0.05" units="cm"/>
    </inkml:brush>
  </inkml:definitions>
  <inkml:trace contextRef="#ctx0" brushRef="#br0">24 4301 4736,'25'-67'-38,"-20"51"123,-5 16-48,0 0 1,0 0-1,0 0 1,0 0-1,0 0 0,0 0 1,0 0-1,0 0 1,-6 14 407,5-11-181,-1 0 0,1 1 0,0-1 0,-1 0 0,0 0 0,0 0 0,0 0 0,0 0 0,-1 0 0,-3 3 0,6-7-179,-1 1-1,0-1 1,1 0 0,-1 1 0,0-1-1,1 0 1,-1 0 0,1 1-1,-1-1 1,1 0 0,-1 0 0,1 0-1,0 0 1,-1 1 0,1-1-1,0 0 1,0 0 0,-1 0-1,1 0 1,0 0 0,0-1 0,0 1-29,-7-43 986,2-1 0,2 1 0,3-61 0,23-134 455,-12 155-1138,-4 0-1,-5-136 1,-12 100-167,8-159 0,10-32-27,0 15 75,14 29-112,12 0 0,72-276 0,-94 501-110,1 0 0,36-75 0,52-70 52,-74 139-66,26-36-4,81-99 0,-28 42 0,44-61 0,-132 178 0,1 1 0,1 0 0,1 2 0,0 1 0,49-35 0,-53 43 0,1 1 0,0 0 0,1 2 0,0 0 0,1 1 0,0 1 0,0 1 0,1 0 0,24-2 0,-26 7 0,1 1 0,-1 1 0,0 1 0,1 1 0,-1 0 0,0 1 0,-1 2 0,1 0 0,-1 0 0,0 2 0,0 0 0,-1 1 0,-1 1 0,1 1 0,26 22 0,-28-17 6,0 1-1,-2 0 1,0 1-1,0 0 1,-2 1-1,0 1 1,-2-1-1,14 39 1,-3 11 29,17 97 0,-21-82-27,5 33 54,8 144-1,-15 118 94,-19 25-102,-58 419 0,13-432-9,-23 217 40,51-156-62,24-393-388,1-11 597,-3-17-2887,-3-5-2691,-1 0-3880,0-13 9803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7.228"/>
    </inkml:context>
    <inkml:brush xml:id="br0">
      <inkml:brushProperty name="width" value="0.05" units="cm"/>
      <inkml:brushProperty name="height" value="0.05" units="cm"/>
    </inkml:brush>
  </inkml:definitions>
  <inkml:trace contextRef="#ctx0" brushRef="#br0">696 1017 3712,'0'0'-384,"-5"-1"256,-4-1 589,-1 1 0,0 1 0,0 0 0,0 0 1,1 1-1,-1 0 0,0 0 0,1 1 0,-1 1 0,-10 3 0,0 2 324,0 1 1,1 1-1,-31 21 0,41-25-697,0-1 0,0 0 0,0 0 0,-1-1 0,1 0 0,-1-1 0,0 0 0,0 0-1,-1-1 1,-13 1 0,17-3-39,0 0 0,-1 0 0,1-1 0,0 0 0,0-1 0,0 1-1,0-1 1,0-1 0,0 1 0,0-1 0,1-1 0,-1 1 0,1-1 0,0 0-1,-9-7 1,-2-3 43,1-1-1,0 0 1,1-1-1,0-1 0,1-1 1,2 0-1,-1 0 1,2-1-1,1 0 1,0-1-1,1-1 0,1 1 1,-8-37-1,-23-199 173,35 209-69,2 0 1,2 0-1,9-71 1,-6 100-161,0 1 0,2-1 0,-1 1 0,2-1 0,0 1 0,2 1 0,-1 0 0,2 0 0,0 0 0,1 1 0,1 0 0,0 1 0,14-14 0,-17 23-33,-1 0 0,1 0-1,0 0 1,0 1 0,0 1-1,0-1 1,1 1 0,0 1-1,-1 0 1,1 0 0,0 0-1,0 1 1,0 0 0,0 1-1,11 1 1,6 1-3,0 1 0,0 1 0,-1 1 0,26 9 0,-11-1 11,-1 1 1,0 2 0,-1 2-1,-1 2 1,37 26 0,-57-35-7,-1 1 1,0 1 0,-1 0 0,-1 1 0,0 1 0,-1 0 0,0 1 0,-1 0 0,-1 1 0,-1 0 0,-1 1 0,14 33 0,-14-20-5,0 0 0,-2 1 0,-2 0 0,0 0 0,-2 1 0,-2-1 0,-1 1 0,-1-1 0,-2 1 0,-2-1 0,0 0 0,-16 50 0,18-74-364,0 0 0,-1 0 1,0 0-1,0 0 0,-1-1 1,0 0-1,0 0 1,0 0-1,-1-1 0,0 1 1,0-1-1,-1-1 0,0 1 1,0-1-1,0 0 1,0-1-1,-1 0 0,0 0 1,0-1-1,0 0 0,-15 4 1,3-3-526,1-2 0,0 0 0,-1-1 0,1-1 0,-1-1 1,1-1-1,-1 0 0,-28-8 0,-16-5 889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38.179"/>
    </inkml:context>
    <inkml:brush xml:id="br0">
      <inkml:brushProperty name="width" value="0.1" units="cm"/>
      <inkml:brushProperty name="height" value="0.6" units="cm"/>
      <inkml:brushProperty name="color" value="#FFC114"/>
      <inkml:brushProperty name="inkEffects" value="pencil"/>
    </inkml:brush>
  </inkml:definitions>
  <inkml:trace contextRef="#ctx0" brushRef="#br0">980 282 128,'-5'6'0,"-9"10"0,-1 5 0,6-3 0,7-7 0,9-6 768,4-2-640,1 2 1664,1 7 128,-1 6-1408,-2 6 0,-4 3-128,-3 4 0,-2 3-128,-4 1 0,-1 0-128,-2-2 0,1-6 0,0-5 0,2-6 0,0-8 0,0-9-128,3-9 128,0-9-128,2-7 0,1-6 0,2-5 128,0-1-128,0-2 128,-1 2-128,1 4 128,0 5-128,1 5 0,-1 6 256,-1 6 0,1 4 0,0 5 0,2 7-128,0 5 128,1 5 384,-1 5 0,-3 7-512,0 6 128,-3 2-256,-1-1 0,-1-2 0,0-3 0,1-5 0,1-5 128,0-4-128,1-6 0,-1-5 0,1-6 0,-1-8 0,0-5 0,-1-6 0,0-3 0,1-2 0,0 1 0,1 2 128,0 4 128,1 3-256,-1 5 128,-1 5-128,-1 5 0,-2 7 0,-3 7 0,-2 8 0,-2 8 0,-2 5 0,0 6 0,-1 6 0,0 2 0,2-2 128,2-2 0,2-7-128,2-7 128,1-10-128,3-10 128,3-16-128,2-14 0,1-11 0,0-13 0,0-10 0,1-6 0,1-2-128,-1 2 0,0 6 0,-2 8 0,-1 10 128,-1 9 0,-2 9 0,0 9 0,-2 9-128,-2 11 128,-3 10 0,-3 10 0,-5 7 256,-5 5 128,-5 3-256,-3 1 128,0-3-256,1-4 128,4-6-128,2-7 0,4-6 128,4-11 128,3-11-256,2-11 0,3-12 0,3-9 0,2-9 0,2-4 0,2-4-128,1 2 128,1 4 0,-1 6 0,0 8 0,-2 7 0,-2 7 0,-1 7 0,-2 7 0,-1 10 0,-4 10 0,-2 11 128,-3 8-128,-4 6 0,-1 2 0,-1-1 0,0-3 0,1-7 128,3-7-128,3-7 0,3-9 0,2-10 0,4-12 0,3-13 0,4-12 0,3-10 0,2-7 0,5-3 0,3 1 0,3 5 0,1 8 0,-3 9 128,-1 11-128,-6 12 0,-3 12 0,-7 13 0,-6 13 0,-5 12 0,-5 10 0,-4 6 128,-2 3-128,-1-1 128,0-4-128,1-6 0,2-8 0,2-9 128,4-10-128,2-11 0,4-12 0,3-15 128,4-14-128,5-13 0,3-12-128,5-6 0,3-3 0,1 2 0,-2 7 0,-1 8 0,-2 11 128,-2 11 0,-3 15 0,-4 15 0,-3 16 0,-5 15 0,-4 14 0,-5 9 0,-5 9 0,-2 1 0,-2-1 128,0-6 128,2-9-128,2-10 0,4-10-128,3-13 128,3-16-128,4-17 128,5-16-128,4-17 0,5-13 0,3-9 0,2-6 0,2 0 0,-1 4 0,-1 8 0,-2 9 0,-2 12 0,-3 13 0,-3 13 0,-3 12 0,-3 11 0,-5 14 0,-4 11 0,-3 10 0,-5 9 0,-2 6 0,-2 3 0,-1-1 0,0-4 0,2-4 0,3-7 0,2-9 0,3-9 0,3-8 0,4-13 0,2-14 0,4-16 0,3-13 0,3-11 0,4-8 0,3-3 0,0 2 0,0 4 0,-1 9 0,-2 9 0,-3 12 0,-3 13 0,-4 16 0,-4 17 0,-5 16 0,-4 13 128,-7 12 0,-3 5 128,-3 1-128,1-3 128,1-7-128,3-9 128,4-10-128,3-11 0,4-9-128,3-12 128,3-13-128,3-14 0,5-14 0,4-13 0,3-11 0,3-6 0,2-4 0,0 2 0,0 5 0,-2 8 0,-3 10 0,-3 11 0,-3 11 0,-3 12 0,-5 15-128,-4 13 128,-6 15 0,-5 12 0,-3 9 128,-1 6 0,-2 2-128,1-3 128,3-5-128,2-8 0,4-9 0,2-9 0,3-8 0,4-10 0,1-14 0,3-13 0,2-14 0,2-13 0,3-9 0,1-5 0,1-1-128,-1 4 128,-2 7 0,-1 8 0,-2 9-128,-2 12 128,-3 14 0,-1 16 0,-4 15 0,-1 14 0,-1 12 0,-2 7 0,-2 6 0,-1 0 128,0 0-128,1-5 128,1-7 127,2-10 1,3-9-128,1-12 0,3-14-128,2-14 0,2-14 0,2-15 0,1-12 0,2-10 0,1-6 0,-1-1 0,1 4 0,0 6 0,-2 9 0,-1 10 0,-2 9 0,0 8 0,-2 10 0,-1 11 0,-1 11 0,-2 11 0,0 8 0,0 7 0,0 2 0,0 0 0,1-3 0,0-4 0,1-7 128,-1-7 0,1-6-128,1-8 128,1-7-128,0-13 0,0-13 0,2-15 0,1-13 0,1-8 0,0-4 0,1 2 0,0 5 0,-1 8 0,-1 9 0,0 11 0,-2 9 0,-2 12 0,-1 14 0,-1 13 0,-1 14 0,-2 11 0,0 9 0,0 5 0,-1 2 0,0-2 0,0-3 0,-1-6 128,0-6-128,1-8 0,0-6 0,2-7 0,1-6 0,1-8 0,1-10 0,0-12 0,2-11 0,2-12 128,1-13-128,2-6 0,0-3 0,0 2 0,0 6 0,-3 10 0,-1 9 0,-3 10 0,-2 10 0,-4 13 0,-2 16 0,-3 16 0,-1 14 0,-4 9 0,-2 4 128,-1 0 128,-1-3-128,1-7 0,2-8-128,3-11 0,4-14 0,3-15 128,3-19-128,4-16 0,4-17 0,3-12 0,3-7 0,1-1 0,2 3 0,0 8 0,0 11 0,-3 10 0,-2 11 0,-3 12 0,-4 13 0,-3 12 0,-3 12 0,-3 11 0,-2 9 0,0 6 0,-1 1 0,1 0 0,0-3 0,1-5 0,0-7 0,-1-7 128,1-6-128,0-6 0,1-4 0,1-5 0,1-4-128,0-6 128,2-7-128,1-7 128,1-5-128,1-2 128,2-1-128,0 1 128,1 4-128,0 5 128,2 8 0,0 10 0,1 10 0,0 11 0,-2 8 0,-1 7 0,-1 3 0,-2 2 0,-2-2 0,0-3 0,0-5 0,0-4 0,1-6 0,0-4 0,2-5 0,1-5 0,0-2 0,1-3 0,0-1 0,0-4 0,0-6 0,0-9 0,1-11 0,1-13 0,2-14 0,2-7 0,1-4 0,1 3 0,0 7 0,-1 11 0,1 12 0,1 13 0,1 14 0,2 12 0,1 11 0,-2 8 0,-2 7 0,-2 6 0,-2 2 0,-1 0 0,-1-1 0,-1-2 0,0-4 0,1-4 0,-1-4 0,2-5 0,0-4 0,2-5 0,2-5 0,3-7 0,4-4 0,4-7 128,3-6-128,2-6 0,-2-3 0,-1-1 128,-4 1-128,-2 2 0,-4 4 0,-2 5 0,-2 7 0,-2 6 0,0 6 0,0 6 0,0 4 0,1 5 128,2 3-128,-1 2 0,1 1 0,-2-1 0,-1 1 0,-2-4 0,0-5 0,-1-5 0,2-6 128,1-8-128,1-7 0,2-6 0,2-4 0,-1-3 0,1 1 0,-2 1 0,0 4 0,-1 3 0,2 8 0,2 7 0,2 11 0,3 9 0,0 10 0,0 11 0,0 6 0,-2 4 0,-1 1 0,-2-4-3839,0-5-1,2-8-128,1-12 0,2-13 3328,-2-7-1536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9.040"/>
    </inkml:context>
    <inkml:brush xml:id="br0">
      <inkml:brushProperty name="width" value="0.05" units="cm"/>
      <inkml:brushProperty name="height" value="0.05" units="cm"/>
    </inkml:brush>
  </inkml:definitions>
  <inkml:trace contextRef="#ctx0" brushRef="#br0">864 1152 8064,'43'-17'32,"-41"17"-14,-5 1 4,-23 9 34,-10 4 474,-1-1 0,-1-3 1,0 0-1,0-3 0,-1-1 0,-43 1 1,35-6 414,0 1 99,-65-6-1,98 2-977,0 0 0,0 0 0,1-2-1,-1 0 1,1 0 0,0-1 0,0-1 0,1 0-1,-14-9 1,5 1-20,2-2-1,-1 0 1,2 0-1,1-2 1,0 0-1,-24-36 1,32 41-7,1-1 0,0 0 0,1-1 1,0 1-1,1-1 0,1-1 0,1 1 1,0-1-1,1 0 0,0 1 0,0-26 1,5 3 50,1 0 0,2 0 1,1 1-1,3 0 1,0 0-1,2 1 1,2 0-1,2 1 1,26-47-1,-23 49-25,2 1 1,2 2-1,0 0 0,2 1 0,1 1 1,2 1-1,0 1 0,2 2 1,49-33-1,-57 46-55,1 0 0,1 1 1,-1 1-1,2 1 0,-1 1 0,1 1 1,0 2-1,0 0 0,0 1 0,1 2 1,-1 0-1,35 4 0,-31 0-1,-1 0 1,0 2-1,-1 2 0,1 0 0,-1 1 0,-1 2 1,1 1-1,-2 0 0,0 2 0,45 31 0,-48-25 19,0 0-1,-1 1 1,0 1-1,-2 0 1,-1 2-1,-1 0 0,0 1 1,-2 1-1,-1 0 1,-1 0-1,-1 2 1,-1-1-1,7 33 0,-11-30 3,0 0 0,-2 1-1,-1 0 1,-1 0-1,-2 0 1,-1-1-1,-1 1 1,-1 0-1,-2-1 1,-1 1-1,-2-1 1,-14 37-1,9-32-1441,-2-2 1,-2 0-1,-24 37 0,35-60 913,-1 0 1,0 0 0,0-1 0,-1 0 0,0 0 0,0 0 0,-1-1 0,0-1 0,0 0-1,0 0 1,-1 0 0,0-1 0,0-1 0,-18 6 0,2-5-1038,-36 1 0,21-4 192</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00.569"/>
    </inkml:context>
    <inkml:brush xml:id="br0">
      <inkml:brushProperty name="width" value="0.05" units="cm"/>
      <inkml:brushProperty name="height" value="0.05" units="cm"/>
    </inkml:brush>
  </inkml:definitions>
  <inkml:trace contextRef="#ctx0" brushRef="#br0">632 1119 8192,'0'0'2816,"-4"3"-2539,-17 13 157,0-1 0,-1-1 1,-1-1-1,0-1 0,0-1 0,-1-1 0,-50 13 1,61-20-356,-1 0 1,1-2-1,-1 0 0,1 0 1,-1-1-1,0-1 1,-21-3-1,26 2-61,0-1 1,-1 0-1,1 0 1,1-1-1,-1 0 1,0 0-1,1-1 1,0 0-1,0-1 1,1 0-1,-14-12 1,8 2 9,0 0 1,1-1 0,1 0 0,1-1 0,0 0-1,1 0 1,1-1 0,1-1 0,-7-24 0,1-11 45,2-1 1,-3-62 0,10 68-54,1-1 0,4 1 1,1-1-1,2 1 0,14-57 1,-15 90-5,0 1 0,1-1 0,1 1 0,1 1 0,0-1 0,1 1 0,1 0 0,0 0 0,1 1 0,1 0 0,0 1 0,1 0 0,0 1 0,25-22 0,-17 20 10,1 0 0,0 2-1,1 0 1,0 2 0,29-11-1,-1 4 22,69-14 0,-90 26-42,0 1-1,0 2 0,1 1 1,0 1-1,-1 1 0,1 1 1,-1 2-1,0 1 0,0 1 1,-1 2-1,1 0 0,-1 2 1,-1 1-1,0 1 0,-1 1 1,0 1-1,-1 2 0,-1 0 1,0 1-1,-1 2 1,-1 0-1,-1 1 0,31 40 0,-35-38-5,0 0 0,-1 1 0,-1 1 0,18 46 0,-27-56 0,0 1 0,-1-1 0,-1 1 0,0 0 0,-1 1 0,-1-1 0,0 0 0,-1 0 0,-1 1 0,-3 16 0,1-14 0,-1 0 0,-1-1 0,0 0 0,-2 0 0,0 0 0,0-1 0,-2 0 0,-12 18 0,5-12 0,-2-1 0,0 0 0,-1-2 0,-38 31 0,-17 8-3012,-3-3 0,-2-4 0,-2-3 0,-170 73 0,204-102 3609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4.265"/>
    </inkml:context>
    <inkml:brush xml:id="br0">
      <inkml:brushProperty name="width" value="0.05" units="cm"/>
      <inkml:brushProperty name="height" value="0.05" units="cm"/>
    </inkml:brush>
  </inkml:definitions>
  <inkml:trace contextRef="#ctx0" brushRef="#br0">1 168 2304,'12'-10'254,"5"-6"-214,-8 0 4402,-9 35 1824,9 5-3847,23 29-2990,-14-24 1182,-7-2-360,0 0 1,-2 1-1,-1 0 0,-1 0 1,-2 1-1,3 45 0,3 7 16,-5-40-68,1-1-1,2 0 0,2-1 0,2 0 0,1-1 0,26 49 0,-32-72-33,-1 0 1,0 1-1,8 32 0,-15-47 454,0-24-235,1-6-354,2 0-1,1 0 1,0 0 0,17-51-1,50-107 100,-66 174-129,21-41 32,3 1 1,48-68-1,-10 17-1,-56 85-25,90-156 266,-97 168-230,0 1 1,0 0 0,0 0-1,1 0 1,8-8 0,-9 12 3149</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5.721"/>
    </inkml:context>
    <inkml:brush xml:id="br0">
      <inkml:brushProperty name="width" value="0.05" units="cm"/>
      <inkml:brushProperty name="height" value="0.05" units="cm"/>
    </inkml:brush>
  </inkml:definitions>
  <inkml:trace contextRef="#ctx0" brushRef="#br0">0 162 9856,'0'0'5653,"2"5"-5418,99 318 1706,-86-262-1786,-12-44-81,1 1 0,0-1 0,1 0 0,1 0 0,1-1 0,1 0-1,15 25 1,-10-22 15,0 0-1,-1 1 1,-1 0-1,-1 1 0,0 0 1,6 25-1,-13-28 99,-3-14-135,1 0 0,-1 0 0,1-1 0,0 1 0,0 0 0,0 0 0,1-1 0,-1 1 0,1-1 0,0 1 0,4 4 0,-6-7 54,13-23 22,57-144-75,24-46 22,-30 93-342,51-100-618,-91 168 229,20-41-1037,-10 34-2208,-33 53 1317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7.550"/>
    </inkml:context>
    <inkml:brush xml:id="br0">
      <inkml:brushProperty name="width" value="0.05" units="cm"/>
      <inkml:brushProperty name="height" value="0.05" units="cm"/>
    </inkml:brush>
  </inkml:definitions>
  <inkml:trace contextRef="#ctx0" brushRef="#br0">48 79 14080,'-41'-13'256,"40"13"-252,1 0 0,0 0 0,0 0 0,0 0 1,-1 0-1,1 0 0,0 0 0,0 0 0,0 0 0,-1 0 1,1 0-1,0 0 0,0 0 0,0 0 0,0 0 1,-1 0-1,1 0 0,0 1 0,0-1 0,0 0 1,-1 0-1,1 0 0,0 0 0,0 0 0,0 0 1,0 1-1,0-1 0,-1 0 0,1 0 0,0 0 1,0 0-1,0 0 0,0 1 0,0-1 0,0 0 0,0 0 1,0 0-1,0 1 0,0-1 0,0 0 0,0 0 1,0 0-1,0 1 0,0-1 0,0 0 0,0 0 1,0 0-1,0 1 0,0-1 0,0 0 0,0 0 1,0 0-1,0 1 0,0-1 0,0 0 0,0 0 1,0 0-1,1 0 0,-1 1 0,0-1 0,0 0 0,0 0 1,0 0-1,0 0 0,1 0 0,-1 0 0,0 1 1,0-1-1,0 0 0,9 13 65,0-4 120,1 0 1,21 15-1,-24-20 39,0 0-1,0 1 1,0 1-1,-1-1 1,0 1 0,0 0-1,-1 0 1,0 1 0,0-1-1,5 11 1,2 3-34,0 1 0,1-1 0,1-1 0,21 22 0,-18-22-132,-2 0 0,0 0 0,-1 2 0,12 24 0,12 49 62,6 13 648,-11-53-217,-23-23-171,-9-27-361,0 1-1,0 0 1,0-1 0,-1 1 0,0 0 0,1 0 0,-2-1 0,1 1-1,-1 5 1,0 8 90,1-11-82,-1 3 52,1 1 1,1 0 0,0-1 0,0 1 0,5 16-1,-5-26-74,-1 1-1,1-1 0,-1 1 0,0-1 0,0 1 1,1-1-1,-1 1 0,0-1 0,-1 1 1,1-1-1,0 1 0,-1 2 0,-3 36 13,3-15 47,0-23 75,-2-18-98,-2-47-36,2 1-1,3-1 1,11-82-1,4 44-217,35-127 0,-39 194-166,2 0-1,2 0 1,1 2 0,26-42-1,-32 54-9358,-4-2 3348,2-3 5312,1 1-334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9.237"/>
    </inkml:context>
    <inkml:brush xml:id="br0">
      <inkml:brushProperty name="width" value="0.05" units="cm"/>
      <inkml:brushProperty name="height" value="0.05" units="cm"/>
    </inkml:brush>
  </inkml:definitions>
  <inkml:trace contextRef="#ctx0" brushRef="#br0">1 21 6016,'65'-21'128,"-65"21"-20,-1 0 0,1 0 0,-1 0 0,1 0-1,0 0 1,-1 0 0,1 1 0,-1-1 0,1 0 0,0 0 0,-1 0 0,1 0 0,-1 1 0,1-1 0,0 0 0,-1 0 0,1 0 0,0 1-1,0-1 1,-1 0 0,1 1 0,0-1 0,-1 0 0,1 1 0,0-1 0,0 0 0,0 1 0,0-1 0,-1 0 0,1 1 0,0-1 0,0 1-1,9 10 1335,23 6 568,-32-17-1834,57 20 1568,-41-16-1487,1 1 1,19 10 0,-15-4-164,0 0 0,1-2 0,0-1 0,0-1 0,1 0-1,0-2 1,0-1 0,0 0 0,47-1 0,14-2 470,152 20 1,-142-10-414,-19-1-47,-33-4 79,60 2-1,-32-7-101,-26 1 27,-1-3 0,81-10 0,-92 4-108,-11 3 0,0 0 0,38-2 0,-49 6-5,1-1 0,-1-1-1,0 0 1,0-1 0,11-3-1,-11 2-10,0 1 0,0 1 0,1 0 0,-1 0 0,12 0 0,17 4-2028,-13 4-7730,-20-5 5401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0.709"/>
    </inkml:context>
    <inkml:brush xml:id="br0">
      <inkml:brushProperty name="width" value="0.05" units="cm"/>
      <inkml:brushProperty name="height" value="0.05" units="cm"/>
    </inkml:brush>
  </inkml:definitions>
  <inkml:trace contextRef="#ctx0" brushRef="#br0">0 0 9344,'51'7'277,"-49"-7"-27,-13 0 105,11 0-232,-1-1 1,0 1-1,0 0 0,0 0 0,0 1 0,0-1 0,0 0 0,0 0 1,0 0-1,1 1 0,-1-1 0,0 0 0,0 1 0,0-1 0,1 0 1,-1 1-1,0-1 0,0 1 0,1 0 0,-1-1 0,0 1 0,1 0 1,-1-1-1,1 1 0,-1 0 0,1-1 0,-2 3 0,2-1-64,1 0-1,-1 1 1,0-1-1,1 0 1,-1 1 0,1-1-1,0 0 1,0 0-1,0 0 1,0 0-1,0 1 1,0-1-1,0-1 1,1 1 0,-1 0-1,3 2 1,34 33 374,-23-23-304,2 1 135,0 0 0,2-1 1,0-1-1,0-1 1,34 16-1,109 36 560,-128-54-761,0-2 0,0-1 0,1-2 0,0-1 0,53 0 1,175-22 177,-234 15-221,20-3-9,-30 3-56,0 0 1,1 2-1,-1 0 0,26 3 0,-35-2-768,-1 0 0,0 0 0,0-1 1,0-1-1,0 0 0,-1 0 0,13-5 1,26-5-9475,-29 9 10799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36.106"/>
    </inkml:context>
    <inkml:brush xml:id="br0">
      <inkml:brushProperty name="width" value="0.05" units="cm"/>
      <inkml:brushProperty name="height" value="0.05" units="cm"/>
    </inkml:brush>
  </inkml:definitions>
  <inkml:trace contextRef="#ctx0" brushRef="#br0">733 1 10752,'0'0'8063,"-4"5"-7935,-64 97 283,-122 165 330,161-234-634,-1-2 0,-2 0-1,-1-2 1,-2-2 0,0-1-1,-55 29 1,72-43-41,14-9-45,0 0 0,0 0 1,0 0-1,0-1 0,0 1 0,-1-1 0,1 0 0,-1-1 0,0 1 1,-8 1-1,32 8 85,3-8-106,1-1 0,-1-1 0,1-1 0,32-4 0,94-19 0,-136 20 0,-6 2 0,320-47 0,-234 47 0,-92 1 1,-1 0 0,0 0 0,1 0 0,-1 0 0,0 0 0,0 0 0,1 1 0,-1-1 0,0 0 0,1 0 0,-1 0 0,0 0 0,0 1 0,1-1 0,-1 0 0,0 0 0,0 1 0,0-1 0,1 0 0,-1 0 0,0 1-1,0-1 1,0 0 0,0 0 0,1 1 0,-1-1 0,0 0 0,0 1 0,0-1 0,0 0 0,0 1 0,0-1 0,0 0 0,0 1 0,0-1 0,0 0 0,0 0 0,0 1 0,0-1 0,0 0 0,0 1 0,-1-1 0,1 0 0,0 1 0,0-1 0,0 0 0,0 0-1,-1 1 1,1-1 0,0 0 0,0 0 0,0 1 0,-1-1 0,1 0 0,0 0 0,0 0 0,-1 1 0,-14 19 69,13-18-68,-192 214-2,125-133 93,-4-3-1,-126 110 1,153-152-21,8-5 38,-1-1 0,-2-3 0,-82 47 0,93-58 18,56-30-2559,-16 10-1989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37.899"/>
    </inkml:context>
    <inkml:brush xml:id="br0">
      <inkml:brushProperty name="width" value="0.05" units="cm"/>
      <inkml:brushProperty name="height" value="0.05" units="cm"/>
    </inkml:brush>
  </inkml:definitions>
  <inkml:trace contextRef="#ctx0" brushRef="#br0">12 119 13696,'9'-19'0,"-8"15"0,0 0 0,1 0 0,0 0 0,0 1 0,0-1 0,0 1 0,1-1 0,4-4 0,-12 22 768,3 3-221,0-1 1,2 34-1,-1 20-269,-2-43-228,-2 17 639,-17 70 1,22-111-670,-1-1 0,0 1 0,1 0 1,0 0-1,0 0 0,0 0 0,0 0 0,0 0 1,1 0-1,-1 0 0,1 0 0,0 0 0,0 0 1,0 0-1,0-1 0,0 1 0,0 0 1,1-1-1,0 1 0,-1-1 0,1 0 0,0 1 1,0-1-1,0 0 0,5 3 0,-2-1 9,0 0 0,0-1 0,0 0 1,1 0-1,-1-1 0,1 0 0,0 0 0,0 0 0,-1 0 0,1-1 0,8 1 0,8-2 20,0-1-1,0-2 0,0 0 1,0-1-1,28-9 1,-14 4 23,-2 1-13,240-69 266,-229 56-304,-33 15 6,1 0-1,-1 1 1,26-7 0,-55 10 116,1 0-1,-1-2 1,1 0 0,-30-11-1,18 5-66,-25-10 64,1-3 0,-91-54 0,9 4 59,-9-10 150,97 53-293,33 24-56,35 33 0,61 48 0,122 97 0,-129-115 0,57 37 0,-259-153 104,72 36-80,28 11-26,-1 2-1,-1 0 0,0 2 1,-1 1-1,1 1 0,-1 2 1,-51-2-1,115 22-210,150 68 191,-185-84 22,0 1 0,0-1 0,0 0 0,0 0 0,0 0 0,0 0 0,0 0 0,1 1 0,-1-1 0,0 0 0,0 0 0,0 0 0,0 0 0,0 0 0,0 0 0,1 0 0,-1 1 0,0-1 0,0 0 0,0 0 0,0 0 0,0 0 0,1 0 0,-1 0 0,0 0 0,0 0 0,0 0 0,0 0 0,1 0 0,-1 0 0,0 0 0,0 0 0,0 0 0,0 0 0,1 0 0,-1 0 0,0 0 0,0 0 0,0-1 0,0 1 0,1 0 0,-1 0 0,0 0 0,0 0 0,0 0 0,0 0 0,0 0 0,0 0 0,1-1 0,-1 1 0,0 0 0,0 0 0,0 0 0,0 0 0,0 0 0,0-1 0,0 1 0,0 0 0,-9-8 0,-6 0-2,-1 1 0,0 0 0,0 2 0,-1 0 0,0 0 0,1 2-1,-1 0 1,0 1 0,-34 0 0,50 2-2,0 0 0,0 0 0,0 0 0,0 0 1,0 0-1,0 0 0,0 1 0,0-1 0,0 0 0,0 0 0,0 1 0,0-1 0,1 1 0,-1-1 1,0 1-1,0-1 0,0 1 0,0-1 0,1 1 0,-1 0 0,0-1 0,0 2 0,1-1 3,0 0 0,0-1 0,0 1-1,0 0 1,0 0 0,0-1 0,0 1 0,1 0-1,-1 0 1,0-1 0,1 1 0,-1 0-1,0-1 1,1 1 0,-1 0 0,1-1 0,-1 1-1,1-1 1,-1 1 0,1 0 0,0 0-1,41 29-193,-36-26 38,52 35-5627,-19-15-7461,-24-16 13821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2.201"/>
    </inkml:context>
    <inkml:brush xml:id="br0">
      <inkml:brushProperty name="width" value="0.05" units="cm"/>
      <inkml:brushProperty name="height" value="0.05" units="cm"/>
    </inkml:brush>
  </inkml:definitions>
  <inkml:trace contextRef="#ctx0" brushRef="#br0">75 91 6144,'6'20'347,"-6"-20"-337,0 0 0,0 0 0,0 0 0,0 0 0,0 0 0,0 1 0,0-1 0,0 0 0,0 0 0,0 0 0,1 0 0,-1 0 0,0 0 0,0 0 0,0 0 0,0 0 0,0 0 0,0 0 0,0 0 0,1 0 0,-1 0 0,0 0 0,0 0 0,0 0 0,0 0 0,0 0 0,0 0 0,1 0 0,-1 0 0,0 0 0,0 0 0,0 0 0,0 0 0,0 0 0,0 0 0,0 0 0,1 0 0,-1 0 0,0 0 0,0 0 0,0 0 0,0 0 0,0-1 0,0 1 0,0 0 0,0 0 0,0 0 0,0 0 0,1 0 0,-1 0 0,0 0 0,0 0 0,0-1 0,0 1 0,0 0 0,0 0 0,0 0 0,0 0 0,0 0 0,0-1 0,9-37 1755,-3 12-434,-2 10-693,3-10 1605,-7 26-2229,0 0 0,0 0 0,0-1 0,0 1 0,0 0 0,0 0 0,0 0 0,0 0 0,0 0 0,0 0 0,0 0 0,0 0 0,0 0 0,0 0 0,0 0 0,0 0 0,0 0 0,0-1 0,0 1 0,0 0 0,0 0 0,0 0 0,0 0 0,0 0 0,1 0 0,-1 0 0,0 0 0,0 0 0,0 0 0,0 0 0,0 0 0,0 0 0,0 0 0,0 0 0,0 0 0,0 0 0,0 0 0,0 0 0,0 0 0,1 0 0,-1 0 0,0 0 0,0 0 0,0 0 0,0 0 0,0 0 0,0 0 0,0 0 0,0 0 0,0 0-1,0 0 1,0 0 0,0 0 0,1 0 0,-1 0 0,0 0 0,0 0 0,0 0 0,0 0 0,0 0 0,0 0 0,0 1 0,0-1 0,0 0 0,0 0 0,0 0 0,0 0 0,0 0 0,0 0 0,3 15 435,3 121 862,-18 225 0,0-148-648,5-100-279,-5-1 0,-38 164 0,43-245-313,5-18-107,-1 1 1,0-1-1,-1 0 1,-7 15 0,11-27-477,1-8-3219,0 4 2889,0 0 1,0 0 0,1 0-1,-1 0 1,4-6-1,4-7-2517,6-24-1826,1-2 4440,2-11 1385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3.509"/>
    </inkml:context>
    <inkml:brush xml:id="br0">
      <inkml:brushProperty name="width" value="0.1" units="cm"/>
      <inkml:brushProperty name="height" value="0.6" units="cm"/>
      <inkml:brushProperty name="color" value="#FFC114"/>
      <inkml:brushProperty name="inkEffects" value="pencil"/>
    </inkml:brush>
  </inkml:definitions>
  <inkml:trace contextRef="#ctx0" brushRef="#br0">1 936 8320,'0'0'0,"4"-10"0,3-5 0,-2 2 0,0 3 128,-2 3 128,-1 1 0,-1 0 0,1-3 128,1-4-256,-1-6 128,2-8 384,0-10 128,0-9-640,0-8 128,1-6-128,0-5 0,2-4 0,0 1 0,1 2-128,-1 8 128,-1 8-128,-1 10 128,-2 10-128,-1 9 0,0 8 0,-1 10 128,1 14-128,-1 14 128,0 14-128,-1 12 128,-1 12-128,-2 9 0,-1 5 128,-1 2 0,-2-1 128,0-4 0,0-7-128,0-9 0,3-10 0,0-9 0,2-10-128,1-8 128,1-6-128,0-10 128,2-10-128,1-12 128,1-14-128,1-13 0,3-14 0,2-7 0,4-5 0,1 1 0,1 6 0,-2 8 0,0 9 0,-3 12 0,-1 10 0,-2 13 0,-2 14 0,-1 13 0,-2 12 0,-1 9 0,-2 9 0,1 5 0,-2 2 0,-1-2 128,-4-1-128,-2-6 0,-1-5 0,1-8 128,2-11-128,5-13 0,5-14 0,4-16 0,3-17 0,3-14 0,2-12 0,2-8 0,4-6 0,0 1 0,2 5 0,-3 9 0,-1 12 0,-4 13 0,-3 12 0,-4 16 0,-4 17 0,-5 17 0,-4 17 0,-3 14 0,-3 13 0,-3 9 128,-1 6-128,-1 0 128,0-3 0,0-7 0,1-10 0,2-12 0,2-12-128,3-14 128,4-16-128,4-19 128,2-16-128,9-31 0,5-20 0,5-12 0,3-5 0,1 4 0,0 7 0,0 13-128,-2 15 128,-2 14 0,-2 17 0,-2 18 0,-5 19 0,-5 17 0,-7 16 0,-4 15 0,-5 11 0,-4 9 0,-4 6 128,-2-1 0,0-3 0,0-9 0,3-12 0,4-12-1,3-15 129,5-16-128,14-51 0,11-33-128,7-21 0,3-10 0,3-3-128,1 3 128,-2 8-128,-1 10 128,-4 14-128,-5 13 0,-3 14 1,-6 15 127,-4 17-128,-4 17 128,-5 17 0,-4 14 0,-4 13 0,-3 9 0,-4 6 0,-2 2 0,-1-2 0,-1-5 0,2-8 0,2-10 0,2-9 0,4-14 0,4-16 0,5-18 0,5-17 0,3-16 0,6-14-128,2-10 128,3-6-128,0 1 128,0 6-128,-2 10 128,-3 11-128,-3 14 128,-2 18-128,-4 17 128,-2 20 0,-2 18 0,-4 16 0,-3 12 0,-3 6 0,-2 2 0,-1-3 0,0-6 0,-1-8 0,2-11 0,1-10 0,2-12 0,3-14 0,2-15 0,4-20 0,4-17 128,4-18-128,4-13 0,4-9 0,4-5 0,4 2-128,3 5 128,1 13 0,-1 14 0,-3 18 0,-3 19 0,-5 21 0,-4 18 0,-6 13 0,-7 12 0,-7 10 0,-6 4 0,-5 3 0,-1-2 0,-2-4 0,3-5 0,1-10 0,4-10 0,2-12 0,3-16 0,5-16 0,5-17 0,7-16 0,5-13 0,6-11-128,3-5 0,1-1 128,-1 4 0,-2 7-128,-3 10 128,-1 9-128,-3 11 128,-3 11 0,-2 12 0,-6 14 0,-5 15 0,-4 14 0,-5 12 0,-5 10 0,-1 6 0,-3 2 0,0-2 128,1-6-128,1-9 128,4-10-128,4-11 128,2-15-128,2-15 0,2-17 0,2-13 0,4-12 0,3-9 0,5-9-128,1-3 128,3 0 0,-1 4 0,-2 8 0,-3 9 0,-2 10 0,-3 11 0,-6 15 0,-5 15 0,-6 15 0,-5 13 0,-5 11 0,-5 10 0,-3 8 0,-1 4 128,1-1-128,1-4 128,4-7-128,4-8 128,4-10-128,4-12 0,2-16 0,3-17 0,2-20 0,3-17 0,2-15-128,4-12 128,3-7-128,2-2 128,1 4 0,1 10 0,-2 11 0,-3 17 0,-2 20 0,-4 23 0,-4 21 0,-3 19 0,-4 17 0,-4 10 128,-4 7 0,-4 1 0,-1-5 0,-1-6 0,2-11 0,3-10 0,4-12-128,5-14 127,7-15 1,9-19 128,5-20-256,6-18 0,4-15-128,3-13 128,1-8-128,-1-2 128,0 4 0,-2 6 0,-4 12 0,-4 14 0,-3 15 0,-6 17 0,-5 20 0,-6 17 0,-5 18 0,-4 14 0,-6 12 0,-3 9 0,-4 4 0,-1 0 128,0-5-128,3-7 128,3-8-128,4-11 128,5-11-128,2-13 0,1-19 0,4-18 0,6-23 0,6-18 0,7-18-128,5-9 128,4-5 0,2 4 0,-2 9 0,-1 12 0,-4 14 0,-6 16 0,-9 17 0,-9 17 0,-8 18 0,-7 18 0,-6 15 0,-3 14 0,-2 10 0,-1 6 0,0 1 0,3-6 128,4-7-128,3-11 128,6-11-128,4-13 128,7-16-128,4-18 128,5-19-128,4-17 0,4-17 0,4-13 0,5-10 0,3-4 128,1 2-128,-1 6 0,-2 11 0,-3 13 0,-3 13 0,-5 15 0,-6 20 0,-5 17 0,-7 16 0,-4 13 0,-4 11 0,-1 4 0,0 2 0,0-3 128,3-7 0,2-9 0,4-10-128,3-10 128,2-13-128,4-14 0,3-16 0,3-16 0,3-15 0,5-13 0,4-10 0,4-5 0,2-1 0,1 4 0,-2 9-128,-2 12 128,-3 13 0,-5 18 0,-6 19 0,-5 17 0,-8 18 0,-5 14 0,-6 9 0,-3 7 0,-4 4 0,-1-1 128,0-4-128,3-6 128,3-8-128,6-7 128,4-9-128,7-11 0,7-12 0,8-14 0,7-14 0,8-14 0,8-13 0,6-9 0,6-3 0,3 1 0,0 4 0,-3 9 0,-3 13 0,-5 15 0,-5 19 0,-4 17 0,-5 18 0,-5 14 0,-5 13 0,-5 9 0,-5 6 0,-3 1 0,-3-5 0,-2-9 0,-2-10 0,-1-12 128,0-11-128,2-13 0,2-16 0,3-17 0,4-14 0,4-13 0,4-7 0,2-3 0,1 3-128,1 6 128,0 9 0,-3 14 0,-2 18 0,-5 18 0,-8 17 0,-7 14 0,-8 12 0,-7 7 0,-4 5 0,-5 1 0,-2-2 0,-2-6 0,2-6-1152,4-7 1,7-8-6529,12-9-512,9-9 10624,6-9-4992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2.680"/>
    </inkml:context>
    <inkml:brush xml:id="br0">
      <inkml:brushProperty name="width" value="0.05" units="cm"/>
      <inkml:brushProperty name="height" value="0.05" units="cm"/>
    </inkml:brush>
  </inkml:definitions>
  <inkml:trace contextRef="#ctx0" brushRef="#br0">283 1 8320,'-58'53'160,"38"-36"-68,20-17-92,0 0 1,0 0-1,0 0 1,0 0 0,0 0-1,-1 0 1,6-5-17,18-17-146,-22 21 197,0 0-1,0 0 0,0 0 0,0 0 1,0 1-1,0-1 0,1 0 1,-1 1-1,0-1 0,0 1 0,0-1 1,1 1-1,-1 0 0,0-1 1,1 1-1,1 0 0,-2 0 37,0 1-1,-1 0 1,1-1 0,-1 1-1,1 0 1,-1 0-1,0-1 1,1 1 0,-1 0-1,0 0 1,0-1 0,1 1-1,-1 0 1,0 0-1,0 0 1,0 0 0,0 0-1,0-1 1,0 1-1,0 0 1,0 0 0,-1 1-1,-3 26 700,3-22-561,-15 90 1128,-8 49-562,1 88 227,-69 486 1793,13-412-2134,78-305-736,1-1 0,0 1 0,-1-1 0,1 1 0,-1-1 0,1 0-1,-1 1 1,1-1 0,-1 0 0,0 1 0,0-1 0,0 0 0,0 0 0,-1 2 0,1-3-193,1-1-1,-1 1 1,1-1 0,-1 1 0,1 0 0,0-1 0,-1 1 0,1-1 0,0 1 0,-1-1-1,1 1 1,0-1 0,0 1 0,0-1 0,-1 0 0,1 1 0,0-1 0,0 1 0,0-1-1,0 1 1,0-1 0,0 0 0,0 0 0,-2-32-7686,2 15 6359,0 17 1746,0-29 318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3.250"/>
    </inkml:context>
    <inkml:brush xml:id="br0">
      <inkml:brushProperty name="width" value="0.05" units="cm"/>
      <inkml:brushProperty name="height" value="0.05" units="cm"/>
    </inkml:brush>
  </inkml:definitions>
  <inkml:trace contextRef="#ctx0" brushRef="#br0">0 911 13696,'17'4'0,"-13"-2"0,-1-1 0,0 0 0,1 0 0,0-1 0,-1 1 0,1-1 0,-1 1 0,1-1 0,0 0 0,-1-1 0,1 1 0,-1-1 0,1 1 0,-1-1 0,1 0 0,4-2 0,29-19 209,43-32 1,-2 0 139,72-41 583,312-180 34,-287 190-895,197-107-99,-309 158-49,-41 23-69,0-1-1,-1-1 0,-1-1 0,22-19 0,-42 33 137,1 0 1,0-1-1,-1 1 0,1 0 1,-1-1-1,1 1 0,-1-1 0,0 1 1,1-1-1,-1 1 0,1-1 1,-1 1-1,0-1 0,1 1 0,-1-1 1,0 1-1,0-1 0,1 0 1,-1 1-1,0-1 0,0 1 0,0-1 1,0 0-1,0 1 0,0-1 1,0 0-1,0 1 0,0-2 0,-1 1 2,0 1-1,1-1 0,-1 1 1,0-1-1,0 1 0,0 0 0,1-1 1,-1 1-1,0 0 0,0 0 0,0-1 1,0 1-1,0 0 0,0 0 1,0 0-1,-2 0 0,-4 0-7,0 1-1,0 0 1,0 0 0,-13 4-1,-8 6-51,1 2-1,1 1 0,-27 17 0,-74 59-564,63-43-336,-160 117-6225,20-14 2038,64-53 5496,19-17-1407</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3.790"/>
    </inkml:context>
    <inkml:brush xml:id="br0">
      <inkml:brushProperty name="width" value="0.05" units="cm"/>
      <inkml:brushProperty name="height" value="0.05" units="cm"/>
    </inkml:brush>
  </inkml:definitions>
  <inkml:trace contextRef="#ctx0" brushRef="#br0">0 937 13952,'43'-39'-32,"2"3"0,1 1 0,51-28 0,-32 25 45,8-4 44,108-83 1,16-28-58,268-158 0,-317 217-128,-148 94 128,0 0 0,0 0 0,0 0 0,0 0 0,0 1 0,0-1 0,0 0 0,0 0 0,0 0 0,0 0 0,0 0 0,0 0 0,0 0 0,0 0 0,0 0 0,0 1 0,0-1 0,0 0 0,0 0 0,0 0 0,0 0 0,0 0 0,0 0 0,0 0 0,0 0 0,1 0 0,-1 0 0,0 0 0,0 0 0,0 0 0,0 0 0,0 0 0,0 0 0,0 0 0,0 1 0,0-1 0,0 0 0,1 0 0,-1 0 0,0 0 0,0 0 0,0 0 0,0 0 0,0 0 0,0-1 0,0 1 0,0 0 0,0 0 0,1 0 0,-1 0 0,0 0 0,0 0 0,0 0 0,-9 15 0,-18 17 0,-5-4 255,-1-2 1,-1-1-1,-2-1 0,-51 25 1,-58 38 643,-415 302-260,429-288-1313,-25 16-1318,140-104 612,-1 0-2045,-3-4-4271,7-5 8272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5.690"/>
    </inkml:context>
    <inkml:brush xml:id="br0">
      <inkml:brushProperty name="width" value="0.05" units="cm"/>
      <inkml:brushProperty name="height" value="0.05" units="cm"/>
    </inkml:brush>
  </inkml:definitions>
  <inkml:trace contextRef="#ctx0" brushRef="#br0">40 1234 7808,'98'-180'384,"-90"164"-179,-16 22 80,-125 175 3833,130-188-3350,4-13-544,2-1 0,1 0 0,6-22 0,0-2-96,-8 36-107,42-270 960,0-233 1195,-41 470-2095,1 1 0,3-1 0,1 1 0,14-41 0,-14 66-81,-4 12 0,-3 11 0,-1-7 0,5 112-213,-4-1 0,-19 148-1,-4-125 172,-6-1-1,-47 131 0,36-123 43,49-196 0,5-67 0,-5 37 0,27-296-1935,-18 164 31,-18 215 1791,7-57-4965,7 24-2211,-15 34 7251,0 1-1,0-1 1,0 1-1,1-1 1,-1 1 0,0 0-1,1-1 1,-1 1-1,0-1 1,1 1 0,-1 0-1,0-1 1,1 1-1,-1 0 1,1 0 0,-1-1-1,0 1 1,1 0-1,-1 0 1,1 0 0,-1-1-1,1 1 1,-1 0-1,1 0 1,10 9 38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6.526"/>
    </inkml:context>
    <inkml:brush xml:id="br0">
      <inkml:brushProperty name="width" value="0.05" units="cm"/>
      <inkml:brushProperty name="height" value="0.05" units="cm"/>
    </inkml:brush>
  </inkml:definitions>
  <inkml:trace contextRef="#ctx0" brushRef="#br0">1 1425 14080,'15'-18'27,"-1"2"-28,21-33-1,-31 42 142,0 0-1,-1-1 1,1 1-1,-2-1 1,1 0-1,-1 1 1,0-1-1,1-13 1,4-237 1393,-1 2-1253,35-307 317,-39 534-592,6-48 23,-7 70-46,1 0 0,-1 0 0,1 0 0,1 0 1,0 0-1,0 1 0,0-1 0,4-6 0,-6 13 15,-1-1 0,0 0 0,0 1 0,1-1 0,-1 1 0,0 0 0,0-1 0,1 1 0,-1-1 0,1 1 0,-1-1 0,0 1 0,1 0 0,-1-1 0,1 1 0,-1 0 0,1-1 0,-1 1 0,1 0 0,-1 0 0,1 0 0,-1-1 0,1 1 0,-1 0 0,1 0 0,-1 0 0,1 0 0,0 0 0,-1 0 0,1 0 0,5 16-33,-6 34-25,-1-46 38,-27 275-127,-13 31 20,2-23-17,58-452-599,4 28-2105,21-68-6050,-6 29 4525,-25 113 4376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8.229"/>
    </inkml:context>
    <inkml:brush xml:id="br0">
      <inkml:brushProperty name="width" value="0.05" units="cm"/>
      <inkml:brushProperty name="height" value="0.05" units="cm"/>
    </inkml:brush>
  </inkml:definitions>
  <inkml:trace contextRef="#ctx0" brushRef="#br0">98 237 8320,'5'-6'-97,"0"0"1,0 0-1,-1 0 0,0 0 1,0-1-1,3-7 1,-5 9 148,-1 1 0,0 0 0,0-1 0,0 1 0,-1-1 0,0 1 0,0-1 0,0 1 0,0 0 0,-1-1 0,1 1 0,-2-5 0,-1-1 126,1 0 0,1 0 1,0 0-1,0-1 0,1 1 0,0-10 1,1 18-153,-1 0 1,0 0-1,0 0 0,1 0 1,-1 1-1,1-1 1,0 0-1,0 0 0,-1 0 1,1 1-1,0-1 1,0 0-1,0 1 0,1-1 1,-1 1-1,0-1 1,1 1-1,-1 0 0,1 0 1,-1 0-1,1-1 0,-1 1 1,1 0-1,0 1 1,0-1-1,-1 0 0,1 1 1,0-1-1,0 0 1,0 1-1,0 0 0,0 0 1,0-1-1,-1 1 1,1 0-1,0 1 0,0-1 1,0 0-1,2 1 1,0 0 2,-1 0 0,1 0 1,-1 0-1,0 1 0,1 0 1,-1-1-1,0 1 0,0 0 1,0 0-1,0 1 0,-1-1 1,1 1-1,-1-1 0,1 1 1,-1 0-1,0 0 0,0 0 1,0 0-1,0 0 0,-1 0 1,1 1-1,-1-1 0,2 7 1,-1-2 40,1 0 0,-2 0 1,1 0-1,-1 0 1,0 1-1,-1-1 0,0 0 1,0 1-1,-2 11 1,0-14-87,-1-1 1,1 0 0,-1 0 0,0 0-1,0 0 1,0-1 0,-1 1-1,1-1 1,-1 0 0,0 0 0,0 0-1,-1 0 1,1-1 0,-1 0 0,0 0-1,0 0 1,0 0 0,0-1-1,0 0 1,-1 0 0,-10 2 0,10-2 3,0 0 1,0-1-1,0 0 1,0 0 0,0 0-1,0-1 1,0 0-1,0 0 1,0 0-1,0-1 1,-1 0 0,1 0-1,0-1 1,1 1-1,-1-1 1,0-1-1,0 1 1,1-1 0,0 0-1,-7-5 1,9 6 17,1 0 0,0-1 0,0 1 0,0-1 1,0 1-1,1-1 0,-1 1 0,1-1 0,-1 0 1,1 0-1,0 0 0,0 0 0,1 0 0,-1 0 1,0 0-1,1 0 0,0 0 0,0-1 0,0 1 1,0 0-1,0 0 0,1 0 0,-1 0 0,1 0 1,0 0-1,0 0 0,0 0 0,0 0 0,0 0 1,1 0-1,0 1 0,-1-1 0,4-4 0,4-4-12,0 0-1,1 0 0,0 1 1,0 0-1,24-16 0,-27 21-7,1 0 0,-1 1 0,1 0 0,1 0 0,-1 1 0,0 0 0,13-3 0,-18 5 14,0 1 1,0-1-1,0 1 0,0-1 0,0 1 1,0 0-1,1 0 0,-1 1 0,0-1 0,0 1 1,0-1-1,0 1 0,0 0 0,0 0 1,0 0-1,0 1 0,0-1 0,0 1 1,-1-1-1,1 1 0,-1 0 0,1 0 0,3 5 1,-3-4 23,0 0 1,-1 1 0,0-1 0,0 1 0,0 0 0,0-1 0,0 1-1,-1 0 1,0 0 0,0 0 0,0 0 0,0 0 0,-1 0-1,1 1 1,-1-1 0,0 0 0,0 0 0,-1 0 0,1 0-1,-1 0 1,0 1 0,0-1 0,0 0 0,-1-1 0,1 1 0,-1 0-1,0 0 1,-5 6 0,3-5-203,0 0 0,0 0-1,0-1 1,-1 1 0,0-1-1,0 0 1,0-1 0,-1 1 0,1-1-1,-1 0 1,1 0 0,-1-1 0,0 0-1,0 0 1,0 0 0,-1 0 0,1-1-1,-11 0 1,7 0-275,1-1 0,0-1-1,-1 0 1,1 0 0,-17-6-1,24 7 368,0 0 0,1-1 0,-1 1 0,0-1 0,1 0-1,-1 1 1,1-1 0,-1 0 0,1 0 0,-1 0 0,1 0 0,0 0-1,-1 0 1,1 0 0,0 0 0,0-1 0,0 1 0,0 0-1,0-1 1,0 1 0,0-1 0,0 1 0,1-1 0,-1 0-1,1 1 1,-1-1 0,1 0 0,-1 1 0,1-1 0,0 0 0,0 1-1,0-1 1,0 0 0,0 0 0,0 1 0,1-1 0,-1 0-1,1-2 1,1-5-1151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9.466"/>
    </inkml:context>
    <inkml:brush xml:id="br0">
      <inkml:brushProperty name="width" value="0.05" units="cm"/>
      <inkml:brushProperty name="height" value="0.05" units="cm"/>
    </inkml:brush>
  </inkml:definitions>
  <inkml:trace contextRef="#ctx0" brushRef="#br0">202 1040 13440,'13'1'17,"-11"0"-8,1-1 0,-1 0 0,1 0 0,-1 0 0,1 0 0,-1 0-1,0 0 1,1-1 0,2 0 0,-5 0-8,0 1 0,1-1 0,-1 1 0,0 0 0,0-1-1,0 1 1,0-1 0,0 1 0,0-1 0,0 1 0,0-1-1,0 1 1,0-1 0,0 1 0,0-1 0,0 1 0,0-1 0,-1 1-1,1 0 1,0-1 0,0 1 0,0-1 0,-1 1 0,1-1 0,0 1-1,0 0 1,-1-1 0,1 1 0,0 0 0,-1-1 0,-11-16-6,10 15 5,-9-18 236,1 0 0,0-1 0,2 0 0,0 0 0,1-1 0,-6-37 1,-1 1 158,-100-403 1418,85 355-1344,99 558-169,-34-204-195,-16-122 2,-19-131-91,-1 0-1,1 1 1,-1-1 0,1 0-1,1 1 1,1-7 0,5-18 23,-3-2-39,-2 1 0,-1-1 0,-1 0 0,-2 1 0,-8-53 0,-20-76 0,-13-80 0,36 190 0,3 1 0,4-94 0,0 131-12,-1 4-21,1-1 0,0 0 0,0 0 0,0 0 0,1 0-1,0 0 1,4-8 0,-5 16 31,-1 0 0,1 0 0,-1 0-1,1 0 1,-1 0 0,1 0 0,0 0 0,-1 0 0,1 0-1,-1 0 1,1 0 0,-1 0 0,1 0 0,-1 0 0,1 0-1,-1 1 1,1-1 0,-1 0 0,1 0 0,-1 1 0,0-1-1,1 0 1,-1 0 0,1 1 0,-1-1 0,0 1 0,1-1-1,-1 0 1,0 1 0,1-1 0,-1 2 0,14 14-36,-9-9 38,-1 1 0,0 0 0,-1 0 0,0 0 0,4 17 0,4 9 0,11 36-25,-3 1-1,-3 1 1,-4 0-1,6 108 0,-17-173-47,0 1-264,-1-1 0,0 0 0,0 0 0,0 0 0,-1 0 0,-2 13 1,3-20 242,0 0 1,-1 0 0,1 0 0,0 1 0,0-1 0,0 0 0,0 0 0,0 0 0,-1 0 0,1 0 0,0 0-1,0 1 1,0-1 0,-1 0 0,1 0 0,0 0 0,0 0 0,0 0 0,-1 0 0,1 0 0,0 0 0,0 0 0,0 0-1,-1 0 1,1 0 0,0 0 0,0 0 0,0 0 0,-1 0 0,1 0 0,0 0 0,0 0 0,0 0 0,-1-1 0,1 1-1,0 0 1,0 0 0,0 0 0,0 0 0,-1 0 0,1 0 0,0-1 0,0 1 0,0 0 0,0 0 0,0 0-1,0 0 1,-1-1 0,-5-7-2321,4 4 1742,1 0 0,-1 0 0,1-1 1,0 1-1,1-1 0,-1 1 0,1 0 1,0-1-1,0 1 0,1-7 0,-1 3 318,1-14 354</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51.541"/>
    </inkml:context>
    <inkml:brush xml:id="br0">
      <inkml:brushProperty name="width" value="0.05" units="cm"/>
      <inkml:brushProperty name="height" value="0.05" units="cm"/>
    </inkml:brush>
  </inkml:definitions>
  <inkml:trace contextRef="#ctx0" brushRef="#br0">34 895 9472,'2'-6'0,"8"-21"0,-5 23 0,-2 16 0,-7 159 1685,4-170-1571,0-1 1,0 1-1,0-1 1,0 1-1,0-1 1,0 1-1,1-1 1,-1 1-1,0-1 1,0 1-1,0-1 1,0 1-1,0-1 0,1 0 1,-1 1-1,0-1 1,0 1-1,1-1 1,-1 0-1,0 1 1,1-1-1,-1 1 1,0-1-1,1 0 1,0 1-1,-1-1-76,1 0 0,-1 0 0,0-1 0,1 1 0,-1 0 1,0 0-1,1 0 0,-1 0 0,0-1 0,1 1 0,-1 0 0,0 0 0,1-1 0,-1 1 0,0 0 0,0 0 1,1-1-1,-1 1 0,0 0 0,0-1 0,0 1 0,1 0 0,-1-1 0,0 1 0,0-1 0,0 1 0,0 0 1,0-1-1,0 1 0,0 0 0,0-1 0,0 1 0,0-1 0,0 0 0,31-261 998,-30 253-1005,10-129 381,12-104 102,-17 196-522,3 1 1,2 1-1,20-54 1,-24 83-36,-7 15 39,0 0 0,0-1 0,0 1 0,0 0 0,0-1 0,0 1 0,0 0-1,0-1 1,0 1 0,0 0 0,1 0 0,-1-1 0,0 1 0,0 0 0,0 0 0,0-1 0,0 1 0,1 0 0,-1 0-1,0-1 1,0 1 0,0 0 0,1 0 0,-1 0 0,0-1 0,0 1 0,1 0 0,-1 0 0,0 0 0,1 0 0,-1 0-1,0-1 1,0 1 0,1 0 0,-1 0 0,0 0 0,1 0 0,-1 0 0,0 0 0,0 0 0,1 0 0,0 0 0,0 7-26,-1-6 22,-1 24-24,-1 1 1,-1-1-1,-8 34 1,0-3 7,-29 226 24,-6 41 0,44-309 35,2-7 6,-1 0 0,0-1 0,0 1 1,-1 0-1,0-1 0,0 0 0,0 1 1,-6 8-1,8-15-39,0-1 0,-1 1 0,1 0 0,-1 0-1,1-1 1,-1 1 0,1 0 0,0-1 0,-1 1 0,1 0 0,0-1 0,-1 1 0,1 0 0,0-1 0,0 1 0,-1-1 0,1 1-1,0 0 1,0-1 0,0 1 0,0-1 0,-1 1 0,1-1 0,0 1 0,0-1 0,0 1 0,0-1 0,0 1 0,0-1 0,0 1-1,0-1 1,0 1 0,1 0 0,-1-1 0,0 0 0,-1-23 35,41-208-37,-13 95 0,59-306 0,-85 437-18,1-1 0,0 1 0,0 0-1,0 0 1,1 1 0,5-10-1,-6 32-215,-4 28 214,-1 0 0,-13 59 0,-30 89-44,6-23 38,29-125 26,6-28 0,1 1 0,1-1 0,-2 31 0,7-77 100,11-49-1,-4 30-20,13-158-1,-8 54-50,-10 130-31,1-1-1,1 1 1,1 0-1,1 1 1,20-40-1,-28 106-209,-13 88 202,-53 227 0,57-323 54,-1 0 0,-27 61-1,37-98-42,0 0 0,0 0 0,0 0 0,0 0 0,0 0 0,0 0 0,0 0 0,0-1 0,0 1 0,0 0 0,0 0 0,0 0 0,0 0 0,0 0 0,0 0 0,0 0 0,0 0 0,0 0 0,0 0 0,0 0 0,0 0 0,0 0 0,0 0 0,0 0 0,0 0 0,-1 0 0,1 0 0,0 0 0,0 0 0,0 0 0,0 0 0,0 0 0,0 0 0,0 0 0,0 0 0,0 0 0,0 0 0,0 0 0,0 0 0,0 0 0,0 0 0,0 0 0,-1 0 0,2-13 0,2-18 0,92-508 0,-33 260-128,-70 310 128,-19 86 0,5-9 8,-4-1-1,-70 178 0,87-262 58,6-11-10,-1-1 0,0 0 1,-1-1-1,-10 16 0,15-26-54,0 0-1,0 0 0,0 0 1,0 0-1,0 0 1,0 0-1,0 0 0,-1 1 1,1-1-1,0 0 1,0 0-1,0 0 0,0 0 1,0 0-1,-1 0 1,1 0-1,0 0 1,0 0-1,0 0 0,0 0 1,0 0-1,-1 0 1,1 0-1,0 0 0,0 0 1,0-1-1,0 1 1,0 0-1,-1 0 0,1 0 1,0 0-1,0 0 1,0 0-1,0 0 0,0 0 1,0 0-1,0-1 1,0 1-1,-1 0 1,1 0-1,0 0 0,0 0 1,0 0-1,0 0 1,0-1-1,0 1 0,0 0 1,0 0-1,0 0 1,0 0-1,0-1 0,-6-13 6,-1-17-12,6 15 6,0 0 0,2 0 0,0-1 0,1 2 0,4-19 0,1-10 0,56-403 128,-58 411-128,-1 22 0,1 16 0,0 15 0,-8 17 25,-1 1 0,-2-1 0,-20 66 0,4-12 3,17-65-28,-13 46 0,18-68 0,-1-1 0,1 0 0,0 0 0,0 0 0,0 0 0,0 1 0,0-1 0,0 0 0,-1 0 0,1 0 0,0 0 0,0 0 0,0 0 0,0 0 0,0 1 0,-1-1 0,1 0 0,0 0 0,0 0 0,0 0 0,-1 0 0,1 0 0,0 0 0,0 0 0,0 0 0,0 0 0,-1 0 0,1 0 0,0 0 0,0 0 0,0 0 0,-1 0 0,1 0 0,0 0 0,0 0 0,0 0 0,0-1 0,-1 1 0,1 0 0,0 0 0,0 0 0,0 0 0,0 0 0,0 0 0,-1-1 0,1 1 0,0 0 0,0 0 0,0 0 0,0 0 0,0 0 0,0-1 0,0 1 0,0 0 0,0 0 0,-1 0 0,1-1 0,0 1 0,0 0 0,0 0 0,0 0 0,0 0 0,0-1 0,0 1 0,0 0 0,0 0 0,1-1 0,-8-16 0,5-4 0,1 0 0,0-1 0,2 1 0,0-1 0,2 1 0,9-41 0,-5 31 0,-2 0 0,2-46 0,-8 76 0,1 7 0,-2 19 0,1-14 0,1 0 0,0 0 0,2 15 0,-2-26 2,1 0-1,-1 0 1,0 0-1,0 0 1,1 0-1,-1 1 1,0-1-1,0 0 1,1 0-1,-1 0 1,0 0-1,1 0 1,-1 0-1,0 0 1,0 0-1,1 0 1,-1 0-1,0 0 1,1 0-1,-1 0 1,0 0-1,1 0 1,-1 0-1,0-1 1,0 1-1,1 0 1,-1 0-1,0 0 1,0 0-1,1 0 1,-1-1-1,0 1 1,0 0-1,0 0 1,1 0-1,-1-1 1,0 1-1,0 0 0,0 0 1,0-1-1,1 1 1,-1-1-1,9-8 63,-8 7-69,1 0-1,-1 0 1,0 0-1,0-1 1,-1 1-1,1 0 1,0 0-1,-1-1 0,1 1 1,-1 0-1,0-1 1,0 1-1,0-1 1,0 1-1,0 0 0,-1-1 1,1 1-1,-1 0 1,1-1-1,-1 1 1,0 0-1,-1-3 0,1 4-110,1 1 0,0 0 0,0 0 0,0-1 0,-1 1 0,1 0 0,0 0-1,0-1 1,0 1 0,0 0 0,-1 0 0,1-1 0,0 1 0,0 0-1,0-1 1,0 1 0,0 0 0,0-1 0,0 1 0,0 0 0,0-1-1,0 1 1,0 0 0,0 0 0,0-1 0,0 1 0,0 0 0,0-1 0,1 1-1,-1 0 1,0-1 0,0 1 0,0 0 0,0 0 0,1-1 0,-1 1-1,0 0 1,0 0 0,0 0 0,1-1 0,-1 1 0,0 0 0,0 0 0,1 0-1,-1-1 1,0 1 0,1 0 0,-1 0 0,0 0 0,0 0 0,1 0-1,-1 0 1,0 0 0,1 0 0,-1 0 0,0 0 0,1 0 0,-1 0-1,1 0 1,18 8-9617,-16-7 8771,18 8 962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6:40.849"/>
    </inkml:context>
    <inkml:brush xml:id="br0">
      <inkml:brushProperty name="width" value="0.05" units="cm"/>
      <inkml:brushProperty name="height" value="0.05" units="cm"/>
    </inkml:brush>
  </inkml:definitions>
  <inkml:trace contextRef="#ctx0" brushRef="#br0">1029 827 5248,'0'0'8064,"0"-6"-7424,11-53 750,-5 29-1070,0 0-1,-3 0 0,0 0 1,-2-1-1,-2-30 0,0 57-271,0 1 0,0-1 0,-1 0 0,1 1 0,-1 0 0,1-1 0,-1 1 0,0 0 0,0 0 0,-1 0 0,1 0 0,0 0 0,-1 0 0,0 1 0,0-1 0,0 1 0,0 0 0,0 0 0,0 0-1,0 0 1,-1 1 0,1-1 0,-1 1 0,1 0 0,-1 0 0,0 0 0,-5 0 0,-3-1 14,1 0-1,-1 2 1,1-1-1,-1 1 0,1 1 1,-1 0-1,-21 5 1,4 3 18,1 0 1,0 2 0,1 1-1,0 1 1,1 1-1,1 1 1,0 2-1,-34 30 1,3 0-57,31-26-25,0 0 0,-42 50 0,56-57 1,-4 5 0,0 0 0,-24 21 0,34-35 4,0 0-1,0 0 0,1 1 0,0-1 1,0 1-1,0 0 0,0 0 1,1 1-1,0-1 0,0 1 0,1-1 1,0 1-1,0 0 0,1 0 0,-1 0 1,1 8-1,0 8 19,2 1 1,1-1-1,6 36 0,-7-51-17,4 11 11,0-1-1,1 0 1,1 0 0,0-1 0,18 29 0,-1 0-5,-17-31 11,1-1-1,0 0 0,1 0 1,1-1-1,17 18 0,-24-27-15,0-1-1,1 1 0,-1-1 1,1 0-1,0 0 0,0-1 1,0 1-1,0-1 0,0 0 1,1 0-1,-1 0 0,1 0 1,-1-1-1,1 0 0,0 0 1,-1 0-1,1 0 0,0-1 1,0 0-1,0 0 0,-1 0 1,1-1-1,6-1 0,16-6 8,-1-2 0,0-1 0,-1-1 0,0-1-1,-1-2 1,-1 0 0,0-1 0,-1-2 0,36-35-1,-51 46-12,-1-1 0,-1 0 0,1 0 0,-1 0 0,-1-1 0,1 1 0,-1-1 0,4-17 0,0-5 0,5-43 0,2-6 0,-13 72 0,0 0 0,-1 1 0,0-1 0,0 0 0,-1 0 0,1-1 0,-3-10 0,2 12 0,0 1 0,1-1 0,-1 0 0,1 0 0,1 1 0,-1-1 0,6-12 0,-5 11 0,1 1 0,-1-1 0,0 0 0,-1 0 0,1-9 0,-2 7 0,0 3 0,0-1 0,0 1 0,-1-1 0,0 1 0,-2-8 0,2 12 0,0 0 0,-1 0 0,1 0 0,-1 0 0,0 0 0,0 0 0,0 0 0,0 1 0,0-1 0,-1 1 0,1 0 0,-1-1 0,1 1 0,-5-2 0,-19-16 4,20 15-8,-1 0 0,0 0 0,0 0 0,-1 1-1,-13-6 1,15 6-81,1-2 63,-2-2 22,1-1 0,4 4-21,28 38-86,-14-6 168,-2 0-1,0 0 0,7 40 1,5 14 60,10 9 348,52 102 1,-75-175-421,1 0 0,0-1 1,1 0-1,18 18 1,58 55 239,-44-48-100,-39-37-175,1 0 0,-1 0 0,0-1 0,1 1 0,0-1 0,0 0 0,0-1 0,0 1 1,1-1-1,10 3 0,-13-4-8,1-1 1,0 1 0,0-1 0,-1 0 0,1 0 0,0 0-1,0 0 1,-1-1 0,1 0 0,0 0 0,-1 0-1,1 0 1,0 0 0,-1-1 0,0 1 0,1-1-1,4-3 1,-5 3-7,0 1 0,0-1 0,0 1 0,0 0 0,0 0 0,1 0 0,-1 0 0,6 0 0,19-5 0,-23 3 4,0 0 0,0 0 0,-1 0 0,1 0 0,-1-1 0,1 0 0,-1 0 0,0 0 0,-1 0 0,1-1 0,-1 1 0,5-9 0,2-7 32,16-40-1,-18 38-30,3-6 50,-1 0 0,-1-1 0,-1-1 0,-2 0 0,-1 1-1,2-55 1,-6 58-30,0 22-13,-1-1 1,0 1-1,1-1 0,-2 1 1,1-1-1,0 1 0,-1-1 1,0 1-1,0 0 1,0-1-1,0 1 0,-1 0 1,0 0-1,0 0 0,0 0 1,-4-6-1,-1-1-7,0 0 0,1 0 0,0-1 0,1 0-1,-6-21 1,8 22 9,-1 1-1,0-1 0,0 0 1,-1 1-1,-1 0 0,0 0 1,0 0-1,-9-10 0,-10-10 38,1-1 1,2-1-1,1-1 0,-31-67 0,35 74-51,0 0 0,-2 1 0,0 1 0,-2 1 0,-37-33 0,4 3 0,37 35 0,8 7 0,0 1 0,-1 1 0,-1-1 0,1 2 0,-1 0 0,-1 0 0,-20-10 0,-187-75 0,202 87 0,1 0 0,-1 1 0,0 1 0,0 0 0,0 2 0,-1 0 0,1 0 0,-1 2 0,1 0 0,-1 1 0,1 1 0,-1 0 0,1 2 0,-24 7 0,15-4 0,0 1 0,1 2 0,0 0 0,1 2 0,0 0 0,1 2 0,1 0 0,0 2 0,1 0 0,0 2 0,1 0 0,-18 23 0,13-10 0,2 2 0,1 0 0,-18 39 0,29-50 0,2 1 0,1-1 0,1 2 0,0-1 0,2 1 0,-3 32 0,5 6 0,3 1 0,2-1 0,3 0 0,3 0 0,21 81 0,-19-112 12,1 0-1,2-1 1,20 35 0,13 31 69,-33-66-67,2-1-1,1 0 1,1-2 0,1 0-1,2 0 1,1-2-1,0 0 1,2-2-1,1 0 1,29 20 0,-34-29-3,1 0 1,0-1 0,1-1 0,0-1 0,1-1 0,0-1 0,0-1-1,40 9 1,-4-9-8,0-1-1,0-4 1,0-2-1,1-2 1,58-9 0,-85 6 32,0-2 1,-1-1-1,0-1 1,0-1-1,-1-2 1,54-28 0,-78 36-32,228-133 130,-207 117-122,-1-1 1,-2 0-1,0-2 1,-1-1-1,-1-1 1,26-36-1,-44 54-13,0 1 0,-1 0 0,0 0 0,0 0 0,-1 0 0,1-1 0,1-5 0,-3 7-21,-37 23-3136,19-10-3504,-1 1-5856,5-5 13242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46.67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1074 458 128,'-3'6'0,"-4"11"0,-2 8 0,-2 5 0,1 1 0,1 1 0,-1 1 0,-3 4 0,-3 5 0,-6 5 0,-8 4 0,-7 5 768,-6 4-512,-4 1 640,-2 2 0,2-1-256,3-3 0,4-5 1024,7-9 128,7-8-1536,7-12 0,5-12-256,7-15 0,7-14 0,7-13 0,7-12 0,6-10 0,7-6 0,5-4 0,6-3 0,5-3 0,5-1 0,2-3 0,1 0 0,-3 1 0,-4 4 0,-7 6 0,-5 7 0,-6 9 0,-6 7 0,-5 10 128,-4 7 256,-6 11 128,-5 12-512,-5 13 128,-7 14-128,-6 11 0,-8 13 0,-7 7 0,-9 7 0,-6 4 0,-6 1 128,-3-1 0,1-3 256,3-5 0,6-10 256,8-9 0,8-9-512,7-11 128,7-11-128,8-13 128,9-15-256,8-15 128,10-14-128,9-12 0,9-10 128,8-8 0,5-6-128,5-4 128,2-2-128,-2 3 0,-5 6 0,-6 9 0,-7 9 0,-7 11 0,-7 10 128,-5 10 0,-6 7-128,-3 8 0,-7 7 0,-5 10 0,-7 10 0,-8 13 0,-5 10 0,-7 12 128,-5 9-128,-6 9 128,-5 5-128,-2 2 0,0 0 0,1-6 128,4-7 128,6-9 128,6-11-128,7-9 0,5-10-128,8-12 0,9-14-128,10-15 128,14-18-128,12-15 128,10-15-128,8-11 0,5-8 0,4-4 0,0 0 0,-2 2 0,-3 4 0,-3 6 0,-5 9 0,-6 10 0,-6 12 0,-8 15 0,-9 15 0,-9 17 0,-11 18 0,-8 16 0,-9 18 0,-9 16 0,-8 16 0,-12 17 0,-16 18 0,-14 13 128,-10 7 0,-4 0 0,2-8 0,9-13 128,15-20-128,15-23 0,17-22-128,15-24 128,15-24-1,14-22 129,13-21-256,10-16 128,12-13-128,10-11 0,8-8 0,8-10 0,6-11 0,3-7 0,-3 1 0,-8 9 0,-12 14 0,-12 18 0,-11 17 0,-10 19 0,-9 16 0,-6 16 0,-7 16 0,-7 16 0,-4 16 0,-6 16 0,-6 12 0,-7 12 0,-7 11 0,-8 13 0,-14 18 0,-9 8 0,-6 2 0,2-10 128,9-20-128,11-23 128,15-25-128,15-26 0,15-25 0,17-24 0,12-21 0,12-21 0,10-18 0,8-17 0,10-20 0,4-14 0,2-11 0,1-4 0,1 2 0,0 9 0,0 13 0,-5 20 0,-9 21 0,-12 21 0,-11 18 0,-13 18 128,-13 16-128,-14 18 0,-14 19 0,-13 19 0,-12 23 0,-13 23 0,-15 28 0,-14 25 0,-16 20 0,-11 13 128,-8 7-128,-1 1 0,6-4 0,10-9 128,15-16-128,17-20 128,17-28-128,18-28 128,16-31-128,15-32 128,14-32-128,13-33 128,15-36-128,15-27 128,16-20-128,15-15 0,15-10 0,9-6 128,2 1-128,-3 5 0,-6 11 0,-9 13 0,-9 15 0,-13 18 0,-14 20 0,-13 20 0,-13 18 0,-12 19 0,-10 19 0,-11 22 0,-12 19 0,-11 20 0,-11 19 0,-13 19 0,-13 23 0,-15 18 0,-11 12 0,-7 4 128,-1 1-128,4-6 0,12-12 0,15-20 0,16-24 0,17-30 128,18-34-128,16-35 0,17-32 0,19-33 128,20-31-128,17-26 0,15-22 0,7-14 0,3-7 0,-2 3 0,-4 7 0,-5 12 128,-7 13-128,-7 14 0,-9 13 0,-11 17 0,-12 20 0,-11 18 0,-11 18 0,-12 19 0,-12 23 0,-14 20 0,-12 20 0,-15 25 0,-18 27 0,-16 23 0,-15 19 0,-11 12 0,-7 6 0,2 0 0,7-7 0,12-12 128,16-17 0,16-22 0,19-24-128,15-28 128,16-31-128,13-33 128,16-30-128,18-35 0,21-36 0,20-30 0,19-23 0,11-13 0,5-5 0,1 3 0,-4 7 0,-5 12 0,-5 17 0,-8 19 0,-9 22 0,-14 24 0,-15 27 0,-18 26 0,-20 26 0,-19 30 0,-22 34 0,-18 32 0,-18 29 0,-15 24 0,-12 22 0,-10 14 0,-11 9 0,-5 4 0,-3 1 0,1-3 0,8-8 0,11-13 0,14-21 0,16-25 0,17-30 0,17-30 0,18-32 0,16-29 0,13-30 0,15-30 0,16-35 0,16-29 0,16-24 0,14-14 0,12-6 0,7-2 0,0 2 0,-4 6 0,-8 8 0,-12 14 0,-12 21 0,-16 23 0,-14 26 0,-16 27 0,-17 28 0,-14 29 0,-13 30 0,-16 31 0,-17 33 0,-19 28 0,-21 24 0,-17 15 0,-10 11 0,-5 3 0,3 0 0,6-8 0,9-15 0,14-23 0,17-28 0,17-31 0,18-29 0,18-29 128,19-29-128,20-32 0,18-37 0,19-35 0,14-28 0,15-24 0,12-18 0,9-10 0,8-2 0,3 1 0,-1 2 0,-3 8 0,-5 10 0,-7 16 0,-9 19 0,-11 22 0,-14 23 0,-13 26 0,-16 26 0,-17 27 0,-18 27 0,-20 31 0,-19 33 0,-17 30 0,-13 26 0,-10 19 0,-10 15 0,-9 8 0,-6 4 0,-4-1 0,1-4 0,5-7 0,9-11 0,12-16 0,14-20 0,14-23 0,13-27 0,15-30 0,14-33 0,15-40 0,19-44 0,18-41 0,19-39 0,19-29 0,15-22 0,11-9 0,5-3 0,1 7 0,1 12 0,-1 14 0,-3 16 0,-6 18 0,-8 22 0,-11 25 0,-15 25 0,-19 30 0,-22 35 0,-23 35 0,-28 34 0,-24 30 0,-21 26 0,-16 22 0,-9 18 0,-9 15 0,-9 9 0,-5 7 0,-2 0 0,2-5 0,8-11 0,12-20 0,17-26 0,18-29 0,18-30 0,19-31 0,17-32 0,20-36 0,22-40 0,23-40 0,24-36 0,16-31 0,12-26 0,6-15 0,3-3 0,1 8 0,-1 18 0,-6 23 0,-9 27 0,-13 30 0,-16 31 0,-18 35 0,-21 36 0,-22 34 0,-24 33 0,-23 29 0,-22 28 0,-18 26 0,-16 21 0,-9 20 0,-8 15 0,-7 12 0,-7 5 0,-4-1 0,3-5 0,7-17 0,15-22 0,19-29 128,20-33-128,18-32 128,17-34-128,17-34 0,16-37 0,18-36 0,18-34 0,20-29 0,19-25 0,14-20 0,7-12 0,5-8 0,3 0 0,0 5 0,0 11 0,-2 18 0,-5 25 0,-11 26 0,-16 29 0,-19 31 0,-25 35 0,-24 34 0,-23 36 0,-24 33 0,-22 30 0,-17 26 0,-11 24 0,-7 18 0,-4 11 0,-2 6 0,-3 0 0,0-8 0,3-16 0,10-24 0,13-30 0,18-32 0,19-35 0,23-37 128,25-42-128,26-41 128,25-41-128,20-38 0,12-32 0,10-22 0,6-9 0,6 1 128,6 10-128,1 17 0,-7 23 0,-12 26 0,-18 30 0,-20 32 0,-21 33 0,-21 36 0,-22 37 0,-23 33 0,-26 29 0,-21 26 0,-18 22 0,-11 16 0,-4 12 0,-2 6 0,3 2 0,5-8 0,8-16 0,11-25 0,16-28 0,18-35 0,22-35 0,22-39 0,24-45 0,20-40 0,16-37 0,13-30 0,13-22 0,10-12 0,12 0 0,7 9 0,-1 19 0,-7 24 0,-13 29 0,-17 30 0,-21 31 0,-18 30 0,-19 29 0,-18 34 0,-16 35 0,-20 32 0,-20 27 0,-18 18 0,-15 13 0,-6 4 0,0-4 0,7-13 0,11-21 0,14-24 128,15-29-128,16-30 128,15-30-128,12-31 0,14-30 0,14-28 128,17-30-128,16-21 0,16-13 0,11-4 0,5 7 0,-2 13 0,-9 22 0,-14 24 0,-14 26 0,-14 26 0,-15 26 0,-14 23 0,-14 24 0,-16 24 0,-17 26 0,-14 19 0,-11 11 0,-5 0 128,2-8-128,8-17 128,11-25-128,13-24 128,12-24-128,12-23 0,12-27 0,13-24 0,12-22 0,12-19 128,13-17-128,9-12 0,10-11 0,2 1 0,-6 12 0,-9 17 0,-9 24 0,-11 24 0,-10 26 0,-11 26 0,-10 25 0,-12 22 0,-11 18 0,-14 14 0,-14 13 0,-7 6 0,-3 0 0,5-10 0,9-20 0,12-26 0,15-30 0,18-39 0,18-31 0,14-22 0,11-11 0,6-6 0,1 1 0,-3 6 0,-6 10 0,-5 10 0,-7 11 0,-6 13 0,-7 12 0,-8 14 0,-7 15 0,-8 15 0,-5 13 0,-5 11 0,-3 7 0,-3 4 0,-2 0 0,-1-7 0,3-8 0,1-10 0,7-17 0,6-19 0,9-24 0,9-22 0,9-22 0,7-19 0,6-13 0,5-7 0,3-1 0,3 7 0,-1 10 0,-2 15 0,-6 19 0,-7 19 0,-8 23 0,-10 23 0,-11 22 0,-12 19 0,-9 16 0,-7 12 0,-4 3 0,-2 0 0,1-7 0,3-10 0,5-13 0,6-13 0,7-17 0,7-22 0,8-23 0,8-26 0,11-30 0,14-35 0,12-26 0,12-14 0,8 1 0,3 11 0,-4 22 0,-10 28-128,-15 29 128,-14 28-128,-17 25 128,-17 23 0,-16 22 0,-12 19 0,-12 22 0,-11 23 0,-7 17 0,-2 8-128,4-6 128,9-17 0,12-21 0,11-23 0,10-23 0,7-26 0,9-25 0,6-27 0,5-25 0,7-22 0,6-19 0,8-18 0,4-5 0,0 9 0,-2 17 0,-4 21 0,-7 24 0,-8 25 0,-9 23 0,-9 22-128,-9 20 128,-8 20 0,-7 17 0,-6 16 0,-9 16 0,-11 14 0,-8 7 0,-6-4 0,2-11 128,10-21-128,10-27 128,11-29-128,13-32 128,15-33-128,17-33 0,17-34 0,15-25 0,13-15 0,7-7 0,1 0 0,-3 7 0,-7 13 0,-10 19 0,-9 26 0,-11 25 0,-9 26 0,-7 27 0,-7 25 0,-8 26 0,-8 24 0,-12 25 0,-16 28 0,-13 22 0,-10 16 0,-5 5 0,-1-6 0,4-17 0,10-24 0,13-30 0,16-33 0,15-34 0,17-39 0,18-38 0,19-41 0,18-34 0,17-30 0,13-18 128,5-8-128,-1 2 0,-5 9 0,-11 17 0,-13 24 0,-13 27 0,-13 29 0,-11 24 0,-9 21 0,-9 20 0,-9 19 0,-8 19 0,-7 18 0,-20 41 0,-18 30 0,-18 26 0,-11 13 0,-5 3 0,4-11 0,12-21 0,16-29 0,19-37 0,19-37 0,18-39 0,19-37 0,22-36 0,18-29 0,15-18 0,9-12 0,3-3 0,-3 3 0,-9 11 0,-12 12 0,-12 16 0,-11 19 0,-12 23 0,-9 21 0,-8 18 0,-7 19 0,-10 19 0,-10 22 0,-12 21 0,-15 27 0,-19 29 0,-15 24 0,-12 19 0,-3 8 0,4-1 0,11-13 128,17-23-128,15-34 0,18-39 0,15-41 0,13-38 0,13-35 0,15-33 0,13-26 0,12-21 0,11-11 0,10-3 0,6 2 0,1 6 0,-4 13 0,-8 16 0,-11 22 0,-13 21 0,-12 21 0,-11 19 0,-9 14 0,-8 12 0,-9 14 0,-13 18 0,-14 21 0,-14 24 0,-16 31 0,-17 38 0,-11 32 0,-7 24 0,-4 10 0,1-2 0,6-15 128,13-27-128,16-30 128,16-33-128,19-33 0,18-32 0,17-31 0,17-29 0,15-29 0,13-33 0,10-27 128,7-25-128,5-15 0,7-6 0,8 0 0,8 5 0,1 11 0,-3 13-128,-10 18 128,-12 17 0,-15 22 0,-14 22 0,-15 22 0,-16 22 0,-13 21 0,-14 22 0,-14 21 0,-12 21 0,-13 24 0,-14 25 0,-8 18 0,-3 9 0,5 0 0,9-11 0,13-18 0,15-25 0,15-30 0,14-31 0,14-31 0,11-30 0,15-34 0,17-36 0,16-29 0,17-25 0,13-11 0,9-2 0,0 7 0,-5 12-128,-13 20 128,-15 23 0,-16 24 0,-17 25 0,-15 23 0,-14 19-256,-13 19 128,-14 19 0,-14 18 0,-14 16 128,-16 19 0,-19 23 0,-13 21 0,-6 18 0,2 8 0,7-3-128,14-13 128,16-21 0,17-26 0,18-28 0,16-29 0,15-27 0,11-29 0,11-26 0,10-28 0,15-29 0,13-19 0,11-14 0,9-5 0,4-1 0,-1 4 0,-3 10 0,-9 14 0,-12 18 0,-13 21 0,-14 23 0,-11 20 0,-12 18 0,-12 17 0,-14 17 0,-15 16 0,-15 18 0,-16 21 0,-15 24 0,-11 20 0,-5 14 0,2 8 0,6 0 0,8-8 0,10-11 0,11-20 0,13-22 0,15-23 0,16-26 0,14-22 0,14-22 0,10-17 0,7-17 0,6-13 0,5-11 0,1-5 0,3-4 0,0 1 0,-1 2 0,-1 5 0,-3 8 0,-6 12 0,-4 11 0,-9 18 0,-12 19 0,-13 24 0,-15 26 0,-13 30 0,-14 34 0,-12 32 0,-11 29-128,-8 22 128,-6 13 0,-4 6 0,-2 0 0,0-4 0,0-7 0,5-9 0,8-9 0,9-14 0,12-16 0,11-21 0,13-25 0,11-32 0,13-36 0,13-36 0,15-36 0,13-29 0,12-19 0,9-11 0,8-3 0,0 8 0,-6 15 0,-7 19 0,-9 19 0,-11 20 0,-10 21 0,-13 22 0,-12 23 0,-12 21 0,-14 19 0,-13 22 0,-14 25 0,-10 20 0,-5 17 0,-2 9 0,4 6 0,2-2 0,1-6 0,4-12 0,5-17 0,8-22 0,8-26 0,11-29 0,15-33 0,14-33 0,14-35 0,15-35 0,14-34 0,13-28 0,11-21-128,7-7 128,5 0 0,-3 13 0,-5 22-128,-10 27 128,-13 30 0,-15 32 0,-17 32 0,-15 30 0,-16 28 0,-15 29 0,-15 30 0,-11 27 0,-7 22 0,-3 13 0,-2 6 0,0-6 0,2-14 0,4-21 128,8-27-128,10-26 0,12-27 0,14-24 0,15-23 0,16-21 0,15-22 0,10-21 0,9-23 0,7-25 0,10-25 0,8-15 0,3-3 0,1 10 0,-5 19 0,-9 27 0,-13 27 0,-15 29 0,-15 29 0,-15 27 0,-13 26 0,-14 26 0,-13 26 0,-10 19 0,-7 13 0,0 2 0,3-5 0,6-17 0,10-21 0,10-24 0,7-22 0,9-19 0,8-19 0,7-17 0,8-19 0,8-18 0,10-16 0,9-13 0,8-11 0,6-5 0,5 0-128,0 8 128,-3 12 0,-7 15 0,-8 20 0,-12 22 0,-12 23 0,-14 22 0,-15 19 0,-14 17 0,-10 13 0,-10 12 0,-7 13 0,-3 2 0,5-7 0,6-13 0,9-17 0,10-19 0,9-19 0,13-22 0,12-24 0,14-23 0,15-22 0,16-22 0,17-23 0,11-15 0,5-6 0,-3 6 0,-12 18 0,-13 24 0,-13 25 0,-14 27 0,-11 24 0,-11 22 0,-10 20 0,-8 15 0,-9 12 0,-9 7 0,-6 4 0,-5 1 0,-2-3 0,0-6 0,3-9 0,5-10 0,7-12 0,9-15 0,12-16 0,12-19 0,12-19 0,9-19 0,7-16 0,3-11 0,-1-6 0,-3 2 0,-5 8 0,-7 14 0,-6 19 0,-7 21 0,-10 22 0,-8 22 0,-8 19 0,-11 15 0,-8 11 0,-8 6 0,-5 2 0,-1-3 0,3-8 0,4-11 0,7-13 0,11-16 0,17-18 0,15-17 0,17-15 0,12-13 0,9-11 0,4-6 0,-1-2 0,-2 2 0,-7 6 0,-6 6 0,-8 11 0,-7 10 0,-9 15 0,-7 13 128,-9 14-128,-5 12 0,-7 9 0,-2 3 0,-2-1-1664,2-4 0,3-7-1407,7-7 127,9-10-2176,11-11-640,12-9 7552,1-6-3712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6.488"/>
    </inkml:context>
    <inkml:brush xml:id="br0">
      <inkml:brushProperty name="width" value="0.1" units="cm"/>
      <inkml:brushProperty name="height" value="0.6" units="cm"/>
      <inkml:brushProperty name="color" value="#FFC114"/>
      <inkml:brushProperty name="inkEffects" value="pencil"/>
    </inkml:brush>
  </inkml:definitions>
  <inkml:trace contextRef="#ctx0" brushRef="#br0">66 151 4992,'0'0'0,"5"8"128,2 4 0,2 2 1280,-1 0 0,-2 1-640,-3 3 128,-3 10-128,-5 8 0,-2 10 128,-3 6 0,-3 4-512,0 0 128,0-3-256,1-5 0,2-8-128,2-7 128,2-7-128,3-8 0,1-5-128,1-9 128,1-10-128,0-12 128,0-14-128,2-12 0,3-12 0,4-7 0,2-1 0,1 4 0,0 5 0,-2 10 0,0 9 0,-2 10 0,-1 11 0,-1 14 128,-1 14 128,-2 16 128,-1 12-256,-2 11 127,-2 6-127,0 2 128,-1-2-128,0-6 0,0-7-128,1-9 128,1-9-128,2-10 128,3-12-128,2-14 128,3-17-128,2-15 0,2-14 0,0-10 0,2-10 0,0-5 0,2 0 0,0 4 128,-1 8-128,-1 11 0,-3 14 0,-3 14 0,-4 20 0,-2 20 0,-3 19 0,-3 18 0,-1 15 0,-2 12 128,-2 6 0,-1 3 0,0-4 0,0-7 0,1-10-128,1-11 128,2-12-128,3-14 128,3-16-128,4-18 0,2-19 0,5-17 0,5-16 0,4-12 0,3-9 0,2-2 0,1 2 0,-2 9 0,-2 11 0,-4 12 0,-3 13 0,-3 15 0,-3 17 0,-4 18 0,-3 19 0,-4 17 128,-1 16 0,-3 14 0,-4 11 0,-1 4 0,-2-1 0,0-8 0,1-10 0,2-15 0,2-15-128,5-19 0,5-23 0,4-23 0,5-22 0,5-20 0,6-15 0,5-12 0,5-7 0,1 0 0,-1 6 0,-2 11 0,-4 13 0,-4 14 0,-5 13 0,-3 17 0,-2 18 0,-5 18 0,-4 16 0,-6 15 0,-3 11 0,-5 9 0,-5 4 0,-2 1 0,-1-6 0,1-8 0,2-10 0,4-13 0,3-12 0,5-16 0,3-18 0,6-16 0,5-17 0,6-12 0,5-11 0,4-5 0,0 0-128,1 4 128,-3 9 0,-2 15 0,-4 19 0,-2 19 0,-4 20 0,-3 18 0,-2 16 0,-2 9 0,-2 4 0,-3 2 0,-3-3 0,-1-5 0,0-5 0,-1-8 0,1-6 0,0-9 0,0-9 0,2-12 0,1-15 0,3-14 0,2-15-128,3-11 128,2-9 0,2-7 0,1-4 0,0 1 0,-1 5-128,0 9 128,-2 13-128,0 16 128,-1 22 0,0 21 0,-2 22 0,-2 19 0,-2 17 0,-4 12 0,-2 10 0,-2 0 0,0-5 0,-1-9 0,0-14 0,2-15 128,0-16-128,2-17 0,1-20 0,3-17 128,1-17-128,3-12 0,1-9 0,1-6 0,2-3 0,2 0 0,0 0 0,0 3 0,1 6 0,-2 5 0,-1 9 0,-1 6 0,-3 8 0,-1 7 0,-2 7 0,-2 8 0,-2 9 0,0 13 0,-1 13 0,-1 13 0,-2 11 0,-1 6 0,0 3 0,0-2 0,1-5 0,0-9 0,1-10 0,2-11 0,0-13 0,0-14 0,0-18 0,0-16 0,-1-16-256,1-14 0,-1-10-128,1-7 0,2-1 256,1 5 128,1 9-128,-1 13 128,-1 12-128,-1 16 128,-5 19 0,-2 18 0,-4 17 0,-3 17 0,-4 15 0,-4 11 0,-1 9 128,-2 3 0,0-2-128,2-7 128,2-8-128,4-13 128,3-11-128,2-13 128,2-14-128,0-16 0,0-16-128,1-16 0,3-16 0,3-12 128,2-6 0,4-1 0,1 5-128,1 8 128,0 11 0,-2 14 0,-2 16 0,-5 19 0,-3 16 0,-2 14 0,-1 12 0,-1 8 0,-2 3 0,0 1 0,-1-5 0,1-6 0,1-11 0,0-12 0,2-16 0,2-19 128,3-17-128,4-17 0,3-16-128,3-12 128,3-10 0,2-1 0,0 5 0,0 9 0,-1 15 0,-4 20 128,-3 24-128,-4 24 128,-3 21-128,-5 16 128,-6 12 0,-3 6 128,-4 4-256,-2-2 128,1-6-128,2-9 0,3-9 0,3-12 0,2-12 0,3-15 0,2-17-128,3-18 128,3-16-256,4-12 128,3-8 0,4-1 128,1 5-128,3 9 128,-1 13-128,-1 15 128,-2 19 0,-2 18 0,-2 17 0,-2 15 0,-2 10-2175,-1 5 127,-1 0-4480,5-6-512,4-6 9088,2-12-4224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55.350"/>
    </inkml:context>
    <inkml:brush xml:id="br0">
      <inkml:brushProperty name="width" value="0.1" units="cm"/>
      <inkml:brushProperty name="height" value="0.6" units="cm"/>
      <inkml:brushProperty name="color" value="#CC9900"/>
      <inkml:brushProperty name="inkEffects" value="pencil"/>
    </inkml:brush>
  </inkml:definitions>
  <inkml:trace contextRef="#ctx0" brushRef="#br0">541 733 7680,'0'0'0,"4"-12"256,0-3 0,-5 6 256,-4 8 128,-4 8-256,0 2 0,2 0-256,4-5 128,5-7-128,6-9 128,5-9 128,5-9 128,4-7-256,1-4 128,3-4-128,-1-2 0,0 0 0,-2 3 0,-1 4-128,1 3 128,1 3-256,1 3 128,-1 4-128,-1 5 128,-4 4-128,-2 4 128,-5 5-128,-5 7 128,-9 9-128,-7 11 128,-7 14-128,-8 13 128,-5 14-128,-5 12 128,-5 11 0,-2 6 128,-5 0-128,1-4 0,1-11 128,5-11 128,6-13-256,9-14 0,9-13 0,13-18-1,12-18-127,10-19 128,10-18-128,5-15 0,6-12 0,4-7 0,3-3 0,4 2 0,1 4 0,-2 9 0,-4 12 0,-6 11 0,-5 13 0,-8 12 0,-12 14 0,-14 15 0,-14 14 0,-13 14 0,-11 16 0,-8 15 0,-6 14 0,-8 15 128,-9 15 0,-8 7 0,-3-1 0,4-11 128,11-18-128,16-23 0,20-24 0,21-26 128,21-25-256,17-23 128,12-24-128,11-22 128,12-21-128,9-15 0,7-6 0,4 2 0,3 10 0,-5 14 128,-10 20-128,-13 18 0,-14 17 0,-12 16 0,-12 13 0,-13 14 0,-13 15 0,-15 12 128,-15 14-128,-12 12 0,-11 12 0,-8 16 0,-8 21 0,-5 15 0,-1 8 0,1 0 0,6-8 0,9-17 0,13-21 0,13-24 0,14-21 0,14-22 0,14-21 0,12-20 0,11-21 0,8-19 0,8-15 0,10-13 0,14-10 0,10-6 0,7 4 0,0 10 0,-6 18 0,-9 19 0,-13 19 0,-13 15 128,-13 13-128,-15 11 0,-17 12 0,-18 14 0,-17 14 0,-16 16 128,-14 18-128,-11 21 0,-12 25 0,-9 20 0,-8 16 0,-3 10 0,-3 5 0,5-5 0,8-14 0,13-20 0,16-26 0,18-26 0,21-28 0,19-27 0,21-27 0,21-29 0,22-32 0,18-26 0,14-21 0,9-16 0,6-11 0,1-3 0,1 3 0,-2 7 0,-3 13 0,-7 16 0,-12 21 0,-14 20 0,-17 22 0,-19 22 0,-21 24 0,-20 23 128,-20 23-128,-19 24 0,-19 25 0,-14 19 0,-6 16 0,-3 11 0,1 6 0,2 0 0,4-8 0,6-14 0,11-23 0,12-23 128,14-24-128,18-24 0,20-22 0,19-21 0,15-22 0,13-21 0,9-20 0,11-20 0,13-21 0,12-19 0,8-13 0,7-4 0,1 5 0,-5 14 0,-12 23 0,-14 24 0,-18 25 0,-19 24 0,-18 25 0,-20 23 0,-19 25 0,-22 26 0,-23 28 0,-18 25 0,-11 23 0,-7 14 0,-5 8 0,-3 2 0,-1-4 0,3-10 0,8-15 0,13-19 0,17-25 0,19-26 0,20-26 0,21-26 0,20-26 0,25-26 128,26-27-128,21-28 0,14-25 0,11-20 0,5-14 0,4-3 0,4 4 0,0 7 0,-6 10 0,-11 14 0,-14 16 0,-19 20 128,-19 22-128,-18 20 0,-15 21 0,-15 23 0,-11 23 0,-15 24 0,-15 21 0,-20 23 0,-22 24 0,-16 22 0,-9 17 0,-4 10 0,-2 5 0,1 0 0,3-5 0,6-10 0,9-17 0,10-20 0,16-25 0,15-25 0,18-24 0,18-24 0,21-22 0,17-23 0,17-25 0,15-24 0,15-25 0,10-17 0,5-12 0,0-2 0,-5 5 0,-7 14 0,-12 22 0,-14 24 0,-11 22 0,-12 23 0,-11 23 0,-11 21 0,-11 18 0,-10 18 0,-8 15 0,-9 19 0,-9 22 0,-10 15 0,-11 8 0,-6 0 0,-3-8 0,5-17 0,12-24 0,14-22 0,15-24 0,15-22 0,15-20 0,14-19 0,14-16 0,9-15 0,9-15 0,4-11 0,1-12 0,-2-5 0,-2-1 0,-6 4 0,-6 9 0,-6 14 0,-6 17 0,-7 21 0,-7 22 0,-8 26 0,-8 25 0,-11 28 0,-13 29 0,-15 25 0,-16 20 0,-11 11 0,-10 3 0,-3-5 0,1-11 128,6-19 0,12-21-128,15-26 128,14-23-128,17-24 0,16-23 0,14-22 128,13-19-128,13-21 0,13-20 0,14-24 0,16-25 0,10-20 128,3-10-128,-4-3 0,-9 7 0,-12 15 0,-13 20 0,-13 26 0,-13 24 0,-11 27 0,-10 26 0,-9 25 0,-6 23 0,-7 20 0,-7 18 0,-9 19 0,-12 23 0,-12 17 0,-11 8 0,-7 1 0,-1-7 0,3-16 128,11-22-128,13-24 128,14-24-128,15-24 0,14-23 0,15-20 128,14-20-128,15-20 0,13-20 0,10-22 0,11-24 0,7-14 0,3-5 0,-1 7 0,-6 17 0,-11 23 0,-13 29 0,-13 28 0,-15 29 0,-15 28 0,-14 28 0,-15 30 0,-15 33 0,-12 27 0,-13 20 0,-10 12 0,-9 2 0,-5-8 0,-1-17 0,7-24 128,11-26-128,14-29 0,19-27 0,17-28 0,19-27 0,16-25 0,16-23 0,13-21 0,15-19 0,9-14 0,3-10 0,0-3 0,-3 3 0,-7 11 0,-10 18-128,-12 21 128,-11 20-128,-10 18 128,-9 16-128,-8 19 128,-10 21 0,-10 22 0,-8 21 0,-11 26 0,-13 28 0,-13 22 0,-12 17 0,-7 3 0,-4-7 0,5-17 0,9-27 0,14-27 128,17-29-128,19-27 0,20-27 0,19-25 0,18-25 0,15-24 0,14-26 0,8-19 0,3-13 0,0-1 0,-3 7 0,-8 18 0,-13 23 0,-11 24 0,-13 22 0,-13 22 0,-12 22 0,-11 24 0,-9 22 0,-9 28 0,-10 32 0,-7 26 0,-8 17 0,-9 8 0,-6-4 0,-2-15 128,5-24 0,11-27 0,15-30-128,15-30 0,20-30 0,16-27 0,15-26 0,13-26 128,12-28-128,9-21 0,6-13 0,4-4 0,1 7 0,-5 16 0,-7 22 0,-8 23 0,-11 22 0,-9 20 0,-9 19 0,-10 18 0,-14 17-128,-13 19 128,-11 17 0,-10 16 0,-8 16 0,-6 12 0,-3 13 0,-1 0 0,6-10 0,7-16 0,8-18 0,8-16 0,8-17 0,6-17 128,9-19-128,8-22 0,9-23 0,10-20 0,10-17 0,13-14 0,15-10 0,6 1 0,1 10 0,-5 18 0,-9 20 0,-12 22 0,-13 22 0,-15 22 0,-14 23 0,-15 20 0,-14 22 0,-13 22 0,-14 21 0,-10 15 128,-5 7-128,0-3 0,5-13 0,10-19 0,12-25 0,12-24 0,12-23 0,9-22 0,11-23 0,10-19 0,8-18 0,8-12 0,8-11 0,5-6 0,6-2 0,0 1 0,-1 5 0,-5 9 0,-5 9 0,-8 12 0,-8 13 0,-9 15 0,-9 16 0,-9 18 0,-9 16 0,-9 14 0,-7 12 0,-4 9 0,-3 6 0,0 0 0,2-4 0,4-8 0,4-9 0,8-13 0,7-14 0,11-17 0,10-18 0,11-21 0,12-20 0,10-17 0,7-15 0,5-7 0,1-2 0,-2 3 0,-5 8 0,-6 12 0,-8 15 0,-7 17 0,-8 20 0,-8 20 0,-8 19 0,-7 20 0,-6 19 0,-6 15 0,-6 11 0,-5 6 0,-5 0 0,-2-6 0,0-10 0,2-12 128,5-14-128,6-14 0,6-14 0,8-15 0,8-17 0,9-16 0,6-14 0,7-13 0,3-10 0,2-9 0,-1-5 0,-2 0 0,-3 5 0,-3 8 0,-4 11 0,-5 15 0,-3 14 0,-4 18 0,-5 18 0,-5 19 0,-5 15 0,-5 14 0,-4 10 0,-2 6 0,-3 3 0,2-4 0,1-6 0,3-11 128,3-11-128,3-17 0,2-20 0,5-20 0,5-20-128,6-20 128,8-18 0,4-16 0,6-13 0,2-8 0,3-6 0,3-6 0,3-7 0,2 3 0,-4 14 0,-6 19 0,-6 20 0,-9 23 0,-9 22 0,-10 22 0,-9 22 0,-8 21 0,-4 22 0,-7 24 0,-9 25 0,-7 17 0,-7 7 0,-3-6 0,0-15 0,6-21 0,11-26 0,14-29 0,17-30 0,17-29 0,15-30-128,14-29 128,13-30 0,8-24 0,5-16 0,2-8 0,-1-2 0,-3 7 0,-3 16 0,-8 22 0,-10 27 0,-8 24 0,-10 22 0,-10 19 0,-12 17 0,-10 16 0,-10 14 0,-7 16 0,-5 17 0,-7 15 0,-5 14 0,-7 13 0,-7 14 0,-2 4 0,2-8 0,9-19 0,16-28 0,19-34 0,21-36 0,18-36 0,20-38-128,14-32 128,9-25 0,6-16 0,2-7 0,1 2 0,-1 12 0,-7 19 0,-11 27 0,-13 27 0,-14 25 0,-16 24 0,-15 22 0,-16 21 0,-14 19 0,-12 18 0,-8 16 0,-9 18 0,-11 21 0,-6 11 0,-5 2 0,3-9 0,12-19 0,14-22 0,14-22 0,15-22 0,15-23 0,15-23 0,15-27 0,15-29 0,15-34 0,11-28 0,9-23-128,2-10 128,2 2 0,-5 15 0,-8 24 0,-12 26 0,-13 30-128,-15 28 128,-15 29 0,-13 27 0,-11 25 0,-9 22 0,-9 18 0,-11 21 0,-15 21 0,-14 15 0,-8 8 0,-3-2 0,2-12 0,10-17 128,14-22-128,16-27 128,19-28-128,17-30 0,17-30 0,18-34 0,20-37 0,17-32 128,13-26-128,6-14 0,1-5 0,-4 5 128,-10 13-128,-10 22 0,-14 27 0,-12 27 128,-11 26-128,-8 20 0,-6 16 0,-9 17 0,-8 18 0,-9 21 0,-8 22 0,-12 22 0,-14 24 0,-11 15 0,-9 7 0,-2-3 0,2-14 0,10-22 128,13-28-128,18-32 0,19-35-128,17-33 128,19-33 0,16-31 0,17-29 0,11-19 0,6-8 0,0 2 0,-6 8 0,-11 17 0,-12 25 0,-12 23 0,-11 22 0,-9 20 0,-8 15-128,-7 16 128,-9 18-128,-11 20 128,-11 18 0,-14 22 0,-18 28 0,-13 22 0,-12 18 0,0 5 0,5-7 0,12-18 0,16-25 0,18-28 0,16-28 0,15-30 0,17-29 0,17-33 0,21-34 0,18-28 0,18-23 0,9-15 0,3-9-128,-4 1 128,-8 7 0,-11 17 0,-14 25 0,-15 26 0,-14 27 0,-12 28 0,-12 24-128,-10 26 128,-9 22 0,-11 27 0,-16 30 0,-16 26 0,-16 20 0,-11 12 0,-7 2 0,2-8 0,9-19 128,14-25 128,17-30-256,20-33 128,19-34-128,20-32 128,20-27-128,20-28 128,22-30-128,14-22 0,7-18 0,0-8 0,-5 2 0,-7 10 0,-9 16 0,-12 23 0,-13 26 0,-12 23 0,-13 22 0,-11 17 0,-12 18 0,-12 13 0,-9 14 0,-7 13 0,-7 13 0,-5 13 0,-6 13 0,-6 14 0,-8 13 0,-4 8 0,-1 0 0,6-9 0,11-19 0,13-22 0,16-26 0,16-23 0,16-22 0,15-21 0,12-22 0,7-19 0,6-16 0,4-16 0,2-14 0,-2-3 0,-5 8 0,-9 13 0,-8 16-128,-9 17 128,-8 15-128,-6 15 128,-7 13 0,-6 13 0,-9 15 0,-7 14 0,-10 12 0,-8 14 0,-8 11 0,-6 12 0,-3 10 0,-1 4 0,1 1 0,7-5 0,6-11 0,11-14 0,11-17 0,13-20 0,13-24 0,12-22 0,13-23 0,10-16 0,8-14-128,3-9 128,1-6 0,-3 1 0,-5 3 0,-7 8 0,-7 11 0,-8 10 0,-6 11 0,-6 10 0,-4 10 0,-3 8 0,-3 7 0,-3 10 0,-5 12 0,-5 14 0,-6 18 0,-8 17 0,-10 17 0,-12 19 0,-12 21 0,-9 14 0,-4 7 0,5-4 0,11-18 0,13-25 0,15-31-128,16-32 128,17-31-128,16-27 128,14-24 0,16-19 0,15-18 0,8-12 0,4-7 0,-5 1 0,-11 10 0,-12 14 0,-14 17 0,-12 17 0,-9 13 0,-8 11 0,-5 8-128,-4 7 128,-3 6-128,-3 5 128,-5 7 0,-7 8 0,-6 13 0,-6 13 0,-8 13 0,-4 11 0,-5 9 0,-1 1 0,2-2 0,5-8 0,7-10 0,10-16 0,12-19 0,11-20 0,14-20 0,11-17 0,11-12 0,6-8 0,4-6 0,0-1 0,-3 2 0,-3 4 0,-4 4 0,-4 7 0,-5 7 0,-4 9 0,-5 8 0,-4 7 0,-3 6 0,-3 7 0,-2 5-128,-2 2 128,-2 3 0,-1 2 0,-3 3 0,0 2 0,-1 2 0,1 2 0,0 1 0,2 1 0,2-1 0,2-2 0,3-2 0,4-4 0,1-3 0,3-2 0,1-4 0,1 0 0,-1-1 0,-1 0 0,-1 1 0,-2 3 0,-1 0 0,-2 2 0,-2 0 0,0 0 0,1 0 0,-1-1 0,1 0 0,-1 0 0,1 1 0,0 4 0,-2 6 0,0 8 0,-3 9 0,-2 11 0,-1 10 0,-3 7 0,-1 6 0,-1 2 0,0-1 0,1-4 0,2-7 0,1-11 0,5-12 0,2-14 0,4-14 0,2-12 0,3-8 0,2-4 0,1-2 0,1-1 0,4 2 0,1 2 0,1 3 0,0 2 0,-2 3 0,-2 3 0,-3 3 0,-3 6 0,-3 7 0,-4 11 128,-6 13-128,-5 11 128,-5 12-128,-5 10 0,-4 7 0,-3 5 0,0 4 0,0 0 128,2-3-128,2-7 0,4-10 0,4-9 0,4-11 0,5-10 0,6-12 0,5-10 0,6-11 0,5-11 0,6-7 0,5-5 0,4-2 0,1 2 0,1 3 0,-2 6 0,-4 7 0,-5 9 0,-7 11 0,-8 10 0,-7 12 0,-9 11 0,-8 12 0,-7 10 0,-6 9 0,-5 6 0,-2 6 0,-2 3 0,2 1 0,0-3 0,4-4 0,3-9 0,5-8 0,5-12 0,5-10 0,5-13 0,6-14 0,5-13 0,5-12 0,3-7 0,3-4 0,1-2 0,2 0 0,1 3 0,3 4-128,1 3 128,0 4 0,-3 4 0,-3 4 0,-7 5 0,-5 5 0,-8 6 0,-5 6 0,-4 7 0,-1 5 0,-2 7 0,0 8 0,0 5 0,1 7 0,1 6 0,0 5 0,-1 3 0,-3 4 0,-4 2 0,-1-1-128,-1-2 128,1-6-128,3-9 128,4-10-128,4-14 128,4-15-256,5-14 128,6-14-1920,5-11 129,7-7-5633,3-3-640,4 0 10624,-4 5-4992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02.256"/>
    </inkml:context>
    <inkml:brush xml:id="br0">
      <inkml:brushProperty name="width" value="0.1" units="cm"/>
      <inkml:brushProperty name="height" value="0.6" units="cm"/>
      <inkml:brushProperty name="color" value="#CC9900"/>
      <inkml:brushProperty name="inkEffects" value="pencil"/>
    </inkml:brush>
  </inkml:definitions>
  <inkml:trace contextRef="#ctx0" brushRef="#br0">349 999 1408,'0'0'0,"11"-8"0,7-5 0,3-2 0,1-3 0,-2 1 128,-4-2 128,-2-4 2432,-2-5 0,0-5-2432,1-4 0,0-2 128,0-3 128,1-2 0,0 1 0,0 2 128,0 4 0,-2 3-384,0 5 0,-1 3-256,-1 3 128,-2 2 0,-1 2 0,-1 1 0,-2 3 0,-1 3-128,-1 3 0,-2 4 0,-3 5 0,-4 9 0,-5 9 128,-5 11-128,-3 8 128,-1 5 128,1 0 128,1-4-256,5-6 128,4-8-128,6-12 128,8-13-256,8-14 128,7-12-128,7-10 128,8-7-128,5-6 128,4-1-128,3-1 128,-1 0-128,-2 4 128,-5 4-128,-6 7 128,-9 8-128,-9 12 128,-14 15 0,-12 16 128,-14 16-128,-11 16 0,-8 14 0,-6 14 0,-4 9 128,-5 13 0,-8 13-128,-4 7 128,-2-2-129,4-9 129,12-20-128,12-20 128,15-21-128,16-20 0,18-19-128,14-17 128,15-17-128,11-14 128,8-13-128,4-8 0,4-5 0,0-3 128,1-2-128,-1 2 0,-3 3 0,-5 8 128,-7 7-128,-6 11 128,-10 10-128,-10 12 0,-15 14 0,-12 16 0,-15 16 0,-11 17 128,-8 16-128,-7 16 0,-5 12 0,-5 12 128,-4 10-128,1-2 128,7-10-128,10-15 128,12-20-128,13-19 128,14-22-128,14-21 128,14-18-128,12-18 128,8-14-128,8-12 0,4-7 0,4-4 0,0 0 0,-1 4 0,-5 7 0,-6 11 0,-6 10 0,-10 13 128,-10 15-128,-12 17 0,-13 17 0,-12 19 0,-11 16 0,-10 15 0,-8 15 0,-8 14 0,-6 14 0,-3 8 0,2-2 128,7-9 0,11-20-128,13-24 128,15-24-128,15-26 128,12-23-128,10-22 128,8-17-128,7-13 0,3-8 0,3-3 0,3 1 0,-1 4 0,-3 9 0,-5 10 0,-6 12 0,-9 13 0,-12 16 0,-11 16 0,-12 20 0,-11 17 0,-7 20 0,-9 15 0,-7 11 0,-9 10 0,-12 10 0,-7 1 128,0-7-128,8-14 0,11-21 0,17-21 0,18-21 0,19-21 0,18-21 0,16-22 0,11-21 0,11-24 0,11-25 0,6-18 0,5-10 0,-4 5 0,-10 16-128,-12 22 0,-13 25 0,-15 24 128,-14 27-128,-13 23 128,-11 23 0,-10 20 0,-9 19 0,-11 18 0,-13 17 0,-10 12 0,-8 7 0,-3 2 0,2-1 0,7-11 0,14-18 0,14-20 0,12-21 0,14-23 0,13-23 0,14-23 128,13-25-128,14-22 0,12-20 0,13-19 0,11-22 0,5-11 0,-1-1 0,-7 12 0,-13 21 0,-13 29 0,-15 32 0,-13 32 0,-11 32 0,-11 28 0,-10 23 0,-8 22 0,-11 20 0,-9 15 128,-6 7-128,-4 0 0,0-10 0,6-16 0,9-25 0,14-26 128,17-26-128,17-25 128,15-22-128,11-22 0,12-22 0,6-22 0,8-20 0,3-9 0,-2 4-128,-6 11 128,-7 16-128,-12 23 128,-14 26 0,-13 27 0,-12 26 0,-12 24 0,-10 21 0,-12 20 0,-15 20 0,-12 15 0,-12 9 0,-7 2 0,-1-6 128,4-11 0,12-17-128,14-20 128,14-23-128,17-23 128,16-22-128,14-23 0,16-23 0,13-22 0,13-21 0,9-16 0,11-15 0,0-3 0,-4 8 0,-10 13 0,-11 18 0,-11 17 0,-10 18 0,-9 18 0,-11 19 0,-8 19 0,-8 17 0,-10 17 0,-8 15 0,-8 10 0,-9 7 0,-4 0 0,-1-4 0,2-7 0,6-12 0,8-12 0,7-13 0,10-14 0,11-16 0,12-15 0,12-18 0,12-17 0,11-17 0,6-13 0,5-9-128,0-1 128,-3 3-128,-6 10 128,-6 13 0,-7 17 0,-9 21-128,-8 24 128,-11 25 0,-10 24 0,-10 20 0,-11 20 0,-11 16 0,-8 11 0,-3 5 0,-1-3 0,4-12 0,6-17 0,10-23 0,10-23 0,10-24 0,10-23 0,11-24 0,12-22 0,11-23 0,11-17 0,10-13 0,7-10 0,7-10 0,-1 2 0,-7 11 0,-8 16 0,-11 18 0,-10 19 0,-9 20 0,-10 20 0,-9 20 0,-10 21 0,-10 17 0,-10 16 0,-9 15 0,-9 15 0,-11 14 0,-4 8 128,-2 0-128,4-11 0,11-17 0,10-21 0,13-20 0,11-17 0,13-15 0,12-14 128,12-13-128,13-15 128,11-18-128,9-16 0,4-17 0,3-12 128,-2-7-128,-3-1 0,-7 6 0,-7 10 0,-8 16 0,-7 18 0,-10 22 0,-7 23 0,-8 25 0,-8 21 0,-8 21 0,-6 15 0,-8 10 0,-5 6 0,-5 6 0,-2-4 0,4-14 0,6-16 0,8-20 0,10-21 0,13-21 0,12-21 0,12-20 0,10-19 128,6-16-128,4-12 0,4-9 0,3-3 0,2-2 0,-1 4 0,-2 5 0,-4 8 0,-5 10 0,-7 12 128,-6 11-128,-8 13 128,-10 13-128,-10 16 128,-10 19-128,-11 19 0,-10 19 0,-7 15 0,-6 14 0,-3 7 0,-1 2 0,0-4 0,5-10 0,5-11 0,7-14 0,10-14 0,9-13 0,10-15 0,11-19 0,11-19 0,7-17 0,9-16 0,7-12 0,8-8 0,5-2 0,2 3 0,-3 9 0,-6 11 0,-7 12 0,-11 13 0,-12 16 0,-13 17 0,-15 20 0,-13 19 0,-12 18 0,-9 17 0,-6 13 0,-5 10 0,-3 10 0,3 1 128,5-9-128,10-12 0,9-16 0,9-16 0,9-16 0,7-18 0,11-18 0,11-19 0,11-19 0,10-16 0,10-14 0,8-7 0,6-3 0,3 3 0,-2 6 0,-5 10 0,-6 10 0,-8 13 0,-11 15 0,-13 15 0,-17 17 0,-18 16 0,-13 17 0,-12 14 0,-8 12 0,-5 7 0,1 6 0,3 0 0,5-4 0,8-7 0,7-12 0,8-13 0,9-15 0,11-18 0,14-22 0,12-21 0,12-22 0,11-15 0,11-12 0,7-6 0,4-2 0,-2 6 0,-6 7 0,-8 12 0,-12 11 0,-9 13 0,-11 11 0,-10 14 128,-11 15-128,-12 16 0,-13 15 0,-11 13 0,-10 13 0,-7 7 0,-3 4 0,0-1 0,5-5 0,7-10 0,8-12 0,12-15 0,11-17 0,15-19 0,16-21 0,14-19 0,12-17 0,8-13 0,5-8 0,1-2 0,-2 1 0,-4 6 0,-8 9 0,-7 11 0,-8 11 0,-8 12 0,-8 15 0,-9 15 0,-8 14 0,-9 15 0,-6 14 0,-8 13 0,-7 12 0,-4 8 0,-3 5 0,0-1 128,3-6-128,5-9 0,5-12 0,9-17 0,9-19 0,12-21 0,10-20 0,10-17 0,8-16 0,5-9 0,2-7 0,0 0 0,-3 3 0,-5 7 0,-6 9 0,-5 10 0,-6 10 0,-4 9 0,-4 9 0,-5 8 0,-7 11 0,-5 9 0,-5 11 0,-5 10 0,-5 11 0,-3 7 0,0 4 0,0 0 0,3-4 0,4-8 0,6-11 0,8-18 0,10-21 0,10-22 0,10-23-128,5-21 128,4-16 0,1-12 0,0-5 0,-2 2 0,-4 8 0,-5 13 0,-4 14 0,-5 15 0,-3 14 0,-5 15 0,-6 14 0,-6 16 0,-8 18 0,-6 18 0,-7 16 0,-4 14 0,-4 9 0,-2 4 0,0-3 0,4-7 128,4-11-128,8-17 0,13-24 0,13-26 128,13-26-128,11-24 0,10-20 0,5-13 0,5-8 0,1-8 0,-1-9 0,-3 1 0,-7 12 0,-8 17 0,-7 21 0,-8 20 0,-9 21 0,-6 20 0,-7 22 0,-7 18 0,-8 15 0,-6 13 0,-8 9 0,-6 6 128,-4 1-128,-2-4 0,3-9 0,6-12 128,10-16-128,13-19 0,14-24 0,14-24 0,14-23 0,11-21 0,6-20-128,4-19 0,2-19 0,-1-10 0,-2-3 128,-7 11 0,-8 19 0,-8 23 0,-6 22 0,-7 22 0,-5 19 0,-5 19 0,-6 19 0,-7 18 0,-7 18 0,-9 17 0,-8 16 0,-9 15 0,-11 14 0,-4 1 0,3-10 0,6-15 0,12-20 0,13-21 0,17-24 0,17-26 0,15-25 0,14-25 0,10-24 0,7-24 0,6-29 0,2-19 0,-3-11 0,-5 3 0,-10 14 0,-10 22 0,-10 28 0,-8 28 0,-8 26 0,-7 23 0,-9 24 0,-7 23 0,-6 22-128,-8 20 128,-8 17 0,-8 18 0,-12 18 0,-6 11 0,-3 3 0,4-11 0,12-21 0,12-27 128,15-31-128,16-34 0,20-36-128,17-39 128,21-46 0,13-39 0,10-32-128,4-16 0,-1-7 0,-8 12 128,-11 24-128,-12 32 128,-13 37 0,-13 38 0,-11 35 0,-9 31 0,-10 30 0,-11 28 0,-13 29 0,-14 26 0,-15 21 0,-14 13 0,-7 6 128,-2-6 128,5-16-128,9-21 128,16-26-128,16-28 0,18-29-128,18-28 0,15-31 0,17-35 0,16-40 0,18-36 0,18-34-128,10-22 128,5-10-128,-2 2 128,-8 14 0,-11 22 0,-11 29 0,-13 30 0,-14 32 0,-10 25 0,-11 20 0,-8 18 0,-10 15 0,-10 12 0,-7 15 0,-6 14 0,-5 16 0,-8 18 0,-9 22 0,-10 17 0,-7 13 128,-2 4 0,2-2-128,7-14 128,13-22-128,14-26 128,14-31-128,15-30 0,15-30 0,16-27 0,14-26 0,12-27 0,10-31 0,7-21 0,0-11 0,-5 4 0,-9 16 0,-11 23 0,-12 30 0,-12 25 0,-9 24 0,-8 19 0,-7 15 0,-10 13 0,-8 13 0,-9 13 0,-10 15 0,-9 14 0,-8 16 0,-9 17 0,-10 18-128,-4 8 128,1-2 0,8-13 0,15-25 0,17-29 0,20-34 0,19-34 0,19-34 0,18-33 0,20-33-128,15-23 128,8-12 0,2-3 0,-5 3 0,-10 6 0,-11 10 0,-12 14 0,-12 22 0,-11 23 0,-8 22 0,-9 22 0,-10 21 0,-8 22 0,-9 19 0,-8 19 0,-6 16 0,-5 12 0,-4 9 0,-3 7 128,-4 10-128,2 1 128,6-10-128,7-13 0,9-16 0,9-20 0,12-20 0,12-23 0,11-22 0,12-21 0,10-20 0,7-18 0,6-13 0,4-15 0,1-13 0,0-4 0,-5 3 0,-6 13 0,-10 19 0,-9 20 0,-8 19 0,-6 18 0,-7 13 0,-6 15 0,-9 17 0,-9 17 0,-10 16 0,-11 15 0,-12 14 0,-11 14 128,-15 15-128,-8 8 128,0 2-128,6-9 0,15-16 0,16-23 128,15-23-128,15-26 0,14-25 0,11-23 0,12-23 0,9-18 0,8-16 0,8-15 0,8-13 0,5-5 0,6 2-128,-1 12 128,-7 19-128,-9 20 0,-10 20 128,-12 18 0,-10 14 0,-12 12 0,-11 13 0,-11 12 0,-9 12 0,-6 11 0,-6 11 0,-3 7 0,-1 5 0,2 0 0,4-3 0,7-9 0,7-14 0,9-19 0,12-21 0,12-25 0,13-22 0,11-20 0,13-15 0,7-10 0,4-5 0,1 3 0,-3 7-128,-7 11 128,-7 13 0,-8 15 0,-9 12 0,-12 16 0,-13 17 0,-14 17 0,-13 15 0,-8 13 0,-6 11 0,-4 8 0,-1 6 0,1 0 0,4-3-256,6-8 128,8-10-2560,13-15 1,17-17-4865,16-18-512,15-18 10368,2-4-4736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14.479"/>
    </inkml:context>
    <inkml:brush xml:id="br0">
      <inkml:brushProperty name="width" value="0.1" units="cm"/>
      <inkml:brushProperty name="height" value="0.6" units="cm"/>
      <inkml:brushProperty name="color" value="#CC9900"/>
      <inkml:brushProperty name="inkEffects" value="pencil"/>
    </inkml:brush>
  </inkml:definitions>
  <inkml:trace contextRef="#ctx0" brushRef="#br0">531 687 4992,'0'0'0,"7"-5"0,8-5 128,6-8 128,7-5 0,4-6 1024,2-2 128,0-2-1024,-2 0 0,-2 1-128,-4 2 128,-2 3-256,-5 2 128,-2 1 128,-2 3 128,-2 1-512,-2 2 128,1 1 384,-2 3 128,0 3-512,-2 2 128,-1 5-256,-5 8 0,-6 10 0,-6 13 0,-8 12 0,-8 11 0,-8 12 128,-9 10 128,-10 5 0,-7 3 0,-5-2 0,-1-5 0,4-9 128,5-9 128,10-10-256,10-12 0,12-14-128,12-13 0,13-15 0,14-14 0,14-14-128,11-14 128,9-10-128,5-9 0,5-5 128,2-2 0,-1-1-128,-2 4 0,-6 7 0,-6 7 0,-6 9 383,-7 9 1,-7 9-384,-6 7 0,-7 8 0,-6 10 0,-8 12 0,-9 11 0,-9 14 0,-9 11 0,-9 9 0,-6 7 0,-5 2 0,-1 1 0,0-4 0,5-7 0,6-7 128,8-11 0,10-13-128,13-13 128,13-16-128,14-14 0,10-15 0,10-12 0,7-7 0,4-5 0,2-2 0,-1 1 0,0 3 0,-3 6 0,-4 7 0,-7 9 0,-5 8 0,-7 7 0,-6 8 0,-10 10 0,-11 12 0,-11 15 128,-11 11-128,-10 12 0,-9 11 0,-9 9 0,-10 7 0,-7 6 0,-4 3 128,0-1 0,4-5-128,8-8 128,10-11-128,9-11 0,12-10 0,12-14 0,13-14 0,15-15 0,14-16 0,14-14 0,13-12 0,7-8 0,5-5 0,1 0 0,-3 0 0,-2 2 0,-3 4 0,-6 5 0,-4 4 0,-6 8 0,-6 7 0,-8 8 128,-6 9-128,-9 9 0,-10 13 0,-10 14 0,-11 14 0,-7 14 0,-7 14 0,-6 12 0,-7 11 0,-7 8 128,-6 3-128,-3-2 0,-1-6 0,3-8 0,6-12 0,9-11 0,11-14 0,16-12 0,15-16 0,19-16 0,16-19 0,15-18 0,12-19 0,11-18 0,13-21 0,12-12 0,7-7 0,-1 5 0,-9 12 0,-12 17 0,-15 20 0,-14 17 0,-14 16 0,-15 16 0,-14 16 0,-14 15 0,-15 13 0,-12 12 0,-13 11 0,-7 9 0,-4 8 0,-3 7 0,0 6 0,4 3 0,4 0 0,5-6 128,8-10-128,7-12 128,8-13-128,7-14 128,9-14-128,10-15 128,8-16-128,10-16 0,8-14 0,8-12 0,8-8 0,7-3 128,5 0-128,2 4 128,-2 8-128,-6 8 0,-7 10 0,-7 8 128,-8 10-128,-8 5 128,-6 6-128,-7 6 128,-6 4-128,-7 8 0,-8 11 0,-9 12 0,-6 13 0,-7 10 128,-4 10-128,-3 5 0,1 0 0,2-5 0,5-8 0,7-10 0,8-12 0,8-13 0,10-15 0,11-15 0,10-14 0,11-12 0,10-10 0,8-7 0,9-5 0,5-3 0,4 1 0,-2 1 0,-4 6 0,-8 7 0,-9 8 0,-8 6 0,-9 9 0,-10 7 0,-12 9 0,-12 10 0,-16 14 0,-13 13 0,-12 13 0,-10 11 0,-7 10 0,-3 4 0,0 2 0,6-3 0,7-8 0,11-10 128,9-10-128,13-12 0,9-14 0,11-15 0,11-15 0,11-15 0,10-12 0,11-12 0,11-8 0,9-7 0,7-1 0,3 1 0,-1 5 0,-5 6 0,-7 10 0,-9 8 0,-8 10 0,-10 9 0,-8 7 0,-9 7 0,-8 9 0,-7 10 0,-9 10 0,-10 12 0,-10 11 0,-10 10 0,-9 13 0,-7 7 0,-6 8 0,-1-1 0,4-4 0,6-9 0,10-11 0,9-11 0,8-12 0,10-11 0,8-12 0,9-10 0,13-10 0,10-11 0,11-7 0,8-8 0,9-6 0,5-5 0,5-2 0,0 0 0,-4 2 0,-7 5 0,-8 7 0,-8 7 0,-10 8 0,-9 9 0,-10 14 0,-11 12 0,-9 14 0,-11 12 0,-10 11 0,-8 6 0,-7 4 0,-5 2 0,-3 2 0,2-2 0,3-4 0,6-6 0,9-9 0,8-10 0,9-10 0,10-11 0,12-14 0,12-12 0,11-13 0,13-10 0,11-7 0,8-5 0,6-2 0,2 0 0,-1 0 0,-6 2 0,-7 6 0,-9 7 0,-10 10 0,-9 11 0,-10 14 0,-10 12 0,-12 13 0,-11 12 0,-14 11 0,-12 12 0,-10 11 0,-6 8 0,-3 7 0,3 0 0,5-5 0,9-9 0,9-13 0,10-13 0,10-15 0,12-16 0,12-18 0,13-17 0,12-17 0,11-12 0,10-9 0,8-4 0,7-1 0,2 0 0,-1 2 0,-4 5 0,-8 6 0,-8 7 0,-10 7 0,-7 8 0,-9 7 0,-9 11 0,-12 13 0,-11 15 0,-13 13 0,-10 14 0,-8 13 0,-8 10 0,-3 6 0,-1 1 0,1-3 0,6-7 128,6-12-128,10-11 128,12-15-128,12-13 128,14-12-128,11-12 0,11-10 0,9-9 0,4-7 0,4-6 0,1-5 0,0-1 0,-2 1 0,-4 3 0,-6 7 0,-5 7 0,-7 11 0,-7 12 128,-9 15-128,-11 14 0,-11 14 0,-12 14 0,-11 12 0,-9 12 0,-6 9 0,-6 11 0,-2 10 0,1 0 0,8-9 0,11-16 0,10-19 0,13-22 0,11-22 0,12-21 128,13-18-128,11-16 0,12-12 0,11-10 0,8-6 0,6-3 0,2 3 0,-1 5 0,-5 7 0,-9 10 0,-8 8 0,-10 10 0,-7 7 0,-11 10 0,-10 8 0,-12 11 0,-10 11 0,-12 11 0,-9 12 0,-8 10 0,-5 11 0,-3 6 0,-1 3 0,2-2 128,5-6-128,7-10 0,8-12 0,12-14 0,12-16 0,14-15 0,13-17 0,12-14 0,11-10 0,10-7 0,6-6 0,5-2 128,2 1-128,-2 2 0,-4 7 0,-8 8 0,-9 8 0,-11 11 0,-12 13 0,-13 16 0,-14 15 0,-13 15 0,-12 14 0,-11 11 0,-9 8 0,-9 11 0,-9 12 0,-4 9 0,0 3 0,8-5 0,13-14 0,15-19 0,14-21 0,14-22 0,14-21 0,12-19 0,14-17 0,13-14 0,12-10 0,9-6 0,9-4 0,3-2 0,0 1 0,-3 3 0,-7 4 0,-8 4 0,-11 9 0,-9 6 0,-10 9 0,-9 10 0,-8 12 0,-9 12 0,-8 13 0,-8 12 0,-8 11 0,-9 10 0,-9 9 0,-7 11 0,-6 8 0,-5 3 0,-1 1 0,1-5 0,6-9 0,8-12 0,12-13 0,14-14 0,16-14 0,15-14 0,15-13 0,12-11 0,12-11 0,7-7 0,4-4 0,1-2 0,-4 1 0,-5 4 0,-8 6 0,-9 7 0,-8 7 0,-11 11 0,-10 12 0,-12 15 0,-11 14 0,-11 13 0,-12 11 0,-9 9 0,-8 5 0,-4 3 0,-2 2 0,1-3 0,6-6 0,7-8 0,10-11 0,10-12 0,15-14 0,14-13 0,16-14-128,14-12 128,13-10 0,12-7 0,9-4 0,3-2 0,1 2 0,-6 3 0,-7 5 0,-9 5 0,-9 6 0,-10 10 0,-9 12 0,-12 13 0,-11 13 0,-12 13 0,-14 11 0,-11 11 0,-10 8 0,-5 4 0,-4 0 0,0-2 0,2-2 0,6-7 0,6-7 0,12-10 0,12-14 0,14-14 0,15-16 0,14-15 0,13-14 0,11-13 0,7-7 0,5-5 0,-1 2 0,-4 3 0,-5 8 0,-7 8 0,-10 9 0,-11 10 0,-14 13 0,-15 13 0,-15 13 0,-14 12 0,-11 9 0,-10 8 0,-5 4 0,-1 0 0,2-2 0,5-4 128,9-7-128,10-9 0,11-11 0,12-15 0,13-18 0,13-18 0,15-17 0,13-14 0,12-9-128,7-4 128,4 1-128,-1 6 128,-5 10 0,-8 10 0,-10 11-128,-14 13 128,-16 13 0,-16 14 0,-16 13 0,-14 12 0,-9 8 0,-7 8 0,-2 4 0,1 0 0,6-3 0,7-8 0,8-12 0,12-19 0,12-21 0,13-19 0,12-15 0,11-12 0,9-5 0,4-1-128,1 4 128,-3 9-128,-11 12 0,-14 17 128,-19 19 0,-18 21 128,-21 19 0,-21 18 128,-23 17 0,-23 16-128,-12 11 128,-5 2-128,7-5 128,16-13-128,22-18 0,24-20 0,25-23 0,22-25-128,22-22 0,20-21 0,23-22 0,25-24 0,21-17 0,15-11-128,4-4 128,-2 5-128,-11 11 0,-19 19 0,-19 20 128,-18 18-128,-16 16 128,-11 13-128,-12 13 128,-11 13-128,-11 12 0,-10 12 0,-9 10 128,-11 8 0,-8 5 0,-5 3 0,-2-1 0,2-4-128,6-5 128,9-7 0,12-13 0,15-15 0,18-17 0,20-18 0,16-16 0,15-15 0,11-13 0,4-8 0,3-6 0,-1-1-128,-4 5 128,-7 7 0,-9 11 0,-10 11 0,-12 14 0,-14 16 0,-15 16 0,-14 14 0,-14 15 0,-11 14 0,-13 10 0,-10 11 0,-10 11 0,-12 12 0,-2 3 0,5-6 0,11-12 0,17-16 0,19-20 0,20-24 0,24-25 0,22-24 0,24-25 0,23-25 0,17-19 0,9-15 0,3-5 0,-3 1 0,-9 13 0,-16 19 0,-17 22 0,-17 20 0,-20 20 0,-21 20-128,-20 18 128,-19 19 0,-17 15 0,-14 15-128,-17 16 128,-17 17 0,-12 10 0,-5 3 0,8-5 128,17-16-128,22-18 128,22-22-128,23-23 0,25-23 0,25-20 0,25-19 0,22-20 0,20-23 0,13-19 0,4-13 0,-2-2 0,-6 3 0,-13 15 0,-17 20 0,-18 22 0,-16 22 0,-18 18 0,-17 18 0,-17 17 0,-13 16 0,-10 16 0,-8 13 0,-8 12 0,-5 8 0,-9 7 0,-7 6 0,-1-3 0,7-10 0,11-14 0,13-16 0,15-17 0,19-18 0,18-20 0,20-21 0,17-21 0,14-19 0,11-21 0,9-20 0,7-11 0,3-4 0,-5 9 0,-11 20-128,-15 22 128,-17 23 0,-18 24 0,-20 22 0,-17 22 0,-14 19 0,-11 18 0,-22 33 0,-18 23 0,-10 8 0,-4-2 0,8-14 0,14-20 0,17-21 128,16-21-128,19-20 0,17-18 0,18-22 128,17-20-128,14-22 0,11-18 0,10-22 0,10-22 0,6-16 0,4-9 0,-3 5 0,-9 15 0,-13 22 0,-15 27 0,-17 28 0,-18 29 0,-16 26 0,-16 27 0,-14 21 0,-11 20 0,-17 17 0,-21 19 0,-15 10 128,-8 3 0,3-7 0,11-15 0,17-20 0,21-22-128,21-24 128,17-23-128,17-23 128,16-22-128,17-20 0,16-17 0,14-22 0,16-24 0,8-18 0,6-9 0,-1 1 0,-8 14 0,-13 22 0,-16 25-128,-19 30 0,-18 27 128,-18 26 0,-15 26 0,-14 22 0,-12 24 0,-16 19 0,-20 20 0,-16 11 0,-12 6 0,-2-3 0,5-12 0,15-17 128,19-23-128,19-23 128,19-22-128,18-23 128,17-25-128,18-22 0,18-22 0,18-25 0,20-29 0,14-22 0,7-16 0,0-6 0,-6 3-128,-12 13 128,-13 20-128,-14 25 128,-16 28-128,-15 30 128,-17 30-128,-15 29 128,-13 25-128,-17 27 128,-19 28 0,-19 22 0,-16 17-128,-10 6 128,-3-1 0,4-12 0,13-18 0,16-23 0,20-24 0,18-25 128,20-25-128,17-23 0,17-24 0,20-28 128,22-30-128,18-27 0,16-21 0,6-13 0,-1-6 0,-7 2 0,-13 14 0,-14 20 0,-17 29 0,-15 26 0,-14 25 0,-12 23 0,-13 22 0,-11 23 0,-12 23 0,-11 18 0,-11 16 0,-15 13 0,-14 15-128,-11 6 128,-4 2 0,4-10 0,14-19 0,17-21 128,16-23-128,20-23 128,18-24-128,18-24 128,18-21-128,18-26 0,20-27 0,12-23 0,9-19 0,-1-6 0,-7 5-128,-12 17 128,-17 25-128,-15 27 0,-14 25 0,-14 27 128,-12 27-128,-12 24 128,-11 23 0,-14 21 0,-18 25 0,-15 16 0,-12 7 0,-7-1 128,1-10 0,7-16 0,15-22-128,18-24 128,17-28-128,20-28 128,19-27-128,24-30 0,27-31 0,21-25 0,14-17 0,5-9 0,-3-1 0,-8 6 0,-14 13 0,-13 19 0,-17 25 0,-13 23 0,-12 22 0,-11 24 0,-11 23 0,-9 21 0,-9 20 0,-9 17 0,-11 14 0,-13 15 0,-15 15 0,-8 6 0,-1-5 0,6-12 0,13-21 0,14-23 0,15-26 0,14-26 0,14-25 0,13-20 0,12-19 0,12-13 0,11-10 0,9-10 0,6-9 0,1 1 0,-4 8-128,-8 15 128,-11 17-128,-9 18 128,-11 16-128,-12 21 128,-12 21 0,-14 21 0,-15 18 0,-12 16 0,-12 11 0,-10 13 0,-9 9 0,-1 5 128,4-2 0,10-12 0,16-20-128,16-25 128,17-29-128,17-31 128,15-28-128,19-29 0,20-30 0,18-23 0,14-19-128,6-7 128,1 0-128,-8 12 128,-14 21-256,-16 25 128,-17 26 128,-16 25 0,-14 23 0,-13 21 0,-12 22 0,-12 19 0,-10 19-128,-12 19 128,-13 18-128,-8 11 128,-4 8 0,0-1 0,3-5 0,9-13 0,12-18 0,12-20 128,13-18-128,11-19 128,13-19-128,12-22 128,12-20-128,12-21 0,14-18 0,14-20 0,15-17 0,6-8 0,-3 0 0,-8 13 0,-13 20-128,-13 21 128,-13 23 0,-14 23 0,-12 23 0,-10 21 0,-10 20 0,-9 16 0,-9 9-128,-6 4 128,-3-3 0,1-5 0,5-11 0,7-10 0,12-14 0,13-14 0,13-14 0,11-17 128,11-18-128,8-18 0,5-18 0,4-14 0,3-9 0,2-5 0,0 2 0,-1 6 0,-3 11 0,-5 12 0,-6 16 0,-7 13 0,-7 14 0,-7 14 0,-8 16 0,-7 14 0,-8 16 0,-4 15 0,-6 14 0,-4 10 0,-3 7 0,-2-1 0,1-6 0,4-11 128,8-16-128,9-18 0,13-23 0,10-21 0,13-20 0,10-14 0,8-11 0,5-5 0,1 1 0,-3 4 0,-4 7 0,-8 10 0,-7 11 0,-9 13 0,-9 17 0,-9 18 0,-10 19 0,-8 18 0,-8 18 0,-7 13 0,-8 10 0,-6 10 0,-8 8 0,-2 1 128,3-9-128,8-13 0,8-18 0,11-19 128,12-21-128,13-20 0,13-22 0,10-18 0,7-16 0,5-11 0,5-5 0,0 0 0,-3 5-128,-5 8 128,-7 9-128,-8 12 128,-8 13 0,-8 13 0,-6 15 0,-6 15 0,-5 14 0,-5 10 0,-2 10 0,-2 4 0,-2 4 0,1-1 0,-1-6 0,4-7 0,3-12 0,6-9 0,5-11 0,3-10 0,3-6 0,2-6 0,2-4 0,0-2 0,1 0 0,0 5 0,-1 7 0,-1 8 0,-3 8 0,-4 10 0,-4 9-1152,-3 8 0,-3 7-7935,-5 17 4735,1-4-1024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38.179"/>
    </inkml:context>
    <inkml:brush xml:id="br0">
      <inkml:brushProperty name="width" value="0.1" units="cm"/>
      <inkml:brushProperty name="height" value="0.6" units="cm"/>
      <inkml:brushProperty name="color" value="#FFC114"/>
      <inkml:brushProperty name="inkEffects" value="pencil"/>
    </inkml:brush>
  </inkml:definitions>
  <inkml:trace contextRef="#ctx0" brushRef="#br0">980 282 128,'-5'6'0,"-9"10"0,-1 5 0,6-3 0,7-7 0,9-6 768,4-2-640,1 2 1664,1 7 128,-1 6-1408,-2 6 0,-4 3-128,-3 4 0,-2 3-128,-4 1 0,-1 0-128,-2-2 0,1-6 0,0-5 0,2-6 0,0-8 0,0-9-128,3-9 128,0-9-128,2-7 0,1-6 0,2-5 128,0-1-128,0-2 128,-1 2-128,1 4 128,0 5-128,1 5 0,-1 6 256,-1 6 0,1 4 0,0 5 0,2 7-128,0 5 128,1 5 384,-1 5 0,-3 7-512,0 6 128,-3 2-256,-1-1 0,-1-2 0,0-3 0,1-5 0,1-5 128,0-4-128,1-6 0,-1-5 0,1-6 0,-1-8 0,0-5 0,-1-6 0,0-3 0,1-2 0,0 1 0,1 2 128,0 4 128,1 3-256,-1 5 128,-1 5-128,-1 5 0,-2 7 0,-3 7 0,-2 8 0,-2 8 0,-2 5 0,0 6 0,-1 6 0,0 2 0,2-2 128,2-2 0,2-7-128,2-7 128,1-10-128,3-10 128,3-16-128,2-14 0,1-11 0,0-13 0,0-10 0,1-6 0,1-2-128,-1 2 0,0 6 0,-2 8 0,-1 10 128,-1 9 0,-2 9 0,0 9 0,-2 9-128,-2 11 128,-3 10 0,-3 10 0,-5 7 256,-5 5 128,-5 3-256,-3 1 128,0-3-256,1-4 128,4-6-128,2-7 0,4-6 128,4-11 128,3-11-256,2-11 0,3-12 0,3-9 0,2-9 0,2-4 0,2-4-128,1 2 128,1 4 0,-1 6 0,0 8 0,-2 7 0,-2 7 0,-1 7 0,-2 7 0,-1 10 0,-4 10 0,-2 11 128,-3 8-128,-4 6 0,-1 2 0,-1-1 0,0-3 0,1-7 128,3-7-128,3-7 0,3-9 0,2-10 0,4-12 0,3-13 0,4-12 0,3-10 0,2-7 0,5-3 0,3 1 0,3 5 0,1 8 0,-3 9 128,-1 11-128,-6 12 0,-3 12 0,-7 13 0,-6 13 0,-5 12 0,-5 10 0,-4 6 128,-2 3-128,-1-1 128,0-4-128,1-6 0,2-8 0,2-9 128,4-10-128,2-11 0,4-12 0,3-15 128,4-14-128,5-13 0,3-12-128,5-6 0,3-3 0,1 2 0,-2 7 0,-1 8 0,-2 11 128,-2 11 0,-3 15 0,-4 15 0,-3 16 0,-5 15 0,-4 14 0,-5 9 0,-5 9 0,-2 1 0,-2-1 128,0-6 128,2-9-128,2-10 0,4-10-128,3-13 128,3-16-128,4-17 128,5-16-128,4-17 0,5-13 0,3-9 0,2-6 0,2 0 0,-1 4 0,-1 8 0,-2 9 0,-2 12 0,-3 13 0,-3 13 0,-3 12 0,-3 11 0,-5 14 0,-4 11 0,-3 10 0,-5 9 0,-2 6 0,-2 3 0,-1-1 0,0-4 0,2-4 0,3-7 0,2-9 0,3-9 0,3-8 0,4-13 0,2-14 0,4-16 0,3-13 0,3-11 0,4-8 0,3-3 0,0 2 0,0 4 0,-1 9 0,-2 9 0,-3 12 0,-3 13 0,-4 16 0,-4 17 0,-5 16 0,-4 13 128,-7 12 0,-3 5 128,-3 1-128,1-3 128,1-7-128,3-9 128,4-10-128,3-11 0,4-9-128,3-12 128,3-13-128,3-14 0,5-14 0,4-13 0,3-11 0,3-6 0,2-4 0,0 2 0,0 5 0,-2 8 0,-3 10 0,-3 11 0,-3 11 0,-3 12 0,-5 15-128,-4 13 128,-6 15 0,-5 12 0,-3 9 128,-1 6 0,-2 2-128,1-3 128,3-5-128,2-8 0,4-9 0,2-9 0,3-8 0,4-10 0,1-14 0,3-13 0,2-14 0,2-13 0,3-9 0,1-5 0,1-1-128,-1 4 128,-2 7 0,-1 8 0,-2 9-128,-2 12 128,-3 14 0,-1 16 0,-4 15 0,-1 14 0,-1 12 0,-2 7 0,-2 6 0,-1 0 128,0 0-128,1-5 128,1-7 127,2-10 1,3-9-128,1-12 0,3-14-128,2-14 0,2-14 0,2-15 0,1-12 0,2-10 0,1-6 0,-1-1 0,1 4 0,0 6 0,-2 9 0,-1 10 0,-2 9 0,0 8 0,-2 10 0,-1 11 0,-1 11 0,-2 11 0,0 8 0,0 7 0,0 2 0,0 0 0,1-3 0,0-4 0,1-7 128,-1-7 0,1-6-128,1-8 128,1-7-128,0-13 0,0-13 0,2-15 0,1-13 0,1-8 0,0-4 0,1 2 0,0 5 0,-1 8 0,-1 9 0,0 11 0,-2 9 0,-2 12 0,-1 14 0,-1 13 0,-1 14 0,-2 11 0,0 9 0,0 5 0,-1 2 0,0-2 0,0-3 0,-1-6 128,0-6-128,1-8 0,0-6 0,2-7 0,1-6 0,1-8 0,1-10 0,0-12 0,2-11 0,2-12 128,1-13-128,2-6 0,0-3 0,0 2 0,0 6 0,-3 10 0,-1 9 0,-3 10 0,-2 10 0,-4 13 0,-2 16 0,-3 16 0,-1 14 0,-4 9 0,-2 4 128,-1 0 128,-1-3-128,1-7 0,2-8-128,3-11 0,4-14 0,3-15 128,3-19-128,4-16 0,4-17 0,3-12 0,3-7 0,1-1 0,2 3 0,0 8 0,0 11 0,-3 10 0,-2 11 0,-3 12 0,-4 13 0,-3 12 0,-3 12 0,-3 11 0,-2 9 0,0 6 0,-1 1 0,1 0 0,0-3 0,1-5 0,0-7 0,-1-7 128,1-6-128,0-6 0,1-4 0,1-5 0,1-4-128,0-6 128,2-7-128,1-7 128,1-5-128,1-2 128,2-1-128,0 1 128,1 4-128,0 5 128,2 8 0,0 10 0,1 10 0,0 11 0,-2 8 0,-1 7 0,-1 3 0,-2 2 0,-2-2 0,0-3 0,0-5 0,0-4 0,1-6 0,0-4 0,2-5 0,1-5 0,0-2 0,1-3 0,0-1 0,0-4 0,0-6 0,0-9 0,1-11 0,1-13 0,2-14 0,2-7 0,1-4 0,1 3 0,0 7 0,-1 11 0,1 12 0,1 13 0,1 14 0,2 12 0,1 11 0,-2 8 0,-2 7 0,-2 6 0,-2 2 0,-1 0 0,-1-1 0,-1-2 0,0-4 0,1-4 0,-1-4 0,2-5 0,0-4 0,2-5 0,2-5 0,3-7 0,4-4 0,4-7 128,3-6-128,2-6 0,-2-3 0,-1-1 128,-4 1-128,-2 2 0,-4 4 0,-2 5 0,-2 7 0,-2 6 0,0 6 0,0 6 0,0 4 0,1 5 128,2 3-128,-1 2 0,1 1 0,-2-1 0,-1 1 0,-2-4 0,0-5 0,-1-5 0,2-6 128,1-8-128,1-7 0,2-6 0,2-4 0,-1-3 0,1 1 0,-2 1 0,0 4 0,-1 3 0,2 8 0,2 7 0,2 11 0,3 9 0,0 10 0,0 11 0,0 6 0,-2 4 0,-1 1 0,-2-4-3839,0-5-1,2-8-128,1-12 0,2-13 3328,-2-7-1536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3.509"/>
    </inkml:context>
    <inkml:brush xml:id="br0">
      <inkml:brushProperty name="width" value="0.1" units="cm"/>
      <inkml:brushProperty name="height" value="0.6" units="cm"/>
      <inkml:brushProperty name="color" value="#FFC114"/>
      <inkml:brushProperty name="inkEffects" value="pencil"/>
    </inkml:brush>
  </inkml:definitions>
  <inkml:trace contextRef="#ctx0" brushRef="#br0">1 936 8320,'0'0'0,"4"-10"0,3-5 0,-2 2 0,0 3 128,-2 3 128,-1 1 0,-1 0 0,1-3 128,1-4-256,-1-6 128,2-8 384,0-10 128,0-9-640,0-8 128,1-6-128,0-5 0,2-4 0,0 1 0,1 2-128,-1 8 128,-1 8-128,-1 10 128,-2 10-128,-1 9 0,0 8 0,-1 10 128,1 14-128,-1 14 128,0 14-128,-1 12 128,-1 12-128,-2 9 0,-1 5 128,-1 2 0,-2-1 128,0-4 0,0-7-128,0-9 0,3-10 0,0-9 0,2-10-128,1-8 128,1-6-128,0-10 128,2-10-128,1-12 128,1-14-128,1-13 0,3-14 0,2-7 0,4-5 0,1 1 0,1 6 0,-2 8 0,0 9 0,-3 12 0,-1 10 0,-2 13 0,-2 14 0,-1 13 0,-2 12 0,-1 9 0,-2 9 0,1 5 0,-2 2 0,-1-2 128,-4-1-128,-2-6 0,-1-5 0,1-8 128,2-11-128,5-13 0,5-14 0,4-16 0,3-17 0,3-14 0,2-12 0,2-8 0,4-6 0,0 1 0,2 5 0,-3 9 0,-1 12 0,-4 13 0,-3 12 0,-4 16 0,-4 17 0,-5 17 0,-4 17 0,-3 14 0,-3 13 0,-3 9 128,-1 6-128,-1 0 128,0-3 0,0-7 0,1-10 0,2-12 0,2-12-128,3-14 128,4-16-128,4-19 128,2-16-128,9-31 0,5-20 0,5-12 0,3-5 0,1 4 0,0 7 0,0 13-128,-2 15 128,-2 14 0,-2 17 0,-2 18 0,-5 19 0,-5 17 0,-7 16 0,-4 15 0,-5 11 0,-4 9 0,-4 6 128,-2-1 0,0-3 0,0-9 0,3-12 0,4-12-1,3-15 129,5-16-128,14-51 0,11-33-128,7-21 0,3-10 0,3-3-128,1 3 128,-2 8-128,-1 10 128,-4 14-128,-5 13 0,-3 14 1,-6 15 127,-4 17-128,-4 17 128,-5 17 0,-4 14 0,-4 13 0,-3 9 0,-4 6 0,-2 2 0,-1-2 0,-1-5 0,2-8 0,2-10 0,2-9 0,4-14 0,4-16 0,5-18 0,5-17 0,3-16 0,6-14-128,2-10 128,3-6-128,0 1 128,0 6-128,-2 10 128,-3 11-128,-3 14 128,-2 18-128,-4 17 128,-2 20 0,-2 18 0,-4 16 0,-3 12 0,-3 6 0,-2 2 0,-1-3 0,0-6 0,-1-8 0,2-11 0,1-10 0,2-12 0,3-14 0,2-15 0,4-20 0,4-17 128,4-18-128,4-13 0,4-9 0,4-5 0,4 2-128,3 5 128,1 13 0,-1 14 0,-3 18 0,-3 19 0,-5 21 0,-4 18 0,-6 13 0,-7 12 0,-7 10 0,-6 4 0,-5 3 0,-1-2 0,-2-4 0,3-5 0,1-10 0,4-10 0,2-12 0,3-16 0,5-16 0,5-17 0,7-16 0,5-13 0,6-11-128,3-5 0,1-1 128,-1 4 0,-2 7-128,-3 10 128,-1 9-128,-3 11 128,-3 11 0,-2 12 0,-6 14 0,-5 15 0,-4 14 0,-5 12 0,-5 10 0,-1 6 0,-3 2 0,0-2 128,1-6-128,1-9 128,4-10-128,4-11 128,2-15-128,2-15 0,2-17 0,2-13 0,4-12 0,3-9 0,5-9-128,1-3 128,3 0 0,-1 4 0,-2 8 0,-3 9 0,-2 10 0,-3 11 0,-6 15 0,-5 15 0,-6 15 0,-5 13 0,-5 11 0,-5 10 0,-3 8 0,-1 4 128,1-1-128,1-4 128,4-7-128,4-8 128,4-10-128,4-12 0,2-16 0,3-17 0,2-20 0,3-17 0,2-15-128,4-12 128,3-7-128,2-2 128,1 4 0,1 10 0,-2 11 0,-3 17 0,-2 20 0,-4 23 0,-4 21 0,-3 19 0,-4 17 0,-4 10 128,-4 7 0,-4 1 0,-1-5 0,-1-6 0,2-11 0,3-10 0,4-12-128,5-14 127,7-15 1,9-19 128,5-20-256,6-18 0,4-15-128,3-13 128,1-8-128,-1-2 128,0 4 0,-2 6 0,-4 12 0,-4 14 0,-3 15 0,-6 17 0,-5 20 0,-6 17 0,-5 18 0,-4 14 0,-6 12 0,-3 9 0,-4 4 0,-1 0 128,0-5-128,3-7 128,3-8-128,4-11 128,5-11-128,2-13 0,1-19 0,4-18 0,6-23 0,6-18 0,7-18-128,5-9 128,4-5 0,2 4 0,-2 9 0,-1 12 0,-4 14 0,-6 16 0,-9 17 0,-9 17 0,-8 18 0,-7 18 0,-6 15 0,-3 14 0,-2 10 0,-1 6 0,0 1 0,3-6 128,4-7-128,3-11 128,6-11-128,4-13 128,7-16-128,4-18 128,5-19-128,4-17 0,4-17 0,4-13 0,5-10 0,3-4 128,1 2-128,-1 6 0,-2 11 0,-3 13 0,-3 13 0,-5 15 0,-6 20 0,-5 17 0,-7 16 0,-4 13 0,-4 11 0,-1 4 0,0 2 0,0-3 128,3-7 0,2-9 0,4-10-128,3-10 128,2-13-128,4-14 0,3-16 0,3-16 0,3-15 0,5-13 0,4-10 0,4-5 0,2-1 0,1 4 0,-2 9-128,-2 12 128,-3 13 0,-5 18 0,-6 19 0,-5 17 0,-8 18 0,-5 14 0,-6 9 0,-3 7 0,-4 4 0,-1-1 128,0-4-128,3-6 128,3-8-128,6-7 128,4-9-128,7-11 0,7-12 0,8-14 0,7-14 0,8-14 0,8-13 0,6-9 0,6-3 0,3 1 0,0 4 0,-3 9 0,-3 13 0,-5 15 0,-5 19 0,-4 17 0,-5 18 0,-5 14 0,-5 13 0,-5 9 0,-5 6 0,-3 1 0,-3-5 0,-2-9 0,-2-10 0,-1-12 128,0-11-128,2-13 0,2-16 0,3-17 0,4-14 0,4-13 0,4-7 0,2-3 0,1 3-128,1 6 128,0 9 0,-3 14 0,-2 18 0,-5 18 0,-8 17 0,-7 14 0,-8 12 0,-7 7 0,-4 5 0,-5 1 0,-2-2 0,-2-6 0,2-6-1152,4-7 1,7-8-6529,12-9-512,9-9 10624,6-9-4992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6.488"/>
    </inkml:context>
    <inkml:brush xml:id="br0">
      <inkml:brushProperty name="width" value="0.1" units="cm"/>
      <inkml:brushProperty name="height" value="0.6" units="cm"/>
      <inkml:brushProperty name="color" value="#FFC114"/>
      <inkml:brushProperty name="inkEffects" value="pencil"/>
    </inkml:brush>
  </inkml:definitions>
  <inkml:trace contextRef="#ctx0" brushRef="#br0">66 151 4992,'0'0'0,"5"8"128,2 4 0,2 2 1280,-1 0 0,-2 1-640,-3 3 128,-3 10-128,-5 8 0,-2 10 128,-3 6 0,-3 4-512,0 0 128,0-3-256,1-5 0,2-8-128,2-7 128,2-7-128,3-8 0,1-5-128,1-9 128,1-10-128,0-12 128,0-14-128,2-12 0,3-12 0,4-7 0,2-1 0,1 4 0,0 5 0,-2 10 0,0 9 0,-2 10 0,-1 11 0,-1 14 128,-1 14 128,-2 16 128,-1 12-256,-2 11 127,-2 6-127,0 2 128,-1-2-128,0-6 0,0-7-128,1-9 128,1-9-128,2-10 128,3-12-128,2-14 128,3-17-128,2-15 0,2-14 0,0-10 0,2-10 0,0-5 0,2 0 0,0 4 128,-1 8-128,-1 11 0,-3 14 0,-3 14 0,-4 20 0,-2 20 0,-3 19 0,-3 18 0,-1 15 0,-2 12 128,-2 6 0,-1 3 0,0-4 0,0-7 0,1-10-128,1-11 128,2-12-128,3-14 128,3-16-128,4-18 0,2-19 0,5-17 0,5-16 0,4-12 0,3-9 0,2-2 0,1 2 0,-2 9 0,-2 11 0,-4 12 0,-3 13 0,-3 15 0,-3 17 0,-4 18 0,-3 19 0,-4 17 128,-1 16 0,-3 14 0,-4 11 0,-1 4 0,-2-1 0,0-8 0,1-10 0,2-15 0,2-15-128,5-19 0,5-23 0,4-23 0,5-22 0,5-20 0,6-15 0,5-12 0,5-7 0,1 0 0,-1 6 0,-2 11 0,-4 13 0,-4 14 0,-5 13 0,-3 17 0,-2 18 0,-5 18 0,-4 16 0,-6 15 0,-3 11 0,-5 9 0,-5 4 0,-2 1 0,-1-6 0,1-8 0,2-10 0,4-13 0,3-12 0,5-16 0,3-18 0,6-16 0,5-17 0,6-12 0,5-11 0,4-5 0,0 0-128,1 4 128,-3 9 0,-2 15 0,-4 19 0,-2 19 0,-4 20 0,-3 18 0,-2 16 0,-2 9 0,-2 4 0,-3 2 0,-3-3 0,-1-5 0,0-5 0,-1-8 0,1-6 0,0-9 0,0-9 0,2-12 0,1-15 0,3-14 0,2-15-128,3-11 128,2-9 0,2-7 0,1-4 0,0 1 0,-1 5-128,0 9 128,-2 13-128,0 16 128,-1 22 0,0 21 0,-2 22 0,-2 19 0,-2 17 0,-4 12 0,-2 10 0,-2 0 0,0-5 0,-1-9 0,0-14 0,2-15 128,0-16-128,2-17 0,1-20 0,3-17 128,1-17-128,3-12 0,1-9 0,1-6 0,2-3 0,2 0 0,0 0 0,0 3 0,1 6 0,-2 5 0,-1 9 0,-1 6 0,-3 8 0,-1 7 0,-2 7 0,-2 8 0,-2 9 0,0 13 0,-1 13 0,-1 13 0,-2 11 0,-1 6 0,0 3 0,0-2 0,1-5 0,0-9 0,1-10 0,2-11 0,0-13 0,0-14 0,0-18 0,0-16 0,-1-16-256,1-14 0,-1-10-128,1-7 0,2-1 256,1 5 128,1 9-128,-1 13 128,-1 12-128,-1 16 128,-5 19 0,-2 18 0,-4 17 0,-3 17 0,-4 15 0,-4 11 0,-1 9 128,-2 3 0,0-2-128,2-7 128,2-8-128,4-13 128,3-11-128,2-13 128,2-14-128,0-16 0,0-16-128,1-16 0,3-16 0,3-12 128,2-6 0,4-1 0,1 5-128,1 8 128,0 11 0,-2 14 0,-2 16 0,-5 19 0,-3 16 0,-2 14 0,-1 12 0,-1 8 0,-2 3 0,0 1 0,-1-5 0,1-6 0,1-11 0,0-12 0,2-16 0,2-19 128,3-17-128,4-17 0,3-16-128,3-12 128,3-10 0,2-1 0,0 5 0,0 9 0,-1 15 0,-4 20 128,-3 24-128,-4 24 128,-3 21-128,-5 16 128,-6 12 0,-3 6 128,-4 4-256,-2-2 128,1-6-128,2-9 0,3-9 0,3-12 0,2-12 0,3-15 0,2-17-128,3-18 128,3-16-256,4-12 128,3-8 0,4-1 128,1 5-128,3 9 128,-1 13-128,-1 15 128,-2 19 0,-2 18 0,-2 17 0,-2 15 0,-2 10-2175,-1 5 127,-1 0-4480,5-6-512,4-6 9088,2-12-4224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9.153"/>
    </inkml:context>
    <inkml:brush xml:id="br0">
      <inkml:brushProperty name="width" value="0.1" units="cm"/>
      <inkml:brushProperty name="height" value="0.6" units="cm"/>
      <inkml:brushProperty name="color" value="#FFC114"/>
      <inkml:brushProperty name="inkEffects" value="pencil"/>
    </inkml:brush>
  </inkml:definitions>
  <inkml:trace contextRef="#ctx0" brushRef="#br0">32 604 8960,'0'0'0,"0"0"0,0 0 0,0 0 128,0 0 128,0 0 768,0 0 128,0 0-1024,0 0 128,0 0-128,-1-6 0,0-12-128,-2-14 0,-2-14 0,0-13 0,0-8 128,0-4 0,1-3 0,2 5 0,2 7 256,1 13 0,3 15-128,3 17 0,1 17 128,0 16 0,2 15 128,0 13 128,0 11-256,-1 7-1,-1 4-255,-1 1 0,0-4-128,-1-6 128,-1-9-128,0-8 128,-2-9 0,-1-9 0,-1-9-128,0-11 128,0-11-128,1-11 0,1-13 0,1-10 0,2-11-128,-1-5 128,1-2-128,-2 2 128,1 6-128,0 9 128,0 10-128,1 10 128,0 15 0,0 13 0,1 14 0,-1 14 0,-1 14 128,-1 11 0,-2 9-128,-2 6 128,-1 2-128,-1-2 128,-1-6-128,0-9 0,0-12 128,1-15 0,1-20-128,2-21 128,1-18-128,4-17 0,3-16-128,3-9 128,4-8 0,1-4 0,2 1 0,0 5 0,-1 8-128,-3 11 128,-1 13 0,-3 15 0,0 17-128,-3 18 128,0 16 0,-2 15 128,-1 13-128,-4 10 128,-3 7 0,-3 3 0,-2-2 0,-2-5 0,-1-7 0,2-9 0,0-12-128,1-14 128,2-15-128,2-17 128,3-15-128,4-15 0,3-13-128,4-9 0,4-8 0,1-2 128,3 3-128,1 8 128,2 14 0,1 17 0,-2 20 0,0 19 0,0 18 0,-1 16 0,-1 12 128,-2 11 0,-2 5 0,-4 2 0,-3-3-128,-3-7 128,-2-10-128,-3-13 128,-2-14-128,-2-17 128,-4-20-128,0-18 0,0-16 0,2-12 0,1-8 0,4-4 0,3 0 0,2 3 0,2 9 0,1 11 0,1 14 0,2 14 0,-1 14 0,-1 14 0,-2 13 0,0 13 0,1 11 0,-1 10 0,-1 7 0,-3 2 0,-1 0 0,-3-5 0,0-7 0,-2-9 0,0-9 0,1-10 0,-1-11 0,1-12 0,0-16-128,0-15 128,1-14-256,1-10 128,3-7 0,1 1 0,2 3 0,2 8 128,3 11-128,3 14 128,0 12 0,2 14 0,0 11 0,-1 8 0,-2 6 0,-3 4 128,-1 2 0,-1 1 0,-3 1-128,-1-1 128,-1-2-128,-2-3 128,-1-5-128,-1-7 0,0-8 0,0-12 0,-1-16 0,-2-13 0,1-12-128,1-7 128,0-4-128,2 3 128,1 4-128,2 10 128,1 9-128,2 13 128,0 14-128,0 13 128,0 16 0,-1 13 0,-1 10 0,-2 8 0,-2 6 0,-1 0 0,-2-3 0,-2-6 0,1-9 0,-1-11 0,-1-11 0,-5-13 0,-7-15-128,-6-13 128,-4-14-128,-1-9 128,0-5 0,1-1 0,2 4 0,2 5 0,3 8 0,2 9 0,1 9-128,1 11 128,0 10 0,0 10 0,0 9 0,2 8 0,1 7 0,2 4 0,3 4 0,1 1 0,3-2 0,1-4 0,1-7 0,1-10 0,1-12 0,1-16 128,1-17-128,1-16 0,0-14-128,2-10 128,2-9 0,2-3 0,0 1-128,1 5 128,1 10 0,-1 13 0,2 19 0,-1 18 0,1 19 0,0 14 128,-1 13 0,-1 10 0,-2 5 0,-1 2 0,0-3 0,-2-4 0,-1-9-128,-1-8 128,-2-9-128,0-13 0,-3-17 0,-1-17 0,0-18-128,0-16 0,0-13-128,2-10 128,1-5-128,2 1 0,1 5 128,1 11 128,2 14 0,1 18 0,1 20 0,0 19 0,-2 18 128,-3 13 128,-2 7-128,-2 2 128,-1 1-256,0-3 128,1-5-128,0-7 128,3-6-128,0-7 0,0-7-1024,1-8 128,1-10-1919,0-12-1,-1-12-2304,-1-21 1280,-1-2 1920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9:14.509"/>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481 1226 4992,'40'-29'992,"-43"33"-586,-18 18 500,79-82-683,49-46 194,-64 69-337,182-172 1098,-194 179-1156,-63 58-22,-221 199 0,-34 50 114,212-208-100,35-29-16,32-31 5,27-28 17,92-98 422,-58 58-41,3 2-1,106-83 0,-88 88-354,18-13-5,100-89 0,-172 135 0,-12 10 19,1 0 0,0 1 0,1 1 0,12-8 0,-64 59-17,-12 5-43,-78 55 0,-22 19 0,21 9-64,-138 175 0,256-290 64,-32 39 128,44-48-72,6-7-16,10-8-8,2-8-32,0 0 0,-1-2 0,13-18 0,19-23 0,43-34 42,191-150 0,-8 10-20,-152 115-48,137-125-29,-212 204 49,2 3-1,1 2 1,105-54 0,-135 79 2,10-7-27,2 3 0,-1 0 0,49-11 0,-134 63 31,0 5 0,2 1 0,1 3 0,-58 72 0,-6 4 0,-13-6 0,-144 103 0,191-157 0,-131 134 0,167-148 0,3 3 0,2 1 0,-57 99 0,86-134 0,-7 15 0,19-33 0,0 0 0,0-1 0,0 1 0,0 0 0,1 0 0,-1 0 0,1 0 0,-1 0 0,1 0 0,0 0 0,0 0 0,0 0 0,0 3 0,0-4 0,1-1 0,-1 0 0,0 0 0,0 1 0,0-1 0,0 0 0,1 0 0,-1 0 0,0 1 0,0-1 0,0 0 0,1 0 0,-1 0 0,0 0 0,0 0 0,0 1 0,1-1 0,-1 0 0,0 0 0,0 0 0,1 0 0,-1 0 0,0 0 0,1 0 0,-1 0 0,0 0 0,0 0 0,1 0 0,-1 0 0,0 0 0,0 0 0,1 0 0,-1 0 0,0 0 0,0-1 0,1 1 0,-1 0 0,0 0 0,0 0 0,0 0 0,1-1 0,10-5 61,-1-1 1,0-1-1,0 1 0,0-2 1,-1 1-1,15-19 1,2-1 105,59-54 82,101-74 0,108-59-139,-67 52-14,567-472 267,-770 617-363,-14 14 0,-8 8 0,-6 6 0,4-10 0,-45 69 0,-4-2 0,-95 102 0,-88 61-6,6-6 33,25 2 60,-171 176 61,353-384-148,19-18 0,0 0 0,0 0 0,0 0 0,1 0 0,-1 0 0,0 0 0,0 0 0,0 0 0,0 0 0,0 0 0,0 1 0,0-1 0,0 0 0,0 0 0,0 0 0,1 0 0,-1 0 0,0 0 0,0 0 0,0 0 0,0 0 0,0 0 0,0 0 0,0 1 0,0-1 0,0 0 0,0 0 0,0 0 0,0 0 0,0 0 0,0 0 0,0 0 0,0 0 0,0 1 0,0-1 0,0 0 0,0 0 0,0 0 0,0 0 0,0 0 0,0 0 0,0 0 0,0 0 0,0 1 0,0-1 0,0 0 0,0 0 0,0 0 0,0 0 0,-1 0 0,1 0 0,0 0 0,0 0 0,0 0 0,0 0 0,0 0 0,0 0 0,0 1 0,0-1 0,0 0 0,0 0 0,-1 0 0,1 0 0,0 0 0,0 0 0,13-3 0,20-10 0,-7-1 0,-1-2 0,-1 0 0,38-36 0,60-70 0,4-4 0,267-182 0,-342 270 0,228-190 0,-29 22 0,-182 154 0,1 4 0,3 2 0,88-41 0,-155 86-1,-6 3-1,-11 11-1,-24 19 30,-271 242 42,-4 5-31,209-196-38,-190 170 0,287-247 0,-158 158 0,120-116 0,-60 85 0,95-116 8,16-20 16,24-26 72,94-84-37,167-117 0,-140 114-49,0-2-10,511-419 0,-663 536 0,44-39-11,64-45 0,-109 85 11,0 0-1,0 0 0,0-1 1,0 1-1,1 0 0,-1 0 1,0 0-1,0 0 0,0-1 1,0 1-1,0 0 1,1 0-1,-1 0 0,0 0 1,0 0-1,0 0 0,0 0 1,1 0-1,-1 0 0,0-1 1,0 1-1,0 0 0,1 0 1,-1 0-1,0 0 1,0 0-1,0 0 0,1 0 1,-1 0-1,0 0 0,0 1 1,0-1-1,1 0 0,-1 0 1,0 0-1,0 0 0,0 0 1,0 0-1,1 0 1,-1 0-1,0 0 0,0 1 1,0-1-1,0 0 0,1 0 1,-1 0-1,0 0 0,0 0 1,0 1-1,0-1 0,0 0 1,0 0-1,0 1 1,-2 14-35,-14 23-2,-5-1 37,-1-1 0,-2-2 0,-55 61 0,-99 80 0,176-173 0,-335 298 0,20-18 0,-17 35 0,312-294 0,16-14 0,11-10 0,33-21 0,0-3 0,50-42 0,65-72 0,-81 71 0,247-195 0,-284 238 0,266-204 0,-247 181 0,205-173 0,-175 155 0,104-62 0,-158 108 0,-19 13 0,-1 1 0,0 0 0,21-8 0,-31 14 0,0 0 0,-1 0 0,1 0 0,0 0 0,0 0 0,0 1 0,0-1 0,0 0 0,0 0 0,0 0 0,0 0 0,0 0 0,-1 1 0,1-1 0,0 0 0,0 0 0,0 0 0,0 0 0,0 1 0,0-1 0,0 0 0,0 0 0,0 0 0,0 0 0,0 1 0,0-1 0,1 0 0,-1 0 0,0 0 0,0 0 0,0 1 0,0-1 0,0 0 0,0 0 0,0 0 0,0 0 0,0 0 0,1 1 0,-1-1 0,0 0 0,0 0 0,0 0 0,0 0 0,0 0 0,1 0 0,-1 0 0,0 0 0,0 0 0,0 0 0,0 0 0,0 1 0,1-1 0,-1 0 0,0 0 0,0 0 0,0 0 0,0 0 0,1 0 0,-1 0 0,0-1 0,-9 14 0,0-1 0,-17 17 0,1-2 0,-94 115 0,52-59 0,-131 125 0,60-87 0,-284 269 0,49-33 0,362-347 0,18-13 0,23-18 0,6-11 0,49-58 0,-13 12 0,235-203 0,23 14 0,-226 185 0,66-49 0,302-176 0,-453 296 0,-15 8 0,0-1 0,1 1 0,-1 1 0,1-1 0,0 1 0,0 0 0,0 0 0,0 0 0,0 1 0,0 0 0,10-2 0,-15 4 0,1-1 0,-1 0 0,1 1 0,-1-1 0,1 1 0,-1-1 0,1 1 0,-1-1 0,1 1 0,-1-1 0,0 1 0,1-1 0,-1 1 0,0 0 0,0-1 0,1 1 0,-1-1 0,0 1 0,0 0 0,0-1 0,0 1 0,0 0 0,0-1 0,0 1 0,0-1 0,0 1 0,0 0 0,0-1 0,0 1 0,-1 0 0,1-1 0,0 1 0,-1 0 0,-4 15 0,-1 0 0,-1-1 0,0 0 0,-1 0 0,0-1 0,-17 21 0,17-23 0,-19 27 0,-2-2 0,-2-1 0,-1-1 0,-40 33 0,-3-5 0,-90 79 0,-427 441 128,544-536-128,66-56 0,32-21 0,189-189 0,-79 68 0,77-47 37,1 0 32,-230 191-67,246-209 23,-193 170-27,1 2 0,93-48 1,31 8 1,-141 68 0,-45 16 0,1 0 0,-1 0 0,1 0 0,-1 0 0,1 0 0,-1 0 0,1 0 0,-1 0 0,1 0 0,-1 0 0,1 0 0,-1 0 0,1 0 0,-1 0 0,1 0 0,-1 0 0,1 1 0,-1-1 0,0 0 0,1 0 0,-1 0 0,1 1 0,-1-1 0,0 0 0,1 1 0,-1-1 0,1 0 0,-1 1 0,0-1 0,0 1 0,1-1 0,-1 1 0,0-1 0,0 0 0,1 1 0,-1-1 0,0 1 0,0-1 0,0 1 0,0-1 0,0 1 0,0-1 0,0 1 0,0-1 0,0 1 0,0-1 0,0 1 0,0-1 0,0 1 0,0 0 0,-12 27 0,-10 10-30,-1-1 0,-55 65 0,-69 59-103,124-138 121,-397 373-142,3-3 31,251-215 144,161-174 14,15-18-1,20-28 4,153-153-38,19 11 0,-147 136 0,902-752 128,-942 788-128,-12 9 0,0 0 0,1 0 0,-1 0 0,1 1 0,0-1 0,0 1 0,0 0 0,0 0 0,0 0 0,0 0 0,1 1 0,8-2 0,-13 3 0,0 0 0,1 0 0,-1 1 0,0-1 0,1 0 0,-1 0 0,0 1 0,1-1 0,-1 0 0,0 0 0,0 1 0,1-1 0,-1 0 0,0 1 0,0-1 0,0 0 0,0 1 0,1-1 0,-1 0 0,0 1 0,0-1 0,0 1 0,0-1 0,0 0 0,0 1 0,0-1 0,0 1 0,0-1 0,0 0 0,0 1 0,0-1 0,0 0 0,0 1 0,0-1 0,0 1 0,-1-1 0,1 0 0,0 1 0,0-1 0,0 0 0,-1 1 0,1-1 0,0 0 0,-1 1 0,-8 17 0,0 0 0,-1 0 0,-1-2 0,-1 1 0,-16 18 0,-250 256 0,183-196 0,34-34 1,-275 269 35,-11-23 55,265-240 13,-58 44 432,518-420-244,-170 129-200,-22 28-67,273-231 78,-426 354-103,352-283 0,-379 308 0,1-2 0,1 1 0,0 0 0,0 0 0,0 1 0,0 0 0,1 1 0,9-3 0,-18 5 0,0 1 0,1 0 0,-1 0 0,0 0 0,0 0 0,0 0 0,1 0 0,-1 0 0,0 0 0,0 0 0,0 0 0,1 0 0,-1 0 0,0 0 0,0 0 0,1 0 0,-1 0 0,0 0 0,0 0 0,0 0 0,0 0 0,1 1 0,-1-1 0,0 0 0,0 0 0,0 0 0,1 0 0,-1 0 0,0 0 0,0 1 0,0-1 0,0 0 0,0 0 0,0 0 0,1 0 0,-1 1 0,0-1 0,0 0 0,0 0 0,0 0 0,0 1 0,0-1 0,0 0 0,0 0 0,0 0 0,0 1 0,0-1 0,0 0 0,0 0 0,0 0 0,0 1 0,0-1 0,0 0 0,0 0 0,0 0 0,0 1 0,0-1 0,0 0 0,0 0 0,-1 0 0,1 1 0,0-1 0,-3 7 0,0 0 0,-1-1 0,1 1 0,-1-1 0,-1 0 0,-8 11 0,-13 16 0,-45 74 0,34-48 0,-4-1 0,-64 71 0,-153 123 0,25-26 0,163-152 0,-69 94 0,112-129 0,81-92 0,244-217 0,-116 114 0,-130 108 0,335-297 0,22 27 0,-285 240 0,-123 77 0,1 0 0,0 0 0,0 0 0,0 0 0,-1 1 0,1-1 0,0 1 0,0-1 0,0 1 0,0-1 0,2 1 0,-3 0 0,-1 0 0,1 0 0,-1 0 0,0 1 0,1-1 0,-1 0 0,0 0 0,1 0 0,-1 0 0,1 1 0,-1-1 0,0 0 0,0 0 0,1 1 0,-1-1 0,0 0 0,1 0 0,-1 1 0,0-1 0,0 0 0,1 1 0,-1-1 0,0 1 0,0-1 0,0 0 0,0 1 0,0-1 0,1 0 0,-1 1 0,0-1 0,0 1 0,0 0 0,-1 3 0,1 0 0,-1 1 0,0-1 0,0 0 0,0 0 0,0 0 0,-1 1 0,-2 4 0,-14 25 0,-1 0 0,-2-1 0,-47 57 0,-90 79 0,110-119 0,-61 63 0,-211 215 0,-19-22 0,-38-14 0,352-275 29,21-15 13,5-4 6,38-27 67,87-63-103,126-118 0,-135 108-14,227-171 2,345-273 0,-666 532 0,-23 14 0,1-1 0,-1 1 0,0 0 0,0 0 0,1 0 0,-1 0 0,0 0 0,0 0 0,0 0 0,1 0 0,-1 0 0,0 0 0,0 0 0,1 0 0,-1 0 0,0 0 0,0 1 0,1-1 0,-1 0 0,0 0 0,0 0 0,0 0 0,1 0 0,-1 0 0,0 1 0,0-1 0,0 0 0,0 0 0,1 0 0,-1 0 0,0 1 0,0-1 0,0 0 0,0 0 0,0 0 0,0 1 0,1-1 0,-1 0 0,0 0 0,0 1 0,0-1 0,0 0 0,0 0 0,0 1 0,-1 3 0,1 0 0,-1 0 0,0 0 0,0 0 0,-1 0 0,1 0 0,-1 0 0,-3 5 0,-10 18 0,-2-1 0,-1-1 0,-1 0 0,-24 23 0,-97 86 0,48-48 0,-142 155-5,95-94 18,-177 145 0,54-95 478,344-237-214,-36 7-217,54-48 0,-76 60-52,105-89 73,245-201-34,-254 218 63,319-241 130,22 39-228,-318 225-12,-141 69 0,0 0 0,-1 1 0,1-1 0,0 0 0,0 1 0,-1-1 0,1 1 0,0 0 0,0 0 0,0 0 0,-1-1 0,1 2 0,0-1 0,0 0 0,0 0 0,2 1 0,-3 0 0,-1 0 0,1 0 0,0 0 0,0 0 0,-1 0 0,1 0 0,-1 0 0,1 0 0,-1 0 0,1 0 0,-1 0 0,0 0 0,1 0 0,-1 0 0,0 1 0,0-1 0,0 0 0,0 0 0,0 0 0,0 1 0,0-1 0,0 0 0,-1 0 0,1 0 0,-1 2 0,-1 7 0,-1-1 0,1 0 0,-2 0 0,1 1 0,-1-2 0,-7 12 0,-41 57 0,11-25 0,-79 78 0,-64 40 1,26-25-2,-17 19 1,-232 170 0,179-173 0,213-150 0,30-21 0,99-62 0,337-299 83,-143 110-38,162-121-45,-389 319-10,145-86-1,-218 145 0,27-15-51,-34 19 61,0-1 0,0 1-1,0-1 1,0 1 0,0 0 0,0-1 0,0 1-1,0 0 1,0 0 0,0 0 0,0 0 0,0 0-1,0 0 1,0 0 0,0 0 0,0 0 0,0 0-1,0 0 1,0 0 0,0 1 0,0-1 0,0 0-1,-1 1 1,1-1 0,0 1 0,0-1 0,1 2 0,-1 0 1,-1-1 0,1 0 0,-1 1 0,0-1 0,0 1 0,0-1 0,0 1 0,0-1 0,0 1 0,0-1 0,0 1 0,0-1 0,-1 0 0,1 1 0,-1-1 0,1 1 0,-1-1 0,1 0 0,-1 1 0,-1 0-1,-15 28 1,-1-2 0,-1 0 0,-29 32 0,36-46 0,-62 75-42,-4-4-1,-92 78 0,-146 124 97,-35 30 42,179-178 266,189-151-320,-1 0 0,1-1 0,-2 0 0,0-2 0,15-18-1,23-22-14,289-229 75,-270 229-98,265-191-4,-255 192 0,2 4 0,114-48 0,-181 89 0,2 1 0,-1 1 0,1 0 0,0 2 0,1 0 0,-1 2 0,26-3 0,-41 6 0,0 0 0,0 1 0,0-1 0,-1 1 0,1 0 0,0 0 0,0 0 0,-1 1 0,1-1 0,0 1 0,-1 0 0,0 0 0,1 0 0,-1 0 0,0 1 0,0-1 0,5 6 0,-7-5 0,1-1 0,-1 0 0,1 1 0,-1-1 0,0 1 0,0 0 0,0-1 0,0 1 0,0 0 0,-1 0 0,1 0 0,-1-1 0,0 1 0,0 0 0,0 0 0,0 0 0,0 0 0,-1-1 0,1 1 0,-1 0 0,0 0 0,0-1 0,0 1 0,-2 5 0,-9 11 17,0 0-1,-1-1 1,-1 0-1,-25 25 0,16-17 9,-244 298 2,51-57-33,179-227 6,-59 51 0,53-53 0,39-31 0,12-7 0,17-9 0,-1-1 0,-1-2 0,0-1 0,36-27 0,60-59 0,-33 25 0,450-326 128,-294 246-277,-220 146 114,-22 8 35,0 0-1,0 0 0,1 0 0,-1 0 0,0 0 0,0 0 0,1 0 0,-1 0 0,0 0 0,0 0 0,1 0 1,-1 0-1,0 0 0,0 0 0,1 0 0,-1 0 0,0 0 0,0 0 0,1 1 0,-1-1 0,0 0 0,0 0 0,0 0 1,1 0-1,-1 1 0,0-1 0,0 0 0,0 0 0,0 0 0,0 1 0,1-1 0,-1 0 0,0 0 0,0 0 1,0 1-1,0-1 0,0 0 0,0 3-3,-1 0 1,1 0 0,-1 0-1,0-1 1,0 1-1,0 0 1,0-1 0,0 1-1,-1-1 1,-1 3-1,-53 81-49,-115 133 0,-229 191 31,325-346 44,68-56 7,13-9 2,19-11 12,-18 9-40,60-33-3,85-59 0,59-60 0,-34 24 0,-72 56-42,3 5-1,119-57 0,-226 126 43,0 1-1,0-1 1,0 1-1,-1-1 1,1 1-1,0 0 0,0-1 1,0 1-1,0 0 1,0 0-1,0 0 0,0 0 1,0 0-1,0 0 1,0 0-1,0 0 0,2 0 1,-3 0-1,0 1 0,1-1 0,-1 0 0,0 1 0,0-1 0,1 0 0,-1 1 0,0-1 0,0 1 0,0-1 0,1 0 0,-1 1 0,0-1 0,0 1 0,0-1 0,0 0 0,0 1 0,0-1 0,0 1 0,0-1 0,0 1 0,0-1 0,0 0 0,0 1 0,0-1 0,-1 1 0,-14 34-68,-7-5 60,-1 0 1,-30 29 0,1 0 11,-115 125-3,-30 37 0,196-220 0,-1 0 0,1 0 0,1 0 0,-1 0 0,0 0 0,0 0 0,0 1 0,0-1 0,1 0 0,-1 1 0,1-1 0,-1 0 0,1 1 0,0-1 0,-1 4 0,1-5 0,0 0 0,1 1 0,-1-1 0,0 1 0,1-1 0,-1 0 0,0 1 0,1-1 0,-1 0 0,1 0 0,-1 1 0,0-1 0,1 0 0,-1 0 0,1 1 0,-1-1 0,1 0 0,-1 0 0,1 0 0,-1 0 0,1 0 0,-1 0 0,1 0 0,-1 0 0,1 0 0,-1 0 0,1 0 0,-1 0 0,1 0 0,49-14 0,-50 14 0,53-20 2,-1-3-1,62-37 0,91-71-1,19-10-25,-220 139 16,1-2-8,1 1 1,0 0 0,1 0 0,11-3 0,-17 6 16,0 0-1,0-1 1,0 1 0,0 0-1,0 0 1,0 0-1,0 0 1,0 0 0,1 0-1,-1 0 1,0 0-1,0 1 1,0-1-1,0 0 1,0 0 0,0 1-1,0-1 1,0 1-1,-1-1 1,1 1-1,0-1 1,0 1 0,0 0-1,0 0 1,-1-1-1,1 1 1,0 0 0,-1 0-1,1 0 1,0-1-1,-1 1 1,1 0-1,-1 0 1,0 0 0,1 0-1,-1 0 1,0 0-1,1 0 1,-1 2-1,1 6 1,0 1 0,-1-1 0,0 1 0,0-1 0,-1 1 0,0-1 0,-1 1 0,0-1 0,-5 15 0,-3 4 0,-26 50 0,12-38 0,-2-1 0,-1-1 0,-56 59 0,-1 1 0,84-98 0,-20 30 0,19-17 0,2-13 0,-1 0 0,1 1 0,-1-1 0,1 0 0,0 0 0,-1 1 0,1-1 0,-1 0 0,1 0 0,0 0 0,-1 0 0,1 0 0,0 0 0,-1 0 0,1 0 0,0 0 0,-1 0 0,1 0 0,0 0 0,-1 0 0,1-1 0,0 1 0,0 0 0,22-9 0,-1 0 0,0-2 0,0 0 0,34-24 0,7-5 0,263-123 0,-77 42 0,-247 120 2,1-1 0,-1 1 0,0 0 0,0 0 0,0 1-1,0-1 1,1 0 0,-1 1 0,0 0 0,3-1-1,-4 1 1,-1 0-1,0 0 0,1 0 0,-1 0 0,0 1 1,1-1-1,-1 0 0,0 0 0,1 0 0,-1 0 1,0 1-1,1-1 0,-1 0 0,0 0 0,0 0 1,1 1-1,-1-1 0,0 0 0,0 1 0,1-1 0,-1 0 1,0 0-1,0 1 0,0-1 0,0 0 0,1 1 1,-1-1-1,0 0 0,0 1 0,0-1 0,0 1 1,0-1-1,0 0 0,0 1 0,0-1 0,0 1 0,-1 4 7,0-1-1,-1 1 0,1 0 0,-1-1 0,0 1 0,0-1 0,-1 0 0,-4 7 0,-8 8 5,0 0-1,-2-2 0,0 1 0,-1-2 0,-1-1 0,-29 20 0,21-17 6,2 2 0,-41 40-1,65-59-16,-13 18 0,13-19 0,1 0 0,0 1 0,0-1 0,0 0 0,-1 0 0,1 1 0,0-1 0,0 0 0,0 1 0,0-1 0,0 0 0,-1 0 0,1 1 0,0-1 0,0 0 0,0 1 0,0-1 0,0 0 0,0 1 0,0-1 0,0 0 0,0 0 0,0 1 0,0-1 0,1 0 0,-1 1 0,0-1 0,0 0 0,0 1 0,0-1 0,0 0 0,1 0 0,-1 1 0,0-1 0,0 0 0,0 0 0,1 1 0,-1-1 0,0 0 0,0 0 0,1 0 0,-1 0 0,0 1 0,0-1 0,1 0 0,-1 0 0,0 0 0,1 0 0,-1 0 0,0 0 0,0 0 0,1 0 0,-1 0 0,0 0 0,1 0 0,-1 0 0,0 0 0,1 0 0,-1 0 0,0 0 0,1 0 0,-1 0 0,0 0 0,0 0 0,1-1 0,37-5 0,0-2 0,-1-1 0,39-16 0,1 0 0,12-3 0,-53 15 0,2 1 0,-1 1 0,1 3 0,1 1 0,47-3 0,-85 10 0,0 0 0,1 0 0,-1 0 0,0 0 0,1 0 0,-1 0 0,0 0 0,1 0 0,-1 0 0,0 0 0,1 1 0,-1-1 0,0 1 0,0-1 0,1 1 0,-1 0 0,0-1 0,0 1 0,0 0 0,0 0 0,2 1 0,-3-1 0,0 0 0,0 0 0,0 1 0,0-1 0,-1 0 0,1 0 0,0 1 0,0-1 0,-1 0 0,1 0 0,-1 0 0,1 0 0,-1 0 0,0 0 0,1 0 0,-1 0 0,0 0 0,0 0 0,1 0 0,-3 1 0,-20 23 0,16-18 0,-1 1 0,2 0 0,-1 1 0,-9 14 0,14-12 0,8-11 0,-6-1 0,29-6-14,0-1-1,-1-1 1,0-2-1,35-19 1,-10 5-20,-35 17-17,-17 6-28,-29 7-57,17-2 124,-28 8-7,1 2-1,0 2 1,-36 19-1,-63 25-30,128-57 50,0 1 0,1-1 0,-2-1 0,1 1 0,0-1 0,0-1 0,-10 0 0,16-1 0,-1 1 0,1 0 0,-1-1 0,0 0 0,1 0 0,-1 0 0,1 0 0,0 0 0,-1-1 0,1 0 0,0 1 0,0-1 0,0 0 0,0-1 0,0 1 0,1 0 0,-1-1 0,0 0 0,-3-5 0,-9-20 31,2 0 0,0-1 0,-9-36 0,13 37 2,-1 0 0,-2 0 0,-25-45 0,37 73-33,0 0 0,0-1 0,0 1 0,0 0 0,-1-1 0,1 1 0,0 0 0,0-1 0,0 1 0,-1 0 0,1 0 0,0-1 0,0 1 0,-1 0 0,1 0 0,0-1 0,-1 1 0,1 0 0,0 0 0,-1 0 0,1 0 0,0 0 0,-1-1 0,1 1 0,0 0 0,-1 0 0,1 0 0,0 0 0,-1 0 0,1 0 0,-1 0 0,1 0 0,0 0 0,-1 0 0,1 1 0,0-1 0,-1 0 0,-10 15 0,-2 27 0,13-41 0,-2 8 0,1-1 0,-1 1 0,2-1 0,-1 1 0,1 0 0,0 0 0,1-1 0,0 1 0,1-1 0,-1 1 0,2-1 0,-1 1 0,1-1 0,0 0 0,1 0 0,0-1 0,0 1 0,1-1 0,0 1 0,0-2 0,0 1 0,1 0 0,0-1 0,1 0 0,-1-1 0,9 6 0,43 26 0,-42-29 0,-2 1 0,1 0 0,-1 1 0,-1 1 0,0 0 0,0 1 0,15 19 0,13 20 235,-40-51-234,0 0 0,-1-1 0,1 1 0,0 0 0,-1 0 0,1-1 0,0 1-1,-1-1 1,1 1 0,-1 0 0,1-1 0,-1 1 0,1-1 0,-1 1 0,1-1 0,-1 1 0,1-1 0,-1 0-1,0 1 1,1-1 0,-1 1 0,0-1 0,1 0 0,-1 1 0,0-1 0,0 0 0,0 0 0,0 0 0,12-30-6,-10 27 4,0-2 1,0 0 0,1 1 0,-1-1 0,1 1 0,1 0 0,5-8 0,-7 11 0,0 0 0,1-1 0,-1 1 0,1 1 0,-1-1 0,1 0 0,0 1 0,0-1 0,0 1 0,0 0 0,0 0 0,0 0 0,0 0 0,0 1 0,3-1 0,23-3 0,-12 1 0,-1 1 0,1 0 0,24 2 0,-36 0 0,0 1 0,0 0 0,0 0 0,0 0 0,0 1 0,0-1 0,-1 1 0,1 0 0,0 0 0,-1 1 0,0 0 0,0-1 0,1 1 0,-2 1 0,1-1 0,4 4 0,-1 3 0,0-1 0,-1 1 0,1 1 0,-2-1 0,0 1 0,0 0 0,-1 0 0,0 0 0,-1 0 0,0 1 0,-1 0 0,0-1 0,-1 1 0,0 0 0,-1 0 0,-1 14 0,-10 6 22,11-31 42,11 18-406,-8-10 333,-1 1-1,-1-1 0,1 1 0,-1-1 1,-1 1-1,0-1 0,0 1 0,-1-1 1,-3 14-1,0 25-21,-1-32 31,4-15 0,1 0 0,-1 1 0,1-1 0,-1 0 0,1 0 0,-1 0 0,1 1 0,0-1 0,-1 0 0,1 0 0,0 1 0,0-1 0,0 0 0,0 1 0,0-1 0,0 0 0,1 1 0,-1-1 0,1 1 0,-1-2 0,0 0 0,0 0 0,0 0 0,0 0 0,0-1 0,0 1 0,0 0 0,0 0 0,0 0 0,0 0 0,0 0 0,0 0 0,0-1 0,1 1 0,-1 0 0,0 0 0,0 0 0,0 0 0,0 0 0,0 0 0,0 0 0,1 0 0,-1 0 0,0 0 0,0-1 0,0 1 0,0 0 0,0 0 0,1 0 0,-1 0 0,0 0 0,0 0 0,0 0 0,0 0 0,1 0 0,-1 0 0,0 0 0,0 0 0,0 0 0,0 1 0,0-1 0,1 0 0,-1 0 0,0 0 0,0 0 0,0 0 0,0 0 0,0 0 0,0 0 0,1 0 0,-1 0 0,0 1 0,0-1 0,0 0 0,0 0 0,2-14 0,-2 14 0,-4-24 0,-1 0 0,-1 1 0,-1 0 0,0 0 0,-2 0 0,-1 1 0,-1 1 0,0 0 0,-2 0 0,0 1 0,-22-24 0,8 10 3,-73-85 40,82 101-31,0 0 0,-1 2 1,-1 0-1,-27-16 0,26 18 3,0-2-1,0 0 0,1-1 1,-32-37-1,-61-89 53,63 76-57,-94-142 242,132 190-248,-104-133 124,97 119-117,2 0 0,1-2-1,2 1 1,-13-49-1,18 52 4,-1 1 0,-1 0 0,-1 0-1,-2 2 1,-1-1 0,-24-31 0,31 48-6,-1 1-1,-1 1 1,0-1 0,0 2-1,-1-1 1,0 2 0,-1-1-1,-16-8 1,20 13-5,-1 1-1,1 0 1,-1 1-1,1-1 1,-1 2-1,0-1 1,0 1-1,0 1 1,0-1-1,0 1 1,0 1-1,1 0 0,-1 0 1,-11 4-1,-8 2-3,1 2 0,1 1-1,-48 26 1,-69 52 28,183-113 589,-8 6-546,-1-1 0,-1-2 0,29-26 0,-59 48-69,1 0 0,-1 0 0,0 0 0,1 0 1,-1-1-1,1 1 0,-1 0 0,0 0 0,1-1 0,-1 1 0,0 0 1,0-1-1,1 1 0,-1 0 0,0-1 0,1 1 0,-1 0 1,0-1-1,0 1 0,0-1 0,0 1 0,1 0 0,-1-1 1,0 1-1,0-1 0,0 1 0,0-1 0,0 1 0,0-1 0,0 1 1,0 0-1,0-1 0,0 1 0,0-1 0,0 1 0,-1-1 1,1 1-1,0 0 0,0-1 0,0 1 0,-1-1 0,1 1 0,0 0 1,0-1-1,-1 1 0,1 0 0,0-1 0,-1 1 0,1 0 1,0 0-1,-1-1 0,1 1 0,0 0 0,-1 0 0,1 0 1,-1-1-1,1 1 0,0 0 0,-2 0 0,-26-1 36,4 8-37,0 1 0,0 1 0,1 1 0,1 1 0,0 1 0,-23 16 0,-39 35 0,84-63 2,-1 0-1,0 1 1,0-1-1,1 0 0,-1 1 1,0-1-1,0 0 1,0 0-1,1 0 0,-1 0 1,0 0-1,0 0 1,0 0-1,1 0 0,-1 0 1,0-1-1,0 1 0,0 0 1,1 0-1,-1-1 1,0 1-1,0 0 0,1-1 1,-1 1-1,0-1 1,1 1-1,-1-1 0,1 1 1,-1-1-1,0 1 1,1-1-1,-1 0 0,1 1 1,0-1-1,-1 0 0,1 1 1,-1-1-1,1 0 1,0 0-1,0 1 0,-1-1 1,1 0-1,0 0 1,0 0-1,0-1 0,-8-38 63,9 18-64,-1 18 0,1 0 0,-1 0 0,1 0 0,-1 1 0,0-1 0,-1 0 0,1 0 0,-1 0 0,0 1 0,1-1 0,-2 0 0,1 1 0,-2-5 0,1 7 0,0 1 0,0-1 0,0 1 0,0-1 0,0 1 0,0 0 0,0 0 0,0 0 0,0 0 0,0 0 0,0 1 0,0-1 0,0 0 0,0 1 0,0 0 0,0-1 0,-2 3 0,-8 0 0,-50 16 24,-111 52 0,-2 1 35,172-71-57,1 0-1,-1 0 1,-1 0 0,1 0-1,0 0 1,0-1-1,0 0 1,0 1 0,0-1-1,0 0 1,-1 0-1,1-1 1,0 1 0,0-1-1,0 1 1,0-1 0,0 0-1,0 0 1,-4-3-1,4 2 7,1 0 0,0-1-1,-1 1 1,1-1 0,0 0-1,0 0 1,0 0 0,1 0 0,-1 0-1,1 0 1,0 0 0,0 0-1,0-1 1,0 1 0,0 0-1,1-1 1,-1-6 0,1-28 48,1 30-33,-1-1 1,0 0-1,-1 1 0,-2-16 0,3 22-20,-1 0-1,1 0 1,-1 0 0,0 0-1,0 0 1,0 0-1,0 0 1,0 0 0,-1 1-1,1-1 1,0 0-1,-1 1 1,1-1-1,-1 1 1,0-1 0,0 1-1,1 0 1,-1 0-1,0 0 1,0 0 0,0 0-1,0 0 1,-3-1-1,-3 1-2,-1-1 0,1 1 0,0 1 0,-1-1 0,1 2 0,0-1 0,-1 1 0,1 0 0,0 1 0,0 0 0,0 0 0,-10 4 0,-15 8 0,-48 27 0,50-25 0,-10 6-2,20-10 7,-1 0 0,0-1-1,-1-2 1,-42 13 0,64-22-3,0 1 1,0-1 0,-1 0-1,1 1 1,0-1-1,0 0 1,0 0 0,0 0-1,0 0 1,-1 0 0,1 0-1,0 0 1,0 0-1,0 0 1,0 0 0,0-1-1,-1 1 1,1 0-1,0-1 1,0 1 0,0-1-1,0 0 1,0 1-1,0-1 1,0 0 0,0 1-1,1-1 1,-1 0 0,0 0-1,0 0 1,1 0-1,-1 0 1,0 0 0,1 0-1,-1 0 1,1 0-1,-1 0 1,1 0 0,0 0-1,-1 0 1,1 0 0,0 0-1,0-1 1,0 1-1,0 0 1,0 0 0,0 0-1,0 0 1,0 0-1,0-2 1,1-4 10,1 1-1,-1-1 1,1 1 0,0 0-1,0-1 1,1 1 0,6-10-1,11-13 7,2 2 0,1 1 0,41-38 0,-31 33 7,40-51 0,-72 82-26,0-1 0,-1 0 0,1 1 0,-1-1 0,1 0 0,-1 1 0,1-1 0,-1 0 0,1 0 0,-1 1 0,0-1 0,1 0 0,-1 0 0,0 0 0,0 0 0,0 1 0,1-1 0,-1 0 0,0 0 0,0 0 0,0 0 0,0 0 0,-1 1 0,1-1 0,0 0 0,0 0 0,0 0 0,-1 0 0,0-1 0,0 1 0,0 0 0,-1 0 0,1 0 0,-1 0 0,1 0 0,-1 0 0,1 1 0,-1-1 0,1 0 0,-1 1 0,0-1 0,1 1 0,-1 0 0,-2-1 0,-11 0 0,-1 1 0,-25 1 0,32 0 0,-335 26 0,342-26 0,0-1 0,0 0 0,0 0 0,0 1 0,0-1 0,0 0 0,0-1 0,0 1 0,0 0 0,0-1 0,0 1 0,0-1 0,0 1 0,0-1 0,1 0 0,-1 0 0,0 0 0,-2-1 0,3 1 0,1-1 0,-1 1 0,0-1 0,0 1 0,1-1 0,-1 1 0,1-1 0,-1 1 0,1-1 0,-1 0 0,1 1 0,0-1 0,0 0 0,0 1 0,0-1 0,0 0 0,0 1 0,1-1 0,-1 0 0,0 1 0,2-4 0,5-14 0,0-1 0,2 1 0,0 1 0,2-1 0,0 2 0,22-29 0,-29 41 0,4-11 0,-8 16 0,0 0 0,1 0 0,-1-1 0,0 1 0,0 0 0,0-1 0,0 1 0,0 0 0,0-1 0,0 1 0,0 0 0,0 0 0,0-1 0,0 1 0,0 0 0,0-1 0,-1 1 0,1 0 0,0 0 0,0-1 0,0 1 0,0 0 0,0 0 0,-1-1 0,1 1 0,0 0 0,0 0 0,0-1 0,-1 1 0,1 0 0,0 0 0,0 0 0,-1-1 0,1 1 0,0 0 0,0 0 0,-1 0 0,1 0 0,0 0 0,0 0 0,-1 0 0,1 0 0,0 0 0,-1 0 0,1 0 0,0 0 0,-1 0 0,1 0 0,0 0 0,0 0 0,-1 0 0,1 0 0,0 0 0,-1 0 0,1 0 0,-20 3 0,19-2 0,-22 4 0,-9 1 0,-1 2 0,2 2 0,-62 26 0,40-7 0,20-11 0,-58 24 0,90-41 0,0-1 0,1 0 0,-1 1 0,0-1 0,0 0 0,1 0 0,-1 1 0,0-1 0,0 0 0,0 0 0,0 0 0,1 0 0,-1 0 0,0 0 0,0 0 0,0 0 0,1-1 0,-1 1 0,0 0 0,0 0 0,0-1 0,1 1 0,-1-1 0,0 1 0,1 0 0,-1-1 0,0 1 0,1-1 0,-1 0 0,0 1 0,0-2 0,0 0 0,0 0 0,0 0 0,1 0 0,-1-1 0,0 1 0,1 0 0,0 0 0,-1-1 0,1 1 0,0 0 0,1-4 0,0-9 0,1-1 0,7-24 0,-8 37 0,0-1 0,0 1 0,0 0 0,-1 0 0,1 0 0,-1-1 0,0 1 0,0 0 0,0-1 0,0 1 0,0 0 0,-1 0 0,1-1 0,-1 1 0,-1-4 0,0 6 0,1-1 0,0 0 0,-1 1 0,0-1 0,1 1 0,-1-1 0,0 1 0,1 0 0,-1-1 0,0 1 0,0 0 0,0 0 0,0 1 0,0-1 0,0 0 0,-1 1 0,1-1 0,0 1 0,0 0 0,0-1 0,0 1 0,-3 0 0,-26 1 0,1 1 0,0 1 0,0 1 0,0 2 0,-37 12 0,-15 2 0,25-9 0,0 3 0,2 2 0,-80 35 0,123-46 0,0-2 0,0 1 0,0-2 0,0 1 0,-1-2 0,-19 1 0,-13 2 0,-26 7 0,22-3 0,-84 3 0,33-5 0,144-19 0,38 8 0,100-13 0,-133 11 0,-28 5 0,-1-1 0,-1-1 0,1 0 0,30-12 0,63-41 0,-108 52 0,-4-4 0,-1 8 0,0 0 0,-1-1 0,1 1 0,0 0 0,-1 0 0,1 0 0,-1 0 0,1 0 0,-1 0 0,0 0 0,0 0 0,1 0 0,-1 0 0,0 1 0,0-1 0,0 0 0,0 0 0,0 1 0,0-1 0,0 0 0,0 1 0,0-1 0,0 1 0,0-1 0,0 1 0,0 0 0,-2-1 0,-1 0 0,-6-5 0,1 1 0,-1 1 0,0 0 0,0 0 0,-1 1 0,1 0 0,-1 1 0,1 0 0,-1 1 0,-17 0 0,-27 0 0,-54 1 0,-184 21 0,14 41 0,244-54 0,-70 5 0,4-2 0,-92 13 0,124-12 0,36-8 0,1 2 0,-50 16 0,-5 4 0,-2-4 0,0-3 0,-160 11 0,191-21 0,-91 24 0,105-22 0,-110 41 0,78-35 0,-98 10 0,150-24 0,0 1 0,0 2 0,1 0 0,-45 20 0,24-6 0,-62 39 0,92-50 0,1 1 0,0 0 0,0 1 0,1 1 0,0 0 0,-14 20 0,12-15 0,0-2 0,0 1 0,-1-2 0,-1 0 0,-21 14 0,20-19 0,-1 0 0,1-2 0,-1 0 0,-35 8 0,-31 12 0,-251 104 0,289-111 0,35-15 0,0 1 0,-1-2 0,1 0 0,-18 4 0,23-7 0,1-1 0,-1 3 0,0 0 0,-1 0 0,-4 3 0,-1 0 0,-22 6 0,28-10 0,-1 0 0,1 0 0,0 0 0,0 1 0,0 0 0,1 1 0,-1-1 0,-6 6 0,-121 107 0,-15 15 0,135-117 0,0 0 0,1 1 0,0 0 0,2 1 0,-11 19 0,-35 87 0,45-94 0,5-16 0,5-9 0,-1 0 0,1 0 0,0 0 0,-1 0 0,1 0 0,1 0 0,-1 1 0,0-1 0,1 0 0,0 0 0,0 1 0,0-1 0,0 0 0,0 0 0,0 1 0,2 3 0,4 21 0,-6-26 0,1-1 0,0 1 0,0-1 0,0 0 0,0 0 0,1 0 0,-1 0 0,0 1 0,0-2 0,1 1 0,-1 0 0,0 0 0,1 0 0,-1-1 0,1 1 0,-1 0 0,1-1 0,0 1 0,-1-1 0,1 0 0,2 0 0,3 2 0,5 3 0,0 0 0,0-1 0,0-1 0,1 0 0,0-1 0,-1 0 0,1-1 0,0 0 0,0-1 0,21-3 0,71-13 0,-71 9 0,-1 2 0,1 1 0,0 2 0,0 1 0,47 4 0,-58 2 0,36 12 0,15 3 0,-62-19 0,1 2 0,-1-1 0,0 1 0,0 1 0,0 0 0,-1 1 0,1 0 0,-1 1 0,0 0 0,-1 1 0,1 0 0,-1 1 0,16 16 0,-22-20 0,-1 0 0,0 0 0,-1 0 0,1 1 0,-1-1 0,0 1 0,0 0 0,0-1 0,1 8 0,10 51 0,-8-34 0,-3 22 0,-2-43 0,0 0 0,0 0 0,1-1 0,-1 1 0,2 0 0,3 12 0,4 7 0,0 0 0,-2 0 0,0 1 0,-2 0 0,-1 0 0,-2 0 0,-1 40 0,-1-61 0,0 0 0,1 0 0,0 0 0,0-1 0,0 1 0,1 0 0,0 0 0,0-1 0,6 12 0,1-1 0,1 1 0,14 16 0,-20-27 0,-2-8 0,1-10 0,0-11 0,17-85 0,-5 28 0,39-204 0,-25 145 0,-15 82 0,8-76 0,-18 86 0,16-73 0,-17 106 0,1 0 0,0 0 0,1 1 0,0-1 0,1 1 0,0 1 0,1-1 0,0 1 0,1 0 0,11-12 0,-12 18 0,0-1 0,0 1 0,0 0 0,1 0 0,0 1 0,0 0 0,0 1 0,0-1 0,16-3 0,9 0 0,41-4 0,-57 9 0,144-16 0,153-24 0,-50-32 0,0 0 0,-189 60 0,-21 4 0,0-1 0,90-33 0,-105 30 0,0 1 0,1 2 0,0 1 0,1 3 0,0 1 0,62-1 0,72 16 0,-172-9 0,18 0 0,0 0 0,34 7 0,-49-6 0,0 0 0,0 1 0,0 0 0,-1 0 0,1 0 0,-1 1 0,1 0 0,-1 0 0,0 1 0,0-1 0,0 1 0,-1 0 0,7 7 0,-8-8 0,1 0 0,-1 0 0,1 0 0,0 0 0,0-1 0,5 3 0,-5-3 0,-1 0 0,0 0 0,0 0 0,0 0 0,0 0 0,0 0 0,0 1 0,2 2 0,-1 2 0,0 0 0,-1 0 0,1 0 0,-1 1 0,-1-1 0,0 1 0,0 0 0,2 13 0,2 70 0,-5-56 0,-1 36 0,-10 80 0,0 28 0,10-172 0,0 3 0,0 1 0,0-1 0,1 0 0,4 15 0,-5-23 0,1 0 0,-1-1 0,1 1 0,-1 0 0,1 0 0,0-1 0,0 1 0,0 0 0,0-1 0,0 1 0,0-1 0,1 1 0,-1-1 0,0 1 0,1-1 0,-1 0 0,1 0 0,-1 0 0,1 0 0,0 0 0,-1 0 0,1 0 0,0 0 0,0-1 0,0 1 0,-1-1 0,1 1 0,0-1 0,0 0 0,3 0 0,0 1 0,2 2 0,0 1 0,-2-2 0,-1 4 0,13 45 0,-14-42 0,0 1 0,0-1 0,8 13 0,-2-4 0,-1-1 0,0 1 0,-2 1 0,0 0 0,0-1 0,-2 2 0,-1-1 0,2 34 0,3 8 0,0 22 0,-9-78-49,1 16-158,-3-59 126,1 1-1,1-1 1,2 0 0,2 0-1,2 1 1,1-1-1,2 1 1,1 1-1,2-1 1,25-54-1,-10 29 82,72-148 0,-79 180-11,0 2-1,2 0 0,0 1 0,2 1 0,2 1 0,0 1 0,1 1 1,33-21-1,-45 34 9,0 0 0,0 2 0,1-1 0,1 2 0,-1 0-1,19-5 1,149-50-231,-174 60 232,0 0 0,0 0 1,0 1-1,0 0 0,0 0 0,0 1 1,0 0-1,11 2 0,11 3-45,33 10-1,18 4-140,-18-12 145,-40-6 3,1 2-1,41 11 0,-57-11 35,0 0 0,-1 0 0,0 1 1,1 0-1,-1 1 0,-1 0 0,1 0 1,-1 1-1,0 0 0,0 0 0,7 8 0,3 7 6,-3-5 0,0-1 0,0 0 0,22 17 0,-9-12 0,-4-5 0,-1 2 0,-1 0 0,0 2 0,-1 0 0,-1 1 0,17 24 0,-25-26-16,1-1 0,1-1 0,0 0 0,1-1 0,1 0 0,0-1 0,22 15 0,63 40 16,-49-27 0,14-1 0,-34-29 0,-29-12 0,-1 1 0,1-1 0,0 0 0,0 1 0,0-1 0,-1 1 0,1 0 0,0-1 0,-1 1 0,1 0 0,-1 0 0,1 0 0,-1 0 0,1 0 0,-1 1 0,1-1 0,-1 0 0,0 1 0,0-1 0,0 0 0,0 1 0,0 0 0,0-1 0,0 1 0,-1-1 0,1 1 0,0 0 0,-1 0 0,1-1 0,-1 1 0,0 0 0,0 0 0,0 0 0,1 0 0,-2 3 0,7 123 0,-6-123 0,1 0 0,0 0 0,1-1 0,-1 1 0,1 0 0,0-1 0,0 1 0,0-1 0,1 0 0,-1 1 0,6 4 0,-4-4 0,-1 1 0,1-1 0,-1 1 0,0 0 0,-1 0 0,3 7 0,12 43 0,-12-45 0,-1 1 0,-1-1 0,0 1 0,0 0 0,-2 0 0,2 14 0,-4 2 0,0 46 0,11-50 0,-9-18 0,-13-183 128,-17-335-106,-71-584 84,86 1017-106,7 46 0,1 0 0,0-47 0,2 29 0,2-17 0,3 58 0,3-14 0,-3 23 0,0 1 0,0-1 0,-1 0 0,1 1 0,0-1 0,0 1 0,0-1 0,0 1 0,0-1 0,0 1 0,0-1 0,0 1 0,0 0 0,0 0 0,0 0 0,0-1 0,0 1 0,0 0 0,0 0 0,0 0 0,0 0 0,0 1 0,2-1 0,9 2 0,0 0 0,0 0 0,0 1 0,0 0 0,-1 1 0,1 1 0,-1 0 0,0 0 0,0 1 0,-1 1 0,0-1 0,0 2 0,0-1 0,-1 2 0,0-1 0,-1 1 0,14 18 0,-8-13 0,0 0 0,1-1 0,1 0 0,0-1 0,0-1 0,31 15 0,-18-10 0,30 23 0,-47-30 0,1-1 0,0-1 0,0 0 0,1-1 0,20 8 0,76 14 0,-33-8 0,27 3 0,-76-16 14,-21-6-6,0 1 1,0-1-1,0 1 0,-1 1 0,1-1 0,-1 1 0,1 0 1,-1 1-1,0-1 0,0 1 0,-1 0 0,1 1 0,8 8 0,-5-3-8,2-1 0,-1 0 0,1-1 0,0 0 0,1 0 0,0-1 0,0-1 0,15 6 0,-5-2 0,32 21 0,-33-18 0,41 18 0,-39-20 0,35 21 0,-34-17-119,37 16 1,-43-23 33,1 1 0,-2 0 0,1 2 1,25 20-1,-19-10-5,-13-13 34,-1 0-1,0 1 1,0 1 0,-1 0-1,-1 0 1,1 0 0,-2 1-1,8 13 1,-7-8 42,-7-10 13,2-1 1,-1 0-1,1 1 1,0-1 0,0 0-1,0 0 1,1 0-1,-1-1 1,1 1-1,0-1 1,1 0 0,-1 0-1,1 0 1,0-1-1,-1 0 1,8 4-1,21 13 1,-30-17 0,0-1 0,0 1 0,0-1 0,1 0 0,-1 0 0,1-1 0,-1 1 0,1-1 0,-1 1 0,1-1 0,0 0 0,0-1 0,0 1 0,5 0 0,10-1-2293,0 1 0,24 4 0,-37-4 1533,1 1 1,-1-1 0,0 1 0,1 1-1,-1-1 1,0 1 0,0 0 0,0 0-1,-1 1 1,8 5 0,3 9 844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23.749"/>
    </inkml:context>
    <inkml:brush xml:id="br0">
      <inkml:brushProperty name="width" value="0.05" units="cm"/>
      <inkml:brushProperty name="height" value="0.05" units="cm"/>
    </inkml:brush>
  </inkml:definitions>
  <inkml:trace contextRef="#ctx0" brushRef="#br0">0 686 4096,'13'-18'566,"-12"20"524,-3 16 5456,12-35-5428,9-16-561,-14 23-342,0 1-1,0-1 1,0-1-1,-1 1 1,-1 0 0,0-1-1,2-14 1,2-4-33,57-217 692,-59 217-819,-4 20-30,1 0 0,0 0-1,0 0 1,1 0 0,0 0-1,0 1 1,1-1 0,7-10-1,14-24-24,8-13 0,-30 52 0,0 0 0,0 1 0,0 0 0,0-1 0,0 1 0,0 0 0,1 0 0,0 1 0,0-1 0,7-3 0,-6 4 0,0 0 0,0 1 0,0-1 0,1 1 0,-1 0 0,0 1 0,0-1 0,1 1 0,-1 0 0,0 0 0,0 1 0,1-1 0,-1 1 0,0 0 0,6 3 0,-9-3 0,0 3 0,1-2 0,-1-1 0,2 0 0,0-1 0,-3 0 0,0 0 0,0 0 0,1 1 0,-1-1 0,0 1 0,0-1 0,0 1 0,0-1 0,0 1 0,0 0 0,0-1 0,0 1 0,0 0 0,0 0 0,0 0 0,0 0 0,0 0 0,-1 0 0,1 0 0,0 0 0,-1 0 0,1 0 0,0 2 0,12 32 0,-8-19 0,8 19 0,-2 0 0,-1 1 0,8 64 0,1 111 0,-12-124 0,-12-70-8191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26.754"/>
    </inkml:context>
    <inkml:brush xml:id="br0">
      <inkml:brushProperty name="width" value="0.05" units="cm"/>
      <inkml:brushProperty name="height" value="0.05" units="cm"/>
    </inkml:brush>
  </inkml:definitions>
  <inkml:trace contextRef="#ctx0" brushRef="#br0">203 356 6016,'16'6'416,"-15"-4"-76,-11-5-72,-13-4 1035,3 2-693,1-1-1,0-1 1,0-1 0,1 0-1,-19-12 1,33 18-541,0-1 0,0-1 1,0 1-1,0 0 0,1-1 0,0 0 1,-1 1-1,1-1 0,0-1 1,1 1-1,-1 0 0,1-1 1,0 1-1,0-1 0,0 0 0,1 0 1,0 0-1,0 1 0,0-1 1,0 0-1,1 0 0,0-1 0,0 1 1,0 0-1,2-8 0,0 2-18,2 0 0,-1 1 0,2 0 0,-1-1 0,1 1 0,1 1 0,0-1 0,0 1 0,1 0 0,0 0 0,0 1 0,1 0 0,0 0 0,1 1 0,0 0 0,0 1 0,14-9 0,-17 13-45,0 0 0,0 0 1,0 0-1,0 1 0,1 0 1,-1 0-1,0 1 0,0 0 1,1 0-1,-1 0 0,0 1 1,0-1-1,1 2 0,-1-1 1,0 1-1,0 0 0,0 0 1,-1 0-1,1 1 0,0 0 1,-1 0-1,0 0 0,0 1 1,0 0-1,0 0 0,0 0 1,-1 1-1,0-1 0,0 1 1,0 0-1,0 0 1,-1 1-1,0-1 0,0 1 1,0-1-1,3 12 0,-4-7 36,0 1 0,0 0 0,-1 0 0,0 0 0,0-1 0,-2 1 0,-2 20 0,3-26-23,-2 0 1,1 0-1,0 0 0,-1 0 0,0 0 1,0 0-1,-1-1 0,1 1 0,-1-1 1,0 1-1,0-1 0,-1 0 1,1 0-1,-1 0 0,0-1 0,0 1 1,-8 4-1,5-3 1,-1-1-1,0 0 1,0-1 0,0 1-1,0-2 1,-1 1 0,1-1-1,-1 0 1,-9 0 0,-25-5-2649,19-1-6224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9.153"/>
    </inkml:context>
    <inkml:brush xml:id="br0">
      <inkml:brushProperty name="width" value="0.1" units="cm"/>
      <inkml:brushProperty name="height" value="0.6" units="cm"/>
      <inkml:brushProperty name="color" value="#FFC114"/>
      <inkml:brushProperty name="inkEffects" value="pencil"/>
    </inkml:brush>
  </inkml:definitions>
  <inkml:trace contextRef="#ctx0" brushRef="#br0">32 604 8960,'0'0'0,"0"0"0,0 0 0,0 0 128,0 0 128,0 0 768,0 0 128,0 0-1024,0 0 128,0 0-128,-1-6 0,0-12-128,-2-14 0,-2-14 0,0-13 0,0-8 128,0-4 0,1-3 0,2 5 0,2 7 256,1 13 0,3 15-128,3 17 0,1 17 128,0 16 0,2 15 128,0 13 128,0 11-256,-1 7-1,-1 4-255,-1 1 0,0-4-128,-1-6 128,-1-9-128,0-8 128,-2-9 0,-1-9 0,-1-9-128,0-11 128,0-11-128,1-11 0,1-13 0,1-10 0,2-11-128,-1-5 128,1-2-128,-2 2 128,1 6-128,0 9 128,0 10-128,1 10 128,0 15 0,0 13 0,1 14 0,-1 14 0,-1 14 128,-1 11 0,-2 9-128,-2 6 128,-1 2-128,-1-2 128,-1-6-128,0-9 0,0-12 128,1-15 0,1-20-128,2-21 128,1-18-128,4-17 0,3-16-128,3-9 128,4-8 0,1-4 0,2 1 0,0 5 0,-1 8-128,-3 11 128,-1 13 0,-3 15 0,0 17-128,-3 18 128,0 16 0,-2 15 128,-1 13-128,-4 10 128,-3 7 0,-3 3 0,-2-2 0,-2-5 0,-1-7 0,2-9 0,0-12-128,1-14 128,2-15-128,2-17 128,3-15-128,4-15 0,3-13-128,4-9 0,4-8 0,1-2 128,3 3-128,1 8 128,2 14 0,1 17 0,-2 20 0,0 19 0,0 18 0,-1 16 0,-1 12 128,-2 11 0,-2 5 0,-4 2 0,-3-3-128,-3-7 128,-2-10-128,-3-13 128,-2-14-128,-2-17 128,-4-20-128,0-18 0,0-16 0,2-12 0,1-8 0,4-4 0,3 0 0,2 3 0,2 9 0,1 11 0,1 14 0,2 14 0,-1 14 0,-1 14 0,-2 13 0,0 13 0,1 11 0,-1 10 0,-1 7 0,-3 2 0,-1 0 0,-3-5 0,0-7 0,-2-9 0,0-9 0,1-10 0,-1-11 0,1-12 0,0-16-128,0-15 128,1-14-256,1-10 128,3-7 0,1 1 0,2 3 0,2 8 128,3 11-128,3 14 128,0 12 0,2 14 0,0 11 0,-1 8 0,-2 6 0,-3 4 128,-1 2 0,-1 1 0,-3 1-128,-1-1 128,-1-2-128,-2-3 128,-1-5-128,-1-7 0,0-8 0,0-12 0,-1-16 0,-2-13 0,1-12-128,1-7 128,0-4-128,2 3 128,1 4-128,2 10 128,1 9-128,2 13 128,0 14-128,0 13 128,0 16 0,-1 13 0,-1 10 0,-2 8 0,-2 6 0,-1 0 0,-2-3 0,-2-6 0,1-9 0,-1-11 0,-1-11 0,-5-13 0,-7-15-128,-6-13 128,-4-14-128,-1-9 128,0-5 0,1-1 0,2 4 0,2 5 0,3 8 0,2 9 0,1 9-128,1 11 128,0 10 0,0 10 0,0 9 0,2 8 0,1 7 0,2 4 0,3 4 0,1 1 0,3-2 0,1-4 0,1-7 0,1-10 0,1-12 0,1-16 128,1-17-128,1-16 0,0-14-128,2-10 128,2-9 0,2-3 0,0 1-128,1 5 128,1 10 0,-1 13 0,2 19 0,-1 18 0,1 19 0,0 14 128,-1 13 0,-1 10 0,-2 5 0,-1 2 0,0-3 0,-2-4 0,-1-9-128,-1-8 128,-2-9-128,0-13 0,-3-17 0,-1-17 0,0-18-128,0-16 0,0-13-128,2-10 128,1-5-128,2 1 0,1 5 128,1 11 128,2 14 0,1 18 0,1 20 0,0 19 0,-2 18 128,-3 13 128,-2 7-128,-2 2 128,-1 1-256,0-3 128,1-5-128,0-7 128,3-6-128,0-7 0,0-7-1024,1-8 128,1-10-1919,0-12-1,-1-12-2304,-1-21 1280,-1-2 1920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6.948"/>
    </inkml:context>
    <inkml:brush xml:id="br0">
      <inkml:brushProperty name="width" value="0.05" units="cm"/>
      <inkml:brushProperty name="height" value="0.05" units="cm"/>
    </inkml:brush>
  </inkml:definitions>
  <inkml:trace contextRef="#ctx0" brushRef="#br0">0 497 10240,'0'0'5141,"0"-3"-4672,10-204 1446,-7 182-1674,1 0 1,1 1-1,1 0 1,1 0-1,2 1 1,15-33-1,-19 48-241,0 0 0,1 0 0,-1 1 0,2 0 0,-1 0 0,1 1 0,0 0 0,11-9 0,-16 14 0,0-1 0,0 1 0,0 0 0,0 0 0,0 0 0,0 0 0,0 0 0,0 0 0,0 0 0,0 1 0,1-1 0,-1 1 0,0-1 0,1 1 0,-1 0 0,0 0 0,0 0 0,1 0 0,-1 1 0,0-1 0,0 0 0,1 1 0,-1 0 0,0-1 0,0 1 0,0 0 0,0 0 0,0 0 0,0 1 0,0-1 0,0 0 0,0 1 0,-1-1 0,1 1 0,0 0 0,-1-1 0,0 1 0,1 0 0,1 3 0,11 21 106,0 1 0,-2 1 0,-1 0 0,-1 1-1,7 35 1,-4 0 227,6 86 1,-9-30 28,-14-129-1668,-1-9-3297,5 5-5615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7.844"/>
    </inkml:context>
    <inkml:brush xml:id="br0">
      <inkml:brushProperty name="width" value="0.05" units="cm"/>
      <inkml:brushProperty name="height" value="0.05" units="cm"/>
    </inkml:brush>
  </inkml:definitions>
  <inkml:trace contextRef="#ctx0" brushRef="#br0">179 296 10624,'0'0'1664,"-3"1"-1174,-1 2-323,0-1 0,0-1 0,-1 1 0,1-1 0,-1 1 0,0-1 0,1-1 0,-1 1 0,0 0 0,1-1 0,-1 0 0,0 0 0,1-1-1,-1 0 1,0 1 0,1-1 0,-1-1 0,1 1 0,-1-1 0,-5-2 0,6 1-84,-1 0-1,0 0 1,1-1-1,0 0 1,0 0-1,0 0 1,0 0 0,1 0-1,-1-1 1,1 1-1,0-1 1,1 0-1,-1 0 1,1 0-1,0-1 1,0 1 0,-1-8-1,-1-1-15,1-1-1,0 1 0,1-1 1,1 1-1,1-1 1,0-15-1,1 26-58,-1 0 1,1 0-1,0 0 1,0 0-1,0 0 0,1 0 1,-1 0-1,1 0 0,0 0 1,0 0-1,0 1 1,1-1-1,-1 1 0,1 0 1,0 0-1,0 0 0,0 0 1,0 0-1,0 0 1,1 1-1,-1 0 0,1 0 1,0 0-1,-1 0 0,8-2 1,-3 1 34,0 1 1,0 0 0,1 1-1,-1 0 1,0 0 0,1 1-1,-1 0 1,1 1 0,-1-1-1,0 2 1,1-1 0,-1 1-1,0 0 1,0 1 0,0 0-1,0 0 1,-1 1 0,1 0-1,9 6 1,-11-6 12,-1 1-1,0-1 1,0 1-1,0-1 1,-1 1-1,1 1 1,-1-1-1,0 1 1,-1-1-1,0 1 1,1 0-1,-2 0 1,1 1-1,-1-1 1,0 0-1,0 1 1,-1 0-1,0-1 1,0 1-1,0 0 1,-1-1-1,0 1 1,0 0 0,-3 11-1,2-14-20,0 1 0,-1 0 0,0-1-1,0 0 1,0 1 0,0-1 0,-1 0 0,1 0-1,-1 0 1,0-1 0,0 1 0,-1 0 0,1-1 0,-1 0-1,1 0 1,-1 0 0,0-1 0,-8 5 0,7-5-57,0 1 1,0-1 0,0 0-1,0-1 1,0 1 0,0-1-1,0 0 1,-1-1 0,1 1-1,0-1 1,0 0-1,-1 0 1,1 0 0,0-1-1,-1 0 1,-6-2 0,-7-5-2731,-1 1-9877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0.804"/>
    </inkml:context>
    <inkml:brush xml:id="br0">
      <inkml:brushProperty name="width" value="0.05" units="cm"/>
      <inkml:brushProperty name="height" value="0.05" units="cm"/>
    </inkml:brush>
  </inkml:definitions>
  <inkml:trace contextRef="#ctx0" brushRef="#br0">4 466 10496,'-2'-8'711,"2"-1"1,-1 1 0,1-1 0,0 1-1,0-1 1,3-12 0,13-55 302,-15 71-973,0-1-31,36-130 479,-30 119-426,-1 0-1,2 1 1,0 0-1,1 0 1,20-26-1,-25 37-50,-1 1-1,1-1 0,1 1 1,-1-1-1,1 1 0,0 0 0,0 1 1,10-7-1,-13 10-7,0-1 1,0 0 0,1 1-1,-1 0 1,0-1-1,0 1 1,0 0 0,0 0-1,1 0 1,-1 1-1,0-1 1,0 0 0,0 1-1,0 0 1,0-1-1,0 1 1,0 0 0,0 0-1,0 0 1,0 0-1,0 0 1,0 1 0,-1-1-1,1 0 1,0 1-1,-1 0 1,1-1 0,1 3-1,7 9 165,0 1 1,0-1-1,-1 1 0,-1 1 0,0 0 0,-2 0 1,1 0-1,-2 1 0,0 0 0,3 19 0,-4-16-288,-1 0 0,-1 0 0,-1 0 0,-1 0 0,0 0 0,-2 1 0,0-1 0,-7 28-1,9-46-349,-2 3-242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1.854"/>
    </inkml:context>
    <inkml:brush xml:id="br0">
      <inkml:brushProperty name="width" value="0.05" units="cm"/>
      <inkml:brushProperty name="height" value="0.05" units="cm"/>
    </inkml:brush>
  </inkml:definitions>
  <inkml:trace contextRef="#ctx0" brushRef="#br0">198 217 11264,'0'0'1152,"-3"1"-768,-1 3-273,0-1 0,-1 0 0,0-1 0,1 1 0,-1-1 0,0 0 0,0 0 0,0 0 1,0-1-1,0 0 0,0 0 0,-1 0 0,1-1 0,0 1 0,-1-1 0,1 0 0,0-1 1,-1 0-1,1 1 0,0-2 0,0 1 0,0 0 0,-6-4 0,6 3-105,0-1 0,0 0-1,1-1 1,-1 1 0,1-1-1,0 0 1,0 0 0,0 0-1,1-1 1,-1 0 0,1 1-1,0-1 1,0 0 0,1 0-1,-4-10 1,5 11-3,0-1-1,0 1 1,0-1 0,1 0 0,0 1 0,0-1-1,0 0 1,0 1 0,1-1 0,0 0 0,0 1-1,0-1 1,0 1 0,1-1 0,0 1 0,0 0-1,0 0 1,0-1 0,1 2 0,2-5 0,-1 3 41,0-1 1,1 1 0,-1 1 0,1-1 0,0 1-1,0-1 1,1 1 0,-1 1 0,1-1 0,0 1-1,0 0 1,0 1 0,0-1 0,9-1 0,-11 3-11,0 0 1,0 1-1,0 0 1,0 0-1,0 0 1,0 0-1,1 0 1,-1 1 0,0 0-1,0 0 1,0 0-1,-1 1 1,1-1-1,0 1 1,0 0-1,-1 0 1,1 0 0,-1 0-1,1 1 1,-1-1-1,0 1 1,0 0-1,0 0 1,2 3-1,3 5 221,0 0-1,-1 0 1,-1 0-1,0 1 0,0 0 1,-1 0-1,-1 0 0,0 1 1,-1 0-1,0 0 0,-1 0 1,2 21-1,-5-32-242,1-1 1,-1 0-1,1 0 1,-1 1-1,0-1 1,1 0-1,-1 0 0,0 0 1,0 0-1,0 0 1,0 0-1,0 0 1,0 0-1,0 0 0,0-1 1,0 1-1,0 0 1,-1 0-1,1-1 0,0 1 1,0-1-1,-1 0 1,1 1-1,0-1 1,-3 1-1,-41 5-231,36-5 8,-12 1-730,6-2-2896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4.147"/>
    </inkml:context>
    <inkml:brush xml:id="br0">
      <inkml:brushProperty name="width" value="0.05" units="cm"/>
      <inkml:brushProperty name="height" value="0.05" units="cm"/>
    </inkml:brush>
  </inkml:definitions>
  <inkml:trace contextRef="#ctx0" brushRef="#br0">1 393 9600,'0'0'5760,"0"-3"-5398,16-105 1081,-12 75-1260,0 0 0,2 1 1,12-36-1,-17 62-177,1 0 1,1 0-1,-1 0 0,1 0 0,0 1 0,0-1 1,0 1-1,1 0 0,-1 0 0,2 0 1,-1 1-1,0-1 0,1 1 0,0 0 0,0 0 1,0 1-1,0 0 0,0-1 0,1 2 1,0-1-1,-1 1 0,1 0 0,8-2 0,-8 2-3,1 0 1,-1 0-1,1 1 0,-1 0 0,1 0 0,0 0 0,-1 1 0,1 0 0,0 1 0,-1-1 0,1 1 0,-1 0 0,1 1 0,-1 0 0,1 0 0,-1 0 0,0 1 0,0 0 0,0 0 0,0 0 0,-1 1 0,1 0 1,-1 0-1,0 0 0,0 1 0,-1 0 0,1 0 0,-1 0 0,0 0 0,0 1 0,-1-1 0,1 1 0,-1 0 0,2 8 0,2 3 42,0 1 1,-1-1-1,-1 2 0,-1-1 0,-1 0 0,2 24 1,-3 0 307,-7 71 1,4-97-377,3-22-900,5-13-3528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5.077"/>
    </inkml:context>
    <inkml:brush xml:id="br0">
      <inkml:brushProperty name="width" value="0.05" units="cm"/>
      <inkml:brushProperty name="height" value="0.05" units="cm"/>
    </inkml:brush>
  </inkml:definitions>
  <inkml:trace contextRef="#ctx0" brushRef="#br0">247 292 9728,'0'0'2560,"-2"1"-2176,-9 3-169,0-1 0,0 0 0,0 0 0,0-1 0,0-1 0,0 0 1,0-1-1,-1 0 0,1 0 0,0-1 0,-17-4 0,22 4-140,0-1 1,0 0-1,0 0 0,1 0 0,-1-1 0,1 0 0,-1 0 0,1 0 0,0-1 0,-6-5 0,8 6-48,0 0 0,1 0-1,-1 0 1,1-1 0,0 1-1,0-1 1,0 0 0,0 1-1,1-1 1,0 0 0,-1 0-1,1 0 1,1 0 0,-1 0-1,1 0 1,-1-8 0,2 4-3,0 0 0,0 0 0,1 0 0,0 0 1,0 0-1,1 0 0,0 0 0,0 1 0,1-1 0,0 1 0,1 0 1,-1 0-1,1 1 0,0 0 0,1-1 0,0 1 0,8-6 0,-6 5 8,0 1-1,1-1 1,-1 1-1,2 1 1,-1 0-1,0 0 0,1 1 1,0 0-1,0 1 1,0 0-1,1 0 1,-1 1-1,12 0 0,-19 1-6,1 2-1,0-1 0,-1 0 0,1 1 0,-1-1 0,1 1 0,-1 0 0,1 0 1,-1 0-1,0 1 0,1-1 0,-1 1 0,0 0 0,0 0 0,0 0 0,0 0 1,3 3-1,-2 0 34,0 0 0,0 0 1,0 0-1,-1 1 0,0-1 1,0 1-1,0-1 0,-1 1 1,3 8-1,-2-3 82,0 0 1,-1 0-1,-1 1 0,0-1 0,0 0 0,-1 1 1,0-1-1,-1 0 0,0 1 0,-5 18 0,5-27-107,0-1 0,0 1-1,0 0 1,0-1-1,0 1 1,0-1-1,-1 1 1,1-1 0,-1 0-1,0 1 1,1-1-1,-1 0 1,0 0-1,0 0 1,-1-1 0,1 1-1,0 0 1,0-1-1,-1 1 1,1-1 0,-1 0-1,0 0 1,1 0-1,-1 0 1,0 0-1,1-1 1,-1 1 0,0-1-1,0 0 1,-4 0-1,-2-1-480,1 0-1,0-1 0,0 0 0,0 0 1,0-1-1,1 0 0,-1 0 1,1-1-1,-8-5 0,-3-2-10793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8.391"/>
    </inkml:context>
    <inkml:brush xml:id="br0">
      <inkml:brushProperty name="width" value="0.05" units="cm"/>
      <inkml:brushProperty name="height" value="0.05" units="cm"/>
    </inkml:brush>
  </inkml:definitions>
  <inkml:trace contextRef="#ctx0" brushRef="#br0">7 486 12032,'0'0'2197,"0"-3"-1728,-3-106 1515,0 59-1670,2 1 1,3-1 0,10-72 0,-11 117-297,1-1 0,0 1-1,0 0 1,0-1 0,0 1 0,1 0 0,0 0 0,0 1 0,0-1-1,1 0 1,-1 1 0,1 0 0,0 0 0,1 0 0,-1 0 0,1 1-1,-1 0 1,1 0 0,0 0 0,0 0 0,11-3 0,-12 5-2,0-1 1,1 1-1,-1 1 1,1-1-1,-1 0 0,1 1 1,-1 0-1,1 0 1,-1 1-1,1-1 1,-1 1-1,1 0 0,-1 0 1,1 0-1,-1 1 1,0-1-1,0 1 1,0 0-1,0 0 1,0 1-1,0-1 0,-1 1 1,1 0-1,-1 0 1,1 0-1,-1 0 1,5 8-1,2 5 101,0 0 0,0 1 1,-2 1-1,0 0 0,-1 0 0,-1 0 0,7 34 0,-3 10 449,3 63 0,-13-112-423,1 14 78,-1-26-231,0 0 0,0 0 1,0 0-1,0-1 0,0 1 0,0 0 1,1 0-1,-1 0 0,0-1 0,1 1 1,-1 0-1,0 0 0,1-1 1,-1 1-1,1 0 0,-1 0 0,1-1 1,0 1-1,-1-1 0,1 1 0,1 0 1,-2-1-65,1 0 1,-1 0-1,0 0 1,0 0-1,0-1 1,1 1 0,-1 0-1,0 0 1,0-1-1,1 1 1,-1 0-1,0 0 1,0-1-1,0 1 1,0 0 0,0 0-1,0-1 1,1 1-1,-1 0 1,0-1-1,0 1 1,0 0-1,0-1 1,0 1 0,0 0-1,0 0 1,0-1-1,0 1 1,0 0-1,0-1 1,-1 1-1,1 0 1,0-1-1,0 1 1,0 0 0,0-1-1,-3-12-4056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9.285"/>
    </inkml:context>
    <inkml:brush xml:id="br0">
      <inkml:brushProperty name="width" value="0.05" units="cm"/>
      <inkml:brushProperty name="height" value="0.05" units="cm"/>
    </inkml:brush>
  </inkml:definitions>
  <inkml:trace contextRef="#ctx0" brushRef="#br0">260 155 12800,'4'22'169,"-3"-22"-33,-1 1 0,0 0-1,1-1 1,-1 1 0,0-1-1,0 1 1,1 0 0,-1-1-1,0 1 1,0-1-1,0 1 1,0 0 0,0-1-1,0 1 1,0 0 0,0-1-1,0 1 1,0 0 0,0-1-1,0 1 1,0-1 0,0 1-1,-1 0 1,1-1 0,0 1-1,-1-1 1,1 2-1,-62 15 659,42-10-505,-1-1 0,-25 4-1,39-10-225,1 1-1,-1-1 1,0 0 0,1 0-1,-1 0 1,0-1-1,1 0 1,-1-1-1,1 0 1,-1 0 0,-7-3-1,12 4-51,0 0 0,0 0 0,1 0 0,-1 0 0,0-1 0,1 1 0,-1 0 0,1-1 0,-1 1 0,1-1 0,0 0 0,0 1 0,0-1 0,0 0 0,0 0 0,0 1 0,0-1 0,0 0 0,0-3 0,0 0-2,1 1-1,-1-1 0,1 1 1,0 0-1,0-1 0,1 1 1,0-1-1,1-7 0,3-4-39,1 0 0,1 1 0,14-25 0,-19 34-1,1 1 1,0 0 0,0 1-1,1-1 1,-1 1-1,1-1 1,0 1-1,5-4 1,-7 6 20,0 1 0,0 0 0,1 0 0,-1 1 1,0-1-1,0 0 0,0 1 0,1-1 0,-1 1 0,0 0 0,0 0 0,1 0 0,-1 0 1,0 0-1,1 0 0,-1 1 0,0-1 0,0 1 0,1-1 0,-1 1 0,0 0 0,3 2 0,12 4 66,-2 1-1,1 1 0,-1 0 0,0 1 1,14 14-1,-23-20-31,-1 0 1,-1 1-1,1 0 0,-1 0 1,0 0-1,0 0 1,0 1-1,-1-1 0,0 1 1,0 0-1,0 0 1,-1 0-1,0 1 0,0-1 1,0 0-1,-1 1 1,1 7-1,-2-12 3,-1 0 0,1 0 0,-1 0 0,0 0 0,1 0-1,-1 0 1,0 0 0,0-1 0,0 1 0,0 0 0,0 0 0,-1-1 0,1 1 0,-1-1 0,1 1-1,-1-1 1,1 0 0,-1 1 0,0-1 0,1 0 0,-1 0 0,0 0 0,0 0 0,0-1 0,0 1 0,0 0-1,0-1 1,0 1 0,-2-1 0,-8 3-55,0-1 0,1-1 0,-22 1 0,0-7-525,12-2-2561,5 1-8191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25.932"/>
    </inkml:context>
    <inkml:brush xml:id="br0">
      <inkml:brushProperty name="width" value="0.05" units="cm"/>
      <inkml:brushProperty name="height" value="0.05" units="cm"/>
    </inkml:brush>
  </inkml:definitions>
  <inkml:trace contextRef="#ctx0" brushRef="#br0">0 457 5376,'0'0'6784,"1"-2"-6528,21-192 3072,-17 159-3303,-4 19 28,1 1 0,1-1 0,7-20 0,-8 29-41,1 2 0,-1-1 0,1 0 1,1 0-1,-1 1 0,1 0 0,0 0 1,1 0-1,-1 0 0,1 1 0,9-8 1,-1 2 73,0 1 1,1 0 0,1 1 0,-1 0 0,1 1 0,25-8-1,-34 14-56,0-1-1,-1 1 0,1 0 0,0 1 1,-1-1-1,1 1 0,0 0 0,-1 1 0,1-1 1,0 1-1,0 0 0,-1 1 0,1-1 1,-1 1-1,0 0 0,1 0 0,-1 1 0,0 0 1,0 0-1,0 0 0,-1 0 0,7 7 0,-5-4 55,-1 0 0,0 1 0,0 0 0,0 0-1,-1 0 1,-1 1 0,1 0 0,-1-1-1,0 1 1,-1 0 0,0 0 0,0 1 0,1 10-1,0 15 544,-2 65 1,-2-78-389,-2 121 1190,5-137-2254,1-10 231,2-10-3576</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27.043"/>
    </inkml:context>
    <inkml:brush xml:id="br0">
      <inkml:brushProperty name="width" value="0.05" units="cm"/>
      <inkml:brushProperty name="height" value="0.05" units="cm"/>
    </inkml:brush>
  </inkml:definitions>
  <inkml:trace contextRef="#ctx0" brushRef="#br0">211 243 10752,'0'0'3968,"-2"0"-3712,-30-5 247,15 3-168,-1-1 0,1-1 1,0-1-1,-30-11 1,43 14-303,0 0 1,0 0-1,0 0 1,1-1-1,-1 1 1,1-1-1,0 0 1,0 0-1,0 0 1,0 0-1,0-1 0,1 1 1,-1-1-1,1 0 1,0 1-1,0-1 1,1 0-1,-1 0 1,1 0-1,-1-1 1,1 1-1,1 0 1,-1 0-1,1-1 1,-1-6-1,1 7-17,1-1-1,-1 0 1,1 1-1,0-1 0,0 1 1,0-1-1,1 1 1,-1-1-1,1 1 1,0 0-1,1 0 1,-1 0-1,1 0 1,-1 0-1,1 0 1,0 1-1,0 0 1,1-1-1,-1 1 0,1 0 1,0 0-1,0 1 1,0-1-1,6-2 1,-4 2 0,0 1 1,1 0-1,-1 0 1,0 0-1,1 1 0,-1 0 1,1 0-1,-1 0 1,1 1-1,0 0 1,-1 1-1,1-1 1,-1 1-1,1 1 0,-1-1 1,0 1-1,7 2 1,-5 1 48,-1-1 0,1 1 0,-1 0 0,-1 0 0,1 1 0,-1 0 0,0 0 0,9 13 0,-3-4 117,-1 2-1,16 30 1,-24-43-126,-1 0 0,-1 1 0,1-1 0,-1 1 0,1-1 0,-1 1 0,-1 0 0,1-1 0,-1 1 0,1 0 0,-2 5 0,1-9-38,0 1 0,-1 0 0,1-1 0,-1 1 0,0-1 0,1 1 0,-1-1-1,0 1 1,0-1 0,0 1 0,0-1 0,0 0 0,0 1 0,0-1 0,-1 0-1,1 0 1,0 0 0,-1 0 0,1 0 0,-1 0 0,1 0 0,-1-1 0,1 1 0,-1 0-1,1-1 1,-1 0 0,0 1 0,1-1 0,-1 0 0,0 0 0,1 1 0,-1-1-1,-2-1 1,-5 1-643,1-1 1,-1 0-1,0 0 0,-16-5 0,0 0-2608,12 3-6537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9:14.509"/>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481 1226 4992,'40'-29'992,"-43"33"-586,-18 18 500,79-82-683,49-46 194,-64 69-337,182-172 1098,-194 179-1156,-63 58-22,-221 199 0,-34 50 114,212-208-100,35-29-16,32-31 5,27-28 17,92-98 422,-58 58-41,3 2-1,106-83 0,-88 88-354,18-13-5,100-89 0,-172 135 0,-12 10 19,1 0 0,0 1 0,1 1 0,12-8 0,-64 59-17,-12 5-43,-78 55 0,-22 19 0,21 9-64,-138 175 0,256-290 64,-32 39 128,44-48-72,6-7-16,10-8-8,2-8-32,0 0 0,-1-2 0,13-18 0,19-23 0,43-34 42,191-150 0,-8 10-20,-152 115-48,137-125-29,-212 204 49,2 3-1,1 2 1,105-54 0,-135 79 2,10-7-27,2 3 0,-1 0 0,49-11 0,-134 63 31,0 5 0,2 1 0,1 3 0,-58 72 0,-6 4 0,-13-6 0,-144 103 0,191-157 0,-131 134 0,167-148 0,3 3 0,2 1 0,-57 99 0,86-134 0,-7 15 0,19-33 0,0 0 0,0-1 0,0 1 0,0 0 0,1 0 0,-1 0 0,1 0 0,-1 0 0,1 0 0,0 0 0,0 0 0,0 0 0,0 3 0,0-4 0,1-1 0,-1 0 0,0 0 0,0 1 0,0-1 0,0 0 0,1 0 0,-1 0 0,0 1 0,0-1 0,0 0 0,1 0 0,-1 0 0,0 0 0,0 0 0,0 1 0,1-1 0,-1 0 0,0 0 0,0 0 0,1 0 0,-1 0 0,0 0 0,1 0 0,-1 0 0,0 0 0,0 0 0,1 0 0,-1 0 0,0 0 0,0 0 0,1 0 0,-1 0 0,0 0 0,0-1 0,1 1 0,-1 0 0,0 0 0,0 0 0,0 0 0,1-1 0,10-5 61,-1-1 1,0-1-1,0 1 0,0-2 1,-1 1-1,15-19 1,2-1 105,59-54 82,101-74 0,108-59-139,-67 52-14,567-472 267,-770 617-363,-14 14 0,-8 8 0,-6 6 0,4-10 0,-45 69 0,-4-2 0,-95 102 0,-88 61-6,6-6 33,25 2 60,-171 176 61,353-384-148,19-18 0,0 0 0,0 0 0,0 0 0,1 0 0,-1 0 0,0 0 0,0 0 0,0 0 0,0 0 0,0 0 0,0 1 0,0-1 0,0 0 0,0 0 0,0 0 0,1 0 0,-1 0 0,0 0 0,0 0 0,0 0 0,0 0 0,0 0 0,0 0 0,0 1 0,0-1 0,0 0 0,0 0 0,0 0 0,0 0 0,0 0 0,0 0 0,0 0 0,0 0 0,0 1 0,0-1 0,0 0 0,0 0 0,0 0 0,0 0 0,0 0 0,0 0 0,0 0 0,0 0 0,0 1 0,0-1 0,0 0 0,0 0 0,0 0 0,0 0 0,-1 0 0,1 0 0,0 0 0,0 0 0,0 0 0,0 0 0,0 0 0,0 0 0,0 1 0,0-1 0,0 0 0,0 0 0,-1 0 0,1 0 0,0 0 0,0 0 0,13-3 0,20-10 0,-7-1 0,-1-2 0,-1 0 0,38-36 0,60-70 0,4-4 0,267-182 0,-342 270 0,228-190 0,-29 22 0,-182 154 0,1 4 0,3 2 0,88-41 0,-155 86-1,-6 3-1,-11 11-1,-24 19 30,-271 242 42,-4 5-31,209-196-38,-190 170 0,287-247 0,-158 158 0,120-116 0,-60 85 0,95-116 8,16-20 16,24-26 72,94-84-37,167-117 0,-140 114-49,0-2-10,511-419 0,-663 536 0,44-39-11,64-45 0,-109 85 11,0 0-1,0 0 0,0-1 1,0 1-1,1 0 0,-1 0 1,0 0-1,0 0 0,0-1 1,0 1-1,0 0 1,1 0-1,-1 0 0,0 0 1,0 0-1,0 0 0,0 0 1,1 0-1,-1 0 0,0-1 1,0 1-1,0 0 0,1 0 1,-1 0-1,0 0 1,0 0-1,0 0 0,1 0 1,-1 0-1,0 0 0,0 1 1,0-1-1,1 0 0,-1 0 1,0 0-1,0 0 0,0 0 1,0 0-1,1 0 1,-1 0-1,0 0 0,0 1 1,0-1-1,0 0 0,1 0 1,-1 0-1,0 0 0,0 0 1,0 1-1,0-1 0,0 0 1,0 0-1,0 1 1,-2 14-35,-14 23-2,-5-1 37,-1-1 0,-2-2 0,-55 61 0,-99 80 0,176-173 0,-335 298 0,20-18 0,-17 35 0,312-294 0,16-14 0,11-10 0,33-21 0,0-3 0,50-42 0,65-72 0,-81 71 0,247-195 0,-284 238 0,266-204 0,-247 181 0,205-173 0,-175 155 0,104-62 0,-158 108 0,-19 13 0,-1 1 0,0 0 0,21-8 0,-31 14 0,0 0 0,-1 0 0,1 0 0,0 0 0,0 0 0,0 1 0,0-1 0,0 0 0,0 0 0,0 0 0,0 0 0,0 0 0,-1 1 0,1-1 0,0 0 0,0 0 0,0 0 0,0 0 0,0 1 0,0-1 0,0 0 0,0 0 0,0 0 0,0 0 0,0 1 0,0-1 0,1 0 0,-1 0 0,0 0 0,0 0 0,0 1 0,0-1 0,0 0 0,0 0 0,0 0 0,0 0 0,0 0 0,1 1 0,-1-1 0,0 0 0,0 0 0,0 0 0,0 0 0,0 0 0,1 0 0,-1 0 0,0 0 0,0 0 0,0 0 0,0 0 0,0 1 0,1-1 0,-1 0 0,0 0 0,0 0 0,0 0 0,0 0 0,1 0 0,-1 0 0,0-1 0,-9 14 0,0-1 0,-17 17 0,1-2 0,-94 115 0,52-59 0,-131 125 0,60-87 0,-284 269 0,49-33 0,362-347 0,18-13 0,23-18 0,6-11 0,49-58 0,-13 12 0,235-203 0,23 14 0,-226 185 0,66-49 0,302-176 0,-453 296 0,-15 8 0,0-1 0,1 1 0,-1 1 0,1-1 0,0 1 0,0 0 0,0 0 0,0 0 0,0 1 0,0 0 0,10-2 0,-15 4 0,1-1 0,-1 0 0,1 1 0,-1-1 0,1 1 0,-1-1 0,1 1 0,-1-1 0,1 1 0,-1-1 0,0 1 0,1-1 0,-1 1 0,0 0 0,0-1 0,1 1 0,-1-1 0,0 1 0,0 0 0,0-1 0,0 1 0,0 0 0,0-1 0,0 1 0,0-1 0,0 1 0,0 0 0,0-1 0,0 1 0,-1 0 0,1-1 0,0 1 0,-1 0 0,-4 15 0,-1 0 0,-1-1 0,0 0 0,-1 0 0,0-1 0,-17 21 0,17-23 0,-19 27 0,-2-2 0,-2-1 0,-1-1 0,-40 33 0,-3-5 0,-90 79 0,-427 441 128,544-536-128,66-56 0,32-21 0,189-189 0,-79 68 0,77-47 37,1 0 32,-230 191-67,246-209 23,-193 170-27,1 2 0,93-48 1,31 8 1,-141 68 0,-45 16 0,1 0 0,-1 0 0,1 0 0,-1 0 0,1 0 0,-1 0 0,1 0 0,-1 0 0,1 0 0,-1 0 0,1 0 0,-1 0 0,1 0 0,-1 0 0,1 0 0,-1 0 0,1 1 0,-1-1 0,0 0 0,1 0 0,-1 0 0,1 1 0,-1-1 0,0 0 0,1 1 0,-1-1 0,1 0 0,-1 1 0,0-1 0,0 1 0,1-1 0,-1 1 0,0-1 0,0 0 0,1 1 0,-1-1 0,0 1 0,0-1 0,0 1 0,0-1 0,0 1 0,0-1 0,0 1 0,0-1 0,0 1 0,0-1 0,0 1 0,0-1 0,0 1 0,0 0 0,-12 27 0,-10 10-30,-1-1 0,-55 65 0,-69 59-103,124-138 121,-397 373-142,3-3 31,251-215 144,161-174 14,15-18-1,20-28 4,153-153-38,19 11 0,-147 136 0,902-752 128,-942 788-128,-12 9 0,0 0 0,1 0 0,-1 0 0,1 1 0,0-1 0,0 1 0,0 0 0,0 0 0,0 0 0,0 0 0,1 1 0,8-2 0,-13 3 0,0 0 0,1 0 0,-1 1 0,0-1 0,1 0 0,-1 0 0,0 1 0,1-1 0,-1 0 0,0 0 0,0 1 0,1-1 0,-1 0 0,0 1 0,0-1 0,0 0 0,0 1 0,1-1 0,-1 0 0,0 1 0,0-1 0,0 1 0,0-1 0,0 0 0,0 1 0,0-1 0,0 1 0,0-1 0,0 0 0,0 1 0,0-1 0,0 0 0,0 1 0,0-1 0,0 1 0,-1-1 0,1 0 0,0 1 0,0-1 0,0 0 0,-1 1 0,1-1 0,0 0 0,-1 1 0,-8 17 0,0 0 0,-1 0 0,-1-2 0,-1 1 0,-16 18 0,-250 256 0,183-196 0,34-34 1,-275 269 35,-11-23 55,265-240 13,-58 44 432,518-420-244,-170 129-200,-22 28-67,273-231 78,-426 354-103,352-283 0,-379 308 0,1-2 0,1 1 0,0 0 0,0 0 0,0 1 0,0 0 0,1 1 0,9-3 0,-18 5 0,0 1 0,1 0 0,-1 0 0,0 0 0,0 0 0,0 0 0,1 0 0,-1 0 0,0 0 0,0 0 0,0 0 0,1 0 0,-1 0 0,0 0 0,0 0 0,1 0 0,-1 0 0,0 0 0,0 0 0,0 0 0,0 0 0,1 1 0,-1-1 0,0 0 0,0 0 0,0 0 0,1 0 0,-1 0 0,0 0 0,0 1 0,0-1 0,0 0 0,0 0 0,0 0 0,1 0 0,-1 1 0,0-1 0,0 0 0,0 0 0,0 0 0,0 1 0,0-1 0,0 0 0,0 0 0,0 0 0,0 1 0,0-1 0,0 0 0,0 0 0,0 0 0,0 1 0,0-1 0,0 0 0,0 0 0,0 0 0,0 1 0,0-1 0,0 0 0,0 0 0,-1 0 0,1 1 0,0-1 0,-3 7 0,0 0 0,-1-1 0,1 1 0,-1-1 0,-1 0 0,-8 11 0,-13 16 0,-45 74 0,34-48 0,-4-1 0,-64 71 0,-153 123 0,25-26 0,163-152 0,-69 94 0,112-129 0,81-92 0,244-217 0,-116 114 0,-130 108 0,335-297 0,22 27 0,-285 240 0,-123 77 0,1 0 0,0 0 0,0 0 0,0 0 0,-1 1 0,1-1 0,0 1 0,0-1 0,0 1 0,0-1 0,2 1 0,-3 0 0,-1 0 0,1 0 0,-1 0 0,0 1 0,1-1 0,-1 0 0,0 0 0,1 0 0,-1 0 0,1 1 0,-1-1 0,0 0 0,0 0 0,1 1 0,-1-1 0,0 0 0,1 0 0,-1 1 0,0-1 0,0 0 0,1 1 0,-1-1 0,0 1 0,0-1 0,0 0 0,0 1 0,0-1 0,1 0 0,-1 1 0,0-1 0,0 1 0,0 0 0,-1 3 0,1 0 0,-1 1 0,0-1 0,0 0 0,0 0 0,0 0 0,-1 1 0,-2 4 0,-14 25 0,-1 0 0,-2-1 0,-47 57 0,-90 79 0,110-119 0,-61 63 0,-211 215 0,-19-22 0,-38-14 0,352-275 29,21-15 13,5-4 6,38-27 67,87-63-103,126-118 0,-135 108-14,227-171 2,345-273 0,-666 532 0,-23 14 0,1-1 0,-1 1 0,0 0 0,0 0 0,1 0 0,-1 0 0,0 0 0,0 0 0,0 0 0,1 0 0,-1 0 0,0 0 0,0 0 0,1 0 0,-1 0 0,0 0 0,0 1 0,1-1 0,-1 0 0,0 0 0,0 0 0,0 0 0,1 0 0,-1 0 0,0 1 0,0-1 0,0 0 0,0 0 0,1 0 0,-1 0 0,0 1 0,0-1 0,0 0 0,0 0 0,0 0 0,0 1 0,1-1 0,-1 0 0,0 0 0,0 1 0,0-1 0,0 0 0,0 0 0,0 1 0,-1 3 0,1 0 0,-1 0 0,0 0 0,0 0 0,-1 0 0,1 0 0,-1 0 0,-3 5 0,-10 18 0,-2-1 0,-1-1 0,-1 0 0,-24 23 0,-97 86 0,48-48 0,-142 155-5,95-94 18,-177 145 0,54-95 478,344-237-214,-36 7-217,54-48 0,-76 60-52,105-89 73,245-201-34,-254 218 63,319-241 130,22 39-228,-318 225-12,-141 69 0,0 0 0,-1 1 0,1-1 0,0 0 0,0 1 0,-1-1 0,1 1 0,0 0 0,0 0 0,0 0 0,-1-1 0,1 2 0,0-1 0,0 0 0,0 0 0,2 1 0,-3 0 0,-1 0 0,1 0 0,0 0 0,0 0 0,-1 0 0,1 0 0,-1 0 0,1 0 0,-1 0 0,1 0 0,-1 0 0,0 0 0,1 0 0,-1 0 0,0 1 0,0-1 0,0 0 0,0 0 0,0 0 0,0 1 0,0-1 0,0 0 0,-1 0 0,1 0 0,-1 2 0,-1 7 0,-1-1 0,1 0 0,-2 0 0,1 1 0,-1-2 0,-7 12 0,-41 57 0,11-25 0,-79 78 0,-64 40 1,26-25-2,-17 19 1,-232 170 0,179-173 0,213-150 0,30-21 0,99-62 0,337-299 83,-143 110-38,162-121-45,-389 319-10,145-86-1,-218 145 0,27-15-51,-34 19 61,0-1 0,0 1-1,0-1 1,0 1 0,0 0 0,0-1 0,0 1-1,0 0 1,0 0 0,0 0 0,0 0 0,0 0-1,0 0 1,0 0 0,0 0 0,0 0 0,0 0-1,0 0 1,0 0 0,0 1 0,0-1 0,0 0-1,-1 1 1,1-1 0,0 1 0,0-1 0,1 2 0,-1 0 1,-1-1 0,1 0 0,-1 1 0,0-1 0,0 1 0,0-1 0,0 1 0,0-1 0,0 1 0,0-1 0,0 1 0,0-1 0,-1 0 0,1 1 0,-1-1 0,1 1 0,-1-1 0,1 0 0,-1 1 0,-1 0-1,-15 28 1,-1-2 0,-1 0 0,-29 32 0,36-46 0,-62 75-42,-4-4-1,-92 78 0,-146 124 97,-35 30 42,179-178 266,189-151-320,-1 0 0,1-1 0,-2 0 0,0-2 0,15-18-1,23-22-14,289-229 75,-270 229-98,265-191-4,-255 192 0,2 4 0,114-48 0,-181 89 0,2 1 0,-1 1 0,1 0 0,0 2 0,1 0 0,-1 2 0,26-3 0,-41 6 0,0 0 0,0 1 0,0-1 0,-1 1 0,1 0 0,0 0 0,0 0 0,-1 1 0,1-1 0,0 1 0,-1 0 0,0 0 0,1 0 0,-1 0 0,0 1 0,0-1 0,5 6 0,-7-5 0,1-1 0,-1 0 0,1 1 0,-1-1 0,0 1 0,0 0 0,0-1 0,0 1 0,0 0 0,-1 0 0,1 0 0,-1-1 0,0 1 0,0 0 0,0 0 0,0 0 0,0 0 0,-1-1 0,1 1 0,-1 0 0,0 0 0,0-1 0,0 1 0,-2 5 0,-9 11 17,0 0-1,-1-1 1,-1 0-1,-25 25 0,16-17 9,-244 298 2,51-57-33,179-227 6,-59 51 0,53-53 0,39-31 0,12-7 0,17-9 0,-1-1 0,-1-2 0,0-1 0,36-27 0,60-59 0,-33 25 0,450-326 128,-294 246-277,-220 146 114,-22 8 35,0 0-1,0 0 0,1 0 0,-1 0 0,0 0 0,0 0 0,1 0 0,-1 0 0,0 0 0,0 0 0,1 0 1,-1 0-1,0 0 0,0 0 0,1 0 0,-1 0 0,0 0 0,0 0 0,1 1 0,-1-1 0,0 0 0,0 0 0,0 0 1,1 0-1,-1 1 0,0-1 0,0 0 0,0 0 0,0 0 0,0 1 0,1-1 0,-1 0 0,0 0 0,0 0 1,0 1-1,0-1 0,0 0 0,0 3-3,-1 0 1,1 0 0,-1 0-1,0-1 1,0 1-1,0 0 1,0-1 0,0 1-1,-1-1 1,-1 3-1,-53 81-49,-115 133 0,-229 191 31,325-346 44,68-56 7,13-9 2,19-11 12,-18 9-40,60-33-3,85-59 0,59-60 0,-34 24 0,-72 56-42,3 5-1,119-57 0,-226 126 43,0 1-1,0-1 1,0 1-1,-1-1 1,1 1-1,0 0 0,0-1 1,0 1-1,0 0 1,0 0-1,0 0 0,0 0 1,0 0-1,0 0 1,0 0-1,0 0 0,2 0 1,-3 0-1,0 1 0,1-1 0,-1 0 0,0 1 0,0-1 0,1 0 0,-1 1 0,0-1 0,0 1 0,0-1 0,1 0 0,-1 1 0,0-1 0,0 1 0,0-1 0,0 0 0,0 1 0,0-1 0,0 1 0,0-1 0,0 1 0,0-1 0,0 0 0,0 1 0,0-1 0,-1 1 0,-14 34-68,-7-5 60,-1 0 1,-30 29 0,1 0 11,-115 125-3,-30 37 0,196-220 0,-1 0 0,1 0 0,1 0 0,-1 0 0,0 0 0,0 0 0,0 1 0,0-1 0,1 0 0,-1 1 0,1-1 0,-1 0 0,1 1 0,0-1 0,-1 4 0,1-5 0,0 0 0,1 1 0,-1-1 0,0 1 0,1-1 0,-1 0 0,0 1 0,1-1 0,-1 0 0,1 0 0,-1 1 0,0-1 0,1 0 0,-1 0 0,1 1 0,-1-1 0,1 0 0,-1 0 0,1 0 0,-1 0 0,1 0 0,-1 0 0,1 0 0,-1 0 0,1 0 0,-1 0 0,1 0 0,-1 0 0,1 0 0,49-14 0,-50 14 0,53-20 2,-1-3-1,62-37 0,91-71-1,19-10-25,-220 139 16,1-2-8,1 1 1,0 0 0,1 0 0,11-3 0,-17 6 16,0 0-1,0-1 1,0 1 0,0 0-1,0 0 1,0 0-1,0 0 1,0 0 0,1 0-1,-1 0 1,0 0-1,0 1 1,0-1-1,0 0 1,0 0 0,0 1-1,0-1 1,0 1-1,-1-1 1,1 1-1,0-1 1,0 1 0,0 0-1,0 0 1,-1-1-1,1 1 1,0 0 0,-1 0-1,1 0 1,0-1-1,-1 1 1,1 0-1,-1 0 1,0 0 0,1 0-1,-1 0 1,0 0-1,1 0 1,-1 2-1,1 6 1,0 1 0,-1-1 0,0 1 0,0-1 0,-1 1 0,0-1 0,-1 1 0,0-1 0,-5 15 0,-3 4 0,-26 50 0,12-38 0,-2-1 0,-1-1 0,-56 59 0,-1 1 0,84-98 0,-20 30 0,19-17 0,2-13 0,-1 0 0,1 1 0,-1-1 0,1 0 0,0 0 0,-1 1 0,1-1 0,-1 0 0,1 0 0,0 0 0,-1 0 0,1 0 0,0 0 0,-1 0 0,1 0 0,0 0 0,-1 0 0,1 0 0,0 0 0,-1 0 0,1-1 0,0 1 0,0 0 0,22-9 0,-1 0 0,0-2 0,0 0 0,34-24 0,7-5 0,263-123 0,-77 42 0,-247 120 2,1-1 0,-1 1 0,0 0 0,0 0 0,0 1-1,0-1 1,1 0 0,-1 1 0,0 0 0,3-1-1,-4 1 1,-1 0-1,0 0 0,1 0 0,-1 0 0,0 1 1,1-1-1,-1 0 0,0 0 0,1 0 0,-1 0 1,0 1-1,1-1 0,-1 0 0,0 0 0,0 0 1,1 1-1,-1-1 0,0 0 0,0 1 0,1-1 0,-1 0 1,0 0-1,0 1 0,0-1 0,0 0 0,1 1 1,-1-1-1,0 0 0,0 1 0,0-1 0,0 1 1,0-1-1,0 0 0,0 1 0,0-1 0,0 1 0,-1 4 7,0-1-1,-1 1 0,1 0 0,-1-1 0,0 1 0,0-1 0,-1 0 0,-4 7 0,-8 8 5,0 0-1,-2-2 0,0 1 0,-1-2 0,-1-1 0,-29 20 0,21-17 6,2 2 0,-41 40-1,65-59-16,-13 18 0,13-19 0,1 0 0,0 1 0,0-1 0,0 0 0,-1 0 0,1 1 0,0-1 0,0 0 0,0 1 0,0-1 0,0 0 0,-1 0 0,1 1 0,0-1 0,0 0 0,0 1 0,0-1 0,0 0 0,0 1 0,0-1 0,0 0 0,0 0 0,0 1 0,0-1 0,1 0 0,-1 1 0,0-1 0,0 0 0,0 1 0,0-1 0,0 0 0,1 0 0,-1 1 0,0-1 0,0 0 0,0 0 0,1 1 0,-1-1 0,0 0 0,0 0 0,1 0 0,-1 0 0,0 1 0,0-1 0,1 0 0,-1 0 0,0 0 0,1 0 0,-1 0 0,0 0 0,0 0 0,1 0 0,-1 0 0,0 0 0,1 0 0,-1 0 0,0 0 0,1 0 0,-1 0 0,0 0 0,1 0 0,-1 0 0,0 0 0,0 0 0,1-1 0,37-5 0,0-2 0,-1-1 0,39-16 0,1 0 0,12-3 0,-53 15 0,2 1 0,-1 1 0,1 3 0,1 1 0,47-3 0,-85 10 0,0 0 0,1 0 0,-1 0 0,0 0 0,1 0 0,-1 0 0,0 0 0,1 0 0,-1 0 0,0 0 0,1 1 0,-1-1 0,0 1 0,0-1 0,1 1 0,-1 0 0,0-1 0,0 1 0,0 0 0,0 0 0,2 1 0,-3-1 0,0 0 0,0 0 0,0 1 0,0-1 0,-1 0 0,1 0 0,0 1 0,0-1 0,-1 0 0,1 0 0,-1 0 0,1 0 0,-1 0 0,0 0 0,1 0 0,-1 0 0,0 0 0,0 0 0,1 0 0,-3 1 0,-20 23 0,16-18 0,-1 1 0,2 0 0,-1 1 0,-9 14 0,14-12 0,8-11 0,-6-1 0,29-6-14,0-1-1,-1-1 1,0-2-1,35-19 1,-10 5-20,-35 17-17,-17 6-28,-29 7-57,17-2 124,-28 8-7,1 2-1,0 2 1,-36 19-1,-63 25-30,128-57 50,0 1 0,1-1 0,-2-1 0,1 1 0,0-1 0,0-1 0,-10 0 0,16-1 0,-1 1 0,1 0 0,-1-1 0,0 0 0,1 0 0,-1 0 0,1 0 0,0 0 0,-1-1 0,1 0 0,0 1 0,0-1 0,0 0 0,0-1 0,0 1 0,1 0 0,-1-1 0,0 0 0,-3-5 0,-9-20 31,2 0 0,0-1 0,-9-36 0,13 37 2,-1 0 0,-2 0 0,-25-45 0,37 73-33,0 0 0,0-1 0,0 1 0,0 0 0,-1-1 0,1 1 0,0 0 0,0-1 0,0 1 0,-1 0 0,1 0 0,0-1 0,0 1 0,-1 0 0,1 0 0,0-1 0,-1 1 0,1 0 0,0 0 0,-1 0 0,1 0 0,0 0 0,-1-1 0,1 1 0,0 0 0,-1 0 0,1 0 0,0 0 0,-1 0 0,1 0 0,-1 0 0,1 0 0,0 0 0,-1 0 0,1 1 0,0-1 0,-1 0 0,-10 15 0,-2 27 0,13-41 0,-2 8 0,1-1 0,-1 1 0,2-1 0,-1 1 0,1 0 0,0 0 0,1-1 0,0 1 0,1-1 0,-1 1 0,2-1 0,-1 1 0,1-1 0,0 0 0,1 0 0,0-1 0,0 1 0,1-1 0,0 1 0,0-2 0,0 1 0,1 0 0,0-1 0,1 0 0,-1-1 0,9 6 0,43 26 0,-42-29 0,-2 1 0,1 0 0,-1 1 0,-1 1 0,0 0 0,0 1 0,15 19 0,13 20 235,-40-51-234,0 0 0,-1-1 0,1 1 0,0 0 0,-1 0 0,1-1 0,0 1-1,-1-1 1,1 1 0,-1 0 0,1-1 0,-1 1 0,1-1 0,-1 1 0,1-1 0,-1 1 0,1-1 0,-1 0-1,0 1 1,1-1 0,-1 1 0,0-1 0,1 0 0,-1 1 0,0-1 0,0 0 0,0 0 0,0 0 0,12-30-6,-10 27 4,0-2 1,0 0 0,1 1 0,-1-1 0,1 1 0,1 0 0,5-8 0,-7 11 0,0 0 0,1-1 0,-1 1 0,1 1 0,-1-1 0,1 0 0,0 1 0,0-1 0,0 1 0,0 0 0,0 0 0,0 0 0,0 0 0,0 1 0,3-1 0,23-3 0,-12 1 0,-1 1 0,1 0 0,24 2 0,-36 0 0,0 1 0,0 0 0,0 0 0,0 0 0,0 1 0,0-1 0,-1 1 0,1 0 0,0 0 0,-1 1 0,0 0 0,0-1 0,1 1 0,-2 1 0,1-1 0,4 4 0,-1 3 0,0-1 0,-1 1 0,1 1 0,-2-1 0,0 1 0,0 0 0,-1 0 0,0 0 0,-1 0 0,0 1 0,-1 0 0,0-1 0,-1 1 0,0 0 0,-1 0 0,-1 14 0,-10 6 22,11-31 42,11 18-406,-8-10 333,-1 1-1,-1-1 0,1 1 0,-1-1 1,-1 1-1,0-1 0,0 1 0,-1-1 1,-3 14-1,0 25-21,-1-32 31,4-15 0,1 0 0,-1 1 0,1-1 0,-1 0 0,1 0 0,-1 0 0,1 1 0,0-1 0,-1 0 0,1 0 0,0 1 0,0-1 0,0 0 0,0 1 0,0-1 0,0 0 0,1 1 0,-1-1 0,1 1 0,-1-2 0,0 0 0,0 0 0,0 0 0,0 0 0,0-1 0,0 1 0,0 0 0,0 0 0,0 0 0,0 0 0,0 0 0,0 0 0,0-1 0,1 1 0,-1 0 0,0 0 0,0 0 0,0 0 0,0 0 0,0 0 0,0 0 0,1 0 0,-1 0 0,0 0 0,0-1 0,0 1 0,0 0 0,0 0 0,1 0 0,-1 0 0,0 0 0,0 0 0,0 0 0,0 0 0,1 0 0,-1 0 0,0 0 0,0 0 0,0 0 0,0 1 0,0-1 0,1 0 0,-1 0 0,0 0 0,0 0 0,0 0 0,0 0 0,0 0 0,0 0 0,1 0 0,-1 0 0,0 1 0,0-1 0,0 0 0,0 0 0,2-14 0,-2 14 0,-4-24 0,-1 0 0,-1 1 0,-1 0 0,0 0 0,-2 0 0,-1 1 0,-1 1 0,0 0 0,-2 0 0,0 1 0,-22-24 0,8 10 3,-73-85 40,82 101-31,0 0 0,-1 2 1,-1 0-1,-27-16 0,26 18 3,0-2-1,0 0 0,1-1 1,-32-37-1,-61-89 53,63 76-57,-94-142 242,132 190-248,-104-133 124,97 119-117,2 0 0,1-2-1,2 1 1,-13-49-1,18 52 4,-1 1 0,-1 0 0,-1 0-1,-2 2 1,-1-1 0,-24-31 0,31 48-6,-1 1-1,-1 1 1,0-1 0,0 2-1,-1-1 1,0 2 0,-1-1-1,-16-8 1,20 13-5,-1 1-1,1 0 1,-1 1-1,1-1 1,-1 2-1,0-1 1,0 1-1,0 1 1,0-1-1,0 1 1,0 1-1,1 0 0,-1 0 1,-11 4-1,-8 2-3,1 2 0,1 1-1,-48 26 1,-69 52 28,183-113 589,-8 6-546,-1-1 0,-1-2 0,29-26 0,-59 48-69,1 0 0,-1 0 0,0 0 0,1 0 1,-1-1-1,1 1 0,-1 0 0,0 0 0,1-1 0,-1 1 0,0 0 1,0-1-1,1 1 0,-1 0 0,0-1 0,1 1 0,-1 0 1,0-1-1,0 1 0,0-1 0,0 1 0,1 0 0,-1-1 1,0 1-1,0-1 0,0 1 0,0-1 0,0 1 0,0-1 0,0 1 1,0 0-1,0-1 0,0 1 0,0-1 0,0 1 0,-1-1 1,1 1-1,0 0 0,0-1 0,0 1 0,-1-1 0,1 1 0,0 0 1,0-1-1,-1 1 0,1 0 0,0-1 0,-1 1 0,1 0 1,0 0-1,-1-1 0,1 1 0,0 0 0,-1 0 0,1 0 1,-1-1-1,1 1 0,0 0 0,-2 0 0,-26-1 36,4 8-37,0 1 0,0 1 0,1 1 0,1 1 0,0 1 0,-23 16 0,-39 35 0,84-63 2,-1 0-1,0 1 1,0-1-1,1 0 0,-1 1 1,0-1-1,0 0 1,0 0-1,1 0 0,-1 0 1,0 0-1,0 0 1,0 0-1,1 0 0,-1 0 1,0-1-1,0 1 0,0 0 1,1 0-1,-1-1 1,0 1-1,0 0 0,1-1 1,-1 1-1,0-1 1,1 1-1,-1-1 0,1 1 1,-1-1-1,0 1 1,1-1-1,-1 0 0,1 1 1,0-1-1,-1 0 0,1 1 1,-1-1-1,1 0 1,0 0-1,0 1 0,-1-1 1,1 0-1,0 0 1,0 0-1,0-1 0,-8-38 63,9 18-64,-1 18 0,1 0 0,-1 0 0,1 0 0,-1 1 0,0-1 0,-1 0 0,1 0 0,-1 0 0,0 1 0,1-1 0,-2 0 0,1 1 0,-2-5 0,1 7 0,0 1 0,0-1 0,0 1 0,0-1 0,0 1 0,0 0 0,0 0 0,0 0 0,0 0 0,0 0 0,0 1 0,0-1 0,0 0 0,0 1 0,0 0 0,0-1 0,-2 3 0,-8 0 0,-50 16 24,-111 52 0,-2 1 35,172-71-57,1 0-1,-1 0 1,-1 0 0,1 0-1,0 0 1,0-1-1,0 0 1,0 1 0,0-1-1,0 0 1,-1 0-1,1-1 1,0 1 0,0-1-1,0 1 1,0-1 0,0 0-1,0 0 1,-4-3-1,4 2 7,1 0 0,0-1-1,-1 1 1,1-1 0,0 0-1,0 0 1,0 0 0,1 0 0,-1 0-1,1 0 1,0 0 0,0 0-1,0-1 1,0 1 0,0 0-1,1-1 1,-1-6 0,1-28 48,1 30-33,-1-1 1,0 0-1,-1 1 0,-2-16 0,3 22-20,-1 0-1,1 0 1,-1 0 0,0 0-1,0 0 1,0 0-1,0 0 1,0 0 0,-1 1-1,1-1 1,0 0-1,-1 1 1,1-1-1,-1 1 1,0-1 0,0 1-1,1 0 1,-1 0-1,0 0 1,0 0 0,0 0-1,0 0 1,-3-1-1,-3 1-2,-1-1 0,1 1 0,0 1 0,-1-1 0,1 2 0,0-1 0,-1 1 0,1 0 0,0 1 0,0 0 0,0 0 0,-10 4 0,-15 8 0,-48 27 0,50-25 0,-10 6-2,20-10 7,-1 0 0,0-1-1,-1-2 1,-42 13 0,64-22-3,0 1 1,0-1 0,-1 0-1,1 1 1,0-1-1,0 0 1,0 0 0,0 0-1,0 0 1,-1 0 0,1 0-1,0 0 1,0 0-1,0 0 1,0 0 0,0-1-1,-1 1 1,1 0-1,0-1 1,0 1 0,0-1-1,0 0 1,0 1-1,0-1 1,0 0 0,0 1-1,1-1 1,-1 0 0,0 0-1,0 0 1,1 0-1,-1 0 1,0 0 0,1 0-1,-1 0 1,1 0-1,-1 0 1,1 0 0,0 0-1,-1 0 1,1 0 0,0 0-1,0-1 1,0 1-1,0 0 1,0 0 0,0 0-1,0 0 1,0 0-1,0-2 1,1-4 10,1 1-1,-1-1 1,1 1 0,0 0-1,0-1 1,1 1 0,6-10-1,11-13 7,2 2 0,1 1 0,41-38 0,-31 33 7,40-51 0,-72 82-26,0-1 0,-1 0 0,1 1 0,-1-1 0,1 0 0,-1 1 0,1-1 0,-1 0 0,1 0 0,-1 1 0,0-1 0,1 0 0,-1 0 0,0 0 0,0 0 0,0 1 0,1-1 0,-1 0 0,0 0 0,0 0 0,0 0 0,0 0 0,-1 1 0,1-1 0,0 0 0,0 0 0,0 0 0,-1 0 0,0-1 0,0 1 0,0 0 0,-1 0 0,1 0 0,-1 0 0,1 0 0,-1 0 0,1 1 0,-1-1 0,1 0 0,-1 1 0,0-1 0,1 1 0,-1 0 0,-2-1 0,-11 0 0,-1 1 0,-25 1 0,32 0 0,-335 26 0,342-26 0,0-1 0,0 0 0,0 0 0,0 1 0,0-1 0,0 0 0,0-1 0,0 1 0,0 0 0,0-1 0,0 1 0,0-1 0,0 1 0,0-1 0,1 0 0,-1 0 0,0 0 0,-2-1 0,3 1 0,1-1 0,-1 1 0,0-1 0,0 1 0,1-1 0,-1 1 0,1-1 0,-1 1 0,1-1 0,-1 0 0,1 1 0,0-1 0,0 0 0,0 1 0,0-1 0,0 0 0,0 1 0,1-1 0,-1 0 0,0 1 0,2-4 0,5-14 0,0-1 0,2 1 0,0 1 0,2-1 0,0 2 0,22-29 0,-29 41 0,4-11 0,-8 16 0,0 0 0,1 0 0,-1-1 0,0 1 0,0 0 0,0-1 0,0 1 0,0 0 0,0-1 0,0 1 0,0 0 0,0 0 0,0-1 0,0 1 0,0 0 0,0-1 0,-1 1 0,1 0 0,0 0 0,0-1 0,0 1 0,0 0 0,0 0 0,-1-1 0,1 1 0,0 0 0,0 0 0,0-1 0,-1 1 0,1 0 0,0 0 0,0 0 0,-1-1 0,1 1 0,0 0 0,0 0 0,-1 0 0,1 0 0,0 0 0,0 0 0,-1 0 0,1 0 0,0 0 0,-1 0 0,1 0 0,0 0 0,-1 0 0,1 0 0,0 0 0,0 0 0,-1 0 0,1 0 0,0 0 0,-1 0 0,1 0 0,-20 3 0,19-2 0,-22 4 0,-9 1 0,-1 2 0,2 2 0,-62 26 0,40-7 0,20-11 0,-58 24 0,90-41 0,0-1 0,1 0 0,-1 1 0,0-1 0,0 0 0,1 0 0,-1 1 0,0-1 0,0 0 0,0 0 0,0 0 0,1 0 0,-1 0 0,0 0 0,0 0 0,0 0 0,1-1 0,-1 1 0,0 0 0,0 0 0,0-1 0,1 1 0,-1-1 0,0 1 0,1 0 0,-1-1 0,0 1 0,1-1 0,-1 0 0,0 1 0,0-2 0,0 0 0,0 0 0,0 0 0,1 0 0,-1-1 0,0 1 0,1 0 0,0 0 0,-1-1 0,1 1 0,0 0 0,1-4 0,0-9 0,1-1 0,7-24 0,-8 37 0,0-1 0,0 1 0,0 0 0,-1 0 0,1 0 0,-1-1 0,0 1 0,0 0 0,0-1 0,0 1 0,0 0 0,-1 0 0,1-1 0,-1 1 0,-1-4 0,0 6 0,1-1 0,0 0 0,-1 1 0,0-1 0,1 1 0,-1-1 0,0 1 0,1 0 0,-1-1 0,0 1 0,0 0 0,0 0 0,0 1 0,0-1 0,0 0 0,-1 1 0,1-1 0,0 1 0,0 0 0,0-1 0,0 1 0,-3 0 0,-26 1 0,1 1 0,0 1 0,0 1 0,0 2 0,-37 12 0,-15 2 0,25-9 0,0 3 0,2 2 0,-80 35 0,123-46 0,0-2 0,0 1 0,0-2 0,0 1 0,-1-2 0,-19 1 0,-13 2 0,-26 7 0,22-3 0,-84 3 0,33-5 0,144-19 0,38 8 0,100-13 0,-133 11 0,-28 5 0,-1-1 0,-1-1 0,1 0 0,30-12 0,63-41 0,-108 52 0,-4-4 0,-1 8 0,0 0 0,-1-1 0,1 1 0,0 0 0,-1 0 0,1 0 0,-1 0 0,1 0 0,-1 0 0,0 0 0,0 0 0,1 0 0,-1 0 0,0 1 0,0-1 0,0 0 0,0 0 0,0 1 0,0-1 0,0 0 0,0 1 0,0-1 0,0 1 0,0-1 0,0 1 0,0 0 0,-2-1 0,-1 0 0,-6-5 0,1 1 0,-1 1 0,0 0 0,0 0 0,-1 1 0,1 0 0,-1 1 0,1 0 0,-1 1 0,-17 0 0,-27 0 0,-54 1 0,-184 21 0,14 41 0,244-54 0,-70 5 0,4-2 0,-92 13 0,124-12 0,36-8 0,1 2 0,-50 16 0,-5 4 0,-2-4 0,0-3 0,-160 11 0,191-21 0,-91 24 0,105-22 0,-110 41 0,78-35 0,-98 10 0,150-24 0,0 1 0,0 2 0,1 0 0,-45 20 0,24-6 0,-62 39 0,92-50 0,1 1 0,0 0 0,0 1 0,1 1 0,0 0 0,-14 20 0,12-15 0,0-2 0,0 1 0,-1-2 0,-1 0 0,-21 14 0,20-19 0,-1 0 0,1-2 0,-1 0 0,-35 8 0,-31 12 0,-251 104 0,289-111 0,35-15 0,0 1 0,-1-2 0,1 0 0,-18 4 0,23-7 0,1-1 0,-1 3 0,0 0 0,-1 0 0,-4 3 0,-1 0 0,-22 6 0,28-10 0,-1 0 0,1 0 0,0 0 0,0 1 0,0 0 0,1 1 0,-1-1 0,-6 6 0,-121 107 0,-15 15 0,135-117 0,0 0 0,1 1 0,0 0 0,2 1 0,-11 19 0,-35 87 0,45-94 0,5-16 0,5-9 0,-1 0 0,1 0 0,0 0 0,-1 0 0,1 0 0,1 0 0,-1 1 0,0-1 0,1 0 0,0 0 0,0 1 0,0-1 0,0 0 0,0 0 0,0 1 0,2 3 0,4 21 0,-6-26 0,1-1 0,0 1 0,0-1 0,0 0 0,0 0 0,1 0 0,-1 0 0,0 1 0,0-2 0,1 1 0,-1 0 0,0 0 0,1 0 0,-1-1 0,1 1 0,-1 0 0,1-1 0,0 1 0,-1-1 0,1 0 0,2 0 0,3 2 0,5 3 0,0 0 0,0-1 0,0-1 0,1 0 0,0-1 0,-1 0 0,1-1 0,0 0 0,0-1 0,21-3 0,71-13 0,-71 9 0,-1 2 0,1 1 0,0 2 0,0 1 0,47 4 0,-58 2 0,36 12 0,15 3 0,-62-19 0,1 2 0,-1-1 0,0 1 0,0 1 0,0 0 0,-1 1 0,1 0 0,-1 1 0,0 0 0,-1 1 0,1 0 0,-1 1 0,16 16 0,-22-20 0,-1 0 0,0 0 0,-1 0 0,1 1 0,-1-1 0,0 1 0,0 0 0,0-1 0,1 8 0,10 51 0,-8-34 0,-3 22 0,-2-43 0,0 0 0,0 0 0,1-1 0,-1 1 0,2 0 0,3 12 0,4 7 0,0 0 0,-2 0 0,0 1 0,-2 0 0,-1 0 0,-2 0 0,-1 40 0,-1-61 0,0 0 0,1 0 0,0 0 0,0-1 0,0 1 0,1 0 0,0 0 0,0-1 0,6 12 0,1-1 0,1 1 0,14 16 0,-20-27 0,-2-8 0,1-10 0,0-11 0,17-85 0,-5 28 0,39-204 0,-25 145 0,-15 82 0,8-76 0,-18 86 0,16-73 0,-17 106 0,1 0 0,0 0 0,1 1 0,0-1 0,1 1 0,0 1 0,1-1 0,0 1 0,1 0 0,11-12 0,-12 18 0,0-1 0,0 1 0,0 0 0,1 0 0,0 1 0,0 0 0,0 1 0,0-1 0,16-3 0,9 0 0,41-4 0,-57 9 0,144-16 0,153-24 0,-50-32 0,0 0 0,-189 60 0,-21 4 0,0-1 0,90-33 0,-105 30 0,0 1 0,1 2 0,0 1 0,1 3 0,0 1 0,62-1 0,72 16 0,-172-9 0,18 0 0,0 0 0,34 7 0,-49-6 0,0 0 0,0 1 0,0 0 0,-1 0 0,1 0 0,-1 1 0,1 0 0,-1 0 0,0 1 0,0-1 0,0 1 0,-1 0 0,7 7 0,-8-8 0,1 0 0,-1 0 0,1 0 0,0 0 0,0-1 0,5 3 0,-5-3 0,-1 0 0,0 0 0,0 0 0,0 0 0,0 0 0,0 0 0,0 1 0,2 2 0,-1 2 0,0 0 0,-1 0 0,1 0 0,-1 1 0,-1-1 0,0 1 0,0 0 0,2 13 0,2 70 0,-5-56 0,-1 36 0,-10 80 0,0 28 0,10-172 0,0 3 0,0 1 0,0-1 0,1 0 0,4 15 0,-5-23 0,1 0 0,-1-1 0,1 1 0,-1 0 0,1 0 0,0-1 0,0 1 0,0 0 0,0-1 0,0 1 0,0-1 0,1 1 0,-1-1 0,0 1 0,1-1 0,-1 0 0,1 0 0,-1 0 0,1 0 0,0 0 0,-1 0 0,1 0 0,0 0 0,0-1 0,0 1 0,-1-1 0,1 1 0,0-1 0,0 0 0,3 0 0,0 1 0,2 2 0,0 1 0,-2-2 0,-1 4 0,13 45 0,-14-42 0,0 1 0,0-1 0,8 13 0,-2-4 0,-1-1 0,0 1 0,-2 1 0,0 0 0,0-1 0,-2 2 0,-1-1 0,2 34 0,3 8 0,0 22 0,-9-78-49,1 16-158,-3-59 126,1 1-1,1-1 1,2 0 0,2 0-1,2 1 1,1-1-1,2 1 1,1 1-1,2-1 1,25-54-1,-10 29 82,72-148 0,-79 180-11,0 2-1,2 0 0,0 1 0,2 1 0,2 1 0,0 1 0,1 1 1,33-21-1,-45 34 9,0 0 0,0 2 0,1-1 0,1 2 0,-1 0-1,19-5 1,149-50-231,-174 60 232,0 0 0,0 0 1,0 1-1,0 0 0,0 0 0,0 1 1,0 0-1,11 2 0,11 3-45,33 10-1,18 4-140,-18-12 145,-40-6 3,1 2-1,41 11 0,-57-11 35,0 0 0,-1 0 0,0 1 1,1 0-1,-1 1 0,-1 0 0,1 0 1,-1 1-1,0 0 0,0 0 0,7 8 0,3 7 6,-3-5 0,0-1 0,0 0 0,22 17 0,-9-12 0,-4-5 0,-1 2 0,-1 0 0,0 2 0,-1 0 0,-1 1 0,17 24 0,-25-26-16,1-1 0,1-1 0,0 0 0,1-1 0,1 0 0,0-1 0,22 15 0,63 40 16,-49-27 0,14-1 0,-34-29 0,-29-12 0,-1 1 0,1-1 0,0 0 0,0 1 0,0-1 0,-1 1 0,1 0 0,0-1 0,-1 1 0,1 0 0,-1 0 0,1 0 0,-1 0 0,1 0 0,-1 1 0,1-1 0,-1 0 0,0 1 0,0-1 0,0 0 0,0 1 0,0 0 0,0-1 0,0 1 0,-1-1 0,1 1 0,0 0 0,-1 0 0,1-1 0,-1 1 0,0 0 0,0 0 0,0 0 0,1 0 0,-2 3 0,7 123 0,-6-123 0,1 0 0,0 0 0,1-1 0,-1 1 0,1 0 0,0-1 0,0 1 0,0-1 0,1 0 0,-1 1 0,6 4 0,-4-4 0,-1 1 0,1-1 0,-1 1 0,0 0 0,-1 0 0,3 7 0,12 43 0,-12-45 0,-1 1 0,-1-1 0,0 1 0,0 0 0,-2 0 0,2 14 0,-4 2 0,0 46 0,11-50 0,-9-18 0,-13-183 128,-17-335-106,-71-584 84,86 1017-106,7 46 0,1 0 0,0-47 0,2 29 0,2-17 0,3 58 0,3-14 0,-3 23 0,0 1 0,0-1 0,-1 0 0,1 1 0,0-1 0,0 1 0,0-1 0,0 1 0,0-1 0,0 1 0,0-1 0,0 1 0,0 0 0,0 0 0,0 0 0,0-1 0,0 1 0,0 0 0,0 0 0,0 0 0,0 0 0,0 1 0,2-1 0,9 2 0,0 0 0,0 0 0,0 1 0,0 0 0,-1 1 0,1 1 0,-1 0 0,0 0 0,0 1 0,-1 1 0,0-1 0,0 2 0,0-1 0,-1 2 0,0-1 0,-1 1 0,14 18 0,-8-13 0,0 0 0,1-1 0,1 0 0,0-1 0,0-1 0,31 15 0,-18-10 0,30 23 0,-47-30 0,1-1 0,0-1 0,0 0 0,1-1 0,20 8 0,76 14 0,-33-8 0,27 3 0,-76-16 14,-21-6-6,0 1 1,0-1-1,0 1 0,-1 1 0,1-1 0,-1 1 0,1 0 1,-1 1-1,0-1 0,0 1 0,-1 0 0,1 1 0,8 8 0,-5-3-8,2-1 0,-1 0 0,1-1 0,0 0 0,1 0 0,0-1 0,0-1 0,15 6 0,-5-2 0,32 21 0,-33-18 0,41 18 0,-39-20 0,35 21 0,-34-17-119,37 16 1,-43-23 33,1 1 0,-2 0 0,1 2 1,25 20-1,-19-10-5,-13-13 34,-1 0-1,0 1 1,0 1 0,-1 0-1,-1 0 1,1 0 0,-2 1-1,8 13 1,-7-8 42,-7-10 13,2-1 1,-1 0-1,1 1 1,0-1 0,0 0-1,0 0 1,1 0-1,-1-1 1,1 1-1,0-1 1,1 0 0,-1 0-1,1 0 1,0-1-1,-1 0 1,8 4-1,21 13 1,-30-17 0,0-1 0,0 1 0,0-1 0,1 0 0,-1 0 0,1-1 0,-1 1 0,1-1 0,-1 1 0,1-1 0,0 0 0,0-1 0,0 1 0,5 0 0,10-1-2293,0 1 0,24 4 0,-37-4 1533,1 1 1,-1-1 0,0 1 0,1 1-1,-1-1 1,0 1 0,0 0 0,0 0-1,-1 1 1,8 5 0,3 9 844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5.007"/>
    </inkml:context>
    <inkml:brush xml:id="br0">
      <inkml:brushProperty name="width" value="0.1" units="cm"/>
      <inkml:brushProperty name="height" value="0.6" units="cm"/>
      <inkml:brushProperty name="color" value="#CC9900"/>
      <inkml:brushProperty name="inkEffects" value="pencil"/>
    </inkml:brush>
  </inkml:definitions>
  <inkml:trace contextRef="#ctx0" brushRef="#br0">98 326 6400,'0'0'0,"0"0"0,0 0 0,0 0 0,0 0 128,0 0-128,0 0 0,0 0 0,0 0 128,2-4-128,1-5 128,2-5-128,2-4 128,0-1 0,-1-2 0,-1 1 0,-2 0 0,0 2-128,0 1 128,-1 3-128,0 3 128,-1 2-128,0 3 0,-1 3 0,-1 5 0,1 3 0,-1 4 0,0 2 0,-1 2 0,0 2 128,-2 2 0,1 3 0,-1 1 128,0 0 128,1 0 0,0-2 0,0-2 0,1-3-128,1-3 0,1-2 0,0-3 0,-1-2 0,1-1 0,0-2 0,0 0 0,0-2-128,0 0 128,1-1-128,-1-2 128,0-2-128,0-1 0,-1-1 0,0-2 0,1-2-128,0-2 128,0-1-128,0-1 128,0-1-128,1 0 128,-1-1-128,1 1 128,0 0-128,1 1 128,-1 1-128,-1 2 0,-1 1 0,0 1 0,0 3 0,1 1 0,-1 1 0,1 2 0,-1 1 0,0 3 0,-1 1 0,0 3 0,0 3 0,-1 2 0,-2 4 0,0 4 0,-1 2 0,-1 2 0,0 0 0,0 0 0,-1-2 0,0-3 0,1-4 0,0-2 128,1-2-128,2-2 128,0-3-128,1-1 128,1-3-128,1-3 128,0-3-128,1-2 128,1-3-128,-1-1 128,-1-1-128,1-1 128,2-3-128,1-1 128,0-2-128,1 0 128,-1 1-128,-1 2 0,0 1 0,-2 1 0,1 3 0,-1 1 0,-1 2 0,0 2 0,1 2 0,1 2 0,1 2 0,0 3 0,1 3 0,-1 2 0,-1 4 0,-2 2 0,-2 4 0,-1 1 0,-1 2 0,-1 0 0,0-1 0,-1-2 0,1-1 0,2-2 0,3-2 0,3-2 0,2-2 0,0-3 0,-2-3 0,0-4 0,-1-4 0,-1-5 128,0-5-128,1-2 0,0-3 0,1 0 0,-1 1 0,0 1 0,1 2 0,-1 2 0,0 3 0,-1 3 0,-1 3 0,0 2 0,-1 4 0,0 5 0,1 3 0,1 5 0,0 4 0,1 6 0,0 4 0,-1 2 0,-1 0 0,0-1 0,-1-3 0,-1-4 0,1-3 0,0-4 0,-1-3 0,2-3 0,-1-3 0,1-1 0,2-2-256,1-1 0,2 0-512,2 0 0,0 0-8448,1 1 5376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6.959"/>
    </inkml:context>
    <inkml:brush xml:id="br0">
      <inkml:brushProperty name="width" value="0.1" units="cm"/>
      <inkml:brushProperty name="height" value="0.6" units="cm"/>
      <inkml:brushProperty name="color" value="#CC9900"/>
      <inkml:brushProperty name="inkEffects" value="pencil"/>
    </inkml:brush>
  </inkml:definitions>
  <inkml:trace contextRef="#ctx0" brushRef="#br0">95 104 6528,'0'0'0,"4"-3"0,4-1 128,2-3-128,-1-1 128,0-3 256,-1 0 0,0-1 0,0 1 128,-1 1-128,-1 2 0,0 2-128,-2 2 128,-1 0-128,-1 2 128,-1 1-256,0 0 128,-1 1-128,0 0 128,-1 1-128,-1 2 0,-1 1 0,-1 1 0,0 2-128,0 2 128,1 2-128,-1 1 128,-1 0 0,-1 1 0,-2 1 0,-1 1 0,0 0 0,-1 0 0,1-3-128,1-1 128,2-2-128,1-3 128,3-3-128,2-3 128,2-5 0,2-3 0,1-3-128,0-3 128,1-2-128,1-1 128,0 1-128,0 1 128,1 2-128,-1 3 128,-1 1-128,-1 3 128,-2 2-128,-1 2 128,-3 2-128,-2 1 0,-2 2 0,-5 2 0,-3 5 0,-4 4 0,-1 4 0,0 3 0,2 2 0,1-1 0,3-1 0,1-3 0,2-2 0,3-3 0,1-2 0,3-3 128,3-2-128,3-3 128,3-4-128,2-4 128,2-3 0,0-3 0,1-2-128,1-1 128,0-2-128,1 1 128,-2-1-128,0 3 128,-3 1-128,-1 2 128,-3 3-128,-2 2 128,-1 3-128,-3 2 128,-2 5-128,-1 3 0,-3 3 0,-1 4 0,0 2 0,-2 2 0,1 3 0,0 0 0,1-1 0,1-1 0,1-2 0,2-4 0,2-3 0,1-3 128,2-4-128,3-3 128,4-5-128,2-3 0,3-3 0,0-2 128,-1 0-128,-2 0 0,-1 1 0,-2 2 0,0 2 0,-1 1 0,0 2 0,-3 1 128,0 1-128,-2 3 128,-3 2-128,-1 3 0,-1 3 0,-2 4 0,-1 1 0,0 2 128,1 0-128,1-1 0,1 0 0,2-2 0,0-1 0,0-3 0,0-3 0,0-1 0,-1-2 0,0-1 127,4-3-127,1-2 128,4-3-128,1-2 128,4-3-128,1-2 0,0-1 0,0-1 0,-1 1 0,-2 1 0,-1 2 0,-2 2 0,0 1 0,-3 2 0,0 1-128,-1 2 128,0 3-767,-1 2-1,0 2-9984,0 1 6400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9.541"/>
    </inkml:context>
    <inkml:brush xml:id="br0">
      <inkml:brushProperty name="width" value="0.1" units="cm"/>
      <inkml:brushProperty name="height" value="0.6" units="cm"/>
      <inkml:brushProperty name="color" value="#CC9900"/>
      <inkml:brushProperty name="inkEffects" value="pencil"/>
    </inkml:brush>
  </inkml:definitions>
  <inkml:trace contextRef="#ctx0" brushRef="#br0">20 82 3200,'0'0'0,"0"0"128,0 0 0,0 0 128,0 0 128,0 0-128,0 0 128,1-4-128,2-3 128,0-3-128,1-1 0,0 0-128,0 1 128,-1 1-128,0 3 0,-2 1 0,0 3 0,-1 2 0,0 2 128,-1 2 0,0 2 0,-1 1 128,-1 4 0,-2 3 0,0 3 0,-1 2-128,0 1 128,0-2-256,2-1 128,0-2 0,1-4 0,3-5-128,1-5 128,2-4-128,1-4 128,1-3-128,1-3 0,-1-3-128,1 0 128,-1-1 0,-1 2 0,-1 1-128,0 3 128,0 2-128,-1 3 128,-1 1-128,0 2 0,0 1 0,0 2 0,0 2 0,-1 2 0,1 3 0,0 5 0,-1 3 0,-1 3 0,-2 4 0,1 2 0,-3-1 0,1 0 128,-1-1-128,0-3 128,1-4-128,2-2 128,1-5-128,3-3 128,1-4-128,2-3 128,2-5-128,0-2 0,1-1 0,-1-1 0,0 0 0,-1 3 0,-1 2 0,-1 1 0,-1 3 0,0 2 0,-1 3 0,-1 2 0,0 2 0,-2 2 0,-1 2 0,-2 3 0,-1 1 0,-1 1 0,-1 1 0,0-1 0,0-1 0,1-1 0,0-2 0,1-2 0,1-2 0,1-2 0,1-3 0,2-2 0,1-3 0,2-2 0,2-3 0,1-1 0,-1-2 0,1 1 0,-1-1 0,-1 2 128,0 1-128,-2 2 128,-1 2-128,0 1 128,-1 1-128,0 1 128,-1 0-128,0 1 0,0-1 0,0 0 0,0 1 0,-1 1 0,2-1 0,-1-1 0,1 0 0,-1-1 128,1-2-128,1-2 128,0-2-128,0-3 0,1-4 0,0-2 0,0-2 0,0-2 0,-1 1 0,0 1 0,1 1 0,-1 2 128,0 1-128,0 1 0,0 0 0,-1 1 0,0 1 0,0 1 128,-1 2-128,1 0 0,-1 2 0,0 2 0,0 2 0,-2 2 0,-1 3 0,0 3 0,-2 3 0,1 1 0,0 1 0,0 2 0,1 0 0,1-2 0,1-2 0,2-2 0,0-4 0,1-3 0,1-3 0,2-3 0,-1-4 0,1-1 0,1-2 0,-2-1 0,1 0 0,-2 1 0,0 0 0,-1 3 0,0 1 0,-1 3 0,-1 1 0,0 2 0,-1 2 0,-1 2 0,-2 5 0,-1 3 0,-3 7 0,0 4 0,0 5 0,0 3 0,2 1 0,2-2 0,2-2 0,1-5 0,1-4 0,2-4 0,2-6 0,1-2 0,2-5 0,0-1 0,2-3 0,0 0 128,-1-1-128,-1-1 0,0 1 0,-2 2 0,1 0 0,0 1 0,0 1 0,-1 2 0,1 2 0,-1 2 0,-1 1 0,-1 2 0,-1 2 0,-1 0 0,-1 2 0,-1 1 0,-1 1 0,-1 1 128,0-1-128,0 0 0,0-1 0,0-1 0,2-4-384,0-3 0,1-3-9216,1-1 5632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1.194"/>
    </inkml:context>
    <inkml:brush xml:id="br0">
      <inkml:brushProperty name="width" value="0.1" units="cm"/>
      <inkml:brushProperty name="height" value="0.6" units="cm"/>
      <inkml:brushProperty name="color" value="#CC9900"/>
      <inkml:brushProperty name="inkEffects" value="pencil"/>
    </inkml:brush>
  </inkml:definitions>
  <inkml:trace contextRef="#ctx0" brushRef="#br0">10 171 8192,'0'0'0,"0"0"0,0 0 0,0 0 0,0 0 0,0 0 0,0 0 0,2-7 0,2-5 128,1-5-128,2-3 128,0-1-128,0 0 128,-1 2 0,-1 3 128,0 3-128,-2 3 128,0 3-128,-2 2 128,0 3-128,-1 1 0,1 1 0,-2 2 0,0 2 0,-1 3 0,-1 5 0,-1 4 0,-1 5 0,0 1 128,-2 1-128,0-2 128,0-1-128,0-2 128,2-2-128,1-3 128,0-1-128,2-2 0,0-3 0,1-2 0,2-5 0,2-4 0,2-5-128,2-2 128,0-3-128,1-1 128,-1-1-128,-1 0 128,-1 2-128,0 0 128,0 2-128,-1 3 128,-1 1-128,-1 3 128,-1 2-128,0 2 0,-2 3 0,0 1 0,-1 3 0,0 2 0,-2 3 0,0 1 0,-1 3 0,0-1 0,-2 1 0,1 0 0,-1-1 0,2-1 0,1-1 0,1 0 0,2-1 0,1-3 0,2-2 0,1-3 128,1-3-128,3-4 0,0-3 0,1-3 0,1-1 0,1-2 0,-1 1 0,-2 1 0,0 3 0,-2 2 0,-1 2 0,0 3 0,-2 3 0,-1 3 0,0 3 0,-2 2 0,-1 2 0,-1 2 128,-1 0-128,-1 2 128,-1-1-128,-1 0 128,0-1-128,1-1 128,0-2-128,1-1 128,2-3-128,2-2 128,1-3-128,3-2 0,3-4 0,1-2 0,1-3 0,1-1 0,-1-1 0,0 1 0,-1 1-128,-2 2 128,-1 1-128,-2 1 128,-1 3 0,-1 0 0,0 2 0,0 0 0,-1 1 0,-2 3 0,0 0 0,-2 2 0,1 1 0,-1 0 0,2 0-128,0-2 128,1 0-640,1 0-9088,0-2 5760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2.993"/>
    </inkml:context>
    <inkml:brush xml:id="br0">
      <inkml:brushProperty name="width" value="0.1" units="cm"/>
      <inkml:brushProperty name="height" value="0.6" units="cm"/>
      <inkml:brushProperty name="color" value="#CC9900"/>
      <inkml:brushProperty name="inkEffects" value="pencil"/>
    </inkml:brush>
  </inkml:definitions>
  <inkml:trace contextRef="#ctx0" brushRef="#br0">0 92 12416,'0'0'0,"0"0"0,0 0 0,0 0 0,0 0 128,0 0 0,0 0 0,0 0 128,0 0 0,0 0-128,0 0 128,0 0-128,0 0 128,2-4-128,0-4 128,2-3-128,1-2 0,0 0-128,2 1 128,-1 1-128,1 2 128,-1 3-128,0 2 128,-1 3-128,-1 3 128,-1 3-128,-1 3 128,-1 2 0,-2 3 128,0 2-128,-2 3 128,0 1 0,1 0-1,-1 0-127,1 0 128,0-2-128,0-2 128,1-3-128,-1-4 128,1-2-128,0-5 0,2-2-128,0-6 128,1-4-128,1-3 0,2-2 0,0 0 0,0 0 0,0 4 0,-1 2 0,-1 3 0,0 3 0,-2 2 0,-1 2 0,-1 2 0,0 1 0,0 4 0,-2 4 0,1 3 128,-2 4-128,0 1 128,0 1 0,0-2 0,0-1-128,1-1 128,1-4-128,0-1 0,1-4 0,0-1 0,0-2-896,1 2 128,0 1-11519,0 0 7423</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5.891"/>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1 173 8832,'0'0'0,"0"0"0,0 0 0,1-4 0,2-5 0,1-3 0,1-2 128,-1-1 0,0 0 0,0 1 0,0 1 0,-1 2 0,1 1 0,-1 1 0,0 0 0,0 1 0,0 0 128,0 0-128,0 2 128,0 1 0,-1 2 0,0 4-128,-2 2 128,-1 4 0,-1 5 0,-1 3 0,-2 3 128,0 1-128,-1 0 0,1-2 0,1-1 0,0-3-128,1-2 128,1-2-128,0-2 128,1-2-128,1-4 0,2-2 0,0-3 0,3-4-128,0-3 128,3-2-128,0-1 0,1 0 0,-1 1 0,-2 3 0,-2 3 0,0 2 0,-2 1 0,-1 4 0,0 2 0,-1 2 0,0 2 128,-2 3-128,1 2 128,-1 2-128,0 1 128,0 1 0,0-2 0,1-1 0,0-3 0,1-2-128,1-3 128,2-2-128,0-3 128,1-2-128,2-3 0,0-2 0,0-1 0,0 0 0,-1 1 0,-1 2 0,0 2 0,-2 3 0,0 3 0,-1 3 0,-2 2 0,0 3 0,-2 2 127,0 2-127,-1-1 128,1 0-128,0-1 128,1-1-128,0-1 128,2-2-128,-1-2 128,1-2-128,0-3 128,1 0-128,2-3 128,2-1-128,2-1 0,1-2 0,2-2 0,0 1-128,2 1 128,-1 1-128,-1 1 128,-1 2-128,-3 2 128,-4 2 0,-4 1 0,-3 3 0,-3 1 0,0 2 0,-1 0 0,1 1 0,1 0 0,1-1 0,1-1 0,1-1 0,2-2 0,1-1 0,1-2 0,0-2 0,3-2 0,0-3 0,3-2 0,3-3-128,2 0 128,0-1-128,1 1 0,-1 0 1,-1 3-1,-2 0 0,-3 3 128,-3 3-128,-3 2 128,-3 3 0,-4 2 0,-2 3 0,0 3 0,-1 0 0,1 1 128,1-2 0,2 0 0,2-2-1,2-3 1,0-1 0,2-2 0,0-1 0,2-4 0,2-2-128,1-2 128,2-6-128,3-2 128,2-4-128,-1-2 0,0-2 0,-1 2 0,-2 0 0,-2 5 0,-1 2 0,-1 4 0,-2 5 0,-1 2 0,-1 3 0,-1 3 0,-3 3 0,-2 4 0,-3 2 0,-1 4 0,-1 3 0,0 2 0,1 1 0,1-1 0,1-1 0,3-1 0,1-2 0,1-1 128,1-3-128,2-2 128,0-6-128,2-7 128,2-8-128,0-6 128,2-7-128,1-4 0,0-5 0,1 0 0,2 0 0,0 2 0,0 5 0,-1 5 0,-4 5 0,-3 4 0,-3 4 0,-2 4 0,-2 3 0,-1 5 0,-3 6 0,0 3 0,-1 4 0,1 1 0,0 2 0,2-2 0,1-2 0,1-3 128,2-2-128,1-3 0,1-3 0,2-2 128,0-3-128,1-4 128,2-2-128,1-3 128,1-3-128,1-3 0,0-1 0,0-1 0,-1 0 0,0 0 0,-2 2 0,0 3 0,0 2 0,-2 3 0,0 4 0,-2 5 0,-2 5 0,-2 5 0,0 6 0,-2 5 0,1 5 0,-1 1 0,1 1 0,1-2 0,2-4 0,1-6 0,2-5 0,0-8 0,3-6 0,0-8 128,2-6-128,0-5 0,1-4 0,-1-2 0,-1-2 0,-1 1 0,-2 2 0,-1 2 0,-1 2 0,0 4 0,-1 2 0,0 1 0,-1 3 0,0 0 0,-1 1 0,0 2 0,0 0 0,0 2 0,0 1 0,0 2 0,0 2 0,0 3 0,-1 3 0,0 2 0,-1 2 0,0 2 0,0-1 0,1 0 0,0 0 0,2-1 0,3-1 0,0-1 0,3-2 0,0-2 0,3-2 0,1-2 0,1-2 0,2-1 0,0-1 0,-1-2 0,-1 0 0,-2 1 0,-1 2 0,-2 1 0,-2 2 0,-3 4 0,-1 2 0,-3 4 0,-1 5 0,0 4 0,0 2 0,0-1 0,1-2 0,2-4 0,3-6-384,3-7 0,3-6-12415,-1-3 7807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8.399"/>
    </inkml:context>
    <inkml:brush xml:id="br0">
      <inkml:brushProperty name="width" value="0.1" units="cm"/>
      <inkml:brushProperty name="height" value="0.6" units="cm"/>
      <inkml:brushProperty name="color" value="#CC9900"/>
      <inkml:brushProperty name="inkEffects" value="pencil"/>
    </inkml:brush>
  </inkml:definitions>
  <inkml:trace contextRef="#ctx0" brushRef="#br0">34 211 2432,'0'0'0,"0"0"-128,0 0 0,1-5 0,2-3 0,2-5 0,1-3 128,-1-3 0,1-1 0,-2 3 256,0 2 128,-1 2 128,-1 4 0,0 1 128,0 1 128,-1 1 128,-1 2 128,0 0-384,0 1 128,-1 2-256,-1 2 128,-1 3-128,-2 3 0,-1 3-128,-1 3 128,-2 2-128,1 1 0,-1-1-128,1-1 0,2-2 0,1-1 0,1-3 0,2-2 0,0-2-128,2-2 128,1-4-128,1-4 0,2-4-128,1-4 128,1-3-128,0-4 128,2 0-128,0 1 0,0 2 0,-1 2 0,-1 3 0,0 3 0,-2 3 0,-1 3 0,0 3 0,-2 2 0,0 4 0,-1 3 0,-1 4 0,-1 6 128,-2 4 0,-1 5 0,-1 3 0,-1 2 128,0 0-128,1-3 0,1-2 0,1-4 0,1-3 0,2-5 0,1-4 0,3-4 0,2-7-128,1-5 128,3-5-128,3-5 0,2-5 0,3-2 0,0-2-128,1 0 0,-2 0-128,-2 1 128,-2 4 0,-2 2 0,-2 3 0,-3 4 0,-2 3 0,-2 4 128,-5 6 0,-3 5 0,-5 7 0,-3 4 0,-3 5 128,1 4 0,-1 1 0,3 1 128,3-2-128,3-1 128,1-4-128,3-4 127,2-5-127,1-3 0,1-5 0,1-4 0,3-5-128,2-5 128,4-6-128,3-5 0,4-4 0,1-2 0,0-2-128,-1 1 128,-2 3-128,-3 3 128,-2 5-128,-3 2 128,-1 4-128,-3 4 128,-3 6 0,-2 4 0,-2 5 0,0 4 0,-2 2 0,0 4 0,-3 2 0,-1 2 0,-1 1 0,0 1 128,2-1-128,3-2 128,1-2-128,3-5 128,3-5-128,3-8 128,3-7 0,1-8 0,3-6-128,0-5 128,1-4-128,-1-2 0,0 0 0,-2 1 0,-1 3 0,-1 4 0,-1 5 0,-2 4 0,-1 3 0,-3 3 0,-1 3 0,-1 3 0,-3 6 0,-2 4 0,-2 5 0,-3 4 0,0 4 0,-1 3 128,2 1-128,2-1 128,2-2-128,2-4 128,4-4-128,0-5 128,2-4-128,1-5 128,3-7-128,2-5 128,2-6-128,0-4 0,0-3 0,-2 0 0,0-1 0,-3 2 0,-1 2 0,-3 3 0,-1 4 0,-3 2 0,0 2 0,-2 3 0,0 2 0,0 3 0,-1 2 0,0 5 0,-1 4 0,1 4 0,0 3 0,1 3 0,1 0 0,1 0 0,1-2 0,2-3 0,1-5 0,3-5 0,1-5 0,2-6 0,1-5 0,2-6 0,2-4 0,2-1 0,0-2 0,-1 2 0,0 2 0,-3 3 0,-2 4 0,-2 5 0,-2 2 0,-1 5 0,-1 3 0,-2 4 0,-2 3 0,-2 3 0,-2 3 0,-1 5 0,0 2 0,0 2 0,1 0 0,1-2 0,2-3-256,2-3 128,3-4-640,3-3 1,3-4-10881,0-2 6912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1.070"/>
    </inkml:context>
    <inkml:brush xml:id="br0">
      <inkml:brushProperty name="width" value="0.1" units="cm"/>
      <inkml:brushProperty name="height" value="0.6" units="cm"/>
      <inkml:brushProperty name="color" value="#CC9900"/>
      <inkml:brushProperty name="inkEffects" value="pencil"/>
    </inkml:brush>
  </inkml:definitions>
  <inkml:trace contextRef="#ctx0" brushRef="#br0">183 59 6528,'0'0'0,"4"-1"0,2 1 128,-3 2 128,-3 3 128,-3 3 128,-4 2 128,-3 1 0,-2 2 0,-1 0 0,-2 1 0,0 1-128,-1 0 128,1 1-256,-1 0 128,2-1-128,1 0 0,1 0-128,2-1 128,1-1-128,3-2 0,2-2 0,1-3 0,1-2-128,2-2 128,1-5-128,2-4 128,1-4-128,3-3-1,2-3 1,1-2 0,1 0-128,-2 1 128,-2 0 0,-2 2 0,-2 1-128,-1 3 128,0 3-128,0 2 128,-1 2-128,1 2 128,-2 3-128,0 3 0,-3 4 0,-1 5 0,-2 5 0,-1 2 0,0 2 0,0 0 128,2-1-128,2-3 0,2-3 0,1-4 0,3-3 0,1-4 128,3-4-128,1-6 128,3-4-128,0-7 0,2-4 0,0-4 0,-1-3 0,0-1 0,-2-1 0,0 3 0,-2 3 0,0 4 0,-1 5-128,-2 7 128,0 5 0,-2 8 0,-2 8 0,-1 7 0,-2 5 0,-2 5 0,-1 1 0,-2 2 0,-1 1 0,-1 0 0,3 0 0,1-1 128,2-2-128,2-1 128,1-5-128,0-3 128,0-4-128,1-6 128,0-8-128,2-7 128,2-6-128,3-7 0,2-4 0,1-3 0,1-2 0,-1 0 0,-1 2 0,-1 2 0,-2 4 0,-2 4 0,0 3 0,-2 4 0,-2 3 0,-1 4 0,-1 4 0,-3 7 0,-2 7 0,-2 7 0,-1 7 0,-2 5 0,0 2 0,-1 2 128,2-1-128,1-2 128,3-5-128,2-4 128,3-7-128,1-7 128,2-5-128,1-7 128,2-6-128,1-7 128,2-7-128,0-8 0,1-5 0,0-5 0,1-1 0,-1 0 0,0 3-128,-1 3 128,0 5-128,-1 5 128,-2 4-128,-1 5 128,-2 3 0,-1 5 0,-3 6 0,-2 6 0,-2 8 0,0 7 0,-1 4 0,1 3 0,1 1 0,1-1 0,1 0 0,2-3 0,1-3 0,1-4 0,1-3 0,0-4 0,0-3 0,-1-4 0,1-4 0,-1-5 0,2-6 0,1-5 0,0-5 0,2-5 0,0-3 0,1-3 0,-1 0 0,-1 1 0,0 5-128,-2 6 128,-1 4 0,-2 7 0,-2 9 0,-1 9 0,-3 8 0,1 8 0,0 5 0,1 5 0,1 0 0,1 1 0,0-2 0,0-3 128,1-5-128,-1-6 128,0-7-128,1-7 128,1-8-128,0-6 128,0-8-128,1-6 128,0-5-128,0-5 0,1-3 0,-1-2 0,1-2 0,0-1 0,1 2 0,0 4 0,0 5-128,-2 5 128,0 6-128,-2 9 128,-2 9 0,-1 8 0,-1 7 0,0 6 0,0 3 0,1 1 0,1 0 0,1-2 0,0-2 0,1-2 0,0-5 0,0-2 0,-1-5 0,0-3 0,0-4 0,-1-3 0,-1-6 0,-1-4 0,-1-7 0,2-5 0,0-5 0,0-4 0,1-1 0,0 3 0,1 3 0,0 4 0,-1 7 0,1 6 0,-2 10 0,-1 8 0,-1 9 0,-2 8 0,-2 6 0,0 7 0,0 2 0,1 2 0,2-2 0,2-4 128,1-6-128,1-7 128,2-5-128,0-7 128,0-5-128,1-6 128,0-9-128,0-7 128,0-7-128,0-5 0,2-5 0,0-3 0,1-4 0,0 0 0,0 1 0,0 3 0,0 4 0,-2 7 0,0 5 0,-1 8 0,-2 10 0,1 10 0,0 9 0,-1 9 0,-1 6 0,0 6 0,-3 3 0,-1 2 0,-1-1 0,-1-3 0,2-5 0,3-6 0,2-7 0,2-7 128,1-7-128,2-9 128,0-10-128,2-10 128,0-9-128,2-10 0,0-7 0,1-4 0,-1-1 0,2 2 0,-1 3 0,1 6 0,-1 6 0,-2 7 0,-1 5 0,-2 4 0,-3 4-128,0 2 128,0 2-128,-1 4 128,2 2-128,0 2 0,-1 3 0,0 4 128,-1 3-128,-2 4 0,0 3-512,-1 1 0,1 1-768,0 1 129,1-1-9345,1-2 6016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3.292"/>
    </inkml:context>
    <inkml:brush xml:id="br0">
      <inkml:brushProperty name="width" value="0.1" units="cm"/>
      <inkml:brushProperty name="height" value="0.6" units="cm"/>
      <inkml:brushProperty name="color" value="#CC9900"/>
      <inkml:brushProperty name="inkEffects" value="pencil"/>
    </inkml:brush>
  </inkml:definitions>
  <inkml:trace contextRef="#ctx0" brushRef="#br0">95 111 9728,'0'0'0,"0"0"0,0 0 0,0 0 0,0 0 0,0 0 0,0 0 128,1-5-128,1-5 128,-1-4-128,1-2 128,0-1-128,-2 1 128,0 3 0,-1 3 0,0 3 0,-2 5 128,0 3 0,-2 5 0,-2 4 0,0 4 128,-1 4-128,-1 4 128,1 2-128,-2 3 128,1 3-128,0-1 128,1 1-128,2-4 0,2-3-128,1-5 128,2-4-128,0-3 128,1-5-128,1-2 0,-1-4 0,1-4 0,0-5 0,2-4 0,1-5 0,1-2 0,1-3-128,1-1 128,1 0-128,-1 1 0,1 3 0,-2 4 0,-2 4 0,0 2 0,-1 4 0,-2 3 0,0 3 0,-1 4 0,-1 3 0,-2 5 127,0 4-127,-1 4 128,0 4-128,1 2 128,0 1-128,1-2 128,0-2-128,0-3 128,1-4-128,0-4 128,1-3-128,1-3 0,0-3 0,2-2 0,0-2 0,1-3 0,1-4 0,2-3 0,-1-4 0,1-2 0,-1-1 0,0 1 0,-1 1 0,-1 2 0,-1 4 0,-1 4 0,-2 6 0,-2 6 0,0 7 0,-2 6 0,-1 5 0,0 3 0,-1 3 0,1 1 0,2 1 0,0 0 128,1-3-128,2-3 128,-1-4-128,0-5 128,0-5-128,1-4 128,-1-3-128,1-5 128,0-3-128,1-5 0,1-4 0,2-3 0,0-2 0,0-2 0,1-2 0,1 1 0,-1 2 0,0 1 0,-1 4-128,-2 2 128,0 3 0,-1 3 0,-2 4 0,-2 4 0,0 6 0,-1 3 0,0 6 0,0 3 0,0 2 0,1 2 0,0 0 0,1-1 128,0-2-128,1-2 128,0-4-128,0-3 128,1-5-128,0-5 128,1-6-128,2-5 128,0-6-128,1-6 0,1-4 0,0-2 0,2-3 0,0-1 0,2 2 0,0 2 0,1 3 0,0 4 0,-1 4 0,-1 4 0,-2 3 0,-1 3 0,-2 2 0,0 2 0,-1 0 0,-2 3 0,-3 3 0,-3 4 0,-2 3 0,-1 5 0,-1 3 0,1 1 0,1 3 0,2-1 0,2-2 0,2-3 0,1-3 0,1-5 0,2-4 0,1-4 128,3-6-128,2-5 0,2-4 0,1-3 0,1-3 0,-1-1 0,0 0 0,-2 1 0,-2 1 0,-1 4 0,-3 2 0,0 3 0,-3 3 0,0 3 0,-3 3 0,0 4 0,-1 3 0,0 4 0,0 2 0,0 2 0,0 1 0,2 0 0,0-1-128,0 0 128,0-1-640,-1-2 0,2-2-639,-1-2-1,1-4-8832,1-1 5760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5.408"/>
    </inkml:context>
    <inkml:brush xml:id="br0">
      <inkml:brushProperty name="width" value="0.1" units="cm"/>
      <inkml:brushProperty name="height" value="0.6" units="cm"/>
      <inkml:brushProperty name="color" value="#CC9900"/>
      <inkml:brushProperty name="inkEffects" value="pencil"/>
    </inkml:brush>
  </inkml:definitions>
  <inkml:trace contextRef="#ctx0" brushRef="#br0">84 52 6400,'0'0'0,"1"4"128,2 1 128,0-2 128,1-3 0,0-4-256,0-1 128,-1-2-128,0 0 128,0 0-128,-1 1 128,-1 2-128,0 0 128,0 1-128,-1 2 128,-1 1 0,-1 0 0,0 3 0,-3 2 0,-2 2 0,-2 2 128,-3 2-128,0 2 0,-1 1-128,1 0 128,2 0-128,1-1 0,2-2 0,2-2 0,0-2-128,3-2 128,0-1 0,1-1 0,1-1 0,0-2 0,1-1-128,0-3 128,3-3-128,2-3 128,3-4-128,3-1 128,1 0-128,0-1 128,0 2-128,0 2 0,-2 0 0,-1 1 128,-2 2-128,-2 2 0,-1 1 0,-2 2 128,-1 2-128,-1 1 128,-1 3-128,-2 4 128,0 2 0,-1 2 0,-1 4 0,-2 3 0,0 3 0,0 1 0,0 2-128,1 0 128,1 3 0,1-1 0,2-1-128,2-2 128,1-4 0,3-6 0,2-6 0,2-8 0,2-5-128,3-7 128,1-4-128,2-3 128,0 0-128,0 1 128,-2 1-128,-2 3 127,-2 4-127,-4 3 128,-1 3-128,-2 3 0,-2 1 0,-2 2 0,-3 2 0,-2 3 128,-3 5-128,-3 5 128,-1 5-128,-3 4 0,0 4 0,-1 2 0,0 0 0,1-2 0,1-1 0,2-4 0,2-3 0,3-4 0,2-4 0,1-3 128,2-4-128,2-4 0,1-6 0,2-5 0,2-7 0,2-5 0,1-5 0,1-3 0,0-1 0,0 1 0,-1 4 0,-1 5 0,-1 4 0,-2 4 0,-2 5 0,-1 4 0,-2 4 0,-2 7 0,-2 6 0,-1 7 0,-3 4 0,0 4 0,-1 4 0,1 1 128,3 2 0,1-1 0,3-2 0,1-2 0,2-3-128,2-2 128,0-4-128,-1-3 128,1-5-128,-2-4 128,1-6-128,0-6 128,2-6-128,1-5 128,2-7-128,2-5 0,1-3 0,3-3 0,0-1 0,0 0 0,-1 4 0,-2 5 0,-2 4 0,-2 7 0,-3 6 0,-2 6 0,-2 5 0,-3 5 0,-2 5 0,-2 5 0,-2 4 0,0 5 0,-1 3 0,1 2 0,2-2 0,1-2 0,2-4 0,2-5 0,1-4 0,1-6 128,1-7-128,1-7 128,0-6-128,1-7 128,0-5-128,1-4 0,0 0 0,1-1 0,-1 3 0,0 4 0,-1 3 0,0 3 0,-1 4 0,-1 2 0,1 3 0,-1 1 0,2 2 0,-1 0 0,0 3-128,0 1 0,0 2-768,-1 0 128,0 1-383,0-1-1,0 0-8960,0-2 5760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7.150"/>
    </inkml:context>
    <inkml:brush xml:id="br0">
      <inkml:brushProperty name="width" value="0.1" units="cm"/>
      <inkml:brushProperty name="height" value="0.6" units="cm"/>
      <inkml:brushProperty name="color" value="#CC9900"/>
      <inkml:brushProperty name="inkEffects" value="pencil"/>
    </inkml:brush>
  </inkml:definitions>
  <inkml:trace contextRef="#ctx0" brushRef="#br0">94 0 7040,'0'0'0,"0"0"0,0 0 0,0 0 0,0 0 128,0 0 0,0 0 128,0 0 128,0 0 128,-4 4 0,-3 4 0,-3 3-128,-1 2 0,-1 2-128,1 0 128,2-1-128,1-2 0,1-1-128,2-2 128,1-1-128,1-3 128,2-1-128,0-2 128,2-3-128,1-3 128,3-2-128,2-4 0,1-2 0,2-2 0,0 0-128,-1 0 128,-1 1-128,-1 3 128,-1 1-128,-2 2 128,0 3-128,-1 1 128,-1 3-128,-2 4 128,-1 3-128,-1 4 128,-1 4-128,0 4 128,-1 3 0,-1 3 0,1 1 0,-1-1 0,2-3 0,0-1 0,1-3-128,0-3 128,2-3-128,0-2 128,2-3 0,2-4 0,0-4 0,3-3 0,2-4 0,1-4 0,2-3-128,0-2 128,0 0-128,0 0 128,-1 3-128,-1 2 127,-1 3-127,-2 2 0,-1 1 0,-2 2 0,0 1 0,-1 1 0,-2 2 0,-1 3 0,-1 6 0,-3 4 128,-1 6-128,-2 3 128,-2 3-128,2 2 128,2 1-128,1-1 128,1-2-128,0-4 128,2-4 0,0-4 0,0-5-128,0-4 128,0-4-128,2-5 128,0-3-128,2-4 0,1-2 0,2-1 0,3 0 0,1 0 0,1 1 0,0 2 0,-1 1 0,-1 2 0,-3 3 0,-1 1 0,-4 4 0,-1 3 0,-4 4 0,-1 6 0,-4 5 0,-2 4 128,0 4-128,0 1 128,0-1-128,1-1 128,1-2-128,1-4 128,1-2-128,1-4 128,2-3-128,-1-3 128,2-2-128,0-3 128,-1-1-128,1-3 128,0-1-128,0-5 0,2-5 0,-1-5 0,2-6 0,-1-5 0,1-3 0,0-2 0,1-2 0,0 0 0,0 2 0,1 5 0,-1 5 0,0 6 0,-1 5 0,-1 7 0,-1 5 0,-3 6 0,0 8 0,-3 7 0,0 6 0,-1 3 0,0 3 0,1 0 0,2 0 0,2-3 128,1-4-128,1-3 0,2-6 0,1-3 128,0-5-128,1-3 0,1-2 0,1-3 0,0-3-128,0-2 0,1-5-768,1-4 128,0-2-11391,0 1 7295</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8.953"/>
    </inkml:context>
    <inkml:brush xml:id="br0">
      <inkml:brushProperty name="width" value="0.1" units="cm"/>
      <inkml:brushProperty name="height" value="0.6" units="cm"/>
      <inkml:brushProperty name="color" value="#CC9900"/>
      <inkml:brushProperty name="inkEffects" value="pencil"/>
    </inkml:brush>
  </inkml:definitions>
  <inkml:trace contextRef="#ctx0" brushRef="#br0">0 243 7296,'0'0'0,"5"-3"0,2-4 0,2-1 0,0-1 0,-3-2 0,-1-1 128,-2-3-128,-3-2 128,0-1-128,0 0 128,-1 0 0,0 1 0,1 2 0,0 3 0,0 1 0,1 2 128,1 0-128,0 2 0,2-1 0,0 1 0,0 2 0,0 1 128,-1 2 128,-1 3 0,-1 4 0,-2 5 0,0 3-128,-1 3 0,-1 2 0,0 2 0,1 0-128,0 0 128,1 1-128,0-2 0,1-4 0,2-4 0,3-5 0,3-6 0,3-6 0,2-5 0,0-3-128,0-2 128,-1-2-128,-1 1 128,-2 0-128,-1 2 128,-1 2-128,-1 2 0,-1 2 0,-2 3 0,0 0 0,-2 3 0,-1 2 0,-2 3 0,-2 5 0,-1 3 128,-2 5-128,-2 4 0,-3 4 0,0 4 128,-1 1-128,0 0 128,3-1-128,1-3 128,2-4-128,3-4 128,5-4-128,4-5 128,4-5-128,3-7 128,3-6-128,1-6 128,2-4-128,0-3 0,0 0 0,-1 1 0,0 0 0,-3 4 0,-1 2 0,-3 4 0,-2 2 0,-2 4 0,-2 2 0,-2 2 0,-2 3 0,-3 4 0,-3 5 0,-2 5 0,-2 6 0,-2 3 0,1 3 0,0 0 0,2-1 0,2-1 128,1-2-128,1-4 0,2-2 0,0-4 128,2-2-128,2-4 128,2-3-128,2-6 128,2-4-128,4-6 0,2-6 0,2-2 0,1-2 0,2-1 128,-1 2-128,-1 3 0,-3 4 0,-3 3 0,-3 4 0,-3 2 0,-2 4 0,-5 4 128,-3 5-128,-4 7 128,-2 6-128,-2 7 128,-3 4 0,1 3 0,-1 3 0,3-2 0,2-1-1,3-3 1,2-5 0,2-5 0,4-5 0,3-6 0,3-9 0,3-8 0,3-8-128,2-6 128,0-3-128,-1-1 128,0-1-128,0 1 128,-2 1-128,0 4 0,-3 2 0,-2 4 0,-1 2 0,-3 4 0,-3 1 0,-1 3 128,-4 3-128,-2 2 128,-3 3-128,-2 4 0,0 2 0,-2 1 0,0 2 0,1 1 128,1 0-128,1-2 128,3-1-128,2-2 0,2-3-128,2-2 128,3-4-1024,3-3 129,2-4-10625,1 0 6784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0.992"/>
    </inkml:context>
    <inkml:brush xml:id="br0">
      <inkml:brushProperty name="width" value="0.1" units="cm"/>
      <inkml:brushProperty name="height" value="0.6" units="cm"/>
      <inkml:brushProperty name="color" value="#CC9900"/>
      <inkml:brushProperty name="inkEffects" value="pencil"/>
    </inkml:brush>
  </inkml:definitions>
  <inkml:trace contextRef="#ctx0" brushRef="#br0">86 121 2944,'0'0'0,"0"0"0,0 0 128,0 0 0,0 0 0,0 0 128,0 0 128,0 0 0,0 0 0,0-5-128,0-2 128,0-4-256,0-2 128,0 0 0,0 0 0,0 2-128,0 1 128,0 2 0,0 2 0,0 1-128,0 2 128,0 1-128,0 1 128,-1 1 0,0 2 0,-2 3 128,-1 3 0,0 3 0,-2 0 0,1 2 0,-1 0 0,0-1-128,2 0 0,-1-1-128,2-1 128,0-2-128,2 0 0,0-2 0,1-2 0,0-3-128,1-2 128,0-2-128,1-4 128,1-3-128,0-4 128,1-1-128,1-1 128,0 0-128,0 0 128,0 2-128,0 1 128,-1 3-128,-1 3 128,-1 3-128,-2 2 0,-1 3 0,-2 3 128,-3 5-128,-2 4 128,-2 5-128,0 2 128,0 2 0,0 1 0,2 0-128,1-3 128,3-3-128,1-3 128,2-3-128,2-2 128,1-3-128,2-1 128,2-3-128,1-4 128,3-3-128,1-4 0,0-2 0,2-1 0,1-1 0,2 1 0,-1 1 0,-1 2 0,-2 3 0,-2 1 0,-2 2 0,-4 1 0,-1 1 0,-1 1 0,-3 2 0,-2 1 0,-3 3 0,-2 4 0,-2 2 0,-3 3 0,0 3 0,0 1 0,2 0 0,1-1 128,2-2-128,3-3 128,2-3-128,1-4 128,2-3-128,2-4 0,2-2 0,4-5 0,3-2 0,3-3 0,4-2-128,1-1 128,1 0-128,-3 0 0,-1 3 0,-5 4 0,-4 2 128,-4 2 0,-4 3 0,-5 3 0,-3 2 0,-4 4 0,-1 2 0,-2 3 128,0 1-128,1 1 128,2-1-128,3-2 128,2-1-128,3-2 0,4-3-256,3-3 0,3-4-9728,0 0 6016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2.706"/>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1 176 8832,'0'0'0,"0"0"0,0 0 0,0 0 0,0 0 128,1-6 0,2-4 0,3-5 0,3-1 0,2 0 128,1 1 128,1 2-128,-2 0 128,0 1-128,-2 0 0,-1 0-128,-1 2 128,-2 1-128,-1 2 0,-1 2 0,-1 1 0,-1 3 0,-2 3 0,-1 2 0,-1 3 0,-2 2 0,-2 3 0,-2 4 0,-2 3 128,-1 3-128,-1 1 0,1 0 0,1-1 0,3-1 0,2-2 0,2-2 0,1-2 0,2-3-128,1-1 128,1-3-128,-1-2 128,2-3-128,1-3 128,3-5-128,2-3 0,3-4 0,1-2 0,1-1 0,-1 1 0,0 1 0,-4 3 0,-1 3 0,-4 2 0,-1 2 0,-2 4 0,-2 2 0,-1 2 128,-1 1-128,0 2 128,0 1-128,1-1 128,1 0-128,1-2 128,1-1-128,2-1 128,2-3-128,2-1 128,2-3-128,1 0 128,2-2-128,0 0 128,-1-1-128,-1 1 128,-1 1-128,-1 0 0,-1 1 0,-1 1 0,-1 1 0,0 0 0,-2 1 0,-1 1 128,-2 2 0,-2 0 0,-1 3 0,-3 2 127,-1 3-127,-1 3 0,-2 3 0,0 2 0,-1 3 0,0 2 0,2-1 0,2 0 0,2-4-128,3-2 128,3-5-128,3-5 128,3-4-128,2-5 128,1-5-128,1-5 0,1-3 0,0-3 0,2-1 0,0 1 0,1 0 0,0 1 0,0 3 0,0 2 0,-2 1 0,0 4 0,-2 1 0,-1 2 0,-3 2 0,-1 2 0,-3 2 0,-2 2 0,-3 4 0,-3 3 0,-3 2 0,-1 2 0,1-1 0,0 0 0,1-3 0,3-1 0,2-3 0,3-1 0,2-3 0,2-2 0,3-4 0,2-3 0,2-4 0,2-3 0,0-1 0,1 0 0,-3 1 0,-1 2 0,-3 2 0,-3 3 0,-1 4 0,-3 2 0,-2 3 0,-1 1 0,-3 3 0,0 1 0,-2 2 0,1 1 0,0-1 0,1 0 0,3-1-128,2 0 0,3 0-896,2-1 129,1-1-10369,-1-1 6656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3.922"/>
    </inkml:context>
    <inkml:brush xml:id="br0">
      <inkml:brushProperty name="width" value="0.1" units="cm"/>
      <inkml:brushProperty name="height" value="0.6" units="cm"/>
      <inkml:brushProperty name="color" value="#CC9900"/>
      <inkml:brushProperty name="inkEffects" value="pencil"/>
    </inkml:brush>
  </inkml:definitions>
  <inkml:trace contextRef="#ctx0" brushRef="#br0">80 1 8448,'0'0'0,"0"0"0,0 0 0,0 0 0,0 0 128,0 0 0,0 0 128,0 0 0,0 0 0,0 0 128,0 0 0,0 0-128,0 0 128,0 0-256,0 0 128,0 0-128,0 0 128,0 0-128,0 0 128,0 0 0,0 0 0,-4 5 128,-4 7 0,-4 6-128,-1 5 0,0 2 0,1 0 0,3-3 0,3-4 0,3-4-128,3-4 128,3-6-128,2-4 0,4-4 0,1-4 0,3-3 0,1 1 0,0-1 0,0 1 0,-2 3-128,-1 0 128,-1 2-128,-2 0 127,-1 2-127,-2 1 0,-2 0 0,0 1 0,-1 0 0,-1 1 0,-2 1 0,-1 2 0,0 3 0,-2 2 0,0 3 0,-1 1 0,0 0 0,1 0 0,0-2 0,3-2 0,2-2 0,2-3 0,4-4 0,3-1 0,4-3 0,0 0 0,1-1 0,-2 1 0,-2 0 0,-3 2 0,-4 1 0,-1 0 0,-3 3 0,-3 1 0,-1 2 0,-1 1 0,-1 2 0,-2 0 0,-1 2 0,-2 0 128,0 1-128,0 1 0,1 0 0,1 0 128,3 0-128,2 0 0,5-1-128,3-1 128,4-2-767,1-2-1,2-2-9984,-2-1 6400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6.036"/>
    </inkml:context>
    <inkml:brush xml:id="br0">
      <inkml:brushProperty name="width" value="0.1" units="cm"/>
      <inkml:brushProperty name="height" value="0.6" units="cm"/>
      <inkml:brushProperty name="color" value="#CC9900"/>
      <inkml:brushProperty name="inkEffects" value="pencil"/>
    </inkml:brush>
  </inkml:definitions>
  <inkml:trace contextRef="#ctx0" brushRef="#br0">28 117 5504,'0'0'0,"0"0"128,0 0 0,0 0 128,0 0 0,0 0 0,0 0 128,0 0-128,0 0 128,0 0-128,0 0 0,4-4 128,2-3 0,3-4-128,2-2 128,-1 0-256,0 0 128,-3 1-128,-1 2 128,-1 1-128,-3 1 128,-1 2-128,0 1 0,-1 2 0,-1 1 0,1 2 0,0-1 0,-1 3 0,1 1 128,-2 2-128,0 2 128,-1 2-128,-2 2 128,-2 3 0,-2 2 0,-1 2 0,-1 0 0,0 0-128,2-2 128,1-2-128,2-3 128,2-2-128,2-3 0,2-3 0,1-3 0,1-2-128,3-2 128,1-2-128,3-1 128,2-1-128,-1-1 0,1-1 0,-2-1 0,-2-1 0,-2 2 0,-1 0 0,-2 3 0,-1 3 0,-3 3 0,-2 3 0,-2 3 0,-3 4 0,-2 2 0,1 3 0,0 2 0,0 3 0,2-1 128,1 0-128,1-2 0,2-2 0,1-2 128,2-4-128,2-2 0,2-3 0,2-2 128,2-3-128,1-3 128,2-1-128,1 0 128,-1 0-128,-1 0 128,-1 1-128,-3 1 128,0 2-128,-2 0 0,-1 1 0,-1 0 0,-2 3 0,0 0 0,-1 2 0,-1 1 0,-2 2 0,-1 1 0,-1 3 0,0 1 0,1 1 0,2-2 0,3-4 0,3-3 0,4-5 0,1-5 0,2-4 0,1-2 0,1-2 0,-2-1 0,-1 2 0,-2 2 0,-1 1 0,-2 3 0,-1 1-128,-2 2 128,0 1 0,0 1 0,-1 1 0,1 0 0,-1 1 0,1 0 0,-1 0 0,-1-1 0,0 0 0,0 1 0,-1-1 0,0 2 0,2 1 0,-1 2 0,0 1 0,0 2 128,0 2-128,-2 3 0,1 3 0,-2 2 0,1 0 0,1 0 128,0-2-128,2-2 0,0-2 0,2-5 128,1-6-128,0-4 128,0-7-128,2-5 127,0-4-127,0-2 0,0-3 0,0 1 128,-1 1-128,-1 1 128,0 4-128,-2 4 0,1 3 0,-1 2 0,0 3 0,-1 2 0,1 2 0,0-1 0,0 2 0,0 1 0,0-1 0,0 1 0,1 0 0,0 1 0,2-1-128,0 2 128,1 0-511,0 1 127,0 2-896,1 2 0,1 2-7808,-1-1 4992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8.75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104 257 9344,'0'0'0,"2"-8"128,2-3 128,-2 1 256,-2 5 128,-2 4-256,-1 4 128,0 2-256,0 1 128,0-1-256,1-1 128,2-2-128,3-2 128,1-3-128,3-3 0,0-2 0,1-2 0,2-2 0,1 0 0,-1 1-128,0 1 128,-2 1-128,-3 3 128,-2 1-128,-1 1 128,-3 3-128,-2 1 128,-1 1-128,-2 3 128,-2 3-128,-3 3 128,-3 5-128,-2 4 128,-1 3-128,0 1 128,1 0-128,2-2 128,2-1-128,3-3 128,4-3-128,1-2 128,3-2-128,1-3 128,2-1-128,1-4 128,1-3-128,1-4 0,1-3 0,1-5 0,1-4 0,1-3 0,2-1 0,0 0 0,-1 2 0,1 1 0,-1 2 0,0 4 0,0 1 0,-1 3 0,-2 1 0,-3 3 0,0 0 0,-1 1 0,-2 0 0,0 0 0,-1 1 0,0 1 0,-1 1 0,-1 3 0,-2 1 0,-2 5 0,-2 3 0,-4 5 0,-2 3 0,-1 2 0,-1 1 0,2 0 0,2-2 0,3-2 0,3-3 0,2-4 0,5-5 0,3-4 128,3-4-128,4-5 0,2-3 0,2-4 0,0-2 0,0-2 0,0-1 0,-2 0 0,-1 2-128,-1 2 128,-2 3-128,0 2 128,-2 3-128,-1 2 128,-1 2-128,-2 1 128,-1 0-128,-2 4 128,-1 4 0,-3 6 0,-2 5 0,-3 5 0,-1 5 0,-3 1 0,0 1 0,0-1 0,-1-4 0,2-2 0,1-5 0,2-2 0,2-5 0,2-2 0,2-3 0,3-3 128,2-2-128,3-3 128,4-5-128,3-3 128,2-3-128,2-3 0,1-4 0,0-3 0,0-3 0,-2 0 0,-1 0 0,-3 3 0,-1 4 0,-3 2 0,-2 4 0,-2 4 0,-1 4 0,-2 4 0,-2 7 0,-3 5 0,-1 6 0,-2 5 0,0 3 0,0 1 0,1 0 0,0-2 0,2-2 0,1-3 0,0-3 0,1-4 128,0-2 0,0-2 0,0-1-128,-1-3 128,1-3 0,1-2 0,2-5-128,3-5 128,1-5-128,2-6 0,2-5 0,1-5 0,-1-1 0,1 2 0,-2 2 0,-1 5 0,-1 6-128,-2 5 128,-2 5-128,-2 8 128,-4 8-128,-3 8 128,-3 6 0,-3 5 0,-1 4 0,-1 0 0,0-1 0,0-1 0,-2-2 0,1-2 0,1-1 0,1-3 128,3-4 0,4-3 0,2-4-1,3-3 1,1-4 0,1-4 0,0-4-128,1-5 128,1-7-128,1-5 128,1-7-128,2-6 0,4-3 0,1-2 0,1 1 0,0 4 0,-2 4 0,-1 6 0,-1 5-128,-2 5 128,0 6-128,-3 6 128,-3 8 0,-4 7 0,-4 5 0,-3 6 0,-3 2 0,0 3 0,-1 0 0,1 0 0,2-3 0,2-3 0,2-3 0,3-4 0,3-3 0,1-2 0,1-4 0,2-3 0,1-2 0,1-4 128,3-4-128,2-6 128,3-6-128,1-5 128,2-6-128,2-3 0,1-4 0,0-1 0,1-1 0,-2 3 0,-1 4 0,-3 6 0,-2 4 0,-4 6 0,-1 5 0,-3 4 0,-2 6 0,-4 5 0,-4 7 0,-6 7 0,-3 7 0,-4 6 0,-3 4 0,1 0 0,0-2 0,3-4 0,4-4 0,3-7 0,4-4 0,5-8 0,4-7 0,6-7 0,6-8 0,4-7 0,4-6 0,2-5 0,1-4 0,0-2 0,-4 1 0,-4 4 0,-5 3 0,-3 6 0,-4 5 0,-2 5 0,-2 5 0,-3 6 0,-2 10 0,-2 7 0,-2 8 0,-2 5 0,-1 4 0,0 5 0,-1 3 0,2 1 0,3-1 0,2 0 0,1-4 0,2-4 0,2-4-512,2-4 129,2-5-513,2-4 128,2-4-9600,0-3 6016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1.021"/>
    </inkml:context>
    <inkml:brush xml:id="br0">
      <inkml:brushProperty name="width" value="0.1" units="cm"/>
      <inkml:brushProperty name="height" value="0.6" units="cm"/>
      <inkml:brushProperty name="color" value="#CC9900"/>
      <inkml:brushProperty name="inkEffects" value="pencil"/>
    </inkml:brush>
  </inkml:definitions>
  <inkml:trace contextRef="#ctx0" brushRef="#br0">30 124 5504,'0'0'0,"0"0"0,0 0 128,0 0 0,0 0 0,0 0 0,0 0 0,2-6 0,2-7 0,1-4 0,3-2 0,2 0 0,1 3 128,0 2 128,-2 5 0,-2 1 0,-4 5 0,-3 5-128,-3 4 128,-3 5 0,-2 4 0,-1 3 0,-1 2 0,0 2 0,0-1 0,-1 1-128,2-1 128,0-2-128,2-3 0,2-2-128,2-4 128,3-2-128,2-5 128,2-4-128,1-5 0,1-3-128,1-3 0,0-4 0,-1 0 0,1-1 0,-1 1 0,1 1-128,-1 1 128,0 2-128,-1 2 128,0 1-128,1 2 128,-1 1-128,-2 3 128,-1 4 0,-2 5 0,-4 7 0,-2 7 0,-3 6 0,1 3 0,-1 2 0,1 0 128,1-3-128,1-3 128,3-4-128,2-4 128,1-6-128,3-5 128,2-5-128,1-4 128,0-4-128,2-3 0,0-3 0,1-3 0,0-1 0,0-2 0,-1-1 0,1 2 0,-1 1 0,-1 4 0,-1 3 0,-2 4 0,0 5 0,-1 3 0,-2 4 0,-2 4 0,-1 3 0,0 3 0,-1 3 0,1 1 128,0 0 0,1 0 0,1-1-128,-1-2 128,0-3 0,0-2 0,2-3 0,1-2 0,1-4-128,1-1 128,2-4-128,1-3 128,2-4-128,0-4 0,1-3 0,-1-2 0,-1-1-128,-1 2 128,-2 2-128,-2 4 128,-2 5 0,-2 6 0,-1 4 0,-2 5 0,-2 4 0,0 6 0,-1 5 0,1 3 128,0 3-128,1 1 128,1-2 0,0-3 0,0-2 0,2-5 0,1-4 0,1-5 0,1-5 0,1-6 0,-1-5-128,0-5 128,-2-6-128,-3-6 128,0-3-128,-2-2 0,0-2 0,1 0 0,0 1 0,1 2 0,0 1-128,1 4 128,1 3-128,-1 2 0,2 2 0,-1 2 0,1 1 0,-1 2 0,1 3 0,-1 4 128,0 6-128,1 5 128,0 6 0,0 6 0,1 5 0,1 4 0,1 1 0,1 2 0,1-1 0,-1-1 128,0-3-128,0-4 128,0-6-128,-1-5 128,0-9-128,1-6 128,0-8-128,-1-5 128,0-5-128,0-2 0,-1-3 0,-1 0 0,-1 0 0,0 1 0,0 3-128,2 2 128,-1 4-128,1 4 128,-1 7-128,-1 5 128,-1 7-128,0 5 128,-1 5 0,1 3 0,-1 4 0,2 1 0,1 2-512,1 1 128,2 0-768,0-2 0,1-2-7296,0-6 4736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3.199"/>
    </inkml:context>
    <inkml:brush xml:id="br0">
      <inkml:brushProperty name="width" value="0.1" units="cm"/>
      <inkml:brushProperty name="height" value="0.6" units="cm"/>
      <inkml:brushProperty name="color" value="#CC9900"/>
      <inkml:brushProperty name="inkEffects" value="pencil"/>
    </inkml:brush>
  </inkml:definitions>
  <inkml:trace contextRef="#ctx0" brushRef="#br0">39 405 10112,'0'0'0,"0"0"128,0 0 0,0 0 0,0 0 128,0 0-128,0 0 128,0 0-128,0 0 128,0-6-128,0-6 0,-1-9 0,-1-7 0,-1-9 0,-2-4 0,0-2-128,0 1 128,0 4-128,0 5 128,2 7-128,1 5 0,0 7 0,2 5 128,-1 6-128,1 7 128,1 8 0,-1 9 0,0 8 0,1 8 128,0 7-128,0 3 128,1 2-128,1-2 128,0-3-128,1-6 128,-1-8-128,0-5 128,-2-8-128,1-6 128,-2-5-128,0-4 128,-1-4-128,0-3 0,-1-4 0,-1-3 0,1-5-128,0-5 128,0-3-128,0-4 127,2-4-127,0-4 0,1-4 0,1-1 0,-1 0-127,1 3 127,-2 3-128,0 6 0,-1 5 0,0 5 0,-1 6 0,1 5 0,-1 4 0,1 6 128,0 6-128,0 5 128,1 7 0,1 6 0,1 4 0,0 5 0,0 2 0,0 2 0,0-2 0,0-1 128,0-4 0,0-3 0,1-4 0,0-4 128,0-5-128,0-3 127,-1-6-127,-1-3 0,0-6 0,0-5 0,-1-5 0,0-7 0,1-4-128,0-5 128,0-2-128,-1-3 0,0 1 0,0 0 0,-1 3 0,1 4 0,-1 3 0,1 5 0,0 5 0,0 4 0,0 4 0,0 5 0,0 8 0,0 8 0,-1 9 0,1 6 0,0 7 0,0 4 0,0 2 0,0 0 0,2-4 0,-1-6 128,0-5-128,-1-7 128,1-8-128,-2-6 128,0-8-128,0-5 128,1-7-128,1-5 128,0-6-128,1-4 0,1-4 0,1-2 0,3-2-128,1 0 128,1 1-128,0 2 0,-1 4-128,0 4 128,-2 5-128,-1 5 128,0 5 0,-2 4 0,0 8 0,-2 7 128,1 8 0,0 8 0,-1 7 0,1 7 0,0 4 0,1 2 128,1 1 0,0-1 0,3-4 0,1-5 128,0-5-128,-1-7 128,0-9-128,-2-8 0,-1-9-128,-3-8 128,-1-8-128,-1-6 0,0-8 0,-1-5 0,0-5 0,0-4 0,1-1-128,0 0 128,0 3-128,0 3 0,0 5-128,-1 5 128,1 5-128,-1 6 128,1 3-128,-1 3 128,0 3 1,1 4-1,0 2 0,0 5 0,1 4 0,-1 5 128,1 8 0,0 7 0,-1 6 0,0 6 0,0 3 0,0 0 128,-1-1-128,1-4 128,1-5 0,0-5 0,-1-4-1,1-6 1,0-4 0,0-4 0,1-3 0,-2-4 0,0-4-128,-1-5 128,-1-3-128,0-6 0,-1-8 0,0-6 0,0-5-128,1-2 128,-1-1-128,-1 3 0,1 3-128,1 6 128,0 4-127,1 6 127,0 5 0,-1 7 0,-1 6 0,-2 9 128,0 10 0,-1 10 0,0 10 0,1 6 128,1 6-128,1 2 128,1-2 0,1-5 0,1-6 0,0-8-1,2-11-127,2-12 0,3-13-127,3-13 127,2-12-896,2-10 128,1-9-9600,-2 4 6016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4.818"/>
    </inkml:context>
    <inkml:brush xml:id="br0">
      <inkml:brushProperty name="width" value="0.1" units="cm"/>
      <inkml:brushProperty name="height" value="0.6" units="cm"/>
      <inkml:brushProperty name="color" value="#CC9900"/>
      <inkml:brushProperty name="inkEffects" value="pencil"/>
    </inkml:brush>
  </inkml:definitions>
  <inkml:trace contextRef="#ctx0" brushRef="#br0">117 220 6912,'0'0'0,"0"0"128,0 0 0,0 0 384,0 0 0,0 0 128,0 0 128,0 0-256,0 0 0,0 0-128,0 0 128,0-5-256,-1-6 128,-1-4-128,0-3 0,-2-1-128,0-2 128,0 0-128,0 1 128,0 0-128,1 2 128,0 1-128,2 4 0,0 2 0,1 3 0,-2 6 0,0 4 0,-1 4 0,1 5 0,-1 4 0,-1 5 128,1 4-128,-1 4 128,-1 3-128,1 1 128,0-1-128,2-3 128,0-3-129,2-5 129,-1-5-128,1-5 0,0-6 0,-1-3 0,-1-4 0,-1-3 0,0-3 0,0-4 0,0-4-128,0-3 128,2-2-128,-1-1 0,2 1 0,-1 1 0,1 3 0,-1 3 0,2 3 0,-1 4 0,0 2-128,0 2 128,0 3 0,0 4 0,0 3 0,1 5 0,1 5 0,0 4 0,1 5 0,0 1 0,0 0 0,-1-1 0,1-4 0,0-4 0,-1-5 0,-1-5 0,-1-7 0,-2-5 0,-1-6 0,-1-6 0,-1-4 0,-2-4 0,1-1-128,0 1 128,2 1-128,1 3 128,0 4-128,2 5 0,0 3 0,1 4 0,0 3 0,0 2 128,2 4 0,1 3 0,1 3 0,0 5 0,-1 5 0,0 4 0,-1 2 0,-1 0 0,0-2 0,1-2 0,-1-5 0,0-5 128,0-5-128,0-5 0,0-7 0,1-7 0,-1-5-128,1-3 128,0-2-128,0 0 128,-1 1-128,-1 4 0,1 3 1,0 4-1,3 2 0,-1 4 128,1 1 0,-1 3 0,-1 3 0,0 2 0,-2 7 0,-1 3 0,0 5 0,-1 1 128,0 1-128,1-1 0,1-1-256,3-4 0,2-5-11008,0-4 6784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22.382"/>
    </inkml:context>
    <inkml:brush xml:id="br0">
      <inkml:brushProperty name="width" value="0.05" units="cm"/>
      <inkml:brushProperty name="height" value="0.05" units="cm"/>
      <inkml:brushProperty name="color" value="#722E04"/>
    </inkml:brush>
  </inkml:definitions>
  <inkml:trace contextRef="#ctx0" brushRef="#br0">0 0 11904,'0'0'0,"24"67"-512,6-41 128,15-2-4736,14-18-640,11-12 5760,5-29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0.298"/>
    </inkml:context>
    <inkml:brush xml:id="br0">
      <inkml:brushProperty name="width" value="0.1" units="cm"/>
      <inkml:brushProperty name="height" value="0.6" units="cm"/>
      <inkml:brushProperty name="color" value="#CC9900"/>
      <inkml:brushProperty name="inkEffects" value="pencil"/>
    </inkml:brush>
  </inkml:definitions>
  <inkml:trace contextRef="#ctx0" brushRef="#br0">0 128 9088,'0'0'0,"0"0"0,0 0 128,0 0 0,0 0 128,0 0 0,0 0 0,1-4 128,-1-4 0,1-2-128,0 0 128,0 0-128,-1 2 0,0 1 0,1 2 0,-1 2 0,0 3 128,1 2-128,0 4 128,1 4-128,1 3 128,-1 2-128,1 4 128,0 0-128,1 1 128,-1-1-128,-1-1 0,-1-2-128,0-2 127,-1-4-127,0-3 128,0-2-128,0-2 128,0-2-128,1-3 0,1-2-128,0-4 128,0-3-128,1-5 0,-2-4 0,0-4 0,0-3-128,-1-1 0,0 1 0,0 1 0,0 4-128,-1 4 128,0 5-128,-1 4 128,2 4 1,-1 6-1,2 5 0,-1 5 128,2 6 0,0 3 0,1 4 0,0 2 128,1 2 0,0-1-1,0-1 1,1-3 0,-1-2 0,-1-5 128,0-3-128,-2-4 128,0-4-128,0-3 128,-1-6-128,1-3 0,0-5-128,1-5 0,0-3 0,0-3 0,-1-3-128,0-1 128,0 1-128,-1 3 0,1 4 0,-1 5 0,2 7 0,0 6 128,3 7 0,2 6 0,0 6 0,1 4 0,0 4 0,-1 3 128,-1 1 0,-1 1 0,0-2 0,0-2 128,-2-4-128,0-5 128,0-5-128,-2-5 0,0-8-128,0-7 128,0-7-128,0-7 128,0-5-128,-1-2 0,0-3 0,0 2 0,-1 1 0,0 3 0,0 4-128,0 5 128,1 4-128,2 5 128,1 6 0,1 7 0,1 5 0,2 7 0,-1 5 0,1 5 128,0 5 0,1 1 0,1 0 0,-2-3 128,0-4-128,-2-8 128,-2-6-256,-3-10 128,-2-10-128,0-10 0,-1-10 0,0-5 0,1-5-384,0-1 0,1 1-896,1 3 128,0 5-10751,0 7 6911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2.564"/>
    </inkml:context>
    <inkml:brush xml:id="br0">
      <inkml:brushProperty name="width" value="0.1" units="cm"/>
      <inkml:brushProperty name="height" value="0.6" units="cm"/>
      <inkml:brushProperty name="color" value="#CC9900"/>
      <inkml:brushProperty name="inkEffects" value="pencil"/>
    </inkml:brush>
  </inkml:definitions>
  <inkml:trace contextRef="#ctx0" brushRef="#br0">6 160 7424,'0'0'0,"0"0"0,0 0 0,0 0 0,0 0 0,0 0 256,0 0 0,2-5 256,1-4 128,1-3-256,1-1 128,1 0-128,0 2 128,-2 3 0,1 3 0,-2 5 0,-1 3 0,-1 5-128,0 4 128,0 4-128,0 2 0,0 1-128,-1 0 128,0-2-128,-1-2 0,0-1-128,0-1 128,-1-1-128,1-2 127,1-1-127,-1-4 0,1-1-128,-1-2 128,0-4-128,0-4 128,-1-6-128,1-3 0,0-5-128,1-1 128,-1-3-256,1 1 128,0 1-255,-1 2 127,0 3 0,1 5 0,-1 5 0,0 4 128,1 6 0,0 5 128,0 6 0,0 5 0,-2 4 0,0 3 0,-1 4 0,0 0 128,0 0 0,0-3 0,1-2 0,0-5 0,0-5 0,0-5 0,1-6-128,0-7 128,0-5-128,0-7 0,1-5 0,-1-5 0,0-3-256,0-2 128,0 0-128,1 1 128,0 4-128,0 3 0,1 5 0,0 3 0,2 4 0,-1 4 128,1 3 0,0 2 128,1 4 0,-1 2 0,-1 3 0,0 3 0,-1 2 0,1 1 128,-1 0 0,-1 0 0,1 0 0,-2-1 128,0-2-128,0-1 128,0-3-128,0-1 128,1-2-128,-1-2 0,1-2-128,-1-4 128,0-4-128,1-3 0,1-5 0,0-3 0,1-2-128,1-3 128,0-1-128,2 1 128,1 1-128,1 4 128,-1 4 0,1 5 0,-1 6 0,-1 7 0,0 6 0,-2 5 128,0 5 0,-1 5 0,-1 3 0,-1 3 128,0 4 128,-2 0-1,1-1-127,-1-2 128,0-5-128,1-6 0,-2-5-128,1-6 128,0-6-256,0-8 128,2-6-128,0-7 0,2-5 0,0-5 0,1-3-128,1 0 128,0-1-128,1 3 0,-1 3-128,1 5 128,-1 5 0,1 4 0,1 6 0,1 4 128,2 7 0,-1 5 0,-1 7 0,-1 5 0,-4 3 0,-3 4 0,-2 1 0,-2 0 128,0-1 0,-1-2 0,1-4-128,2-5 128,3-5-128,3-5 128,3-6-128,3-8 128,1-7-128,0-7 0,1-6-128,-2-3 128,0-3-128,-2 1 0,-1 2 0,-2 5 0,0 3 0,-1 5 128,0 5-128,-1 5 128,0 7 0,1 5 0,-1 6 0,1 6 0,0 5 0,0 3 128,0-1 0,0-1 0,0-3 0,-2-3 0,1-4-128,-1-3 128,0-6-128,0-4 0,0-7-640,0-5 0,0-3-11135,-1 1 7039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4.216"/>
    </inkml:context>
    <inkml:brush xml:id="br0">
      <inkml:brushProperty name="width" value="0.1" units="cm"/>
      <inkml:brushProperty name="height" value="0.6" units="cm"/>
      <inkml:brushProperty name="color" value="#CC9900"/>
      <inkml:brushProperty name="inkEffects" value="pencil"/>
    </inkml:brush>
  </inkml:definitions>
  <inkml:trace contextRef="#ctx0" brushRef="#br0">75 316 9216,'0'0'0,"0"-4"128,0-2 128,0 0 0,0 2 0,-1 2 128,0 2 0,-1-1 0,0 1 0,0-2 0,0-1 0,1-1-256,-1-3 128,2-1-128,-1-2 128,1-2-256,1-2 128,-1-1-128,0 0 128,1 2-128,0 1 0,1 2 0,-1 3 0,-1 2 0,-1 4 128,-1 3-128,-1 5 128,-1 3 0,-1 2 0,1 2 0,-1 2 128,1 2 0,-1 0 0,1 1 0,0-2 0,1-2-128,-1-2 128,0-4-128,2-2 0,0-5-128,1-3 128,0-5-128,1-4 0,1-4 0,2-6 0,0-5 0,0-4 0,1-2-128,-1 0 128,1 2-128,0 3 0,-1 5 0,-1 5 0,2 7 0,-1 6 128,-1 5 0,0 6 0,-2 5 0,-2 5 0,-1 4 0,-3 3 128,-1 2 0,-1-1 0,1 0 0,0-3 128,2-2-128,2-5 127,2-5-127,2-4 0,3-7-128,2-5 128,3-6-128,0-5 128,3-5-128,0-5 0,2-3 0,1-2 0,0 0 0,-1 3 0,1 4 0,-3 4 0,-1 5-128,-4 4 128,-1 5 0,-3 6 0,-1 6 0,-1 7 0,-1 7 0,0 4 0,0 2 0,-1 3 0,0-1 0,0-2 128,-1-2-128,0-4 128,-1-4-128,1-4 128,-1-4-128,1-4 0,1-5 0,1-5 0,1-6-128,2-6 128,1-4-256,1-4 0,1-3-127,1-1-1,0-1 128,0 1 0,-1 4 128,-1 4 0,0 5 0,-3 5 128,-1 5 0,-3 6 0,0 9 0,-1 8 128,0 8 0,1 5 128,0 5 0,0 1 0,1 0 0,0-2 127,0-5-127,1-5 0,0-4-128,0-8 128,1-6-128,1-7 0,0-7-128,1-6 0,0-5 0,0-4 0,1-2-128,2 0 128,-1 3-128,0 3 128,-1 3-128,-1 4 0,-1 2 0,-1 4 128,-2 3 0,-1 3 0,0 5 0,0 4 0,0 5 0,1 6 0,0 3 0,-1 3 128,1 0-128,-1-1 128,0-2-256,0-3 0,-1-4-767,2-3-1,-1-2-9984,1-4 6400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6.003"/>
    </inkml:context>
    <inkml:brush xml:id="br0">
      <inkml:brushProperty name="width" value="0.1" units="cm"/>
      <inkml:brushProperty name="height" value="0.6" units="cm"/>
      <inkml:brushProperty name="color" value="#CC9900"/>
      <inkml:brushProperty name="inkEffects" value="pencil"/>
    </inkml:brush>
  </inkml:definitions>
  <inkml:trace contextRef="#ctx0" brushRef="#br0">14 272 9088,'0'0'0,"0"0"128,0 0 128,0 0 128,0 0 128,0 0 128,0 0 0,0 0-128,0 0 0,0 0-128,0 0 128,0 0-128,0 0 0,0 0-128,0 0 128,0 0-128,0 0 0,0 0-128,0 0 128,0 0-128,0 0 0,-1-6 0,-2-7 0,0-7-1,-1-6 1,2-4-128,2-1 128,1 1-128,1 1 128,2 4-128,0 3 0,0 5 0,1 4 0,0 6 0,-1 5 128,0 6-128,0 7 128,1 6 0,0 5 0,2 5 0,0 4 128,0 2-128,0-1 128,-1-1-128,-3-3 128,0-1-128,-3-3 0,0-2 0,0-4 0,0-3 0,1-4 0,1-3-128,0-5 128,0-5-128,1-6 128,0-6-128,3-4 128,1-4-128,3-3 0,0 0 0,2 0 0,-1 2 0,0 3 0,-1 2 0,-2 3 0,-1 3 0,-2 4 0,-2 4 0,-2 4 0,-2 6 0,0 4 0,-1 6 0,0 2 0,-1 3 0,1-1 128,-1 0-128,1-1 0,0-2 0,1-3 0,0 1 0,0-1 128,0-2-128,0-2 0,0-5 0,0-6 0,1-6 0,0-6 0,1-5 0,2-5 0,2-4-128,1-3 128,2-2-128,-1 3 128,0 1-128,-1 5 128,-1 4 0,-2 5 0,-2 6 0,-1 7 0,-3 6 0,0 7 0,-3 4 0,0 6 0,-3 2 0,0 3 128,0 1-128,1 0 128,1 0-128,1-2 128,1-4-128,1-3 128,3-5-128,1-6 128,1-7-128,0-8 128,2-7-128,-1-7 0,1-6 0,0-2 0,0-3 0,2 0 0,0 4 0,1 3 0,-1 5 0,0 4 0,-1 5 0,0 4 0,-3 4 0,-1 5 0,-1 6 0,-1 5 0,-2 6 0,-2 3 128,0 3 0,-1 0 0,0-2-128,1-2 128,0-3-128,1-5 128,2-4-128,2-6 0,1-7 0,3-6 0,0-5 0,3-5 0,1-3 0,1 1 0,1 3-128,0 3 128,-2 6-128,0 5 128,-1 5-128,-1 4 128,0 2-128,-2 2 128,1-1-128,-2 1 0,0-2-768,-1 0 128,0-1-384,-2 0 1,0-1-10369,-1 0 6784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7.535"/>
    </inkml:context>
    <inkml:brush xml:id="br0">
      <inkml:brushProperty name="width" value="0.1" units="cm"/>
      <inkml:brushProperty name="height" value="0.6" units="cm"/>
      <inkml:brushProperty name="color" value="#CC9900"/>
      <inkml:brushProperty name="inkEffects" value="pencil"/>
    </inkml:brush>
  </inkml:definitions>
  <inkml:trace contextRef="#ctx0" brushRef="#br0">1 270 12032,'0'0'0,"0"0"0,0 0 0,0 0 0,0 0 128,1-4-128,2-5 128,1-3-128,-1-5 128,1-4-128,-1-2 128,-1-1 0,-1-1 0,0-1-128,-1 1 128,0 2-128,1 3 128,0 4-128,0 4 128,0 4 0,0 4 0,-1 4 0,0 6 128,1 5 0,0 7 0,2 5 128,0 4 0,0 4-128,0 2 0,0 0 0,0-3 0,1-4 0,-1-3 127,0-6-255,-1-5 128,0-5-128,-2-5 128,1-7-128,0-6 0,3-7-128,2-4 128,0-4-128,1-3 0,-1 0 0,-1 0 0,0 2 0,-1 1 0,-1 4-128,0 6 128,-1 6-128,-1 7 128,0 7 0,-1 7 0,-1 6 0,1 5 0,1 4 0,0 2 128,1 1 0,1 1 0,0-3 0,2-3 0,-1-4 0,-1-6 0,0-4 0,0-7 0,0-5-128,1-6 128,0-5-128,0-5 128,0-2-128,0-2 0,-1 0 0,-1 1 0,-1 3 0,1 3 0,-1 3 0,0 4 0,-1 2 0,0 5 0,1 6 0,0 5 0,0 6 0,2 7 128,0 5 0,2 3 0,1 3 0,1-1 0,1-3 0,-2-4 128,0-5-128,-2-6 0,-1-6 0,-1-8 0,-2-7-128,0-6 0,-1-6 0,-1-6 0,0-4 0,0-4 0,0-4-128,-1 1 128,0 0-128,-1 4 0,1 4 0,-1 6 0,1 5 0,0 5 0,1 5-128,1 4 128,0 4 0,0 6 128,0 5 0,0 6 0,1 4 0,1 4 0,0 2 0,1 0 0,0-1 0,1-2 0,-1-3 0,0-4 0,-1-4 0,0-8 0,-1-7-512,-1-6 128,-1-7-640,-2-4 129,1-1-10753,-1 2 6912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8.930"/>
    </inkml:context>
    <inkml:brush xml:id="br0">
      <inkml:brushProperty name="width" value="0.1" units="cm"/>
      <inkml:brushProperty name="height" value="0.6" units="cm"/>
      <inkml:brushProperty name="color" value="#CC9900"/>
      <inkml:brushProperty name="inkEffects" value="pencil"/>
    </inkml:brush>
  </inkml:definitions>
  <inkml:trace contextRef="#ctx0" brushRef="#br0">24 115 7808,'0'0'0,"0"0"128,0 0 128,0 0 128,0 0 128,0 5 128,0 4 0,0 2 128,1 1 0,0 1-128,-1-2 0,0-1 0,-1-1 0,0-2-256,0-2 128,-1-1-128,1-1 0,-1-2-128,1-2-1,0-5-127,0-3 128,0-4-128,0-4 0,0-3 0,-1-1 0,0-3-128,1 1 128,1 2-128,1 3 128,0 2-128,0 3 0,0 4 0,-1 5 0,0 5 0,-1 5 128,-2 7-128,1 6 128,-1 7-128,1 6 128,4 5 0,1 1 0,1-2-128,0-3 128,-1-4-128,-1-7 128,-2-5 0,0-7 0,-1-6 0,0-6 0,1-6-128,2-5 128,1-3-128,-1-4 0,0-5 0,-1-3 0,0-4 0,1 1 0,1 0 0,0 4 0,1 4 0,-2 5 0,0 5 0,-1 5 0,0 7 0,-1 7 0,0 10 0,0 7 128,2 7 0,0 6 0,1 2 0,2 1 0,0-3 0,0-3 0,0-5 0,-1-7 0,-1-5 0,0-6 0,0-9-128,0-7 128,-2-8-128,1-6 0,-1-7 0,0-5 0,0-3 0,1 0 0,-1 1 0,0 4 0,-1 5 0,-1 4 0,0 6 0,0 3 0,1 5-128,0 3 128,2 5 0,-1 5 0,0 7 0,0 5 0,-1 6 0,0 2 0,0 3 0,1-2 0,0-3 0,0-3 128,1-5-128,0-5 128,0-7-128,1-7 128,0-7-128,1-8 0,1-5 0,0-3 0,0-1-128,1 2 128,1 5-128,-2 7 128,0 8-128,-1 7 128,-2 7-256,1 6 0,-1 2-1024,0 1 128,0 0-11519,1-4 7551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1.082"/>
    </inkml:context>
    <inkml:brush xml:id="br0">
      <inkml:brushProperty name="width" value="0.05" units="cm"/>
      <inkml:brushProperty name="height" value="0.05" units="cm"/>
    </inkml:brush>
  </inkml:definitions>
  <inkml:trace contextRef="#ctx0" brushRef="#br0">7 247 6912,'5'0'22,"15"-3"612,-19 3-611,-1-1-1,1 1 0,-1-1 1,1 0-1,-1 1 0,0-1 0,1 0 1,-1 0-1,0 1 0,0-1 1,1 0-1,-1 0 0,0 1 1,0-1-1,0 0 0,0 0 0,0 0 1,0 1-1,0-1 0,0 0 1,0 0-1,-1 0 0,1 1 1,0-1-1,0 0 0,-1 0 0,0-3 68,1-1 0,0 1 0,1 0 0,-1 0 0,0 0 0,1-1 0,0 1 0,0 0 0,0 0 0,1 0 0,3-7 0,0 1 120,0 1 0,0-1 0,12-12 0,-12 16-65,1 0 1,-1 1-1,2 0 0,6-5 0,-2 2 25,-36 55 364,-61 66-1,77-106-438,5-10 71,4 1-150,0 1-1,0 0 0,0 0 0,0 0 1,0-1-1,0 1 0,0 0 1,0 0-1,1 0 0,-1-1 0,0 1 1,1 0-1,-1 0 0,2-1 1,3-7-10,9-17 146,1 2 0,0 0 0,2 1-1,1 0 1,29-27 0,-24 36-21,-19 12-79,0 0 0,0 0 0,-1 0-1,1-1 1,-1 1 0,1-1 0,-1 0-1,3-4 1,-5 6-30,-17 6-3350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1.854"/>
    </inkml:context>
    <inkml:brush xml:id="br0">
      <inkml:brushProperty name="width" value="0.05" units="cm"/>
      <inkml:brushProperty name="height" value="0.05" units="cm"/>
    </inkml:brush>
  </inkml:definitions>
  <inkml:trace contextRef="#ctx0" brushRef="#br0">3 611 12160,'-2'-32'0,"2"24"46,2 10 71,-2-2-111,0 0-1,0 0 1,0 0 0,0-1 0,0 1 0,0 0-1,0 0 1,0 0 0,0-1 0,0 1 0,1 0 0,-1 0-1,0 0 1,0 0 0,0-1 0,0 1 0,0 0-1,0 0 1,0 0 0,0 0 0,1-1 0,-1 1 0,0 0-1,0 0 1,0 0 0,0 0 0,0 0 0,1 0-1,-1 0 1,0 0 0,0-1 0,0 1 0,1 0-1,-1 0 1,0 0 0,0 0 0,0 0 0,1 0 0,-1 0-1,0 0 1,0 0 0,0 0 0,0 0 0,1 0-1,-1 0 1,0 0 0,0 1 0,0-1 0,1 0-1,-1 0 1,0 0 0,0 0 0,0 0 0,0 0 0,1 0-1,-1 0 1,0 1 0,0-1 0,0 0 0,7-37 646,-3-1 0,-1 0 0,-2-57 1,-1 14-169,1 7-55,-1 19 167,10-74 0,-5 109-313,-2 17-110,-2 15-96,4 148-45,0-92 0,-4 0 0,-13 130 0,8-194-42,0-13-17,-2-13-42,-8-74-530,8 32-2706,3 26-6124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3.467"/>
    </inkml:context>
    <inkml:brush xml:id="br0">
      <inkml:brushProperty name="width" value="0.05" units="cm"/>
      <inkml:brushProperty name="height" value="0.05" units="cm"/>
    </inkml:brush>
  </inkml:definitions>
  <inkml:trace contextRef="#ctx0" brushRef="#br0">2 786 3328,'4'-16'4808,"-2"2"-3451,-4-9-545,0 0 1,3-31-1,-1-24-198,-4 9-53,4-1 1,11-100 0,-9 147-380,2 0 1,0 1-1,2 0 1,0 0-1,2 0 1,0 1-1,1 0 1,22-35 0,-29 53-158,0 0 1,0 0 0,0 1 0,1-1 0,-1 1 0,1-1 0,0 1 0,0 0-1,-1 0 1,1 0 0,0 1 0,1-1 0,-1 1 0,0 0 0,0 0 0,1 0-1,-1 0 1,5-1 0,-5 3-12,0-1-1,0 0 1,-1 0-1,1 1 1,0 0-1,0 0 1,0 0-1,0 0 1,-1 0-1,1 0 1,0 0 0,-1 1-1,1 0 1,-1-1-1,0 1 1,1 0-1,-1 0 1,0 0-1,0 1 1,0-1-1,2 4 1,7 12 24,-1 0 0,0 1 1,-1 0-1,-2 0 0,0 1 1,-1-1-1,0 2 0,-2-1 0,2 24 1,1 30 122,-4 88 0,-3-117-98,0 5-57,2-17-146,-2 1-1,-2-1 1,-10 60 0,11-92-557</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4.505"/>
    </inkml:context>
    <inkml:brush xml:id="br0">
      <inkml:brushProperty name="width" value="0.05" units="cm"/>
      <inkml:brushProperty name="height" value="0.05" units="cm"/>
    </inkml:brush>
  </inkml:definitions>
  <inkml:trace contextRef="#ctx0" brushRef="#br0">229 121 5632,'0'0'256,"0"2"64,-2 6 109,1-1-1,-1 1 1,0-1 0,-1 0 0,0 0-1,0 0 1,0 0 0,-1 0 0,-4 6-1,6-11-329,-1 1-1,1-1 0,0 0 0,-1 0 0,1 0 0,-1 0 0,1 0 1,-1 0-1,0 0 0,0-1 0,0 0 0,0 1 0,0-1 0,0 0 1,0-1-1,-1 1 0,1-1 0,0 1 0,0-1 0,-1 0 0,1 0 1,0 0-1,0 0 0,-6-2 0,3 1-3,-1-1-1,0 0 1,1 0 0,-1-1-1,1 1 1,-1-2 0,1 1 0,0-1-1,1 1 1,-1-2 0,0 1-1,1-1 1,0 1 0,0-1 0,-5-7-1,8 8-57,-1 0 0,1 0-1,0 0 1,0 0 0,0 0-1,1 0 1,0 0 0,-1-1-1,1 1 1,1 0 0,-1-1-1,1 1 1,-1-1 0,1 1-1,1-1 1,-1 1 0,1-1-1,-1 1 1,1 0 0,0-1-1,1 1 1,-1 0 0,1 0-1,4-8 1,-3 8-20,0 0 0,0 0-1,0 0 1,0 1 0,0-1 0,1 1 0,0 0 0,0 0-1,0 0 1,0 1 0,0-1 0,0 1 0,1 0 0,-1 0-1,1 1 1,-1-1 0,1 1 0,0 0 0,0 0 0,-1 1-1,1-1 1,0 1 0,5 1 0,-2-1 4,-1 0 1,0 1-1,0 0 1,0 1-1,0-1 0,0 1 1,0 1-1,0-1 1,0 1-1,-1 0 1,0 1-1,1 0 0,-1 0 1,10 9-1,-9-5-1,0 1 1,0 0-1,-1 1 0,0-1 1,-1 1-1,0 0 0,-1 1 1,0-1-1,0 1 0,-1 0 1,-1-1-1,0 1 0,0 1 1,-1-1-1,0 0 0,-1 0 1,-1 0-1,0 1 0,0-1 1,-6 22-1,6-31-9,0 1 0,0 0-1,0-1 1,0 1 0,-1 0 0,1-1 0,-1 0 0,0 1 0,0-1 0,1 0-1,-1 0 1,-1 0 0,1 0 0,0 0 0,0-1 0,-1 1 0,1-1 0,-1 1-1,-4 1 1,1-2 4,1 1 0,-1-1 0,1-1 0,-1 1 0,1-1-1,-1 0 1,1 0 0,-1 0 0,-9-3 0,-3-1-58,1-1-1,0-1 1,0-1 0,0 0 0,-20-13-1,-2-6-3475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4.911"/>
    </inkml:context>
    <inkml:brush xml:id="br0">
      <inkml:brushProperty name="width" value="0.05" units="cm"/>
      <inkml:brushProperty name="height" value="0.05" units="cm"/>
    </inkml:brush>
  </inkml:definitions>
  <inkml:trace contextRef="#ctx0" brushRef="#br0">0 4728 3968,'8'-75'640,"-4"68"78,-1 11-297,2 10 360,-2 8-70,-1 0 1,-1 31-1,-1-47-520,0-5-103,0 0 0,0-1-1,0 1 1,0 0 0,1 0 0,-1 0 0,0 0-1,1 0 1,-1 0 0,0 0 0,1-1 0,-1 1-1,1 0 1,-1 0 0,1-1 0,0 1 0,-1 0-1,1-1 1,0 1 0,-1 0 0,1-1-1,0 1 1,0-1 0,3 2 3266,-9-35-2564,24-604 1791,-6 307-2199,-11 184 3,30-217 0,-25 306-342,-3 0 1,-3-65-1,-2 67-8,2 1 0,12-80-1,31-137 72,9-49 66,15 24-27,27-151 72,-80 360-198,4 0-1,4 2 0,4 1 1,4 1-1,3 1 0,86-148 0,-95 186-18,2 2 0,2 1 0,60-66 0,157-98 0,-244 203 0,18-16 0,-1 0 0,0-1 0,-2-1 0,-1-1 0,19-30 0,-10 15 0,-19 28 0,1 1 0,0 0 0,0 0 0,0 1 0,0 0 0,1 0 0,0 1 0,0 0 0,1 0 0,-1 1 0,1 0 0,0 1 0,0 0 0,11-3 0,14-1 0,0 2 0,52-3 0,-85 8 0,17-1 12,-1 1-1,1 1 0,-1 1 0,1 0 0,-1 2 0,0 0 0,0 0 1,0 2-1,0 0 0,24 13 0,-27-12 1,-2 1 0,1 0 0,-1 1 0,0 0 0,-1 1-1,0 0 1,-1 1 0,0 0 0,-1 1 0,0 0 0,-1 0 0,13 24 0,6 28 86,37 132 1,-3 75 66,-17-81-165,20 116 0,-27 74 0,-2-22 0,54 474 0,-85-789 0,17 319 139,-38 579 0,-16-536 117,31-385-704,-1 0 0,0 0 0,-2 0 0,-11 32 0,15-50-1212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5.932"/>
    </inkml:context>
    <inkml:brush xml:id="br0">
      <inkml:brushProperty name="width" value="0.05" units="cm"/>
      <inkml:brushProperty name="height" value="0.05" units="cm"/>
    </inkml:brush>
  </inkml:definitions>
  <inkml:trace contextRef="#ctx0" brushRef="#br0">0 273 6656,'8'-1'3,"17"-6"37,-24 7-37,0-1 1,0 1-1,-1 0 0,1 0 0,0-1 0,-1 1 0,1-1 0,0 1 0,-1-1 0,1 1 0,0-1 0,-1 1 0,1-1 0,-1 0 0,1 1 0,-1-1 0,0 0 0,1 1 0,-1-1 0,0 0 0,1 1 0,-1-1 0,0 0 0,0 0 0,0 0 0,1 1 0,-1-3 0,-1-4 108,1-1 1,1 0-1,-1 1 0,1-1 1,1 0-1,-1 1 1,1-1-1,1 1 0,-1 0 1,1 0-1,0 0 1,1 0-1,0 0 0,0 1 1,8-11-1,5-1 407,0 0-1,2 1 1,28-21-1,-10 8 239,-121 113 161,61-64-3200,12-10-4415</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6.878"/>
    </inkml:context>
    <inkml:brush xml:id="br0">
      <inkml:brushProperty name="width" value="0.05" units="cm"/>
      <inkml:brushProperty name="height" value="0.05" units="cm"/>
    </inkml:brush>
  </inkml:definitions>
  <inkml:trace contextRef="#ctx0" brushRef="#br0">1 601 10368,'2'-6'0,"-2"5"0,0 0 0,0 0 0,0 0 0,0 0 0,1 0 0,-1 0 0,0 0 0,1 0 0,-1 0 0,1 0 0,-1 0 0,1 0 0,-1 0 0,1 1 0,0-1 0,0-1 0,1 2 0,-10-45 384,7 30-284,1 0 1,0 0 0,1 0 0,0 0-1,2 0 1,-1 0 0,10-27-1,0-10 119,-4 12 37,-2-1 0,1-72 0,-6 96-37,-2 1 0,0 0 1,0-1-1,-2 1 1,0 0-1,-9-25 1,16 87 278,-4-26-463,6 82 143,1 180 519,-9-254-511,-2 0 1,0-1 0,-16 54-1,20-81-186,0 0 0,0 1-1,0-1 1,0 0 0,0 0-1,0 0 1,0 0 0,0 0 0,0 0-1,0 1 1,0-1 0,0 0-1,0 0 1,-1 0 0,1 0 0,0 0-1,0 0 1,0 0 0,0 1-1,0-1 1,0 0 0,0 0 0,0 0-1,0 0 1,0 0 0,0 0-1,0 0 1,-1 0 0,1 0-1,0 0 1,0 0 0,0 0 0,0 1-1,0-1 1,0 0 0,0 0-1,-1 0 1,1 0 0,0 0 0,0 0-1,0 0 1,0 0 0,0 0-1,0 0 1,0 0 0,-1 0 0,1 0-1,0 0 1,0 0 0,0 0-1,0-1 1,0 1 0,0 0 0,0 0-1,-1 0 1,1 0 0,0 0-1,0 0 1,0 0 0,0 0-1,0 0 1,0 0 0,0 0 0,0-1-1,0 1 1,0 0 0,0 0-1,-1 0 1,-4-14-103,-3-18-520,7 8-1660,-1-1-6570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8.920"/>
    </inkml:context>
    <inkml:brush xml:id="br0">
      <inkml:brushProperty name="width" value="0.05" units="cm"/>
      <inkml:brushProperty name="height" value="0.05" units="cm"/>
    </inkml:brush>
  </inkml:definitions>
  <inkml:trace contextRef="#ctx0" brushRef="#br0">12 842 9728,'35'-5'768,"-49"-6"2026,10 2-2595,0 0 0,1 0 1,0-1-1,1 1 0,0-1 0,0 1 0,1-1 0,0-17 0,-2-16 120,-3-53 186,5 0 1,16-153-1,-13 232-449,2-1-1,0 1 1,1 0 0,1 0 0,0 0 0,1 1-1,1 0 1,1 0 0,0 1 0,1 0 0,0 1-1,14-15 1,-21 27-53,-1 0 1,1 0-1,0 1 0,0-1 0,-1 1 1,1 0-1,0 0 0,0 0 0,0 0 1,0 0-1,1 1 0,-1-1 0,0 1 0,0 0 1,0 0-1,0 0 0,1 1 0,-1-1 1,0 1-1,0-1 0,0 1 0,0 0 1,0 0-1,0 0 0,0 1 0,-1-1 1,4 3-1,4 1 5,0 1 1,0 0-1,-1 1 0,0 0 1,-1 0-1,11 12 0,-7-5-2,-1 2-1,-1-1 0,-1 1 1,0 0-1,-1 1 0,8 24 1,-5-7 17,-1 0 0,7 49 0,-7-7 94,-4 0 1,-2 1-1,-13 141 0,11-192-1118,1-15-2605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9.786"/>
    </inkml:context>
    <inkml:brush xml:id="br0">
      <inkml:brushProperty name="width" value="0.05" units="cm"/>
      <inkml:brushProperty name="height" value="0.05" units="cm"/>
    </inkml:brush>
  </inkml:definitions>
  <inkml:trace contextRef="#ctx0" brushRef="#br0">219 407 6528,'0'0'5376,"-5"1"-4886,-6-1-319,1 0-1,0 0 1,-1-1 0,1 0-1,0-1 1,0 0-1,0-1 1,0 0-1,0-1 1,0 0 0,1 0-1,-11-7 1,15 8-118,-1-1-1,1 0 1,0-1 0,0 1 0,0-1 0,1 0 0,0 0 0,0 0 0,0-1-1,0 0 1,1 1 0,0-1 0,0-1 0,1 1 0,-1 0 0,1 0 0,1-1 0,-1 0-1,1 1 1,0-14 0,1 10-2,1 0 1,0 0-1,0 0 0,1 0 1,1 1-1,-1-1 0,2 0 1,-1 1-1,1 0 0,1 0 1,0 0-1,0 0 0,0 1 1,12-12-1,-10 11-28,1 0 0,0 1-1,1 0 1,0 1 0,0 0 0,1 0 0,-1 1 0,1 0-1,1 1 1,-1 0 0,1 1 0,17-5 0,-20 8-8,1 0 1,-1 0 0,0 1-1,0 1 1,0-1-1,0 1 1,0 0-1,0 1 1,0 0 0,0 0-1,-1 1 1,1 0-1,-1 0 1,1 1-1,-1 0 1,-1 0 0,1 1-1,0 0 1,-1 0-1,0 0 1,0 1-1,-1 0 1,1 0 0,4 7-1,-6-8-4,-1 0 0,1 0 1,-1 1-1,0-1 0,0 1 0,0 0 0,-1 0 0,0-1 1,0 2-1,-1-1 0,1 0 0,-1 0 0,-1 0 0,1 1 1,-1-1-1,0 0 0,0 1 0,-1-1 0,0 0 0,0 0 1,-1 0-1,1 1 0,-1-1 0,-1-1 0,1 1 0,-1 0 1,0-1-1,0 1 0,-1-1 0,1 0 0,-7 6 0,2-3-277,0-1-1,-1 0 0,0 0 1,-1-1-1,1 0 1,-1-1-1,-1 0 0,1-1 1,0 0-1,-1 0 0,0-1 1,0-1-1,0 1 0,0-2 1,0 0-1,-1 0 0,1-1 1,0 0-1,-21-4 0,14 1-7839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1.179"/>
    </inkml:context>
    <inkml:brush xml:id="br0">
      <inkml:brushProperty name="width" value="0.05" units="cm"/>
      <inkml:brushProperty name="height" value="0.05" units="cm"/>
    </inkml:brush>
  </inkml:definitions>
  <inkml:trace contextRef="#ctx0" brushRef="#br0">1 395 5760,'3'-1'42,"-1"-1"1,1 1 0,0-1-1,-1 1 1,1-1 0,-1 0-1,0 0 1,1 0 0,-1-1-1,0 1 1,0 0 0,-1-1-1,1 1 1,0-1 0,-1 0-1,0 1 1,1-1 0,-1 0-1,0 0 1,0-3 0,11-23 415,2 1-1,0 1 1,2 1 0,30-40 0,-19 29-3,22-42 1,-11 27 312,-38 52-640,-6 30 277,-57 151-64,50-140-599,-9 27-535,7-22-3190,12-37-49</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1.704"/>
    </inkml:context>
    <inkml:brush xml:id="br0">
      <inkml:brushProperty name="width" value="0.05" units="cm"/>
      <inkml:brushProperty name="height" value="0.05" units="cm"/>
    </inkml:brush>
  </inkml:definitions>
  <inkml:trace contextRef="#ctx0" brushRef="#br0">0 894 4736,'8'-12'102,"0"0"1,-1 0-1,0 0 1,-1-1-1,0 0 0,-1 0 1,-1-1-1,0 1 1,4-27-1,-3-9 613,-1-76 0,-2 36-119,6-35 207,-2 41-587,-2 0 0,-9-84 0,2 148 466,3 41 63,0-7-764,6 151 1093,-2 54-612,-4-216-456,-25 344 479,24-345-461,1 1 4,0-1 0,-1 0 0,0 0 0,1 0 1,-1 1-1,0-1 0,-1 0 0,1 0 1,0 0-1,-1 0 0,-3 4 0,5-7-29,0 0 0,-1 0-1,1 0 1,0 0 0,-1 0 0,1 0-1,0 0 1,-1 0 0,1 0-1,0-1 1,0 1 0,-1 0 0,1 0-1,0 0 1,0 0 0,-1-1-1,1 1 1,0 0 0,0 0-1,-1-1 1,1 1 0,0 0 0,0 0-1,0-1 1,0 1 0,-1 0-1,1 0 1,0-1 0,0 1 0,0 0-1,0-1 1,0 1 0,0 0-1,0-1 1,0 1 0,0 0 0,0 0-1,0-1 1,0 1 0,0 0-1,0-1 1,0 1 0,0 0 0,0-1-1,-1-17-110,9-113-3430,-5 92-2580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4.087"/>
    </inkml:context>
    <inkml:brush xml:id="br0">
      <inkml:brushProperty name="width" value="0.05" units="cm"/>
      <inkml:brushProperty name="height" value="0.05" units="cm"/>
    </inkml:brush>
  </inkml:definitions>
  <inkml:trace contextRef="#ctx0" brushRef="#br0">0 629 10624,'6'-22'0,"-3"20"299,0 7 409,0 0 341,1-15-417,0-37 158,-2-70 1,-3 75-543,2 1 0,10-66 0,-5 74-125,18-56 0,-20 79-75,0 0 0,1 0 0,0 0 0,1 1 0,0 0 0,0 0-1,0 0 1,1 1 0,13-12 0,-17 17-35,1 1-1,-1-1 1,1 1 0,0 0-1,-1 0 1,1 0 0,0 0-1,0 1 1,0 0-1,0-1 1,1 1 0,-1 1-1,0-1 1,0 1 0,1 0-1,-1 0 1,0 0-1,0 0 1,1 1 0,-1 0-1,0-1 1,0 2 0,0-1-1,0 0 1,0 1 0,0 0-1,0 0 1,0 0-1,-1 0 1,1 1 0,4 3-1,0 1 11,0 0 1,-1 0-1,1 0 0,-1 1 0,-1 0 1,0 0-1,0 1 0,0-1 0,-1 1 0,-1 1 1,8 18-1,-4 15 28,-1 1 0,-2 0 0,-2 0 1,-3 46-1,-2-32 13,-2 0 0,-18 84 0,21-134-360,-2 6 150,2-5-3508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4.926"/>
    </inkml:context>
    <inkml:brush xml:id="br0">
      <inkml:brushProperty name="width" value="0.05" units="cm"/>
      <inkml:brushProperty name="height" value="0.05" units="cm"/>
    </inkml:brush>
  </inkml:definitions>
  <inkml:trace contextRef="#ctx0" brushRef="#br0">199 337 10752,'23'-1'0,"-23"1"0,0 0 0,0 0 0,0-1 0,1 1 0,-1 0 0,0 0 0,0 0 0,0-1 0,0 1 0,0 0 0,0 0 0,0 0 0,-1-1 0,1 1 0,0 0 0,0 0 0,0 0 0,0-1 0,0 1 0,0 0 0,0 0 0,0 0 0,0-1 0,-1 1 0,1 0 0,0 0 0,0 0 0,0 0 0,0 0 0,-1-1 0,1 1 0,0 0 0,0 0 0,0 0 0,-1 0 0,1 0 0,0 0 0,0 0 0,0 0 0,-1 0 0,1 0 0,0 0 0,0 0 0,0 0 0,-1 0 0,1 0 0,-11-6 0,-15-1 87,6 2 307,0-1-1,0 0 1,-33-18 0,48 22-332,1-1 0,-1 0 0,1 0 0,0 0 0,0 0 0,0-1 0,1 1 0,-1-1 0,1 0 0,0 0 1,0-1-1,0 1 0,1 0 0,-1-1 0,1 0 0,0 0 0,1 1 0,-1-1 0,1 0 0,-1-8 0,1 8-7,0 0 0,1 0 0,0-1 0,0 1 0,0 0 0,1-1 0,0 1 0,0 0 0,0 0 0,1 0 0,-1 0 0,1 0 0,0 0 0,1 0-1,-1 1 1,5-6 0,-1 3 10,1 0-1,-1 0 1,1 1-1,1 0 1,-1 1-1,1 0 1,0 0-1,12-5 1,-7 3-24,0 2 0,0 0 0,0 0 0,1 2 0,0-1 0,0 2 0,0 0 0,0 0 0,0 1 0,16 2 0,-26-1-27,1 0 0,0 1-1,-1 0 1,1-1 0,0 2-1,-1-1 1,0 0 0,1 1-1,-1 0 1,0 0 0,0 0-1,0 1 1,0-1 0,0 1 0,0 0-1,-1 0 1,1 1 0,-1-1-1,0 0 1,0 1 0,0 0-1,-1 0 1,1 0 0,-1 0 0,0 0-1,0 1 1,0-1 0,-1 0-1,1 1 1,-1-1 0,0 1-1,-1 0 1,1 6 0,0-5 2,-1 1 1,0-1 0,0 0-1,0 0 1,-1 1 0,0-1-1,0 0 1,-1 0-1,0 0 1,0 0 0,0 0-1,-1-1 1,0 1-1,0 0 1,0-1 0,0 0-1,-1 0 1,0 0 0,0 0-1,-1-1 1,1 0-1,-1 0 1,0 0 0,0 0-1,0-1 1,-1 1-1,-7 2 1,1 0-35,-1-2 1,1 0-1,-1 0 0,0-1 0,0-1 1,0 0-1,0-1 0,-1 0 0,1-1 1,0-1-1,0 0 0,-14-3 0,13 1-2136,-1 0-7595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6.235"/>
    </inkml:context>
    <inkml:brush xml:id="br0">
      <inkml:brushProperty name="width" value="0.05" units="cm"/>
      <inkml:brushProperty name="height" value="0.05" units="cm"/>
    </inkml:brush>
  </inkml:definitions>
  <inkml:trace contextRef="#ctx0" brushRef="#br0">34 261 5248,'11'-9'673,"1"-2"-1,-2 1 1,1-1 0,-2-1 0,1 0-1,9-16 1,-10 14-416,1 0 0,0 1 0,1 0 0,0 1-1,15-12 1,-14 14-71,-6 4-35,1 0 0,-1 1 1,1 0-1,0 0 0,0 1 1,1 0-1,-1 0 0,1 0 1,0 1-1,0 0 0,0 1 1,0 0-1,14-2 0,-24 5-100,-1 0-1,0 1 1,1-1-1,-1 1 1,1-1 0,-1 1-1,1 0 1,0-1-1,0 1 1,-3 4-1,-6 4 56,-25 18 148,-51 53 0,62-54 35,-1-2 0,-2-1 0,-52 35 0,116-98 730,64-69-780,-72 85-277,0 1 1,49-29-1,-14 16-4350,-48 28-4145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7.010"/>
    </inkml:context>
    <inkml:brush xml:id="br0">
      <inkml:brushProperty name="width" value="0.05" units="cm"/>
      <inkml:brushProperty name="height" value="0.05" units="cm"/>
    </inkml:brush>
  </inkml:definitions>
  <inkml:trace contextRef="#ctx0" brushRef="#br0">99 383 5888,'-14'-26'21,"14"26"-18,0 0 0,0 0-1,0 0 1,0 0 0,0 0 0,0 0-1,0 0 1,0-1 0,0 1 0,0 0-1,0 0 1,-1 0 0,1 0 0,0 0-1,0 0 1,0 0 0,0 0 0,0 0-1,0 0 1,0 0 0,0 0 0,0 0-1,0 0 1,0-1 0,0 1 0,-1 0-1,1 0 1,0 0 0,0 0 0,0 0 0,0 0-1,0 0 1,0 0 0,0 0 0,0 0-1,0 0 1,-1 0 0,1 0 0,0 0-1,0 0 1,0 0 0,0 0 0,0 1-1,0-1 1,0 0 0,0 0 0,0 0-1,0 0 1,-1 0 0,1 0 0,0 0-1,0 0 1,0 0 0,0 0 0,0 0-1,0 0 1,0 0 0,0 0 0,0 1-1,0-1 1,0 0 0,0 0 0,0 0-1,0 0 1,0 0 0,0 0 0,0 0-1,0 1 1,-2 11 268,2 13 804,1-6 972,-3-33-547,-5-24-738,3 25-642,-41-159 657,37 136-564,3 0 0,-4-68 0,25 142-85,-7-10-54,-1 1-1,-2 0 1,4 39 0,-1 92 369,-7-104-29,-5-115-389,-4-89-412,8 50-2941,0 70-3840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8.446"/>
    </inkml:context>
    <inkml:brush xml:id="br0">
      <inkml:brushProperty name="width" value="0.05" units="cm"/>
      <inkml:brushProperty name="height" value="0.05" units="cm"/>
    </inkml:brush>
  </inkml:definitions>
  <inkml:trace contextRef="#ctx0" brushRef="#br0">1 4828 5120,'8'-19'59,"11"-25"-187,-16 35 322,-9 20 427,-3 3 1318,4-12 225,4-25 316,1 11-2919,0-37 757,6-351 2223,26-191-441,29 0-1406,5-81-304,-9 72-118,-39 475-251,6 0 0,5 1 1,5 2-1,83-192 0,-29 110-21,-24 50 0,104-178 0,-152 305 0,3 1 0,0 1 0,1 0 0,1 2 0,2 0 0,0 2 0,1 0 0,1 2 0,1 0 0,1 2 0,1 1 0,37-16 0,-45 23 0,1 0 0,0 2 0,1 0 0,0 2 0,0 0 0,43-3 0,-54 7 0,0 1 0,0 1 0,0 0 0,0 1 0,-1 0 0,1 0 0,0 1 0,-1 1 0,0-1 0,0 2 0,0-1 0,-1 2 0,1-1 0,-1 1 0,0 1 0,11 9 0,30 32 16,-3 1 0,-1 3 0,76 113 0,-98-124-6,-1 0-1,-2 2 0,-2 0 0,-1 1 0,-3 1 0,16 78 0,-3 54 34,-8 0 0,-4 204-1,-50 359 86,-16 81 235,42-554-250,-2 168 30,6-272-132,-38 250-1,39-394-115,2-8-176,-1-1 0,0 0 0,0 0 0,-1 0 0,-5 12-1,34 3-14608,-17-18 13653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9.098"/>
    </inkml:context>
    <inkml:brush xml:id="br0">
      <inkml:brushProperty name="width" value="0.05" units="cm"/>
      <inkml:brushProperty name="height" value="0.05" units="cm"/>
    </inkml:brush>
  </inkml:definitions>
  <inkml:trace contextRef="#ctx0" brushRef="#br0">7 544 8576,'6'-3'25,"-4"3"58,-1-1 0,1 1 0,0-1 0,0 0-1,-1 0 1,1 0 0,0 0 0,-1 0-1,1 0 1,-1 0 0,1 0 0,1-2 0,-3 1-13,0 0 0,1 0 0,-1 1 0,0-1 1,0 0-1,0 0 0,0 0 0,-1 1 0,1-1 0,0 0 1,-1 1-1,1-1 0,-1 0 0,-1-2 0,-6-20 263,2 1 0,0-1 0,2 1-1,1-1 1,0-1 0,2 1 0,1 0 0,1 0-1,7-48 1,-4 51-207,2-1-1,12-34 1,-15 47-83,2-1 1,-1 1-1,1 0 1,0 0-1,1 1 1,0 0-1,0 0 1,9-8-1,-12 13-32,-1 1-1,1-1 0,0 1 1,0 0-1,0 0 1,0 0-1,0 0 0,0 1 1,0-1-1,1 1 1,-1 0-1,1 0 0,-1 0 1,1 0-1,-1 1 1,1-1-1,-1 1 1,1 0-1,0 0 0,-1 0 1,1 1-1,-1-1 1,1 1-1,-1 0 0,1 0 1,-1 0-1,1 0 1,-1 1-1,0 0 0,0-1 1,0 1-1,0 0 1,0 0-1,0 1 0,0-1 1,-1 0-1,1 1 1,-1 0-1,1 0 0,1 3 1,4 6 74,-2 0 0,1 0-1,-2 0 1,1 1 0,-2 0 0,0 0 0,4 21 0,-2 4 269,2 56-1,-8-58-233,-2-1-1,-2 1 0,-1 0 1,-12 43-1,9-45-182,8-26-561,3-9-322,5-10-2412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9.886"/>
    </inkml:context>
    <inkml:brush xml:id="br0">
      <inkml:brushProperty name="width" value="0.05" units="cm"/>
      <inkml:brushProperty name="height" value="0.05" units="cm"/>
    </inkml:brush>
  </inkml:definitions>
  <inkml:trace contextRef="#ctx0" brushRef="#br0">155 356 8192,'4'18'13,"0"1"-53,-4-19 47,0 0 1,-1 0-1,1 0 0,0 0 1,0 0-1,0 0 0,0 0 1,0 0-1,0 0 0,0 0 1,0 0-1,-1 0 0,1 0 1,0 0-1,0 0 0,0 0 1,0 0-1,0 0 0,0 0 1,0 0-1,-1 0 0,1 0 1,0 0-1,0 0 0,0 0 1,0 0-1,0 0 0,0 0 1,0 0-1,0 0 0,0 0 1,-1 0-1,1 1 0,0-1 1,0 0-1,0 0 0,0 0 1,0 0-1,0 0 0,0 0 1,0 0-1,0 0 0,0 0 1,0 1-1,0-1 0,0 0 1,0 0-1,0 0 0,0 0 1,0 0-1,0 0 0,0 0 1,0 1-1,0-1 0,0 0 1,-4-3 221,0 0 1,-1 0-1,1 0 1,0 0-1,-1 1 1,0 0-1,0 0 1,0 0-1,0 1 1,0-1-1,-6 0 1,7 2-163,-1-1 1,1 0-1,-1 0 0,1 0 1,0-1-1,0 1 1,0-1-1,0 0 1,0 0-1,0-1 1,0 1-1,1-1 0,-1 0 1,1 0-1,0 0 1,0 0-1,-5-6 1,4 1-53,1 1 0,0-1 0,0 0 0,1 0 0,0 0 1,0 0-1,1 0 0,0-1 0,0 1 0,1 0 0,0-1 1,0 1-1,1 0 0,0 0 0,1-1 0,0 1 0,0 0 0,6-12 1,-4 8 2,1 1 1,1-1 0,0 1-1,0 0 1,1 1 0,0-1-1,1 1 1,0 1 0,1 0-1,0 0 1,19-14 0,-24 20-17,1 0 1,-1 1 0,1 0 0,0 0 0,-1 0 0,1 0-1,0 0 1,0 1 0,0 0 0,1 0 0,-1 1-1,0-1 1,0 1 0,0 0 0,0 1 0,1-1 0,-1 1-1,0 0 1,0 0 0,0 1 0,0-1 0,0 1 0,-1 0-1,1 1 1,0-1 0,-1 1 0,0 0 0,1 0-1,-1 0 1,0 1 0,-1-1 0,1 1 0,3 4 0,-1-1 5,-1 0 0,1 0 1,-1 0-1,0 1 1,-1 0-1,0 0 1,0 0-1,-1 0 0,0 1 1,-1 0-1,1-1 1,-1 1-1,-1 0 0,0 0 1,0 0-1,-1 0 1,0 0-1,-2 12 1,0-13 6,0 0 0,-1-1 0,1 0 0,-2 1 0,1-1 0,-1 0 0,0-1 0,0 1 0,-1-1 0,0 0 0,0 0 0,0 0 0,-1 0 0,0-1 0,0 0 0,0-1 0,-1 1 0,1-1 0,-1 0 0,0-1 0,0 0 0,-1 0 0,1 0 0,-1-1 0,1 0 0,-10 1 0,11-3-172,-1 0-1,0 0 1,1-1 0,-1 0 0,1 0 0,0-1-1,-12-4 1,-7-1-3108,14 4-2601</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0.940"/>
    </inkml:context>
    <inkml:brush xml:id="br0">
      <inkml:brushProperty name="width" value="0.05" units="cm"/>
      <inkml:brushProperty name="height" value="0.05" units="cm"/>
    </inkml:brush>
  </inkml:definitions>
  <inkml:trace contextRef="#ctx0" brushRef="#br0">11 374 7040,'2'-8'154,"1"-1"0,0 1 1,0-1-1,1 1 0,0 0 0,1 0 1,-1 1-1,2-1 0,-1 1 0,1 0 1,0 1-1,12-12 0,58-66 905,-49 52-533,31-30 1,-41 49-271,0 0 0,21-12 0,10-7 256,-43 31-437,-11 11 47,-12 14 44,-57 75-135,-18 21 44,72-96-41,-45 45 109,59-62-95,-1 0 0,0 0 0,-1-1-1,0 0 1,1-1 0,-17 7 0,25-12-44,0 0-1,-1 1 0,1-1 1,0 0-1,-1 0 0,1 0 1,0 0-1,-1 0 1,1 0-1,0 0 0,-1 0 1,1 0-1,0 1 0,-1-2 1,1 1-1,-1 0 0,1 0 1,0 0-1,-1 0 1,1 0-1,0 0 0,-1 0 1,1 0-1,0 0 0,-1-1 1,1 1-1,0 0 0,0 0 1,-1 0-1,1-1 1,0 1-1,0 0 0,-1 0 1,1-1-1,0 1 0,0 0 1,0-1-1,-1 1 0,1 0 1,0 0-1,0-1 1,0 1-1,0 0 0,0-1 1,0 1-1,0-1 0,-1 1 1,1 0-1,0-1 0,0 1 1,0 0-1,1-1 1,-1 1-1,0 0 0,0-1 1,0 1-1,0 0 0,0-1 1,0 1-1,0 0 0,1-1 1,-1 1-1,0 0 1,0-1-1,0 1 0,1 0 1,-1-1-1,12-24 67,3 2-55,2 1 0,0 0 0,2 1 1,24-20-1,-13 10-91,-12 13-590,1 1 1,1 0-1,0 1 1,30-17-1,-28 21-6267</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1.662"/>
    </inkml:context>
    <inkml:brush xml:id="br0">
      <inkml:brushProperty name="width" value="0.05" units="cm"/>
      <inkml:brushProperty name="height" value="0.05" units="cm"/>
    </inkml:brush>
  </inkml:definitions>
  <inkml:trace contextRef="#ctx0" brushRef="#br0">25 548 9472,'-5'-10'-128,"1"0"0,0-1 0,1 0 0,0 0 0,1 0 0,-2-18 0,11-362 0,-4 327 256,13 115 512,-4 13-154,-4 0 0,-2 1 1,-3-1-1,-7 89 1,3-144-393,1-2 33,0 0 0,-1 0-1,0 0 1,0 0 0,-1 0-1,-3 8 1,1-13-64,-1-10-9,-1-10 0,2-15-840,2 1 0,1-50 0,1 45-632,0-7-4406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3.087"/>
    </inkml:context>
    <inkml:brush xml:id="br0">
      <inkml:brushProperty name="width" value="0.05" units="cm"/>
      <inkml:brushProperty name="height" value="0.05" units="cm"/>
    </inkml:brush>
  </inkml:definitions>
  <inkml:trace contextRef="#ctx0" brushRef="#br0">1 541 8320,'0'0'2944,"2"-5"-2347,4-14-221,0 0 0,-1 0 0,-1-1 0,-1 0 0,0 0 0,-2 0 0,-1-35 0,-2 16 56,4-62 1,0 86-371,0 0 1,0 1-1,2-1 1,0 1 0,0 0-1,1 0 1,10-19-1,-11 28-57,0-1-1,0 1 1,1 0-1,-1 1 1,1-1-1,0 1 1,1 0-1,-1 0 1,1 1 0,-1-1-1,1 1 1,0 0-1,0 1 1,0 0-1,1 0 1,-1 0-1,1 0 1,-1 1-1,9 0 1,-6-1-1,-1 2 0,1-1 0,-1 2-1,1-1 1,0 1 0,-1 0 0,1 1 0,-1-1 0,0 2 0,1-1 0,-1 1 0,0 1 0,-1-1 0,11 7-1,-9-2 18,0 0 0,0 1 0,-1 0 0,0 0 0,-1 1 0,0 0 0,-1 0 0,0 1 0,0-1 0,-1 2 0,0-1 0,-1 0 0,4 20 0,-2-3 44,-1 0 0,-1 1 0,-1-1 0,-3 49 0,-9 86 20,9-163-97,0 0 0,0 0 0,0 0 0,0 0 0,1 0 0,-1 0 0,0 0 0,0 0 0,0 0 0,0 0 0,0 0 0,0-1 0,0 1 0,0 0 0,0 0 0,1 0 0,-1 0 0,0 0 0,0 0 0,0 0 0,0 0 0,0 0 0,0 0 0,0 0 0,0 0 0,0 0 0,1 0 0,-1 0 0,0 0 0,0 0 0,0 1 0,0-1 0,0 0 0,0 0 0,0 0 0,0 0 0,0 0 0,1 0 0,-1 0 0,0 0 0,0 0 0,0 0 0,0 0 0,0 0 0,0 0 0,0 1-1,0-1 1,0 0 0,0 0 0,0 0 0,0 0 0,0 0 0,0 0 0,0 0 0,0 0 0,0 0 0,0 1 0,0-1 0,0 0 0,0 0 0,0 0 0,0 0 0,0 0 0,0 0 0,0 0 0,0 0 0,0 1 0,0-1 0,0 0 0,7-8-1642,-4 5-117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3.891"/>
    </inkml:context>
    <inkml:brush xml:id="br0">
      <inkml:brushProperty name="width" value="0.05" units="cm"/>
      <inkml:brushProperty name="height" value="0.05" units="cm"/>
    </inkml:brush>
  </inkml:definitions>
  <inkml:trace contextRef="#ctx0" brushRef="#br0">165 323 9344,'4'7'54,"-3"-6"-31,0 0 1,0 0 0,0 1-1,0-1 1,0 1-1,0-1 1,-1 0-1,1 1 1,-1-1-1,1 1 1,-1 0 0,1-1-1,-1 3 1,-22-24 488,6 4-290,-7-6 253,0-2 0,-31-43 0,49 59-424,0 0 0,0 0 0,1 0 0,0 0 0,1-1 0,0 1-1,0-1 1,0 0 0,2 0 0,-1 0 0,1 0 0,0 0 0,1-1-1,1-11 1,-1 19-36,0-1 1,1 1-1,-1-1 0,1 1 0,0-1 0,0 1 0,0 0 0,0-1 0,0 1 0,0 0 1,0 0-1,1 0 0,0 0 0,-1 0 0,1 0 0,0 1 0,0-1 0,2-2 0,0 2 2,0 0 0,0 0-1,1 0 1,-1 0-1,1 0 1,-1 1-1,1 0 1,-1 0-1,7 0 1,6 0 50,0 1 1,1 0-1,-1 1 0,23 6 1,-23-4-7,-1 0 1,0 2 0,0 0-1,0 1 1,-1 1 0,18 9 0,-28-13-45,-1-1 1,0 0 0,0 1 0,0 0 0,-1 0 0,1 0 0,-1 0 0,1 1 0,-1 0 0,0-1 0,-1 1 0,1 0 0,-1 0 0,1 1 0,-1-1 0,0 0 0,-1 1 0,1-1 0,-1 1 0,0-1 0,0 1 0,0 0 0,-1 0 0,0-1 0,0 1 0,0 8 0,-1-10-13,0 0 0,-1 0 0,1 0 0,0 0 0,-1 0 0,0-1 1,0 1-1,1-1 0,-1 1 0,-1-1 0,1 0 0,0 1 0,-1-1 0,1-1 0,-1 1 0,1 0 0,-1 0 0,0-1 1,0 0-1,0 1 0,1-1 0,-6 1 0,-9 3-67,0-1 1,-30 5-1,40-8 23,-68 5-3075,62-6-4310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4.960"/>
    </inkml:context>
    <inkml:brush xml:id="br0">
      <inkml:brushProperty name="width" value="0.05" units="cm"/>
      <inkml:brushProperty name="height" value="0.05" units="cm"/>
    </inkml:brush>
  </inkml:definitions>
  <inkml:trace contextRef="#ctx0" brushRef="#br0">0 249 7424,'11'-5'437,"-14"14"544,-2-3 49,9-19-449,13-21 118,2 1-1,23-33 1,-13 23-299,-24 35-303,1 1 0,-1-1 0,2 1 1,-1 1-1,1-1 0,0 1 0,0 0 0,16-9 1,-20 16 123,-5 6-147,-5 7-7,-32 30 203,28-34-665,1 0 0,1 1-1,0 1 1,-13 21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5.609"/>
    </inkml:context>
    <inkml:brush xml:id="br0">
      <inkml:brushProperty name="width" value="0.05" units="cm"/>
      <inkml:brushProperty name="height" value="0.05" units="cm"/>
    </inkml:brush>
  </inkml:definitions>
  <inkml:trace contextRef="#ctx0" brushRef="#br0">54 402 11648,'1'-5'128,"4"-21"2,-1-1 0,-2 1-1,0-1 1,-2 0 0,-1 1 0,-1-1 0,-1 1 0,-2-1 0,0 1 0,-15-39 0,11 11 107,7 42-59,4 37 26,2 26-81,-3 1 1,-2 0 0,-2 0-1,-13 64 1,11-99-124,2-31-209,4-28-584,1 6-1319,1-2-5376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6.691"/>
    </inkml:context>
    <inkml:brush xml:id="br0">
      <inkml:brushProperty name="width" value="0.05" units="cm"/>
      <inkml:brushProperty name="height" value="0.05" units="cm"/>
    </inkml:brush>
  </inkml:definitions>
  <inkml:trace contextRef="#ctx0" brushRef="#br0">1 642 8832,'6'-26'21,"-6"26"-9,0 0 1,0 0-1,0 1 0,0-1 0,0 0 1,0 0-1,0 0 0,0 0 0,0 1 0,1-1 1,-1 0-1,0 0 0,0 0 0,0 1 1,0-1-1,0 0 0,0 0 0,0 0 1,0 0-1,0 0 0,1 1 0,-1-1 1,0 0-1,0 0 0,0 0 0,0 0 1,0 0-1,1 0 0,-1 0 0,0 0 0,0 1 1,0-1-1,0 0 0,1 0 0,-1 0 1,0 0-1,0 0 0,0 0 0,0 0 1,1 0-1,-1 0 0,0 0 0,0 0 1,0 0-1,1 0 0,-1 0 0,0 0 1,0-1-1,0 1 0,0 0 0,1 0 1,-1 0-1,0 0 0,0 0 0,0 0 0,0 0 1,0 0-1,1-1 0,-1 1 0,0 0 1,0 0-1,0 0 0,0 0 0,0 0 1,0-1-1,0 1 0,0 0 0,1 0 1,-1-1-1,4 6 1366,-1-17-584,-1-120 1271,3-62-780,-1 159-1200,1 0 0,1 1 1,2 0-1,2 0 0,25-59 1,-35 92-88,1-1 0,-1 1 1,1 0-1,-1 0 1,1 0-1,0 0 1,0 0-1,-1 0 1,1 0-1,0 0 0,0 1 1,0-1-1,0 0 1,0 0-1,0 1 1,0-1-1,1 1 1,-1-1-1,0 1 0,0-1 1,0 1-1,0 0 1,3-1-1,-1 1-6,0 0 1,-1 1-1,1-1 0,0 0 0,0 1 1,0 0-1,-1 0 0,1-1 0,0 2 1,3 0-1,-1 2-9,1-1-1,0 0 1,-1 1 0,0 0 0,0 1 0,0-1 0,0 1-1,6 8 1,-5 1-8,0-1-1,-1 1 1,-1 0-1,0 1 1,-1-1-1,0 1 1,0 21 0,3 10-6,-3-31 31,21 165 0,-22-154 0,-1 0 0,-2 1 0,0-1 0,-10 49 0,-2-34-3350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7.509"/>
    </inkml:context>
    <inkml:brush xml:id="br0">
      <inkml:brushProperty name="width" value="0.05" units="cm"/>
      <inkml:brushProperty name="height" value="0.05" units="cm"/>
    </inkml:brush>
  </inkml:definitions>
  <inkml:trace contextRef="#ctx0" brushRef="#br0">153 272 8064,'0'0'661,"-25"-1"939,20-1-1422,0 1-1,-1-1 1,1-1 0,0 1 0,0-1-1,0 0 1,0 0 0,1 0 0,-1-1-1,-6-5 1,-1-3 159,1 0 0,-13-18-1,22 27-315,-1-1 0,1 0 1,0 0-1,0 0 0,0 0 0,1-1 0,-1 1 0,1 0 0,0-1 0,0 1 0,1-1 1,-1 1-1,1-1 0,0 1 0,0-1 0,1 1 0,-1-1 0,1 1 0,0-1 0,0 1 1,1 0-1,-1-1 0,4-5 0,-3 5-1,1 1 1,0-1 0,0 0-1,0 1 1,0 0-1,1 0 1,0 0-1,0 0 1,0 0-1,0 1 1,0 0-1,1 0 1,0 0-1,-1 0 1,1 1-1,0 0 1,0 0-1,0 0 1,6-1 0,0 2 2,0-1 0,0 2 1,0-1-1,1 2 0,-1-1 1,0 2-1,15 3 0,-20-4-10,-1 0 0,0 1 0,1-1 0,-1 1 0,0 1-1,0-1 1,0 1 0,0 0 0,-1 0 0,1 0 0,-1 1 0,0-1-1,0 1 1,0 0 0,0 1 0,4 6 0,-6-7-5,-1-1 1,0 1 0,0 0-1,0 0 1,0 0-1,-1 0 1,1 0 0,-1 0-1,0 0 1,0 0-1,-1 0 1,1 0-1,-1 0 1,0 0 0,0 0-1,0 0 1,-1 0-1,1-1 1,-1 1-1,0-1 1,0 1 0,-3 4-1,0-1 9,0 0-1,0 0 1,-1 0-1,0 0 1,0-1-1,-1 0 1,0 0-1,0-1 1,-10 6 0,-51 21-1761,62-30 1361,-1 0 1,1 0-1,0 0 1,-1-1 0,1 0-1,-1 0 1,0 0-1,1-1 1,-11-1 0,9-1-5698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21.915"/>
    </inkml:context>
    <inkml:brush xml:id="br0">
      <inkml:brushProperty name="width" value="0.05" units="cm"/>
      <inkml:brushProperty name="height" value="0.05" units="cm"/>
    </inkml:brush>
  </inkml:definitions>
  <inkml:trace contextRef="#ctx0" brushRef="#br0">894 835 5632,'0'0'7573,"-7"3"-6613,-61 31 744,-106 45-550,105-49-456,53-22-558,0-1-1,0 0 1,0-1-1,0-1 1,-1 0-1,0-1 0,-33 2 1,28-6-44,1 0 0,0-2 0,0-1 0,1-1 0,-1 0 0,1-2 0,-22-8 0,30 9-74,0-1-1,0-1 0,0 1 1,1-2-1,0 0 0,0 0 0,1-1 1,1 0-1,-1-1 0,1 0 0,-14-22 1,11 13-17,2 1 0,0-2 1,1 1-1,1-1 0,1 0 1,0-1-1,2 0 0,0 0 1,2 0-1,0 0 0,2-1 1,0 1-1,1-1 0,1 1 1,1-1-1,1 1 0,1 0 1,1 0-1,10-29 0,-8 34-5,0 0 0,0 1 0,2 0 0,0 1 0,0 0 0,1 0 0,1 1 0,24-23 0,8-2 0,62-42 0,-53 42 0,-31 24 0,1 0 0,0 1 0,1 1 0,1 1 0,43-13 0,-29 13 0,0 2 0,1 2 0,41-3 0,-61 9 0,1 0 0,-1 1 0,0 1 0,0 1 0,1 1 0,-2 0 0,1 2 0,0 0 0,20 9 0,-23-7 0,-1 1 0,0 0 0,-1 1 0,0 1 0,0 0 0,-1 1 0,0 1 0,-1 0 0,0 1 0,14 20 0,-11-11 0,-1 2 0,0 0 0,-2 0 0,-1 1 0,-1 0 0,-1 1 0,-2 0 0,0 1 0,4 39 0,-8-41 0,-1-1 0,-1 1 0,-1 0 0,-2 0 0,0 0 0,-2 0 0,-1 0 0,0-1 0,-2 0 0,-14 33 0,13-41 5,-1-1 0,-1 0-1,0-1 1,-1 0-1,0 0 1,-1-1-1,-1-1 1,0 0 0,-1 0-1,0-2 1,0 0-1,-1 0 1,-30 13-1,4-5 9,-1-2 0,0-2 0,0-2 0,-58 10-1,24-12-1654,35-7-1071,-1-2 0,0-1 0,0-3 1,0-1-1,-43-10 0,13-1 3353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8.806"/>
    </inkml:context>
    <inkml:brush xml:id="br0">
      <inkml:brushProperty name="width" value="0.05" units="cm"/>
      <inkml:brushProperty name="height" value="0.05" units="cm"/>
    </inkml:brush>
  </inkml:definitions>
  <inkml:trace contextRef="#ctx0" brushRef="#br0">2 513 128,'-2'-22'0,"3"21"188,12-10 3027,0-1 1,15-16-1,-5-9-2357,-10 15-564,0 2-1,1 0 1,1 0-1,25-25 1,-27 36-48,-13 9-242,1 0 0,-1 0 0,0 0 0,0 0-1,0 0 1,0 0 0,1 0 0,-1 0 0,0 0 0,0 0 0,0 0 0,0 0 0,0 0-1,1 1 1,-1-1 0,0 0 0,0 0 0,0 0 0,0 0 0,0 0 0,1 0 0,-1 0 0,0 0-1,0 1 1,0-1 0,0 0 0,0 0 0,0 0 0,0 0 0,0 0 0,0 1 0,0-1 0,0 0-1,1 0 1,-1 0 0,0 0 0,0 0 0,0 1 0,0-1 0,0 0 0,0 0 0,0 0-1,0 1 1,-6 27 176,4-21-159,-3 7-10,0 0 0,-1-1-1,0 0 1,-1 0 0,0-1-1,-1 0 1,0 0 0,-1 0-1,0-1 1,-1-1 0,-1 0-1,1 0 1,-17 10 0,24-17-16,-1-1 0,0 0 1,0 0-1,0 0 0,0 0 1,0-1-1,-5 1 0,8-2 4,1 1 0,-1-1-1,1 0 1,-1 0-1,1 0 1,-1 0 0,1 0-1,-1 0 1,0 0-1,1 0 1,-1-1 0,1 1-1,-1 0 1,1 0-1,-1 0 1,1-1 0,-1 1-1,1 0 1,-1 0 0,1-1-1,0 1 1,-1 0-1,1-1 1,-1 0 0,1 0-1,-1 0 0,1 0 0,0 0 0,0 0 0,-1 0 0,1 0 0,0 0 0,0 0 0,0 0 0,1 0 0,-1 0 0,0 0 1,0 0-1,0 0 0,1 0 0,-1 0 0,1-2 0,6-11-48,0 1 0,0 0 1,1 0-1,15-18 0,10-16-85,85-170 114,-112 210 69,-5 16 72,-7 33 193,2-15-154,-16 130 411,-1 13 12,16-122-198,4-102-22,14-92-338,13-182-26,-21 289-57,-2 35 10,-1 26 7,-2 40-138,3 196-4653,-2-210-1652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0.243"/>
    </inkml:context>
    <inkml:brush xml:id="br0">
      <inkml:brushProperty name="width" value="0.05" units="cm"/>
      <inkml:brushProperty name="height" value="0.05" units="cm"/>
    </inkml:brush>
  </inkml:definitions>
  <inkml:trace contextRef="#ctx0" brushRef="#br0">43 476 11776,'-1'-8'411,"0"-1"1,-1 1-1,0 0 1,-5-13-1,-4-22 860,4 9-1037,2-1 1,1 1 0,2-1-1,1 1 1,2-1 0,9-58-1,-9 90-232,0-1-1,1 1 1,-1-1 0,1 1-1,0-1 1,-1 1 0,2 0-1,-1 0 1,0 0 0,1 0-1,-1 0 1,1 1 0,0-1-1,0 1 1,4-3 0,0 0-3,0 1 0,1 0 1,-1 1-1,1 0 0,0 0 0,8-2 0,-12 5 5,0 0 0,0 0-1,0 0 1,0 0-1,-1 1 1,1-1-1,0 1 1,0 0-1,0 1 1,0-1 0,-1 1-1,1-1 1,-1 1-1,1 0 1,-1 0-1,0 1 1,4 2-1,7 7 19,0 0-1,15 17 0,-15-13-16,-1 1 0,-1-1 0,-1 2-1,0 0 1,-1 0 0,-1 1 0,-1 0-1,-1 1 1,0 0 0,-1 0 0,-2 0-1,0 1 1,-1 0 0,-1-1 0,0 1-1,-2 0 1,-3 24 0,0-27-782,0-11-2691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1.081"/>
    </inkml:context>
    <inkml:brush xml:id="br0">
      <inkml:brushProperty name="width" value="0.05" units="cm"/>
      <inkml:brushProperty name="height" value="0.05" units="cm"/>
    </inkml:brush>
  </inkml:definitions>
  <inkml:trace contextRef="#ctx0" brushRef="#br0">173 282 7680,'10'22'186,"-8"-14"-12,-8-16-1,3 5-39,1 1-1,-1 0 1,0 0-1,0 1 1,0-1 0,1 1-1,-2-1 1,1 1-1,0 0 1,0 0 0,0 0-1,0 0 1,-6 0-1,-25-10 1048,26 7-1055,0-1 1,1-1 0,0 1-1,0-1 1,0-1 0,1 1 0,0-1-1,0 0 1,1-1 0,-7-9-1,10 12-94,-1 1 0,1-1-1,0 0 1,0 1 0,0-1-1,1 0 1,0 0-1,0 0 1,0-1 0,0 1-1,1 0 1,0 0 0,0 0-1,0-1 1,1 1 0,-1 0-1,1 0 1,1 0 0,1-6-1,0 5-24,0 0-1,0 0 1,1 1-1,0 0 1,0 0-1,0 0 1,0 0-1,1 0 1,0 1-1,0 0 1,0 0-1,1 0 1,-1 1-1,1 0 1,0 0-1,-1 0 1,1 1-1,1 0 0,-1 0 1,0 0-1,0 1 1,1 0-1,-1 0 1,1 0-1,-1 1 1,8 1-1,-5-1 11,-1 1 0,0 0 0,1 0 0,-1 1 0,0 0-1,0 1 1,0-1 0,0 2 0,0-1 0,-1 1 0,1 0-1,-1 1 1,0-1 0,0 2 0,-1-1 0,0 1 0,0 0 0,0 0-1,9 13 1,-14-17-13,0 0 0,0-1 0,0 1 1,0 0-1,0 0 0,0 1 0,-1-1 0,1 0 0,-1 0 0,1 0 0,-1 0 0,0 1 0,0-1 0,0 0 0,0 0 0,0 0 0,-1 0 0,1 1 1,-1 2-1,-1-2 8,0 1 1,1-1-1,-1 0 1,0 1-1,-1-1 0,1 0 1,0 0-1,-1-1 1,0 1-1,-4 3 1,-1 0 10,0 0 1,-1-1-1,0 0 0,0 0 1,0-1-1,-1 0 0,-14 3 1,-54 6-2435,57-10-5546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1.839"/>
    </inkml:context>
    <inkml:brush xml:id="br0">
      <inkml:brushProperty name="width" value="0.05" units="cm"/>
      <inkml:brushProperty name="height" value="0.05" units="cm"/>
    </inkml:brush>
  </inkml:definitions>
  <inkml:trace contextRef="#ctx0" brushRef="#br0">1 275 10368,'9'-28'128,"-5"17"96,1 0-1,1 0 1,0 1 0,0 0 0,1 1 0,9-11 0,21-31 257,-19 17-256,-14 23-144,1 1-1,1 0 1,0 0-1,0 1 1,1-1-1,10-10 1,-15 22 100,-4 8-108,-5 10 14,6-18-151,-3 10 150,-2 1 0,0-1 1,-13 20-1,-5-7-2543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2.489"/>
    </inkml:context>
    <inkml:brush xml:id="br0">
      <inkml:brushProperty name="width" value="0.05" units="cm"/>
      <inkml:brushProperty name="height" value="0.05" units="cm"/>
    </inkml:brush>
  </inkml:definitions>
  <inkml:trace contextRef="#ctx0" brushRef="#br0">57 553 11648,'27'-116'512,"-24"98"-431,-1 0 1,-1-1-1,-1 1 0,-1 0 1,0 0-1,-1 0 1,-1 0-1,-1 0 1,-1 0-1,-10-27 1,4 22 9,1-1 0,2 0 1,0 0-1,1-1 1,2 0-1,-4-41 1,16 168-92,1 33 0,-17 26-107,9-154-184,3-15-1957,-2-1-5090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4.470"/>
    </inkml:context>
    <inkml:brush xml:id="br0">
      <inkml:brushProperty name="width" value="0.05" units="cm"/>
      <inkml:brushProperty name="height" value="0.05" units="cm"/>
    </inkml:brush>
  </inkml:definitions>
  <inkml:trace contextRef="#ctx0" brushRef="#br0">70 593 8064,'0'0'2432,"-3"-6"-2070,-15-51 218,3-1 0,-10-68 0,21 99-504,1-1-1,2 0 1,0 1 0,2-1 0,1 0 0,2 1 0,7-32 0,-9 53-68,0 0 1,0 1-1,0-1 0,1 1 1,0-1-1,0 1 0,1 0 1,-1 0-1,1 0 0,0 1 1,0-1-1,1 1 0,-1 0 1,1 0-1,8-4 0,-10 6-4,0 1-1,0-1 0,0 1 1,0 0-1,0 0 1,0 0-1,1 0 0,-1 1 1,0-1-1,1 1 0,-1 0 1,0 0-1,1 0 1,-1 1-1,0-1 0,1 1 1,-1-1-1,0 1 0,0 0 1,0 1-1,0-1 1,0 0-1,0 1 0,0 0 1,0-1-1,0 1 0,-1 0 1,1 1-1,3 2 1,6 8-4,-1 1 0,0 0 0,-1 1 0,-1 0 0,0 1 0,-1-1 0,0 2 0,-2-1 0,0 1 0,0 0 0,-2 0 0,5 34 0,-4-10 0,-3 0 0,0 0 0,-3 0 0,-9 62 0,8-92-564,0 0 1,0 0 0,-1-1 0,-6 17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5.305"/>
    </inkml:context>
    <inkml:brush xml:id="br0">
      <inkml:brushProperty name="width" value="0.05" units="cm"/>
      <inkml:brushProperty name="height" value="0.05" units="cm"/>
    </inkml:brush>
  </inkml:definitions>
  <inkml:trace contextRef="#ctx0" brushRef="#br0">268 224 12928,'21'23'-11,"-21"-23"11,1 0 1,-1 0 0,0 1-1,0-1 1,0 0-1,0 0 1,0 1-1,0-1 1,0 0-1,0 0 1,0 1-1,0-1 1,0 0-1,0 0 1,0 1 0,0-1-1,0 0 1,0 0-1,0 1 1,0-1-1,0 0 1,0 0-1,-1 1 1,1-1-1,0 0 1,0 0 0,0 0-1,0 1 1,0-1-1,-1 0 1,1 0-1,0 0 1,0 1-1,0-1 1,-1 0-1,-19 3 120,1-4-9,0-1 0,0 0 1,0-2-1,1 0 1,-1-1-1,1-1 0,-21-9 1,31 11-83,1 0 0,-1-1 0,1 1 0,0-2 1,0 1-1,1-1 0,0 0 0,-7-7 1,10 9-11,0-1 1,0 1 0,0-1-1,1 0 1,-1 0 0,1 0-1,0 0 1,0-1 0,1 1-1,0 0 1,0-1 0,0 1-1,0-10 1,2 11-15,-1 1-1,1 0 1,0-1 0,0 1 0,0 0-1,0 0 1,0 0 0,1 0 0,-1 0 0,1 0-1,0 0 1,0 0 0,0 1 0,0-1-1,0 1 1,1-1 0,-1 1 0,1 0-1,0 0 1,-1 0 0,1 0 0,0 1-1,0-1 1,0 1 0,0 0 0,0 0-1,6-2 1,4-1 12,1 1 0,-1 0 0,1 1 0,0 0 0,19 1 0,-20 1-11,0 0 1,0 1-1,0 1 1,0 0-1,0 1 1,0 0-1,-1 1 1,21 9-1,-27-10-1,0 1 0,0-1 0,0 1 0,0 1 0,-1-1 0,0 1 0,0 0 1,0 0-1,0 1 0,-1-1 0,0 1 0,0 0 0,-1 0 0,0 0 0,0 1 0,0-1 0,3 11 0,-4-11 24,-1 1 1,1-1-1,-1 0 1,0 0-1,-1 1 1,1-1-1,-1 1 0,-1-1 1,1 0-1,-1 1 1,0-1-1,-3 9 1,3-12-30,-1 0 0,1 0 0,-1 0 0,0 0 0,0 0 0,0-1 0,0 1 0,-1-1 0,1 1 0,-1-1 0,0 0 0,1 0 0,-1 0 0,0 0 0,0 0 0,0-1 0,0 1 1,-1-1-1,1 0 0,0 0 0,-1 0 0,1 0 0,0-1 0,-5 1 0,-17 1-1415,1-1 0,-40-4 0,39 2-5881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6.155"/>
    </inkml:context>
    <inkml:brush xml:id="br0">
      <inkml:brushProperty name="width" value="0.05" units="cm"/>
      <inkml:brushProperty name="height" value="0.05" units="cm"/>
    </inkml:brush>
  </inkml:definitions>
  <inkml:trace contextRef="#ctx0" brushRef="#br0">1 242 10112,'25'-33'94,"23"-41"1,4-5 484,-47 72-467,0 1 0,0-1 0,1 1 0,-1 0 0,2 0 0,-1 0 0,10-6 0,-23 35 165,6-21-314,-4 7-280,-1 1 1,1-1-1,-1 0 0,-14 16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6.744"/>
    </inkml:context>
    <inkml:brush xml:id="br0">
      <inkml:brushProperty name="width" value="0.05" units="cm"/>
      <inkml:brushProperty name="height" value="0.05" units="cm"/>
    </inkml:brush>
  </inkml:definitions>
  <inkml:trace contextRef="#ctx0" brushRef="#br0">45 549 11904,'-18'-44'128,"18"43"-125,0 1 1,0 0 0,-1-1 0,1 1-1,0 0 1,0 0 0,0-1 0,-1 1-1,1 0 1,0 0 0,0-1-1,0 1 1,-1 0 0,1 0 0,0 0-1,0-1 1,-1 1 0,1 0 0,0 0-1,-1 0 1,1 0 0,0 0 0,-1 0-1,1 0 1,0-1 0,0 1 0,-1 0-1,1 0 1,0 0 0,-1 0-1,1 0 1,0 1 0,-1-1 0,1 0-1,0 0 1,-1 0 0,1 0 0,0 0-1,-1 0 1,1 0 0,0 1 0,0-1-1,-1 0 1,1 0 0,-6 2 87,0-12 12,5 0-88,0 0-1,1 0 1,0 0-1,0 0 1,1 1-1,1-1 1,3-13-1,1-14 41,34-200 201,-38 225-215,0 0 0,-1 0 0,-1-18 1,0 18 34,0 0 0,1 0 0,2-12 0,3 65 330,-5-13-486,-7 135 984,4-144-1333,-1-1 1,-1 1-1,0 0 0,-1-1 1,-1 0-1,-14 27 1,16-36-7252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7.956"/>
    </inkml:context>
    <inkml:brush xml:id="br0">
      <inkml:brushProperty name="width" value="0.05" units="cm"/>
      <inkml:brushProperty name="height" value="0.05" units="cm"/>
    </inkml:brush>
  </inkml:definitions>
  <inkml:trace contextRef="#ctx0" brushRef="#br0">57 472 7680,'13'-14'1850,"-26"24"289,12-10-2058,1 1-1,0-1 1,-1 0-1,1 1 1,-1-1 0,1 0-1,-1 0 1,1 1 0,-1-1-1,1 0 1,-1 0-1,1 0 1,-1 0 0,1 0-1,-1 0 1,1 1 0,-1-1-1,0 0 1,1-1-1,-1 1 1,1 0 0,-1 0-1,1 0 1,-1 0 0,1 0-1,-1 0 1,1-1-1,-1 1 1,1 0 0,-1 0-1,0-1 1,-9-18 859,2-31-675,7 45-82,-7-63 347,3 41-405,1-1 1,2 0-1,0 1 0,2-1 1,1 0-1,6-33 1,-6 57-122,-1-1 1,1 1 0,0 0-1,0 0 1,1 0 0,-1 0-1,1 0 1,0 0 0,0 1-1,0-1 1,0 1-1,1-1 1,-1 1 0,1 0-1,0 0 1,0 0 0,0 0-1,1 0 1,-1 1 0,0-1-1,1 1 1,6-3-1,8-3-4,-16 7 0,0 0 0,-1 0 0,1 0 0,0 0 0,0 0 0,0 0 0,0 0 0,0 1 0,0-1 0,0 1 0,0-1 0,0 1 0,0 0 0,0 0 0,0 0 0,0 0 0,0 0 0,0 0 0,0 1 0,0-1 0,0 1 0,0-1 0,0 1 0,0 0 0,0 0 0,0 0 0,0 0 0,-1 0 0,1 0 0,0 0 0,2 3 0,2 3 0,0 1 0,0 0 0,-1 1 0,0-1 0,0 1 0,-1 0 0,0 0 0,-1 1 0,0-1 0,0 1 0,-1-1 0,2 16 0,-1 9 0,-1 1 0,-3 41 0,-1-22-693,-17 88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39.395"/>
    </inkml:context>
    <inkml:brush xml:id="br0">
      <inkml:brushProperty name="width" value="0.05" units="cm"/>
      <inkml:brushProperty name="height" value="0.05" units="cm"/>
    </inkml:brush>
  </inkml:definitions>
  <inkml:trace contextRef="#ctx0" brushRef="#br0">21 0 6272,'0'0'0,"-2"30"-1920,-7-36 128,0 1 768</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8.712"/>
    </inkml:context>
    <inkml:brush xml:id="br0">
      <inkml:brushProperty name="width" value="0.05" units="cm"/>
      <inkml:brushProperty name="height" value="0.05" units="cm"/>
    </inkml:brush>
  </inkml:definitions>
  <inkml:trace contextRef="#ctx0" brushRef="#br0">166 265 8320,'15'19'21,"-15"-18"-20,0-1 1,0 0-1,0 0 1,0 0-1,0 0 0,0 0 1,0 0-1,0 0 0,0 1 1,0-1-1,0 0 1,0 0-1,0 0 0,0 0 1,0 0-1,0 0 0,0 0 1,0 0-1,0 1 1,0-1-1,0 0 0,0 0 1,0 0-1,0 0 0,0 0 1,0 0-1,0 0 1,-1 0-1,1 0 0,0 1 1,0-1-1,0 0 0,0 0 1,0 0-1,0 0 1,0 0-1,0 0 0,0 0 1,-1 0-1,1 0 0,0 0 1,0 0-1,0 0 1,0 0-1,0 0 0,0 0 1,0 0-1,-1 0 0,1 0 1,0 0-1,0 0 1,0 0-1,0 0 0,0 0 1,0 0-1,0 0 0,0 0 1,-1 0-1,1 0 1,0 0-1,0 0 0,0 0 1,0-1-1,-16-1 82,-16-8 258,22 6-135,0 0 1,1-1-1,-1 0 0,1 0 0,0-1 1,1-1-1,-1 1 0,1-1 0,-13-15 0,18 18-147,0 0 0,0-1 0,1 1-1,-1-1 1,1 1 0,0-1 0,0 0-1,1 0 1,-1 0 0,1 0 0,0 0-1,1-1 1,-1 1 0,1 0-1,0 0 1,0-1 0,1 1 0,-1 0-1,1 0 1,1 0 0,-1 0 0,3-6-1,-2 5-51,0 1 0,1 0 0,0 0-1,0 0 1,0 1 0,1-1-1,-1 1 1,1-1 0,0 1 0,0 1-1,1-1 1,-1 0 0,1 1 0,-1 0-1,1 0 1,0 0 0,1 1 0,-1 0-1,0 0 1,1 0 0,-1 1 0,1-1-1,-1 1 1,1 1 0,0-1-1,-1 1 1,1 0 0,0 0 0,-1 0-1,1 1 1,0 0 0,-1 0 0,1 1-1,-1-1 1,0 1 0,1 0 0,-1 1-1,0-1 1,0 1 0,0 0 0,-1 1-1,1-1 1,-1 1 0,1-1-1,-1 1 1,-1 1 0,1-1 0,0 0-1,-1 1 1,0 0 0,0 0 0,0 0-1,-1 0 1,0 0 0,0 1 0,2 8-1,-2-6 25,-1 0-1,0 1 1,0-1-1,-1 0 1,0 1 0,-2 11-1,1-18-24,1 0 0,0 1 0,-1-1 0,0 0 1,1 1-1,-1-1 0,0 0 0,0 0 0,0 0 0,0 0 0,-1 0 0,1 0 0,-1 0 0,1 0 0,-1-1 0,1 1 0,-1 0 1,0-1-1,0 0 0,0 1 0,0-1 0,0 0 0,0 0 0,0 0 0,0 0 0,-1 0 0,-3 0 0,-3 1-341,-1-1 0,0-1 0,1 0-1,-1 0 1,0-1 0,-17-3 0,5-1-6769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0.239"/>
    </inkml:context>
    <inkml:brush xml:id="br0">
      <inkml:brushProperty name="width" value="0.05" units="cm"/>
      <inkml:brushProperty name="height" value="0.05" units="cm"/>
    </inkml:brush>
  </inkml:definitions>
  <inkml:trace contextRef="#ctx0" brushRef="#br0">68 287 10112,'13'-29'0,"-18"31"73,-1 0 0,1 0 0,0 1 0,0 0 0,0 0 1,-7 5-1,10-11 1086,-8 5-243,-5 2 337,15-4-1216,-1 0 0,1 0 0,0 0 0,-1 0 0,1 0 1,-1 0-1,1 0 0,0 0 0,-1 0 0,1 0 1,0 0-1,-1 0 0,1 0 0,-1-1 0,1 1 0,0 0 1,-1 0-1,1 0 0,0-1 0,0 1 0,-1 0 1,1 0-1,0-1 0,-1 1 0,1 0 0,0 0 0,0-1 1,-1 1-1,1 0 0,0-1 0,0 0 0,4-12 518,18-16-241,-19 25-175,21-26 213,-11 12-226,1 0 0,1 1-1,0 1 1,27-23 0,-31 32-57,-1 0 1,1 0-1,18-7 0,-29 14-69,0 0 0,0 0 0,0 0 0,-1 0 0,1 0 0,0 0 0,0 0 0,0 0 0,0 0 0,0 1 0,0-1 0,0 0 0,0 0 0,0 0 0,0 0 0,0 0 0,0 0 0,0 0 0,0 0 0,0 1 0,0-1 0,0 0 0,0 0 0,0 0 0,0 0 0,0 0 0,0 0 0,0 1 0,0-1 0,0 0 0,0 0 0,0 0 0,0 0 0,0 0 0,0 0 0,0 0 0,0 0 0,0 1 0,0-1 0,0 0 0,0 0 0,0 0 0,0 0 0,0 0 0,1 0 0,-1 0 0,0 0 0,0 0 0,0 0 0,0 0 0,0 1 0,0-1 0,0 0 0,0 0 0,1 0 0,-1 0 0,0 0 0,0 0 0,0 0 0,0 0 0,-6 9 0,-119 102 235,112-99-221,4-3-16,0-1 0,1 1-1,0 1 1,0-1 0,-10 18-1,60-79-1767,-22 28 892,0 1 1,2 1 0,1 0 0,1 2 0,36-25 0,-25 19-772,10-8-4111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1.239"/>
    </inkml:context>
    <inkml:brush xml:id="br0">
      <inkml:brushProperty name="width" value="0.05" units="cm"/>
      <inkml:brushProperty name="height" value="0.05" units="cm"/>
    </inkml:brush>
  </inkml:definitions>
  <inkml:trace contextRef="#ctx0" brushRef="#br0">45 351 10752,'3'-2'1,"-1"1"-2,-1 0-1,1 1 1,-1-1-1,0 0 1,1 0-1,-1 0 1,0 0-1,1 0 1,-1 0-1,0-1 0,0 1 1,0 0-1,0 0 1,1-3-1,-2 3-1,0 1 0,0-1 0,0 1 0,0 0 0,0-1 0,-1 1 0,1 0 0,0 0-1,0-1 1,0 1 0,-1 0 0,1-1 0,0 1 0,0 0 0,-1 0 0,1-1 0,0 1-1,-1 0 1,1 0 0,0 0 0,-1 0 0,1-1 0,0 1 0,-1 0 0,1 0 0,0 0 0,-1 0-1,1 0 1,0 0 0,-1 0 0,1 0 0,0 0 0,-1 0 0,1 0 0,0 0 0,-1 0 0,1 0-1,-1 0 1,1 0 0,0 1 0,-1-1 0,1 0 0,0 0 0,0 0 0,-1 1 0,1-1-1,-1 0 1,1 1 25,0-1-1,-1 0 0,1 0 1,0 1-1,-1-1 0,1 0 1,-1 0-1,1 0 0,0 1 1,-1-1-1,1 0 0,0 0 1,-1 0-1,1 0 0,-1 0 1,1 0-1,-1 0 0,1 0 1,0 0-1,-1 0 0,1 0 1,-1 0-1,1 0 0,0 0 1,-1-1-1,1 1 0,-1 0 1,1 0-1,0 0 0,-1-1 0,1 1 1,0 0-1,-1 0 0,1-1 1,0 1-1,0 0 0,-1 0 1,1-1-1,0 1 0,0 0 1,-1-1-1,1 1 0,0-1 1,0 1-1,0 0 0,0-1 1,-1 1-1,1-1 0,0 1 1,0 0-1,0-1 0,0 1 1,0-1-1,0 0 0,-15-141 1814,1-33 1727,13 306-3133,-2 57-68,1-160-228,2-28-62,0-15-41,-1-60-64,0 28-26,1 0-1,2 1 0,10-54 0,-6 127-468,-2 24 77,-6 46-4817,2-77-2411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2.697"/>
    </inkml:context>
    <inkml:brush xml:id="br0">
      <inkml:brushProperty name="width" value="0.05" units="cm"/>
      <inkml:brushProperty name="height" value="0.05" units="cm"/>
    </inkml:brush>
  </inkml:definitions>
  <inkml:trace contextRef="#ctx0" brushRef="#br0">0 469 7808,'3'-4'0,"-2"3"0,0 0 0,-1 0 0,1 0 0,0 0 0,-1 0 0,1 0 0,0 0 0,0 0 0,0 0 0,0 1 0,0-1 0,0 0 0,0 1 0,0-1 0,0 0 0,2 0 0,-2 1 20,-1 1 1,0-1 0,0 0-1,1 0 1,-1 0-1,0 0 1,1 0 0,-1 1-1,0-1 1,0 0-1,0 0 1,1 0 0,-1 1-1,0-1 1,0 0 0,0 0-1,1 1 1,-1-1-1,0 0 1,0 0 0,0 1-1,0-1 1,0 0-1,0 1 1,0-1 0,0 0-1,0 1 1,0-1 0,0 0-1,0 0 1,0 1-1,0-1 1,0 0 0,0 1-1,0-1 1,0 1-1,0-2-4,0 1-1,0 0 0,0 0 0,0 0 1,0 0-1,0-1 0,0 1 0,0 0 0,0 0 1,0 0-1,0 0 0,0 0 0,0-1 1,0 1-1,-1 0 0,1 0 0,0 0 0,0 0 1,0 0-1,0 0 0,0-1 0,0 1 1,0 0-1,-1 0 0,1 0 0,0 0 1,0 0-1,0 0 0,0 0 0,0 0 0,-1 0 1,1 0-1,0 0 0,0-1 0,0 1 1,0 0-1,0 0 0,-1 0 0,1 0 0,0 0 1,0 0-1,0 1 0,0-1 0,-1 0 1,1 0-1,0 0 0,0 0 0,0 0 1,0 0-1,0 0 0,-1 0 0,1 0 0,0 0 1,0 0-1,0 0 0,0 1 0,0-1 1,0 0-1,-1 0 0,1 0 0,0 0 0,0 0 1,0 0-1,0 1 0,0-1 0,0 0 1,0 0-1,0 0 0,-4-11 355,1 0 1,0 0-1,1 0 0,0 0 0,1-1 1,1 1-1,0-22 0,0 21-68,3-28 224,1-1 0,17-71 1,-16 92-421,1 1 1,0 0 0,2 1-1,11-22 1,-19 38-99,1 1 0,-1 0 0,1-1 0,-1 1 1,1 0-1,0-1 0,0 1 0,0 0 0,0 0 0,0-1 0,0 1 0,0 0 1,0 0-1,0 0 0,0 1 0,1-1 0,-1 0 0,0 0 0,0 1 1,1-1-1,-1 0 0,1 1 0,-1 0 0,1-1 0,-1 1 0,1 0 0,-1 0 1,1-1-1,-1 1 0,1 0 0,-1 1 0,0-1 0,1 0 0,-1 0 1,1 1-1,-1-1 0,1 1 0,-1-1 0,2 2 0,1 0 13,-1 0 0,0 1 0,0-1 0,0 1 0,0 0 0,0 0 0,0 0 0,-1 1 0,0-1 0,1 0 0,-1 1 0,-1 0 0,3 4 0,7 31 81,-1 0 1,-3 0 0,-1 1 0,1 52 0,-5-70-84,0 3 75,-1 1-1,-3 28 1,-6-10-4151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3.517"/>
    </inkml:context>
    <inkml:brush xml:id="br0">
      <inkml:brushProperty name="width" value="0.05" units="cm"/>
      <inkml:brushProperty name="height" value="0.05" units="cm"/>
    </inkml:brush>
  </inkml:definitions>
  <inkml:trace contextRef="#ctx0" brushRef="#br0">222 248 12160,'0'0'1536,"-3"0"-1174,-15-1-126,1 0 0,0-1 0,0-1-1,-23-7 1,32 8-138,0-1-1,0 0 0,0 0 0,1 0 1,0-1-1,-1 0 0,2-1 1,-1 0-1,0 0 0,1 0 1,-11-12-1,15 14-68,1 0 0,-1 0 0,1 0 0,-1 0 0,1-1 0,0 1 1,1 0-1,-1-1 0,0 1 0,1-1 0,0 1 0,0-1 0,0 1 0,0-1 0,0 1 0,1-1 1,0 1-1,-1-1 0,1 1 0,0 0 0,1 0 0,-1-1 0,1 1 0,-1 0 0,1 0 0,0 0 1,3-2-1,-1-2 1,1 0 1,0 1 0,1 0-1,-1 0 1,1 1 0,0 0-1,1 0 1,-1 0-1,1 0 1,12-5 0,-12 8-6,-1 0 0,1 0 0,0 0 0,0 1 0,-1 0 0,1 0 0,0 1 0,0 0-1,0 0 1,0 1 0,0 0 0,0 0 0,8 3 0,-10-3-16,0 1 0,0 0 0,0 0 0,-1 1 0,1-1 0,0 1 0,-1 0 1,0 0-1,1 1 0,-1-1 0,-1 1 0,1 0 0,0 0 0,-1 0 0,0 0 0,0 1 0,4 7 0,-6-9 5,0 0 0,0 1 0,0-1 0,0 1 0,-1-1 0,1 1 0,-1 0 0,0-1 0,0 1 0,-1-1 0,1 1 0,0 0 0,-1-1 0,0 1 0,0-1 0,0 0 0,-1 1 0,1-1 0,-1 0 0,1 0 0,-1 0 0,-4 5 0,2-3-30,0 0 0,0 0 0,0-1 0,-1 1-1,1-1 1,-1 0 0,0-1 0,-1 1-1,1-1 1,0 0 0,-12 4 0,-69 21-5979,66-21-2111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4.349"/>
    </inkml:context>
    <inkml:brush xml:id="br0">
      <inkml:brushProperty name="width" value="0.05" units="cm"/>
      <inkml:brushProperty name="height" value="0.05" units="cm"/>
    </inkml:brush>
  </inkml:definitions>
  <inkml:trace contextRef="#ctx0" brushRef="#br0">1 299 10496,'18'-36'361,"3"1"0,1 1 1,27-33-1,-38 53-213,1 1-1,1 0 1,0 1 0,0 1 0,1 0-1,1 0 1,0 2 0,0 0 0,24-10-1,-38 18-136,0 1-1,0-1 0,0 1 1,0-1-1,1 1 0,-1-1 0,0 1 1,0 0-1,1-1 0,-1 1 1,0 0-1,0 0 0,1 0 1,-1 0-1,0 0 0,1 1 1,-1-1-1,0 0 0,2 1 0,-3-1 0,0 1 0,1 0-1,-1-1 1,0 1-1,1-1 1,-1 1 0,0 0-1,0-1 1,0 1-1,0 0 1,0-1 0,0 1-1,0 0 1,0-1-1,0 1 1,0 0 0,0-1-1,0 1 1,0 0-1,0-1 1,0 1-1,-1-1 1,1 1 0,0 0-1,-1 0 1,-4 9 70,0 0-1,-14 19 1,16-25-113,-53 61-3039,48-55-4352</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4.922"/>
    </inkml:context>
    <inkml:brush xml:id="br0">
      <inkml:brushProperty name="width" value="0.05" units="cm"/>
      <inkml:brushProperty name="height" value="0.05" units="cm"/>
    </inkml:brush>
  </inkml:definitions>
  <inkml:trace contextRef="#ctx0" brushRef="#br0">47 22 10112,'-37'83'0,"36"-80"26,1 1 0,0-1 0,0 1 0,0 0 0,1-1 0,-1 1 0,1-1 0,0 1 0,0-1 0,1 4 0,2 8 72,1 14 144,0-6 80,0 0 1,-2 0-1,-1 1 0,-1-1 0,-4 40 1,2-61 417,-3-6-281,-4-18-129,-5-30-217,7-8 26,4-101 0,1 133-139,0-10 0,1 38-2,0-1 1,0 1 0,0 0 0,0 0 0,0-1 0,0 1 0,0 0 0,0 0 0,0 0 0,0-1 0,0 1 0,0 0 0,0 0 0,0-1-1,0 1 1,0 0 0,1 0 0,-1 0 0,0-1 0,0 1 0,0 0 0,0 0 0,0 0 0,1 0 0,-1-1 0,0 1 0,0 0 0,0 0-1,0 0 1,1 0 0,-1 0 0,0 0 0,0 0 0,0-1 0,1 1 0,-1 0 0,0 0 0,0 0 0,1 0 0,-1 0 0,8 8-115,2 16-236,14 49-3168,-17-48-3456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7.367"/>
    </inkml:context>
    <inkml:brush xml:id="br0">
      <inkml:brushProperty name="width" value="0.05" units="cm"/>
      <inkml:brushProperty name="height" value="0.05" units="cm"/>
    </inkml:brush>
  </inkml:definitions>
  <inkml:trace contextRef="#ctx0" brushRef="#br0">1 543 7680,'0'0'4885,"1"-4"-4309,9-29-30,-1 0 0,-2-1 0,-2 1 0,2-44 1,-4 37-360,1-1 0,10-40 1,-11 68-144,0 0 0,2 0 0,0 0 0,0 0 0,1 1 0,0 0 0,1 0 0,1 0 0,17-19 0,-24 29-40,1 0 1,0 0-1,0 0 0,0 1 0,0-1 0,1 0 0,-1 1 1,0 0-1,1-1 0,-1 1 0,1 0 0,-1 0 0,1 1 1,-1-1-1,1 0 0,0 1 0,-1 0 0,1-1 1,0 1-1,-1 0 0,1 1 0,0-1 0,-1 0 0,1 1 1,0-1-1,-1 1 0,1 0 0,-1 0 0,1 0 1,-1 0-1,1 0 0,-1 1 0,0-1 0,0 1 0,1-1 1,2 4-1,1 1 6,0-1 0,-1 1 0,0 0 1,0 1-1,0-1 0,0 1 0,-1 0 1,-1 0-1,1 1 0,-1-1 0,3 12 0,1 13 37,-1 1-1,-3 0 0,0 0 0,-2 0 1,-6 58-1,5-47 30,1-35-83,0-1-1,-1 0 1,0 1-1,-1-1 1,0 1-1,0-1 1,0 0-1,-1 1 1,-1-1-1,1 0 0,-1 0 1,-5 8-1,8-16-40,0-1 0,0 1 0,0 0 0,0 0-1,0 0 1,0 0 0,0 0 0,0 0 0,0 0-1,0-1 1,0 1 0,0 0 0,0 0 0,0 0-1,0 0 1,0 0 0,0 0 0,0 0-1,0-1 1,0 1 0,0 0 0,-1 0 0,1 0-1,0 0 1,0 0 0,0 0 0,0 0 0,0 0-1,0 0 1,0 0 0,0 0 0,0-1 0,-1 1-1,1 0 1,0 0 0,0 0 0,0 0 0,0 0-1,0 0 1,0 0 0,-1 0 0,1 0-1,0 0 1,0 0 0,0 0 0,0 0 0,0 0-1,0 0 1,0 0 0,-1 1 0,1-1 0,0 0-1,0 0 1,0 0 0,0 0 0,0 0 0,0 0-1,0 0 1,0 0 0,-1 0 0,1 0 0,0 1-1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8.232"/>
    </inkml:context>
    <inkml:brush xml:id="br0">
      <inkml:brushProperty name="width" value="0.05" units="cm"/>
      <inkml:brushProperty name="height" value="0.05" units="cm"/>
    </inkml:brush>
  </inkml:definitions>
  <inkml:trace contextRef="#ctx0" brushRef="#br0">194 321 9728,'6'-3'837,"-24"5"45,6 0-570,0-1-1,0 0 1,-18-1-1,24-2-282,0 0 0,0 0 1,1-1-1,-1 0 0,0 0 0,1 0 0,0-1 1,0 0-1,0 0 0,0 0 0,0 0 0,1-1 1,0 0-1,0 0 0,0 0 0,1 0 0,-1-1 1,1 1-1,0-1 0,-1-7 0,0 5 8,1 0 0,0-1 0,1 0 0,0 0 0,0 0 0,1 0 0,0 0 0,1 0 0,0 0 0,1 0 0,-1 0 0,2 0 0,3-14 0,-3 17-33,1 1 1,-1-1-1,2 1 1,-1 0 0,0 0-1,1 0 1,0 1-1,0-1 1,1 1 0,-1 0-1,1 0 1,0 0-1,0 1 1,0-1 0,1 1-1,-1 1 1,1-1-1,-1 1 1,1 0 0,0 0-1,11-2 1,-8 2 5,1 1 0,0-1 1,0 2-1,0-1 0,0 1 0,0 1 1,-1 0-1,1 0 0,0 1 0,0 0 1,-1 0-1,19 9 0,-24-9 4,1 2-1,0-1 1,-1 0-1,1 1 1,-1 0-1,0 0 0,0 0 1,-1 1-1,1-1 1,-1 1-1,0 0 1,0 0-1,-1 0 1,1 0-1,-1 0 1,0 1-1,0-1 1,-1 0-1,0 1 0,1 10 1,-1-11-3,-1 1 1,0-1-1,0 1 0,0-1 1,0 1-1,-1-1 1,0 1-1,-1-1 0,1 1 1,-1-1-1,0 0 1,0 0-1,0 0 0,-1 0 1,0 0-1,0 0 1,0-1-1,-1 0 0,1 1 1,-1-1-1,-6 5 1,1-2-273,0-2 0,0 1 0,-1-1 1,0 0-1,1-1 0,-2 0 0,1-1 1,-13 3-1,-3-1-8016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8.881"/>
    </inkml:context>
    <inkml:brush xml:id="br0">
      <inkml:brushProperty name="width" value="0.05" units="cm"/>
      <inkml:brushProperty name="height" value="0.05" units="cm"/>
    </inkml:brush>
  </inkml:definitions>
  <inkml:trace contextRef="#ctx0" brushRef="#br0">1 1 1792,'0'0'0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5.326"/>
    </inkml:context>
    <inkml:brush xml:id="br0">
      <inkml:brushProperty name="width" value="0.05" units="cm"/>
      <inkml:brushProperty name="height" value="0.05" units="cm"/>
    </inkml:brush>
  </inkml:definitions>
  <inkml:trace contextRef="#ctx0" brushRef="#br0">0 65 10240,'40'7'0,"-39"-7"20,-1 0 0,1 0 0,0 0 0,-1 0 0,1 0 0,-1 0 0,1 0 0,0 0 0,-1 0 0,1 0 0,-1 0 0,1 0 0,-1 0 0,1-1 0,0 1 0,-1 0 1,1 0-1,-1-1 0,1 1 0,-1 0 0,1-1 0,-1 1 0,0 0 0,1-1 0,-1 1 0,1-1 0,-1 1 0,0-1 0,1 1 0,-1-1 0,0 1 0,1-2 0,0-20 1407,-2 21-1353,1 0 0,0-1 0,0 1 0,-1 0 0,1-1-1,0 1 1,0 0 0,0 0 0,0-1 0,1 1 0,-1 0 0,0-1-1,0 1 1,1 0 0,-1 0 0,1 0 0,-1-1 0,1 1 0,0 0-1,-1 0 1,1 0 0,0 0 0,1-1 0,3 0 58,-1 0 0,1 0 0,0 1 0,0 0 0,0 0 1,0 0-1,0 0 0,0 1 0,0 0 0,0 0 0,0 1 0,6 0 0,8 3 273,36 11-1,-38-9-115,-1-1-1,23 3 1,80 6 300,293 26 507,-369-36-1062,0 2-1,52 15 1,-47-9 299,67 6 1,-97-16-268,58 4 225,-1 3 0,113 29 0,-163-32-255,0-1 0,0-1 0,0 0 1,1-2-1,27-2 0,128-18-5,-143 13-23,-1 2 30,72 4-1,12 0-6,-108-3-31,0 0 0,0 0 0,0-1 0,0-1 0,-1 0 0,1-1 0,-1 0 0,-1-1 0,19-12 0,-21 14-1920,0 26-15971,-9-22 17884,0 6 498</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9.301"/>
    </inkml:context>
    <inkml:brush xml:id="br0">
      <inkml:brushProperty name="width" value="0.05" units="cm"/>
      <inkml:brushProperty name="height" value="0.05" units="cm"/>
    </inkml:brush>
  </inkml:definitions>
  <inkml:trace contextRef="#ctx0" brushRef="#br0">103 228 128,'0'0'1301,"-4"3"-959,-23 18 113,-45 37 6641,73-61-6963,0 0 0,1-1 0,-1 1-1,1 1 1,-1-1 0,1 0 0,3-4 0,1-1-1,2-5-27,72-109 832,-65 100-814,2 1 1,0 1-1,29-25 1,-45 44-118,30-25 127,-22 22-66,-18 19-38,-20 25-293,-39 71 1,37-57-106,23-38-1487,0-1-4352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9.902"/>
    </inkml:context>
    <inkml:brush xml:id="br0">
      <inkml:brushProperty name="width" value="0.05" units="cm"/>
      <inkml:brushProperty name="height" value="0.05" units="cm"/>
    </inkml:brush>
  </inkml:definitions>
  <inkml:trace contextRef="#ctx0" brushRef="#br0">10 125 7168,'0'2'384,"7"232"3968,-9-216-3836,2-18-506,0 0 1,-1 1-1,1-1 0,0 0 1,0 0-1,0 0 1,0 0-1,0 0 1,0 0-1,0 0 0,0 0 1,-1 0-1,1 0 1,0 0-1,0 0 0,0 0 1,0 0-1,0 0 1,0 0-1,0 0 0,-1 0 1,1 0-1,0 0 1,0 0-1,0 0 1,0 0-1,0 0 0,0 0 1,0 0-1,-1 0 1,1 0-1,0 0 0,0 0 1,0 0-1,0 0 1,0 0-1,0-1 1,0 1-1,0 0 0,0 0 1,0 0-1,-1 0 1,1 0-1,0 0 0,0 0 1,0 0-1,0 0 1,0-1-1,0 1 1,0 0-1,0 0 0,0 0 1,0 0-1,0 0 1,0 0-1,0 0 0,0-1 1,-7-30 533,5-67-619,15-150 0,18 358-31,-26-85-904,-2 0 0,0 45 0,-3-54-5816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1.584"/>
    </inkml:context>
    <inkml:brush xml:id="br0">
      <inkml:brushProperty name="width" value="0.05" units="cm"/>
      <inkml:brushProperty name="height" value="0.05" units="cm"/>
    </inkml:brush>
  </inkml:definitions>
  <inkml:trace contextRef="#ctx0" brushRef="#br0">1 507 8064,'0'0'277,"1"-3"-21,12-37 618,-2 1 0,11-83 0,-2 10-317,-16 98-500,0 0 0,1 0 1,0 0-1,1 1 1,0 0-1,1 0 0,1 0 1,17-21-1,-22 30-38,1 0-1,-1 0 0,1 0 0,-1 1 0,1 0 1,0-1-1,0 1 0,1 1 0,-1-1 1,1 1-1,-1 0 0,1 0 0,0 0 0,0 0 1,0 1-1,0 0 0,0 0 0,0 0 1,0 1-1,0 0 0,0-1 0,0 2 1,0-1-1,0 1 0,0 0 0,0 0 0,0 0 1,9 4-1,-8-2 7,-1 0 1,0 1-1,0-1 1,0 1-1,-1 0 1,1 1-1,-1-1 1,0 1-1,0 0 1,0-1-1,-1 2 1,0-1-1,0 0 1,0 1-1,-1-1 1,4 13-1,0 3 91,0 1 0,-2 0-1,3 28 1,-5-17 107,-1 0 1,-1-1 0,-2 1-1,-1-1 1,-12 53-1,8-60-933,0-1 0,-13 27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2.464"/>
    </inkml:context>
    <inkml:brush xml:id="br0">
      <inkml:brushProperty name="width" value="0.05" units="cm"/>
      <inkml:brushProperty name="height" value="0.05" units="cm"/>
    </inkml:brush>
  </inkml:definitions>
  <inkml:trace contextRef="#ctx0" brushRef="#br0">112 296 8960,'14'16'194,"-14"-16"-176,0 1-1,0-1 0,0 1 1,0-1-1,0 1 0,0-1 1,0 1-1,0-1 0,0 0 1,0 1-1,0-1 0,0 1 1,0-1-1,0 1 0,0-1 1,0 1-1,0-1 0,0 0 1,-1 1-1,1-1 0,0 1 1,0-1-1,-1 0 0,1 1 1,-1 0-1,-1 0 62,-1 1 0,0 0 0,1-1 0,-1 1 0,0-1 0,0 0 0,0 0 0,0 0 0,0-1 0,-6 2 0,6-2-18,1 0 0,-1 0 0,1-1 1,-1 1-1,0 0 0,1-1 0,-1 0 0,1 1 0,0-1 0,-1 0 0,1 0 0,0-1 0,-1 1 0,1 0 0,0-1 0,0 1 0,0-1 0,0 0 0,0 1 0,0-1 0,1 0 0,-1 0 0,1-1 1,-1 1-1,1 0 0,0 0 0,0-1 0,-1-2 0,-3-5 13,1 1 1,1-1 0,0 0 0,0 0-1,-2-19 1,4 14-30,0 0-1,1 0 1,1 1-1,0-1 1,1 0 0,0 0-1,1 1 1,1-1-1,1 1 1,11-27 0,-15 39-43,1 0 1,-1 0 0,1 0 0,-1 0 0,1 0-1,0 0 1,0 1 0,0-1 0,0 1 0,0-1 0,0 1-1,0 0 1,0-1 0,1 1 0,-1 0 0,0 1-1,4-2 1,-1 1 12,1 0-1,-1 1 0,0-1 1,1 1-1,-1 1 0,1-1 1,9 2-1,-4 1 11,-1 0-1,1 0 1,-1 1 0,0 0-1,0 1 1,0 0 0,13 10-1,-17-11-2,-1 0-1,0 1 1,-1 0-1,1 0 1,-1 0-1,0 0 1,-1 1-1,1 0 1,-1-1-1,0 1 1,0 0-1,-1 1 1,0-1-1,2 9 1,-3-11-7,0 0 0,-1 0 0,0 1 0,0-1 0,0 0 0,0 0 0,0 0 0,-1 1 0,0-1 0,0 0 0,0 0 0,-1 0 0,1 0 0,-1 0 0,0-1 0,0 1 0,0 0 0,-1-1 0,1 0 0,-1 1 0,0-1 0,1 0 0,-7 4 0,4-3-29,0 1 0,-1-1 1,0-1-1,0 1 0,0-1 0,0 0 0,-1 0 1,1-1-1,-1 0 0,1 0 0,-1-1 0,-13 2 1,16-3-381,-1 0 0,0 0 1,1-1-1,-1 0 1,1 0-1,-1 0 1,-6-3-1,-4-2-6795</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3.754"/>
    </inkml:context>
    <inkml:brush xml:id="br0">
      <inkml:brushProperty name="width" value="0.05" units="cm"/>
      <inkml:brushProperty name="height" value="0.05" units="cm"/>
    </inkml:brush>
  </inkml:definitions>
  <inkml:trace contextRef="#ctx0" brushRef="#br0">0 367 11008,'12'-19'20,"1"1"0,1 1 0,0 1 1,31-28-1,-11 16 377,52-34 1,-85 61-384,-1 1 0,1 0 0,-1-1 1,1 1-1,-1-1 0,1 1 0,-1 0 0,1 0 1,-1-1-1,1 1 0,-1 0 0,1 0 1,-1-1-1,1 1 0,-1 0 0,1 0 0,0 0 1,-1 0-1,1 0 0,-1 0 0,1 0 1,0 0-1,-1 0 0,1 0 0,-1 0 0,2 1 1,-3 13 192,-19 34-64,13-33-88,4-8-47,0 0-1,-1-1 1,1 0 0,-1 1 0,-1-2-1,1 1 1,-1 0 0,0-1 0,0 0 0,-8 6-1,12-10-50,0 0-1,0 0 0,0 0 0,0 0 0,0 0 1,0 0-1,1 1 0,-1-1 0,1 0 1,-1 0-1,1 0 0,-1 1 0,1 0 1,1 2-585,8-11 98,-2-3 303,-1 0 0,1 0 0,-1-1 0,-1 0 1,0 1-1,0-2 0,4-18 0,13-88-24,-4 19 653,-15 107-193,0-1 0,-1 1 0,0-1 0,3 14 0,-4 1-64,0 0 0,-1 0-1,-1 0 1,-1 0 0,-2 0 0,-6 26 0,-3 19 718,14-40-569,3-21-197,1-19-104,-1-4-462,-2 0 0,1-19 0,-2 22-748,1-11-5481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5.525"/>
    </inkml:context>
    <inkml:brush xml:id="br0">
      <inkml:brushProperty name="width" value="0.05" units="cm"/>
      <inkml:brushProperty name="height" value="0.05" units="cm"/>
    </inkml:brush>
  </inkml:definitions>
  <inkml:trace contextRef="#ctx0" brushRef="#br0">4 383 5760,'4'-24'329,"-2"26"421,-1 15 197,-2-7 1875,-3-24-1885,-1-27-216,4 19-516,2 1 0,0 0 0,1-1-1,10-39 1,-7 45-194,-1-2 15,1 1 0,1 0 0,0 0 1,2 0-1,11-20 0,-17 34-23,0-1 1,1 1 0,-1 0-1,1 0 1,0 0 0,0 0-1,0 0 1,1 1 0,-1-1-1,0 1 1,1 0 0,0 0-1,-1 0 1,1 0 0,0 1-1,0 0 1,0 0 0,0 0-1,0 0 1,0 0 0,0 1-1,0 0 1,1 0 0,-1 0-1,0 0 1,0 0 0,0 1-1,0 0 1,6 2 0,-3-1 25,1 1-1,0 0 1,-1 1 0,1-1 0,-1 1 0,0 1 0,0 0 0,-1 0 0,0 0 0,1 0 0,-2 1 0,1 0 0,-1 1 0,0-1 0,0 1 0,0 0 0,-1 0 0,-1 0 0,1 1 0,4 13 0,-3-6 32,-1 1 0,-1-1 0,0 1 0,-1-1 0,-1 1 0,-1 0 0,0-1 0,-1 1 0,0 0 0,-4 17 1,-1-15 69,1 0 1,-2 0 0,-13 26 0,1-4-3411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6.389"/>
    </inkml:context>
    <inkml:brush xml:id="br0">
      <inkml:brushProperty name="width" value="0.05" units="cm"/>
      <inkml:brushProperty name="height" value="0.05" units="cm"/>
    </inkml:brush>
  </inkml:definitions>
  <inkml:trace contextRef="#ctx0" brushRef="#br0">221 221 7168,'0'0'1173,"-5"1"-682,-11 3-3,1-1 0,-1 0 0,0-1 0,0-1 0,0 0 0,-19-2 0,31 1-446,0-1 0,0 1 0,1-1 0,-1 0 0,0 0 0,0 0 0,1-1 0,-1 1 0,1-1 0,0 0-1,-1 1 1,1-2 0,0 1 0,0 0 0,0-1 0,0 1 0,1-1 0,-1 0 0,1 0 0,-1 0 0,1 0 0,0 0 0,0-1 0,1 1 0,-1-1 0,1 1 0,-1-1 0,1 1 0,0-1-1,1 0 1,-1 0 0,0 1 0,1-7 0,0 4-31,0 0-1,0 1 0,0-1 0,1 0 1,0 1-1,0-1 0,1 0 1,0 1-1,0 0 0,0-1 1,0 1-1,1 0 0,0 0 1,0 0-1,0 0 0,0 1 0,1 0 1,0-1-1,0 1 0,0 0 1,0 1-1,1-1 0,9-5 1,-7 6-4,-1-1 0,1 2 0,0-1 0,-1 1 1,1 0-1,0 0 0,1 1 0,-1 0 0,0 0 1,0 0-1,0 1 0,1 1 0,-1-1 0,0 1 0,0 0 1,0 1-1,0-1 0,10 5 0,-8-2 14,-1 0 0,1 1 0,-1 0-1,-1 0 1,1 1 0,-1 0 0,1 0-1,-2 0 1,1 1 0,-1 0 0,0 1-1,-1 0 1,1-1 0,-1 2 0,5 12 0,-7-15 4,-1 0 0,1 0 1,-1 1-1,-1-1 1,0 0-1,1 1 1,-2-1-1,1 1 0,-1-1 1,0 1-1,0-1 1,-1 1-1,0-1 1,0 1-1,-1-1 0,1 0 1,-1 1-1,-1-1 1,1 0-1,-1 0 1,0-1-1,-8 11 1,8-11-1,0-1 1,0 0 0,-1-1 0,0 1 0,0-1 0,0 1 0,0-1 0,-1 0 0,1-1 0,-1 1-1,1-1 1,-1 0 0,0 0 0,-10 3 0,5-4-309,1 0 0,-1-1-1,0 0 1,0 0 0,1-1 0,-1 0-1,-9-3 1,-6-1-8591</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7.362"/>
    </inkml:context>
    <inkml:brush xml:id="br0">
      <inkml:brushProperty name="width" value="0.05" units="cm"/>
      <inkml:brushProperty name="height" value="0.05" units="cm"/>
    </inkml:brush>
  </inkml:definitions>
  <inkml:trace contextRef="#ctx0" brushRef="#br0">1 246 9216,'1'-3'38,"0"0"1,0 1-1,0-1 1,0 0-1,0 1 1,1-1-1,-1 1 0,1-1 1,0 1-1,0 0 1,0-1-1,0 1 1,4-3-1,37-24 897,-14 12-595,-12 3-168,0 0 0,26-30-1,8-6 61,-51 50-232,0-1 1,0 1 0,0 0 0,0 0-1,1-1 1,-1 1 0,0 0 0,0 0 0,1-1-1,-1 1 1,0 0 0,0 0 0,1 0-1,-1-1 1,0 1 0,1 0 0,-1 0-1,0 0 1,1 0 0,-1 0 0,0 0 0,1 0-1,-1 0 1,0 0 0,1 0 0,-1 0-1,0 0 1,1 0 0,-1 0 0,0 0-1,1 0 1,-1 0 0,0 0 0,0 0 0,1 0-1,-1 0 1,0 1 0,1-1 0,-1 0-1,0 0 1,0 0 0,1 1 0,-1-1-1,0 0 1,0 0 0,1 1 0,-1-1 0,3 23 83,-8 26 71,5-49-154,-21 86 321,14-66-190,2 0 0,0 1 0,2 0 0,-2 30-1,5-48-109,1-3-22,-1 0 0,1-1 0,0 1 0,0-1 0,-1 1 0,1-1 0,0 0 0,-1 1 0,1-1 0,-1 0 0,1 1 0,-1-1 0,1 0 0,-1 0 0,1 0 0,-1 1 0,0-1 0,1-1 0,10-28-520,0-1 0,-2-1 0,9-61 0,6-25-579,-17 103 852,-7 15 230,0 0 0,0 0 0,0 0 0,1 0 0,-1 0 0,0 0 0,0 0 0,0 0 0,0 0 0,0 0 0,0 0 0,1 0 0,-1 0 0,0 0 0,0 0-1,0 0 1,0 0 0,0 0 0,1 0 0,-1 0 0,0 0 0,0 0 0,0 0 0,0 0 0,0 0 0,0 0 0,1 0 0,-1 0 0,0 0 0,0 0 0,0 0 0,0 0 0,0 0 0,0 0 0,1 1 0,-1-1 0,0 0 0,0 0 0,0 0 0,0 0 0,0 0 0,0 0 0,0 0 0,0 1 0,0-1-1,1 2-252,0-1 0,-1 1 0,0 0-1,1 0 1,-1 0 0,0 0 0,0-1-1,0 1 1,0 0 0,0 0 0,0 0-1,-1 3 1,-1 2-2887</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8.364"/>
    </inkml:context>
    <inkml:brush xml:id="br0">
      <inkml:brushProperty name="width" value="0.05" units="cm"/>
      <inkml:brushProperty name="height" value="0.05" units="cm"/>
    </inkml:brush>
  </inkml:definitions>
  <inkml:trace contextRef="#ctx0" brushRef="#br0">0 308 6656,'3'-14'79,"0"-1"0,-1 0 0,-1 1 0,-1-25 1,0 21 51,1 0 0,3-28 0,4 2 358,-4 21 88,10-39 0,-17 76-186,1-1-1,1 1 1,-1 0 0,3 27 0,-2 12-63,-2-14-271,-3 77-2311,6-102-3719</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9.647"/>
    </inkml:context>
    <inkml:brush xml:id="br0">
      <inkml:brushProperty name="width" value="0.05" units="cm"/>
      <inkml:brushProperty name="height" value="0.05" units="cm"/>
    </inkml:brush>
  </inkml:definitions>
  <inkml:trace contextRef="#ctx0" brushRef="#br0">0 546 9984,'0'0'1941,"1"-2"-1600,3-10-102,-1 1-1,-1 0 0,0-1 1,0 0-1,-2 1 1,1-1-1,-1 0 0,-2-12 1,1-28 325,3 21-468,2 1 0,0-1 0,2 1 0,1 0 0,14-36 0,-16 53-52,1 0 1,0 1-1,1 0 1,0 0-1,1 1 1,10-12 0,-12 17-33,0 0 0,0 0 1,1 1-1,-1 0 0,1 0 1,0 1-1,0 0 0,1 0 1,0 0-1,15-4 1,-21 7-13,1 0 0,-1 1 0,1-1 0,0 1 0,-1-1 0,1 1 0,0 0 0,0 0 0,-1 0 0,1 1 0,0-1 0,-1 1 0,1-1 0,-1 1 0,1 0 0,0 0 0,-1 0 0,0 0 0,1 1 0,-1-1 0,0 1 0,0-1 0,1 1 0,-1 0 0,0 0 0,-1 0 0,1 0 0,0 0 0,-1 0 0,1 0 0,-1 1 0,3 3 0,2 8 0,-1 0 0,-1 0 0,0 0 0,4 27 0,-5-29 0,0 8 32,-1 0 1,-1-1 0,-1 1 0,-3 27-1,-16 80 178,14-100-199,2-1-1761,0 48 1,3-62-6912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8.597"/>
    </inkml:context>
    <inkml:brush xml:id="br0">
      <inkml:brushProperty name="width" value="0.05" units="cm"/>
      <inkml:brushProperty name="height" value="0.05" units="cm"/>
    </inkml:brush>
  </inkml:definitions>
  <inkml:trace contextRef="#ctx0" brushRef="#br0">837 2709 7424,'0'0'9215,"-3"-5"-8980,-5-5-182,0 0 1,-1 1-1,0 0 0,-1 0 1,1 1-1,-2 0 0,1 1 1,-1 0-1,0 1 0,0 0 1,-1 1-1,0 0 0,0 0 1,0 2-1,-1-1 0,1 2 1,-1-1-1,0 2 0,-23-1 1,4 1-6,-138-11 394,145 8-347,-1-1 0,0-1-1,-29-11 1,44 12-54,0 0 0,0 0 0,0-1 0,1-1 0,0 0 0,0 0 1,0-1-1,1 0 0,-10-11 0,1-5 31,2 0 1,0 0-1,1-2 1,2 0-1,0 0 1,2-1-1,1-1 1,1 0 0,-6-35-1,11 38-44,1-1-1,1 1 1,1-1 0,2 1 0,0-1-1,6-29 1,41-151 176,-39 169-197,1 5 49,0 1-1,2 0 1,1 1-1,29-47 1,-26 55 33,1 0 0,1 2 1,39-35-1,8-9-62,-36 36 32,1 1 1,1 1 0,43-27 0,-40 30 31,0-2 0,51-49 0,-33 19-57,66-52 1,-91 86-29,0 2 0,1 1 1,1 1-1,0 1 0,32-12 0,183-53 230,-72 25-66,-83 24-72,-31 10-96,0 2 1,111-22 0,-57 23 115,188-58-1,-204 52 12,153-23 0,31-6 125,-269 50-248,101-26 247,163-22 0,413-61 5,-477 74-239,383-35-19,-514 69 0,0 4 0,84 9 0,162 31 0,-290-34 0,23 4 0,625 111 0,-442-70 0,49 13 0,-88 11 129,-92-30-108,447 166 85,-498-184-106,68 40 0,31 14 0,-85-48 32,-2 4 0,-1 2 0,67 49 0,-115-68-32,0 2 0,-2 0 0,0 2 0,-1 0 0,-2 1 0,23 38 0,-17-27 0,1 0 0,42 45 0,-51-67 0,-1 0-1,2-1 1,22 13-1,-20-14 9,-1 1 0,32 28 0,-23-13 9,-1 1 1,-2 1 0,0 1 0,-2 1-1,21 40 1,24 42-18,-40-70 0,35 75 0,-51-94 0,21 50 0,25 88 0,-52-137 0,-1 0 0,-1 0 0,-1 0 0,-2 26 0,4 49 0,3-54-51,-4-29-33,0 0 0,-1 30 0,-2-40 67,-1 0 0,0-1 0,0 1 0,-1 0 0,0 0 0,0-1 0,0 1 0,-1-1 0,0 0 0,-5 8 0,4-7-714,-17 30 277,17-24-3244,2 0-4347</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0.469"/>
    </inkml:context>
    <inkml:brush xml:id="br0">
      <inkml:brushProperty name="width" value="0.05" units="cm"/>
      <inkml:brushProperty name="height" value="0.05" units="cm"/>
    </inkml:brush>
  </inkml:definitions>
  <inkml:trace contextRef="#ctx0" brushRef="#br0">175 276 11392,'10'0'176,"-27"4"224,-33 3 304,45-7-651,0-1 1,0 1 0,-1-1-1,1 0 1,1-1 0,-1 1 0,0-1-1,0 0 1,0 0 0,1-1-1,-1 1 1,1-1 0,0 0 0,0 0-1,0 0 1,0-1 0,1 1-1,-1-1 1,1 0 0,0 0 0,0 0-1,0-1 1,1 1 0,-1-1-1,1 1 1,-3-11 0,3 9-32,0-1 1,1 0-1,0 1 1,0-1-1,0 0 0,1 0 1,0 1-1,1-1 1,-1 0-1,1 0 0,1 1 1,-1-1-1,1 1 1,0-1-1,0 1 1,1-1-1,0 1 0,0 0 1,8-10-1,-7 11-21,0 0 1,0 0-1,0 1 0,1-1 1,0 1-1,0 0 0,0 1 0,0-1 1,1 1-1,-1 0 0,1 0 0,0 1 1,0-1-1,0 1 0,0 1 1,0-1-1,0 1 0,1 0 0,-1 0 1,9 1-1,-10 1-1,1-1-1,0 1 1,-1 1 0,1-1 0,-1 1-1,1 0 1,-1 0 0,0 1 0,0 0 0,0 0-1,0 0 1,0 0 0,-1 1 0,0-1-1,1 1 1,-1 0 0,-1 1 0,1-1-1,0 1 1,-1-1 0,0 1 0,4 9 0,-3-5-43,0-1 0,-1 1 1,0 0-1,0 0 0,-1 0 1,0 0-1,-1 1 0,1-1 1,-2 1-1,0-1 0,-1 13 1,1-18 2,-1 0 0,0 0 0,0 0 1,0 0-1,-1 0 0,1 0 1,-1 0-1,0-1 0,0 1 0,0 0 1,0-1-1,-1 0 0,1 0 0,-1 0 1,0 0-1,0 0 0,0 0 1,0-1-1,-1 1 0,1-1 0,-1 0 1,1 0-1,-1 0 0,0-1 1,0 1-1,0-1 0,0 0 0,-4 1 1,-12 1-2351,0 1-4436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1.321"/>
    </inkml:context>
    <inkml:brush xml:id="br0">
      <inkml:brushProperty name="width" value="0.05" units="cm"/>
      <inkml:brushProperty name="height" value="0.05" units="cm"/>
    </inkml:brush>
  </inkml:definitions>
  <inkml:trace contextRef="#ctx0" brushRef="#br0">1 251 4992,'4'-12'143,"1"1"0,1-1 0,0 1 0,1 1 0,13-18 1,2-3 938,-5 7-467,0 2-1,2 0 0,0 1 1,26-22-1,-36 40-463,-9 13 55,-10 14 56,-7 6-369,11-17-654,-1 0 0,-17 22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1.941"/>
    </inkml:context>
    <inkml:brush xml:id="br0">
      <inkml:brushProperty name="width" value="0.05" units="cm"/>
      <inkml:brushProperty name="height" value="0.05" units="cm"/>
    </inkml:brush>
  </inkml:definitions>
  <inkml:trace contextRef="#ctx0" brushRef="#br0">68 140 2176,'-2'1'34,"1"0"0,0 0 1,0 0-1,1 0 0,-1 0 0,0 0 0,0 0 1,0 0-1,1 1 0,-1-1 0,1 0 0,-1 0 1,1 1-1,-1-1 0,1 0 0,0 1 0,-1-1 1,1 1-1,0-1 0,0 0 0,0 1 0,0-1 1,0 1-1,1-1 0,-1 0 0,0 1 0,1-1 1,-1 0-1,1 1 0,-1-1 0,1 0 0,-1 0 1,2 2-1,-1-1 332,0 1 0,0-1 0,0 1 1,-1 0-1,1-1 0,-1 1 0,1 0 0,-1-1 1,0 1-1,0 0 0,0-1 0,0 1 0,-1 0 1,0 3-1,-10-50 2694,6 24-2771,-1-11 154,2 0-1,0 0 1,2-39 0,6 117 90,-5-10-307,-2-1 0,-2 1 0,-2 0 0,-12 40 1,17-72-107,2-7-80,2-10-2126,-2 11 1537,3-14-8368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4.376"/>
    </inkml:context>
    <inkml:brush xml:id="br0">
      <inkml:brushProperty name="width" value="0.05" units="cm"/>
      <inkml:brushProperty name="height" value="0.05" units="cm"/>
    </inkml:brush>
  </inkml:definitions>
  <inkml:trace contextRef="#ctx0" brushRef="#br0">0 549 8320,'8'-23'1088,"-9"42"256,4-48-42,-2 15-828,1-1 1,0 1-1,8-25 1,24-86 639,-24 79-849,27-69 1,-33 103-239,2 0 0,-1 0 0,2 1-1,0 0 1,0 0 0,0 0 0,2 1 0,-1 1 0,1-1 0,14-10 0,-21 18-24,0 0 0,0 1 1,1-1-1,-1 0 0,0 1 1,1 0-1,-1-1 0,1 1 1,0 0-1,-1 0 0,1 1 0,0-1 1,0 1-1,-1-1 0,1 1 1,0 0-1,0 0 0,0 0 1,-1 0-1,4 1 0,-3 0-1,0 1 0,-1-1 0,1 1 0,-1-1 0,0 1-1,0 0 1,0 0 0,0 0 0,0 0 0,0 0 0,0 1 0,0-1-1,-1 0 1,1 1 0,-1 0 0,0-1 0,0 1 0,0 0 0,1 3 0,4 14 32,-2 0 1,0 1 0,-1-1 0,-1 1 0,-1 0 0,0-1 0,-2 1 0,-4 28 0,-4 5 138,-31 103 1,23-112 33,14-39-1056,13-27-2029,-4 7-5911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5.182"/>
    </inkml:context>
    <inkml:brush xml:id="br0">
      <inkml:brushProperty name="width" value="0.05" units="cm"/>
      <inkml:brushProperty name="height" value="0.05" units="cm"/>
    </inkml:brush>
  </inkml:definitions>
  <inkml:trace contextRef="#ctx0" brushRef="#br0">231 250 8576,'4'36'0,"-4"-35"25,0-1 0,0 0 0,0 0 0,-1 1 0,1-1 0,0 0 0,0 0 0,0 1 0,-1-1 0,1 0 0,0 0 0,0 0 0,-1 1 0,1-1 0,0 0 0,0 0 0,-1 0 0,1 0 0,0 0 0,0 0 0,-1 0 0,1 1 0,0-1 0,-1 0 0,1 0 0,0 0 0,-1 0 0,1 0 0,0 0 0,0 0 0,-1 0 0,1-1 0,0 1 0,-1 0 0,1 0 0,0 0 0,0 0 0,-1 0 0,1 0 0,-1-1 0,-20-5 1797,7 2-1064,-26-3 5,26 5-577,-1-1 0,1 0-1,-1-1 1,1 0 0,-26-12-1,38 15-178,-1-1-1,1 0 0,0 1 1,0-1-1,0 0 1,0 0-1,0 0 0,0 0 1,0-1-1,1 1 0,-1-1 1,1 1-1,-1-1 1,1 1-1,0-1 0,0 1 1,0-1-1,0-3 1,0 1 15,1-1 1,-1 1-1,1-1 1,0 1-1,1 0 1,-1-1-1,1 1 1,0 0-1,3-7 1,-1 3 3,0 1 0,0 0 1,1-1-1,1 1 0,-1 1 0,1-1 0,0 1 1,1 0-1,0 0 0,0 0 0,10-8 1,-8 10-22,1 0 0,-1 1 1,1 0-1,0 0 0,16-4 1,-23 7-3,1 0 1,-1 1 0,1-1-1,-1 0 1,1 1 0,0 0-1,-1-1 1,1 1 0,-1 0-1,1 1 1,0-1 0,-1 0 0,1 1-1,-1-1 1,1 1 0,-1 0-1,1 0 1,-1 0 0,1 0-1,-1 0 1,0 0 0,0 1-1,1-1 1,-1 1 0,2 2 0,1 4 41,-1 1 1,0 0 0,0-1 0,-1 2 0,0-1-1,0 0 1,-1 1 0,-1-1 0,1 1 0,-2-1 0,1 1-1,-1 0 1,-2 12 0,2-14-10,-1 0 1,0 0-1,-1 0 0,0 0 1,0-1-1,-1 1 0,0-1 0,0 1 1,0-1-1,-1 0 0,0 0 1,-1 0-1,0-1 0,0 0 1,0 0-1,-9 8 0,6-8-17,0-2-1,-1 1 1,1-1-1,-1 0 1,0-1-1,0 0 1,-10 2-1,14-3-27,-1-1 0,1 0 0,-1 0 0,1-1 0,-1 0 0,1 0 0,-1 0 0,1-1 0,-1 1 0,1-1 0,-1 0 0,1-1 0,-8-2 0,12 3-90,0 0 0,0 1 1,0-1-1,0 1 0,1-1 1,-1 0-1,0 0 0,0 0 1,0 1-1,1-1 0,-1 0 1,1 0-1,-1 0 0,1 0 1,-1 0-1,1 0 0,-1 0 1,1 0-1,0 0 0,-1 0 1,1 0-1,0-1 0,0 1 1,0 0-1,0 0 0,0 0 1,0 0-1,0 0 0,0 0 1,1 0-1,0-2 0,1-11-8647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6.250"/>
    </inkml:context>
    <inkml:brush xml:id="br0">
      <inkml:brushProperty name="width" value="0.05" units="cm"/>
      <inkml:brushProperty name="height" value="0.05" units="cm"/>
    </inkml:brush>
  </inkml:definitions>
  <inkml:trace contextRef="#ctx0" brushRef="#br0">13 255 8704,'22'-24'8,"-23"22"2,-4 3 4,-18 12 82,23-13-83,0 0 1,0 0-1,0 0 1,0 0-1,0 0 1,0-1-1,0 1 1,0 0-1,0 0 0,0 0 1,0 0-1,-1 0 1,1 0-1,0 0 1,0-1-1,0 1 1,0 0-1,0 0 1,0 0-1,0 0 1,0 0-1,0 0 1,0 0-1,0 0 1,0 0-1,-1 0 1,1 0-1,0-1 1,0 1-1,0 0 0,0 0 1,0 0-1,0 0 1,0 0-1,0 0 1,-1 0-1,1 0 1,0 0-1,0 0 1,0 0-1,0 0 1,0 0-1,0 0 1,0 0-1,-1 0 1,1 0-1,0 0 1,0 0-1,0 0 1,0 1-1,0-1 0,0 0 1,0 0-1,0 0 1,-1 0-1,1 0 1,0 0-1,0 0 1,0 0-1,0 0 1,0 0-1,0 0 1,0 1-1,0-1 1,6-15 599,15-15 202,15-15 64,-23 28-683,0 1 0,1 0 0,25-21 1,-25 25-104,35-25 244,-46 35-303,1-1 0,-1 2 0,1-1 0,-1 0 1,1 1-1,0-1 0,0 1 0,0 0 0,-1 1 1,1-1-1,0 0 0,7 1 0,-11 0-29,0 1-1,0-1 0,0 0 1,1 0-1,-1 0 0,0 1 1,0-1-1,0 0 0,0 0 1,1 1-1,-1-1 0,0 0 1,0 1-1,0-1 1,0 0-1,0 0 0,0 1 1,0-1-1,0 0 0,0 1 1,0-1-1,0 0 0,0 1 1,0-1-1,0 0 0,0 0 1,0 1-1,0-1 0,0 0 1,-1 1-1,1-1 0,0 0 1,0 0-1,0 1 1,0-1-1,-1 0 0,1 0 1,0 1-1,-9 15 50,8-13-22,-14 24-51,-2-2-1,-35 45 1,10-22-2973,29-34-4176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6.804"/>
    </inkml:context>
    <inkml:brush xml:id="br0">
      <inkml:brushProperty name="width" value="0.05" units="cm"/>
      <inkml:brushProperty name="height" value="0.05" units="cm"/>
    </inkml:brush>
  </inkml:definitions>
  <inkml:trace contextRef="#ctx0" brushRef="#br0">30 483 8960,'-26'-7'0,"26"7"1,0-1 1,-1 1 0,1-1 0,0 1-1,-1 0 1,1-1 0,0 1 0,0-1-1,0 1 1,-1 0 0,1-1 0,0 1-1,0-1 1,0 1 0,0-1 0,0 1-1,0-1 1,0 1 0,0-1 0,0 1-1,0-1 1,0 1 0,0-1 0,0 1 0,0 0-1,0-1 1,1 1 0,-1-1 0,0 1-1,0-1 1,0 1 0,1-1-1,10-23 120,-5 12-43,0-11 228,0-1 1,4-45-1,1-7 161,3-21-174,-11 66 8,1 1-1,12-44 1,-11 189 1448,-8-65-1372,-19 92-1,8-65-62,24-115-2959,-2 13-5355</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8.489"/>
    </inkml:context>
    <inkml:brush xml:id="br0">
      <inkml:brushProperty name="width" value="0.05" units="cm"/>
      <inkml:brushProperty name="height" value="0.05" units="cm"/>
    </inkml:brush>
  </inkml:definitions>
  <inkml:trace contextRef="#ctx0" brushRef="#br0">4 462 10240,'18'-19'218,"-18"16"-40,-10 12-41,9-9-89,1 1 1,0-1-1,0 0 0,0 1 1,-1-1-1,1 0 0,0 1 1,-1-1-1,1 0 0,0 0 1,-1 1-1,1-1 0,0 0 1,-1 0-1,1 1 0,0-1 1,-1 0-1,1 0 0,-1 0 1,1 0-1,0 0 0,-1 0 1,1 0-1,-1 1 0,1-1 1,0 0-1,-1 0 0,1-1 1,-1 1-1,0-12 1578,2 1-1139,2-70 793,16-100-1,-15 147-1185,-3 20-8,0-1-1,1 1 1,5-17 0,-6 27-75,1 0 0,-1 1 1,1-1-1,-1 1 0,1 0 0,0-1 1,0 1-1,0 0 0,1 0 1,-1 1-1,1-1 0,-1 0 1,1 1-1,0-1 0,0 1 1,0 0-1,5-2 0,-6 3-7,1 0 0,0 0-1,-1 0 1,1 0 0,0 1-1,0 0 1,-1-1-1,1 1 1,0 0 0,0 0-1,-1 0 1,1 1 0,0-1-1,0 1 1,-1-1-1,1 1 1,0 0 0,-1 0-1,1 0 1,-1 1-1,1-1 1,-1 0 0,0 1-1,1 0 1,-1-1 0,0 1-1,3 3 1,0 0 9,-1 1 0,1-1 1,-1 1-1,0 0 0,0 0 1,-1 1-1,0-1 0,0 1 1,3 10-1,-1 2 40,-1 1 1,-1 0-1,-1 0 0,-1 0 1,-1 0-1,0 0 0,-2 0 1,0 0-1,-9 34 0,11-53-134,-1 0 0,1 0-1,0 0 1,-1 0-1,1 0 1,0 0 0,0 0-1,0 0 1,0 0-1,0 0 1,0 0 0,0 0-1,0 0 1,1 0-1,-1 0 1,0 0 0,0 0-1,1 1 1,0-2-49,-1 0-1,1 0 1,0 0 0,-1 0 0,1 1-1,-1-1 1,1 0 0,-1 0-1,1 0 1,-1-1 0,1 1 0,-1 0-1,1 0 1,-1 0 0,1 0 0,0 0-1,-1-1 1,1 1 0,-1 0 0,0 0-1,1-1 1,-1 1 0,1 0 0,-1-1-1,1 1 1,-1 0 0,0-1 0,1 1-1,-1-1 1,0 1 0,1-1 0,-1 0-1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9.233"/>
    </inkml:context>
    <inkml:brush xml:id="br0">
      <inkml:brushProperty name="width" value="0.05" units="cm"/>
      <inkml:brushProperty name="height" value="0.05" units="cm"/>
    </inkml:brush>
  </inkml:definitions>
  <inkml:trace contextRef="#ctx0" brushRef="#br0">166 84 9344,'0'2'94,"1"0"-1,-1 0 1,0 0 0,0 0 0,0 0 0,0 0 0,-1 0 0,1 0-1,0 0 1,-1 0 0,0 0 0,1 0 0,-1 0 0,0 0 0,0 0 0,0 0-1,0-1 1,0 1 0,-1 0 0,1-1 0,0 1 0,-1-1 0,1 1-1,-1-1 1,0 0 0,1 0 0,-1 0 0,0 0 0,-2 1 0,0 1 100,-1 0 0,1-1 1,-1 0-1,1 0 0,-1-1 1,0 1-1,0-1 0,0 0 1,0 0-1,0-1 0,0 1 1,0-1-1,0 0 1,-6-1-1,8 0-140,0 1 1,0-1-1,0 0 1,1 0-1,-1 0 0,0-1 1,1 1-1,-1-1 1,0 1-1,1-1 1,0 0-1,0 0 1,-1 0-1,1 0 0,0 0 1,0 0-1,1-1 1,-1 1-1,0-1 1,1 1-1,0-1 0,-1 0 1,1 1-1,0-1 1,-1-6-1,1 6-48,1 0 1,-1 0-1,0 0 0,1 0 0,0 0 0,0-1 0,0 1 1,0 0-1,1 0 0,-1 0 0,1 0 0,-1 0 1,1 0-1,0 0 0,1 0 0,-1 0 0,0 0 1,1 0-1,-1 1 0,1-1 0,0 1 0,0-1 0,0 1 1,3-3-1,-1 2 1,-1 0 0,1 1 0,0 0 1,0 0-1,0 0 0,0 0 0,0 0 1,0 1-1,1 0 0,-1 0 0,1 0 0,-1 0 1,0 1-1,1-1 0,-1 1 0,6 1 0,-2-1 1,1 1 0,0 1 0,-1-1 0,1 1 0,-1 1 0,0-1 0,11 6 0,-17-7-6,0 0 0,-1 0-1,1 0 1,-1 0-1,1 1 1,-1-1 0,1 0-1,-1 1 1,0-1-1,0 1 1,0-1 0,0 1-1,0-1 1,0 1-1,0 0 1,0-1 0,-1 1-1,1 0 1,-1 0-1,1 0 1,-1 0 0,0-1-1,1 1 1,-1 0-1,0 0 1,0 0 0,0 0-1,-1 0 1,1 0-1,0-1 1,-1 1 0,1 0-1,-1 0 1,0 0-1,0-1 1,1 1 0,-1 0-1,0-1 1,-3 4-1,-1 3-293,-1 0-1,0-1 0,0 1 0,-1-1 0,0 0 0,0-1 0,0 0 0,-1 0 0,0-1 0,0 1 0,-1-2 0,1 1 0,-1-1 0,-13 4 0,8-3-7984</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9.987"/>
    </inkml:context>
    <inkml:brush xml:id="br0">
      <inkml:brushProperty name="width" value="0.05" units="cm"/>
      <inkml:brushProperty name="height" value="0.05" units="cm"/>
    </inkml:brush>
  </inkml:definitions>
  <inkml:trace contextRef="#ctx0" brushRef="#br0">1 295 13056,'8'-40'0,"34"10"0,99-105 106,-60 52 278,-81 83-378,1-1 1,-1 1-1,0-1 0,1 1 0,-1-1 1,1 1-1,-1 0 0,0-1 0,1 1 0,-1 0 1,1-1-1,-1 1 0,1 0 0,-1 0 1,1-1-1,-1 1 0,1 0 0,-1 0 0,1 0 1,-1 0-1,1-1 0,0 1 0,-1 0 0,1 0 1,-1 0-1,1 0 0,-1 1 0,1-1 1,-1 0-1,1 0 0,-1 0 0,1 0 0,0 0 1,0 1-1,-1 0 8,1 1-1,-1-1 1,1 0-1,-1 1 1,0-1 0,0 0-1,0 1 1,0-1 0,0 0-1,0 1 1,0-1-1,0 1 1,-1 1 0,-12 45 47,-2-15-3859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6:34.948"/>
    </inkml:context>
    <inkml:brush xml:id="br0">
      <inkml:brushProperty name="width" value="0.05" units="cm"/>
      <inkml:brushProperty name="height" value="0.05" units="cm"/>
    </inkml:brush>
  </inkml:definitions>
  <inkml:trace contextRef="#ctx0" brushRef="#br0">938 689 8576,'-37'-13'128,"36"13"-125,1 0 1,0 0-1,0 0 1,0-1-1,-1 1 1,1 0-1,0 0 1,0 0-1,0 0 1,0 0-1,-1 0 1,1 0-1,0 0 1,0 0-1,0 0 1,0-1-1,0 1 1,0 0-1,-1 0 1,1 0-1,0 0 0,0 0 1,0-1-1,0 1 1,0 0-1,0 0 1,0 0-1,0 0 1,0-1-1,0 1 1,0 0-1,-1 0 1,1 0-1,0 0 1,0-1-1,0 1 1,0 0-1,0 0 1,1 0-1,-1 0 1,0-1-1,0 1 1,0 0-1,0 0 1,0-1-1,9-4 103,15-3 590,-23 8-506,0 0-8,0 0 1,0-1 0,1 1-1,-1 0 1,0 0 0,0-1-1,0 1 1,0-1-1,0 1 1,0-1 0,0 1-1,0-1 1,0 0 0,-1 1-1,1-1 1,0 0 0,0 0-1,0 1 1,-1-1-1,2-1 1,-2 0 19,0 0-1,0 1 1,-1-1 0,1 0-1,0 0 1,-1 1 0,1-1-1,-1 0 1,1 1-1,-1-1 1,-1-2 0,-1-2-420,-3-11 790,6 14-525,-1 0 0,0 1 0,0-1 0,0 1 1,0-1-1,0 1 0,-1-1 0,1 1 0,-1-1 0,1 1 0,-1 0 0,0 0 1,0 0-1,0 0 0,0 0 0,0 1 0,0-1 0,-1 0 0,-3-1 0,-5-2 48,-1 0 0,-1 1-1,1 0 1,-1 0 0,1 2-1,-1-1 1,0 2 0,0 0-1,0 0 1,0 1 0,0 1-1,0 0 1,0 1 0,0 0-1,-20 7 1,8-3-17,0 2 0,1 0 0,-26 13-1,38-15-17,0 1 0,1 1 0,-1-1-1,1 2 1,1 0 0,0 0 0,-14 17-1,6-4-26,0 1-1,2 1 0,0 0 0,-13 31 0,22-39-1,1 0 0,0 1-1,1 0 1,1 0-1,0 0 1,1 1-1,0 34 1,3-18 72,2 1 0,8 47 0,-7-66-83,1-1 0,1 1 0,0-1 0,1 1 0,0-2 0,1 1 0,12 17 0,-15-27-4,0-1-1,0 0 1,0 0 0,0-1-1,1 1 1,0-1-1,-1 0 1,1 0 0,0-1-1,0 1 1,1-1-1,-1 0 1,6 1 0,4 1 30,-1-1 1,1-1 0,27 2-1,-33-4-46,-1-1 0,0 0 0,0 0 0,0-1 0,0 0 0,0 0 0,0-1 0,0 0 0,-1 0 0,1-1 0,-1 0 0,9-6 0,9-9 0,44-43 0,-32 28 0,-14 10 0,0-2 0,-2 0 0,-1-1 0,26-45 0,-3 4 0,-37 59 0,-1 0 0,0 0 0,-1 0 0,0-1 0,-1 0 0,0 1 0,0-1 0,1-14 0,-1-5 0,0-46 0,-3 68 0,0-1 0,-1 0 0,0 1 0,0-1 0,0 1 0,-1-1 0,0 1 0,-1 0 0,0 0 0,0 0 0,-4-7 0,4 9 0,3 5 0,-1 0 0,1 0 0,0 0 0,0 0 0,-1 0 0,1 0 0,0 0 0,0 0 0,-1 0 0,1 0 0,0 0 0,0 0 0,-1 0 0,1 0 0,0 0 0,0 0 0,0 0 0,-1 0 0,1 0 0,0 0 0,0 0 0,-1 0 0,1 0 0,0 0 0,0 1 0,0-1 0,-1 0 0,1 0 0,0 0 0,0 0 0,0 1 0,0-1 0,-1 0 0,1 0 0,0 0 0,0 1 0,0-1 0,0 0 0,0 0 0,0 0 0,0 1 0,-1-1 0,1 0 0,0 0 0,0 1 0,0-1 0,0 0 0,0 0 0,0 1 0,0-1 0,0 0 0,1 1 0,-2 9 0,-13 112 491,30 134-168,-11-206-219,0-20-30,2 0 1,1-1 0,1 0 0,20 42-1,-6-12 65,-19-49-111,1 1 0,0 0 0,0-1 0,1 0 1,1 0-1,11 13 0,-15-20-22,-1 0 0,0-1 0,1 0 0,-1 1 1,1-1-1,-1 0 0,1 0 0,0 0 0,0-1 0,0 1 0,0-1 0,0 0 1,1 0-1,-1 0 0,0 0 0,1 0 0,-1-1 0,0 1 0,1-1 0,-1 0 1,1 0-1,-1 0 0,0-1 0,1 1 0,-1-1 0,6-1 0,20-12 26,0-1 0,0-1 0,47-37 0,-62 42-25,-2-1 1,1-1-1,-1 0 0,-1 0 0,0-1 0,-1-1 0,-1 0 0,13-26 0,-10 14 6,0-1 0,-2 0 0,-2-1-1,7-36 1,-11 41-5,-2-1 0,-1 0 0,-1 1 0,-1-1 0,-1 0 0,-1 1 0,-8-32 0,2 23 5,-1 0 0,-2 1 0,-1 0-1,-29-50 1,18 46-13,-2 2 0,-1 1 0,-2 2 0,-46-40 0,13 11 0,31 31 0,-1 2 0,-1 1 0,-1 1 0,-1 3 0,-2 0 0,0 2 0,-1 2 0,0 2 0,-2 1 0,-77-17 0,100 28 12,0 1 0,0 1-1,0 0 1,0 2-1,-1 0 1,1 0 0,0 2-1,0 0 1,0 1 0,0 1-1,0 1 1,1 0 0,-1 1-1,1 1 1,1 0-1,-1 1 1,1 1 0,1 0-1,0 1 1,0 1 0,-16 16-1,4 1-11,1 1 0,2 1 0,0 2 0,-28 53 0,15-12 0,-31 87 0,46-98 18,2 1 0,3 1 0,3 0-1,2 1 1,-1 78 0,12-126 4,1 0 0,1 0 1,0 0-1,2 0 0,0-1 0,0 1 1,2-1-1,0 0 0,1 0 0,13 22 1,4 1-12,2-1-1,51 59 1,-56-74 18,0 0 0,1-1 0,1-2 0,1 0 0,0-1 0,2-1 0,0-2 0,1-1 0,1-1 0,0-1 0,0-1 0,2-2 0,50 12 0,-73-21-19,137 21 154,-123-21-136,0 0-1,0-2 1,0 0 0,0-1 0,21-6 0,-2-2-7,-1-3 1,-1-1-1,0-2 0,-1-1 1,-1-2-1,-1-2 0,0-1 1,-2-2-1,-1-1 0,-1-1 1,-1-2-1,-1-1 0,-1-1 1,-2-2-1,-1 0 0,-2-2 1,-1 0-1,27-59 0,-40 73-11,-1 0 0,-1 0 0,-1-1 0,0 0-1,-2 0 1,0 0 0,-2 0 0,0-1 0,-1 1 0,-2-1 0,0 1-1,-4-24 1,-7-21-77,-31-98 0,35 142 67,0 0 1,-2 1 0,-1 0 0,0 1-1,-1 0 1,-1 1 0,-1 0-1,-19-19 1,-65-51-1,16 16 0,45 39-16,-1 3 0,-2 1 0,0 2 0,-3 1 0,0 3 0,-1 1 0,-85-30 0,106 45 14,-1 0 0,0 2-1,0 1 1,-49-4 0,65 8-33,-1 1 0,0 1 0,0 0 0,1 0 0,-1 0 0,1 1 0,-1 1 0,1-1 0,0 1 0,-1 1 1,1 0-1,1 0 0,-1 0 0,1 1 0,0 0 0,0 1 0,-8 7 0,-15 19 214,3 2-3760,2 2-4187,-2 3-4613,6-8 14941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0.452"/>
    </inkml:context>
    <inkml:brush xml:id="br0">
      <inkml:brushProperty name="width" value="0.05" units="cm"/>
      <inkml:brushProperty name="height" value="0.05" units="cm"/>
    </inkml:brush>
  </inkml:definitions>
  <inkml:trace contextRef="#ctx0" brushRef="#br0">24 228 8960,'-2'0'105,"1"1"0,-1 0-1,1 0 1,0-1 0,-1 1 0,1 0 0,0 0 0,0 1 0,0-1 0,0 0 0,0 0 0,0 0-1,0 1 1,0-1 0,0 0 0,0 1 0,1-1 0,-1 1 0,1-1 0,-1 1 0,1-1 0,-1 1-1,1-1 1,0 1 0,0 0 0,0-1 0,0 1 0,0-1 0,0 1 0,0 0 0,1 2 0,-1 15 250,-1 0 678,2-25-41,1-33-308,-1-132 244,-3 78-598,7 216-330,-7-93 21,1-24-293,0 1 0,1-1 0,0 1 0,0-1 0,0 1 0,0-1 0,1 1 0,0-1 1,1 0-1,-1 1 0,5 8 0,0-4-8773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8.062"/>
    </inkml:context>
    <inkml:brush xml:id="br0">
      <inkml:brushProperty name="width" value="0.05" units="cm"/>
      <inkml:brushProperty name="height" value="0.05" units="cm"/>
    </inkml:brush>
  </inkml:definitions>
  <inkml:trace contextRef="#ctx0" brushRef="#br0">2 398 6784,'0'0'2197,"0"-3"-1728,-2-57 145,3 1-1,2-1 0,18-100 1,-20 157-614,-1-1 0,1 0 0,-1 0 0,1 0 0,0 0 0,0 0 0,1 1 0,-1-1 0,1 0 0,2-3 0,-3 5 0,0 1 0,1 0 0,0 0 0,-1 0 0,1 1 0,-1-1 0,1 0 0,0 1 0,0-1 0,0 1 0,-1-1 0,1 1 0,0 0 0,0 0 0,0-1 0,0 2 0,-1-1 0,1 0 0,0 0 0,0 0 0,3 2 0,-2-1 9,1 0 1,0 0-1,-1 0 1,1 1 0,-1 0-1,1 0 1,-1 0 0,0 0-1,0 0 1,0 0-1,0 1 1,0 0 0,-1-1-1,1 1 1,-1 0-1,0 0 1,1 1 0,-1-1-1,-1 0 1,1 1 0,0-1-1,-1 1 1,0-1-1,1 7 1,4 11 79,-1 1 1,-1 0-1,1 24 0,-3-24-46,33 208 725,-34-224-854,1 1 1,-1 0 0,2 0-1,-1-1 1,6 11 0,-6-16-882,-1-6-329,-1 4 764,0-8-6017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8.912"/>
    </inkml:context>
    <inkml:brush xml:id="br0">
      <inkml:brushProperty name="width" value="0.05" units="cm"/>
      <inkml:brushProperty name="height" value="0.05" units="cm"/>
    </inkml:brush>
  </inkml:definitions>
  <inkml:trace contextRef="#ctx0" brushRef="#br0">21 405 4224,'-10'-118'608,"5"80"79,-1-55 0,7 81-611,-1 0 0,2 0 0,-1 0 0,2 0 0,0 0 0,0 1 0,1-1 0,8-18 0,-11 28-63,0 0 0,0 0 0,0 1 0,0-1-1,0 0 1,0 1 0,1-1 0,-1 0-1,1 1 1,-1 0 0,1-1 0,-1 1-1,1 0 1,0 0 0,-1 0 0,1 0 0,0 0-1,0 0 1,0 0 0,0 0 0,0 1-1,0-1 1,0 1 0,0 0 0,0 0-1,0-1 1,0 1 0,0 1 0,0-1 0,4 1-1,-3 0 54,0 0-1,0 0 1,0 0-1,0 1 1,0 0 0,-1-1-1,1 1 1,-1 0-1,1 0 1,-1 1-1,0-1 1,1 0-1,-1 1 1,0-1-1,-1 1 1,1 0-1,0 0 1,-1 0 0,2 3-1,1 6 247,0 1 0,0-1 0,-2 1 0,1 0 0,0 18 0,-3-24-194,1 1 0,-1-1 0,-1 0-1,1 0 1,-1 0 0,-1 0 0,1 0-1,-1 0 1,-1 0 0,1-1 0,-6 12-1,6-16-82,1 0 0,0-1 0,-1 1 0,0 0 0,1 0 0,-1-1 0,0 1 0,0-1 0,0 0 0,0 1 0,0-1 0,0 0 0,0 0 0,0 0 0,-1 0 0,1-1 0,0 1 0,-1-1 0,-3 1 0,-17 0-2356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9.796"/>
    </inkml:context>
    <inkml:brush xml:id="br0">
      <inkml:brushProperty name="width" value="0.05" units="cm"/>
      <inkml:brushProperty name="height" value="0.05" units="cm"/>
    </inkml:brush>
  </inkml:definitions>
  <inkml:trace contextRef="#ctx0" brushRef="#br0">0 246 5504,'1'-2'176,"-1"0"-1,1 0 1,-1 1 0,1-1 0,0 1 0,-1-1-1,1 1 1,0-1 0,0 1 0,0-1 0,1 1-1,-1 0 1,0-1 0,0 1 0,1 0 0,-1 0-1,3-2 1,15-14 500,4-7-271,1 1 0,27-20 1,-26 23-136,0-1 0,26-30 0,-39 33 77,-21 32-32,-1 8-261,7-15-367,-1 0 1,1 0-1,-1-1 1,0 1-1,0-1 1,-7 7-1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0.352"/>
    </inkml:context>
    <inkml:brush xml:id="br0">
      <inkml:brushProperty name="width" value="0.05" units="cm"/>
      <inkml:brushProperty name="height" value="0.05" units="cm"/>
    </inkml:brush>
  </inkml:definitions>
  <inkml:trace contextRef="#ctx0" brushRef="#br0">1 418 128,'7'-24'684,"-1"-1"1,-1 0-1,2-47 1,-7-74-340,-1 124-420,1-47-698,0 40 368,0 24 161,0 8-41,22 361 7240,-21-348-7979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1.799"/>
    </inkml:context>
    <inkml:brush xml:id="br0">
      <inkml:brushProperty name="width" value="0.05" units="cm"/>
      <inkml:brushProperty name="height" value="0.05" units="cm"/>
    </inkml:brush>
  </inkml:definitions>
  <inkml:trace contextRef="#ctx0" brushRef="#br0">1 387 4864,'2'-8'92,"2"-4"-270,-4 13 213,0-1-1,0 0 1,0 0 0,0 0 0,0 0 0,0 0-1,-1 0 1,1 0 0,0 0 0,0 0 0,0 1-1,0-1 1,0 0 0,0 0 0,0 0 0,0 0-1,0 0 1,0 0 0,0 0 0,-1 0 0,1 0-1,0 0 1,0 0 0,0 0 0,0 0 0,0 0-1,0 0 1,0 0 0,0 0 0,-1 0 0,1 0-1,0 0 1,0 0 0,0 0 0,0 0 0,0 0-1,0 0 1,0 0 0,0 0 0,0 0 0,-1 0-1,1 0 1,0 0 0,0 0 0,0 0 0,0 0-1,0 0 1,0 0 0,0-1 0,0 1 0,0 0-1,0 0 1,0 0 0,-1 0 0,1 0 0,0 0-1,0 0 1,0 0 0,0 0 0,0-1 0,0 1-1,0 0 1,0 0 0,0 0 0,0 0 498,-1-45-372,0-1 504,7-57 0,-4 89-563,0 1 0,0 0 1,2 0-1,0 0 0,0 0 0,1 1 0,1-1 0,13-21 1,-15 31-102,0-1-1,0 1 1,1 0 0,-1 0 0,1 0 0,0 1 0,0-1 0,0 1 0,0 0 0,0 1-1,0-1 1,0 1 0,1 0 0,-1 1 0,1-1 0,-1 1 0,0 0 0,1 0 0,-1 1-1,1-1 1,-1 1 0,0 1 0,8 2 0,-8-1 61,0 1 0,0 0 0,-1 1-1,1-1 1,-1 1 0,0 0 0,-1 0 0,1 0-1,-1 1 1,0-1 0,0 1 0,-1 0 0,1 0 0,-1 0-1,-1 0 1,2 9 0,2 14 376,-1-1 0,0 37 1,-3-45-266,-1-1 12,-1 0 1,-4 21-1,3-25-9,0 1-1,1 0 1,2 25-1,2-28-10,-3-13-200,0 1 0,0-1 0,0 0 0,0 0 0,0 0-1,0 0 1,0 1 0,0-1 0,0 0 0,0 0 0,0 0 0,0 0 0,0 1 0,0-1 0,0 0-1,0 0 1,0 0 0,0 0 0,0 1 0,0-1 0,0 0 0,1 0 0,-1 0 0,0 0 0,0 0-1,0 1 1,0-1 0,0 0 0,0 0 0,1 0 0,-1 0 0,0 0 0,0 0 0,0 0 0,0 0-1,0 1 1,1-1 0,-1 0 0,0 0 0,0 0 0,0 0 0,0 0 0,1 0 0,-1 0-1,0 0 1,0 0 0,0 0 0,0 0 0,1 0 0,-1 0 0,0 0 0,0 0 0,0 0 0,0-1-1,1 1 1,-1 0 0,0 0 0,0 0 0,0 0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2.617"/>
    </inkml:context>
    <inkml:brush xml:id="br0">
      <inkml:brushProperty name="width" value="0.05" units="cm"/>
      <inkml:brushProperty name="height" value="0.05" units="cm"/>
    </inkml:brush>
  </inkml:definitions>
  <inkml:trace contextRef="#ctx0" brushRef="#br0">87 313 5248,'0'0'1301,"-3"-2"-832,-3-1-361,1 0 0,0 0 0,0-1 0,0 1-1,1-1 1,-1-1 0,1 1 0,0 0 0,0-1-1,0 0 1,1 0 0,-1 0 0,1-1-1,1 1 1,-1-1 0,1 1 0,-3-9 0,3 5-39,-1-1 1,1 0 0,1 0 0,0 0 0,0 0 0,1 0 0,0 0 0,1 0 0,0 0 0,3-12 0,-2 16-30,0 0 1,1 0-1,-1 1 1,1-1-1,1 1 0,-1 0 1,1 0-1,0 0 1,0 0-1,0 1 1,0-1-1,1 1 1,0 0-1,0 1 1,0-1-1,0 1 1,1 0-1,-1 0 0,1 1 1,0-1-1,0 1 1,0 1-1,0-1 1,0 1-1,0 0 1,0 0-1,0 1 1,7 0-1,-10 0 9,-1 1 0,0 0 0,0-1 0,0 1 0,0 0 0,1 1 0,-1-1 0,-1 0 0,1 0 0,0 1 0,0-1 0,0 1 0,-1 0 0,1-1 0,-1 1 0,1 0 0,-1 0-1,0 0 1,0 0 0,0 0 0,0 0 0,0 1 0,0-1 0,0 0 0,-1 0 0,1 1 0,-1-1 0,0 0 0,0 5 0,2 5 139,-2 0 1,0 0-1,0 0 0,-3 15 1,1-15 1,0-1 1,-1 1-1,-1-1 0,-7 18 1,10-27-257,0 1 0,0-1 0,0 0 0,0 1 0,0-1 0,-1 0 0,1 0 0,-1 0 0,1 0 0,-1 0 0,0 0 0,0-1 0,0 1 0,0 0 0,0-1 0,0 0 0,0 1 0,-1-1 0,1 0 0,0 0 0,-1 0 0,1-1 0,-1 1 0,1-1 0,-1 1 0,1-1 0,-4 0 0,-6-1-8382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3.360"/>
    </inkml:context>
    <inkml:brush xml:id="br0">
      <inkml:brushProperty name="width" value="0.05" units="cm"/>
      <inkml:brushProperty name="height" value="0.05" units="cm"/>
    </inkml:brush>
  </inkml:definitions>
  <inkml:trace contextRef="#ctx0" brushRef="#br0">1 214 7552,'4'-22'53,"-1"20"80,-1 12 214,1-12-135,0-1 1,-1 1-1,1-1 0,-1 0 0,0 0 1,1 0-1,-1 0 0,2-6 0,-2 6-74,30-55 682,-25 41-555,1 1-1,2 1 0,19-27 0,-5 25 84,-19 16-192,-15 14-233,4-6-2334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4.118"/>
    </inkml:context>
    <inkml:brush xml:id="br0">
      <inkml:brushProperty name="width" value="0.05" units="cm"/>
      <inkml:brushProperty name="height" value="0.05" units="cm"/>
    </inkml:brush>
  </inkml:definitions>
  <inkml:trace contextRef="#ctx0" brushRef="#br0">1 186 5504,'0'0'149,"1"4"107,7 36 825,-2 0 0,-1 0 0,0 70 0,3 40 611,-14-215-1014,4-90 1,15-82-951,-7 153 168,-6 75 55,2-9-104,-3 17 30,0 11-42,-7 34-441,3 0 0,2 0 0,2 1 0,5 57 0,-1-79-5580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3.389"/>
    </inkml:context>
    <inkml:brush xml:id="br0">
      <inkml:brushProperty name="width" value="0.05" units="cm"/>
      <inkml:brushProperty name="height" value="0.05" units="cm"/>
    </inkml:brush>
  </inkml:definitions>
  <inkml:trace contextRef="#ctx0" brushRef="#br0">0 437 9344,'0'0'9109,"0"-3"-8896,8-134 1045,1-16 65,-8 146-1306,1 0-1,-1 0 1,1 0-1,0 1 0,1-1 1,0 0-1,0 1 1,0 0-1,1 0 0,0 0 1,0 0-1,0 0 1,1 1-1,0 0 1,0 0-1,0 0 0,1 0 1,-1 1-1,1 0 1,0 0-1,0 1 0,1 0 1,-1 0-1,1 0 1,-1 1-1,1 0 0,0 0 1,0 1-1,0-1 1,0 2-1,0-1 0,0 1 1,1 0-1,-1 0 1,0 1-1,0 0 1,0 0-1,9 3 0,-13-2 19,1 0 1,-1 0-1,1 1 0,-1-1 0,0 1 0,0-1 0,0 1 0,0 0 0,-1 0 0,1 0 0,-1 1 1,1-1-1,-1 0 0,0 1 0,-1 0 0,1-1 0,1 6 0,3 10 95,0 0 0,3 25 0,-5-24-106,1 12 125,-2 0 0,0 1 1,-3 0-1,0 0 0,-7 37 1,9-45-36,-2-24-120,0-1-1,0 1 1,0 0-1,0 0 1,0-1-1,0 1 1,1 0-1,-1 0 1,0-1 0,1 1-1,-1 0 1,0-1-1,1 1 1,-1 0-1,1-1 1,-1 1-1,1-1 1,-1 1 0,1-1-1,0 1 1,-1-1-1,1 1 1,-1-1-1,1 1 1,0-1 0,-1 0-1,1 0 1,0 1-1,0-1 1,0 0-1,0 0-126,-1 0 0,0-1 0,0 1-1,1 0 1,-1-1 0,0 1 0,0-1 0,0 1-1,0 0 1,1-1 0,-1 1 0,0-1 0,0 1-1,0 0 1,0-1 0,0 1 0,0-1 0,0 1-1,0 0 1,0-1 0,0 1 0,0-1 0,-1 1-1,1 0 1,0-1 0,0 1 0,0-1 0,0 1 0,-1 0-1,1-1 1,0 1 0,0 0 0,-1-1 0,1 1-1,0 0 1,-1-1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2.194"/>
    </inkml:context>
    <inkml:brush xml:id="br0">
      <inkml:brushProperty name="width" value="0.05" units="cm"/>
      <inkml:brushProperty name="height" value="0.05" units="cm"/>
    </inkml:brush>
  </inkml:definitions>
  <inkml:trace contextRef="#ctx0" brushRef="#br0">1 355 128,'5'-19'337,"9"-21"11924,-13 29-9120,1-3-2880,-2 13-246,1 1 0,-1 0 0,1 0 1,-1-1-1,1 1 0,-1 0 0,1 0 1,-1 0-1,1 0 0,0-1 0,-1 1 1,1 0-1,-1 0 0,1 0 0,0 0 1,-1 0-1,1 1 0,-1-1 0,1 0 1,-1 0-1,1 0 0,-1 0 0,1 1 1,0-1-1,-1 0 0,1 0 0,0 1 1,17 10 431,-11-3-339,0 1-1,0 0 1,-1 1-1,5 10 1,11 16 15,74 123 329,-67-105-382,3-2 0,57 73 0,-80-115-48,39 46 141,-2 1 1,38 66-1,-75-109-144,0 2 82,23 30 1,-29-42-90,2 1 1,-1-1 0,0 0 0,1 0 0,0 0-1,0 0 1,0-1 0,0 0 0,1 0 0,5 2-1,-7-4 26,16 16 180,-20-17-213,0 0 0,0 0 0,0 0-1,0 0 1,1 1 0,-1-1 0,0 0-1,0 0 1,0 0 0,1 0 0,-1 0-1,0 0 1,0 0 0,0 1 0,1-1 0,-1 0-1,0 0 1,0 0 0,1 0 0,-1 0-1,0 0 1,0 0 0,1 0 0,-1 0-1,0 0 1,0 0 0,1 0 0,-1-1-1,0 1 1,0 0 0,0 0 0,1 0-1,-1 0 1,0 0 0,0 0 0,0 0-1,1-1 1,-1 1 0,0 0 0,7-13 420,2-19 257,-9 31-678,8-54 56,-2-1 1,-2-93-1,4-57 228,28-132-139,-32 302-106,2-1 0,19-64-1,-18 59 1,-7 36-34,0 0-1,1 0 1,0 0-1,0 0 1,0 0-1,1 0 1,0 0-1,0 0 1,5-8-1,-4 8-8,-1 1-42,-1 4-172,0 1-628,0 1 0,0 0-1,1-1 1,-1 1 0,0 0-1,0-1 1,0 1 0,0 0-1,0 0 1,0 0-1,0 0 1,0 0 0,2 2-1,-1 0-1443,8 9-402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4.600"/>
    </inkml:context>
    <inkml:brush xml:id="br0">
      <inkml:brushProperty name="width" value="0.05" units="cm"/>
      <inkml:brushProperty name="height" value="0.05" units="cm"/>
    </inkml:brush>
  </inkml:definitions>
  <inkml:trace contextRef="#ctx0" brushRef="#br0">164 314 11904,'0'0'384,"3"23"746,-3-21-1041,0 0-1,0-1 0,-1 1 1,1-1-1,0 1 0,-1-1 1,1 1-1,-1-1 0,1 1 1,-1-1-1,0 1 0,0-1 1,1 0-1,-1 1 0,0-1 1,0 0-1,0 0 0,-1 0 1,1 0-1,0 0 0,0 0 1,0 0-1,-1 0 0,1 0 1,-1 0-1,-1 0 0,-2 1 31,1-1 0,-1 0 0,1 0 0,0 0 0,-1-1 0,1 1 0,-1-1 0,-7-1 0,8 0-104,0 0 0,1 0 0,-1 0 0,1-1 0,-1 1-1,1-1 1,0 0 0,0 0 0,0 0 0,0-1 0,0 1 0,0-1 0,1 0-1,-1 1 1,1-1 0,0 0 0,0 0 0,-4-7 0,0 0 35,1-1 0,0 0 0,0 0 0,-4-20 0,7 22-50,1 0 0,0-1 0,1 1 0,0 0 0,0 0 0,1 0 0,0 0 0,1 0 0,0 0 0,1 0 0,-1 0 0,2 0 0,-1 1 0,1 0 0,0-1 0,1 2 0,6-9 0,-7 9 0,2 0 0,-1 0 0,1 1 0,0-1 0,0 1 0,1 1 0,-1-1 0,1 1 0,1 0 0,-1 1 0,1 0 0,-1 0 0,1 1 0,0 0 0,1 0 0,-1 0 0,0 1 0,12-1 0,-16 3 28,1 0-1,0 1 0,-1-1 0,1 1 0,-1 0 0,1 0 0,-1 0 0,0 1 0,1 0 1,-1 0-1,0 0 0,0 0 0,0 0 0,0 1 0,-1 0 0,1 0 0,-1 0 0,4 3 1,5 8 125,-1-1 1,0 2-1,10 19 1,-20-34-153,1 6 48,0 0 0,0-1 0,0 1 1,0 0-1,-1 0 0,0 0 0,0 0 0,-1 1 0,0-1 0,0 0 0,0 0 0,-1 0 1,1 0-1,-2 0 0,1 0 0,-1 0 0,-2 7 0,2-7-10,0 0-1,0-1 1,-1 1-1,1 0 1,-1-1 0,-1 0-1,1 0 1,-1 0-1,0 0 1,0 0 0,0-1-1,-1 0 1,1 0-1,-1 0 1,0 0 0,0-1-1,-8 4 1,5-4-41,-1-1 0,1-1 0,0 1 0,-1-2 0,1 1 0,0-1 0,-1 0 0,1-1 0,-1 0 0,-8-2 0,-23-11-4883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29.600"/>
    </inkml:context>
    <inkml:brush xml:id="br0">
      <inkml:brushProperty name="width" value="0.1" units="cm"/>
      <inkml:brushProperty name="height" value="0.6" units="cm"/>
      <inkml:brushProperty name="color" value="#FFC114"/>
      <inkml:brushProperty name="inkEffects" value="pencil"/>
    </inkml:brush>
  </inkml:definitions>
  <inkml:trace contextRef="#ctx0" brushRef="#br0">91 46 4864,'0'0'0,"0"0"128,0 0 128,0 0 128,0 0 128,0 0 128,0 0 0,0 0 0,0 0 0,0 0-128,0 0 128,0 0-256,0 0 128,0 0-128,0 0 128,0 0-128,0 0 128,0 0-128,0 0 128,1 5-128,1 4 0,1 2-128,-1 1 0,-1-1-128,-1-2 128,-1-2-128,-1-3 128,-2-2-128,-1-3 0,0-1-128,-1-1 128,1-1-128,1-1 128,0-1-128,2 0 128,1 0-128,1-1 128,0 0-128,1-1 0,2 1 0,0 0 0,1 2 0,1 1 0,-1 1 0,1 3 128,0 1-1,0 2 1,-1 1 0,0 1 128,-1 1 0,-1 0 0,-2 1-128,0 1 128,-1-1-128,-1-1 128,0-1-128,-2-2 128,0 0-128,0-3 128,-1 0-128,-1-1 128,0-1-128,-1-2 0,0-1-128,0-1 128,0 0-128,1-1 0,1-1 0,0 1 0,1 2 0,2 0 0,1 2 0,1 0 0,1 0 0,1 1 0,2 1 0,1 1 0,1 1 0,1 1 0,-1 0 0,1 1 0,0 1 0,0 0 128,0 0-128,0 0 128,-2 0-128,-1 0 128,-1-1 0,-1-1 0,-2 0 0,-2-1 0,-2 0-128,-1-1 128,-3 0-128,-1 0 128,-1-1-128,-2-1 0,0-2 0,0 0 0,1-2 0,2-1 0,3-1 0,3 0 0,3 1 0,2 0 0,4 0-128,1 2 128,1 2-256,0 0 128,1 3-512,0 1 0,-1 2-384,-1 1 128,0 0-11391,-2-1 7295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0.954"/>
    </inkml:context>
    <inkml:brush xml:id="br0">
      <inkml:brushProperty name="width" value="0.1" units="cm"/>
      <inkml:brushProperty name="height" value="0.6" units="cm"/>
      <inkml:brushProperty name="color" value="#FFC114"/>
      <inkml:brushProperty name="inkEffects" value="pencil"/>
    </inkml:brush>
  </inkml:definitions>
  <inkml:trace contextRef="#ctx0" brushRef="#br0">31 113 11648,'0'0'0,"0"0"0,0 0 128,0 0 0,0 0 128,0 0 128,0 0 0,0 0 0,0 0 0,0 0-128,0 0 0,3-5-128,2-4 128,3-3-128,1-1 0,-1 2 0,1 2 0,-1 5 0,-1 5 128,-1 5-128,-1 3 128,-2 4 0,0 2 0,-3 1-1,-1 0 1,-1 1 0,-2 0 0,0-1 0,-2-1 0,1-2-128,0-3 128,-1-3-128,0-2 128,0-3-128,-1-2 0,0-3 0,1-2 0,0-2-128,0-1 128,3-2-128,0 0 128,3-2-128,0 1 0,2 1 0,2 0 0,-1 1 0,3 2 0,1 1 0,1 1 0,1 2 0,-1 1 0,-1 2 0,-1 2 0,-1 1 0,-2 2 128,-2 2-128,-2 2 128,-1 1 0,-2 1 0,-1-1 0,-2 0 0,0-2 0,-1-1 0,2-2-128,-1-3 128,1-3-128,-1-4 128,-1-3-128,0-5 0,0-5 0,3-3 0,3-2 0,4-1 0,3 1 0,3 3 0,1 2 0,2 5 0,-2 4 0,-1 7 0,-1 7 0,-2 5 0,-2 5 0,-3 2 0,-1 2-128,-1-2 128,-2-1-1152,-1-3 128,0-3-12159,1-4 7935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2.138"/>
    </inkml:context>
    <inkml:brush xml:id="br0">
      <inkml:brushProperty name="width" value="0.1" units="cm"/>
      <inkml:brushProperty name="height" value="0.6" units="cm"/>
      <inkml:brushProperty name="color" value="#FFC114"/>
      <inkml:brushProperty name="inkEffects" value="pencil"/>
    </inkml:brush>
  </inkml:definitions>
  <inkml:trace contextRef="#ctx0" brushRef="#br0">1 80 9344,'0'0'0,"0"0"0,0 0 128,4-3 0,5-3 0,2-2 0,2-1 128,0 1 128,0 1 128,-1 1 0,-2 4 128,-1 1-128,-2 1 128,-1 3-128,-2 1 0,-1 1-128,-1 0 0,0 1-128,-1-1 128,1-3-128,0 0 0,-1-1-1,0-1 1,-1-1-128,1 1 128,-3 0-128,0 0 128,-1 1-128,-2-1 0,1 1 0,-1-1 128,0 0-128,0 0 0,0 0 0,1 0 0,0-1 0,1 1 0,1-2-128,0 0 128,3-1-128,1 0 128,3 1-128,1 1 128,3 1-128,0 1 128,2 2-128,-2 2 128,0 2-128,-2 1 128,-1 1-128,-2 0 128,-2 0-128,-2-2 128,-3-1-128,-2-3 128,-2-2-128,-2-2 128,-3-4-128,-1-2 128,-2-4-128,1-2 128,0-2-128,2 0 128,2 2-128,2 1 128,2 3-128,3 2 128,1 2-128,3 2 0,2 2-768,3 1 0,3 2-13055,-1 1 8319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3.356"/>
    </inkml:context>
    <inkml:brush xml:id="br0">
      <inkml:brushProperty name="width" value="0.1" units="cm"/>
      <inkml:brushProperty name="height" value="0.6" units="cm"/>
      <inkml:brushProperty name="color" value="#FFC114"/>
      <inkml:brushProperty name="inkEffects" value="pencil"/>
    </inkml:brush>
  </inkml:definitions>
  <inkml:trace contextRef="#ctx0" brushRef="#br0">101 171 11904,'0'0'0,"3"-5"0,1-2 0,1-3 128,-1 1 0,-2 1 0,-2 2 128,-3 2 128,-1 2 0,-1 2-128,-1 1 0,-1 1 0,1-1 0,1-1 0,0-2 0,0 0 0,2-2 0,2 0-128,2 0 128,1-2-128,3 0 0,0 0-128,1 0 128,0 0-128,-1 2 128,0 2 0,-1 1-1,0 1 1,-2 1 0,0 0 0,-3 2 0,-1 1 0,-1 2 0,-1-1 0,0 1 0,-1 0 0,0-1 0,0-1 0,0-2 128,0 0-128,2-1 0,0-1 0,0 0 0,2-1-128,0 1 128,0 0-128,-2 0 128,1-1-128,-1-1 128,1-2-128,1-2 0,4-1 0,1-2 0,3 0 0,2 0 0,0 3 0,1 1 128,1 4-128,-1 3 128,-1 2 0,-1 4 0,-2 1 0,-3 2 0,-1 1 0,-2 1 128,-2 0-128,-1-1 128,-1-3-128,-2-2 128,-2-3-128,-3-5 0,-3-3-128,-3-5 0,-2-5 0,1-2 0,1-3-256,4-1 128,4 1-1152,6-1 128,4-1-11903,2 4 7679</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4.811"/>
    </inkml:context>
    <inkml:brush xml:id="br0">
      <inkml:brushProperty name="width" value="0.1" units="cm"/>
      <inkml:brushProperty name="height" value="0.6" units="cm"/>
      <inkml:brushProperty name="color" value="#FFC114"/>
      <inkml:brushProperty name="inkEffects" value="pencil"/>
    </inkml:brush>
  </inkml:definitions>
  <inkml:trace contextRef="#ctx0" brushRef="#br0">52 96 8448,'0'0'0,"0"0"128,0 0 128,0 0 512,0 0 0,0 0 0,0 0 0,0 0-256,0 0 128,0 0-256,0 0 0,0 0-128,0 0 128,0 0-128,0 0 0,0 0-128,0 0 0,1-4 0,2-6 0,2-2-128,1-3 128,0 1-128,1 1 128,-2 2-128,0 3 128,-2 3-128,0 3 128,-1 2 0,-1 3 0,-1 1 0,-1 2 127,-2 1-127,0 0 128,-2 2-128,0-1 128,-2 2-128,0-1 128,-1-1-128,1 0 128,0-1-128,0-2 128,0-2-128,1-1 0,0-1 0,0-1 0,2-2-128,0-1 128,1-2-128,2-2 0,0-2 0,2 0 0,3 0 0,2-1 0,3 1 0,2 0 0,1 1 0,2 1 0,1 2 0,-1 1 0,-1 2 0,-2 2 0,-2 3 0,-3 4 0,-2 2 0,-2 4 0,-3 1 0,-2 1 128,-2 0 0,0-1 0,-2-2 0,0-3 0,0-3 0,0-4 0,-1-3 0,1-3 0,0-3 0,2-3 0,0-1-128,2-1 128,2 0-128,2 1 0,1 0 0,1 2 0,0 1 0,-1 3 0,0 1 0,-1 3 0,1 2-128,-1 3 128,1 1-1024,-1 2 128,0 1-12415,-1-1 7935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6.041"/>
    </inkml:context>
    <inkml:brush xml:id="br0">
      <inkml:brushProperty name="width" value="0.1" units="cm"/>
      <inkml:brushProperty name="height" value="0.6" units="cm"/>
      <inkml:brushProperty name="color" value="#FFC114"/>
      <inkml:brushProperty name="inkEffects" value="pencil"/>
    </inkml:brush>
  </inkml:definitions>
  <inkml:trace contextRef="#ctx0" brushRef="#br0">110 70 12928,'0'0'0,"0"0"0,0 0 128,0 0 0,0 0 0,0 0 256,0 0 0,0 0-128,0 0 128,0 0-128,0 0 0,0 0 0,0 0 0,0 0-128,0 0 128,0 0-128,0 0 127,0 0-127,0 0 0,0 0-128,0 0 128,-3-5-128,-3-3 128,-2-4-128,0-1 128,-1 0-128,2 2 0,2 5 0,1 5 128,1 4-128,2 5 128,-2 3 0,1 2 0,-1 1 0,-1 0 0,0 0 0,1-2 128,0-2-128,0-4 128,1-2-128,-1-4 0,1-2 0,-1-3 0,1 0 0,0 0 0,-1 0-128,1 1 128,0 0-128,1 1 128,0 1-128,1-1 128,1 1-128,0 0 0,0 0 0,-1 1 0,1 0 0,-1 1 0,0 1 0,0 2 0,-1 1 0,-1 2 0,1 2-640,-1 0 0,-1 2-12671,1-2 8063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7.545"/>
    </inkml:context>
    <inkml:brush xml:id="br0">
      <inkml:brushProperty name="width" value="0.1" units="cm"/>
      <inkml:brushProperty name="height" value="0.6" units="cm"/>
      <inkml:brushProperty name="color" value="#FFC114"/>
      <inkml:brushProperty name="inkEffects" value="pencil"/>
    </inkml:brush>
  </inkml:definitions>
  <inkml:trace contextRef="#ctx0" brushRef="#br0">1 8 13696,'0'0'0,"0"0"0,0 0 0,0 0 0,0 0 128,0 0 0,0 0 128,0 0 0,0 0 0,0 0 0,0 0 0,0 0-128,0 0 128,0 0-128,0 0 128,0 0-128,0 0 128,0 0-129,0 0 129,0 0-128,0 0 128,0 0-128,0 0 0,0 0-128,0 0 128,0 0-128,0 0 128,0 0-128,0 0 128,0 0-128,0 0 128,0 0-128,0 0 0,0 0 0,0 0 0,0 0 0,0 0 0,0 0 0,0 0 0,5 0 0,6-1 0,6 0-128,4-1 0,3 1-128,0-1 128,0 2 0,-3 2 0,-4 0 0,-5 2 128,-7 3 0,-6 1 0,-5 4 0,-4 0 0,-3 1 0,-1-2 128,-1-2-128,1-2 128,2-2 0,0-2 128,3-1-128,1-2 128,1 0-128,1 0 128,0-1-128,-1 0 128,1-2-128,0-1 128,2-2-128,1-1 0,3-3-128,2 0 128,2-1-128,1 1 128,2 0-128,0 3 0,1 1 0,1 1 0,-1 1 0,1 2 0,-1 2 0,-2 0 0,-2 2 0,-2 2 0,-3 1 0,-2 4 0,-3 1 0,-2 3 0,-1 0 0,-1-1 0,-1-1 0,1-1 0,2-4 0,0-1 0,2-4 0,2-2 0,2-3-640,3-2 128,4-3-384,2 0 0,3-1-10879,-1 1 6911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9.121"/>
    </inkml:context>
    <inkml:brush xml:id="br0">
      <inkml:brushProperty name="width" value="0.1" units="cm"/>
      <inkml:brushProperty name="height" value="0.6" units="cm"/>
      <inkml:brushProperty name="color" value="#FFC114"/>
      <inkml:brushProperty name="inkEffects" value="pencil"/>
    </inkml:brush>
  </inkml:definitions>
  <inkml:trace contextRef="#ctx0" brushRef="#br0">19 115 13312,'0'0'0,"0"0"0,0 0 128,0 0 128,0 0 0,0 0 256,0 0 0,0 0-128,0 0 128,0 0-256,0 0 0,0-4-129,0-4 129,0-3-128,0-2 0,0-2 0,0 0 0,0 0-128,0 2 128,0 2-128,2 4 0,1 4 0,1 6 0,2 7 0,1 5 0,3 4 0,2 3 0,0 1 0,-1-2 128,-1-2-128,-3-3 128,-1-4 0,-2-3 0,-2-2 0,-2-3 128,-3-1-128,-2-2 0,-1-1 0,0-2 128,-1-1-128,1-2 0,0-2 0,1-2 0,0-3-128,2-2 128,0-1-128,2 0 128,1 1-128,0 2 0,0 2 0,2 3 0,3 2 0,3 3 0,2 4 0,1 3 0,0 4 0,-1 2 0,-1 2 0,-3 0 0,-2 1 0,-2-2 0,-2-3 0,-1-2 0,-2-2 0,-2-2 0,-2-2 0,-3-3 0,-3-1 0,-2-4 128,-2-4-128,1-2 0,2-2 0,1 0 128,4 2-128,2 1 0,3 3 0,2 3 0,2 3 0,3 4 0,2 5 0,3 5 0,3 4-256,3 2 0,1 0-640,2-2 128,0-2-11903,-2-3 7551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0.155"/>
    </inkml:context>
    <inkml:brush xml:id="br0">
      <inkml:brushProperty name="width" value="0.1" units="cm"/>
      <inkml:brushProperty name="height" value="0.6" units="cm"/>
      <inkml:brushProperty name="color" value="#FFC114"/>
      <inkml:brushProperty name="inkEffects" value="pencil"/>
    </inkml:brush>
  </inkml:definitions>
  <inkml:trace contextRef="#ctx0" brushRef="#br0">0 105 11392,'0'0'0,"0"0"0,0 0 0,0 0 0,0 0 128,1-5 0,2-4 128,0-2-128,1-2 128,1-1-128,-1 1 128,-1 1-128,0 2 128,0 2-128,1 2 0,1 3 0,3 2 128,1 4 0,2 4 0,-1 2 0,0 1 0,-3 2 0,-1 0 0,-3 0 128,-2-2 0,-4-1-128,-4-2-1,-2 1 1,0-1 0,-2 0-128,1 1 128,2-1-128,1-2 0,3-1 0,2-3 0,1-3-128,0-4 128,0-4-128,1-1 0,1-2 0,0 0 0,0 1 0,1 1 0,0 3 0,0 2 0,0 2 0,-2 3 0,0 2 0,-1 2 0,-1 1 0,0 1 0,0 0 0,-2 0 128,1-1-128,-1-1 128,0-2-128,0 0 128,1 0-128,0-1 0,0 0-640,1 1 0,0 0-511,2 3 127,0 1-9472,0 0 6016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3.786"/>
    </inkml:context>
    <inkml:brush xml:id="br0">
      <inkml:brushProperty name="width" value="0.05" units="cm"/>
      <inkml:brushProperty name="height" value="0.05" units="cm"/>
    </inkml:brush>
  </inkml:definitions>
  <inkml:trace contextRef="#ctx0" brushRef="#br0">0 4553 6528,'0'0'8213,"1"-7"-7957,4-84 626,1-137-228,-9-230 372,4 406-922,10-405 430,21-11-300,4 279-234,-6 37 0,11-136 0,11-66 0,26 4 0,61-69 107,-128 393-102,276-607 11,-270 606-16,1 0 0,1 1 0,1 1 0,1 1 0,42-36 0,-14 21 0,104-66 0,-142 98 0,0 1 0,1 0 0,-1 1 0,1 0 0,0 1 0,1 0 0,-1 1 0,1 0 0,-1 1 0,1 0 0,0 1 0,0 1 0,0 0 0,-1 1 0,1 0 0,0 1 0,0 0 0,-1 1 0,0 1 0,1 0 0,-1 0 0,-1 1 0,1 1 0,-1 0 0,0 1 0,0 0 0,0 0 0,-1 1 0,16 17 0,7 13 0,-2 2 0,-2 1 0,-2 2 0,35 72 0,-38-62 0,-2 1 0,27 108 0,7 113 0,9 325 0,-50-3 0,-60 62 0,20-405 0,-3 31 0,-11 147 0,20-167 0,-10 426 0,30-667-1813,-1 0 0,-1 0 0,-1 0-1,-1-1 1,-11 42 0,10-50-2664,4 8 3369,0-15 912,0 3-679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0.995"/>
    </inkml:context>
    <inkml:brush xml:id="br0">
      <inkml:brushProperty name="width" value="0.1" units="cm"/>
      <inkml:brushProperty name="height" value="0.6" units="cm"/>
      <inkml:brushProperty name="color" value="#FFC114"/>
      <inkml:brushProperty name="inkEffects" value="pencil"/>
    </inkml:brush>
  </inkml:definitions>
  <inkml:trace contextRef="#ctx0" brushRef="#br0">3 81 11136,'0'0'0,"0"0"128,0 0 0,0 0 128,0 0 128,0 0 0,0 0 0,0 0 0,0 0 0,0 0-256,0 0 128,0 0-128,0 0 128,0 0-128,0 0 0,0 0 0,0 0 0,0 0 0,0 0 128,0 0 0,0 0 0,0 0 0,0 0 0,0 0-1,0 0 1,0 0 0,0 0 0,0 0-128,0 0 128,0 0-128,0 0 128,0 0-128,0 0 0,0 0 0,0 0 0,0 0-128,0 0 128,-1-4-128,0-3 128,0-3-128,1-1 0,1 0 0,1 1 0,0 0 0,1 3 0,0 2 0,0 2 0,0 0 0,-2 3 0,0 3 0,0 1 128,-1 2-128,0-1 128,-1 0-128,1-1 128,-1-1-128,-1 0 128,1-1-128,0-1 0,1-2 0,-1-2 0,1-1-128,-1 0 128,0 1-256,2 2 0,1 4-768,3 4 0,4 6-10751,-1-1 6911</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1.941"/>
    </inkml:context>
    <inkml:brush xml:id="br0">
      <inkml:brushProperty name="width" value="0.1" units="cm"/>
      <inkml:brushProperty name="height" value="0.6" units="cm"/>
      <inkml:brushProperty name="color" value="#FFC114"/>
      <inkml:brushProperty name="inkEffects" value="pencil"/>
    </inkml:brush>
  </inkml:definitions>
  <inkml:trace contextRef="#ctx0" brushRef="#br0">21 94 11136,'0'0'0,"0"0"0,0 0 0,0 0 0,0 0 128,0 0 128,0 0 0,0 0 0,0 0 0,0 0 0,0 0 0,0 0-128,0 0 128,0-4-128,1-3 128,-1-3-128,2-2 128,0 0-128,0 0 0,1 2 0,1 3 0,2 2 0,-2 2 0,1 1 0,-2 2 128,-2 1-128,-2 2 128,-3 1-128,-2 0 128,0 2-128,-1 0 128,0 0-128,0-1-1,2 1-127,0-1 128,3-2-128,0-1 0,1-1 0,2-1 0,0-2 0,3-3 0,3-2 0,0-2 0,1 0 0,-1 0 0,-1 1 0,-3 2 0,-1 2 0,-1 1 0,-2 3 0,-1 2 0,0 1 0,-2 1 128,0 0 0,0 0 0,1 0 0,0 0 128,0-1-128,1-1 128,0 0-128,1-1 0,1-1-128,-1 0 128,0 0-128,0 0 0,-1-2-128,0 0 0,0-1-896,-1 2 129,1 2-10497,0 0 6784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3.037"/>
    </inkml:context>
    <inkml:brush xml:id="br0">
      <inkml:brushProperty name="width" value="0.1" units="cm"/>
      <inkml:brushProperty name="height" value="0.6" units="cm"/>
      <inkml:brushProperty name="color" value="#FFC114"/>
      <inkml:brushProperty name="inkEffects" value="pencil"/>
    </inkml:brush>
  </inkml:definitions>
  <inkml:trace contextRef="#ctx0" brushRef="#br0">1 70 12800,'0'0'0,"5"2"128,2 1 128,2 1 0,-1-1 0,-3-2 0,-3-1 0,-2-2-128,-2-3 128,-1-2-128,2-2 0,4-1 0,3-1 0,4 2-128,2 0 128,2 1-128,2 3 128,0 2-128,1 3 128,0 1-128,-1 1 128,-3 2-128,-2 1 128,-3 0-128,-2 0 128,-1 0 0,-2 0 0,-2 0 0,-1 0 0,-2 0-1,-1-1 129,-1 1-128,-2-2 128,1 0-128,-1-1 0,0-1-128,2 0 128,0-2-128,0-1 128,1-1-128,0-2 0,1 0 0,-1-1 0,0 0 0,1 0 0,0 0 0,2-1 0,-1 1-128,2 0 128,1 1-128,0 2 128,2 0-128,2 2 128,1 2-128,1 1 128,1 2-128,-1 2 128,-2 2 0,-1 0 0,-2 2 0,-2 0 0,-3 0 0,-1 0 128,-1-1-128,-2-1 128,1-1 0,-1-2 0,-1-1-128,0-2 128,-1-2-128,0 0 128,0 0-128,1 0 128,1-1-128,0 1 128,1-1-128,1-1 0,0-1 0,1-1 0,0 0-256,1-1 0,2-1-895,3 1-1,1 0-9600,1 1 6272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4.404"/>
    </inkml:context>
    <inkml:brush xml:id="br0">
      <inkml:brushProperty name="width" value="0.1" units="cm"/>
      <inkml:brushProperty name="height" value="0.6" units="cm"/>
      <inkml:brushProperty name="color" value="#FFC114"/>
      <inkml:brushProperty name="inkEffects" value="pencil"/>
    </inkml:brush>
  </inkml:definitions>
  <inkml:trace contextRef="#ctx0" brushRef="#br0">1 124 7040,'0'0'0,"0"0"128,0 0 0,0 0 128,0 0 0,0 0 128,0 0 128,0 0-128,0 0 0,0 0-128,0 0 0,1-4-128,1-6 0,2-4 0,1-2 0,2-2 0,0 1 0,1 2-128,-1 3 128,0 3-128,0 3 128,-1 4 0,0 2 128,-1 2-128,0 2 128,0 3-128,-2 2 128,1 2-128,-2 1 128,0 1-128,-1 0 128,0-2 0,-2-2 0,-1-2-128,0-2 128,-2-1-128,0-2 128,0 0-128,0-2 128,0 1-128,-1-2 0,0 0 0,1-1 0,-2-2-128,1-1 128,-1-2-128,1 0 0,0-2 0,1 1 0,2 0 0,1 1 0,1 2 0,1 1 0,2 3 0,0 3 0,1 3 0,0 2 0,-1 3 0,0 1 0,0 2 0,0 1 128,-1 0-128,0-2 128,-1-1-128,0-2 128,-1-3-128,0-1 128,0-2-128,-1-2 128,-1-1-128,0 0 0,0-1-128,0-3 128,1-1-256,2-2 128,0-1-256,2-1 0,1-1 0,1 0 0,1-1 128,0 1 0,0 1 128,-1 2 0,0 2 128,-2 1 0,-1 2 0,-1 3 0,-1 1 0,0 2 128,-2 2 0,0 0 128,-1 1 0,-1 1 0,0 0 0,0 0 0,0-2-256,1-1 128,-1-1-256,2-2 0,0-1-768,1-2 128,1-3-8192,-1-1 5120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6.054"/>
    </inkml:context>
    <inkml:brush xml:id="br0">
      <inkml:brushProperty name="width" value="0.1" units="cm"/>
      <inkml:brushProperty name="height" value="0.6" units="cm"/>
      <inkml:brushProperty name="color" value="#FFC114"/>
      <inkml:brushProperty name="inkEffects" value="pencil"/>
    </inkml:brush>
  </inkml:definitions>
  <inkml:trace contextRef="#ctx0" brushRef="#br0">100 70 9088,'0'0'0,"0"0"0,0 0 128,0 0 128,0 0 128,0 8 0,0 6 128,-1 4 128,0 3 0,0 0-256,0-1 128,-2-3-128,1-3 0,0-3-128,0-3 0,0-4-128,1-2 128,-1-3-128,-1-4 0,0-5 0,-1-4 0,0-2-128,2-3 128,2 0-128,2-1 0,1 1 0,2 2 0,2 3 0,0 2 0,0 3 0,0 1 0,0 1 0,1 2 0,-1 0 0,1 2 0,0 1 0,-1 0 0,-1 3 0,-2 1 128,0 2 0,-1 1 0,-2 1 0,-1 2 128,-2-1 0,0 1-1,-2-2 1,0-1 0,-1-1 0,1-2 0,-2-1-128,-1-1 128,-1 0-128,-3 0 0,-1 0 0,0 0 0,-1-1 0,0 0 0,2-2-128,2-1 128,1 0-128,3-3 128,3 0-128,3-1 0,5-2 0,3 1 0,4 1 0,4 1 0,0 3 0,1 3 0,0 4 0,-2 4 0,-3 2 0,-2 2 0,-3 1 0,-4 1 0,-2-1 0,-3-1 128,-3-1 0,-2-2 0,-2-1 0,-2-2 0,-3-1 0,-3-1 128,0-1-128,-1-1 0,1 0 0,1-1 0,1-2-128,0 0 128,2-2-128,2-1 128,3-4-128,5-2 0,4-2 0,4-2 0,4-1 0,4 0 0,4 3-128,2 4 128,0 3-128,-2 3 128,-4 3-384,-5 3 128,-5 1-512,-5 2 0,-4 0-12287,-2 0 7807</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7.886"/>
    </inkml:context>
    <inkml:brush xml:id="br0">
      <inkml:brushProperty name="width" value="0.1" units="cm"/>
      <inkml:brushProperty name="height" value="0.6" units="cm"/>
      <inkml:brushProperty name="color" value="#FFC114"/>
      <inkml:brushProperty name="inkEffects" value="pencil"/>
    </inkml:brush>
  </inkml:definitions>
  <inkml:trace contextRef="#ctx0" brushRef="#br0">6 151 12544,'0'0'0,"0"0"0,0 0 0,0 0 128,0 0 0,0 0 128,0 0 0,0 0 128,0 0 0,2-5-128,2-5 128,2-5-256,2-3 128,0-3-128,1 1 0,-1 1 0,0 2 0,-1 5 0,2 3 0,1 5 0,2 4 0,1 5 0,-1 4 0,-1 2-1,-2 0 1,-1 1 0,-1-2 0,-2 0 0,-3-1 128,-1 0-128,-1 0 0,-2 0 0,-2 0 128,-3 0 0,-1 1 0,-2 0-128,-2-1 128,0-2-128,0-1 0,2-3 0,0-5 0,1-5-128,1-5 128,1-3-128,0-3 128,2 0-128,0 1 128,2 3-128,0 3 0,3 4 0,0 2 0,1 3 0,1 1 0,1 3 0,1 2 0,-1 2 0,1 2 0,-1 2 0,0 1 0,0 1 0,-1 2 0,-1-1 0,-1 0 128,-1-1-128,-1-3 128,0-1-128,-1-3 128,-1-1-128,-1-2 0,1-2 0,-1 0 128,0-3-128,0-1 0,0 0 0,-1 0 0,2-2 0,0-2 0,1-4 0,1-2 0,2-2 0,2 1 0,2-1 0,1 4 0,1 3-128,0 5 128,0 4 0,0 6 0,-1 3 0,-1 4 0,0 2 0,-2 1 0,0 0 0,-1-1 0,-2-3 0,-1-1 0,-1-2 0,-1-2 128,0-3-128,-1-2 128,1-1-128,0-3 128,0-1-128,2 0 0,0-2-128,1 2 128,1-1-1024,0 0 0,1 0-12031,-1 0 7807</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9.342"/>
    </inkml:context>
    <inkml:brush xml:id="br0">
      <inkml:brushProperty name="width" value="0.1" units="cm"/>
      <inkml:brushProperty name="height" value="0.6" units="cm"/>
      <inkml:brushProperty name="color" value="#FFC114"/>
      <inkml:brushProperty name="inkEffects" value="pencil"/>
    </inkml:brush>
  </inkml:definitions>
  <inkml:trace contextRef="#ctx0" brushRef="#br0">0 21 15104,'0'0'0,"0"0"0,0 0 0,0 0 0,0 0 128,4 0-128,4 0 128,4 0 0,4 2 128,3 3-128,2 2 128,1 2-128,2 2 127,2 0-127,1 1 128,2-1-128,0 0 0,-2-3 0,-3-1 0,-5-1 0,-3-1 0,-4-2 0,-5 0 128,-2-1-128,-4-2 128,-3-2-128,-2-3 0,-4-5 0,-1-2 0,-3-3 0,-1-1 0,-1 1 0,0 2 0,0 2 0,1 2 0,2 2 0,1 2 0,2 1-128,1 1 128,2 2-128,0 0 128,0 0-128,2 0 128,-1 0-128,1 0 0,1 1 0,1-1 0,2 2 0,3 3 0,3 2 0,4 4 0,1 1 0,2 3 128,0-1-128,-1-1 0,-3-2 0,-1-2 128,-3-3-128,-3-2 128,-2-2-128,-5-4 128,-3-3-128,-3-2 128,-1-2-128,-2-1 128,0 2-128,1 0 0,0 1 0,3 2 0,1 2 0,2 0 0,1 2 0,0 1 0,2 0 0,-1 1 0,1 1 0,1 2 0,2 2 0,2 3 0,4 2 0,5 2 0,3 2 0,3-1 0,1-1 0,0-1 0,-1-3 0,-4-3 0,-3-1 0,-3-2 0,-4-2 0,-4-3 0,-5-1 0,-5-2 0,-4-3 0,-3-3 0,-1-1 0,1 1 0,1-1 0,3 3 0,1 1 0,3 2 0,2 2 0,1 1 0,2 2 0,2 1 0,1 0 0,2 1 0,2 0 0,2 0 0,3 1-256,2-1 0,2 1-1408,4 1-11647,-1 0 7679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0.891"/>
    </inkml:context>
    <inkml:brush xml:id="br0">
      <inkml:brushProperty name="width" value="0.1" units="cm"/>
      <inkml:brushProperty name="height" value="0.6" units="cm"/>
      <inkml:brushProperty name="color" value="#FFC114"/>
      <inkml:brushProperty name="inkEffects" value="pencil"/>
    </inkml:brush>
  </inkml:definitions>
  <inkml:trace contextRef="#ctx0" brushRef="#br0">0 41 10752,'0'0'0,"0"0"128,0 0 0,0 0 256,0 0 0,0 0 0,0 0 0,0 0-128,0 0 128,0 0-128,0 0 0,0 0-128,0 0 128,0 0-128,0 0 0,5-1 0,3-2 0,5-1-128,2 0 128,2 1-128,0 1 128,0 2-128,0 2 128,-2 3-128,-1 4 128,-2 1-128,-2 1 128,-2 0 0,-3-1 0,-3-2 0,-1-1 128,-3-2-128,-2 0 128,0-2-128,-1-1-1,0-1 1,-1 0 0,1-1 0,0-1 0,0 0 0,1 0 0,-1 0-128,0-1 128,1 0-128,0-1 128,0-2-128,1-2 128,2-2-128,2-1 128,2-1-128,2 0 0,1 2 0,1 1 0,-1 2 0,-1 2 0,0 4 0,-1 2 0,-1 4 0,1 3 0,-1 1 0,0 3 0,0-1 0,-2 0 128,0-2-128,-1-1 128,-2-2-128,-2-1 128,1-2-128,-2-1 128,0-2-128,-1-1 128,-1-1-128,0-2 128,-1-1-128,0-1 128,0 0-128,0-1 128,1-4-128,3-2 0,1-1 0,3-1 0,1 0 0,2 2 0,0 1 0,1 3 0,1 3 0,-1 2 0,1 3 0,0 3 0,-1 4 0,0 4 0,0 3 0,-1 1 0,-2 1 0,-1 0 0,-2-3 0,-2-1 0,0-2 0,-1-3 128,1-2-128,-1-1 128,0-2-128,1-2 128,1 0-128,1-1 128,0-1-128,0 1 0,1-1-512,1 1 128,2 0-896,2 2-10751,1 0 6911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1.938"/>
    </inkml:context>
    <inkml:brush xml:id="br0">
      <inkml:brushProperty name="width" value="0.1" units="cm"/>
      <inkml:brushProperty name="height" value="0.6" units="cm"/>
      <inkml:brushProperty name="color" value="#FFC114"/>
      <inkml:brushProperty name="inkEffects" value="pencil"/>
    </inkml:brush>
  </inkml:definitions>
  <inkml:trace contextRef="#ctx0" brushRef="#br0">35 157 10240,'0'0'0,"9"-2"128,4-5 0,-5-4 128,-5-3 128,-7-1 0,-4-1 128,-3 2-128,0 2 128,0 2-128,3 3 0,1 2-128,2 2 128,2 1-128,3 0 0,3-1-128,3-1 128,4-1-128,1-2 128,2 1-128,2 0 0,0 2 0,-1 2 0,-2 3 0,-1 3 0,-2 1-128,-2 2 127,-1 1-127,-2 0 128,-1 0 0,-2 1 0,-1 0-128,-1-1 128,-1 0-128,-1-1 128,0-1-128,0 0 128,-1-1-128,0 0 128,0-1-128,0 0 128,0-1-128,0-1 128,0 0-128,0-2 128,-1-1-128,-2-1 0,-1-2 0,0-3 0,1-2 0,1-1 0,2-2 0,2 0 0,3 2 0,3 0 0,2 3 0,-1 1 0,0 2 0,-2 2 0,0 0 0,-1 2 0,-2-1 0,-2 2 128,-2 0-128,0 0 128,-2 1-128,-1 0 128,-1 1-128,1 1 128,-1-1-128,0 2 128,3 0-128,0 1 128,2 1-128,2-1 128,1 0-128,1-1 0,1 0 0,1-1 0,-1 1-256,0 0 128,-1 1-1024,1 0 1,1 1-10113,0-2 6528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3.488"/>
    </inkml:context>
    <inkml:brush xml:id="br0">
      <inkml:brushProperty name="width" value="0.1" units="cm"/>
      <inkml:brushProperty name="height" value="0.6" units="cm"/>
      <inkml:brushProperty name="color" value="#FFC114"/>
      <inkml:brushProperty name="inkEffects" value="pencil"/>
    </inkml:brush>
  </inkml:definitions>
  <inkml:trace contextRef="#ctx0" brushRef="#br0">1 17 13568,'0'0'0,"0"0"0,0 0 128,0 0 256,0 0 0,0 0 0,0 0 128,0 0-256,0 0 128,0 0-128,0 0-1,0 0-127,0 0 128,6 2-128,5 3 128,4 2-128,3 2 0,2 2 0,-2 0 0,-2 1-128,-1-1 128,-3-1-128,-2 1 128,-3-2-128,-2-1 128,-2-1-128,-1-2 128,-2-2-128,-2-1 128,-1 0-128,-1-1 128,-1 0-128,-1-1 128,1-1-128,-3-2 128,-1-2-128,-1-3 128,-2-3-128,-1-1 128,0-2-128,1 1 128,2-1-128,2 1 0,2 2 0,2 1 0,2 1 0,3 2 0,3 1 0,2 1 0,2 3 0,2 3 0,0 3 0,-1 4 0,-1 1 0,-2 4 0,-2 1 0,-2 1 0,-2 1 0,-2-1 0,-2-1 0,-3-3 0,-1-3 0,-1-1 0,-1-2 0,0-2 128,2-1-128,0-1 128,2-2-128,1 0 0,1-1 0,1-1 0,0-1 0,2 0 0,0-2 0,1 0 0,1-1 0,2 0 0,0-1 0,1 2 0,1 0 0,-1 1 0,-1 1 0,0 2 0,0 1 0,-1 2 0,0 2 0,-1 2 0,0 3 0,-2 2 0,0 2 0,0 1 0,-1 0 0,0-1 128,0-1-128,-2-2 128,1-2 0,-1-2 0,1-3-128,0-2 128,1 0-128,0-1 128,3-1-128,2 1 128,4 0-128,4 0 0,3-1 0,4-2 0,4-2 0,0-2 0,1-2-128,-2-1 128,-3 1 0,-5 4 0,-6 4 0,-5 7 0,-5 3 0,-4 4 0,-3 1 0,-2 2 0,0-1 0,-2-1 0,-1-1 0,-1-1 128,2-2-128,0-2 128,1-2-128,3-1 0,1-2 0,1 0 0,3-2-128,1 1 0,1-2-512,2 1 0,1 0-12927,0 0 8191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5.488"/>
    </inkml:context>
    <inkml:brush xml:id="br0">
      <inkml:brushProperty name="width" value="0.05" units="cm"/>
      <inkml:brushProperty name="height" value="0.05" units="cm"/>
    </inkml:brush>
  </inkml:definitions>
  <inkml:trace contextRef="#ctx0" brushRef="#br0">24 4301 4736,'25'-67'-38,"-20"51"123,-5 16-48,0 0 1,0 0-1,0 0 1,0 0-1,0 0 0,0 0 1,0 0-1,0 0 1,-6 14 407,5-11-181,-1 0 0,1 1 0,0-1 0,-1 0 0,0 0 0,0 0 0,0 0 0,0 0 0,-1 0 0,-3 3 0,6-7-179,-1 1-1,0-1 1,1 0 0,-1 1 0,0-1-1,1 0 1,-1 0 0,1 1-1,-1-1 1,1 0 0,-1 0 0,1 0-1,0 0 1,-1 1 0,1-1-1,0 0 1,0 0 0,-1 0-1,1 0 1,0 0 0,0-1 0,0 1-29,-7-43 986,2-1 0,2 1 0,3-61 0,23-134 455,-12 155-1138,-4 0-1,-5-136 1,-12 100-167,8-159 0,10-32-27,0 15 75,14 29-112,12 0 0,72-276 0,-94 501-110,1 0 0,36-75 0,52-70 52,-74 139-66,26-36-4,81-99 0,-28 42 0,44-61 0,-132 178 0,1 1 0,1 0 0,1 2 0,0 1 0,49-35 0,-53 43 0,1 1 0,0 0 0,1 2 0,0 0 0,1 1 0,0 1 0,0 1 0,1 0 0,24-2 0,-26 7 0,1 1 0,-1 1 0,0 1 0,1 1 0,-1 0 0,0 1 0,-1 2 0,1 0 0,-1 0 0,0 2 0,0 0 0,-1 1 0,-1 1 0,1 1 0,26 22 0,-28-17 6,0 1-1,-2 0 1,0 1-1,0 0 1,-2 1-1,0 1 1,-2-1-1,14 39 1,-3 11 29,17 97 0,-21-82-27,5 33 54,8 144-1,-15 118 94,-19 25-102,-58 419 0,13-432-9,-23 217 40,51-156-62,24-393-388,1-11 597,-3-17-2887,-3-5-2691,-1 0-3880,0-13 9803</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5.017"/>
    </inkml:context>
    <inkml:brush xml:id="br0">
      <inkml:brushProperty name="width" value="0.1" units="cm"/>
      <inkml:brushProperty name="height" value="0.6" units="cm"/>
      <inkml:brushProperty name="color" value="#FFC114"/>
      <inkml:brushProperty name="inkEffects" value="pencil"/>
    </inkml:brush>
  </inkml:definitions>
  <inkml:trace contextRef="#ctx0" brushRef="#br0">0 83 9856,'0'0'0,"0"0"0,0 0 0,0 0 0,0 0 0,5-4 0,4-4 0,3-2 0,1-3 0,0 0 0,-2 1 128,-3 3 0,-1 2 128,-4 2-128,0 4 128,-3 2-128,0 1 128,0 2 0,-1 2 0,1 0 0,-2 0 0,-1 0-128,-3 0 128,0 0 0,-1 0 0,0 1-128,0 0 128,1 0-128,1-2 0,0-1 0,2-1 0,1-1 0,1-1 0,1-3-128,0-1 128,0-2-128,0-2 128,2-1-128,0-1 128,3-2-128,1 1 0,2 0 0,0 3 0,1 4 0,-1 2 0,-1 4 0,0 3 128,-1 3 0,-1 2 0,-1 1 0,-1 0 0,-1 1 0,-1-2 0,-1-1 0,-1-2 0,-1-2 0,1-1 0,-2-1 0,0-1 0,0-1 0,-1-1-1,-1 0 1,-1-2 0,-1-2-128,-1-1 128,-1-3-128,0-1 128,1-1-128,0-1 128,2 0-128,2 0 0,3 1 0,3 1 0,3 0 0,3 0 0,3 0 0,2 2 0,2 1-128,1 3 128,0 2-128,-2 3 128,-2 4 0,-1 2 0,-4 2 0,-2 1 0,-3 1 0,-2-1 0,-3-1 0,-1-2 0,-2-2 0,0-3 128,0-1-128,-1-3 0,0 0 0,0-2 128,1-1-128,-1 0 0,-1-1 0,0-1 0,0 0 0,-1-1 0,1 0 0,1-2 0,1 1-128,3 1 0,3 1-511,3 4 127,4 1-384,2 3 0,1 3-8960,0 0 5760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6.592"/>
    </inkml:context>
    <inkml:brush xml:id="br0">
      <inkml:brushProperty name="width" value="0.1" units="cm"/>
      <inkml:brushProperty name="height" value="0.6" units="cm"/>
      <inkml:brushProperty name="color" value="#FFC114"/>
      <inkml:brushProperty name="inkEffects" value="pencil"/>
    </inkml:brush>
  </inkml:definitions>
  <inkml:trace contextRef="#ctx0" brushRef="#br0">158 77 5632,'0'0'0,"-1"-5"128,0-4 128,0 0 768,-2 0 128,0 2-128,-1 2 128,-1 1-384,1 2 128,-2 1-256,0 2 0,1 1-256,-1 0 0,0-1-128,0 1 128,1 0-128,1-1 0,2 1-128,1 0 128,1 1-128,3 0 128,2 0-128,2 2 128,2 2-129,1 0 1,0 1 0,-1 0 0,-1-1 0,0-1 0,-2 0 0,-2-3 0,0 1-128,-2-2 128,-1-1-128,-1-1 128,-2-2-128,-1 0 128,-2-1-128,-1 0 128,-1 0-128,0 0 128,-1 1-128,0-1 128,1 1-128,0-2 128,0 1-128,1-2 0,0 1 0,1-1 0,0 1 0,1-1 0,3 0 0,2 0 0,1 1 0,3 0 0,3 0 0,1 1 0,3 0 0,1 0 0,-1 2 0,0 0 0,-1 2 0,-2 0 0,-2 1 0,-3 1 128,-3 1-128,-2-1 128,-2 1-128,-2-1 128,-2-1-128,0 0 128,-1 0-128,1-1 128,1 0-128,0 0 128,1 0-128,1 0 0,0 0 0,1-1 0,-1 0 0,0-1 128,0-1-128,0 0 0,-1 0 0,0 0 0,1 0 0,1 0 0,1 1 0,0 0 0,3 1 0,0 0 0,2 0 0,2 1 0,1 0 0,1 0 0,1 1 0,-2 1 0,0 1 0,-3 1 0,-2-1 0,-1 0 0,-3-1 0,0-1 0,-2-1 0,0 0 0,-2-2 0,-1 0 0,-1 0 0,0-1 0,-1-1 0,-1 0 0,0-1 0,0 0 0,1-1 0,1 0 0,2 0-128,1 1 128,1-2-128,3 1 128,4-2-128,2 1 128,4 0-128,3 1 128,1 2-128,0 2 128,-1 0 0,-2 2 0,-2 0 0,-3 1 0,-2 1 0,-2 0 0,-1 0 0,-1 1 0,0-2 0,-1 0 0,0 0-384,0-1 0,0 1-768,1 0-10495,0 1 6655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8.093"/>
    </inkml:context>
    <inkml:brush xml:id="br0">
      <inkml:brushProperty name="width" value="0.1" units="cm"/>
      <inkml:brushProperty name="height" value="0.6" units="cm"/>
      <inkml:brushProperty name="color" value="#FFC114"/>
      <inkml:brushProperty name="inkEffects" value="pencil"/>
    </inkml:brush>
  </inkml:definitions>
  <inkml:trace contextRef="#ctx0" brushRef="#br0">51 90 3456,'0'0'0,"0"0"0,0 0 0,0 0 128,0 0 0,0-4 256,2-4 0,-1-3 256,2-1 128,-1-1-128,0 0 0,2 2-256,1 2 0,3 4-128,1 2 0,2 3 0,0 2 128,0 3 0,-1 3 0,-2 2 128,-2 3 0,-2 1 128,-2 1 0,-4 1-256,-1 1 128,-4-1-128,-1 0 128,0-2-128,-2-2 0,0-1-128,-1-3 128,0-2-128,0-3 0,0-5-128,0-3 128,0-3-256,0-2 128,3-1-128,1 0 127,2 2-127,1 0 0,3 1 0,2 1 0,2-1 0,2 0 0,1 1 0,2 1 0,2 2 0,1 1 0,0 4 0,0 4 0,-3 2 0,-1 3 0,-4 1 0,-2 1 128,-3 1-128,-1-2 128,-1-1 0,-1-2 0,-1-3 0,1-1 0,1-2 0,-1-1 0,1-1-128,0-1 128,0-2-128,-1-1 128,0 0-128,-1-3 0,1-2 0,2-2 0,0-2 0,3 0 0,2 2 0,4 2 0,2 3 0,1 4 0,3 3 0,-1 5 0,2 3 0,-2 4 0,-1 1 0,-2-1 0,-3 0 0,-2-3 0,-2-1 0,-1-4 128,-2-1-128,-1-2 128,-3-2-128,-2-2 128,-1-1-128,-2-1 128,0-1-128,1-1 0,2-2 0,2 1 0,3-1-128,3-1 128,4 1-768,3 0 128,2 1-11391,-1 1 7295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9.504"/>
    </inkml:context>
    <inkml:brush xml:id="br0">
      <inkml:brushProperty name="width" value="0.1" units="cm"/>
      <inkml:brushProperty name="height" value="0.6" units="cm"/>
      <inkml:brushProperty name="color" value="#FFC114"/>
      <inkml:brushProperty name="inkEffects" value="pencil"/>
    </inkml:brush>
  </inkml:definitions>
  <inkml:trace contextRef="#ctx0" brushRef="#br0">49 164 12928,'0'0'0,"1"-8"0,2-3 0,-1 2 0,0 4 0,-1 2 0,-1 3 0,0 0 0,-1 2 128,1-2-128,-1-1 0,0-3 0,0-1 0,3-3 0,1-1 128,2 0-128,1-1 128,3 0-128,1 1 128,0 2-128,2 0 0,-1 2 0,-1 1 0,-2 1 128,-2 1 0,-1 0 0,-1 2 0,-2-1 0,-1 1 128,-2 1-128,-1 0 128,-2 1-128,0 0 128,-1 0-128,0 0 128,-1 0-128,0-1 128,0 0-128,0 0 0,0-1 0,0 0 0,1 0-128,0 0 127,1-1-127,-1-1 128,0-1-128,0-1 0,0-1 0,1-1 0,3 0 0,1-1 0,3 1 0,2 2 0,3 1 0,0 1 0,2 2 0,0 2 0,-3 1 0,-1 2 0,-3 0 0,-2 1 0,-2 1 0,-2 0 128,-2-1-128,-1-1 128,0-1-128,0 0 128,0-1-128,2-2 128,0 0-128,1 0 128,0-1-128,1-1 128,-1 2-128,-1-1 128,1 0-128,-1-1 128,1-3-128,1-1 0,2-2 0,3 0 0,2 0-128,3 1 128,3 2-128,0 2 128,1 2 0,-1 2 0,-1 1 0,-4 1 0,-2 1 128,-4 1 128,-3-1 0,-5 0 0,-3-2 128,-5 0 0,0-2 0,-2 0 0,1-1-256,2 1 0,2-1-128,3 1 0,3 0-768,5-1 0,6-1-12543,2 0 8063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0.946"/>
    </inkml:context>
    <inkml:brush xml:id="br0">
      <inkml:brushProperty name="width" value="0.1" units="cm"/>
      <inkml:brushProperty name="height" value="0.6" units="cm"/>
      <inkml:brushProperty name="color" value="#FFC114"/>
      <inkml:brushProperty name="inkEffects" value="pencil"/>
    </inkml:brush>
  </inkml:definitions>
  <inkml:trace contextRef="#ctx0" brushRef="#br0">28 96 12160,'0'0'0,"0"0"0,0 0 0,0 0 0,0 0 0,0 0 0,0 0 0,6-3 0,6-4 0,6-2 0,3-1 0,3 0 0,0 0 0,-1 2 0,-4 0 0,-2 2 128,-4 1 0,-3 1 128,-4 2 0,-3 0 128,-6 2 0,-5 1 0,-5 2 0,-3 0 0,-2 1 0,1 0-128,0-1 128,2 1-128,3-2 0,2 0-129,2-1 129,3 0-128,1-1 128,1 1-128,1-1 0,0 1 0,0-1 0,0 0-128,-1-1 128,1-1-128,1-1 128,1 0-128,1-1 0,3-1 0,1 1 0,2 1 0,0 1 0,1 0 0,-2 2 0,-1 0 0,-1 2 0,-2 0 0,-1 0 0,-2 0 0,-2 1 128,0 0-128,-1 0 128,-1-1-128,-1 1 128,1-1-128,-2-1 128,1 0-128,1-2 128,-1 1-128,2-1 128,0 0-128,1 1 0,2-1 0,0 1 0,1-1 0,4 0 0,2-2 0,3 0 0,4 1 0,1 0 0,0 1-128,1 1 128,-2 1 0,-1 2 0,-4 0 0,-2 1 0,-2 0 0,-2-1 0,-3 0 0,-2 0 0,-4-1 0,-2-1 0,-3 0 0,-2-1 0,-1 0 0,0 1 0,-1 0 0,1 0 0,0 0 0,3 0 0,1-1 0,3 0 0,2 0 0,1 0 0,2-2-256,4 0 128,2-2-384,4-1 128,5-1-256,3 0 129,2-2 127,1 0 0,-1 2 256,-4 2 0,-3 1 128,-4 3 0,-4 1 0,-4 2 0,-2 1 0,-2 1 0,-1-1-512,0-1 128,0-1-9728,1 0 6016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4.323"/>
    </inkml:context>
    <inkml:brush xml:id="br0">
      <inkml:brushProperty name="width" value="0.1" units="cm"/>
      <inkml:brushProperty name="height" value="0.6" units="cm"/>
      <inkml:brushProperty name="color" value="#FFC114"/>
      <inkml:brushProperty name="inkEffects" value="pencil"/>
    </inkml:brush>
  </inkml:definitions>
  <inkml:trace contextRef="#ctx0" brushRef="#br0">14 46 14208,'0'0'0,"0"0"0,0 0 0,0 0 128,0 0 0,0 0 128,0 0 0,0 0 128,0 0 0,0 0-128,0 0 128,0 0-129,0 0 1,0 0-128,0 0 128,0 0-128,0 0 128,0 0-128,0 0 0,0 0 0,0 0 0,0 0-128,0 0 128,0 0-128,0 0 128,0 0-128,0 0 128,0 0-128,0 0 128,0 0-128,0 0 128,0 0-128,0 0 0,0 0 0,0 0 128,0 0-128,0 0 128,0 0-128,0 0 128,0 0-128,0 0 128,0 0-128,0 0 128,0 0-128,0 0 128,0 0-128,0 0 128,0 0-128,0 0 128,0 0-128,0 0 128,0 0-128,0 0 0,0 0 0,0 0 0,-1-4 0,0-4 0,-1-2 0,1 1 0,2 1 0,1 3 0,2 4 0,2 2 0,1 4 0,1 3 0,1 2 0,-1 3 0,0-1 0,-1 1 0,-2-1 0,-2-2 0,-2-1 0,-1-3 128,-2-2-128,-2-1 128,0-1-128,1-1 128,-1-1-128,2 0 128,-2-1-128,1 0 128,-1-1-128,-1-1 128,1-2-128,0-2 0,0-2 0,2-1 0,0-1 0,0 0 0,2 2 0,1 1 0,1 5 0,2 3 0,2 4 0,0 2 0,0 2 0,-1 0 0,-2 2 0,-1-1 128,-2 0-128,-2 0 128,-2-1 0,0-1 0,-1 0 0,1-2 0,0-1-128,0-2 128,0 0-128,-1-2 128,1-2-128,-1 0 128,1 0-128,0-2 128,0-2-128,2-1 128,3-2-128,1-2 0,1 0 0,1 1 0,0 1 0,-2 3 0,0 3 0,-1 3 0,-2 2 0,0 1 0,-1 1 0,0 1 0,-1-1 0,0 1 0,-1 0 0,1-1 0,2-1-1024,3-2 128,3-2-13567,0-1 8703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6.275"/>
    </inkml:context>
    <inkml:brush xml:id="br0">
      <inkml:brushProperty name="width" value="0.1" units="cm"/>
      <inkml:brushProperty name="height" value="0.6" units="cm"/>
      <inkml:brushProperty name="color" value="#FFC114"/>
      <inkml:brushProperty name="inkEffects" value="pencil"/>
    </inkml:brush>
  </inkml:definitions>
  <inkml:trace contextRef="#ctx0" brushRef="#br0">104 154 9600,'0'0'0,"0"0"0,0 0 128,0 0 128,0 0 128,0 0 128,0 0 128,0 0-256,0 0 128,0-6-128,0-5 0,-1-5-256,1-2 128,1-2-128,0 1 128,1 2-128,-1 3 128,0 2-128,0 4 128,0 3-128,0 2 128,-1 1-128,0 0 128,0 2-128,0-1 0,0 2 0,1 1 0,0 2 0,-1 2 0,0 2 0,-1 3-1,-1 1 1,-1 0 0,0 2 0,0-2 0,-1-1 0,0-1 0,1-2-128,0-3 128,0 0-128,0-2 128,-1-1-128,-1-1 128,-2-1-128,-1-1 128,0 0-128,0-1 128,0 1-128,0-1 128,1 0-128,1-1 128,2-1-128,0 0 0,1 0 0,2 1 0,1-1 0,2 2 0,2 1 0,2 1 0,2 2 0,3 1 0,1 1 0,1 1 0,1 2 0,0 2 0,-2-1 0,-1 1 0,-2-2 0,-4-2 0,-1-1 0,-2-1 0,-1-2 0,-2-1 0,0 0 0,-2 0 0,-1-1 0,0 1 0,-2-1 0,-2 0 0,-1-1 0,-1-1 0,0-1 0,-2-2 0,1-2 0,1-3 0,2 0 0,3-2 0,3 1 0,3 2 0,4 2 0,2 2 0,1 3 0,1 3 0,1 4 0,1 4 0,-1 2 0,0 1 0,-3 0 0,-1 0 0,-3-1 0,0 0 0,-2-3 0,-1 0 0,-1-2 0,-2 0 128,0-3-128,-1 0 128,-3-2-128,0 0 128,-2-1-128,-1 0 128,-1-2-128,1-1 128,1-2-128,1-2 0,4-2 0,3 1 0,5 1 0,3 2 0,4 3 0,2 3 0,1 2-128,-2 3 128,-1 1-256,-3 0 0,-2 1-896,-2-2 1,-2-1-9985,-2-1 6400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37:45.119"/>
    </inkml:context>
    <inkml:brush xml:id="br0">
      <inkml:brushProperty name="width" value="0.35" units="cm"/>
      <inkml:brushProperty name="height" value="0.35" units="cm"/>
      <inkml:brushProperty name="color" value="#722E04"/>
    </inkml:brush>
  </inkml:definitions>
  <inkml:trace contextRef="#ctx0" brushRef="#br0">1 17926 6272,'7'-3'192,"72"-24"1483,-22 9-478,0-3 0,-2-2 0,76-44 1,-95 41-873,-2-2 0,53-53 0,14-14 321,-31 40-382,2 4 1,2 2-1,2 4 1,111-48 0,-21 17 492,194-119 0,169-161-96,-424 289-559,4 4 0,118-48-1,-125 62-43,7-7-1,-4-5 0,108-81 0,240-172 156,-341 236-128,3 5 1,198-93-1,-195 113 43,-1-5 0,180-121 0,-135 68 11,196-102-1,683-404 609,-944 550-710,2 5 1,4 4-1,122-50 0,777-371 219,-946 448-256,497-259 0,-334 198 0,154-70 22,-337 145 4,393-205 54,-375 190-80,112-68 0,253-111 0,-265 148 0,476-219 0,-352 126 0,217-110 0,22 35 0,-303 138 0,-91 38 0,193-120 0,-304 167 0,528-313 0,-472 288 0,319-161 0,-11-22 0,-278 153 0,245-154 0,-227 151 0,128-53 0,-62 45 0,131-59 0,-222 90 0,119-78 0,24-39 0,56-37 0,15 24 0,-270 155 2,153-74 61,192-126 0,-378 216-63,310-191 107,189-76 42,-239 136-148,-105 57 52,204-136 0,-150 71-42,338-168-1,122-50 118,-596 312-121,288-175-21,11 23 128,272-137-93,-492 242-21,227-131 0,-258 159 0,154-58 0,-102 57 0,267-145 0,-132 21-1,86-48 24,-275 180 35,182-62 0,-30 15-72,-209 77 15,-1-2 1,67-47-1,112-90-1,311-190 0,-168 165 0,-356 177 0,-1-1 0,0-1 0,-2-2 0,0 0 0,-1-2 0,-1-1 0,30-37 0,7-20-22,104-126 104,-128 165-59,1 2 0,78-62-1,76-52-22,-150 115 0,-2-2 0,48-61 0,56-96 91,116-142-54,-224 297-37,-2-2 0,-2-1 0,-2-1 0,34-71 0,160-318 0,-198 392 0,-2-2 0,-1-1 0,-3-1 0,-2 0 0,23-93 0,-29 66 0,-3-1 0,-4-1 0,-5-105 0,-1 161 0,0 0 0,-1 0 0,-1 1 0,-1-1 0,-1 1 0,-9-23 0,11 34 0,-1-1 0,0 1 0,-1 0 0,0 0 0,-1 1 0,1 0 0,-1-1 0,-1 2 0,1-1 0,-1 1 0,0 0 0,-1 0 0,1 1 0,-1 0 0,-11-5 0,-10-2 0,-1 1 0,0 1 0,-35-7 0,-98-10 0,-22 8 0,-357 11 0,22 39 0,125-6 0,11 6 0,120-6 0,-55 7 0,1 29 0,-139 73 0,324-86 0,-178 90 0,-301 164 0,217-156 0,73-32 0,-282 143 0,429-165 0,21-10 0,57-33 0,90-46 0,-16 4 0,22-7 0,1 0 0,-1 0 0,0 0 0,1 0 0,-1-1 0,1 1 0,-1 0 0,1 0 0,-1 0 0,1-1 0,-1 1 0,1 0 0,-1-1 0,1 1 0,0 0 0,-1-1 0,1 1 0,-1-1 0,1 1 0,0-1 0,0 1 0,-1-1 0,1 1 0,0-1 0,0 1 0,-1-1 0,1 1 0,0-1 0,0 1 0,0-1 0,0 1 0,0-1 0,0 1 0,0-1 0,0 0 0,0 1 0,0-1 0,0 1 0,0-1 0,0 1 0,0-1 0,1 0 0,1-10 0,0-1 0,1 1 0,0 1 0,1-1 0,0 0 0,1 1 0,0 0 0,1 0 0,0 1 0,0-1 0,1 1 0,8-8 0,11-11 0,1 2 0,39-30 0,-13 18 0,3 3 0,82-40 0,-97 54 0,391-195 0,173-94 0,-358 178 0,-173 97 0,111-36 0,-42 25 0,524-140 0,-528 161 0,226-50 0,-278 52-7,460-110 18,9 46-249,-414 75 145,0 7 1,163 15-1,-107 5 72,-72-13-110,-77-4 105,-1 3 0,1 2 0,93 18 0,-53 1 26,-1 4 0,-1 3 0,114 57 0,-53-20 0,-108-51 0,-2 1 0,0 2 0,-1 2 0,-1 1 0,34 26 0,-64-40 2,1 0-1,-1 0 0,0 0 1,0 1-1,-1 0 0,7 15 1,21 55-118,-29-62 103,0-1-1,-1 1 1,-1-1 0,-1 1 0,0 24 0,-10 84-53,5-93 61,-1 14 5,-2 0 0,-15 56 0,18-91 0,0 0 0,-1-1 0,1 1 0,-2-1 0,1 0 0,-1-1 0,-1 1 0,-11 11 0,-10 7 0,-32 24 0,32-27 0,-43 35 0,3 4 0,-102 120 0,32 7-67,6-9 6,84-127 61,-1-3 0,-3-1 0,-79 57 0,-30 28 0,8 11 0,47-43 0,-140 106 0,113-114 0,8-7 0,-131 121 0,176-133 0,-125 114 0,150-144 0,-114 74 0,-152 44 0,-23 15 0,31 26 0,-33 19 0,218-155 0,-265 101 0,271-115 0,-212 130 0,138-70 0,-347 176 0,449-248 0,-179 57 0,28-13 0,-289 169 0,15 41 0,519-297 0,-76 42 0,-2-4 0,-132 47 0,100-48 0,2 5 0,-159 87 0,219-101 0,-491 312 0,471-289 0,-107 76 0,131-98 0,-1-3 0,-52 23 0,-285 136 0,288-131 0,-167 127 0,134-86 0,-4-6 0,-3-6 0,-189 86 0,164-94 0,-150 73 0,210-94 0,-95 67 0,108-60 0,-21 16 0,-186 100 0,3-39 0,-79 40 0,14 27 0,-1 20 0,253-167 0,-173 69 0,246-115 0,-186 82 0,-501 349 0,539-327 0,99-67 0,-3-4 0,-165 65 0,59-33 0,3 8 0,4 8 0,-192 133 0,309-184 0,-208 131 0,198-130 0,-139 56 0,-87 24 0,218-84 0,-122 78 0,-232 159-85,-21-33 42,327-185 43,-14 5 0,-182 111 0,166-72 0,-386 231 0,-148 8 0,602-301-10,-112 66-1,-9 32-94,-146 83 103,-5-15 2,168-91 0,9 2 64,-204 166 0,328-235-58,-3-3-1,-2-3 0,-104 47 1,36-28 129,-138 65 84,8 25-61,122-50-44,-173 105 6,110-87-120,-49 26 0,79-54 0,-98 54 0,14 22 0,158-93 0,-3-4 0,-119 56 0,187-107 0,-60 28 0,-144 94 0,40-16 0,38-24 0,-155 144 0,121-86 0,162-134 21,-2-1-1,0-2 1,-52 23-1,-124 37 169,109-44-204,-13 17 74,-1 0 10,99-47-69,0 1 0,0 1 0,1 0 0,0 2 0,1 0 0,0 1 0,1 1 0,-30 31 0,-94 94-42,132-130 214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37:45.120"/>
    </inkml:context>
    <inkml:brush xml:id="br0">
      <inkml:brushProperty name="width" value="0.35" units="cm"/>
      <inkml:brushProperty name="height" value="0.35" units="cm"/>
      <inkml:brushProperty name="color" value="#722E04"/>
    </inkml:brush>
  </inkml:definitions>
  <inkml:trace contextRef="#ctx0" brushRef="#br0">1 17485 8064,'25'-14'3881,"-25"14"-3840,0 0 0,0 1 0,0-1 0,0 0 0,0 1 0,0-1 0,0 0 0,0 1 0,0-1 0,0 0 0,-1 2 205,1-1-205,30-20 264,-23 14 19,217-161 1768,-132 95-1774,-20 16-178,176-128 498,-176 134-504,123-60-1,-94 63-135,133-71 111,77-78 34,24-14 13,-156 108 132,345-141 0,-441 212-214,151-79 1,19-47 20,108-59-41,-324 196-53,543-264 126,-419 211-127,-3-8 0,188-126 0,234-132 55,-294 180 40,137-116 13,-202 124-110,-86 62 2,215-104 0,137-51 128,106-122-128,-473 292-7,8-6 75,247-112-1,-270 145-67,-95 42 0,-12 5 0,-20 8 0,-44 17 0,1 2 0,-71 43 0,-124 89 0,168-101 0,-6 2 0,-534 318 0,542-332 0,-569 322 0,466-247 0,-471 268 0,489-305 0,-193 105 0,330-167 5,1 2-1,2 1 0,1 2 1,-44 45-1,66-63 76,13-15-55,19-24-2,14-8 11,3 2 1,1 1-1,65-44 1,145-78 67,-59 40-1,-134 80-97,929-582 419,-99 126-202,-191 109-208,-255 128-13,298-162 0,-355 231 0,113-60 0,841-385-362,-1081 544 309,-133 48-59,159-75-1,15-47-144,12-5-108,-238 133 188,1 3 1,111-31-1,-164 58 25,-18 3 152,0 0-1,0 0 0,0 0 1,0 0-1,0 0 0,0 0 0,0 0 1,0 0-1,1 0 0,-1 0 1,0 0-1,0 0 0,0 0 0,0 0 1,0 0-1,0 0 0,0 0 0,0 0 1,0 0-1,0 0 0,0 0 1,0 0-1,0 1 0,0-1 0,0 0 1,0 0-1,0 0 0,1 0 0,-1 0 1,0 0-1,0 0 0,0 0 1,0 0-1,0 0 0,0 0 0,0 1 1,0-1-1,0 0 0,0 0 1,0 0-1,0 0 0,0 0 0,0 0 1,-1 0-1,1 0 0,0 0 0,0 0 1,0 0-1,0 0 0,0 1 1,0-1-1,0 0 0,0 0 0,0 0 1,0 0-1,0 0 0,0 0 0,0 0 1,0 0-1,0 0 0,0 0 1,0 0-1,-1 0 0,1 0 0,0 0 1,0 0-1,-12 9-33,12-9 34,-170 80-171,70-37 86,-776 338 63,-196 101 44,1043-466 113,11-7 181,34-21-42,51-29-106,1 3-1,78-31 1,-68 33-138,162-72-30,-59 28 0,185-112 0,-291 146 16,382-229 83,17 20-86,-380 210-13,467-249 0,146-95 0,-527 300 0,332-174 0,-142 48 0,332-177 0,-682 379 0,-52 26 0,-61 34 0,-154 104 0,192-114 0,7-6 0,-640 379 0,369-276 0,316-132 0,14-4 0,24-6 0,6-8 0,56-29 0,-25 10 0,99-52 66,186-127-1,-67 36-68,213-78 69,-19 11-4,-179 65-62,223-121 0,-461 268-46,2 3 0,1 3 0,1 3 0,1 3-1,94-15 1,-135 34-39,-31 2 84,-1 0 0,1 0 0,0 0 0,0 0 0,0 0 0,0 1 0,-1-1 0,1 0 0,0 0 0,0 0 0,0 0 0,0 1 0,0-1 1,0 0-1,0 0 0,0 0 0,0 1 0,0-1 0,0 0 0,-1 0 0,1 0 0,0 1 0,0-1 0,0 0 0,0 0 0,1 0 0,-1 1 0,0-1 0,0 0 0,0 0 0,0 0 0,0 0 1,0 1-1,0-1 0,0 0 0,0 0 0,0 0 0,0 1 0,1-1 0,-1 0 0,0 0 0,0 0 0,0 0 0,0 0 0,0 0 0,1 1 0,-1-1 0,0 0 0,0 0 0,0 0 0,1 0 1,-1 0-1,0 0 0,0 0 0,0 0 0,1 0 0,-1 0 0,0 0 0,0 0 0,0 0 0,1 0 0,-1 0 0,0 0 0,0 0 0,0 0 0,1 0 0,-1 0 0,0 0 0,0 0 0,-16 12-60,-185 95-83,5-3 138,28 7 6,90-58 0,69-47 0,7-4 9,0-1 1,-1 1 0,1 0 0,-1-1-1,1 1 1,-1-1 0,1 0 0,-1 0 0,0 0-1,-5 1 1,4-6 32,8-4-10,13-9 42,-16 17-73,38-35 127,2 3-1,64-40 0,105-47 21,-14 8-59,153-114 14,62-39 28,18 34 19,-340 190-133,216-105-13,-105 40 2,245-126-13,14 28 136,-447 198-129,-8 3 0,0 0 0,0 0 0,1 1 0,-1-1 0,1 1 0,-1 0 0,1 1 0,0-1 0,5 1 0,-9 0 0,-1 0 0,0 0 0,0 0 0,0 0 0,1 0 0,-1 0 0,0 0 0,0 0 0,0 0 0,1 0 0,-1 0 0,0 0 0,0 1 0,0-1 0,1 0 0,-1 0 0,0 0 0,0 0 0,0 0 0,0 1 0,0-1 0,1 0 0,-1 0 0,0 0 0,0 1 0,0-1 0,0 0 0,0 0 0,0 0 0,0 1 0,0-1 0,0 0 0,0 0 0,0 0 0,0 1 0,0-1 0,0 0 0,0 0 0,0 0 0,0 1 0,0-1 0,0 0 0,0 0 0,0 0 0,0 1 0,0-1 0,0 0 0,-1 0 0,1 0 0,0 1 0,0-1 0,0 0 0,0 0 0,-1 0 0,-9 18 0,-1-1 0,0-1 0,-2 0 0,0-1 0,-29 27 0,24-24 0,-36 32 0,-2-2 0,-120 77 0,-138 50 0,186-117 0,-173 51 0,294-109 6,15-7 22,18-10 45,132-67-63,184-132 0,-235 146-9,92-63-1,131-84 0,-218 156 0,158-64 0,11-4 0,102-101 0,-115 67 0,-267 163 0,-1 0 0,1-1 0,-1 1 0,1 0 0,0 0 0,-1-1 0,1 1 0,-1-1 0,1 1 0,-1 0 0,1-1 0,-1 1 0,1-1 0,-1 1 0,0-1 0,1 1 0,-1-1 0,0 1 0,1-1 0,-1 0 0,0 1 0,0-1 0,0 1 0,1-1 0,-1 0 0,0 1 0,0-1 0,0 1 0,0-2 0,0 1 0,0-1 0,0 1 0,0 0 0,1 0 0,-1-1 0,0 1 0,0 0 0,1 0 0,-1 0 0,1-1 0,-1 1 0,1 0 0,0 0 0,-1 0 0,2-1 0,15-16 0,0 1 0,0 1 0,38-26 0,-27 20 0,58-38 0,3 3 0,116-54 0,-97 55 0,123-85 0,-103 48 0,-14 9 0,238-134 0,-254 169 0,167-58 0,-169 79 0,-1-5 0,178-87 0,-181 66 0,-2-3 0,124-103 0,-105 70 0,4 6 0,177-102 0,-252 167 0,40-15 0,-43 20 0,59-33 0,-62 24 0,-2-1 0,0-2 0,-2 0 0,-1-2 0,36-48 0,28-28 0,180-150 0,-96 115 0,-160 125 0,-2-1 0,23-30 0,-18 22 0,-14 17 0,-1 1 0,0-1 0,0 0 0,0 0 0,-1 0 0,3-7 0,-4 8 0,1 0 0,0 0 0,0 0 0,0 0 0,0 0 0,1 1 0,0-1 0,0 1 0,0-1 0,5-4 0,9-6 0,-1-1 0,24-31 0,-34 38 0,0-1 0,-1 1 0,0-1 0,0 0 0,-1 0 0,0-1 0,3-19 0,-3 17 0,0 0 0,10-23 0,6-20 0,-17 44 0,1 1 0,0-1 0,0 1 0,1 0 0,0 0 0,1 1 0,11-16 0,-13 22 0,-1 0 0,1 0 0,-1 0 0,1 0 0,1 1 0,-1 0 0,0 0 0,1 0 0,0 0 0,-1 0 0,1 1 0,0 0 0,0 0 0,1 1 0,-1-1 0,0 1 0,0 0 0,1 0 0,7 1 0,-13 0 0,1 0 0,-1 0 0,1 0 0,-1-1 0,1 2 0,-1-1 0,0 0 0,1 0 0,-1 0 0,1 0 0,-1 0 0,1 0 0,-1 0 0,0 0 0,1 1 0,-1-1 0,1 0 0,-1 0 0,0 1 0,1-1 0,-1 0 0,0 0 0,1 1 0,-1-1 0,0 0 0,1 1 0,-1-1 0,0 1 0,0-1 0,1 0 0,-1 1 0,0-1 0,0 1 0,0-1 0,0 0 0,0 1 0,0-1 0,1 1 0,-1-1 0,0 1 0,0-1 0,0 1 0,0-1 0,-1 0 0,1 1 0,0-1 0,0 1 0,0-1 0,0 1 0,0-1 0,-1 1 0,-13 25 0,-6 5-58,2 0 0,-20 47 0,-15 29-45,34-77 64,-1-1 0,-2-1-1,-29 30 1,-81 69-94,-10 10 39,40-21-77,-133 196 1,179-234 147,30-45 23,2 2 1,-21 41-1,44-76 0,0 1 0,0 0 0,1 0 0,-1 0 0,1 0 0,-1 0 0,1-1 0,-1 1 0,1 0 0,0 0 0,-1 0 0,1 1 0,0-1 0,0 0 0,0 0 0,0 0 0,0 0 0,0 0 0,0 0 0,0 0 0,0 0 0,0 0 0,0 0 0,1 0 0,-1 0 0,0 0 0,1 0 0,-1 0 0,2 2 0,0-3 0,0 1 0,0-1 0,0 1 0,0-1 0,1 0 0,-1 0 0,0 0 0,0 0 0,0 0 0,0 0 0,0 0 0,1-1 0,-1 1 0,4-3 0,32-8 0,0-2 0,0-2 0,-2-2 0,0-1 0,-1-2 0,0-1 0,46-38 0,15-24 0,89-98 0,19-17 0,7 36 0,-169 132 0,-20 14 0,-1-1 0,-1-1 0,-1-1 0,0 0 0,-2-2 0,0 0 0,-1 0 0,-1-2 0,-1 0 0,-2-1 0,0 0 0,-1-1 0,-2 0 0,0 0 0,-2-1 0,9-52 0,-16 77 0,0 0 0,0 0 0,1 0 0,-1 0 0,0 0 0,0 0 0,0 0 0,0 0 0,0 0 0,0 0 0,0 0 0,-1 0 0,1 0 0,0 1 0,0-1 0,-1 0 0,1 0 0,-1 0 0,1 0 0,-1-1 0,0 2 0,0 0 0,1 0 0,-1 0 0,1-1 0,-1 1 0,1 0 0,-1 0 0,1 0 0,-1 0 0,0 0 0,1 1 0,-1-1 0,1 0 0,-1 0 0,1 0 0,-1 0 0,1 1 0,-1-1 0,1 0 0,-1 0 0,1 1 0,-1-1 0,0 1 0,-26 25 0,-192 252 0,333-454 0,-56 82 0,-34 55 0,209-348 0,-201 316 0,-3-1 0,-3-2 0,19-93 0,44-122 0,-55 209 0,-15 40 0,-2-2 0,-2 0 0,-1 0 0,12-69 0,-26 109 0,0 1 0,0-1 0,0 0 0,0 0 0,-1 1 0,1-1 0,0 0 0,-1 0 0,1 1 0,-1-1 0,0 1 0,0-3 0,0 3 0,1 1 0,0-1 0,-1 1 0,1-1 0,-1 1 0,1 0 0,0-1 0,-1 1 0,1 0 0,-1-1 0,1 1 0,-1 0 0,1-1 0,-1 1 0,1 0 0,-1 0 0,1 0 0,-1-1 0,0 1 0,1 0 0,-1 0 0,1 0 0,-1 0 0,1 0 0,-1 0 0,0 0 0,1 0 0,-1 0 0,1 1 0,-1-1 0,1 0 0,-1 0 0,0 0 0,1 1 0,-1-1 0,1 0 0,-1 0 0,1 1 0,0-1 0,-1 1 0,0-1 0,-5 6 0,0-1 0,1 1 0,-1 0 0,1 0 0,0 0 0,1 1 0,-1 0 0,1-1 0,-5 15 0,-25 75 0,24-65 0,-6 22-102,1 2 0,3 0-1,3 1 1,-3 67-1,11-111 80,-4 252-722,5-260 719,1 0-1,-1 1 1,1-1-1,0 0 1,0 0-1,0-1 1,0 1-1,1 0 1,3 6-1,-5-10 22,1 1 1,-1 0-1,1-1 0,-1 1 1,1 0-1,0-1 0,-1 1 1,1-1-1,0 1 0,0-1 1,-1 1-1,1-1 0,0 1 0,0-1 1,-1 0-1,1 1 0,0-1 1,0 0-1,0 0 0,0 0 1,0 0-1,0 0 0,-1 0 1,1 0-1,0 0 0,0 0 0,0 0 1,0 0-1,0 0 0,-1-1 1,1 1-1,0 0 0,0-1 1,0 1-1,-1 0 0,1-1 0,0 1 1,0-1-1,-1 0 0,1 1 1,0-1-1,-1 1 0,1-1 1,-1 0-1,1 1 0,-1-1 1,2-2-1,16-19-5,27-43 0,-26 36 8,4-10 5,-2-1-1,-2-2 0,-2 0 0,14-49 0,-4 13 94,-13 41-79,25-82 385,-36 104-349,0 1 0,-1-1 0,0 0 0,-1 0 0,-1 1 0,-2-22-1,-12-58 212,-3 1-1,-42-129 0,48 195-156,16 49-108,14 37 1,23 79 0,-33-102-24,2-1-1,1 1 0,2-2 0,1 0 0,23 36 0,-34-64-6,0-1 0,1 1 0,0-1 1,0 0-1,0 0 0,0 0 0,1-1 0,0 0 0,0 0 0,13 6 1,-17-9 26,0 0 0,1 0 0,-1 0 0,0-1 0,0 1 0,0 0 0,1-1 0,-1 0 0,0 0 0,1 1 0,-1-1 0,0-1 0,1 1 0,-1 0 0,0-1 0,0 1 0,1-1 0,-1 1 0,0-1 0,0 0 0,0 0 0,0 0 0,0 0 0,0 0 0,0-1 0,0 1 0,0-1 0,-1 1 0,1-1 0,-1 0 0,1 1 0,-1-1 0,1 0 0,-1 0 0,0 0 0,0 0 0,1-3 0,5-7 4,-1-1 0,0 0 0,-1 0 0,-1 0 0,0-1 0,-1 1 0,0-1 0,-1 0 0,-1 0 0,0 1 0,-1-24 0,-9-25 0,-2 0 0,-24-74 0,30 121 0,-1 0 0,0 1 0,-1 0 0,-1 0 0,0 1 0,-1-1 0,-1 2 0,0 0 0,-16-16 0,6 10 0,0 1 0,-1 1 0,-1 0 0,-43-22 0,40 28 0,-1 1 0,-1 1 0,0 1 0,-53-6 0,75 12 0,-4-1-5,6 1-7,-1 1 1,1-1 0,-1 1 0,1 0 0,0 0-1,-1 0 1,1 0 0,-5 2 0,7-2 7,0 1 1,0-1-1,0 1 1,0 0-1,0 0 1,0-1-1,0 1 1,0 0-1,0 0 0,1 0 1,-1 0-1,0 0 1,1 0-1,-1 0 1,1 0-1,-1 1 1,1-1-1,-1 0 1,1 0-1,0 0 1,-1 0-1,1 1 0,0-1 1,0 0-1,0 0 1,0 0-1,0 1 1,0-1-1,1 0 1,-1 0-1,1 2 1,8 43-140,-1-28 61,2 0 1,-1-1 0,2-1-1,0 1 1,1-2-1,19 20 1,-9-10-29,21 31 0,-23-21-39,26 61-1,-9-16 44,28 62-257,-60-120 363,-5-22 0,0 0 0,0 1 0,0-1 0,0 0 0,0 1 0,0-1 0,0 0 0,0 1 0,0-1 0,-1 0 0,1 0 0,0 1 0,0-1 0,0 0 0,0 0 0,-1 1 0,1-1 0,0 0 0,0 0 0,-1 0 0,1 1 0,0-1 0,0 0 0,-1 0 0,1 0 0,0 0 0,-1 0 0,1 0 0,0 1 0,-1-1 0,1 0 0,0 0 0,-1 0 0,-1-1 0,0 1 0,0-1 0,0 0 0,0 1 0,1-1 0,-1 0 0,0 0 0,0 0 0,1 0 0,-1 0 0,1-1 0,-1 1 0,1-1 0,-1 1 0,1-1 0,0 1 0,-2-3 1,-34-56 122,3-1 1,-33-80 0,22 43-5,-65-138 265,107 230-370,0 1 0,0-1 0,-1 1 0,0 0 0,0 1 0,0-1 0,-1 1 0,1-1-1,-1 2 1,0-1 0,0 0 0,-10-4 0,-2 0 16,-1 1 1,-32-9-1,32 11-25,7 1-5,-13-2 0,32 15 0,6 0 0,12 6 0,-1 1 0,0 1 0,-1 1 0,30 30 0,-46-41 0,-4-2 0,0-1 0,0 0 0,1 0 0,0 0 0,0-1 0,0 1 0,7 2 0,-12-6 0,0 0 0,1 0 0,-1 0 0,0 0 0,0 0 0,1 0 0,-1 0 0,0 0 0,0-1 0,1 1 0,-1 0 0,0 0 0,0 0 0,1 0 0,-1-1 0,0 1 0,0 0 0,0 0 0,1 0 0,-1-1 0,0 1 0,0 0 0,0 0 0,0-1 0,0 1 0,1 0 0,-1 0 0,0-1 0,0 1 0,0 0 0,0-1 0,0 1 0,0 0 0,0 0 0,0-1 0,0 1 0,0 0 0,0-1 0,0 1 0,0 0 0,0 0 0,-1-1 0,-1-12 0,2 12 0,-1-4 0,-1 1 0,0-1 0,0 0 0,0 1 0,-1-1 0,1 1 0,-1 0 0,0 0 0,0 0 0,-1 0 0,1 0 0,-1 1 0,0-1 0,0 1 0,0 0 0,0 0 0,0 1 0,-1-1 0,1 1 0,-1 0 0,0 0 0,-8-2 0,-10-2 0,-1 1 0,0 1 0,-37-2 0,33 4 0,-68-4 0,1 4 0,-1 4 0,1 5 0,0 3 0,-100 25 0,108-17 0,-121 10 0,144-20 0,46-5 0,46-4 0,63-8 0,108-25 0,-140 23 0,2 3 0,117 1 0,-178 6 0,0 1 0,0 0 0,0 0 0,0 0 0,0 0 0,0 0 0,0 0 0,0 0 0,0 0 0,0-1 0,0 1 0,0 0 0,0 0 0,0 0 0,0 0 0,0 0 0,0 0 0,0-1 0,0 1 0,0 0 0,0 0 0,0 0 0,0 0 0,0 0 0,0 0 0,0 0 0,0 0 0,0-1 0,0 1 0,0 0 0,0 0 0,0 0 0,1 0 0,-1 0 0,0 0 0,0 0 0,0 0 0,0 0 0,0 0 0,0 0 0,0-1 0,0 1 0,1 0 0,-1 0 0,0 0 0,0 0 0,0 0 0,0 0 0,0 0 0,0 0 0,0 0 0,1 0 0,-1 0 0,0 0 0,0 0 0,0 0 0,0 0 0,0 0 0,0 0 0,1 0 0,-1 1 0,0-1 0,0 0 0,-10-6 0,-7 4 0,-1 0 0,1 0 0,-1 2 0,-29 2 0,1 0 0,-154 7 0,-218 40 0,-83 8 0,46-7 0,416-46 0,29-4 0,0 0 0,0 1 0,0 1 0,0 0 0,1 0 0,-1 1 0,-13 5 0,22-8 0,1 0 0,0 0 0,0 1 0,-1-1 0,1 0 0,0 0 0,0 0 0,0 0 0,-1 0 0,1 0 0,0 0 0,0 0 0,-1 0 0,1 1 0,0-1 0,0 0 0,0 0 0,0 0 0,-1 1 0,1-1 0,0 0 0,0 0 0,0 0 0,0 1 0,0-1 0,0 0 0,-1 0 0,1 0 0,0 1 0,0-1 0,0 0 0,0 0 0,0 1 0,0-1 0,0 0 0,0 0 0,0 1 0,0-1 0,0 0 0,0 0 0,0 1 0,0-1 0,0 0 0,1 0 0,-1 1 0,0-1 0,0 0 0,0 0 0,0 0 0,0 1 0,0-1 0,1 0 0,-1 0 0,0 0 0,0 0 0,0 1 0,1-1 0,-1 0 0,0 0 0,0 0 0,0 0 0,1 0 0,-1 0 0,0 1 0,0-1 0,1 0 0,-1 0 0,1 0 0,18 5 0,6-3 0,0-2 0,0 0 0,47-7 0,29-1 0,-56 6 0,-35 1 0,-14 1 0,-86 14 0,0 3 0,-138 45 0,-169 88 0,198-62 0,-143 53 0,331-138 0,-5 3 0,-1 0 0,-17 9 0,34-15 0,0 0 0,0 0 0,0 0 0,1 0 0,-1 1 0,0-1 0,0 0 0,0 0 0,1 0 0,-1 0 0,0 0 0,0 0 0,0 0 0,0 0 0,1 1 0,-1-1 0,0 0 0,0 0 0,0 0 0,0 0 0,0 0 0,1 1 0,-1-1 0,0 0 0,0 0 0,0 0 0,0 1 0,0-1 0,0 0 0,0 0 0,0 0 0,0 1 0,0-1 0,0 0 0,0 0 0,0 0 0,0 1 0,0-1 0,0 0 0,0 0 0,0 0 0,0 1 0,0-1 0,0 0 0,0 0 0,0 0 0,-1 1 0,1-1 0,0 0 0,0 0 0,0 0 0,0 0 0,0 1 0,0-1 0,-1 0 0,20 1 0,17-6 0,0-2 0,0-2 0,56-21 0,4 0 0,-24 7 0,29-6 0,-88 24 0,-19 7 0,-59 31 0,-3-3 0,-99 30 0,-146 23 0,136-39 0,130-30 0,1 3 0,0 1 0,1 3 0,-51 32 0,95-53 0,1 1 0,-1-1 0,0 1 0,1-1 0,-1 0 0,0 1 0,1-1 0,-1 1 0,0-1 0,0 0 0,1 0 0,-1 1 0,0-1 0,0 0 0,1 0 0,-1 0 0,0 0 0,0 0 0,0 0 0,1 0 0,-1 0 0,0 0 0,0-1 0,0 1 0,0-1 0,1 1 0,0-1 0,0 0 0,0 1 0,0-1 0,-1 0 0,1 1 0,0-1 0,0 0 0,0 0 0,0 1 0,0-1 0,1 0 0,-1 1 0,0-1 0,0 0 0,0 1 0,1-1 0,-1 0 0,1 0 0,1-4 0,0-1 0,1 1 0,0 0 0,0 0 0,6-6 0,2 1 11,1 1 0,0 0-1,0 1 1,1 1 0,0 0-1,0 1 1,1 0 0,-1 1-1,2 0 1,-1 1 0,18-2-1,-32 6-10,0 0 0,0 0 0,0 0 0,0 0 0,0 0 0,0 0 0,0 0 0,0 0 0,-1 0 0,1 0 0,0 0 0,0 0 0,0 0 0,0 0 0,0 1 0,0-1 0,0 0 0,0 0 0,0 0 0,0 0 0,0 0 0,0 0 0,0 0 0,0 0 0,0 0 0,0 0 0,0 0 0,0 1 0,0-1 0,0 0 0,0 0 0,0 0 0,0 0 0,0 0 0,0 0 0,1 0 0,-1 0 0,0 0 0,0 0 0,0 0 0,0 0 0,0 1 0,-15 9 0,-21 11 0,-144 69 0,-382 217 0,179-48 0,335-234 0,48-25 0,0 0 0,0 0 0,0 0 0,0 0 0,0 0 0,0 0 0,0 0 0,0 0 0,0 0 0,0 0 0,0 0 0,0 0 0,0 0 0,0 0 0,0 0 0,0 0 0,0 0 0,0-1 0,0 1 0,0 0 0,0 0 0,0 0 0,0 0 0,0 0 0,0 0 0,0 0 0,0 0 0,0 0 0,0 0 0,0 0 0,0 0 0,0 0 0,0 0 0,0 0 0,0 0 0,0 0 0,0-1 0,0 1 0,0 0 0,0 0 0,0 0 0,-1 0 0,1 0 0,0 0 0,0 0 0,0 0 0,8-8 0,13-9 0,173-121 0,-189 134 0,-1 1 0,0 0 0,0 0 0,0 0 0,1 1 0,-1-1 0,1 1 0,6-2 0,-11 4 0,0 0 0,1 0 0,-1-1 0,0 1 0,0 0 0,0 0 0,1 0 0,-1 0 0,0 0 0,0 0 0,1 0 0,-1 0 0,0 0 0,0 0 0,1 0 0,-1 0 0,0 0 0,0 0 0,1 0 0,-1 0 0,0 0 0,0 0 0,1 0 0,-1 0 0,0 0 0,0 0 0,1 0 0,-1 0 0,0 0 0,0 1 0,0-1 0,1 0 0,-1 0 0,0 0 0,0 0 0,0 1 0,0-1 0,1 0 0,-1 0 0,0 0 0,0 1 0,0-1 0,-1 4 0,-3 1 0,0 0-1,0 0 0,0-1 0,-1 0 0,0 0 1,0 0-1,-9 6 0,2-2-14,-27 18-28,-1-2 1,-1-1-1,-1-3 0,-62 22 1,45-19 19,29-11 24,-51 14-1,80-26 0,0 1 0,0-1 0,0 1 0,-1-1 0,1 0 0,0 0 0,0 1 0,-1-1 0,1 0 0,0 0 0,0 0 0,-1-1 0,1 1 0,0 0 0,-3-1 0,4 0 0,0 1 0,1-1 0,-1 1 0,0-1 0,0 1 0,0-1 0,0 1 0,1-1 0,-1 1 0,0-1 0,1 1 0,-1-1 0,0 1 0,1-1 0,-1 1 0,1-1 0,-1 1 0,0 0 0,1-1 0,-1 1 0,1 0 0,0-1 0,42-25 0,25-6 0,211-108 0,-196 90 0,94-76 0,-165 115 0,-12 11 1,0-1-1,0 1 1,0 0-1,0 0 0,0 0 1,0 0-1,0 0 1,0 0-1,0 0 1,0 0-1,0 0 0,0 0 1,0 0-1,0 0 1,0-1-1,0 1 1,0 0-1,0 0 0,0 0 1,0 0-1,0 0 1,0 0-1,0 0 0,0 0 1,0 0-1,0 0 1,0-1-1,0 1 1,0 0-1,0 0 0,0 0 1,0 0-1,0 0 1,0 0-1,0 0 1,0 0-1,0 0 0,0 0 1,0 0-1,0 0 1,0 0-1,0 0 0,-1-1 1,1 1-1,0 0 1,0 0-1,0 0 1,0 0-1,0 0 0,0 0 1,0 0-1,0 0 1,0 0-1,0 0 0,0 0 1,-1 0-1,1 0 1,0 0-1,0 0 1,0 0-1,0 0 0,0 0 1,0 0-1,0 0 1,0 0-1,-28 12 79,-6 8-67,-50 40-1,-25 17-13,23-30 2,-156 59-1,-100 10 24,336-113-5,-1-1-1,1-1 1,-1 1 0,0-1 0,-8 0-1,15-1-16,0 0 0,0 0 0,0 0 0,0 0 0,0 0 0,0 0 0,0 0 0,0 0 0,0 0 0,0 0 0,1 0 0,-1 0 0,0 0 0,0 0 0,0 0 0,0 0 0,0 0 0,0 0 0,0 0 0,0 0 0,0 0 0,0 0 0,0 0 0,0 0 0,0-1 0,0 1 0,0 0-1,0 0 1,0 0 0,0 0 0,0 0 0,1 0 0,-1 0 0,0 0 0,0 0 0,0 0 0,0 0 0,0-1 0,0 1 0,0 0 0,-1 0 0,1 0 0,0 0 0,0 0 0,0 0 0,0 0 0,0 0 0,0 0 0,0 0 0,0 0 0,0 0 0,0-1 0,0 1 0,0 0 0,0 0-1,0 0 1,0 0 0,0 0 0,0 0 0,0 0 0,0 0 0,-1 0 0,1 0 0,0 0 0,0 0 0,0 0 0,0 0 0,0 0 0,0 0 0,10-9 41,15-7-2,114-53 77,40-22-128,44-65 11,6-4 0,-74 71 0,-218 124 0,-83 61 0,73-41 0,-2-3 0,-3-4 0,-97 45 0,160-89 0,17-10 0,23-18 0,-20 20 0,20-20-24,41-38-224,3 3 0,91-61 0,-75 68-2269,2 1-7509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37:45.121"/>
    </inkml:context>
    <inkml:brush xml:id="br0">
      <inkml:brushProperty name="width" value="0.35" units="cm"/>
      <inkml:brushProperty name="height" value="0.35" units="cm"/>
      <inkml:brushProperty name="color" value="#722E04"/>
    </inkml:brush>
  </inkml:definitions>
  <inkml:trace contextRef="#ctx0" brushRef="#br0">1 17485 8064,'25'-14'3881,"-25"14"-3840,0 0 0,0 1 0,0-1 0,0 0 0,0 1 0,0-1 0,0 0 0,0 1 0,0-1 0,0 0 0,-1 2 205,1-1-205,30-20 264,-23 14 19,217-161 1768,-132 95-1774,-20 16-178,176-128 498,-176 134-504,123-60-1,-94 63-135,133-71 111,77-78 34,24-14 13,-156 108 132,345-141 0,-441 212-214,151-79 1,19-47 20,108-59-41,-324 196-53,543-264 126,-419 211-127,-3-8 0,188-126 0,234-132 55,-294 180 40,137-116 13,-202 124-110,-86 62 2,215-104 0,137-51 128,106-122-128,-473 292-7,8-6 75,247-112-1,-270 145-67,-95 42 0,-12 5 0,-20 8 0,-44 17 0,1 2 0,-71 43 0,-124 89 0,168-101 0,-6 2 0,-534 318 0,542-332 0,-569 322 0,466-247 0,-471 268 0,489-305 0,-193 105 0,330-167 5,1 2-1,2 1 0,1 2 1,-44 45-1,66-63 76,13-15-55,19-24-2,14-8 11,3 2 1,1 1-1,65-44 1,145-78 67,-59 40-1,-134 80-97,929-582 419,-99 126-202,-191 109-208,-255 128-13,298-162 0,-355 231 0,113-60 0,841-385-362,-1081 544 309,-133 48-59,159-75-1,15-47-144,12-5-108,-238 133 188,1 3 1,111-31-1,-164 58 25,-18 3 152,0 0-1,0 0 0,0 0 1,0 0-1,0 0 0,0 0 0,0 0 1,0 0-1,1 0 0,-1 0 1,0 0-1,0 0 0,0 0 0,0 0 1,0 0-1,0 0 0,0 0 0,0 0 1,0 0-1,0 0 0,0 0 1,0 0-1,0 1 0,0-1 0,0 0 1,0 0-1,0 0 0,1 0 0,-1 0 1,0 0-1,0 0 0,0 0 1,0 0-1,0 0 0,0 0 0,0 1 1,0-1-1,0 0 0,0 0 1,0 0-1,0 0 0,0 0 0,0 0 1,-1 0-1,1 0 0,0 0 0,0 0 1,0 0-1,0 0 0,0 1 1,0-1-1,0 0 0,0 0 0,0 0 1,0 0-1,0 0 0,0 0 0,0 0 1,0 0-1,0 0 0,0 0 1,0 0-1,-1 0 0,1 0 0,0 0 1,0 0-1,-12 9-33,12-9 34,-170 80-171,70-37 86,-776 338 63,-196 101 44,1043-466 113,11-7 181,34-21-42,51-29-106,1 3-1,78-31 1,-68 33-138,162-72-30,-59 28 0,185-112 0,-291 146 16,382-229 83,17 20-86,-380 210-13,467-249 0,146-95 0,-527 300 0,332-174 0,-142 48 0,332-177 0,-682 379 0,-52 26 0,-61 34 0,-154 104 0,192-114 0,7-6 0,-640 379 0,369-276 0,316-132 0,14-4 0,24-6 0,6-8 0,56-29 0,-25 10 0,99-52 66,186-127-1,-67 36-68,213-78 69,-19 11-4,-179 65-62,223-121 0,-461 268-46,2 3 0,1 3 0,1 3 0,1 3-1,94-15 1,-135 34-39,-31 2 84,-1 0 0,1 0 0,0 0 0,0 0 0,0 0 0,0 1 0,-1-1 0,1 0 0,0 0 0,0 0 0,0 0 0,0 1 0,0-1 1,0 0-1,0 0 0,0 0 0,0 1 0,0-1 0,0 0 0,-1 0 0,1 0 0,0 1 0,0-1 0,0 0 0,0 0 0,1 0 0,-1 1 0,0-1 0,0 0 0,0 0 0,0 0 0,0 0 1,0 1-1,0-1 0,0 0 0,0 0 0,0 0 0,0 1 0,1-1 0,-1 0 0,0 0 0,0 0 0,0 0 0,0 0 0,0 0 0,1 1 0,-1-1 0,0 0 0,0 0 0,0 0 0,1 0 1,-1 0-1,0 0 0,0 0 0,0 0 0,1 0 0,-1 0 0,0 0 0,0 0 0,0 0 0,1 0 0,-1 0 0,0 0 0,0 0 0,0 0 0,1 0 0,-1 0 0,0 0 0,0 0 0,-16 12-60,-185 95-83,5-3 138,28 7 6,90-58 0,69-47 0,7-4 9,0-1 1,-1 1 0,1 0 0,-1-1-1,1 1 1,-1-1 0,1 0 0,-1 0 0,0 0-1,-5 1 1,4-6 32,8-4-10,13-9 42,-16 17-73,38-35 127,2 3-1,64-40 0,105-47 21,-14 8-59,153-114 14,62-39 28,18 34 19,-340 190-133,216-105-13,-105 40 2,245-126-13,14 28 136,-447 198-129,-8 3 0,0 0 0,0 0 0,1 1 0,-1-1 0,1 1 0,-1 0 0,1 1 0,0-1 0,5 1 0,-9 0 0,-1 0 0,0 0 0,0 0 0,0 0 0,1 0 0,-1 0 0,0 0 0,0 0 0,0 0 0,1 0 0,-1 0 0,0 0 0,0 1 0,0-1 0,1 0 0,-1 0 0,0 0 0,0 0 0,0 0 0,0 1 0,0-1 0,1 0 0,-1 0 0,0 0 0,0 1 0,0-1 0,0 0 0,0 0 0,0 0 0,0 1 0,0-1 0,0 0 0,0 0 0,0 0 0,0 1 0,0-1 0,0 0 0,0 0 0,0 0 0,0 1 0,0-1 0,0 0 0,0 0 0,0 0 0,0 1 0,0-1 0,0 0 0,-1 0 0,1 0 0,0 1 0,0-1 0,0 0 0,0 0 0,-1 0 0,-9 18 0,-1-1 0,0-1 0,-2 0 0,0-1 0,-29 27 0,24-24 0,-36 32 0,-2-2 0,-120 77 0,-138 50 0,186-117 0,-173 51 0,294-109 6,15-7 22,18-10 45,132-67-63,184-132 0,-235 146-9,92-63-1,131-84 0,-218 156 0,158-64 0,11-4 0,102-101 0,-115 67 0,-267 163 0,-1 0 0,1-1 0,-1 1 0,1 0 0,0 0 0,-1-1 0,1 1 0,-1-1 0,1 1 0,-1 0 0,1-1 0,-1 1 0,1-1 0,-1 1 0,0-1 0,1 1 0,-1-1 0,0 1 0,1-1 0,-1 0 0,0 1 0,0-1 0,0 1 0,1-1 0,-1 0 0,0 1 0,0-1 0,0 1 0,0-2 0,0 1 0,0-1 0,0 1 0,0 0 0,1 0 0,-1-1 0,0 1 0,0 0 0,1 0 0,-1 0 0,1-1 0,-1 1 0,1 0 0,0 0 0,-1 0 0,2-1 0,15-16 0,0 1 0,0 1 0,38-26 0,-27 20 0,58-38 0,3 3 0,116-54 0,-97 55 0,123-85 0,-103 48 0,-14 9 0,238-134 0,-254 169 0,167-58 0,-169 79 0,-1-5 0,178-87 0,-181 66 0,-2-3 0,124-103 0,-105 70 0,4 6 0,177-102 0,-252 167 0,40-15 0,-43 20 0,59-33 0,-62 24 0,-2-1 0,0-2 0,-2 0 0,-1-2 0,36-48 0,28-28 0,180-150 0,-96 115 0,-160 125 0,-2-1 0,23-30 0,-18 22 0,-14 17 0,-1 1 0,0-1 0,0 0 0,0 0 0,-1 0 0,3-7 0,-4 8 0,1 0 0,0 0 0,0 0 0,0 0 0,0 0 0,1 1 0,0-1 0,0 1 0,0-1 0,5-4 0,9-6 0,-1-1 0,24-31 0,-34 38 0,0-1 0,-1 1 0,0-1 0,0 0 0,-1 0 0,0-1 0,3-19 0,-3 17 0,0 0 0,10-23 0,6-20 0,-17 44 0,1 1 0,0-1 0,0 1 0,1 0 0,0 0 0,1 1 0,11-16 0,-13 22 0,-1 0 0,1 0 0,-1 0 0,1 0 0,1 1 0,-1 0 0,0 0 0,1 0 0,0 0 0,-1 0 0,1 1 0,0 0 0,0 0 0,1 1 0,-1-1 0,0 1 0,0 0 0,1 0 0,7 1 0,-13 0 0,1 0 0,-1 0 0,1 0 0,-1-1 0,1 2 0,-1-1 0,0 0 0,1 0 0,-1 0 0,1 0 0,-1 0 0,1 0 0,-1 0 0,0 0 0,1 1 0,-1-1 0,1 0 0,-1 0 0,0 1 0,1-1 0,-1 0 0,0 0 0,1 1 0,-1-1 0,0 0 0,1 1 0,-1-1 0,0 1 0,0-1 0,1 0 0,-1 1 0,0-1 0,0 1 0,0-1 0,0 0 0,0 1 0,0-1 0,1 1 0,-1-1 0,0 1 0,0-1 0,0 1 0,0-1 0,-1 0 0,1 1 0,0-1 0,0 1 0,0-1 0,0 1 0,0-1 0,-1 1 0,-13 25 0,-6 5-58,2 0 0,-20 47 0,-15 29-45,34-77 64,-1-1 0,-2-1-1,-29 30 1,-81 69-94,-10 10 39,40-21-77,-133 196 1,179-234 147,30-45 23,2 2 1,-21 41-1,44-76 0,0 1 0,0 0 0,1 0 0,-1 0 0,1 0 0,-1 0 0,1-1 0,-1 1 0,1 0 0,0 0 0,-1 0 0,1 1 0,0-1 0,0 0 0,0 0 0,0 0 0,0 0 0,0 0 0,0 0 0,0 0 0,0 0 0,0 0 0,0 0 0,1 0 0,-1 0 0,0 0 0,1 0 0,-1 0 0,2 2 0,0-3 0,0 1 0,0-1 0,0 1 0,0-1 0,1 0 0,-1 0 0,0 0 0,0 0 0,0 0 0,0 0 0,0 0 0,1-1 0,-1 1 0,4-3 0,32-8 0,0-2 0,0-2 0,-2-2 0,0-1 0,-1-2 0,0-1 0,46-38 0,15-24 0,89-98 0,19-17 0,7 36 0,-169 132 0,-20 14 0,-1-1 0,-1-1 0,-1-1 0,0 0 0,-2-2 0,0 0 0,-1 0 0,-1-2 0,-1 0 0,-2-1 0,0 0 0,-1-1 0,-2 0 0,0 0 0,-2-1 0,9-52 0,-16 77 0,0 0 0,0 0 0,1 0 0,-1 0 0,0 0 0,0 0 0,0 0 0,0 0 0,0 0 0,0 0 0,0 0 0,-1 0 0,1 0 0,0 1 0,0-1 0,-1 0 0,1 0 0,-1 0 0,1 0 0,-1-1 0,0 2 0,0 0 0,1 0 0,-1 0 0,1-1 0,-1 1 0,1 0 0,-1 0 0,1 0 0,-1 0 0,0 0 0,1 1 0,-1-1 0,1 0 0,-1 0 0,1 0 0,-1 0 0,1 1 0,-1-1 0,1 0 0,-1 0 0,1 1 0,-1-1 0,0 1 0,-26 25 0,-192 252 0,333-454 0,-56 82 0,-34 55 0,209-348 0,-201 316 0,-3-1 0,-3-2 0,19-93 0,44-122 0,-55 209 0,-15 40 0,-2-2 0,-2 0 0,-1 0 0,12-69 0,-26 109 0,0 1 0,0-1 0,0 0 0,0 0 0,-1 1 0,1-1 0,0 0 0,-1 0 0,1 1 0,-1-1 0,0 1 0,0-3 0,0 3 0,1 1 0,0-1 0,-1 1 0,1-1 0,-1 1 0,1 0 0,0-1 0,-1 1 0,1 0 0,-1-1 0,1 1 0,-1 0 0,1-1 0,-1 1 0,1 0 0,-1 0 0,1 0 0,-1-1 0,0 1 0,1 0 0,-1 0 0,1 0 0,-1 0 0,1 0 0,-1 0 0,0 0 0,1 0 0,-1 0 0,1 1 0,-1-1 0,1 0 0,-1 0 0,0 0 0,1 1 0,-1-1 0,1 0 0,-1 0 0,1 1 0,0-1 0,-1 1 0,0-1 0,-5 6 0,0-1 0,1 1 0,-1 0 0,1 0 0,0 0 0,1 1 0,-1 0 0,1-1 0,-5 15 0,-25 75 0,24-65 0,-6 22-102,1 2 0,3 0-1,3 1 1,-3 67-1,11-111 80,-4 252-722,5-260 719,1 0-1,-1 1 1,1-1-1,0 0 1,0 0-1,0-1 1,0 1-1,1 0 1,3 6-1,-5-10 22,1 1 1,-1 0-1,1-1 0,-1 1 1,1 0-1,0-1 0,-1 1 1,1-1-1,0 1 0,0-1 1,-1 1-1,1-1 0,0 1 0,0-1 1,-1 0-1,1 1 0,0-1 1,0 0-1,0 0 0,0 0 1,0 0-1,0 0 0,-1 0 1,1 0-1,0 0 0,0 0 0,0 0 1,0 0-1,0 0 0,-1-1 1,1 1-1,0 0 0,0-1 1,0 1-1,-1 0 0,1-1 0,0 1 1,0-1-1,-1 0 0,1 1 1,0-1-1,-1 1 0,1-1 1,-1 0-1,1 1 0,-1-1 1,2-2-1,16-19-5,27-43 0,-26 36 8,4-10 5,-2-1-1,-2-2 0,-2 0 0,14-49 0,-4 13 94,-13 41-79,25-82 385,-36 104-349,0 1 0,-1-1 0,0 0 0,-1 0 0,-1 1 0,-2-22-1,-12-58 212,-3 1-1,-42-129 0,48 195-156,16 49-108,14 37 1,23 79 0,-33-102-24,2-1-1,1 1 0,2-2 0,1 0 0,23 36 0,-34-64-6,0-1 0,1 1 0,0-1 1,0 0-1,0 0 0,0 0 0,1-1 0,0 0 0,0 0 0,13 6 1,-17-9 26,0 0 0,1 0 0,-1 0 0,0-1 0,0 1 0,0 0 0,1-1 0,-1 0 0,0 0 0,1 1 0,-1-1 0,0-1 0,1 1 0,-1 0 0,0-1 0,0 1 0,1-1 0,-1 1 0,0-1 0,0 0 0,0 0 0,0 0 0,0 0 0,0 0 0,0-1 0,0 1 0,0-1 0,-1 1 0,1-1 0,-1 0 0,1 1 0,-1-1 0,1 0 0,-1 0 0,0 0 0,0 0 0,1-3 0,5-7 4,-1-1 0,0 0 0,-1 0 0,-1 0 0,0-1 0,-1 1 0,0-1 0,-1 0 0,-1 0 0,0 1 0,-1-24 0,-9-25 0,-2 0 0,-24-74 0,30 121 0,-1 0 0,0 1 0,-1 0 0,-1 0 0,0 1 0,-1-1 0,-1 2 0,0 0 0,-16-16 0,6 10 0,0 1 0,-1 1 0,-1 0 0,-43-22 0,40 28 0,-1 1 0,-1 1 0,0 1 0,-53-6 0,75 12 0,-4-1-5,6 1-7,-1 1 1,1-1 0,-1 1 0,1 0 0,0 0-1,-1 0 1,1 0 0,-5 2 0,7-2 7,0 1 1,0-1-1,0 1 1,0 0-1,0 0 1,0-1-1,0 1 1,0 0-1,0 0 0,1 0 1,-1 0-1,0 0 1,1 0-1,-1 0 1,1 0-1,-1 1 1,1-1-1,-1 0 1,1 0-1,0 0 1,-1 0-1,1 1 0,0-1 1,0 0-1,0 0 1,0 0-1,0 1 1,0-1-1,1 0 1,-1 0-1,1 2 1,8 43-140,-1-28 61,2 0 1,-1-1 0,2-1-1,0 1 1,1-2-1,19 20 1,-9-10-29,21 31 0,-23-21-39,26 61-1,-9-16 44,28 62-257,-60-120 363,-5-22 0,0 0 0,0 1 0,0-1 0,0 0 0,0 1 0,0-1 0,0 0 0,0 1 0,0-1 0,-1 0 0,1 0 0,0 1 0,0-1 0,0 0 0,0 0 0,-1 1 0,1-1 0,0 0 0,0 0 0,-1 0 0,1 1 0,0-1 0,0 0 0,-1 0 0,1 0 0,0 0 0,-1 0 0,1 0 0,0 1 0,-1-1 0,1 0 0,0 0 0,-1 0 0,-1-1 0,0 1 0,0-1 0,0 0 0,0 1 0,1-1 0,-1 0 0,0 0 0,0 0 0,1 0 0,-1 0 0,1-1 0,-1 1 0,1-1 0,-1 1 0,1-1 0,0 1 0,-2-3 1,-34-56 122,3-1 1,-33-80 0,22 43-5,-65-138 265,107 230-370,0 1 0,0-1 0,-1 1 0,0 0 0,0 1 0,0-1 0,-1 1 0,1-1-1,-1 2 1,0-1 0,0 0 0,-10-4 0,-2 0 16,-1 1 1,-32-9-1,32 11-25,7 1-5,-13-2 0,32 15 0,6 0 0,12 6 0,-1 1 0,0 1 0,-1 1 0,30 30 0,-46-41 0,-4-2 0,0-1 0,0 0 0,1 0 0,0 0 0,0-1 0,0 1 0,7 2 0,-12-6 0,0 0 0,1 0 0,-1 0 0,0 0 0,0 0 0,1 0 0,-1 0 0,0 0 0,0-1 0,1 1 0,-1 0 0,0 0 0,0 0 0,1 0 0,-1-1 0,0 1 0,0 0 0,0 0 0,1 0 0,-1-1 0,0 1 0,0 0 0,0 0 0,0-1 0,0 1 0,1 0 0,-1 0 0,0-1 0,0 1 0,0 0 0,0-1 0,0 1 0,0 0 0,0 0 0,0-1 0,0 1 0,0 0 0,0-1 0,0 1 0,0 0 0,0 0 0,-1-1 0,-1-12 0,2 12 0,-1-4 0,-1 1 0,0-1 0,0 0 0,0 1 0,-1-1 0,1 1 0,-1 0 0,0 0 0,0 0 0,-1 0 0,1 0 0,-1 1 0,0-1 0,0 1 0,0 0 0,0 0 0,0 1 0,-1-1 0,1 1 0,-1 0 0,0 0 0,-8-2 0,-10-2 0,-1 1 0,0 1 0,-37-2 0,33 4 0,-68-4 0,1 4 0,-1 4 0,1 5 0,0 3 0,-100 25 0,108-17 0,-121 10 0,144-20 0,46-5 0,46-4 0,63-8 0,108-25 0,-140 23 0,2 3 0,117 1 0,-178 6 0,0 1 0,0 0 0,0 0 0,0 0 0,0 0 0,0 0 0,0 0 0,0 0 0,0 0 0,0-1 0,0 1 0,0 0 0,0 0 0,0 0 0,0 0 0,0 0 0,0 0 0,0-1 0,0 1 0,0 0 0,0 0 0,0 0 0,0 0 0,0 0 0,0 0 0,0 0 0,0 0 0,0-1 0,0 1 0,0 0 0,0 0 0,0 0 0,1 0 0,-1 0 0,0 0 0,0 0 0,0 0 0,0 0 0,0 0 0,0 0 0,0-1 0,0 1 0,1 0 0,-1 0 0,0 0 0,0 0 0,0 0 0,0 0 0,0 0 0,0 0 0,0 0 0,1 0 0,-1 0 0,0 0 0,0 0 0,0 0 0,0 0 0,0 0 0,0 0 0,1 0 0,-1 1 0,0-1 0,0 0 0,-10-6 0,-7 4 0,-1 0 0,1 0 0,-1 2 0,-29 2 0,1 0 0,-154 7 0,-218 40 0,-83 8 0,46-7 0,416-46 0,29-4 0,0 0 0,0 1 0,0 1 0,0 0 0,1 0 0,-1 1 0,-13 5 0,22-8 0,1 0 0,0 0 0,0 1 0,-1-1 0,1 0 0,0 0 0,0 0 0,0 0 0,-1 0 0,1 0 0,0 0 0,0 0 0,-1 0 0,1 1 0,0-1 0,0 0 0,0 0 0,0 0 0,-1 1 0,1-1 0,0 0 0,0 0 0,0 0 0,0 1 0,0-1 0,0 0 0,-1 0 0,1 0 0,0 1 0,0-1 0,0 0 0,0 0 0,0 1 0,0-1 0,0 0 0,0 0 0,0 1 0,0-1 0,0 0 0,0 0 0,0 1 0,0-1 0,0 0 0,1 0 0,-1 1 0,0-1 0,0 0 0,0 0 0,0 0 0,0 1 0,0-1 0,1 0 0,-1 0 0,0 0 0,0 0 0,0 1 0,1-1 0,-1 0 0,0 0 0,0 0 0,0 0 0,1 0 0,-1 0 0,0 1 0,0-1 0,1 0 0,-1 0 0,1 0 0,18 5 0,6-3 0,0-2 0,0 0 0,47-7 0,29-1 0,-56 6 0,-35 1 0,-14 1 0,-86 14 0,0 3 0,-138 45 0,-169 88 0,198-62 0,-143 53 0,331-138 0,-5 3 0,-1 0 0,-17 9 0,34-15 0,0 0 0,0 0 0,0 0 0,1 0 0,-1 1 0,0-1 0,0 0 0,0 0 0,1 0 0,-1 0 0,0 0 0,0 0 0,0 0 0,0 0 0,1 1 0,-1-1 0,0 0 0,0 0 0,0 0 0,0 0 0,0 0 0,1 1 0,-1-1 0,0 0 0,0 0 0,0 0 0,0 1 0,0-1 0,0 0 0,0 0 0,0 0 0,0 1 0,0-1 0,0 0 0,0 0 0,0 0 0,0 1 0,0-1 0,0 0 0,0 0 0,0 0 0,0 1 0,0-1 0,0 0 0,0 0 0,0 0 0,-1 1 0,1-1 0,0 0 0,0 0 0,0 0 0,0 0 0,0 1 0,0-1 0,-1 0 0,20 1 0,17-6 0,0-2 0,0-2 0,56-21 0,4 0 0,-24 7 0,29-6 0,-88 24 0,-19 7 0,-59 31 0,-3-3 0,-99 30 0,-146 23 0,136-39 0,130-30 0,1 3 0,0 1 0,1 3 0,-51 32 0,95-53 0,1 1 0,-1-1 0,0 1 0,1-1 0,-1 0 0,0 1 0,1-1 0,-1 1 0,0-1 0,0 0 0,1 0 0,-1 1 0,0-1 0,0 0 0,1 0 0,-1 0 0,0 0 0,0 0 0,0 0 0,1 0 0,-1 0 0,0 0 0,0-1 0,0 1 0,0-1 0,1 1 0,0-1 0,0 0 0,0 1 0,0-1 0,-1 0 0,1 1 0,0-1 0,0 0 0,0 0 0,0 1 0,0-1 0,1 0 0,-1 1 0,0-1 0,0 0 0,0 1 0,1-1 0,-1 0 0,1 0 0,1-4 0,0-1 0,1 1 0,0 0 0,0 0 0,6-6 0,2 1 11,1 1 0,0 0-1,0 1 1,1 1 0,0 0-1,0 1 1,1 0 0,-1 1-1,2 0 1,-1 1 0,18-2-1,-32 6-10,0 0 0,0 0 0,0 0 0,0 0 0,0 0 0,0 0 0,0 0 0,0 0 0,-1 0 0,1 0 0,0 0 0,0 0 0,0 0 0,0 0 0,0 1 0,0-1 0,0 0 0,0 0 0,0 0 0,0 0 0,0 0 0,0 0 0,0 0 0,0 0 0,0 0 0,0 0 0,0 0 0,0 1 0,0-1 0,0 0 0,0 0 0,0 0 0,0 0 0,0 0 0,0 0 0,1 0 0,-1 0 0,0 0 0,0 0 0,0 0 0,0 0 0,0 1 0,-15 9 0,-21 11 0,-144 69 0,-382 217 0,179-48 0,335-234 0,48-25 0,0 0 0,0 0 0,0 0 0,0 0 0,0 0 0,0 0 0,0 0 0,0 0 0,0 0 0,0 0 0,0 0 0,0 0 0,0 0 0,0 0 0,0 0 0,0 0 0,0 0 0,0-1 0,0 1 0,0 0 0,0 0 0,0 0 0,0 0 0,0 0 0,0 0 0,0 0 0,0 0 0,0 0 0,0 0 0,0 0 0,0 0 0,0 0 0,0 0 0,0 0 0,0 0 0,0 0 0,0-1 0,0 1 0,0 0 0,0 0 0,0 0 0,-1 0 0,1 0 0,0 0 0,0 0 0,0 0 0,8-8 0,13-9 0,173-121 0,-189 134 0,-1 1 0,0 0 0,0 0 0,0 0 0,1 1 0,-1-1 0,1 1 0,6-2 0,-11 4 0,0 0 0,1 0 0,-1-1 0,0 1 0,0 0 0,0 0 0,1 0 0,-1 0 0,0 0 0,0 0 0,1 0 0,-1 0 0,0 0 0,0 0 0,1 0 0,-1 0 0,0 0 0,0 0 0,1 0 0,-1 0 0,0 0 0,0 0 0,1 0 0,-1 0 0,0 0 0,0 0 0,1 0 0,-1 0 0,0 0 0,0 1 0,0-1 0,1 0 0,-1 0 0,0 0 0,0 0 0,0 1 0,0-1 0,1 0 0,-1 0 0,0 0 0,0 1 0,0-1 0,-1 4 0,-3 1 0,0 0-1,0 0 0,0-1 0,-1 0 0,0 0 1,0 0-1,-9 6 0,2-2-14,-27 18-28,-1-2 1,-1-1-1,-1-3 0,-62 22 1,45-19 19,29-11 24,-51 14-1,80-26 0,0 1 0,0-1 0,0 1 0,-1-1 0,1 0 0,0 0 0,0 1 0,-1-1 0,1 0 0,0 0 0,0 0 0,-1-1 0,1 1 0,0 0 0,-3-1 0,4 0 0,0 1 0,1-1 0,-1 1 0,0-1 0,0 1 0,0-1 0,0 1 0,1-1 0,-1 1 0,0-1 0,1 1 0,-1-1 0,0 1 0,1-1 0,-1 1 0,1-1 0,-1 1 0,0 0 0,1-1 0,-1 1 0,1 0 0,0-1 0,42-25 0,25-6 0,211-108 0,-196 90 0,94-76 0,-165 115 0,-12 11 1,0-1-1,0 1 1,0 0-1,0 0 0,0 0 1,0 0-1,0 0 1,0 0-1,0 0 1,0 0-1,0 0 0,0 0 1,0 0-1,0 0 1,0-1-1,0 1 1,0 0-1,0 0 0,0 0 1,0 0-1,0 0 1,0 0-1,0 0 0,0 0 1,0 0-1,0 0 1,0-1-1,0 1 1,0 0-1,0 0 0,0 0 1,0 0-1,0 0 1,0 0-1,0 0 1,0 0-1,0 0 0,0 0 1,0 0-1,0 0 1,0 0-1,0 0 0,-1-1 1,1 1-1,0 0 1,0 0-1,0 0 1,0 0-1,0 0 0,0 0 1,0 0-1,0 0 1,0 0-1,0 0 0,0 0 1,-1 0-1,1 0 1,0 0-1,0 0 1,0 0-1,0 0 0,0 0 1,0 0-1,0 0 1,0 0-1,-28 12 79,-6 8-67,-50 40-1,-25 17-13,23-30 2,-156 59-1,-100 10 24,336-113-5,-1-1-1,1-1 1,-1 1 0,0-1 0,-8 0-1,15-1-16,0 0 0,0 0 0,0 0 0,0 0 0,0 0 0,0 0 0,0 0 0,0 0 0,0 0 0,0 0 0,1 0 0,-1 0 0,0 0 0,0 0 0,0 0 0,0 0 0,0 0 0,0 0 0,0 0 0,0 0 0,0 0 0,0 0 0,0 0 0,0 0 0,0-1 0,0 1 0,0 0-1,0 0 1,0 0 0,0 0 0,0 0 0,1 0 0,-1 0 0,0 0 0,0 0 0,0 0 0,0 0 0,0-1 0,0 1 0,0 0 0,-1 0 0,1 0 0,0 0 0,0 0 0,0 0 0,0 0 0,0 0 0,0 0 0,0 0 0,0 0 0,0 0 0,0-1 0,0 1 0,0 0 0,0 0-1,0 0 1,0 0 0,0 0 0,0 0 0,0 0 0,0 0 0,-1 0 0,1 0 0,0 0 0,0 0 0,0 0 0,0 0 0,0 0 0,0 0 0,10-9 41,15-7-2,114-53 77,40-22-128,44-65 11,6-4 0,-74 71 0,-218 124 0,-83 61 0,73-41 0,-2-3 0,-3-4 0,-97 45 0,160-89 0,17-10 0,23-18 0,-20 20 0,20-20-24,41-38-224,3 3 0,91-61 0,-75 68-2269,2 1-7509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7.228"/>
    </inkml:context>
    <inkml:brush xml:id="br0">
      <inkml:brushProperty name="width" value="0.05" units="cm"/>
      <inkml:brushProperty name="height" value="0.05" units="cm"/>
    </inkml:brush>
  </inkml:definitions>
  <inkml:trace contextRef="#ctx0" brushRef="#br0">696 1017 3712,'0'0'-384,"-5"-1"256,-4-1 589,-1 1 0,0 1 0,0 0 0,0 0 1,1 1-1,-1 0 0,0 0 0,1 1 0,-1 1 0,-10 3 0,0 2 324,0 1 1,1 1-1,-31 21 0,41-25-697,0-1 0,0 0 0,0 0 0,-1-1 0,1 0 0,-1-1 0,0 0 0,0 0-1,-1-1 1,-13 1 0,17-3-39,0 0 0,-1 0 0,1-1 0,0 0 0,0-1 0,0 1-1,0-1 1,0-1 0,0 1 0,0-1 0,1-1 0,-1 1 0,1-1 0,0 0-1,-9-7 1,-2-3 43,1-1-1,0 0 1,1-1-1,0-1 0,1-1 1,2 0-1,-1 0 1,2-1-1,1 0 1,0-1-1,1-1 0,1 1 1,-8-37-1,-23-199 173,35 209-69,2 0 1,2 0-1,9-71 1,-6 100-161,0 1 0,2-1 0,-1 1 0,2-1 0,0 1 0,2 1 0,-1 0 0,2 0 0,0 0 0,1 1 0,1 0 0,0 1 0,14-14 0,-17 23-33,-1 0 0,1 0-1,0 0 1,0 1 0,0 1-1,0-1 1,1 1 0,0 1-1,-1 0 1,1 0 0,0 0-1,0 1 1,0 0 0,0 1-1,11 1 1,6 1-3,0 1 0,0 1 0,-1 1 0,26 9 0,-11-1 11,-1 1 1,0 2 0,-1 2-1,-1 2 1,37 26 0,-57-35-7,-1 1 1,0 1 0,-1 0 0,-1 1 0,0 1 0,-1 0 0,0 1 0,-1 0 0,-1 1 0,-1 0 0,-1 1 0,14 33 0,-14-20-5,0 0 0,-2 1 0,-2 0 0,0 0 0,-2 1 0,-2-1 0,-1 1 0,-1-1 0,-2 1 0,-2-1 0,0 0 0,-16 50 0,18-74-364,0 0 0,-1 0 1,0 0-1,0 0 0,-1-1 1,0 0-1,0 0 1,0 0-1,-1-1 0,0 1 1,0-1-1,-1-1 0,0 1 1,0-1-1,0 0 1,0-1-1,-1 0 0,0 0 1,0-1-1,0 0 0,-15 4 1,3-3-526,1-2 0,0 0 0,-1-1 0,1-1 0,-1-1 1,1-1-1,-1 0 0,-28-8 0,-16-5 889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37:45.121"/>
    </inkml:context>
    <inkml:brush xml:id="br0">
      <inkml:brushProperty name="width" value="0.35" units="cm"/>
      <inkml:brushProperty name="height" value="0.35" units="cm"/>
      <inkml:brushProperty name="color" value="#722E04"/>
    </inkml:brush>
  </inkml:definitions>
  <inkml:trace contextRef="#ctx0" brushRef="#br0">349 6436 128,'62'-24'3531,"116"-63"-1,15-16-3012,313-175 1247,-335 161-1765,-162 107-137,-27 16-83,8-2 171,-56 23-61,-111 66 0,-51 53 37,6-3 18,158-107-27,-108 46 0,17-26-29,94-37 156,0 4-1,-106 55 0,106-46 828,56-30-306,38-19-575,169-70 801,24-12-91,-159 59-680,90-71-1,-47 31 67,27-15-8,211-141-7,-242 170-73,157-69 1,11 3 0,-218 101 0,-1-3 0,86-71 0,-124 91 1,280-231 19,-228 190-16,48-35 0,-97 76-358,1 1 0,0 1 0,42-17 0,-117 51 135,0 3 1,1 2-1,-88 59 0,-132 128-101,197-154 264,-96 58 0,-90 37 19,130-79-70,112-65 74,1 1-1,0 1 1,1 1-1,0 0 1,1 1-1,-28 33 1,35-31 73,10-17-38,0 0 0,0 0 0,0 1 0,0-1 0,0 0-1,0 0 1,0 0 0,0 0 0,0 1 0,0-1 0,0 0 0,1 0 0,-1 0 0,0 1 0,0-1 0,0 0 0,0 0 0,0 0 0,0 0 0,0 0 0,0 1 0,1-1 0,-1 0 0,0 0 0,0 0 0,0 0 0,0 0-1,0 0 1,1 0 0,-1 1 0,0-1 0,0 0 0,0 0 0,0 0 0,1 0 0,-1 0 0,0 0 0,0 0 0,0 0 0,1 0 0,-1 0 0,0 0 0,0 0 0,1 0 0,1-1 9,1 1 1,0-1 0,0 0-1,0 0 1,-1 0 0,1-1-1,0 1 1,-1-1-1,1 1 1,2-3 0,42-27 207,2 2 0,0 2 0,86-32 0,-65 30 111,104-61 0,70-83-330,-54 35 0,558-300 73,-471 287-146,-249 135-43,30-15-258,-1-2 0,90-72 0,-182 138-54,16-15 312,-32 24-1,-193 114-197,112-76-396,20-9 151,-372 258 51,317-190 364,-181 135-309,321-258 392,-41 19 0,1 0 2502,73-34-1922,16-7-114,18-13-40,-1 0 1,66-46 0,70-65 360,-149 109-736,682-468 53,-517 374-43,126-85 0,-178 95-2,123-89-1,16 21 29,-128 94 99,310-183 198,106-121-1688,-434 306 1123,-67 41-2290,-104 74 1252,-96 57 1165,22-18-90,-472 341-550,176-158 3174,591-359-796,-36 20-1155,250-165 1452,-228 123-1253,129-87-216,-206 150-316,136-63-1,-56 45-2,263-135 248,36-106-117,-300 195-270,-91 65 7,160-102 0,-126 99-384,-216 92-747,28 2 1046,1 4-1,-70 49 1,113-64-171,0 2 0,-48 49 0,78-74 255,1 1 0,-1-1 1,1 0-1,0 0 0,-1 1 0,1-1 0,-1 1 0,1-1 1,0 0-1,-1 1 0,1-1 0,0 1 0,0-1 1,-1 1-1,1-1 0,0 1 0,0-1 0,0 1 0,0-1 1,0 1-1,-1-1 0,1 1 0,0-1 0,0 2 0,11 0 0,27-11-11,-34 8 3,64-22-37,94-47 0,7-2 736,-85 42-591,31-11 12,184-93-1,158-148-110,-96 55 0,16 31 0,116-33-875,-473 219 646,0 1-1,1 1 1,36-9 0,-348 170-7979,72-50 8224,138-56-155,3 2-1,-96 80 1,-121 141 2242,354-317 812,-20 19-2779,-19 12 10,74-62 1103,186-115 1,-113 101-1114,-41 24-55,145-103 1,287-217-1453,-413 300 712,3 6-1,160-63 0,-235 115-75,155-67-1100,-179 73 1569,-1-3-1,66-47 0,-25 5 704,-35 25-184,3 3 1,1 2-1,66-33 1,-96 62-1897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37:45.122"/>
    </inkml:context>
    <inkml:brush xml:id="br0">
      <inkml:brushProperty name="width" value="0.35" units="cm"/>
      <inkml:brushProperty name="height" value="0.35" units="cm"/>
      <inkml:brushProperty name="color" value="#722E04"/>
    </inkml:brush>
  </inkml:definitions>
  <inkml:trace contextRef="#ctx0" brushRef="#br0">0 1316 128,'66'-51'1141,"2"4"1,2 2-1,127-59 0,-118 67-555,274-121 812,-277 124-863,107-64 0,61-60 253,39-22-470,-130 95-382,170-67 0,-9 25-1792,-214 87-2581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22.382"/>
    </inkml:context>
    <inkml:brush xml:id="br0">
      <inkml:brushProperty name="width" value="0.05" units="cm"/>
      <inkml:brushProperty name="height" value="0.05" units="cm"/>
      <inkml:brushProperty name="color" value="#722E04"/>
    </inkml:brush>
  </inkml:definitions>
  <inkml:trace contextRef="#ctx0" brushRef="#br0">0 0 11904,'0'0'0,"24"67"-512,6-41 128,15-2-4736,14-18-640,11-12 5760,5-29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4.911"/>
    </inkml:context>
    <inkml:brush xml:id="br0">
      <inkml:brushProperty name="width" value="0.05" units="cm"/>
      <inkml:brushProperty name="height" value="0.05" units="cm"/>
    </inkml:brush>
  </inkml:definitions>
  <inkml:trace contextRef="#ctx0" brushRef="#br0">0 4728 3968,'8'-75'640,"-4"68"78,-1 11-297,2 10 360,-2 8-70,-1 0 1,-1 31-1,-1-47-520,0-5-103,0 0 0,0-1-1,0 1 1,0 0 0,1 0 0,-1 0 0,0 0-1,1 0 1,-1 0 0,0 0 0,1-1 0,-1 1-1,1 0 1,-1 0 0,1-1 0,0 1 0,-1 0-1,1-1 1,0 1 0,-1 0 0,1-1-1,0 1 1,0-1 0,3 2 3266,-9-35-2564,24-604 1791,-6 307-2199,-11 184 3,30-217 0,-25 306-342,-3 0 1,-3-65-1,-2 67-8,2 1 0,12-80-1,31-137 72,9-49 66,15 24-27,27-151 72,-80 360-198,4 0-1,4 2 0,4 1 1,4 1-1,3 1 0,86-148 0,-95 186-18,2 2 0,2 1 0,60-66 0,157-98 0,-244 203 0,18-16 0,-1 0 0,0-1 0,-2-1 0,-1-1 0,19-30 0,-10 15 0,-19 28 0,1 1 0,0 0 0,0 0 0,0 1 0,0 0 0,1 0 0,0 1 0,0 0 0,1 0 0,-1 1 0,1 0 0,0 1 0,0 0 0,11-3 0,14-1 0,0 2 0,52-3 0,-85 8 0,17-1 12,-1 1-1,1 1 0,-1 1 0,1 0 0,-1 2 0,0 0 0,0 0 1,0 2-1,0 0 0,24 13 0,-27-12 1,-2 1 0,1 0 0,-1 1 0,0 0 0,-1 1-1,0 0 1,-1 1 0,0 0 0,-1 1 0,0 0 0,-1 0 0,13 24 0,6 28 86,37 132 1,-3 75 66,-17-81-165,20 116 0,-27 74 0,-2-22 0,54 474 0,-85-789 0,17 319 139,-38 579 0,-16-536 117,31-385-704,-1 0 0,0 0 0,-2 0 0,-11 32 0,15-50-1212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8.446"/>
    </inkml:context>
    <inkml:brush xml:id="br0">
      <inkml:brushProperty name="width" value="0.05" units="cm"/>
      <inkml:brushProperty name="height" value="0.05" units="cm"/>
    </inkml:brush>
  </inkml:definitions>
  <inkml:trace contextRef="#ctx0" brushRef="#br0">1 4828 5120,'8'-19'59,"11"-25"-187,-16 35 322,-9 20 427,-3 3 1318,4-12 225,4-25 316,1 11-2919,0-37 757,6-351 2223,26-191-441,29 0-1406,5-81-304,-9 72-118,-39 475-251,6 0 0,5 1 1,5 2-1,83-192 0,-29 110-21,-24 50 0,104-178 0,-152 305 0,3 1 0,0 1 0,1 0 0,1 2 0,2 0 0,0 2 0,1 0 0,1 2 0,1 0 0,1 2 0,1 1 0,37-16 0,-45 23 0,1 0 0,0 2 0,1 0 0,0 2 0,0 0 0,43-3 0,-54 7 0,0 1 0,0 1 0,0 0 0,0 1 0,-1 0 0,1 0 0,0 1 0,-1 1 0,0-1 0,0 2 0,0-1 0,-1 2 0,1-1 0,-1 1 0,0 1 0,11 9 0,30 32 16,-3 1 0,-1 3 0,76 113 0,-98-124-6,-1 0-1,-2 2 0,-2 0 0,-1 1 0,-3 1 0,16 78 0,-3 54 34,-8 0 0,-4 204-1,-50 359 86,-16 81 235,42-554-250,-2 168 30,6-272-132,-38 250-1,39-394-115,2-8-176,-1-1 0,0 0 0,0 0 0,-1 0 0,-5 12-1,34 3-14608,-17-18 13653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21.915"/>
    </inkml:context>
    <inkml:brush xml:id="br0">
      <inkml:brushProperty name="width" value="0.05" units="cm"/>
      <inkml:brushProperty name="height" value="0.05" units="cm"/>
    </inkml:brush>
  </inkml:definitions>
  <inkml:trace contextRef="#ctx0" brushRef="#br0">894 835 5632,'0'0'7573,"-7"3"-6613,-61 31 744,-106 45-550,105-49-456,53-22-558,0-1-1,0 0 1,0-1-1,0-1 1,-1 0-1,0-1 0,-33 2 1,28-6-44,1 0 0,0-2 0,0-1 0,1-1 0,-1 0 0,1-2 0,-22-8 0,30 9-74,0-1-1,0-1 0,0 1 1,1-2-1,0 0 0,0 0 0,1-1 1,1 0-1,-1-1 0,1 0 0,-14-22 1,11 13-17,2 1 0,0-2 1,1 1-1,1-1 0,1 0 1,0-1-1,2 0 0,0 0 1,2 0-1,0 0 0,2-1 1,0 1-1,1-1 0,1 1 1,1-1-1,1 1 0,1 0 1,1 0-1,10-29 0,-8 34-5,0 0 0,0 1 0,2 0 0,0 1 0,0 0 0,1 0 0,1 1 0,24-23 0,8-2 0,62-42 0,-53 42 0,-31 24 0,1 0 0,0 1 0,1 1 0,1 1 0,43-13 0,-29 13 0,0 2 0,1 2 0,41-3 0,-61 9 0,1 0 0,-1 1 0,0 1 0,0 1 0,1 1 0,-2 0 0,1 2 0,0 0 0,20 9 0,-23-7 0,-1 1 0,0 0 0,-1 1 0,0 1 0,0 0 0,-1 1 0,0 1 0,-1 0 0,0 1 0,14 20 0,-11-11 0,-1 2 0,0 0 0,-2 0 0,-1 1 0,-1 0 0,-1 1 0,-2 0 0,0 1 0,4 39 0,-8-41 0,-1-1 0,-1 1 0,-1 0 0,-2 0 0,0 0 0,-2 0 0,-1 0 0,0-1 0,-2 0 0,-14 33 0,13-41 5,-1-1 0,-1 0-1,0-1 1,-1 0-1,0 0 1,-1-1-1,-1-1 1,0 0 0,-1 0-1,0-2 1,0 0-1,-1 0 1,-30 13-1,4-5 9,-1-2 0,0-2 0,0-2 0,-58 10-1,24-12-1654,35-7-1071,-1-2 0,0-1 0,0-3 1,0-1-1,-43-10 0,13-1 3353</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5.326"/>
    </inkml:context>
    <inkml:brush xml:id="br0">
      <inkml:brushProperty name="width" value="0.05" units="cm"/>
      <inkml:brushProperty name="height" value="0.05" units="cm"/>
    </inkml:brush>
  </inkml:definitions>
  <inkml:trace contextRef="#ctx0" brushRef="#br0">0 65 10240,'40'7'0,"-39"-7"20,-1 0 0,1 0 0,0 0 0,-1 0 0,1 0 0,-1 0 0,1 0 0,0 0 0,-1 0 0,1 0 0,-1 0 0,1 0 0,-1 0 0,1-1 0,0 1 0,-1 0 1,1 0-1,-1-1 0,1 1 0,-1 0 0,1-1 0,-1 1 0,0 0 0,1-1 0,-1 1 0,1-1 0,-1 1 0,0-1 0,1 1 0,-1-1 0,0 1 0,1-2 0,0-20 1407,-2 21-1353,1 0 0,0-1 0,0 1 0,-1 0 0,1-1-1,0 1 1,0 0 0,0 0 0,0-1 0,1 1 0,-1 0 0,0-1-1,0 1 1,1 0 0,-1 0 0,1 0 0,-1-1 0,1 1 0,0 0-1,-1 0 1,1 0 0,0 0 0,1-1 0,3 0 58,-1 0 0,1 0 0,0 1 0,0 0 0,0 0 1,0 0-1,0 0 0,0 1 0,0 0 0,0 0 0,0 1 0,6 0 0,8 3 273,36 11-1,-38-9-115,-1-1-1,23 3 1,80 6 300,293 26 507,-369-36-1062,0 2-1,52 15 1,-47-9 299,67 6 1,-97-16-268,58 4 225,-1 3 0,113 29 0,-163-32-255,0-1 0,0-1 0,0 0 1,1-2-1,27-2 0,128-18-5,-143 13-23,-1 2 30,72 4-1,12 0-6,-108-3-31,0 0 0,0 0 0,0-1 0,0-1 0,-1 0 0,1-1 0,-1 0 0,-1-1 0,19-12 0,-21 14-1920,0 26-15971,-9-22 17884,0 6 498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8.597"/>
    </inkml:context>
    <inkml:brush xml:id="br0">
      <inkml:brushProperty name="width" value="0.05" units="cm"/>
      <inkml:brushProperty name="height" value="0.05" units="cm"/>
    </inkml:brush>
  </inkml:definitions>
  <inkml:trace contextRef="#ctx0" brushRef="#br0">837 2709 7424,'0'0'9215,"-3"-5"-8980,-5-5-182,0 0 1,-1 1-1,0 0 0,-1 0 1,1 1-1,-2 0 0,1 1 1,-1 0-1,0 1 0,0 0 1,-1 1-1,0 0 0,0 0 1,0 2-1,-1-1 0,1 2 1,-1-1-1,0 2 0,-23-1 1,4 1-6,-138-11 394,145 8-347,-1-1 0,0-1-1,-29-11 1,44 12-54,0 0 0,0 0 0,0-1 0,1-1 0,0 0 0,0 0 1,0-1-1,1 0 0,-10-11 0,1-5 31,2 0 1,0 0-1,1-2 1,2 0-1,0 0 1,2-1-1,1-1 1,1 0 0,-6-35-1,11 38-44,1-1-1,1 1 1,1-1 0,2 1 0,0-1-1,6-29 1,41-151 176,-39 169-197,1 5 49,0 1-1,2 0 1,1 1-1,29-47 1,-26 55 33,1 0 0,1 2 1,39-35-1,8-9-62,-36 36 32,1 1 1,1 1 0,43-27 0,-40 30 31,0-2 0,51-49 0,-33 19-57,66-52 1,-91 86-29,0 2 0,1 1 1,1 1-1,0 1 0,32-12 0,183-53 230,-72 25-66,-83 24-72,-31 10-96,0 2 1,111-22 0,-57 23 115,188-58-1,-204 52 12,153-23 0,31-6 125,-269 50-248,101-26 247,163-22 0,413-61 5,-477 74-239,383-35-19,-514 69 0,0 4 0,84 9 0,162 31 0,-290-34 0,23 4 0,625 111 0,-442-70 0,49 13 0,-88 11 129,-92-30-108,447 166 85,-498-184-106,68 40 0,31 14 0,-85-48 32,-2 4 0,-1 2 0,67 49 0,-115-68-32,0 2 0,-2 0 0,0 2 0,-1 0 0,-2 1 0,23 38 0,-17-27 0,1 0 0,42 45 0,-51-67 0,-1 0-1,2-1 1,22 13-1,-20-14 9,-1 1 0,32 28 0,-23-13 9,-1 1 1,-2 1 0,0 1 0,-2 1-1,21 40 1,24 42-18,-40-70 0,35 75 0,-51-94 0,21 50 0,25 88 0,-52-137 0,-1 0 0,-1 0 0,-1 0 0,-2 26 0,4 49 0,3-54-51,-4-29-33,0 0 0,-1 30 0,-2-40 67,-1 0 0,0-1 0,0 1 0,-1 0 0,0 0 0,0-1 0,0 1 0,-1-1 0,0 0 0,-5 8 0,4-7-714,-17 30 277,17-24-3244,2 0-4347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9.040"/>
    </inkml:context>
    <inkml:brush xml:id="br0">
      <inkml:brushProperty name="width" value="0.05" units="cm"/>
      <inkml:brushProperty name="height" value="0.05" units="cm"/>
    </inkml:brush>
  </inkml:definitions>
  <inkml:trace contextRef="#ctx0" brushRef="#br0">864 1152 8064,'43'-17'32,"-41"17"-14,-5 1 4,-23 9 34,-10 4 474,-1-1 0,-1-3 1,0 0-1,0-3 0,-1-1 0,-43 1 1,35-6 414,0 1 99,-65-6-1,98 2-977,0 0 0,0 0 0,1-2-1,-1 0 1,1 0 0,0-1 0,0-1 0,1 0-1,-14-9 1,5 1-20,2-2-1,-1 0 1,2 0-1,1-2 1,0 0-1,-24-36 1,32 41-7,1-1 0,0 0 0,1-1 1,0 1-1,1-1 0,1-1 0,1 1 1,0-1-1,1 0 0,0 1 0,0-26 1,5 3 50,1 0 0,2 0 1,1 1-1,3 0 1,0 0-1,2 1 1,2 0-1,2 1 1,26-47-1,-23 49-25,2 1 1,2 2-1,0 0 0,2 1 0,1 1 1,2 1-1,0 1 0,2 2 1,49-33-1,-57 46-55,1 0 0,1 1 1,-1 1-1,2 1 0,-1 1 0,1 1 1,0 2-1,0 0 0,0 1 0,1 2 1,-1 0-1,35 4 0,-31 0-1,-1 0 1,0 2-1,-1 2 0,1 0 0,-1 1 0,-1 2 1,1 1-1,-2 0 0,0 2 0,45 31 0,-48-25 19,0 0-1,-1 1 1,0 1-1,-2 0 1,-1 2-1,-1 0 0,0 1 1,-2 1-1,-1 0 1,-1 0-1,-1 2 1,-1-1-1,7 33 0,-11-30 3,0 0 0,-2 1-1,-1 0 1,-1 0-1,-2 0 1,-1-1-1,-1 1 1,-1 0-1,-2-1 1,-1 1-1,-2-1 1,-14 37-1,9-32-1441,-2-2 1,-2 0-1,-24 37 0,35-60 913,-1 0 1,0 0 0,0-1 0,-1 0 0,0 0 0,0 0 0,-1-1 0,0-1 0,0 0-1,0 0 1,-1 0 0,0-1 0,0-1 0,-18 6 0,2-5-1038,-36 1 0,21-4 192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6:34.948"/>
    </inkml:context>
    <inkml:brush xml:id="br0">
      <inkml:brushProperty name="width" value="0.05" units="cm"/>
      <inkml:brushProperty name="height" value="0.05" units="cm"/>
    </inkml:brush>
  </inkml:definitions>
  <inkml:trace contextRef="#ctx0" brushRef="#br0">938 689 8576,'-37'-13'128,"36"13"-125,1 0 1,0 0-1,0 0 1,0-1-1,-1 1 1,1 0-1,0 0 1,0 0-1,0 0 1,0 0-1,-1 0 1,1 0-1,0 0 1,0 0-1,0 0 1,0-1-1,0 1 1,0 0-1,-1 0 1,1 0-1,0 0 0,0 0 1,0-1-1,0 1 1,0 0-1,0 0 1,0 0-1,0 0 1,0-1-1,0 1 1,0 0-1,-1 0 1,1 0-1,0 0 1,0-1-1,0 1 1,0 0-1,0 0 1,1 0-1,-1 0 1,0-1-1,0 1 1,0 0-1,0 0 1,0-1-1,9-4 103,15-3 590,-23 8-506,0 0-8,0 0 1,0-1 0,1 1-1,-1 0 1,0 0 0,0-1-1,0 1 1,0-1-1,0 1 1,0-1 0,0 1-1,0-1 1,0 0 0,-1 1-1,1-1 1,0 0 0,0 0-1,0 1 1,-1-1-1,2-1 1,-2 0 19,0 0-1,0 1 1,-1-1 0,1 0-1,0 0 1,-1 1 0,1-1-1,-1 0 1,1 1-1,-1-1 1,-1-2 0,-1-2-420,-3-11 790,6 14-525,-1 0 0,0 1 0,0-1 0,0 1 1,0-1-1,0 1 0,-1-1 0,1 1 0,-1-1 0,1 1 0,-1 0 0,0 0 1,0 0-1,0 0 0,0 0 0,0 1 0,0-1 0,-1 0 0,-3-1 0,-5-2 48,-1 0 0,-1 1-1,1 0 1,-1 0 0,1 2-1,-1-1 1,0 2 0,0 0-1,0 0 1,0 1 0,0 1-1,0 0 1,0 1 0,0 0-1,-20 7 1,8-3-17,0 2 0,1 0 0,-26 13-1,38-15-17,0 1 0,1 1 0,-1-1-1,1 2 1,1 0 0,0 0 0,-14 17-1,6-4-26,0 1-1,2 1 0,0 0 0,-13 31 0,22-39-1,1 0 0,0 1-1,1 0 1,1 0-1,0 0 1,1 1-1,0 34 1,3-18 72,2 1 0,8 47 0,-7-66-83,1-1 0,1 1 0,0-1 0,1 1 0,0-2 0,1 1 0,12 17 0,-15-27-4,0-1-1,0 0 1,0 0 0,0-1-1,1 1 1,0-1-1,-1 0 1,1 0 0,0-1-1,0 1 1,1-1-1,-1 0 1,6 1 0,4 1 30,-1-1 1,1-1 0,27 2-1,-33-4-46,-1-1 0,0 0 0,0 0 0,0-1 0,0 0 0,0 0 0,0-1 0,0 0 0,-1 0 0,1-1 0,-1 0 0,9-6 0,9-9 0,44-43 0,-32 28 0,-14 10 0,0-2 0,-2 0 0,-1-1 0,26-45 0,-3 4 0,-37 59 0,-1 0 0,0 0 0,-1 0 0,0-1 0,-1 0 0,0 1 0,0-1 0,1-14 0,-1-5 0,0-46 0,-3 68 0,0-1 0,-1 0 0,0 1 0,0-1 0,0 1 0,-1-1 0,0 1 0,-1 0 0,0 0 0,0 0 0,-4-7 0,4 9 0,3 5 0,-1 0 0,1 0 0,0 0 0,0 0 0,-1 0 0,1 0 0,0 0 0,0 0 0,-1 0 0,1 0 0,0 0 0,0 0 0,-1 0 0,1 0 0,0 0 0,0 0 0,0 0 0,-1 0 0,1 0 0,0 0 0,0 0 0,-1 0 0,1 0 0,0 0 0,0 1 0,0-1 0,-1 0 0,1 0 0,0 0 0,0 0 0,0 1 0,0-1 0,-1 0 0,1 0 0,0 0 0,0 1 0,0-1 0,0 0 0,0 0 0,0 0 0,0 1 0,-1-1 0,1 0 0,0 0 0,0 1 0,0-1 0,0 0 0,0 0 0,0 1 0,0-1 0,0 0 0,1 1 0,-2 9 0,-13 112 491,30 134-168,-11-206-219,0-20-30,2 0 1,1-1 0,1 0 0,20 42-1,-6-12 65,-19-49-111,1 1 0,0 0 0,0-1 0,1 0 1,1 0-1,11 13 0,-15-20-22,-1 0 0,0-1 0,1 0 0,-1 1 1,1-1-1,-1 0 0,1 0 0,0 0 0,0-1 0,0 1 0,0-1 0,0 0 1,1 0-1,-1 0 0,0 0 0,1 0 0,-1-1 0,0 1 0,1-1 0,-1 0 1,1 0-1,-1 0 0,0-1 0,1 1 0,-1-1 0,6-1 0,20-12 26,0-1 0,0-1 0,47-37 0,-62 42-25,-2-1 1,1-1-1,-1 0 0,-1 0 0,0-1 0,-1-1 0,-1 0 0,13-26 0,-10 14 6,0-1 0,-2 0 0,-2-1-1,7-36 1,-11 41-5,-2-1 0,-1 0 0,-1 1 0,-1-1 0,-1 0 0,-1 1 0,-8-32 0,2 23 5,-1 0 0,-2 1 0,-1 0-1,-29-50 1,18 46-13,-2 2 0,-1 1 0,-2 2 0,-46-40 0,13 11 0,31 31 0,-1 2 0,-1 1 0,-1 1 0,-1 3 0,-2 0 0,0 2 0,-1 2 0,0 2 0,-2 1 0,-77-17 0,100 28 12,0 1 0,0 1-1,0 0 1,0 2-1,-1 0 1,1 0 0,0 2-1,0 0 1,0 1 0,0 1-1,0 1 1,1 0 0,-1 1-1,1 1 1,1 0-1,-1 1 1,1 1 0,1 0-1,0 1 1,0 1 0,-16 16-1,4 1-11,1 1 0,2 1 0,0 2 0,-28 53 0,15-12 0,-31 87 0,46-98 18,2 1 0,3 1 0,3 0-1,2 1 1,-1 78 0,12-126 4,1 0 0,1 0 1,0 0-1,2 0 0,0-1 0,0 1 1,2-1-1,0 0 0,1 0 0,13 22 1,4 1-12,2-1-1,51 59 1,-56-74 18,0 0 0,1-1 0,1-2 0,1 0 0,0-1 0,2-1 0,0-2 0,1-1 0,1-1 0,0-1 0,0-1 0,2-2 0,50 12 0,-73-21-19,137 21 154,-123-21-136,0 0-1,0-2 1,0 0 0,0-1 0,21-6 0,-2-2-7,-1-3 1,-1-1-1,0-2 0,-1-1 1,-1-2-1,-1-2 0,0-1 1,-2-2-1,-1-1 0,-1-1 1,-1-2-1,-1-1 0,-1-1 1,-2-2-1,-1 0 0,-2-2 1,-1 0-1,27-59 0,-40 73-11,-1 0 0,-1 0 0,-1-1 0,0 0-1,-2 0 1,0 0 0,-2 0 0,0-1 0,-1 1 0,-2-1 0,0 1-1,-4-24 1,-7-21-77,-31-98 0,35 142 67,0 0 1,-2 1 0,-1 0 0,0 1-1,-1 0 1,-1 1 0,-1 0-1,-19-19 1,-65-51-1,16 16 0,45 39-16,-1 3 0,-2 1 0,0 2 0,-3 1 0,0 3 0,-1 1 0,-85-30 0,106 45 14,-1 0 0,0 2-1,0 1 1,-49-4 0,65 8-33,-1 1 0,0 1 0,0 0 0,1 0 0,-1 0 0,1 1 0,-1 1 0,1-1 0,0 1 0,-1 1 1,1 0-1,1 0 0,-1 0 0,1 1 0,0 0 0,0 1 0,-8 7 0,-15 19 214,3 2-3760,2 2-4187,-2 3-4613,6-8 14941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2.194"/>
    </inkml:context>
    <inkml:brush xml:id="br0">
      <inkml:brushProperty name="width" value="0.05" units="cm"/>
      <inkml:brushProperty name="height" value="0.05" units="cm"/>
    </inkml:brush>
  </inkml:definitions>
  <inkml:trace contextRef="#ctx0" brushRef="#br0">1 355 128,'5'-19'337,"9"-21"11924,-13 29-9120,1-3-2880,-2 13-246,1 1 0,-1 0 0,1 0 1,-1-1-1,1 1 0,-1 0 0,1 0 1,-1 0-1,1 0 0,0-1 0,-1 1 1,1 0-1,-1 0 0,1 0 0,0 0 1,-1 0-1,1 1 0,-1-1 0,1 0 1,-1 0-1,1 0 0,-1 0 0,1 1 1,0-1-1,-1 0 0,1 0 0,0 1 1,17 10 431,-11-3-339,0 1-1,0 0 1,-1 1-1,5 10 1,11 16 15,74 123 329,-67-105-382,3-2 0,57 73 0,-80-115-48,39 46 141,-2 1 1,38 66-1,-75-109-144,0 2 82,23 30 1,-29-42-90,2 1 1,-1-1 0,0 0 0,1 0 0,0 0-1,0 0 1,0-1 0,0 0 0,1 0 0,5 2-1,-7-4 26,16 16 180,-20-17-213,0 0 0,0 0 0,0 0-1,0 0 1,1 1 0,-1-1 0,0 0-1,0 0 1,0 0 0,1 0 0,-1 0-1,0 0 1,0 0 0,0 1 0,1-1 0,-1 0-1,0 0 1,0 0 0,1 0 0,-1 0-1,0 0 1,0 0 0,1 0 0,-1 0-1,0 0 1,0 0 0,1 0 0,-1-1-1,0 1 1,0 0 0,0 0 0,1 0-1,-1 0 1,0 0 0,0 0 0,0 0-1,1-1 1,-1 1 0,0 0 0,7-13 420,2-19 257,-9 31-678,8-54 56,-2-1 1,-2-93-1,4-57 228,28-132-139,-32 302-106,2-1 0,19-64-1,-18 59 1,-7 36-34,0 0-1,1 0 1,0 0-1,0 0 1,0 0-1,1 0 1,0 0-1,0 0 1,5-8-1,-4 8-8,-1 1-42,-1 4-172,0 1-628,0 1 0,0 0-1,1-1 1,-1 1 0,0 0-1,0-1 1,0 1 0,0 0-1,0 0 1,0 0-1,0 0 1,0 0 0,2 2-1,-1 0-1443,8 9-402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3.786"/>
    </inkml:context>
    <inkml:brush xml:id="br0">
      <inkml:brushProperty name="width" value="0.05" units="cm"/>
      <inkml:brushProperty name="height" value="0.05" units="cm"/>
    </inkml:brush>
  </inkml:definitions>
  <inkml:trace contextRef="#ctx0" brushRef="#br0">0 4553 6528,'0'0'8213,"1"-7"-7957,4-84 626,1-137-228,-9-230 372,4 406-922,10-405 430,21-11-300,4 279-234,-6 37 0,11-136 0,11-66 0,26 4 0,61-69 107,-128 393-102,276-607 11,-270 606-16,1 0 0,1 1 0,1 1 0,1 1 0,42-36 0,-14 21 0,104-66 0,-142 98 0,0 1 0,1 0 0,-1 1 0,1 0 0,0 1 0,1 0 0,-1 1 0,1 0 0,-1 1 0,1 0 0,0 1 0,0 1 0,0 0 0,-1 1 0,1 0 0,0 1 0,0 0 0,-1 1 0,0 1 0,1 0 0,-1 0 0,-1 1 0,1 1 0,-1 0 0,0 1 0,0 0 0,0 0 0,-1 1 0,16 17 0,7 13 0,-2 2 0,-2 1 0,-2 2 0,35 72 0,-38-62 0,-2 1 0,27 108 0,7 113 0,9 325 0,-50-3 0,-60 62 0,20-405 0,-3 31 0,-11 147 0,20-167 0,-10 426 0,30-667-1813,-1 0 0,-1 0 0,-1 0-1,-1-1 1,-11 42 0,10-50-2664,4 8 3369,0-15 912,0 3-679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5.488"/>
    </inkml:context>
    <inkml:brush xml:id="br0">
      <inkml:brushProperty name="width" value="0.05" units="cm"/>
      <inkml:brushProperty name="height" value="0.05" units="cm"/>
    </inkml:brush>
  </inkml:definitions>
  <inkml:trace contextRef="#ctx0" brushRef="#br0">24 4301 4736,'25'-67'-38,"-20"51"123,-5 16-48,0 0 1,0 0-1,0 0 1,0 0-1,0 0 0,0 0 1,0 0-1,0 0 1,-6 14 407,5-11-181,-1 0 0,1 1 0,0-1 0,-1 0 0,0 0 0,0 0 0,0 0 0,0 0 0,-1 0 0,-3 3 0,6-7-179,-1 1-1,0-1 1,1 0 0,-1 1 0,0-1-1,1 0 1,-1 0 0,1 1-1,-1-1 1,1 0 0,-1 0 0,1 0-1,0 0 1,-1 1 0,1-1-1,0 0 1,0 0 0,-1 0-1,1 0 1,0 0 0,0-1 0,0 1-29,-7-43 986,2-1 0,2 1 0,3-61 0,23-134 455,-12 155-1138,-4 0-1,-5-136 1,-12 100-167,8-159 0,10-32-27,0 15 75,14 29-112,12 0 0,72-276 0,-94 501-110,1 0 0,36-75 0,52-70 52,-74 139-66,26-36-4,81-99 0,-28 42 0,44-61 0,-132 178 0,1 1 0,1 0 0,1 2 0,0 1 0,49-35 0,-53 43 0,1 1 0,0 0 0,1 2 0,0 0 0,1 1 0,0 1 0,0 1 0,1 0 0,24-2 0,-26 7 0,1 1 0,-1 1 0,0 1 0,1 1 0,-1 0 0,0 1 0,-1 2 0,1 0 0,-1 0 0,0 2 0,0 0 0,-1 1 0,-1 1 0,1 1 0,26 22 0,-28-17 6,0 1-1,-2 0 1,0 1-1,0 0 1,-2 1-1,0 1 1,-2-1-1,14 39 1,-3 11 29,17 97 0,-21-82-27,5 33 54,8 144-1,-15 118 94,-19 25-102,-58 419 0,13-432-9,-23 217 40,51-156-62,24-393-388,1-11 597,-3-17-2887,-3-5-2691,-1 0-3880,0-13 9803</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7.228"/>
    </inkml:context>
    <inkml:brush xml:id="br0">
      <inkml:brushProperty name="width" value="0.05" units="cm"/>
      <inkml:brushProperty name="height" value="0.05" units="cm"/>
    </inkml:brush>
  </inkml:definitions>
  <inkml:trace contextRef="#ctx0" brushRef="#br0">696 1017 3712,'0'0'-384,"-5"-1"256,-4-1 589,-1 1 0,0 1 0,0 0 0,0 0 1,1 1-1,-1 0 0,0 0 0,1 1 0,-1 1 0,-10 3 0,0 2 324,0 1 1,1 1-1,-31 21 0,41-25-697,0-1 0,0 0 0,0 0 0,-1-1 0,1 0 0,-1-1 0,0 0 0,0 0-1,-1-1 1,-13 1 0,17-3-39,0 0 0,-1 0 0,1-1 0,0 0 0,0-1 0,0 1-1,0-1 1,0-1 0,0 1 0,0-1 0,1-1 0,-1 1 0,1-1 0,0 0-1,-9-7 1,-2-3 43,1-1-1,0 0 1,1-1-1,0-1 0,1-1 1,2 0-1,-1 0 1,2-1-1,1 0 1,0-1-1,1-1 0,1 1 1,-8-37-1,-23-199 173,35 209-69,2 0 1,2 0-1,9-71 1,-6 100-161,0 1 0,2-1 0,-1 1 0,2-1 0,0 1 0,2 1 0,-1 0 0,2 0 0,0 0 0,1 1 0,1 0 0,0 1 0,14-14 0,-17 23-33,-1 0 0,1 0-1,0 0 1,0 1 0,0 1-1,0-1 1,1 1 0,0 1-1,-1 0 1,1 0 0,0 0-1,0 1 1,0 0 0,0 1-1,11 1 1,6 1-3,0 1 0,0 1 0,-1 1 0,26 9 0,-11-1 11,-1 1 1,0 2 0,-1 2-1,-1 2 1,37 26 0,-57-35-7,-1 1 1,0 1 0,-1 0 0,-1 1 0,0 1 0,-1 0 0,0 1 0,-1 0 0,-1 1 0,-1 0 0,-1 1 0,14 33 0,-14-20-5,0 0 0,-2 1 0,-2 0 0,0 0 0,-2 1 0,-2-1 0,-1 1 0,-1-1 0,-2 1 0,-2-1 0,0 0 0,-16 50 0,18-74-364,0 0 0,-1 0 1,0 0-1,0 0 0,-1-1 1,0 0-1,0 0 1,0 0-1,-1-1 0,0 1 1,0-1-1,-1-1 0,0 1 1,0-1-1,0 0 1,0-1-1,-1 0 0,0 0 1,0-1-1,0 0 0,-15 4 1,3-3-526,1-2 0,0 0 0,-1-1 0,1-1 0,-1-1 1,1-1-1,-1 0 0,-28-8 0,-16-5 889</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9.040"/>
    </inkml:context>
    <inkml:brush xml:id="br0">
      <inkml:brushProperty name="width" value="0.05" units="cm"/>
      <inkml:brushProperty name="height" value="0.05" units="cm"/>
    </inkml:brush>
  </inkml:definitions>
  <inkml:trace contextRef="#ctx0" brushRef="#br0">864 1152 8064,'43'-17'32,"-41"17"-14,-5 1 4,-23 9 34,-10 4 474,-1-1 0,-1-3 1,0 0-1,0-3 0,-1-1 0,-43 1 1,35-6 414,0 1 99,-65-6-1,98 2-977,0 0 0,0 0 0,1-2-1,-1 0 1,1 0 0,0-1 0,0-1 0,1 0-1,-14-9 1,5 1-20,2-2-1,-1 0 1,2 0-1,1-2 1,0 0-1,-24-36 1,32 41-7,1-1 0,0 0 0,1-1 1,0 1-1,1-1 0,1-1 0,1 1 1,0-1-1,1 0 0,0 1 0,0-26 1,5 3 50,1 0 0,2 0 1,1 1-1,3 0 1,0 0-1,2 1 1,2 0-1,2 1 1,26-47-1,-23 49-25,2 1 1,2 2-1,0 0 0,2 1 0,1 1 1,2 1-1,0 1 0,2 2 1,49-33-1,-57 46-55,1 0 0,1 1 1,-1 1-1,2 1 0,-1 1 0,1 1 1,0 2-1,0 0 0,0 1 0,1 2 1,-1 0-1,35 4 0,-31 0-1,-1 0 1,0 2-1,-1 2 0,1 0 0,-1 1 0,-1 2 1,1 1-1,-2 0 0,0 2 0,45 31 0,-48-25 19,0 0-1,-1 1 1,0 1-1,-2 0 1,-1 2-1,-1 0 0,0 1 1,-2 1-1,-1 0 1,-1 0-1,-1 2 1,-1-1-1,7 33 0,-11-30 3,0 0 0,-2 1-1,-1 0 1,-1 0-1,-2 0 1,-1-1-1,-1 1 1,-1 0-1,-2-1 1,-1 1-1,-2-1 1,-14 37-1,9-32-1441,-2-2 1,-2 0-1,-24 37 0,35-60 913,-1 0 1,0 0 0,0-1 0,-1 0 0,0 0 0,0 0 0,-1-1 0,0-1 0,0 0-1,0 0 1,-1 0 0,0-1 0,0-1 0,-18 6 0,2-5-1038,-36 1 0,21-4 192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00.569"/>
    </inkml:context>
    <inkml:brush xml:id="br0">
      <inkml:brushProperty name="width" value="0.05" units="cm"/>
      <inkml:brushProperty name="height" value="0.05" units="cm"/>
    </inkml:brush>
  </inkml:definitions>
  <inkml:trace contextRef="#ctx0" brushRef="#br0">632 1119 8192,'0'0'2816,"-4"3"-2539,-17 13 157,0-1 0,-1-1 1,-1-1-1,0-1 0,0-1 0,-1-1 0,-50 13 1,61-20-356,-1 0 1,1-2-1,-1 0 0,1 0 1,-1-1-1,0-1 1,-21-3-1,26 2-61,0-1 1,-1 0-1,1 0 1,1-1-1,-1 0 1,0 0-1,1-1 1,0 0-1,0-1 1,1 0-1,-14-12 1,8 2 9,0 0 1,1-1 0,1 0 0,1-1 0,0 0-1,1 0 1,1-1 0,1-1 0,-7-24 0,1-11 45,2-1 1,-3-62 0,10 68-54,1-1 0,4 1 1,1-1-1,2 1 0,14-57 1,-15 90-5,0 1 0,1-1 0,1 1 0,1 1 0,0-1 0,1 1 0,1 0 0,0 0 0,1 1 0,1 0 0,0 1 0,1 0 0,0 1 0,25-22 0,-17 20 10,1 0 0,0 2-1,1 0 1,0 2 0,29-11-1,-1 4 22,69-14 0,-90 26-42,0 1-1,0 2 0,1 1 1,0 1-1,-1 1 0,1 1 1,-1 2-1,0 1 0,0 1 1,-1 2-1,1 0 0,-1 2 1,-1 1-1,0 1 0,-1 1 1,0 1-1,-1 2 0,-1 0 1,0 1-1,-1 2 1,-1 0-1,-1 1 0,31 40 0,-35-38-5,0 0 0,-1 1 0,-1 1 0,18 46 0,-27-56 0,0 1 0,-1-1 0,-1 1 0,0 0 0,-1 1 0,-1-1 0,0 0 0,-1 0 0,-1 1 0,-3 16 0,1-14 0,-1 0 0,-1-1 0,0 0 0,-2 0 0,0 0 0,0-1 0,-2 0 0,-12 18 0,5-12 0,-2-1 0,0 0 0,-1-2 0,-38 31 0,-17 8-3012,-3-3 0,-2-4 0,-2-3 0,-170 73 0,204-102 3609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4.265"/>
    </inkml:context>
    <inkml:brush xml:id="br0">
      <inkml:brushProperty name="width" value="0.05" units="cm"/>
      <inkml:brushProperty name="height" value="0.05" units="cm"/>
    </inkml:brush>
  </inkml:definitions>
  <inkml:trace contextRef="#ctx0" brushRef="#br0">1 168 2304,'12'-10'254,"5"-6"-214,-8 0 4402,-9 35 1824,9 5-3847,23 29-2990,-14-24 1182,-7-2-360,0 0 1,-2 1-1,-1 0 0,-1 0 1,-2 1-1,3 45 0,3 7 16,-5-40-68,1-1-1,2 0 0,2-1 0,2 0 0,1-1 0,26 49 0,-32-72-33,-1 0 1,0 1-1,8 32 0,-15-47 454,0-24-235,1-6-354,2 0-1,1 0 1,0 0 0,17-51-1,50-107 100,-66 174-129,21-41 32,3 1 1,48-68-1,-10 17-1,-56 85-25,90-156 266,-97 168-230,0 1 1,0 0 0,0 0-1,1 0 1,8-8 0,-9 12 3149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5.721"/>
    </inkml:context>
    <inkml:brush xml:id="br0">
      <inkml:brushProperty name="width" value="0.05" units="cm"/>
      <inkml:brushProperty name="height" value="0.05" units="cm"/>
    </inkml:brush>
  </inkml:definitions>
  <inkml:trace contextRef="#ctx0" brushRef="#br0">0 162 9856,'0'0'5653,"2"5"-5418,99 318 1706,-86-262-1786,-12-44-81,1 1 0,0-1 0,1 0 0,1 0 0,1-1 0,1 0-1,15 25 1,-10-22 15,0 0-1,-1 1 1,-1 0-1,-1 1 0,0 0 1,6 25-1,-13-28 99,-3-14-135,1 0 0,-1 0 0,1-1 0,0 1 0,0 0 0,0 0 0,1-1 0,-1 1 0,1-1 0,0 1 0,4 4 0,-6-7 54,13-23 22,57-144-75,24-46 22,-30 93-342,51-100-618,-91 168 229,20-41-1037,-10 34-2208,-33 53 1317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7.550"/>
    </inkml:context>
    <inkml:brush xml:id="br0">
      <inkml:brushProperty name="width" value="0.05" units="cm"/>
      <inkml:brushProperty name="height" value="0.05" units="cm"/>
    </inkml:brush>
  </inkml:definitions>
  <inkml:trace contextRef="#ctx0" brushRef="#br0">48 79 14080,'-41'-13'256,"40"13"-252,1 0 0,0 0 0,0 0 0,0 0 1,-1 0-1,1 0 0,0 0 0,0 0 0,0 0 0,-1 0 1,1 0-1,0 0 0,0 0 0,0 0 0,0 0 1,-1 0-1,1 0 0,0 1 0,0-1 0,0 0 1,-1 0-1,1 0 0,0 0 0,0 0 0,0 0 1,0 1-1,0-1 0,-1 0 0,1 0 0,0 0 1,0 0-1,0 0 0,0 1 0,0-1 0,0 0 0,0 0 1,0 0-1,0 1 0,0-1 0,0 0 0,0 0 1,0 0-1,0 1 0,0-1 0,0 0 0,0 0 1,0 0-1,0 1 0,0-1 0,0 0 0,0 0 1,0 0-1,0 1 0,0-1 0,0 0 0,0 0 1,0 0-1,1 0 0,-1 1 0,0-1 0,0 0 0,0 0 1,0 0-1,0 0 0,1 0 0,-1 0 0,0 1 1,0-1-1,0 0 0,9 13 65,0-4 120,1 0 1,21 15-1,-24-20 39,0 0-1,0 1 1,0 1-1,-1-1 1,0 1 0,0 0-1,-1 0 1,0 1 0,0-1-1,5 11 1,2 3-34,0 1 0,1-1 0,1-1 0,21 22 0,-18-22-132,-2 0 0,0 0 0,-1 2 0,12 24 0,12 49 62,6 13 648,-11-53-217,-23-23-171,-9-27-361,0 1-1,0 0 1,0-1 0,-1 1 0,0 0 0,1 0 0,-2-1 0,1 1-1,-1 5 1,0 8 90,1-11-82,-1 3 52,1 1 1,1 0 0,0-1 0,0 1 0,5 16-1,-5-26-74,-1 1-1,1-1 0,-1 1 0,0-1 0,0 1 1,1-1-1,-1 1 0,0-1 0,-1 1 1,1-1-1,0 1 0,-1 2 0,-3 36 13,3-15 47,0-23 75,-2-18-98,-2-47-36,2 1-1,3-1 1,11-82-1,4 44-217,35-127 0,-39 194-166,2 0-1,2 0 1,1 2 0,26-42-1,-32 54-9358,-4-2 3348,2-3 5312,1 1-334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00.569"/>
    </inkml:context>
    <inkml:brush xml:id="br0">
      <inkml:brushProperty name="width" value="0.05" units="cm"/>
      <inkml:brushProperty name="height" value="0.05" units="cm"/>
    </inkml:brush>
  </inkml:definitions>
  <inkml:trace contextRef="#ctx0" brushRef="#br0">632 1119 8192,'0'0'2816,"-4"3"-2539,-17 13 157,0-1 0,-1-1 1,-1-1-1,0-1 0,0-1 0,-1-1 0,-50 13 1,61-20-356,-1 0 1,1-2-1,-1 0 0,1 0 1,-1-1-1,0-1 1,-21-3-1,26 2-61,0-1 1,-1 0-1,1 0 1,1-1-1,-1 0 1,0 0-1,1-1 1,0 0-1,0-1 1,1 0-1,-14-12 1,8 2 9,0 0 1,1-1 0,1 0 0,1-1 0,0 0-1,1 0 1,1-1 0,1-1 0,-7-24 0,1-11 45,2-1 1,-3-62 0,10 68-54,1-1 0,4 1 1,1-1-1,2 1 0,14-57 1,-15 90-5,0 1 0,1-1 0,1 1 0,1 1 0,0-1 0,1 1 0,1 0 0,0 0 0,1 1 0,1 0 0,0 1 0,1 0 0,0 1 0,25-22 0,-17 20 10,1 0 0,0 2-1,1 0 1,0 2 0,29-11-1,-1 4 22,69-14 0,-90 26-42,0 1-1,0 2 0,1 1 1,0 1-1,-1 1 0,1 1 1,-1 2-1,0 1 0,0 1 1,-1 2-1,1 0 0,-1 2 1,-1 1-1,0 1 0,-1 1 1,0 1-1,-1 2 0,-1 0 1,0 1-1,-1 2 1,-1 0-1,-1 1 0,31 40 0,-35-38-5,0 0 0,-1 1 0,-1 1 0,18 46 0,-27-56 0,0 1 0,-1-1 0,-1 1 0,0 0 0,-1 1 0,-1-1 0,0 0 0,-1 0 0,-1 1 0,-3 16 0,1-14 0,-1 0 0,-1-1 0,0 0 0,-2 0 0,0 0 0,0-1 0,-2 0 0,-12 18 0,5-12 0,-2-1 0,0 0 0,-1-2 0,-38 31 0,-17 8-3012,-3-3 0,-2-4 0,-2-3 0,-170 73 0,204-102 3609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9.237"/>
    </inkml:context>
    <inkml:brush xml:id="br0">
      <inkml:brushProperty name="width" value="0.05" units="cm"/>
      <inkml:brushProperty name="height" value="0.05" units="cm"/>
    </inkml:brush>
  </inkml:definitions>
  <inkml:trace contextRef="#ctx0" brushRef="#br0">1 21 6016,'65'-21'128,"-65"21"-20,-1 0 0,1 0 0,-1 0 0,1 0-1,0 0 1,-1 0 0,1 1 0,-1-1 0,1 0 0,0 0 0,-1 0 0,1 0 0,-1 1 0,1-1 0,0 0 0,-1 0 0,1 0 0,0 1-1,0-1 1,-1 0 0,1 1 0,0-1 0,-1 0 0,1 1 0,0-1 0,0 0 0,0 1 0,0-1 0,-1 0 0,1 1 0,0-1 0,0 1-1,9 10 1335,23 6 568,-32-17-1834,57 20 1568,-41-16-1487,1 1 1,19 10 0,-15-4-164,0 0 0,1-2 0,0-1 0,0-1 0,1 0-1,0-2 1,0-1 0,0 0 0,47-1 0,14-2 470,152 20 1,-142-10-414,-19-1-47,-33-4 79,60 2-1,-32-7-101,-26 1 27,-1-3 0,81-10 0,-92 4-108,-11 3 0,0 0 0,38-2 0,-49 6-5,1-1 0,-1-1-1,0 0 1,0-1 0,11-3-1,-11 2-10,0 1 0,0 1 0,1 0 0,-1 0 0,12 0 0,17 4-2028,-13 4-7730,-20-5 5401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0.709"/>
    </inkml:context>
    <inkml:brush xml:id="br0">
      <inkml:brushProperty name="width" value="0.05" units="cm"/>
      <inkml:brushProperty name="height" value="0.05" units="cm"/>
    </inkml:brush>
  </inkml:definitions>
  <inkml:trace contextRef="#ctx0" brushRef="#br0">0 0 9344,'51'7'277,"-49"-7"-27,-13 0 105,11 0-232,-1-1 1,0 1-1,0 0 0,0 0 0,0 1 0,0-1 0,0 0 0,0 0 1,0 0-1,1 1 0,-1-1 0,0 0 0,0 1 0,0-1 0,1 0 1,-1 1-1,0-1 0,0 1 0,1 0 0,-1-1 0,0 1 0,1 0 1,-1-1-1,1 1 0,-1 0 0,1-1 0,-2 3 0,2-1-64,1 0-1,-1 1 1,0-1-1,1 0 1,-1 1 0,1-1-1,0 0 1,0 0-1,0 0 1,0 0-1,0 1 1,0-1-1,0-1 1,1 1 0,-1 0-1,3 2 1,34 33 374,-23-23-304,2 1 135,0 0 0,2-1 1,0-1-1,0-1 1,34 16-1,109 36 560,-128-54-761,0-2 0,0-1 0,1-2 0,0-1 0,53 0 1,175-22 177,-234 15-221,20-3-9,-30 3-56,0 0 1,1 2-1,-1 0 0,26 3 0,-35-2-768,-1 0 0,0 0 0,0-1 1,0-1-1,0 0 0,-1 0 0,13-5 1,26-5-9475,-29 9 10799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36.106"/>
    </inkml:context>
    <inkml:brush xml:id="br0">
      <inkml:brushProperty name="width" value="0.05" units="cm"/>
      <inkml:brushProperty name="height" value="0.05" units="cm"/>
    </inkml:brush>
  </inkml:definitions>
  <inkml:trace contextRef="#ctx0" brushRef="#br0">733 1 10752,'0'0'8063,"-4"5"-7935,-64 97 283,-122 165 330,161-234-634,-1-2 0,-2 0-1,-1-2 1,-2-2 0,0-1-1,-55 29 1,72-43-41,14-9-45,0 0 0,0 0 1,0 0-1,0-1 0,0 1 0,-1-1 0,1 0 0,-1-1 0,0 1 1,-8 1-1,32 8 85,3-8-106,1-1 0,-1-1 0,1-1 0,32-4 0,94-19 0,-136 20 0,-6 2 0,320-47 0,-234 47 0,-92 1 1,-1 0 0,0 0 0,1 0 0,-1 0 0,0 0 0,0 0 0,1 1 0,-1-1 0,0 0 0,1 0 0,-1 0 0,0 0 0,0 1 0,1-1 0,-1 0 0,0 0 0,0 1 0,0-1 0,1 0 0,-1 0 0,0 1-1,0-1 1,0 0 0,0 0 0,1 1 0,-1-1 0,0 0 0,0 1 0,0-1 0,0 0 0,0 1 0,0-1 0,0 0 0,0 1 0,0-1 0,0 0 0,0 0 0,0 1 0,0-1 0,0 0 0,0 1 0,-1-1 0,1 0 0,0 1 0,0-1 0,0 0 0,0 0-1,-1 1 1,1-1 0,0 0 0,0 0 0,0 1 0,-1-1 0,1 0 0,0 0 0,0 0 0,-1 1 0,-14 19 69,13-18-68,-192 214-2,125-133 93,-4-3-1,-126 110 1,153-152-21,8-5 38,-1-1 0,-2-3 0,-82 47 0,93-58 18,56-30-2559,-16 10-1989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37.899"/>
    </inkml:context>
    <inkml:brush xml:id="br0">
      <inkml:brushProperty name="width" value="0.05" units="cm"/>
      <inkml:brushProperty name="height" value="0.05" units="cm"/>
    </inkml:brush>
  </inkml:definitions>
  <inkml:trace contextRef="#ctx0" brushRef="#br0">12 119 13696,'9'-19'0,"-8"15"0,0 0 0,1 0 0,0 0 0,0 1 0,0-1 0,0 1 0,1-1 0,4-4 0,-12 22 768,3 3-221,0-1 1,2 34-1,-1 20-269,-2-43-228,-2 17 639,-17 70 1,22-111-670,-1-1 0,0 1 0,1 0 1,0 0-1,0 0 0,0 0 0,0 0 0,0 0 1,1 0-1,-1 0 0,1 0 0,0 0 0,0 0 1,0 0-1,0-1 0,0 1 0,0 0 1,1-1-1,0 1 0,-1-1 0,1 0 0,0 1 1,0-1-1,0 0 0,5 3 0,-2-1 9,0 0 0,0-1 0,0 0 1,1 0-1,-1-1 0,1 0 0,0 0 0,0 0 0,-1 0 0,1-1 0,8 1 0,8-2 20,0-1-1,0-2 0,0 0 1,0-1-1,28-9 1,-14 4 23,-2 1-13,240-69 266,-229 56-304,-33 15 6,1 0-1,-1 1 1,26-7 0,-55 10 116,1 0-1,-1-2 1,1 0 0,-30-11-1,18 5-66,-25-10 64,1-3 0,-91-54 0,9 4 59,-9-10 150,97 53-293,33 24-56,35 33 0,61 48 0,122 97 0,-129-115 0,57 37 0,-259-153 104,72 36-80,28 11-26,-1 2-1,-1 0 0,0 2 1,-1 1-1,1 1 0,-1 2 1,-51-2-1,115 22-210,150 68 191,-185-84 22,0 1 0,0-1 0,0 0 0,0 0 0,0 0 0,0 0 0,0 0 0,1 1 0,-1-1 0,0 0 0,0 0 0,0 0 0,0 0 0,0 0 0,0 0 0,1 0 0,-1 1 0,0-1 0,0 0 0,0 0 0,0 0 0,0 0 0,1 0 0,-1 0 0,0 0 0,0 0 0,0 0 0,0 0 0,1 0 0,-1 0 0,0 0 0,0 0 0,0 0 0,0 0 0,1 0 0,-1 0 0,0 0 0,0 0 0,0-1 0,0 1 0,1 0 0,-1 0 0,0 0 0,0 0 0,0 0 0,0 0 0,0 0 0,0 0 0,1-1 0,-1 1 0,0 0 0,0 0 0,0 0 0,0 0 0,0 0 0,0-1 0,0 1 0,0 0 0,-9-8 0,-6 0-2,-1 1 0,0 0 0,0 2 0,-1 0 0,0 0 0,1 2-1,-1 0 1,0 1 0,-34 0 0,50 2-2,0 0 0,0 0 0,0 0 0,0 0 1,0 0-1,0 0 0,0 1 0,0-1 0,0 0 0,0 0 0,0 1 0,0-1 0,1 1 0,-1-1 1,0 1-1,0-1 0,0 1 0,0-1 0,1 1 0,-1 0 0,0-1 0,0 2 0,1-1 3,0 0 0,0-1 0,0 1-1,0 0 1,0 0 0,0-1 0,0 1 0,1 0-1,-1 0 1,0-1 0,1 1 0,-1 0-1,0-1 1,1 1 0,-1 0 0,1-1 0,-1 1-1,1-1 1,-1 1 0,1 0 0,0 0-1,41 29-193,-36-26 38,52 35-5627,-19-15-7461,-24-16 13821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2.201"/>
    </inkml:context>
    <inkml:brush xml:id="br0">
      <inkml:brushProperty name="width" value="0.05" units="cm"/>
      <inkml:brushProperty name="height" value="0.05" units="cm"/>
    </inkml:brush>
  </inkml:definitions>
  <inkml:trace contextRef="#ctx0" brushRef="#br0">75 91 6144,'6'20'347,"-6"-20"-337,0 0 0,0 0 0,0 0 0,0 0 0,0 0 0,0 1 0,0-1 0,0 0 0,0 0 0,0 0 0,1 0 0,-1 0 0,0 0 0,0 0 0,0 0 0,0 0 0,0 0 0,0 0 0,0 0 0,1 0 0,-1 0 0,0 0 0,0 0 0,0 0 0,0 0 0,0 0 0,0 0 0,1 0 0,-1 0 0,0 0 0,0 0 0,0 0 0,0 0 0,0 0 0,0 0 0,0 0 0,1 0 0,-1 0 0,0 0 0,0 0 0,0 0 0,0 0 0,0-1 0,0 1 0,0 0 0,0 0 0,0 0 0,0 0 0,1 0 0,-1 0 0,0 0 0,0 0 0,0-1 0,0 1 0,0 0 0,0 0 0,0 0 0,0 0 0,0 0 0,0-1 0,9-37 1755,-3 12-434,-2 10-693,3-10 1605,-7 26-2229,0 0 0,0 0 0,0-1 0,0 1 0,0 0 0,0 0 0,0 0 0,0 0 0,0 0 0,0 0 0,0 0 0,0 0 0,0 0 0,0 0 0,0 0 0,0 0 0,0 0 0,0-1 0,0 1 0,0 0 0,0 0 0,0 0 0,0 0 0,0 0 0,1 0 0,-1 0 0,0 0 0,0 0 0,0 0 0,0 0 0,0 0 0,0 0 0,0 0 0,0 0 0,0 0 0,0 0 0,0 0 0,0 0 0,0 0 0,1 0 0,-1 0 0,0 0 0,0 0 0,0 0 0,0 0 0,0 0 0,0 0 0,0 0 0,0 0 0,0 0-1,0 0 1,0 0 0,0 0 0,1 0 0,-1 0 0,0 0 0,0 0 0,0 0 0,0 0 0,0 0 0,0 0 0,0 1 0,0-1 0,0 0 0,0 0 0,0 0 0,0 0 0,0 0 0,0 0 0,3 15 435,3 121 862,-18 225 0,0-148-648,5-100-279,-5-1 0,-38 164 0,43-245-313,5-18-107,-1 1 1,0-1-1,-1 0 1,-7 15 0,11-27-477,1-8-3219,0 4 2889,0 0 1,0 0 0,1 0-1,-1 0 1,4-6-1,4-7-2517,6-24-1826,1-2 4440,2-11 1385</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2.680"/>
    </inkml:context>
    <inkml:brush xml:id="br0">
      <inkml:brushProperty name="width" value="0.05" units="cm"/>
      <inkml:brushProperty name="height" value="0.05" units="cm"/>
    </inkml:brush>
  </inkml:definitions>
  <inkml:trace contextRef="#ctx0" brushRef="#br0">283 1 8320,'-58'53'160,"38"-36"-68,20-17-92,0 0 1,0 0-1,0 0 1,0 0 0,0 0-1,-1 0 1,6-5-17,18-17-146,-22 21 197,0 0-1,0 0 0,0 0 0,0 0 1,0 1-1,0-1 0,1 0 1,-1 1-1,0-1 0,0 1 0,0-1 1,1 1-1,-1 0 0,0-1 1,1 1-1,1 0 0,-2 0 37,0 1-1,-1 0 1,1-1 0,-1 1-1,1 0 1,-1 0-1,0-1 1,1 1 0,-1 0-1,0 0 1,0-1 0,1 1-1,-1 0 1,0 0-1,0 0 1,0 0 0,0 0-1,0-1 1,0 1-1,0 0 1,0 0 0,-1 1-1,-3 26 700,3-22-561,-15 90 1128,-8 49-562,1 88 227,-69 486 1793,13-412-2134,78-305-736,1-1 0,0 1 0,-1-1 0,1 1 0,-1-1 0,1 0-1,-1 1 1,1-1 0,-1 0 0,0 1 0,0-1 0,0 0 0,0 0 0,-1 2 0,1-3-193,1-1-1,-1 1 1,1-1 0,-1 1 0,1 0 0,0-1 0,-1 1 0,1-1 0,0 1 0,-1-1-1,1 1 1,0-1 0,0 1 0,0-1 0,-1 0 0,1 1 0,0-1 0,0 1 0,0-1-1,0 1 1,0-1 0,0 0 0,0 0 0,-2-32-7686,2 15 6359,0 17 1746,0-29 318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3.250"/>
    </inkml:context>
    <inkml:brush xml:id="br0">
      <inkml:brushProperty name="width" value="0.05" units="cm"/>
      <inkml:brushProperty name="height" value="0.05" units="cm"/>
    </inkml:brush>
  </inkml:definitions>
  <inkml:trace contextRef="#ctx0" brushRef="#br0">0 911 13696,'17'4'0,"-13"-2"0,-1-1 0,0 0 0,1 0 0,0-1 0,-1 1 0,1-1 0,-1 1 0,1-1 0,0 0 0,-1-1 0,1 1 0,-1-1 0,1 1 0,-1-1 0,1 0 0,4-2 0,29-19 209,43-32 1,-2 0 139,72-41 583,312-180 34,-287 190-895,197-107-99,-309 158-49,-41 23-69,0-1-1,-1-1 0,-1-1 0,22-19 0,-42 33 137,1 0 1,0-1-1,-1 1 0,1 0 1,-1-1-1,1 1 0,-1-1 0,0 1 1,1-1-1,-1 1 0,1-1 1,-1 1-1,0-1 0,1 1 0,-1-1 1,0 1-1,0-1 0,1 0 1,-1 1-1,0-1 0,0 1 0,0-1 1,0 0-1,0 1 0,0-1 1,0 0-1,0 1 0,0-2 0,-1 1 2,0 1-1,1-1 0,-1 1 1,0-1-1,0 1 0,0 0 0,1-1 1,-1 1-1,0 0 0,0 0 0,0-1 1,0 1-1,0 0 0,0 0 1,0 0-1,-2 0 0,-4 0-7,0 1-1,0 0 1,0 0 0,-13 4-1,-8 6-51,1 2-1,1 1 0,-27 17 0,-74 59-564,63-43-336,-160 117-6225,20-14 2038,64-53 5496,19-17-1407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3.790"/>
    </inkml:context>
    <inkml:brush xml:id="br0">
      <inkml:brushProperty name="width" value="0.05" units="cm"/>
      <inkml:brushProperty name="height" value="0.05" units="cm"/>
    </inkml:brush>
  </inkml:definitions>
  <inkml:trace contextRef="#ctx0" brushRef="#br0">0 937 13952,'43'-39'-32,"2"3"0,1 1 0,51-28 0,-32 25 45,8-4 44,108-83 1,16-28-58,268-158 0,-317 217-128,-148 94 128,0 0 0,0 0 0,0 0 0,0 0 0,0 1 0,0-1 0,0 0 0,0 0 0,0 0 0,0 0 0,0 0 0,0 0 0,0 0 0,0 0 0,0 0 0,0 1 0,0-1 0,0 0 0,0 0 0,0 0 0,0 0 0,0 0 0,0 0 0,0 0 0,0 0 0,1 0 0,-1 0 0,0 0 0,0 0 0,0 0 0,0 0 0,0 0 0,0 0 0,0 0 0,0 1 0,0-1 0,0 0 0,1 0 0,-1 0 0,0 0 0,0 0 0,0 0 0,0 0 0,0 0 0,0-1 0,0 1 0,0 0 0,0 0 0,1 0 0,-1 0 0,0 0 0,0 0 0,0 0 0,-9 15 0,-18 17 0,-5-4 255,-1-2 1,-1-1-1,-2-1 0,-51 25 1,-58 38 643,-415 302-260,429-288-1313,-25 16-1318,140-104 612,-1 0-2045,-3-4-4271,7-5 8272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5.690"/>
    </inkml:context>
    <inkml:brush xml:id="br0">
      <inkml:brushProperty name="width" value="0.05" units="cm"/>
      <inkml:brushProperty name="height" value="0.05" units="cm"/>
    </inkml:brush>
  </inkml:definitions>
  <inkml:trace contextRef="#ctx0" brushRef="#br0">40 1234 7808,'98'-180'384,"-90"164"-179,-16 22 80,-125 175 3833,130-188-3350,4-13-544,2-1 0,1 0 0,6-22 0,0-2-96,-8 36-107,42-270 960,0-233 1195,-41 470-2095,1 1 0,3-1 0,1 1 0,14-41 0,-14 66-81,-4 12 0,-3 11 0,-1-7 0,5 112-213,-4-1 0,-19 148-1,-4-125 172,-6-1-1,-47 131 0,36-123 43,49-196 0,5-67 0,-5 37 0,27-296-1935,-18 164 31,-18 215 1791,7-57-4965,7 24-2211,-15 34 7251,0 1-1,0-1 1,0 1-1,1-1 1,-1 1 0,0 0-1,1-1 1,-1 1-1,0-1 1,1 1 0,-1 0-1,0-1 1,1 1-1,-1 0 1,1 0 0,-1-1-1,0 1 1,1 0-1,-1 0 1,1 0 0,-1-1-1,1 1 1,-1 0-1,1 0 1,10 9 38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6.526"/>
    </inkml:context>
    <inkml:brush xml:id="br0">
      <inkml:brushProperty name="width" value="0.05" units="cm"/>
      <inkml:brushProperty name="height" value="0.05" units="cm"/>
    </inkml:brush>
  </inkml:definitions>
  <inkml:trace contextRef="#ctx0" brushRef="#br0">1 1425 14080,'15'-18'27,"-1"2"-28,21-33-1,-31 42 142,0 0-1,-1-1 1,1 1-1,-2-1 1,1 0-1,-1 1 1,0-1-1,1-13 1,4-237 1393,-1 2-1253,35-307 317,-39 534-592,6-48 23,-7 70-46,1 0 0,-1 0 0,1 0 0,1 0 1,0 0-1,0 1 0,0-1 0,4-6 0,-6 13 15,-1-1 0,0 0 0,0 1 0,1-1 0,-1 1 0,0 0 0,0-1 0,1 1 0,-1-1 0,1 1 0,-1-1 0,0 1 0,1 0 0,-1-1 0,1 1 0,-1 0 0,1-1 0,-1 1 0,1 0 0,-1 0 0,1 0 0,-1-1 0,1 1 0,-1 0 0,1 0 0,-1 0 0,1 0 0,0 0 0,-1 0 0,1 0 0,5 16-33,-6 34-25,-1-46 38,-27 275-127,-13 31 20,2-23-17,58-452-599,4 28-2105,21-68-6050,-6 29 4525,-25 113 4376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4.265"/>
    </inkml:context>
    <inkml:brush xml:id="br0">
      <inkml:brushProperty name="width" value="0.05" units="cm"/>
      <inkml:brushProperty name="height" value="0.05" units="cm"/>
    </inkml:brush>
  </inkml:definitions>
  <inkml:trace contextRef="#ctx0" brushRef="#br0">1 168 2304,'12'-10'254,"5"-6"-214,-8 0 4402,-9 35 1824,9 5-3847,23 29-2990,-14-24 1182,-7-2-360,0 0 1,-2 1-1,-1 0 0,-1 0 1,-2 1-1,3 45 0,3 7 16,-5-40-68,1-1-1,2 0 0,2-1 0,2 0 0,1-1 0,26 49 0,-32-72-33,-1 0 1,0 1-1,8 32 0,-15-47 454,0-24-235,1-6-354,2 0-1,1 0 1,0 0 0,17-51-1,50-107 100,-66 174-129,21-41 32,3 1 1,48-68-1,-10 17-1,-56 85-25,90-156 266,-97 168-230,0 1 1,0 0 0,0 0-1,1 0 1,8-8 0,-9 12 3149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8.229"/>
    </inkml:context>
    <inkml:brush xml:id="br0">
      <inkml:brushProperty name="width" value="0.05" units="cm"/>
      <inkml:brushProperty name="height" value="0.05" units="cm"/>
    </inkml:brush>
  </inkml:definitions>
  <inkml:trace contextRef="#ctx0" brushRef="#br0">98 237 8320,'5'-6'-97,"0"0"1,0 0-1,-1 0 0,0 0 1,0-1-1,3-7 1,-5 9 148,-1 1 0,0 0 0,0-1 0,0 1 0,-1-1 0,0 1 0,0-1 0,0 1 0,0 0 0,-1-1 0,1 1 0,-2-5 0,-1-1 126,1 0 0,1 0 1,0 0-1,0-1 0,1 1 0,0-10 1,1 18-153,-1 0 1,0 0-1,0 0 0,1 0 1,-1 1-1,1-1 1,0 0-1,0 0 0,-1 0 1,1 1-1,0-1 1,0 0-1,0 1 0,1-1 1,-1 1-1,0-1 1,1 1-1,-1 0 0,1 0 1,-1 0-1,1-1 0,-1 1 1,1 0-1,0 1 1,0-1-1,-1 0 0,1 1 1,0-1-1,0 0 1,0 1-1,0 0 0,0 0 1,0-1-1,-1 1 1,1 0-1,0 1 0,0-1 1,0 0-1,2 1 1,0 0 2,-1 0 0,1 0 1,-1 0-1,0 1 0,1 0 1,-1-1-1,0 1 0,0 0 1,0 0-1,0 1 0,-1-1 1,1 1-1,-1-1 0,1 1 1,-1 0-1,0 0 0,0 0 1,0 0-1,0 0 0,-1 0 1,1 1-1,-1-1 0,2 7 1,-1-2 40,1 0 0,-2 0 1,1 0-1,-1 0 1,0 1-1,-1-1 0,0 0 1,0 1-1,-2 11 1,0-14-87,-1-1 1,1 0 0,-1 0 0,0 0-1,0 0 1,0-1 0,-1 1-1,1-1 1,-1 0 0,0 0 0,0 0-1,-1 0 1,1-1 0,-1 0 0,0 0-1,0 0 1,0 0 0,0-1-1,0 0 1,-1 0 0,-10 2 0,10-2 3,0 0 1,0-1-1,0 0 1,0 0 0,0 0-1,0-1 1,0 0-1,0 0 1,0 0-1,0-1 1,-1 0 0,1 0-1,0-1 1,1 1-1,-1-1 1,0-1-1,0 1 1,1-1 0,0 0-1,-7-5 1,9 6 17,1 0 0,0-1 0,0 1 0,0-1 1,0 1-1,1-1 0,-1 1 0,1-1 0,-1 0 1,1 0-1,0 0 0,0 0 0,1 0 0,-1 0 1,0 0-1,1 0 0,0 0 0,0-1 0,0 1 1,0 0-1,0 0 0,1 0 0,-1 0 0,1 0 1,0 0-1,0 0 0,0 0 0,0 0 0,0 0 1,1 0-1,0 1 0,-1-1 0,4-4 0,4-4-12,0 0-1,1 0 0,0 1 1,0 0-1,24-16 0,-27 21-7,1 0 0,-1 1 0,1 0 0,1 0 0,-1 1 0,0 0 0,13-3 0,-18 5 14,0 1 1,0-1-1,0 1 0,0-1 0,0 1 1,0 0-1,1 0 0,-1 1 0,0-1 0,0 1 1,0-1-1,0 1 0,0 0 0,0 0 1,0 0-1,0 1 0,0-1 0,0 1 1,-1-1-1,1 1 0,-1 0 0,1 0 0,3 5 1,-3-4 23,0 0 1,-1 1 0,0-1 0,0 1 0,0 0 0,0-1 0,0 1-1,-1 0 1,0 0 0,0 0 0,0 0 0,0 0 0,-1 0-1,1 1 1,-1-1 0,0 0 0,0 0 0,-1 0 0,1 0-1,-1 0 1,0 1 0,0-1 0,0 0 0,-1-1 0,1 1 0,-1 0-1,0 0 1,-5 6 0,3-5-203,0 0 0,0 0-1,0-1 1,-1 1 0,0-1-1,0 0 1,0-1 0,-1 1 0,1-1-1,-1 0 1,1 0 0,-1-1 0,0 0-1,0 0 1,0 0 0,-1 0 0,1-1-1,-11 0 1,7 0-275,1-1 0,0-1-1,-1 0 1,1 0 0,-17-6-1,24 7 368,0 0 0,1-1 0,-1 1 0,0-1 0,1 0-1,-1 1 1,1-1 0,-1 0 0,1 0 0,-1 0 0,1 0 0,0 0-1,-1 0 1,1 0 0,0 0 0,0-1 0,0 1 0,0 0-1,0-1 1,0 1 0,0-1 0,0 1 0,1-1 0,-1 0-1,1 1 1,-1-1 0,1 0 0,-1 1 0,1-1 0,0 0 0,0 1-1,0-1 1,0 0 0,0 0 0,0 1 0,1-1 0,-1 0-1,1-2 1,1-5-1151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9.466"/>
    </inkml:context>
    <inkml:brush xml:id="br0">
      <inkml:brushProperty name="width" value="0.05" units="cm"/>
      <inkml:brushProperty name="height" value="0.05" units="cm"/>
    </inkml:brush>
  </inkml:definitions>
  <inkml:trace contextRef="#ctx0" brushRef="#br0">202 1040 13440,'13'1'17,"-11"0"-8,1-1 0,-1 0 0,1 0 0,-1 0 0,1 0 0,-1 0-1,0 0 1,1-1 0,2 0 0,-5 0-8,0 1 0,1-1 0,-1 1 0,0 0 0,0-1-1,0 1 1,0-1 0,0 1 0,0-1 0,0 1 0,0-1-1,0 1 1,0-1 0,0 1 0,0-1 0,0 1 0,0-1 0,-1 1-1,1 0 1,0-1 0,0 1 0,0-1 0,-1 1 0,1-1 0,0 1-1,0 0 1,-1-1 0,1 1 0,0 0 0,-1-1 0,-11-16-6,10 15 5,-9-18 236,1 0 0,0-1 0,2 0 0,0 0 0,1-1 0,-6-37 1,-1 1 158,-100-403 1418,85 355-1344,99 558-169,-34-204-195,-16-122 2,-19-131-91,-1 0-1,1 1 1,-1-1 0,1 0-1,1 1 1,1-7 0,5-18 23,-3-2-39,-2 1 0,-1-1 0,-1 0 0,-2 1 0,-8-53 0,-20-76 0,-13-80 0,36 190 0,3 1 0,4-94 0,0 131-12,-1 4-21,1-1 0,0 0 0,0 0 0,0 0 0,1 0-1,0 0 1,4-8 0,-5 16 31,-1 0 0,1 0 0,-1 0-1,1 0 1,-1 0 0,1 0 0,0 0 0,-1 0 0,1 0-1,-1 0 1,1 0 0,-1 0 0,1 0 0,-1 0 0,1 0-1,-1 1 1,1-1 0,-1 0 0,1 0 0,-1 1 0,0-1-1,1 0 1,-1 0 0,1 1 0,-1-1 0,0 1 0,1-1-1,-1 0 1,0 1 0,1-1 0,-1 2 0,14 14-36,-9-9 38,-1 1 0,0 0 0,-1 0 0,0 0 0,4 17 0,4 9 0,11 36-25,-3 1-1,-3 1 1,-4 0-1,6 108 0,-17-173-47,0 1-264,-1-1 0,0 0 0,0 0 0,0 0 0,-1 0 0,-2 13 1,3-20 242,0 0 1,-1 0 0,1 0 0,0 1 0,0-1 0,0 0 0,0 0 0,0 0 0,-1 0 0,1 0 0,0 0-1,0 1 1,0-1 0,-1 0 0,1 0 0,0 0 0,0 0 0,0 0 0,-1 0 0,1 0 0,0 0 0,0 0 0,0 0-1,-1 0 1,1 0 0,0 0 0,0 0 0,0 0 0,-1 0 0,1 0 0,0 0 0,0 0 0,0 0 0,-1-1 0,1 1-1,0 0 1,0 0 0,0 0 0,0 0 0,-1 0 0,1 0 0,0-1 0,0 1 0,0 0 0,0 0 0,0 0-1,0 0 1,-1-1 0,-5-7-2321,4 4 1742,1 0 0,-1 0 0,1-1 1,0 1-1,1-1 0,-1 1 0,1 0 1,0-1-1,0 1 0,1-7 0,-1 3 318,1-14 354</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51.541"/>
    </inkml:context>
    <inkml:brush xml:id="br0">
      <inkml:brushProperty name="width" value="0.05" units="cm"/>
      <inkml:brushProperty name="height" value="0.05" units="cm"/>
    </inkml:brush>
  </inkml:definitions>
  <inkml:trace contextRef="#ctx0" brushRef="#br0">34 895 9472,'2'-6'0,"8"-21"0,-5 23 0,-2 16 0,-7 159 1685,4-170-1571,0-1 1,0 1-1,0-1 1,0 1-1,0-1 1,0 1-1,1-1 1,-1 1-1,0-1 1,0 1-1,0-1 1,0 1-1,0-1 0,1 0 1,-1 1-1,0-1 1,0 1-1,1-1 1,-1 0-1,0 1 1,1-1-1,-1 1 1,0-1-1,1 0 1,0 1-1,-1-1-76,1 0 0,-1 0 0,0-1 0,1 1 0,-1 0 1,0 0-1,1 0 0,-1 0 0,0-1 0,1 1 0,-1 0 0,0 0 0,1-1 0,-1 1 0,0 0 0,0 0 1,1-1-1,-1 1 0,0 0 0,0-1 0,0 1 0,1 0 0,-1-1 0,0 1 0,0-1 0,0 1 0,0 0 1,0-1-1,0 1 0,0 0 0,0-1 0,0 1 0,0-1 0,0 0 0,31-261 998,-30 253-1005,10-129 381,12-104 102,-17 196-522,3 1 1,2 1-1,20-54 1,-24 83-36,-7 15 39,0 0 0,0-1 0,0 1 0,0 0 0,0-1 0,0 1 0,0 0-1,0-1 1,0 1 0,0 0 0,1 0 0,-1-1 0,0 1 0,0 0 0,0 0 0,0-1 0,0 1 0,1 0 0,-1 0-1,0-1 1,0 1 0,0 0 0,1 0 0,-1 0 0,0-1 0,0 1 0,1 0 0,-1 0 0,0 0 0,1 0 0,-1 0-1,0-1 1,0 1 0,1 0 0,-1 0 0,0 0 0,1 0 0,-1 0 0,0 0 0,0 0 0,1 0 0,0 0 0,0 7-26,-1-6 22,-1 24-24,-1 1 1,-1-1-1,-8 34 1,0-3 7,-29 226 24,-6 41 0,44-309 35,2-7 6,-1 0 0,0-1 0,0 1 1,-1 0-1,0-1 0,0 0 0,0 1 1,-6 8-1,8-15-39,0-1 0,-1 1 0,1 0 0,-1 0-1,1-1 1,-1 1 0,1 0 0,0-1 0,-1 1 0,1 0 0,0-1 0,-1 1 0,1 0 0,0-1 0,0 1 0,-1-1 0,1 1-1,0 0 1,0-1 0,0 1 0,0-1 0,-1 1 0,1-1 0,0 1 0,0-1 0,0 1 0,0-1 0,0 1 0,0-1 0,0 1-1,0-1 1,0 1 0,1 0 0,-1-1 0,0 0 0,-1-23 35,41-208-37,-13 95 0,59-306 0,-85 437-18,1-1 0,0 1 0,0 0-1,0 0 1,1 1 0,5-10-1,-6 32-215,-4 28 214,-1 0 0,-13 59 0,-30 89-44,6-23 38,29-125 26,6-28 0,1 1 0,1-1 0,-2 31 0,7-77 100,11-49-1,-4 30-20,13-158-1,-8 54-50,-10 130-31,1-1-1,1 1 1,1 0-1,1 1 1,20-40-1,-28 106-209,-13 88 202,-53 227 0,57-323 54,-1 0 0,-27 61-1,37-98-42,0 0 0,0 0 0,0 0 0,0 0 0,0 0 0,0 0 0,0 0 0,0-1 0,0 1 0,0 0 0,0 0 0,0 0 0,0 0 0,0 0 0,0 0 0,0 0 0,0 0 0,0 0 0,0 0 0,0 0 0,0 0 0,0 0 0,0 0 0,0 0 0,0 0 0,-1 0 0,1 0 0,0 0 0,0 0 0,0 0 0,0 0 0,0 0 0,0 0 0,0 0 0,0 0 0,0 0 0,0 0 0,0 0 0,0 0 0,0 0 0,0 0 0,0 0 0,-1 0 0,2-13 0,2-18 0,92-508 0,-33 260-128,-70 310 128,-19 86 0,5-9 8,-4-1-1,-70 178 0,87-262 58,6-11-10,-1-1 0,0 0 1,-1-1-1,-10 16 0,15-26-54,0 0-1,0 0 0,0 0 1,0 0-1,0 0 1,0 0-1,0 0 0,-1 1 1,1-1-1,0 0 1,0 0-1,0 0 0,0 0 1,0 0-1,-1 0 1,1 0-1,0 0 1,0 0-1,0 0 0,0 0 1,0 0-1,-1 0 1,1 0-1,0 0 0,0 0 1,0-1-1,0 1 1,0 0-1,-1 0 0,1 0 1,0 0-1,0 0 1,0 0-1,0 0 0,0 0 1,0 0-1,0-1 1,0 1-1,-1 0 1,1 0-1,0 0 0,0 0 1,0 0-1,0 0 1,0-1-1,0 1 0,0 0 1,0 0-1,0 0 1,0 0-1,0-1 0,-6-13 6,-1-17-12,6 15 6,0 0 0,2 0 0,0-1 0,1 2 0,4-19 0,1-10 0,56-403 128,-58 411-128,-1 22 0,1 16 0,0 15 0,-8 17 25,-1 1 0,-2-1 0,-20 66 0,4-12 3,17-65-28,-13 46 0,18-68 0,-1-1 0,1 0 0,0 0 0,0 0 0,0 0 0,0 1 0,0-1 0,0 0 0,-1 0 0,1 0 0,0 0 0,0 0 0,0 0 0,0 0 0,0 1 0,-1-1 0,1 0 0,0 0 0,0 0 0,0 0 0,-1 0 0,1 0 0,0 0 0,0 0 0,0 0 0,0 0 0,-1 0 0,1 0 0,0 0 0,0 0 0,0 0 0,-1 0 0,1 0 0,0 0 0,0 0 0,0 0 0,0-1 0,-1 1 0,1 0 0,0 0 0,0 0 0,0 0 0,0 0 0,0 0 0,-1-1 0,1 1 0,0 0 0,0 0 0,0 0 0,0 0 0,0 0 0,0-1 0,0 1 0,0 0 0,0 0 0,-1 0 0,1-1 0,0 1 0,0 0 0,0 0 0,0 0 0,0 0 0,0-1 0,0 1 0,0 0 0,0 0 0,1-1 0,-8-16 0,5-4 0,1 0 0,0-1 0,2 1 0,0-1 0,2 1 0,9-41 0,-5 31 0,-2 0 0,2-46 0,-8 76 0,1 7 0,-2 19 0,1-14 0,1 0 0,0 0 0,2 15 0,-2-26 2,1 0-1,-1 0 1,0 0-1,0 0 1,1 0-1,-1 1 1,0-1-1,0 0 1,1 0-1,-1 0 1,0 0-1,1 0 1,-1 0-1,0 0 1,0 0-1,1 0 1,-1 0-1,0 0 1,1 0-1,-1 0 1,0 0-1,1 0 1,-1 0-1,0-1 1,0 1-1,1 0 1,-1 0-1,0 0 1,0 0-1,1 0 1,-1-1-1,0 1 1,0 0-1,0 0 1,1 0-1,-1-1 1,0 1-1,0 0 0,0 0 1,0-1-1,1 1 1,-1-1-1,9-8 63,-8 7-69,1 0-1,-1 0 1,0 0-1,0-1 1,-1 1-1,1 0 1,0 0-1,-1-1 0,1 1 1,-1 0-1,0-1 1,0 1-1,0-1 1,0 1-1,0 0 0,-1-1 1,1 1-1,-1 0 1,1-1-1,-1 1 1,0 0-1,-1-3 0,1 4-110,1 1 0,0 0 0,0 0 0,0-1 0,-1 1 0,1 0 0,0 0-1,0-1 1,0 1 0,0 0 0,-1 0 0,1-1 0,0 1 0,0 0-1,0-1 1,0 1 0,0 0 0,0-1 0,0 1 0,0 0 0,0-1-1,0 1 1,0 0 0,0 0 0,0-1 0,0 1 0,0 0 0,0-1 0,1 1-1,-1 0 1,0-1 0,0 1 0,0 0 0,0 0 0,1-1 0,-1 1-1,0 0 1,0 0 0,0 0 0,1-1 0,-1 1 0,0 0 0,0 0 0,1 0-1,-1-1 1,0 1 0,1 0 0,-1 0 0,0 0 0,0 0 0,1 0-1,-1 0 1,0 0 0,1 0 0,-1 0 0,0 0 0,1 0 0,-1 0-1,1 0 1,18 8-9617,-16-7 8771,18 8 962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6:40.849"/>
    </inkml:context>
    <inkml:brush xml:id="br0">
      <inkml:brushProperty name="width" value="0.05" units="cm"/>
      <inkml:brushProperty name="height" value="0.05" units="cm"/>
    </inkml:brush>
  </inkml:definitions>
  <inkml:trace contextRef="#ctx0" brushRef="#br0">1029 827 5248,'0'0'8064,"0"-6"-7424,11-53 750,-5 29-1070,0 0-1,-3 0 0,0 0 1,-2-1-1,-2-30 0,0 57-271,0 1 0,0-1 0,-1 0 0,1 1 0,-1 0 0,1-1 0,-1 1 0,0 0 0,0 0 0,-1 0 0,1 0 0,0 0 0,-1 0 0,0 1 0,0-1 0,0 1 0,0 0 0,0 0 0,0 0-1,0 0 1,-1 1 0,1-1 0,-1 1 0,1 0 0,-1 0 0,0 0 0,-5 0 0,-3-1 14,1 0-1,-1 2 1,1-1-1,-1 1 0,1 1 1,-1 0-1,-21 5 1,4 3 18,1 0 1,0 2 0,1 1-1,0 1 1,1 1-1,1 1 1,0 2-1,-34 30 1,3 0-57,31-26-25,0 0 0,-42 50 0,56-57 1,-4 5 0,0 0 0,-24 21 0,34-35 4,0 0-1,0 0 0,1 1 0,0-1 1,0 1-1,0 0 0,0 0 1,1 1-1,0-1 0,0 1 0,1-1 1,0 1-1,0 0 0,1 0 0,-1 0 1,1 8-1,0 8 19,2 1 1,1-1-1,6 36 0,-7-51-17,4 11 11,0-1-1,1 0 1,1 0 0,0-1 0,18 29 0,-1 0-5,-17-31 11,1-1-1,0 0 0,1 0 1,1-1-1,17 18 0,-24-27-15,0-1-1,1 1 0,-1-1 1,1 0-1,0 0 0,0-1 1,0 1-1,0-1 0,0 0 1,1 0-1,-1 0 0,1 0 1,-1-1-1,1 0 0,0 0 1,-1 0-1,1 0 0,0-1 1,0 0-1,0 0 0,-1 0 1,1-1-1,6-1 0,16-6 8,-1-2 0,0-1 0,-1-1 0,0-1-1,-1-2 1,-1 0 0,0-1 0,-1-2 0,36-35-1,-51 46-12,-1-1 0,-1 0 0,1 0 0,-1 0 0,-1-1 0,1 1 0,-1-1 0,4-17 0,0-5 0,5-43 0,2-6 0,-13 72 0,0 0 0,-1 1 0,0-1 0,0 0 0,-1 0 0,1-1 0,-3-10 0,2 12 0,0 1 0,1-1 0,-1 0 0,1 0 0,1 1 0,-1-1 0,6-12 0,-5 11 0,1 1 0,-1-1 0,0 0 0,-1 0 0,1-9 0,-2 7 0,0 3 0,0-1 0,0 1 0,-1-1 0,0 1 0,-2-8 0,2 12 0,0 0 0,-1 0 0,1 0 0,-1 0 0,0 0 0,0 0 0,0 0 0,0 1 0,0-1 0,-1 1 0,1 0 0,-1-1 0,1 1 0,-5-2 0,-19-16 4,20 15-8,-1 0 0,0 0 0,0 0 0,-1 1-1,-13-6 1,15 6-81,1-2 63,-2-2 22,1-1 0,4 4-21,28 38-86,-14-6 168,-2 0-1,0 0 0,7 40 1,5 14 60,10 9 348,52 102 1,-75-175-421,1 0 0,0-1 1,1 0-1,18 18 1,58 55 239,-44-48-100,-39-37-175,1 0 0,-1 0 0,0-1 0,1 1 0,0-1 0,0 0 0,0-1 0,0 1 1,1-1-1,10 3 0,-13-4-8,1-1 1,0 1 0,0-1 0,-1 0 0,1 0 0,0 0-1,0 0 1,-1-1 0,1 0 0,0 0 0,-1 0-1,1 0 1,0 0 0,-1-1 0,0 1 0,1-1-1,4-3 1,-5 3-7,0 1 0,0-1 0,0 1 0,0 0 0,0 0 0,1 0 0,-1 0 0,6 0 0,19-5 0,-23 3 4,0 0 0,0 0 0,-1 0 0,1 0 0,-1-1 0,1 0 0,-1 0 0,0 0 0,-1 0 0,1-1 0,-1 1 0,5-9 0,2-7 32,16-40-1,-18 38-30,3-6 50,-1 0 0,-1-1 0,-1-1 0,-2 0 0,-1 1-1,2-55 1,-6 58-30,0 22-13,-1-1 1,0 1-1,1-1 0,-2 1 1,1-1-1,0 1 0,-1-1 1,0 1-1,0 0 1,0-1-1,0 1 0,-1 0 1,0 0-1,0 0 0,0 0 1,-4-6-1,-1-1-7,0 0 0,1 0 0,0-1 0,1 0-1,-6-21 1,8 22 9,-1 1-1,0-1 0,0 0 1,-1 1-1,-1 0 0,0 0 1,0 0-1,-9-10 0,-10-10 38,1-1 1,2-1-1,1-1 0,-31-67 0,35 74-51,0 0 0,-2 1 0,0 1 0,-2 1 0,-37-33 0,4 3 0,37 35 0,8 7 0,0 1 0,-1 1 0,-1-1 0,1 2 0,-1 0 0,-1 0 0,-20-10 0,-187-75 0,202 87 0,1 0 0,-1 1 0,0 1 0,0 0 0,0 2 0,-1 0 0,1 0 0,-1 2 0,1 0 0,-1 1 0,1 1 0,-1 0 0,1 2 0,-24 7 0,15-4 0,0 1 0,1 2 0,0 0 0,1 2 0,0 0 0,1 2 0,1 0 0,0 2 0,1 0 0,0 2 0,1 0 0,-18 23 0,13-10 0,2 2 0,1 0 0,-18 39 0,29-50 0,2 1 0,1-1 0,1 2 0,0-1 0,2 1 0,-3 32 0,5 6 0,3 1 0,2-1 0,3 0 0,3 0 0,21 81 0,-19-112 12,1 0-1,2-1 1,20 35 0,13 31 69,-33-66-67,2-1-1,1 0 1,1-2 0,1 0-1,2 0 1,1-2-1,0 0 1,2-2-1,1 0 1,29 20 0,-34-29-3,1 0 1,0-1 0,1-1 0,0-1 0,1-1 0,0-1 0,0-1-1,40 9 1,-4-9-8,0-1-1,0-4 1,0-2-1,1-2 1,58-9 0,-85 6 32,0-2 1,-1-1-1,0-1 1,0-1-1,-1-2 1,54-28 0,-78 36-32,228-133 130,-207 117-122,-1-1 1,-2 0-1,0-2 1,-1-1-1,-1-1 1,26-36-1,-44 54-13,0 1 0,-1 0 0,0 0 0,0 0 0,-1 0 0,1-1 0,1-5 0,-3 7-21,-37 23-3136,19-10-3504,-1 1-5856,5-5 13242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46.67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1074 458 128,'-3'6'0,"-4"11"0,-2 8 0,-2 5 0,1 1 0,1 1 0,-1 1 0,-3 4 0,-3 5 0,-6 5 0,-8 4 0,-7 5 768,-6 4-512,-4 1 640,-2 2 0,2-1-256,3-3 0,4-5 1024,7-9 128,7-8-1536,7-12 0,5-12-256,7-15 0,7-14 0,7-13 0,7-12 0,6-10 0,7-6 0,5-4 0,6-3 0,5-3 0,5-1 0,2-3 0,1 0 0,-3 1 0,-4 4 0,-7 6 0,-5 7 0,-6 9 0,-6 7 0,-5 10 128,-4 7 256,-6 11 128,-5 12-512,-5 13 128,-7 14-128,-6 11 0,-8 13 0,-7 7 0,-9 7 0,-6 4 0,-6 1 128,-3-1 0,1-3 256,3-5 0,6-10 256,8-9 0,8-9-512,7-11 128,7-11-128,8-13 128,9-15-256,8-15 128,10-14-128,9-12 0,9-10 128,8-8 0,5-6-128,5-4 128,2-2-128,-2 3 0,-5 6 0,-6 9 0,-7 9 0,-7 11 0,-7 10 128,-5 10 0,-6 7-128,-3 8 0,-7 7 0,-5 10 0,-7 10 0,-8 13 0,-5 10 0,-7 12 128,-5 9-128,-6 9 128,-5 5-128,-2 2 0,0 0 0,1-6 128,4-7 128,6-9 128,6-11-128,7-9 0,5-10-128,8-12 0,9-14-128,10-15 128,14-18-128,12-15 128,10-15-128,8-11 0,5-8 0,4-4 0,0 0 0,-2 2 0,-3 4 0,-3 6 0,-5 9 0,-6 10 0,-6 12 0,-8 15 0,-9 15 0,-9 17 0,-11 18 0,-8 16 0,-9 18 0,-9 16 0,-8 16 0,-12 17 0,-16 18 0,-14 13 128,-10 7 0,-4 0 0,2-8 0,9-13 128,15-20-128,15-23 0,17-22-128,15-24 128,15-24-1,14-22 129,13-21-256,10-16 128,12-13-128,10-11 0,8-8 0,8-10 0,6-11 0,3-7 0,-3 1 0,-8 9 0,-12 14 0,-12 18 0,-11 17 0,-10 19 0,-9 16 0,-6 16 0,-7 16 0,-7 16 0,-4 16 0,-6 16 0,-6 12 0,-7 12 0,-7 11 0,-8 13 0,-14 18 0,-9 8 0,-6 2 0,2-10 128,9-20-128,11-23 128,15-25-128,15-26 0,15-25 0,17-24 0,12-21 0,12-21 0,10-18 0,8-17 0,10-20 0,4-14 0,2-11 0,1-4 0,1 2 0,0 9 0,0 13 0,-5 20 0,-9 21 0,-12 21 0,-11 18 0,-13 18 128,-13 16-128,-14 18 0,-14 19 0,-13 19 0,-12 23 0,-13 23 0,-15 28 0,-14 25 0,-16 20 0,-11 13 128,-8 7-128,-1 1 0,6-4 0,10-9 128,15-16-128,17-20 128,17-28-128,18-28 128,16-31-128,15-32 128,14-32-128,13-33 128,15-36-128,15-27 128,16-20-128,15-15 0,15-10 0,9-6 128,2 1-128,-3 5 0,-6 11 0,-9 13 0,-9 15 0,-13 18 0,-14 20 0,-13 20 0,-13 18 0,-12 19 0,-10 19 0,-11 22 0,-12 19 0,-11 20 0,-11 19 0,-13 19 0,-13 23 0,-15 18 0,-11 12 0,-7 4 128,-1 1-128,4-6 0,12-12 0,15-20 0,16-24 0,17-30 128,18-34-128,16-35 0,17-32 0,19-33 128,20-31-128,17-26 0,15-22 0,7-14 0,3-7 0,-2 3 0,-4 7 0,-5 12 128,-7 13-128,-7 14 0,-9 13 0,-11 17 0,-12 20 0,-11 18 0,-11 18 0,-12 19 0,-12 23 0,-14 20 0,-12 20 0,-15 25 0,-18 27 0,-16 23 0,-15 19 0,-11 12 0,-7 6 0,2 0 0,7-7 0,12-12 128,16-17 0,16-22 0,19-24-128,15-28 128,16-31-128,13-33 128,16-30-128,18-35 0,21-36 0,20-30 0,19-23 0,11-13 0,5-5 0,1 3 0,-4 7 0,-5 12 0,-5 17 0,-8 19 0,-9 22 0,-14 24 0,-15 27 0,-18 26 0,-20 26 0,-19 30 0,-22 34 0,-18 32 0,-18 29 0,-15 24 0,-12 22 0,-10 14 0,-11 9 0,-5 4 0,-3 1 0,1-3 0,8-8 0,11-13 0,14-21 0,16-25 0,17-30 0,17-30 0,18-32 0,16-29 0,13-30 0,15-30 0,16-35 0,16-29 0,16-24 0,14-14 0,12-6 0,7-2 0,0 2 0,-4 6 0,-8 8 0,-12 14 0,-12 21 0,-16 23 0,-14 26 0,-16 27 0,-17 28 0,-14 29 0,-13 30 0,-16 31 0,-17 33 0,-19 28 0,-21 24 0,-17 15 0,-10 11 0,-5 3 0,3 0 0,6-8 0,9-15 0,14-23 0,17-28 0,17-31 0,18-29 0,18-29 128,19-29-128,20-32 0,18-37 0,19-35 0,14-28 0,15-24 0,12-18 0,9-10 0,8-2 0,3 1 0,-1 2 0,-3 8 0,-5 10 0,-7 16 0,-9 19 0,-11 22 0,-14 23 0,-13 26 0,-16 26 0,-17 27 0,-18 27 0,-20 31 0,-19 33 0,-17 30 0,-13 26 0,-10 19 0,-10 15 0,-9 8 0,-6 4 0,-4-1 0,1-4 0,5-7 0,9-11 0,12-16 0,14-20 0,14-23 0,13-27 0,15-30 0,14-33 0,15-40 0,19-44 0,18-41 0,19-39 0,19-29 0,15-22 0,11-9 0,5-3 0,1 7 0,1 12 0,-1 14 0,-3 16 0,-6 18 0,-8 22 0,-11 25 0,-15 25 0,-19 30 0,-22 35 0,-23 35 0,-28 34 0,-24 30 0,-21 26 0,-16 22 0,-9 18 0,-9 15 0,-9 9 0,-5 7 0,-2 0 0,2-5 0,8-11 0,12-20 0,17-26 0,18-29 0,18-30 0,19-31 0,17-32 0,20-36 0,22-40 0,23-40 0,24-36 0,16-31 0,12-26 0,6-15 0,3-3 0,1 8 0,-1 18 0,-6 23 0,-9 27 0,-13 30 0,-16 31 0,-18 35 0,-21 36 0,-22 34 0,-24 33 0,-23 29 0,-22 28 0,-18 26 0,-16 21 0,-9 20 0,-8 15 0,-7 12 0,-7 5 0,-4-1 0,3-5 0,7-17 0,15-22 0,19-29 128,20-33-128,18-32 128,17-34-128,17-34 0,16-37 0,18-36 0,18-34 0,20-29 0,19-25 0,14-20 0,7-12 0,5-8 0,3 0 0,0 5 0,0 11 0,-2 18 0,-5 25 0,-11 26 0,-16 29 0,-19 31 0,-25 35 0,-24 34 0,-23 36 0,-24 33 0,-22 30 0,-17 26 0,-11 24 0,-7 18 0,-4 11 0,-2 6 0,-3 0 0,0-8 0,3-16 0,10-24 0,13-30 0,18-32 0,19-35 0,23-37 128,25-42-128,26-41 128,25-41-128,20-38 0,12-32 0,10-22 0,6-9 0,6 1 128,6 10-128,1 17 0,-7 23 0,-12 26 0,-18 30 0,-20 32 0,-21 33 0,-21 36 0,-22 37 0,-23 33 0,-26 29 0,-21 26 0,-18 22 0,-11 16 0,-4 12 0,-2 6 0,3 2 0,5-8 0,8-16 0,11-25 0,16-28 0,18-35 0,22-35 0,22-39 0,24-45 0,20-40 0,16-37 0,13-30 0,13-22 0,10-12 0,12 0 0,7 9 0,-1 19 0,-7 24 0,-13 29 0,-17 30 0,-21 31 0,-18 30 0,-19 29 0,-18 34 0,-16 35 0,-20 32 0,-20 27 0,-18 18 0,-15 13 0,-6 4 0,0-4 0,7-13 0,11-21 0,14-24 128,15-29-128,16-30 128,15-30-128,12-31 0,14-30 0,14-28 128,17-30-128,16-21 0,16-13 0,11-4 0,5 7 0,-2 13 0,-9 22 0,-14 24 0,-14 26 0,-14 26 0,-15 26 0,-14 23 0,-14 24 0,-16 24 0,-17 26 0,-14 19 0,-11 11 0,-5 0 128,2-8-128,8-17 128,11-25-128,13-24 128,12-24-128,12-23 0,12-27 0,13-24 0,12-22 0,12-19 128,13-17-128,9-12 0,10-11 0,2 1 0,-6 12 0,-9 17 0,-9 24 0,-11 24 0,-10 26 0,-11 26 0,-10 25 0,-12 22 0,-11 18 0,-14 14 0,-14 13 0,-7 6 0,-3 0 0,5-10 0,9-20 0,12-26 0,15-30 0,18-39 0,18-31 0,14-22 0,11-11 0,6-6 0,1 1 0,-3 6 0,-6 10 0,-5 10 0,-7 11 0,-6 13 0,-7 12 0,-8 14 0,-7 15 0,-8 15 0,-5 13 0,-5 11 0,-3 7 0,-3 4 0,-2 0 0,-1-7 0,3-8 0,1-10 0,7-17 0,6-19 0,9-24 0,9-22 0,9-22 0,7-19 0,6-13 0,5-7 0,3-1 0,3 7 0,-1 10 0,-2 15 0,-6 19 0,-7 19 0,-8 23 0,-10 23 0,-11 22 0,-12 19 0,-9 16 0,-7 12 0,-4 3 0,-2 0 0,1-7 0,3-10 0,5-13 0,6-13 0,7-17 0,7-22 0,8-23 0,8-26 0,11-30 0,14-35 0,12-26 0,12-14 0,8 1 0,3 11 0,-4 22 0,-10 28-128,-15 29 128,-14 28-128,-17 25 128,-17 23 0,-16 22 0,-12 19 0,-12 22 0,-11 23 0,-7 17 0,-2 8-128,4-6 128,9-17 0,12-21 0,11-23 0,10-23 0,7-26 0,9-25 0,6-27 0,5-25 0,7-22 0,6-19 0,8-18 0,4-5 0,0 9 0,-2 17 0,-4 21 0,-7 24 0,-8 25 0,-9 23 0,-9 22-128,-9 20 128,-8 20 0,-7 17 0,-6 16 0,-9 16 0,-11 14 0,-8 7 0,-6-4 0,2-11 128,10-21-128,10-27 128,11-29-128,13-32 128,15-33-128,17-33 0,17-34 0,15-25 0,13-15 0,7-7 0,1 0 0,-3 7 0,-7 13 0,-10 19 0,-9 26 0,-11 25 0,-9 26 0,-7 27 0,-7 25 0,-8 26 0,-8 24 0,-12 25 0,-16 28 0,-13 22 0,-10 16 0,-5 5 0,-1-6 0,4-17 0,10-24 0,13-30 0,16-33 0,15-34 0,17-39 0,18-38 0,19-41 0,18-34 0,17-30 0,13-18 128,5-8-128,-1 2 0,-5 9 0,-11 17 0,-13 24 0,-13 27 0,-13 29 0,-11 24 0,-9 21 0,-9 20 0,-9 19 0,-8 19 0,-7 18 0,-20 41 0,-18 30 0,-18 26 0,-11 13 0,-5 3 0,4-11 0,12-21 0,16-29 0,19-37 0,19-37 0,18-39 0,19-37 0,22-36 0,18-29 0,15-18 0,9-12 0,3-3 0,-3 3 0,-9 11 0,-12 12 0,-12 16 0,-11 19 0,-12 23 0,-9 21 0,-8 18 0,-7 19 0,-10 19 0,-10 22 0,-12 21 0,-15 27 0,-19 29 0,-15 24 0,-12 19 0,-3 8 0,4-1 0,11-13 128,17-23-128,15-34 0,18-39 0,15-41 0,13-38 0,13-35 0,15-33 0,13-26 0,12-21 0,11-11 0,10-3 0,6 2 0,1 6 0,-4 13 0,-8 16 0,-11 22 0,-13 21 0,-12 21 0,-11 19 0,-9 14 0,-8 12 0,-9 14 0,-13 18 0,-14 21 0,-14 24 0,-16 31 0,-17 38 0,-11 32 0,-7 24 0,-4 10 0,1-2 0,6-15 128,13-27-128,16-30 128,16-33-128,19-33 0,18-32 0,17-31 0,17-29 0,15-29 0,13-33 0,10-27 128,7-25-128,5-15 0,7-6 0,8 0 0,8 5 0,1 11 0,-3 13-128,-10 18 128,-12 17 0,-15 22 0,-14 22 0,-15 22 0,-16 22 0,-13 21 0,-14 22 0,-14 21 0,-12 21 0,-13 24 0,-14 25 0,-8 18 0,-3 9 0,5 0 0,9-11 0,13-18 0,15-25 0,15-30 0,14-31 0,14-31 0,11-30 0,15-34 0,17-36 0,16-29 0,17-25 0,13-11 0,9-2 0,0 7 0,-5 12-128,-13 20 128,-15 23 0,-16 24 0,-17 25 0,-15 23 0,-14 19-256,-13 19 128,-14 19 0,-14 18 0,-14 16 128,-16 19 0,-19 23 0,-13 21 0,-6 18 0,2 8 0,7-3-128,14-13 128,16-21 0,17-26 0,18-28 0,16-29 0,15-27 0,11-29 0,11-26 0,10-28 0,15-29 0,13-19 0,11-14 0,9-5 0,4-1 0,-1 4 0,-3 10 0,-9 14 0,-12 18 0,-13 21 0,-14 23 0,-11 20 0,-12 18 0,-12 17 0,-14 17 0,-15 16 0,-15 18 0,-16 21 0,-15 24 0,-11 20 0,-5 14 0,2 8 0,6 0 0,8-8 0,10-11 0,11-20 0,13-22 0,15-23 0,16-26 0,14-22 0,14-22 0,10-17 0,7-17 0,6-13 0,5-11 0,1-5 0,3-4 0,0 1 0,-1 2 0,-1 5 0,-3 8 0,-6 12 0,-4 11 0,-9 18 0,-12 19 0,-13 24 0,-15 26 0,-13 30 0,-14 34 0,-12 32 0,-11 29-128,-8 22 128,-6 13 0,-4 6 0,-2 0 0,0-4 0,0-7 0,5-9 0,8-9 0,9-14 0,12-16 0,11-21 0,13-25 0,11-32 0,13-36 0,13-36 0,15-36 0,13-29 0,12-19 0,9-11 0,8-3 0,0 8 0,-6 15 0,-7 19 0,-9 19 0,-11 20 0,-10 21 0,-13 22 0,-12 23 0,-12 21 0,-14 19 0,-13 22 0,-14 25 0,-10 20 0,-5 17 0,-2 9 0,4 6 0,2-2 0,1-6 0,4-12 0,5-17 0,8-22 0,8-26 0,11-29 0,15-33 0,14-33 0,14-35 0,15-35 0,14-34 0,13-28 0,11-21-128,7-7 128,5 0 0,-3 13 0,-5 22-128,-10 27 128,-13 30 0,-15 32 0,-17 32 0,-15 30 0,-16 28 0,-15 29 0,-15 30 0,-11 27 0,-7 22 0,-3 13 0,-2 6 0,0-6 0,2-14 0,4-21 128,8-27-128,10-26 0,12-27 0,14-24 0,15-23 0,16-21 0,15-22 0,10-21 0,9-23 0,7-25 0,10-25 0,8-15 0,3-3 0,1 10 0,-5 19 0,-9 27 0,-13 27 0,-15 29 0,-15 29 0,-15 27 0,-13 26 0,-14 26 0,-13 26 0,-10 19 0,-7 13 0,0 2 0,3-5 0,6-17 0,10-21 0,10-24 0,7-22 0,9-19 0,8-19 0,7-17 0,8-19 0,8-18 0,10-16 0,9-13 0,8-11 0,6-5 0,5 0-128,0 8 128,-3 12 0,-7 15 0,-8 20 0,-12 22 0,-12 23 0,-14 22 0,-15 19 0,-14 17 0,-10 13 0,-10 12 0,-7 13 0,-3 2 0,5-7 0,6-13 0,9-17 0,10-19 0,9-19 0,13-22 0,12-24 0,14-23 0,15-22 0,16-22 0,17-23 0,11-15 0,5-6 0,-3 6 0,-12 18 0,-13 24 0,-13 25 0,-14 27 0,-11 24 0,-11 22 0,-10 20 0,-8 15 0,-9 12 0,-9 7 0,-6 4 0,-5 1 0,-2-3 0,0-6 0,3-9 0,5-10 0,7-12 0,9-15 0,12-16 0,12-19 0,12-19 0,9-19 0,7-16 0,3-11 0,-1-6 0,-3 2 0,-5 8 0,-7 14 0,-6 19 0,-7 21 0,-10 22 0,-8 22 0,-8 19 0,-11 15 0,-8 11 0,-8 6 0,-5 2 0,-1-3 0,3-8 0,4-11 0,7-13 0,11-16 0,17-18 0,15-17 0,17-15 0,12-13 0,9-11 0,4-6 0,-1-2 0,-2 2 0,-7 6 0,-6 6 0,-8 11 0,-7 10 0,-9 15 0,-7 13 128,-9 14-128,-5 12 0,-7 9 0,-2 3 0,-2-1-1664,2-4 0,3-7-1407,7-7 127,9-10-2176,11-11-640,12-9 7552,1-6-3712</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55.350"/>
    </inkml:context>
    <inkml:brush xml:id="br0">
      <inkml:brushProperty name="width" value="0.1" units="cm"/>
      <inkml:brushProperty name="height" value="0.6" units="cm"/>
      <inkml:brushProperty name="color" value="#CC9900"/>
      <inkml:brushProperty name="inkEffects" value="pencil"/>
    </inkml:brush>
  </inkml:definitions>
  <inkml:trace contextRef="#ctx0" brushRef="#br0">541 733 7680,'0'0'0,"4"-12"256,0-3 0,-5 6 256,-4 8 128,-4 8-256,0 2 0,2 0-256,4-5 128,5-7-128,6-9 128,5-9 128,5-9 128,4-7-256,1-4 128,3-4-128,-1-2 0,0 0 0,-2 3 0,-1 4-128,1 3 128,1 3-256,1 3 128,-1 4-128,-1 5 128,-4 4-128,-2 4 128,-5 5-128,-5 7 128,-9 9-128,-7 11 128,-7 14-128,-8 13 128,-5 14-128,-5 12 128,-5 11 0,-2 6 128,-5 0-128,1-4 0,1-11 128,5-11 128,6-13-256,9-14 0,9-13 0,13-18-1,12-18-127,10-19 128,10-18-128,5-15 0,6-12 0,4-7 0,3-3 0,4 2 0,1 4 0,-2 9 0,-4 12 0,-6 11 0,-5 13 0,-8 12 0,-12 14 0,-14 15 0,-14 14 0,-13 14 0,-11 16 0,-8 15 0,-6 14 0,-8 15 128,-9 15 0,-8 7 0,-3-1 0,4-11 128,11-18-128,16-23 0,20-24 0,21-26 128,21-25-256,17-23 128,12-24-128,11-22 128,12-21-128,9-15 0,7-6 0,4 2 0,3 10 0,-5 14 128,-10 20-128,-13 18 0,-14 17 0,-12 16 0,-12 13 0,-13 14 0,-13 15 0,-15 12 128,-15 14-128,-12 12 0,-11 12 0,-8 16 0,-8 21 0,-5 15 0,-1 8 0,1 0 0,6-8 0,9-17 0,13-21 0,13-24 0,14-21 0,14-22 0,14-21 0,12-20 0,11-21 0,8-19 0,8-15 0,10-13 0,14-10 0,10-6 0,7 4 0,0 10 0,-6 18 0,-9 19 0,-13 19 0,-13 15 128,-13 13-128,-15 11 0,-17 12 0,-18 14 0,-17 14 0,-16 16 128,-14 18-128,-11 21 0,-12 25 0,-9 20 0,-8 16 0,-3 10 0,-3 5 0,5-5 0,8-14 0,13-20 0,16-26 0,18-26 0,21-28 0,19-27 0,21-27 0,21-29 0,22-32 0,18-26 0,14-21 0,9-16 0,6-11 0,1-3 0,1 3 0,-2 7 0,-3 13 0,-7 16 0,-12 21 0,-14 20 0,-17 22 0,-19 22 0,-21 24 0,-20 23 128,-20 23-128,-19 24 0,-19 25 0,-14 19 0,-6 16 0,-3 11 0,1 6 0,2 0 0,4-8 0,6-14 0,11-23 0,12-23 128,14-24-128,18-24 0,20-22 0,19-21 0,15-22 0,13-21 0,9-20 0,11-20 0,13-21 0,12-19 0,8-13 0,7-4 0,1 5 0,-5 14 0,-12 23 0,-14 24 0,-18 25 0,-19 24 0,-18 25 0,-20 23 0,-19 25 0,-22 26 0,-23 28 0,-18 25 0,-11 23 0,-7 14 0,-5 8 0,-3 2 0,-1-4 0,3-10 0,8-15 0,13-19 0,17-25 0,19-26 0,20-26 0,21-26 0,20-26 0,25-26 128,26-27-128,21-28 0,14-25 0,11-20 0,5-14 0,4-3 0,4 4 0,0 7 0,-6 10 0,-11 14 0,-14 16 0,-19 20 128,-19 22-128,-18 20 0,-15 21 0,-15 23 0,-11 23 0,-15 24 0,-15 21 0,-20 23 0,-22 24 0,-16 22 0,-9 17 0,-4 10 0,-2 5 0,1 0 0,3-5 0,6-10 0,9-17 0,10-20 0,16-25 0,15-25 0,18-24 0,18-24 0,21-22 0,17-23 0,17-25 0,15-24 0,15-25 0,10-17 0,5-12 0,0-2 0,-5 5 0,-7 14 0,-12 22 0,-14 24 0,-11 22 0,-12 23 0,-11 23 0,-11 21 0,-11 18 0,-10 18 0,-8 15 0,-9 19 0,-9 22 0,-10 15 0,-11 8 0,-6 0 0,-3-8 0,5-17 0,12-24 0,14-22 0,15-24 0,15-22 0,15-20 0,14-19 0,14-16 0,9-15 0,9-15 0,4-11 0,1-12 0,-2-5 0,-2-1 0,-6 4 0,-6 9 0,-6 14 0,-6 17 0,-7 21 0,-7 22 0,-8 26 0,-8 25 0,-11 28 0,-13 29 0,-15 25 0,-16 20 0,-11 11 0,-10 3 0,-3-5 0,1-11 128,6-19 0,12-21-128,15-26 128,14-23-128,17-24 0,16-23 0,14-22 128,13-19-128,13-21 0,13-20 0,14-24 0,16-25 0,10-20 128,3-10-128,-4-3 0,-9 7 0,-12 15 0,-13 20 0,-13 26 0,-13 24 0,-11 27 0,-10 26 0,-9 25 0,-6 23 0,-7 20 0,-7 18 0,-9 19 0,-12 23 0,-12 17 0,-11 8 0,-7 1 0,-1-7 0,3-16 128,11-22-128,13-24 128,14-24-128,15-24 0,14-23 0,15-20 128,14-20-128,15-20 0,13-20 0,10-22 0,11-24 0,7-14 0,3-5 0,-1 7 0,-6 17 0,-11 23 0,-13 29 0,-13 28 0,-15 29 0,-15 28 0,-14 28 0,-15 30 0,-15 33 0,-12 27 0,-13 20 0,-10 12 0,-9 2 0,-5-8 0,-1-17 0,7-24 128,11-26-128,14-29 0,19-27 0,17-28 0,19-27 0,16-25 0,16-23 0,13-21 0,15-19 0,9-14 0,3-10 0,0-3 0,-3 3 0,-7 11 0,-10 18-128,-12 21 128,-11 20-128,-10 18 128,-9 16-128,-8 19 128,-10 21 0,-10 22 0,-8 21 0,-11 26 0,-13 28 0,-13 22 0,-12 17 0,-7 3 0,-4-7 0,5-17 0,9-27 0,14-27 128,17-29-128,19-27 0,20-27 0,19-25 0,18-25 0,15-24 0,14-26 0,8-19 0,3-13 0,0-1 0,-3 7 0,-8 18 0,-13 23 0,-11 24 0,-13 22 0,-13 22 0,-12 22 0,-11 24 0,-9 22 0,-9 28 0,-10 32 0,-7 26 0,-8 17 0,-9 8 0,-6-4 0,-2-15 128,5-24 0,11-27 0,15-30-128,15-30 0,20-30 0,16-27 0,15-26 0,13-26 128,12-28-128,9-21 0,6-13 0,4-4 0,1 7 0,-5 16 0,-7 22 0,-8 23 0,-11 22 0,-9 20 0,-9 19 0,-10 18 0,-14 17-128,-13 19 128,-11 17 0,-10 16 0,-8 16 0,-6 12 0,-3 13 0,-1 0 0,6-10 0,7-16 0,8-18 0,8-16 0,8-17 0,6-17 128,9-19-128,8-22 0,9-23 0,10-20 0,10-17 0,13-14 0,15-10 0,6 1 0,1 10 0,-5 18 0,-9 20 0,-12 22 0,-13 22 0,-15 22 0,-14 23 0,-15 20 0,-14 22 0,-13 22 0,-14 21 0,-10 15 128,-5 7-128,0-3 0,5-13 0,10-19 0,12-25 0,12-24 0,12-23 0,9-22 0,11-23 0,10-19 0,8-18 0,8-12 0,8-11 0,5-6 0,6-2 0,0 1 0,-1 5 0,-5 9 0,-5 9 0,-8 12 0,-8 13 0,-9 15 0,-9 16 0,-9 18 0,-9 16 0,-9 14 0,-7 12 0,-4 9 0,-3 6 0,0 0 0,2-4 0,4-8 0,4-9 0,8-13 0,7-14 0,11-17 0,10-18 0,11-21 0,12-20 0,10-17 0,7-15 0,5-7 0,1-2 0,-2 3 0,-5 8 0,-6 12 0,-8 15 0,-7 17 0,-8 20 0,-8 20 0,-8 19 0,-7 20 0,-6 19 0,-6 15 0,-6 11 0,-5 6 0,-5 0 0,-2-6 0,0-10 0,2-12 128,5-14-128,6-14 0,6-14 0,8-15 0,8-17 0,9-16 0,6-14 0,7-13 0,3-10 0,2-9 0,-1-5 0,-2 0 0,-3 5 0,-3 8 0,-4 11 0,-5 15 0,-3 14 0,-4 18 0,-5 18 0,-5 19 0,-5 15 0,-5 14 0,-4 10 0,-2 6 0,-3 3 0,2-4 0,1-6 0,3-11 128,3-11-128,3-17 0,2-20 0,5-20 0,5-20-128,6-20 128,8-18 0,4-16 0,6-13 0,2-8 0,3-6 0,3-6 0,3-7 0,2 3 0,-4 14 0,-6 19 0,-6 20 0,-9 23 0,-9 22 0,-10 22 0,-9 22 0,-8 21 0,-4 22 0,-7 24 0,-9 25 0,-7 17 0,-7 7 0,-3-6 0,0-15 0,6-21 0,11-26 0,14-29 0,17-30 0,17-29 0,15-30-128,14-29 128,13-30 0,8-24 0,5-16 0,2-8 0,-1-2 0,-3 7 0,-3 16 0,-8 22 0,-10 27 0,-8 24 0,-10 22 0,-10 19 0,-12 17 0,-10 16 0,-10 14 0,-7 16 0,-5 17 0,-7 15 0,-5 14 0,-7 13 0,-7 14 0,-2 4 0,2-8 0,9-19 0,16-28 0,19-34 0,21-36 0,18-36 0,20-38-128,14-32 128,9-25 0,6-16 0,2-7 0,1 2 0,-1 12 0,-7 19 0,-11 27 0,-13 27 0,-14 25 0,-16 24 0,-15 22 0,-16 21 0,-14 19 0,-12 18 0,-8 16 0,-9 18 0,-11 21 0,-6 11 0,-5 2 0,3-9 0,12-19 0,14-22 0,14-22 0,15-22 0,15-23 0,15-23 0,15-27 0,15-29 0,15-34 0,11-28 0,9-23-128,2-10 128,2 2 0,-5 15 0,-8 24 0,-12 26 0,-13 30-128,-15 28 128,-15 29 0,-13 27 0,-11 25 0,-9 22 0,-9 18 0,-11 21 0,-15 21 0,-14 15 0,-8 8 0,-3-2 0,2-12 0,10-17 128,14-22-128,16-27 128,19-28-128,17-30 0,17-30 0,18-34 0,20-37 0,17-32 128,13-26-128,6-14 0,1-5 0,-4 5 128,-10 13-128,-10 22 0,-14 27 0,-12 27 128,-11 26-128,-8 20 0,-6 16 0,-9 17 0,-8 18 0,-9 21 0,-8 22 0,-12 22 0,-14 24 0,-11 15 0,-9 7 0,-2-3 0,2-14 0,10-22 128,13-28-128,18-32 0,19-35-128,17-33 128,19-33 0,16-31 0,17-29 0,11-19 0,6-8 0,0 2 0,-6 8 0,-11 17 0,-12 25 0,-12 23 0,-11 22 0,-9 20 0,-8 15-128,-7 16 128,-9 18-128,-11 20 128,-11 18 0,-14 22 0,-18 28 0,-13 22 0,-12 18 0,0 5 0,5-7 0,12-18 0,16-25 0,18-28 0,16-28 0,15-30 0,17-29 0,17-33 0,21-34 0,18-28 0,18-23 0,9-15 0,3-9-128,-4 1 128,-8 7 0,-11 17 0,-14 25 0,-15 26 0,-14 27 0,-12 28 0,-12 24-128,-10 26 128,-9 22 0,-11 27 0,-16 30 0,-16 26 0,-16 20 0,-11 12 0,-7 2 0,2-8 0,9-19 128,14-25 128,17-30-256,20-33 128,19-34-128,20-32 128,20-27-128,20-28 128,22-30-128,14-22 0,7-18 0,0-8 0,-5 2 0,-7 10 0,-9 16 0,-12 23 0,-13 26 0,-12 23 0,-13 22 0,-11 17 0,-12 18 0,-12 13 0,-9 14 0,-7 13 0,-7 13 0,-5 13 0,-6 13 0,-6 14 0,-8 13 0,-4 8 0,-1 0 0,6-9 0,11-19 0,13-22 0,16-26 0,16-23 0,16-22 0,15-21 0,12-22 0,7-19 0,6-16 0,4-16 0,2-14 0,-2-3 0,-5 8 0,-9 13 0,-8 16-128,-9 17 128,-8 15-128,-6 15 128,-7 13 0,-6 13 0,-9 15 0,-7 14 0,-10 12 0,-8 14 0,-8 11 0,-6 12 0,-3 10 0,-1 4 0,1 1 0,7-5 0,6-11 0,11-14 0,11-17 0,13-20 0,13-24 0,12-22 0,13-23 0,10-16 0,8-14-128,3-9 128,1-6 0,-3 1 0,-5 3 0,-7 8 0,-7 11 0,-8 10 0,-6 11 0,-6 10 0,-4 10 0,-3 8 0,-3 7 0,-3 10 0,-5 12 0,-5 14 0,-6 18 0,-8 17 0,-10 17 0,-12 19 0,-12 21 0,-9 14 0,-4 7 0,5-4 0,11-18 0,13-25 0,15-31-128,16-32 128,17-31-128,16-27 128,14-24 0,16-19 0,15-18 0,8-12 0,4-7 0,-5 1 0,-11 10 0,-12 14 0,-14 17 0,-12 17 0,-9 13 0,-8 11 0,-5 8-128,-4 7 128,-3 6-128,-3 5 128,-5 7 0,-7 8 0,-6 13 0,-6 13 0,-8 13 0,-4 11 0,-5 9 0,-1 1 0,2-2 0,5-8 0,7-10 0,10-16 0,12-19 0,11-20 0,14-20 0,11-17 0,11-12 0,6-8 0,4-6 0,0-1 0,-3 2 0,-3 4 0,-4 4 0,-4 7 0,-5 7 0,-4 9 0,-5 8 0,-4 7 0,-3 6 0,-3 7 0,-2 5-128,-2 2 128,-2 3 0,-1 2 0,-3 3 0,0 2 0,-1 2 0,1 2 0,0 1 0,2 1 0,2-1 0,2-2 0,3-2 0,4-4 0,1-3 0,3-2 0,1-4 0,1 0 0,-1-1 0,-1 0 0,-1 1 0,-2 3 0,-1 0 0,-2 2 0,-2 0 0,0 0 0,1 0 0,-1-1 0,1 0 0,-1 0 0,1 1 0,0 4 0,-2 6 0,0 8 0,-3 9 0,-2 11 0,-1 10 0,-3 7 0,-1 6 0,-1 2 0,0-1 0,1-4 0,2-7 0,1-11 0,5-12 0,2-14 0,4-14 0,2-12 0,3-8 0,2-4 0,1-2 0,1-1 0,4 2 0,1 2 0,1 3 0,0 2 0,-2 3 0,-2 3 0,-3 3 0,-3 6 0,-3 7 0,-4 11 128,-6 13-128,-5 11 128,-5 12-128,-5 10 0,-4 7 0,-3 5 0,0 4 0,0 0 128,2-3-128,2-7 0,4-10 0,4-9 0,4-11 0,5-10 0,6-12 0,5-10 0,6-11 0,5-11 0,6-7 0,5-5 0,4-2 0,1 2 0,1 3 0,-2 6 0,-4 7 0,-5 9 0,-7 11 0,-8 10 0,-7 12 0,-9 11 0,-8 12 0,-7 10 0,-6 9 0,-5 6 0,-2 6 0,-2 3 0,2 1 0,0-3 0,4-4 0,3-9 0,5-8 0,5-12 0,5-10 0,5-13 0,6-14 0,5-13 0,5-12 0,3-7 0,3-4 0,1-2 0,2 0 0,1 3 0,3 4-128,1 3 128,0 4 0,-3 4 0,-3 4 0,-7 5 0,-5 5 0,-8 6 0,-5 6 0,-4 7 0,-1 5 0,-2 7 0,0 8 0,0 5 0,1 7 0,1 6 0,0 5 0,-1 3 0,-3 4 0,-4 2 0,-1-1-128,-1-2 128,1-6-128,3-9 128,4-10-128,4-14 128,4-15-256,5-14 128,6-14-1920,5-11 129,7-7-5633,3-3-640,4 0 10624,-4 5-4992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02.256"/>
    </inkml:context>
    <inkml:brush xml:id="br0">
      <inkml:brushProperty name="width" value="0.1" units="cm"/>
      <inkml:brushProperty name="height" value="0.6" units="cm"/>
      <inkml:brushProperty name="color" value="#CC9900"/>
      <inkml:brushProperty name="inkEffects" value="pencil"/>
    </inkml:brush>
  </inkml:definitions>
  <inkml:trace contextRef="#ctx0" brushRef="#br0">349 999 1408,'0'0'0,"11"-8"0,7-5 0,3-2 0,1-3 0,-2 1 128,-4-2 128,-2-4 2432,-2-5 0,0-5-2432,1-4 0,0-2 128,0-3 128,1-2 0,0 1 0,0 2 128,0 4 0,-2 3-384,0 5 0,-1 3-256,-1 3 128,-2 2 0,-1 2 0,-1 1 0,-2 3 0,-1 3-128,-1 3 0,-2 4 0,-3 5 0,-4 9 0,-5 9 128,-5 11-128,-3 8 128,-1 5 128,1 0 128,1-4-256,5-6 128,4-8-128,6-12 128,8-13-256,8-14 128,7-12-128,7-10 128,8-7-128,5-6 128,4-1-128,3-1 128,-1 0-128,-2 4 128,-5 4-128,-6 7 128,-9 8-128,-9 12 128,-14 15 0,-12 16 128,-14 16-128,-11 16 0,-8 14 0,-6 14 0,-4 9 128,-5 13 0,-8 13-128,-4 7 128,-2-2-129,4-9 129,12-20-128,12-20 128,15-21-128,16-20 0,18-19-128,14-17 128,15-17-128,11-14 128,8-13-128,4-8 0,4-5 0,0-3 128,1-2-128,-1 2 0,-3 3 0,-5 8 128,-7 7-128,-6 11 128,-10 10-128,-10 12 0,-15 14 0,-12 16 0,-15 16 0,-11 17 128,-8 16-128,-7 16 0,-5 12 0,-5 12 128,-4 10-128,1-2 128,7-10-128,10-15 128,12-20-128,13-19 128,14-22-128,14-21 128,14-18-128,12-18 128,8-14-128,8-12 0,4-7 0,4-4 0,0 0 0,-1 4 0,-5 7 0,-6 11 0,-6 10 0,-10 13 128,-10 15-128,-12 17 0,-13 17 0,-12 19 0,-11 16 0,-10 15 0,-8 15 0,-8 14 0,-6 14 0,-3 8 0,2-2 128,7-9 0,11-20-128,13-24 128,15-24-128,15-26 128,12-23-128,10-22 128,8-17-128,7-13 0,3-8 0,3-3 0,3 1 0,-1 4 0,-3 9 0,-5 10 0,-6 12 0,-9 13 0,-12 16 0,-11 16 0,-12 20 0,-11 17 0,-7 20 0,-9 15 0,-7 11 0,-9 10 0,-12 10 0,-7 1 128,0-7-128,8-14 0,11-21 0,17-21 0,18-21 0,19-21 0,18-21 0,16-22 0,11-21 0,11-24 0,11-25 0,6-18 0,5-10 0,-4 5 0,-10 16-128,-12 22 0,-13 25 0,-15 24 128,-14 27-128,-13 23 128,-11 23 0,-10 20 0,-9 19 0,-11 18 0,-13 17 0,-10 12 0,-8 7 0,-3 2 0,2-1 0,7-11 0,14-18 0,14-20 0,12-21 0,14-23 0,13-23 0,14-23 128,13-25-128,14-22 0,12-20 0,13-19 0,11-22 0,5-11 0,-1-1 0,-7 12 0,-13 21 0,-13 29 0,-15 32 0,-13 32 0,-11 32 0,-11 28 0,-10 23 0,-8 22 0,-11 20 0,-9 15 128,-6 7-128,-4 0 0,0-10 0,6-16 0,9-25 0,14-26 128,17-26-128,17-25 128,15-22-128,11-22 0,12-22 0,6-22 0,8-20 0,3-9 0,-2 4-128,-6 11 128,-7 16-128,-12 23 128,-14 26 0,-13 27 0,-12 26 0,-12 24 0,-10 21 0,-12 20 0,-15 20 0,-12 15 0,-12 9 0,-7 2 0,-1-6 128,4-11 0,12-17-128,14-20 128,14-23-128,17-23 128,16-22-128,14-23 0,16-23 0,13-22 0,13-21 0,9-16 0,11-15 0,0-3 0,-4 8 0,-10 13 0,-11 18 0,-11 17 0,-10 18 0,-9 18 0,-11 19 0,-8 19 0,-8 17 0,-10 17 0,-8 15 0,-8 10 0,-9 7 0,-4 0 0,-1-4 0,2-7 0,6-12 0,8-12 0,7-13 0,10-14 0,11-16 0,12-15 0,12-18 0,12-17 0,11-17 0,6-13 0,5-9-128,0-1 128,-3 3-128,-6 10 128,-6 13 0,-7 17 0,-9 21-128,-8 24 128,-11 25 0,-10 24 0,-10 20 0,-11 20 0,-11 16 0,-8 11 0,-3 5 0,-1-3 0,4-12 0,6-17 0,10-23 0,10-23 0,10-24 0,10-23 0,11-24 0,12-22 0,11-23 0,11-17 0,10-13 0,7-10 0,7-10 0,-1 2 0,-7 11 0,-8 16 0,-11 18 0,-10 19 0,-9 20 0,-10 20 0,-9 20 0,-10 21 0,-10 17 0,-10 16 0,-9 15 0,-9 15 0,-11 14 0,-4 8 128,-2 0-128,4-11 0,11-17 0,10-21 0,13-20 0,11-17 0,13-15 0,12-14 128,12-13-128,13-15 128,11-18-128,9-16 0,4-17 0,3-12 128,-2-7-128,-3-1 0,-7 6 0,-7 10 0,-8 16 0,-7 18 0,-10 22 0,-7 23 0,-8 25 0,-8 21 0,-8 21 0,-6 15 0,-8 10 0,-5 6 0,-5 6 0,-2-4 0,4-14 0,6-16 0,8-20 0,10-21 0,13-21 0,12-21 0,12-20 0,10-19 128,6-16-128,4-12 0,4-9 0,3-3 0,2-2 0,-1 4 0,-2 5 0,-4 8 0,-5 10 0,-7 12 128,-6 11-128,-8 13 128,-10 13-128,-10 16 128,-10 19-128,-11 19 0,-10 19 0,-7 15 0,-6 14 0,-3 7 0,-1 2 0,0-4 0,5-10 0,5-11 0,7-14 0,10-14 0,9-13 0,10-15 0,11-19 0,11-19 0,7-17 0,9-16 0,7-12 0,8-8 0,5-2 0,2 3 0,-3 9 0,-6 11 0,-7 12 0,-11 13 0,-12 16 0,-13 17 0,-15 20 0,-13 19 0,-12 18 0,-9 17 0,-6 13 0,-5 10 0,-3 10 0,3 1 128,5-9-128,10-12 0,9-16 0,9-16 0,9-16 0,7-18 0,11-18 0,11-19 0,11-19 0,10-16 0,10-14 0,8-7 0,6-3 0,3 3 0,-2 6 0,-5 10 0,-6 10 0,-8 13 0,-11 15 0,-13 15 0,-17 17 0,-18 16 0,-13 17 0,-12 14 0,-8 12 0,-5 7 0,1 6 0,3 0 0,5-4 0,8-7 0,7-12 0,8-13 0,9-15 0,11-18 0,14-22 0,12-21 0,12-22 0,11-15 0,11-12 0,7-6 0,4-2 0,-2 6 0,-6 7 0,-8 12 0,-12 11 0,-9 13 0,-11 11 0,-10 14 128,-11 15-128,-12 16 0,-13 15 0,-11 13 0,-10 13 0,-7 7 0,-3 4 0,0-1 0,5-5 0,7-10 0,8-12 0,12-15 0,11-17 0,15-19 0,16-21 0,14-19 0,12-17 0,8-13 0,5-8 0,1-2 0,-2 1 0,-4 6 0,-8 9 0,-7 11 0,-8 11 0,-8 12 0,-8 15 0,-9 15 0,-8 14 0,-9 15 0,-6 14 0,-8 13 0,-7 12 0,-4 8 0,-3 5 0,0-1 128,3-6-128,5-9 0,5-12 0,9-17 0,9-19 0,12-21 0,10-20 0,10-17 0,8-16 0,5-9 0,2-7 0,0 0 0,-3 3 0,-5 7 0,-6 9 0,-5 10 0,-6 10 0,-4 9 0,-4 9 0,-5 8 0,-7 11 0,-5 9 0,-5 11 0,-5 10 0,-5 11 0,-3 7 0,0 4 0,0 0 0,3-4 0,4-8 0,6-11 0,8-18 0,10-21 0,10-22 0,10-23-128,5-21 128,4-16 0,1-12 0,0-5 0,-2 2 0,-4 8 0,-5 13 0,-4 14 0,-5 15 0,-3 14 0,-5 15 0,-6 14 0,-6 16 0,-8 18 0,-6 18 0,-7 16 0,-4 14 0,-4 9 0,-2 4 0,0-3 0,4-7 128,4-11-128,8-17 0,13-24 0,13-26 128,13-26-128,11-24 0,10-20 0,5-13 0,5-8 0,1-8 0,-1-9 0,-3 1 0,-7 12 0,-8 17 0,-7 21 0,-8 20 0,-9 21 0,-6 20 0,-7 22 0,-7 18 0,-8 15 0,-6 13 0,-8 9 0,-6 6 128,-4 1-128,-2-4 0,3-9 0,6-12 128,10-16-128,13-19 0,14-24 0,14-24 0,14-23 0,11-21 0,6-20-128,4-19 0,2-19 0,-1-10 0,-2-3 128,-7 11 0,-8 19 0,-8 23 0,-6 22 0,-7 22 0,-5 19 0,-5 19 0,-6 19 0,-7 18 0,-7 18 0,-9 17 0,-8 16 0,-9 15 0,-11 14 0,-4 1 0,3-10 0,6-15 0,12-20 0,13-21 0,17-24 0,17-26 0,15-25 0,14-25 0,10-24 0,7-24 0,6-29 0,2-19 0,-3-11 0,-5 3 0,-10 14 0,-10 22 0,-10 28 0,-8 28 0,-8 26 0,-7 23 0,-9 24 0,-7 23 0,-6 22-128,-8 20 128,-8 17 0,-8 18 0,-12 18 0,-6 11 0,-3 3 0,4-11 0,12-21 0,12-27 128,15-31-128,16-34 0,20-36-128,17-39 128,21-46 0,13-39 0,10-32-128,4-16 0,-1-7 0,-8 12 128,-11 24-128,-12 32 128,-13 37 0,-13 38 0,-11 35 0,-9 31 0,-10 30 0,-11 28 0,-13 29 0,-14 26 0,-15 21 0,-14 13 0,-7 6 128,-2-6 128,5-16-128,9-21 128,16-26-128,16-28 0,18-29-128,18-28 0,15-31 0,17-35 0,16-40 0,18-36 0,18-34-128,10-22 128,5-10-128,-2 2 128,-8 14 0,-11 22 0,-11 29 0,-13 30 0,-14 32 0,-10 25 0,-11 20 0,-8 18 0,-10 15 0,-10 12 0,-7 15 0,-6 14 0,-5 16 0,-8 18 0,-9 22 0,-10 17 0,-7 13 128,-2 4 0,2-2-128,7-14 128,13-22-128,14-26 128,14-31-128,15-30 0,15-30 0,16-27 0,14-26 0,12-27 0,10-31 0,7-21 0,0-11 0,-5 4 0,-9 16 0,-11 23 0,-12 30 0,-12 25 0,-9 24 0,-8 19 0,-7 15 0,-10 13 0,-8 13 0,-9 13 0,-10 15 0,-9 14 0,-8 16 0,-9 17 0,-10 18-128,-4 8 128,1-2 0,8-13 0,15-25 0,17-29 0,20-34 0,19-34 0,19-34 0,18-33 0,20-33-128,15-23 128,8-12 0,2-3 0,-5 3 0,-10 6 0,-11 10 0,-12 14 0,-12 22 0,-11 23 0,-8 22 0,-9 22 0,-10 21 0,-8 22 0,-9 19 0,-8 19 0,-6 16 0,-5 12 0,-4 9 0,-3 7 128,-4 10-128,2 1 128,6-10-128,7-13 0,9-16 0,9-20 0,12-20 0,12-23 0,11-22 0,12-21 0,10-20 0,7-18 0,6-13 0,4-15 0,1-13 0,0-4 0,-5 3 0,-6 13 0,-10 19 0,-9 20 0,-8 19 0,-6 18 0,-7 13 0,-6 15 0,-9 17 0,-9 17 0,-10 16 0,-11 15 0,-12 14 0,-11 14 128,-15 15-128,-8 8 128,0 2-128,6-9 0,15-16 0,16-23 128,15-23-128,15-26 0,14-25 0,11-23 0,12-23 0,9-18 0,8-16 0,8-15 0,8-13 0,5-5 0,6 2-128,-1 12 128,-7 19-128,-9 20 0,-10 20 128,-12 18 0,-10 14 0,-12 12 0,-11 13 0,-11 12 0,-9 12 0,-6 11 0,-6 11 0,-3 7 0,-1 5 0,2 0 0,4-3 0,7-9 0,7-14 0,9-19 0,12-21 0,12-25 0,13-22 0,11-20 0,13-15 0,7-10 0,4-5 0,1 3 0,-3 7-128,-7 11 128,-7 13 0,-8 15 0,-9 12 0,-12 16 0,-13 17 0,-14 17 0,-13 15 0,-8 13 0,-6 11 0,-4 8 0,-1 6 0,1 0 0,4-3-256,6-8 128,8-10-2560,13-15 1,17-17-4865,16-18-512,15-18 10368,2-4-4736</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14.479"/>
    </inkml:context>
    <inkml:brush xml:id="br0">
      <inkml:brushProperty name="width" value="0.1" units="cm"/>
      <inkml:brushProperty name="height" value="0.6" units="cm"/>
      <inkml:brushProperty name="color" value="#CC9900"/>
      <inkml:brushProperty name="inkEffects" value="pencil"/>
    </inkml:brush>
  </inkml:definitions>
  <inkml:trace contextRef="#ctx0" brushRef="#br0">531 687 4992,'0'0'0,"7"-5"0,8-5 128,6-8 128,7-5 0,4-6 1024,2-2 128,0-2-1024,-2 0 0,-2 1-128,-4 2 128,-2 3-256,-5 2 128,-2 1 128,-2 3 128,-2 1-512,-2 2 128,1 1 384,-2 3 128,0 3-512,-2 2 128,-1 5-256,-5 8 0,-6 10 0,-6 13 0,-8 12 0,-8 11 0,-8 12 128,-9 10 128,-10 5 0,-7 3 0,-5-2 0,-1-5 0,4-9 128,5-9 128,10-10-256,10-12 0,12-14-128,12-13 0,13-15 0,14-14 0,14-14-128,11-14 128,9-10-128,5-9 0,5-5 128,2-2 0,-1-1-128,-2 4 0,-6 7 0,-6 7 0,-6 9 383,-7 9 1,-7 9-384,-6 7 0,-7 8 0,-6 10 0,-8 12 0,-9 11 0,-9 14 0,-9 11 0,-9 9 0,-6 7 0,-5 2 0,-1 1 0,0-4 0,5-7 0,6-7 128,8-11 0,10-13-128,13-13 128,13-16-128,14-14 0,10-15 0,10-12 0,7-7 0,4-5 0,2-2 0,-1 1 0,0 3 0,-3 6 0,-4 7 0,-7 9 0,-5 8 0,-7 7 0,-6 8 0,-10 10 0,-11 12 0,-11 15 128,-11 11-128,-10 12 0,-9 11 0,-9 9 0,-10 7 0,-7 6 0,-4 3 128,0-1 0,4-5-128,8-8 128,10-11-128,9-11 0,12-10 0,12-14 0,13-14 0,15-15 0,14-16 0,14-14 0,13-12 0,7-8 0,5-5 0,1 0 0,-3 0 0,-2 2 0,-3 4 0,-6 5 0,-4 4 0,-6 8 0,-6 7 0,-8 8 128,-6 9-128,-9 9 0,-10 13 0,-10 14 0,-11 14 0,-7 14 0,-7 14 0,-6 12 0,-7 11 0,-7 8 128,-6 3-128,-3-2 0,-1-6 0,3-8 0,6-12 0,9-11 0,11-14 0,16-12 0,15-16 0,19-16 0,16-19 0,15-18 0,12-19 0,11-18 0,13-21 0,12-12 0,7-7 0,-1 5 0,-9 12 0,-12 17 0,-15 20 0,-14 17 0,-14 16 0,-15 16 0,-14 16 0,-14 15 0,-15 13 0,-12 12 0,-13 11 0,-7 9 0,-4 8 0,-3 7 0,0 6 0,4 3 0,4 0 0,5-6 128,8-10-128,7-12 128,8-13-128,7-14 128,9-14-128,10-15 128,8-16-128,10-16 0,8-14 0,8-12 0,8-8 0,7-3 128,5 0-128,2 4 128,-2 8-128,-6 8 0,-7 10 0,-7 8 128,-8 10-128,-8 5 128,-6 6-128,-7 6 128,-6 4-128,-7 8 0,-8 11 0,-9 12 0,-6 13 0,-7 10 128,-4 10-128,-3 5 0,1 0 0,2-5 0,5-8 0,7-10 0,8-12 0,8-13 0,10-15 0,11-15 0,10-14 0,11-12 0,10-10 0,8-7 0,9-5 0,5-3 0,4 1 0,-2 1 0,-4 6 0,-8 7 0,-9 8 0,-8 6 0,-9 9 0,-10 7 0,-12 9 0,-12 10 0,-16 14 0,-13 13 0,-12 13 0,-10 11 0,-7 10 0,-3 4 0,0 2 0,6-3 0,7-8 0,11-10 128,9-10-128,13-12 0,9-14 0,11-15 0,11-15 0,11-15 0,10-12 0,11-12 0,11-8 0,9-7 0,7-1 0,3 1 0,-1 5 0,-5 6 0,-7 10 0,-9 8 0,-8 10 0,-10 9 0,-8 7 0,-9 7 0,-8 9 0,-7 10 0,-9 10 0,-10 12 0,-10 11 0,-10 10 0,-9 13 0,-7 7 0,-6 8 0,-1-1 0,4-4 0,6-9 0,10-11 0,9-11 0,8-12 0,10-11 0,8-12 0,9-10 0,13-10 0,10-11 0,11-7 0,8-8 0,9-6 0,5-5 0,5-2 0,0 0 0,-4 2 0,-7 5 0,-8 7 0,-8 7 0,-10 8 0,-9 9 0,-10 14 0,-11 12 0,-9 14 0,-11 12 0,-10 11 0,-8 6 0,-7 4 0,-5 2 0,-3 2 0,2-2 0,3-4 0,6-6 0,9-9 0,8-10 0,9-10 0,10-11 0,12-14 0,12-12 0,11-13 0,13-10 0,11-7 0,8-5 0,6-2 0,2 0 0,-1 0 0,-6 2 0,-7 6 0,-9 7 0,-10 10 0,-9 11 0,-10 14 0,-10 12 0,-12 13 0,-11 12 0,-14 11 0,-12 12 0,-10 11 0,-6 8 0,-3 7 0,3 0 0,5-5 0,9-9 0,9-13 0,10-13 0,10-15 0,12-16 0,12-18 0,13-17 0,12-17 0,11-12 0,10-9 0,8-4 0,7-1 0,2 0 0,-1 2 0,-4 5 0,-8 6 0,-8 7 0,-10 7 0,-7 8 0,-9 7 0,-9 11 0,-12 13 0,-11 15 0,-13 13 0,-10 14 0,-8 13 0,-8 10 0,-3 6 0,-1 1 0,1-3 0,6-7 128,6-12-128,10-11 128,12-15-128,12-13 128,14-12-128,11-12 0,11-10 0,9-9 0,4-7 0,4-6 0,1-5 0,0-1 0,-2 1 0,-4 3 0,-6 7 0,-5 7 0,-7 11 0,-7 12 128,-9 15-128,-11 14 0,-11 14 0,-12 14 0,-11 12 0,-9 12 0,-6 9 0,-6 11 0,-2 10 0,1 0 0,8-9 0,11-16 0,10-19 0,13-22 0,11-22 0,12-21 128,13-18-128,11-16 0,12-12 0,11-10 0,8-6 0,6-3 0,2 3 0,-1 5 0,-5 7 0,-9 10 0,-8 8 0,-10 10 0,-7 7 0,-11 10 0,-10 8 0,-12 11 0,-10 11 0,-12 11 0,-9 12 0,-8 10 0,-5 11 0,-3 6 0,-1 3 0,2-2 128,5-6-128,7-10 0,8-12 0,12-14 0,12-16 0,14-15 0,13-17 0,12-14 0,11-10 0,10-7 0,6-6 0,5-2 128,2 1-128,-2 2 0,-4 7 0,-8 8 0,-9 8 0,-11 11 0,-12 13 0,-13 16 0,-14 15 0,-13 15 0,-12 14 0,-11 11 0,-9 8 0,-9 11 0,-9 12 0,-4 9 0,0 3 0,8-5 0,13-14 0,15-19 0,14-21 0,14-22 0,14-21 0,12-19 0,14-17 0,13-14 0,12-10 0,9-6 0,9-4 0,3-2 0,0 1 0,-3 3 0,-7 4 0,-8 4 0,-11 9 0,-9 6 0,-10 9 0,-9 10 0,-8 12 0,-9 12 0,-8 13 0,-8 12 0,-8 11 0,-9 10 0,-9 9 0,-7 11 0,-6 8 0,-5 3 0,-1 1 0,1-5 0,6-9 0,8-12 0,12-13 0,14-14 0,16-14 0,15-14 0,15-13 0,12-11 0,12-11 0,7-7 0,4-4 0,1-2 0,-4 1 0,-5 4 0,-8 6 0,-9 7 0,-8 7 0,-11 11 0,-10 12 0,-12 15 0,-11 14 0,-11 13 0,-12 11 0,-9 9 0,-8 5 0,-4 3 0,-2 2 0,1-3 0,6-6 0,7-8 0,10-11 0,10-12 0,15-14 0,14-13 0,16-14-128,14-12 128,13-10 0,12-7 0,9-4 0,3-2 0,1 2 0,-6 3 0,-7 5 0,-9 5 0,-9 6 0,-10 10 0,-9 12 0,-12 13 0,-11 13 0,-12 13 0,-14 11 0,-11 11 0,-10 8 0,-5 4 0,-4 0 0,0-2 0,2-2 0,6-7 0,6-7 0,12-10 0,12-14 0,14-14 0,15-16 0,14-15 0,13-14 0,11-13 0,7-7 0,5-5 0,-1 2 0,-4 3 0,-5 8 0,-7 8 0,-10 9 0,-11 10 0,-14 13 0,-15 13 0,-15 13 0,-14 12 0,-11 9 0,-10 8 0,-5 4 0,-1 0 0,2-2 0,5-4 128,9-7-128,10-9 0,11-11 0,12-15 0,13-18 0,13-18 0,15-17 0,13-14 0,12-9-128,7-4 128,4 1-128,-1 6 128,-5 10 0,-8 10 0,-10 11-128,-14 13 128,-16 13 0,-16 14 0,-16 13 0,-14 12 0,-9 8 0,-7 8 0,-2 4 0,1 0 0,6-3 0,7-8 0,8-12 0,12-19 0,12-21 0,13-19 0,12-15 0,11-12 0,9-5 0,4-1-128,1 4 128,-3 9-128,-11 12 0,-14 17 128,-19 19 0,-18 21 128,-21 19 0,-21 18 128,-23 17 0,-23 16-128,-12 11 128,-5 2-128,7-5 128,16-13-128,22-18 0,24-20 0,25-23 0,22-25-128,22-22 0,20-21 0,23-22 0,25-24 0,21-17 0,15-11-128,4-4 128,-2 5-128,-11 11 0,-19 19 0,-19 20 128,-18 18-128,-16 16 128,-11 13-128,-12 13 128,-11 13-128,-11 12 0,-10 12 0,-9 10 128,-11 8 0,-8 5 0,-5 3 0,-2-1 0,2-4-128,6-5 128,9-7 0,12-13 0,15-15 0,18-17 0,20-18 0,16-16 0,15-15 0,11-13 0,4-8 0,3-6 0,-1-1-128,-4 5 128,-7 7 0,-9 11 0,-10 11 0,-12 14 0,-14 16 0,-15 16 0,-14 14 0,-14 15 0,-11 14 0,-13 10 0,-10 11 0,-10 11 0,-12 12 0,-2 3 0,5-6 0,11-12 0,17-16 0,19-20 0,20-24 0,24-25 0,22-24 0,24-25 0,23-25 0,17-19 0,9-15 0,3-5 0,-3 1 0,-9 13 0,-16 19 0,-17 22 0,-17 20 0,-20 20 0,-21 20-128,-20 18 128,-19 19 0,-17 15 0,-14 15-128,-17 16 128,-17 17 0,-12 10 0,-5 3 0,8-5 128,17-16-128,22-18 128,22-22-128,23-23 0,25-23 0,25-20 0,25-19 0,22-20 0,20-23 0,13-19 0,4-13 0,-2-2 0,-6 3 0,-13 15 0,-17 20 0,-18 22 0,-16 22 0,-18 18 0,-17 18 0,-17 17 0,-13 16 0,-10 16 0,-8 13 0,-8 12 0,-5 8 0,-9 7 0,-7 6 0,-1-3 0,7-10 0,11-14 0,13-16 0,15-17 0,19-18 0,18-20 0,20-21 0,17-21 0,14-19 0,11-21 0,9-20 0,7-11 0,3-4 0,-5 9 0,-11 20-128,-15 22 128,-17 23 0,-18 24 0,-20 22 0,-17 22 0,-14 19 0,-11 18 0,-22 33 0,-18 23 0,-10 8 0,-4-2 0,8-14 0,14-20 0,17-21 128,16-21-128,19-20 0,17-18 0,18-22 128,17-20-128,14-22 0,11-18 0,10-22 0,10-22 0,6-16 0,4-9 0,-3 5 0,-9 15 0,-13 22 0,-15 27 0,-17 28 0,-18 29 0,-16 26 0,-16 27 0,-14 21 0,-11 20 0,-17 17 0,-21 19 0,-15 10 128,-8 3 0,3-7 0,11-15 0,17-20 0,21-22-128,21-24 128,17-23-128,17-23 128,16-22-128,17-20 0,16-17 0,14-22 0,16-24 0,8-18 0,6-9 0,-1 1 0,-8 14 0,-13 22 0,-16 25-128,-19 30 0,-18 27 128,-18 26 0,-15 26 0,-14 22 0,-12 24 0,-16 19 0,-20 20 0,-16 11 0,-12 6 0,-2-3 0,5-12 0,15-17 128,19-23-128,19-23 128,19-22-128,18-23 128,17-25-128,18-22 0,18-22 0,18-25 0,20-29 0,14-22 0,7-16 0,0-6 0,-6 3-128,-12 13 128,-13 20-128,-14 25 128,-16 28-128,-15 30 128,-17 30-128,-15 29 128,-13 25-128,-17 27 128,-19 28 0,-19 22 0,-16 17-128,-10 6 128,-3-1 0,4-12 0,13-18 0,16-23 0,20-24 0,18-25 128,20-25-128,17-23 0,17-24 0,20-28 128,22-30-128,18-27 0,16-21 0,6-13 0,-1-6 0,-7 2 0,-13 14 0,-14 20 0,-17 29 0,-15 26 0,-14 25 0,-12 23 0,-13 22 0,-11 23 0,-12 23 0,-11 18 0,-11 16 0,-15 13 0,-14 15-128,-11 6 128,-4 2 0,4-10 0,14-19 0,17-21 128,16-23-128,20-23 128,18-24-128,18-24 128,18-21-128,18-26 0,20-27 0,12-23 0,9-19 0,-1-6 0,-7 5-128,-12 17 128,-17 25-128,-15 27 0,-14 25 0,-14 27 128,-12 27-128,-12 24 128,-11 23 0,-14 21 0,-18 25 0,-15 16 0,-12 7 0,-7-1 128,1-10 0,7-16 0,15-22-128,18-24 128,17-28-128,20-28 128,19-27-128,24-30 0,27-31 0,21-25 0,14-17 0,5-9 0,-3-1 0,-8 6 0,-14 13 0,-13 19 0,-17 25 0,-13 23 0,-12 22 0,-11 24 0,-11 23 0,-9 21 0,-9 20 0,-9 17 0,-11 14 0,-13 15 0,-15 15 0,-8 6 0,-1-5 0,6-12 0,13-21 0,14-23 0,15-26 0,14-26 0,14-25 0,13-20 0,12-19 0,12-13 0,11-10 0,9-10 0,6-9 0,1 1 0,-4 8-128,-8 15 128,-11 17-128,-9 18 128,-11 16-128,-12 21 128,-12 21 0,-14 21 0,-15 18 0,-12 16 0,-12 11 0,-10 13 0,-9 9 0,-1 5 128,4-2 0,10-12 0,16-20-128,16-25 128,17-29-128,17-31 128,15-28-128,19-29 0,20-30 0,18-23 0,14-19-128,6-7 128,1 0-128,-8 12 128,-14 21-256,-16 25 128,-17 26 128,-16 25 0,-14 23 0,-13 21 0,-12 22 0,-12 19 0,-10 19-128,-12 19 128,-13 18-128,-8 11 128,-4 8 0,0-1 0,3-5 0,9-13 0,12-18 0,12-20 128,13-18-128,11-19 128,13-19-128,12-22 128,12-20-128,12-21 0,14-18 0,14-20 0,15-17 0,6-8 0,-3 0 0,-8 13 0,-13 20-128,-13 21 128,-13 23 0,-14 23 0,-12 23 0,-10 21 0,-10 20 0,-9 16 0,-9 9-128,-6 4 128,-3-3 0,1-5 0,5-11 0,7-10 0,12-14 0,13-14 0,13-14 0,11-17 128,11-18-128,8-18 0,5-18 0,4-14 0,3-9 0,2-5 0,0 2 0,-1 6 0,-3 11 0,-5 12 0,-6 16 0,-7 13 0,-7 14 0,-7 14 0,-8 16 0,-7 14 0,-8 16 0,-4 15 0,-6 14 0,-4 10 0,-3 7 0,-2-1 0,1-6 0,4-11 128,8-16-128,9-18 0,13-23 0,10-21 0,13-20 0,10-14 0,8-11 0,5-5 0,1 1 0,-3 4 0,-4 7 0,-8 10 0,-7 11 0,-9 13 0,-9 17 0,-9 18 0,-10 19 0,-8 18 0,-8 18 0,-7 13 0,-8 10 0,-6 10 0,-8 8 0,-2 1 128,3-9-128,8-13 0,8-18 0,11-19 128,12-21-128,13-20 0,13-22 0,10-18 0,7-16 0,5-11 0,5-5 0,0 0 0,-3 5-128,-5 8 128,-7 9-128,-8 12 128,-8 13 0,-8 13 0,-6 15 0,-6 15 0,-5 14 0,-5 10 0,-2 10 0,-2 4 0,-2 4 0,1-1 0,-1-6 0,4-7 0,3-12 0,6-9 0,5-11 0,3-10 0,3-6 0,2-6 0,2-4 0,0-2 0,1 0 0,0 5 0,-1 7 0,-1 8 0,-3 8 0,-4 10 0,-4 9-1152,-3 8 0,-3 7-7935,-5 17 4735,1-4-1024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38.179"/>
    </inkml:context>
    <inkml:brush xml:id="br0">
      <inkml:brushProperty name="width" value="0.1" units="cm"/>
      <inkml:brushProperty name="height" value="0.6" units="cm"/>
      <inkml:brushProperty name="color" value="#FFC114"/>
      <inkml:brushProperty name="inkEffects" value="pencil"/>
    </inkml:brush>
  </inkml:definitions>
  <inkml:trace contextRef="#ctx0" brushRef="#br0">980 282 128,'-5'6'0,"-9"10"0,-1 5 0,6-3 0,7-7 0,9-6 768,4-2-640,1 2 1664,1 7 128,-1 6-1408,-2 6 0,-4 3-128,-3 4 0,-2 3-128,-4 1 0,-1 0-128,-2-2 0,1-6 0,0-5 0,2-6 0,0-8 0,0-9-128,3-9 128,0-9-128,2-7 0,1-6 0,2-5 128,0-1-128,0-2 128,-1 2-128,1 4 128,0 5-128,1 5 0,-1 6 256,-1 6 0,1 4 0,0 5 0,2 7-128,0 5 128,1 5 384,-1 5 0,-3 7-512,0 6 128,-3 2-256,-1-1 0,-1-2 0,0-3 0,1-5 0,1-5 128,0-4-128,1-6 0,-1-5 0,1-6 0,-1-8 0,0-5 0,-1-6 0,0-3 0,1-2 0,0 1 0,1 2 128,0 4 128,1 3-256,-1 5 128,-1 5-128,-1 5 0,-2 7 0,-3 7 0,-2 8 0,-2 8 0,-2 5 0,0 6 0,-1 6 0,0 2 0,2-2 128,2-2 0,2-7-128,2-7 128,1-10-128,3-10 128,3-16-128,2-14 0,1-11 0,0-13 0,0-10 0,1-6 0,1-2-128,-1 2 0,0 6 0,-2 8 0,-1 10 128,-1 9 0,-2 9 0,0 9 0,-2 9-128,-2 11 128,-3 10 0,-3 10 0,-5 7 256,-5 5 128,-5 3-256,-3 1 128,0-3-256,1-4 128,4-6-128,2-7 0,4-6 128,4-11 128,3-11-256,2-11 0,3-12 0,3-9 0,2-9 0,2-4 0,2-4-128,1 2 128,1 4 0,-1 6 0,0 8 0,-2 7 0,-2 7 0,-1 7 0,-2 7 0,-1 10 0,-4 10 0,-2 11 128,-3 8-128,-4 6 0,-1 2 0,-1-1 0,0-3 0,1-7 128,3-7-128,3-7 0,3-9 0,2-10 0,4-12 0,3-13 0,4-12 0,3-10 0,2-7 0,5-3 0,3 1 0,3 5 0,1 8 0,-3 9 128,-1 11-128,-6 12 0,-3 12 0,-7 13 0,-6 13 0,-5 12 0,-5 10 0,-4 6 128,-2 3-128,-1-1 128,0-4-128,1-6 0,2-8 0,2-9 128,4-10-128,2-11 0,4-12 0,3-15 128,4-14-128,5-13 0,3-12-128,5-6 0,3-3 0,1 2 0,-2 7 0,-1 8 0,-2 11 128,-2 11 0,-3 15 0,-4 15 0,-3 16 0,-5 15 0,-4 14 0,-5 9 0,-5 9 0,-2 1 0,-2-1 128,0-6 128,2-9-128,2-10 0,4-10-128,3-13 128,3-16-128,4-17 128,5-16-128,4-17 0,5-13 0,3-9 0,2-6 0,2 0 0,-1 4 0,-1 8 0,-2 9 0,-2 12 0,-3 13 0,-3 13 0,-3 12 0,-3 11 0,-5 14 0,-4 11 0,-3 10 0,-5 9 0,-2 6 0,-2 3 0,-1-1 0,0-4 0,2-4 0,3-7 0,2-9 0,3-9 0,3-8 0,4-13 0,2-14 0,4-16 0,3-13 0,3-11 0,4-8 0,3-3 0,0 2 0,0 4 0,-1 9 0,-2 9 0,-3 12 0,-3 13 0,-4 16 0,-4 17 0,-5 16 0,-4 13 128,-7 12 0,-3 5 128,-3 1-128,1-3 128,1-7-128,3-9 128,4-10-128,3-11 0,4-9-128,3-12 128,3-13-128,3-14 0,5-14 0,4-13 0,3-11 0,3-6 0,2-4 0,0 2 0,0 5 0,-2 8 0,-3 10 0,-3 11 0,-3 11 0,-3 12 0,-5 15-128,-4 13 128,-6 15 0,-5 12 0,-3 9 128,-1 6 0,-2 2-128,1-3 128,3-5-128,2-8 0,4-9 0,2-9 0,3-8 0,4-10 0,1-14 0,3-13 0,2-14 0,2-13 0,3-9 0,1-5 0,1-1-128,-1 4 128,-2 7 0,-1 8 0,-2 9-128,-2 12 128,-3 14 0,-1 16 0,-4 15 0,-1 14 0,-1 12 0,-2 7 0,-2 6 0,-1 0 128,0 0-128,1-5 128,1-7 127,2-10 1,3-9-128,1-12 0,3-14-128,2-14 0,2-14 0,2-15 0,1-12 0,2-10 0,1-6 0,-1-1 0,1 4 0,0 6 0,-2 9 0,-1 10 0,-2 9 0,0 8 0,-2 10 0,-1 11 0,-1 11 0,-2 11 0,0 8 0,0 7 0,0 2 0,0 0 0,1-3 0,0-4 0,1-7 128,-1-7 0,1-6-128,1-8 128,1-7-128,0-13 0,0-13 0,2-15 0,1-13 0,1-8 0,0-4 0,1 2 0,0 5 0,-1 8 0,-1 9 0,0 11 0,-2 9 0,-2 12 0,-1 14 0,-1 13 0,-1 14 0,-2 11 0,0 9 0,0 5 0,-1 2 0,0-2 0,0-3 0,-1-6 128,0-6-128,1-8 0,0-6 0,2-7 0,1-6 0,1-8 0,1-10 0,0-12 0,2-11 0,2-12 128,1-13-128,2-6 0,0-3 0,0 2 0,0 6 0,-3 10 0,-1 9 0,-3 10 0,-2 10 0,-4 13 0,-2 16 0,-3 16 0,-1 14 0,-4 9 0,-2 4 128,-1 0 128,-1-3-128,1-7 0,2-8-128,3-11 0,4-14 0,3-15 128,3-19-128,4-16 0,4-17 0,3-12 0,3-7 0,1-1 0,2 3 0,0 8 0,0 11 0,-3 10 0,-2 11 0,-3 12 0,-4 13 0,-3 12 0,-3 12 0,-3 11 0,-2 9 0,0 6 0,-1 1 0,1 0 0,0-3 0,1-5 0,0-7 0,-1-7 128,1-6-128,0-6 0,1-4 0,1-5 0,1-4-128,0-6 128,2-7-128,1-7 128,1-5-128,1-2 128,2-1-128,0 1 128,1 4-128,0 5 128,2 8 0,0 10 0,1 10 0,0 11 0,-2 8 0,-1 7 0,-1 3 0,-2 2 0,-2-2 0,0-3 0,0-5 0,0-4 0,1-6 0,0-4 0,2-5 0,1-5 0,0-2 0,1-3 0,0-1 0,0-4 0,0-6 0,0-9 0,1-11 0,1-13 0,2-14 0,2-7 0,1-4 0,1 3 0,0 7 0,-1 11 0,1 12 0,1 13 0,1 14 0,2 12 0,1 11 0,-2 8 0,-2 7 0,-2 6 0,-2 2 0,-1 0 0,-1-1 0,-1-2 0,0-4 0,1-4 0,-1-4 0,2-5 0,0-4 0,2-5 0,2-5 0,3-7 0,4-4 0,4-7 128,3-6-128,2-6 0,-2-3 0,-1-1 128,-4 1-128,-2 2 0,-4 4 0,-2 5 0,-2 7 0,-2 6 0,0 6 0,0 6 0,0 4 0,1 5 128,2 3-128,-1 2 0,1 1 0,-2-1 0,-1 1 0,-2-4 0,0-5 0,-1-5 0,2-6 128,1-8-128,1-7 0,2-6 0,2-4 0,-1-3 0,1 1 0,-2 1 0,0 4 0,-1 3 0,2 8 0,2 7 0,2 11 0,3 9 0,0 10 0,0 11 0,0 6 0,-2 4 0,-1 1 0,-2-4-3839,0-5-1,2-8-128,1-12 0,2-13 3328,-2-7-1536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3.509"/>
    </inkml:context>
    <inkml:brush xml:id="br0">
      <inkml:brushProperty name="width" value="0.1" units="cm"/>
      <inkml:brushProperty name="height" value="0.6" units="cm"/>
      <inkml:brushProperty name="color" value="#FFC114"/>
      <inkml:brushProperty name="inkEffects" value="pencil"/>
    </inkml:brush>
  </inkml:definitions>
  <inkml:trace contextRef="#ctx0" brushRef="#br0">1 936 8320,'0'0'0,"4"-10"0,3-5 0,-2 2 0,0 3 128,-2 3 128,-1 1 0,-1 0 0,1-3 128,1-4-256,-1-6 128,2-8 384,0-10 128,0-9-640,0-8 128,1-6-128,0-5 0,2-4 0,0 1 0,1 2-128,-1 8 128,-1 8-128,-1 10 128,-2 10-128,-1 9 0,0 8 0,-1 10 128,1 14-128,-1 14 128,0 14-128,-1 12 128,-1 12-128,-2 9 0,-1 5 128,-1 2 0,-2-1 128,0-4 0,0-7-128,0-9 0,3-10 0,0-9 0,2-10-128,1-8 128,1-6-128,0-10 128,2-10-128,1-12 128,1-14-128,1-13 0,3-14 0,2-7 0,4-5 0,1 1 0,1 6 0,-2 8 0,0 9 0,-3 12 0,-1 10 0,-2 13 0,-2 14 0,-1 13 0,-2 12 0,-1 9 0,-2 9 0,1 5 0,-2 2 0,-1-2 128,-4-1-128,-2-6 0,-1-5 0,1-8 128,2-11-128,5-13 0,5-14 0,4-16 0,3-17 0,3-14 0,2-12 0,2-8 0,4-6 0,0 1 0,2 5 0,-3 9 0,-1 12 0,-4 13 0,-3 12 0,-4 16 0,-4 17 0,-5 17 0,-4 17 0,-3 14 0,-3 13 0,-3 9 128,-1 6-128,-1 0 128,0-3 0,0-7 0,1-10 0,2-12 0,2-12-128,3-14 128,4-16-128,4-19 128,2-16-128,9-31 0,5-20 0,5-12 0,3-5 0,1 4 0,0 7 0,0 13-128,-2 15 128,-2 14 0,-2 17 0,-2 18 0,-5 19 0,-5 17 0,-7 16 0,-4 15 0,-5 11 0,-4 9 0,-4 6 128,-2-1 0,0-3 0,0-9 0,3-12 0,4-12-1,3-15 129,5-16-128,14-51 0,11-33-128,7-21 0,3-10 0,3-3-128,1 3 128,-2 8-128,-1 10 128,-4 14-128,-5 13 0,-3 14 1,-6 15 127,-4 17-128,-4 17 128,-5 17 0,-4 14 0,-4 13 0,-3 9 0,-4 6 0,-2 2 0,-1-2 0,-1-5 0,2-8 0,2-10 0,2-9 0,4-14 0,4-16 0,5-18 0,5-17 0,3-16 0,6-14-128,2-10 128,3-6-128,0 1 128,0 6-128,-2 10 128,-3 11-128,-3 14 128,-2 18-128,-4 17 128,-2 20 0,-2 18 0,-4 16 0,-3 12 0,-3 6 0,-2 2 0,-1-3 0,0-6 0,-1-8 0,2-11 0,1-10 0,2-12 0,3-14 0,2-15 0,4-20 0,4-17 128,4-18-128,4-13 0,4-9 0,4-5 0,4 2-128,3 5 128,1 13 0,-1 14 0,-3 18 0,-3 19 0,-5 21 0,-4 18 0,-6 13 0,-7 12 0,-7 10 0,-6 4 0,-5 3 0,-1-2 0,-2-4 0,3-5 0,1-10 0,4-10 0,2-12 0,3-16 0,5-16 0,5-17 0,7-16 0,5-13 0,6-11-128,3-5 0,1-1 128,-1 4 0,-2 7-128,-3 10 128,-1 9-128,-3 11 128,-3 11 0,-2 12 0,-6 14 0,-5 15 0,-4 14 0,-5 12 0,-5 10 0,-1 6 0,-3 2 0,0-2 128,1-6-128,1-9 128,4-10-128,4-11 128,2-15-128,2-15 0,2-17 0,2-13 0,4-12 0,3-9 0,5-9-128,1-3 128,3 0 0,-1 4 0,-2 8 0,-3 9 0,-2 10 0,-3 11 0,-6 15 0,-5 15 0,-6 15 0,-5 13 0,-5 11 0,-5 10 0,-3 8 0,-1 4 128,1-1-128,1-4 128,4-7-128,4-8 128,4-10-128,4-12 0,2-16 0,3-17 0,2-20 0,3-17 0,2-15-128,4-12 128,3-7-128,2-2 128,1 4 0,1 10 0,-2 11 0,-3 17 0,-2 20 0,-4 23 0,-4 21 0,-3 19 0,-4 17 0,-4 10 128,-4 7 0,-4 1 0,-1-5 0,-1-6 0,2-11 0,3-10 0,4-12-128,5-14 127,7-15 1,9-19 128,5-20-256,6-18 0,4-15-128,3-13 128,1-8-128,-1-2 128,0 4 0,-2 6 0,-4 12 0,-4 14 0,-3 15 0,-6 17 0,-5 20 0,-6 17 0,-5 18 0,-4 14 0,-6 12 0,-3 9 0,-4 4 0,-1 0 128,0-5-128,3-7 128,3-8-128,4-11 128,5-11-128,2-13 0,1-19 0,4-18 0,6-23 0,6-18 0,7-18-128,5-9 128,4-5 0,2 4 0,-2 9 0,-1 12 0,-4 14 0,-6 16 0,-9 17 0,-9 17 0,-8 18 0,-7 18 0,-6 15 0,-3 14 0,-2 10 0,-1 6 0,0 1 0,3-6 128,4-7-128,3-11 128,6-11-128,4-13 128,7-16-128,4-18 128,5-19-128,4-17 0,4-17 0,4-13 0,5-10 0,3-4 128,1 2-128,-1 6 0,-2 11 0,-3 13 0,-3 13 0,-5 15 0,-6 20 0,-5 17 0,-7 16 0,-4 13 0,-4 11 0,-1 4 0,0 2 0,0-3 128,3-7 0,2-9 0,4-10-128,3-10 128,2-13-128,4-14 0,3-16 0,3-16 0,3-15 0,5-13 0,4-10 0,4-5 0,2-1 0,1 4 0,-2 9-128,-2 12 128,-3 13 0,-5 18 0,-6 19 0,-5 17 0,-8 18 0,-5 14 0,-6 9 0,-3 7 0,-4 4 0,-1-1 128,0-4-128,3-6 128,3-8-128,6-7 128,4-9-128,7-11 0,7-12 0,8-14 0,7-14 0,8-14 0,8-13 0,6-9 0,6-3 0,3 1 0,0 4 0,-3 9 0,-3 13 0,-5 15 0,-5 19 0,-4 17 0,-5 18 0,-5 14 0,-5 13 0,-5 9 0,-5 6 0,-3 1 0,-3-5 0,-2-9 0,-2-10 0,-1-12 128,0-11-128,2-13 0,2-16 0,3-17 0,4-14 0,4-13 0,4-7 0,2-3 0,1 3-128,1 6 128,0 9 0,-3 14 0,-2 18 0,-5 18 0,-8 17 0,-7 14 0,-8 12 0,-7 7 0,-4 5 0,-5 1 0,-2-2 0,-2-6 0,2-6-1152,4-7 1,7-8-6529,12-9-512,9-9 10624,6-9-4992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5.721"/>
    </inkml:context>
    <inkml:brush xml:id="br0">
      <inkml:brushProperty name="width" value="0.05" units="cm"/>
      <inkml:brushProperty name="height" value="0.05" units="cm"/>
    </inkml:brush>
  </inkml:definitions>
  <inkml:trace contextRef="#ctx0" brushRef="#br0">0 162 9856,'0'0'5653,"2"5"-5418,99 318 1706,-86-262-1786,-12-44-81,1 1 0,0-1 0,1 0 0,1 0 0,1-1 0,1 0-1,15 25 1,-10-22 15,0 0-1,-1 1 1,-1 0-1,-1 1 0,0 0 1,6 25-1,-13-28 99,-3-14-135,1 0 0,-1 0 0,1-1 0,0 1 0,0 0 0,0 0 0,1-1 0,-1 1 0,1-1 0,0 1 0,4 4 0,-6-7 54,13-23 22,57-144-75,24-46 22,-30 93-342,51-100-618,-91 168 229,20-41-1037,-10 34-2208,-33 53 1317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6.488"/>
    </inkml:context>
    <inkml:brush xml:id="br0">
      <inkml:brushProperty name="width" value="0.1" units="cm"/>
      <inkml:brushProperty name="height" value="0.6" units="cm"/>
      <inkml:brushProperty name="color" value="#FFC114"/>
      <inkml:brushProperty name="inkEffects" value="pencil"/>
    </inkml:brush>
  </inkml:definitions>
  <inkml:trace contextRef="#ctx0" brushRef="#br0">66 151 4992,'0'0'0,"5"8"128,2 4 0,2 2 1280,-1 0 0,-2 1-640,-3 3 128,-3 10-128,-5 8 0,-2 10 128,-3 6 0,-3 4-512,0 0 128,0-3-256,1-5 0,2-8-128,2-7 128,2-7-128,3-8 0,1-5-128,1-9 128,1-10-128,0-12 128,0-14-128,2-12 0,3-12 0,4-7 0,2-1 0,1 4 0,0 5 0,-2 10 0,0 9 0,-2 10 0,-1 11 0,-1 14 128,-1 14 128,-2 16 128,-1 12-256,-2 11 127,-2 6-127,0 2 128,-1-2-128,0-6 0,0-7-128,1-9 128,1-9-128,2-10 128,3-12-128,2-14 128,3-17-128,2-15 0,2-14 0,0-10 0,2-10 0,0-5 0,2 0 0,0 4 128,-1 8-128,-1 11 0,-3 14 0,-3 14 0,-4 20 0,-2 20 0,-3 19 0,-3 18 0,-1 15 0,-2 12 128,-2 6 0,-1 3 0,0-4 0,0-7 0,1-10-128,1-11 128,2-12-128,3-14 128,3-16-128,4-18 0,2-19 0,5-17 0,5-16 0,4-12 0,3-9 0,2-2 0,1 2 0,-2 9 0,-2 11 0,-4 12 0,-3 13 0,-3 15 0,-3 17 0,-4 18 0,-3 19 0,-4 17 128,-1 16 0,-3 14 0,-4 11 0,-1 4 0,-2-1 0,0-8 0,1-10 0,2-15 0,2-15-128,5-19 0,5-23 0,4-23 0,5-22 0,5-20 0,6-15 0,5-12 0,5-7 0,1 0 0,-1 6 0,-2 11 0,-4 13 0,-4 14 0,-5 13 0,-3 17 0,-2 18 0,-5 18 0,-4 16 0,-6 15 0,-3 11 0,-5 9 0,-5 4 0,-2 1 0,-1-6 0,1-8 0,2-10 0,4-13 0,3-12 0,5-16 0,3-18 0,6-16 0,5-17 0,6-12 0,5-11 0,4-5 0,0 0-128,1 4 128,-3 9 0,-2 15 0,-4 19 0,-2 19 0,-4 20 0,-3 18 0,-2 16 0,-2 9 0,-2 4 0,-3 2 0,-3-3 0,-1-5 0,0-5 0,-1-8 0,1-6 0,0-9 0,0-9 0,2-12 0,1-15 0,3-14 0,2-15-128,3-11 128,2-9 0,2-7 0,1-4 0,0 1 0,-1 5-128,0 9 128,-2 13-128,0 16 128,-1 22 0,0 21 0,-2 22 0,-2 19 0,-2 17 0,-4 12 0,-2 10 0,-2 0 0,0-5 0,-1-9 0,0-14 0,2-15 128,0-16-128,2-17 0,1-20 0,3-17 128,1-17-128,3-12 0,1-9 0,1-6 0,2-3 0,2 0 0,0 0 0,0 3 0,1 6 0,-2 5 0,-1 9 0,-1 6 0,-3 8 0,-1 7 0,-2 7 0,-2 8 0,-2 9 0,0 13 0,-1 13 0,-1 13 0,-2 11 0,-1 6 0,0 3 0,0-2 0,1-5 0,0-9 0,1-10 0,2-11 0,0-13 0,0-14 0,0-18 0,0-16 0,-1-16-256,1-14 0,-1-10-128,1-7 0,2-1 256,1 5 128,1 9-128,-1 13 128,-1 12-128,-1 16 128,-5 19 0,-2 18 0,-4 17 0,-3 17 0,-4 15 0,-4 11 0,-1 9 128,-2 3 0,0-2-128,2-7 128,2-8-128,4-13 128,3-11-128,2-13 128,2-14-128,0-16 0,0-16-128,1-16 0,3-16 0,3-12 128,2-6 0,4-1 0,1 5-128,1 8 128,0 11 0,-2 14 0,-2 16 0,-5 19 0,-3 16 0,-2 14 0,-1 12 0,-1 8 0,-2 3 0,0 1 0,-1-5 0,1-6 0,1-11 0,0-12 0,2-16 0,2-19 128,3-17-128,4-17 0,3-16-128,3-12 128,3-10 0,2-1 0,0 5 0,0 9 0,-1 15 0,-4 20 128,-3 24-128,-4 24 128,-3 21-128,-5 16 128,-6 12 0,-3 6 128,-4 4-256,-2-2 128,1-6-128,2-9 0,3-9 0,3-12 0,2-12 0,3-15 0,2-17-128,3-18 128,3-16-256,4-12 128,3-8 0,4-1 128,1 5-128,3 9 128,-1 13-128,-1 15 128,-2 19 0,-2 18 0,-2 17 0,-2 15 0,-2 10-2175,-1 5 127,-1 0-4480,5-6-512,4-6 9088,2-12-4224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9.153"/>
    </inkml:context>
    <inkml:brush xml:id="br0">
      <inkml:brushProperty name="width" value="0.1" units="cm"/>
      <inkml:brushProperty name="height" value="0.6" units="cm"/>
      <inkml:brushProperty name="color" value="#FFC114"/>
      <inkml:brushProperty name="inkEffects" value="pencil"/>
    </inkml:brush>
  </inkml:definitions>
  <inkml:trace contextRef="#ctx0" brushRef="#br0">32 604 8960,'0'0'0,"0"0"0,0 0 0,0 0 128,0 0 128,0 0 768,0 0 128,0 0-1024,0 0 128,0 0-128,-1-6 0,0-12-128,-2-14 0,-2-14 0,0-13 0,0-8 128,0-4 0,1-3 0,2 5 0,2 7 256,1 13 0,3 15-128,3 17 0,1 17 128,0 16 0,2 15 128,0 13 128,0 11-256,-1 7-1,-1 4-255,-1 1 0,0-4-128,-1-6 128,-1-9-128,0-8 128,-2-9 0,-1-9 0,-1-9-128,0-11 128,0-11-128,1-11 0,1-13 0,1-10 0,2-11-128,-1-5 128,1-2-128,-2 2 128,1 6-128,0 9 128,0 10-128,1 10 128,0 15 0,0 13 0,1 14 0,-1 14 0,-1 14 128,-1 11 0,-2 9-128,-2 6 128,-1 2-128,-1-2 128,-1-6-128,0-9 0,0-12 128,1-15 0,1-20-128,2-21 128,1-18-128,4-17 0,3-16-128,3-9 128,4-8 0,1-4 0,2 1 0,0 5 0,-1 8-128,-3 11 128,-1 13 0,-3 15 0,0 17-128,-3 18 128,0 16 0,-2 15 128,-1 13-128,-4 10 128,-3 7 0,-3 3 0,-2-2 0,-2-5 0,-1-7 0,2-9 0,0-12-128,1-14 128,2-15-128,2-17 128,3-15-128,4-15 0,3-13-128,4-9 0,4-8 0,1-2 128,3 3-128,1 8 128,2 14 0,1 17 0,-2 20 0,0 19 0,0 18 0,-1 16 0,-1 12 128,-2 11 0,-2 5 0,-4 2 0,-3-3-128,-3-7 128,-2-10-128,-3-13 128,-2-14-128,-2-17 128,-4-20-128,0-18 0,0-16 0,2-12 0,1-8 0,4-4 0,3 0 0,2 3 0,2 9 0,1 11 0,1 14 0,2 14 0,-1 14 0,-1 14 0,-2 13 0,0 13 0,1 11 0,-1 10 0,-1 7 0,-3 2 0,-1 0 0,-3-5 0,0-7 0,-2-9 0,0-9 0,1-10 0,-1-11 0,1-12 0,0-16-128,0-15 128,1-14-256,1-10 128,3-7 0,1 1 0,2 3 0,2 8 128,3 11-128,3 14 128,0 12 0,2 14 0,0 11 0,-1 8 0,-2 6 0,-3 4 128,-1 2 0,-1 1 0,-3 1-128,-1-1 128,-1-2-128,-2-3 128,-1-5-128,-1-7 0,0-8 0,0-12 0,-1-16 0,-2-13 0,1-12-128,1-7 128,0-4-128,2 3 128,1 4-128,2 10 128,1 9-128,2 13 128,0 14-128,0 13 128,0 16 0,-1 13 0,-1 10 0,-2 8 0,-2 6 0,-1 0 0,-2-3 0,-2-6 0,1-9 0,-1-11 0,-1-11 0,-5-13 0,-7-15-128,-6-13 128,-4-14-128,-1-9 128,0-5 0,1-1 0,2 4 0,2 5 0,3 8 0,2 9 0,1 9-128,1 11 128,0 10 0,0 10 0,0 9 0,2 8 0,1 7 0,2 4 0,3 4 0,1 1 0,3-2 0,1-4 0,1-7 0,1-10 0,1-12 0,1-16 128,1-17-128,1-16 0,0-14-128,2-10 128,2-9 0,2-3 0,0 1-128,1 5 128,1 10 0,-1 13 0,2 19 0,-1 18 0,1 19 0,0 14 128,-1 13 0,-1 10 0,-2 5 0,-1 2 0,0-3 0,-2-4 0,-1-9-128,-1-8 128,-2-9-128,0-13 0,-3-17 0,-1-17 0,0-18-128,0-16 0,0-13-128,2-10 128,1-5-128,2 1 0,1 5 128,1 11 128,2 14 0,1 18 0,1 20 0,0 19 0,-2 18 128,-3 13 128,-2 7-128,-2 2 128,-1 1-256,0-3 128,1-5-128,0-7 128,3-6-128,0-7 0,0-7-1024,1-8 128,1-10-1919,0-12-1,-1-12-2304,-1-21 1280,-1-2 1920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9:14.509"/>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481 1226 4992,'40'-29'992,"-43"33"-586,-18 18 500,79-82-683,49-46 194,-64 69-337,182-172 1098,-194 179-1156,-63 58-22,-221 199 0,-34 50 114,212-208-100,35-29-16,32-31 5,27-28 17,92-98 422,-58 58-41,3 2-1,106-83 0,-88 88-354,18-13-5,100-89 0,-172 135 0,-12 10 19,1 0 0,0 1 0,1 1 0,12-8 0,-64 59-17,-12 5-43,-78 55 0,-22 19 0,21 9-64,-138 175 0,256-290 64,-32 39 128,44-48-72,6-7-16,10-8-8,2-8-32,0 0 0,-1-2 0,13-18 0,19-23 0,43-34 42,191-150 0,-8 10-20,-152 115-48,137-125-29,-212 204 49,2 3-1,1 2 1,105-54 0,-135 79 2,10-7-27,2 3 0,-1 0 0,49-11 0,-134 63 31,0 5 0,2 1 0,1 3 0,-58 72 0,-6 4 0,-13-6 0,-144 103 0,191-157 0,-131 134 0,167-148 0,3 3 0,2 1 0,-57 99 0,86-134 0,-7 15 0,19-33 0,0 0 0,0-1 0,0 1 0,0 0 0,1 0 0,-1 0 0,1 0 0,-1 0 0,1 0 0,0 0 0,0 0 0,0 0 0,0 3 0,0-4 0,1-1 0,-1 0 0,0 0 0,0 1 0,0-1 0,0 0 0,1 0 0,-1 0 0,0 1 0,0-1 0,0 0 0,1 0 0,-1 0 0,0 0 0,0 0 0,0 1 0,1-1 0,-1 0 0,0 0 0,0 0 0,1 0 0,-1 0 0,0 0 0,1 0 0,-1 0 0,0 0 0,0 0 0,1 0 0,-1 0 0,0 0 0,0 0 0,1 0 0,-1 0 0,0 0 0,0-1 0,1 1 0,-1 0 0,0 0 0,0 0 0,0 0 0,1-1 0,10-5 61,-1-1 1,0-1-1,0 1 0,0-2 1,-1 1-1,15-19 1,2-1 105,59-54 82,101-74 0,108-59-139,-67 52-14,567-472 267,-770 617-363,-14 14 0,-8 8 0,-6 6 0,4-10 0,-45 69 0,-4-2 0,-95 102 0,-88 61-6,6-6 33,25 2 60,-171 176 61,353-384-148,19-18 0,0 0 0,0 0 0,0 0 0,1 0 0,-1 0 0,0 0 0,0 0 0,0 0 0,0 0 0,0 0 0,0 1 0,0-1 0,0 0 0,0 0 0,0 0 0,1 0 0,-1 0 0,0 0 0,0 0 0,0 0 0,0 0 0,0 0 0,0 0 0,0 1 0,0-1 0,0 0 0,0 0 0,0 0 0,0 0 0,0 0 0,0 0 0,0 0 0,0 0 0,0 1 0,0-1 0,0 0 0,0 0 0,0 0 0,0 0 0,0 0 0,0 0 0,0 0 0,0 0 0,0 1 0,0-1 0,0 0 0,0 0 0,0 0 0,0 0 0,-1 0 0,1 0 0,0 0 0,0 0 0,0 0 0,0 0 0,0 0 0,0 0 0,0 1 0,0-1 0,0 0 0,0 0 0,-1 0 0,1 0 0,0 0 0,0 0 0,13-3 0,20-10 0,-7-1 0,-1-2 0,-1 0 0,38-36 0,60-70 0,4-4 0,267-182 0,-342 270 0,228-190 0,-29 22 0,-182 154 0,1 4 0,3 2 0,88-41 0,-155 86-1,-6 3-1,-11 11-1,-24 19 30,-271 242 42,-4 5-31,209-196-38,-190 170 0,287-247 0,-158 158 0,120-116 0,-60 85 0,95-116 8,16-20 16,24-26 72,94-84-37,167-117 0,-140 114-49,0-2-10,511-419 0,-663 536 0,44-39-11,64-45 0,-109 85 11,0 0-1,0 0 0,0-1 1,0 1-1,1 0 0,-1 0 1,0 0-1,0 0 0,0-1 1,0 1-1,0 0 1,1 0-1,-1 0 0,0 0 1,0 0-1,0 0 0,0 0 1,1 0-1,-1 0 0,0-1 1,0 1-1,0 0 0,1 0 1,-1 0-1,0 0 1,0 0-1,0 0 0,1 0 1,-1 0-1,0 0 0,0 1 1,0-1-1,1 0 0,-1 0 1,0 0-1,0 0 0,0 0 1,0 0-1,1 0 1,-1 0-1,0 0 0,0 1 1,0-1-1,0 0 0,1 0 1,-1 0-1,0 0 0,0 0 1,0 1-1,0-1 0,0 0 1,0 0-1,0 1 1,-2 14-35,-14 23-2,-5-1 37,-1-1 0,-2-2 0,-55 61 0,-99 80 0,176-173 0,-335 298 0,20-18 0,-17 35 0,312-294 0,16-14 0,11-10 0,33-21 0,0-3 0,50-42 0,65-72 0,-81 71 0,247-195 0,-284 238 0,266-204 0,-247 181 0,205-173 0,-175 155 0,104-62 0,-158 108 0,-19 13 0,-1 1 0,0 0 0,21-8 0,-31 14 0,0 0 0,-1 0 0,1 0 0,0 0 0,0 0 0,0 1 0,0-1 0,0 0 0,0 0 0,0 0 0,0 0 0,0 0 0,-1 1 0,1-1 0,0 0 0,0 0 0,0 0 0,0 0 0,0 1 0,0-1 0,0 0 0,0 0 0,0 0 0,0 0 0,0 1 0,0-1 0,1 0 0,-1 0 0,0 0 0,0 0 0,0 1 0,0-1 0,0 0 0,0 0 0,0 0 0,0 0 0,0 0 0,1 1 0,-1-1 0,0 0 0,0 0 0,0 0 0,0 0 0,0 0 0,1 0 0,-1 0 0,0 0 0,0 0 0,0 0 0,0 0 0,0 1 0,1-1 0,-1 0 0,0 0 0,0 0 0,0 0 0,0 0 0,1 0 0,-1 0 0,0-1 0,-9 14 0,0-1 0,-17 17 0,1-2 0,-94 115 0,52-59 0,-131 125 0,60-87 0,-284 269 0,49-33 0,362-347 0,18-13 0,23-18 0,6-11 0,49-58 0,-13 12 0,235-203 0,23 14 0,-226 185 0,66-49 0,302-176 0,-453 296 0,-15 8 0,0-1 0,1 1 0,-1 1 0,1-1 0,0 1 0,0 0 0,0 0 0,0 0 0,0 1 0,0 0 0,10-2 0,-15 4 0,1-1 0,-1 0 0,1 1 0,-1-1 0,1 1 0,-1-1 0,1 1 0,-1-1 0,1 1 0,-1-1 0,0 1 0,1-1 0,-1 1 0,0 0 0,0-1 0,1 1 0,-1-1 0,0 1 0,0 0 0,0-1 0,0 1 0,0 0 0,0-1 0,0 1 0,0-1 0,0 1 0,0 0 0,0-1 0,0 1 0,-1 0 0,1-1 0,0 1 0,-1 0 0,-4 15 0,-1 0 0,-1-1 0,0 0 0,-1 0 0,0-1 0,-17 21 0,17-23 0,-19 27 0,-2-2 0,-2-1 0,-1-1 0,-40 33 0,-3-5 0,-90 79 0,-427 441 128,544-536-128,66-56 0,32-21 0,189-189 0,-79 68 0,77-47 37,1 0 32,-230 191-67,246-209 23,-193 170-27,1 2 0,93-48 1,31 8 1,-141 68 0,-45 16 0,1 0 0,-1 0 0,1 0 0,-1 0 0,1 0 0,-1 0 0,1 0 0,-1 0 0,1 0 0,-1 0 0,1 0 0,-1 0 0,1 0 0,-1 0 0,1 0 0,-1 0 0,1 1 0,-1-1 0,0 0 0,1 0 0,-1 0 0,1 1 0,-1-1 0,0 0 0,1 1 0,-1-1 0,1 0 0,-1 1 0,0-1 0,0 1 0,1-1 0,-1 1 0,0-1 0,0 0 0,1 1 0,-1-1 0,0 1 0,0-1 0,0 1 0,0-1 0,0 1 0,0-1 0,0 1 0,0-1 0,0 1 0,0-1 0,0 1 0,0-1 0,0 1 0,0 0 0,-12 27 0,-10 10-30,-1-1 0,-55 65 0,-69 59-103,124-138 121,-397 373-142,3-3 31,251-215 144,161-174 14,15-18-1,20-28 4,153-153-38,19 11 0,-147 136 0,902-752 128,-942 788-128,-12 9 0,0 0 0,1 0 0,-1 0 0,1 1 0,0-1 0,0 1 0,0 0 0,0 0 0,0 0 0,0 0 0,1 1 0,8-2 0,-13 3 0,0 0 0,1 0 0,-1 1 0,0-1 0,1 0 0,-1 0 0,0 1 0,1-1 0,-1 0 0,0 0 0,0 1 0,1-1 0,-1 0 0,0 1 0,0-1 0,0 0 0,0 1 0,1-1 0,-1 0 0,0 1 0,0-1 0,0 1 0,0-1 0,0 0 0,0 1 0,0-1 0,0 1 0,0-1 0,0 0 0,0 1 0,0-1 0,0 0 0,0 1 0,0-1 0,0 1 0,-1-1 0,1 0 0,0 1 0,0-1 0,0 0 0,-1 1 0,1-1 0,0 0 0,-1 1 0,-8 17 0,0 0 0,-1 0 0,-1-2 0,-1 1 0,-16 18 0,-250 256 0,183-196 0,34-34 1,-275 269 35,-11-23 55,265-240 13,-58 44 432,518-420-244,-170 129-200,-22 28-67,273-231 78,-426 354-103,352-283 0,-379 308 0,1-2 0,1 1 0,0 0 0,0 0 0,0 1 0,0 0 0,1 1 0,9-3 0,-18 5 0,0 1 0,1 0 0,-1 0 0,0 0 0,0 0 0,0 0 0,1 0 0,-1 0 0,0 0 0,0 0 0,0 0 0,1 0 0,-1 0 0,0 0 0,0 0 0,1 0 0,-1 0 0,0 0 0,0 0 0,0 0 0,0 0 0,1 1 0,-1-1 0,0 0 0,0 0 0,0 0 0,1 0 0,-1 0 0,0 0 0,0 1 0,0-1 0,0 0 0,0 0 0,0 0 0,1 0 0,-1 1 0,0-1 0,0 0 0,0 0 0,0 0 0,0 1 0,0-1 0,0 0 0,0 0 0,0 0 0,0 1 0,0-1 0,0 0 0,0 0 0,0 0 0,0 1 0,0-1 0,0 0 0,0 0 0,0 0 0,0 1 0,0-1 0,0 0 0,0 0 0,-1 0 0,1 1 0,0-1 0,-3 7 0,0 0 0,-1-1 0,1 1 0,-1-1 0,-1 0 0,-8 11 0,-13 16 0,-45 74 0,34-48 0,-4-1 0,-64 71 0,-153 123 0,25-26 0,163-152 0,-69 94 0,112-129 0,81-92 0,244-217 0,-116 114 0,-130 108 0,335-297 0,22 27 0,-285 240 0,-123 77 0,1 0 0,0 0 0,0 0 0,0 0 0,-1 1 0,1-1 0,0 1 0,0-1 0,0 1 0,0-1 0,2 1 0,-3 0 0,-1 0 0,1 0 0,-1 0 0,0 1 0,1-1 0,-1 0 0,0 0 0,1 0 0,-1 0 0,1 1 0,-1-1 0,0 0 0,0 0 0,1 1 0,-1-1 0,0 0 0,1 0 0,-1 1 0,0-1 0,0 0 0,1 1 0,-1-1 0,0 1 0,0-1 0,0 0 0,0 1 0,0-1 0,1 0 0,-1 1 0,0-1 0,0 1 0,0 0 0,-1 3 0,1 0 0,-1 1 0,0-1 0,0 0 0,0 0 0,0 0 0,-1 1 0,-2 4 0,-14 25 0,-1 0 0,-2-1 0,-47 57 0,-90 79 0,110-119 0,-61 63 0,-211 215 0,-19-22 0,-38-14 0,352-275 29,21-15 13,5-4 6,38-27 67,87-63-103,126-118 0,-135 108-14,227-171 2,345-273 0,-666 532 0,-23 14 0,1-1 0,-1 1 0,0 0 0,0 0 0,1 0 0,-1 0 0,0 0 0,0 0 0,0 0 0,1 0 0,-1 0 0,0 0 0,0 0 0,1 0 0,-1 0 0,0 0 0,0 1 0,1-1 0,-1 0 0,0 0 0,0 0 0,0 0 0,1 0 0,-1 0 0,0 1 0,0-1 0,0 0 0,0 0 0,1 0 0,-1 0 0,0 1 0,0-1 0,0 0 0,0 0 0,0 0 0,0 1 0,1-1 0,-1 0 0,0 0 0,0 1 0,0-1 0,0 0 0,0 0 0,0 1 0,-1 3 0,1 0 0,-1 0 0,0 0 0,0 0 0,-1 0 0,1 0 0,-1 0 0,-3 5 0,-10 18 0,-2-1 0,-1-1 0,-1 0 0,-24 23 0,-97 86 0,48-48 0,-142 155-5,95-94 18,-177 145 0,54-95 478,344-237-214,-36 7-217,54-48 0,-76 60-52,105-89 73,245-201-34,-254 218 63,319-241 130,22 39-228,-318 225-12,-141 69 0,0 0 0,-1 1 0,1-1 0,0 0 0,0 1 0,-1-1 0,1 1 0,0 0 0,0 0 0,0 0 0,-1-1 0,1 2 0,0-1 0,0 0 0,0 0 0,2 1 0,-3 0 0,-1 0 0,1 0 0,0 0 0,0 0 0,-1 0 0,1 0 0,-1 0 0,1 0 0,-1 0 0,1 0 0,-1 0 0,0 0 0,1 0 0,-1 0 0,0 1 0,0-1 0,0 0 0,0 0 0,0 0 0,0 1 0,0-1 0,0 0 0,-1 0 0,1 0 0,-1 2 0,-1 7 0,-1-1 0,1 0 0,-2 0 0,1 1 0,-1-2 0,-7 12 0,-41 57 0,11-25 0,-79 78 0,-64 40 1,26-25-2,-17 19 1,-232 170 0,179-173 0,213-150 0,30-21 0,99-62 0,337-299 83,-143 110-38,162-121-45,-389 319-10,145-86-1,-218 145 0,27-15-51,-34 19 61,0-1 0,0 1-1,0-1 1,0 1 0,0 0 0,0-1 0,0 1-1,0 0 1,0 0 0,0 0 0,0 0 0,0 0-1,0 0 1,0 0 0,0 0 0,0 0 0,0 0-1,0 0 1,0 0 0,0 1 0,0-1 0,0 0-1,-1 1 1,1-1 0,0 1 0,0-1 0,1 2 0,-1 0 1,-1-1 0,1 0 0,-1 1 0,0-1 0,0 1 0,0-1 0,0 1 0,0-1 0,0 1 0,0-1 0,0 1 0,0-1 0,-1 0 0,1 1 0,-1-1 0,1 1 0,-1-1 0,1 0 0,-1 1 0,-1 0-1,-15 28 1,-1-2 0,-1 0 0,-29 32 0,36-46 0,-62 75-42,-4-4-1,-92 78 0,-146 124 97,-35 30 42,179-178 266,189-151-320,-1 0 0,1-1 0,-2 0 0,0-2 0,15-18-1,23-22-14,289-229 75,-270 229-98,265-191-4,-255 192 0,2 4 0,114-48 0,-181 89 0,2 1 0,-1 1 0,1 0 0,0 2 0,1 0 0,-1 2 0,26-3 0,-41 6 0,0 0 0,0 1 0,0-1 0,-1 1 0,1 0 0,0 0 0,0 0 0,-1 1 0,1-1 0,0 1 0,-1 0 0,0 0 0,1 0 0,-1 0 0,0 1 0,0-1 0,5 6 0,-7-5 0,1-1 0,-1 0 0,1 1 0,-1-1 0,0 1 0,0 0 0,0-1 0,0 1 0,0 0 0,-1 0 0,1 0 0,-1-1 0,0 1 0,0 0 0,0 0 0,0 0 0,0 0 0,-1-1 0,1 1 0,-1 0 0,0 0 0,0-1 0,0 1 0,-2 5 0,-9 11 17,0 0-1,-1-1 1,-1 0-1,-25 25 0,16-17 9,-244 298 2,51-57-33,179-227 6,-59 51 0,53-53 0,39-31 0,12-7 0,17-9 0,-1-1 0,-1-2 0,0-1 0,36-27 0,60-59 0,-33 25 0,450-326 128,-294 246-277,-220 146 114,-22 8 35,0 0-1,0 0 0,1 0 0,-1 0 0,0 0 0,0 0 0,1 0 0,-1 0 0,0 0 0,0 0 0,1 0 1,-1 0-1,0 0 0,0 0 0,1 0 0,-1 0 0,0 0 0,0 0 0,1 1 0,-1-1 0,0 0 0,0 0 0,0 0 1,1 0-1,-1 1 0,0-1 0,0 0 0,0 0 0,0 0 0,0 1 0,1-1 0,-1 0 0,0 0 0,0 0 1,0 1-1,0-1 0,0 0 0,0 3-3,-1 0 1,1 0 0,-1 0-1,0-1 1,0 1-1,0 0 1,0-1 0,0 1-1,-1-1 1,-1 3-1,-53 81-49,-115 133 0,-229 191 31,325-346 44,68-56 7,13-9 2,19-11 12,-18 9-40,60-33-3,85-59 0,59-60 0,-34 24 0,-72 56-42,3 5-1,119-57 0,-226 126 43,0 1-1,0-1 1,0 1-1,-1-1 1,1 1-1,0 0 0,0-1 1,0 1-1,0 0 1,0 0-1,0 0 0,0 0 1,0 0-1,0 0 1,0 0-1,0 0 0,2 0 1,-3 0-1,0 1 0,1-1 0,-1 0 0,0 1 0,0-1 0,1 0 0,-1 1 0,0-1 0,0 1 0,0-1 0,1 0 0,-1 1 0,0-1 0,0 1 0,0-1 0,0 0 0,0 1 0,0-1 0,0 1 0,0-1 0,0 1 0,0-1 0,0 0 0,0 1 0,0-1 0,-1 1 0,-14 34-68,-7-5 60,-1 0 1,-30 29 0,1 0 11,-115 125-3,-30 37 0,196-220 0,-1 0 0,1 0 0,1 0 0,-1 0 0,0 0 0,0 0 0,0 1 0,0-1 0,1 0 0,-1 1 0,1-1 0,-1 0 0,1 1 0,0-1 0,-1 4 0,1-5 0,0 0 0,1 1 0,-1-1 0,0 1 0,1-1 0,-1 0 0,0 1 0,1-1 0,-1 0 0,1 0 0,-1 1 0,0-1 0,1 0 0,-1 0 0,1 1 0,-1-1 0,1 0 0,-1 0 0,1 0 0,-1 0 0,1 0 0,-1 0 0,1 0 0,-1 0 0,1 0 0,-1 0 0,1 0 0,-1 0 0,1 0 0,49-14 0,-50 14 0,53-20 2,-1-3-1,62-37 0,91-71-1,19-10-25,-220 139 16,1-2-8,1 1 1,0 0 0,1 0 0,11-3 0,-17 6 16,0 0-1,0-1 1,0 1 0,0 0-1,0 0 1,0 0-1,0 0 1,0 0 0,1 0-1,-1 0 1,0 0-1,0 1 1,0-1-1,0 0 1,0 0 0,0 1-1,0-1 1,0 1-1,-1-1 1,1 1-1,0-1 1,0 1 0,0 0-1,0 0 1,-1-1-1,1 1 1,0 0 0,-1 0-1,1 0 1,0-1-1,-1 1 1,1 0-1,-1 0 1,0 0 0,1 0-1,-1 0 1,0 0-1,1 0 1,-1 2-1,1 6 1,0 1 0,-1-1 0,0 1 0,0-1 0,-1 1 0,0-1 0,-1 1 0,0-1 0,-5 15 0,-3 4 0,-26 50 0,12-38 0,-2-1 0,-1-1 0,-56 59 0,-1 1 0,84-98 0,-20 30 0,19-17 0,2-13 0,-1 0 0,1 1 0,-1-1 0,1 0 0,0 0 0,-1 1 0,1-1 0,-1 0 0,1 0 0,0 0 0,-1 0 0,1 0 0,0 0 0,-1 0 0,1 0 0,0 0 0,-1 0 0,1 0 0,0 0 0,-1 0 0,1-1 0,0 1 0,0 0 0,22-9 0,-1 0 0,0-2 0,0 0 0,34-24 0,7-5 0,263-123 0,-77 42 0,-247 120 2,1-1 0,-1 1 0,0 0 0,0 0 0,0 1-1,0-1 1,1 0 0,-1 1 0,0 0 0,3-1-1,-4 1 1,-1 0-1,0 0 0,1 0 0,-1 0 0,0 1 1,1-1-1,-1 0 0,0 0 0,1 0 0,-1 0 1,0 1-1,1-1 0,-1 0 0,0 0 0,0 0 1,1 1-1,-1-1 0,0 0 0,0 1 0,1-1 0,-1 0 1,0 0-1,0 1 0,0-1 0,0 0 0,1 1 1,-1-1-1,0 0 0,0 1 0,0-1 0,0 1 1,0-1-1,0 0 0,0 1 0,0-1 0,0 1 0,-1 4 7,0-1-1,-1 1 0,1 0 0,-1-1 0,0 1 0,0-1 0,-1 0 0,-4 7 0,-8 8 5,0 0-1,-2-2 0,0 1 0,-1-2 0,-1-1 0,-29 20 0,21-17 6,2 2 0,-41 40-1,65-59-16,-13 18 0,13-19 0,1 0 0,0 1 0,0-1 0,0 0 0,-1 0 0,1 1 0,0-1 0,0 0 0,0 1 0,0-1 0,0 0 0,-1 0 0,1 1 0,0-1 0,0 0 0,0 1 0,0-1 0,0 0 0,0 1 0,0-1 0,0 0 0,0 0 0,0 1 0,0-1 0,1 0 0,-1 1 0,0-1 0,0 0 0,0 1 0,0-1 0,0 0 0,1 0 0,-1 1 0,0-1 0,0 0 0,0 0 0,1 1 0,-1-1 0,0 0 0,0 0 0,1 0 0,-1 0 0,0 1 0,0-1 0,1 0 0,-1 0 0,0 0 0,1 0 0,-1 0 0,0 0 0,0 0 0,1 0 0,-1 0 0,0 0 0,1 0 0,-1 0 0,0 0 0,1 0 0,-1 0 0,0 0 0,1 0 0,-1 0 0,0 0 0,0 0 0,1-1 0,37-5 0,0-2 0,-1-1 0,39-16 0,1 0 0,12-3 0,-53 15 0,2 1 0,-1 1 0,1 3 0,1 1 0,47-3 0,-85 10 0,0 0 0,1 0 0,-1 0 0,0 0 0,1 0 0,-1 0 0,0 0 0,1 0 0,-1 0 0,0 0 0,1 1 0,-1-1 0,0 1 0,0-1 0,1 1 0,-1 0 0,0-1 0,0 1 0,0 0 0,0 0 0,2 1 0,-3-1 0,0 0 0,0 0 0,0 1 0,0-1 0,-1 0 0,1 0 0,0 1 0,0-1 0,-1 0 0,1 0 0,-1 0 0,1 0 0,-1 0 0,0 0 0,1 0 0,-1 0 0,0 0 0,0 0 0,1 0 0,-3 1 0,-20 23 0,16-18 0,-1 1 0,2 0 0,-1 1 0,-9 14 0,14-12 0,8-11 0,-6-1 0,29-6-14,0-1-1,-1-1 1,0-2-1,35-19 1,-10 5-20,-35 17-17,-17 6-28,-29 7-57,17-2 124,-28 8-7,1 2-1,0 2 1,-36 19-1,-63 25-30,128-57 50,0 1 0,1-1 0,-2-1 0,1 1 0,0-1 0,0-1 0,-10 0 0,16-1 0,-1 1 0,1 0 0,-1-1 0,0 0 0,1 0 0,-1 0 0,1 0 0,0 0 0,-1-1 0,1 0 0,0 1 0,0-1 0,0 0 0,0-1 0,0 1 0,1 0 0,-1-1 0,0 0 0,-3-5 0,-9-20 31,2 0 0,0-1 0,-9-36 0,13 37 2,-1 0 0,-2 0 0,-25-45 0,37 73-33,0 0 0,0-1 0,0 1 0,0 0 0,-1-1 0,1 1 0,0 0 0,0-1 0,0 1 0,-1 0 0,1 0 0,0-1 0,0 1 0,-1 0 0,1 0 0,0-1 0,-1 1 0,1 0 0,0 0 0,-1 0 0,1 0 0,0 0 0,-1-1 0,1 1 0,0 0 0,-1 0 0,1 0 0,0 0 0,-1 0 0,1 0 0,-1 0 0,1 0 0,0 0 0,-1 0 0,1 1 0,0-1 0,-1 0 0,-10 15 0,-2 27 0,13-41 0,-2 8 0,1-1 0,-1 1 0,2-1 0,-1 1 0,1 0 0,0 0 0,1-1 0,0 1 0,1-1 0,-1 1 0,2-1 0,-1 1 0,1-1 0,0 0 0,1 0 0,0-1 0,0 1 0,1-1 0,0 1 0,0-2 0,0 1 0,1 0 0,0-1 0,1 0 0,-1-1 0,9 6 0,43 26 0,-42-29 0,-2 1 0,1 0 0,-1 1 0,-1 1 0,0 0 0,0 1 0,15 19 0,13 20 235,-40-51-234,0 0 0,-1-1 0,1 1 0,0 0 0,-1 0 0,1-1 0,0 1-1,-1-1 1,1 1 0,-1 0 0,1-1 0,-1 1 0,1-1 0,-1 1 0,1-1 0,-1 1 0,1-1 0,-1 0-1,0 1 1,1-1 0,-1 1 0,0-1 0,1 0 0,-1 1 0,0-1 0,0 0 0,0 0 0,0 0 0,12-30-6,-10 27 4,0-2 1,0 0 0,1 1 0,-1-1 0,1 1 0,1 0 0,5-8 0,-7 11 0,0 0 0,1-1 0,-1 1 0,1 1 0,-1-1 0,1 0 0,0 1 0,0-1 0,0 1 0,0 0 0,0 0 0,0 0 0,0 0 0,0 1 0,3-1 0,23-3 0,-12 1 0,-1 1 0,1 0 0,24 2 0,-36 0 0,0 1 0,0 0 0,0 0 0,0 0 0,0 1 0,0-1 0,-1 1 0,1 0 0,0 0 0,-1 1 0,0 0 0,0-1 0,1 1 0,-2 1 0,1-1 0,4 4 0,-1 3 0,0-1 0,-1 1 0,1 1 0,-2-1 0,0 1 0,0 0 0,-1 0 0,0 0 0,-1 0 0,0 1 0,-1 0 0,0-1 0,-1 1 0,0 0 0,-1 0 0,-1 14 0,-10 6 22,11-31 42,11 18-406,-8-10 333,-1 1-1,-1-1 0,1 1 0,-1-1 1,-1 1-1,0-1 0,0 1 0,-1-1 1,-3 14-1,0 25-21,-1-32 31,4-15 0,1 0 0,-1 1 0,1-1 0,-1 0 0,1 0 0,-1 0 0,1 1 0,0-1 0,-1 0 0,1 0 0,0 1 0,0-1 0,0 0 0,0 1 0,0-1 0,0 0 0,1 1 0,-1-1 0,1 1 0,-1-2 0,0 0 0,0 0 0,0 0 0,0 0 0,0-1 0,0 1 0,0 0 0,0 0 0,0 0 0,0 0 0,0 0 0,0 0 0,0-1 0,1 1 0,-1 0 0,0 0 0,0 0 0,0 0 0,0 0 0,0 0 0,0 0 0,1 0 0,-1 0 0,0 0 0,0-1 0,0 1 0,0 0 0,0 0 0,1 0 0,-1 0 0,0 0 0,0 0 0,0 0 0,0 0 0,1 0 0,-1 0 0,0 0 0,0 0 0,0 0 0,0 1 0,0-1 0,1 0 0,-1 0 0,0 0 0,0 0 0,0 0 0,0 0 0,0 0 0,0 0 0,1 0 0,-1 0 0,0 1 0,0-1 0,0 0 0,0 0 0,2-14 0,-2 14 0,-4-24 0,-1 0 0,-1 1 0,-1 0 0,0 0 0,-2 0 0,-1 1 0,-1 1 0,0 0 0,-2 0 0,0 1 0,-22-24 0,8 10 3,-73-85 40,82 101-31,0 0 0,-1 2 1,-1 0-1,-27-16 0,26 18 3,0-2-1,0 0 0,1-1 1,-32-37-1,-61-89 53,63 76-57,-94-142 242,132 190-248,-104-133 124,97 119-117,2 0 0,1-2-1,2 1 1,-13-49-1,18 52 4,-1 1 0,-1 0 0,-1 0-1,-2 2 1,-1-1 0,-24-31 0,31 48-6,-1 1-1,-1 1 1,0-1 0,0 2-1,-1-1 1,0 2 0,-1-1-1,-16-8 1,20 13-5,-1 1-1,1 0 1,-1 1-1,1-1 1,-1 2-1,0-1 1,0 1-1,0 1 1,0-1-1,0 1 1,0 1-1,1 0 0,-1 0 1,-11 4-1,-8 2-3,1 2 0,1 1-1,-48 26 1,-69 52 28,183-113 589,-8 6-546,-1-1 0,-1-2 0,29-26 0,-59 48-69,1 0 0,-1 0 0,0 0 0,1 0 1,-1-1-1,1 1 0,-1 0 0,0 0 0,1-1 0,-1 1 0,0 0 1,0-1-1,1 1 0,-1 0 0,0-1 0,1 1 0,-1 0 1,0-1-1,0 1 0,0-1 0,0 1 0,1 0 0,-1-1 1,0 1-1,0-1 0,0 1 0,0-1 0,0 1 0,0-1 0,0 1 1,0 0-1,0-1 0,0 1 0,0-1 0,0 1 0,-1-1 1,1 1-1,0 0 0,0-1 0,0 1 0,-1-1 0,1 1 0,0 0 1,0-1-1,-1 1 0,1 0 0,0-1 0,-1 1 0,1 0 1,0 0-1,-1-1 0,1 1 0,0 0 0,-1 0 0,1 0 1,-1-1-1,1 1 0,0 0 0,-2 0 0,-26-1 36,4 8-37,0 1 0,0 1 0,1 1 0,1 1 0,0 1 0,-23 16 0,-39 35 0,84-63 2,-1 0-1,0 1 1,0-1-1,1 0 0,-1 1 1,0-1-1,0 0 1,0 0-1,1 0 0,-1 0 1,0 0-1,0 0 1,0 0-1,1 0 0,-1 0 1,0-1-1,0 1 0,0 0 1,1 0-1,-1-1 1,0 1-1,0 0 0,1-1 1,-1 1-1,0-1 1,1 1-1,-1-1 0,1 1 1,-1-1-1,0 1 1,1-1-1,-1 0 0,1 1 1,0-1-1,-1 0 0,1 1 1,-1-1-1,1 0 1,0 0-1,0 1 0,-1-1 1,1 0-1,0 0 1,0 0-1,0-1 0,-8-38 63,9 18-64,-1 18 0,1 0 0,-1 0 0,1 0 0,-1 1 0,0-1 0,-1 0 0,1 0 0,-1 0 0,0 1 0,1-1 0,-2 0 0,1 1 0,-2-5 0,1 7 0,0 1 0,0-1 0,0 1 0,0-1 0,0 1 0,0 0 0,0 0 0,0 0 0,0 0 0,0 0 0,0 1 0,0-1 0,0 0 0,0 1 0,0 0 0,0-1 0,-2 3 0,-8 0 0,-50 16 24,-111 52 0,-2 1 35,172-71-57,1 0-1,-1 0 1,-1 0 0,1 0-1,0 0 1,0-1-1,0 0 1,0 1 0,0-1-1,0 0 1,-1 0-1,1-1 1,0 1 0,0-1-1,0 1 1,0-1 0,0 0-1,0 0 1,-4-3-1,4 2 7,1 0 0,0-1-1,-1 1 1,1-1 0,0 0-1,0 0 1,0 0 0,1 0 0,-1 0-1,1 0 1,0 0 0,0 0-1,0-1 1,0 1 0,0 0-1,1-1 1,-1-6 0,1-28 48,1 30-33,-1-1 1,0 0-1,-1 1 0,-2-16 0,3 22-20,-1 0-1,1 0 1,-1 0 0,0 0-1,0 0 1,0 0-1,0 0 1,0 0 0,-1 1-1,1-1 1,0 0-1,-1 1 1,1-1-1,-1 1 1,0-1 0,0 1-1,1 0 1,-1 0-1,0 0 1,0 0 0,0 0-1,0 0 1,-3-1-1,-3 1-2,-1-1 0,1 1 0,0 1 0,-1-1 0,1 2 0,0-1 0,-1 1 0,1 0 0,0 1 0,0 0 0,0 0 0,-10 4 0,-15 8 0,-48 27 0,50-25 0,-10 6-2,20-10 7,-1 0 0,0-1-1,-1-2 1,-42 13 0,64-22-3,0 1 1,0-1 0,-1 0-1,1 1 1,0-1-1,0 0 1,0 0 0,0 0-1,0 0 1,-1 0 0,1 0-1,0 0 1,0 0-1,0 0 1,0 0 0,0-1-1,-1 1 1,1 0-1,0-1 1,0 1 0,0-1-1,0 0 1,0 1-1,0-1 1,0 0 0,0 1-1,1-1 1,-1 0 0,0 0-1,0 0 1,1 0-1,-1 0 1,0 0 0,1 0-1,-1 0 1,1 0-1,-1 0 1,1 0 0,0 0-1,-1 0 1,1 0 0,0 0-1,0-1 1,0 1-1,0 0 1,0 0 0,0 0-1,0 0 1,0 0-1,0-2 1,1-4 10,1 1-1,-1-1 1,1 1 0,0 0-1,0-1 1,1 1 0,6-10-1,11-13 7,2 2 0,1 1 0,41-38 0,-31 33 7,40-51 0,-72 82-26,0-1 0,-1 0 0,1 1 0,-1-1 0,1 0 0,-1 1 0,1-1 0,-1 0 0,1 0 0,-1 1 0,0-1 0,1 0 0,-1 0 0,0 0 0,0 0 0,0 1 0,1-1 0,-1 0 0,0 0 0,0 0 0,0 0 0,0 0 0,-1 1 0,1-1 0,0 0 0,0 0 0,0 0 0,-1 0 0,0-1 0,0 1 0,0 0 0,-1 0 0,1 0 0,-1 0 0,1 0 0,-1 0 0,1 1 0,-1-1 0,1 0 0,-1 1 0,0-1 0,1 1 0,-1 0 0,-2-1 0,-11 0 0,-1 1 0,-25 1 0,32 0 0,-335 26 0,342-26 0,0-1 0,0 0 0,0 0 0,0 1 0,0-1 0,0 0 0,0-1 0,0 1 0,0 0 0,0-1 0,0 1 0,0-1 0,0 1 0,0-1 0,1 0 0,-1 0 0,0 0 0,-2-1 0,3 1 0,1-1 0,-1 1 0,0-1 0,0 1 0,1-1 0,-1 1 0,1-1 0,-1 1 0,1-1 0,-1 0 0,1 1 0,0-1 0,0 0 0,0 1 0,0-1 0,0 0 0,0 1 0,1-1 0,-1 0 0,0 1 0,2-4 0,5-14 0,0-1 0,2 1 0,0 1 0,2-1 0,0 2 0,22-29 0,-29 41 0,4-11 0,-8 16 0,0 0 0,1 0 0,-1-1 0,0 1 0,0 0 0,0-1 0,0 1 0,0 0 0,0-1 0,0 1 0,0 0 0,0 0 0,0-1 0,0 1 0,0 0 0,0-1 0,-1 1 0,1 0 0,0 0 0,0-1 0,0 1 0,0 0 0,0 0 0,-1-1 0,1 1 0,0 0 0,0 0 0,0-1 0,-1 1 0,1 0 0,0 0 0,0 0 0,-1-1 0,1 1 0,0 0 0,0 0 0,-1 0 0,1 0 0,0 0 0,0 0 0,-1 0 0,1 0 0,0 0 0,-1 0 0,1 0 0,0 0 0,-1 0 0,1 0 0,0 0 0,0 0 0,-1 0 0,1 0 0,0 0 0,-1 0 0,1 0 0,-20 3 0,19-2 0,-22 4 0,-9 1 0,-1 2 0,2 2 0,-62 26 0,40-7 0,20-11 0,-58 24 0,90-41 0,0-1 0,1 0 0,-1 1 0,0-1 0,0 0 0,1 0 0,-1 1 0,0-1 0,0 0 0,0 0 0,0 0 0,1 0 0,-1 0 0,0 0 0,0 0 0,0 0 0,1-1 0,-1 1 0,0 0 0,0 0 0,0-1 0,1 1 0,-1-1 0,0 1 0,1 0 0,-1-1 0,0 1 0,1-1 0,-1 0 0,0 1 0,0-2 0,0 0 0,0 0 0,0 0 0,1 0 0,-1-1 0,0 1 0,1 0 0,0 0 0,-1-1 0,1 1 0,0 0 0,1-4 0,0-9 0,1-1 0,7-24 0,-8 37 0,0-1 0,0 1 0,0 0 0,-1 0 0,1 0 0,-1-1 0,0 1 0,0 0 0,0-1 0,0 1 0,0 0 0,-1 0 0,1-1 0,-1 1 0,-1-4 0,0 6 0,1-1 0,0 0 0,-1 1 0,0-1 0,1 1 0,-1-1 0,0 1 0,1 0 0,-1-1 0,0 1 0,0 0 0,0 0 0,0 1 0,0-1 0,0 0 0,-1 1 0,1-1 0,0 1 0,0 0 0,0-1 0,0 1 0,-3 0 0,-26 1 0,1 1 0,0 1 0,0 1 0,0 2 0,-37 12 0,-15 2 0,25-9 0,0 3 0,2 2 0,-80 35 0,123-46 0,0-2 0,0 1 0,0-2 0,0 1 0,-1-2 0,-19 1 0,-13 2 0,-26 7 0,22-3 0,-84 3 0,33-5 0,144-19 0,38 8 0,100-13 0,-133 11 0,-28 5 0,-1-1 0,-1-1 0,1 0 0,30-12 0,63-41 0,-108 52 0,-4-4 0,-1 8 0,0 0 0,-1-1 0,1 1 0,0 0 0,-1 0 0,1 0 0,-1 0 0,1 0 0,-1 0 0,0 0 0,0 0 0,1 0 0,-1 0 0,0 1 0,0-1 0,0 0 0,0 0 0,0 1 0,0-1 0,0 0 0,0 1 0,0-1 0,0 1 0,0-1 0,0 1 0,0 0 0,-2-1 0,-1 0 0,-6-5 0,1 1 0,-1 1 0,0 0 0,0 0 0,-1 1 0,1 0 0,-1 1 0,1 0 0,-1 1 0,-17 0 0,-27 0 0,-54 1 0,-184 21 0,14 41 0,244-54 0,-70 5 0,4-2 0,-92 13 0,124-12 0,36-8 0,1 2 0,-50 16 0,-5 4 0,-2-4 0,0-3 0,-160 11 0,191-21 0,-91 24 0,105-22 0,-110 41 0,78-35 0,-98 10 0,150-24 0,0 1 0,0 2 0,1 0 0,-45 20 0,24-6 0,-62 39 0,92-50 0,1 1 0,0 0 0,0 1 0,1 1 0,0 0 0,-14 20 0,12-15 0,0-2 0,0 1 0,-1-2 0,-1 0 0,-21 14 0,20-19 0,-1 0 0,1-2 0,-1 0 0,-35 8 0,-31 12 0,-251 104 0,289-111 0,35-15 0,0 1 0,-1-2 0,1 0 0,-18 4 0,23-7 0,1-1 0,-1 3 0,0 0 0,-1 0 0,-4 3 0,-1 0 0,-22 6 0,28-10 0,-1 0 0,1 0 0,0 0 0,0 1 0,0 0 0,1 1 0,-1-1 0,-6 6 0,-121 107 0,-15 15 0,135-117 0,0 0 0,1 1 0,0 0 0,2 1 0,-11 19 0,-35 87 0,45-94 0,5-16 0,5-9 0,-1 0 0,1 0 0,0 0 0,-1 0 0,1 0 0,1 0 0,-1 1 0,0-1 0,1 0 0,0 0 0,0 1 0,0-1 0,0 0 0,0 0 0,0 1 0,2 3 0,4 21 0,-6-26 0,1-1 0,0 1 0,0-1 0,0 0 0,0 0 0,1 0 0,-1 0 0,0 1 0,0-2 0,1 1 0,-1 0 0,0 0 0,1 0 0,-1-1 0,1 1 0,-1 0 0,1-1 0,0 1 0,-1-1 0,1 0 0,2 0 0,3 2 0,5 3 0,0 0 0,0-1 0,0-1 0,1 0 0,0-1 0,-1 0 0,1-1 0,0 0 0,0-1 0,21-3 0,71-13 0,-71 9 0,-1 2 0,1 1 0,0 2 0,0 1 0,47 4 0,-58 2 0,36 12 0,15 3 0,-62-19 0,1 2 0,-1-1 0,0 1 0,0 1 0,0 0 0,-1 1 0,1 0 0,-1 1 0,0 0 0,-1 1 0,1 0 0,-1 1 0,16 16 0,-22-20 0,-1 0 0,0 0 0,-1 0 0,1 1 0,-1-1 0,0 1 0,0 0 0,0-1 0,1 8 0,10 51 0,-8-34 0,-3 22 0,-2-43 0,0 0 0,0 0 0,1-1 0,-1 1 0,2 0 0,3 12 0,4 7 0,0 0 0,-2 0 0,0 1 0,-2 0 0,-1 0 0,-2 0 0,-1 40 0,-1-61 0,0 0 0,1 0 0,0 0 0,0-1 0,0 1 0,1 0 0,0 0 0,0-1 0,6 12 0,1-1 0,1 1 0,14 16 0,-20-27 0,-2-8 0,1-10 0,0-11 0,17-85 0,-5 28 0,39-204 0,-25 145 0,-15 82 0,8-76 0,-18 86 0,16-73 0,-17 106 0,1 0 0,0 0 0,1 1 0,0-1 0,1 1 0,0 1 0,1-1 0,0 1 0,1 0 0,11-12 0,-12 18 0,0-1 0,0 1 0,0 0 0,1 0 0,0 1 0,0 0 0,0 1 0,0-1 0,16-3 0,9 0 0,41-4 0,-57 9 0,144-16 0,153-24 0,-50-32 0,0 0 0,-189 60 0,-21 4 0,0-1 0,90-33 0,-105 30 0,0 1 0,1 2 0,0 1 0,1 3 0,0 1 0,62-1 0,72 16 0,-172-9 0,18 0 0,0 0 0,34 7 0,-49-6 0,0 0 0,0 1 0,0 0 0,-1 0 0,1 0 0,-1 1 0,1 0 0,-1 0 0,0 1 0,0-1 0,0 1 0,-1 0 0,7 7 0,-8-8 0,1 0 0,-1 0 0,1 0 0,0 0 0,0-1 0,5 3 0,-5-3 0,-1 0 0,0 0 0,0 0 0,0 0 0,0 0 0,0 0 0,0 1 0,2 2 0,-1 2 0,0 0 0,-1 0 0,1 0 0,-1 1 0,-1-1 0,0 1 0,0 0 0,2 13 0,2 70 0,-5-56 0,-1 36 0,-10 80 0,0 28 0,10-172 0,0 3 0,0 1 0,0-1 0,1 0 0,4 15 0,-5-23 0,1 0 0,-1-1 0,1 1 0,-1 0 0,1 0 0,0-1 0,0 1 0,0 0 0,0-1 0,0 1 0,0-1 0,1 1 0,-1-1 0,0 1 0,1-1 0,-1 0 0,1 0 0,-1 0 0,1 0 0,0 0 0,-1 0 0,1 0 0,0 0 0,0-1 0,0 1 0,-1-1 0,1 1 0,0-1 0,0 0 0,3 0 0,0 1 0,2 2 0,0 1 0,-2-2 0,-1 4 0,13 45 0,-14-42 0,0 1 0,0-1 0,8 13 0,-2-4 0,-1-1 0,0 1 0,-2 1 0,0 0 0,0-1 0,-2 2 0,-1-1 0,2 34 0,3 8 0,0 22 0,-9-78-49,1 16-158,-3-59 126,1 1-1,1-1 1,2 0 0,2 0-1,2 1 1,1-1-1,2 1 1,1 1-1,2-1 1,25-54-1,-10 29 82,72-148 0,-79 180-11,0 2-1,2 0 0,0 1 0,2 1 0,2 1 0,0 1 0,1 1 1,33-21-1,-45 34 9,0 0 0,0 2 0,1-1 0,1 2 0,-1 0-1,19-5 1,149-50-231,-174 60 232,0 0 0,0 0 1,0 1-1,0 0 0,0 0 0,0 1 1,0 0-1,11 2 0,11 3-45,33 10-1,18 4-140,-18-12 145,-40-6 3,1 2-1,41 11 0,-57-11 35,0 0 0,-1 0 0,0 1 1,1 0-1,-1 1 0,-1 0 0,1 0 1,-1 1-1,0 0 0,0 0 0,7 8 0,3 7 6,-3-5 0,0-1 0,0 0 0,22 17 0,-9-12 0,-4-5 0,-1 2 0,-1 0 0,0 2 0,-1 0 0,-1 1 0,17 24 0,-25-26-16,1-1 0,1-1 0,0 0 0,1-1 0,1 0 0,0-1 0,22 15 0,63 40 16,-49-27 0,14-1 0,-34-29 0,-29-12 0,-1 1 0,1-1 0,0 0 0,0 1 0,0-1 0,-1 1 0,1 0 0,0-1 0,-1 1 0,1 0 0,-1 0 0,1 0 0,-1 0 0,1 0 0,-1 1 0,1-1 0,-1 0 0,0 1 0,0-1 0,0 0 0,0 1 0,0 0 0,0-1 0,0 1 0,-1-1 0,1 1 0,0 0 0,-1 0 0,1-1 0,-1 1 0,0 0 0,0 0 0,0 0 0,1 0 0,-2 3 0,7 123 0,-6-123 0,1 0 0,0 0 0,1-1 0,-1 1 0,1 0 0,0-1 0,0 1 0,0-1 0,1 0 0,-1 1 0,6 4 0,-4-4 0,-1 1 0,1-1 0,-1 1 0,0 0 0,-1 0 0,3 7 0,12 43 0,-12-45 0,-1 1 0,-1-1 0,0 1 0,0 0 0,-2 0 0,2 14 0,-4 2 0,0 46 0,11-50 0,-9-18 0,-13-183 128,-17-335-106,-71-584 84,86 1017-106,7 46 0,1 0 0,0-47 0,2 29 0,2-17 0,3 58 0,3-14 0,-3 23 0,0 1 0,0-1 0,-1 0 0,1 1 0,0-1 0,0 1 0,0-1 0,0 1 0,0-1 0,0 1 0,0-1 0,0 1 0,0 0 0,0 0 0,0 0 0,0-1 0,0 1 0,0 0 0,0 0 0,0 0 0,0 0 0,0 1 0,2-1 0,9 2 0,0 0 0,0 0 0,0 1 0,0 0 0,-1 1 0,1 1 0,-1 0 0,0 0 0,0 1 0,-1 1 0,0-1 0,0 2 0,0-1 0,-1 2 0,0-1 0,-1 1 0,14 18 0,-8-13 0,0 0 0,1-1 0,1 0 0,0-1 0,0-1 0,31 15 0,-18-10 0,30 23 0,-47-30 0,1-1 0,0-1 0,0 0 0,1-1 0,20 8 0,76 14 0,-33-8 0,27 3 0,-76-16 14,-21-6-6,0 1 1,0-1-1,0 1 0,-1 1 0,1-1 0,-1 1 0,1 0 1,-1 1-1,0-1 0,0 1 0,-1 0 0,1 1 0,8 8 0,-5-3-8,2-1 0,-1 0 0,1-1 0,0 0 0,1 0 0,0-1 0,0-1 0,15 6 0,-5-2 0,32 21 0,-33-18 0,41 18 0,-39-20 0,35 21 0,-34-17-119,37 16 1,-43-23 33,1 1 0,-2 0 0,1 2 1,25 20-1,-19-10-5,-13-13 34,-1 0-1,0 1 1,0 1 0,-1 0-1,-1 0 1,1 0 0,-2 1-1,8 13 1,-7-8 42,-7-10 13,2-1 1,-1 0-1,1 1 1,0-1 0,0 0-1,0 0 1,1 0-1,-1-1 1,1 1-1,0-1 1,1 0 0,-1 0-1,1 0 1,0-1-1,-1 0 1,8 4-1,21 13 1,-30-17 0,0-1 0,0 1 0,0-1 0,1 0 0,-1 0 0,1-1 0,-1 1 0,1-1 0,-1 1 0,1-1 0,0 0 0,0-1 0,0 1 0,5 0 0,10-1-2293,0 1 0,24 4 0,-37-4 1533,1 1 1,-1-1 0,0 1 0,1 1-1,-1-1 1,0 1 0,0 0 0,0 0-1,-1 1 1,8 5 0,3 9 844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23.749"/>
    </inkml:context>
    <inkml:brush xml:id="br0">
      <inkml:brushProperty name="width" value="0.05" units="cm"/>
      <inkml:brushProperty name="height" value="0.05" units="cm"/>
    </inkml:brush>
  </inkml:definitions>
  <inkml:trace contextRef="#ctx0" brushRef="#br0">0 686 4096,'13'-18'566,"-12"20"524,-3 16 5456,12-35-5428,9-16-561,-14 23-342,0 1-1,0-1 1,0-1-1,-1 1 1,-1 0 0,0-1-1,2-14 1,2-4-33,57-217 692,-59 217-819,-4 20-30,1 0 0,0 0-1,0 0 1,1 0 0,0 0-1,0 1 1,1-1 0,7-10-1,14-24-24,8-13 0,-30 52 0,0 0 0,0 1 0,0 0 0,0-1 0,0 1 0,0 0 0,1 0 0,0 1 0,0-1 0,7-3 0,-6 4 0,0 0 0,0 1 0,0-1 0,1 1 0,-1 0 0,0 1 0,0-1 0,1 1 0,-1 0 0,0 0 0,0 1 0,1-1 0,-1 1 0,0 0 0,6 3 0,-9-3 0,0 3 0,1-2 0,-1-1 0,2 0 0,0-1 0,-3 0 0,0 0 0,0 0 0,1 1 0,-1-1 0,0 1 0,0-1 0,0 1 0,0-1 0,0 1 0,0 0 0,0-1 0,0 1 0,0 0 0,0 0 0,0 0 0,0 0 0,0 0 0,-1 0 0,1 0 0,0 0 0,-1 0 0,1 0 0,0 2 0,12 32 0,-8-19 0,8 19 0,-2 0 0,-1 1 0,8 64 0,1 111 0,-12-124 0,-12-70-8191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26.754"/>
    </inkml:context>
    <inkml:brush xml:id="br0">
      <inkml:brushProperty name="width" value="0.05" units="cm"/>
      <inkml:brushProperty name="height" value="0.05" units="cm"/>
    </inkml:brush>
  </inkml:definitions>
  <inkml:trace contextRef="#ctx0" brushRef="#br0">203 356 6016,'16'6'416,"-15"-4"-76,-11-5-72,-13-4 1035,3 2-693,1-1-1,0-1 1,0-1 0,1 0-1,-19-12 1,33 18-541,0-1 0,0-1 1,0 1-1,0 0 0,1-1 0,0 0 1,-1 1-1,1-1 0,0-1 1,1 1-1,-1 0 0,1-1 1,0 1-1,0-1 0,0 0 0,1 0 1,0 0-1,0 1 0,0-1 1,0 0-1,1 0 0,0-1 0,0 1 1,0 0-1,2-8 0,0 2-18,2 0 0,-1 1 0,2 0 0,-1-1 0,1 1 0,1 1 0,0-1 0,0 1 0,1 0 0,0 0 0,0 1 0,1 0 0,0 0 0,1 1 0,0 0 0,0 1 0,14-9 0,-17 13-45,0 0 0,0 0 1,0 0-1,0 1 0,1 0 1,-1 0-1,0 1 0,0 0 1,1 0-1,-1 0 0,0 1 1,0-1-1,1 2 0,-1-1 1,0 1-1,0 0 0,0 0 1,-1 0-1,1 1 0,0 0 1,-1 0-1,0 0 0,0 1 1,0 0-1,0 0 0,0 0 1,-1 1-1,0-1 0,0 1 1,0 0-1,0 0 1,-1 1-1,0-1 0,0 1 1,0-1-1,3 12 0,-4-7 36,0 1 0,0 0 0,-1 0 0,0 0 0,0-1 0,-2 1 0,-2 20 0,3-26-23,-2 0 1,1 0-1,0 0 0,-1 0 0,0 0 1,0 0-1,-1-1 0,1 1 0,-1-1 1,0 1-1,0-1 0,-1 0 1,1 0-1,-1 0 0,0-1 0,0 1 1,-8 4-1,5-3 1,-1-1-1,0 0 1,0-1 0,0 1-1,0-2 1,-1 1 0,1-1-1,-1 0 1,-9 0 0,-25-5-2649,19-1-6224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6.948"/>
    </inkml:context>
    <inkml:brush xml:id="br0">
      <inkml:brushProperty name="width" value="0.05" units="cm"/>
      <inkml:brushProperty name="height" value="0.05" units="cm"/>
    </inkml:brush>
  </inkml:definitions>
  <inkml:trace contextRef="#ctx0" brushRef="#br0">0 497 10240,'0'0'5141,"0"-3"-4672,10-204 1446,-7 182-1674,1 0 1,1 1-1,1 0 1,1 0-1,2 1 1,15-33-1,-19 48-241,0 0 0,1 0 0,-1 1 0,2 0 0,-1 0 0,1 1 0,0 0 0,11-9 0,-16 14 0,0-1 0,0 1 0,0 0 0,0 0 0,0 0 0,0 0 0,0 0 0,0 0 0,0 0 0,0 1 0,1-1 0,-1 1 0,0-1 0,1 1 0,-1 0 0,0 0 0,0 0 0,1 0 0,-1 1 0,0-1 0,0 0 0,1 1 0,-1 0 0,0-1 0,0 1 0,0 0 0,0 0 0,0 0 0,0 1 0,0-1 0,0 0 0,0 1 0,-1-1 0,1 1 0,0 0 0,-1-1 0,0 1 0,1 0 0,1 3 0,11 21 106,0 1 0,-2 1 0,-1 0 0,-1 1-1,7 35 1,-4 0 227,6 86 1,-9-30 28,-14-129-1668,-1-9-3297,5 5-5615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7.844"/>
    </inkml:context>
    <inkml:brush xml:id="br0">
      <inkml:brushProperty name="width" value="0.05" units="cm"/>
      <inkml:brushProperty name="height" value="0.05" units="cm"/>
    </inkml:brush>
  </inkml:definitions>
  <inkml:trace contextRef="#ctx0" brushRef="#br0">179 296 10624,'0'0'1664,"-3"1"-1174,-1 2-323,0-1 0,0-1 0,-1 1 0,1-1 0,-1 1 0,0-1 0,1-1 0,-1 1 0,0 0 0,1-1 0,-1 0 0,0 0 0,1-1-1,-1 0 1,0 1 0,1-1 0,-1-1 0,1 1 0,-1-1 0,-5-2 0,6 1-84,-1 0-1,0 0 1,1-1-1,0 0 1,0 0-1,0 0 1,0 0 0,1 0-1,-1-1 1,1 1-1,0-1 1,1 0-1,-1 0 1,1 0-1,0-1 1,0 1 0,-1-8-1,-1-1-15,1-1-1,0 1 0,1-1 1,1 1-1,1-1 1,0-15-1,1 26-58,-1 0 1,1 0-1,0 0 1,0 0-1,0 0 0,1 0 1,-1 0-1,1 0 0,0 0 1,0 0-1,0 1 1,1-1-1,-1 1 0,1 0 1,0 0-1,0 0 0,0 0 1,0 0-1,0 0 1,1 1-1,-1 0 0,1 0 1,0 0-1,-1 0 0,8-2 1,-3 1 34,0 1 1,0 0 0,1 1-1,-1 0 1,0 0 0,1 1-1,-1 0 1,1 1 0,-1-1-1,0 2 1,1-1 0,-1 1-1,0 0 1,0 1 0,0 0-1,0 0 1,-1 1 0,1 0-1,9 6 1,-11-6 12,-1 1-1,0-1 1,0 1-1,0-1 1,-1 1-1,1 1 1,-1-1-1,0 1 1,-1-1-1,0 1 1,1 0-1,-2 0 1,1 1-1,-1-1 1,0 0-1,0 1 1,-1 0-1,0-1 1,0 1-1,0 0 1,-1-1-1,0 1 1,0 0 0,-3 11-1,2-14-20,0 1 0,-1 0 0,0-1-1,0 0 1,0 1 0,0-1 0,-1 0 0,1 0-1,-1 0 1,0-1 0,0 1 0,-1 0 0,1-1 0,-1 0-1,1 0 1,-1 0 0,0-1 0,-8 5 0,7-5-57,0 1 1,0-1 0,0 0-1,0-1 1,0 1 0,0-1-1,0 0 1,-1-1 0,1 1-1,0-1 1,0 0-1,-1 0 1,1 0 0,0-1-1,-1 0 1,-6-2 0,-7-5-2731,-1 1-9877</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0.804"/>
    </inkml:context>
    <inkml:brush xml:id="br0">
      <inkml:brushProperty name="width" value="0.05" units="cm"/>
      <inkml:brushProperty name="height" value="0.05" units="cm"/>
    </inkml:brush>
  </inkml:definitions>
  <inkml:trace contextRef="#ctx0" brushRef="#br0">4 466 10496,'-2'-8'711,"2"-1"1,-1 1 0,1-1 0,0 1-1,0-1 1,3-12 0,13-55 302,-15 71-973,0-1-31,36-130 479,-30 119-426,-1 0-1,2 1 1,0 0-1,1 0 1,20-26-1,-25 37-50,-1 1-1,1-1 0,1 1 1,-1-1-1,1 1 0,0 0 0,0 1 1,10-7-1,-13 10-7,0-1 1,0 0 0,1 1-1,-1 0 1,0-1-1,0 1 1,0 0 0,0 0-1,1 0 1,-1 1-1,0-1 1,0 0 0,0 1-1,0 0 1,0-1-1,0 1 1,0 0 0,0 0-1,0 0 1,0 0-1,0 0 1,0 1 0,-1-1-1,1 0 1,0 1-1,-1 0 1,1-1 0,1 3-1,7 9 165,0 1 1,0-1-1,-1 1 0,-1 1 0,0 0 0,-2 0 1,1 0-1,-2 1 0,0 0 0,3 19 0,-4-16-288,-1 0 0,-1 0 0,-1 0 0,-1 0 0,0 0 0,-2 1 0,0-1 0,-7 28-1,9-46-349,-2 3-242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1.854"/>
    </inkml:context>
    <inkml:brush xml:id="br0">
      <inkml:brushProperty name="width" value="0.05" units="cm"/>
      <inkml:brushProperty name="height" value="0.05" units="cm"/>
    </inkml:brush>
  </inkml:definitions>
  <inkml:trace contextRef="#ctx0" brushRef="#br0">198 217 11264,'0'0'1152,"-3"1"-768,-1 3-273,0-1 0,-1 0 0,0-1 0,1 1 0,-1-1 0,0 0 0,0 0 0,0 0 1,0-1-1,0 0 0,0 0 0,-1 0 0,1-1 0,0 1 0,-1-1 0,1 0 0,0-1 1,-1 0-1,1 1 0,0-2 0,0 1 0,0 0 0,-6-4 0,6 3-105,0-1 0,0 0-1,1-1 1,-1 1 0,1-1-1,0 0 1,0 0 0,0 0-1,1-1 1,-1 0 0,1 1-1,0-1 1,0 0 0,1 0-1,-4-10 1,5 11-3,0-1-1,0 1 1,0-1 0,1 0 0,0 1 0,0-1-1,0 0 1,0 1 0,1-1 0,0 0 0,0 1-1,0-1 1,0 1 0,1-1 0,0 1 0,0 0-1,0 0 1,0-1 0,1 2 0,2-5 0,-1 3 41,0-1 1,1 1 0,-1 1 0,1-1 0,0 1-1,0-1 1,1 1 0,-1 1 0,1-1 0,0 1-1,0 0 1,0 1 0,0-1 0,9-1 0,-11 3-11,0 0 1,0 1-1,0 0 1,0 0-1,0 0 1,0 0-1,1 0 1,-1 1 0,0 0-1,0 0 1,0 0-1,-1 1 1,1-1-1,0 1 1,0 0-1,-1 0 1,1 0 0,-1 0-1,1 1 1,-1-1-1,0 1 1,0 0-1,0 0 1,2 3-1,3 5 221,0 0-1,-1 0 1,-1 0-1,0 1 0,0 0 1,-1 0-1,-1 0 0,0 1 1,-1 0-1,0 0 0,-1 0 1,2 21-1,-5-32-242,1-1 1,-1 0-1,1 0 1,-1 1-1,0-1 1,1 0-1,-1 0 0,0 0 1,0 0-1,0 0 1,0 0-1,0 0 1,0 0-1,0 0 0,0-1 1,0 1-1,0 0 1,-1 0-1,1-1 0,0 1 1,0-1-1,-1 0 1,1 1-1,0-1 1,-3 1-1,-41 5-231,36-5 8,-12 1-730,6-2-2896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4.147"/>
    </inkml:context>
    <inkml:brush xml:id="br0">
      <inkml:brushProperty name="width" value="0.05" units="cm"/>
      <inkml:brushProperty name="height" value="0.05" units="cm"/>
    </inkml:brush>
  </inkml:definitions>
  <inkml:trace contextRef="#ctx0" brushRef="#br0">1 393 9600,'0'0'5760,"0"-3"-5398,16-105 1081,-12 75-1260,0 0 0,2 1 1,12-36-1,-17 62-177,1 0 1,1 0-1,-1 0 0,1 0 0,0 1 0,0-1 1,0 1-1,1 0 0,-1 0 0,2 0 1,-1 1-1,0-1 0,1 1 0,0 0 0,0 0 1,0 1-1,0 0 0,0-1 0,1 2 1,0-1-1,-1 1 0,1 0 0,8-2 0,-8 2-3,1 0 1,-1 0-1,1 1 0,-1 0 0,1 0 0,0 0 0,-1 1 0,1 0 0,0 1 0,-1-1 0,1 1 0,-1 0 0,1 1 0,-1 0 0,1 0 0,-1 0 0,0 1 0,0 0 0,0 0 0,0 0 0,-1 1 0,1 0 1,-1 0-1,0 0 0,0 1 0,-1 0 0,1 0 0,-1 0 0,0 0 0,0 1 0,-1-1 0,1 1 0,-1 0 0,2 8 0,2 3 42,0 1 1,-1-1-1,-1 2 0,-1-1 0,-1 0 0,2 24 1,-3 0 307,-7 71 1,4-97-377,3-22-900,5-13-3528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7.550"/>
    </inkml:context>
    <inkml:brush xml:id="br0">
      <inkml:brushProperty name="width" value="0.05" units="cm"/>
      <inkml:brushProperty name="height" value="0.05" units="cm"/>
    </inkml:brush>
  </inkml:definitions>
  <inkml:trace contextRef="#ctx0" brushRef="#br0">48 79 14080,'-41'-13'256,"40"13"-252,1 0 0,0 0 0,0 0 0,0 0 1,-1 0-1,1 0 0,0 0 0,0 0 0,0 0 0,-1 0 1,1 0-1,0 0 0,0 0 0,0 0 0,0 0 1,-1 0-1,1 0 0,0 1 0,0-1 0,0 0 1,-1 0-1,1 0 0,0 0 0,0 0 0,0 0 1,0 1-1,0-1 0,-1 0 0,1 0 0,0 0 1,0 0-1,0 0 0,0 1 0,0-1 0,0 0 0,0 0 1,0 0-1,0 1 0,0-1 0,0 0 0,0 0 1,0 0-1,0 1 0,0-1 0,0 0 0,0 0 1,0 0-1,0 1 0,0-1 0,0 0 0,0 0 1,0 0-1,0 1 0,0-1 0,0 0 0,0 0 1,0 0-1,1 0 0,-1 1 0,0-1 0,0 0 0,0 0 1,0 0-1,0 0 0,1 0 0,-1 0 0,0 1 1,0-1-1,0 0 0,9 13 65,0-4 120,1 0 1,21 15-1,-24-20 39,0 0-1,0 1 1,0 1-1,-1-1 1,0 1 0,0 0-1,-1 0 1,0 1 0,0-1-1,5 11 1,2 3-34,0 1 0,1-1 0,1-1 0,21 22 0,-18-22-132,-2 0 0,0 0 0,-1 2 0,12 24 0,12 49 62,6 13 648,-11-53-217,-23-23-171,-9-27-361,0 1-1,0 0 1,0-1 0,-1 1 0,0 0 0,1 0 0,-2-1 0,1 1-1,-1 5 1,0 8 90,1-11-82,-1 3 52,1 1 1,1 0 0,0-1 0,0 1 0,5 16-1,-5-26-74,-1 1-1,1-1 0,-1 1 0,0-1 0,0 1 1,1-1-1,-1 1 0,0-1 0,-1 1 1,1-1-1,0 1 0,-1 2 0,-3 36 13,3-15 47,0-23 75,-2-18-98,-2-47-36,2 1-1,3-1 1,11-82-1,4 44-217,35-127 0,-39 194-166,2 0-1,2 0 1,1 2 0,26-42-1,-32 54-9358,-4-2 3348,2-3 5312,1 1-334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5.077"/>
    </inkml:context>
    <inkml:brush xml:id="br0">
      <inkml:brushProperty name="width" value="0.05" units="cm"/>
      <inkml:brushProperty name="height" value="0.05" units="cm"/>
    </inkml:brush>
  </inkml:definitions>
  <inkml:trace contextRef="#ctx0" brushRef="#br0">247 292 9728,'0'0'2560,"-2"1"-2176,-9 3-169,0-1 0,0 0 0,0 0 0,0-1 0,0-1 0,0 0 1,0-1-1,-1 0 0,1 0 0,0-1 0,-17-4 0,22 4-140,0-1 1,0 0-1,0 0 0,1 0 0,-1-1 0,1 0 0,-1 0 0,1 0 0,0-1 0,-6-5 0,8 6-48,0 0 0,1 0-1,-1 0 1,1-1 0,0 1-1,0-1 1,0 0 0,0 1-1,1-1 1,0 0 0,-1 0-1,1 0 1,1 0 0,-1 0-1,1 0 1,-1-8 0,2 4-3,0 0 0,0 0 0,1 0 0,0 0 1,0 0-1,1 0 0,0 0 0,0 1 0,1-1 0,0 1 0,1 0 1,-1 0-1,1 1 0,0 0 0,1-1 0,0 1 0,8-6 0,-6 5 8,0 1-1,1-1 1,-1 1-1,2 1 1,-1 0-1,0 0 0,1 1 1,0 0-1,0 1 1,0 0-1,1 0 1,-1 1-1,12 0 0,-19 1-6,1 2-1,0-1 0,-1 0 0,1 1 0,-1-1 0,1 1 0,-1 0 0,1 0 1,-1 0-1,0 1 0,1-1 0,-1 1 0,0 0 0,0 0 0,0 0 0,0 0 1,3 3-1,-2 0 34,0 0 0,0 0 1,0 0-1,-1 1 0,0-1 1,0 1-1,0-1 0,-1 1 1,3 8-1,-2-3 82,0 0 1,-1 0-1,-1 1 0,0-1 0,0 0 0,-1 1 1,0-1-1,-1 0 0,0 1 0,-5 18 0,5-27-107,0-1 0,0 1-1,0 0 1,0-1-1,0 1 1,0-1-1,-1 1 1,1-1 0,-1 0-1,0 1 1,1-1-1,-1 0 1,0 0-1,0 0 1,-1-1 0,1 1-1,0 0 1,0-1-1,-1 1 1,1-1 0,-1 0-1,0 0 1,1 0-1,-1 0 1,0 0-1,1-1 1,-1 1 0,0-1-1,0 0 1,-4 0-1,-2-1-480,1 0-1,0-1 0,0 0 0,0 0 1,0-1-1,1 0 0,-1 0 1,1-1-1,-8-5 0,-3-2-10793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8.391"/>
    </inkml:context>
    <inkml:brush xml:id="br0">
      <inkml:brushProperty name="width" value="0.05" units="cm"/>
      <inkml:brushProperty name="height" value="0.05" units="cm"/>
    </inkml:brush>
  </inkml:definitions>
  <inkml:trace contextRef="#ctx0" brushRef="#br0">7 486 12032,'0'0'2197,"0"-3"-1728,-3-106 1515,0 59-1670,2 1 1,3-1 0,10-72 0,-11 117-297,1-1 0,0 1-1,0 0 1,0-1 0,0 1 0,1 0 0,0 0 0,0 1 0,0-1-1,1 0 1,-1 1 0,1 0 0,0 0 0,1 0 0,-1 0 0,1 1-1,-1 0 1,1 0 0,0 0 0,0 0 0,11-3 0,-12 5-2,0-1 1,1 1-1,-1 1 1,1-1-1,-1 0 0,1 1 1,-1 0-1,1 0 1,-1 1-1,1-1 1,-1 1-1,1 0 0,-1 0 1,1 0-1,-1 1 1,0-1-1,0 1 1,0 0-1,0 0 1,0 1-1,0-1 0,-1 1 1,1 0-1,-1 0 1,1 0-1,-1 0 1,5 8-1,2 5 101,0 0 0,0 1 1,-2 1-1,0 0 0,-1 0 0,-1 0 0,7 34 0,-3 10 449,3 63 0,-13-112-423,1 14 78,-1-26-231,0 0 0,0 0 1,0 0-1,0-1 0,0 1 0,0 0 1,1 0-1,-1 0 0,0-1 0,1 1 1,-1 0-1,0 0 0,1-1 1,-1 1-1,1 0 0,-1 0 0,1-1 1,0 1-1,-1-1 0,1 1 0,1 0 1,-2-1-65,1 0 1,-1 0-1,0 0 1,0 0-1,0-1 1,1 1 0,-1 0-1,0 0 1,0-1-1,1 1 1,-1 0-1,0 0 1,0-1-1,0 1 1,0 0 0,0 0-1,0-1 1,1 1-1,-1 0 1,0-1-1,0 1 1,0 0-1,0-1 1,0 1 0,0 0-1,0 0 1,0-1-1,0 1 1,0 0-1,0-1 1,-1 1-1,1 0 1,0-1-1,0 1 1,0 0 0,0-1-1,-3-12-4056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9.285"/>
    </inkml:context>
    <inkml:brush xml:id="br0">
      <inkml:brushProperty name="width" value="0.05" units="cm"/>
      <inkml:brushProperty name="height" value="0.05" units="cm"/>
    </inkml:brush>
  </inkml:definitions>
  <inkml:trace contextRef="#ctx0" brushRef="#br0">260 155 12800,'4'22'169,"-3"-22"-33,-1 1 0,0 0-1,1-1 1,-1 1 0,0-1-1,0 1 1,1 0 0,-1-1-1,0 1 1,0-1-1,0 1 1,0 0 0,0-1-1,0 1 1,0 0 0,0-1-1,0 1 1,0 0 0,0-1-1,0 1 1,0-1 0,0 1-1,-1 0 1,1-1 0,0 1-1,-1-1 1,1 2-1,-62 15 659,42-10-505,-1-1 0,-25 4-1,39-10-225,1 1-1,-1-1 1,0 0 0,1 0-1,-1 0 1,0-1-1,1 0 1,-1-1-1,1 0 1,-1 0 0,-7-3-1,12 4-51,0 0 0,0 0 0,1 0 0,-1 0 0,0-1 0,1 1 0,-1 0 0,1-1 0,-1 1 0,1-1 0,0 0 0,0 1 0,0-1 0,0 0 0,0 0 0,0 1 0,0-1 0,0 0 0,0-3 0,0 0-2,1 1-1,-1-1 0,1 1 1,0 0-1,0-1 0,1 1 1,0-1-1,1-7 0,3-4-39,1 0 0,1 1 0,14-25 0,-19 34-1,1 1 1,0 0 0,0 1-1,1-1 1,-1 1-1,1-1 1,0 1-1,5-4 1,-7 6 20,0 1 0,0 0 0,1 0 0,-1 1 1,0-1-1,0 0 0,0 1 0,1-1 0,-1 1 0,0 0 0,0 0 0,1 0 0,-1 0 1,0 0-1,1 0 0,-1 1 0,0-1 0,0 1 0,1-1 0,-1 1 0,0 0 0,3 2 0,12 4 66,-2 1-1,1 1 0,-1 0 0,0 1 1,14 14-1,-23-20-31,-1 0 1,-1 1-1,1 0 0,-1 0 1,0 0-1,0 0 1,0 1-1,-1-1 0,0 1 1,0 0-1,0 0 1,-1 0-1,0 1 0,0-1 1,0 0-1,-1 1 1,1 7-1,-2-12 3,-1 0 0,1 0 0,-1 0 0,0 0 0,1 0-1,-1 0 1,0 0 0,0-1 0,0 1 0,0 0 0,0 0 0,-1-1 0,1 1 0,-1-1 0,1 1-1,-1-1 1,1 0 0,-1 1 0,0-1 0,1 0 0,-1 0 0,0 0 0,0 0 0,0-1 0,0 1 0,0 0-1,0-1 1,0 1 0,-2-1 0,-8 3-55,0-1 0,1-1 0,-22 1 0,0-7-525,12-2-2561,5 1-8191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25.932"/>
    </inkml:context>
    <inkml:brush xml:id="br0">
      <inkml:brushProperty name="width" value="0.05" units="cm"/>
      <inkml:brushProperty name="height" value="0.05" units="cm"/>
    </inkml:brush>
  </inkml:definitions>
  <inkml:trace contextRef="#ctx0" brushRef="#br0">0 457 5376,'0'0'6784,"1"-2"-6528,21-192 3072,-17 159-3303,-4 19 28,1 1 0,1-1 0,7-20 0,-8 29-41,1 2 0,-1-1 0,1 0 1,1 0-1,-1 1 0,1 0 0,0 0 1,1 0-1,-1 0 0,1 1 0,9-8 1,-1 2 73,0 1 1,1 0 0,1 1 0,-1 0 0,1 1 0,25-8-1,-34 14-56,0-1-1,-1 1 0,1 0 0,0 1 1,-1-1-1,1 1 0,0 0 0,-1 1 0,1-1 1,0 1-1,0 0 0,-1 1 0,1-1 1,-1 1-1,0 0 0,1 0 0,-1 1 0,0 0 1,0 0-1,0 0 0,-1 0 0,7 7 0,-5-4 55,-1 0 0,0 1 0,0 0 0,0 0-1,-1 0 1,-1 1 0,1 0 0,-1-1-1,0 1 1,-1 0 0,0 0 0,0 1 0,1 10-1,0 15 544,-2 65 1,-2-78-389,-2 121 1190,5-137-2254,1-10 231,2-10-3576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27.043"/>
    </inkml:context>
    <inkml:brush xml:id="br0">
      <inkml:brushProperty name="width" value="0.05" units="cm"/>
      <inkml:brushProperty name="height" value="0.05" units="cm"/>
    </inkml:brush>
  </inkml:definitions>
  <inkml:trace contextRef="#ctx0" brushRef="#br0">211 243 10752,'0'0'3968,"-2"0"-3712,-30-5 247,15 3-168,-1-1 0,1-1 1,0-1-1,-30-11 1,43 14-303,0 0 1,0 0-1,0 0 1,1-1-1,-1 1 1,1-1-1,0 0 1,0 0-1,0 0 1,0 0-1,0-1 0,1 1 1,-1-1-1,1 0 1,0 1-1,0-1 1,1 0-1,-1 0 1,1 0-1,-1-1 1,1 1-1,1 0 1,-1 0-1,1-1 1,-1-6-1,1 7-17,1-1-1,-1 0 1,1 1-1,0-1 0,0 1 1,0-1-1,1 1 1,-1-1-1,1 1 1,0 0-1,1 0 1,-1 0-1,1 0 1,-1 0-1,1 0 1,0 1-1,0 0 1,1-1-1,-1 1 0,1 0 1,0 0-1,0 1 1,0-1-1,6-2 1,-4 2 0,0 1 1,1 0-1,-1 0 1,0 0-1,1 1 0,-1 0 1,1 0-1,-1 0 1,1 1-1,0 0 1,-1 1-1,1-1 1,-1 1-1,1 1 0,-1-1 1,0 1-1,7 2 1,-5 1 48,-1-1 0,1 1 0,-1 0 0,-1 0 0,1 1 0,-1 0 0,0 0 0,9 13 0,-3-4 117,-1 2-1,16 30 1,-24-43-126,-1 0 0,-1 1 0,1-1 0,-1 1 0,1-1 0,-1 1 0,-1 0 0,1-1 0,-1 1 0,1 0 0,-2 5 0,1-9-38,0 1 0,-1 0 0,1-1 0,-1 1 0,0-1 0,1 1 0,-1-1-1,0 1 1,0-1 0,0 1 0,0-1 0,0 0 0,0 1 0,0-1 0,-1 0-1,1 0 1,0 0 0,-1 0 0,1 0 0,-1 0 0,1 0 0,-1-1 0,1 1 0,-1 0-1,1-1 1,-1 0 0,0 1 0,1-1 0,-1 0 0,0 0 0,1 1 0,-1-1-1,-2-1 1,-5 1-643,1-1 1,-1 0-1,0 0 0,-16-5 0,0 0-2608,12 3-6537</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5.007"/>
    </inkml:context>
    <inkml:brush xml:id="br0">
      <inkml:brushProperty name="width" value="0.1" units="cm"/>
      <inkml:brushProperty name="height" value="0.6" units="cm"/>
      <inkml:brushProperty name="color" value="#CC9900"/>
      <inkml:brushProperty name="inkEffects" value="pencil"/>
    </inkml:brush>
  </inkml:definitions>
  <inkml:trace contextRef="#ctx0" brushRef="#br0">98 326 6400,'0'0'0,"0"0"0,0 0 0,0 0 0,0 0 128,0 0-128,0 0 0,0 0 0,0 0 128,2-4-128,1-5 128,2-5-128,2-4 128,0-1 0,-1-2 0,-1 1 0,-2 0 0,0 2-128,0 1 128,-1 3-128,0 3 128,-1 2-128,0 3 0,-1 3 0,-1 5 0,1 3 0,-1 4 0,0 2 0,-1 2 0,0 2 128,-2 2 0,1 3 0,-1 1 128,0 0 128,1 0 0,0-2 0,0-2 0,1-3-128,1-3 0,1-2 0,0-3 0,-1-2 0,1-1 0,0-2 0,0 0 0,0-2-128,0 0 128,1-1-128,-1-2 128,0-2-128,0-1 0,-1-1 0,0-2 0,1-2-128,0-2 128,0-1-128,0-1 128,0-1-128,1 0 128,-1-1-128,1 1 128,0 0-128,1 1 128,-1 1-128,-1 2 0,-1 1 0,0 1 0,0 3 0,1 1 0,-1 1 0,1 2 0,-1 1 0,0 3 0,-1 1 0,0 3 0,0 3 0,-1 2 0,-2 4 0,0 4 0,-1 2 0,-1 2 0,0 0 0,0 0 0,-1-2 0,0-3 0,1-4 0,0-2 128,1-2-128,2-2 128,0-3-128,1-1 128,1-3-128,1-3 128,0-3-128,1-2 128,1-3-128,-1-1 128,-1-1-128,1-1 128,2-3-128,1-1 128,0-2-128,1 0 128,-1 1-128,-1 2 0,0 1 0,-2 1 0,1 3 0,-1 1 0,-1 2 0,0 2 0,1 2 0,1 2 0,1 2 0,0 3 0,1 3 0,-1 2 0,-1 4 0,-2 2 0,-2 4 0,-1 1 0,-1 2 0,-1 0 0,0-1 0,-1-2 0,1-1 0,2-2 0,3-2 0,3-2 0,2-2 0,0-3 0,-2-3 0,0-4 0,-1-4 0,-1-5 128,0-5-128,1-2 0,0-3 0,1 0 0,-1 1 0,0 1 0,1 2 0,-1 2 0,0 3 0,-1 3 0,-1 3 0,0 2 0,-1 4 0,0 5 0,1 3 0,1 5 0,0 4 0,1 6 0,0 4 0,-1 2 0,-1 0 0,0-1 0,-1-3 0,-1-4 0,1-3 0,0-4 0,-1-3 0,2-3 0,-1-3 0,1-1 0,2-2-256,1-1 0,2 0-512,2 0 0,0 0-8448,1 1 5376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6.959"/>
    </inkml:context>
    <inkml:brush xml:id="br0">
      <inkml:brushProperty name="width" value="0.1" units="cm"/>
      <inkml:brushProperty name="height" value="0.6" units="cm"/>
      <inkml:brushProperty name="color" value="#CC9900"/>
      <inkml:brushProperty name="inkEffects" value="pencil"/>
    </inkml:brush>
  </inkml:definitions>
  <inkml:trace contextRef="#ctx0" brushRef="#br0">95 104 6528,'0'0'0,"4"-3"0,4-1 128,2-3-128,-1-1 128,0-3 256,-1 0 0,0-1 0,0 1 128,-1 1-128,-1 2 0,0 2-128,-2 2 128,-1 0-128,-1 2 128,-1 1-256,0 0 128,-1 1-128,0 0 128,-1 1-128,-1 2 0,-1 1 0,-1 1 0,0 2-128,0 2 128,1 2-128,-1 1 128,-1 0 0,-1 1 0,-2 1 0,-1 1 0,0 0 0,-1 0 0,1-3-128,1-1 128,2-2-128,1-3 128,3-3-128,2-3 128,2-5 0,2-3 0,1-3-128,0-3 128,1-2-128,1-1 128,0 1-128,0 1 128,1 2-128,-1 3 128,-1 1-128,-1 3 128,-2 2-128,-1 2 128,-3 2-128,-2 1 0,-2 2 0,-5 2 0,-3 5 0,-4 4 0,-1 4 0,0 3 0,2 2 0,1-1 0,3-1 0,1-3 0,2-2 0,3-3 0,1-2 0,3-3 128,3-2-128,3-3 128,3-4-128,2-4 128,2-3 0,0-3 0,1-2-128,1-1 128,0-2-128,1 1 128,-2-1-128,0 3 128,-3 1-128,-1 2 128,-3 3-128,-2 2 128,-1 3-128,-3 2 128,-2 5-128,-1 3 0,-3 3 0,-1 4 0,0 2 0,-2 2 0,1 3 0,0 0 0,1-1 0,1-1 0,1-2 0,2-4 0,2-3 0,1-3 128,2-4-128,3-3 128,4-5-128,2-3 0,3-3 0,0-2 128,-1 0-128,-2 0 0,-1 1 0,-2 2 0,0 2 0,-1 1 0,0 2 0,-3 1 128,0 1-128,-2 3 128,-3 2-128,-1 3 0,-1 3 0,-2 4 0,-1 1 0,0 2 128,1 0-128,1-1 0,1 0 0,2-2 0,0-1 0,0-3 0,0-3 0,0-1 0,-1-2 0,0-1 127,4-3-127,1-2 128,4-3-128,1-2 128,4-3-128,1-2 0,0-1 0,0-1 0,-1 1 0,-2 1 0,-1 2 0,-2 2 0,0 1 0,-3 2 0,0 1-128,-1 2 128,0 3-767,-1 2-1,0 2-9984,0 1 6400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9.541"/>
    </inkml:context>
    <inkml:brush xml:id="br0">
      <inkml:brushProperty name="width" value="0.1" units="cm"/>
      <inkml:brushProperty name="height" value="0.6" units="cm"/>
      <inkml:brushProperty name="color" value="#CC9900"/>
      <inkml:brushProperty name="inkEffects" value="pencil"/>
    </inkml:brush>
  </inkml:definitions>
  <inkml:trace contextRef="#ctx0" brushRef="#br0">20 82 3200,'0'0'0,"0"0"128,0 0 0,0 0 128,0 0 128,0 0-128,0 0 128,1-4-128,2-3 128,0-3-128,1-1 0,0 0-128,0 1 128,-1 1-128,0 3 0,-2 1 0,0 3 0,-1 2 0,0 2 128,-1 2 0,0 2 0,-1 1 128,-1 4 0,-2 3 0,0 3 0,-1 2-128,0 1 128,0-2-256,2-1 128,0-2 0,1-4 0,3-5-128,1-5 128,2-4-128,1-4 128,1-3-128,1-3 0,-1-3-128,1 0 128,-1-1 0,-1 2 0,-1 1-128,0 3 128,0 2-128,-1 3 128,-1 1-128,0 2 0,0 1 0,0 2 0,0 2 0,-1 2 0,1 3 0,0 5 0,-1 3 0,-1 3 0,-2 4 0,1 2 0,-3-1 0,1 0 128,-1-1-128,0-3 128,1-4-128,2-2 128,1-5-128,3-3 128,1-4-128,2-3 128,2-5-128,0-2 0,1-1 0,-1-1 0,0 0 0,-1 3 0,-1 2 0,-1 1 0,-1 3 0,0 2 0,-1 3 0,-1 2 0,0 2 0,-2 2 0,-1 2 0,-2 3 0,-1 1 0,-1 1 0,-1 1 0,0-1 0,0-1 0,1-1 0,0-2 0,1-2 0,1-2 0,1-2 0,1-3 0,2-2 0,1-3 0,2-2 0,2-3 0,1-1 0,-1-2 0,1 1 0,-1-1 0,-1 2 128,0 1-128,-2 2 128,-1 2-128,0 1 128,-1 1-128,0 1 128,-1 0-128,0 1 0,0-1 0,0 0 0,0 1 0,-1 1 0,2-1 0,-1-1 0,1 0 0,-1-1 128,1-2-128,1-2 128,0-2-128,0-3 0,1-4 0,0-2 0,0-2 0,0-2 0,-1 1 0,0 1 0,1 1 0,-1 2 128,0 1-128,0 1 0,0 0 0,-1 1 0,0 1 0,0 1 128,-1 2-128,1 0 0,-1 2 0,0 2 0,0 2 0,-2 2 0,-1 3 0,0 3 0,-2 3 0,1 1 0,0 1 0,0 2 0,1 0 0,1-2 0,1-2 0,2-2 0,0-4 0,1-3 0,1-3 0,2-3 0,-1-4 0,1-1 0,1-2 0,-2-1 0,1 0 0,-2 1 0,0 0 0,-1 3 0,0 1 0,-1 3 0,-1 1 0,0 2 0,-1 2 0,-1 2 0,-2 5 0,-1 3 0,-3 7 0,0 4 0,0 5 0,0 3 0,2 1 0,2-2 0,2-2 0,1-5 0,1-4 0,2-4 0,2-6 0,1-2 0,2-5 0,0-1 0,2-3 0,0 0 128,-1-1-128,-1-1 0,0 1 0,-2 2 0,1 0 0,0 1 0,0 1 0,-1 2 0,1 2 0,-1 2 0,-1 1 0,-1 2 0,-1 2 0,-1 0 0,-1 2 0,-1 1 0,-1 1 0,-1 1 128,0-1-128,0 0 0,0-1 0,0-1 0,2-4-384,0-3 0,1-3-9216,1-1 5632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1.194"/>
    </inkml:context>
    <inkml:brush xml:id="br0">
      <inkml:brushProperty name="width" value="0.1" units="cm"/>
      <inkml:brushProperty name="height" value="0.6" units="cm"/>
      <inkml:brushProperty name="color" value="#CC9900"/>
      <inkml:brushProperty name="inkEffects" value="pencil"/>
    </inkml:brush>
  </inkml:definitions>
  <inkml:trace contextRef="#ctx0" brushRef="#br0">10 171 8192,'0'0'0,"0"0"0,0 0 0,0 0 0,0 0 0,0 0 0,0 0 0,2-7 0,2-5 128,1-5-128,2-3 128,0-1-128,0 0 128,-1 2 0,-1 3 128,0 3-128,-2 3 128,0 3-128,-2 2 128,0 3-128,-1 1 0,1 1 0,-2 2 0,0 2 0,-1 3 0,-1 5 0,-1 4 0,-1 5 0,0 1 128,-2 1-128,0-2 128,0-1-128,0-2 128,2-2-128,1-3 128,0-1-128,2-2 0,0-3 0,1-2 0,2-5 0,2-4 0,2-5-128,2-2 128,0-3-128,1-1 128,-1-1-128,-1 0 128,-1 2-128,0 0 128,0 2-128,-1 3 128,-1 1-128,-1 3 128,-1 2-128,0 2 0,-2 3 0,0 1 0,-1 3 0,0 2 0,-2 3 0,0 1 0,-1 3 0,0-1 0,-2 1 0,1 0 0,-1-1 0,2-1 0,1-1 0,1 0 0,2-1 0,1-3 0,2-2 0,1-3 128,1-3-128,3-4 0,0-3 0,1-3 0,1-1 0,1-2 0,-1 1 0,-2 1 0,0 3 0,-2 2 0,-1 2 0,0 3 0,-2 3 0,-1 3 0,0 3 0,-2 2 0,-1 2 0,-1 2 128,-1 0-128,-1 2 128,-1-1-128,-1 0 128,0-1-128,1-1 128,0-2-128,1-1 128,2-3-128,2-2 128,1-3-128,3-2 0,3-4 0,1-2 0,1-3 0,1-1 0,-1-1 0,0 1 0,-1 1-128,-2 2 128,-1 1-128,-2 1 128,-1 3 0,-1 0 0,0 2 0,0 0 0,-1 1 0,-2 3 0,0 0 0,-2 2 0,1 1 0,-1 0 0,2 0-128,0-2 128,1 0-640,1 0-9088,0-2 5760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2.993"/>
    </inkml:context>
    <inkml:brush xml:id="br0">
      <inkml:brushProperty name="width" value="0.1" units="cm"/>
      <inkml:brushProperty name="height" value="0.6" units="cm"/>
      <inkml:brushProperty name="color" value="#CC9900"/>
      <inkml:brushProperty name="inkEffects" value="pencil"/>
    </inkml:brush>
  </inkml:definitions>
  <inkml:trace contextRef="#ctx0" brushRef="#br0">0 92 12416,'0'0'0,"0"0"0,0 0 0,0 0 0,0 0 128,0 0 0,0 0 0,0 0 128,0 0 0,0 0-128,0 0 128,0 0-128,0 0 128,2-4-128,0-4 128,2-3-128,1-2 0,0 0-128,2 1 128,-1 1-128,1 2 128,-1 3-128,0 2 128,-1 3-128,-1 3 128,-1 3-128,-1 3 128,-1 2 0,-2 3 128,0 2-128,-2 3 128,0 1 0,1 0-1,-1 0-127,1 0 128,0-2-128,0-2 128,1-3-128,-1-4 128,1-2-128,0-5 0,2-2-128,0-6 128,1-4-128,1-3 0,2-2 0,0 0 0,0 0 0,0 4 0,-1 2 0,-1 3 0,0 3 0,-2 2 0,-1 2 0,-1 2 0,0 1 0,0 4 0,-2 4 0,1 3 128,-2 4-128,0 1 128,0 1 0,0-2 0,0-1-128,1-1 128,1-4-128,0-1 0,1-4 0,0-1 0,0-2-896,1 2 128,0 1-11519,0 0 7423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9.237"/>
    </inkml:context>
    <inkml:brush xml:id="br0">
      <inkml:brushProperty name="width" value="0.05" units="cm"/>
      <inkml:brushProperty name="height" value="0.05" units="cm"/>
    </inkml:brush>
  </inkml:definitions>
  <inkml:trace contextRef="#ctx0" brushRef="#br0">1 21 6016,'65'-21'128,"-65"21"-20,-1 0 0,1 0 0,-1 0 0,1 0-1,0 0 1,-1 0 0,1 1 0,-1-1 0,1 0 0,0 0 0,-1 0 0,1 0 0,-1 1 0,1-1 0,0 0 0,-1 0 0,1 0 0,0 1-1,0-1 1,-1 0 0,1 1 0,0-1 0,-1 0 0,1 1 0,0-1 0,0 0 0,0 1 0,0-1 0,-1 0 0,1 1 0,0-1 0,0 1-1,9 10 1335,23 6 568,-32-17-1834,57 20 1568,-41-16-1487,1 1 1,19 10 0,-15-4-164,0 0 0,1-2 0,0-1 0,0-1 0,1 0-1,0-2 1,0-1 0,0 0 0,47-1 0,14-2 470,152 20 1,-142-10-414,-19-1-47,-33-4 79,60 2-1,-32-7-101,-26 1 27,-1-3 0,81-10 0,-92 4-108,-11 3 0,0 0 0,38-2 0,-49 6-5,1-1 0,-1-1-1,0 0 1,0-1 0,11-3-1,-11 2-10,0 1 0,0 1 0,1 0 0,-1 0 0,12 0 0,17 4-2028,-13 4-7730,-20-5 5401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5.891"/>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1 173 8832,'0'0'0,"0"0"0,0 0 0,1-4 0,2-5 0,1-3 0,1-2 128,-1-1 0,0 0 0,0 1 0,0 1 0,-1 2 0,1 1 0,-1 1 0,0 0 0,0 1 0,0 0 128,0 0-128,0 2 128,0 1 0,-1 2 0,0 4-128,-2 2 128,-1 4 0,-1 5 0,-1 3 0,-2 3 128,0 1-128,-1 0 0,1-2 0,1-1 0,0-3-128,1-2 128,1-2-128,0-2 128,1-2-128,1-4 0,2-2 0,0-3 0,3-4-128,0-3 128,3-2-128,0-1 0,1 0 0,-1 1 0,-2 3 0,-2 3 0,0 2 0,-2 1 0,-1 4 0,0 2 0,-1 2 0,0 2 128,-2 3-128,1 2 128,-1 2-128,0 1 128,0 1 0,0-2 0,1-1 0,0-3 0,1-2-128,1-3 128,2-2-128,0-3 128,1-2-128,2-3 0,0-2 0,0-1 0,0 0 0,-1 1 0,-1 2 0,0 2 0,-2 3 0,0 3 0,-1 3 0,-2 2 0,0 3 0,-2 2 127,0 2-127,-1-1 128,1 0-128,0-1 128,1-1-128,0-1 128,2-2-128,-1-2 128,1-2-128,0-3 128,1 0-128,2-3 128,2-1-128,2-1 0,1-2 0,2-2 0,0 1-128,2 1 128,-1 1-128,-1 1 128,-1 2-128,-3 2 128,-4 2 0,-4 1 0,-3 3 0,-3 1 0,0 2 0,-1 0 0,1 1 0,1 0 0,1-1 0,1-1 0,1-1 0,2-2 0,1-1 0,1-2 0,0-2 0,3-2 0,0-3 0,3-2 0,3-3-128,2 0 128,0-1-128,1 1 0,-1 0 1,-1 3-1,-2 0 0,-3 3 128,-3 3-128,-3 2 128,-3 3 0,-4 2 0,-2 3 0,0 3 0,-1 0 0,1 1 128,1-2 0,2 0 0,2-2-1,2-3 1,0-1 0,2-2 0,0-1 0,2-4 0,2-2-128,1-2 128,2-6-128,3-2 128,2-4-128,-1-2 0,0-2 0,-1 2 0,-2 0 0,-2 5 0,-1 2 0,-1 4 0,-2 5 0,-1 2 0,-1 3 0,-1 3 0,-3 3 0,-2 4 0,-3 2 0,-1 4 0,-1 3 0,0 2 0,1 1 0,1-1 0,1-1 0,3-1 0,1-2 0,1-1 128,1-3-128,2-2 128,0-6-128,2-7 128,2-8-128,0-6 128,2-7-128,1-4 0,0-5 0,1 0 0,2 0 0,0 2 0,0 5 0,-1 5 0,-4 5 0,-3 4 0,-3 4 0,-2 4 0,-2 3 0,-1 5 0,-3 6 0,0 3 0,-1 4 0,1 1 0,0 2 0,2-2 0,1-2 0,1-3 128,2-2-128,1-3 0,1-3 0,2-2 128,0-3-128,1-4 128,2-2-128,1-3 128,1-3-128,1-3 0,0-1 0,0-1 0,-1 0 0,0 0 0,-2 2 0,0 3 0,0 2 0,-2 3 0,0 4 0,-2 5 0,-2 5 0,-2 5 0,0 6 0,-2 5 0,1 5 0,-1 1 0,1 1 0,1-2 0,2-4 0,1-6 0,2-5 0,0-8 0,3-6 0,0-8 128,2-6-128,0-5 0,1-4 0,-1-2 0,-1-2 0,-1 1 0,-2 2 0,-1 2 0,-1 2 0,0 4 0,-1 2 0,0 1 0,-1 3 0,0 0 0,-1 1 0,0 2 0,0 0 0,0 2 0,0 1 0,0 2 0,0 2 0,0 3 0,-1 3 0,0 2 0,-1 2 0,0 2 0,0-1 0,1 0 0,0 0 0,2-1 0,3-1 0,0-1 0,3-2 0,0-2 0,3-2 0,1-2 0,1-2 0,2-1 0,0-1 0,-1-2 0,-1 0 0,-2 1 0,-1 2 0,-2 1 0,-2 2 0,-3 4 0,-1 2 0,-3 4 0,-1 5 0,0 4 0,0 2 0,0-1 0,1-2 0,2-4 0,3-6-384,3-7 0,3-6-12415,-1-3 7807</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8.399"/>
    </inkml:context>
    <inkml:brush xml:id="br0">
      <inkml:brushProperty name="width" value="0.1" units="cm"/>
      <inkml:brushProperty name="height" value="0.6" units="cm"/>
      <inkml:brushProperty name="color" value="#CC9900"/>
      <inkml:brushProperty name="inkEffects" value="pencil"/>
    </inkml:brush>
  </inkml:definitions>
  <inkml:trace contextRef="#ctx0" brushRef="#br0">34 211 2432,'0'0'0,"0"0"-128,0 0 0,1-5 0,2-3 0,2-5 0,1-3 128,-1-3 0,1-1 0,-2 3 256,0 2 128,-1 2 128,-1 4 0,0 1 128,0 1 128,-1 1 128,-1 2 128,0 0-384,0 1 128,-1 2-256,-1 2 128,-1 3-128,-2 3 0,-1 3-128,-1 3 128,-2 2-128,1 1 0,-1-1-128,1-1 0,2-2 0,1-1 0,1-3 0,2-2 0,0-2-128,2-2 128,1-4-128,1-4 0,2-4-128,1-4 128,1-3-128,0-4 128,2 0-128,0 1 0,0 2 0,-1 2 0,-1 3 0,0 3 0,-2 3 0,-1 3 0,0 3 0,-2 2 0,0 4 0,-1 3 0,-1 4 0,-1 6 128,-2 4 0,-1 5 0,-1 3 0,-1 2 128,0 0-128,1-3 0,1-2 0,1-4 0,1-3 0,2-5 0,1-4 0,3-4 0,2-7-128,1-5 128,3-5-128,3-5 0,2-5 0,3-2 0,0-2-128,1 0 0,-2 0-128,-2 1 128,-2 4 0,-2 2 0,-2 3 0,-3 4 0,-2 3 0,-2 4 128,-5 6 0,-3 5 0,-5 7 0,-3 4 0,-3 5 128,1 4 0,-1 1 0,3 1 128,3-2-128,3-1 128,1-4-128,3-4 127,2-5-127,1-3 0,1-5 0,1-4 0,3-5-128,2-5 128,4-6-128,3-5 0,4-4 0,1-2 0,0-2-128,-1 1 128,-2 3-128,-3 3 128,-2 5-128,-3 2 128,-1 4-128,-3 4 128,-3 6 0,-2 4 0,-2 5 0,0 4 0,-2 2 0,0 4 0,-3 2 0,-1 2 0,-1 1 0,0 1 128,2-1-128,3-2 128,1-2-128,3-5 128,3-5-128,3-8 128,3-7 0,1-8 0,3-6-128,0-5 128,1-4-128,-1-2 0,0 0 0,-2 1 0,-1 3 0,-1 4 0,-1 5 0,-2 4 0,-1 3 0,-3 3 0,-1 3 0,-1 3 0,-3 6 0,-2 4 0,-2 5 0,-3 4 0,0 4 0,-1 3 128,2 1-128,2-1 128,2-2-128,2-4 128,4-4-128,0-5 128,2-4-128,1-5 128,3-7-128,2-5 128,2-6-128,0-4 0,0-3 0,-2 0 0,0-1 0,-3 2 0,-1 2 0,-3 3 0,-1 4 0,-3 2 0,0 2 0,-2 3 0,0 2 0,0 3 0,-1 2 0,0 5 0,-1 4 0,1 4 0,0 3 0,1 3 0,1 0 0,1 0 0,1-2 0,2-3 0,1-5 0,3-5 0,1-5 0,2-6 0,1-5 0,2-6 0,2-4 0,2-1 0,0-2 0,-1 2 0,0 2 0,-3 3 0,-2 4 0,-2 5 0,-2 2 0,-1 5 0,-1 3 0,-2 4 0,-2 3 0,-2 3 0,-2 3 0,-1 5 0,0 2 0,0 2 0,1 0 0,1-2 0,2-3-256,2-3 128,3-4-640,3-3 1,3-4-10881,0-2 6912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1.070"/>
    </inkml:context>
    <inkml:brush xml:id="br0">
      <inkml:brushProperty name="width" value="0.1" units="cm"/>
      <inkml:brushProperty name="height" value="0.6" units="cm"/>
      <inkml:brushProperty name="color" value="#CC9900"/>
      <inkml:brushProperty name="inkEffects" value="pencil"/>
    </inkml:brush>
  </inkml:definitions>
  <inkml:trace contextRef="#ctx0" brushRef="#br0">183 59 6528,'0'0'0,"4"-1"0,2 1 128,-3 2 128,-3 3 128,-3 3 128,-4 2 128,-3 1 0,-2 2 0,-1 0 0,-2 1 0,0 1-128,-1 0 128,1 1-256,-1 0 128,2-1-128,1 0 0,1 0-128,2-1 128,1-1-128,3-2 0,2-2 0,1-3 0,1-2-128,2-2 128,1-5-128,2-4 128,1-4-128,3-3-1,2-3 1,1-2 0,1 0-128,-2 1 128,-2 0 0,-2 2 0,-2 1-128,-1 3 128,0 3-128,0 2 128,-1 2-128,1 2 128,-2 3-128,0 3 0,-3 4 0,-1 5 0,-2 5 0,-1 2 0,0 2 0,0 0 128,2-1-128,2-3 0,2-3 0,1-4 0,3-3 0,1-4 128,3-4-128,1-6 128,3-4-128,0-7 0,2-4 0,0-4 0,-1-3 0,0-1 0,-2-1 0,0 3 0,-2 3 0,0 4 0,-1 5-128,-2 7 128,0 5 0,-2 8 0,-2 8 0,-1 7 0,-2 5 0,-2 5 0,-1 1 0,-2 2 0,-1 1 0,-1 0 0,3 0 0,1-1 128,2-2-128,2-1 128,1-5-128,0-3 128,0-4-128,1-6 128,0-8-128,2-7 128,2-6-128,3-7 0,2-4 0,1-3 0,1-2 0,-1 0 0,-1 2 0,-1 2 0,-2 4 0,-2 4 0,0 3 0,-2 4 0,-2 3 0,-1 4 0,-1 4 0,-3 7 0,-2 7 0,-2 7 0,-1 7 0,-2 5 0,0 2 0,-1 2 128,2-1-128,1-2 128,3-5-128,2-4 128,3-7-128,1-7 128,2-5-128,1-7 128,2-6-128,1-7 128,2-7-128,0-8 0,1-5 0,0-5 0,1-1 0,-1 0 0,0 3-128,-1 3 128,0 5-128,-1 5 128,-2 4-128,-1 5 128,-2 3 0,-1 5 0,-3 6 0,-2 6 0,-2 8 0,0 7 0,-1 4 0,1 3 0,1 1 0,1-1 0,1 0 0,2-3 0,1-3 0,1-4 0,1-3 0,0-4 0,0-3 0,-1-4 0,1-4 0,-1-5 0,2-6 0,1-5 0,0-5 0,2-5 0,0-3 0,1-3 0,-1 0 0,-1 1 0,0 5-128,-2 6 128,-1 4 0,-2 7 0,-2 9 0,-1 9 0,-3 8 0,1 8 0,0 5 0,1 5 0,1 0 0,1 1 0,0-2 0,0-3 128,1-5-128,-1-6 128,0-7-128,1-7 128,1-8-128,0-6 128,0-8-128,1-6 128,0-5-128,0-5 0,1-3 0,-1-2 0,1-2 0,0-1 0,1 2 0,0 4 0,0 5-128,-2 5 128,0 6-128,-2 9 128,-2 9 0,-1 8 0,-1 7 0,0 6 0,0 3 0,1 1 0,1 0 0,1-2 0,0-2 0,1-2 0,0-5 0,0-2 0,-1-5 0,0-3 0,0-4 0,-1-3 0,-1-6 0,-1-4 0,-1-7 0,2-5 0,0-5 0,0-4 0,1-1 0,0 3 0,1 3 0,0 4 0,-1 7 0,1 6 0,-2 10 0,-1 8 0,-1 9 0,-2 8 0,-2 6 0,0 7 0,0 2 0,1 2 0,2-2 0,2-4 128,1-6-128,1-7 128,2-5-128,0-7 128,0-5-128,1-6 128,0-9-128,0-7 128,0-7-128,0-5 0,2-5 0,0-3 0,1-4 0,0 0 0,0 1 0,0 3 0,0 4 0,-2 7 0,0 5 0,-1 8 0,-2 10 0,1 10 0,0 9 0,-1 9 0,-1 6 0,0 6 0,-3 3 0,-1 2 0,-1-1 0,-1-3 0,2-5 0,3-6 0,2-7 0,2-7 128,1-7-128,2-9 128,0-10-128,2-10 128,0-9-128,2-10 0,0-7 0,1-4 0,-1-1 0,2 2 0,-1 3 0,1 6 0,-1 6 0,-2 7 0,-1 5 0,-2 4 0,-3 4-128,0 2 128,0 2-128,-1 4 128,2 2-128,0 2 0,-1 3 0,0 4 128,-1 3-128,-2 4 0,0 3-512,-1 1 0,1 1-768,0 1 129,1-1-9345,1-2 6016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3.292"/>
    </inkml:context>
    <inkml:brush xml:id="br0">
      <inkml:brushProperty name="width" value="0.1" units="cm"/>
      <inkml:brushProperty name="height" value="0.6" units="cm"/>
      <inkml:brushProperty name="color" value="#CC9900"/>
      <inkml:brushProperty name="inkEffects" value="pencil"/>
    </inkml:brush>
  </inkml:definitions>
  <inkml:trace contextRef="#ctx0" brushRef="#br0">95 111 9728,'0'0'0,"0"0"0,0 0 0,0 0 0,0 0 0,0 0 0,0 0 128,1-5-128,1-5 128,-1-4-128,1-2 128,0-1-128,-2 1 128,0 3 0,-1 3 0,0 3 0,-2 5 128,0 3 0,-2 5 0,-2 4 0,0 4 128,-1 4-128,-1 4 128,1 2-128,-2 3 128,1 3-128,0-1 128,1 1-128,2-4 0,2-3-128,1-5 128,2-4-128,0-3 128,1-5-128,1-2 0,-1-4 0,1-4 0,0-5 0,2-4 0,1-5 0,1-2 0,1-3-128,1-1 128,1 0-128,-1 1 0,1 3 0,-2 4 0,-2 4 0,0 2 0,-1 4 0,-2 3 0,0 3 0,-1 4 0,-1 3 0,-2 5 127,0 4-127,-1 4 128,0 4-128,1 2 128,0 1-128,1-2 128,0-2-128,0-3 128,1-4-128,0-4 128,1-3-128,1-3 0,0-3 0,2-2 0,0-2 0,1-3 0,1-4 0,2-3 0,-1-4 0,1-2 0,-1-1 0,0 1 0,-1 1 0,-1 2 0,-1 4 0,-1 4 0,-2 6 0,-2 6 0,0 7 0,-2 6 0,-1 5 0,0 3 0,-1 3 0,1 1 0,2 1 0,0 0 128,1-3-128,2-3 128,-1-4-128,0-5 128,0-5-128,1-4 128,-1-3-128,1-5 128,0-3-128,1-5 0,1-4 0,2-3 0,0-2 0,0-2 0,1-2 0,1 1 0,-1 2 0,0 1 0,-1 4-128,-2 2 128,0 3 0,-1 3 0,-2 4 0,-2 4 0,0 6 0,-1 3 0,0 6 0,0 3 0,0 2 0,1 2 0,0 0 0,1-1 128,0-2-128,1-2 128,0-4-128,0-3 128,1-5-128,0-5 128,1-6-128,2-5 128,0-6-128,1-6 0,1-4 0,0-2 0,2-3 0,0-1 0,2 2 0,0 2 0,1 3 0,0 4 0,-1 4 0,-1 4 0,-2 3 0,-1 3 0,-2 2 0,0 2 0,-1 0 0,-2 3 0,-3 3 0,-3 4 0,-2 3 0,-1 5 0,-1 3 0,1 1 0,1 3 0,2-1 0,2-2 0,2-3 0,1-3 0,1-5 0,2-4 0,1-4 128,3-6-128,2-5 0,2-4 0,1-3 0,1-3 0,-1-1 0,0 0 0,-2 1 0,-2 1 0,-1 4 0,-3 2 0,0 3 0,-3 3 0,0 3 0,-3 3 0,0 4 0,-1 3 0,0 4 0,0 2 0,0 2 0,0 1 0,2 0 0,0-1-128,0 0 128,0-1-640,-1-2 0,2-2-639,-1-2-1,1-4-8832,1-1 5760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5.408"/>
    </inkml:context>
    <inkml:brush xml:id="br0">
      <inkml:brushProperty name="width" value="0.1" units="cm"/>
      <inkml:brushProperty name="height" value="0.6" units="cm"/>
      <inkml:brushProperty name="color" value="#CC9900"/>
      <inkml:brushProperty name="inkEffects" value="pencil"/>
    </inkml:brush>
  </inkml:definitions>
  <inkml:trace contextRef="#ctx0" brushRef="#br0">84 52 6400,'0'0'0,"1"4"128,2 1 128,0-2 128,1-3 0,0-4-256,0-1 128,-1-2-128,0 0 128,0 0-128,-1 1 128,-1 2-128,0 0 128,0 1-128,-1 2 128,-1 1 0,-1 0 0,0 3 0,-3 2 0,-2 2 0,-2 2 128,-3 2-128,0 2 0,-1 1-128,1 0 128,2 0-128,1-1 0,2-2 0,2-2 0,0-2-128,3-2 128,0-1 0,1-1 0,1-1 0,0-2 0,1-1-128,0-3 128,3-3-128,2-3 128,3-4-128,3-1 128,1 0-128,0-1 128,0 2-128,0 2 0,-2 0 0,-1 1 128,-2 2-128,-2 2 0,-1 1 0,-2 2 128,-1 2-128,-1 1 128,-1 3-128,-2 4 128,0 2 0,-1 2 0,-1 4 0,-2 3 0,0 3 0,0 1 0,0 2-128,1 0 128,1 3 0,1-1 0,2-1-128,2-2 128,1-4 0,3-6 0,2-6 0,2-8 0,2-5-128,3-7 128,1-4-128,2-3 128,0 0-128,0 1 128,-2 1-128,-2 3 127,-2 4-127,-4 3 128,-1 3-128,-2 3 0,-2 1 0,-2 2 0,-3 2 0,-2 3 128,-3 5-128,-3 5 128,-1 5-128,-3 4 0,0 4 0,-1 2 0,0 0 0,1-2 0,1-1 0,2-4 0,2-3 0,3-4 0,2-4 0,1-3 128,2-4-128,2-4 0,1-6 0,2-5 0,2-7 0,2-5 0,1-5 0,1-3 0,0-1 0,0 1 0,-1 4 0,-1 5 0,-1 4 0,-2 4 0,-2 5 0,-1 4 0,-2 4 0,-2 7 0,-2 6 0,-1 7 0,-3 4 0,0 4 0,-1 4 0,1 1 128,3 2 0,1-1 0,3-2 0,1-2 0,2-3-128,2-2 128,0-4-128,-1-3 128,1-5-128,-2-4 128,1-6-128,0-6 128,2-6-128,1-5 128,2-7-128,2-5 0,1-3 0,3-3 0,0-1 0,0 0 0,-1 4 0,-2 5 0,-2 4 0,-2 7 0,-3 6 0,-2 6 0,-2 5 0,-3 5 0,-2 5 0,-2 5 0,-2 4 0,0 5 0,-1 3 0,1 2 0,2-2 0,1-2 0,2-4 0,2-5 0,1-4 0,1-6 128,1-7-128,1-7 128,0-6-128,1-7 128,0-5-128,1-4 0,0 0 0,1-1 0,-1 3 0,0 4 0,-1 3 0,0 3 0,-1 4 0,-1 2 0,1 3 0,-1 1 0,2 2 0,-1 0 0,0 3-128,0 1 0,0 2-768,-1 0 128,0 1-383,0-1-1,0 0-8960,0-2 5760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7.150"/>
    </inkml:context>
    <inkml:brush xml:id="br0">
      <inkml:brushProperty name="width" value="0.1" units="cm"/>
      <inkml:brushProperty name="height" value="0.6" units="cm"/>
      <inkml:brushProperty name="color" value="#CC9900"/>
      <inkml:brushProperty name="inkEffects" value="pencil"/>
    </inkml:brush>
  </inkml:definitions>
  <inkml:trace contextRef="#ctx0" brushRef="#br0">94 0 7040,'0'0'0,"0"0"0,0 0 0,0 0 0,0 0 128,0 0 0,0 0 128,0 0 128,0 0 128,-4 4 0,-3 4 0,-3 3-128,-1 2 0,-1 2-128,1 0 128,2-1-128,1-2 0,1-1-128,2-2 128,1-1-128,1-3 128,2-1-128,0-2 128,2-3-128,1-3 128,3-2-128,2-4 0,1-2 0,2-2 0,0 0-128,-1 0 128,-1 1-128,-1 3 128,-1 1-128,-2 2 128,0 3-128,-1 1 128,-1 3-128,-2 4 128,-1 3-128,-1 4 128,-1 4-128,0 4 128,-1 3 0,-1 3 0,1 1 0,-1-1 0,2-3 0,0-1 0,1-3-128,0-3 128,2-3-128,0-2 128,2-3 0,2-4 0,0-4 0,3-3 0,2-4 0,1-4 0,2-3-128,0-2 128,0 0-128,0 0 128,-1 3-128,-1 2 127,-1 3-127,-2 2 0,-1 1 0,-2 2 0,0 1 0,-1 1 0,-2 2 0,-1 3 0,-1 6 0,-3 4 128,-1 6-128,-2 3 128,-2 3-128,2 2 128,2 1-128,1-1 128,1-2-128,0-4 128,2-4 0,0-4 0,0-5-128,0-4 128,0-4-128,2-5 128,0-3-128,2-4 0,1-2 0,2-1 0,3 0 0,1 0 0,1 1 0,0 2 0,-1 1 0,-1 2 0,-3 3 0,-1 1 0,-4 4 0,-1 3 0,-4 4 0,-1 6 0,-4 5 0,-2 4 128,0 4-128,0 1 128,0-1-128,1-1 128,1-2-128,1-4 128,1-2-128,1-4 128,2-3-128,-1-3 128,2-2-128,0-3 128,-1-1-128,1-3 128,0-1-128,0-5 0,2-5 0,-1-5 0,2-6 0,-1-5 0,1-3 0,0-2 0,1-2 0,0 0 0,0 2 0,1 5 0,-1 5 0,0 6 0,-1 5 0,-1 7 0,-1 5 0,-3 6 0,0 8 0,-3 7 0,0 6 0,-1 3 0,0 3 0,1 0 0,2 0 0,2-3 128,1-4-128,1-3 0,2-6 0,1-3 128,0-5-128,1-3 0,1-2 0,1-3 0,0-3-128,0-2 0,1-5-768,1-4 128,0-2-11391,0 1 7295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8.953"/>
    </inkml:context>
    <inkml:brush xml:id="br0">
      <inkml:brushProperty name="width" value="0.1" units="cm"/>
      <inkml:brushProperty name="height" value="0.6" units="cm"/>
      <inkml:brushProperty name="color" value="#CC9900"/>
      <inkml:brushProperty name="inkEffects" value="pencil"/>
    </inkml:brush>
  </inkml:definitions>
  <inkml:trace contextRef="#ctx0" brushRef="#br0">0 243 7296,'0'0'0,"5"-3"0,2-4 0,2-1 0,0-1 0,-3-2 0,-1-1 128,-2-3-128,-3-2 128,0-1-128,0 0 128,-1 0 0,0 1 0,1 2 0,0 3 0,0 1 0,1 2 128,1 0-128,0 2 0,2-1 0,0 1 0,0 2 0,0 1 128,-1 2 128,-1 3 0,-1 4 0,-2 5 0,0 3-128,-1 3 0,-1 2 0,0 2 0,1 0-128,0 0 128,1 1-128,0-2 0,1-4 0,2-4 0,3-5 0,3-6 0,3-6 0,2-5 0,0-3-128,0-2 128,-1-2-128,-1 1 128,-2 0-128,-1 2 128,-1 2-128,-1 2 0,-1 2 0,-2 3 0,0 0 0,-2 3 0,-1 2 0,-2 3 0,-2 5 0,-1 3 128,-2 5-128,-2 4 0,-3 4 0,0 4 128,-1 1-128,0 0 128,3-1-128,1-3 128,2-4-128,3-4 128,5-4-128,4-5 128,4-5-128,3-7 128,3-6-128,1-6 128,2-4-128,0-3 0,0 0 0,-1 1 0,0 0 0,-3 4 0,-1 2 0,-3 4 0,-2 2 0,-2 4 0,-2 2 0,-2 2 0,-2 3 0,-3 4 0,-3 5 0,-2 5 0,-2 6 0,-2 3 0,1 3 0,0 0 0,2-1 0,2-1 128,1-2-128,1-4 0,2-2 0,0-4 128,2-2-128,2-4 128,2-3-128,2-6 128,2-4-128,4-6 0,2-6 0,2-2 0,1-2 0,2-1 128,-1 2-128,-1 3 0,-3 4 0,-3 3 0,-3 4 0,-3 2 0,-2 4 0,-5 4 128,-3 5-128,-4 7 128,-2 6-128,-2 7 128,-3 4 0,1 3 0,-1 3 0,3-2 0,2-1-1,3-3 1,2-5 0,2-5 0,4-5 0,3-6 0,3-9 0,3-8 0,3-8-128,2-6 128,0-3-128,-1-1 128,0-1-128,0 1 128,-2 1-128,0 4 0,-3 2 0,-2 4 0,-1 2 0,-3 4 0,-3 1 0,-1 3 128,-4 3-128,-2 2 128,-3 3-128,-2 4 0,0 2 0,-2 1 0,0 2 0,1 1 128,1 0-128,1-2 128,3-1-128,2-2 0,2-3-128,2-2 128,3-4-1024,3-3 129,2-4-10625,1 0 6784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0.992"/>
    </inkml:context>
    <inkml:brush xml:id="br0">
      <inkml:brushProperty name="width" value="0.1" units="cm"/>
      <inkml:brushProperty name="height" value="0.6" units="cm"/>
      <inkml:brushProperty name="color" value="#CC9900"/>
      <inkml:brushProperty name="inkEffects" value="pencil"/>
    </inkml:brush>
  </inkml:definitions>
  <inkml:trace contextRef="#ctx0" brushRef="#br0">86 121 2944,'0'0'0,"0"0"0,0 0 128,0 0 0,0 0 0,0 0 128,0 0 128,0 0 0,0 0 0,0-5-128,0-2 128,0-4-256,0-2 128,0 0 0,0 0 0,0 2-128,0 1 128,0 2 0,0 2 0,0 1-128,0 2 128,0 1-128,0 1 128,-1 1 0,0 2 0,-2 3 128,-1 3 0,0 3 0,-2 0 0,1 2 0,-1 0 0,0-1-128,2 0 0,-1-1-128,2-1 128,0-2-128,2 0 0,0-2 0,1-2 0,0-3-128,1-2 128,0-2-128,1-4 128,1-3-128,0-4 128,1-1-128,1-1 128,0 0-128,0 0 128,0 2-128,0 1 128,-1 3-128,-1 3 128,-1 3-128,-2 2 0,-1 3 0,-2 3 128,-3 5-128,-2 4 128,-2 5-128,0 2 128,0 2 0,0 1 0,2 0-128,1-3 128,3-3-128,1-3 128,2-3-128,2-2 128,1-3-128,2-1 128,2-3-128,1-4 128,3-3-128,1-4 0,0-2 0,2-1 0,1-1 0,2 1 0,-1 1 0,-1 2 0,-2 3 0,-2 1 0,-2 2 0,-4 1 0,-1 1 0,-1 1 0,-3 2 0,-2 1 0,-3 3 0,-2 4 0,-2 2 0,-3 3 0,0 3 0,0 1 0,2 0 0,1-1 128,2-2-128,3-3 128,2-3-128,1-4 128,2-3-128,2-4 0,2-2 0,4-5 0,3-2 0,3-3 0,4-2-128,1-1 128,1 0-128,-3 0 0,-1 3 0,-5 4 0,-4 2 128,-4 2 0,-4 3 0,-5 3 0,-3 2 0,-4 4 0,-1 2 0,-2 3 128,0 1-128,1 1 128,2-1-128,3-2 128,2-1-128,3-2 0,4-3-256,3-3 0,3-4-9728,0 0 6016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2.706"/>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1 176 8832,'0'0'0,"0"0"0,0 0 0,0 0 0,0 0 128,1-6 0,2-4 0,3-5 0,3-1 0,2 0 128,1 1 128,1 2-128,-2 0 128,0 1-128,-2 0 0,-1 0-128,-1 2 128,-2 1-128,-1 2 0,-1 2 0,-1 1 0,-1 3 0,-2 3 0,-1 2 0,-1 3 0,-2 2 0,-2 3 0,-2 4 0,-2 3 128,-1 3-128,-1 1 0,1 0 0,1-1 0,3-1 0,2-2 0,2-2 0,1-2 0,2-3-128,1-1 128,1-3-128,-1-2 128,2-3-128,1-3 128,3-5-128,2-3 0,3-4 0,1-2 0,1-1 0,-1 1 0,0 1 0,-4 3 0,-1 3 0,-4 2 0,-1 2 0,-2 4 0,-2 2 0,-1 2 128,-1 1-128,0 2 128,0 1-128,1-1 128,1 0-128,1-2 128,1-1-128,2-1 128,2-3-128,2-1 128,2-3-128,1 0 128,2-2-128,0 0 128,-1-1-128,-1 1 128,-1 1-128,-1 0 0,-1 1 0,-1 1 0,-1 1 0,0 0 0,-2 1 0,-1 1 128,-2 2 0,-2 0 0,-1 3 0,-3 2 127,-1 3-127,-1 3 0,-2 3 0,0 2 0,-1 3 0,0 2 0,2-1 0,2 0 0,2-4-128,3-2 128,3-5-128,3-5 128,3-4-128,2-5 128,1-5-128,1-5 0,1-3 0,0-3 0,2-1 0,0 1 0,1 0 0,0 1 0,0 3 0,0 2 0,-2 1 0,0 4 0,-2 1 0,-1 2 0,-3 2 0,-1 2 0,-3 2 0,-2 2 0,-3 4 0,-3 3 0,-3 2 0,-1 2 0,1-1 0,0 0 0,1-3 0,3-1 0,2-3 0,3-1 0,2-3 0,2-2 0,3-4 0,2-3 0,2-4 0,2-3 0,0-1 0,1 0 0,-3 1 0,-1 2 0,-3 2 0,-3 3 0,-1 4 0,-3 2 0,-2 3 0,-1 1 0,-3 3 0,0 1 0,-2 2 0,1 1 0,0-1 0,1 0 0,3-1-128,2 0 0,3 0-896,2-1 129,1-1-10369,-1-1 6656</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3.922"/>
    </inkml:context>
    <inkml:brush xml:id="br0">
      <inkml:brushProperty name="width" value="0.1" units="cm"/>
      <inkml:brushProperty name="height" value="0.6" units="cm"/>
      <inkml:brushProperty name="color" value="#CC9900"/>
      <inkml:brushProperty name="inkEffects" value="pencil"/>
    </inkml:brush>
  </inkml:definitions>
  <inkml:trace contextRef="#ctx0" brushRef="#br0">80 1 8448,'0'0'0,"0"0"0,0 0 0,0 0 0,0 0 128,0 0 0,0 0 128,0 0 0,0 0 0,0 0 128,0 0 0,0 0-128,0 0 128,0 0-256,0 0 128,0 0-128,0 0 128,0 0-128,0 0 128,0 0 0,0 0 0,-4 5 128,-4 7 0,-4 6-128,-1 5 0,0 2 0,1 0 0,3-3 0,3-4 0,3-4-128,3-4 128,3-6-128,2-4 0,4-4 0,1-4 0,3-3 0,1 1 0,0-1 0,0 1 0,-2 3-128,-1 0 128,-1 2-128,-2 0 127,-1 2-127,-2 1 0,-2 0 0,0 1 0,-1 0 0,-1 1 0,-2 1 0,-1 2 0,0 3 0,-2 2 0,0 3 0,-1 1 0,0 0 0,1 0 0,0-2 0,3-2 0,2-2 0,2-3 0,4-4 0,3-1 0,4-3 0,0 0 0,1-1 0,-2 1 0,-2 0 0,-3 2 0,-4 1 0,-1 0 0,-3 3 0,-3 1 0,-1 2 0,-1 1 0,-1 2 0,-2 0 0,-1 2 0,-2 0 128,0 1-128,0 1 0,1 0 0,1 0 128,3 0-128,2 0 0,5-1-128,3-1 128,4-2-767,1-2-1,2-2-9984,-2-1 6400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0.709"/>
    </inkml:context>
    <inkml:brush xml:id="br0">
      <inkml:brushProperty name="width" value="0.05" units="cm"/>
      <inkml:brushProperty name="height" value="0.05" units="cm"/>
    </inkml:brush>
  </inkml:definitions>
  <inkml:trace contextRef="#ctx0" brushRef="#br0">0 0 9344,'51'7'277,"-49"-7"-27,-13 0 105,11 0-232,-1-1 1,0 1-1,0 0 0,0 0 0,0 1 0,0-1 0,0 0 0,0 0 1,0 0-1,1 1 0,-1-1 0,0 0 0,0 1 0,0-1 0,1 0 1,-1 1-1,0-1 0,0 1 0,1 0 0,-1-1 0,0 1 0,1 0 1,-1-1-1,1 1 0,-1 0 0,1-1 0,-2 3 0,2-1-64,1 0-1,-1 1 1,0-1-1,1 0 1,-1 1 0,1-1-1,0 0 1,0 0-1,0 0 1,0 0-1,0 1 1,0-1-1,0-1 1,1 1 0,-1 0-1,3 2 1,34 33 374,-23-23-304,2 1 135,0 0 0,2-1 1,0-1-1,0-1 1,34 16-1,109 36 560,-128-54-761,0-2 0,0-1 0,1-2 0,0-1 0,53 0 1,175-22 177,-234 15-221,20-3-9,-30 3-56,0 0 1,1 2-1,-1 0 0,26 3 0,-35-2-768,-1 0 0,0 0 0,0-1 1,0-1-1,0 0 0,-1 0 0,13-5 1,26-5-9475,-29 9 10799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6.036"/>
    </inkml:context>
    <inkml:brush xml:id="br0">
      <inkml:brushProperty name="width" value="0.1" units="cm"/>
      <inkml:brushProperty name="height" value="0.6" units="cm"/>
      <inkml:brushProperty name="color" value="#CC9900"/>
      <inkml:brushProperty name="inkEffects" value="pencil"/>
    </inkml:brush>
  </inkml:definitions>
  <inkml:trace contextRef="#ctx0" brushRef="#br0">28 117 5504,'0'0'0,"0"0"128,0 0 0,0 0 128,0 0 0,0 0 0,0 0 128,0 0-128,0 0 128,0 0-128,0 0 0,4-4 128,2-3 0,3-4-128,2-2 128,-1 0-256,0 0 128,-3 1-128,-1 2 128,-1 1-128,-3 1 128,-1 2-128,0 1 0,-1 2 0,-1 1 0,1 2 0,0-1 0,-1 3 0,1 1 128,-2 2-128,0 2 128,-1 2-128,-2 2 128,-2 3 0,-2 2 0,-1 2 0,-1 0 0,0 0-128,2-2 128,1-2-128,2-3 128,2-2-128,2-3 0,2-3 0,1-3 0,1-2-128,3-2 128,1-2-128,3-1 128,2-1-128,-1-1 0,1-1 0,-2-1 0,-2-1 0,-2 2 0,-1 0 0,-2 3 0,-1 3 0,-3 3 0,-2 3 0,-2 3 0,-3 4 0,-2 2 0,1 3 0,0 2 0,0 3 0,2-1 128,1 0-128,1-2 0,2-2 0,1-2 128,2-4-128,2-2 0,2-3 0,2-2 128,2-3-128,1-3 128,2-1-128,1 0 128,-1 0-128,-1 0 128,-1 1-128,-3 1 128,0 2-128,-2 0 0,-1 1 0,-1 0 0,-2 3 0,0 0 0,-1 2 0,-1 1 0,-2 2 0,-1 1 0,-1 3 0,0 1 0,1 1 0,2-2 0,3-4 0,3-3 0,4-5 0,1-5 0,2-4 0,1-2 0,1-2 0,-2-1 0,-1 2 0,-2 2 0,-1 1 0,-2 3 0,-1 1-128,-2 2 128,0 1 0,0 1 0,-1 1 0,1 0 0,-1 1 0,1 0 0,-1 0 0,-1-1 0,0 0 0,0 1 0,-1-1 0,0 2 0,2 1 0,-1 2 0,0 1 0,0 2 128,0 2-128,-2 3 0,1 3 0,-2 2 0,1 0 0,1 0 128,0-2-128,2-2 0,0-2 0,2-5 128,1-6-128,0-4 128,0-7-128,2-5 127,0-4-127,0-2 0,0-3 0,0 1 128,-1 1-128,-1 1 128,0 4-128,-2 4 0,1 3 0,-1 2 0,0 3 0,-1 2 0,1 2 0,0-1 0,0 2 0,0 1 0,0-1 0,0 1 0,1 0 0,0 1 0,2-1-128,0 2 128,1 0-511,0 1 127,0 2-896,1 2 0,1 2-7808,-1-1 4992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8.75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104 257 9344,'0'0'0,"2"-8"128,2-3 128,-2 1 256,-2 5 128,-2 4-256,-1 4 128,0 2-256,0 1 128,0-1-256,1-1 128,2-2-128,3-2 128,1-3-128,3-3 0,0-2 0,1-2 0,2-2 0,1 0 0,-1 1-128,0 1 128,-2 1-128,-3 3 128,-2 1-128,-1 1 128,-3 3-128,-2 1 128,-1 1-128,-2 3 128,-2 3-128,-3 3 128,-3 5-128,-2 4 128,-1 3-128,0 1 128,1 0-128,2-2 128,2-1-128,3-3 128,4-3-128,1-2 128,3-2-128,1-3 128,2-1-128,1-4 128,1-3-128,1-4 0,1-3 0,1-5 0,1-4 0,1-3 0,2-1 0,0 0 0,-1 2 0,1 1 0,-1 2 0,0 4 0,0 1 0,-1 3 0,-2 1 0,-3 3 0,0 0 0,-1 1 0,-2 0 0,0 0 0,-1 1 0,0 1 0,-1 1 0,-1 3 0,-2 1 0,-2 5 0,-2 3 0,-4 5 0,-2 3 0,-1 2 0,-1 1 0,2 0 0,2-2 0,3-2 0,3-3 0,2-4 0,5-5 0,3-4 128,3-4-128,4-5 0,2-3 0,2-4 0,0-2 0,0-2 0,0-1 0,-2 0 0,-1 2-128,-1 2 128,-2 3-128,0 2 128,-2 3-128,-1 2 128,-1 2-128,-2 1 128,-1 0-128,-2 4 128,-1 4 0,-3 6 0,-2 5 0,-3 5 0,-1 5 0,-3 1 0,0 1 0,0-1 0,-1-4 0,2-2 0,1-5 0,2-2 0,2-5 0,2-2 0,2-3 0,3-3 128,2-2-128,3-3 128,4-5-128,3-3 128,2-3-128,2-3 0,1-4 0,0-3 0,0-3 0,-2 0 0,-1 0 0,-3 3 0,-1 4 0,-3 2 0,-2 4 0,-2 4 0,-1 4 0,-2 4 0,-2 7 0,-3 5 0,-1 6 0,-2 5 0,0 3 0,0 1 0,1 0 0,0-2 0,2-2 0,1-3 0,0-3 0,1-4 128,0-2 0,0-2 0,0-1-128,-1-3 128,1-3 0,1-2 0,2-5-128,3-5 128,1-5-128,2-6 0,2-5 0,1-5 0,-1-1 0,1 2 0,-2 2 0,-1 5 0,-1 6-128,-2 5 128,-2 5-128,-2 8 128,-4 8-128,-3 8 128,-3 6 0,-3 5 0,-1 4 0,-1 0 0,0-1 0,0-1 0,-2-2 0,1-2 0,1-1 0,1-3 128,3-4 0,4-3 0,2-4-1,3-3 1,1-4 0,1-4 0,0-4-128,1-5 128,1-7-128,1-5 128,1-7-128,2-6 0,4-3 0,1-2 0,1 1 0,0 4 0,-2 4 0,-1 6 0,-1 5-128,-2 5 128,0 6-128,-3 6 128,-3 8 0,-4 7 0,-4 5 0,-3 6 0,-3 2 0,0 3 0,-1 0 0,1 0 0,2-3 0,2-3 0,2-3 0,3-4 0,3-3 0,1-2 0,1-4 0,2-3 0,1-2 0,1-4 128,3-4-128,2-6 128,3-6-128,1-5 128,2-6-128,2-3 0,1-4 0,0-1 0,1-1 0,-2 3 0,-1 4 0,-3 6 0,-2 4 0,-4 6 0,-1 5 0,-3 4 0,-2 6 0,-4 5 0,-4 7 0,-6 7 0,-3 7 0,-4 6 0,-3 4 0,1 0 0,0-2 0,3-4 0,4-4 0,3-7 0,4-4 0,5-8 0,4-7 0,6-7 0,6-8 0,4-7 0,4-6 0,2-5 0,1-4 0,0-2 0,-4 1 0,-4 4 0,-5 3 0,-3 6 0,-4 5 0,-2 5 0,-2 5 0,-3 6 0,-2 10 0,-2 7 0,-2 8 0,-2 5 0,-1 4 0,0 5 0,-1 3 0,2 1 0,3-1 0,2 0 0,1-4 0,2-4 0,2-4-512,2-4 129,2-5-513,2-4 128,2-4-9600,0-3 6016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1.021"/>
    </inkml:context>
    <inkml:brush xml:id="br0">
      <inkml:brushProperty name="width" value="0.1" units="cm"/>
      <inkml:brushProperty name="height" value="0.6" units="cm"/>
      <inkml:brushProperty name="color" value="#CC9900"/>
      <inkml:brushProperty name="inkEffects" value="pencil"/>
    </inkml:brush>
  </inkml:definitions>
  <inkml:trace contextRef="#ctx0" brushRef="#br0">30 124 5504,'0'0'0,"0"0"0,0 0 128,0 0 0,0 0 0,0 0 0,0 0 0,2-6 0,2-7 0,1-4 0,3-2 0,2 0 0,1 3 128,0 2 128,-2 5 0,-2 1 0,-4 5 0,-3 5-128,-3 4 128,-3 5 0,-2 4 0,-1 3 0,-1 2 0,0 2 0,0-1 0,-1 1-128,2-1 128,0-2-128,2-3 0,2-2-128,2-4 128,3-2-128,2-5 128,2-4-128,1-5 0,1-3-128,1-3 0,0-4 0,-1 0 0,1-1 0,-1 1 0,1 1-128,-1 1 128,0 2-128,-1 2 128,0 1-128,1 2 128,-1 1-128,-2 3 128,-1 4 0,-2 5 0,-4 7 0,-2 7 0,-3 6 0,1 3 0,-1 2 0,1 0 128,1-3-128,1-3 128,3-4-128,2-4 128,1-6-128,3-5 128,2-5-128,1-4 128,0-4-128,2-3 0,0-3 0,1-3 0,0-1 0,0-2 0,-1-1 0,1 2 0,-1 1 0,-1 4 0,-1 3 0,-2 4 0,0 5 0,-1 3 0,-2 4 0,-2 4 0,-1 3 0,0 3 0,-1 3 0,1 1 128,0 0 0,1 0 0,1-1-128,-1-2 128,0-3 0,0-2 0,2-3 0,1-2 0,1-4-128,1-1 128,2-4-128,1-3 128,2-4-128,0-4 0,1-3 0,-1-2 0,-1-1-128,-1 2 128,-2 2-128,-2 4 128,-2 5 0,-2 6 0,-1 4 0,-2 5 0,-2 4 0,0 6 0,-1 5 0,1 3 128,0 3-128,1 1 128,1-2 0,0-3 0,0-2 0,2-5 0,1-4 0,1-5 0,1-5 0,1-6 0,-1-5-128,0-5 128,-2-6-128,-3-6 128,0-3-128,-2-2 0,0-2 0,1 0 0,0 1 0,1 2 0,0 1-128,1 4 128,1 3-128,-1 2 0,2 2 0,-1 2 0,1 1 0,-1 2 0,1 3 0,-1 4 128,0 6-128,1 5 128,0 6 0,0 6 0,1 5 0,1 4 0,1 1 0,1 2 0,1-1 0,-1-1 128,0-3-128,0-4 128,0-6-128,-1-5 128,0-9-128,1-6 128,0-8-128,-1-5 128,0-5-128,0-2 0,-1-3 0,-1 0 0,-1 0 0,0 1 0,0 3-128,2 2 128,-1 4-128,1 4 128,-1 7-128,-1 5 128,-1 7-128,0 5 128,-1 5 0,1 3 0,-1 4 0,2 1 0,1 2-512,1 1 128,2 0-768,0-2 0,1-2-7296,0-6 4736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3.199"/>
    </inkml:context>
    <inkml:brush xml:id="br0">
      <inkml:brushProperty name="width" value="0.1" units="cm"/>
      <inkml:brushProperty name="height" value="0.6" units="cm"/>
      <inkml:brushProperty name="color" value="#CC9900"/>
      <inkml:brushProperty name="inkEffects" value="pencil"/>
    </inkml:brush>
  </inkml:definitions>
  <inkml:trace contextRef="#ctx0" brushRef="#br0">39 405 10112,'0'0'0,"0"0"128,0 0 0,0 0 0,0 0 128,0 0-128,0 0 128,0 0-128,0 0 128,0-6-128,0-6 0,-1-9 0,-1-7 0,-1-9 0,-2-4 0,0-2-128,0 1 128,0 4-128,0 5 128,2 7-128,1 5 0,0 7 0,2 5 128,-1 6-128,1 7 128,1 8 0,-1 9 0,0 8 0,1 8 128,0 7-128,0 3 128,1 2-128,1-2 128,0-3-128,1-6 128,-1-8-128,0-5 128,-2-8-128,1-6 128,-2-5-128,0-4 128,-1-4-128,0-3 0,-1-4 0,-1-3 0,1-5-128,0-5 128,0-3-128,0-4 127,2-4-127,0-4 0,1-4 0,1-1 0,-1 0-127,1 3 127,-2 3-128,0 6 0,-1 5 0,0 5 0,-1 6 0,1 5 0,-1 4 0,1 6 128,0 6-128,0 5 128,1 7 0,1 6 0,1 4 0,0 5 0,0 2 0,0 2 0,0-2 0,0-1 128,0-4 0,0-3 0,1-4 0,0-4 128,0-5-128,0-3 127,-1-6-127,-1-3 0,0-6 0,0-5 0,-1-5 0,0-7 0,1-4-128,0-5 128,0-2-128,-1-3 0,0 1 0,0 0 0,-1 3 0,1 4 0,-1 3 0,1 5 0,0 5 0,0 4 0,0 4 0,0 5 0,0 8 0,0 8 0,-1 9 0,1 6 0,0 7 0,0 4 0,0 2 0,0 0 0,2-4 0,-1-6 128,0-5-128,-1-7 128,1-8-128,-2-6 128,0-8-128,0-5 128,1-7-128,1-5 128,0-6-128,1-4 0,1-4 0,1-2 0,3-2-128,1 0 128,1 1-128,0 2 0,-1 4-128,0 4 128,-2 5-128,-1 5 128,0 5 0,-2 4 0,0 8 0,-2 7 128,1 8 0,0 8 0,-1 7 0,1 7 0,0 4 0,1 2 128,1 1 0,0-1 0,3-4 0,1-5 128,0-5-128,-1-7 128,0-9-128,-2-8 0,-1-9-128,-3-8 128,-1-8-128,-1-6 0,0-8 0,-1-5 0,0-5 0,0-4 0,1-1-128,0 0 128,0 3-128,0 3 0,0 5-128,-1 5 128,1 5-128,-1 6 128,1 3-128,-1 3 128,0 3 1,1 4-1,0 2 0,0 5 0,1 4 0,-1 5 128,1 8 0,0 7 0,-1 6 0,0 6 0,0 3 0,0 0 128,-1-1-128,1-4 128,1-5 0,0-5 0,-1-4-1,1-6 1,0-4 0,0-4 0,1-3 0,-2-4 0,0-4-128,-1-5 128,-1-3-128,0-6 0,-1-8 0,0-6 0,0-5-128,1-2 128,-1-1-128,-1 3 0,1 3-128,1 6 128,0 4-127,1 6 127,0 5 0,-1 7 0,-1 6 0,-2 9 128,0 10 0,-1 10 0,0 10 0,1 6 128,1 6-128,1 2 128,1-2 0,1-5 0,1-6 0,0-8-1,2-11-127,2-12 0,3-13-127,3-13 127,2-12-896,2-10 128,1-9-9600,-2 4 6016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4.818"/>
    </inkml:context>
    <inkml:brush xml:id="br0">
      <inkml:brushProperty name="width" value="0.1" units="cm"/>
      <inkml:brushProperty name="height" value="0.6" units="cm"/>
      <inkml:brushProperty name="color" value="#CC9900"/>
      <inkml:brushProperty name="inkEffects" value="pencil"/>
    </inkml:brush>
  </inkml:definitions>
  <inkml:trace contextRef="#ctx0" brushRef="#br0">117 220 6912,'0'0'0,"0"0"128,0 0 0,0 0 384,0 0 0,0 0 128,0 0 128,0 0-256,0 0 0,0 0-128,0 0 128,0-5-256,-1-6 128,-1-4-128,0-3 0,-2-1-128,0-2 128,0 0-128,0 1 128,0 0-128,1 2 128,0 1-128,2 4 0,0 2 0,1 3 0,-2 6 0,0 4 0,-1 4 0,1 5 0,-1 4 0,-1 5 128,1 4-128,-1 4 128,-1 3-128,1 1 128,0-1-128,2-3 128,0-3-129,2-5 129,-1-5-128,1-5 0,0-6 0,-1-3 0,-1-4 0,-1-3 0,0-3 0,0-4 0,0-4-128,0-3 128,2-2-128,-1-1 0,2 1 0,-1 1 0,1 3 0,-1 3 0,2 3 0,-1 4 0,0 2-128,0 2 128,0 3 0,0 4 0,0 3 0,1 5 0,1 5 0,0 4 0,1 5 0,0 1 0,0 0 0,-1-1 0,1-4 0,0-4 0,-1-5 0,-1-5 0,-1-7 0,-2-5 0,-1-6 0,-1-6 0,-1-4 0,-2-4 0,1-1-128,0 1 128,2 1-128,1 3 128,0 4-128,2 5 0,0 3 0,1 4 0,0 3 0,0 2 128,2 4 0,1 3 0,1 3 0,0 5 0,-1 5 0,0 4 0,-1 2 0,-1 0 0,0-2 0,1-2 0,-1-5 0,0-5 128,0-5-128,0-5 0,0-7 0,1-7 0,-1-5-128,1-3 128,0-2-128,0 0 128,-1 1-128,-1 4 0,1 3 1,0 4-1,3 2 0,-1 4 128,1 1 0,-1 3 0,-1 3 0,0 2 0,-2 7 0,-1 3 0,0 5 0,-1 1 128,0 1-128,1-1 0,1-1-256,3-4 0,2-5-11008,0-4 6784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0.298"/>
    </inkml:context>
    <inkml:brush xml:id="br0">
      <inkml:brushProperty name="width" value="0.1" units="cm"/>
      <inkml:brushProperty name="height" value="0.6" units="cm"/>
      <inkml:brushProperty name="color" value="#CC9900"/>
      <inkml:brushProperty name="inkEffects" value="pencil"/>
    </inkml:brush>
  </inkml:definitions>
  <inkml:trace contextRef="#ctx0" brushRef="#br0">0 128 9088,'0'0'0,"0"0"0,0 0 128,0 0 0,0 0 128,0 0 0,0 0 0,1-4 128,-1-4 0,1-2-128,0 0 128,0 0-128,-1 2 0,0 1 0,1 2 0,-1 2 0,0 3 128,1 2-128,0 4 128,1 4-128,1 3 128,-1 2-128,1 4 128,0 0-128,1 1 128,-1-1-128,-1-1 0,-1-2-128,0-2 127,-1-4-127,0-3 128,0-2-128,0-2 128,0-2-128,1-3 0,1-2-128,0-4 128,0-3-128,1-5 0,-2-4 0,0-4 0,0-3-128,-1-1 0,0 1 0,0 1 0,0 4-128,-1 4 128,0 5-128,-1 4 128,2 4 1,-1 6-1,2 5 0,-1 5 128,2 6 0,0 3 0,1 4 0,0 2 128,1 2 0,0-1-1,0-1 1,1-3 0,-1-2 0,-1-5 128,0-3-128,-2-4 128,0-4-128,0-3 128,-1-6-128,1-3 0,0-5-128,1-5 0,0-3 0,0-3 0,-1-3-128,0-1 128,0 1-128,-1 3 0,1 4 0,-1 5 0,2 7 0,0 6 128,3 7 0,2 6 0,0 6 0,1 4 0,0 4 0,-1 3 128,-1 1 0,-1 1 0,0-2 0,0-2 128,-2-4-128,0-5 128,0-5-128,-2-5 0,0-8-128,0-7 128,0-7-128,0-7 128,0-5-128,-1-2 0,0-3 0,0 2 0,-1 1 0,0 3 0,0 4-128,0 5 128,1 4-128,2 5 128,1 6 0,1 7 0,1 5 0,2 7 0,-1 5 0,1 5 128,0 5 0,1 1 0,1 0 0,-2-3 128,0-4-128,-2-8 128,-2-6-256,-3-10 128,-2-10-128,0-10 0,-1-10 0,0-5 0,1-5-384,0-1 0,1 1-896,1 3 128,0 5-10751,0 7 6911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2.564"/>
    </inkml:context>
    <inkml:brush xml:id="br0">
      <inkml:brushProperty name="width" value="0.1" units="cm"/>
      <inkml:brushProperty name="height" value="0.6" units="cm"/>
      <inkml:brushProperty name="color" value="#CC9900"/>
      <inkml:brushProperty name="inkEffects" value="pencil"/>
    </inkml:brush>
  </inkml:definitions>
  <inkml:trace contextRef="#ctx0" brushRef="#br0">6 160 7424,'0'0'0,"0"0"0,0 0 0,0 0 0,0 0 0,0 0 256,0 0 0,2-5 256,1-4 128,1-3-256,1-1 128,1 0-128,0 2 128,-2 3 0,1 3 0,-2 5 0,-1 3 0,-1 5-128,0 4 128,0 4-128,0 2 0,0 1-128,-1 0 128,0-2-128,-1-2 0,0-1-128,0-1 128,-1-1-128,1-2 127,1-1-127,-1-4 0,1-1-128,-1-2 128,0-4-128,0-4 128,-1-6-128,1-3 0,0-5-128,1-1 128,-1-3-256,1 1 128,0 1-255,-1 2 127,0 3 0,1 5 0,-1 5 0,0 4 128,1 6 0,0 5 128,0 6 0,0 5 0,-2 4 0,0 3 0,-1 4 0,0 0 128,0 0 0,0-3 0,1-2 0,0-5 0,0-5 0,0-5 0,1-6-128,0-7 128,0-5-128,0-7 0,1-5 0,-1-5 0,0-3-256,0-2 128,0 0-128,1 1 128,0 4-128,0 3 0,1 5 0,0 3 0,2 4 0,-1 4 128,1 3 0,0 2 128,1 4 0,-1 2 0,-1 3 0,0 3 0,-1 2 0,1 1 128,-1 0 0,-1 0 0,1 0 0,-2-1 128,0-2-128,0-1 128,0-3-128,0-1 128,1-2-128,-1-2 0,1-2-128,-1-4 128,0-4-128,1-3 0,1-5 0,0-3 0,1-2-128,1-3 128,0-1-128,2 1 128,1 1-128,1 4 128,-1 4 0,1 5 0,-1 6 0,-1 7 0,0 6 0,-2 5 128,0 5 0,-1 5 0,-1 3 0,-1 3 128,0 4 128,-2 0-1,1-1-127,-1-2 128,0-5-128,1-6 0,-2-5-128,1-6 128,0-6-256,0-8 128,2-6-128,0-7 0,2-5 0,0-5 0,1-3-128,1 0 128,0-1-128,1 3 0,-1 3-128,1 5 128,-1 5 0,1 4 0,1 6 0,1 4 128,2 7 0,-1 5 0,-1 7 0,-1 5 0,-4 3 0,-3 4 0,-2 1 0,-2 0 128,0-1 0,-1-2 0,1-4-128,2-5 128,3-5-128,3-5 128,3-6-128,3-8 128,1-7-128,0-7 0,1-6-128,-2-3 128,0-3-128,-2 1 0,-1 2 0,-2 5 0,0 3 0,-1 5 128,0 5-128,-1 5 128,0 7 0,1 5 0,-1 6 0,1 6 0,0 5 0,0 3 128,0-1 0,0-1 0,0-3 0,-2-3 0,1-4-128,-1-3 128,0-6-128,0-4 0,0-7-640,0-5 0,0-3-11135,-1 1 7039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4.216"/>
    </inkml:context>
    <inkml:brush xml:id="br0">
      <inkml:brushProperty name="width" value="0.1" units="cm"/>
      <inkml:brushProperty name="height" value="0.6" units="cm"/>
      <inkml:brushProperty name="color" value="#CC9900"/>
      <inkml:brushProperty name="inkEffects" value="pencil"/>
    </inkml:brush>
  </inkml:definitions>
  <inkml:trace contextRef="#ctx0" brushRef="#br0">75 316 9216,'0'0'0,"0"-4"128,0-2 128,0 0 0,0 2 0,-1 2 128,0 2 0,-1-1 0,0 1 0,0-2 0,0-1 0,1-1-256,-1-3 128,2-1-128,-1-2 128,1-2-256,1-2 128,-1-1-128,0 0 128,1 2-128,0 1 0,1 2 0,-1 3 0,-1 2 0,-1 4 128,-1 3-128,-1 5 128,-1 3 0,-1 2 0,1 2 0,-1 2 128,1 2 0,-1 0 0,1 1 0,0-2 0,1-2-128,-1-2 128,0-4-128,2-2 0,0-5-128,1-3 128,0-5-128,1-4 0,1-4 0,2-6 0,0-5 0,0-4 0,1-2-128,-1 0 128,1 2-128,0 3 0,-1 5 0,-1 5 0,2 7 0,-1 6 128,-1 5 0,0 6 0,-2 5 0,-2 5 0,-1 4 0,-3 3 128,-1 2 0,-1-1 0,1 0 0,0-3 128,2-2-128,2-5 127,2-5-127,2-4 0,3-7-128,2-5 128,3-6-128,0-5 128,3-5-128,0-5 0,2-3 0,1-2 0,0 0 0,-1 3 0,1 4 0,-3 4 0,-1 5-128,-4 4 128,-1 5 0,-3 6 0,-1 6 0,-1 7 0,-1 7 0,0 4 0,0 2 0,-1 3 0,0-1 0,0-2 128,-1-2-128,0-4 128,-1-4-128,1-4 128,-1-4-128,1-4 0,1-5 0,1-5 0,1-6-128,2-6 128,1-4-256,1-4 0,1-3-127,1-1-1,0-1 128,0 1 0,-1 4 128,-1 4 0,0 5 0,-3 5 128,-1 5 0,-3 6 0,0 9 0,-1 8 128,0 8 0,1 5 128,0 5 0,0 1 0,1 0 0,0-2 127,0-5-127,1-5 0,0-4-128,0-8 128,1-6-128,1-7 0,0-7-128,1-6 0,0-5 0,0-4 0,1-2-128,2 0 128,-1 3-128,0 3 128,-1 3-128,-1 4 0,-1 2 0,-1 4 128,-2 3 0,-1 3 0,0 5 0,0 4 0,0 5 0,1 6 0,0 3 0,-1 3 128,1 0-128,-1-1 128,0-2-256,0-3 0,-1-4-767,2-3-1,-1-2-9984,1-4 6400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6.003"/>
    </inkml:context>
    <inkml:brush xml:id="br0">
      <inkml:brushProperty name="width" value="0.1" units="cm"/>
      <inkml:brushProperty name="height" value="0.6" units="cm"/>
      <inkml:brushProperty name="color" value="#CC9900"/>
      <inkml:brushProperty name="inkEffects" value="pencil"/>
    </inkml:brush>
  </inkml:definitions>
  <inkml:trace contextRef="#ctx0" brushRef="#br0">14 272 9088,'0'0'0,"0"0"128,0 0 128,0 0 128,0 0 128,0 0 128,0 0 0,0 0-128,0 0 0,0 0-128,0 0 128,0 0-128,0 0 0,0 0-128,0 0 128,0 0-128,0 0 0,0 0-128,0 0 128,0 0-128,0 0 0,-1-6 0,-2-7 0,0-7-1,-1-6 1,2-4-128,2-1 128,1 1-128,1 1 128,2 4-128,0 3 0,0 5 0,1 4 0,0 6 0,-1 5 128,0 6-128,0 7 128,1 6 0,0 5 0,2 5 0,0 4 128,0 2-128,0-1 128,-1-1-128,-3-3 128,0-1-128,-3-3 0,0-2 0,0-4 0,0-3 0,1-4 0,1-3-128,0-5 128,0-5-128,1-6 128,0-6-128,3-4 128,1-4-128,3-3 0,0 0 0,2 0 0,-1 2 0,0 3 0,-1 2 0,-2 3 0,-1 3 0,-2 4 0,-2 4 0,-2 4 0,-2 6 0,0 4 0,-1 6 0,0 2 0,-1 3 0,1-1 128,-1 0-128,1-1 0,0-2 0,1-3 0,0 1 0,0-1 128,0-2-128,0-2 0,0-5 0,0-6 0,1-6 0,0-6 0,1-5 0,2-5 0,2-4-128,1-3 128,2-2-128,-1 3 128,0 1-128,-1 5 128,-1 4 0,-2 5 0,-2 6 0,-1 7 0,-3 6 0,0 7 0,-3 4 0,0 6 0,-3 2 0,0 3 128,0 1-128,1 0 128,1 0-128,1-2 128,1-4-128,1-3 128,3-5-128,1-6 128,1-7-128,0-8 128,2-7-128,-1-7 0,1-6 0,0-2 0,0-3 0,2 0 0,0 4 0,1 3 0,-1 5 0,0 4 0,-1 5 0,0 4 0,-3 4 0,-1 5 0,-1 6 0,-1 5 0,-2 6 0,-2 3 128,0 3 0,-1 0 0,0-2-128,1-2 128,0-3-128,1-5 128,2-4-128,2-6 0,1-7 0,3-6 0,0-5 0,3-5 0,1-3 0,1 1 0,1 3-128,0 3 128,-2 6-128,0 5 128,-1 5-128,-1 4 128,0 2-128,-2 2 128,1-1-128,-2 1 0,0-2-768,-1 0 128,0-1-384,-2 0 1,0-1-10369,-1 0 6784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7.535"/>
    </inkml:context>
    <inkml:brush xml:id="br0">
      <inkml:brushProperty name="width" value="0.1" units="cm"/>
      <inkml:brushProperty name="height" value="0.6" units="cm"/>
      <inkml:brushProperty name="color" value="#CC9900"/>
      <inkml:brushProperty name="inkEffects" value="pencil"/>
    </inkml:brush>
  </inkml:definitions>
  <inkml:trace contextRef="#ctx0" brushRef="#br0">1 270 12032,'0'0'0,"0"0"0,0 0 0,0 0 0,0 0 128,1-4-128,2-5 128,1-3-128,-1-5 128,1-4-128,-1-2 128,-1-1 0,-1-1 0,0-1-128,-1 1 128,0 2-128,1 3 128,0 4-128,0 4 128,0 4 0,0 4 0,-1 4 0,0 6 128,1 5 0,0 7 0,2 5 128,0 4 0,0 4-128,0 2 0,0 0 0,0-3 0,1-4 0,-1-3 127,0-6-255,-1-5 128,0-5-128,-2-5 128,1-7-128,0-6 0,3-7-128,2-4 128,0-4-128,1-3 0,-1 0 0,-1 0 0,0 2 0,-1 1 0,-1 4-128,0 6 128,-1 6-128,-1 7 128,0 7 0,-1 7 0,-1 6 0,1 5 0,1 4 0,0 2 128,1 1 0,1 1 0,0-3 0,2-3 0,-1-4 0,-1-6 0,0-4 0,0-7 0,0-5-128,1-6 128,0-5-128,0-5 128,0-2-128,0-2 0,-1 0 0,-1 1 0,-1 3 0,1 3 0,-1 3 0,0 4 0,-1 2 0,0 5 0,1 6 0,0 5 0,0 6 0,2 7 128,0 5 0,2 3 0,1 3 0,1-1 0,1-3 0,-2-4 128,0-5-128,-2-6 0,-1-6 0,-1-8 0,-2-7-128,0-6 0,-1-6 0,-1-6 0,0-4 0,0-4 0,0-4-128,-1 1 128,0 0-128,-1 4 0,1 4 0,-1 6 0,1 5 0,0 5 0,1 5-128,1 4 128,0 4 0,0 6 128,0 5 0,0 6 0,1 4 0,1 4 0,0 2 0,1 0 0,0-1 0,1-2 0,-1-3 0,0-4 0,-1-4 0,0-8 0,-1-7-512,-1-6 128,-1-7-640,-2-4 129,1-1-10753,-1 2 6912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36.106"/>
    </inkml:context>
    <inkml:brush xml:id="br0">
      <inkml:brushProperty name="width" value="0.05" units="cm"/>
      <inkml:brushProperty name="height" value="0.05" units="cm"/>
    </inkml:brush>
  </inkml:definitions>
  <inkml:trace contextRef="#ctx0" brushRef="#br0">733 1 10752,'0'0'8063,"-4"5"-7935,-64 97 283,-122 165 330,161-234-634,-1-2 0,-2 0-1,-1-2 1,-2-2 0,0-1-1,-55 29 1,72-43-41,14-9-45,0 0 0,0 0 1,0 0-1,0-1 0,0 1 0,-1-1 0,1 0 0,-1-1 0,0 1 1,-8 1-1,32 8 85,3-8-106,1-1 0,-1-1 0,1-1 0,32-4 0,94-19 0,-136 20 0,-6 2 0,320-47 0,-234 47 0,-92 1 1,-1 0 0,0 0 0,1 0 0,-1 0 0,0 0 0,0 0 0,1 1 0,-1-1 0,0 0 0,1 0 0,-1 0 0,0 0 0,0 1 0,1-1 0,-1 0 0,0 0 0,0 1 0,0-1 0,1 0 0,-1 0 0,0 1-1,0-1 1,0 0 0,0 0 0,1 1 0,-1-1 0,0 0 0,0 1 0,0-1 0,0 0 0,0 1 0,0-1 0,0 0 0,0 1 0,0-1 0,0 0 0,0 0 0,0 1 0,0-1 0,0 0 0,0 1 0,-1-1 0,1 0 0,0 1 0,0-1 0,0 0 0,0 0-1,-1 1 1,1-1 0,0 0 0,0 0 0,0 1 0,-1-1 0,1 0 0,0 0 0,0 0 0,-1 1 0,-14 19 69,13-18-68,-192 214-2,125-133 93,-4-3-1,-126 110 1,153-152-21,8-5 38,-1-1 0,-2-3 0,-82 47 0,93-58 18,56-30-2559,-16 10-1989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8.930"/>
    </inkml:context>
    <inkml:brush xml:id="br0">
      <inkml:brushProperty name="width" value="0.1" units="cm"/>
      <inkml:brushProperty name="height" value="0.6" units="cm"/>
      <inkml:brushProperty name="color" value="#CC9900"/>
      <inkml:brushProperty name="inkEffects" value="pencil"/>
    </inkml:brush>
  </inkml:definitions>
  <inkml:trace contextRef="#ctx0" brushRef="#br0">24 115 7808,'0'0'0,"0"0"128,0 0 128,0 0 128,0 0 128,0 5 128,0 4 0,0 2 128,1 1 0,0 1-128,-1-2 0,0-1 0,-1-1 0,0-2-256,0-2 128,-1-1-128,1-1 0,-1-2-128,1-2-1,0-5-127,0-3 128,0-4-128,0-4 0,0-3 0,-1-1 0,0-3-128,1 1 128,1 2-128,1 3 128,0 2-128,0 3 0,0 4 0,-1 5 0,0 5 0,-1 5 128,-2 7-128,1 6 128,-1 7-128,1 6 128,4 5 0,1 1 0,1-2-128,0-3 128,-1-4-128,-1-7 128,-2-5 0,0-7 0,-1-6 0,0-6 0,1-6-128,2-5 128,1-3-128,-1-4 0,0-5 0,-1-3 0,0-4 0,1 1 0,1 0 0,0 4 0,1 4 0,-2 5 0,0 5 0,-1 5 0,0 7 0,-1 7 0,0 10 0,0 7 128,2 7 0,0 6 0,1 2 0,2 1 0,0-3 0,0-3 0,0-5 0,-1-7 0,-1-5 0,0-6 0,0-9-128,0-7 128,-2-8-128,1-6 0,-1-7 0,0-5 0,0-3 0,1 0 0,-1 1 0,0 4 0,-1 5 0,-1 4 0,0 6 0,0 3 0,1 5-128,0 3 128,2 5 0,-1 5 0,0 7 0,0 5 0,-1 6 0,0 2 0,0 3 0,1-2 0,0-3 0,0-3 128,1-5-128,0-5 128,0-7-128,1-7 128,0-7-128,1-8 0,1-5 0,0-3 0,0-1-128,1 2 128,1 5-128,-2 7 128,0 8-128,-1 7 128,-2 7-256,1 6 0,-1 2-1024,0 1 128,0 0-11519,1-4 7551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1.082"/>
    </inkml:context>
    <inkml:brush xml:id="br0">
      <inkml:brushProperty name="width" value="0.05" units="cm"/>
      <inkml:brushProperty name="height" value="0.05" units="cm"/>
    </inkml:brush>
  </inkml:definitions>
  <inkml:trace contextRef="#ctx0" brushRef="#br0">7 247 6912,'5'0'22,"15"-3"612,-19 3-611,-1-1-1,1 1 0,-1-1 1,1 0-1,-1 1 0,0-1 0,1 0 1,-1 0-1,0 1 0,0-1 1,1 0-1,-1 0 0,0 1 1,0-1-1,0 0 0,0 0 0,0 0 1,0 1-1,0-1 0,0 0 1,0 0-1,-1 0 0,1 1 1,0-1-1,0 0 0,-1 0 0,0-3 68,1-1 0,0 1 0,1 0 0,-1 0 0,0 0 0,1-1 0,0 1 0,0 0 0,0 0 0,1 0 0,3-7 0,0 1 120,0 1 0,0-1 0,12-12 0,-12 16-65,1 0 1,-1 1-1,2 0 0,6-5 0,-2 2 25,-36 55 364,-61 66-1,77-106-438,5-10 71,4 1-150,0 1-1,0 0 0,0 0 0,0 0 1,0-1-1,0 1 0,0 0 1,0 0-1,1 0 0,-1-1 0,0 1 1,1 0-1,-1 0 0,2-1 1,3-7-10,9-17 146,1 2 0,0 0 0,2 1-1,1 0 1,29-27 0,-24 36-21,-19 12-79,0 0 0,0 0 0,-1 0-1,1-1 1,-1 1 0,1-1 0,-1 0-1,3-4 1,-5 6-30,-17 6-3350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1.854"/>
    </inkml:context>
    <inkml:brush xml:id="br0">
      <inkml:brushProperty name="width" value="0.05" units="cm"/>
      <inkml:brushProperty name="height" value="0.05" units="cm"/>
    </inkml:brush>
  </inkml:definitions>
  <inkml:trace contextRef="#ctx0" brushRef="#br0">3 611 12160,'-2'-32'0,"2"24"46,2 10 71,-2-2-111,0 0-1,0 0 1,0 0 0,0-1 0,0 1 0,0 0-1,0 0 1,0 0 0,0-1 0,0 1 0,1 0 0,-1 0-1,0 0 1,0 0 0,0-1 0,0 1 0,0 0-1,0 0 1,0 0 0,0 0 0,1-1 0,-1 1 0,0 0-1,0 0 1,0 0 0,0 0 0,0 0 0,1 0-1,-1 0 1,0 0 0,0-1 0,0 1 0,1 0-1,-1 0 1,0 0 0,0 0 0,0 0 0,1 0 0,-1 0-1,0 0 1,0 0 0,0 0 0,0 0 0,1 0-1,-1 0 1,0 0 0,0 1 0,0-1 0,1 0-1,-1 0 1,0 0 0,0 0 0,0 0 0,0 0 0,1 0-1,-1 0 1,0 1 0,0-1 0,0 0 0,7-37 646,-3-1 0,-1 0 0,-2-57 1,-1 14-169,1 7-55,-1 19 167,10-74 0,-5 109-313,-2 17-110,-2 15-96,4 148-45,0-92 0,-4 0 0,-13 130 0,8-194-42,0-13-17,-2-13-42,-8-74-530,8 32-2706,3 26-6124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3.467"/>
    </inkml:context>
    <inkml:brush xml:id="br0">
      <inkml:brushProperty name="width" value="0.05" units="cm"/>
      <inkml:brushProperty name="height" value="0.05" units="cm"/>
    </inkml:brush>
  </inkml:definitions>
  <inkml:trace contextRef="#ctx0" brushRef="#br0">2 786 3328,'4'-16'4808,"-2"2"-3451,-4-9-545,0 0 1,3-31-1,-1-24-198,-4 9-53,4-1 1,11-100 0,-9 147-380,2 0 1,0 1-1,2 0 1,0 0-1,2 0 1,0 1-1,1 0 1,22-35 0,-29 53-158,0 0 1,0 0 0,0 1 0,1-1 0,-1 1 0,1-1 0,0 1 0,0 0-1,-1 0 1,1 0 0,0 1 0,1-1 0,-1 1 0,0 0 0,0 0 0,1 0-1,-1 0 1,5-1 0,-5 3-12,0-1-1,0 0 1,-1 0-1,1 1 1,0 0-1,0 0 1,0 0-1,0 0 1,-1 0-1,1 0 1,0 0 0,-1 1-1,1 0 1,-1-1-1,0 1 1,1 0-1,-1 0 1,0 0-1,0 1 1,0-1-1,2 4 1,7 12 24,-1 0 0,0 1 1,-1 0-1,-2 0 0,0 1 1,-1-1-1,0 2 0,-2-1 0,2 24 1,1 30 122,-4 88 0,-3-117-98,0 5-57,2-17-146,-2 1-1,-2-1 1,-10 60 0,11-92-557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4.505"/>
    </inkml:context>
    <inkml:brush xml:id="br0">
      <inkml:brushProperty name="width" value="0.05" units="cm"/>
      <inkml:brushProperty name="height" value="0.05" units="cm"/>
    </inkml:brush>
  </inkml:definitions>
  <inkml:trace contextRef="#ctx0" brushRef="#br0">229 121 5632,'0'0'256,"0"2"64,-2 6 109,1-1-1,-1 1 1,0-1 0,-1 0 0,0 0-1,0 0 1,0 0 0,-1 0 0,-4 6-1,6-11-329,-1 1-1,1-1 0,0 0 0,-1 0 0,1 0 0,-1 0 0,1 0 1,-1 0-1,0 0 0,0-1 0,0 0 0,0 1 0,0-1 0,0 0 1,0-1-1,-1 1 0,1-1 0,0 1 0,0-1 0,-1 0 0,1 0 1,0 0-1,0 0 0,-6-2 0,3 1-3,-1-1-1,0 0 1,1 0 0,-1-1-1,1 1 1,-1-2 0,1 1 0,0-1-1,1 1 1,-1-2 0,0 1-1,1-1 1,0 1 0,0-1 0,-5-7-1,8 8-57,-1 0 0,1 0-1,0 0 1,0 0 0,0 0-1,1 0 1,0 0 0,-1-1-1,1 1 1,1 0 0,-1-1-1,1 1 1,-1-1 0,1 1-1,1-1 1,-1 1 0,1-1-1,-1 1 1,1 0 0,0-1-1,1 1 1,-1 0 0,1 0-1,4-8 1,-3 8-20,0 0 0,0 0-1,0 0 1,0 1 0,0-1 0,1 1 0,0 0 0,0 0-1,0 0 1,0 1 0,0-1 0,0 1 0,1 0 0,-1 0-1,1 1 1,-1-1 0,1 1 0,0 0 0,0 0 0,-1 1-1,1-1 1,0 1 0,5 1 0,-2-1 4,-1 0 1,0 1-1,0 0 1,0 1-1,0-1 0,0 1 1,0 1-1,0-1 1,0 1-1,-1 0 1,0 1-1,1 0 0,-1 0 1,10 9-1,-9-5-1,0 1 1,0 0-1,-1 1 0,0-1 1,-1 1-1,0 0 0,-1 1 1,0-1-1,0 1 0,-1 0 1,-1-1-1,0 1 0,0 1 1,-1-1-1,0 0 0,-1 0 1,-1 0-1,0 1 0,0-1 1,-6 22-1,6-31-9,0 1 0,0 0-1,0-1 1,0 1 0,-1 0 0,1-1 0,-1 0 0,0 1 0,0-1 0,1 0-1,-1 0 1,-1 0 0,1 0 0,0 0 0,0-1 0,-1 1 0,1-1 0,-1 1-1,-4 1 1,1-2 4,1 1 0,-1-1 0,1-1 0,-1 1 0,1-1-1,-1 0 1,1 0 0,-1 0 0,-9-3 0,-3-1-58,1-1-1,0-1 1,0-1 0,0 0 0,-20-13-1,-2-6-3475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5.932"/>
    </inkml:context>
    <inkml:brush xml:id="br0">
      <inkml:brushProperty name="width" value="0.05" units="cm"/>
      <inkml:brushProperty name="height" value="0.05" units="cm"/>
    </inkml:brush>
  </inkml:definitions>
  <inkml:trace contextRef="#ctx0" brushRef="#br0">0 273 6656,'8'-1'3,"17"-6"37,-24 7-37,0-1 1,0 1-1,-1 0 0,1 0 0,0-1 0,-1 1 0,1-1 0,0 1 0,-1-1 0,1 1 0,0-1 0,-1 1 0,1-1 0,-1 0 0,1 1 0,-1-1 0,0 0 0,1 1 0,-1-1 0,0 0 0,1 1 0,-1-1 0,0 0 0,0 0 0,0 0 0,1 1 0,-1-3 0,-1-4 108,1-1 1,1 0-1,-1 1 0,1-1 1,1 0-1,-1 1 1,1-1-1,1 1 0,-1 0 1,1 0-1,0 0 1,1 0-1,0 0 0,0 1 1,8-11-1,5-1 407,0 0-1,2 1 1,28-21-1,-10 8 239,-121 113 161,61-64-3200,12-10-4415</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6.878"/>
    </inkml:context>
    <inkml:brush xml:id="br0">
      <inkml:brushProperty name="width" value="0.05" units="cm"/>
      <inkml:brushProperty name="height" value="0.05" units="cm"/>
    </inkml:brush>
  </inkml:definitions>
  <inkml:trace contextRef="#ctx0" brushRef="#br0">1 601 10368,'2'-6'0,"-2"5"0,0 0 0,0 0 0,0 0 0,0 0 0,1 0 0,-1 0 0,0 0 0,1 0 0,-1 0 0,1 0 0,-1 0 0,1 0 0,-1 0 0,1 1 0,0-1 0,0-1 0,1 2 0,-10-45 384,7 30-284,1 0 1,0 0 0,1 0 0,0 0-1,2 0 1,-1 0 0,10-27-1,0-10 119,-4 12 37,-2-1 0,1-72 0,-6 96-37,-2 1 0,0 0 1,0-1-1,-2 1 1,0 0-1,-9-25 1,16 87 278,-4-26-463,6 82 143,1 180 519,-9-254-511,-2 0 1,0-1 0,-16 54-1,20-81-186,0 0 0,0 1-1,0-1 1,0 0 0,0 0-1,0 0 1,0 0 0,0 0 0,0 0-1,0 1 1,0-1 0,0 0-1,0 0 1,-1 0 0,1 0 0,0 0-1,0 0 1,0 0 0,0 1-1,0-1 1,0 0 0,0 0 0,0 0-1,0 0 1,0 0 0,0 0-1,0 0 1,-1 0 0,1 0-1,0 0 1,0 0 0,0 0 0,0 1-1,0-1 1,0 0 0,0 0-1,-1 0 1,1 0 0,0 0 0,0 0-1,0 0 1,0 0 0,0 0-1,0 0 1,0 0 0,-1 0 0,1 0-1,0 0 1,0 0 0,0 0-1,0-1 1,0 1 0,0 0 0,0 0-1,-1 0 1,1 0 0,0 0-1,0 0 1,0 0 0,0 0-1,0 0 1,0 0 0,0 0 0,0-1-1,0 1 1,0 0 0,0 0-1,-1 0 1,-4-14-103,-3-18-520,7 8-1660,-1-1-6570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8.920"/>
    </inkml:context>
    <inkml:brush xml:id="br0">
      <inkml:brushProperty name="width" value="0.05" units="cm"/>
      <inkml:brushProperty name="height" value="0.05" units="cm"/>
    </inkml:brush>
  </inkml:definitions>
  <inkml:trace contextRef="#ctx0" brushRef="#br0">12 842 9728,'35'-5'768,"-49"-6"2026,10 2-2595,0 0 0,1 0 1,0-1-1,1 1 0,0-1 0,0 1 0,1-1 0,0-17 0,-2-16 120,-3-53 186,5 0 1,16-153-1,-13 232-449,2-1-1,0 1 1,1 0 0,1 0 0,0 0 0,1 1-1,1 0 1,1 0 0,0 1 0,1 0 0,0 1-1,14-15 1,-21 27-53,-1 0 1,1 0-1,0 1 0,0-1 0,-1 1 1,1 0-1,0 0 0,0 0 0,0 0 1,0 0-1,1 1 0,-1-1 0,0 1 0,0 0 1,0 0-1,0 0 0,1 1 0,-1-1 1,0 1-1,0-1 0,0 1 0,0 0 1,0 0-1,0 0 0,0 1 0,-1-1 1,4 3-1,4 1 5,0 1 1,0 0-1,-1 1 0,0 0 1,-1 0-1,11 12 0,-7-5-2,-1 2-1,-1-1 0,-1 1 1,0 0-1,-1 1 0,8 24 1,-5-7 17,-1 0 0,7 49 0,-7-7 94,-4 0 1,-2 1-1,-13 141 0,11-192-1118,1-15-2605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9.786"/>
    </inkml:context>
    <inkml:brush xml:id="br0">
      <inkml:brushProperty name="width" value="0.05" units="cm"/>
      <inkml:brushProperty name="height" value="0.05" units="cm"/>
    </inkml:brush>
  </inkml:definitions>
  <inkml:trace contextRef="#ctx0" brushRef="#br0">219 407 6528,'0'0'5376,"-5"1"-4886,-6-1-319,1 0-1,0 0 1,-1-1 0,1 0-1,0-1 1,0 0-1,0-1 1,0 0-1,0-1 1,0 0 0,1 0-1,-11-7 1,15 8-118,-1-1-1,1 0 1,0-1 0,0 1 0,0-1 0,1 0 0,0 0 0,0 0 0,0-1-1,0 0 1,1 1 0,0-1 0,0-1 0,1 1 0,-1 0 0,1 0 0,1-1 0,-1 0-1,1 1 1,0-14 0,1 10-2,1 0 1,0 0-1,0 0 0,1 0 1,1 1-1,-1-1 0,2 0 1,-1 1-1,1 0 0,1 0 1,0 0-1,0 0 0,0 1 1,12-12-1,-10 11-28,1 0 0,0 1-1,1 0 1,0 1 0,0 0 0,1 0 0,-1 1 0,1 0-1,1 1 1,-1 0 0,1 1 0,17-5 0,-20 8-8,1 0 1,-1 0 0,0 1-1,0 1 1,0-1-1,0 1 1,0 0-1,0 1 1,0 0 0,0 0-1,-1 1 1,1 0-1,-1 0 1,1 1-1,-1 0 1,-1 0 0,1 1-1,0 0 1,-1 0-1,0 0 1,0 1-1,-1 0 1,1 0 0,4 7-1,-6-8-4,-1 0 0,1 0 1,-1 1-1,0-1 0,0 1 0,0 0 0,-1 0 0,0-1 1,0 2-1,-1-1 0,1 0 0,-1 0 0,-1 0 0,1 1 1,-1-1-1,0 0 0,0 1 0,-1-1 0,0 0 0,0 0 1,-1 0-1,1 1 0,-1-1 0,-1-1 0,1 1 0,-1 0 1,0-1-1,0 1 0,-1-1 0,1 0 0,-7 6 0,2-3-277,0-1-1,-1 0 0,0 0 1,-1-1-1,1 0 1,-1-1-1,-1 0 0,1-1 1,0 0-1,-1 0 0,0-1 1,0-1-1,0 1 0,0-2 1,0 0-1,-1 0 0,1-1 1,0 0-1,-21-4 0,14 1-7839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1.179"/>
    </inkml:context>
    <inkml:brush xml:id="br0">
      <inkml:brushProperty name="width" value="0.05" units="cm"/>
      <inkml:brushProperty name="height" value="0.05" units="cm"/>
    </inkml:brush>
  </inkml:definitions>
  <inkml:trace contextRef="#ctx0" brushRef="#br0">1 395 5760,'3'-1'42,"-1"-1"1,1 1 0,0-1-1,-1 1 1,1-1 0,-1 0-1,0 0 1,1 0 0,-1-1-1,0 1 1,0 0 0,-1-1-1,1 1 1,0-1 0,-1 0-1,0 1 1,1-1 0,-1 0-1,0 0 1,0-3 0,11-23 415,2 1-1,0 1 1,2 1 0,30-40 0,-19 29-3,22-42 1,-11 27 312,-38 52-640,-6 30 277,-57 151-64,50-140-599,-9 27-535,7-22-3190,12-37-49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37.899"/>
    </inkml:context>
    <inkml:brush xml:id="br0">
      <inkml:brushProperty name="width" value="0.05" units="cm"/>
      <inkml:brushProperty name="height" value="0.05" units="cm"/>
    </inkml:brush>
  </inkml:definitions>
  <inkml:trace contextRef="#ctx0" brushRef="#br0">12 119 13696,'9'-19'0,"-8"15"0,0 0 0,1 0 0,0 0 0,0 1 0,0-1 0,0 1 0,1-1 0,4-4 0,-12 22 768,3 3-221,0-1 1,2 34-1,-1 20-269,-2-43-228,-2 17 639,-17 70 1,22-111-670,-1-1 0,0 1 0,1 0 1,0 0-1,0 0 0,0 0 0,0 0 0,0 0 1,1 0-1,-1 0 0,1 0 0,0 0 0,0 0 1,0 0-1,0-1 0,0 1 0,0 0 1,1-1-1,0 1 0,-1-1 0,1 0 0,0 1 1,0-1-1,0 0 0,5 3 0,-2-1 9,0 0 0,0-1 0,0 0 1,1 0-1,-1-1 0,1 0 0,0 0 0,0 0 0,-1 0 0,1-1 0,8 1 0,8-2 20,0-1-1,0-2 0,0 0 1,0-1-1,28-9 1,-14 4 23,-2 1-13,240-69 266,-229 56-304,-33 15 6,1 0-1,-1 1 1,26-7 0,-55 10 116,1 0-1,-1-2 1,1 0 0,-30-11-1,18 5-66,-25-10 64,1-3 0,-91-54 0,9 4 59,-9-10 150,97 53-293,33 24-56,35 33 0,61 48 0,122 97 0,-129-115 0,57 37 0,-259-153 104,72 36-80,28 11-26,-1 2-1,-1 0 0,0 2 1,-1 1-1,1 1 0,-1 2 1,-51-2-1,115 22-210,150 68 191,-185-84 22,0 1 0,0-1 0,0 0 0,0 0 0,0 0 0,0 0 0,0 0 0,1 1 0,-1-1 0,0 0 0,0 0 0,0 0 0,0 0 0,0 0 0,0 0 0,1 0 0,-1 1 0,0-1 0,0 0 0,0 0 0,0 0 0,0 0 0,1 0 0,-1 0 0,0 0 0,0 0 0,0 0 0,0 0 0,1 0 0,-1 0 0,0 0 0,0 0 0,0 0 0,0 0 0,1 0 0,-1 0 0,0 0 0,0 0 0,0-1 0,0 1 0,1 0 0,-1 0 0,0 0 0,0 0 0,0 0 0,0 0 0,0 0 0,0 0 0,1-1 0,-1 1 0,0 0 0,0 0 0,0 0 0,0 0 0,0 0 0,0-1 0,0 1 0,0 0 0,-9-8 0,-6 0-2,-1 1 0,0 0 0,0 2 0,-1 0 0,0 0 0,1 2-1,-1 0 1,0 1 0,-34 0 0,50 2-2,0 0 0,0 0 0,0 0 0,0 0 1,0 0-1,0 0 0,0 1 0,0-1 0,0 0 0,0 0 0,0 1 0,0-1 0,1 1 0,-1-1 1,0 1-1,0-1 0,0 1 0,0-1 0,1 1 0,-1 0 0,0-1 0,0 2 0,1-1 3,0 0 0,0-1 0,0 1-1,0 0 1,0 0 0,0-1 0,0 1 0,1 0-1,-1 0 1,0-1 0,1 1 0,-1 0-1,0-1 1,1 1 0,-1 0 0,1-1 0,-1 1-1,1-1 1,-1 1 0,1 0 0,0 0-1,41 29-193,-36-26 38,52 35-5627,-19-15-7461,-24-16 13821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1.704"/>
    </inkml:context>
    <inkml:brush xml:id="br0">
      <inkml:brushProperty name="width" value="0.05" units="cm"/>
      <inkml:brushProperty name="height" value="0.05" units="cm"/>
    </inkml:brush>
  </inkml:definitions>
  <inkml:trace contextRef="#ctx0" brushRef="#br0">0 894 4736,'8'-12'102,"0"0"1,-1 0-1,0 0 1,-1-1-1,0 0 0,-1 0 1,-1-1-1,0 1 1,4-27-1,-3-9 613,-1-76 0,-2 36-119,6-35 207,-2 41-587,-2 0 0,-9-84 0,2 148 466,3 41 63,0-7-764,6 151 1093,-2 54-612,-4-216-456,-25 344 479,24-345-461,1 1 4,0-1 0,-1 0 0,0 0 0,1 0 1,-1 1-1,0-1 0,-1 0 0,1 0 1,0 0-1,-1 0 0,-3 4 0,5-7-29,0 0 0,-1 0-1,1 0 1,0 0 0,-1 0 0,1 0-1,0 0 1,-1 0 0,1 0-1,0-1 1,0 1 0,-1 0 0,1 0-1,0 0 1,0 0 0,-1-1-1,1 1 1,0 0 0,0 0-1,-1-1 1,1 1 0,0 0 0,0 0-1,0-1 1,0 1 0,-1 0-1,1 0 1,0-1 0,0 1 0,0 0-1,0-1 1,0 1 0,0 0-1,0-1 1,0 1 0,0 0 0,0 0-1,0-1 1,0 1 0,0 0-1,0-1 1,0 1 0,0 0 0,0-1-1,-1-17-110,9-113-3430,-5 92-2580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4.087"/>
    </inkml:context>
    <inkml:brush xml:id="br0">
      <inkml:brushProperty name="width" value="0.05" units="cm"/>
      <inkml:brushProperty name="height" value="0.05" units="cm"/>
    </inkml:brush>
  </inkml:definitions>
  <inkml:trace contextRef="#ctx0" brushRef="#br0">0 629 10624,'6'-22'0,"-3"20"299,0 7 409,0 0 341,1-15-417,0-37 158,-2-70 1,-3 75-543,2 1 0,10-66 0,-5 74-125,18-56 0,-20 79-75,0 0 0,1 0 0,0 0 0,1 1 0,0 0 0,0 0-1,0 0 1,1 1 0,13-12 0,-17 17-35,1 1-1,-1-1 1,1 1 0,0 0-1,-1 0 1,1 0 0,0 0-1,0 1 1,0 0-1,0-1 1,1 1 0,-1 1-1,0-1 1,0 1 0,1 0-1,-1 0 1,0 0-1,0 0 1,1 1 0,-1 0-1,0-1 1,0 2 0,0-1-1,0 0 1,0 1 0,0 0-1,0 0 1,0 0-1,-1 0 1,1 1 0,4 3-1,0 1 11,0 0 1,-1 0-1,1 0 0,-1 1 0,-1 0 1,0 0-1,0 1 0,0-1 0,-1 1 0,-1 1 1,8 18-1,-4 15 28,-1 1 0,-2 0 0,-2 0 1,-3 46-1,-2-32 13,-2 0 0,-18 84 0,21-134-360,-2 6 150,2-5-3508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4.926"/>
    </inkml:context>
    <inkml:brush xml:id="br0">
      <inkml:brushProperty name="width" value="0.05" units="cm"/>
      <inkml:brushProperty name="height" value="0.05" units="cm"/>
    </inkml:brush>
  </inkml:definitions>
  <inkml:trace contextRef="#ctx0" brushRef="#br0">199 337 10752,'23'-1'0,"-23"1"0,0 0 0,0 0 0,0-1 0,1 1 0,-1 0 0,0 0 0,0 0 0,0-1 0,0 1 0,0 0 0,0 0 0,0 0 0,-1-1 0,1 1 0,0 0 0,0 0 0,0 0 0,0-1 0,0 1 0,0 0 0,0 0 0,0 0 0,0-1 0,-1 1 0,1 0 0,0 0 0,0 0 0,0 0 0,0 0 0,-1-1 0,1 1 0,0 0 0,0 0 0,0 0 0,-1 0 0,1 0 0,0 0 0,0 0 0,0 0 0,-1 0 0,1 0 0,0 0 0,0 0 0,0 0 0,-1 0 0,1 0 0,-11-6 0,-15-1 87,6 2 307,0-1-1,0 0 1,-33-18 0,48 22-332,1-1 0,-1 0 0,1 0 0,0 0 0,0 0 0,0-1 0,1 1 0,-1-1 0,1 0 0,0 0 1,0-1-1,0 1 0,1 0 0,-1-1 0,1 0 0,0 0 0,1 1 0,-1-1 0,1 0 0,-1-8 0,1 8-7,0 0 0,1 0 0,0-1 0,0 1 0,0 0 0,1-1 0,0 1 0,0 0 0,0 0 0,1 0 0,-1 0 0,1 0 0,0 0 0,1 0-1,-1 1 1,5-6 0,-1 3 10,1 0-1,-1 0 1,1 1-1,1 0 1,-1 1-1,1 0 1,0 0-1,12-5 1,-7 3-24,0 2 0,0 0 0,0 0 0,1 2 0,0-1 0,0 2 0,0 0 0,0 0 0,0 1 0,16 2 0,-26-1-27,1 0 0,0 1-1,-1 0 1,1-1 0,0 2-1,-1-1 1,0 0 0,1 1-1,-1 0 1,0 0 0,0 0-1,0 1 1,0-1 0,0 1 0,0 0-1,-1 0 1,1 1 0,-1-1-1,0 0 1,0 1 0,0 0-1,-1 0 1,1 0 0,-1 0 0,0 0-1,0 1 1,0-1 0,-1 0-1,1 1 1,-1-1 0,0 1-1,-1 0 1,1 6 0,0-5 2,-1 1 1,0-1 0,0 0-1,0 0 1,-1 1 0,0-1-1,0 0 1,-1 0-1,0 0 1,0 0 0,0 0-1,-1-1 1,0 1-1,0 0 1,0-1 0,0 0-1,-1 0 1,0 0 0,0 0-1,-1-1 1,1 0-1,-1 0 1,0 0 0,0 0-1,0-1 1,-1 1-1,-7 2 1,1 0-35,-1-2 1,1 0-1,-1 0 0,0-1 0,0-1 1,0 0-1,0-1 0,-1 0 0,1-1 1,0-1-1,0 0 0,-14-3 0,13 1-2136,-1 0-7595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6.235"/>
    </inkml:context>
    <inkml:brush xml:id="br0">
      <inkml:brushProperty name="width" value="0.05" units="cm"/>
      <inkml:brushProperty name="height" value="0.05" units="cm"/>
    </inkml:brush>
  </inkml:definitions>
  <inkml:trace contextRef="#ctx0" brushRef="#br0">34 261 5248,'11'-9'673,"1"-2"-1,-2 1 1,1-1 0,-2-1 0,1 0-1,9-16 1,-10 14-416,1 0 0,0 1 0,1 0 0,0 1-1,15-12 1,-14 14-71,-6 4-35,1 0 0,-1 1 1,1 0-1,0 0 0,0 1 1,1 0-1,-1 0 0,1 0 1,0 1-1,0 0 0,0 1 1,0 0-1,14-2 0,-24 5-100,-1 0-1,0 1 1,1-1-1,-1 1 1,1-1 0,-1 1-1,1 0 1,0-1-1,0 1 1,-3 4-1,-6 4 56,-25 18 148,-51 53 0,62-54 35,-1-2 0,-2-1 0,-52 35 0,116-98 730,64-69-780,-72 85-277,0 1 1,49-29-1,-14 16-4350,-48 28-4145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7.010"/>
    </inkml:context>
    <inkml:brush xml:id="br0">
      <inkml:brushProperty name="width" value="0.05" units="cm"/>
      <inkml:brushProperty name="height" value="0.05" units="cm"/>
    </inkml:brush>
  </inkml:definitions>
  <inkml:trace contextRef="#ctx0" brushRef="#br0">99 383 5888,'-14'-26'21,"14"26"-18,0 0 0,0 0-1,0 0 1,0 0 0,0 0 0,0 0-1,0 0 1,0-1 0,0 1 0,0 0-1,0 0 1,-1 0 0,1 0 0,0 0-1,0 0 1,0 0 0,0 0 0,0 0-1,0 0 1,0 0 0,0 0 0,0 0-1,0 0 1,0-1 0,0 1 0,-1 0-1,1 0 1,0 0 0,0 0 0,0 0 0,0 0-1,0 0 1,0 0 0,0 0 0,0 0-1,0 0 1,-1 0 0,1 0 0,0 0-1,0 0 1,0 0 0,0 0 0,0 1-1,0-1 1,0 0 0,0 0 0,0 0-1,0 0 1,-1 0 0,1 0 0,0 0-1,0 0 1,0 0 0,0 0 0,0 0-1,0 0 1,0 0 0,0 0 0,0 1-1,0-1 1,0 0 0,0 0 0,0 0-1,0 0 1,0 0 0,0 0 0,0 0-1,0 1 1,-2 11 268,2 13 804,1-6 972,-3-33-547,-5-24-738,3 25-642,-41-159 657,37 136-564,3 0 0,-4-68 0,25 142-85,-7-10-54,-1 1-1,-2 0 1,4 39 0,-1 92 369,-7-104-29,-5-115-389,-4-89-412,8 50-2941,0 70-3840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9.098"/>
    </inkml:context>
    <inkml:brush xml:id="br0">
      <inkml:brushProperty name="width" value="0.05" units="cm"/>
      <inkml:brushProperty name="height" value="0.05" units="cm"/>
    </inkml:brush>
  </inkml:definitions>
  <inkml:trace contextRef="#ctx0" brushRef="#br0">7 544 8576,'6'-3'25,"-4"3"58,-1-1 0,1 1 0,0-1 0,0 0-1,-1 0 1,1 0 0,0 0 0,-1 0-1,1 0 1,-1 0 0,1 0 0,1-2 0,-3 1-13,0 0 0,1 0 0,-1 1 0,0-1 1,0 0-1,0 0 0,0 0 0,-1 1 0,1-1 0,0 0 1,-1 1-1,1-1 0,-1 0 0,-1-2 0,-6-20 263,2 1 0,0-1 0,2 1-1,1-1 1,0-1 0,2 1 0,1 0 0,1 0-1,7-48 1,-4 51-207,2-1-1,12-34 1,-15 47-83,2-1 1,-1 1-1,1 0 1,0 0-1,1 1 1,0 0-1,0 0 1,9-8-1,-12 13-32,-1 1-1,1-1 0,0 1 1,0 0-1,0 0 1,0 0-1,0 0 0,0 1 1,0-1-1,1 1 1,-1 0-1,1 0 0,-1 0 1,1 0-1,-1 1 1,1-1-1,-1 1 1,1 0-1,0 0 0,-1 0 1,1 1-1,-1-1 1,1 1-1,-1 0 0,1 0 1,-1 0-1,1 0 1,-1 1-1,0 0 0,0-1 1,0 1-1,0 0 1,0 0-1,0 1 0,0-1 1,-1 0-1,1 1 1,-1 0-1,1 0 0,1 3 1,4 6 74,-2 0 0,1 0-1,-2 0 1,1 1 0,-2 0 0,0 0 0,4 21 0,-2 4 269,2 56-1,-8-58-233,-2-1-1,-2 1 0,-1 0 1,-12 43-1,9-45-182,8-26-561,3-9-322,5-10-2412</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9.886"/>
    </inkml:context>
    <inkml:brush xml:id="br0">
      <inkml:brushProperty name="width" value="0.05" units="cm"/>
      <inkml:brushProperty name="height" value="0.05" units="cm"/>
    </inkml:brush>
  </inkml:definitions>
  <inkml:trace contextRef="#ctx0" brushRef="#br0">155 356 8192,'4'18'13,"0"1"-53,-4-19 47,0 0 1,-1 0-1,1 0 0,0 0 1,0 0-1,0 0 0,0 0 1,0 0-1,0 0 0,0 0 1,0 0-1,-1 0 0,1 0 1,0 0-1,0 0 0,0 0 1,0 0-1,0 0 0,0 0 1,0 0-1,-1 0 0,1 0 1,0 0-1,0 0 0,0 0 1,0 0-1,0 0 0,0 0 1,0 0-1,0 0 0,0 0 1,-1 0-1,1 1 0,0-1 1,0 0-1,0 0 0,0 0 1,0 0-1,0 0 0,0 0 1,0 0-1,0 0 0,0 0 1,0 1-1,0-1 0,0 0 1,0 0-1,0 0 0,0 0 1,0 0-1,0 0 0,0 0 1,0 1-1,0-1 0,0 0 1,-4-3 221,0 0 1,-1 0-1,1 0 1,0 0-1,-1 1 1,0 0-1,0 0 1,0 0-1,0 1 1,0-1-1,-6 0 1,7 2-163,-1-1 1,1 0-1,-1 0 0,1 0 1,0-1-1,0 1 1,0-1-1,0 0 1,0 0-1,0-1 1,0 1-1,1-1 0,-1 0 1,1 0-1,0 0 1,0 0-1,-5-6 1,4 1-53,1 1 0,0-1 0,0 0 0,1 0 0,0 0 1,0 0-1,1 0 0,0-1 0,0 1 0,1 0 0,0-1 1,0 1-1,1 0 0,0 0 0,1-1 0,0 1 0,0 0 0,6-12 1,-4 8 2,1 1 1,1-1 0,0 1-1,0 0 1,1 1 0,0-1-1,1 1 1,0 1 0,1 0-1,0 0 1,19-14 0,-24 20-17,1 0 1,-1 1 0,1 0 0,0 0 0,-1 0 0,1 0-1,0 0 1,0 1 0,0 0 0,1 0 0,-1 1-1,0-1 1,0 1 0,0 0 0,0 1 0,1-1 0,-1 1-1,0 0 1,0 0 0,0 1 0,0-1 0,0 1 0,-1 0-1,1 1 1,0-1 0,-1 1 0,0 0 0,1 0-1,-1 0 1,0 1 0,-1-1 0,1 1 0,3 4 0,-1-1 5,-1 0 0,1 0 1,-1 0-1,0 1 1,-1 0-1,0 0 1,0 0-1,-1 0 0,0 1 1,-1 0-1,1-1 1,-1 1-1,-1 0 0,0 0 1,0 0-1,-1 0 1,0 0-1,-2 12 1,0-13 6,0 0 0,-1-1 0,1 0 0,-2 1 0,1-1 0,-1 0 0,0-1 0,0 1 0,-1-1 0,0 0 0,0 0 0,0 0 0,-1 0 0,0-1 0,0 0 0,0-1 0,-1 1 0,1-1 0,-1 0 0,0-1 0,0 0 0,-1 0 0,1 0 0,-1-1 0,1 0 0,-10 1 0,11-3-172,-1 0-1,0 0 1,1-1 0,-1 0 0,1 0 0,0-1-1,-12-4 1,-7-1-3108,14 4-2601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0.940"/>
    </inkml:context>
    <inkml:brush xml:id="br0">
      <inkml:brushProperty name="width" value="0.05" units="cm"/>
      <inkml:brushProperty name="height" value="0.05" units="cm"/>
    </inkml:brush>
  </inkml:definitions>
  <inkml:trace contextRef="#ctx0" brushRef="#br0">11 374 7040,'2'-8'154,"1"-1"0,0 1 1,0-1-1,1 1 0,0 0 0,1 0 1,-1 1-1,2-1 0,-1 1 0,1 0 1,0 1-1,12-12 0,58-66 905,-49 52-533,31-30 1,-41 49-271,0 0 0,21-12 0,10-7 256,-43 31-437,-11 11 47,-12 14 44,-57 75-135,-18 21 44,72-96-41,-45 45 109,59-62-95,-1 0 0,0 0 0,-1-1-1,0 0 1,1-1 0,-17 7 0,25-12-44,0 0-1,-1 1 0,1-1 1,0 0-1,-1 0 0,1 0 1,0 0-1,-1 0 1,1 0-1,0 0 0,-1 0 1,1 0-1,0 1 0,-1-2 1,1 1-1,-1 0 0,1 0 1,0 0-1,-1 0 1,1 0-1,0 0 0,-1 0 1,1 0-1,0 0 0,-1-1 1,1 1-1,0 0 0,0 0 1,-1 0-1,1-1 1,0 1-1,0 0 0,-1 0 1,1-1-1,0 1 0,0 0 1,0-1-1,-1 1 0,1 0 1,0 0-1,0-1 1,0 1-1,0 0 0,0-1 1,0 1-1,0-1 0,-1 1 1,1 0-1,0-1 0,0 1 1,0 0-1,1-1 1,-1 1-1,0 0 0,0-1 1,0 1-1,0 0 0,0-1 1,0 1-1,0 0 0,1-1 1,-1 1-1,0 0 1,0-1-1,0 1 0,1 0 1,-1-1-1,12-24 67,3 2-55,2 1 0,0 0 0,2 1 1,24-20-1,-13 10-91,-12 13-590,1 1 1,1 0-1,0 1 1,30-17-1,-28 21-6267</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1.662"/>
    </inkml:context>
    <inkml:brush xml:id="br0">
      <inkml:brushProperty name="width" value="0.05" units="cm"/>
      <inkml:brushProperty name="height" value="0.05" units="cm"/>
    </inkml:brush>
  </inkml:definitions>
  <inkml:trace contextRef="#ctx0" brushRef="#br0">25 548 9472,'-5'-10'-128,"1"0"0,0-1 0,1 0 0,0 0 0,1 0 0,-2-18 0,11-362 0,-4 327 256,13 115 512,-4 13-154,-4 0 0,-2 1 1,-3-1-1,-7 89 1,3-144-393,1-2 33,0 0 0,-1 0-1,0 0 1,0 0 0,-1 0-1,-3 8 1,1-13-64,-1-10-9,-1-10 0,2-15-840,2 1 0,1-50 0,1 45-632,0-7-4406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3.087"/>
    </inkml:context>
    <inkml:brush xml:id="br0">
      <inkml:brushProperty name="width" value="0.05" units="cm"/>
      <inkml:brushProperty name="height" value="0.05" units="cm"/>
    </inkml:brush>
  </inkml:definitions>
  <inkml:trace contextRef="#ctx0" brushRef="#br0">1 541 8320,'0'0'2944,"2"-5"-2347,4-14-221,0 0 0,-1 0 0,-1-1 0,-1 0 0,0 0 0,-2 0 0,-1-35 0,-2 16 56,4-62 1,0 86-371,0 0 1,0 1-1,2-1 1,0 1 0,0 0-1,1 0 1,10-19-1,-11 28-57,0-1-1,0 1 1,1 0-1,-1 1 1,1-1-1,0 1 1,1 0-1,-1 0 1,1 1 0,-1-1-1,1 1 1,0 0-1,0 1 1,0 0-1,1 0 1,-1 0-1,1 0 1,-1 1-1,9 0 1,-6-1-1,-1 2 0,1-1 0,-1 2-1,1-1 1,0 1 0,-1 0 0,1 1 0,-1-1 0,0 2 0,1-1 0,-1 1 0,0 1 0,-1-1 0,11 7-1,-9-2 18,0 0 0,0 1 0,-1 0 0,0 0 0,-1 1 0,0 0 0,-1 0 0,0 1 0,0-1 0,-1 2 0,0-1 0,-1 0 0,4 20 0,-2-3 44,-1 0 0,-1 1 0,-1-1 0,-3 49 0,-9 86 20,9-163-97,0 0 0,0 0 0,0 0 0,0 0 0,1 0 0,-1 0 0,0 0 0,0 0 0,0 0 0,0 0 0,0 0 0,0-1 0,0 1 0,0 0 0,0 0 0,1 0 0,-1 0 0,0 0 0,0 0 0,0 0 0,0 0 0,0 0 0,0 0 0,0 0 0,0 0 0,0 0 0,1 0 0,-1 0 0,0 0 0,0 0 0,0 1 0,0-1 0,0 0 0,0 0 0,0 0 0,0 0 0,0 0 0,1 0 0,-1 0 0,0 0 0,0 0 0,0 0 0,0 0 0,0 0 0,0 0 0,0 1-1,0-1 1,0 0 0,0 0 0,0 0 0,0 0 0,0 0 0,0 0 0,0 0 0,0 0 0,0 0 0,0 1 0,0-1 0,0 0 0,0 0 0,0 0 0,0 0 0,0 0 0,0 0 0,0 0 0,0 0 0,0 1 0,0-1 0,0 0 0,7-8-1642,-4 5-117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2.201"/>
    </inkml:context>
    <inkml:brush xml:id="br0">
      <inkml:brushProperty name="width" value="0.05" units="cm"/>
      <inkml:brushProperty name="height" value="0.05" units="cm"/>
    </inkml:brush>
  </inkml:definitions>
  <inkml:trace contextRef="#ctx0" brushRef="#br0">75 91 6144,'6'20'347,"-6"-20"-337,0 0 0,0 0 0,0 0 0,0 0 0,0 0 0,0 1 0,0-1 0,0 0 0,0 0 0,0 0 0,1 0 0,-1 0 0,0 0 0,0 0 0,0 0 0,0 0 0,0 0 0,0 0 0,0 0 0,1 0 0,-1 0 0,0 0 0,0 0 0,0 0 0,0 0 0,0 0 0,0 0 0,1 0 0,-1 0 0,0 0 0,0 0 0,0 0 0,0 0 0,0 0 0,0 0 0,0 0 0,1 0 0,-1 0 0,0 0 0,0 0 0,0 0 0,0 0 0,0-1 0,0 1 0,0 0 0,0 0 0,0 0 0,0 0 0,1 0 0,-1 0 0,0 0 0,0 0 0,0-1 0,0 1 0,0 0 0,0 0 0,0 0 0,0 0 0,0 0 0,0-1 0,9-37 1755,-3 12-434,-2 10-693,3-10 1605,-7 26-2229,0 0 0,0 0 0,0-1 0,0 1 0,0 0 0,0 0 0,0 0 0,0 0 0,0 0 0,0 0 0,0 0 0,0 0 0,0 0 0,0 0 0,0 0 0,0 0 0,0 0 0,0-1 0,0 1 0,0 0 0,0 0 0,0 0 0,0 0 0,0 0 0,1 0 0,-1 0 0,0 0 0,0 0 0,0 0 0,0 0 0,0 0 0,0 0 0,0 0 0,0 0 0,0 0 0,0 0 0,0 0 0,0 0 0,0 0 0,1 0 0,-1 0 0,0 0 0,0 0 0,0 0 0,0 0 0,0 0 0,0 0 0,0 0 0,0 0 0,0 0-1,0 0 1,0 0 0,0 0 0,1 0 0,-1 0 0,0 0 0,0 0 0,0 0 0,0 0 0,0 0 0,0 0 0,0 1 0,0-1 0,0 0 0,0 0 0,0 0 0,0 0 0,0 0 0,0 0 0,3 15 435,3 121 862,-18 225 0,0-148-648,5-100-279,-5-1 0,-38 164 0,43-245-313,5-18-107,-1 1 1,0-1-1,-1 0 1,-7 15 0,11-27-477,1-8-3219,0 4 2889,0 0 1,0 0 0,1 0-1,-1 0 1,4-6-1,4-7-2517,6-24-1826,1-2 4440,2-11 1385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3.891"/>
    </inkml:context>
    <inkml:brush xml:id="br0">
      <inkml:brushProperty name="width" value="0.05" units="cm"/>
      <inkml:brushProperty name="height" value="0.05" units="cm"/>
    </inkml:brush>
  </inkml:definitions>
  <inkml:trace contextRef="#ctx0" brushRef="#br0">165 323 9344,'4'7'54,"-3"-6"-31,0 0 1,0 0 0,0 1-1,0-1 1,0 1-1,0-1 1,-1 0-1,1 1 1,-1-1-1,1 1 1,-1 0 0,1-1-1,-1 3 1,-22-24 488,6 4-290,-7-6 253,0-2 0,-31-43 0,49 59-424,0 0 0,0 0 0,1 0 0,0 0 0,1-1 0,0 1-1,0-1 1,0 0 0,2 0 0,-1 0 0,1 0 0,0 0 0,1-1-1,1-11 1,-1 19-36,0-1 1,1 1-1,-1-1 0,1 1 0,0-1 0,0 1 0,0 0 0,0-1 0,0 1 0,0 0 1,0 0-1,1 0 0,0 0 0,-1 0 0,1 0 0,0 1 0,0-1 0,2-2 0,0 2 2,0 0 0,0 0-1,1 0 1,-1 0-1,1 0 1,-1 1-1,1 0 1,-1 0-1,7 0 1,6 0 50,0 1 1,1 0-1,-1 1 0,23 6 1,-23-4-7,-1 0 1,0 2 0,0 0-1,0 1 1,-1 1 0,18 9 0,-28-13-45,-1-1 1,0 0 0,0 1 0,0 0 0,-1 0 0,1 0 0,-1 0 0,1 1 0,-1 0 0,0-1 0,-1 1 0,1 0 0,-1 0 0,1 1 0,-1-1 0,0 0 0,-1 1 0,1-1 0,-1 1 0,0-1 0,0 1 0,0 0 0,-1 0 0,0-1 0,0 1 0,0 8 0,-1-10-13,0 0 0,-1 0 0,1 0 0,0 0 0,-1 0 0,0-1 1,0 1-1,1-1 0,-1 1 0,-1-1 0,1 0 0,0 1 0,-1-1 0,1-1 0,-1 1 0,1 0 0,-1 0 0,0-1 1,0 0-1,0 1 0,1-1 0,-6 1 0,-9 3-67,0-1 1,-30 5-1,40-8 23,-68 5-3075,62-6-4310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4.960"/>
    </inkml:context>
    <inkml:brush xml:id="br0">
      <inkml:brushProperty name="width" value="0.05" units="cm"/>
      <inkml:brushProperty name="height" value="0.05" units="cm"/>
    </inkml:brush>
  </inkml:definitions>
  <inkml:trace contextRef="#ctx0" brushRef="#br0">0 249 7424,'11'-5'437,"-14"14"544,-2-3 49,9-19-449,13-21 118,2 1-1,23-33 1,-13 23-299,-24 35-303,1 1 0,-1-1 0,2 1 1,-1 1-1,1-1 0,0 1 0,0 0 0,16-9 1,-20 16 123,-5 6-147,-5 7-7,-32 30 203,28-34-665,1 0 0,1 1-1,0 1 1,-13 21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5.609"/>
    </inkml:context>
    <inkml:brush xml:id="br0">
      <inkml:brushProperty name="width" value="0.05" units="cm"/>
      <inkml:brushProperty name="height" value="0.05" units="cm"/>
    </inkml:brush>
  </inkml:definitions>
  <inkml:trace contextRef="#ctx0" brushRef="#br0">54 402 11648,'1'-5'128,"4"-21"2,-1-1 0,-2 1-1,0-1 1,-2 0 0,-1 1 0,-1-1 0,-1 1 0,-2-1 0,0 1 0,-15-39 0,11 11 107,7 42-59,4 37 26,2 26-81,-3 1 1,-2 0 0,-2 0-1,-13 64 1,11-99-124,2-31-209,4-28-584,1 6-1319,1-2-5376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6.691"/>
    </inkml:context>
    <inkml:brush xml:id="br0">
      <inkml:brushProperty name="width" value="0.05" units="cm"/>
      <inkml:brushProperty name="height" value="0.05" units="cm"/>
    </inkml:brush>
  </inkml:definitions>
  <inkml:trace contextRef="#ctx0" brushRef="#br0">1 642 8832,'6'-26'21,"-6"26"-9,0 0 1,0 0-1,0 1 0,0-1 0,0 0 1,0 0-1,0 0 0,0 0 0,0 1 0,1-1 1,-1 0-1,0 0 0,0 0 0,0 1 1,0-1-1,0 0 0,0 0 0,0 0 1,0 0-1,0 0 0,1 1 0,-1-1 1,0 0-1,0 0 0,0 0 0,0 0 1,0 0-1,1 0 0,-1 0 0,0 0 0,0 1 1,0-1-1,0 0 0,1 0 0,-1 0 1,0 0-1,0 0 0,0 0 0,0 0 1,1 0-1,-1 0 0,0 0 0,0 0 1,0 0-1,1 0 0,-1 0 0,0 0 1,0-1-1,0 1 0,0 0 0,1 0 1,-1 0-1,0 0 0,0 0 0,0 0 0,0 0 1,0 0-1,1-1 0,-1 1 0,0 0 1,0 0-1,0 0 0,0 0 0,0 0 1,0-1-1,0 1 0,0 0 0,1 0 1,-1-1-1,4 6 1366,-1-17-584,-1-120 1271,3-62-780,-1 159-1200,1 0 0,1 1 1,2 0-1,2 0 0,25-59 1,-35 92-88,1-1 0,-1 1 1,1 0-1,-1 0 1,1 0-1,0 0 1,0 0-1,-1 0 1,1 0-1,0 0 0,0 1 1,0-1-1,0 0 1,0 0-1,0 1 1,0-1-1,1 1 1,-1-1-1,0 1 0,0-1 1,0 1-1,0 0 1,3-1-1,-1 1-6,0 0 1,-1 1-1,1-1 0,0 0 0,0 1 1,0 0-1,-1 0 0,1-1 0,0 2 1,3 0-1,-1 2-9,1-1-1,0 0 1,-1 1 0,0 0 0,0 1 0,0-1 0,0 1-1,6 8 1,-5 1-8,0-1-1,-1 1 1,-1 0-1,0 1 1,-1-1-1,0 1 1,0 21 0,3 10-6,-3-31 31,21 165 0,-22-154 0,-1 0 0,-2 1 0,0-1 0,-10 49 0,-2-34-3350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7.509"/>
    </inkml:context>
    <inkml:brush xml:id="br0">
      <inkml:brushProperty name="width" value="0.05" units="cm"/>
      <inkml:brushProperty name="height" value="0.05" units="cm"/>
    </inkml:brush>
  </inkml:definitions>
  <inkml:trace contextRef="#ctx0" brushRef="#br0">153 272 8064,'0'0'661,"-25"-1"939,20-1-1422,0 1-1,-1-1 1,1-1 0,0 1 0,0-1-1,0 0 1,0 0 0,1 0 0,-1-1-1,-6-5 1,-1-3 159,1 0 0,-13-18-1,22 27-315,-1-1 0,1 0 1,0 0-1,0 0 0,0 0 0,1-1 0,-1 1 0,1 0 0,0-1 0,0 1 0,1-1 1,-1 1-1,1-1 0,0 1 0,0-1 0,1 1 0,-1-1 0,1 1 0,0-1 0,0 1 1,1 0-1,-1-1 0,4-5 0,-3 5-1,1 1 1,0-1 0,0 0-1,0 1 1,0 0-1,1 0 1,0 0-1,0 0 1,0 0-1,0 1 1,0 0-1,1 0 1,0 0-1,-1 0 1,1 1-1,0 0 1,0 0-1,0 0 1,6-1 0,0 2 2,0-1 0,0 2 1,0-1-1,1 2 0,-1-1 1,0 2-1,15 3 0,-20-4-10,-1 0 0,0 1 0,1-1 0,-1 1 0,0 1-1,0-1 1,0 1 0,0 0 0,-1 0 0,1 0 0,-1 1 0,0-1-1,0 1 1,0 0 0,0 1 0,4 6 0,-6-7-5,-1-1 1,0 1 0,0 0-1,0 0 1,0 0-1,-1 0 1,1 0 0,-1 0-1,0 0 1,0 0-1,-1 0 1,1 0-1,-1 0 1,0 0 0,0 0-1,0 0 1,-1 0-1,1-1 1,-1 1-1,0-1 1,0 1 0,-3 4-1,0-1 9,0 0-1,0 0 1,-1 0-1,0 0 1,0-1-1,-1 0 1,0 0-1,0-1 1,-10 6 0,-51 21-1761,62-30 1361,-1 0 1,1 0-1,0 0 1,-1-1 0,1 0-1,-1 0 1,0 0-1,1-1 1,-11-1 0,9-1-5698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8.806"/>
    </inkml:context>
    <inkml:brush xml:id="br0">
      <inkml:brushProperty name="width" value="0.05" units="cm"/>
      <inkml:brushProperty name="height" value="0.05" units="cm"/>
    </inkml:brush>
  </inkml:definitions>
  <inkml:trace contextRef="#ctx0" brushRef="#br0">2 513 128,'-2'-22'0,"3"21"188,12-10 3027,0-1 1,15-16-1,-5-9-2357,-10 15-564,0 2-1,1 0 1,1 0-1,25-25 1,-27 36-48,-13 9-242,1 0 0,-1 0 0,0 0 0,0 0-1,0 0 1,0 0 0,1 0 0,-1 0 0,0 0 0,0 0 0,0 0 0,0 0 0,0 0-1,1 1 1,-1-1 0,0 0 0,0 0 0,0 0 0,0 0 0,0 0 0,1 0 0,-1 0 0,0 0-1,0 1 1,0-1 0,0 0 0,0 0 0,0 0 0,0 0 0,0 0 0,0 1 0,0-1 0,0 0-1,1 0 1,-1 0 0,0 0 0,0 0 0,0 1 0,0-1 0,0 0 0,0 0 0,0 0-1,0 1 1,-6 27 176,4-21-159,-3 7-10,0 0 0,-1-1-1,0 0 1,-1 0 0,0-1-1,-1 0 1,0 0 0,-1 0-1,0-1 1,-1-1 0,-1 0-1,1 0 1,-17 10 0,24-17-16,-1-1 0,0 0 1,0 0-1,0 0 0,0 0 1,0-1-1,-5 1 0,8-2 4,1 1 0,-1-1-1,1 0 1,-1 0-1,1 0 1,-1 0 0,1 0-1,-1 0 1,0 0-1,1 0 1,-1-1 0,1 1-1,-1 0 1,1 0-1,-1 0 1,1-1 0,-1 1-1,1 0 1,-1 0 0,1-1-1,0 1 1,-1 0-1,1-1 1,-1 0 0,1 0-1,-1 0 0,1 0 0,0 0 0,0 0 0,-1 0 0,1 0 0,0 0 0,0 0 0,0 0 0,1 0 0,-1 0 0,0 0 1,0 0-1,0 0 0,1 0 0,-1 0 0,1-2 0,6-11-48,0 1 0,0 0 1,1 0-1,15-18 0,10-16-85,85-170 114,-112 210 69,-5 16 72,-7 33 193,2-15-154,-16 130 411,-1 13 12,16-122-198,4-102-22,14-92-338,13-182-26,-21 289-57,-2 35 10,-1 26 7,-2 40-138,3 196-4653,-2-210-1652</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0.243"/>
    </inkml:context>
    <inkml:brush xml:id="br0">
      <inkml:brushProperty name="width" value="0.05" units="cm"/>
      <inkml:brushProperty name="height" value="0.05" units="cm"/>
    </inkml:brush>
  </inkml:definitions>
  <inkml:trace contextRef="#ctx0" brushRef="#br0">43 476 11776,'-1'-8'411,"0"-1"1,-1 1-1,0 0 1,-5-13-1,-4-22 860,4 9-1037,2-1 1,1 1 0,2-1-1,1 1 1,2-1 0,9-58-1,-9 90-232,0-1-1,1 1 1,-1-1 0,1 1-1,0-1 1,-1 1 0,2 0-1,-1 0 1,0 0 0,1 0-1,-1 0 1,1 1 0,0-1-1,0 1 1,4-3 0,0 0-3,0 1 0,1 0 1,-1 1-1,1 0 0,0 0 0,8-2 0,-12 5 5,0 0 0,0 0-1,0 0 1,0 0-1,-1 1 1,1-1-1,0 1 1,0 0-1,0 1 1,0-1 0,-1 1-1,1-1 1,-1 1-1,1 0 1,-1 0-1,0 1 1,4 2-1,7 7 19,0 0-1,15 17 0,-15-13-16,-1 1 0,-1-1 0,-1 2-1,0 0 1,-1 0 0,-1 1 0,-1 0-1,-1 1 1,0 0 0,-1 0 0,-2 0-1,0 1 1,-1 0 0,-1-1 0,0 1-1,-2 0 1,-3 24 0,0-27-782,0-11-2691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1.081"/>
    </inkml:context>
    <inkml:brush xml:id="br0">
      <inkml:brushProperty name="width" value="0.05" units="cm"/>
      <inkml:brushProperty name="height" value="0.05" units="cm"/>
    </inkml:brush>
  </inkml:definitions>
  <inkml:trace contextRef="#ctx0" brushRef="#br0">173 282 7680,'10'22'186,"-8"-14"-12,-8-16-1,3 5-39,1 1-1,-1 0 1,0 0-1,0 1 1,0-1 0,1 1-1,-2-1 1,1 1-1,0 0 1,0 0 0,0 0-1,0 0 1,-6 0-1,-25-10 1048,26 7-1055,0-1 1,1-1 0,0 1-1,0-1 1,0-1 0,1 1 0,0-1-1,0 0 1,1-1 0,-7-9-1,10 12-94,-1 1 0,1-1-1,0 0 1,0 1 0,0-1-1,1 0 1,0 0-1,0 0 1,0-1 0,0 1-1,1 0 1,0 0 0,0 0-1,0-1 1,1 1 0,-1 0-1,1 0 1,1 0 0,1-6-1,0 5-24,0 0-1,0 0 1,1 1-1,0 0 1,0 0-1,0 0 1,0 0-1,1 0 1,0 1-1,0 0 1,0 0-1,1 0 1,-1 1-1,1 0 1,0 0-1,-1 0 1,1 1-1,1 0 0,-1 0 1,0 0-1,0 1 1,1 0-1,-1 0 1,1 0-1,-1 1 1,8 1-1,-5-1 11,-1 1 0,0 0 0,1 0 0,-1 1 0,0 0-1,0 1 1,0-1 0,0 2 0,0-1 0,-1 1 0,1 0-1,-1 1 1,0-1 0,0 2 0,-1-1 0,0 1 0,0 0 0,0 0-1,9 13 1,-14-17-13,0 0 0,0-1 0,0 1 1,0 0-1,0 0 0,0 1 0,-1-1 0,1 0 0,-1 0 0,1 0 0,-1 0 0,0 1 0,0-1 0,0 0 0,0 0 0,0 0 0,-1 0 0,1 1 1,-1 2-1,-1-2 8,0 1 1,1-1-1,-1 0 1,0 1-1,-1-1 0,1 0 1,0 0-1,-1-1 1,0 1-1,-4 3 1,-1 0 10,0 0 1,-1-1-1,0 0 0,0 0 1,0-1-1,-1 0 0,-14 3 1,-54 6-2435,57-10-5546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1.839"/>
    </inkml:context>
    <inkml:brush xml:id="br0">
      <inkml:brushProperty name="width" value="0.05" units="cm"/>
      <inkml:brushProperty name="height" value="0.05" units="cm"/>
    </inkml:brush>
  </inkml:definitions>
  <inkml:trace contextRef="#ctx0" brushRef="#br0">1 275 10368,'9'-28'128,"-5"17"96,1 0-1,1 0 1,0 1 0,0 0 0,1 1 0,9-11 0,21-31 257,-19 17-256,-14 23-144,1 1-1,1 0 1,0 0-1,0 1 1,1-1-1,10-10 1,-15 22 100,-4 8-108,-5 10 14,6-18-151,-3 10 150,-2 1 0,0-1 1,-13 20-1,-5-7-2543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2.489"/>
    </inkml:context>
    <inkml:brush xml:id="br0">
      <inkml:brushProperty name="width" value="0.05" units="cm"/>
      <inkml:brushProperty name="height" value="0.05" units="cm"/>
    </inkml:brush>
  </inkml:definitions>
  <inkml:trace contextRef="#ctx0" brushRef="#br0">57 553 11648,'27'-116'512,"-24"98"-431,-1 0 1,-1-1-1,-1 1 0,-1 0 1,0 0-1,-1 0 1,-1 0-1,-1 0 1,-1 0-1,-10-27 1,4 22 9,1-1 0,2 0 1,0 0-1,1-1 1,2 0-1,-4-41 1,16 168-92,1 33 0,-17 26-107,9-154-184,3-15-1957,-2-1-5090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2.680"/>
    </inkml:context>
    <inkml:brush xml:id="br0">
      <inkml:brushProperty name="width" value="0.05" units="cm"/>
      <inkml:brushProperty name="height" value="0.05" units="cm"/>
    </inkml:brush>
  </inkml:definitions>
  <inkml:trace contextRef="#ctx0" brushRef="#br0">283 1 8320,'-58'53'160,"38"-36"-68,20-17-92,0 0 1,0 0-1,0 0 1,0 0 0,0 0-1,-1 0 1,6-5-17,18-17-146,-22 21 197,0 0-1,0 0 0,0 0 0,0 0 1,0 1-1,0-1 0,1 0 1,-1 1-1,0-1 0,0 1 0,0-1 1,1 1-1,-1 0 0,0-1 1,1 1-1,1 0 0,-2 0 37,0 1-1,-1 0 1,1-1 0,-1 1-1,1 0 1,-1 0-1,0-1 1,1 1 0,-1 0-1,0 0 1,0-1 0,1 1-1,-1 0 1,0 0-1,0 0 1,0 0 0,0 0-1,0-1 1,0 1-1,0 0 1,0 0 0,-1 1-1,-3 26 700,3-22-561,-15 90 1128,-8 49-562,1 88 227,-69 486 1793,13-412-2134,78-305-736,1-1 0,0 1 0,-1-1 0,1 1 0,-1-1 0,1 0-1,-1 1 1,1-1 0,-1 0 0,0 1 0,0-1 0,0 0 0,0 0 0,-1 2 0,1-3-193,1-1-1,-1 1 1,1-1 0,-1 1 0,1 0 0,0-1 0,-1 1 0,1-1 0,0 1 0,-1-1-1,1 1 1,0-1 0,0 1 0,0-1 0,-1 0 0,1 1 0,0-1 0,0 1 0,0-1-1,0 1 1,0-1 0,0 0 0,0 0 0,-2-32-7686,2 15 6359,0 17 1746,0-29 318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4.470"/>
    </inkml:context>
    <inkml:brush xml:id="br0">
      <inkml:brushProperty name="width" value="0.05" units="cm"/>
      <inkml:brushProperty name="height" value="0.05" units="cm"/>
    </inkml:brush>
  </inkml:definitions>
  <inkml:trace contextRef="#ctx0" brushRef="#br0">70 593 8064,'0'0'2432,"-3"-6"-2070,-15-51 218,3-1 0,-10-68 0,21 99-504,1-1-1,2 0 1,0 1 0,2-1 0,1 0 0,2 1 0,7-32 0,-9 53-68,0 0 1,0 1-1,0-1 0,1 1 1,0-1-1,0 1 0,1 0 1,-1 0-1,1 0 0,0 1 1,0-1-1,1 1 0,-1 0 1,1 0-1,8-4 0,-10 6-4,0 1-1,0-1 0,0 1 1,0 0-1,0 0 1,0 0-1,1 0 0,-1 1 1,0-1-1,1 1 0,-1 0 1,0 0-1,1 0 1,-1 1-1,0-1 0,1 1 1,-1-1-1,0 1 0,0 0 1,0 1-1,0-1 1,0 0-1,0 1 0,0 0 1,0-1-1,0 1 0,-1 0 1,1 1-1,3 2 1,6 8-4,-1 1 0,0 0 0,-1 1 0,-1 0 0,0 1 0,-1-1 0,0 2 0,-2-1 0,0 1 0,0 0 0,-2 0 0,5 34 0,-4-10 0,-3 0 0,0 0 0,-3 0 0,-9 62 0,8-92-564,0 0 1,0 0 0,-1-1 0,-6 17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5.305"/>
    </inkml:context>
    <inkml:brush xml:id="br0">
      <inkml:brushProperty name="width" value="0.05" units="cm"/>
      <inkml:brushProperty name="height" value="0.05" units="cm"/>
    </inkml:brush>
  </inkml:definitions>
  <inkml:trace contextRef="#ctx0" brushRef="#br0">268 224 12928,'21'23'-11,"-21"-23"11,1 0 1,-1 0 0,0 1-1,0-1 1,0 0-1,0 0 1,0 1-1,0-1 1,0 0-1,0 0 1,0 1-1,0-1 1,0 0-1,0 0 1,0 1 0,0-1-1,0 0 1,0 0-1,0 1 1,0-1-1,0 0 1,0 0-1,-1 1 1,1-1-1,0 0 1,0 0 0,0 0-1,0 1 1,0-1-1,-1 0 1,1 0-1,0 0 1,0 1-1,0-1 1,-1 0-1,-19 3 120,1-4-9,0-1 0,0 0 1,0-2-1,1 0 1,-1-1-1,1-1 0,-21-9 1,31 11-83,1 0 0,-1-1 0,1 1 0,0-2 1,0 1-1,1-1 0,0 0 0,-7-7 1,10 9-11,0-1 1,0 1 0,0-1-1,1 0 1,-1 0 0,1 0-1,0 0 1,0-1 0,1 1-1,0 0 1,0-1 0,0 1-1,0-10 1,2 11-15,-1 1-1,1 0 1,0-1 0,0 1 0,0 0-1,0 0 1,0 0 0,1 0 0,-1 0 0,1 0-1,0 0 1,0 0 0,0 1 0,0-1-1,0 1 1,1-1 0,-1 1 0,1 0-1,0 0 1,-1 0 0,1 0 0,0 1-1,0-1 1,0 1 0,0 0 0,0 0-1,6-2 1,4-1 12,1 1 0,-1 0 0,1 1 0,0 0 0,19 1 0,-20 1-11,0 0 1,0 1-1,0 1 1,0 0-1,0 1 1,0 0-1,-1 1 1,21 9-1,-27-10-1,0 1 0,0-1 0,0 1 0,0 1 0,-1-1 0,0 1 0,0 0 1,0 0-1,0 1 0,-1-1 0,0 1 0,0 0 0,-1 0 0,0 0 0,0 1 0,0-1 0,3 11 0,-4-11 24,-1 1 1,1-1-1,-1 0 1,0 0-1,-1 1 1,1-1-1,-1 1 0,-1-1 1,1 0-1,-1 1 1,0-1-1,-3 9 1,3-12-30,-1 0 0,1 0 0,-1 0 0,0 0 0,0 0 0,0-1 0,0 1 0,-1-1 0,1 1 0,-1-1 0,0 0 0,1 0 0,-1 0 0,0 0 0,0 0 0,0-1 0,0 1 1,-1-1-1,1 0 0,0 0 0,-1 0 0,1 0 0,0-1 0,-5 1 0,-17 1-1415,1-1 0,-40-4 0,39 2-5881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6.155"/>
    </inkml:context>
    <inkml:brush xml:id="br0">
      <inkml:brushProperty name="width" value="0.05" units="cm"/>
      <inkml:brushProperty name="height" value="0.05" units="cm"/>
    </inkml:brush>
  </inkml:definitions>
  <inkml:trace contextRef="#ctx0" brushRef="#br0">1 242 10112,'25'-33'94,"23"-41"1,4-5 484,-47 72-467,0 1 0,0-1 0,1 1 0,-1 0 0,2 0 0,-1 0 0,10-6 0,-23 35 165,6-21-314,-4 7-280,-1 1 1,1-1-1,-1 0 0,-14 16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6.744"/>
    </inkml:context>
    <inkml:brush xml:id="br0">
      <inkml:brushProperty name="width" value="0.05" units="cm"/>
      <inkml:brushProperty name="height" value="0.05" units="cm"/>
    </inkml:brush>
  </inkml:definitions>
  <inkml:trace contextRef="#ctx0" brushRef="#br0">45 549 11904,'-18'-44'128,"18"43"-125,0 1 1,0 0 0,-1-1 0,1 1-1,0 0 1,0 0 0,0-1 0,-1 1-1,1 0 1,0 0 0,0-1-1,0 1 1,-1 0 0,1 0 0,0 0-1,0-1 1,-1 1 0,1 0 0,0 0-1,-1 0 1,1 0 0,0 0 0,-1 0-1,1 0 1,0-1 0,0 1 0,-1 0-1,1 0 1,0 0 0,-1 0-1,1 0 1,0 1 0,-1-1 0,1 0-1,0 0 1,-1 0 0,1 0 0,0 0-1,-1 0 1,1 0 0,0 1 0,0-1-1,-1 0 1,1 0 0,-6 2 87,0-12 12,5 0-88,0 0-1,1 0 1,0 0-1,0 0 1,1 1-1,1-1 1,3-13-1,1-14 41,34-200 201,-38 225-215,0 0 0,-1 0 0,-1-18 1,0 18 34,0 0 0,1 0 0,2-12 0,3 65 330,-5-13-486,-7 135 984,4-144-1333,-1-1 1,-1 1-1,0 0 0,-1-1 1,-1 0-1,-14 27 1,16-36-7252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7.956"/>
    </inkml:context>
    <inkml:brush xml:id="br0">
      <inkml:brushProperty name="width" value="0.05" units="cm"/>
      <inkml:brushProperty name="height" value="0.05" units="cm"/>
    </inkml:brush>
  </inkml:definitions>
  <inkml:trace contextRef="#ctx0" brushRef="#br0">57 472 7680,'13'-14'1850,"-26"24"289,12-10-2058,1 1-1,0-1 1,-1 0-1,1 1 1,-1-1 0,1 0-1,-1 0 1,1 1 0,-1-1-1,1 0 1,-1 0-1,1 0 1,-1 0 0,1 0-1,-1 0 1,1 1 0,-1-1-1,0 0 1,1-1-1,-1 1 1,1 0 0,-1 0-1,1 0 1,-1 0 0,1 0-1,-1 0 1,1-1-1,-1 1 1,1 0 0,-1 0-1,0-1 1,-9-18 859,2-31-675,7 45-82,-7-63 347,3 41-405,1-1 1,2 0-1,0 1 0,2-1 1,1 0-1,6-33 1,-6 57-122,-1-1 1,1 1 0,0 0-1,0 0 1,1 0 0,-1 0-1,1 0 1,0 0 0,0 1-1,0-1 1,0 1-1,1-1 1,-1 1 0,1 0-1,0 0 1,0 0 0,0 0-1,1 0 1,-1 1 0,0-1-1,1 1 1,6-3-1,8-3-4,-16 7 0,0 0 0,-1 0 0,1 0 0,0 0 0,0 0 0,0 0 0,0 0 0,0 1 0,0-1 0,0 1 0,0-1 0,0 1 0,0 0 0,0 0 0,0 0 0,0 0 0,0 0 0,0 0 0,0 1 0,0-1 0,0 1 0,0-1 0,0 1 0,0 0 0,0 0 0,0 0 0,0 0 0,-1 0 0,1 0 0,0 0 0,2 3 0,2 3 0,0 1 0,0 0 0,-1 1 0,0-1 0,0 1 0,-1 0 0,0 0 0,-1 1 0,0-1 0,0 1 0,-1-1 0,2 16 0,-1 9 0,-1 1 0,-3 41 0,-1-22-693,-17 88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8.712"/>
    </inkml:context>
    <inkml:brush xml:id="br0">
      <inkml:brushProperty name="width" value="0.05" units="cm"/>
      <inkml:brushProperty name="height" value="0.05" units="cm"/>
    </inkml:brush>
  </inkml:definitions>
  <inkml:trace contextRef="#ctx0" brushRef="#br0">166 265 8320,'15'19'21,"-15"-18"-20,0-1 1,0 0-1,0 0 1,0 0-1,0 0 0,0 0 1,0 0-1,0 0 0,0 1 1,0-1-1,0 0 1,0 0-1,0 0 0,0 0 1,0 0-1,0 0 0,0 0 1,0 0-1,0 1 1,0-1-1,0 0 0,0 0 1,0 0-1,0 0 0,0 0 1,0 0-1,0 0 1,-1 0-1,1 0 0,0 1 1,0-1-1,0 0 0,0 0 1,0 0-1,0 0 1,0 0-1,0 0 0,0 0 1,-1 0-1,1 0 0,0 0 1,0 0-1,0 0 1,0 0-1,0 0 0,0 0 1,0 0-1,-1 0 0,1 0 1,0 0-1,0 0 1,0 0-1,0 0 0,0 0 1,0 0-1,0 0 0,0 0 1,-1 0-1,1 0 1,0 0-1,0 0 0,0 0 1,0-1-1,-16-1 82,-16-8 258,22 6-135,0 0 1,1-1-1,-1 0 0,1 0 0,0-1 1,1-1-1,-1 1 0,1-1 0,-13-15 0,18 18-147,0 0 0,0-1 0,1 1-1,-1-1 1,1 1 0,0-1 0,0 0-1,1 0 1,-1 0 0,1 0 0,0 0-1,1-1 1,-1 1 0,1 0-1,0 0 1,0-1 0,1 1 0,-1 0-1,1 0 1,1 0 0,-1 0 0,3-6-1,-2 5-51,0 1 0,1 0 0,0 0-1,0 0 1,0 1 0,1-1-1,-1 1 1,1-1 0,0 1 0,0 1-1,1-1 1,-1 0 0,1 1 0,-1 0-1,1 0 1,0 0 0,1 1 0,-1 0-1,0 0 1,1 0 0,-1 1 0,1-1-1,-1 1 1,1 1 0,0-1-1,-1 1 1,1 0 0,0 0 0,-1 0-1,1 1 1,0 0 0,-1 0 0,1 1-1,-1-1 1,0 1 0,1 0 0,-1 1-1,0-1 1,0 1 0,0 0 0,-1 1-1,1-1 1,-1 1 0,1-1-1,-1 1 1,-1 1 0,1-1 0,0 0-1,-1 1 1,0 0 0,0 0 0,0 0-1,-1 0 1,0 0 0,0 1 0,2 8-1,-2-6 25,-1 0-1,0 1 1,0-1-1,-1 0 1,0 1 0,-2 11-1,1-18-24,1 0 0,0 1 0,-1-1 0,0 0 1,1 1-1,-1-1 0,0 0 0,0 0 0,0 0 0,0 0 0,-1 0 0,1 0 0,-1 0 0,1 0 0,-1-1 0,1 1 0,-1 0 1,0-1-1,0 0 0,0 1 0,0-1 0,0 0 0,0 0 0,0 0 0,0 0 0,-1 0 0,-3 0 0,-3 1-341,-1-1 0,0-1 0,1 0-1,-1 0 1,0-1 0,-17-3 0,5-1-6769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0.239"/>
    </inkml:context>
    <inkml:brush xml:id="br0">
      <inkml:brushProperty name="width" value="0.05" units="cm"/>
      <inkml:brushProperty name="height" value="0.05" units="cm"/>
    </inkml:brush>
  </inkml:definitions>
  <inkml:trace contextRef="#ctx0" brushRef="#br0">68 287 10112,'13'-29'0,"-18"31"73,-1 0 0,1 0 0,0 1 0,0 0 0,0 0 1,-7 5-1,10-11 1086,-8 5-243,-5 2 337,15-4-1216,-1 0 0,1 0 0,0 0 0,-1 0 0,1 0 1,-1 0-1,1 0 0,0 0 0,-1 0 0,1 0 1,0 0-1,-1 0 0,1 0 0,-1-1 0,1 1 0,0 0 1,-1 0-1,1 0 0,0-1 0,0 1 0,-1 0 1,1 0-1,0-1 0,-1 1 0,1 0 0,0 0 0,0-1 1,-1 1-1,1 0 0,0-1 0,0 0 0,4-12 518,18-16-241,-19 25-175,21-26 213,-11 12-226,1 0 0,1 1-1,0 1 1,27-23 0,-31 32-57,-1 0 1,1 0-1,18-7 0,-29 14-69,0 0 0,0 0 0,0 0 0,-1 0 0,1 0 0,0 0 0,0 0 0,0 0 0,0 0 0,0 1 0,0-1 0,0 0 0,0 0 0,0 0 0,0 0 0,0 0 0,0 0 0,0 0 0,0 0 0,0 1 0,0-1 0,0 0 0,0 0 0,0 0 0,0 0 0,0 0 0,0 0 0,0 1 0,0-1 0,0 0 0,0 0 0,0 0 0,0 0 0,0 0 0,0 0 0,0 0 0,0 0 0,0 1 0,0-1 0,0 0 0,0 0 0,0 0 0,0 0 0,0 0 0,1 0 0,-1 0 0,0 0 0,0 0 0,0 0 0,0 0 0,0 1 0,0-1 0,0 0 0,0 0 0,1 0 0,-1 0 0,0 0 0,0 0 0,0 0 0,0 0 0,-6 9 0,-119 102 235,112-99-221,4-3-16,0-1 0,1 1-1,0 1 1,0-1 0,-10 18-1,60-79-1767,-22 28 892,0 1 1,2 1 0,1 0 0,1 2 0,36-25 0,-25 19-772,10-8-4111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1.239"/>
    </inkml:context>
    <inkml:brush xml:id="br0">
      <inkml:brushProperty name="width" value="0.05" units="cm"/>
      <inkml:brushProperty name="height" value="0.05" units="cm"/>
    </inkml:brush>
  </inkml:definitions>
  <inkml:trace contextRef="#ctx0" brushRef="#br0">45 351 10752,'3'-2'1,"-1"1"-2,-1 0-1,1 1 1,-1-1-1,0 0 1,1 0-1,-1 0 1,0 0-1,1 0 1,-1 0-1,0-1 0,0 1 1,0 0-1,0 0 1,1-3-1,-2 3-1,0 1 0,0-1 0,0 1 0,0 0 0,0-1 0,-1 1 0,1 0 0,0 0-1,0-1 1,0 1 0,-1 0 0,1-1 0,0 1 0,0 0 0,-1 0 0,1-1 0,0 1-1,-1 0 1,1 0 0,0 0 0,-1 0 0,1-1 0,0 1 0,-1 0 0,1 0 0,0 0 0,-1 0-1,1 0 1,0 0 0,-1 0 0,1 0 0,0 0 0,-1 0 0,1 0 0,0 0 0,-1 0 0,1 0-1,-1 0 1,1 0 0,0 1 0,-1-1 0,1 0 0,0 0 0,0 0 0,-1 1 0,1-1-1,-1 0 1,1 1 25,0-1-1,-1 0 0,1 0 1,0 1-1,-1-1 0,1 0 1,-1 0-1,1 0 0,0 1 1,-1-1-1,1 0 0,0 0 1,-1 0-1,1 0 0,-1 0 1,1 0-1,-1 0 0,1 0 1,0 0-1,-1 0 0,1 0 1,-1 0-1,1 0 0,0 0 1,-1-1-1,1 1 0,-1 0 1,1 0-1,0 0 0,-1-1 0,1 1 1,0 0-1,-1 0 0,1-1 1,0 1-1,0 0 0,-1 0 1,1-1-1,0 1 0,0 0 1,-1-1-1,1 1 0,0-1 1,0 1-1,0 0 0,0-1 1,-1 1-1,1-1 0,0 1 1,0 0-1,0-1 0,0 1 1,0-1-1,0 0 0,-15-141 1814,1-33 1727,13 306-3133,-2 57-68,1-160-228,2-28-62,0-15-41,-1-60-64,0 28-26,1 0-1,2 1 0,10-54 0,-6 127-468,-2 24 77,-6 46-4817,2-77-2411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2.697"/>
    </inkml:context>
    <inkml:brush xml:id="br0">
      <inkml:brushProperty name="width" value="0.05" units="cm"/>
      <inkml:brushProperty name="height" value="0.05" units="cm"/>
    </inkml:brush>
  </inkml:definitions>
  <inkml:trace contextRef="#ctx0" brushRef="#br0">0 469 7808,'3'-4'0,"-2"3"0,0 0 0,-1 0 0,1 0 0,0 0 0,-1 0 0,1 0 0,0 0 0,0 0 0,0 0 0,0 1 0,0-1 0,0 0 0,0 1 0,0-1 0,0 0 0,2 0 0,-2 1 20,-1 1 1,0-1 0,0 0-1,1 0 1,-1 0-1,0 0 1,1 0 0,-1 1-1,0-1 1,0 0-1,0 0 1,1 0 0,-1 1-1,0-1 1,0 0 0,0 0-1,1 1 1,-1-1-1,0 0 1,0 0 0,0 1-1,0-1 1,0 0-1,0 1 1,0-1 0,0 0-1,0 1 1,0-1 0,0 0-1,0 0 1,0 1-1,0-1 1,0 0 0,0 1-1,0-1 1,0 1-1,0-2-4,0 1-1,0 0 0,0 0 0,0 0 1,0 0-1,0-1 0,0 1 0,0 0 0,0 0 1,0 0-1,0 0 0,0 0 0,0-1 1,0 1-1,-1 0 0,1 0 0,0 0 0,0 0 1,0 0-1,0 0 0,0-1 0,0 1 1,0 0-1,-1 0 0,1 0 0,0 0 1,0 0-1,0 0 0,0 0 0,0 0 0,-1 0 1,1 0-1,0 0 0,0-1 0,0 1 1,0 0-1,0 0 0,-1 0 0,1 0 0,0 0 1,0 0-1,0 1 0,0-1 0,-1 0 1,1 0-1,0 0 0,0 0 0,0 0 1,0 0-1,0 0 0,-1 0 0,1 0 0,0 0 1,0 0-1,0 0 0,0 1 0,0-1 1,0 0-1,-1 0 0,1 0 0,0 0 0,0 0 1,0 0-1,0 1 0,0-1 0,0 0 1,0 0-1,0 0 0,-4-11 355,1 0 1,0 0-1,1 0 0,0 0 0,1-1 1,1 1-1,0-22 0,0 21-68,3-28 224,1-1 0,17-71 1,-16 92-421,1 1 1,0 0 0,2 1-1,11-22 1,-19 38-99,1 1 0,-1 0 0,1-1 0,-1 1 1,1 0-1,0-1 0,0 1 0,0 0 0,0 0 0,0-1 0,0 1 0,0 0 1,0 0-1,0 0 0,0 1 0,1-1 0,-1 0 0,0 0 0,0 1 1,1-1-1,-1 0 0,1 1 0,-1 0 0,1-1 0,-1 1 0,1 0 0,-1 0 1,1-1-1,-1 1 0,1 0 0,-1 1 0,0-1 0,1 0 0,-1 0 1,1 1-1,-1-1 0,1 1 0,-1-1 0,2 2 0,1 0 13,-1 0 0,0 1 0,0-1 0,0 1 0,0 0 0,0 0 0,0 0 0,-1 1 0,0-1 0,1 0 0,-1 1 0,-1 0 0,3 4 0,7 31 81,-1 0 1,-3 0 0,-1 1 0,1 52 0,-5-70-84,0 3 75,-1 1-1,-3 28 1,-6-10-4151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3.517"/>
    </inkml:context>
    <inkml:brush xml:id="br0">
      <inkml:brushProperty name="width" value="0.05" units="cm"/>
      <inkml:brushProperty name="height" value="0.05" units="cm"/>
    </inkml:brush>
  </inkml:definitions>
  <inkml:trace contextRef="#ctx0" brushRef="#br0">222 248 12160,'0'0'1536,"-3"0"-1174,-15-1-126,1 0 0,0-1 0,0-1-1,-23-7 1,32 8-138,0-1-1,0 0 0,0 0 0,1 0 1,0-1-1,-1 0 0,2-1 1,-1 0-1,0 0 0,1 0 1,-11-12-1,15 14-68,1 0 0,-1 0 0,1 0 0,-1 0 0,1-1 0,0 1 1,1 0-1,-1-1 0,0 1 0,1-1 0,0 1 0,0-1 0,0 1 0,0-1 0,0 1 0,1-1 1,0 1-1,-1-1 0,1 1 0,0 0 0,1 0 0,-1-1 0,1 1 0,-1 0 0,1 0 0,0 0 1,3-2-1,-1-2 1,1 0 1,0 1 0,1 0-1,-1 0 1,1 1 0,0 0-1,1 0 1,-1 0-1,1 0 1,12-5 0,-12 8-6,-1 0 0,1 0 0,0 0 0,0 1 0,-1 0 0,1 0 0,0 1 0,0 0-1,0 0 1,0 1 0,0 0 0,0 0 0,8 3 0,-10-3-16,0 1 0,0 0 0,0 0 0,-1 1 0,1-1 0,0 1 0,-1 0 1,0 0-1,1 1 0,-1-1 0,-1 1 0,1 0 0,0 0 0,-1 0 0,0 0 0,0 1 0,4 7 0,-6-9 5,0 0 0,0 1 0,0-1 0,0 1 0,-1-1 0,1 1 0,-1 0 0,0-1 0,0 1 0,-1-1 0,1 1 0,0 0 0,-1-1 0,0 1 0,0-1 0,0 0 0,-1 1 0,1-1 0,-1 0 0,1 0 0,-1 0 0,-4 5 0,2-3-30,0 0 0,0 0 0,0-1 0,-1 1-1,1-1 1,-1 0 0,0-1 0,-1 1-1,1-1 1,0 0 0,-12 4 0,-69 21-5979,66-21-2111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3.250"/>
    </inkml:context>
    <inkml:brush xml:id="br0">
      <inkml:brushProperty name="width" value="0.05" units="cm"/>
      <inkml:brushProperty name="height" value="0.05" units="cm"/>
    </inkml:brush>
  </inkml:definitions>
  <inkml:trace contextRef="#ctx0" brushRef="#br0">0 911 13696,'17'4'0,"-13"-2"0,-1-1 0,0 0 0,1 0 0,0-1 0,-1 1 0,1-1 0,-1 1 0,1-1 0,0 0 0,-1-1 0,1 1 0,-1-1 0,1 1 0,-1-1 0,1 0 0,4-2 0,29-19 209,43-32 1,-2 0 139,72-41 583,312-180 34,-287 190-895,197-107-99,-309 158-49,-41 23-69,0-1-1,-1-1 0,-1-1 0,22-19 0,-42 33 137,1 0 1,0-1-1,-1 1 0,1 0 1,-1-1-1,1 1 0,-1-1 0,0 1 1,1-1-1,-1 1 0,1-1 1,-1 1-1,0-1 0,1 1 0,-1-1 1,0 1-1,0-1 0,1 0 1,-1 1-1,0-1 0,0 1 0,0-1 1,0 0-1,0 1 0,0-1 1,0 0-1,0 1 0,0-2 0,-1 1 2,0 1-1,1-1 0,-1 1 1,0-1-1,0 1 0,0 0 0,1-1 1,-1 1-1,0 0 0,0 0 0,0-1 1,0 1-1,0 0 0,0 0 1,0 0-1,-2 0 0,-4 0-7,0 1-1,0 0 1,0 0 0,-13 4-1,-8 6-51,1 2-1,1 1 0,-27 17 0,-74 59-564,63-43-336,-160 117-6225,20-14 2038,64-53 5496,19-17-1407</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4.349"/>
    </inkml:context>
    <inkml:brush xml:id="br0">
      <inkml:brushProperty name="width" value="0.05" units="cm"/>
      <inkml:brushProperty name="height" value="0.05" units="cm"/>
    </inkml:brush>
  </inkml:definitions>
  <inkml:trace contextRef="#ctx0" brushRef="#br0">1 299 10496,'18'-36'361,"3"1"0,1 1 1,27-33-1,-38 53-213,1 1-1,1 0 1,0 1 0,0 1 0,1 0-1,1 0 1,0 2 0,0 0 0,24-10-1,-38 18-136,0 1-1,0-1 0,0 1 1,0-1-1,1 1 0,-1-1 0,0 1 1,0 0-1,1-1 0,-1 1 1,0 0-1,0 0 0,1 0 1,-1 0-1,0 0 0,1 1 1,-1-1-1,0 0 0,2 1 0,-3-1 0,0 1 0,1 0-1,-1-1 1,0 1-1,1-1 1,-1 1 0,0 0-1,0-1 1,0 1-1,0 0 1,0-1 0,0 1-1,0 0 1,0-1-1,0 1 1,0 0 0,0-1-1,0 1 1,0 0-1,0-1 1,0 1-1,-1-1 1,1 1 0,0 0-1,-1 0 1,-4 9 70,0 0-1,-14 19 1,16-25-113,-53 61-3039,48-55-4352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4.922"/>
    </inkml:context>
    <inkml:brush xml:id="br0">
      <inkml:brushProperty name="width" value="0.05" units="cm"/>
      <inkml:brushProperty name="height" value="0.05" units="cm"/>
    </inkml:brush>
  </inkml:definitions>
  <inkml:trace contextRef="#ctx0" brushRef="#br0">47 22 10112,'-37'83'0,"36"-80"26,1 1 0,0-1 0,0 1 0,0 0 0,1-1 0,-1 1 0,1-1 0,0 1 0,0-1 0,1 4 0,2 8 72,1 14 144,0-6 80,0 0 1,-2 0-1,-1 1 0,-1-1 0,-4 40 1,2-61 417,-3-6-281,-4-18-129,-5-30-217,7-8 26,4-101 0,1 133-139,0-10 0,1 38-2,0-1 1,0 1 0,0 0 0,0 0 0,0-1 0,0 1 0,0 0 0,0 0 0,0 0 0,0-1 0,0 1 0,0 0 0,0 0 0,0-1-1,0 1 1,0 0 0,1 0 0,-1 0 0,0-1 0,0 1 0,0 0 0,0 0 0,0 0 0,1 0 0,-1-1 0,0 1 0,0 0 0,0 0-1,0 0 1,1 0 0,-1 0 0,0 0 0,0 0 0,0-1 0,1 1 0,-1 0 0,0 0 0,0 0 0,1 0 0,-1 0 0,8 8-115,2 16-236,14 49-3168,-17-48-3456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7.367"/>
    </inkml:context>
    <inkml:brush xml:id="br0">
      <inkml:brushProperty name="width" value="0.05" units="cm"/>
      <inkml:brushProperty name="height" value="0.05" units="cm"/>
    </inkml:brush>
  </inkml:definitions>
  <inkml:trace contextRef="#ctx0" brushRef="#br0">1 543 7680,'0'0'4885,"1"-4"-4309,9-29-30,-1 0 0,-2-1 0,-2 1 0,2-44 1,-4 37-360,1-1 0,10-40 1,-11 68-144,0 0 0,2 0 0,0 0 0,0 0 0,1 1 0,0 0 0,1 0 0,1 0 0,17-19 0,-24 29-40,1 0 1,0 0-1,0 0 0,0 1 0,0-1 0,1 0 0,-1 1 1,0 0-1,1-1 0,-1 1 0,1 0 0,-1 0 0,1 1 1,-1-1-1,1 0 0,0 1 0,-1 0 0,1-1 1,0 1-1,-1 0 0,1 1 0,0-1 0,-1 0 0,1 1 1,0-1-1,-1 1 0,1 0 0,-1 0 0,1 0 1,-1 0-1,1 0 0,-1 1 0,0-1 0,0 1 0,1-1 1,2 4-1,1 1 6,0-1 0,-1 1 0,0 0 1,0 1-1,0-1 0,0 1 0,-1 0 1,-1 0-1,1 1 0,-1-1 0,3 12 0,1 13 37,-1 1-1,-3 0 0,0 0 0,-2 0 1,-6 58-1,5-47 30,1-35-83,0-1-1,-1 0 1,0 1-1,-1-1 1,0 1-1,0-1 1,0 0-1,-1 1 1,-1-1-1,1 0 0,-1 0 1,-5 8-1,8-16-40,0-1 0,0 1 0,0 0 0,0 0-1,0 0 1,0 0 0,0 0 0,0 0 0,0 0-1,0-1 1,0 1 0,0 0 0,0 0 0,0 0-1,0 0 1,0 0 0,0 0 0,0 0-1,0-1 1,0 1 0,0 0 0,-1 0 0,1 0-1,0 0 1,0 0 0,0 0 0,0 0 0,0 0-1,0 0 1,0 0 0,0 0 0,0-1 0,-1 1-1,1 0 1,0 0 0,0 0 0,0 0 0,0 0-1,0 0 1,0 0 0,-1 0 0,1 0-1,0 0 1,0 0 0,0 0 0,0 0 0,0 0-1,0 0 1,0 0 0,-1 1 0,1-1 0,0 0-1,0 0 1,0 0 0,0 0 0,0 0 0,0 0-1,0 0 1,0 0 0,-1 0 0,1 0 0,0 1-1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8.232"/>
    </inkml:context>
    <inkml:brush xml:id="br0">
      <inkml:brushProperty name="width" value="0.05" units="cm"/>
      <inkml:brushProperty name="height" value="0.05" units="cm"/>
    </inkml:brush>
  </inkml:definitions>
  <inkml:trace contextRef="#ctx0" brushRef="#br0">194 321 9728,'6'-3'837,"-24"5"45,6 0-570,0-1-1,0 0 1,-18-1-1,24-2-282,0 0 0,0 0 1,1-1-1,-1 0 0,0 0 0,1 0 0,0-1 1,0 0-1,0 0 0,0 0 0,0 0 0,1-1 1,0 0-1,0 0 0,0 0 0,1 0 0,-1-1 1,1 1-1,0-1 0,-1-7 0,0 5 8,1 0 0,0-1 0,1 0 0,0 0 0,0 0 0,1 0 0,0 0 0,1 0 0,0 0 0,1 0 0,-1 0 0,2 0 0,3-14 0,-3 17-33,1 1 1,-1-1-1,2 1 1,-1 0 0,0 0-1,1 0 1,0 1-1,0-1 1,1 1 0,-1 0-1,1 0 1,0 0-1,0 1 1,0-1 0,1 1-1,-1 1 1,1-1-1,-1 1 1,1 0 0,0 0-1,11-2 1,-8 2 5,1 1 0,0-1 1,0 2-1,0-1 0,0 1 0,0 1 1,-1 0-1,1 0 0,0 1 0,0 0 1,-1 0-1,19 9 0,-24-9 4,1 2-1,0-1 1,-1 0-1,1 1 1,-1 0-1,0 0 0,0 0 1,-1 1-1,1-1 1,-1 1-1,0 0 1,0 0-1,-1 0 1,1 0-1,-1 0 1,0 1-1,0-1 1,-1 0-1,0 1 0,1 10 1,-1-11-3,-1 1 1,0-1-1,0 1 0,0-1 1,0 1-1,-1-1 1,0 1-1,-1-1 0,1 1 1,-1-1-1,0 0 1,0 0-1,0 0 0,-1 0 1,0 0-1,0 0 1,0-1-1,-1 0 0,1 1 1,-1-1-1,-6 5 1,1-2-273,0-2 0,0 1 0,-1-1 1,0 0-1,1-1 0,-2 0 0,1-1 1,-13 3-1,-3-1-8016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8.881"/>
    </inkml:context>
    <inkml:brush xml:id="br0">
      <inkml:brushProperty name="width" value="0.05" units="cm"/>
      <inkml:brushProperty name="height" value="0.05" units="cm"/>
    </inkml:brush>
  </inkml:definitions>
  <inkml:trace contextRef="#ctx0" brushRef="#br0">1 1 1792,'0'0'0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9.301"/>
    </inkml:context>
    <inkml:brush xml:id="br0">
      <inkml:brushProperty name="width" value="0.05" units="cm"/>
      <inkml:brushProperty name="height" value="0.05" units="cm"/>
    </inkml:brush>
  </inkml:definitions>
  <inkml:trace contextRef="#ctx0" brushRef="#br0">103 228 128,'0'0'1301,"-4"3"-959,-23 18 113,-45 37 6641,73-61-6963,0 0 0,1-1 0,-1 1-1,1 1 1,-1-1 0,1 0 0,3-4 0,1-1-1,2-5-27,72-109 832,-65 100-814,2 1 1,0 1-1,29-25 1,-45 44-118,30-25 127,-22 22-66,-18 19-38,-20 25-293,-39 71 1,37-57-106,23-38-1487,0-1-4352</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9.902"/>
    </inkml:context>
    <inkml:brush xml:id="br0">
      <inkml:brushProperty name="width" value="0.05" units="cm"/>
      <inkml:brushProperty name="height" value="0.05" units="cm"/>
    </inkml:brush>
  </inkml:definitions>
  <inkml:trace contextRef="#ctx0" brushRef="#br0">10 125 7168,'0'2'384,"7"232"3968,-9-216-3836,2-18-506,0 0 1,-1 1-1,1-1 0,0 0 1,0 0-1,0 0 1,0 0-1,0 0 1,0 0-1,0 0 0,0 0 1,-1 0-1,1 0 1,0 0-1,0 0 0,0 0 1,0 0-1,0 0 1,0 0-1,0 0 0,-1 0 1,1 0-1,0 0 1,0 0-1,0 0 1,0 0-1,0 0 0,0 0 1,0 0-1,-1 0 1,1 0-1,0 0 0,0 0 1,0 0-1,0 0 1,0 0-1,0-1 1,0 1-1,0 0 0,0 0 1,0 0-1,-1 0 1,1 0-1,0 0 0,0 0 1,0 0-1,0 0 1,0-1-1,0 1 1,0 0-1,0 0 0,0 0 1,0 0-1,0 0 1,0 0-1,0 0 0,0-1 1,-7-30 533,5-67-619,15-150 0,18 358-31,-26-85-904,-2 0 0,0 45 0,-3-54-5816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1.584"/>
    </inkml:context>
    <inkml:brush xml:id="br0">
      <inkml:brushProperty name="width" value="0.05" units="cm"/>
      <inkml:brushProperty name="height" value="0.05" units="cm"/>
    </inkml:brush>
  </inkml:definitions>
  <inkml:trace contextRef="#ctx0" brushRef="#br0">1 507 8064,'0'0'277,"1"-3"-21,12-37 618,-2 1 0,11-83 0,-2 10-317,-16 98-500,0 0 0,1 0 1,0 0-1,1 1 1,0 0-1,1 0 0,1 0 1,17-21-1,-22 30-38,1 0-1,-1 0 0,1 0 0,-1 1 0,1 0 1,0-1-1,0 1 0,1 1 0,-1-1 1,1 1-1,-1 0 0,1 0 0,0 0 0,0 0 1,0 1-1,0 0 0,0 0 0,0 0 1,0 1-1,0 0 0,0-1 0,0 2 1,0-1-1,0 1 0,0 0 0,0 0 0,0 0 1,9 4-1,-8-2 7,-1 0 1,0 1-1,0-1 1,0 1-1,-1 0 1,1 1-1,-1-1 1,0 1-1,0 0 1,0-1-1,-1 2 1,0-1-1,0 0 1,0 1-1,-1-1 1,4 13-1,0 3 91,0 1 0,-2 0-1,3 28 1,-5-17 107,-1 0 1,-1-1 0,-2 1-1,-1-1 1,-12 53-1,8-60-933,0-1 0,-13 27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2.464"/>
    </inkml:context>
    <inkml:brush xml:id="br0">
      <inkml:brushProperty name="width" value="0.05" units="cm"/>
      <inkml:brushProperty name="height" value="0.05" units="cm"/>
    </inkml:brush>
  </inkml:definitions>
  <inkml:trace contextRef="#ctx0" brushRef="#br0">112 296 8960,'14'16'194,"-14"-16"-176,0 1-1,0-1 0,0 1 1,0-1-1,0 1 0,0-1 1,0 1-1,0-1 0,0 0 1,0 1-1,0-1 0,0 1 1,0-1-1,0 1 0,0-1 1,0 1-1,0-1 0,0 0 1,-1 1-1,1-1 0,0 1 1,0-1-1,-1 0 0,1 1 1,-1 0-1,-1 0 62,-1 1 0,0 0 0,1-1 0,-1 1 0,0-1 0,0 0 0,0 0 0,0 0 0,0-1 0,-6 2 0,6-2-18,1 0 0,-1 0 0,1-1 1,-1 1-1,0 0 0,1-1 0,-1 0 0,1 1 0,0-1 0,-1 0 0,1 0 0,0-1 0,-1 1 0,1 0 0,0-1 0,0 1 0,0-1 0,0 0 0,0 1 0,0-1 0,1 0 0,-1 0 0,1-1 1,-1 1-1,1 0 0,0 0 0,0-1 0,-1-2 0,-3-5 13,1 1 1,1-1 0,0 0 0,0 0-1,-2-19 1,4 14-30,0 0-1,1 0 1,1 1-1,0-1 1,1 0 0,0 0-1,1 1 1,1-1-1,1 1 1,11-27 0,-15 39-43,1 0 1,-1 0 0,1 0 0,-1 0 0,1 0-1,0 0 1,0 1 0,0-1 0,0 1 0,0-1 0,0 1-1,0 0 1,0-1 0,1 1 0,-1 0 0,0 1-1,4-2 1,-1 1 12,1 0-1,-1 1 0,0-1 1,1 1-1,-1 1 0,1-1 1,9 2-1,-4 1 11,-1 0-1,1 0 1,-1 1 0,0 0-1,0 1 1,0 0 0,13 10-1,-17-11-2,-1 0-1,0 1 1,-1 0-1,1 0 1,-1 0-1,0 0 1,-1 1-1,1 0 1,-1-1-1,0 1 1,0 0-1,-1 1 1,0-1-1,2 9 1,-3-11-7,0 0 0,-1 0 0,0 1 0,0-1 0,0 0 0,0 0 0,0 0 0,-1 1 0,0-1 0,0 0 0,0 0 0,-1 0 0,1 0 0,-1 0 0,0-1 0,0 1 0,0 0 0,-1-1 0,1 0 0,-1 1 0,0-1 0,1 0 0,-7 4 0,4-3-29,0 1 0,-1-1 1,0-1-1,0 1 0,0-1 0,0 0 0,-1 0 1,1-1-1,-1 0 0,1 0 0,-1-1 0,-13 2 1,16-3-381,-1 0 0,0 0 1,1-1-1,-1 0 1,1 0-1,-1 0 1,-6-3-1,-4-2-6795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3.754"/>
    </inkml:context>
    <inkml:brush xml:id="br0">
      <inkml:brushProperty name="width" value="0.05" units="cm"/>
      <inkml:brushProperty name="height" value="0.05" units="cm"/>
    </inkml:brush>
  </inkml:definitions>
  <inkml:trace contextRef="#ctx0" brushRef="#br0">0 367 11008,'12'-19'20,"1"1"0,1 1 0,0 1 1,31-28-1,-11 16 377,52-34 1,-85 61-384,-1 1 0,1 0 0,-1-1 1,1 1-1,-1-1 0,1 1 0,-1 0 0,1 0 1,-1-1-1,1 1 0,-1 0 0,1 0 1,-1-1-1,1 1 0,-1 0 0,1 0 0,0 0 1,-1 0-1,1 0 0,-1 0 0,1 0 1,0 0-1,-1 0 0,1 0 0,-1 0 0,2 1 1,-3 13 192,-19 34-64,13-33-88,4-8-47,0 0-1,-1-1 1,1 0 0,-1 1 0,-1-2-1,1 1 1,-1 0 0,0-1 0,0 0 0,-8 6-1,12-10-50,0 0-1,0 0 0,0 0 0,0 0 0,0 0 1,0 0-1,1 1 0,-1-1 0,1 0 1,-1 0-1,1 0 0,-1 1 0,1 0 1,1 2-585,8-11 98,-2-3 303,-1 0 0,1 0 0,-1-1 0,-1 0 1,0 1-1,0-2 0,4-18 0,13-88-24,-4 19 653,-15 107-193,0-1 0,-1 1 0,0-1 0,3 14 0,-4 1-64,0 0 0,-1 0-1,-1 0 1,-1 0 0,-2 0 0,-6 26 0,-3 19 718,14-40-569,3-21-197,1-19-104,-1-4-462,-2 0 0,1-19 0,-2 22-748,1-11-5481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3.790"/>
    </inkml:context>
    <inkml:brush xml:id="br0">
      <inkml:brushProperty name="width" value="0.05" units="cm"/>
      <inkml:brushProperty name="height" value="0.05" units="cm"/>
    </inkml:brush>
  </inkml:definitions>
  <inkml:trace contextRef="#ctx0" brushRef="#br0">0 937 13952,'43'-39'-32,"2"3"0,1 1 0,51-28 0,-32 25 45,8-4 44,108-83 1,16-28-58,268-158 0,-317 217-128,-148 94 128,0 0 0,0 0 0,0 0 0,0 0 0,0 1 0,0-1 0,0 0 0,0 0 0,0 0 0,0 0 0,0 0 0,0 0 0,0 0 0,0 0 0,0 0 0,0 1 0,0-1 0,0 0 0,0 0 0,0 0 0,0 0 0,0 0 0,0 0 0,0 0 0,0 0 0,1 0 0,-1 0 0,0 0 0,0 0 0,0 0 0,0 0 0,0 0 0,0 0 0,0 0 0,0 1 0,0-1 0,0 0 0,1 0 0,-1 0 0,0 0 0,0 0 0,0 0 0,0 0 0,0 0 0,0-1 0,0 1 0,0 0 0,0 0 0,1 0 0,-1 0 0,0 0 0,0 0 0,0 0 0,-9 15 0,-18 17 0,-5-4 255,-1-2 1,-1-1-1,-2-1 0,-51 25 1,-58 38 643,-415 302-260,429-288-1313,-25 16-1318,140-104 612,-1 0-2045,-3-4-4271,7-5 8272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5.525"/>
    </inkml:context>
    <inkml:brush xml:id="br0">
      <inkml:brushProperty name="width" value="0.05" units="cm"/>
      <inkml:brushProperty name="height" value="0.05" units="cm"/>
    </inkml:brush>
  </inkml:definitions>
  <inkml:trace contextRef="#ctx0" brushRef="#br0">4 383 5760,'4'-24'329,"-2"26"421,-1 15 197,-2-7 1875,-3-24-1885,-1-27-216,4 19-516,2 1 0,0 0 0,1-1-1,10-39 1,-7 45-194,-1-2 15,1 1 0,1 0 0,0 0 1,2 0-1,11-20 0,-17 34-23,0-1 1,1 1 0,-1 0-1,1 0 1,0 0 0,0 0-1,0 0 1,1 1 0,-1-1-1,0 1 1,1 0 0,0 0-1,-1 0 1,1 0 0,0 1-1,0 0 1,0 0 0,0 0-1,0 0 1,0 0 0,0 1-1,0 0 1,1 0 0,-1 0-1,0 0 1,0 0 0,0 1-1,0 0 1,6 2 0,-3-1 25,1 1-1,0 0 1,-1 1 0,1-1 0,-1 1 0,0 1 0,0 0 0,-1 0 0,0 0 0,1 0 0,-2 1 0,1 0 0,-1 1 0,0-1 0,0 1 0,0 0 0,-1 0 0,-1 0 0,1 1 0,4 13 0,-3-6 32,-1 1 0,-1-1 0,0 1 0,-1-1 0,-1 1 0,-1 0 0,0-1 0,-1 1 0,0 0 0,-4 17 1,-1-15 69,1 0 1,-2 0 0,-13 26 0,1-4-3411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6.389"/>
    </inkml:context>
    <inkml:brush xml:id="br0">
      <inkml:brushProperty name="width" value="0.05" units="cm"/>
      <inkml:brushProperty name="height" value="0.05" units="cm"/>
    </inkml:brush>
  </inkml:definitions>
  <inkml:trace contextRef="#ctx0" brushRef="#br0">221 221 7168,'0'0'1173,"-5"1"-682,-11 3-3,1-1 0,-1 0 0,0-1 0,0-1 0,0 0 0,-19-2 0,31 1-446,0-1 0,0 1 0,1-1 0,-1 0 0,0 0 0,0 0 0,1-1 0,-1 1 0,1-1 0,0 0-1,-1 1 1,1-2 0,0 1 0,0 0 0,0-1 0,0 1 0,1-1 0,-1 0 0,1 0 0,-1 0 0,1 0 0,0 0 0,0-1 0,1 1 0,-1-1 0,1 1 0,-1-1 0,1 1 0,0-1-1,1 0 1,-1 0 0,0 1 0,1-7 0,0 4-31,0 0-1,0 1 0,0-1 0,1 0 1,0 1-1,0-1 0,1 0 1,0 1-1,0 0 0,0-1 1,0 1-1,1 0 0,0 0 1,0 0-1,0 0 0,0 1 0,1 0 1,0-1-1,0 1 0,0 0 1,0 1-1,1-1 0,9-5 1,-7 6-4,-1-1 0,1 2 0,0-1 0,-1 1 1,1 0-1,0 0 0,1 1 0,-1 0 0,0 0 1,0 0-1,0 1 0,1 1 0,-1-1 0,0 1 0,0 0 1,0 1-1,0-1 0,10 5 0,-8-2 14,-1 0 0,1 1 0,-1 0-1,-1 0 1,1 1 0,-1 0 0,1 0-1,-2 0 1,1 1 0,-1 0 0,0 1-1,-1 0 1,1-1 0,-1 2 0,5 12 0,-7-15 4,-1 0 0,1 0 1,-1 1-1,-1-1 1,0 0-1,1 1 1,-2-1-1,1 1 0,-1-1 1,0 1-1,0-1 1,-1 1-1,0-1 1,0 1-1,-1-1 0,1 0 1,-1 1-1,-1-1 1,1 0-1,-1 0 1,0-1-1,-8 11 1,8-11-1,0-1 1,0 0 0,-1-1 0,0 1 0,0-1 0,0 1 0,0-1 0,-1 0 0,1-1 0,-1 1-1,1-1 1,-1 0 0,0 0 0,-10 3 0,5-4-309,1 0 0,-1-1-1,0 0 1,0 0 0,1-1 0,-1 0-1,-9-3 1,-6-1-8591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7.362"/>
    </inkml:context>
    <inkml:brush xml:id="br0">
      <inkml:brushProperty name="width" value="0.05" units="cm"/>
      <inkml:brushProperty name="height" value="0.05" units="cm"/>
    </inkml:brush>
  </inkml:definitions>
  <inkml:trace contextRef="#ctx0" brushRef="#br0">1 246 9216,'1'-3'38,"0"0"1,0 1-1,0-1 1,0 0-1,0 1 1,1-1-1,-1 1 0,1-1 1,0 1-1,0 0 1,0-1-1,0 1 1,4-3-1,37-24 897,-14 12-595,-12 3-168,0 0 0,26-30-1,8-6 61,-51 50-232,0-1 1,0 1 0,0 0 0,0 0-1,1-1 1,-1 1 0,0 0 0,0 0 0,1-1-1,-1 1 1,0 0 0,0 0 0,1 0-1,-1-1 1,0 1 0,1 0 0,-1 0-1,0 0 1,1 0 0,-1 0 0,0 0 0,1 0-1,-1 0 1,0 0 0,1 0 0,-1 0-1,0 0 1,1 0 0,-1 0 0,0 0-1,1 0 1,-1 0 0,0 0 0,0 0 0,1 0-1,-1 0 1,0 1 0,1-1 0,-1 0-1,0 0 1,0 0 0,1 1 0,-1-1-1,0 0 1,0 0 0,1 1 0,-1-1 0,3 23 83,-8 26 71,5-49-154,-21 86 321,14-66-190,2 0 0,0 1 0,2 0 0,-2 30-1,5-48-109,1-3-22,-1 0 0,1-1 0,0 1 0,0-1 0,-1 1 0,1-1 0,0 0 0,-1 1 0,1-1 0,-1 0 0,1 1 0,-1-1 0,1 0 0,-1 0 0,1 0 0,-1 1 0,0-1 0,1-1 0,10-28-520,0-1 0,-2-1 0,9-61 0,6-25-579,-17 103 852,-7 15 230,0 0 0,0 0 0,0 0 0,1 0 0,-1 0 0,0 0 0,0 0 0,0 0 0,0 0 0,0 0 0,0 0 0,1 0 0,-1 0 0,0 0 0,0 0-1,0 0 1,0 0 0,0 0 0,1 0 0,-1 0 0,0 0 0,0 0 0,0 0 0,0 0 0,0 0 0,0 0 0,1 0 0,-1 0 0,0 0 0,0 0 0,0 0 0,0 0 0,0 0 0,0 0 0,1 1 0,-1-1 0,0 0 0,0 0 0,0 0 0,0 0 0,0 0 0,0 0 0,0 0 0,0 1 0,0-1-1,1 2-252,0-1 0,-1 1 0,0 0-1,1 0 1,-1 0 0,0 0 0,0-1-1,0 1 1,0 0 0,0 0 0,0 0-1,-1 3 1,-1 2-2887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8.364"/>
    </inkml:context>
    <inkml:brush xml:id="br0">
      <inkml:brushProperty name="width" value="0.05" units="cm"/>
      <inkml:brushProperty name="height" value="0.05" units="cm"/>
    </inkml:brush>
  </inkml:definitions>
  <inkml:trace contextRef="#ctx0" brushRef="#br0">0 308 6656,'3'-14'79,"0"-1"0,-1 0 0,-1 1 0,-1-25 1,0 21 51,1 0 0,3-28 0,4 2 358,-4 21 88,10-39 0,-17 76-186,1-1-1,1 1 1,-1 0 0,3 27 0,-2 12-63,-2-14-271,-3 77-2311,6-102-3719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9.647"/>
    </inkml:context>
    <inkml:brush xml:id="br0">
      <inkml:brushProperty name="width" value="0.05" units="cm"/>
      <inkml:brushProperty name="height" value="0.05" units="cm"/>
    </inkml:brush>
  </inkml:definitions>
  <inkml:trace contextRef="#ctx0" brushRef="#br0">0 546 9984,'0'0'1941,"1"-2"-1600,3-10-102,-1 1-1,-1 0 0,0-1 1,0 0-1,-2 1 1,1-1-1,-1 0 0,-2-12 1,1-28 325,3 21-468,2 1 0,0-1 0,2 1 0,1 0 0,14-36 0,-16 53-52,1 0 1,0 1-1,1 0 1,0 0-1,1 1 1,10-12 0,-12 17-33,0 0 0,0 0 1,1 1-1,-1 0 0,1 0 1,0 1-1,0 0 0,1 0 1,0 0-1,15-4 1,-21 7-13,1 0 0,-1 1 0,1-1 0,0 1 0,-1-1 0,1 1 0,0 0 0,0 0 0,-1 0 0,1 1 0,0-1 0,-1 1 0,1-1 0,-1 1 0,1 0 0,0 0 0,-1 0 0,0 0 0,1 1 0,-1-1 0,0 1 0,0-1 0,1 1 0,-1 0 0,0 0 0,-1 0 0,1 0 0,0 0 0,-1 0 0,1 0 0,-1 1 0,3 3 0,2 8 0,-1 0 0,-1 0 0,0 0 0,4 27 0,-5-29 0,0 8 32,-1 0 1,-1-1 0,-1 1 0,-3 27-1,-16 80 178,14-100-199,2-1-1761,0 48 1,3-62-6912</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0.469"/>
    </inkml:context>
    <inkml:brush xml:id="br0">
      <inkml:brushProperty name="width" value="0.05" units="cm"/>
      <inkml:brushProperty name="height" value="0.05" units="cm"/>
    </inkml:brush>
  </inkml:definitions>
  <inkml:trace contextRef="#ctx0" brushRef="#br0">175 276 11392,'10'0'176,"-27"4"224,-33 3 304,45-7-651,0-1 1,0 1 0,-1-1-1,1 0 1,1-1 0,-1 1 0,0-1-1,0 0 1,0 0 0,1-1-1,-1 1 1,1-1 0,0 0 0,0 0-1,0 0 1,0-1 0,1 1-1,-1-1 1,1 0 0,0 0 0,0 0-1,0-1 1,1 1 0,-1-1-1,1 1 1,-3-11 0,3 9-32,0-1 1,1 0-1,0 1 1,0-1-1,0 0 0,1 0 1,0 1-1,1-1 1,-1 0-1,1 0 0,1 1 1,-1-1-1,1 1 1,0-1-1,0 1 1,1-1-1,0 1 0,0 0 1,8-10-1,-7 11-21,0 0 1,0 0-1,0 1 0,1-1 1,0 1-1,0 0 0,0 1 0,0-1 1,1 1-1,-1 0 0,1 0 0,0 1 1,0-1-1,0 1 0,0 1 1,0-1-1,0 1 0,1 0 0,-1 0 1,9 1-1,-10 1-1,1-1-1,0 1 1,-1 1 0,1-1 0,-1 1-1,1 0 1,-1 0 0,0 1 0,0 0 0,0 0-1,0 0 1,0 0 0,-1 1 0,0-1-1,1 1 1,-1 0 0,-1 1 0,1-1-1,0 1 1,-1-1 0,0 1 0,4 9 0,-3-5-43,0-1 0,-1 1 1,0 0-1,0 0 0,-1 0 1,0 0-1,-1 1 0,1-1 1,-2 1-1,0-1 0,-1 13 1,1-18 2,-1 0 0,0 0 0,0 0 1,0 0-1,-1 0 0,1 0 1,-1 0-1,0-1 0,0 1 0,0 0 1,0-1-1,-1 0 0,1 0 0,-1 0 1,0 0-1,0 0 0,0 0 1,0-1-1,-1 1 0,1-1 0,-1 0 1,1 0-1,-1 0 0,0-1 1,0 1-1,0-1 0,0 0 0,-4 1 1,-12 1-2351,0 1-4436</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1.321"/>
    </inkml:context>
    <inkml:brush xml:id="br0">
      <inkml:brushProperty name="width" value="0.05" units="cm"/>
      <inkml:brushProperty name="height" value="0.05" units="cm"/>
    </inkml:brush>
  </inkml:definitions>
  <inkml:trace contextRef="#ctx0" brushRef="#br0">1 251 4992,'4'-12'143,"1"1"0,1-1 0,0 1 0,1 1 0,13-18 1,2-3 938,-5 7-467,0 2-1,2 0 0,0 1 1,26-22-1,-36 40-463,-9 13 55,-10 14 56,-7 6-369,11-17-654,-1 0 0,-17 22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1.941"/>
    </inkml:context>
    <inkml:brush xml:id="br0">
      <inkml:brushProperty name="width" value="0.05" units="cm"/>
      <inkml:brushProperty name="height" value="0.05" units="cm"/>
    </inkml:brush>
  </inkml:definitions>
  <inkml:trace contextRef="#ctx0" brushRef="#br0">68 140 2176,'-2'1'34,"1"0"0,0 0 1,0 0-1,1 0 0,-1 0 0,0 0 0,0 0 1,0 0-1,1 1 0,-1-1 0,1 0 0,-1 0 1,1 1-1,-1-1 0,1 0 0,0 1 0,-1-1 1,1 1-1,0-1 0,0 0 0,0 1 0,0-1 1,0 1-1,1-1 0,-1 0 0,0 1 0,1-1 1,-1 0-1,1 1 0,-1-1 0,1 0 0,-1 0 1,2 2-1,-1-1 332,0 1 0,0-1 0,0 1 1,-1 0-1,1-1 0,-1 1 0,1 0 0,-1-1 1,0 1-1,0 0 0,0-1 0,0 1 0,-1 0 1,0 3-1,-10-50 2694,6 24-2771,-1-11 154,2 0-1,0 0 1,2-39 0,6 117 90,-5-10-307,-2-1 0,-2 1 0,-2 0 0,-12 40 1,17-72-107,2-7-80,2-10-2126,-2 11 1537,3-14-8368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4.376"/>
    </inkml:context>
    <inkml:brush xml:id="br0">
      <inkml:brushProperty name="width" value="0.05" units="cm"/>
      <inkml:brushProperty name="height" value="0.05" units="cm"/>
    </inkml:brush>
  </inkml:definitions>
  <inkml:trace contextRef="#ctx0" brushRef="#br0">0 549 8320,'8'-23'1088,"-9"42"256,4-48-42,-2 15-828,1-1 1,0 1-1,8-25 1,24-86 639,-24 79-849,27-69 1,-33 103-239,2 0 0,-1 0 0,2 1-1,0 0 1,0 0 0,0 0 0,2 1 0,-1 1 0,1-1 0,14-10 0,-21 18-24,0 0 0,0 1 1,1-1-1,-1 0 0,0 1 1,1 0-1,-1-1 0,1 1 1,0 0-1,-1 0 0,1 1 0,0-1 1,0 1-1,-1-1 0,1 1 1,0 0-1,0 0 0,0 0 1,-1 0-1,4 1 0,-3 0-1,0 1 0,-1-1 0,1 1 0,-1-1 0,0 1-1,0 0 1,0 0 0,0 0 0,0 0 0,0 0 0,0 1 0,0-1-1,-1 0 1,1 1 0,-1 0 0,0-1 0,0 1 0,0 0 0,1 3 0,4 14 32,-2 0 1,0 1 0,-1-1 0,-1 1 0,-1 0 0,0-1 0,-2 1 0,-4 28 0,-4 5 138,-31 103 1,23-112 33,14-39-1056,13-27-2029,-4 7-5911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5.182"/>
    </inkml:context>
    <inkml:brush xml:id="br0">
      <inkml:brushProperty name="width" value="0.05" units="cm"/>
      <inkml:brushProperty name="height" value="0.05" units="cm"/>
    </inkml:brush>
  </inkml:definitions>
  <inkml:trace contextRef="#ctx0" brushRef="#br0">231 250 8576,'4'36'0,"-4"-35"25,0-1 0,0 0 0,0 0 0,-1 1 0,1-1 0,0 0 0,0 0 0,0 1 0,-1-1 0,1 0 0,0 0 0,0 0 0,-1 1 0,1-1 0,0 0 0,0 0 0,-1 0 0,1 0 0,0 0 0,0 0 0,-1 0 0,1 1 0,0-1 0,-1 0 0,1 0 0,0 0 0,-1 0 0,1 0 0,0 0 0,0 0 0,-1 0 0,1-1 0,0 1 0,-1 0 0,1 0 0,0 0 0,0 0 0,-1 0 0,1 0 0,-1-1 0,-20-5 1797,7 2-1064,-26-3 5,26 5-577,-1-1 0,1 0-1,-1-1 1,1 0 0,-26-12-1,38 15-178,-1-1-1,1 0 0,0 1 1,0-1-1,0 0 1,0 0-1,0 0 0,0 0 1,0-1-1,1 1 0,-1-1 1,1 1-1,-1-1 1,1 1-1,0-1 0,0 1 1,0-1-1,0-3 1,0 1 15,1-1 1,-1 1-1,1-1 1,0 1-1,1 0 1,-1-1-1,1 1 1,0 0-1,3-7 1,-1 3 3,0 1 0,0 0 1,1-1-1,1 1 0,-1 1 0,1-1 0,0 1 1,1 0-1,0 0 0,0 0 0,10-8 1,-8 10-22,1 0 0,-1 1 1,1 0-1,0 0 0,16-4 1,-23 7-3,1 0 1,-1 1 0,1-1-1,-1 0 1,1 1 0,0 0-1,-1-1 1,1 1 0,-1 0-1,1 1 1,0-1 0,-1 0 0,1 1-1,-1-1 1,1 1 0,-1 0-1,1 0 1,-1 0 0,1 0-1,-1 0 1,0 0 0,0 1-1,1-1 1,-1 1 0,2 2 0,1 4 41,-1 1 1,0 0 0,0-1 0,-1 2 0,0-1-1,0 0 1,-1 1 0,-1-1 0,1 1 0,-2-1 0,1 1-1,-1 0 1,-2 12 0,2-14-10,-1 0 1,0 0-1,-1 0 0,0 0 1,0-1-1,-1 1 0,0-1 0,0 1 1,0-1-1,-1 0 0,0 0 1,-1 0-1,0-1 0,0 0 1,0 0-1,-9 8 0,6-8-17,0-2-1,-1 1 1,1-1-1,-1 0 1,0-1-1,0 0 1,-10 2-1,14-3-27,-1-1 0,1 0 0,-1 0 0,1-1 0,-1 0 0,1 0 0,-1 0 0,1-1 0,-1 1 0,1-1 0,-1 0 0,1-1 0,-8-2 0,12 3-90,0 0 0,0 1 1,0-1-1,0 1 0,1-1 1,-1 0-1,0 0 0,0 0 1,0 1-1,1-1 0,-1 0 1,1 0-1,-1 0 0,1 0 1,-1 0-1,1 0 0,-1 0 1,1 0-1,0 0 0,-1 0 1,1 0-1,0-1 0,0 1 1,0 0-1,0 0 0,0 0 1,0 0-1,0 0 0,0 0 1,1 0-1,0-2 0,1-11-8647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5.690"/>
    </inkml:context>
    <inkml:brush xml:id="br0">
      <inkml:brushProperty name="width" value="0.05" units="cm"/>
      <inkml:brushProperty name="height" value="0.05" units="cm"/>
    </inkml:brush>
  </inkml:definitions>
  <inkml:trace contextRef="#ctx0" brushRef="#br0">40 1234 7808,'98'-180'384,"-90"164"-179,-16 22 80,-125 175 3833,130-188-3350,4-13-544,2-1 0,1 0 0,6-22 0,0-2-96,-8 36-107,42-270 960,0-233 1195,-41 470-2095,1 1 0,3-1 0,1 1 0,14-41 0,-14 66-81,-4 12 0,-3 11 0,-1-7 0,5 112-213,-4-1 0,-19 148-1,-4-125 172,-6-1-1,-47 131 0,36-123 43,49-196 0,5-67 0,-5 37 0,27-296-1935,-18 164 31,-18 215 1791,7-57-4965,7 24-2211,-15 34 7251,0 1-1,0-1 1,0 1-1,1-1 1,-1 1 0,0 0-1,1-1 1,-1 1-1,0-1 1,1 1 0,-1 0-1,0-1 1,1 1-1,-1 0 1,1 0 0,-1-1-1,0 1 1,1 0-1,-1 0 1,1 0 0,-1-1-1,1 1 1,-1 0-1,1 0 1,10 9 38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6.250"/>
    </inkml:context>
    <inkml:brush xml:id="br0">
      <inkml:brushProperty name="width" value="0.05" units="cm"/>
      <inkml:brushProperty name="height" value="0.05" units="cm"/>
    </inkml:brush>
  </inkml:definitions>
  <inkml:trace contextRef="#ctx0" brushRef="#br0">13 255 8704,'22'-24'8,"-23"22"2,-4 3 4,-18 12 82,23-13-83,0 0 1,0 0-1,0 0 1,0 0-1,0 0 1,0-1-1,0 1 1,0 0-1,0 0 0,0 0 1,0 0-1,-1 0 1,1 0-1,0 0 1,0-1-1,0 1 1,0 0-1,0 0 1,0 0-1,0 0 1,0 0-1,0 0 1,0 0-1,0 0 1,0 0-1,-1 0 1,1 0-1,0-1 1,0 1-1,0 0 0,0 0 1,0 0-1,0 0 1,0 0-1,0 0 1,-1 0-1,1 0 1,0 0-1,0 0 1,0 0-1,0 0 1,0 0-1,0 0 1,0 0-1,-1 0 1,1 0-1,0 0 1,0 0-1,0 0 1,0 1-1,0-1 0,0 0 1,0 0-1,0 0 1,-1 0-1,1 0 1,0 0-1,0 0 1,0 0-1,0 0 1,0 0-1,0 0 1,0 1-1,0-1 1,6-15 599,15-15 202,15-15 64,-23 28-683,0 1 0,1 0 0,25-21 1,-25 25-104,35-25 244,-46 35-303,1-1 0,-1 2 0,1-1 0,-1 0 1,1 1-1,0-1 0,0 1 0,0 0 0,-1 1 1,1-1-1,0 0 0,7 1 0,-11 0-29,0 1-1,0-1 0,0 0 1,1 0-1,-1 0 0,0 1 1,0-1-1,0 0 0,0 0 1,1 1-1,-1-1 0,0 0 1,0 1-1,0-1 1,0 0-1,0 0 0,0 1 1,0-1-1,0 0 0,0 1 1,0-1-1,0 0 0,0 1 1,0-1-1,0 0 0,0 0 1,0 1-1,0-1 0,0 0 1,-1 1-1,1-1 0,0 0 1,0 0-1,0 1 1,0-1-1,-1 0 0,1 0 1,0 1-1,-9 15 50,8-13-22,-14 24-51,-2-2-1,-35 45 1,10-22-2973,29-34-4176</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6.804"/>
    </inkml:context>
    <inkml:brush xml:id="br0">
      <inkml:brushProperty name="width" value="0.05" units="cm"/>
      <inkml:brushProperty name="height" value="0.05" units="cm"/>
    </inkml:brush>
  </inkml:definitions>
  <inkml:trace contextRef="#ctx0" brushRef="#br0">30 483 8960,'-26'-7'0,"26"7"1,0-1 1,-1 1 0,1-1 0,0 1-1,-1 0 1,1-1 0,0 1 0,0-1-1,0 1 1,-1 0 0,1-1 0,0 1-1,0-1 1,0 1 0,0-1 0,0 1-1,0-1 1,0 1 0,0-1 0,0 1-1,0-1 1,0 1 0,0-1 0,0 1 0,0 0-1,0-1 1,1 1 0,-1-1 0,0 1-1,0-1 1,0 1 0,1-1-1,10-23 120,-5 12-43,0-11 228,0-1 1,4-45-1,1-7 161,3-21-174,-11 66 8,1 1-1,12-44 1,-11 189 1448,-8-65-1372,-19 92-1,8-65-62,24-115-2959,-2 13-5355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8.489"/>
    </inkml:context>
    <inkml:brush xml:id="br0">
      <inkml:brushProperty name="width" value="0.05" units="cm"/>
      <inkml:brushProperty name="height" value="0.05" units="cm"/>
    </inkml:brush>
  </inkml:definitions>
  <inkml:trace contextRef="#ctx0" brushRef="#br0">4 462 10240,'18'-19'218,"-18"16"-40,-10 12-41,9-9-89,1 1 1,0-1-1,0 0 0,0 1 1,-1-1-1,1 0 0,0 1 1,-1-1-1,1 0 0,0 0 1,-1 1-1,1-1 0,0 0 1,-1 0-1,1 1 0,0-1 1,-1 0-1,1 0 0,-1 0 1,1 0-1,0 0 0,-1 0 1,1 0-1,-1 1 0,1-1 1,0 0-1,-1 0 0,1-1 1,-1 1-1,0-12 1578,2 1-1139,2-70 793,16-100-1,-15 147-1185,-3 20-8,0-1-1,1 1 1,5-17 0,-6 27-75,1 0 0,-1 1 1,1-1-1,-1 1 0,1 0 0,0-1 1,0 1-1,0 0 0,1 0 1,-1 1-1,1-1 0,-1 0 1,1 1-1,0-1 0,0 1 1,0 0-1,5-2 0,-6 3-7,1 0 0,0 0-1,-1 0 1,1 0 0,0 1-1,0 0 1,-1-1-1,1 1 1,0 0 0,0 0-1,-1 0 1,1 1 0,0-1-1,0 1 1,-1-1-1,1 1 1,0 0 0,-1 0-1,1 0 1,-1 1-1,1-1 1,-1 0 0,0 1-1,1 0 1,-1-1 0,0 1-1,3 3 1,0 0 9,-1 1 0,1-1 1,-1 1-1,0 0 0,0 0 1,-1 1-1,0-1 0,0 1 1,3 10-1,-1 2 40,-1 1 1,-1 0-1,-1 0 0,-1 0 1,-1 0-1,0 0 0,-2 0 1,0 0-1,-9 34 0,11-53-134,-1 0 0,1 0-1,0 0 1,-1 0-1,1 0 1,0 0 0,0 0-1,0 0 1,0 0-1,0 0 1,0 0 0,0 0-1,0 0 1,1 0-1,-1 0 1,0 0 0,0 0-1,1 1 1,0-2-49,-1 0-1,1 0 1,0 0 0,-1 0 0,1 1-1,-1-1 1,1 0 0,-1 0-1,1 0 1,-1-1 0,1 1 0,-1 0-1,1 0 1,-1 0 0,1 0 0,0 0-1,-1-1 1,1 1 0,-1 0 0,0 0-1,1-1 1,-1 1 0,1 0 0,-1-1-1,1 1 1,-1 0 0,0-1 0,1 1-1,-1-1 1,0 1 0,1-1 0,-1 0-1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9.233"/>
    </inkml:context>
    <inkml:brush xml:id="br0">
      <inkml:brushProperty name="width" value="0.05" units="cm"/>
      <inkml:brushProperty name="height" value="0.05" units="cm"/>
    </inkml:brush>
  </inkml:definitions>
  <inkml:trace contextRef="#ctx0" brushRef="#br0">166 84 9344,'0'2'94,"1"0"-1,-1 0 1,0 0 0,0 0 0,0 0 0,0 0 0,-1 0 0,1 0-1,0 0 1,-1 0 0,0 0 0,1 0 0,-1 0 0,0 0 0,0 0 0,0 0-1,0-1 1,0 1 0,-1 0 0,1-1 0,0 1 0,-1-1 0,1 1-1,-1-1 1,0 0 0,1 0 0,-1 0 0,0 0 0,-2 1 0,0 1 100,-1 0 0,1-1 1,-1 0-1,1 0 0,-1-1 1,0 1-1,0-1 0,0 0 1,0 0-1,0-1 0,0 1 1,0-1-1,0 0 1,-6-1-1,8 0-140,0 1 1,0-1-1,0 0 1,1 0-1,-1 0 0,0-1 1,1 1-1,-1-1 1,0 1-1,1-1 1,0 0-1,0 0 1,-1 0-1,1 0 0,0 0 1,0 0-1,1-1 1,-1 1-1,0-1 1,1 1-1,0-1 0,-1 0 1,1 1-1,0-1 1,-1-6-1,1 6-48,1 0 1,-1 0-1,0 0 0,1 0 0,0 0 0,0-1 0,0 1 1,0 0-1,1 0 0,-1 0 0,1 0 0,-1 0 1,1 0-1,0 0 0,1 0 0,-1 0 0,0 0 1,1 0-1,-1 1 0,1-1 0,0 1 0,0-1 0,0 1 1,3-3-1,-1 2 1,-1 0 0,1 1 0,0 0 1,0 0-1,0 0 0,0 0 0,0 0 1,0 1-1,1 0 0,-1 0 0,1 0 0,-1 0 1,0 1-1,1-1 0,-1 1 0,6 1 0,-2-1 1,1 1 0,0 1 0,-1-1 0,1 1 0,-1 1 0,0-1 0,11 6 0,-17-7-6,0 0 0,-1 0-1,1 0 1,-1 0-1,1 1 1,-1-1 0,1 0-1,-1 1 1,0-1-1,0 1 1,0-1 0,0 1-1,0-1 1,0 1-1,0 0 1,0-1 0,-1 1-1,1 0 1,-1 0-1,1 0 1,-1 0 0,0-1-1,1 1 1,-1 0-1,0 0 1,0 0 0,0 0-1,-1 0 1,1 0-1,0-1 1,-1 1 0,1 0-1,-1 0 1,0 0-1,0-1 1,1 1 0,-1 0-1,0-1 1,-3 4-1,-1 3-293,-1 0-1,0-1 0,0 1 0,-1-1 0,0 0 0,0-1 0,0 0 0,-1 0 0,0-1 0,0 1 0,-1-2 0,1 1 0,-1-1 0,-13 4 0,8-3-7984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9.987"/>
    </inkml:context>
    <inkml:brush xml:id="br0">
      <inkml:brushProperty name="width" value="0.05" units="cm"/>
      <inkml:brushProperty name="height" value="0.05" units="cm"/>
    </inkml:brush>
  </inkml:definitions>
  <inkml:trace contextRef="#ctx0" brushRef="#br0">1 295 13056,'8'-40'0,"34"10"0,99-105 106,-60 52 278,-81 83-378,1-1 1,-1 1-1,0-1 0,1 1 0,-1-1 1,1 1-1,-1 0 0,0-1 0,1 1 0,-1 0 1,1-1-1,-1 1 0,1 0 0,-1 0 1,1-1-1,-1 1 0,1 0 0,-1 0 0,1 0 1,-1 0-1,1-1 0,0 1 0,-1 0 0,1 0 1,-1 0-1,1 0 0,-1 1 0,1-1 1,-1 0-1,1 0 0,-1 0 0,1 0 0,0 0 1,0 1-1,-1 0 8,1 1-1,-1-1 1,1 0-1,-1 1 1,0-1 0,0 0-1,0 1 1,0-1 0,0 0-1,0 1 1,0-1-1,0 1 1,-1 1 0,-12 45 47,-2-15-3859</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0.452"/>
    </inkml:context>
    <inkml:brush xml:id="br0">
      <inkml:brushProperty name="width" value="0.05" units="cm"/>
      <inkml:brushProperty name="height" value="0.05" units="cm"/>
    </inkml:brush>
  </inkml:definitions>
  <inkml:trace contextRef="#ctx0" brushRef="#br0">24 228 8960,'-2'0'105,"1"1"0,-1 0-1,1 0 1,0-1 0,-1 1 0,1 0 0,0 0 0,0 1 0,0-1 0,0 0 0,0 0 0,0 0-1,0 1 1,0-1 0,0 0 0,0 1 0,1-1 0,-1 1 0,1-1 0,-1 1 0,1-1 0,-1 1-1,1-1 1,0 1 0,0 0 0,0-1 0,0 1 0,0-1 0,0 1 0,0 0 0,1 2 0,-1 15 250,-1 0 678,2-25-41,1-33-308,-1-132 244,-3 78-598,7 216-330,-7-93 21,1-24-293,0 1 0,1-1 0,0 1 0,0-1 0,0 1 0,0-1 0,1 1 0,0-1 1,1 0-1,-1 1 0,5 8 0,0-4-8773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8.062"/>
    </inkml:context>
    <inkml:brush xml:id="br0">
      <inkml:brushProperty name="width" value="0.05" units="cm"/>
      <inkml:brushProperty name="height" value="0.05" units="cm"/>
    </inkml:brush>
  </inkml:definitions>
  <inkml:trace contextRef="#ctx0" brushRef="#br0">2 398 6784,'0'0'2197,"0"-3"-1728,-2-57 145,3 1-1,2-1 0,18-100 1,-20 157-614,-1-1 0,1 0 0,-1 0 0,1 0 0,0 0 0,0 0 0,1 1 0,-1-1 0,1 0 0,2-3 0,-3 5 0,0 1 0,1 0 0,0 0 0,-1 0 0,1 1 0,-1-1 0,1 0 0,0 1 0,0-1 0,0 1 0,-1-1 0,1 1 0,0 0 0,0 0 0,0-1 0,0 2 0,-1-1 0,1 0 0,0 0 0,0 0 0,3 2 0,-2-1 9,1 0 1,0 0-1,-1 0 1,1 1 0,-1 0-1,1 0 1,-1 0 0,0 0-1,0 0 1,0 0-1,0 1 1,0 0 0,-1-1-1,1 1 1,-1 0-1,0 0 1,1 1 0,-1-1-1,-1 0 1,1 1 0,0-1-1,-1 1 1,0-1-1,1 7 1,4 11 79,-1 1 1,-1 0-1,1 24 0,-3-24-46,33 208 725,-34-224-854,1 1 1,-1 0 0,2 0-1,-1-1 1,6 11 0,-6-16-882,-1-6-329,-1 4 764,0-8-6017</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8.912"/>
    </inkml:context>
    <inkml:brush xml:id="br0">
      <inkml:brushProperty name="width" value="0.05" units="cm"/>
      <inkml:brushProperty name="height" value="0.05" units="cm"/>
    </inkml:brush>
  </inkml:definitions>
  <inkml:trace contextRef="#ctx0" brushRef="#br0">21 405 4224,'-10'-118'608,"5"80"79,-1-55 0,7 81-611,-1 0 0,2 0 0,-1 0 0,2 0 0,0 0 0,0 1 0,1-1 0,8-18 0,-11 28-63,0 0 0,0 0 0,0 1 0,0-1-1,0 0 1,0 1 0,1-1 0,-1 0-1,1 1 1,-1 0 0,1-1 0,-1 1-1,1 0 1,0 0 0,-1 0 0,1 0 0,0 0-1,0 0 1,0 0 0,0 0 0,0 1-1,0-1 1,0 1 0,0 0 0,0 0-1,0-1 1,0 1 0,0 1 0,0-1 0,4 1-1,-3 0 54,0 0-1,0 0 1,0 0-1,0 1 1,0 0 0,-1-1-1,1 1 1,-1 0-1,1 0 1,-1 1-1,0-1 1,1 0-1,-1 1 1,0-1-1,-1 1 1,1 0-1,0 0 1,-1 0 0,2 3-1,1 6 247,0 1 0,0-1 0,-2 1 0,1 0 0,0 18 0,-3-24-194,1 1 0,-1-1 0,-1 0-1,1 0 1,-1 0 0,-1 0 0,1 0-1,-1 0 1,-1 0 0,1-1 0,-6 12-1,6-16-82,1 0 0,0-1 0,-1 1 0,0 0 0,1 0 0,-1-1 0,0 1 0,0-1 0,0 0 0,0 1 0,0-1 0,0 0 0,0 0 0,0 0 0,-1 0 0,1-1 0,0 1 0,-1-1 0,-3 1 0,-17 0-2356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9.796"/>
    </inkml:context>
    <inkml:brush xml:id="br0">
      <inkml:brushProperty name="width" value="0.05" units="cm"/>
      <inkml:brushProperty name="height" value="0.05" units="cm"/>
    </inkml:brush>
  </inkml:definitions>
  <inkml:trace contextRef="#ctx0" brushRef="#br0">0 246 5504,'1'-2'176,"-1"0"-1,1 0 1,-1 1 0,1-1 0,0 1 0,-1-1-1,1 1 1,0-1 0,0 1 0,0-1 0,1 1-1,-1 0 1,0-1 0,0 1 0,1 0 0,-1 0-1,3-2 1,15-14 500,4-7-271,1 1 0,27-20 1,-26 23-136,0-1 0,26-30 0,-39 33 77,-21 32-32,-1 8-261,7-15-367,-1 0 1,1 0-1,-1-1 1,0 1-1,0-1 1,-7 7-1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0.352"/>
    </inkml:context>
    <inkml:brush xml:id="br0">
      <inkml:brushProperty name="width" value="0.05" units="cm"/>
      <inkml:brushProperty name="height" value="0.05" units="cm"/>
    </inkml:brush>
  </inkml:definitions>
  <inkml:trace contextRef="#ctx0" brushRef="#br0">1 418 128,'7'-24'684,"-1"-1"1,-1 0-1,2-47 1,-7-74-340,-1 124-420,1-47-698,0 40 368,0 24 161,0 8-41,22 361 7240,-21-348-7979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6.526"/>
    </inkml:context>
    <inkml:brush xml:id="br0">
      <inkml:brushProperty name="width" value="0.05" units="cm"/>
      <inkml:brushProperty name="height" value="0.05" units="cm"/>
    </inkml:brush>
  </inkml:definitions>
  <inkml:trace contextRef="#ctx0" brushRef="#br0">1 1425 14080,'15'-18'27,"-1"2"-28,21-33-1,-31 42 142,0 0-1,-1-1 1,1 1-1,-2-1 1,1 0-1,-1 1 1,0-1-1,1-13 1,4-237 1393,-1 2-1253,35-307 317,-39 534-592,6-48 23,-7 70-46,1 0 0,-1 0 0,1 0 0,1 0 1,0 0-1,0 1 0,0-1 0,4-6 0,-6 13 15,-1-1 0,0 0 0,0 1 0,1-1 0,-1 1 0,0 0 0,0-1 0,1 1 0,-1-1 0,1 1 0,-1-1 0,0 1 0,1 0 0,-1-1 0,1 1 0,-1 0 0,1-1 0,-1 1 0,1 0 0,-1 0 0,1 0 0,-1-1 0,1 1 0,-1 0 0,1 0 0,-1 0 0,1 0 0,0 0 0,-1 0 0,1 0 0,5 16-33,-6 34-25,-1-46 38,-27 275-127,-13 31 20,2-23-17,58-452-599,4 28-2105,21-68-6050,-6 29 4525,-25 113 4376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1.799"/>
    </inkml:context>
    <inkml:brush xml:id="br0">
      <inkml:brushProperty name="width" value="0.05" units="cm"/>
      <inkml:brushProperty name="height" value="0.05" units="cm"/>
    </inkml:brush>
  </inkml:definitions>
  <inkml:trace contextRef="#ctx0" brushRef="#br0">1 387 4864,'2'-8'92,"2"-4"-270,-4 13 213,0-1-1,0 0 1,0 0 0,0 0 0,0 0 0,0 0-1,-1 0 1,1 0 0,0 0 0,0 0 0,0 1-1,0-1 1,0 0 0,0 0 0,0 0 0,0 0-1,0 0 1,0 0 0,0 0 0,-1 0 0,1 0-1,0 0 1,0 0 0,0 0 0,0 0 0,0 0-1,0 0 1,0 0 0,0 0 0,-1 0 0,1 0-1,0 0 1,0 0 0,0 0 0,0 0 0,0 0-1,0 0 1,0 0 0,0 0 0,0 0 0,-1 0-1,1 0 1,0 0 0,0 0 0,0 0 0,0 0-1,0 0 1,0 0 0,0-1 0,0 1 0,0 0-1,0 0 1,0 0 0,-1 0 0,1 0 0,0 0-1,0 0 1,0 0 0,0 0 0,0-1 0,0 1-1,0 0 1,0 0 0,0 0 0,0 0 498,-1-45-372,0-1 504,7-57 0,-4 89-563,0 1 0,0 0 1,2 0-1,0 0 0,0 0 0,1 1 0,1-1 0,13-21 1,-15 31-102,0-1-1,0 1 1,1 0 0,-1 0 0,1 0 0,0 1 0,0-1 0,0 1 0,0 0 0,0 1-1,0-1 1,0 1 0,1 0 0,-1 1 0,1-1 0,-1 1 0,0 0 0,1 0 0,-1 1-1,1-1 1,-1 1 0,0 1 0,8 2 0,-8-1 61,0 1 0,0 0 0,-1 1-1,1-1 1,-1 1 0,0 0 0,-1 0 0,1 0-1,-1 1 1,0-1 0,0 1 0,-1 0 0,1 0 0,-1 0-1,-1 0 1,2 9 0,2 14 376,-1-1 0,0 37 1,-3-45-266,-1-1 12,-1 0 1,-4 21-1,3-25-9,0 1-1,1 0 1,2 25-1,2-28-10,-3-13-200,0 1 0,0-1 0,0 0 0,0 0 0,0 0-1,0 0 1,0 1 0,0-1 0,0 0 0,0 0 0,0 0 0,0 0 0,0 1 0,0-1 0,0 0-1,0 0 1,0 0 0,0 0 0,0 1 0,0-1 0,0 0 0,1 0 0,-1 0 0,0 0 0,0 0-1,0 1 1,0-1 0,0 0 0,0 0 0,1 0 0,-1 0 0,0 0 0,0 0 0,0 0 0,0 0-1,0 1 1,1-1 0,-1 0 0,0 0 0,0 0 0,0 0 0,0 0 0,1 0 0,-1 0-1,0 0 1,0 0 0,0 0 0,0 0 0,1 0 0,-1 0 0,0 0 0,0 0 0,0 0 0,0-1-1,1 1 1,-1 0 0,0 0 0,0 0 0,0 0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2.617"/>
    </inkml:context>
    <inkml:brush xml:id="br0">
      <inkml:brushProperty name="width" value="0.05" units="cm"/>
      <inkml:brushProperty name="height" value="0.05" units="cm"/>
    </inkml:brush>
  </inkml:definitions>
  <inkml:trace contextRef="#ctx0" brushRef="#br0">87 313 5248,'0'0'1301,"-3"-2"-832,-3-1-361,1 0 0,0 0 0,0-1 0,0 1-1,1-1 1,-1-1 0,1 1 0,0 0 0,0-1-1,0 0 1,1 0 0,-1 0 0,1-1-1,1 1 1,-1-1 0,1 1 0,-3-9 0,3 5-39,-1-1 1,1 0 0,1 0 0,0 0 0,0 0 0,1 0 0,0 0 0,1 0 0,0 0 0,3-12 0,-2 16-30,0 0 1,1 0-1,-1 1 1,1-1-1,1 1 0,-1 0 1,1 0-1,0 0 1,0 0-1,0 1 1,0-1-1,1 1 1,0 0-1,0 1 1,0-1-1,0 1 1,1 0-1,-1 0 0,1 1 1,0-1-1,0 1 1,0 1-1,0-1 1,0 1-1,0 0 1,0 0-1,0 1 1,7 0-1,-10 0 9,-1 1 0,0 0 0,0-1 0,0 1 0,0 0 0,1 1 0,-1-1 0,-1 0 0,1 0 0,0 1 0,0-1 0,0 1 0,-1 0 0,1-1 0,-1 1 0,1 0 0,-1 0-1,0 0 1,0 0 0,0 0 0,0 0 0,0 1 0,0-1 0,0 0 0,-1 0 0,1 1 0,-1-1 0,0 0 0,0 5 0,2 5 139,-2 0 1,0 0-1,0 0 0,-3 15 1,1-15 1,0-1 1,-1 1-1,-1-1 0,-7 18 1,10-27-257,0 1 0,0-1 0,0 0 0,0 1 0,0-1 0,-1 0 0,1 0 0,-1 0 0,1 0 0,-1 0 0,0 0 0,0-1 0,0 1 0,0 0 0,0-1 0,0 0 0,0 1 0,-1-1 0,1 0 0,0 0 0,-1 0 0,1-1 0,-1 1 0,1-1 0,-1 1 0,1-1 0,-4 0 0,-6-1-8382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3.360"/>
    </inkml:context>
    <inkml:brush xml:id="br0">
      <inkml:brushProperty name="width" value="0.05" units="cm"/>
      <inkml:brushProperty name="height" value="0.05" units="cm"/>
    </inkml:brush>
  </inkml:definitions>
  <inkml:trace contextRef="#ctx0" brushRef="#br0">1 214 7552,'4'-22'53,"-1"20"80,-1 12 214,1-12-135,0-1 1,-1 1-1,1-1 0,-1 0 0,0 0 1,1 0-1,-1 0 0,2-6 0,-2 6-74,30-55 682,-25 41-555,1 1-1,2 1 0,19-27 0,-5 25 84,-19 16-192,-15 14-233,4-6-2334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4.118"/>
    </inkml:context>
    <inkml:brush xml:id="br0">
      <inkml:brushProperty name="width" value="0.05" units="cm"/>
      <inkml:brushProperty name="height" value="0.05" units="cm"/>
    </inkml:brush>
  </inkml:definitions>
  <inkml:trace contextRef="#ctx0" brushRef="#br0">1 186 5504,'0'0'149,"1"4"107,7 36 825,-2 0 0,-1 0 0,0 70 0,3 40 611,-14-215-1014,4-90 1,15-82-951,-7 153 168,-6 75 55,2-9-104,-3 17 30,0 11-42,-7 34-441,3 0 0,2 0 0,2 1 0,5 57 0,-1-79-5580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3.389"/>
    </inkml:context>
    <inkml:brush xml:id="br0">
      <inkml:brushProperty name="width" value="0.05" units="cm"/>
      <inkml:brushProperty name="height" value="0.05" units="cm"/>
    </inkml:brush>
  </inkml:definitions>
  <inkml:trace contextRef="#ctx0" brushRef="#br0">0 437 9344,'0'0'9109,"0"-3"-8896,8-134 1045,1-16 65,-8 146-1306,1 0-1,-1 0 1,1 0-1,0 1 0,1-1 1,0 0-1,0 1 1,0 0-1,1 0 0,0 0 1,0 0-1,0 0 1,1 1-1,0 0 1,0 0-1,0 0 0,1 0 1,-1 1-1,1 0 1,0 0-1,0 1 0,1 0 1,-1 0-1,1 0 1,-1 1-1,1 0 0,0 0 1,0 1-1,0-1 1,0 2-1,0-1 0,0 1 1,1 0-1,-1 0 1,0 1-1,0 0 1,0 0-1,9 3 0,-13-2 19,1 0 1,-1 0-1,1 1 0,-1-1 0,0 1 0,0-1 0,0 1 0,0 0 0,-1 0 0,1 0 0,-1 1 1,1-1-1,-1 0 0,0 1 0,-1 0 0,1-1 0,1 6 0,3 10 95,0 0 0,3 25 0,-5-24-106,1 12 125,-2 0 0,0 1 1,-3 0-1,0 0 0,-7 37 1,9-45-36,-2-24-120,0-1-1,0 1 1,0 0-1,0 0 1,0-1-1,0 1 1,1 0-1,-1 0 1,0-1 0,1 1-1,-1 0 1,0-1-1,1 1 1,-1 0-1,1-1 1,-1 1-1,1-1 1,-1 1 0,1-1-1,0 1 1,-1-1-1,1 1 1,-1-1-1,1 1 1,0-1 0,-1 0-1,1 0 1,0 1-1,0-1 1,0 0-1,0 0-126,-1 0 0,0-1 0,0 1-1,1 0 1,-1-1 0,0 1 0,0-1 0,0 1-1,0 0 1,1-1 0,-1 1 0,0-1 0,0 1-1,0 0 1,0-1 0,0 1 0,0-1 0,0 1-1,0 0 1,0-1 0,0 1 0,0-1 0,-1 1-1,1 0 1,0-1 0,0 1 0,0-1 0,0 1 0,-1 0-1,1-1 1,0 1 0,0 0 0,-1-1 0,1 1-1,0 0 1,-1-1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4.600"/>
    </inkml:context>
    <inkml:brush xml:id="br0">
      <inkml:brushProperty name="width" value="0.05" units="cm"/>
      <inkml:brushProperty name="height" value="0.05" units="cm"/>
    </inkml:brush>
  </inkml:definitions>
  <inkml:trace contextRef="#ctx0" brushRef="#br0">164 314 11904,'0'0'384,"3"23"746,-3-21-1041,0 0-1,0-1 0,-1 1 1,1-1-1,0 1 0,-1-1 1,1 1-1,-1-1 0,1 1 1,-1-1-1,0 1 0,0-1 1,1 0-1,-1 1 0,0-1 1,0 0-1,0 0 0,-1 0 1,1 0-1,0 0 0,0 0 1,0 0-1,-1 0 0,1 0 1,-1 0-1,-1 0 0,-2 1 31,1-1 0,-1 0 0,1 0 0,0 0 0,-1-1 0,1 1 0,-1-1 0,-7-1 0,8 0-104,0 0 0,1 0 0,-1 0 0,1-1 0,-1 1-1,1-1 1,0 0 0,0 0 0,0 0 0,0-1 0,0 1 0,0-1 0,1 0-1,-1 1 1,1-1 0,0 0 0,0 0 0,-4-7 0,0 0 35,1-1 0,0 0 0,0 0 0,-4-20 0,7 22-50,1 0 0,0-1 0,1 1 0,0 0 0,0 0 0,1 0 0,0 0 0,1 0 0,0 0 0,1 0 0,-1 0 0,2 0 0,-1 1 0,1 0 0,0-1 0,1 2 0,6-9 0,-7 9 0,2 0 0,-1 0 0,1 1 0,0-1 0,0 1 0,1 1 0,-1-1 0,1 1 0,1 0 0,-1 1 0,1 0 0,-1 0 0,1 1 0,0 0 0,1 0 0,-1 0 0,0 1 0,12-1 0,-16 3 28,1 0-1,0 1 0,-1-1 0,1 1 0,-1 0 0,1 0 0,-1 0 0,0 1 0,1 0 1,-1 0-1,0 0 0,0 0 0,0 0 0,0 1 0,-1 0 0,1 0 0,-1 0 0,4 3 1,5 8 125,-1-1 1,0 2-1,10 19 1,-20-34-153,1 6 48,0 0 0,0-1 0,0 1 1,0 0-1,-1 0 0,0 0 0,0 0 0,-1 1 0,0-1 0,0 0 0,0 0 0,-1 0 1,1 0-1,-2 0 0,1 0 0,-1 0 0,-2 7 0,2-7-10,0 0-1,0-1 1,-1 1-1,1 0 1,-1-1 0,-1 0-1,1 0 1,-1 0-1,0 0 1,0 0 0,0-1-1,-1 0 1,1 0-1,-1 0 1,0 0 0,0-1-1,-8 4 1,5-4-41,-1-1 0,1-1 0,0 1 0,-1-2 0,1 1 0,0-1 0,-1 0 0,1-1 0,-1 0 0,-8-2 0,-23-11-4883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29.600"/>
    </inkml:context>
    <inkml:brush xml:id="br0">
      <inkml:brushProperty name="width" value="0.1" units="cm"/>
      <inkml:brushProperty name="height" value="0.6" units="cm"/>
      <inkml:brushProperty name="color" value="#FFC114"/>
      <inkml:brushProperty name="inkEffects" value="pencil"/>
    </inkml:brush>
  </inkml:definitions>
  <inkml:trace contextRef="#ctx0" brushRef="#br0">91 46 4864,'0'0'0,"0"0"128,0 0 128,0 0 128,0 0 128,0 0 128,0 0 0,0 0 0,0 0 0,0 0-128,0 0 128,0 0-256,0 0 128,0 0-128,0 0 128,0 0-128,0 0 128,0 0-128,0 0 128,1 5-128,1 4 0,1 2-128,-1 1 0,-1-1-128,-1-2 128,-1-2-128,-1-3 128,-2-2-128,-1-3 0,0-1-128,-1-1 128,1-1-128,1-1 128,0-1-128,2 0 128,1 0-128,1-1 128,0 0-128,1-1 0,2 1 0,0 0 0,1 2 0,1 1 0,-1 1 0,1 3 128,0 1-1,0 2 1,-1 1 0,0 1 128,-1 1 0,-1 0 0,-2 1-128,0 1 128,-1-1-128,-1-1 128,0-1-128,-2-2 128,0 0-128,0-3 128,-1 0-128,-1-1 128,0-1-128,-1-2 0,0-1-128,0-1 128,0 0-128,1-1 0,1-1 0,0 1 0,1 2 0,2 0 0,1 2 0,1 0 0,1 0 0,1 1 0,2 1 0,1 1 0,1 1 0,1 1 0,-1 0 0,1 1 0,0 1 0,0 0 128,0 0-128,0 0 128,-2 0-128,-1 0 128,-1-1 0,-1-1 0,-2 0 0,-2-1 0,-2 0-128,-1-1 128,-3 0-128,-1 0 128,-1-1-128,-2-1 0,0-2 0,0 0 0,1-2 0,2-1 0,3-1 0,3 0 0,3 1 0,2 0 0,4 0-128,1 2 128,1 2-256,0 0 128,1 3-512,0 1 0,-1 2-384,-1 1 128,0 0-11391,-2-1 7295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0.954"/>
    </inkml:context>
    <inkml:brush xml:id="br0">
      <inkml:brushProperty name="width" value="0.1" units="cm"/>
      <inkml:brushProperty name="height" value="0.6" units="cm"/>
      <inkml:brushProperty name="color" value="#FFC114"/>
      <inkml:brushProperty name="inkEffects" value="pencil"/>
    </inkml:brush>
  </inkml:definitions>
  <inkml:trace contextRef="#ctx0" brushRef="#br0">31 113 11648,'0'0'0,"0"0"0,0 0 128,0 0 0,0 0 128,0 0 128,0 0 0,0 0 0,0 0 0,0 0-128,0 0 0,3-5-128,2-4 128,3-3-128,1-1 0,-1 2 0,1 2 0,-1 5 0,-1 5 128,-1 5-128,-1 3 128,-2 4 0,0 2 0,-3 1-1,-1 0 1,-1 1 0,-2 0 0,0-1 0,-2-1 0,1-2-128,0-3 128,-1-3-128,0-2 128,0-3-128,-1-2 0,0-3 0,1-2 0,0-2-128,0-1 128,3-2-128,0 0 128,3-2-128,0 1 0,2 1 0,2 0 0,-1 1 0,3 2 0,1 1 0,1 1 0,1 2 0,-1 1 0,-1 2 0,-1 2 0,-1 1 0,-2 2 128,-2 2-128,-2 2 128,-1 1 0,-2 1 0,-1-1 0,-2 0 0,0-2 0,-1-1 0,2-2-128,-1-3 128,1-3-128,-1-4 128,-1-3-128,0-5 0,0-5 0,3-3 0,3-2 0,4-1 0,3 1 0,3 3 0,1 2 0,2 5 0,-2 4 0,-1 7 0,-1 7 0,-2 5 0,-2 5 0,-3 2 0,-1 2-128,-1-2 128,-2-1-1152,-1-3 128,0-3-12159,1-4 7935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2.138"/>
    </inkml:context>
    <inkml:brush xml:id="br0">
      <inkml:brushProperty name="width" value="0.1" units="cm"/>
      <inkml:brushProperty name="height" value="0.6" units="cm"/>
      <inkml:brushProperty name="color" value="#FFC114"/>
      <inkml:brushProperty name="inkEffects" value="pencil"/>
    </inkml:brush>
  </inkml:definitions>
  <inkml:trace contextRef="#ctx0" brushRef="#br0">1 80 9344,'0'0'0,"0"0"0,0 0 128,4-3 0,5-3 0,2-2 0,2-1 128,0 1 128,0 1 128,-1 1 0,-2 4 128,-1 1-128,-2 1 128,-1 3-128,-2 1 0,-1 1-128,-1 0 0,0 1-128,-1-1 128,1-3-128,0 0 0,-1-1-1,0-1 1,-1-1-128,1 1 128,-3 0-128,0 0 128,-1 1-128,-2-1 0,1 1 0,-1-1 128,0 0-128,0 0 0,0 0 0,1 0 0,0-1 0,1 1 0,1-2-128,0 0 128,3-1-128,1 0 128,3 1-128,1 1 128,3 1-128,0 1 128,2 2-128,-2 2 128,0 2-128,-2 1 128,-1 1-128,-2 0 128,-2 0-128,-2-2 128,-3-1-128,-2-3 128,-2-2-128,-2-2 128,-3-4-128,-1-2 128,-2-4-128,1-2 128,0-2-128,2 0 128,2 2-128,2 1 128,2 3-128,3 2 128,1 2-128,3 2 0,2 2-768,3 1 0,3 2-13055,-1 1 8319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3.356"/>
    </inkml:context>
    <inkml:brush xml:id="br0">
      <inkml:brushProperty name="width" value="0.1" units="cm"/>
      <inkml:brushProperty name="height" value="0.6" units="cm"/>
      <inkml:brushProperty name="color" value="#FFC114"/>
      <inkml:brushProperty name="inkEffects" value="pencil"/>
    </inkml:brush>
  </inkml:definitions>
  <inkml:trace contextRef="#ctx0" brushRef="#br0">101 171 11904,'0'0'0,"3"-5"0,1-2 0,1-3 128,-1 1 0,-2 1 0,-2 2 128,-3 2 128,-1 2 0,-1 2-128,-1 1 0,-1 1 0,1-1 0,1-1 0,0-2 0,0 0 0,2-2 0,2 0-128,2 0 128,1-2-128,3 0 0,0 0-128,1 0 128,0 0-128,-1 2 128,0 2 0,-1 1-1,0 1 1,-2 1 0,0 0 0,-3 2 0,-1 1 0,-1 2 0,-1-1 0,0 1 0,-1 0 0,0-1 0,0-1 0,0-2 128,0 0-128,2-1 0,0-1 0,0 0 0,2-1-128,0 1 128,0 0-128,-2 0 128,1-1-128,-1-1 128,1-2-128,1-2 0,4-1 0,1-2 0,3 0 0,2 0 0,0 3 0,1 1 128,1 4-128,-1 3 128,-1 2 0,-1 4 0,-2 1 0,-3 2 0,-1 1 0,-2 1 128,-2 0-128,-1-1 128,-1-3-128,-2-2 128,-2-3-128,-3-5 0,-3-3-128,-3-5 0,-2-5 0,1-2 0,1-3-256,4-1 128,4 1-1152,6-1 128,4-1-11903,2 4 7679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8.229"/>
    </inkml:context>
    <inkml:brush xml:id="br0">
      <inkml:brushProperty name="width" value="0.05" units="cm"/>
      <inkml:brushProperty name="height" value="0.05" units="cm"/>
    </inkml:brush>
  </inkml:definitions>
  <inkml:trace contextRef="#ctx0" brushRef="#br0">98 237 8320,'5'-6'-97,"0"0"1,0 0-1,-1 0 0,0 0 1,0-1-1,3-7 1,-5 9 148,-1 1 0,0 0 0,0-1 0,0 1 0,-1-1 0,0 1 0,0-1 0,0 1 0,0 0 0,-1-1 0,1 1 0,-2-5 0,-1-1 126,1 0 0,1 0 1,0 0-1,0-1 0,1 1 0,0-10 1,1 18-153,-1 0 1,0 0-1,0 0 0,1 0 1,-1 1-1,1-1 1,0 0-1,0 0 0,-1 0 1,1 1-1,0-1 1,0 0-1,0 1 0,1-1 1,-1 1-1,0-1 1,1 1-1,-1 0 0,1 0 1,-1 0-1,1-1 0,-1 1 1,1 0-1,0 1 1,0-1-1,-1 0 0,1 1 1,0-1-1,0 0 1,0 1-1,0 0 0,0 0 1,0-1-1,-1 1 1,1 0-1,0 1 0,0-1 1,0 0-1,2 1 1,0 0 2,-1 0 0,1 0 1,-1 0-1,0 1 0,1 0 1,-1-1-1,0 1 0,0 0 1,0 0-1,0 1 0,-1-1 1,1 1-1,-1-1 0,1 1 1,-1 0-1,0 0 0,0 0 1,0 0-1,0 0 0,-1 0 1,1 1-1,-1-1 0,2 7 1,-1-2 40,1 0 0,-2 0 1,1 0-1,-1 0 1,0 1-1,-1-1 0,0 0 1,0 1-1,-2 11 1,0-14-87,-1-1 1,1 0 0,-1 0 0,0 0-1,0 0 1,0-1 0,-1 1-1,1-1 1,-1 0 0,0 0 0,0 0-1,-1 0 1,1-1 0,-1 0 0,0 0-1,0 0 1,0 0 0,0-1-1,0 0 1,-1 0 0,-10 2 0,10-2 3,0 0 1,0-1-1,0 0 1,0 0 0,0 0-1,0-1 1,0 0-1,0 0 1,0 0-1,0-1 1,-1 0 0,1 0-1,0-1 1,1 1-1,-1-1 1,0-1-1,0 1 1,1-1 0,0 0-1,-7-5 1,9 6 17,1 0 0,0-1 0,0 1 0,0-1 1,0 1-1,1-1 0,-1 1 0,1-1 0,-1 0 1,1 0-1,0 0 0,0 0 0,1 0 0,-1 0 1,0 0-1,1 0 0,0 0 0,0-1 0,0 1 1,0 0-1,0 0 0,1 0 0,-1 0 0,1 0 1,0 0-1,0 0 0,0 0 0,0 0 0,0 0 1,1 0-1,0 1 0,-1-1 0,4-4 0,4-4-12,0 0-1,1 0 0,0 1 1,0 0-1,24-16 0,-27 21-7,1 0 0,-1 1 0,1 0 0,1 0 0,-1 1 0,0 0 0,13-3 0,-18 5 14,0 1 1,0-1-1,0 1 0,0-1 0,0 1 1,0 0-1,1 0 0,-1 1 0,0-1 0,0 1 1,0-1-1,0 1 0,0 0 0,0 0 1,0 0-1,0 1 0,0-1 0,0 1 1,-1-1-1,1 1 0,-1 0 0,1 0 0,3 5 1,-3-4 23,0 0 1,-1 1 0,0-1 0,0 1 0,0 0 0,0-1 0,0 1-1,-1 0 1,0 0 0,0 0 0,0 0 0,0 0 0,-1 0-1,1 1 1,-1-1 0,0 0 0,0 0 0,-1 0 0,1 0-1,-1 0 1,0 1 0,0-1 0,0 0 0,-1-1 0,1 1 0,-1 0-1,0 0 1,-5 6 0,3-5-203,0 0 0,0 0-1,0-1 1,-1 1 0,0-1-1,0 0 1,0-1 0,-1 1 0,1-1-1,-1 0 1,1 0 0,-1-1 0,0 0-1,0 0 1,0 0 0,-1 0 0,1-1-1,-11 0 1,7 0-275,1-1 0,0-1-1,-1 0 1,1 0 0,-17-6-1,24 7 368,0 0 0,1-1 0,-1 1 0,0-1 0,1 0-1,-1 1 1,1-1 0,-1 0 0,1 0 0,-1 0 0,1 0 0,0 0-1,-1 0 1,1 0 0,0 0 0,0-1 0,0 1 0,0 0-1,0-1 1,0 1 0,0-1 0,0 1 0,1-1 0,-1 0-1,1 1 1,-1-1 0,1 0 0,-1 1 0,1-1 0,0 0 0,0 1-1,0-1 1,0 0 0,0 0 0,0 1 0,1-1 0,-1 0-1,1-2 1,1-5-1151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4.811"/>
    </inkml:context>
    <inkml:brush xml:id="br0">
      <inkml:brushProperty name="width" value="0.1" units="cm"/>
      <inkml:brushProperty name="height" value="0.6" units="cm"/>
      <inkml:brushProperty name="color" value="#FFC114"/>
      <inkml:brushProperty name="inkEffects" value="pencil"/>
    </inkml:brush>
  </inkml:definitions>
  <inkml:trace contextRef="#ctx0" brushRef="#br0">52 96 8448,'0'0'0,"0"0"128,0 0 128,0 0 512,0 0 0,0 0 0,0 0 0,0 0-256,0 0 128,0 0-256,0 0 0,0 0-128,0 0 128,0 0-128,0 0 0,0 0-128,0 0 0,1-4 0,2-6 0,2-2-128,1-3 128,0 1-128,1 1 128,-2 2-128,0 3 128,-2 3-128,0 3 128,-1 2 0,-1 3 0,-1 1 0,-1 2 127,-2 1-127,0 0 128,-2 2-128,0-1 128,-2 2-128,0-1 128,-1-1-128,1 0 128,0-1-128,0-2 128,0-2-128,1-1 0,0-1 0,0-1 0,2-2-128,0-1 128,1-2-128,2-2 0,0-2 0,2 0 0,3 0 0,2-1 0,3 1 0,2 0 0,1 1 0,2 1 0,1 2 0,-1 1 0,-1 2 0,-2 2 0,-2 3 0,-3 4 0,-2 2 0,-2 4 0,-3 1 0,-2 1 128,-2 0 0,0-1 0,-2-2 0,0-3 0,0-3 0,0-4 0,-1-3 0,1-3 0,0-3 0,2-3 0,0-1-128,2-1 128,2 0-128,2 1 0,1 0 0,1 2 0,0 1 0,-1 3 0,0 1 0,-1 3 0,1 2-128,-1 3 128,1 1-1024,-1 2 128,0 1-12415,-1-1 7935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6.041"/>
    </inkml:context>
    <inkml:brush xml:id="br0">
      <inkml:brushProperty name="width" value="0.1" units="cm"/>
      <inkml:brushProperty name="height" value="0.6" units="cm"/>
      <inkml:brushProperty name="color" value="#FFC114"/>
      <inkml:brushProperty name="inkEffects" value="pencil"/>
    </inkml:brush>
  </inkml:definitions>
  <inkml:trace contextRef="#ctx0" brushRef="#br0">110 70 12928,'0'0'0,"0"0"0,0 0 128,0 0 0,0 0 0,0 0 256,0 0 0,0 0-128,0 0 128,0 0-128,0 0 0,0 0 0,0 0 0,0 0-128,0 0 128,0 0-128,0 0 127,0 0-127,0 0 0,0 0-128,0 0 128,-3-5-128,-3-3 128,-2-4-128,0-1 128,-1 0-128,2 2 0,2 5 0,1 5 128,1 4-128,2 5 128,-2 3 0,1 2 0,-1 1 0,-1 0 0,0 0 0,1-2 128,0-2-128,0-4 128,1-2-128,-1-4 0,1-2 0,-1-3 0,1 0 0,0 0 0,-1 0-128,1 1 128,0 0-128,1 1 128,0 1-128,1-1 128,1 1-128,0 0 0,0 0 0,-1 1 0,1 0 0,-1 1 0,0 1 0,0 2 0,-1 1 0,-1 2 0,1 2-640,-1 0 0,-1 2-12671,1-2 8063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7.545"/>
    </inkml:context>
    <inkml:brush xml:id="br0">
      <inkml:brushProperty name="width" value="0.1" units="cm"/>
      <inkml:brushProperty name="height" value="0.6" units="cm"/>
      <inkml:brushProperty name="color" value="#FFC114"/>
      <inkml:brushProperty name="inkEffects" value="pencil"/>
    </inkml:brush>
  </inkml:definitions>
  <inkml:trace contextRef="#ctx0" brushRef="#br0">1 8 13696,'0'0'0,"0"0"0,0 0 0,0 0 0,0 0 128,0 0 0,0 0 128,0 0 0,0 0 0,0 0 0,0 0 0,0 0-128,0 0 128,0 0-128,0 0 128,0 0-128,0 0 128,0 0-129,0 0 129,0 0-128,0 0 128,0 0-128,0 0 0,0 0-128,0 0 128,0 0-128,0 0 128,0 0-128,0 0 128,0 0-128,0 0 128,0 0-128,0 0 0,0 0 0,0 0 0,0 0 0,0 0 0,0 0 0,0 0 0,5 0 0,6-1 0,6 0-128,4-1 0,3 1-128,0-1 128,0 2 0,-3 2 0,-4 0 0,-5 2 128,-7 3 0,-6 1 0,-5 4 0,-4 0 0,-3 1 0,-1-2 128,-1-2-128,1-2 128,2-2 0,0-2 128,3-1-128,1-2 128,1 0-128,1 0 128,0-1-128,-1 0 128,1-2-128,0-1 128,2-2-128,1-1 0,3-3-128,2 0 128,2-1-128,1 1 128,2 0-128,0 3 0,1 1 0,1 1 0,-1 1 0,1 2 0,-1 2 0,-2 0 0,-2 2 0,-2 2 0,-3 1 0,-2 4 0,-3 1 0,-2 3 0,-1 0 0,-1-1 0,-1-1 0,1-1 0,2-4 0,0-1 0,2-4 0,2-2 0,2-3-640,3-2 128,4-3-384,2 0 0,3-1-10879,-1 1 6911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9.121"/>
    </inkml:context>
    <inkml:brush xml:id="br0">
      <inkml:brushProperty name="width" value="0.1" units="cm"/>
      <inkml:brushProperty name="height" value="0.6" units="cm"/>
      <inkml:brushProperty name="color" value="#FFC114"/>
      <inkml:brushProperty name="inkEffects" value="pencil"/>
    </inkml:brush>
  </inkml:definitions>
  <inkml:trace contextRef="#ctx0" brushRef="#br0">19 115 13312,'0'0'0,"0"0"0,0 0 128,0 0 128,0 0 0,0 0 256,0 0 0,0 0-128,0 0 128,0 0-256,0 0 0,0-4-129,0-4 129,0-3-128,0-2 0,0-2 0,0 0 0,0 0-128,0 2 128,0 2-128,2 4 0,1 4 0,1 6 0,2 7 0,1 5 0,3 4 0,2 3 0,0 1 0,-1-2 128,-1-2-128,-3-3 128,-1-4 0,-2-3 0,-2-2 0,-2-3 128,-3-1-128,-2-2 0,-1-1 0,0-2 128,-1-1-128,1-2 0,0-2 0,1-2 0,0-3-128,2-2 128,0-1-128,2 0 128,1 1-128,0 2 0,0 2 0,2 3 0,3 2 0,3 3 0,2 4 0,1 3 0,0 4 0,-1 2 0,-1 2 0,-3 0 0,-2 1 0,-2-2 0,-2-3 0,-1-2 0,-2-2 0,-2-2 0,-2-2 0,-3-3 0,-3-1 0,-2-4 128,-2-4-128,1-2 0,2-2 0,1 0 128,4 2-128,2 1 0,3 3 0,2 3 0,2 3 0,3 4 0,2 5 0,3 5 0,3 4-256,3 2 0,1 0-640,2-2 128,0-2-11903,-2-3 7551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0.155"/>
    </inkml:context>
    <inkml:brush xml:id="br0">
      <inkml:brushProperty name="width" value="0.1" units="cm"/>
      <inkml:brushProperty name="height" value="0.6" units="cm"/>
      <inkml:brushProperty name="color" value="#FFC114"/>
      <inkml:brushProperty name="inkEffects" value="pencil"/>
    </inkml:brush>
  </inkml:definitions>
  <inkml:trace contextRef="#ctx0" brushRef="#br0">0 105 11392,'0'0'0,"0"0"0,0 0 0,0 0 0,0 0 128,1-5 0,2-4 128,0-2-128,1-2 128,1-1-128,-1 1 128,-1 1-128,0 2 128,0 2-128,1 2 0,1 3 0,3 2 128,1 4 0,2 4 0,-1 2 0,0 1 0,-3 2 0,-1 0 0,-3 0 128,-2-2 0,-4-1-128,-4-2-1,-2 1 1,0-1 0,-2 0-128,1 1 128,2-1-128,1-2 0,3-1 0,2-3 0,1-3-128,0-4 128,0-4-128,1-1 0,1-2 0,0 0 0,0 1 0,1 1 0,0 3 0,0 2 0,0 2 0,-2 3 0,0 2 0,-1 2 0,-1 1 0,0 1 0,0 0 0,-2 0 128,1-1-128,-1-1 128,0-2-128,0 0 128,1 0-128,0-1 0,0 0-640,1 1 0,0 0-511,2 3 127,0 1-9472,0 0 6016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0.995"/>
    </inkml:context>
    <inkml:brush xml:id="br0">
      <inkml:brushProperty name="width" value="0.1" units="cm"/>
      <inkml:brushProperty name="height" value="0.6" units="cm"/>
      <inkml:brushProperty name="color" value="#FFC114"/>
      <inkml:brushProperty name="inkEffects" value="pencil"/>
    </inkml:brush>
  </inkml:definitions>
  <inkml:trace contextRef="#ctx0" brushRef="#br0">3 81 11136,'0'0'0,"0"0"128,0 0 0,0 0 128,0 0 128,0 0 0,0 0 0,0 0 0,0 0 0,0 0-256,0 0 128,0 0-128,0 0 128,0 0-128,0 0 0,0 0 0,0 0 0,0 0 0,0 0 128,0 0 0,0 0 0,0 0 0,0 0 0,0 0-1,0 0 1,0 0 0,0 0 0,0 0-128,0 0 128,0 0-128,0 0 128,0 0-128,0 0 0,0 0 0,0 0 0,0 0-128,0 0 128,-1-4-128,0-3 128,0-3-128,1-1 0,1 0 0,1 1 0,0 0 0,1 3 0,0 2 0,0 2 0,0 0 0,-2 3 0,0 3 0,0 1 128,-1 2-128,0-1 128,-1 0-128,1-1 128,-1-1-128,-1 0 128,1-1-128,0-1 0,1-2 0,-1-2 0,1-1-128,-1 0 128,0 1-256,2 2 0,1 4-768,3 4 0,4 6-10751,-1-1 6911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1.941"/>
    </inkml:context>
    <inkml:brush xml:id="br0">
      <inkml:brushProperty name="width" value="0.1" units="cm"/>
      <inkml:brushProperty name="height" value="0.6" units="cm"/>
      <inkml:brushProperty name="color" value="#FFC114"/>
      <inkml:brushProperty name="inkEffects" value="pencil"/>
    </inkml:brush>
  </inkml:definitions>
  <inkml:trace contextRef="#ctx0" brushRef="#br0">21 94 11136,'0'0'0,"0"0"0,0 0 0,0 0 0,0 0 128,0 0 128,0 0 0,0 0 0,0 0 0,0 0 0,0 0 0,0 0-128,0 0 128,0-4-128,1-3 128,-1-3-128,2-2 128,0 0-128,0 0 0,1 2 0,1 3 0,2 2 0,-2 2 0,1 1 0,-2 2 128,-2 1-128,-2 2 128,-3 1-128,-2 0 128,0 2-128,-1 0 128,0 0-128,0-1-1,2 1-127,0-1 128,3-2-128,0-1 0,1-1 0,2-1 0,0-2 0,3-3 0,3-2 0,0-2 0,1 0 0,-1 0 0,-1 1 0,-3 2 0,-1 2 0,-1 1 0,-2 3 0,-1 2 0,0 1 0,-2 1 128,0 0 0,0 0 0,1 0 0,0 0 128,0-1-128,1-1 128,0 0-128,1-1 0,1-1-128,-1 0 128,0 0-128,0 0 0,-1-2-128,0 0 0,0-1-896,-1 2 129,1 2-10497,0 0 6784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3.037"/>
    </inkml:context>
    <inkml:brush xml:id="br0">
      <inkml:brushProperty name="width" value="0.1" units="cm"/>
      <inkml:brushProperty name="height" value="0.6" units="cm"/>
      <inkml:brushProperty name="color" value="#FFC114"/>
      <inkml:brushProperty name="inkEffects" value="pencil"/>
    </inkml:brush>
  </inkml:definitions>
  <inkml:trace contextRef="#ctx0" brushRef="#br0">1 70 12800,'0'0'0,"5"2"128,2 1 128,2 1 0,-1-1 0,-3-2 0,-3-1 0,-2-2-128,-2-3 128,-1-2-128,2-2 0,4-1 0,3-1 0,4 2-128,2 0 128,2 1-128,2 3 128,0 2-128,1 3 128,0 1-128,-1 1 128,-3 2-128,-2 1 128,-3 0-128,-2 0 128,-1 0 0,-2 0 0,-2 0 0,-1 0 0,-2 0-1,-1-1 129,-1 1-128,-2-2 128,1 0-128,-1-1 0,0-1-128,2 0 128,0-2-128,0-1 128,1-1-128,0-2 0,1 0 0,-1-1 0,0 0 0,1 0 0,0 0 0,2-1 0,-1 1-128,2 0 128,1 1-128,0 2 128,2 0-128,2 2 128,1 2-128,1 1 128,1 2-128,-1 2 128,-2 2 0,-1 0 0,-2 2 0,-2 0 0,-3 0 0,-1 0 128,-1-1-128,-2-1 128,1-1 0,-1-2 0,-1-1-128,0-2 128,-1-2-128,0 0 128,0 0-128,1 0 128,1-1-128,0 1 128,1-1-128,1-1 0,0-1 0,1-1 0,0 0-256,1-1 0,2-1-895,3 1-1,1 0-9600,1 1 6272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4.404"/>
    </inkml:context>
    <inkml:brush xml:id="br0">
      <inkml:brushProperty name="width" value="0.1" units="cm"/>
      <inkml:brushProperty name="height" value="0.6" units="cm"/>
      <inkml:brushProperty name="color" value="#FFC114"/>
      <inkml:brushProperty name="inkEffects" value="pencil"/>
    </inkml:brush>
  </inkml:definitions>
  <inkml:trace contextRef="#ctx0" brushRef="#br0">1 124 7040,'0'0'0,"0"0"128,0 0 0,0 0 128,0 0 0,0 0 128,0 0 128,0 0-128,0 0 0,0 0-128,0 0 0,1-4-128,1-6 0,2-4 0,1-2 0,2-2 0,0 1 0,1 2-128,-1 3 128,0 3-128,0 3 128,-1 4 0,0 2 128,-1 2-128,0 2 128,0 3-128,-2 2 128,1 2-128,-2 1 128,0 1-128,-1 0 128,0-2 0,-2-2 0,-1-2-128,0-2 128,-2-1-128,0-2 128,0 0-128,0-2 128,0 1-128,-1-2 0,0 0 0,1-1 0,-2-2-128,1-1 128,-1-2-128,1 0 0,0-2 0,1 1 0,2 0 0,1 1 0,1 2 0,1 1 0,2 3 0,0 3 0,1 3 0,0 2 0,-1 3 0,0 1 0,0 2 0,0 1 128,-1 0-128,0-2 128,-1-1-128,0-2 128,-1-3-128,0-1 128,0-2-128,-1-2 128,-1-1-128,0 0 0,0-1-128,0-3 128,1-1-256,2-2 128,0-1-256,2-1 0,1-1 0,1 0 0,1-1 128,0 1 0,0 1 128,-1 2 0,0 2 128,-2 1 0,-1 2 0,-1 3 0,-1 1 0,0 2 128,-2 2 0,0 0 128,-1 1 0,-1 1 0,0 0 0,0 0 0,0-2-256,1-1 128,-1-1-256,2-2 0,0-1-768,1-2 128,1-3-8192,-1-1 5120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6.054"/>
    </inkml:context>
    <inkml:brush xml:id="br0">
      <inkml:brushProperty name="width" value="0.1" units="cm"/>
      <inkml:brushProperty name="height" value="0.6" units="cm"/>
      <inkml:brushProperty name="color" value="#FFC114"/>
      <inkml:brushProperty name="inkEffects" value="pencil"/>
    </inkml:brush>
  </inkml:definitions>
  <inkml:trace contextRef="#ctx0" brushRef="#br0">100 70 9088,'0'0'0,"0"0"0,0 0 128,0 0 128,0 0 128,0 8 0,0 6 128,-1 4 128,0 3 0,0 0-256,0-1 128,-2-3-128,1-3 0,0-3-128,0-3 0,0-4-128,1-2 128,-1-3-128,-1-4 0,0-5 0,-1-4 0,0-2-128,2-3 128,2 0-128,2-1 0,1 1 0,2 2 0,2 3 0,0 2 0,0 3 0,0 1 0,0 1 0,1 2 0,-1 0 0,1 2 0,0 1 0,-1 0 0,-1 3 0,-2 1 128,0 2 0,-1 1 0,-2 1 0,-1 2 128,-2-1 0,0 1-1,-2-2 1,0-1 0,-1-1 0,1-2 0,-2-1-128,-1-1 128,-1 0-128,-3 0 0,-1 0 0,0 0 0,-1-1 0,0 0 0,2-2-128,2-1 128,1 0-128,3-3 128,3 0-128,3-1 0,5-2 0,3 1 0,4 1 0,4 1 0,0 3 0,1 3 0,0 4 0,-2 4 0,-3 2 0,-2 2 0,-3 1 0,-4 1 0,-2-1 0,-3-1 128,-3-1 0,-2-2 0,-2-1 0,-2-2 0,-3-1 0,-3-1 128,0-1-128,-1-1 0,1 0 0,1-1 0,1-2-128,0 0 128,2-2-128,2-1 128,3-4-128,5-2 0,4-2 0,4-2 0,4-1 0,4 0 0,4 3-128,2 4 128,0 3-128,-2 3 128,-4 3-384,-5 3 128,-5 1-512,-5 2 0,-4 0-12287,-2 0 7807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9.466"/>
    </inkml:context>
    <inkml:brush xml:id="br0">
      <inkml:brushProperty name="width" value="0.05" units="cm"/>
      <inkml:brushProperty name="height" value="0.05" units="cm"/>
    </inkml:brush>
  </inkml:definitions>
  <inkml:trace contextRef="#ctx0" brushRef="#br0">202 1040 13440,'13'1'17,"-11"0"-8,1-1 0,-1 0 0,1 0 0,-1 0 0,1 0 0,-1 0-1,0 0 1,1-1 0,2 0 0,-5 0-8,0 1 0,1-1 0,-1 1 0,0 0 0,0-1-1,0 1 1,0-1 0,0 1 0,0-1 0,0 1 0,0-1-1,0 1 1,0-1 0,0 1 0,0-1 0,0 1 0,0-1 0,-1 1-1,1 0 1,0-1 0,0 1 0,0-1 0,-1 1 0,1-1 0,0 1-1,0 0 1,-1-1 0,1 1 0,0 0 0,-1-1 0,-11-16-6,10 15 5,-9-18 236,1 0 0,0-1 0,2 0 0,0 0 0,1-1 0,-6-37 1,-1 1 158,-100-403 1418,85 355-1344,99 558-169,-34-204-195,-16-122 2,-19-131-91,-1 0-1,1 1 1,-1-1 0,1 0-1,1 1 1,1-7 0,5-18 23,-3-2-39,-2 1 0,-1-1 0,-1 0 0,-2 1 0,-8-53 0,-20-76 0,-13-80 0,36 190 0,3 1 0,4-94 0,0 131-12,-1 4-21,1-1 0,0 0 0,0 0 0,0 0 0,1 0-1,0 0 1,4-8 0,-5 16 31,-1 0 0,1 0 0,-1 0-1,1 0 1,-1 0 0,1 0 0,0 0 0,-1 0 0,1 0-1,-1 0 1,1 0 0,-1 0 0,1 0 0,-1 0 0,1 0-1,-1 1 1,1-1 0,-1 0 0,1 0 0,-1 1 0,0-1-1,1 0 1,-1 0 0,1 1 0,-1-1 0,0 1 0,1-1-1,-1 0 1,0 1 0,1-1 0,-1 2 0,14 14-36,-9-9 38,-1 1 0,0 0 0,-1 0 0,0 0 0,4 17 0,4 9 0,11 36-25,-3 1-1,-3 1 1,-4 0-1,6 108 0,-17-173-47,0 1-264,-1-1 0,0 0 0,0 0 0,0 0 0,-1 0 0,-2 13 1,3-20 242,0 0 1,-1 0 0,1 0 0,0 1 0,0-1 0,0 0 0,0 0 0,0 0 0,-1 0 0,1 0 0,0 0-1,0 1 1,0-1 0,-1 0 0,1 0 0,0 0 0,0 0 0,0 0 0,-1 0 0,1 0 0,0 0 0,0 0 0,0 0-1,-1 0 1,1 0 0,0 0 0,0 0 0,0 0 0,-1 0 0,1 0 0,0 0 0,0 0 0,0 0 0,-1-1 0,1 1-1,0 0 1,0 0 0,0 0 0,0 0 0,-1 0 0,1 0 0,0-1 0,0 1 0,0 0 0,0 0 0,0 0-1,0 0 1,-1-1 0,-5-7-2321,4 4 1742,1 0 0,-1 0 0,1-1 1,0 1-1,1-1 0,-1 1 0,1 0 1,0-1-1,0 1 0,1-7 0,-1 3 318,1-14 354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7.886"/>
    </inkml:context>
    <inkml:brush xml:id="br0">
      <inkml:brushProperty name="width" value="0.1" units="cm"/>
      <inkml:brushProperty name="height" value="0.6" units="cm"/>
      <inkml:brushProperty name="color" value="#FFC114"/>
      <inkml:brushProperty name="inkEffects" value="pencil"/>
    </inkml:brush>
  </inkml:definitions>
  <inkml:trace contextRef="#ctx0" brushRef="#br0">6 151 12544,'0'0'0,"0"0"0,0 0 0,0 0 128,0 0 0,0 0 128,0 0 0,0 0 128,0 0 0,2-5-128,2-5 128,2-5-256,2-3 128,0-3-128,1 1 0,-1 1 0,0 2 0,-1 5 0,2 3 0,1 5 0,2 4 0,1 5 0,-1 4 0,-1 2-1,-2 0 1,-1 1 0,-1-2 0,-2 0 0,-3-1 128,-1 0-128,-1 0 0,-2 0 0,-2 0 128,-3 0 0,-1 1 0,-2 0-128,-2-1 128,0-2-128,0-1 0,2-3 0,0-5 0,1-5-128,1-5 128,1-3-128,0-3 128,2 0-128,0 1 128,2 3-128,0 3 0,3 4 0,0 2 0,1 3 0,1 1 0,1 3 0,1 2 0,-1 2 0,1 2 0,-1 2 0,0 1 0,0 1 0,-1 2 0,-1-1 0,-1 0 128,-1-1-128,-1-3 128,0-1-128,-1-3 128,-1-1-128,-1-2 0,1-2 0,-1 0 128,0-3-128,0-1 0,0 0 0,-1 0 0,2-2 0,0-2 0,1-4 0,1-2 0,2-2 0,2 1 0,2-1 0,1 4 0,1 3-128,0 5 128,0 4 0,0 6 0,-1 3 0,-1 4 0,0 2 0,-2 1 0,0 0 0,-1-1 0,-2-3 0,-1-1 0,-1-2 0,-1-2 128,0-3-128,-1-2 128,1-1-128,0-3 128,0-1-128,2 0 0,0-2-128,1 2 128,1-1-1024,0 0 0,1 0-12031,-1 0 7807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9.342"/>
    </inkml:context>
    <inkml:brush xml:id="br0">
      <inkml:brushProperty name="width" value="0.1" units="cm"/>
      <inkml:brushProperty name="height" value="0.6" units="cm"/>
      <inkml:brushProperty name="color" value="#FFC114"/>
      <inkml:brushProperty name="inkEffects" value="pencil"/>
    </inkml:brush>
  </inkml:definitions>
  <inkml:trace contextRef="#ctx0" brushRef="#br0">0 21 15104,'0'0'0,"0"0"0,0 0 0,0 0 0,0 0 128,4 0-128,4 0 128,4 0 0,4 2 128,3 3-128,2 2 128,1 2-128,2 2 127,2 0-127,1 1 128,2-1-128,0 0 0,-2-3 0,-3-1 0,-5-1 0,-3-1 0,-4-2 0,-5 0 128,-2-1-128,-4-2 128,-3-2-128,-2-3 0,-4-5 0,-1-2 0,-3-3 0,-1-1 0,-1 1 0,0 2 0,0 2 0,1 2 0,2 2 0,1 2 0,2 1-128,1 1 128,2 2-128,0 0 128,0 0-128,2 0 128,-1 0-128,1 0 0,1 1 0,1-1 0,2 2 0,3 3 0,3 2 0,4 4 0,1 1 0,2 3 128,0-1-128,-1-1 0,-3-2 0,-1-2 128,-3-3-128,-3-2 128,-2-2-128,-5-4 128,-3-3-128,-3-2 128,-1-2-128,-2-1 128,0 2-128,1 0 0,0 1 0,3 2 0,1 2 0,2 0 0,1 2 0,0 1 0,2 0 0,-1 1 0,1 1 0,1 2 0,2 2 0,2 3 0,4 2 0,5 2 0,3 2 0,3-1 0,1-1 0,0-1 0,-1-3 0,-4-3 0,-3-1 0,-3-2 0,-4-2 0,-4-3 0,-5-1 0,-5-2 0,-4-3 0,-3-3 0,-1-1 0,1 1 0,1-1 0,3 3 0,1 1 0,3 2 0,2 2 0,1 1 0,2 2 0,2 1 0,1 0 0,2 1 0,2 0 0,2 0 0,3 1-256,2-1 0,2 1-1408,4 1-11647,-1 0 7679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0.891"/>
    </inkml:context>
    <inkml:brush xml:id="br0">
      <inkml:brushProperty name="width" value="0.1" units="cm"/>
      <inkml:brushProperty name="height" value="0.6" units="cm"/>
      <inkml:brushProperty name="color" value="#FFC114"/>
      <inkml:brushProperty name="inkEffects" value="pencil"/>
    </inkml:brush>
  </inkml:definitions>
  <inkml:trace contextRef="#ctx0" brushRef="#br0">0 41 10752,'0'0'0,"0"0"128,0 0 0,0 0 256,0 0 0,0 0 0,0 0 0,0 0-128,0 0 128,0 0-128,0 0 0,0 0-128,0 0 128,0 0-128,0 0 0,5-1 0,3-2 0,5-1-128,2 0 128,2 1-128,0 1 128,0 2-128,0 2 128,-2 3-128,-1 4 128,-2 1-128,-2 1 128,-2 0 0,-3-1 0,-3-2 0,-1-1 128,-3-2-128,-2 0 128,0-2-128,-1-1-1,0-1 1,-1 0 0,1-1 0,0-1 0,0 0 0,1 0 0,-1 0-128,0-1 128,1 0-128,0-1 128,0-2-128,1-2 128,2-2-128,2-1 128,2-1-128,2 0 0,1 2 0,1 1 0,-1 2 0,-1 2 0,0 4 0,-1 2 0,-1 4 0,1 3 0,-1 1 0,0 3 0,0-1 0,-2 0 128,0-2-128,-1-1 128,-2-2-128,-2-1 128,1-2-128,-2-1 128,0-2-128,-1-1 128,-1-1-128,0-2 128,-1-1-128,0-1 128,0 0-128,0-1 128,1-4-128,3-2 0,1-1 0,3-1 0,1 0 0,2 2 0,0 1 0,1 3 0,1 3 0,-1 2 0,1 3 0,0 3 0,-1 4 0,0 4 0,0 3 0,-1 1 0,-2 1 0,-1 0 0,-2-3 0,-2-1 0,0-2 0,-1-3 128,1-2-128,-1-1 128,0-2-128,1-2 128,1 0-128,1-1 128,0-1-128,0 1 0,1-1-512,1 1 128,2 0-896,2 2-10751,1 0 6911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1.938"/>
    </inkml:context>
    <inkml:brush xml:id="br0">
      <inkml:brushProperty name="width" value="0.1" units="cm"/>
      <inkml:brushProperty name="height" value="0.6" units="cm"/>
      <inkml:brushProperty name="color" value="#FFC114"/>
      <inkml:brushProperty name="inkEffects" value="pencil"/>
    </inkml:brush>
  </inkml:definitions>
  <inkml:trace contextRef="#ctx0" brushRef="#br0">35 157 10240,'0'0'0,"9"-2"128,4-5 0,-5-4 128,-5-3 128,-7-1 0,-4-1 128,-3 2-128,0 2 128,0 2-128,3 3 0,1 2-128,2 2 128,2 1-128,3 0 0,3-1-128,3-1 128,4-1-128,1-2 128,2 1-128,2 0 0,0 2 0,-1 2 0,-2 3 0,-1 3 0,-2 1-128,-2 2 127,-1 1-127,-2 0 128,-1 0 0,-2 1 0,-1 0-128,-1-1 128,-1 0-128,-1-1 128,0-1-128,0 0 128,-1-1-128,0 0 128,0-1-128,0 0 128,0-1-128,0-1 128,0 0-128,0-2 128,-1-1-128,-2-1 0,-1-2 0,0-3 0,1-2 0,1-1 0,2-2 0,2 0 0,3 2 0,3 0 0,2 3 0,-1 1 0,0 2 0,-2 2 0,0 0 0,-1 2 0,-2-1 0,-2 2 128,-2 0-128,0 0 128,-2 1-128,-1 0 128,-1 1-128,1 1 128,-1-1-128,0 2 128,3 0-128,0 1 128,2 1-128,2-1 128,1 0-128,1-1 0,1 0 0,1-1 0,-1 1-256,0 0 128,-1 1-1024,1 0 1,1 1-10113,0-2 6528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3.488"/>
    </inkml:context>
    <inkml:brush xml:id="br0">
      <inkml:brushProperty name="width" value="0.1" units="cm"/>
      <inkml:brushProperty name="height" value="0.6" units="cm"/>
      <inkml:brushProperty name="color" value="#FFC114"/>
      <inkml:brushProperty name="inkEffects" value="pencil"/>
    </inkml:brush>
  </inkml:definitions>
  <inkml:trace contextRef="#ctx0" brushRef="#br0">1 17 13568,'0'0'0,"0"0"0,0 0 128,0 0 256,0 0 0,0 0 0,0 0 128,0 0-256,0 0 128,0 0-128,0 0-1,0 0-127,0 0 128,6 2-128,5 3 128,4 2-128,3 2 0,2 2 0,-2 0 0,-2 1-128,-1-1 128,-3-1-128,-2 1 128,-3-2-128,-2-1 128,-2-1-128,-1-2 128,-2-2-128,-2-1 128,-1 0-128,-1-1 128,-1 0-128,-1-1 128,1-1-128,-3-2 128,-1-2-128,-1-3 128,-2-3-128,-1-1 128,0-2-128,1 1 128,2-1-128,2 1 0,2 2 0,2 1 0,2 1 0,3 2 0,3 1 0,2 1 0,2 3 0,2 3 0,0 3 0,-1 4 0,-1 1 0,-2 4 0,-2 1 0,-2 1 0,-2 1 0,-2-1 0,-2-1 0,-3-3 0,-1-3 0,-1-1 0,-1-2 0,0-2 128,2-1-128,0-1 128,2-2-128,1 0 0,1-1 0,1-1 0,0-1 0,2 0 0,0-2 0,1 0 0,1-1 0,2 0 0,0-1 0,1 2 0,1 0 0,-1 1 0,-1 1 0,0 2 0,0 1 0,-1 2 0,0 2 0,-1 2 0,0 3 0,-2 2 0,0 2 0,0 1 0,-1 0 0,0-1 128,0-1-128,-2-2 128,1-2 0,-1-2 0,1-3-128,0-2 128,1 0-128,0-1 128,3-1-128,2 1 128,4 0-128,4 0 0,3-1 0,4-2 0,4-2 0,0-2 0,1-2-128,-2-1 128,-3 1 0,-5 4 0,-6 4 0,-5 7 0,-5 3 0,-4 4 0,-3 1 0,-2 2 0,0-1 0,-2-1 0,-1-1 0,-1-1 128,2-2-128,0-2 128,1-2-128,3-1 0,1-2 0,1 0 0,3-2-128,1 1 0,1-2-512,2 1 0,1 0-12927,0 0 8191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5.017"/>
    </inkml:context>
    <inkml:brush xml:id="br0">
      <inkml:brushProperty name="width" value="0.1" units="cm"/>
      <inkml:brushProperty name="height" value="0.6" units="cm"/>
      <inkml:brushProperty name="color" value="#FFC114"/>
      <inkml:brushProperty name="inkEffects" value="pencil"/>
    </inkml:brush>
  </inkml:definitions>
  <inkml:trace contextRef="#ctx0" brushRef="#br0">0 83 9856,'0'0'0,"0"0"0,0 0 0,0 0 0,0 0 0,5-4 0,4-4 0,3-2 0,1-3 0,0 0 0,-2 1 128,-3 3 0,-1 2 128,-4 2-128,0 4 128,-3 2-128,0 1 128,0 2 0,-1 2 0,1 0 0,-2 0 0,-1 0-128,-3 0 128,0 0 0,-1 0 0,0 1-128,0 0 128,1 0-128,1-2 0,0-1 0,2-1 0,1-1 0,1-1 0,1-3-128,0-1 128,0-2-128,0-2 128,2-1-128,0-1 128,3-2-128,1 1 0,2 0 0,0 3 0,1 4 0,-1 2 0,-1 4 0,0 3 128,-1 3 0,-1 2 0,-1 1 0,-1 0 0,-1 1 0,-1-2 0,-1-1 0,-1-2 0,-1-2 0,1-1 0,-2-1 0,0-1 0,0-1 0,-1-1-1,-1 0 1,-1-2 0,-1-2-128,-1-1 128,-1-3-128,0-1 128,1-1-128,0-1 128,2 0-128,2 0 0,3 1 0,3 1 0,3 0 0,3 0 0,3 0 0,2 2 0,2 1-128,1 3 128,0 2-128,-2 3 128,-2 4 0,-1 2 0,-4 2 0,-2 1 0,-3 1 0,-2-1 0,-3-1 0,-1-2 0,-2-2 0,0-3 128,0-1-128,-1-3 0,0 0 0,0-2 128,1-1-128,-1 0 0,-1-1 0,0-1 0,0 0 0,-1-1 0,1 0 0,1-2 0,1 1-128,3 1 0,3 1-511,3 4 127,4 1-384,2 3 0,1 3-8960,0 0 5760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6.592"/>
    </inkml:context>
    <inkml:brush xml:id="br0">
      <inkml:brushProperty name="width" value="0.1" units="cm"/>
      <inkml:brushProperty name="height" value="0.6" units="cm"/>
      <inkml:brushProperty name="color" value="#FFC114"/>
      <inkml:brushProperty name="inkEffects" value="pencil"/>
    </inkml:brush>
  </inkml:definitions>
  <inkml:trace contextRef="#ctx0" brushRef="#br0">158 77 5632,'0'0'0,"-1"-5"128,0-4 128,0 0 768,-2 0 128,0 2-128,-1 2 128,-1 1-384,1 2 128,-2 1-256,0 2 0,1 1-256,-1 0 0,0-1-128,0 1 128,1 0-128,1-1 0,2 1-128,1 0 128,1 1-128,3 0 128,2 0-128,2 2 128,2 2-129,1 0 1,0 1 0,-1 0 0,-1-1 0,0-1 0,-2 0 0,-2-3 0,0 1-128,-2-2 128,-1-1-128,-1-1 128,-2-2-128,-1 0 128,-2-1-128,-1 0 128,-1 0-128,0 0 128,-1 1-128,0-1 128,1 1-128,0-2 128,0 1-128,1-2 0,0 1 0,1-1 0,0 1 0,1-1 0,3 0 0,2 0 0,1 1 0,3 0 0,3 0 0,1 1 0,3 0 0,1 0 0,-1 2 0,0 0 0,-1 2 0,-2 0 0,-2 1 0,-3 1 128,-3 1-128,-2-1 128,-2 1-128,-2-1 128,-2-1-128,0 0 128,-1 0-128,1-1 128,1 0-128,0 0 128,1 0-128,1 0 0,0 0 0,1-1 0,-1 0 0,0-1 128,0-1-128,0 0 0,-1 0 0,0 0 0,1 0 0,1 0 0,1 1 0,0 0 0,3 1 0,0 0 0,2 0 0,2 1 0,1 0 0,1 0 0,1 1 0,-2 1 0,0 1 0,-3 1 0,-2-1 0,-1 0 0,-3-1 0,0-1 0,-2-1 0,0 0 0,-2-2 0,-1 0 0,-1 0 0,0-1 0,-1-1 0,-1 0 0,0-1 0,0 0 0,1-1 0,1 0 0,2 0-128,1 1 128,1-2-128,3 1 128,4-2-128,2 1 128,4 0-128,3 1 128,1 2-128,0 2 128,-1 0 0,-2 2 0,-2 0 0,-3 1 0,-2 1 0,-2 0 0,-1 0 0,-1 1 0,0-2 0,-1 0 0,0 0-384,0-1 0,0 1-768,1 0-10495,0 1 6655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8.093"/>
    </inkml:context>
    <inkml:brush xml:id="br0">
      <inkml:brushProperty name="width" value="0.1" units="cm"/>
      <inkml:brushProperty name="height" value="0.6" units="cm"/>
      <inkml:brushProperty name="color" value="#FFC114"/>
      <inkml:brushProperty name="inkEffects" value="pencil"/>
    </inkml:brush>
  </inkml:definitions>
  <inkml:trace contextRef="#ctx0" brushRef="#br0">51 90 3456,'0'0'0,"0"0"0,0 0 0,0 0 128,0 0 0,0-4 256,2-4 0,-1-3 256,2-1 128,-1-1-128,0 0 0,2 2-256,1 2 0,3 4-128,1 2 0,2 3 0,0 2 128,0 3 0,-1 3 0,-2 2 128,-2 3 0,-2 1 128,-2 1 0,-4 1-256,-1 1 128,-4-1-128,-1 0 128,0-2-128,-2-2 0,0-1-128,-1-3 128,0-2-128,0-3 0,0-5-128,0-3 128,0-3-256,0-2 128,3-1-128,1 0 127,2 2-127,1 0 0,3 1 0,2 1 0,2-1 0,2 0 0,1 1 0,2 1 0,2 2 0,1 1 0,0 4 0,0 4 0,-3 2 0,-1 3 0,-4 1 0,-2 1 128,-3 1-128,-1-2 128,-1-1 0,-1-2 0,-1-3 0,1-1 0,1-2 0,-1-1 0,1-1-128,0-1 128,0-2-128,-1-1 128,0 0-128,-1-3 0,1-2 0,2-2 0,0-2 0,3 0 0,2 2 0,4 2 0,2 3 0,1 4 0,3 3 0,-1 5 0,2 3 0,-2 4 0,-1 1 0,-2-1 0,-3 0 0,-2-3 0,-2-1 0,-1-4 128,-2-1-128,-1-2 128,-3-2-128,-2-2 128,-1-1-128,-2-1 128,0-1-128,1-1 0,2-2 0,2 1 0,3-1-128,3-1 128,4 1-768,3 0 128,2 1-11391,-1 1 7295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9.504"/>
    </inkml:context>
    <inkml:brush xml:id="br0">
      <inkml:brushProperty name="width" value="0.1" units="cm"/>
      <inkml:brushProperty name="height" value="0.6" units="cm"/>
      <inkml:brushProperty name="color" value="#FFC114"/>
      <inkml:brushProperty name="inkEffects" value="pencil"/>
    </inkml:brush>
  </inkml:definitions>
  <inkml:trace contextRef="#ctx0" brushRef="#br0">49 164 12928,'0'0'0,"1"-8"0,2-3 0,-1 2 0,0 4 0,-1 2 0,-1 3 0,0 0 0,-1 2 128,1-2-128,-1-1 0,0-3 0,0-1 0,3-3 0,1-1 128,2 0-128,1-1 128,3 0-128,1 1 128,0 2-128,2 0 0,-1 2 0,-1 1 0,-2 1 128,-2 1 0,-1 0 0,-1 2 0,-2-1 0,-1 1 128,-2 1-128,-1 0 128,-2 1-128,0 0 128,-1 0-128,0 0 128,-1 0-128,0-1 128,0 0-128,0 0 0,0-1 0,0 0 0,1 0-128,0 0 127,1-1-127,-1-1 128,0-1-128,0-1 0,0-1 0,1-1 0,3 0 0,1-1 0,3 1 0,2 2 0,3 1 0,0 1 0,2 2 0,0 2 0,-3 1 0,-1 2 0,-3 0 0,-2 1 0,-2 1 0,-2 0 128,-2-1-128,-1-1 128,0-1-128,0 0 128,0-1-128,2-2 128,0 0-128,1 0 128,0-1-128,1-1 128,-1 2-128,-1-1 128,1 0-128,-1-1 128,1-3-128,1-1 0,2-2 0,3 0 0,2 0-128,3 1 128,3 2-128,0 2 128,1 2 0,-1 2 0,-1 1 0,-4 1 0,-2 1 128,-4 1 128,-3-1 0,-5 0 0,-3-2 128,-5 0 0,0-2 0,-2 0 0,1-1-256,2 1 0,2-1-128,3 1 0,3 0-768,5-1 0,6-1-12543,2 0 8063</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0.946"/>
    </inkml:context>
    <inkml:brush xml:id="br0">
      <inkml:brushProperty name="width" value="0.1" units="cm"/>
      <inkml:brushProperty name="height" value="0.6" units="cm"/>
      <inkml:brushProperty name="color" value="#FFC114"/>
      <inkml:brushProperty name="inkEffects" value="pencil"/>
    </inkml:brush>
  </inkml:definitions>
  <inkml:trace contextRef="#ctx0" brushRef="#br0">28 96 12160,'0'0'0,"0"0"0,0 0 0,0 0 0,0 0 0,0 0 0,0 0 0,6-3 0,6-4 0,6-2 0,3-1 0,3 0 0,0 0 0,-1 2 0,-4 0 0,-2 2 128,-4 1 0,-3 1 128,-4 2 0,-3 0 128,-6 2 0,-5 1 0,-5 2 0,-3 0 0,-2 1 0,1 0-128,0-1 128,2 1-128,3-2 0,2 0-129,2-1 129,3 0-128,1-1 128,1 1-128,1-1 0,0 1 0,0-1 0,0 0-128,-1-1 128,1-1-128,1-1 128,1 0-128,1-1 0,3-1 0,1 1 0,2 1 0,0 1 0,1 0 0,-2 2 0,-1 0 0,-1 2 0,-2 0 0,-1 0 0,-2 0 0,-2 1 128,0 0-128,-1 0 128,-1-1-128,-1 1 128,1-1-128,-2-1 128,1 0-128,1-2 128,-1 1-128,2-1 128,0 0-128,1 1 0,2-1 0,0 1 0,1-1 0,4 0 0,2-2 0,3 0 0,4 1 0,1 0 0,0 1-128,1 1 128,-2 1 0,-1 2 0,-4 0 0,-2 1 0,-2 0 0,-2-1 0,-3 0 0,-2 0 0,-4-1 0,-2-1 0,-3 0 0,-2-1 0,-1 0 0,0 1 0,-1 0 0,1 0 0,0 0 0,3 0 0,1-1 0,3 0 0,2 0 0,1 0 0,2-2-256,4 0 128,2-2-384,4-1 128,5-1-256,3 0 129,2-2 127,1 0 0,-1 2 256,-4 2 0,-3 1 128,-4 3 0,-4 1 0,-4 2 0,-2 1 0,-2 1 0,-1-1-512,0-1 128,0-1-9728,1 0 6016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51.541"/>
    </inkml:context>
    <inkml:brush xml:id="br0">
      <inkml:brushProperty name="width" value="0.05" units="cm"/>
      <inkml:brushProperty name="height" value="0.05" units="cm"/>
    </inkml:brush>
  </inkml:definitions>
  <inkml:trace contextRef="#ctx0" brushRef="#br0">34 895 9472,'2'-6'0,"8"-21"0,-5 23 0,-2 16 0,-7 159 1685,4-170-1571,0-1 1,0 1-1,0-1 1,0 1-1,0-1 1,0 1-1,1-1 1,-1 1-1,0-1 1,0 1-1,0-1 1,0 1-1,0-1 0,1 0 1,-1 1-1,0-1 1,0 1-1,1-1 1,-1 0-1,0 1 1,1-1-1,-1 1 1,0-1-1,1 0 1,0 1-1,-1-1-76,1 0 0,-1 0 0,0-1 0,1 1 0,-1 0 1,0 0-1,1 0 0,-1 0 0,0-1 0,1 1 0,-1 0 0,0 0 0,1-1 0,-1 1 0,0 0 0,0 0 1,1-1-1,-1 1 0,0 0 0,0-1 0,0 1 0,1 0 0,-1-1 0,0 1 0,0-1 0,0 1 0,0 0 1,0-1-1,0 1 0,0 0 0,0-1 0,0 1 0,0-1 0,0 0 0,31-261 998,-30 253-1005,10-129 381,12-104 102,-17 196-522,3 1 1,2 1-1,20-54 1,-24 83-36,-7 15 39,0 0 0,0-1 0,0 1 0,0 0 0,0-1 0,0 1 0,0 0-1,0-1 1,0 1 0,0 0 0,1 0 0,-1-1 0,0 1 0,0 0 0,0 0 0,0-1 0,0 1 0,1 0 0,-1 0-1,0-1 1,0 1 0,0 0 0,1 0 0,-1 0 0,0-1 0,0 1 0,1 0 0,-1 0 0,0 0 0,1 0 0,-1 0-1,0-1 1,0 1 0,1 0 0,-1 0 0,0 0 0,1 0 0,-1 0 0,0 0 0,0 0 0,1 0 0,0 0 0,0 7-26,-1-6 22,-1 24-24,-1 1 1,-1-1-1,-8 34 1,0-3 7,-29 226 24,-6 41 0,44-309 35,2-7 6,-1 0 0,0-1 0,0 1 1,-1 0-1,0-1 0,0 0 0,0 1 1,-6 8-1,8-15-39,0-1 0,-1 1 0,1 0 0,-1 0-1,1-1 1,-1 1 0,1 0 0,0-1 0,-1 1 0,1 0 0,0-1 0,-1 1 0,1 0 0,0-1 0,0 1 0,-1-1 0,1 1-1,0 0 1,0-1 0,0 1 0,0-1 0,-1 1 0,1-1 0,0 1 0,0-1 0,0 1 0,0-1 0,0 1 0,0-1 0,0 1-1,0-1 1,0 1 0,1 0 0,-1-1 0,0 0 0,-1-23 35,41-208-37,-13 95 0,59-306 0,-85 437-18,1-1 0,0 1 0,0 0-1,0 0 1,1 1 0,5-10-1,-6 32-215,-4 28 214,-1 0 0,-13 59 0,-30 89-44,6-23 38,29-125 26,6-28 0,1 1 0,1-1 0,-2 31 0,7-77 100,11-49-1,-4 30-20,13-158-1,-8 54-50,-10 130-31,1-1-1,1 1 1,1 0-1,1 1 1,20-40-1,-28 106-209,-13 88 202,-53 227 0,57-323 54,-1 0 0,-27 61-1,37-98-42,0 0 0,0 0 0,0 0 0,0 0 0,0 0 0,0 0 0,0 0 0,0-1 0,0 1 0,0 0 0,0 0 0,0 0 0,0 0 0,0 0 0,0 0 0,0 0 0,0 0 0,0 0 0,0 0 0,0 0 0,0 0 0,0 0 0,0 0 0,0 0 0,0 0 0,-1 0 0,1 0 0,0 0 0,0 0 0,0 0 0,0 0 0,0 0 0,0 0 0,0 0 0,0 0 0,0 0 0,0 0 0,0 0 0,0 0 0,0 0 0,0 0 0,0 0 0,-1 0 0,2-13 0,2-18 0,92-508 0,-33 260-128,-70 310 128,-19 86 0,5-9 8,-4-1-1,-70 178 0,87-262 58,6-11-10,-1-1 0,0 0 1,-1-1-1,-10 16 0,15-26-54,0 0-1,0 0 0,0 0 1,0 0-1,0 0 1,0 0-1,0 0 0,-1 1 1,1-1-1,0 0 1,0 0-1,0 0 0,0 0 1,0 0-1,-1 0 1,1 0-1,0 0 1,0 0-1,0 0 0,0 0 1,0 0-1,-1 0 1,1 0-1,0 0 0,0 0 1,0-1-1,0 1 1,0 0-1,-1 0 0,1 0 1,0 0-1,0 0 1,0 0-1,0 0 0,0 0 1,0 0-1,0-1 1,0 1-1,-1 0 1,1 0-1,0 0 0,0 0 1,0 0-1,0 0 1,0-1-1,0 1 0,0 0 1,0 0-1,0 0 1,0 0-1,0-1 0,-6-13 6,-1-17-12,6 15 6,0 0 0,2 0 0,0-1 0,1 2 0,4-19 0,1-10 0,56-403 128,-58 411-128,-1 22 0,1 16 0,0 15 0,-8 17 25,-1 1 0,-2-1 0,-20 66 0,4-12 3,17-65-28,-13 46 0,18-68 0,-1-1 0,1 0 0,0 0 0,0 0 0,0 0 0,0 1 0,0-1 0,0 0 0,-1 0 0,1 0 0,0 0 0,0 0 0,0 0 0,0 0 0,0 1 0,-1-1 0,1 0 0,0 0 0,0 0 0,0 0 0,-1 0 0,1 0 0,0 0 0,0 0 0,0 0 0,0 0 0,-1 0 0,1 0 0,0 0 0,0 0 0,0 0 0,-1 0 0,1 0 0,0 0 0,0 0 0,0 0 0,0-1 0,-1 1 0,1 0 0,0 0 0,0 0 0,0 0 0,0 0 0,0 0 0,-1-1 0,1 1 0,0 0 0,0 0 0,0 0 0,0 0 0,0 0 0,0-1 0,0 1 0,0 0 0,0 0 0,-1 0 0,1-1 0,0 1 0,0 0 0,0 0 0,0 0 0,0 0 0,0-1 0,0 1 0,0 0 0,0 0 0,1-1 0,-8-16 0,5-4 0,1 0 0,0-1 0,2 1 0,0-1 0,2 1 0,9-41 0,-5 31 0,-2 0 0,2-46 0,-8 76 0,1 7 0,-2 19 0,1-14 0,1 0 0,0 0 0,2 15 0,-2-26 2,1 0-1,-1 0 1,0 0-1,0 0 1,1 0-1,-1 1 1,0-1-1,0 0 1,1 0-1,-1 0 1,0 0-1,1 0 1,-1 0-1,0 0 1,0 0-1,1 0 1,-1 0-1,0 0 1,1 0-1,-1 0 1,0 0-1,1 0 1,-1 0-1,0-1 1,0 1-1,1 0 1,-1 0-1,0 0 1,0 0-1,1 0 1,-1-1-1,0 1 1,0 0-1,0 0 1,1 0-1,-1-1 1,0 1-1,0 0 0,0 0 1,0-1-1,1 1 1,-1-1-1,9-8 63,-8 7-69,1 0-1,-1 0 1,0 0-1,0-1 1,-1 1-1,1 0 1,0 0-1,-1-1 0,1 1 1,-1 0-1,0-1 1,0 1-1,0-1 1,0 1-1,0 0 0,-1-1 1,1 1-1,-1 0 1,1-1-1,-1 1 1,0 0-1,-1-3 0,1 4-110,1 1 0,0 0 0,0 0 0,0-1 0,-1 1 0,1 0 0,0 0-1,0-1 1,0 1 0,0 0 0,-1 0 0,1-1 0,0 1 0,0 0-1,0-1 1,0 1 0,0 0 0,0-1 0,0 1 0,0 0 0,0-1-1,0 1 1,0 0 0,0 0 0,0-1 0,0 1 0,0 0 0,0-1 0,1 1-1,-1 0 1,0-1 0,0 1 0,0 0 0,0 0 0,1-1 0,-1 1-1,0 0 1,0 0 0,0 0 0,1-1 0,-1 1 0,0 0 0,0 0 0,1 0-1,-1-1 1,0 1 0,1 0 0,-1 0 0,0 0 0,0 0 0,1 0-1,-1 0 1,0 0 0,1 0 0,-1 0 0,0 0 0,1 0 0,-1 0-1,1 0 1,18 8-9617,-16-7 8771,18 8 962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4.323"/>
    </inkml:context>
    <inkml:brush xml:id="br0">
      <inkml:brushProperty name="width" value="0.1" units="cm"/>
      <inkml:brushProperty name="height" value="0.6" units="cm"/>
      <inkml:brushProperty name="color" value="#FFC114"/>
      <inkml:brushProperty name="inkEffects" value="pencil"/>
    </inkml:brush>
  </inkml:definitions>
  <inkml:trace contextRef="#ctx0" brushRef="#br0">14 46 14208,'0'0'0,"0"0"0,0 0 0,0 0 128,0 0 0,0 0 128,0 0 0,0 0 128,0 0 0,0 0-128,0 0 128,0 0-129,0 0 1,0 0-128,0 0 128,0 0-128,0 0 128,0 0-128,0 0 0,0 0 0,0 0 0,0 0-128,0 0 128,0 0-128,0 0 128,0 0-128,0 0 128,0 0-128,0 0 128,0 0-128,0 0 128,0 0-128,0 0 0,0 0 0,0 0 128,0 0-128,0 0 128,0 0-128,0 0 128,0 0-128,0 0 128,0 0-128,0 0 128,0 0-128,0 0 128,0 0-128,0 0 128,0 0-128,0 0 128,0 0-128,0 0 128,0 0-128,0 0 0,0 0 0,0 0 0,-1-4 0,0-4 0,-1-2 0,1 1 0,2 1 0,1 3 0,2 4 0,2 2 0,1 4 0,1 3 0,1 2 0,-1 3 0,0-1 0,-1 1 0,-2-1 0,-2-2 0,-2-1 0,-1-3 128,-2-2-128,-2-1 128,0-1-128,1-1 128,-1-1-128,2 0 128,-2-1-128,1 0 128,-1-1-128,-1-1 128,1-2-128,0-2 0,0-2 0,2-1 0,0-1 0,0 0 0,2 2 0,1 1 0,1 5 0,2 3 0,2 4 0,0 2 0,0 2 0,-1 0 0,-2 2 0,-1-1 128,-2 0-128,-2 0 128,-2-1 0,0-1 0,-1 0 0,1-2 0,0-1-128,0-2 128,0 0-128,-1-2 128,1-2-128,-1 0 128,1 0-128,0-2 128,0-2-128,2-1 128,3-2-128,1-2 0,1 0 0,1 1 0,0 1 0,-2 3 0,0 3 0,-1 3 0,-2 2 0,0 1 0,-1 1 0,0 1 0,-1-1 0,0 1 0,-1 0 0,1-1 0,2-1-1024,3-2 128,3-2-13567,0-1 8703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6.275"/>
    </inkml:context>
    <inkml:brush xml:id="br0">
      <inkml:brushProperty name="width" value="0.1" units="cm"/>
      <inkml:brushProperty name="height" value="0.6" units="cm"/>
      <inkml:brushProperty name="color" value="#FFC114"/>
      <inkml:brushProperty name="inkEffects" value="pencil"/>
    </inkml:brush>
  </inkml:definitions>
  <inkml:trace contextRef="#ctx0" brushRef="#br0">104 154 9600,'0'0'0,"0"0"0,0 0 128,0 0 128,0 0 128,0 0 128,0 0 128,0 0-256,0 0 128,0-6-128,0-5 0,-1-5-256,1-2 128,1-2-128,0 1 128,1 2-128,-1 3 128,0 2-128,0 4 128,0 3-128,0 2 128,-1 1-128,0 0 128,0 2-128,0-1 0,0 2 0,1 1 0,0 2 0,-1 2 0,0 2 0,-1 3-1,-1 1 1,-1 0 0,0 2 0,0-2 0,-1-1 0,0-1 0,1-2-128,0-3 128,0 0-128,0-2 128,-1-1-128,-1-1 128,-2-1-128,-1-1 128,0 0-128,0-1 128,0 1-128,0-1 128,1 0-128,1-1 128,2-1-128,0 0 0,1 0 0,2 1 0,1-1 0,2 2 0,2 1 0,2 1 0,2 2 0,3 1 0,1 1 0,1 1 0,1 2 0,0 2 0,-2-1 0,-1 1 0,-2-2 0,-4-2 0,-1-1 0,-2-1 0,-1-2 0,-2-1 0,0 0 0,-2 0 0,-1-1 0,0 1 0,-2-1 0,-2 0 0,-1-1 0,-1-1 0,0-1 0,-2-2 0,1-2 0,1-3 0,2 0 0,3-2 0,3 1 0,3 2 0,4 2 0,2 2 0,1 3 0,1 3 0,1 4 0,1 4 0,-1 2 0,0 1 0,-3 0 0,-1 0 0,-3-1 0,0 0 0,-2-3 0,-1 0 0,-1-2 0,-2 0 128,0-3-128,-1 0 128,-3-2-128,0 0 128,-2-1-128,-1 0 128,-1-2-128,1-1 128,1-2-128,1-2 0,4-2 0,3 1 0,5 1 0,3 2 0,4 3 0,2 3 0,1 2-128,-2 3 128,-1 1-256,-3 0 0,-2 1-896,-2-2 1,-2-1-9985,-2-1 6400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13.022"/>
    </inkml:context>
    <inkml:brush xml:id="br0">
      <inkml:brushProperty name="width" value="0.05" units="cm"/>
      <inkml:brushProperty name="height" value="0.05" units="cm"/>
    </inkml:brush>
  </inkml:definitions>
  <inkml:trace contextRef="#ctx0" brushRef="#br0">201 166 3200,'0'0'384,"5"-2"43,-2-1-251,0 1 83,0 0 0,1 1 0,-1-1 0,0 0 0,1 1 0,-1 0 0,1 0 0,-1 0 1,1 0-1,0 1 0,4-1 0,-7 1-208,-1 1 0,0 0 1,1-1-1,-1 1 0,0-1 0,0 1 1,1 0-1,-1-1 0,0 1 0,0 0 1,0-1-1,0 1 0,0 0 0,0-1 1,0 1-1,0 0 0,0-1 0,0 1 1,0 0-1,-1-1 0,1 1 0,0 0 1,0-1-1,-1 1 0,1 0 0,-7 18 281,4-16-301,0 0-1,0-1 1,0 1 0,-1-1 0,1 0 0,-1 1 0,1-2 0,-1 1-1,0 0 1,0-1 0,1 1 0,-1-1 0,0 0 0,0-1 0,-7 2-1,-6 1 10,5 1 4,-1-1-1,0-1 1,0 0-1,-1 0 1,-24-1-1,35-1-36,0-1-1,1 1 0,-1 0 0,0-1 0,1 1 1,-1-1-1,1 0 0,-1 0 0,1 0 0,-1 0 1,1 0-1,0 0 0,0-1 0,-1 1 0,1-1 1,0 0-1,0 1 0,1-1 0,-1 0 0,0 0 1,0 0-1,1-1 0,0 1 0,-1 0 0,1-1 1,0 1-1,0 0 0,0-1 0,0 1 0,1-1 1,-1 0-1,1 1 0,-1-1 0,1 0 0,0 1 0,0-5 1,0 1-4,0-1 1,0 1-1,1 0 1,0-1-1,0 1 1,1 0 0,0-1-1,3-8 1,-3 11 3,1 0-1,-1 1 1,1-1 0,0 1 0,-1-1 0,1 1 0,1 0 0,-1 0-1,0 1 1,1-1 0,-1 1 0,1-1 0,6-1 0,3-3 121,4-2 6,0 1 1,20-6-1,-34 12-79,1 1 1,-1 0 0,1 0 0,-1 0 0,1 1 0,-1 0-1,1-1 1,-1 1 0,1 0 0,0 1 0,-1-1 0,1 0-1,-1 1 1,1 0 0,-1 0 0,1 0 0,4 3 0,-5-2 40,0 1 1,0 0 0,-1 0 0,0 0 0,1 0 0,-1 0 0,0 0-1,-1 1 1,1-1 0,0 1 0,-1-1 0,0 1 0,0 0-1,0-1 1,0 6 0,0-4-31,0-1 1,-1 1-1,1-1 0,-1 1 0,0 0 1,0-1-1,-1 1 0,0-1 0,1 1 1,-1-1-1,-1 1 0,-2 6 0,3-10-55,0 0 1,0 1-1,-1-1 0,1 0 0,0 0 0,-1 0 0,1 0 1,0 0-1,-1 0 0,0-1 0,1 1 0,-1 0 1,1-1-1,-1 1 0,0-1 0,1 1 0,-1-1 0,0 0 1,1 0-1,-1 0 0,0 0 0,0 0 0,-2-1 0,-47-8 271,29 4-192,16 4-81,1 0 0,-1 0 0,1-1 0,-1 0 1,1 0-1,0 0 0,0 0 0,0-1 0,-8-5 0,10 6-7,2 0 1,-1 0-1,0 0 1,0 0-1,1 0 1,-1 0-1,1 0 0,-1 0 1,1 0-1,0-1 1,0 1-1,0-1 1,0 1-1,0-1 1,1 1-1,-1-1 0,1 1 1,0-1-1,0 0 1,0 1-1,0-1 1,0 1-1,1-5 1,0 5-3,-1 1 0,1 0 0,-1 0 0,1 0 0,0 0 0,0 0 0,-1 0 0,1 0 0,0 0 0,0 1 0,0-1 0,0 0 0,0 0 0,0 1 0,0-1 0,1 1 0,-1-1 0,0 1 0,0-1 0,0 1 0,1 0 0,-1-1 0,0 1 0,0 0 0,1 0 0,-1 0 0,0 0 0,0 0 0,1 0 0,-1 0 0,0 1 0,2 0 0,50 9 0,-45-8 0,-6-1 0,0-1 0,1 1 0,-1 0 0,0-1 0,0 1 0,0 0 0,0 0 0,0 0 0,0 0 0,0 1 0,0-1 0,0 1 0,-1-1 0,1 1 0,-1-1 0,1 1 0,-1 0 0,1 0 0,-1 0 0,0 0 0,1 2 0,-2-2 0,1 0 0,-1 0 0,0 0 0,0 0 0,0 0 0,0 1 0,0-1 0,0 0 0,-1 0 0,1 0 0,-1 0 0,1 0 0,-1 0 0,0 0 0,0 0 0,0 0 0,0 0 0,0 0 0,-1-1 0,1 1 0,0 0 0,-3 2 0,-3 2-4,0 1 0,0-1 0,-1-1 0,1 1 0,-1-1 1,-17 7-1,23-10-1,-1-1 1,1 0 0,-1 1-1,0-1 1,1-1 0,-1 1-1,0 0 1,0-1-1,0 1 1,1-1 0,-1 0-1,0 0 1,0 0 0,0 0-1,0-1 1,1 1-1,-1-1 1,0 1 0,0-1-1,1 0 1,-1 0 0,0 0-1,1-1 1,-1 1-1,1-1 1,0 1 0,-3-3-1,4 2-42,-1-1-1,1 0 1,-1 0-1,1 0 1,0 1-1,0-1 1,1 0-1,-1 0 1,1 0-1,-1 0 0,1-1 1,0 1-1,0 0 1,0 0-1,1 0 1,-1 0-1,1 0 1,-1 0-1,2-4 1,0 2 7,-1 0 0,1 0 1,0 0-1,0 0 0,0 0 1,1 0-1,0 1 1,0-1-1,0 1 0,5-6 1,1 3 12,-1 1 0,1 0 1,1 0-1,-1 1 0,18-8 1,-24 12 19,0 0 1,1 0 0,-1 0 0,0 0 0,1 1 0,-1 0-1,1-1 1,-1 1 0,1 0 0,3 1 0,-5-1 4,-1 1 1,1-1 0,-1 1 0,1 0-1,-1-1 1,1 1 0,-1 0-1,1 0 1,-1 0 0,0 0 0,0 0-1,1 0 1,-1 0 0,0 0 0,0 1-1,0-1 1,0 0 0,0 1-1,0-1 1,-1 1 0,2 2 0,-1 0 14,0-1 1,-1 1-1,1-1 0,-1 1 1,0-1-1,0 1 1,0-1-1,-1 1 1,1-1-1,-1 1 1,0-1-1,0 1 1,0-1-1,0 1 1,0-1-1,-1 0 1,0 0-1,-2 3 1,3-3-2,-1 0 1,0 0 0,0 0 0,0-1 0,0 1-1,0-1 1,-1 1 0,1-1 0,-1 0 0,0 0-1,1 0 1,-1 0 0,0-1 0,0 1 0,0-1-1,0 0 1,-1 0 0,1 0 0,-5 1 0,-3-1-28,6 0-7,0-1 0,0 1 0,0-1 0,0 0 0,-1-1 0,1 1 1,0-1-1,0 0 0,0 0 0,-6-2 0,11 2 17,0 1 0,0-1 0,-1 1 0,1-1 0,0 0 0,0 1 0,0-1 0,0 1 0,0-1 0,0 0 0,0 1 0,0-1 0,0 1 0,0-1 0,0 0 0,0 1 0,0-1 0,0 1 0,1-1 0,-1 1 0,0-1 0,0 1 0,1-1 0,-1 1 0,0-1 0,1 1 0,-1-1 0,1 1 0,-1-1 0,1 1 0,0-1 0,15-17-91,-13 16 103,0-1 0,0 1 0,0 0 0,0-1 0,1 1 0,-1 0 0,0 1 0,1-1 1,0 1-1,-1 0 0,1 0 0,0 0 0,0 0 0,0 0 0,-1 1 0,1 0 0,8 0 1,-9 1 2,0-1 0,-1 1 0,1 0 1,0 1-1,-1-1 0,1 0 0,-1 1 1,1-1-1,-1 1 0,0 0 0,1 0 0,-1 0 1,0 0-1,0 0 0,0 0 0,-1 1 1,1-1-1,-1 1 0,1-1 0,-1 1 1,0-1-1,0 1 0,0 0 0,1 4 1,-2-6 13,0 1 0,0-1 0,0 1 0,0-1 0,0 0 0,0 1 0,-1-1 0,1 1 1,0-1-1,-1 0 0,0 1 0,1-1 0,-1 0 0,0 0 0,1 1 0,-1-1 0,0 0 1,0 0-1,0 0 0,0 0 0,0 0 0,0 0 0,0 0 0,0-1 0,-1 1 0,1 0 1,0 0-1,0-1 0,-1 1 0,1-1 0,0 1 0,-3-1 0,-44 13 226,47-13-249,-58 5 133,56-4-130,1-1 1,0 0-1,-1 0 1,1-1-1,-1 1 1,1 0-1,0-1 1,-1 1 0,1-1-1,0 0 1,0 0-1,-1 0 1,1 0-1,0 0 1,0 0-1,0-1 1,0 1-1,1-1 1,-1 1-1,0-1 1,-2-3 0,3 3-5,1 0 0,-1 1 0,1-1 0,0 0 0,-1 1 0,1-1 0,0 0 0,0 0 0,0 1 0,1-1 0,-1 0 0,0 0 0,1 1 0,-1-1 0,1 0 0,-1 1 0,1-1 0,0 0 0,0 1 0,0-1 0,0 1 0,0 0 0,0-1 0,0 1 0,0 0 0,1-1 0,-1 1 0,0 0 0,1 0 0,-1 0 0,1 0 0,-1 0 0,1 1 0,-1-1 0,1 0 0,2 0 0,-2 0 0,-1 0 0,1 1 0,0-1 0,0 0 0,0 1 0,0-1 0,0 1 0,-1 0 0,1-1 0,0 1 0,0 0 0,0 0 0,0 1 0,0-1 0,0 0 0,0 0 0,0 1 0,0 0 0,0-1 0,-1 1 0,1 0 0,0 0 0,0 0 0,-1 0 0,1 0 0,-1 0 0,1 0 0,-1 0 0,1 1 0,-1-1 0,0 1 0,1-1 0,-1 1 0,0-1 0,1 3 0,-1-2-268,-1 1 1,1-1 0,0 1 0,-1-1 0,0 1 0,1 0 0,-1-1 0,0 1-1,0-1 1,-1 1 0,1 0 0,0-1 0,-1 1 0,0-1 0,0 1 0,1-1-1,-1 1 1,-1-1 0,1 0 0,0 1 0,-1-1 0,-2 3 0,0 1-757,-1 0 0,0-1 0,-1 0 0,1 0 0,-1 0 0,-12 7 0,11-7 1536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18.722"/>
    </inkml:context>
    <inkml:brush xml:id="br0">
      <inkml:brushProperty name="width" value="0.05" units="cm"/>
      <inkml:brushProperty name="height" value="0.05" units="cm"/>
    </inkml:brush>
  </inkml:definitions>
  <inkml:trace contextRef="#ctx0" brushRef="#br0">980 698 128,'0'0'13973,"-4"4"-13632,-12 8-123,-25 22 392,-2-3 0,-55 33 0,86-58-511,1-1-1,-1 0 1,0-1-1,0 0 0,0-1 1,0 0-1,-1-1 1,1-1-1,-1 0 1,1 0-1,-1-1 1,-18-3-1,27 2-94,1-1 0,-1 0-1,1 1 1,0-2 0,0 1 0,0 0 0,0-1-1,0 1 1,0-1 0,0 0 0,1 0-1,0 0 1,-1 0 0,1 0 0,0-1 0,0 1-1,1 0 1,-1-1 0,1 0 0,0 1-1,0-1 1,0 0 0,0-4 0,-2-7 8,1 0-1,0 0 1,1 0 0,2-25-1,2 12 32,0 0 0,15-52-1,-14 68-27,0 0-1,0 0 0,2 0 0,-1 1 1,2-1-1,-1 1 0,1 1 0,14-17 0,9-7 161,-2-2 0,-2-1 0,-1-1 0,36-77 0,-58 108-105,1 0-1,-1 0 1,-1 0 0,1-1 0,1-9-1,-4 14-28,0 0-1,1 0 0,-1-1 1,0 1-1,-1 0 1,1 0-1,-1-1 0,1 1 1,-1 0-1,0 0 0,0 0 1,0 0-1,-1 0 1,-3-6-1,0 0 42,-1 1 0,0-1-1,-1 1 1,-14-14 0,18 19-67,0 0 1,-1 1-1,0 0 1,0 0-1,1 0 0,-1 0 1,-1 0-1,1 1 1,0 0-1,0 0 0,0 0 1,-1 0-1,1 1 1,-8-1-1,-21 1 128,2 0 169,-46 4 1,53 0-228,-1 1 1,1 1-1,1 2 0,0 0 1,-42 21-1,9-3-62,38-19-23,1 1-1,0 1 1,-28 19-1,-2 7 1,-71 71 0,113-100 2,-1 1 0,1 0 0,1 0 0,-1 0 0,1 0 0,0 1 0,1 0 0,0 0 0,0 0 0,-1 9 0,3-15 83,3-18-48,2 1 1,0 0-1,7-17 0,-2 16-37,0 0 0,0 1 0,1 0 0,1 1 0,1 0 0,0 1 0,1 0 0,0 1 0,25-18 0,-10 12 0,1 0 0,1 2 0,1 2 0,39-14 0,-33 12 0,-30 12 0,0 0 0,0 1 0,0 0 0,1 0 0,-1 1 0,1-1 0,0 2 0,-1-1 0,1 1 0,0 0 0,0 1 0,0 0 0,13 1 0,-7 2 0,-1 1 0,0 0 0,0 1 0,-1 1 0,1 0 0,-1 0 0,13 10 0,-18-11 0,0 0 0,0 0 0,-1 1 0,0 0 0,10 12 0,-13-14 0,-1 0 0,0 0 0,0 0 0,0 0 0,0 1 0,-1-1 0,0 1 0,0 0 0,0-1 0,-1 1 0,1 0 0,-1 6 0,0 3 0,-1 0 0,0 0 0,-1 0 0,0 0 0,-1-1 0,-1 1 0,0-1 0,-1 0 0,-9 19 0,-39 94 0,1-2 0,11-24 0,14-30 0,24-61 0,0 0 0,1 0 0,0 1 0,0-1 0,1 1 0,0-1 0,1 1 0,2 18 0,1-1 0,1-1 0,8 26 0,-11-50 0,0 0 0,0 0 0,0 1 0,0-1 0,0 0 0,1 0 0,-1 0 0,1 0 0,-1 0 0,1-1 0,0 1 0,0 0 0,-1-1 0,1 1 0,0-1 0,0 0 0,1 1 0,-1-1 0,0 0 0,0 0 0,1-1 0,-1 1 0,0 0 0,1-1 0,-1 1 0,1-1 0,-1 0 0,4 0 0,9 0 0,-1-1 0,0 0 0,25-6 0,-29 5 0,12-4 0,0-1 0,-1 0 0,0-2 0,33-19 0,8-3 0,-9 9 0,-33 15 0,-1 0 0,-1-2 0,1-1 0,27-18 0,-22 10 0,-18 15 0,0-1 0,-1-3 0,-5 7 0,0 0 0,0 0 0,0 0 0,0 0 0,0 0 0,-1 0 0,1 0 0,0 0 0,0 0 0,0 0 0,0 0 0,0 0 0,0 0 0,0 0 0,0 0 0,0 0 0,0 0 0,0 0 0,0 0 0,0 0 0,-1 0 0,1 0 0,0 0 0,0 0 0,0 0 0,0 0 0,0 0 0,0 0 0,0 0 0,0 0 0,0 0 0,0 0 0,0-1 0,0 1 0,0 0 0,0 0 0,0 0 0,0 0 0,0 0 0,0 0 0,0 0 0,0 0 0,0 0 0,-1 0 0,1 0 0,0 0 0,0 0 0,0 0 0,0-1 0,0 1 0,0 0 0,0 0 0,0 0 0,0 0 0,0 0 0,1 0 0,-1 0 0,0 0 0,0 0 0,0 0 0,0 0 0,0 0 0,0 0 0,0 0 0,0-1 0,0 1 0,0 0 0,-9 4 0,-8 6 0,-53 36 0,-101 72 0,164-113 6,0 0-1,-1 0 0,0 0 1,0-1-1,0 0 0,-1-1 1,1 0-1,-1 0 0,0-1 1,0 0-1,-12 1 0,16-3-2,-1 1 0,1-1 0,0-1 1,0 1-1,0-1 0,-1 0 0,1 0 0,0-1 0,0 1 0,0-1 0,1 0 0,-1-1 0,0 1 0,1-1 0,-1 0 0,1 0 0,0 0 0,0-1 0,0 1 0,-5-7 0,4 2-3,-1 0 0,1-1 0,1 1 0,-1-1 0,2 0 0,-1 0 0,1 0 0,0-1 0,1 1 0,0-1 0,0-9 0,0-17 0,3-59 0,0 52 0,0 22 0,0-1 0,2 1 0,0-1 0,1 1 0,2 0 0,0 1 0,1-1 0,0 1 0,2 1 0,1-1 0,19-28 0,119-174 0,-140 210 0,-3 5 0,0-1 0,-1 1 0,0-1 0,0 0 0,0 0 0,2-11 0,-6 17 0,0 0 0,1 0 0,-1 1 0,0-1 0,0 0 0,-1 0 0,1 0 0,0 1 0,0-1 0,-1 0 0,1 0 0,-1 1 0,0-1 0,0 0 0,1 1 0,-1-1 0,0 1 0,0-1 0,0 1 0,-1-1 0,1 1 0,0 0 0,0 0 0,-1-1 0,1 1 0,-1 0 0,1 0 0,-1 0 0,1 1 0,-1-1 0,0 0 0,1 0 0,-1 1 0,0-1 0,0 1 0,-2-1 0,-8-2 0,0 1 0,0 0 0,0 0 0,0 1 0,0 1 0,0 0 0,-1 0 0,1 1 0,0 1 0,-13 3 0,-10 5 0,1 1 0,-38 19 0,24-12 0,-1-3 0,-88 17 0,56-14 0,39-1 0,37-13 0,-1-1 0,0-1 0,1 1 0,-1-1 0,0 0 0,-9 1 0,12-3 0,-13 8 0,33-35 0,-10 19 0,1 0 0,1 0 0,-1 1 0,1 0 0,1 1 0,-1 0 0,1 0 0,0 1 0,0 0 0,1 1 0,16-5 0,37-13 0,-33 11 0,51-12 0,-71 21 0,0 0 0,0 1 0,0 1 0,1-1 0,-1 2 0,0 0 0,0 0 0,18 5 0,22 6 0,-34-9 0,0 1 0,0 0 0,0 2 0,0 0 0,28 14 0,-39-15 0,-1-1 0,0 1 0,1 0 0,-2 1 0,1-1 0,0 1 0,-1 0 0,0 0 0,-1 0 0,1 1 0,-1-1 0,-1 1 0,1 0 0,-1-1 0,0 1 0,0 0 0,-1 1 0,1 12 0,-1-3 0,-1 0 0,0 0 0,-1 0 0,-1 0 0,-1 0 0,-9 31 0,2-22 0,-2 0 0,0-1 0,-2 0 0,-21 29 0,-28 51 0,56-92 0,1 1 0,0 0 0,1 0 0,0 0 0,1 1 0,1 0 0,0 0 0,2 0 0,-1 0 0,2 0 0,0 0 0,0 0 0,2 0 0,3 19 0,-3-24 0,0 0 0,1 0 0,0 0 0,1-1 0,0 1 0,1-1 0,0 0 0,10 15 0,-12-21 0,0 1 0,1-1 0,-1 0 0,1 0 0,0 0 0,-1-1 0,1 1 0,1-1 0,-1 0 0,0 0 0,0 0 0,1-1 0,-1 1 0,1-1 0,0 0 0,-1-1 0,1 1 0,0-1 0,-1 0 0,1 0 0,7-1 0,-5 0 0,0-1 0,0 0 0,0 0 0,-1 0 0,1-1 0,-1 0 0,0 0 0,1-1 0,5-5 0,53-43 0,-53 42 0,24-22-1006,98-77 1054,-87 77-6506,3 6-7202,-39 21 14129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04.569"/>
    </inkml:context>
    <inkml:brush xml:id="br0">
      <inkml:brushProperty name="width" value="0.05" units="cm"/>
      <inkml:brushProperty name="height" value="0.05" units="cm"/>
    </inkml:brush>
  </inkml:definitions>
  <inkml:trace contextRef="#ctx0" brushRef="#br0">679 943 9984,'0'0'5760,"-4"-3"-5376,4 3-381,-14-8 227,1-1 0,0 0 0,0-1 0,1 0 0,0-1 0,1-1 0,0 0 0,1 0 0,-11-18 0,-4-7-5,0 0-1,-54-57 0,7 9-1,50 58-73,-2 0-1,-2 1 0,0 1 1,-46-33-1,62 51-117,0-2-1,1 1 1,0-2 0,0 1 0,1-1-1,-9-14 1,-35-69 184,28 46 29,7 1-60,8 19-136,52 89-49,-8-5 0,60 74 0,174 187 128,-205-246-86,36 47 44,-50-56-86,-43-56 102,-10-15 107,-6-12-8,-54-299-84,55 274-106,-13-117-11,2 8 0,17 138 0,0 0 0,1 0 0,0 0 0,2-1 0,-1 1 0,2 0 0,0 0 0,6-18 0,-7 32 0,-1 0 0,1-1 0,-1 1 0,0 0 0,1-1 0,-1 1 0,0 0 0,0 0 0,0-1 0,-1 1 0,1 0 0,-1-3 0,0-8 0,3 7 0,1-12 0,-3 21-1,0 0-1,0-1 1,0 1 0,0 0-1,1-1 1,-1 1 0,1 0-1,0-1 1,0 1 0,0-1 0,0 1-1,0-1 1,0 0 0,1 1-1,2 2 1,-4-4-106,0 6-1736</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07.152"/>
    </inkml:context>
    <inkml:brush xml:id="br0">
      <inkml:brushProperty name="width" value="0.05" units="cm"/>
      <inkml:brushProperty name="height" value="0.05" units="cm"/>
    </inkml:brush>
  </inkml:definitions>
  <inkml:trace contextRef="#ctx0" brushRef="#br0">1750 1919 11008,'0'0'3989,"-4"-1"-3648,-7-2-183,1 1-1,-1 0 1,1 1-1,-1 0 1,0 0-1,0 1 0,1 1 1,-1-1-1,-15 5 1,-8 3 541,-54 21 0,53-17-451,3-2-37,0-2 0,-1-1-1,0-1 1,0-2 0,-1-2-1,1-1 1,-43-3 0,21-3 77,0-2 0,1-2 0,-80-25 0,78 16-89,1-2 0,-99-51 0,-67-62 147,89 50-180,107 69-159,1-2-1,1-1 1,-39-35 0,53 42-8,-1-1 1,2 1-1,0-1 1,0-1-1,1 0 0,0 0 1,1 0-1,1-1 1,-9-26-1,6 8 1,1 0 0,2-1 0,1 1 0,1-1 0,2 0 0,1 0 0,2 0 0,6-36 0,0 17 0,3 1 0,2 0 0,30-77 0,-32 104 0,1 1 0,1 0 0,1 1 0,21-25 0,72-68 0,-79 90 0,0 1 0,2 2 0,0 1 0,1 1 0,58-25 0,-5 5 0,1 4 0,156-42 0,200-36 0,-331 91 72,1 6 0,137-4 0,70-8 75,-202 13-46,1 5 1,0 6-1,130 10 0,-167 1-39,131 28-1,-170-24-60,-1 1 0,0 2 0,-1 1 0,73 42 0,70 62 124,-163-103-124,0 0-1,-1 1 1,0 1-1,-2 1 0,0 0 1,23 38-1,11 25 7,-20-34 50,-2 1 0,-2 2 0,21 55 0,-43-91-40,0 1-1,-1 0 1,0 0-1,-1 0 1,-1 0-1,-1 0 1,0 0-1,-4 22 1,-2 3 36,-25 79 1,27-109-45,-1 0 1,0 0-1,-1-1 1,0 0-1,0 0 1,-1 0-1,-12 13 0,-63 58 58,54-55-60,-10 11 32,-1-2 0,-1-2 1,-2-2-1,-2-2 0,-88 46 0,-77 29-18,116-56 86,26-17-107,0-3 0,-2-3 0,-1-3 0,-1-3 0,0-3 0,-130 12 0,123-25-2242,51-6-4661,0-2-7183,6 0 16219</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52.005"/>
    </inkml:context>
    <inkml:brush xml:id="br0">
      <inkml:brushProperty name="width" value="0.05" units="cm"/>
      <inkml:brushProperty name="height" value="0.05" units="cm"/>
    </inkml:brush>
  </inkml:definitions>
  <inkml:trace contextRef="#ctx0" brushRef="#br0">0 4363 2560,'10'-49'1152,"-7"41"-349,-2 10 488,-1 16 2016,-1-5-263,0-32-1740,2-24-881,2 0 0,1 0 0,3 0 0,1 0 0,15-43 1,-17 58-384,-1-1 0,-1 1 0,-1-1 0,-2 0 1,-3-29-1,2 16-25,3-15 59,3 0 0,3 0 1,17-66-1,2-4 34,2-103 510,-27 213-550,0 0 0,-2-1-1,0 1 1,-1-1-1,-2-17 1,-1 9-50,2 0-1,0 0 1,1 0 0,2 0 0,6-37-1,42-303 239,-47 318-256,-1 12 0,2 1 0,0-1 0,17-54 0,-20 83 11,0 0-1,0 0 0,0 0 0,-1 0 1,0 0-1,0 0 0,-1 0 0,-1-7 1,-2-23 24,4-16-20,-1-28 108,3 0 0,24-155 0,-15 198-127,-8 27 10,1-1 1,-2 1-1,3-18 1,5-135 40,19-162 12,-10 189-59,-8 49 0,4-1 0,36-119 0,-43 184 0,0 1 0,2 0 0,1 0 0,1 2 0,0-1 0,18-21 0,-13 19 10,-4 7 14,0 0-1,1 0 1,1 1 0,28-23-1,18-17-23,-48 43 0,0 0 0,1 1 0,1 0 0,0 1 0,30-16 0,-15 13 0,-2 0 0,1 1 0,54-16 0,-65 27 0,-1 0 0,0 2 0,1 0 0,-1 1 0,1 0 0,20 5 0,15 1 0,92 15 0,-137-20 7,0 0-1,1 0 1,-1 1-1,0 0 0,-1 1 1,1 0-1,0 0 1,-1 0-1,0 1 0,0 1 1,-1-1-1,1 1 1,-1 0-1,0 0 0,-1 1 1,1-1-1,-2 1 1,1 0-1,6 14 0,2 4 20,-1 1 0,-2 0-1,0 1 1,9 45-1,13 76 50,15 154 0,-34-126-18,9 76-8,12 174 335,-28-364-209,2 0 0,19 68 0,12 79 68,-17 84 93,-21-219-120,-15 146 0,7-163 72,4 0-1,3 63 1,18 114 91,-14-189-319,-1 9-6,-6 74 0,-1-21-56,-8 141 130,0 26-128,6-218 0,4-40 0,0 1 0,1-1 0,1 1 0,0-1 0,1 1 0,4 16 0,-11 16 0,5-27-45,-1-1-1,-2 0 1,0 1-1,-8 21 1,-4 23-218,16-65-53,-6 20-733,3-16-2684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54.207"/>
    </inkml:context>
    <inkml:brush xml:id="br0">
      <inkml:brushProperty name="width" value="0.05" units="cm"/>
      <inkml:brushProperty name="height" value="0.05" units="cm"/>
    </inkml:brush>
  </inkml:definitions>
  <inkml:trace contextRef="#ctx0" brushRef="#br0">765 1213 14336,'0'-11'1,"-1"-8"-4,-11 37 26,8-12 116,0 0 0,0 1 0,0-1 0,-1-1 0,0 1 0,0-1 0,0 0 0,-1 0 0,1 0 0,-1-1 0,-12 7 0,8-6 29,-1 0 0,1-1 0,-1 0 0,0-1 0,0-1 0,0 1 0,-12 0 0,-5-2 34,0-1 0,0-1 0,0-1 0,0-2 0,-38-9 0,48 8-169,-1 0 1,1-1 0,0-1-1,0 0 1,1-2 0,0 0 0,1 0-1,0-2 1,0 0 0,1-1-1,1 0 1,0-2 0,0 1-1,2-2 1,-1 1 0,2-2-1,0 0 1,-9-18 0,6 4-5,1-1-1,1-1 1,2 0 0,2-1 0,0 0 0,3 0 0,0 0 0,2-1 0,2 1-1,1-1 1,1 1 0,2-1 0,2 1 0,1-1 0,1 2 0,16-46-1,-10 48-28,1 1 0,2 1 0,1 0 0,1 1 0,1 0 0,1 2 0,1 0 0,40-34 0,-37 39-16,0 1 0,1 1 0,0 2 0,1 0 0,1 2 0,1 0 0,0 3 0,1 0 0,0 1 0,0 2 0,36-5 0,-43 10 4,0 1 0,1 0 0,-1 2 0,0 1 0,0 1 0,0 0 0,0 2 0,0 0 0,-1 2 0,0 0 0,0 2 0,0 0 0,-1 1 0,0 1 0,35 25 0,-30-16 31,-2 1-1,0 2 0,-2 0 0,0 1 1,-1 2-1,-2 0 0,0 0 0,-2 2 0,-1 0 1,-1 1-1,16 45 0,-19-41 11,-2 0-1,-1 1 1,-1 0-1,-2 0 1,-1 1 0,-2 0-1,-1-1 1,-1 1 0,-2 0-1,-10 49 1,9-66 44,-1-1 0,-1 0-1,-1 1 1,0-2 0,-1 1 0,0-1 0,-2 0 0,1-1 0,-2 1 0,0-2-1,-14 15 1,6-9-18,-1 0-1,-1-2 1,-1 0-1,0-1 1,-1-1-1,-1-1 1,0-2 0,-48 20-1,47-25 89,-1-1 0,1-1 0,-1-1-1,0-1 1,-38-1 0,29-3-1390,-1-2-1,1-2 0,-46-11 1,-10-12-5397,-172-79 1,205 81 5525,-10-4-34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09.686"/>
    </inkml:context>
    <inkml:brush xml:id="br0">
      <inkml:brushProperty name="width" value="0.1" units="cm"/>
      <inkml:brushProperty name="height" value="0.6" units="cm"/>
      <inkml:brushProperty name="color" value="#FFC114"/>
      <inkml:brushProperty name="inkEffects" value="pencil"/>
    </inkml:brush>
  </inkml:definitions>
  <inkml:trace contextRef="#ctx0" brushRef="#br0">0 66 2944,'0'0'0,"8"-8"-256,6-7 0,7-6-1024,-2-1 128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10.814"/>
    </inkml:context>
    <inkml:brush xml:id="br0">
      <inkml:brushProperty name="width" value="0.1" units="cm"/>
      <inkml:brushProperty name="height" value="0.6" units="cm"/>
      <inkml:brushProperty name="color" value="#FFC114"/>
      <inkml:brushProperty name="inkEffects" value="pencil"/>
    </inkml:brush>
  </inkml:definitions>
  <inkml:trace contextRef="#ctx0" brushRef="#br0">457 130 3712,'0'0'0,"-7"7"0,-4 3 128,-2 3-128,0-1 128,2-2-128,3-3 128,1-1 0,2-2 128,0 1 128,0 0 0,0 1 0,-1 1 128,-1 0-128,1 1 128,0-2-128,2-1 0,1-3-128,2-5 0,3-6 128,4-5 0,5-5-128,3-3 0,2-2-128,3-2 0,0-1 0,-1 3 0,-2 2-128,-3 4 128,-3 3-128,-3 4 128,-3 5-128,-4 4 0,-7 4 0,-6 6 128,-6 4-128,-8 5 128,-8 6 0,-6 6 0,-6 5 0,-4 4 0,2 0 0,5-1 128,6-5-128,7-5 0,9-7 0,7-7 128,6-5-128,8-8 0,7-8 0,8-9 0,8-9-128,6-6 128,7-5-128,2-1 128,1 0-128,-2 3 128,-3 4-128,-5 5 128,-4 6-128,-6 6 128,-4 4-128,-5 6 128,-5 4-128,-7 7 0,-11 9 0,-9 8 128,-12 11-128,-6 7 128,-4 6-128,-1 1 128,2 0-128,5-3 128,6-6-128,7-7 128,7-7-128,7-9 128,7-11-128,7-10 128,9-11-128,6-10 0,7-8 0,5-6 0,5-5 0,3-2 0,0 1 0,0 1 0,-2 4 0,-3 5 0,-5 6 0,-6 7 0,-6 6 0,-6 7 0,-7 8 0,-8 8 0,-8 9 0,-9 9 0,-9 10 0,-5 7 128,-4 3-128,2 1 128,1-2-128,5-4 128,6-4-128,6-6 128,5-5-128,7-6 128,4-5-128,8-7 128,7-7-128,9-8 128,6-10-128,6-9 128,6-7-128,2-6 128,3-2-128,-1 1 128,-2 5-128,-4 5 128,-7 7-128,-6 8 0,-8 8 0,-7 7 0,-8 7 0,-5 7 0,-7 8 0,-3 6 0,-2 2-640,1 2 128,3-1-9856,3-5 6144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6:40.849"/>
    </inkml:context>
    <inkml:brush xml:id="br0">
      <inkml:brushProperty name="width" value="0.05" units="cm"/>
      <inkml:brushProperty name="height" value="0.05" units="cm"/>
    </inkml:brush>
  </inkml:definitions>
  <inkml:trace contextRef="#ctx0" brushRef="#br0">1029 827 5248,'0'0'8064,"0"-6"-7424,11-53 750,-5 29-1070,0 0-1,-3 0 0,0 0 1,-2-1-1,-2-30 0,0 57-271,0 1 0,0-1 0,-1 0 0,1 1 0,-1 0 0,1-1 0,-1 1 0,0 0 0,0 0 0,-1 0 0,1 0 0,0 0 0,-1 0 0,0 1 0,0-1 0,0 1 0,0 0 0,0 0 0,0 0-1,0 0 1,-1 1 0,1-1 0,-1 1 0,1 0 0,-1 0 0,0 0 0,-5 0 0,-3-1 14,1 0-1,-1 2 1,1-1-1,-1 1 0,1 1 1,-1 0-1,-21 5 1,4 3 18,1 0 1,0 2 0,1 1-1,0 1 1,1 1-1,1 1 1,0 2-1,-34 30 1,3 0-57,31-26-25,0 0 0,-42 50 0,56-57 1,-4 5 0,0 0 0,-24 21 0,34-35 4,0 0-1,0 0 0,1 1 0,0-1 1,0 1-1,0 0 0,0 0 1,1 1-1,0-1 0,0 1 0,1-1 1,0 1-1,0 0 0,1 0 0,-1 0 1,1 8-1,0 8 19,2 1 1,1-1-1,6 36 0,-7-51-17,4 11 11,0-1-1,1 0 1,1 0 0,0-1 0,18 29 0,-1 0-5,-17-31 11,1-1-1,0 0 0,1 0 1,1-1-1,17 18 0,-24-27-15,0-1-1,1 1 0,-1-1 1,1 0-1,0 0 0,0-1 1,0 1-1,0-1 0,0 0 1,1 0-1,-1 0 0,1 0 1,-1-1-1,1 0 0,0 0 1,-1 0-1,1 0 0,0-1 1,0 0-1,0 0 0,-1 0 1,1-1-1,6-1 0,16-6 8,-1-2 0,0-1 0,-1-1 0,0-1-1,-1-2 1,-1 0 0,0-1 0,-1-2 0,36-35-1,-51 46-12,-1-1 0,-1 0 0,1 0 0,-1 0 0,-1-1 0,1 1 0,-1-1 0,4-17 0,0-5 0,5-43 0,2-6 0,-13 72 0,0 0 0,-1 1 0,0-1 0,0 0 0,-1 0 0,1-1 0,-3-10 0,2 12 0,0 1 0,1-1 0,-1 0 0,1 0 0,1 1 0,-1-1 0,6-12 0,-5 11 0,1 1 0,-1-1 0,0 0 0,-1 0 0,1-9 0,-2 7 0,0 3 0,0-1 0,0 1 0,-1-1 0,0 1 0,-2-8 0,2 12 0,0 0 0,-1 0 0,1 0 0,-1 0 0,0 0 0,0 0 0,0 0 0,0 1 0,0-1 0,-1 1 0,1 0 0,-1-1 0,1 1 0,-5-2 0,-19-16 4,20 15-8,-1 0 0,0 0 0,0 0 0,-1 1-1,-13-6 1,15 6-81,1-2 63,-2-2 22,1-1 0,4 4-21,28 38-86,-14-6 168,-2 0-1,0 0 0,7 40 1,5 14 60,10 9 348,52 102 1,-75-175-421,1 0 0,0-1 1,1 0-1,18 18 1,58 55 239,-44-48-100,-39-37-175,1 0 0,-1 0 0,0-1 0,1 1 0,0-1 0,0 0 0,0-1 0,0 1 1,1-1-1,10 3 0,-13-4-8,1-1 1,0 1 0,0-1 0,-1 0 0,1 0 0,0 0-1,0 0 1,-1-1 0,1 0 0,0 0 0,-1 0-1,1 0 1,0 0 0,-1-1 0,0 1 0,1-1-1,4-3 1,-5 3-7,0 1 0,0-1 0,0 1 0,0 0 0,0 0 0,1 0 0,-1 0 0,6 0 0,19-5 0,-23 3 4,0 0 0,0 0 0,-1 0 0,1 0 0,-1-1 0,1 0 0,-1 0 0,0 0 0,-1 0 0,1-1 0,-1 1 0,5-9 0,2-7 32,16-40-1,-18 38-30,3-6 50,-1 0 0,-1-1 0,-1-1 0,-2 0 0,-1 1-1,2-55 1,-6 58-30,0 22-13,-1-1 1,0 1-1,1-1 0,-2 1 1,1-1-1,0 1 0,-1-1 1,0 1-1,0 0 1,0-1-1,0 1 0,-1 0 1,0 0-1,0 0 0,0 0 1,-4-6-1,-1-1-7,0 0 0,1 0 0,0-1 0,1 0-1,-6-21 1,8 22 9,-1 1-1,0-1 0,0 0 1,-1 1-1,-1 0 0,0 0 1,0 0-1,-9-10 0,-10-10 38,1-1 1,2-1-1,1-1 0,-31-67 0,35 74-51,0 0 0,-2 1 0,0 1 0,-2 1 0,-37-33 0,4 3 0,37 35 0,8 7 0,0 1 0,-1 1 0,-1-1 0,1 2 0,-1 0 0,-1 0 0,-20-10 0,-187-75 0,202 87 0,1 0 0,-1 1 0,0 1 0,0 0 0,0 2 0,-1 0 0,1 0 0,-1 2 0,1 0 0,-1 1 0,1 1 0,-1 0 0,1 2 0,-24 7 0,15-4 0,0 1 0,1 2 0,0 0 0,1 2 0,0 0 0,1 2 0,1 0 0,0 2 0,1 0 0,0 2 0,1 0 0,-18 23 0,13-10 0,2 2 0,1 0 0,-18 39 0,29-50 0,2 1 0,1-1 0,1 2 0,0-1 0,2 1 0,-3 32 0,5 6 0,3 1 0,2-1 0,3 0 0,3 0 0,21 81 0,-19-112 12,1 0-1,2-1 1,20 35 0,13 31 69,-33-66-67,2-1-1,1 0 1,1-2 0,1 0-1,2 0 1,1-2-1,0 0 1,2-2-1,1 0 1,29 20 0,-34-29-3,1 0 1,0-1 0,1-1 0,0-1 0,1-1 0,0-1 0,0-1-1,40 9 1,-4-9-8,0-1-1,0-4 1,0-2-1,1-2 1,58-9 0,-85 6 32,0-2 1,-1-1-1,0-1 1,0-1-1,-1-2 1,54-28 0,-78 36-32,228-133 130,-207 117-122,-1-1 1,-2 0-1,0-2 1,-1-1-1,-1-1 1,26-36-1,-44 54-13,0 1 0,-1 0 0,0 0 0,0 0 0,-1 0 0,1-1 0,1-5 0,-3 7-21,-37 23-3136,19-10-3504,-1 1-5856,5-5 13242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15.992"/>
    </inkml:context>
    <inkml:brush xml:id="br0">
      <inkml:brushProperty name="width" value="0.1" units="cm"/>
      <inkml:brushProperty name="height" value="0.6" units="cm"/>
      <inkml:brushProperty name="color" value="#FFC114"/>
      <inkml:brushProperty name="inkEffects" value="pencil"/>
    </inkml:brush>
  </inkml:definitions>
  <inkml:trace contextRef="#ctx0" brushRef="#br0">41 493 13568,'0'0'0,"9"-9"0,2-2 0,-5 5 0,-8 7 0,-7 6 0,-4 5 0,-2 0 0,2-2 0,4-6 0,4-7 0,8-9 0,6-10 128,8-7-128,9-7 128,7-5-128,6-5 128,7 0-128,3 0 0,1 4 0,-2 6 128,-4 6-128,-6 8 128,-6 8-128,-7 6 0,-7 5 0,-7 9 128,-9 10-128,-8 8 128,-7 8-128,-6 7 128,-5 6 0,-4 6 0,-2 2-128,1 0 128,3-2-128,3-6 128,5-7 0,4-8 0,4-7 0,5-10 0,6-13-128,5-11 128,5-13-128,6-10 0,4-11 0,4-7 0,4-6 0,0-2 0,0 0 0,-4 5 0,-4 7 0,-5 7 0,-4 9 0,-4 7 0,-5 8 0,-5 7 0,-7 9 0,-7 10 128,-9 12-128,-8 12 128,-7 9-128,-4 8 128,-2 4-128,2 0 128,4-2-128,6-4 128,5-5-128,7-9 127,7-8-127,6-11 128,6-13-128,7-12 128,8-12-128,8-10 0,7-10 0,5-6 128,6-4-128,3 0 0,1 3 0,-1 5 0,-3 6 0,-4 9 0,-6 8 0,-8 10 0,-9 10 0,-10 11 0,-10 14 0,-9 13 0,-6 10 0,-6 9 0,-3 5 0,-1 1 0,3-2 0,2-7 0,6-8 0,5-10 0,6-10 0,5-11 0,8-10 0,7-12 0,6-13 0,9-12 0,8-10 0,8-9 0,7-5 0,5-2 0,4 1 0,-1 4 0,-2 8 0,-4 10 0,-7 12 0,-9 14 0,-13 17 0,-12 17 0,-12 16 0,-12 13 0,-12 10 0,-10 4 0,-7 2 0,-2-5 0,-1-7 0,4-9 128,4-12-128,5-13 0,5-16 0,8-17 128,9-15-128,11-12 0,12-8 0,11-5 0,11-3 0,10 0 0,6 2 0,4 2 0,2 4 0,-2 6 0,-3 7 0,-5 9 0,-7 8 0,-9 10 0,-7 13 0,-7 12 0,-7 10 0,-6 9 0,-5 8 0,-3 5 0,-3 0 0,0-3 0,-1-6 0,2-9 0,2-7 0,1-9 0,3-9 0,3-10 0,1-11 0,3-9 0,3-8 0,4-7 0,3-5 0,3-1 0,3 1 0,0 5 0,0 6 0,-2 11 0,-1 11 0,-4 13 0,-3 11 0,-2 11 0,-3 11 0,-2 5 0,0 3 0,-2-1 0,-1-6 0,0-5 0,0-7 0,1-8 0,1-9 0,1-9 0,3-12-128,3-11 128,3-8-128,3-8 128,4-5-128,3-3 0,4 1 0,0 4 1,0 6-1,-4 10 0,-4 12 0,-6 13 0,-6 14 0,-9 13 128,-8 10 0,-7 7 0,-4 6 0,-2 1 0,0 0 0,2-5 0,3-4 0,3-6 0,4-6 0,3-7 0,2-6 0,2-5 128,3-8-128,2-7 0,3-9 0,3-7 0,2-6 0,2-3 0,1 2 0,0 3 0,-1 5 0,-1 6 0,-2 9 0,-2 8 0,-2 7 0,-2 6 0,-1 5 0,-1 1 0,-1 2 0,-1-2 128,1-2-128,-1-2 128,1-3-128,0-2 0,1-2 0,0-4 0,3-2 0,1-5 0,2-5 0,4-10 0,3-9 0,4-7 0,0-4 0,0-1 0,-1 5 0,-5 8 0,-7 15 0,-6 13 0,-6 15 0,-4 10 0,-5 9 0,-1 5 0,-1 1 0,2-1 0,0-5 0,3-6 0,3-6 0,2-7 0,3-6 0,1-8 0,2-7 0,1-9 0,1-10 0,4-9 0,3-9 0,4-6 0,3-4-128,4-1 128,2 0-128,3 3 128,3 4-128,1 6 0,-2 8 0,-2 9 0,-5 10 0,-6 11 128,-9 13 0,-8 11 0,-7 7 0,-5 5 0,-4 2 0,0-2 0,1-2 0,2-7 0,3-5 0,3-6 0,2-8 0,2-6 0,2-9 0,0-9 0,4-11 0,3-12 0,4-10 0,4-6 0,4-2 0,4 3 0,3 6-128,1 8 128,2 9 0,-3 11 0,-1 12 0,-5 10 0,-5 10 0,-5 11 0,-7 8 0,-5 5 0,-4 3 0,-3-2 0,-3-3 0,-1-5 0,-2-6 0,-1-7 128,0-5-128,2-6 128,3-3-128,4-4 0,3-5 0,6-5 0,5-7 0,7-9 0,7-8 0,8-6 0,6-5-128,6-1 128,7 4-128,2 7 128,0 9-128,-6 13 128,-11 16 0,-14 16 0,-15 17 0,-17 13 128,-16 9 0,-17 6 0,-14 2 0,-9 0 0,-4-4 0,-1-8 0,0-10 0,3-12 0,7-11-128,12-15 0,16-16 0,19-14 0,19-13 0,20-9 0,18-6-128,15-5 128,13-3-256,9-2 128,4 1-128,0 2 0,-4 3 0,-8 6 128,-10 7 0,-10 7 128,-10 8 0,-12 11 0,-8 10 0,-12 13 0,-11 13 0,-12 12 128,-12 9 0,-8 5 0,-3-1 0,0-2 0,2-6 0,5-7 0,5-8-128,7-9 128,8-9-128,8-10 128,12-12-128,11-10 0,12-9 0,10-6 0,10-5 0,5 0 0,5 0-128,2 4 128,0 6-128,-3 7 128,-5 8 0,-8 9 0,-7 8 0,-9 8 0,-9 7 0,-12 9 0,-13 9 0,-15 8 128,-13 5-128,-13 2 128,-13 2 0,-11-1 0,-9-2 0,-2-4 0,3-5 0,8-6-1,11-6 1,11-8 0,12-8-128,13-9 128,12-12-128,16-10 128,17-9-128,17-6 0,18-5 0,14-1 0,13-1 0,7 3 0,4 5 0,0 4 0,-4 8 0,-8 7 0,-7 7 0,-11 6 0,-10 6 0,-13 3 0,-14 3 0,-13 3 0,-18 4 0,-14 2 128,-13 2-128,-11 2 128,-12 0-128,-7 1 128,-3-2-128,2-2 0,3-3 0,8-5 0,7-8 0,11-6 0,14-7 0,15-7 0,17-4 0,16-3 0,15-2 0,12 1 0,10 3 0,5 2 0,1 6 0,-1 5 0,-6 7 0,-7 7 0,-11 6 0,-11 7 0,-14 7 0,-15 8 0,-16 8 0,-16 5 128,-16 3-128,-13 1 128,-12-2-128,-11-2 128,-8-4-128,-4-5 128,3-7-128,7-6 128,12-6-128,11-9 128,13-9-128,13-11 128,14-11-128,15-9 128,18-8-128,16-5 0,18-3 0,14-1 0,15 0 0,9 1 0,7 1 0,-1 6 0,-4 7 0,-8 8 0,-11 10 0,-12 9 0,-11 8 0,-12 10 0,-11 10 0,-13 10 0,-14 7 0,-12 8 0,-14 3 0,-13 3 0,-11 0 0,-8-3 0,-7-6 0,-3-6 0,-1-10 0,3-9 0,6-8 0,8-9 128,8-10-128,11-9 0,10-7 0,13-8 0,14-6 0,13-5 0,14-3 0,12 1 128,10 2-128,9 4 0,7 6 0,3 4 0,3 8 0,-2 5 0,-5 8 0,-7 8 0,-8 7 0,-8 10 0,-7 10 0,-10 9 0,-8 6 0,-8 7 0,-8 5 0,-9 4 0,-12 0 0,-10-3 0,-9-6 0,-8-9 0,-6-11 0,-1-8 0,1-9 0,2-8 0,2-10 0,4-7 0,7-8 0,9-6 0,12-5 0,15-3 0,14-3 0,15-1 0,15 0 0,12 1 0,13 2 0,8 3 0,5 4 0,1 5 0,-3 7 0,-3 8 0,-5 8 0,-5 7 0,-9 10 0,-9 8 0,-9 9 0,-12 7 0,-11 7 0,-13 3 128,-14 4-128,-11 1 128,-9 0-128,-11-1 128,-12-1-128,-10-4 128,-9-6-128,-7-7 128,-4-7-128,1-8 0,6-8 0,8-8 0,11-7 0,12-6 0,11-6 0,12-7 0,12-4 0,11-5 0,15-6 0,14-4 0,14-3 0,13-1 0,11 2 0,8 2 0,6 4 0,2 6 0,-1 7 0,-6 7 0,-9 9 0,-8 9 0,-11 9 0,-9 11 0,-9 11 0,-9 8 0,-7 7 0,-10 3 0,-7 3 0,-9 0 0,-8-2 0,-9-6 128,-10-7-128,-8-9 0,-6-9 0,-4-11 128,-2-11-128,0-10 0,4-7 0,6-6 0,5-7 0,11-3 0,13-2 0,14 1 0,14 0 0,15 3 0,14 2 0,14 2 0,11 4 0,10 3 0,6 2 0,3 6 0,-1 6 0,-4 9 0,-9 9 0,-9 12 0,-11 13 0,-13 11 0,-12 7 0,-13 8 0,-12 4 0,-14 3 0,-14 1 0,-14-4 0,-14-6 0,-11-7 0,-12-11 0,-4-9 0,1-9 0,4-10 128,6-10-128,9-12 0,11-10 0,11-11 0,12-10 0,13-6 0,13-6 0,15-3 0,15 1 0,16 2 0,14 7 0,13 6 0,13 6-128,5 8 128,3 8-128,-3 7 128,-6 9-128,-9 8 128,-9 5-128,-13 9 128,-11 10-128,-11 5 128,-10 3-128,-10 2 128,-11-1-896,-10-3 128,-11-4-127,-10-8-1,-7-6-10112,4-7 6528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56.059"/>
    </inkml:context>
    <inkml:brush xml:id="br0">
      <inkml:brushProperty name="width" value="0.1" units="cm"/>
      <inkml:brushProperty name="height" value="0.6" units="cm"/>
      <inkml:brushProperty name="color" value="#996600"/>
      <inkml:brushProperty name="inkEffects" value="pencil"/>
    </inkml:brush>
  </inkml:definitions>
  <inkml:trace contextRef="#ctx0" brushRef="#br0">534 861 896,'0'0'0,"0"0"1152,0 0 128,-7 8 384,-5 6 0,-5 5-640,-3 2 128,-1 0-512,1 0 0,3-4-128,2-4 0,4-5-128,4-8 0,5-9-128,3-10 0,6-11-128,4-8 128,6-8-128,6-6 0,3-4 0,4-3 0,3-3 0,0 0 0,-2 2 0,-3 2 0,-3 4 0,-2 6 0,-4 9 0,-4 7 0,-4 8 0,-3 9 0,-3 7 0,-6 9 0,-6 13-128,-7 14 128,-6 13 0,-6 9 0,-6 9-128,-2 2 128,-1-1-128,1-4 128,5-9-128,4-8 128,6-9-128,5-9 128,3-8-128,4-10 128,3-12-128,5-14 128,5-15-128,5-12 0,6-10 0,5-5 0,2-1 0,1 5 0,-1 8 0,-2 9 0,-4 11 0,-3 12 0,-5 11 0,-6 14 0,-5 14 0,-8 15 0,-8 14 0,-7 12 0,-5 5 0,-2 4 128,-2 0-128,0-2 128,1-2 0,2-4-1,5-8 1,6-10 0,4-13 0,7-15 0,7-18-128,6-17 128,6-15-128,6-13 128,8-14-128,5-8 0,4-5 0,2-1 0,-1 5 0,-3 7 0,-5 11 0,-4 11 0,-6 11 0,-4 10 0,-5 9 0,-6 11 0,-6 11 0,-7 12 0,-8 11 0,-5 10 0,-3 7 0,-1 2 0,2 1 0,3-4 0,3-6 0,5-8 0,5-13 0,5-15 0,6-20 0,6-17 0,7-14 0,5-9 0,3-4 0,1 2 0,0 7 0,-4 9 0,-3 10 0,-4 9 0,-5 9 0,-5 11 0,-5 11 0,-7 14 0,-7 11 0,-6 13 0,-5 10 0,-3 9 0,-3 8 0,-3 4 0,-1 3 0,2-1 0,2-6 0,3-7 128,5-11-128,7-9 128,4-11-128,7-12 128,7-16-128,7-18 128,9-18-128,7-19 0,7-17 0,7-13 0,9-11 0,5-4 0,4 3 0,1 7 0,-3 13 0,-6 15 0,-8 16 0,-9 17 0,-10 19 0,-11 19 0,-11 17-128,-11 16 128,-11 12 0,-9 10 0,-6 9 0,-3 3 0,0 2 0,2-5 0,6-9 0,7-13 0,10-17 0,9-21 128,11-24-128,10-20 0,12-22 0,11-18 0,11-16 0,11-19 0,11-18 0,7-11 0,4-5 0,-4 8 0,-11 18 0,-12 23 0,-12 23 0,-13 21 0,-10 16 0,-9 17 0,-10 17 0,-7 16 0,-8 15 0,-9 13 0,-7 14 0,-9 9 0,-7 7 0,-4 5 0,-2 1 0,1-1 0,3-8 0,5-10 0,6-12 0,10-13 0,11-13 0,12-14 0,12-16 0,10-19 0,11-18 0,8-17 0,8-15 0,4-10 0,3-7 0,-1 1 0,-4 6 0,-6 11 0,-7 15-128,-10 18 128,-10 22 0,-12 21 0,-13 23-128,-12 19 128,-11 18 0,-9 13 0,-8 11 0,-6 12 0,-6 13 0,1 4 0,5-8 0,11-14 0,10-19 0,10-20 0,10-18 0,8-22 128,8-23-128,7-23 128,6-24-128,9-22 0,11-20 0,13-22 0,18-23 0,13-16 0,11-7 0,3 5 0,-4 13 0,-12 21 0,-14 27 0,-16 26 0,-13 25 0,-13 21 0,-10 22 0,-10 22 0,-9 22-128,-12 20 128,-11 15-128,-13 19 128,-15 20 0,-13 14 0,-7 11 0,0 0 0,4-7 0,12-16 0,14-24 0,15-26 128,14-25-128,14-24 128,12-24-128,10-26 0,11-25 0,11-23 0,13-22 0,13-21 0,16-26 0,10-15 0,4-7 0,-3 7 0,-9 19-128,-14 25 128,-15 29-128,-15 33 128,-15 31-128,-13 31 128,-12 31 0,-12 25 0,-11 22 0,-15 25 0,-15 25 0,-14 20 0,-10 13 0,-5 5 0,3-4 0,7-15 128,14-22-128,14-29 128,14-29 0,14-31 0,12-27-128,10-28 128,9-24-128,10-24 128,11-24-128,14-28 0,18-29 0,13-21 0,12-14 0,4-2 0,-1 8 0,-8 18 0,-13 24 0,-14 31 0,-14 32-128,-14 31 128,-12 30-128,-10 26 128,-10 23-128,-9 19 128,-10 17-128,-13 22 128,-15 27 0,-13 19 0,-7 12 0,-2 0 0,3-7 0,9-20 0,13-28 0,15-32 0,15-31 0,13-31 128,13-30-128,13-31 128,14-32-128,17-32 0,18-37 0,14-29 0,6-20 0,-1-4 0,-6 11 0,-11 24 0,-14 32 0,-15 35 0,-13 37-128,-10 34 128,-9 30-128,-7 27 128,-5 21 0,-5 20 0,-5 15 0,-5 18 0,-5 22 0,-7 17 0,-7 12 0,-9 7 0,-8-3 0,-3-13 128,5-25 0,7-27 0,10-28 0,9-26 0,8-27 0,8-24 0,7-20-128,7-20 128,8-18-128,7-16 128,6-13-128,6-6 0,2-2 0,1 5 0,-1 9 0,-3 14 0,-5 16 0,-4 18 0,-6 23 0,-5 23 0,-6 25 0,-5 21 0,-6 21-128,-7 17 128,-7 15 0,-8 17 0,-9 16 0,-3 4 0,1-10 0,3-18 0,7-23 0,8-27 0,8-31 0,10-31 0,8-31 0,9-25 0,9-22 0,9-19 0,8-22 0,6-10 0,3-3-128,-2 11 128,-8 21-128,-7 22 128,-9 25-128,-8 25 128,-8 25-128,-4 24 128,-6 23-128,-5 19 128,-5 15 0,-4 12 0,-4 10 0,-2 7 0,-1 6 0,0-2 0,2-7 0,3-12 0,3-15 0,6-19 128,5-24-128,7-26 128,7-28-128,7-26 0,6-26 0,7-25 0,5-27 0,5-17 0,2-6-128,0 9 128,-7 21-128,-5 28 128,-6 31-128,-7 33 128,-5 33 0,-6 31 0,-7 26 0,-5 21 0,-8 18 0,-5 18 0,-7 21 0,-4 14 0,-5 4 0,-2-3 128,-2-12-128,3-19 128,5-27 0,7-29 0,6-28-128,6-28 128,6-25-128,6-26 128,8-24-128,7-23 0,6-19 0,6-16 0,6-10 0,3 2 0,-2 15 0,-3 24 0,-5 28 0,-6 31 0,-4 32 0,-7 29 0,-4 27 0,-6 23 0,-4 18 0,-5 17 0,-4 17 0,-3 8 0,-3 1 0,0-9 0,2-19 0,4-24 128,3-22-128,5-26 128,3-27-128,5-28 0,3-27 0,3-26 0,5-21 0,5-16 0,6-10 0,4-4 0,2 5 0,1 14 0,-3 21 0,-4 28 0,-2 31 0,-5 30 0,-3 27 0,-6 25 0,-5 21 0,-5 22 0,-3 22 0,-4 14 0,-2 6 0,-2-6 0,0-13 0,0-20 0,3-23 0,2-24 0,4-27 0,3-27 0,3-23 0,3-22 0,5-20 0,3-17 0,4-11 0,2-7 0,3 0 0,3 5 0,3 10 0,2 15 0,1 19 0,-2 21 0,-3 25 0,-4 25 0,-4 24 0,-6 21 0,-5 19 0,-6 18 0,-3 18 0,-5 3 0,-4-6 0,-1-15 0,-1-18 0,0-23 0,2-23 0,1-28 0,3-29 0,5-29 128,7-27-128,7-20 0,7-14 0,6-5 0,4 0 0,2 8 0,-1 11 0,-3 18 0,-4 19 0,-4 23 0,-7 22 0,-4 25 0,-5 22 0,-6 19 0,-3 15 0,-3 11 0,-2 10 0,0 5 0,-2 3 0,1-3 0,0-10 0,1-12 0,3-14 0,0-17 0,-1-16 0,-1-20 128,0-24-128,2-24 0,4-24 0,6-23 0,5-22 0,8-18 0,9-18 0,5-2 0,4 11 0,0 19 0,-3 27 0,-2 30 0,-4 33 0,-4 31 0,-4 29 0,-7 23 0,-7 19 0,-8 11 0,-7 5 0,-5 0 0,-4-6 0,0-11 0,1-13 0,3-11 0,1-11 0,2-8 0,-1-8 0,-1-6 0,0-5 0,2-9 0,3-11 0,5-14 0,7-20 0,6-20 0,7-21 0,4-17 0,6-12 0,2-2 0,2 6 0,-1 19 0,-2 26 0,-4 33 0,-5 35 0,-4 34 0,-6 30 0,-5 29 0,-5 24 0,-6 17 0,-4 7 0,-2-8 0,0-21 0,2-25 0,4-27 0,1-22 0,1-20 0,-2-18 0,-2-19 0,-1-19 0,-1-21 0,3-21 0,3-21 0,8-24 0,9-25 0,10-18 0,8-9 0,5 6 0,0 21 0,-2 26 0,-3 28-128,-6 31 128,-4 32-128,-6 32 128,-6 31-128,-6 36 128,-7 37 0,-8 30 0,-7 22 0,-5 9 0,-1-4 0,1-19 0,5-29 0,4-30 0,4-32 0,2-31 128,0-32-128,1-30 128,1-30-128,3-33 128,3-36-128,5-33 128,5-28-128,7-22 0,4-16 0,7-7 0,7 1 0,5 6 0,3 11-128,1 14 128,-3 15-128,-3 23 0,-3 26 0,-4 31 0,-7 31 0,-7 33 0,-8 37 0,-8 40 0,-8 44 0,-7 40 128,-10 35 0,-6 27 0,-5 21 0,0 11 0,0 3 0,2-6 0,6-17 0,6-23 128,5-30-128,7-31 128,7-32 0,4-31 0,4-29 0,3-29 0,3-27 0,4-32 0,4-37-128,5-35 0,4-30 0,5-21 0,7-12 0,4 4 0,4 15 0,-2 25 0,-4 34 0,-7 39 0,-8 39 0,-8 41 0,-8 37 0,-10 41 0,-11 42 0,-9 39 0,-6 34 0,-5 27 0,-3 21 0,-3 10 0,-3 1 0,-2-10 128,-1-19 0,1-28 0,5-37 0,5-43 0,4-47 0,8-49 0,8-50-128,13-47 128,13-42-128,14-37 0,12-30 0,8-17 0,6-5 0,0 9 0,-3 21 0,-4 30 0,-8 34-128,-8 38 128,-7 35-128,-8 36 128,-7 37-128,-6 38 128,-6 45 0,-4 40 0,-4 38 0,-6 29 0,-4 20 0,-6 6 0,-3-6 0,-5-18 0,-5-30 0,-2-35 0,3-38 0,6-43 0,7-44 0,8-46 0,7-47 0,12-44 0,11-41 0,11-30 0,10-22-128,10-8 128,8 5-128,3 19 128,0 28-128,-5 37 128,-8 39-128,-6 41 0,-10 43 0,-9 43 0,-10 44 0,-9 36 128,-8 30 0,-7 20 0,-6 11 0,-7 0 0,-7-9 0,-4-21 0,1-28 0,3-34 128,3-38-128,5-39 128,8-40-128,10-42 128,10-47-128,12-38 0,12-31 0,12-14 0,11-3 0,7 9 0,1 21 0,-4 26 0,-6 32 0,-10 31 0,-8 31 0,-9 29 0,-8 29 0,-7 28 0,-8 29 0,-7 28 0,-11 30 0,-9 25 0,-9 21 0,-6 11 0,-4 0 0,1-12 0,5-22 0,8-27 0,11-32 0,7-35 128,7-35-128,7-36 128,7-36-128,12-39 128,12-40-128,15-35 0,15-27 0,10-12 0,6 1 0,2 16 0,-4 30 0,-7 40 0,-10 48 0,-10 52 0,-12 53 0,-12 50 0,-11 45 0,-11 36 0,-11 27 0,-10 18 0,-9 10 0,-6-3 0,-6-12 0,0-22 0,4-32 0,5-38 0,8-41 0,8-43 128,9-43-128,10-49 128,8-52-128,11-47 0,10-41 0,11-27 0,12-17 0,8-5 0,6 4 0,2 15 0,-1 26 0,-5 32 0,-10 38-128,-11 43 128,-13 47-128,-11 47 128,-10 46 0,-9 41 0,-9 39 0,-11 32 0,-9 30 0,-10 21 0,-8 17 0,-7 6 0,-6-2 0,-2-13 0,3-19 0,6-29 0,10-36 0,11-45 128,11-53-128,10-54 128,9-51-128,10-46 0,10-43 0,11-33 0,15-28 0,15-15 0,13-6 0,10 10 0,7 20 0,-1 31 0,-5 38-128,-12 48 128,-15 53-128,-15 55 128,-14 57 0,-16 50 0,-17 40 0,-14 32 0,-10 23 0,-8 14 0,-5 5 0,-4-5 0,-3-10 0,2-21 0,5-31 0,6-37 128,8-40 0,6-49 0,8-52-128,8-53 128,11-50-128,10-43 128,13-38-128,13-25 0,13-14 0,10 1 0,5 11 0,2 21 0,-1 29 0,-5 34 0,-6 38 0,-9 48 0,-10 52 0,-12 53 0,-12 52 0,-11 45 0,-10 42 0,-10 28 0,-9 20 0,-9 8 0,-9-1 0,-4-14 0,-2-27 0,3-34 128,6-41-128,8-50 128,6-56-128,6-56 128,8-52-128,9-46 128,8-40-128,9-33 0,8-28 0,11-15 0,9-5 0,9 9 0,7 19 0,3 29 0,1 34 0,-5 38 0,-8 40-128,-10 44 128,-12 45-128,-11 45 128,-11 43-128,-7 39 128,-8 36 0,-7 30 0,-7 26 0,-5 19 0,-2 10 0,0-1 0,0-12 0,3-25 0,4-34 0,7-45 0,4-50 0,7-56 0,5-60 0,6-60 0,9-59 0,10-54 0,9-45 0,13-37 0,18-28 0,15-12 0,14 3 0,6 23 0,-1 42-128,-7 53 128,-14 58-128,-14 65 128,-16 70-128,-15 64 128,-14 56-128,-13 49 128,-15 41 0,-13 29 0,-11 22 0,-8 12 0,-5 3 0,-3-7 0,-1-16 0,3-27 0,5-35 0,8-40 128,9-40-128,7-47 128,3-50-128,5-50 128,5-48-128,7-43 0,9-38 0,8-30 0,8-22 0,8-9 0,8 0 0,6 13 0,4 20-128,-2 29 128,-3 36-128,-6 38 128,-7 42-128,-9 44 128,-8 48-128,-9 47 128,-6 46 0,-7 43 0,-10 39 0,-6 30 0,-4 24 0,-1 12 0,1 2 0,2-12 0,0-22 0,1-32 128,3-40 0,1-44 0,3-44-128,2-49 128,4-57-128,6-54 128,7-51-128,9-46 0,8-43 0,8-30 0,9-23 0,9-9 0,9 3 0,6 17 0,3 27-128,-1 35 128,-5 41-128,-8 44 0,-10 47 0,-10 47 0,-11 43 0,-10 45 128,-8 43-128,-8 42 128,-8 37 0,-7 35 0,-3 29 0,-2 19 0,1 11 0,1-5 0,1-19 0,1-31 0,3-39 0,2-42 128,5-44 0,1-47 0,1-51-128,0-50 128,3-45-128,4-42 0,8-36 0,9-31 0,10-23 0,8-11 0,8-1 0,4 12 0,1 23 0,-2 29 0,-5 37 0,-6 36 0,-5 35-128,-5 34 128,-4 36-128,-4 36 128,-4 41 0,-4 37 0,-3 38 0,-4 30 0,-4 25 0,-4 17 0,-5 9 0,-4-2 0,-3-12 0,-3-24 0,-1-33 0,0-37 128,-1-41-128,3-42 128,5-43-128,7-47 128,7-51-128,12-44 128,12-39-128,13-27 0,10-19 0,7-7 0,6 3 0,2 14 0,-1 21 0,-4 26 0,-6 33 0,-8 32 0,-8 32-128,-8 30 128,-6 32-128,-6 32 128,-4 32-128,-5 37 128,-3 44 0,-5 38 0,-3 32 0,-4 21 0,-3 7 0,-4-4 0,-4-17 0,-1-28 0,1-34 0,5-39 0,7-39 0,6-39 128,5-37-128,3-35 128,4-32-128,4-35 0,2-38 0,6-34 0,6-29 0,8-19 0,7-7 0,6 4 0,4 14 0,0 19 0,-2 24 0,-4 26 0,-5 31 0,-6 31 0,-7 34-128,-7 32 128,-5 31 0,-5 31 0,-5 27 0,-4 31 0,-2 31 0,-4 24 0,-6 11 0,-1 1 0,-1-11 0,3-22 0,4-29 0,6-31 128,3-31-128,2-30 128,2-31-128,1-29 128,2-29-128,4-33 128,5-34-128,4-31 0,6-26 0,4-17 0,4-9 0,4 1 0,3 7 0,-1 14 0,0 16 0,-2 23 0,-4 24 0,-4 29 0,-6 28 0,-4 26 0,-5 25-128,-2 24 128,-4 29-128,-2 25 128,-3 26-128,-5 26 0,-4 29 0,-5 22 128,-3 15 0,-3 4 0,-2-3 0,0-13 0,4-22 0,5-24 0,5-29 0,6-30 0,5-24 0,4-26 0,5-28 0,2-29 0,2-28 0,3-33 0,4-35 0,3-29 0,3-22 0,1-10 0,2 3 0,-1 13 0,-3 23 0,-2 28 0,-5 31 0,-5 32 0,-3 27-128,-4 25 128,-2 19-128,-2 21 128,-3 24-128,-3 25 128,-3 24-128,-4 29 128,-7 67-128,-4 38 0,1 9 128,2-12 0,5-27 0,3-39 0,5-39 0,3-40 0,3-39 0,3-35 0,0-34 0,2-32 0,2-33 0,5-36 0,6-31 0,6-29 0,6-15 0,7-4 0,5 12 0,1 22-128,-1 31 128,-5 35 0,-7 39 0,-8 39 0,-8 35 0,-9 35-128,-9 36 128,-9 39 0,-8 39 0,-6 35 0,-1 31 0,1 26 0,3 18 0,4 9 0,3-2 0,4-13 0,3-26 128,3-34-128,3-42 128,4-45 0,3-70 0,5-68 0,6-63-128,6-55 128,9-47-128,10-37 0,11-26 0,11-13 0,12 2-128,7 11 128,2 21-128,-3 30 128,-7 39-128,-10 44 0,-12 46 0,-12 48 0,-13 47 0,-9 46 0,-8 47 0,-7 41 128,-8 37 0,-6 29 0,-6 22 0,-5 10 0,-1 0 0,-2-9 0,-2-16 0,2-22 128,2-27-128,3-28 128,6-31 0,6-30 0,4-28 0,5-24 0,2-20 0,3-19 0,1-23 0,1-23 0,2-24-128,4-31 128,2-38-128,2-32 0,1-27 0,1-14 0,1-3 0,0 11 0,-1 23 0,-3 32 0,-4 36 0,-3 37 0,-4 35 0,-4 36 0,-4 36 0,-2 32 0,1 28 0,2 32 0,3 35 0,4 32 0,5 23 0,4 14 0,4 3 0,3-7 0,2-16 0,1-24 0,-2-31 0,-3-32 128,-2-33-128,-3-28 128,-1-23-128,-3-25 128,-3-23-128,-2-26 128,-2-26-128,-4-32 128,-4-35-128,-2-32 0,0-28 0,2-14 0,2-3 0,3 8 0,3 18 0,2 26 0,2 32 0,1 32 0,-1 32-128,-1 26 128,0 23-128,0 22 128,2 24 0,2 22 0,2 23 0,3 27 0,5 35 0,5 32 0,4 27 0,3 17 0,0 4 0,-1-10 0,-1-21 0,-5-27 0,-5-35 0,-4-35 0,-6-36 0,-4-34 0,-5-32 0,-3-29 0,-4-26 0,-2-28 0,-4-31 0,-1-24 0,-1-19 0,2-12 0,2-4 0,2 2 0,3 8 0,3 14 0,2 19-128,2 26 128,2 28-128,1 27 128,1 24-128,0 18 128,0 14-128,0 16 128,0 16 0,1 17 0,2 19 0,1 18 0,2 17 0,3 20 0,2 24 0,1 15 0,2 7 0,0-9 0,-3-22 0,-2-28 0,0-30 0,-2-30 0,-2-32 0,-4-29 0,-3-26 0,-3-20 0,-1-17 0,-1-13 0,-1-11 0,1-9 0,0-12 0,0 3 0,1 12 0,1 18 0,1 21 0,0 20 0,2 19 0,-1 19 0,2 22 0,0 20 0,3 22 0,2 19 0,4 21 0,4 22 128,4 29-128,3 21 128,3 13-128,-2 4 0,-3-7 0,-4-17 128,-5-26-128,-3-30 128,-5-29-128,-4-27 128,-4-23-128,-3-18 128,-6-15-128,-3-13 0,-2-11 0,-1-11 0,2-11 0,2-8 0,2-10 0,4-6 0,3-6 0,3-4 0,3-3 0,2 2 0,1 4 0,0 9 0,1 10 0,-1 13 0,0 13 0,-1 15 0,0 18 0,2 19 0,3 19 0,4 20 0,4 20 0,2 16 0,3 14 0,2 11 0,1 7 0,1 0 0,-3-6 0,-2-11 0,-3-15 0,-3-18 0,-3-23 0,-2-24 0,-3-27 0,-3-26 0,-3-26 0,-3-20 0,-1-15 0,1-10 0,1-4 0,2 2 0,0 5 0,0 9 0,-1 11 0,-2 11 0,-1 10 0,-2 8 0,-2 3 0,-3 4 0,-1 4 0,-1 5 0,-1 5 0,2 6 0,2 7 0,0 5 0,3 5 0,1 4 0,1 3 0,3 3 0,0 2 0,0 0 0,1-2 0,-1-3 0,0-5 0,-2-7 0,-1-8 0,-1-5 0,1-3 0,1 0 0,1 2 0,1 4 0,2 5 0,0 5 0,0 6-128,2 4 128,0 5-128,1 6 128,-1 7-128,0 13 128,-2 14-128,-4 20 128,-2 25 0,-5 32 0,-6 41 0,-6 34 0,-7 29-128,-7 12 128,-6-4 0,-4-20 0,3-32 0,5-37 0,8-40 0,8-34 0,5-26 0,4-27 0,1-24 0,2-24 0,1-22 0,2-20 0,2-19-128,5-21 128,3-23-128,5-16 0,5-8-128,4 3 0,2 10 0,-1 22 128,-2 28-128,-2 29 128,-3 27-128,-5 25 128,-5 25-128,-5 24 128,-6 24 0,-5 22 0,-6 19 0,-6 20 128,-8 23-128,-4 16 128,-2 11 0,1-1 0,5-10 0,7-19 128,6-26-128,8-27 128,6-26 0,5-20 0,3-18 0,0-16 0,-1-18-128,-1-16 128,1-14-128,1-13 128,3-13-128,1-9 128,3-7-128,1-2 128,3 0-128,1 3 128,0 6-128,0 10 128,-2 9-128,-2 13 128,-1 13-128,-1 14 0,-2 14 0,-1 17 0,-1 21 0,-3 19 0,-2 17 0,0 18 0,-3 17 0,-1 20 0,0 24 0,-2 15 0,-1 8 0,-2-7 128,0-17-128,0-21 128,0-26-128,1-21 128,1-21-128,1-15 128,1-13-128,1-13 128,-3-15-128,-1-14 128,2-15-128,1-15 128,3-14-128,2-14 128,4-12-128,5-12 0,4-9 0,5-8 0,4-8 0,3 1 0,2 11 0,-2 15 0,-1 18 0,-3 18 0,-3 15 0,-2 13 0,-3 12 0,-1 8 0,-2 9 0,-2 8 0,0 12 0,-1 12 0,-1 13 0,-1 13 0,-1 12 0,1 11 0,0 12 0,1 8 0,0 6 0,1 3 0,1 1 0,0-4 0,-1-6 0,-1-9 0,-1-10 0,-1-9 0,0-7 0,-1-8 128,0-8-128,1-8 128,0-9-128,2-10 128,1-16-128,2-16 128,-1-17-128,2-17 128,0-19-128,0-16 0,1-13 0,-1-11 0,1-6 0,0-8 0,3-10 0,-1-6 0,0 0 0,-2 9 0,-1 19 0,0 19 0,-1 20 0,1 16 0,-1 15 0,0 13 0,-1 10 0,1 10 0,-1 9 0,0 10 0,-1 12 0,-2 13 0,-1 16 0,-3 16 0,-2 16 0,-3 17 0,-2 15 0,-1 17 0,2 16 0,3 0 0,1-13 0,3-22 0,1-26 0,2-27 0,2-29 0,3-28 0,2-28 0,2-25 0,1-24 0,2-26 0,4-31 0,5-26 0,4-21 0,6-11 0,4-3 0,7 10 0,5 16 0,2 24 0,-2 27 0,-4 28 0,-8 28-128,-7 25 128,-6 22-128,-6 22 128,-5 21-128,-5 23 128,-4 23 0,-6 29 0,-5 36 0,-5 32 0,-3 27 0,-2 15 0,1 3 0,2-7 0,4-19 0,4-25 0,5-31 0,4-33 0,2-32 0,4-30 0,4-29 0,3-27 0,5-26 0,6-31 0,10-35-128,8-31 128,9-29-128,4-17 128,0-8-128,-1 3 0,-2 14 0,-2 24 128,-6 29-128,-6 33 128,-8 33-128,-7 37 128,-5 38-128,-7 40 128,-3 45 0,-3 38 0,0 32 0,-2 22 0,2 14 0,-1 6 0,1 1 0,-1-9 0,0-16 0,-1-24 0,-1-32 0,0-34 0,-1-33 0,0-32 0,-2-29 0,-2-26 0,-3-26 0,-1-23 0,-1-18 0,2-23 0,1-25 0,4-14 0,2-2 0,1 13 0,2 23 0,-1 26 0,0 28 0,0 25 0,-1 27 0,0 23 0,3 26 0,0 21 0,1 20 0,1 22 0,-1 26 0,0 18 0,-1 10 0,1-3 128,-1-20-128,-1-24 128,-1-28 0,-1-29 0,-1-30-128,-2-28 128,-1-27-128,-1-22 128,0-21-128,0-16 128,3-12-128,1-8 128,5-5-128,5 2 0,2 3 0,2 10 0,-1 12 0,0 14 0,-2 18 0,0 22 0,1 23 0,1 24 0,2 25 0,-1 20 0,0 18 0,-1 13 0,0 10 0,-1 6 0,-2 3 0,-1-1 0,-3-2 0,-3-8 128,-2-8-128,-2-12 128,-1-14-128,0-12 128,-1-14-128,-2-13 128,-4-16-128,-2-19 0,-4-22 0,1-20 0,0-18 0,3-16 0,2-12 0,3-4 0,3 1 0,2 7 0,1 13 0,1 14 0,-1 16 0,1 17 0,4 19 0,4 20 0,2 22 0,3 20 0,1 19 0,-1 16 0,-1 10 0,-3 9 0,-5 3 0,-4 0 0,-4-7 0,-4-10 0,-4-14 0,-3-15 0,-1-17 0,-2-16 0,-2-17 0,-1-18 0,1-19 0,1-18 0,4-18 0,5-13 0,4-9 0,5-3 0,4 0 0,2 8 0,2 9 0,1 16 0,1 19 0,2 23 0,2 24 0,1 27 0,0 25 0,-3 23 0,-5 21 0,-5 21 0,-8 22 0,-5 13 0,-6 4 0,-2-11 0,-1-23 0,1-27 0,2-28 0,1-26 0,-1-24 0,-3-22 0,-3-27 0,-2-23 0,0-21-128,3-16 128,5-12-128,5-3 128,8 2-128,7 11 128,5 18-128,5 22 128,1 29 0,1 29 0,-1 30 0,-3 25 0,-4 20 0,-4 12 0,-7 8 0,-6 1 0,-6-3 0,-7-8 0,-4-12 0,-5-15 0,-6-17 0,-5-19 0,-1-22 0,-1-22 0,4-22 0,8-19 0,10-18 0,12-13 0,14-10 0,12-4 0,12-3 0,8 5 0,5 10 0,2 14 0,3 18 0,1 19 0,-3 22 0,-4 21 0,-8 20 0,-7 18 0,-9 15 0,-11 9 0,-11 6 0,-11-1 0,-12-3 0,-12-7 0,-11-9 0,-10-8 0,-12-11 0,-5-9 0,-1-9 0,3-11 0,4-12 0,8-15 0,10-17 0,12-18 0,12-17 0,13-16 0,12-10 0,13-5 0,12-1 0,11 8 0,10 10 0,9 17 0,6 20 0,5 24 0,-1 25 0,-3 28 0,-5 24 0,-10 26 0,-15 26 0,-16 17 0,-19 11 0,-19 2 0,-19-8 0,-10-15 0,-2-24 0,1-22 0,7-23 0,6-21 0,5-22 0,4-21 0,6-17 0,6-17 0,9-11 0,9-10 0,9-7 0,9-3 0,7 1 0,8 5 0,6 8 0,5 10 0,1 11-128,-1 11 0,-2 11-896,-2 9 0,-4 6-383,-3 2 127,-3-1-8960,-5 1 5760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6:18.926"/>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2381 1219 5504,'0'0'384,"9"-8"-256,58-41 122,3 3 1,1 3 0,120-54-1,-142 73-142,72-48-1,17-9 233,-129 79-124,-13 10-144,-15 13-19,-24 14 96,-2-2 0,-1-1 0,-56 27 0,-61 43 301,-66 59 702,250-176-722,32-35 0,2-1-266,22-8 18,116-66 1,-78 53-15,-71 47-70,-32 19-66,1-1-1,-2 0 1,1-1-1,15-13 1,-61 52-10,-1-1 1,-49 32-1,-93 49 71,-73 52-18,236-158-17,14-5-56,0 0 0,0 0 0,-1 0 0,1-1 0,0 1-1,-1 0 1,1 0 0,0 0 0,0-1 0,0 1 0,-1 0 0,1 0-1,0-1 1,0 1 0,0 0 0,0 0 0,-1-1 0,1 1-1,0 0 1,0-1 0,0 1 0,0 0 0,0 0 0,0-1 0,0 1-1,0 0 1,0-1 0,0 1 0,0 0 0,0-1 0,0 1 0,0 0-1,0-1 1,0 1 0,0 0 0,0 0 0,1-1 0,-1 1-1,0 0 1,0-1 0,0 1 0,0 0 0,1 0 0,-1-1 0,0 1-1,0 0 1,0 0 0,1-1 0,5-9 21,-1 1 0,2-1 0,-1 1 0,2 0-1,-1 0 1,1 1 0,17-15 0,73-46 79,-51 39-46,388-252 371,-280 182-86,-297 183-319,-71 45-22,83-52 0,-172 130 0,260-172 0,-53 45 0,-174 107 0,253-177-1,-19 13 8,-2-3 1,-57 22-1,93-40-2,0-1 0,0 1 1,1-1-1,-1 0 0,0 1 0,0-1 0,0 0 1,0 0-1,0 1 0,0-1 0,0 0 1,-1 0-1,1 0 0,0 0 0,0-1 0,0 1 1,0 0-1,0 0 0,-1-1 0,2 0-1,-1 1-1,1-1 0,0 1 1,0-1-1,0 1 0,0-1 1,0 0-1,0 1 0,0-1 0,0 1 1,0-1-1,0 1 0,0-1 1,0 0-1,0 1 0,0-1 1,0 1-1,1-1 0,-1 1 1,0-1-1,0 1 0,1-1 1,-1 1-1,1-1 0,28-37 66,67-55 89,-49 49-66,45-53-1,-18 15 51,3 3 1,148-117-1,-99 105-35,-112 83-107,-96 64 0,32-22 0,1 3 0,-51 48 0,54-39 0,-32 32 0,-2-3 0,-122 86 0,187-150 0,-71 47 0,-142 72 0,277-156 121,-1-2 1,84-64-1,91-97-101,-127 108-26,4 3 1,3 6 0,167-90-1,-364 197-250,5 13 128,3 3 0,-87 68 0,126-89 103,-1-2 0,-1-2 0,-63 24 0,52-24 19,59-25 6,1-1 0,-1 1 0,0-1 0,1 0 0,-1 1 0,0-1 0,1 0 0,-1 1 0,0-1 0,1 0 0,-1 0 0,0 1 0,0-1 0,1 0 0,-1 0 0,0 0 0,0 0 0,1 0 0,-1 0 0,0 0 0,0 0 0,0 0 0,1-1 0,-1 1 0,0 0 0,1 0 0,-1-1 0,0 1 0,-1-1 0,2 0 0,0-1 0,0 1 0,0 0 0,0 0 0,0-1 0,0 1 0,1 0 0,-1 0 0,0-1 0,1 1 0,-1 0 0,1 0 0,-1 0 0,1 0 0,1-2 0,33-47 0,-11 23 0,2 1 0,1 1 0,2 2 0,0 0 0,1 2 0,1 2 0,1 0 0,66-26 0,-76 41-51,-22 4 48,0 0 0,0 1-1,1-1 1,-1 0 0,0 0 0,0 0 0,1 0-1,-1 1 1,0-1 0,0 0 0,0 0 0,1 0-1,-1 1 1,0-1 0,0 0 0,0 0 0,0 1 0,0-1-1,1 0 1,-1 0 0,0 1 0,0-1 0,0 0-1,0 1 1,0-1 0,0 0 0,0 0 0,0 1 0,0-1-1,0 0 1,0 0 0,0 1 0,0-1 0,0 0-1,-1 1 1,-14 26-194,-25 17 113,-3-2 1,-94 72-1,79-67 58,-58 42 26,98-77 0,0-1 0,-1 0 0,0-2 0,-33 12 0,51-20 0,0-1 0,0 1 0,0-1 0,1 0 0,-1 0 0,0 1 0,0-1 0,0 0 0,0 0 0,0 0 0,0 0 0,0 0 0,0 0 0,0 0 0,0-1 0,0 1 0,0 0 0,0 0 0,0-1 0,-1 0 0,2 1 0,-1-1 0,1 1 0,-1-1 0,1 0 0,0 1 0,0-1 0,-1 1 0,1-1 0,0 0 0,0 1 0,0-1 0,-1 0 0,1 0 0,0 1 0,0-1 0,0 0 0,0 1 0,0-1 0,0 0 0,1 1 0,-1-2 0,17-39 0,-4 17 0,2 1 0,0 1 0,2 0 0,0 1 0,1 1 0,1 1 0,1 0 0,23-15 0,3 0 0,2 3 0,90-44 0,-125 69 0,-1 0 0,1 0 0,1 1 0,-1 1 0,20-4 0,-33 8 0,0 0 0,0 0 0,0 0 0,1 0 0,-1 0 0,0 0 0,0 0 0,0 0 0,0 0 0,0 0 0,0 0 0,0 0 0,0 0 0,0 0 0,0 0 0,1 0 0,-1 0 0,0 0 0,0 0 0,0 0 0,0 0 0,0 0 0,0 0 0,0 0 0,0 0 0,0 0 0,0 0 0,0 0 0,0 0 0,1 0 0,-1 0 0,0 0 0,0 0 0,0 0 0,0 0 0,0 1 0,0-1 0,0 0 0,0 0 0,0 0 0,0 0 0,0 0 0,0 0 0,0 0 0,0 0 0,0 0 0,0 0 0,0 0 0,0 1 0,0-1 0,0 0 0,0 0 0,0 0 0,0 0 0,0 0 0,0 0 0,0 0 0,0 0 0,0 0 0,0 0 0,0 1 0,0-1 0,0 0 0,0 0 0,0 0 0,-7 8 0,-9 7 0,16-15 0,-70 60 0,-135 86 0,198-142 0,-1 0 0,0 0 0,0 0 0,-1-1 0,-11 3 0,19-6 0,0 1 0,0-1 0,0 1 0,0-1 0,0 0 0,0 0 0,0 0 0,0 1 0,-1-1 0,1 0 0,0 0 0,0-1 0,0 1 0,0 0 0,0 0 0,0 0 0,-1-1 0,1 1 0,0-1 0,0 1 0,0-1 0,0 1 0,0-1 0,1 1 0,-1-1 0,0 0 0,0 1 0,0-1 0,0 0 0,1 0 0,-1 0 0,0 0 0,1 0 0,-1 0 0,1 0 0,-1 0 0,1 0 0,-1 0 0,1 0 0,0 0 0,-1 0 0,1 0 0,0 0 0,0 0 0,0-1 0,0 1 0,0 0 0,0 0 0,0 0 0,0 0 0,1 0 0,-1 0 0,0 0 0,1-2 0,1-4 0,0 0 0,0 1 0,1-1 0,0 1 0,0 0 0,0 0 0,1 0 0,8-10 0,44-45 0,-20 24 0,145-167 0,-177 200 0,-1 0 0,0 0 0,0-1 0,-1 1 0,1-1 0,-1 0 0,0 0 0,0 0 0,0 0 0,-1 0 0,1-7 0,-2 12 0,0-1 0,-1 1 0,1 0 0,0-1 0,0 1 0,-1-1 0,1 1 0,-1 0 0,1-1 0,0 1 0,-1-1 0,1 1 0,-1 0 0,1 0 0,-1-1 0,1 1 0,-1 0 0,1 0 0,-1 0 0,1-1 0,-1 1 0,1 0 0,-1 0 0,1 0 0,-1 0 0,1 0 0,-1 0 0,1 0 0,-1 0 0,1 0 0,-2 1 0,-24 1 0,-18 6-2,0 2 0,-48 18 0,-86 39 17,134-50-3,-47 18 92,-96 41 880,187-77-979,0 1 0,0 0 1,0 0-1,0 0 0,0 0 0,0 0 0,0 0 1,0 0-1,0 0 0,0 0 0,0 0 1,0 0-1,0 0 0,0 0 0,0 0 1,0 0-1,0 0 0,0 0 0,0-1 0,0 1 1,0 0-1,0 0 0,0 0 0,0 0 1,0 0-1,0 0 0,0 0 0,0 0 6,0 0-6,0 0 0,0 0 0,0 0 1,0 0-1,0 0 0,0 0 0,0 0 1,-1 0-1,1 0 0,0 0 0,0 0 0,9-10 67,14-11-64,35-21 30,2 3 1,119-56 0,-7 4 56,-135 69-80,-2-2 0,52-44 0,-49 34 10,-1-2 1,-1-1-1,-3-2 1,38-56 0,-69 90-26,-6 6 0,-5 6 0,-82 73 0,35-28 0,-115 80 0,-127 31 106,321-172-91,17-5 19,-1-3-1,-1-1 1,41-25 0,154-136 51,-154 113-11,136-86 1,-94 83-50,122-76-28,-230 133 5,-20 11 1,-30 12-30,-23 12-5,0 1 0,2 4 0,-76 47 0,-45 48-68,-96 61-34,-145 57 134,412-234 0,21-7 0,28-8 0,38-14-5,-2-3 1,0-4 0,-2-3-1,86-50 1,665-334-849,-795 404 669,-22 9 8,-22 9 3,-174 90-19,-226 154 0,124-76 192,233-145 0,-1-3 0,-1-3 0,-90 25 0,184-61 0,0-2 0,-1-2 0,0-1 0,51-37 0,-17-5 39,-3-3 0,58-72 0,-73 79-28,-48 53-11,22-24 0,-1-1 0,20-32 0,-44 59 0,1 1 0,0-1 0,-1 0 0,1 0 0,-1 0 0,1 1 0,-1-1 0,1 0 0,-1 0 0,0 0 0,1 0 0,-1 0 0,0 0 0,0 0 0,0 0 0,0 0 0,0 1 0,0-1 0,0 0 0,0 0 0,0 0 0,0 0 0,0 0 0,0 0 0,-1 0 0,1 0 0,0 0 0,-1 0 0,1 1 0,-1-2 0,-1 0 0,0 1 0,1 0 0,-1 0 0,0 0 0,0 1 0,0-1 0,1 0 0,-1 1 0,0-1 0,0 1 0,0-1 0,0 1 0,-4 0 0,-7 0 0,-1 0 0,1 1 0,-22 5 0,-14 7 14,0 2 1,1 2 0,-58 28-1,-128 80 77,42-9 26,-137 71 961,328-186-1072,-1-1 0,1 1 0,0 0 0,0-1 0,0 1 0,0-1 0,-1 1 0,1-1 0,0 0 1,0 1-1,-1-1 0,1 0 0,0 0 0,0 0 0,-3 0 0,4-1-2,0 1-1,0-1 0,-1 1 1,1-1-1,0 1 1,0-1-1,0 1 1,0-1-1,1 1 0,-1-1 1,0 0-1,0 1 1,0-1-1,0 1 1,0-1-1,1 1 1,-1 0-1,0-1 0,0 1 1,1-1-1,-1 1 1,0-1-1,1 1 1,0-1-1,35-41 109,-35 41-109,92-92 4,4 4 0,213-149 1,-164 140-8,-146 98 0,1-1 0,0 1 0,0-1 0,0 1 0,0-1 0,-1 0 0,1 1 0,0-1 0,0 0 0,-1 0 0,1 1 0,-1-1 0,1 0 0,0 0 0,-1 0 0,0 0 0,1 0 0,0-1 0,-2 2 0,1-1 0,0 1 0,0-1 0,-1 1 0,1 0 0,0-1 0,-1 1 0,1 0 0,0-1 0,-1 1 0,1 0 0,0-1 0,-1 1 0,1 0 0,-1 0 0,1 0 0,-1-1 0,1 1 0,-1 0 0,1 0 0,-1 0 0,1 0 0,0 0 0,-1 0 0,1 0 0,-1 0 0,-43 2 0,16 4 0,1 2 0,0 1 0,0 0 0,1 2 0,1 2 0,-29 16 0,-140 106 0,118-79 0,-277 166 142,334-210-135,-3-1 22,26-17 0,34-26 15,-26 22-39,426-359-5,-433 364 0,0 2 0,0-1 0,0 0 0,-1-1 0,1 1 0,-1-1 0,4-5 0,-8 10 0,0 0 0,0-1 0,0 1 0,0 0 0,0 0 0,1 0 0,-1 0 0,0-1 0,0 1 0,0 0 0,0 0 0,0 0 0,0-1 0,0 1 0,0 0 0,0 0 0,0 0 0,0-1 0,0 1 0,0 0 0,0 0 0,0 0 0,0-1 0,0 1 0,-1 0 0,1 0 0,0 0 0,0-1 0,0 1 0,0 0 0,0 0 0,0 0 0,0 0 0,-1 0 0,1-1 0,0 1 0,0 0 0,0 0 0,0 0 0,-1 0 0,1 0 0,0 0 0,0-1 0,-13 1 0,-15 6 0,-175 98 0,115-55 0,48-27 3,-200 102 100,220-119-82,20-5-21,0 0 0,-1 0 0,1-1 0,0 1 0,0 0 1,0 0-1,0 0 0,0-1 0,-1 1 0,1 0 0,0 0 1,0-1-1,0 1 0,0 0 0,0-1 0,0 1 0,0 0 1,0 0-1,0-1 0,0 1 0,0 0 0,0 0 0,0-1 1,0 1-1,0 0 0,0-1 0,0 1 0,0 0 0,0 0 1,0-1-1,1 1 0,-1 0 0,0 0 0,0 0 0,0-1 1,1 1-1,23-35-5,-21 30 5,28-30-21,2 2 0,1 1 0,1 1 1,65-43-1,-1 1-3,-84 57 24,-15 16 0,0 0 0,1 0 0,-1-1 0,0 1 0,0 0 0,0 0 0,0 0 0,0 0 0,0-1 0,0 1 0,0 0 0,0 0 0,0 0 0,0-1 0,0 1 0,0 0 0,0 0 0,0 0 0,0 0 0,0-1 0,0 1 0,-1 0 0,1 0 0,0 0 0,0 0 0,0-1 0,0 1 0,0 0 0,0 0 0,0 0 0,0 0 0,-1 0 0,1 0 0,0 0 0,0-1 0,0 1 0,0 0 0,-1 0 0,1 0 0,0 0 0,0 0 0,0 0 0,0 0 0,-1 0 0,1 0 0,0 0 0,0 0 0,0 0 0,-1 0 0,-41 5 0,-18 9 28,1 2 0,0 4 0,-84 40 0,-159 101 111,251-132-134,-192 94 16,237-120-12,-1-1-1,0 0 1,1 0 0,-1 0-1,0-1 1,0 0 0,-11 0-1,17-1-7,0 0 1,0 0-1,0 0 0,0 0 0,0-1 0,0 1 1,-1 0-1,1-1 0,0 1 0,0 0 1,0-1-1,0 0 0,0 1 0,0-1 0,0 1 1,1-1-1,-1 0 0,0 0 0,0 1 0,0-1 1,0-1-1,0 0-1,1 0 1,0 1-1,-1-1 1,1 0 0,0 1-1,0-1 1,0 0-1,0 1 1,0-1-1,0 0 1,1 0-1,-1 1 1,0-1-1,1 1 1,0-1-1,-1 0 1,1 1-1,0-1 1,1-1 0,7-12-1,1 1 0,0 0 0,1 0 0,1 1 0,0 0 0,1 1 0,0 1 0,16-11 0,-9 6 0,-1 0 0,0-2 0,17-20 0,-34 36 0,-1 1 0,0-1 0,0 1 0,0-1 0,0 0 0,0 1 0,0-1 0,0 0 0,0 0 0,-1 1 0,2-5 0,-2 6 0,-1 0 0,1-1 0,0 1 0,0 0 0,0-1 0,0 1 0,-1 0 0,1 0 0,0-1 0,0 1 0,0 0 0,-1 0 0,1 0 0,0-1 0,-1 1 0,1 0 0,0 0 0,0 0 0,-1 0 0,1-1 0,0 1 0,-1 0 0,1 0 0,0 0 0,-1 0 0,1 0 0,0 0 0,-1 0 0,1 0 0,0 0 0,-1 0 0,1 0 0,0 0 0,-1 0 0,1 0 0,0 1 0,-1-1 0,1 0 0,-50 19 0,-27 22 0,-97 68 0,14-7 0,149-97 0,8-3 0,0-1 0,0 0 0,1 1 0,-1 0 0,0 0 0,1-1 0,0 1 0,-1 1 0,1-1 0,-3 4 0,5-6 0,0 0 0,0 0 0,0 0 0,0 0 0,0 0 0,-1 0 0,1 0 0,0 0 0,0 1 0,0-1 0,0 0 0,0 0 0,0 0 0,0 0 0,0 0 0,0 0 0,0 0 0,0 0 0,0 1 0,0-1 0,0 0 0,0 0 0,0 0 0,0 0 0,0 0 0,0 0 0,0 0 0,0 1 0,0-1 0,0 0 0,0 0 0,0 0 0,0 0 0,0 0 0,0 0 0,0 0 0,0 0 0,0 1 0,0-1 0,0 0 0,1 0 0,-1 0 0,0 0 0,0 0 0,0 0 0,0 0 0,0 0 0,0 0 0,0 0 0,0 0 0,1 0 0,-1 0 0,0 1 0,10 0 0,14-4 0,7-5 0,-1-1 0,-1-2 0,0-1 0,0-1 0,36-23 0,-45 25 0,-118 86 0,70-58 0,1 2 0,-49 45 0,73-58 0,11-6 0,16-5 0,9-6-13,-1-1 0,-1-2 1,0 0-1,-1-2 1,33-24-1,134-111-189,14-10-118,-148 125-546,-35 23 423,-21 11 285,-7 4 68,-125 154 61,87-103 86,-58 61 0,-67 38-30,46-45-32,114-105 5,1 0 0,0 1 0,0-1 0,0 1 0,0-1 0,0 1 0,0 0 0,1 0 0,-1 0 0,1 0 0,0 0 0,-1 4 0,2-6 0,0-1 0,0 1 0,0 0 0,0 0 0,0-1 0,0 1 0,0 0 0,0 0 0,0-1 0,0 1 0,1 0 0,-1 0 0,0-1 0,0 1 0,1 0 0,-1-1 0,1 1 0,-1 0 0,1-1 0,0 2 0,0-1 0,1 0 0,-1-1 0,0 1 0,1 0 0,-1-1 0,1 1 0,-1-1 0,1 1 0,-1-1 0,1 0 0,0 1 0,-1-1 0,4 0 0,18-1 1,0 0 0,0-1 0,-1-2 0,34-9 0,91-34-16,-112 35 3,25-10-27,96-31-28,-209 97 67,-103 71 0,155-115 0,0 0 0,1 1 0,-1-1 0,0 1 0,0-1 0,1 1 0,-1-1 0,0 1 0,1-1 0,-1 1 0,0 0 0,1-1 0,-1 1 0,1 0 0,-1 0 0,1-1 0,0 1 0,-1 0 0,1 0 0,0-1 0,-1 1 0,1 0 0,0 0 0,0 0 0,0 0 0,0 0 0,0-1 0,0 1 0,0 0 0,0 0 0,0 1 0,1-1 0,1-1 0,-1 1 0,0-1 0,1 1 0,-1-1 0,0 0 0,1 1 0,-1-1 0,0 0 0,1 0 0,-1 0 0,1 0 0,-1 0 0,0 0 0,1 0 0,-1 0 0,1-1 0,-1 1 0,3-2 0,149-39-51,-43 11-52,167-26 1,-277 56 102,0 0 0,1 0-1,-1 0 1,0 0 0,0 0 0,0 0 0,0 0 0,0-1 0,0 1 0,0 0 0,0 0 0,0 0 0,1 0 0,-1 0 0,0 0 0,0 0 0,0 0 0,0 0 0,0 0 0,0 0 0,0 0 0,0 0 0,1 0 0,-1 0 0,0 0 0,0 0 0,0 0 0,0 0 0,0 0 0,0 0 0,0 0 0,0 0 0,1 0 0,-1 1 0,0-1-1,0 0 1,0 0 0,0 0 0,0 0 0,0 0 0,0 0 0,0 0 0,0 0 0,0 0 0,0 0 0,0 0 0,1 1 0,-1-1 0,0 0 0,0 0 0,0 0 0,0 0 0,0 0 0,0 0 0,0 0 0,0 1 0,0-1 0,0 0 0,0 0 0,0 0 0,0 0 0,0 0 0,0 0 0,-9 8-3,-23 14 11,20-15 10,-378 220 878,374-217-771,16-10-122,0 1 0,0-1 0,0 0 0,0 0 0,0 0 0,0 0 0,-1 0 0,1 0-1,0 1 1,0-1 0,0 0 0,0 0 0,0 0 0,0 0 0,0 0 0,0 1 0,0-1 0,0 0 0,0 0-1,0 0 1,0 0 0,0 0 0,0 1 0,0-1 0,0 0 0,1 0 0,-1 0 0,0 0 0,0 0 0,0 1-1,0-1 1,0 0 0,0 0 0,0 0 0,0 0 0,0 0 0,1 0 0,-1 0 0,0 0 0,0 0 0,0 1-1,0-1 1,0 0 0,0 0 0,1 0 0,-1 0 0,0 0 0,0 0 0,0 0 0,0 0 0,4 0 10,0 1 1,0-1 0,-1 0 0,1 0 0,0 0-1,0-1 1,4 0 0,32-10 43,0-1 1,-1-2 0,70-35-1,-89 39-52,149-74-33,64-29-51,-228 111 74,1-1 1,0 2 0,-1-1-1,1 0 1,10 0-1,-15 2 5,-1 0 0,1 0 0,-1 0 1,1 0-1,-1 0 0,1 0 0,-1 0 0,1 0 0,-1 0 0,1 0 0,-1 0 0,1 0 0,-1 0 0,1 1 1,-1-1-1,0 0 0,1 0 0,-1 1 0,1-1 0,-1 0 0,0 0 0,1 1 0,-1-1 0,0 0 0,1 1 1,-1-1-1,0 1 0,1-1 0,-1 1 0,0 0 0,0 1 0,0-1 0,-1 1 1,1-1-1,0 1 0,-1-1 0,1 0 0,-1 1 0,1-1 0,-1 0 1,0 0-1,1 1 0,-1-1 0,0 0 0,0 0 0,-1 1 1,-10 12-2,-1-1 1,-1-1 0,0 0 0,0-1 0,-1-1 0,-21 12 0,-12 9 22,-232 172 307,211-152-295,65-48-33,-1 1 14,0-1 0,0 1 0,1 0 0,-1 1 0,1-1 0,-4 6 0,7-10-13,1 0 0,0 1-1,0-1 1,-1 0 0,1 0-1,0 1 1,0-1 0,0 0-1,-1 0 1,1 0 0,0 1-1,0-1 1,0 0 0,0 1-1,0-1 1,0 0 0,0 0-1,0 1 1,0-1 0,0 0-1,0 1 1,0-1 0,0 0 0,0 0-1,0 1 1,0-1 0,0 0-1,0 1 1,0-1 0,0 0-1,0 0 1,0 1 0,0-1-1,0 0 1,1 0 0,-1 1-1,0-1 1,0 0 0,1 1-1,13-2 54,20-10-6,85-48 57,159-106 0,-173 99-83,-80 51-31,0 2 1,38-14 0,-63 27 6,0 0-1,1-1 1,-1 1 0,0 0-1,1 0 1,-1-1 0,0 1-1,1 0 1,-1 0 0,0 0-1,1 0 1,-1-1 0,1 1-1,-1 0 1,0 0 0,1 0-1,-1 0 1,1 0 0,-1 0-1,0 0 1,1 0 0,-1 0-1,1 0 1,-1 0 0,0 1-1,1-1 1,-1 0 0,1 0-1,-1 0 1,0 0 0,1 1-1,-1-1 1,0 0 0,1 1-1,-8 13-66,-31 26-45,31-33 107,-315 316-144,200-200 44,118-117 106,6-4 0,14-9 0,24-16 0,174-133 0,-148 104 0,130-79 0,70 1 0,-296 145 0,-33 23 0,-5 4 0,-261 156 362,309-188-319,20-10-41,0 0 0,0 0 0,0 1 0,0-1 0,-1 0 0,1 0 0,0 0 0,0 0 0,0 0 0,-1 0 0,1 0 0,0 0 0,0 0 0,-1 0 0,1 0 0,0 0 0,0 0 0,0 0 1,-1 0-1,1 0 0,0 0 0,0 0 0,0-1 0,0 1 0,-1 0 0,1 0 0,0 0 0,0 0 0,0 0 0,-1 0 0,1-1 0,0 1 0,0 0 0,0 0 0,0 0 0,0 0 0,0-1 0,0 1 0,-1 0 1,2-3 7,-1 1 0,1 0 0,0 0 0,0-1 0,0 1 0,0 0 0,0 0 1,1 0-1,-1 0 0,0 0 0,1 1 0,3-4 0,26-27-5,0 1 0,3 2 0,0 1-1,55-33 1,162-77-3,28-18-6,-267 145 4,-20 12 0,-34 15 0,34-12 0,-457 152 0,419-146-582,46-10 570,0 0 0,-1 0 1,1 0-1,0 0 0,-1 0 0,1 0 0,-1 0 0,1 0 1,0 0-1,-1 0 0,1 0 0,0 0 0,-1 0 0,1 0 0,0 0 1,-1-1-1,1 1 0,0 0 0,0 0 0,-1 0 0,1 0 0,0-1 1,-1 1-1,1 0 0,0 0 0,0-1 0,0 1 0,-1 0 1,1-1-1,0 1 0,0 0 0,0 0 0,-1-1 0,1 1 0,0-1 1,1 0-7,-1-1 0,1 0 0,-1 1 0,1-1 0,0 1 0,0 0 0,0-1 0,0 1 0,0 0 0,0-1 1,0 1-1,0 0 0,2-1 0,21-19-1881</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24:21.842"/>
    </inkml:context>
    <inkml:brush xml:id="br0">
      <inkml:brushProperty name="width" value="0.35" units="cm"/>
      <inkml:brushProperty name="height" value="0.35" units="cm"/>
      <inkml:brushProperty name="color" value="#722E04"/>
    </inkml:brush>
  </inkml:definitions>
  <inkml:trace contextRef="#ctx0" brushRef="#br0">1 17926 6272,'7'-3'192,"72"-24"1483,-22 9-478,0-3 0,-2-2 0,76-44 1,-95 41-873,-2-2 0,53-53 0,14-14 321,-31 40-382,2 4 1,2 2-1,2 4 1,111-48 0,-21 17 492,194-119 0,169-161-96,-424 289-559,4 4 0,118-48-1,-125 62-43,7-7-1,-4-5 0,108-81 0,240-172 156,-341 236-128,3 5 1,198-93-1,-195 113 43,-1-5 0,180-121 0,-135 68 11,196-102-1,683-404 609,-944 550-710,2 5 1,4 4-1,122-50 0,777-371 219,-946 448-256,497-259 0,-334 198 0,154-70 22,-337 145 4,393-205 54,-375 190-80,112-68 0,253-111 0,-265 148 0,476-219 0,-352 126 0,217-110 0,22 35 0,-303 138 0,-91 38 0,193-120 0,-304 167 0,528-313 0,-472 288 0,319-161 0,-11-22 0,-278 153 0,245-154 0,-227 151 0,128-53 0,-62 45 0,131-59 0,-222 90 0,119-78 0,24-39 0,56-37 0,15 24 0,-270 155 2,153-74 61,192-126 0,-378 216-63,310-191 107,189-76 42,-239 136-148,-105 57 52,204-136 0,-150 71-42,338-168-1,122-50 118,-596 312-121,288-175-21,11 23 128,272-137-93,-492 242-21,227-131 0,-258 159 0,154-58 0,-102 57 0,267-145 0,-132 21-1,86-48 24,-275 180 35,182-62 0,-30 15-72,-209 77 15,-1-2 1,67-47-1,112-90-1,311-190 0,-168 165 0,-356 177 0,-1-1 0,0-1 0,-2-2 0,0 0 0,-1-2 0,-1-1 0,30-37 0,7-20-22,104-126 104,-128 165-59,1 2 0,78-62-1,76-52-22,-150 115 0,-2-2 0,48-61 0,56-96 91,116-142-54,-224 297-37,-2-2 0,-2-1 0,-2-1 0,34-71 0,160-318 0,-198 392 0,-2-2 0,-1-1 0,-3-1 0,-2 0 0,23-93 0,-29 66 0,-3-1 0,-4-1 0,-5-105 0,-1 161 0,0 0 0,-1 0 0,-1 1 0,-1-1 0,-1 1 0,-9-23 0,11 34 0,-1-1 0,0 1 0,-1 0 0,0 0 0,-1 1 0,1 0 0,-1-1 0,-1 2 0,1-1 0,-1 1 0,0 0 0,-1 0 0,1 1 0,-1 0 0,-11-5 0,-10-2 0,-1 1 0,0 1 0,-35-7 0,-98-10 0,-22 8 0,-357 11 0,22 39 0,125-6 0,11 6 0,120-6 0,-55 7 0,1 29 0,-139 73 0,324-86 0,-178 90 0,-301 164 0,217-156 0,73-32 0,-282 143 0,429-165 0,21-10 0,57-33 0,90-46 0,-16 4 0,22-7 0,1 0 0,-1 0 0,0 0 0,1 0 0,-1-1 0,1 1 0,-1 0 0,1 0 0,-1 0 0,1-1 0,-1 1 0,1 0 0,-1-1 0,1 1 0,0 0 0,-1-1 0,1 1 0,-1-1 0,1 1 0,0-1 0,0 1 0,-1-1 0,1 1 0,0-1 0,0 1 0,-1-1 0,1 1 0,0-1 0,0 1 0,0-1 0,0 1 0,0-1 0,0 1 0,0-1 0,0 0 0,0 1 0,0-1 0,0 1 0,0-1 0,0 1 0,0-1 0,1 0 0,1-10 0,0-1 0,1 1 0,0 1 0,1-1 0,0 0 0,1 1 0,0 0 0,1 0 0,0 1 0,0-1 0,1 1 0,8-8 0,11-11 0,1 2 0,39-30 0,-13 18 0,3 3 0,82-40 0,-97 54 0,391-195 0,173-94 0,-358 178 0,-173 97 0,111-36 0,-42 25 0,524-140 0,-528 161 0,226-50 0,-278 52-7,460-110 18,9 46-249,-414 75 145,0 7 1,163 15-1,-107 5 72,-72-13-110,-77-4 105,-1 3 0,1 2 0,93 18 0,-53 1 26,-1 4 0,-1 3 0,114 57 0,-53-20 0,-108-51 0,-2 1 0,0 2 0,-1 2 0,-1 1 0,34 26 0,-64-40 2,1 0-1,-1 0 0,0 0 1,0 1-1,-1 0 0,7 15 1,21 55-118,-29-62 103,0-1-1,-1 1 1,-1-1 0,-1 1 0,0 24 0,-10 84-53,5-93 61,-1 14 5,-2 0 0,-15 56 0,18-91 0,0 0 0,-1-1 0,1 1 0,-2-1 0,1 0 0,-1-1 0,-1 1 0,-11 11 0,-10 7 0,-32 24 0,32-27 0,-43 35 0,3 4 0,-102 120 0,32 7-67,6-9 6,84-127 61,-1-3 0,-3-1 0,-79 57 0,-30 28 0,8 11 0,47-43 0,-140 106 0,113-114 0,8-7 0,-131 121 0,176-133 0,-125 114 0,150-144 0,-114 74 0,-152 44 0,-23 15 0,31 26 0,-33 19 0,218-155 0,-265 101 0,271-115 0,-212 130 0,138-70 0,-347 176 0,449-248 0,-179 57 0,28-13 0,-289 169 0,15 41 0,519-297 0,-76 42 0,-2-4 0,-132 47 0,100-48 0,2 5 0,-159 87 0,219-101 0,-491 312 0,471-289 0,-107 76 0,131-98 0,-1-3 0,-52 23 0,-285 136 0,288-131 0,-167 127 0,134-86 0,-4-6 0,-3-6 0,-189 86 0,164-94 0,-150 73 0,210-94 0,-95 67 0,108-60 0,-21 16 0,-186 100 0,3-39 0,-79 40 0,14 27 0,-1 20 0,253-167 0,-173 69 0,246-115 0,-186 82 0,-501 349 0,539-327 0,99-67 0,-3-4 0,-165 65 0,59-33 0,3 8 0,4 8 0,-192 133 0,309-184 0,-208 131 0,198-130 0,-139 56 0,-87 24 0,218-84 0,-122 78 0,-232 159-85,-21-33 42,327-185 43,-14 5 0,-182 111 0,166-72 0,-386 231 0,-148 8 0,602-301-10,-112 66-1,-9 32-94,-146 83 103,-5-15 2,168-91 0,9 2 64,-204 166 0,328-235-58,-3-3-1,-2-3 0,-104 47 1,36-28 129,-138 65 84,8 25-61,122-50-44,-173 105 6,110-87-120,-49 26 0,79-54 0,-98 54 0,14 22 0,158-93 0,-3-4 0,-119 56 0,187-107 0,-60 28 0,-144 94 0,40-16 0,38-24 0,-155 144 0,121-86 0,162-134 21,-2-1-1,0-2 1,-52 23-1,-124 37 169,109-44-204,-13 17 74,-1 0 10,99-47-69,0 1 0,0 1 0,1 0 0,0 2 0,1 0 0,0 1 0,1 1 0,-30 31 0,-94 94-42,132-130 214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24:21.843"/>
    </inkml:context>
    <inkml:brush xml:id="br0">
      <inkml:brushProperty name="width" value="0.35" units="cm"/>
      <inkml:brushProperty name="height" value="0.35" units="cm"/>
      <inkml:brushProperty name="color" value="#722E04"/>
    </inkml:brush>
  </inkml:definitions>
  <inkml:trace contextRef="#ctx0" brushRef="#br0">1 17485 8064,'25'-14'3881,"-25"14"-3840,0 0 0,0 1 0,0-1 0,0 0 0,0 1 0,0-1 0,0 0 0,0 1 0,0-1 0,0 0 0,-1 2 205,1-1-205,30-20 264,-23 14 19,217-161 1768,-132 95-1774,-20 16-178,176-128 498,-176 134-504,123-60-1,-94 63-135,133-71 111,77-78 34,24-14 13,-156 108 132,345-141 0,-441 212-214,151-79 1,19-47 20,108-59-41,-324 196-53,543-264 126,-419 211-127,-3-8 0,188-126 0,234-132 55,-294 180 40,137-116 13,-202 124-110,-86 62 2,215-104 0,137-51 128,106-122-128,-473 292-7,8-6 75,247-112-1,-270 145-67,-95 42 0,-12 5 0,-20 8 0,-44 17 0,1 2 0,-71 43 0,-124 89 0,168-101 0,-6 2 0,-534 318 0,542-332 0,-569 322 0,466-247 0,-471 268 0,489-305 0,-193 105 0,330-167 5,1 2-1,2 1 0,1 2 1,-44 45-1,66-63 76,13-15-55,19-24-2,14-8 11,3 2 1,1 1-1,65-44 1,145-78 67,-59 40-1,-134 80-97,929-582 419,-99 126-202,-191 109-208,-255 128-13,298-162 0,-355 231 0,113-60 0,841-385-362,-1081 544 309,-133 48-59,159-75-1,15-47-144,12-5-108,-238 133 188,1 3 1,111-31-1,-164 58 25,-18 3 152,0 0-1,0 0 0,0 0 1,0 0-1,0 0 0,0 0 0,0 0 1,0 0-1,1 0 0,-1 0 1,0 0-1,0 0 0,0 0 0,0 0 1,0 0-1,0 0 0,0 0 0,0 0 1,0 0-1,0 0 0,0 0 1,0 0-1,0 1 0,0-1 0,0 0 1,0 0-1,0 0 0,1 0 0,-1 0 1,0 0-1,0 0 0,0 0 1,0 0-1,0 0 0,0 0 0,0 1 1,0-1-1,0 0 0,0 0 1,0 0-1,0 0 0,0 0 0,0 0 1,-1 0-1,1 0 0,0 0 0,0 0 1,0 0-1,0 0 0,0 1 1,0-1-1,0 0 0,0 0 0,0 0 1,0 0-1,0 0 0,0 0 0,0 0 1,0 0-1,0 0 0,0 0 1,0 0-1,-1 0 0,1 0 0,0 0 1,0 0-1,-12 9-33,12-9 34,-170 80-171,70-37 86,-776 338 63,-196 101 44,1043-466 113,11-7 181,34-21-42,51-29-106,1 3-1,78-31 1,-68 33-138,162-72-30,-59 28 0,185-112 0,-291 146 16,382-229 83,17 20-86,-380 210-13,467-249 0,146-95 0,-527 300 0,332-174 0,-142 48 0,332-177 0,-682 379 0,-52 26 0,-61 34 0,-154 104 0,192-114 0,7-6 0,-640 379 0,369-276 0,316-132 0,14-4 0,24-6 0,6-8 0,56-29 0,-25 10 0,99-52 66,186-127-1,-67 36-68,213-78 69,-19 11-4,-179 65-62,223-121 0,-461 268-46,2 3 0,1 3 0,1 3 0,1 3-1,94-15 1,-135 34-39,-31 2 84,-1 0 0,1 0 0,0 0 0,0 0 0,0 0 0,0 1 0,-1-1 0,1 0 0,0 0 0,0 0 0,0 0 0,0 1 0,0-1 1,0 0-1,0 0 0,0 0 0,0 1 0,0-1 0,0 0 0,-1 0 0,1 0 0,0 1 0,0-1 0,0 0 0,0 0 0,1 0 0,-1 1 0,0-1 0,0 0 0,0 0 0,0 0 0,0 0 1,0 1-1,0-1 0,0 0 0,0 0 0,0 0 0,0 1 0,1-1 0,-1 0 0,0 0 0,0 0 0,0 0 0,0 0 0,0 0 0,1 1 0,-1-1 0,0 0 0,0 0 0,0 0 0,1 0 1,-1 0-1,0 0 0,0 0 0,0 0 0,1 0 0,-1 0 0,0 0 0,0 0 0,0 0 0,1 0 0,-1 0 0,0 0 0,0 0 0,0 0 0,1 0 0,-1 0 0,0 0 0,0 0 0,-16 12-60,-185 95-83,5-3 138,28 7 6,90-58 0,69-47 0,7-4 9,0-1 1,-1 1 0,1 0 0,-1-1-1,1 1 1,-1-1 0,1 0 0,-1 0 0,0 0-1,-5 1 1,4-6 32,8-4-10,13-9 42,-16 17-73,38-35 127,2 3-1,64-40 0,105-47 21,-14 8-59,153-114 14,62-39 28,18 34 19,-340 190-133,216-105-13,-105 40 2,245-126-13,14 28 136,-447 198-129,-8 3 0,0 0 0,0 0 0,1 1 0,-1-1 0,1 1 0,-1 0 0,1 1 0,0-1 0,5 1 0,-9 0 0,-1 0 0,0 0 0,0 0 0,0 0 0,1 0 0,-1 0 0,0 0 0,0 0 0,0 0 0,1 0 0,-1 0 0,0 0 0,0 1 0,0-1 0,1 0 0,-1 0 0,0 0 0,0 0 0,0 0 0,0 1 0,0-1 0,1 0 0,-1 0 0,0 0 0,0 1 0,0-1 0,0 0 0,0 0 0,0 0 0,0 1 0,0-1 0,0 0 0,0 0 0,0 0 0,0 1 0,0-1 0,0 0 0,0 0 0,0 0 0,0 1 0,0-1 0,0 0 0,0 0 0,0 0 0,0 1 0,0-1 0,0 0 0,-1 0 0,1 0 0,0 1 0,0-1 0,0 0 0,0 0 0,-1 0 0,-9 18 0,-1-1 0,0-1 0,-2 0 0,0-1 0,-29 27 0,24-24 0,-36 32 0,-2-2 0,-120 77 0,-138 50 0,186-117 0,-173 51 0,294-109 6,15-7 22,18-10 45,132-67-63,184-132 0,-235 146-9,92-63-1,131-84 0,-218 156 0,158-64 0,11-4 0,102-101 0,-115 67 0,-267 163 0,-1 0 0,1-1 0,-1 1 0,1 0 0,0 0 0,-1-1 0,1 1 0,-1-1 0,1 1 0,-1 0 0,1-1 0,-1 1 0,1-1 0,-1 1 0,0-1 0,1 1 0,-1-1 0,0 1 0,1-1 0,-1 0 0,0 1 0,0-1 0,0 1 0,1-1 0,-1 0 0,0 1 0,0-1 0,0 1 0,0-2 0,0 1 0,0-1 0,0 1 0,0 0 0,1 0 0,-1-1 0,0 1 0,0 0 0,1 0 0,-1 0 0,1-1 0,-1 1 0,1 0 0,0 0 0,-1 0 0,2-1 0,15-16 0,0 1 0,0 1 0,38-26 0,-27 20 0,58-38 0,3 3 0,116-54 0,-97 55 0,123-85 0,-103 48 0,-14 9 0,238-134 0,-254 169 0,167-58 0,-169 79 0,-1-5 0,178-87 0,-181 66 0,-2-3 0,124-103 0,-105 70 0,4 6 0,177-102 0,-252 167 0,40-15 0,-43 20 0,59-33 0,-62 24 0,-2-1 0,0-2 0,-2 0 0,-1-2 0,36-48 0,28-28 0,180-150 0,-96 115 0,-160 125 0,-2-1 0,23-30 0,-18 22 0,-14 17 0,-1 1 0,0-1 0,0 0 0,0 0 0,-1 0 0,3-7 0,-4 8 0,1 0 0,0 0 0,0 0 0,0 0 0,0 0 0,1 1 0,0-1 0,0 1 0,0-1 0,5-4 0,9-6 0,-1-1 0,24-31 0,-34 38 0,0-1 0,-1 1 0,0-1 0,0 0 0,-1 0 0,0-1 0,3-19 0,-3 17 0,0 0 0,10-23 0,6-20 0,-17 44 0,1 1 0,0-1 0,0 1 0,1 0 0,0 0 0,1 1 0,11-16 0,-13 22 0,-1 0 0,1 0 0,-1 0 0,1 0 0,1 1 0,-1 0 0,0 0 0,1 0 0,0 0 0,-1 0 0,1 1 0,0 0 0,0 0 0,1 1 0,-1-1 0,0 1 0,0 0 0,1 0 0,7 1 0,-13 0 0,1 0 0,-1 0 0,1 0 0,-1-1 0,1 2 0,-1-1 0,0 0 0,1 0 0,-1 0 0,1 0 0,-1 0 0,1 0 0,-1 0 0,0 0 0,1 1 0,-1-1 0,1 0 0,-1 0 0,0 1 0,1-1 0,-1 0 0,0 0 0,1 1 0,-1-1 0,0 0 0,1 1 0,-1-1 0,0 1 0,0-1 0,1 0 0,-1 1 0,0-1 0,0 1 0,0-1 0,0 0 0,0 1 0,0-1 0,1 1 0,-1-1 0,0 1 0,0-1 0,0 1 0,0-1 0,-1 0 0,1 1 0,0-1 0,0 1 0,0-1 0,0 1 0,0-1 0,-1 1 0,-13 25 0,-6 5-58,2 0 0,-20 47 0,-15 29-45,34-77 64,-1-1 0,-2-1-1,-29 30 1,-81 69-94,-10 10 39,40-21-77,-133 196 1,179-234 147,30-45 23,2 2 1,-21 41-1,44-76 0,0 1 0,0 0 0,1 0 0,-1 0 0,1 0 0,-1 0 0,1-1 0,-1 1 0,1 0 0,0 0 0,-1 0 0,1 1 0,0-1 0,0 0 0,0 0 0,0 0 0,0 0 0,0 0 0,0 0 0,0 0 0,0 0 0,0 0 0,0 0 0,1 0 0,-1 0 0,0 0 0,1 0 0,-1 0 0,2 2 0,0-3 0,0 1 0,0-1 0,0 1 0,0-1 0,1 0 0,-1 0 0,0 0 0,0 0 0,0 0 0,0 0 0,0 0 0,1-1 0,-1 1 0,4-3 0,32-8 0,0-2 0,0-2 0,-2-2 0,0-1 0,-1-2 0,0-1 0,46-38 0,15-24 0,89-98 0,19-17 0,7 36 0,-169 132 0,-20 14 0,-1-1 0,-1-1 0,-1-1 0,0 0 0,-2-2 0,0 0 0,-1 0 0,-1-2 0,-1 0 0,-2-1 0,0 0 0,-1-1 0,-2 0 0,0 0 0,-2-1 0,9-52 0,-16 77 0,0 0 0,0 0 0,1 0 0,-1 0 0,0 0 0,0 0 0,0 0 0,0 0 0,0 0 0,0 0 0,0 0 0,-1 0 0,1 0 0,0 1 0,0-1 0,-1 0 0,1 0 0,-1 0 0,1 0 0,-1-1 0,0 2 0,0 0 0,1 0 0,-1 0 0,1-1 0,-1 1 0,1 0 0,-1 0 0,1 0 0,-1 0 0,0 0 0,1 1 0,-1-1 0,1 0 0,-1 0 0,1 0 0,-1 0 0,1 1 0,-1-1 0,1 0 0,-1 0 0,1 1 0,-1-1 0,0 1 0,-26 25 0,-192 252 0,333-454 0,-56 82 0,-34 55 0,209-348 0,-201 316 0,-3-1 0,-3-2 0,19-93 0,44-122 0,-55 209 0,-15 40 0,-2-2 0,-2 0 0,-1 0 0,12-69 0,-26 109 0,0 1 0,0-1 0,0 0 0,0 0 0,-1 1 0,1-1 0,0 0 0,-1 0 0,1 1 0,-1-1 0,0 1 0,0-3 0,0 3 0,1 1 0,0-1 0,-1 1 0,1-1 0,-1 1 0,1 0 0,0-1 0,-1 1 0,1 0 0,-1-1 0,1 1 0,-1 0 0,1-1 0,-1 1 0,1 0 0,-1 0 0,1 0 0,-1-1 0,0 1 0,1 0 0,-1 0 0,1 0 0,-1 0 0,1 0 0,-1 0 0,0 0 0,1 0 0,-1 0 0,1 1 0,-1-1 0,1 0 0,-1 0 0,0 0 0,1 1 0,-1-1 0,1 0 0,-1 0 0,1 1 0,0-1 0,-1 1 0,0-1 0,-5 6 0,0-1 0,1 1 0,-1 0 0,1 0 0,0 0 0,1 1 0,-1 0 0,1-1 0,-5 15 0,-25 75 0,24-65 0,-6 22-102,1 2 0,3 0-1,3 1 1,-3 67-1,11-111 80,-4 252-722,5-260 719,1 0-1,-1 1 1,1-1-1,0 0 1,0 0-1,0-1 1,0 1-1,1 0 1,3 6-1,-5-10 22,1 1 1,-1 0-1,1-1 0,-1 1 1,1 0-1,0-1 0,-1 1 1,1-1-1,0 1 0,0-1 1,-1 1-1,1-1 0,0 1 0,0-1 1,-1 0-1,1 1 0,0-1 1,0 0-1,0 0 0,0 0 1,0 0-1,0 0 0,-1 0 1,1 0-1,0 0 0,0 0 0,0 0 1,0 0-1,0 0 0,-1-1 1,1 1-1,0 0 0,0-1 1,0 1-1,-1 0 0,1-1 0,0 1 1,0-1-1,-1 0 0,1 1 1,0-1-1,-1 1 0,1-1 1,-1 0-1,1 1 0,-1-1 1,2-2-1,16-19-5,27-43 0,-26 36 8,4-10 5,-2-1-1,-2-2 0,-2 0 0,14-49 0,-4 13 94,-13 41-79,25-82 385,-36 104-349,0 1 0,-1-1 0,0 0 0,-1 0 0,-1 1 0,-2-22-1,-12-58 212,-3 1-1,-42-129 0,48 195-156,16 49-108,14 37 1,23 79 0,-33-102-24,2-1-1,1 1 0,2-2 0,1 0 0,23 36 0,-34-64-6,0-1 0,1 1 0,0-1 1,0 0-1,0 0 0,0 0 0,1-1 0,0 0 0,0 0 0,13 6 1,-17-9 26,0 0 0,1 0 0,-1 0 0,0-1 0,0 1 0,0 0 0,1-1 0,-1 0 0,0 0 0,1 1 0,-1-1 0,0-1 0,1 1 0,-1 0 0,0-1 0,0 1 0,1-1 0,-1 1 0,0-1 0,0 0 0,0 0 0,0 0 0,0 0 0,0 0 0,0-1 0,0 1 0,0-1 0,-1 1 0,1-1 0,-1 0 0,1 1 0,-1-1 0,1 0 0,-1 0 0,0 0 0,0 0 0,1-3 0,5-7 4,-1-1 0,0 0 0,-1 0 0,-1 0 0,0-1 0,-1 1 0,0-1 0,-1 0 0,-1 0 0,0 1 0,-1-24 0,-9-25 0,-2 0 0,-24-74 0,30 121 0,-1 0 0,0 1 0,-1 0 0,-1 0 0,0 1 0,-1-1 0,-1 2 0,0 0 0,-16-16 0,6 10 0,0 1 0,-1 1 0,-1 0 0,-43-22 0,40 28 0,-1 1 0,-1 1 0,0 1 0,-53-6 0,75 12 0,-4-1-5,6 1-7,-1 1 1,1-1 0,-1 1 0,1 0 0,0 0-1,-1 0 1,1 0 0,-5 2 0,7-2 7,0 1 1,0-1-1,0 1 1,0 0-1,0 0 1,0-1-1,0 1 1,0 0-1,0 0 0,1 0 1,-1 0-1,0 0 1,1 0-1,-1 0 1,1 0-1,-1 1 1,1-1-1,-1 0 1,1 0-1,0 0 1,-1 0-1,1 1 0,0-1 1,0 0-1,0 0 1,0 0-1,0 1 1,0-1-1,1 0 1,-1 0-1,1 2 1,8 43-140,-1-28 61,2 0 1,-1-1 0,2-1-1,0 1 1,1-2-1,19 20 1,-9-10-29,21 31 0,-23-21-39,26 61-1,-9-16 44,28 62-257,-60-120 363,-5-22 0,0 0 0,0 1 0,0-1 0,0 0 0,0 1 0,0-1 0,0 0 0,0 1 0,0-1 0,-1 0 0,1 0 0,0 1 0,0-1 0,0 0 0,0 0 0,-1 1 0,1-1 0,0 0 0,0 0 0,-1 0 0,1 1 0,0-1 0,0 0 0,-1 0 0,1 0 0,0 0 0,-1 0 0,1 0 0,0 1 0,-1-1 0,1 0 0,0 0 0,-1 0 0,-1-1 0,0 1 0,0-1 0,0 0 0,0 1 0,1-1 0,-1 0 0,0 0 0,0 0 0,1 0 0,-1 0 0,1-1 0,-1 1 0,1-1 0,-1 1 0,1-1 0,0 1 0,-2-3 1,-34-56 122,3-1 1,-33-80 0,22 43-5,-65-138 265,107 230-370,0 1 0,0-1 0,-1 1 0,0 0 0,0 1 0,0-1 0,-1 1 0,1-1-1,-1 2 1,0-1 0,0 0 0,-10-4 0,-2 0 16,-1 1 1,-32-9-1,32 11-25,7 1-5,-13-2 0,32 15 0,6 0 0,12 6 0,-1 1 0,0 1 0,-1 1 0,30 30 0,-46-41 0,-4-2 0,0-1 0,0 0 0,1 0 0,0 0 0,0-1 0,0 1 0,7 2 0,-12-6 0,0 0 0,1 0 0,-1 0 0,0 0 0,0 0 0,1 0 0,-1 0 0,0 0 0,0-1 0,1 1 0,-1 0 0,0 0 0,0 0 0,1 0 0,-1-1 0,0 1 0,0 0 0,0 0 0,1 0 0,-1-1 0,0 1 0,0 0 0,0 0 0,0-1 0,0 1 0,1 0 0,-1 0 0,0-1 0,0 1 0,0 0 0,0-1 0,0 1 0,0 0 0,0 0 0,0-1 0,0 1 0,0 0 0,0-1 0,0 1 0,0 0 0,0 0 0,-1-1 0,-1-12 0,2 12 0,-1-4 0,-1 1 0,0-1 0,0 0 0,0 1 0,-1-1 0,1 1 0,-1 0 0,0 0 0,0 0 0,-1 0 0,1 0 0,-1 1 0,0-1 0,0 1 0,0 0 0,0 0 0,0 1 0,-1-1 0,1 1 0,-1 0 0,0 0 0,-8-2 0,-10-2 0,-1 1 0,0 1 0,-37-2 0,33 4 0,-68-4 0,1 4 0,-1 4 0,1 5 0,0 3 0,-100 25 0,108-17 0,-121 10 0,144-20 0,46-5 0,46-4 0,63-8 0,108-25 0,-140 23 0,2 3 0,117 1 0,-178 6 0,0 1 0,0 0 0,0 0 0,0 0 0,0 0 0,0 0 0,0 0 0,0 0 0,0 0 0,0-1 0,0 1 0,0 0 0,0 0 0,0 0 0,0 0 0,0 0 0,0 0 0,0-1 0,0 1 0,0 0 0,0 0 0,0 0 0,0 0 0,0 0 0,0 0 0,0 0 0,0 0 0,0-1 0,0 1 0,0 0 0,0 0 0,0 0 0,1 0 0,-1 0 0,0 0 0,0 0 0,0 0 0,0 0 0,0 0 0,0 0 0,0-1 0,0 1 0,1 0 0,-1 0 0,0 0 0,0 0 0,0 0 0,0 0 0,0 0 0,0 0 0,0 0 0,1 0 0,-1 0 0,0 0 0,0 0 0,0 0 0,0 0 0,0 0 0,0 0 0,1 0 0,-1 1 0,0-1 0,0 0 0,-10-6 0,-7 4 0,-1 0 0,1 0 0,-1 2 0,-29 2 0,1 0 0,-154 7 0,-218 40 0,-83 8 0,46-7 0,416-46 0,29-4 0,0 0 0,0 1 0,0 1 0,0 0 0,1 0 0,-1 1 0,-13 5 0,22-8 0,1 0 0,0 0 0,0 1 0,-1-1 0,1 0 0,0 0 0,0 0 0,0 0 0,-1 0 0,1 0 0,0 0 0,0 0 0,-1 0 0,1 1 0,0-1 0,0 0 0,0 0 0,0 0 0,-1 1 0,1-1 0,0 0 0,0 0 0,0 0 0,0 1 0,0-1 0,0 0 0,-1 0 0,1 0 0,0 1 0,0-1 0,0 0 0,0 0 0,0 1 0,0-1 0,0 0 0,0 0 0,0 1 0,0-1 0,0 0 0,0 0 0,0 1 0,0-1 0,0 0 0,1 0 0,-1 1 0,0-1 0,0 0 0,0 0 0,0 0 0,0 1 0,0-1 0,1 0 0,-1 0 0,0 0 0,0 0 0,0 1 0,1-1 0,-1 0 0,0 0 0,0 0 0,0 0 0,1 0 0,-1 0 0,0 1 0,0-1 0,1 0 0,-1 0 0,1 0 0,18 5 0,6-3 0,0-2 0,0 0 0,47-7 0,29-1 0,-56 6 0,-35 1 0,-14 1 0,-86 14 0,0 3 0,-138 45 0,-169 88 0,198-62 0,-143 53 0,331-138 0,-5 3 0,-1 0 0,-17 9 0,34-15 0,0 0 0,0 0 0,0 0 0,1 0 0,-1 1 0,0-1 0,0 0 0,0 0 0,1 0 0,-1 0 0,0 0 0,0 0 0,0 0 0,0 0 0,1 1 0,-1-1 0,0 0 0,0 0 0,0 0 0,0 0 0,0 0 0,1 1 0,-1-1 0,0 0 0,0 0 0,0 0 0,0 1 0,0-1 0,0 0 0,0 0 0,0 0 0,0 1 0,0-1 0,0 0 0,0 0 0,0 0 0,0 1 0,0-1 0,0 0 0,0 0 0,0 0 0,0 1 0,0-1 0,0 0 0,0 0 0,0 0 0,-1 1 0,1-1 0,0 0 0,0 0 0,0 0 0,0 0 0,0 1 0,0-1 0,-1 0 0,20 1 0,17-6 0,0-2 0,0-2 0,56-21 0,4 0 0,-24 7 0,29-6 0,-88 24 0,-19 7 0,-59 31 0,-3-3 0,-99 30 0,-146 23 0,136-39 0,130-30 0,1 3 0,0 1 0,1 3 0,-51 32 0,95-53 0,1 1 0,-1-1 0,0 1 0,1-1 0,-1 0 0,0 1 0,1-1 0,-1 1 0,0-1 0,0 0 0,1 0 0,-1 1 0,0-1 0,0 0 0,1 0 0,-1 0 0,0 0 0,0 0 0,0 0 0,1 0 0,-1 0 0,0 0 0,0-1 0,0 1 0,0-1 0,1 1 0,0-1 0,0 0 0,0 1 0,0-1 0,-1 0 0,1 1 0,0-1 0,0 0 0,0 0 0,0 1 0,0-1 0,1 0 0,-1 1 0,0-1 0,0 0 0,0 1 0,1-1 0,-1 0 0,1 0 0,1-4 0,0-1 0,1 1 0,0 0 0,0 0 0,6-6 0,2 1 11,1 1 0,0 0-1,0 1 1,1 1 0,0 0-1,0 1 1,1 0 0,-1 1-1,2 0 1,-1 1 0,18-2-1,-32 6-10,0 0 0,0 0 0,0 0 0,0 0 0,0 0 0,0 0 0,0 0 0,0 0 0,-1 0 0,1 0 0,0 0 0,0 0 0,0 0 0,0 0 0,0 1 0,0-1 0,0 0 0,0 0 0,0 0 0,0 0 0,0 0 0,0 0 0,0 0 0,0 0 0,0 0 0,0 0 0,0 0 0,0 1 0,0-1 0,0 0 0,0 0 0,0 0 0,0 0 0,0 0 0,0 0 0,1 0 0,-1 0 0,0 0 0,0 0 0,0 0 0,0 0 0,0 1 0,-15 9 0,-21 11 0,-144 69 0,-382 217 0,179-48 0,335-234 0,48-25 0,0 0 0,0 0 0,0 0 0,0 0 0,0 0 0,0 0 0,0 0 0,0 0 0,0 0 0,0 0 0,0 0 0,0 0 0,0 0 0,0 0 0,0 0 0,0 0 0,0 0 0,0-1 0,0 1 0,0 0 0,0 0 0,0 0 0,0 0 0,0 0 0,0 0 0,0 0 0,0 0 0,0 0 0,0 0 0,0 0 0,0 0 0,0 0 0,0 0 0,0 0 0,0 0 0,0 0 0,0-1 0,0 1 0,0 0 0,0 0 0,0 0 0,-1 0 0,1 0 0,0 0 0,0 0 0,0 0 0,8-8 0,13-9 0,173-121 0,-189 134 0,-1 1 0,0 0 0,0 0 0,0 0 0,1 1 0,-1-1 0,1 1 0,6-2 0,-11 4 0,0 0 0,1 0 0,-1-1 0,0 1 0,0 0 0,0 0 0,1 0 0,-1 0 0,0 0 0,0 0 0,1 0 0,-1 0 0,0 0 0,0 0 0,1 0 0,-1 0 0,0 0 0,0 0 0,1 0 0,-1 0 0,0 0 0,0 0 0,1 0 0,-1 0 0,0 0 0,0 0 0,1 0 0,-1 0 0,0 0 0,0 1 0,0-1 0,1 0 0,-1 0 0,0 0 0,0 0 0,0 1 0,0-1 0,1 0 0,-1 0 0,0 0 0,0 1 0,0-1 0,-1 4 0,-3 1 0,0 0-1,0 0 0,0-1 0,-1 0 0,0 0 1,0 0-1,-9 6 0,2-2-14,-27 18-28,-1-2 1,-1-1-1,-1-3 0,-62 22 1,45-19 19,29-11 24,-51 14-1,80-26 0,0 1 0,0-1 0,0 1 0,-1-1 0,1 0 0,0 0 0,0 1 0,-1-1 0,1 0 0,0 0 0,0 0 0,-1-1 0,1 1 0,0 0 0,-3-1 0,4 0 0,0 1 0,1-1 0,-1 1 0,0-1 0,0 1 0,0-1 0,0 1 0,1-1 0,-1 1 0,0-1 0,1 1 0,-1-1 0,0 1 0,1-1 0,-1 1 0,1-1 0,-1 1 0,0 0 0,1-1 0,-1 1 0,1 0 0,0-1 0,42-25 0,25-6 0,211-108 0,-196 90 0,94-76 0,-165 115 0,-12 11 1,0-1-1,0 1 1,0 0-1,0 0 0,0 0 1,0 0-1,0 0 1,0 0-1,0 0 1,0 0-1,0 0 0,0 0 1,0 0-1,0 0 1,0-1-1,0 1 1,0 0-1,0 0 0,0 0 1,0 0-1,0 0 1,0 0-1,0 0 0,0 0 1,0 0-1,0 0 1,0-1-1,0 1 1,0 0-1,0 0 0,0 0 1,0 0-1,0 0 1,0 0-1,0 0 1,0 0-1,0 0 0,0 0 1,0 0-1,0 0 1,0 0-1,0 0 0,-1-1 1,1 1-1,0 0 1,0 0-1,0 0 1,0 0-1,0 0 0,0 0 1,0 0-1,0 0 1,0 0-1,0 0 0,0 0 1,-1 0-1,1 0 1,0 0-1,0 0 1,0 0-1,0 0 0,0 0 1,0 0-1,0 0 1,0 0-1,-28 12 79,-6 8-67,-50 40-1,-25 17-13,23-30 2,-156 59-1,-100 10 24,336-113-5,-1-1-1,1-1 1,-1 1 0,0-1 0,-8 0-1,15-1-16,0 0 0,0 0 0,0 0 0,0 0 0,0 0 0,0 0 0,0 0 0,0 0 0,0 0 0,0 0 0,1 0 0,-1 0 0,0 0 0,0 0 0,0 0 0,0 0 0,0 0 0,0 0 0,0 0 0,0 0 0,0 0 0,0 0 0,0 0 0,0 0 0,0-1 0,0 1 0,0 0-1,0 0 1,0 0 0,0 0 0,0 0 0,1 0 0,-1 0 0,0 0 0,0 0 0,0 0 0,0 0 0,0-1 0,0 1 0,0 0 0,-1 0 0,1 0 0,0 0 0,0 0 0,0 0 0,0 0 0,0 0 0,0 0 0,0 0 0,0 0 0,0 0 0,0-1 0,0 1 0,0 0 0,0 0-1,0 0 1,0 0 0,0 0 0,0 0 0,0 0 0,0 0 0,-1 0 0,1 0 0,0 0 0,0 0 0,0 0 0,0 0 0,0 0 0,0 0 0,10-9 41,15-7-2,114-53 77,40-22-128,44-65 11,6-4 0,-74 71 0,-218 124 0,-83 61 0,73-41 0,-2-3 0,-3-4 0,-97 45 0,160-89 0,17-10 0,23-18 0,-20 20 0,20-20-24,41-38-224,3 3 0,91-61 0,-75 68-2269,2 1-7509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24:21.843"/>
    </inkml:context>
    <inkml:brush xml:id="br0">
      <inkml:brushProperty name="width" value="0.35" units="cm"/>
      <inkml:brushProperty name="height" value="0.35" units="cm"/>
      <inkml:brushProperty name="color" value="#722E04"/>
    </inkml:brush>
  </inkml:definitions>
  <inkml:trace contextRef="#ctx0" brushRef="#br0">1 17485 8064,'25'-14'3881,"-25"14"-3840,0 0 0,0 1 0,0-1 0,0 0 0,0 1 0,0-1 0,0 0 0,0 1 0,0-1 0,0 0 0,-1 2 205,1-1-205,30-20 264,-23 14 19,217-161 1768,-132 95-1774,-20 16-178,176-128 498,-176 134-504,123-60-1,-94 63-135,133-71 111,77-78 34,24-14 13,-156 108 132,345-141 0,-441 212-214,151-79 1,19-47 20,108-59-41,-324 196-53,543-264 126,-419 211-127,-3-8 0,188-126 0,234-132 55,-294 180 40,137-116 13,-202 124-110,-86 62 2,215-104 0,137-51 128,106-122-128,-473 292-7,8-6 75,247-112-1,-270 145-67,-95 42 0,-12 5 0,-20 8 0,-44 17 0,1 2 0,-71 43 0,-124 89 0,168-101 0,-6 2 0,-534 318 0,542-332 0,-569 322 0,466-247 0,-471 268 0,489-305 0,-193 105 0,330-167 5,1 2-1,2 1 0,1 2 1,-44 45-1,66-63 76,13-15-55,19-24-2,14-8 11,3 2 1,1 1-1,65-44 1,145-78 67,-59 40-1,-134 80-97,929-582 419,-99 126-202,-191 109-208,-255 128-13,298-162 0,-355 231 0,113-60 0,841-385-362,-1081 544 309,-133 48-59,159-75-1,15-47-144,12-5-108,-238 133 188,1 3 1,111-31-1,-164 58 25,-18 3 152,0 0-1,0 0 0,0 0 1,0 0-1,0 0 0,0 0 0,0 0 1,0 0-1,1 0 0,-1 0 1,0 0-1,0 0 0,0 0 0,0 0 1,0 0-1,0 0 0,0 0 0,0 0 1,0 0-1,0 0 0,0 0 1,0 0-1,0 1 0,0-1 0,0 0 1,0 0-1,0 0 0,1 0 0,-1 0 1,0 0-1,0 0 0,0 0 1,0 0-1,0 0 0,0 0 0,0 1 1,0-1-1,0 0 0,0 0 1,0 0-1,0 0 0,0 0 0,0 0 1,-1 0-1,1 0 0,0 0 0,0 0 1,0 0-1,0 0 0,0 1 1,0-1-1,0 0 0,0 0 0,0 0 1,0 0-1,0 0 0,0 0 0,0 0 1,0 0-1,0 0 0,0 0 1,0 0-1,-1 0 0,1 0 0,0 0 1,0 0-1,-12 9-33,12-9 34,-170 80-171,70-37 86,-776 338 63,-196 101 44,1043-466 113,11-7 181,34-21-42,51-29-106,1 3-1,78-31 1,-68 33-138,162-72-30,-59 28 0,185-112 0,-291 146 16,382-229 83,17 20-86,-380 210-13,467-249 0,146-95 0,-527 300 0,332-174 0,-142 48 0,332-177 0,-682 379 0,-52 26 0,-61 34 0,-154 104 0,192-114 0,7-6 0,-640 379 0,369-276 0,316-132 0,14-4 0,24-6 0,6-8 0,56-29 0,-25 10 0,99-52 66,186-127-1,-67 36-68,213-78 69,-19 11-4,-179 65-62,223-121 0,-461 268-46,2 3 0,1 3 0,1 3 0,1 3-1,94-15 1,-135 34-39,-31 2 84,-1 0 0,1 0 0,0 0 0,0 0 0,0 0 0,0 1 0,-1-1 0,1 0 0,0 0 0,0 0 0,0 0 0,0 1 0,0-1 1,0 0-1,0 0 0,0 0 0,0 1 0,0-1 0,0 0 0,-1 0 0,1 0 0,0 1 0,0-1 0,0 0 0,0 0 0,1 0 0,-1 1 0,0-1 0,0 0 0,0 0 0,0 0 0,0 0 1,0 1-1,0-1 0,0 0 0,0 0 0,0 0 0,0 1 0,1-1 0,-1 0 0,0 0 0,0 0 0,0 0 0,0 0 0,0 0 0,1 1 0,-1-1 0,0 0 0,0 0 0,0 0 0,1 0 1,-1 0-1,0 0 0,0 0 0,0 0 0,1 0 0,-1 0 0,0 0 0,0 0 0,0 0 0,1 0 0,-1 0 0,0 0 0,0 0 0,0 0 0,1 0 0,-1 0 0,0 0 0,0 0 0,-16 12-60,-185 95-83,5-3 138,28 7 6,90-58 0,69-47 0,7-4 9,0-1 1,-1 1 0,1 0 0,-1-1-1,1 1 1,-1-1 0,1 0 0,-1 0 0,0 0-1,-5 1 1,4-6 32,8-4-10,13-9 42,-16 17-73,38-35 127,2 3-1,64-40 0,105-47 21,-14 8-59,153-114 14,62-39 28,18 34 19,-340 190-133,216-105-13,-105 40 2,245-126-13,14 28 136,-447 198-129,-8 3 0,0 0 0,0 0 0,1 1 0,-1-1 0,1 1 0,-1 0 0,1 1 0,0-1 0,5 1 0,-9 0 0,-1 0 0,0 0 0,0 0 0,0 0 0,1 0 0,-1 0 0,0 0 0,0 0 0,0 0 0,1 0 0,-1 0 0,0 0 0,0 1 0,0-1 0,1 0 0,-1 0 0,0 0 0,0 0 0,0 0 0,0 1 0,0-1 0,1 0 0,-1 0 0,0 0 0,0 1 0,0-1 0,0 0 0,0 0 0,0 0 0,0 1 0,0-1 0,0 0 0,0 0 0,0 0 0,0 1 0,0-1 0,0 0 0,0 0 0,0 0 0,0 1 0,0-1 0,0 0 0,0 0 0,0 0 0,0 1 0,0-1 0,0 0 0,-1 0 0,1 0 0,0 1 0,0-1 0,0 0 0,0 0 0,-1 0 0,-9 18 0,-1-1 0,0-1 0,-2 0 0,0-1 0,-29 27 0,24-24 0,-36 32 0,-2-2 0,-120 77 0,-138 50 0,186-117 0,-173 51 0,294-109 6,15-7 22,18-10 45,132-67-63,184-132 0,-235 146-9,92-63-1,131-84 0,-218 156 0,158-64 0,11-4 0,102-101 0,-115 67 0,-267 163 0,-1 0 0,1-1 0,-1 1 0,1 0 0,0 0 0,-1-1 0,1 1 0,-1-1 0,1 1 0,-1 0 0,1-1 0,-1 1 0,1-1 0,-1 1 0,0-1 0,1 1 0,-1-1 0,0 1 0,1-1 0,-1 0 0,0 1 0,0-1 0,0 1 0,1-1 0,-1 0 0,0 1 0,0-1 0,0 1 0,0-2 0,0 1 0,0-1 0,0 1 0,0 0 0,1 0 0,-1-1 0,0 1 0,0 0 0,1 0 0,-1 0 0,1-1 0,-1 1 0,1 0 0,0 0 0,-1 0 0,2-1 0,15-16 0,0 1 0,0 1 0,38-26 0,-27 20 0,58-38 0,3 3 0,116-54 0,-97 55 0,123-85 0,-103 48 0,-14 9 0,238-134 0,-254 169 0,167-58 0,-169 79 0,-1-5 0,178-87 0,-181 66 0,-2-3 0,124-103 0,-105 70 0,4 6 0,177-102 0,-252 167 0,40-15 0,-43 20 0,59-33 0,-62 24 0,-2-1 0,0-2 0,-2 0 0,-1-2 0,36-48 0,28-28 0,180-150 0,-96 115 0,-160 125 0,-2-1 0,23-30 0,-18 22 0,-14 17 0,-1 1 0,0-1 0,0 0 0,0 0 0,-1 0 0,3-7 0,-4 8 0,1 0 0,0 0 0,0 0 0,0 0 0,0 0 0,1 1 0,0-1 0,0 1 0,0-1 0,5-4 0,9-6 0,-1-1 0,24-31 0,-34 38 0,0-1 0,-1 1 0,0-1 0,0 0 0,-1 0 0,0-1 0,3-19 0,-3 17 0,0 0 0,10-23 0,6-20 0,-17 44 0,1 1 0,0-1 0,0 1 0,1 0 0,0 0 0,1 1 0,11-16 0,-13 22 0,-1 0 0,1 0 0,-1 0 0,1 0 0,1 1 0,-1 0 0,0 0 0,1 0 0,0 0 0,-1 0 0,1 1 0,0 0 0,0 0 0,1 1 0,-1-1 0,0 1 0,0 0 0,1 0 0,7 1 0,-13 0 0,1 0 0,-1 0 0,1 0 0,-1-1 0,1 2 0,-1-1 0,0 0 0,1 0 0,-1 0 0,1 0 0,-1 0 0,1 0 0,-1 0 0,0 0 0,1 1 0,-1-1 0,1 0 0,-1 0 0,0 1 0,1-1 0,-1 0 0,0 0 0,1 1 0,-1-1 0,0 0 0,1 1 0,-1-1 0,0 1 0,0-1 0,1 0 0,-1 1 0,0-1 0,0 1 0,0-1 0,0 0 0,0 1 0,0-1 0,1 1 0,-1-1 0,0 1 0,0-1 0,0 1 0,0-1 0,-1 0 0,1 1 0,0-1 0,0 1 0,0-1 0,0 1 0,0-1 0,-1 1 0,-13 25 0,-6 5-58,2 0 0,-20 47 0,-15 29-45,34-77 64,-1-1 0,-2-1-1,-29 30 1,-81 69-94,-10 10 39,40-21-77,-133 196 1,179-234 147,30-45 23,2 2 1,-21 41-1,44-76 0,0 1 0,0 0 0,1 0 0,-1 0 0,1 0 0,-1 0 0,1-1 0,-1 1 0,1 0 0,0 0 0,-1 0 0,1 1 0,0-1 0,0 0 0,0 0 0,0 0 0,0 0 0,0 0 0,0 0 0,0 0 0,0 0 0,0 0 0,0 0 0,1 0 0,-1 0 0,0 0 0,1 0 0,-1 0 0,2 2 0,0-3 0,0 1 0,0-1 0,0 1 0,0-1 0,1 0 0,-1 0 0,0 0 0,0 0 0,0 0 0,0 0 0,0 0 0,1-1 0,-1 1 0,4-3 0,32-8 0,0-2 0,0-2 0,-2-2 0,0-1 0,-1-2 0,0-1 0,46-38 0,15-24 0,89-98 0,19-17 0,7 36 0,-169 132 0,-20 14 0,-1-1 0,-1-1 0,-1-1 0,0 0 0,-2-2 0,0 0 0,-1 0 0,-1-2 0,-1 0 0,-2-1 0,0 0 0,-1-1 0,-2 0 0,0 0 0,-2-1 0,9-52 0,-16 77 0,0 0 0,0 0 0,1 0 0,-1 0 0,0 0 0,0 0 0,0 0 0,0 0 0,0 0 0,0 0 0,0 0 0,-1 0 0,1 0 0,0 1 0,0-1 0,-1 0 0,1 0 0,-1 0 0,1 0 0,-1-1 0,0 2 0,0 0 0,1 0 0,-1 0 0,1-1 0,-1 1 0,1 0 0,-1 0 0,1 0 0,-1 0 0,0 0 0,1 1 0,-1-1 0,1 0 0,-1 0 0,1 0 0,-1 0 0,1 1 0,-1-1 0,1 0 0,-1 0 0,1 1 0,-1-1 0,0 1 0,-26 25 0,-192 252 0,333-454 0,-56 82 0,-34 55 0,209-348 0,-201 316 0,-3-1 0,-3-2 0,19-93 0,44-122 0,-55 209 0,-15 40 0,-2-2 0,-2 0 0,-1 0 0,12-69 0,-26 109 0,0 1 0,0-1 0,0 0 0,0 0 0,-1 1 0,1-1 0,0 0 0,-1 0 0,1 1 0,-1-1 0,0 1 0,0-3 0,0 3 0,1 1 0,0-1 0,-1 1 0,1-1 0,-1 1 0,1 0 0,0-1 0,-1 1 0,1 0 0,-1-1 0,1 1 0,-1 0 0,1-1 0,-1 1 0,1 0 0,-1 0 0,1 0 0,-1-1 0,0 1 0,1 0 0,-1 0 0,1 0 0,-1 0 0,1 0 0,-1 0 0,0 0 0,1 0 0,-1 0 0,1 1 0,-1-1 0,1 0 0,-1 0 0,0 0 0,1 1 0,-1-1 0,1 0 0,-1 0 0,1 1 0,0-1 0,-1 1 0,0-1 0,-5 6 0,0-1 0,1 1 0,-1 0 0,1 0 0,0 0 0,1 1 0,-1 0 0,1-1 0,-5 15 0,-25 75 0,24-65 0,-6 22-102,1 2 0,3 0-1,3 1 1,-3 67-1,11-111 80,-4 252-722,5-260 719,1 0-1,-1 1 1,1-1-1,0 0 1,0 0-1,0-1 1,0 1-1,1 0 1,3 6-1,-5-10 22,1 1 1,-1 0-1,1-1 0,-1 1 1,1 0-1,0-1 0,-1 1 1,1-1-1,0 1 0,0-1 1,-1 1-1,1-1 0,0 1 0,0-1 1,-1 0-1,1 1 0,0-1 1,0 0-1,0 0 0,0 0 1,0 0-1,0 0 0,-1 0 1,1 0-1,0 0 0,0 0 0,0 0 1,0 0-1,0 0 0,-1-1 1,1 1-1,0 0 0,0-1 1,0 1-1,-1 0 0,1-1 0,0 1 1,0-1-1,-1 0 0,1 1 1,0-1-1,-1 1 0,1-1 1,-1 0-1,1 1 0,-1-1 1,2-2-1,16-19-5,27-43 0,-26 36 8,4-10 5,-2-1-1,-2-2 0,-2 0 0,14-49 0,-4 13 94,-13 41-79,25-82 385,-36 104-349,0 1 0,-1-1 0,0 0 0,-1 0 0,-1 1 0,-2-22-1,-12-58 212,-3 1-1,-42-129 0,48 195-156,16 49-108,14 37 1,23 79 0,-33-102-24,2-1-1,1 1 0,2-2 0,1 0 0,23 36 0,-34-64-6,0-1 0,1 1 0,0-1 1,0 0-1,0 0 0,0 0 0,1-1 0,0 0 0,0 0 0,13 6 1,-17-9 26,0 0 0,1 0 0,-1 0 0,0-1 0,0 1 0,0 0 0,1-1 0,-1 0 0,0 0 0,1 1 0,-1-1 0,0-1 0,1 1 0,-1 0 0,0-1 0,0 1 0,1-1 0,-1 1 0,0-1 0,0 0 0,0 0 0,0 0 0,0 0 0,0 0 0,0-1 0,0 1 0,0-1 0,-1 1 0,1-1 0,-1 0 0,1 1 0,-1-1 0,1 0 0,-1 0 0,0 0 0,0 0 0,1-3 0,5-7 4,-1-1 0,0 0 0,-1 0 0,-1 0 0,0-1 0,-1 1 0,0-1 0,-1 0 0,-1 0 0,0 1 0,-1-24 0,-9-25 0,-2 0 0,-24-74 0,30 121 0,-1 0 0,0 1 0,-1 0 0,-1 0 0,0 1 0,-1-1 0,-1 2 0,0 0 0,-16-16 0,6 10 0,0 1 0,-1 1 0,-1 0 0,-43-22 0,40 28 0,-1 1 0,-1 1 0,0 1 0,-53-6 0,75 12 0,-4-1-5,6 1-7,-1 1 1,1-1 0,-1 1 0,1 0 0,0 0-1,-1 0 1,1 0 0,-5 2 0,7-2 7,0 1 1,0-1-1,0 1 1,0 0-1,0 0 1,0-1-1,0 1 1,0 0-1,0 0 0,1 0 1,-1 0-1,0 0 1,1 0-1,-1 0 1,1 0-1,-1 1 1,1-1-1,-1 0 1,1 0-1,0 0 1,-1 0-1,1 1 0,0-1 1,0 0-1,0 0 1,0 0-1,0 1 1,0-1-1,1 0 1,-1 0-1,1 2 1,8 43-140,-1-28 61,2 0 1,-1-1 0,2-1-1,0 1 1,1-2-1,19 20 1,-9-10-29,21 31 0,-23-21-39,26 61-1,-9-16 44,28 62-257,-60-120 363,-5-22 0,0 0 0,0 1 0,0-1 0,0 0 0,0 1 0,0-1 0,0 0 0,0 1 0,0-1 0,-1 0 0,1 0 0,0 1 0,0-1 0,0 0 0,0 0 0,-1 1 0,1-1 0,0 0 0,0 0 0,-1 0 0,1 1 0,0-1 0,0 0 0,-1 0 0,1 0 0,0 0 0,-1 0 0,1 0 0,0 1 0,-1-1 0,1 0 0,0 0 0,-1 0 0,-1-1 0,0 1 0,0-1 0,0 0 0,0 1 0,1-1 0,-1 0 0,0 0 0,0 0 0,1 0 0,-1 0 0,1-1 0,-1 1 0,1-1 0,-1 1 0,1-1 0,0 1 0,-2-3 1,-34-56 122,3-1 1,-33-80 0,22 43-5,-65-138 265,107 230-370,0 1 0,0-1 0,-1 1 0,0 0 0,0 1 0,0-1 0,-1 1 0,1-1-1,-1 2 1,0-1 0,0 0 0,-10-4 0,-2 0 16,-1 1 1,-32-9-1,32 11-25,7 1-5,-13-2 0,32 15 0,6 0 0,12 6 0,-1 1 0,0 1 0,-1 1 0,30 30 0,-46-41 0,-4-2 0,0-1 0,0 0 0,1 0 0,0 0 0,0-1 0,0 1 0,7 2 0,-12-6 0,0 0 0,1 0 0,-1 0 0,0 0 0,0 0 0,1 0 0,-1 0 0,0 0 0,0-1 0,1 1 0,-1 0 0,0 0 0,0 0 0,1 0 0,-1-1 0,0 1 0,0 0 0,0 0 0,1 0 0,-1-1 0,0 1 0,0 0 0,0 0 0,0-1 0,0 1 0,1 0 0,-1 0 0,0-1 0,0 1 0,0 0 0,0-1 0,0 1 0,0 0 0,0 0 0,0-1 0,0 1 0,0 0 0,0-1 0,0 1 0,0 0 0,0 0 0,-1-1 0,-1-12 0,2 12 0,-1-4 0,-1 1 0,0-1 0,0 0 0,0 1 0,-1-1 0,1 1 0,-1 0 0,0 0 0,0 0 0,-1 0 0,1 0 0,-1 1 0,0-1 0,0 1 0,0 0 0,0 0 0,0 1 0,-1-1 0,1 1 0,-1 0 0,0 0 0,-8-2 0,-10-2 0,-1 1 0,0 1 0,-37-2 0,33 4 0,-68-4 0,1 4 0,-1 4 0,1 5 0,0 3 0,-100 25 0,108-17 0,-121 10 0,144-20 0,46-5 0,46-4 0,63-8 0,108-25 0,-140 23 0,2 3 0,117 1 0,-178 6 0,0 1 0,0 0 0,0 0 0,0 0 0,0 0 0,0 0 0,0 0 0,0 0 0,0 0 0,0-1 0,0 1 0,0 0 0,0 0 0,0 0 0,0 0 0,0 0 0,0 0 0,0-1 0,0 1 0,0 0 0,0 0 0,0 0 0,0 0 0,0 0 0,0 0 0,0 0 0,0 0 0,0-1 0,0 1 0,0 0 0,0 0 0,0 0 0,1 0 0,-1 0 0,0 0 0,0 0 0,0 0 0,0 0 0,0 0 0,0 0 0,0-1 0,0 1 0,1 0 0,-1 0 0,0 0 0,0 0 0,0 0 0,0 0 0,0 0 0,0 0 0,0 0 0,1 0 0,-1 0 0,0 0 0,0 0 0,0 0 0,0 0 0,0 0 0,0 0 0,1 0 0,-1 1 0,0-1 0,0 0 0,-10-6 0,-7 4 0,-1 0 0,1 0 0,-1 2 0,-29 2 0,1 0 0,-154 7 0,-218 40 0,-83 8 0,46-7 0,416-46 0,29-4 0,0 0 0,0 1 0,0 1 0,0 0 0,1 0 0,-1 1 0,-13 5 0,22-8 0,1 0 0,0 0 0,0 1 0,-1-1 0,1 0 0,0 0 0,0 0 0,0 0 0,-1 0 0,1 0 0,0 0 0,0 0 0,-1 0 0,1 1 0,0-1 0,0 0 0,0 0 0,0 0 0,-1 1 0,1-1 0,0 0 0,0 0 0,0 0 0,0 1 0,0-1 0,0 0 0,-1 0 0,1 0 0,0 1 0,0-1 0,0 0 0,0 0 0,0 1 0,0-1 0,0 0 0,0 0 0,0 1 0,0-1 0,0 0 0,0 0 0,0 1 0,0-1 0,0 0 0,1 0 0,-1 1 0,0-1 0,0 0 0,0 0 0,0 0 0,0 1 0,0-1 0,1 0 0,-1 0 0,0 0 0,0 0 0,0 1 0,1-1 0,-1 0 0,0 0 0,0 0 0,0 0 0,1 0 0,-1 0 0,0 1 0,0-1 0,1 0 0,-1 0 0,1 0 0,18 5 0,6-3 0,0-2 0,0 0 0,47-7 0,29-1 0,-56 6 0,-35 1 0,-14 1 0,-86 14 0,0 3 0,-138 45 0,-169 88 0,198-62 0,-143 53 0,331-138 0,-5 3 0,-1 0 0,-17 9 0,34-15 0,0 0 0,0 0 0,0 0 0,1 0 0,-1 1 0,0-1 0,0 0 0,0 0 0,1 0 0,-1 0 0,0 0 0,0 0 0,0 0 0,0 0 0,1 1 0,-1-1 0,0 0 0,0 0 0,0 0 0,0 0 0,0 0 0,1 1 0,-1-1 0,0 0 0,0 0 0,0 0 0,0 1 0,0-1 0,0 0 0,0 0 0,0 0 0,0 1 0,0-1 0,0 0 0,0 0 0,0 0 0,0 1 0,0-1 0,0 0 0,0 0 0,0 0 0,0 1 0,0-1 0,0 0 0,0 0 0,0 0 0,-1 1 0,1-1 0,0 0 0,0 0 0,0 0 0,0 0 0,0 1 0,0-1 0,-1 0 0,20 1 0,17-6 0,0-2 0,0-2 0,56-21 0,4 0 0,-24 7 0,29-6 0,-88 24 0,-19 7 0,-59 31 0,-3-3 0,-99 30 0,-146 23 0,136-39 0,130-30 0,1 3 0,0 1 0,1 3 0,-51 32 0,95-53 0,1 1 0,-1-1 0,0 1 0,1-1 0,-1 0 0,0 1 0,1-1 0,-1 1 0,0-1 0,0 0 0,1 0 0,-1 1 0,0-1 0,0 0 0,1 0 0,-1 0 0,0 0 0,0 0 0,0 0 0,1 0 0,-1 0 0,0 0 0,0-1 0,0 1 0,0-1 0,1 1 0,0-1 0,0 0 0,0 1 0,0-1 0,-1 0 0,1 1 0,0-1 0,0 0 0,0 0 0,0 1 0,0-1 0,1 0 0,-1 1 0,0-1 0,0 0 0,0 1 0,1-1 0,-1 0 0,1 0 0,1-4 0,0-1 0,1 1 0,0 0 0,0 0 0,6-6 0,2 1 11,1 1 0,0 0-1,0 1 1,1 1 0,0 0-1,0 1 1,1 0 0,-1 1-1,2 0 1,-1 1 0,18-2-1,-32 6-10,0 0 0,0 0 0,0 0 0,0 0 0,0 0 0,0 0 0,0 0 0,0 0 0,-1 0 0,1 0 0,0 0 0,0 0 0,0 0 0,0 0 0,0 1 0,0-1 0,0 0 0,0 0 0,0 0 0,0 0 0,0 0 0,0 0 0,0 0 0,0 0 0,0 0 0,0 0 0,0 0 0,0 1 0,0-1 0,0 0 0,0 0 0,0 0 0,0 0 0,0 0 0,0 0 0,1 0 0,-1 0 0,0 0 0,0 0 0,0 0 0,0 0 0,0 1 0,-15 9 0,-21 11 0,-144 69 0,-382 217 0,179-48 0,335-234 0,48-25 0,0 0 0,0 0 0,0 0 0,0 0 0,0 0 0,0 0 0,0 0 0,0 0 0,0 0 0,0 0 0,0 0 0,0 0 0,0 0 0,0 0 0,0 0 0,0 0 0,0 0 0,0-1 0,0 1 0,0 0 0,0 0 0,0 0 0,0 0 0,0 0 0,0 0 0,0 0 0,0 0 0,0 0 0,0 0 0,0 0 0,0 0 0,0 0 0,0 0 0,0 0 0,0 0 0,0 0 0,0-1 0,0 1 0,0 0 0,0 0 0,0 0 0,-1 0 0,1 0 0,0 0 0,0 0 0,0 0 0,8-8 0,13-9 0,173-121 0,-189 134 0,-1 1 0,0 0 0,0 0 0,0 0 0,1 1 0,-1-1 0,1 1 0,6-2 0,-11 4 0,0 0 0,1 0 0,-1-1 0,0 1 0,0 0 0,0 0 0,1 0 0,-1 0 0,0 0 0,0 0 0,1 0 0,-1 0 0,0 0 0,0 0 0,1 0 0,-1 0 0,0 0 0,0 0 0,1 0 0,-1 0 0,0 0 0,0 0 0,1 0 0,-1 0 0,0 0 0,0 0 0,1 0 0,-1 0 0,0 0 0,0 1 0,0-1 0,1 0 0,-1 0 0,0 0 0,0 0 0,0 1 0,0-1 0,1 0 0,-1 0 0,0 0 0,0 1 0,0-1 0,-1 4 0,-3 1 0,0 0-1,0 0 0,0-1 0,-1 0 0,0 0 1,0 0-1,-9 6 0,2-2-14,-27 18-28,-1-2 1,-1-1-1,-1-3 0,-62 22 1,45-19 19,29-11 24,-51 14-1,80-26 0,0 1 0,0-1 0,0 1 0,-1-1 0,1 0 0,0 0 0,0 1 0,-1-1 0,1 0 0,0 0 0,0 0 0,-1-1 0,1 1 0,0 0 0,-3-1 0,4 0 0,0 1 0,1-1 0,-1 1 0,0-1 0,0 1 0,0-1 0,0 1 0,1-1 0,-1 1 0,0-1 0,1 1 0,-1-1 0,0 1 0,1-1 0,-1 1 0,1-1 0,-1 1 0,0 0 0,1-1 0,-1 1 0,1 0 0,0-1 0,42-25 0,25-6 0,211-108 0,-196 90 0,94-76 0,-165 115 0,-12 11 1,0-1-1,0 1 1,0 0-1,0 0 0,0 0 1,0 0-1,0 0 1,0 0-1,0 0 1,0 0-1,0 0 0,0 0 1,0 0-1,0 0 1,0-1-1,0 1 1,0 0-1,0 0 0,0 0 1,0 0-1,0 0 1,0 0-1,0 0 0,0 0 1,0 0-1,0 0 1,0-1-1,0 1 1,0 0-1,0 0 0,0 0 1,0 0-1,0 0 1,0 0-1,0 0 1,0 0-1,0 0 0,0 0 1,0 0-1,0 0 1,0 0-1,0 0 0,-1-1 1,1 1-1,0 0 1,0 0-1,0 0 1,0 0-1,0 0 0,0 0 1,0 0-1,0 0 1,0 0-1,0 0 0,0 0 1,-1 0-1,1 0 1,0 0-1,0 0 1,0 0-1,0 0 0,0 0 1,0 0-1,0 0 1,0 0-1,-28 12 79,-6 8-67,-50 40-1,-25 17-13,23-30 2,-156 59-1,-100 10 24,336-113-5,-1-1-1,1-1 1,-1 1 0,0-1 0,-8 0-1,15-1-16,0 0 0,0 0 0,0 0 0,0 0 0,0 0 0,0 0 0,0 0 0,0 0 0,0 0 0,0 0 0,1 0 0,-1 0 0,0 0 0,0 0 0,0 0 0,0 0 0,0 0 0,0 0 0,0 0 0,0 0 0,0 0 0,0 0 0,0 0 0,0 0 0,0-1 0,0 1 0,0 0-1,0 0 1,0 0 0,0 0 0,0 0 0,1 0 0,-1 0 0,0 0 0,0 0 0,0 0 0,0 0 0,0-1 0,0 1 0,0 0 0,-1 0 0,1 0 0,0 0 0,0 0 0,0 0 0,0 0 0,0 0 0,0 0 0,0 0 0,0 0 0,0 0 0,0-1 0,0 1 0,0 0 0,0 0-1,0 0 1,0 0 0,0 0 0,0 0 0,0 0 0,0 0 0,-1 0 0,1 0 0,0 0 0,0 0 0,0 0 0,0 0 0,0 0 0,0 0 0,10-9 41,15-7-2,114-53 77,40-22-128,44-65 11,6-4 0,-74 71 0,-218 124 0,-83 61 0,73-41 0,-2-3 0,-3-4 0,-97 45 0,160-89 0,17-10 0,23-18 0,-20 20 0,20-20-24,41-38-224,3 3 0,91-61 0,-75 68-2269,2 1-7509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24:21.844"/>
    </inkml:context>
    <inkml:brush xml:id="br0">
      <inkml:brushProperty name="width" value="0.35" units="cm"/>
      <inkml:brushProperty name="height" value="0.35" units="cm"/>
      <inkml:brushProperty name="color" value="#722E04"/>
    </inkml:brush>
  </inkml:definitions>
  <inkml:trace contextRef="#ctx0" brushRef="#br0">349 6436 128,'62'-24'3531,"116"-63"-1,15-16-3012,313-175 1247,-335 161-1765,-162 107-137,-27 16-83,8-2 171,-56 23-61,-111 66 0,-51 53 37,6-3 18,158-107-27,-108 46 0,17-26-29,94-37 156,0 4-1,-106 55 0,106-46 828,56-30-306,38-19-575,169-70 801,24-12-91,-159 59-680,90-71-1,-47 31 67,27-15-8,211-141-7,-242 170-73,157-69 1,11 3 0,-218 101 0,-1-3 0,86-71 0,-124 91 1,280-231 19,-228 190-16,48-35 0,-97 76-358,1 1 0,0 1 0,42-17 0,-117 51 135,0 3 1,1 2-1,-88 59 0,-132 128-101,197-154 264,-96 58 0,-90 37 19,130-79-70,112-65 74,1 1-1,0 1 1,1 1-1,0 0 1,1 1-1,-28 33 1,35-31 73,10-17-38,0 0 0,0 0 0,0 1 0,0-1 0,0 0-1,0 0 1,0 0 0,0 0 0,0 1 0,0-1 0,0 0 0,1 0 0,-1 0 0,0 1 0,0-1 0,0 0 0,0 0 0,0 0 0,0 0 0,0 0 0,0 1 0,1-1 0,-1 0 0,0 0 0,0 0 0,0 0 0,0 0-1,0 0 1,1 0 0,-1 1 0,0-1 0,0 0 0,0 0 0,0 0 0,1 0 0,-1 0 0,0 0 0,0 0 0,0 0 0,1 0 0,-1 0 0,0 0 0,0 0 0,1 0 0,1-1 9,1 1 1,0-1 0,0 0-1,0 0 1,-1 0 0,1-1-1,0 1 1,-1-1-1,1 1 1,2-3 0,42-27 207,2 2 0,0 2 0,86-32 0,-65 30 111,104-61 0,70-83-330,-54 35 0,558-300 73,-471 287-146,-249 135-43,30-15-258,-1-2 0,90-72 0,-182 138-54,16-15 312,-32 24-1,-193 114-197,112-76-396,20-9 151,-372 258 51,317-190 364,-181 135-309,321-258 392,-41 19 0,1 0 2502,73-34-1922,16-7-114,18-13-40,-1 0 1,66-46 0,70-65 360,-149 109-736,682-468 53,-517 374-43,126-85 0,-178 95-2,123-89-1,16 21 29,-128 94 99,310-183 198,106-121-1688,-434 306 1123,-67 41-2290,-104 74 1252,-96 57 1165,22-18-90,-472 341-550,176-158 3174,591-359-796,-36 20-1155,250-165 1452,-228 123-1253,129-87-216,-206 150-316,136-63-1,-56 45-2,263-135 248,36-106-117,-300 195-270,-91 65 7,160-102 0,-126 99-384,-216 92-747,28 2 1046,1 4-1,-70 49 1,113-64-171,0 2 0,-48 49 0,78-74 255,1 1 0,-1-1 1,1 0-1,0 0 0,-1 1 0,1-1 0,-1 1 0,1-1 1,0 0-1,-1 1 0,1-1 0,0 1 0,0-1 1,-1 1-1,1-1 0,0 1 0,0-1 0,0 1 0,0-1 1,0 1-1,-1-1 0,1 1 0,0-1 0,0 2 0,11 0 0,27-11-11,-34 8 3,64-22-37,94-47 0,7-2 736,-85 42-591,31-11 12,184-93-1,158-148-110,-96 55 0,16 31 0,116-33-875,-473 219 646,0 1-1,1 1 1,36-9 0,-348 170-7979,72-50 8224,138-56-155,3 2-1,-96 80 1,-121 141 2242,354-317 812,-20 19-2779,-19 12 10,74-62 1103,186-115 1,-113 101-1114,-41 24-55,145-103 1,287-217-1453,-413 300 712,3 6-1,160-63 0,-235 115-75,155-67-1100,-179 73 1569,-1-3-1,66-47 0,-25 5 704,-35 25-184,3 3 1,1 2-1,66-33 1,-96 62-1897</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1:24:21.845"/>
    </inkml:context>
    <inkml:brush xml:id="br0">
      <inkml:brushProperty name="width" value="0.35" units="cm"/>
      <inkml:brushProperty name="height" value="0.35" units="cm"/>
      <inkml:brushProperty name="color" value="#722E04"/>
    </inkml:brush>
  </inkml:definitions>
  <inkml:trace contextRef="#ctx0" brushRef="#br0">0 1316 128,'66'-51'1141,"2"4"1,2 2-1,127-59 0,-118 67-555,274-121 812,-277 124-863,107-64 0,61-60 253,39-22-470,-130 95-382,170-67 0,-9 25-1792,-214 87-2581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8:08:50.348"/>
    </inkml:context>
    <inkml:brush xml:id="br0">
      <inkml:brushProperty name="width" value="0.05" units="cm"/>
      <inkml:brushProperty name="height" value="0.05" units="cm"/>
    </inkml:brush>
  </inkml:definitions>
  <inkml:trace contextRef="#ctx0" brushRef="#br0">40 0 16128,'-14'5'0,"2"-1"-384,5 1 128,1 3-768,6-3 0,8 1-128,6 0 128,5-4-384,1 3 128,-1 2-4352</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22.382"/>
    </inkml:context>
    <inkml:brush xml:id="br0">
      <inkml:brushProperty name="width" value="0.05" units="cm"/>
      <inkml:brushProperty name="height" value="0.05" units="cm"/>
      <inkml:brushProperty name="color" value="#722E04"/>
    </inkml:brush>
  </inkml:definitions>
  <inkml:trace contextRef="#ctx0" brushRef="#br0">0 0 11904,'0'0'0,"24"67"-512,6-41 128,15-2-4736,14-18-640,11-12 5760,5-29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22.382"/>
    </inkml:context>
    <inkml:brush xml:id="br0">
      <inkml:brushProperty name="width" value="0.05" units="cm"/>
      <inkml:brushProperty name="height" value="0.05" units="cm"/>
      <inkml:brushProperty name="color" value="#722E04"/>
    </inkml:brush>
  </inkml:definitions>
  <inkml:trace contextRef="#ctx0" brushRef="#br0">0 0 11904,'0'0'0,"24"67"-512,6-41 128,15-2-4736,14-18-640,11-12 5760,5-29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46.67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1074 458 128,'-3'6'0,"-4"11"0,-2 8 0,-2 5 0,1 1 0,1 1 0,-1 1 0,-3 4 0,-3 5 0,-6 5 0,-8 4 0,-7 5 768,-6 4-512,-4 1 640,-2 2 0,2-1-256,3-3 0,4-5 1024,7-9 128,7-8-1536,7-12 0,5-12-256,7-15 0,7-14 0,7-13 0,7-12 0,6-10 0,7-6 0,5-4 0,6-3 0,5-3 0,5-1 0,2-3 0,1 0 0,-3 1 0,-4 4 0,-7 6 0,-5 7 0,-6 9 0,-6 7 0,-5 10 128,-4 7 256,-6 11 128,-5 12-512,-5 13 128,-7 14-128,-6 11 0,-8 13 0,-7 7 0,-9 7 0,-6 4 0,-6 1 128,-3-1 0,1-3 256,3-5 0,6-10 256,8-9 0,8-9-512,7-11 128,7-11-128,8-13 128,9-15-256,8-15 128,10-14-128,9-12 0,9-10 128,8-8 0,5-6-128,5-4 128,2-2-128,-2 3 0,-5 6 0,-6 9 0,-7 9 0,-7 11 0,-7 10 128,-5 10 0,-6 7-128,-3 8 0,-7 7 0,-5 10 0,-7 10 0,-8 13 0,-5 10 0,-7 12 128,-5 9-128,-6 9 128,-5 5-128,-2 2 0,0 0 0,1-6 128,4-7 128,6-9 128,6-11-128,7-9 0,5-10-128,8-12 0,9-14-128,10-15 128,14-18-128,12-15 128,10-15-128,8-11 0,5-8 0,4-4 0,0 0 0,-2 2 0,-3 4 0,-3 6 0,-5 9 0,-6 10 0,-6 12 0,-8 15 0,-9 15 0,-9 17 0,-11 18 0,-8 16 0,-9 18 0,-9 16 0,-8 16 0,-12 17 0,-16 18 0,-14 13 128,-10 7 0,-4 0 0,2-8 0,9-13 128,15-20-128,15-23 0,17-22-128,15-24 128,15-24-1,14-22 129,13-21-256,10-16 128,12-13-128,10-11 0,8-8 0,8-10 0,6-11 0,3-7 0,-3 1 0,-8 9 0,-12 14 0,-12 18 0,-11 17 0,-10 19 0,-9 16 0,-6 16 0,-7 16 0,-7 16 0,-4 16 0,-6 16 0,-6 12 0,-7 12 0,-7 11 0,-8 13 0,-14 18 0,-9 8 0,-6 2 0,2-10 128,9-20-128,11-23 128,15-25-128,15-26 0,15-25 0,17-24 0,12-21 0,12-21 0,10-18 0,8-17 0,10-20 0,4-14 0,2-11 0,1-4 0,1 2 0,0 9 0,0 13 0,-5 20 0,-9 21 0,-12 21 0,-11 18 0,-13 18 128,-13 16-128,-14 18 0,-14 19 0,-13 19 0,-12 23 0,-13 23 0,-15 28 0,-14 25 0,-16 20 0,-11 13 128,-8 7-128,-1 1 0,6-4 0,10-9 128,15-16-128,17-20 128,17-28-128,18-28 128,16-31-128,15-32 128,14-32-128,13-33 128,15-36-128,15-27 128,16-20-128,15-15 0,15-10 0,9-6 128,2 1-128,-3 5 0,-6 11 0,-9 13 0,-9 15 0,-13 18 0,-14 20 0,-13 20 0,-13 18 0,-12 19 0,-10 19 0,-11 22 0,-12 19 0,-11 20 0,-11 19 0,-13 19 0,-13 23 0,-15 18 0,-11 12 0,-7 4 128,-1 1-128,4-6 0,12-12 0,15-20 0,16-24 0,17-30 128,18-34-128,16-35 0,17-32 0,19-33 128,20-31-128,17-26 0,15-22 0,7-14 0,3-7 0,-2 3 0,-4 7 0,-5 12 128,-7 13-128,-7 14 0,-9 13 0,-11 17 0,-12 20 0,-11 18 0,-11 18 0,-12 19 0,-12 23 0,-14 20 0,-12 20 0,-15 25 0,-18 27 0,-16 23 0,-15 19 0,-11 12 0,-7 6 0,2 0 0,7-7 0,12-12 128,16-17 0,16-22 0,19-24-128,15-28 128,16-31-128,13-33 128,16-30-128,18-35 0,21-36 0,20-30 0,19-23 0,11-13 0,5-5 0,1 3 0,-4 7 0,-5 12 0,-5 17 0,-8 19 0,-9 22 0,-14 24 0,-15 27 0,-18 26 0,-20 26 0,-19 30 0,-22 34 0,-18 32 0,-18 29 0,-15 24 0,-12 22 0,-10 14 0,-11 9 0,-5 4 0,-3 1 0,1-3 0,8-8 0,11-13 0,14-21 0,16-25 0,17-30 0,17-30 0,18-32 0,16-29 0,13-30 0,15-30 0,16-35 0,16-29 0,16-24 0,14-14 0,12-6 0,7-2 0,0 2 0,-4 6 0,-8 8 0,-12 14 0,-12 21 0,-16 23 0,-14 26 0,-16 27 0,-17 28 0,-14 29 0,-13 30 0,-16 31 0,-17 33 0,-19 28 0,-21 24 0,-17 15 0,-10 11 0,-5 3 0,3 0 0,6-8 0,9-15 0,14-23 0,17-28 0,17-31 0,18-29 0,18-29 128,19-29-128,20-32 0,18-37 0,19-35 0,14-28 0,15-24 0,12-18 0,9-10 0,8-2 0,3 1 0,-1 2 0,-3 8 0,-5 10 0,-7 16 0,-9 19 0,-11 22 0,-14 23 0,-13 26 0,-16 26 0,-17 27 0,-18 27 0,-20 31 0,-19 33 0,-17 30 0,-13 26 0,-10 19 0,-10 15 0,-9 8 0,-6 4 0,-4-1 0,1-4 0,5-7 0,9-11 0,12-16 0,14-20 0,14-23 0,13-27 0,15-30 0,14-33 0,15-40 0,19-44 0,18-41 0,19-39 0,19-29 0,15-22 0,11-9 0,5-3 0,1 7 0,1 12 0,-1 14 0,-3 16 0,-6 18 0,-8 22 0,-11 25 0,-15 25 0,-19 30 0,-22 35 0,-23 35 0,-28 34 0,-24 30 0,-21 26 0,-16 22 0,-9 18 0,-9 15 0,-9 9 0,-5 7 0,-2 0 0,2-5 0,8-11 0,12-20 0,17-26 0,18-29 0,18-30 0,19-31 0,17-32 0,20-36 0,22-40 0,23-40 0,24-36 0,16-31 0,12-26 0,6-15 0,3-3 0,1 8 0,-1 18 0,-6 23 0,-9 27 0,-13 30 0,-16 31 0,-18 35 0,-21 36 0,-22 34 0,-24 33 0,-23 29 0,-22 28 0,-18 26 0,-16 21 0,-9 20 0,-8 15 0,-7 12 0,-7 5 0,-4-1 0,3-5 0,7-17 0,15-22 0,19-29 128,20-33-128,18-32 128,17-34-128,17-34 0,16-37 0,18-36 0,18-34 0,20-29 0,19-25 0,14-20 0,7-12 0,5-8 0,3 0 0,0 5 0,0 11 0,-2 18 0,-5 25 0,-11 26 0,-16 29 0,-19 31 0,-25 35 0,-24 34 0,-23 36 0,-24 33 0,-22 30 0,-17 26 0,-11 24 0,-7 18 0,-4 11 0,-2 6 0,-3 0 0,0-8 0,3-16 0,10-24 0,13-30 0,18-32 0,19-35 0,23-37 128,25-42-128,26-41 128,25-41-128,20-38 0,12-32 0,10-22 0,6-9 0,6 1 128,6 10-128,1 17 0,-7 23 0,-12 26 0,-18 30 0,-20 32 0,-21 33 0,-21 36 0,-22 37 0,-23 33 0,-26 29 0,-21 26 0,-18 22 0,-11 16 0,-4 12 0,-2 6 0,3 2 0,5-8 0,8-16 0,11-25 0,16-28 0,18-35 0,22-35 0,22-39 0,24-45 0,20-40 0,16-37 0,13-30 0,13-22 0,10-12 0,12 0 0,7 9 0,-1 19 0,-7 24 0,-13 29 0,-17 30 0,-21 31 0,-18 30 0,-19 29 0,-18 34 0,-16 35 0,-20 32 0,-20 27 0,-18 18 0,-15 13 0,-6 4 0,0-4 0,7-13 0,11-21 0,14-24 128,15-29-128,16-30 128,15-30-128,12-31 0,14-30 0,14-28 128,17-30-128,16-21 0,16-13 0,11-4 0,5 7 0,-2 13 0,-9 22 0,-14 24 0,-14 26 0,-14 26 0,-15 26 0,-14 23 0,-14 24 0,-16 24 0,-17 26 0,-14 19 0,-11 11 0,-5 0 128,2-8-128,8-17 128,11-25-128,13-24 128,12-24-128,12-23 0,12-27 0,13-24 0,12-22 0,12-19 128,13-17-128,9-12 0,10-11 0,2 1 0,-6 12 0,-9 17 0,-9 24 0,-11 24 0,-10 26 0,-11 26 0,-10 25 0,-12 22 0,-11 18 0,-14 14 0,-14 13 0,-7 6 0,-3 0 0,5-10 0,9-20 0,12-26 0,15-30 0,18-39 0,18-31 0,14-22 0,11-11 0,6-6 0,1 1 0,-3 6 0,-6 10 0,-5 10 0,-7 11 0,-6 13 0,-7 12 0,-8 14 0,-7 15 0,-8 15 0,-5 13 0,-5 11 0,-3 7 0,-3 4 0,-2 0 0,-1-7 0,3-8 0,1-10 0,7-17 0,6-19 0,9-24 0,9-22 0,9-22 0,7-19 0,6-13 0,5-7 0,3-1 0,3 7 0,-1 10 0,-2 15 0,-6 19 0,-7 19 0,-8 23 0,-10 23 0,-11 22 0,-12 19 0,-9 16 0,-7 12 0,-4 3 0,-2 0 0,1-7 0,3-10 0,5-13 0,6-13 0,7-17 0,7-22 0,8-23 0,8-26 0,11-30 0,14-35 0,12-26 0,12-14 0,8 1 0,3 11 0,-4 22 0,-10 28-128,-15 29 128,-14 28-128,-17 25 128,-17 23 0,-16 22 0,-12 19 0,-12 22 0,-11 23 0,-7 17 0,-2 8-128,4-6 128,9-17 0,12-21 0,11-23 0,10-23 0,7-26 0,9-25 0,6-27 0,5-25 0,7-22 0,6-19 0,8-18 0,4-5 0,0 9 0,-2 17 0,-4 21 0,-7 24 0,-8 25 0,-9 23 0,-9 22-128,-9 20 128,-8 20 0,-7 17 0,-6 16 0,-9 16 0,-11 14 0,-8 7 0,-6-4 0,2-11 128,10-21-128,10-27 128,11-29-128,13-32 128,15-33-128,17-33 0,17-34 0,15-25 0,13-15 0,7-7 0,1 0 0,-3 7 0,-7 13 0,-10 19 0,-9 26 0,-11 25 0,-9 26 0,-7 27 0,-7 25 0,-8 26 0,-8 24 0,-12 25 0,-16 28 0,-13 22 0,-10 16 0,-5 5 0,-1-6 0,4-17 0,10-24 0,13-30 0,16-33 0,15-34 0,17-39 0,18-38 0,19-41 0,18-34 0,17-30 0,13-18 128,5-8-128,-1 2 0,-5 9 0,-11 17 0,-13 24 0,-13 27 0,-13 29 0,-11 24 0,-9 21 0,-9 20 0,-9 19 0,-8 19 0,-7 18 0,-20 41 0,-18 30 0,-18 26 0,-11 13 0,-5 3 0,4-11 0,12-21 0,16-29 0,19-37 0,19-37 0,18-39 0,19-37 0,22-36 0,18-29 0,15-18 0,9-12 0,3-3 0,-3 3 0,-9 11 0,-12 12 0,-12 16 0,-11 19 0,-12 23 0,-9 21 0,-8 18 0,-7 19 0,-10 19 0,-10 22 0,-12 21 0,-15 27 0,-19 29 0,-15 24 0,-12 19 0,-3 8 0,4-1 0,11-13 128,17-23-128,15-34 0,18-39 0,15-41 0,13-38 0,13-35 0,15-33 0,13-26 0,12-21 0,11-11 0,10-3 0,6 2 0,1 6 0,-4 13 0,-8 16 0,-11 22 0,-13 21 0,-12 21 0,-11 19 0,-9 14 0,-8 12 0,-9 14 0,-13 18 0,-14 21 0,-14 24 0,-16 31 0,-17 38 0,-11 32 0,-7 24 0,-4 10 0,1-2 0,6-15 128,13-27-128,16-30 128,16-33-128,19-33 0,18-32 0,17-31 0,17-29 0,15-29 0,13-33 0,10-27 128,7-25-128,5-15 0,7-6 0,8 0 0,8 5 0,1 11 0,-3 13-128,-10 18 128,-12 17 0,-15 22 0,-14 22 0,-15 22 0,-16 22 0,-13 21 0,-14 22 0,-14 21 0,-12 21 0,-13 24 0,-14 25 0,-8 18 0,-3 9 0,5 0 0,9-11 0,13-18 0,15-25 0,15-30 0,14-31 0,14-31 0,11-30 0,15-34 0,17-36 0,16-29 0,17-25 0,13-11 0,9-2 0,0 7 0,-5 12-128,-13 20 128,-15 23 0,-16 24 0,-17 25 0,-15 23 0,-14 19-256,-13 19 128,-14 19 0,-14 18 0,-14 16 128,-16 19 0,-19 23 0,-13 21 0,-6 18 0,2 8 0,7-3-128,14-13 128,16-21 0,17-26 0,18-28 0,16-29 0,15-27 0,11-29 0,11-26 0,10-28 0,15-29 0,13-19 0,11-14 0,9-5 0,4-1 0,-1 4 0,-3 10 0,-9 14 0,-12 18 0,-13 21 0,-14 23 0,-11 20 0,-12 18 0,-12 17 0,-14 17 0,-15 16 0,-15 18 0,-16 21 0,-15 24 0,-11 20 0,-5 14 0,2 8 0,6 0 0,8-8 0,10-11 0,11-20 0,13-22 0,15-23 0,16-26 0,14-22 0,14-22 0,10-17 0,7-17 0,6-13 0,5-11 0,1-5 0,3-4 0,0 1 0,-1 2 0,-1 5 0,-3 8 0,-6 12 0,-4 11 0,-9 18 0,-12 19 0,-13 24 0,-15 26 0,-13 30 0,-14 34 0,-12 32 0,-11 29-128,-8 22 128,-6 13 0,-4 6 0,-2 0 0,0-4 0,0-7 0,5-9 0,8-9 0,9-14 0,12-16 0,11-21 0,13-25 0,11-32 0,13-36 0,13-36 0,15-36 0,13-29 0,12-19 0,9-11 0,8-3 0,0 8 0,-6 15 0,-7 19 0,-9 19 0,-11 20 0,-10 21 0,-13 22 0,-12 23 0,-12 21 0,-14 19 0,-13 22 0,-14 25 0,-10 20 0,-5 17 0,-2 9 0,4 6 0,2-2 0,1-6 0,4-12 0,5-17 0,8-22 0,8-26 0,11-29 0,15-33 0,14-33 0,14-35 0,15-35 0,14-34 0,13-28 0,11-21-128,7-7 128,5 0 0,-3 13 0,-5 22-128,-10 27 128,-13 30 0,-15 32 0,-17 32 0,-15 30 0,-16 28 0,-15 29 0,-15 30 0,-11 27 0,-7 22 0,-3 13 0,-2 6 0,0-6 0,2-14 0,4-21 128,8-27-128,10-26 0,12-27 0,14-24 0,15-23 0,16-21 0,15-22 0,10-21 0,9-23 0,7-25 0,10-25 0,8-15 0,3-3 0,1 10 0,-5 19 0,-9 27 0,-13 27 0,-15 29 0,-15 29 0,-15 27 0,-13 26 0,-14 26 0,-13 26 0,-10 19 0,-7 13 0,0 2 0,3-5 0,6-17 0,10-21 0,10-24 0,7-22 0,9-19 0,8-19 0,7-17 0,8-19 0,8-18 0,10-16 0,9-13 0,8-11 0,6-5 0,5 0-128,0 8 128,-3 12 0,-7 15 0,-8 20 0,-12 22 0,-12 23 0,-14 22 0,-15 19 0,-14 17 0,-10 13 0,-10 12 0,-7 13 0,-3 2 0,5-7 0,6-13 0,9-17 0,10-19 0,9-19 0,13-22 0,12-24 0,14-23 0,15-22 0,16-22 0,17-23 0,11-15 0,5-6 0,-3 6 0,-12 18 0,-13 24 0,-13 25 0,-14 27 0,-11 24 0,-11 22 0,-10 20 0,-8 15 0,-9 12 0,-9 7 0,-6 4 0,-5 1 0,-2-3 0,0-6 0,3-9 0,5-10 0,7-12 0,9-15 0,12-16 0,12-19 0,12-19 0,9-19 0,7-16 0,3-11 0,-1-6 0,-3 2 0,-5 8 0,-7 14 0,-6 19 0,-7 21 0,-10 22 0,-8 22 0,-8 19 0,-11 15 0,-8 11 0,-8 6 0,-5 2 0,-1-3 0,3-8 0,4-11 0,7-13 0,11-16 0,17-18 0,15-17 0,17-15 0,12-13 0,9-11 0,4-6 0,-1-2 0,-2 2 0,-7 6 0,-6 6 0,-8 11 0,-7 10 0,-9 15 0,-7 13 128,-9 14-128,-5 12 0,-7 9 0,-2 3 0,-2-1-1664,2-4 0,3-7-1407,7-7 127,9-10-2176,11-11-640,12-9 7552,1-6-3712</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4.911"/>
    </inkml:context>
    <inkml:brush xml:id="br0">
      <inkml:brushProperty name="width" value="0.05" units="cm"/>
      <inkml:brushProperty name="height" value="0.05" units="cm"/>
    </inkml:brush>
  </inkml:definitions>
  <inkml:trace contextRef="#ctx0" brushRef="#br0">0 4728 3968,'8'-75'640,"-4"68"78,-1 11-297,2 10 360,-2 8-70,-1 0 1,-1 31-1,-1-47-520,0-5-103,0 0 0,0-1-1,0 1 1,0 0 0,1 0 0,-1 0 0,0 0-1,1 0 1,-1 0 0,0 0 0,1-1 0,-1 1-1,1 0 1,-1 0 0,1-1 0,0 1 0,-1 0-1,1-1 1,0 1 0,-1 0 0,1-1-1,0 1 1,0-1 0,3 2 3266,-9-35-2564,24-604 1791,-6 307-2199,-11 184 3,30-217 0,-25 306-342,-3 0 1,-3-65-1,-2 67-8,2 1 0,12-80-1,31-137 72,9-49 66,15 24-27,27-151 72,-80 360-198,4 0-1,4 2 0,4 1 1,4 1-1,3 1 0,86-148 0,-95 186-18,2 2 0,2 1 0,60-66 0,157-98 0,-244 203 0,18-16 0,-1 0 0,0-1 0,-2-1 0,-1-1 0,19-30 0,-10 15 0,-19 28 0,1 1 0,0 0 0,0 0 0,0 1 0,0 0 0,1 0 0,0 1 0,0 0 0,1 0 0,-1 1 0,1 0 0,0 1 0,0 0 0,11-3 0,14-1 0,0 2 0,52-3 0,-85 8 0,17-1 12,-1 1-1,1 1 0,-1 1 0,1 0 0,-1 2 0,0 0 0,0 0 1,0 2-1,0 0 0,24 13 0,-27-12 1,-2 1 0,1 0 0,-1 1 0,0 0 0,-1 1-1,0 0 1,-1 1 0,0 0 0,-1 1 0,0 0 0,-1 0 0,13 24 0,6 28 86,37 132 1,-3 75 66,-17-81-165,20 116 0,-27 74 0,-2-22 0,54 474 0,-85-789 0,17 319 139,-38 579 0,-16-536 117,31-385-704,-1 0 0,0 0 0,-2 0 0,-11 32 0,15-50-1212</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8.446"/>
    </inkml:context>
    <inkml:brush xml:id="br0">
      <inkml:brushProperty name="width" value="0.05" units="cm"/>
      <inkml:brushProperty name="height" value="0.05" units="cm"/>
    </inkml:brush>
  </inkml:definitions>
  <inkml:trace contextRef="#ctx0" brushRef="#br0">1 4828 5120,'8'-19'59,"11"-25"-187,-16 35 322,-9 20 427,-3 3 1318,4-12 225,4-25 316,1 11-2919,0-37 757,6-351 2223,26-191-441,29 0-1406,5-81-304,-9 72-118,-39 475-251,6 0 0,5 1 1,5 2-1,83-192 0,-29 110-21,-24 50 0,104-178 0,-152 305 0,3 1 0,0 1 0,1 0 0,1 2 0,2 0 0,0 2 0,1 0 0,1 2 0,1 0 0,1 2 0,1 1 0,37-16 0,-45 23 0,1 0 0,0 2 0,1 0 0,0 2 0,0 0 0,43-3 0,-54 7 0,0 1 0,0 1 0,0 0 0,0 1 0,-1 0 0,1 0 0,0 1 0,-1 1 0,0-1 0,0 2 0,0-1 0,-1 2 0,1-1 0,-1 1 0,0 1 0,11 9 0,30 32 16,-3 1 0,-1 3 0,76 113 0,-98-124-6,-1 0-1,-2 2 0,-2 0 0,-1 1 0,-3 1 0,16 78 0,-3 54 34,-8 0 0,-4 204-1,-50 359 86,-16 81 235,42-554-250,-2 168 30,6-272-132,-38 250-1,39-394-115,2-8-176,-1-1 0,0 0 0,0 0 0,-1 0 0,-5 12-1,34 3-14608,-17-18 13653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21.915"/>
    </inkml:context>
    <inkml:brush xml:id="br0">
      <inkml:brushProperty name="width" value="0.05" units="cm"/>
      <inkml:brushProperty name="height" value="0.05" units="cm"/>
    </inkml:brush>
  </inkml:definitions>
  <inkml:trace contextRef="#ctx0" brushRef="#br0">894 835 5632,'0'0'7573,"-7"3"-6613,-61 31 744,-106 45-550,105-49-456,53-22-558,0-1-1,0 0 1,0-1-1,0-1 1,-1 0-1,0-1 0,-33 2 1,28-6-44,1 0 0,0-2 0,0-1 0,1-1 0,-1 0 0,1-2 0,-22-8 0,30 9-74,0-1-1,0-1 0,0 1 1,1-2-1,0 0 0,0 0 0,1-1 1,1 0-1,-1-1 0,1 0 0,-14-22 1,11 13-17,2 1 0,0-2 1,1 1-1,1-1 0,1 0 1,0-1-1,2 0 0,0 0 1,2 0-1,0 0 0,2-1 1,0 1-1,1-1 0,1 1 1,1-1-1,1 1 0,1 0 1,1 0-1,10-29 0,-8 34-5,0 0 0,0 1 0,2 0 0,0 1 0,0 0 0,1 0 0,1 1 0,24-23 0,8-2 0,62-42 0,-53 42 0,-31 24 0,1 0 0,0 1 0,1 1 0,1 1 0,43-13 0,-29 13 0,0 2 0,1 2 0,41-3 0,-61 9 0,1 0 0,-1 1 0,0 1 0,0 1 0,1 1 0,-2 0 0,1 2 0,0 0 0,20 9 0,-23-7 0,-1 1 0,0 0 0,-1 1 0,0 1 0,0 0 0,-1 1 0,0 1 0,-1 0 0,0 1 0,14 20 0,-11-11 0,-1 2 0,0 0 0,-2 0 0,-1 1 0,-1 0 0,-1 1 0,-2 0 0,0 1 0,4 39 0,-8-41 0,-1-1 0,-1 1 0,-1 0 0,-2 0 0,0 0 0,-2 0 0,-1 0 0,0-1 0,-2 0 0,-14 33 0,13-41 5,-1-1 0,-1 0-1,0-1 1,-1 0-1,0 0 1,-1-1-1,-1-1 1,0 0 0,-1 0-1,0-2 1,0 0-1,-1 0 1,-30 13-1,4-5 9,-1-2 0,0-2 0,0-2 0,-58 10-1,24-12-1654,35-7-1071,-1-2 0,0-1 0,0-3 1,0-1-1,-43-10 0,13-1 3353</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39.395"/>
    </inkml:context>
    <inkml:brush xml:id="br0">
      <inkml:brushProperty name="width" value="0.05" units="cm"/>
      <inkml:brushProperty name="height" value="0.05" units="cm"/>
    </inkml:brush>
  </inkml:definitions>
  <inkml:trace contextRef="#ctx0" brushRef="#br0">21 0 6272,'0'0'0,"-2"30"-1920,-7-36 128,0 1 768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5.326"/>
    </inkml:context>
    <inkml:brush xml:id="br0">
      <inkml:brushProperty name="width" value="0.05" units="cm"/>
      <inkml:brushProperty name="height" value="0.05" units="cm"/>
    </inkml:brush>
  </inkml:definitions>
  <inkml:trace contextRef="#ctx0" brushRef="#br0">0 65 10240,'40'7'0,"-39"-7"20,-1 0 0,1 0 0,0 0 0,-1 0 0,1 0 0,-1 0 0,1 0 0,0 0 0,-1 0 0,1 0 0,-1 0 0,1 0 0,-1 0 0,1-1 0,0 1 0,-1 0 1,1 0-1,-1-1 0,1 1 0,-1 0 0,1-1 0,-1 1 0,0 0 0,1-1 0,-1 1 0,1-1 0,-1 1 0,0-1 0,1 1 0,-1-1 0,0 1 0,1-2 0,0-20 1407,-2 21-1353,1 0 0,0-1 0,0 1 0,-1 0 0,1-1-1,0 1 1,0 0 0,0 0 0,0-1 0,1 1 0,-1 0 0,0-1-1,0 1 1,1 0 0,-1 0 0,1 0 0,-1-1 0,1 1 0,0 0-1,-1 0 1,1 0 0,0 0 0,1-1 0,3 0 58,-1 0 0,1 0 0,0 1 0,0 0 0,0 0 1,0 0-1,0 0 0,0 1 0,0 0 0,0 0 0,0 1 0,6 0 0,8 3 273,36 11-1,-38-9-115,-1-1-1,23 3 1,80 6 300,293 26 507,-369-36-1062,0 2-1,52 15 1,-47-9 299,67 6 1,-97-16-268,58 4 225,-1 3 0,113 29 0,-163-32-255,0-1 0,0-1 0,0 0 1,1-2-1,27-2 0,128-18-5,-143 13-23,-1 2 30,72 4-1,12 0-6,-108-3-31,0 0 0,0 0 0,0-1 0,0-1 0,-1 0 0,1-1 0,-1 0 0,-1-1 0,19-12 0,-21 14-1920,0 26-15971,-9-22 17884,0 6 498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8.597"/>
    </inkml:context>
    <inkml:brush xml:id="br0">
      <inkml:brushProperty name="width" value="0.05" units="cm"/>
      <inkml:brushProperty name="height" value="0.05" units="cm"/>
    </inkml:brush>
  </inkml:definitions>
  <inkml:trace contextRef="#ctx0" brushRef="#br0">837 2709 7424,'0'0'9215,"-3"-5"-8980,-5-5-182,0 0 1,-1 1-1,0 0 0,-1 0 1,1 1-1,-2 0 0,1 1 1,-1 0-1,0 1 0,0 0 1,-1 1-1,0 0 0,0 0 1,0 2-1,-1-1 0,1 2 1,-1-1-1,0 2 0,-23-1 1,4 1-6,-138-11 394,145 8-347,-1-1 0,0-1-1,-29-11 1,44 12-54,0 0 0,0 0 0,0-1 0,1-1 0,0 0 0,0 0 1,0-1-1,1 0 0,-10-11 0,1-5 31,2 0 1,0 0-1,1-2 1,2 0-1,0 0 1,2-1-1,1-1 1,1 0 0,-6-35-1,11 38-44,1-1-1,1 1 1,1-1 0,2 1 0,0-1-1,6-29 1,41-151 176,-39 169-197,1 5 49,0 1-1,2 0 1,1 1-1,29-47 1,-26 55 33,1 0 0,1 2 1,39-35-1,8-9-62,-36 36 32,1 1 1,1 1 0,43-27 0,-40 30 31,0-2 0,51-49 0,-33 19-57,66-52 1,-91 86-29,0 2 0,1 1 1,1 1-1,0 1 0,32-12 0,183-53 230,-72 25-66,-83 24-72,-31 10-96,0 2 1,111-22 0,-57 23 115,188-58-1,-204 52 12,153-23 0,31-6 125,-269 50-248,101-26 247,163-22 0,413-61 5,-477 74-239,383-35-19,-514 69 0,0 4 0,84 9 0,162 31 0,-290-34 0,23 4 0,625 111 0,-442-70 0,49 13 0,-88 11 129,-92-30-108,447 166 85,-498-184-106,68 40 0,31 14 0,-85-48 32,-2 4 0,-1 2 0,67 49 0,-115-68-32,0 2 0,-2 0 0,0 2 0,-1 0 0,-2 1 0,23 38 0,-17-27 0,1 0 0,42 45 0,-51-67 0,-1 0-1,2-1 1,22 13-1,-20-14 9,-1 1 0,32 28 0,-23-13 9,-1 1 1,-2 1 0,0 1 0,-2 1-1,21 40 1,24 42-18,-40-70 0,35 75 0,-51-94 0,21 50 0,25 88 0,-52-137 0,-1 0 0,-1 0 0,-1 0 0,-2 26 0,4 49 0,3-54-51,-4-29-33,0 0 0,-1 30 0,-2-40 67,-1 0 0,0-1 0,0 1 0,-1 0 0,0 0 0,0-1 0,0 1 0,-1-1 0,0 0 0,-5 8 0,4-7-714,-17 30 277,17-24-3244,2 0-4347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6:34.948"/>
    </inkml:context>
    <inkml:brush xml:id="br0">
      <inkml:brushProperty name="width" value="0.05" units="cm"/>
      <inkml:brushProperty name="height" value="0.05" units="cm"/>
    </inkml:brush>
  </inkml:definitions>
  <inkml:trace contextRef="#ctx0" brushRef="#br0">938 689 8576,'-37'-13'128,"36"13"-125,1 0 1,0 0-1,0 0 1,0-1-1,-1 1 1,1 0-1,0 0 1,0 0-1,0 0 1,0 0-1,-1 0 1,1 0-1,0 0 1,0 0-1,0 0 1,0-1-1,0 1 1,0 0-1,-1 0 1,1 0-1,0 0 0,0 0 1,0-1-1,0 1 1,0 0-1,0 0 1,0 0-1,0 0 1,0-1-1,0 1 1,0 0-1,-1 0 1,1 0-1,0 0 1,0-1-1,0 1 1,0 0-1,0 0 1,1 0-1,-1 0 1,0-1-1,0 1 1,0 0-1,0 0 1,0-1-1,9-4 103,15-3 590,-23 8-506,0 0-8,0 0 1,0-1 0,1 1-1,-1 0 1,0 0 0,0-1-1,0 1 1,0-1-1,0 1 1,0-1 0,0 1-1,0-1 1,0 0 0,-1 1-1,1-1 1,0 0 0,0 0-1,0 1 1,-1-1-1,2-1 1,-2 0 19,0 0-1,0 1 1,-1-1 0,1 0-1,0 0 1,-1 1 0,1-1-1,-1 0 1,1 1-1,-1-1 1,-1-2 0,-1-2-420,-3-11 790,6 14-525,-1 0 0,0 1 0,0-1 0,0 1 1,0-1-1,0 1 0,-1-1 0,1 1 0,-1-1 0,1 1 0,-1 0 0,0 0 1,0 0-1,0 0 0,0 0 0,0 1 0,0-1 0,-1 0 0,-3-1 0,-5-2 48,-1 0 0,-1 1-1,1 0 1,-1 0 0,1 2-1,-1-1 1,0 2 0,0 0-1,0 0 1,0 1 0,0 1-1,0 0 1,0 1 0,0 0-1,-20 7 1,8-3-17,0 2 0,1 0 0,-26 13-1,38-15-17,0 1 0,1 1 0,-1-1-1,1 2 1,1 0 0,0 0 0,-14 17-1,6-4-26,0 1-1,2 1 0,0 0 0,-13 31 0,22-39-1,1 0 0,0 1-1,1 0 1,1 0-1,0 0 1,1 1-1,0 34 1,3-18 72,2 1 0,8 47 0,-7-66-83,1-1 0,1 1 0,0-1 0,1 1 0,0-2 0,1 1 0,12 17 0,-15-27-4,0-1-1,0 0 1,0 0 0,0-1-1,1 1 1,0-1-1,-1 0 1,1 0 0,0-1-1,0 1 1,1-1-1,-1 0 1,6 1 0,4 1 30,-1-1 1,1-1 0,27 2-1,-33-4-46,-1-1 0,0 0 0,0 0 0,0-1 0,0 0 0,0 0 0,0-1 0,0 0 0,-1 0 0,1-1 0,-1 0 0,9-6 0,9-9 0,44-43 0,-32 28 0,-14 10 0,0-2 0,-2 0 0,-1-1 0,26-45 0,-3 4 0,-37 59 0,-1 0 0,0 0 0,-1 0 0,0-1 0,-1 0 0,0 1 0,0-1 0,1-14 0,-1-5 0,0-46 0,-3 68 0,0-1 0,-1 0 0,0 1 0,0-1 0,0 1 0,-1-1 0,0 1 0,-1 0 0,0 0 0,0 0 0,-4-7 0,4 9 0,3 5 0,-1 0 0,1 0 0,0 0 0,0 0 0,-1 0 0,1 0 0,0 0 0,0 0 0,-1 0 0,1 0 0,0 0 0,0 0 0,-1 0 0,1 0 0,0 0 0,0 0 0,0 0 0,-1 0 0,1 0 0,0 0 0,0 0 0,-1 0 0,1 0 0,0 0 0,0 1 0,0-1 0,-1 0 0,1 0 0,0 0 0,0 0 0,0 1 0,0-1 0,-1 0 0,1 0 0,0 0 0,0 1 0,0-1 0,0 0 0,0 0 0,0 0 0,0 1 0,-1-1 0,1 0 0,0 0 0,0 1 0,0-1 0,0 0 0,0 0 0,0 1 0,0-1 0,0 0 0,1 1 0,-2 9 0,-13 112 491,30 134-168,-11-206-219,0-20-30,2 0 1,1-1 0,1 0 0,20 42-1,-6-12 65,-19-49-111,1 1 0,0 0 0,0-1 0,1 0 1,1 0-1,11 13 0,-15-20-22,-1 0 0,0-1 0,1 0 0,-1 1 1,1-1-1,-1 0 0,1 0 0,0 0 0,0-1 0,0 1 0,0-1 0,0 0 1,1 0-1,-1 0 0,0 0 0,1 0 0,-1-1 0,0 1 0,1-1 0,-1 0 1,1 0-1,-1 0 0,0-1 0,1 1 0,-1-1 0,6-1 0,20-12 26,0-1 0,0-1 0,47-37 0,-62 42-25,-2-1 1,1-1-1,-1 0 0,-1 0 0,0-1 0,-1-1 0,-1 0 0,13-26 0,-10 14 6,0-1 0,-2 0 0,-2-1-1,7-36 1,-11 41-5,-2-1 0,-1 0 0,-1 1 0,-1-1 0,-1 0 0,-1 1 0,-8-32 0,2 23 5,-1 0 0,-2 1 0,-1 0-1,-29-50 1,18 46-13,-2 2 0,-1 1 0,-2 2 0,-46-40 0,13 11 0,31 31 0,-1 2 0,-1 1 0,-1 1 0,-1 3 0,-2 0 0,0 2 0,-1 2 0,0 2 0,-2 1 0,-77-17 0,100 28 12,0 1 0,0 1-1,0 0 1,0 2-1,-1 0 1,1 0 0,0 2-1,0 0 1,0 1 0,0 1-1,0 1 1,1 0 0,-1 1-1,1 1 1,1 0-1,-1 1 1,1 1 0,1 0-1,0 1 1,0 1 0,-16 16-1,4 1-11,1 1 0,2 1 0,0 2 0,-28 53 0,15-12 0,-31 87 0,46-98 18,2 1 0,3 1 0,3 0-1,2 1 1,-1 78 0,12-126 4,1 0 0,1 0 1,0 0-1,2 0 0,0-1 0,0 1 1,2-1-1,0 0 0,1 0 0,13 22 1,4 1-12,2-1-1,51 59 1,-56-74 18,0 0 0,1-1 0,1-2 0,1 0 0,0-1 0,2-1 0,0-2 0,1-1 0,1-1 0,0-1 0,0-1 0,2-2 0,50 12 0,-73-21-19,137 21 154,-123-21-136,0 0-1,0-2 1,0 0 0,0-1 0,21-6 0,-2-2-7,-1-3 1,-1-1-1,0-2 0,-1-1 1,-1-2-1,-1-2 0,0-1 1,-2-2-1,-1-1 0,-1-1 1,-1-2-1,-1-1 0,-1-1 1,-2-2-1,-1 0 0,-2-2 1,-1 0-1,27-59 0,-40 73-11,-1 0 0,-1 0 0,-1-1 0,0 0-1,-2 0 1,0 0 0,-2 0 0,0-1 0,-1 1 0,-2-1 0,0 1-1,-4-24 1,-7-21-77,-31-98 0,35 142 67,0 0 1,-2 1 0,-1 0 0,0 1-1,-1 0 1,-1 1 0,-1 0-1,-19-19 1,-65-51-1,16 16 0,45 39-16,-1 3 0,-2 1 0,0 2 0,-3 1 0,0 3 0,-1 1 0,-85-30 0,106 45 14,-1 0 0,0 2-1,0 1 1,-49-4 0,65 8-33,-1 1 0,0 1 0,0 0 0,1 0 0,-1 0 0,1 1 0,-1 1 0,1-1 0,0 1 0,-1 1 1,1 0-1,1 0 0,-1 0 0,1 1 0,0 0 0,0 1 0,-8 7 0,-15 19 214,3 2-3760,2 2-4187,-2 3-4613,6-8 14941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2.194"/>
    </inkml:context>
    <inkml:brush xml:id="br0">
      <inkml:brushProperty name="width" value="0.05" units="cm"/>
      <inkml:brushProperty name="height" value="0.05" units="cm"/>
    </inkml:brush>
  </inkml:definitions>
  <inkml:trace contextRef="#ctx0" brushRef="#br0">1 355 128,'5'-19'337,"9"-21"11924,-13 29-9120,1-3-2880,-2 13-246,1 1 0,-1 0 0,1 0 1,-1-1-1,1 1 0,-1 0 0,1 0 1,-1 0-1,1 0 0,0-1 0,-1 1 1,1 0-1,-1 0 0,1 0 0,0 0 1,-1 0-1,1 1 0,-1-1 0,1 0 1,-1 0-1,1 0 0,-1 0 0,1 1 1,0-1-1,-1 0 0,1 0 0,0 1 1,17 10 431,-11-3-339,0 1-1,0 0 1,-1 1-1,5 10 1,11 16 15,74 123 329,-67-105-382,3-2 0,57 73 0,-80-115-48,39 46 141,-2 1 1,38 66-1,-75-109-144,0 2 82,23 30 1,-29-42-90,2 1 1,-1-1 0,0 0 0,1 0 0,0 0-1,0 0 1,0-1 0,0 0 0,1 0 0,5 2-1,-7-4 26,16 16 180,-20-17-213,0 0 0,0 0 0,0 0-1,0 0 1,1 1 0,-1-1 0,0 0-1,0 0 1,0 0 0,1 0 0,-1 0-1,0 0 1,0 0 0,0 1 0,1-1 0,-1 0-1,0 0 1,0 0 0,1 0 0,-1 0-1,0 0 1,0 0 0,1 0 0,-1 0-1,0 0 1,0 0 0,1 0 0,-1-1-1,0 1 1,0 0 0,0 0 0,1 0-1,-1 0 1,0 0 0,0 0 0,0 0-1,1-1 1,-1 1 0,0 0 0,7-13 420,2-19 257,-9 31-678,8-54 56,-2-1 1,-2-93-1,4-57 228,28-132-139,-32 302-106,2-1 0,19-64-1,-18 59 1,-7 36-34,0 0-1,1 0 1,0 0-1,0 0 1,0 0-1,1 0 1,0 0-1,0 0 1,5-8-1,-4 8-8,-1 1-42,-1 4-172,0 1-628,0 1 0,0 0-1,1-1 1,-1 1 0,0 0-1,0-1 1,0 1 0,0 0-1,0 0 1,0 0-1,0 0 1,0 0 0,2 2-1,-1 0-1443,8 9-402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3.786"/>
    </inkml:context>
    <inkml:brush xml:id="br0">
      <inkml:brushProperty name="width" value="0.05" units="cm"/>
      <inkml:brushProperty name="height" value="0.05" units="cm"/>
    </inkml:brush>
  </inkml:definitions>
  <inkml:trace contextRef="#ctx0" brushRef="#br0">0 4553 6528,'0'0'8213,"1"-7"-7957,4-84 626,1-137-228,-9-230 372,4 406-922,10-405 430,21-11-300,4 279-234,-6 37 0,11-136 0,11-66 0,26 4 0,61-69 107,-128 393-102,276-607 11,-270 606-16,1 0 0,1 1 0,1 1 0,1 1 0,42-36 0,-14 21 0,104-66 0,-142 98 0,0 1 0,1 0 0,-1 1 0,1 0 0,0 1 0,1 0 0,-1 1 0,1 0 0,-1 1 0,1 0 0,0 1 0,0 1 0,0 0 0,-1 1 0,1 0 0,0 1 0,0 0 0,-1 1 0,0 1 0,1 0 0,-1 0 0,-1 1 0,1 1 0,-1 0 0,0 1 0,0 0 0,0 0 0,-1 1 0,16 17 0,7 13 0,-2 2 0,-2 1 0,-2 2 0,35 72 0,-38-62 0,-2 1 0,27 108 0,7 113 0,9 325 0,-50-3 0,-60 62 0,20-405 0,-3 31 0,-11 147 0,20-167 0,-10 426 0,30-667-1813,-1 0 0,-1 0 0,-1 0-1,-1-1 1,-11 42 0,10-50-2664,4 8 3369,0-15 912,0 3-679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5.488"/>
    </inkml:context>
    <inkml:brush xml:id="br0">
      <inkml:brushProperty name="width" value="0.05" units="cm"/>
      <inkml:brushProperty name="height" value="0.05" units="cm"/>
    </inkml:brush>
  </inkml:definitions>
  <inkml:trace contextRef="#ctx0" brushRef="#br0">24 4301 4736,'25'-67'-38,"-20"51"123,-5 16-48,0 0 1,0 0-1,0 0 1,0 0-1,0 0 0,0 0 1,0 0-1,0 0 1,-6 14 407,5-11-181,-1 0 0,1 1 0,0-1 0,-1 0 0,0 0 0,0 0 0,0 0 0,0 0 0,-1 0 0,-3 3 0,6-7-179,-1 1-1,0-1 1,1 0 0,-1 1 0,0-1-1,1 0 1,-1 0 0,1 1-1,-1-1 1,1 0 0,-1 0 0,1 0-1,0 0 1,-1 1 0,1-1-1,0 0 1,0 0 0,-1 0-1,1 0 1,0 0 0,0-1 0,0 1-29,-7-43 986,2-1 0,2 1 0,3-61 0,23-134 455,-12 155-1138,-4 0-1,-5-136 1,-12 100-167,8-159 0,10-32-27,0 15 75,14 29-112,12 0 0,72-276 0,-94 501-110,1 0 0,36-75 0,52-70 52,-74 139-66,26-36-4,81-99 0,-28 42 0,44-61 0,-132 178 0,1 1 0,1 0 0,1 2 0,0 1 0,49-35 0,-53 43 0,1 1 0,0 0 0,1 2 0,0 0 0,1 1 0,0 1 0,0 1 0,1 0 0,24-2 0,-26 7 0,1 1 0,-1 1 0,0 1 0,1 1 0,-1 0 0,0 1 0,-1 2 0,1 0 0,-1 0 0,0 2 0,0 0 0,-1 1 0,-1 1 0,1 1 0,26 22 0,-28-17 6,0 1-1,-2 0 1,0 1-1,0 0 1,-2 1-1,0 1 1,-2-1-1,14 39 1,-3 11 29,17 97 0,-21-82-27,5 33 54,8 144-1,-15 118 94,-19 25-102,-58 419 0,13-432-9,-23 217 40,51-156-62,24-393-388,1-11 597,-3-17-2887,-3-5-2691,-1 0-3880,0-13 9803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55.350"/>
    </inkml:context>
    <inkml:brush xml:id="br0">
      <inkml:brushProperty name="width" value="0.1" units="cm"/>
      <inkml:brushProperty name="height" value="0.6" units="cm"/>
      <inkml:brushProperty name="color" value="#CC9900"/>
      <inkml:brushProperty name="inkEffects" value="pencil"/>
    </inkml:brush>
  </inkml:definitions>
  <inkml:trace contextRef="#ctx0" brushRef="#br0">541 733 7680,'0'0'0,"4"-12"256,0-3 0,-5 6 256,-4 8 128,-4 8-256,0 2 0,2 0-256,4-5 128,5-7-128,6-9 128,5-9 128,5-9 128,4-7-256,1-4 128,3-4-128,-1-2 0,0 0 0,-2 3 0,-1 4-128,1 3 128,1 3-256,1 3 128,-1 4-128,-1 5 128,-4 4-128,-2 4 128,-5 5-128,-5 7 128,-9 9-128,-7 11 128,-7 14-128,-8 13 128,-5 14-128,-5 12 128,-5 11 0,-2 6 128,-5 0-128,1-4 0,1-11 128,5-11 128,6-13-256,9-14 0,9-13 0,13-18-1,12-18-127,10-19 128,10-18-128,5-15 0,6-12 0,4-7 0,3-3 0,4 2 0,1 4 0,-2 9 0,-4 12 0,-6 11 0,-5 13 0,-8 12 0,-12 14 0,-14 15 0,-14 14 0,-13 14 0,-11 16 0,-8 15 0,-6 14 0,-8 15 128,-9 15 0,-8 7 0,-3-1 0,4-11 128,11-18-128,16-23 0,20-24 0,21-26 128,21-25-256,17-23 128,12-24-128,11-22 128,12-21-128,9-15 0,7-6 0,4 2 0,3 10 0,-5 14 128,-10 20-128,-13 18 0,-14 17 0,-12 16 0,-12 13 0,-13 14 0,-13 15 0,-15 12 128,-15 14-128,-12 12 0,-11 12 0,-8 16 0,-8 21 0,-5 15 0,-1 8 0,1 0 0,6-8 0,9-17 0,13-21 0,13-24 0,14-21 0,14-22 0,14-21 0,12-20 0,11-21 0,8-19 0,8-15 0,10-13 0,14-10 0,10-6 0,7 4 0,0 10 0,-6 18 0,-9 19 0,-13 19 0,-13 15 128,-13 13-128,-15 11 0,-17 12 0,-18 14 0,-17 14 0,-16 16 128,-14 18-128,-11 21 0,-12 25 0,-9 20 0,-8 16 0,-3 10 0,-3 5 0,5-5 0,8-14 0,13-20 0,16-26 0,18-26 0,21-28 0,19-27 0,21-27 0,21-29 0,22-32 0,18-26 0,14-21 0,9-16 0,6-11 0,1-3 0,1 3 0,-2 7 0,-3 13 0,-7 16 0,-12 21 0,-14 20 0,-17 22 0,-19 22 0,-21 24 0,-20 23 128,-20 23-128,-19 24 0,-19 25 0,-14 19 0,-6 16 0,-3 11 0,1 6 0,2 0 0,4-8 0,6-14 0,11-23 0,12-23 128,14-24-128,18-24 0,20-22 0,19-21 0,15-22 0,13-21 0,9-20 0,11-20 0,13-21 0,12-19 0,8-13 0,7-4 0,1 5 0,-5 14 0,-12 23 0,-14 24 0,-18 25 0,-19 24 0,-18 25 0,-20 23 0,-19 25 0,-22 26 0,-23 28 0,-18 25 0,-11 23 0,-7 14 0,-5 8 0,-3 2 0,-1-4 0,3-10 0,8-15 0,13-19 0,17-25 0,19-26 0,20-26 0,21-26 0,20-26 0,25-26 128,26-27-128,21-28 0,14-25 0,11-20 0,5-14 0,4-3 0,4 4 0,0 7 0,-6 10 0,-11 14 0,-14 16 0,-19 20 128,-19 22-128,-18 20 0,-15 21 0,-15 23 0,-11 23 0,-15 24 0,-15 21 0,-20 23 0,-22 24 0,-16 22 0,-9 17 0,-4 10 0,-2 5 0,1 0 0,3-5 0,6-10 0,9-17 0,10-20 0,16-25 0,15-25 0,18-24 0,18-24 0,21-22 0,17-23 0,17-25 0,15-24 0,15-25 0,10-17 0,5-12 0,0-2 0,-5 5 0,-7 14 0,-12 22 0,-14 24 0,-11 22 0,-12 23 0,-11 23 0,-11 21 0,-11 18 0,-10 18 0,-8 15 0,-9 19 0,-9 22 0,-10 15 0,-11 8 0,-6 0 0,-3-8 0,5-17 0,12-24 0,14-22 0,15-24 0,15-22 0,15-20 0,14-19 0,14-16 0,9-15 0,9-15 0,4-11 0,1-12 0,-2-5 0,-2-1 0,-6 4 0,-6 9 0,-6 14 0,-6 17 0,-7 21 0,-7 22 0,-8 26 0,-8 25 0,-11 28 0,-13 29 0,-15 25 0,-16 20 0,-11 11 0,-10 3 0,-3-5 0,1-11 128,6-19 0,12-21-128,15-26 128,14-23-128,17-24 0,16-23 0,14-22 128,13-19-128,13-21 0,13-20 0,14-24 0,16-25 0,10-20 128,3-10-128,-4-3 0,-9 7 0,-12 15 0,-13 20 0,-13 26 0,-13 24 0,-11 27 0,-10 26 0,-9 25 0,-6 23 0,-7 20 0,-7 18 0,-9 19 0,-12 23 0,-12 17 0,-11 8 0,-7 1 0,-1-7 0,3-16 128,11-22-128,13-24 128,14-24-128,15-24 0,14-23 0,15-20 128,14-20-128,15-20 0,13-20 0,10-22 0,11-24 0,7-14 0,3-5 0,-1 7 0,-6 17 0,-11 23 0,-13 29 0,-13 28 0,-15 29 0,-15 28 0,-14 28 0,-15 30 0,-15 33 0,-12 27 0,-13 20 0,-10 12 0,-9 2 0,-5-8 0,-1-17 0,7-24 128,11-26-128,14-29 0,19-27 0,17-28 0,19-27 0,16-25 0,16-23 0,13-21 0,15-19 0,9-14 0,3-10 0,0-3 0,-3 3 0,-7 11 0,-10 18-128,-12 21 128,-11 20-128,-10 18 128,-9 16-128,-8 19 128,-10 21 0,-10 22 0,-8 21 0,-11 26 0,-13 28 0,-13 22 0,-12 17 0,-7 3 0,-4-7 0,5-17 0,9-27 0,14-27 128,17-29-128,19-27 0,20-27 0,19-25 0,18-25 0,15-24 0,14-26 0,8-19 0,3-13 0,0-1 0,-3 7 0,-8 18 0,-13 23 0,-11 24 0,-13 22 0,-13 22 0,-12 22 0,-11 24 0,-9 22 0,-9 28 0,-10 32 0,-7 26 0,-8 17 0,-9 8 0,-6-4 0,-2-15 128,5-24 0,11-27 0,15-30-128,15-30 0,20-30 0,16-27 0,15-26 0,13-26 128,12-28-128,9-21 0,6-13 0,4-4 0,1 7 0,-5 16 0,-7 22 0,-8 23 0,-11 22 0,-9 20 0,-9 19 0,-10 18 0,-14 17-128,-13 19 128,-11 17 0,-10 16 0,-8 16 0,-6 12 0,-3 13 0,-1 0 0,6-10 0,7-16 0,8-18 0,8-16 0,8-17 0,6-17 128,9-19-128,8-22 0,9-23 0,10-20 0,10-17 0,13-14 0,15-10 0,6 1 0,1 10 0,-5 18 0,-9 20 0,-12 22 0,-13 22 0,-15 22 0,-14 23 0,-15 20 0,-14 22 0,-13 22 0,-14 21 0,-10 15 128,-5 7-128,0-3 0,5-13 0,10-19 0,12-25 0,12-24 0,12-23 0,9-22 0,11-23 0,10-19 0,8-18 0,8-12 0,8-11 0,5-6 0,6-2 0,0 1 0,-1 5 0,-5 9 0,-5 9 0,-8 12 0,-8 13 0,-9 15 0,-9 16 0,-9 18 0,-9 16 0,-9 14 0,-7 12 0,-4 9 0,-3 6 0,0 0 0,2-4 0,4-8 0,4-9 0,8-13 0,7-14 0,11-17 0,10-18 0,11-21 0,12-20 0,10-17 0,7-15 0,5-7 0,1-2 0,-2 3 0,-5 8 0,-6 12 0,-8 15 0,-7 17 0,-8 20 0,-8 20 0,-8 19 0,-7 20 0,-6 19 0,-6 15 0,-6 11 0,-5 6 0,-5 0 0,-2-6 0,0-10 0,2-12 128,5-14-128,6-14 0,6-14 0,8-15 0,8-17 0,9-16 0,6-14 0,7-13 0,3-10 0,2-9 0,-1-5 0,-2 0 0,-3 5 0,-3 8 0,-4 11 0,-5 15 0,-3 14 0,-4 18 0,-5 18 0,-5 19 0,-5 15 0,-5 14 0,-4 10 0,-2 6 0,-3 3 0,2-4 0,1-6 0,3-11 128,3-11-128,3-17 0,2-20 0,5-20 0,5-20-128,6-20 128,8-18 0,4-16 0,6-13 0,2-8 0,3-6 0,3-6 0,3-7 0,2 3 0,-4 14 0,-6 19 0,-6 20 0,-9 23 0,-9 22 0,-10 22 0,-9 22 0,-8 21 0,-4 22 0,-7 24 0,-9 25 0,-7 17 0,-7 7 0,-3-6 0,0-15 0,6-21 0,11-26 0,14-29 0,17-30 0,17-29 0,15-30-128,14-29 128,13-30 0,8-24 0,5-16 0,2-8 0,-1-2 0,-3 7 0,-3 16 0,-8 22 0,-10 27 0,-8 24 0,-10 22 0,-10 19 0,-12 17 0,-10 16 0,-10 14 0,-7 16 0,-5 17 0,-7 15 0,-5 14 0,-7 13 0,-7 14 0,-2 4 0,2-8 0,9-19 0,16-28 0,19-34 0,21-36 0,18-36 0,20-38-128,14-32 128,9-25 0,6-16 0,2-7 0,1 2 0,-1 12 0,-7 19 0,-11 27 0,-13 27 0,-14 25 0,-16 24 0,-15 22 0,-16 21 0,-14 19 0,-12 18 0,-8 16 0,-9 18 0,-11 21 0,-6 11 0,-5 2 0,3-9 0,12-19 0,14-22 0,14-22 0,15-22 0,15-23 0,15-23 0,15-27 0,15-29 0,15-34 0,11-28 0,9-23-128,2-10 128,2 2 0,-5 15 0,-8 24 0,-12 26 0,-13 30-128,-15 28 128,-15 29 0,-13 27 0,-11 25 0,-9 22 0,-9 18 0,-11 21 0,-15 21 0,-14 15 0,-8 8 0,-3-2 0,2-12 0,10-17 128,14-22-128,16-27 128,19-28-128,17-30 0,17-30 0,18-34 0,20-37 0,17-32 128,13-26-128,6-14 0,1-5 0,-4 5 128,-10 13-128,-10 22 0,-14 27 0,-12 27 128,-11 26-128,-8 20 0,-6 16 0,-9 17 0,-8 18 0,-9 21 0,-8 22 0,-12 22 0,-14 24 0,-11 15 0,-9 7 0,-2-3 0,2-14 0,10-22 128,13-28-128,18-32 0,19-35-128,17-33 128,19-33 0,16-31 0,17-29 0,11-19 0,6-8 0,0 2 0,-6 8 0,-11 17 0,-12 25 0,-12 23 0,-11 22 0,-9 20 0,-8 15-128,-7 16 128,-9 18-128,-11 20 128,-11 18 0,-14 22 0,-18 28 0,-13 22 0,-12 18 0,0 5 0,5-7 0,12-18 0,16-25 0,18-28 0,16-28 0,15-30 0,17-29 0,17-33 0,21-34 0,18-28 0,18-23 0,9-15 0,3-9-128,-4 1 128,-8 7 0,-11 17 0,-14 25 0,-15 26 0,-14 27 0,-12 28 0,-12 24-128,-10 26 128,-9 22 0,-11 27 0,-16 30 0,-16 26 0,-16 20 0,-11 12 0,-7 2 0,2-8 0,9-19 128,14-25 128,17-30-256,20-33 128,19-34-128,20-32 128,20-27-128,20-28 128,22-30-128,14-22 0,7-18 0,0-8 0,-5 2 0,-7 10 0,-9 16 0,-12 23 0,-13 26 0,-12 23 0,-13 22 0,-11 17 0,-12 18 0,-12 13 0,-9 14 0,-7 13 0,-7 13 0,-5 13 0,-6 13 0,-6 14 0,-8 13 0,-4 8 0,-1 0 0,6-9 0,11-19 0,13-22 0,16-26 0,16-23 0,16-22 0,15-21 0,12-22 0,7-19 0,6-16 0,4-16 0,2-14 0,-2-3 0,-5 8 0,-9 13 0,-8 16-128,-9 17 128,-8 15-128,-6 15 128,-7 13 0,-6 13 0,-9 15 0,-7 14 0,-10 12 0,-8 14 0,-8 11 0,-6 12 0,-3 10 0,-1 4 0,1 1 0,7-5 0,6-11 0,11-14 0,11-17 0,13-20 0,13-24 0,12-22 0,13-23 0,10-16 0,8-14-128,3-9 128,1-6 0,-3 1 0,-5 3 0,-7 8 0,-7 11 0,-8 10 0,-6 11 0,-6 10 0,-4 10 0,-3 8 0,-3 7 0,-3 10 0,-5 12 0,-5 14 0,-6 18 0,-8 17 0,-10 17 0,-12 19 0,-12 21 0,-9 14 0,-4 7 0,5-4 0,11-18 0,13-25 0,15-31-128,16-32 128,17-31-128,16-27 128,14-24 0,16-19 0,15-18 0,8-12 0,4-7 0,-5 1 0,-11 10 0,-12 14 0,-14 17 0,-12 17 0,-9 13 0,-8 11 0,-5 8-128,-4 7 128,-3 6-128,-3 5 128,-5 7 0,-7 8 0,-6 13 0,-6 13 0,-8 13 0,-4 11 0,-5 9 0,-1 1 0,2-2 0,5-8 0,7-10 0,10-16 0,12-19 0,11-20 0,14-20 0,11-17 0,11-12 0,6-8 0,4-6 0,0-1 0,-3 2 0,-3 4 0,-4 4 0,-4 7 0,-5 7 0,-4 9 0,-5 8 0,-4 7 0,-3 6 0,-3 7 0,-2 5-128,-2 2 128,-2 3 0,-1 2 0,-3 3 0,0 2 0,-1 2 0,1 2 0,0 1 0,2 1 0,2-1 0,2-2 0,3-2 0,4-4 0,1-3 0,3-2 0,1-4 0,1 0 0,-1-1 0,-1 0 0,-1 1 0,-2 3 0,-1 0 0,-2 2 0,-2 0 0,0 0 0,1 0 0,-1-1 0,1 0 0,-1 0 0,1 1 0,0 4 0,-2 6 0,0 8 0,-3 9 0,-2 11 0,-1 10 0,-3 7 0,-1 6 0,-1 2 0,0-1 0,1-4 0,2-7 0,1-11 0,5-12 0,2-14 0,4-14 0,2-12 0,3-8 0,2-4 0,1-2 0,1-1 0,4 2 0,1 2 0,1 3 0,0 2 0,-2 3 0,-2 3 0,-3 3 0,-3 6 0,-3 7 0,-4 11 128,-6 13-128,-5 11 128,-5 12-128,-5 10 0,-4 7 0,-3 5 0,0 4 0,0 0 128,2-3-128,2-7 0,4-10 0,4-9 0,4-11 0,5-10 0,6-12 0,5-10 0,6-11 0,5-11 0,6-7 0,5-5 0,4-2 0,1 2 0,1 3 0,-2 6 0,-4 7 0,-5 9 0,-7 11 0,-8 10 0,-7 12 0,-9 11 0,-8 12 0,-7 10 0,-6 9 0,-5 6 0,-2 6 0,-2 3 0,2 1 0,0-3 0,4-4 0,3-9 0,5-8 0,5-12 0,5-10 0,5-13 0,6-14 0,5-13 0,5-12 0,3-7 0,3-4 0,1-2 0,2 0 0,1 3 0,3 4-128,1 3 128,0 4 0,-3 4 0,-3 4 0,-7 5 0,-5 5 0,-8 6 0,-5 6 0,-4 7 0,-1 5 0,-2 7 0,0 8 0,0 5 0,1 7 0,1 6 0,0 5 0,-1 3 0,-3 4 0,-4 2 0,-1-1-128,-1-2 128,1-6-128,3-9 128,4-10-128,4-14 128,4-15-256,5-14 128,6-14-1920,5-11 129,7-7-5633,3-3-640,4 0 10624,-4 5-4992</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7.228"/>
    </inkml:context>
    <inkml:brush xml:id="br0">
      <inkml:brushProperty name="width" value="0.05" units="cm"/>
      <inkml:brushProperty name="height" value="0.05" units="cm"/>
    </inkml:brush>
  </inkml:definitions>
  <inkml:trace contextRef="#ctx0" brushRef="#br0">696 1017 3712,'0'0'-384,"-5"-1"256,-4-1 589,-1 1 0,0 1 0,0 0 0,0 0 1,1 1-1,-1 0 0,0 0 0,1 1 0,-1 1 0,-10 3 0,0 2 324,0 1 1,1 1-1,-31 21 0,41-25-697,0-1 0,0 0 0,0 0 0,-1-1 0,1 0 0,-1-1 0,0 0 0,0 0-1,-1-1 1,-13 1 0,17-3-39,0 0 0,-1 0 0,1-1 0,0 0 0,0-1 0,0 1-1,0-1 1,0-1 0,0 1 0,0-1 0,1-1 0,-1 1 0,1-1 0,0 0-1,-9-7 1,-2-3 43,1-1-1,0 0 1,1-1-1,0-1 0,1-1 1,2 0-1,-1 0 1,2-1-1,1 0 1,0-1-1,1-1 0,1 1 1,-8-37-1,-23-199 173,35 209-69,2 0 1,2 0-1,9-71 1,-6 100-161,0 1 0,2-1 0,-1 1 0,2-1 0,0 1 0,2 1 0,-1 0 0,2 0 0,0 0 0,1 1 0,1 0 0,0 1 0,14-14 0,-17 23-33,-1 0 0,1 0-1,0 0 1,0 1 0,0 1-1,0-1 1,1 1 0,0 1-1,-1 0 1,1 0 0,0 0-1,0 1 1,0 0 0,0 1-1,11 1 1,6 1-3,0 1 0,0 1 0,-1 1 0,26 9 0,-11-1 11,-1 1 1,0 2 0,-1 2-1,-1 2 1,37 26 0,-57-35-7,-1 1 1,0 1 0,-1 0 0,-1 1 0,0 1 0,-1 0 0,0 1 0,-1 0 0,-1 1 0,-1 0 0,-1 1 0,14 33 0,-14-20-5,0 0 0,-2 1 0,-2 0 0,0 0 0,-2 1 0,-2-1 0,-1 1 0,-1-1 0,-2 1 0,-2-1 0,0 0 0,-16 50 0,18-74-364,0 0 0,-1 0 1,0 0-1,0 0 0,-1-1 1,0 0-1,0 0 1,0 0-1,-1-1 0,0 1 1,0-1-1,-1-1 0,0 1 1,0-1-1,0 0 1,0-1-1,-1 0 0,0 0 1,0-1-1,0 0 0,-15 4 1,3-3-526,1-2 0,0 0 0,-1-1 0,1-1 0,-1-1 1,1-1-1,-1 0 0,-28-8 0,-16-5 889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59.040"/>
    </inkml:context>
    <inkml:brush xml:id="br0">
      <inkml:brushProperty name="width" value="0.05" units="cm"/>
      <inkml:brushProperty name="height" value="0.05" units="cm"/>
    </inkml:brush>
  </inkml:definitions>
  <inkml:trace contextRef="#ctx0" brushRef="#br0">864 1152 8064,'43'-17'32,"-41"17"-14,-5 1 4,-23 9 34,-10 4 474,-1-1 0,-1-3 1,0 0-1,0-3 0,-1-1 0,-43 1 1,35-6 414,0 1 99,-65-6-1,98 2-977,0 0 0,0 0 0,1-2-1,-1 0 1,1 0 0,0-1 0,0-1 0,1 0-1,-14-9 1,5 1-20,2-2-1,-1 0 1,2 0-1,1-2 1,0 0-1,-24-36 1,32 41-7,1-1 0,0 0 0,1-1 1,0 1-1,1-1 0,1-1 0,1 1 1,0-1-1,1 0 0,0 1 0,0-26 1,5 3 50,1 0 0,2 0 1,1 1-1,3 0 1,0 0-1,2 1 1,2 0-1,2 1 1,26-47-1,-23 49-25,2 1 1,2 2-1,0 0 0,2 1 0,1 1 1,2 1-1,0 1 0,2 2 1,49-33-1,-57 46-55,1 0 0,1 1 1,-1 1-1,2 1 0,-1 1 0,1 1 1,0 2-1,0 0 0,0 1 0,1 2 1,-1 0-1,35 4 0,-31 0-1,-1 0 1,0 2-1,-1 2 0,1 0 0,-1 1 0,-1 2 1,1 1-1,-2 0 0,0 2 0,45 31 0,-48-25 19,0 0-1,-1 1 1,0 1-1,-2 0 1,-1 2-1,-1 0 0,0 1 1,-2 1-1,-1 0 1,-1 0-1,-1 2 1,-1-1-1,7 33 0,-11-30 3,0 0 0,-2 1-1,-1 0 1,-1 0-1,-2 0 1,-1-1-1,-1 1 1,-1 0-1,-2-1 1,-1 1-1,-2-1 1,-14 37-1,9-32-1441,-2-2 1,-2 0-1,-24 37 0,35-60 913,-1 0 1,0 0 0,0-1 0,-1 0 0,0 0 0,0 0 0,-1-1 0,0-1 0,0 0-1,0 0 1,-1 0 0,0-1 0,0-1 0,-18 6 0,2-5-1038,-36 1 0,21-4 192</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4:00.569"/>
    </inkml:context>
    <inkml:brush xml:id="br0">
      <inkml:brushProperty name="width" value="0.05" units="cm"/>
      <inkml:brushProperty name="height" value="0.05" units="cm"/>
    </inkml:brush>
  </inkml:definitions>
  <inkml:trace contextRef="#ctx0" brushRef="#br0">632 1119 8192,'0'0'2816,"-4"3"-2539,-17 13 157,0-1 0,-1-1 1,-1-1-1,0-1 0,0-1 0,-1-1 0,-50 13 1,61-20-356,-1 0 1,1-2-1,-1 0 0,1 0 1,-1-1-1,0-1 1,-21-3-1,26 2-61,0-1 1,-1 0-1,1 0 1,1-1-1,-1 0 1,0 0-1,1-1 1,0 0-1,0-1 1,1 0-1,-14-12 1,8 2 9,0 0 1,1-1 0,1 0 0,1-1 0,0 0-1,1 0 1,1-1 0,1-1 0,-7-24 0,1-11 45,2-1 1,-3-62 0,10 68-54,1-1 0,4 1 1,1-1-1,2 1 0,14-57 1,-15 90-5,0 1 0,1-1 0,1 1 0,1 1 0,0-1 0,1 1 0,1 0 0,0 0 0,1 1 0,1 0 0,0 1 0,1 0 0,0 1 0,25-22 0,-17 20 10,1 0 0,0 2-1,1 0 1,0 2 0,29-11-1,-1 4 22,69-14 0,-90 26-42,0 1-1,0 2 0,1 1 1,0 1-1,-1 1 0,1 1 1,-1 2-1,0 1 0,0 1 1,-1 2-1,1 0 0,-1 2 1,-1 1-1,0 1 0,-1 1 1,0 1-1,-1 2 0,-1 0 1,0 1-1,-1 2 1,-1 0-1,-1 1 0,31 40 0,-35-38-5,0 0 0,-1 1 0,-1 1 0,18 46 0,-27-56 0,0 1 0,-1-1 0,-1 1 0,0 0 0,-1 1 0,-1-1 0,0 0 0,-1 0 0,-1 1 0,-3 16 0,1-14 0,-1 0 0,-1-1 0,0 0 0,-2 0 0,0 0 0,0-1 0,-2 0 0,-12 18 0,5-12 0,-2-1 0,0 0 0,-1-2 0,-38 31 0,-17 8-3012,-3-3 0,-2-4 0,-2-3 0,-170 73 0,204-102 3609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4.265"/>
    </inkml:context>
    <inkml:brush xml:id="br0">
      <inkml:brushProperty name="width" value="0.05" units="cm"/>
      <inkml:brushProperty name="height" value="0.05" units="cm"/>
    </inkml:brush>
  </inkml:definitions>
  <inkml:trace contextRef="#ctx0" brushRef="#br0">1 168 2304,'12'-10'254,"5"-6"-214,-8 0 4402,-9 35 1824,9 5-3847,23 29-2990,-14-24 1182,-7-2-360,0 0 1,-2 1-1,-1 0 0,-1 0 1,-2 1-1,3 45 0,3 7 16,-5-40-68,1-1-1,2 0 0,2-1 0,2 0 0,1-1 0,26 49 0,-32-72-33,-1 0 1,0 1-1,8 32 0,-15-47 454,0-24-235,1-6-354,2 0-1,1 0 1,0 0 0,17-51-1,50-107 100,-66 174-129,21-41 32,3 1 1,48-68-1,-10 17-1,-56 85-25,90-156 266,-97 168-230,0 1 1,0 0 0,0 0-1,1 0 1,8-8 0,-9 12 3149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5.721"/>
    </inkml:context>
    <inkml:brush xml:id="br0">
      <inkml:brushProperty name="width" value="0.05" units="cm"/>
      <inkml:brushProperty name="height" value="0.05" units="cm"/>
    </inkml:brush>
  </inkml:definitions>
  <inkml:trace contextRef="#ctx0" brushRef="#br0">0 162 9856,'0'0'5653,"2"5"-5418,99 318 1706,-86-262-1786,-12-44-81,1 1 0,0-1 0,1 0 0,1 0 0,1-1 0,1 0-1,15 25 1,-10-22 15,0 0-1,-1 1 1,-1 0-1,-1 1 0,0 0 1,6 25-1,-13-28 99,-3-14-135,1 0 0,-1 0 0,1-1 0,0 1 0,0 0 0,0 0 0,1-1 0,-1 1 0,1-1 0,0 1 0,4 4 0,-6-7 54,13-23 22,57-144-75,24-46 22,-30 93-342,51-100-618,-91 168 229,20-41-1037,-10 34-2208,-33 53 1317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7.550"/>
    </inkml:context>
    <inkml:brush xml:id="br0">
      <inkml:brushProperty name="width" value="0.05" units="cm"/>
      <inkml:brushProperty name="height" value="0.05" units="cm"/>
    </inkml:brush>
  </inkml:definitions>
  <inkml:trace contextRef="#ctx0" brushRef="#br0">48 79 14080,'-41'-13'256,"40"13"-252,1 0 0,0 0 0,0 0 0,0 0 1,-1 0-1,1 0 0,0 0 0,0 0 0,0 0 0,-1 0 1,1 0-1,0 0 0,0 0 0,0 0 0,0 0 1,-1 0-1,1 0 0,0 1 0,0-1 0,0 0 1,-1 0-1,1 0 0,0 0 0,0 0 0,0 0 1,0 1-1,0-1 0,-1 0 0,1 0 0,0 0 1,0 0-1,0 0 0,0 1 0,0-1 0,0 0 0,0 0 1,0 0-1,0 1 0,0-1 0,0 0 0,0 0 1,0 0-1,0 1 0,0-1 0,0 0 0,0 0 1,0 0-1,0 1 0,0-1 0,0 0 0,0 0 1,0 0-1,0 1 0,0-1 0,0 0 0,0 0 1,0 0-1,1 0 0,-1 1 0,0-1 0,0 0 0,0 0 1,0 0-1,0 0 0,1 0 0,-1 0 0,0 1 1,0-1-1,0 0 0,9 13 65,0-4 120,1 0 1,21 15-1,-24-20 39,0 0-1,0 1 1,0 1-1,-1-1 1,0 1 0,0 0-1,-1 0 1,0 1 0,0-1-1,5 11 1,2 3-34,0 1 0,1-1 0,1-1 0,21 22 0,-18-22-132,-2 0 0,0 0 0,-1 2 0,12 24 0,12 49 62,6 13 648,-11-53-217,-23-23-171,-9-27-361,0 1-1,0 0 1,0-1 0,-1 1 0,0 0 0,1 0 0,-2-1 0,1 1-1,-1 5 1,0 8 90,1-11-82,-1 3 52,1 1 1,1 0 0,0-1 0,0 1 0,5 16-1,-5-26-74,-1 1-1,1-1 0,-1 1 0,0-1 0,0 1 1,1-1-1,-1 1 0,0-1 0,-1 1 1,1-1-1,0 1 0,-1 2 0,-3 36 13,3-15 47,0-23 75,-2-18-98,-2-47-36,2 1-1,3-1 1,11-82-1,4 44-217,35-127 0,-39 194-166,2 0-1,2 0 1,1 2 0,26-42-1,-32 54-9358,-4-2 3348,2-3 5312,1 1-334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19.237"/>
    </inkml:context>
    <inkml:brush xml:id="br0">
      <inkml:brushProperty name="width" value="0.05" units="cm"/>
      <inkml:brushProperty name="height" value="0.05" units="cm"/>
    </inkml:brush>
  </inkml:definitions>
  <inkml:trace contextRef="#ctx0" brushRef="#br0">1 21 6016,'65'-21'128,"-65"21"-20,-1 0 0,1 0 0,-1 0 0,1 0-1,0 0 1,-1 0 0,1 1 0,-1-1 0,1 0 0,0 0 0,-1 0 0,1 0 0,-1 1 0,1-1 0,0 0 0,-1 0 0,1 0 0,0 1-1,0-1 1,-1 0 0,1 1 0,0-1 0,-1 0 0,1 1 0,0-1 0,0 0 0,0 1 0,0-1 0,-1 0 0,1 1 0,0-1 0,0 1-1,9 10 1335,23 6 568,-32-17-1834,57 20 1568,-41-16-1487,1 1 1,19 10 0,-15-4-164,0 0 0,1-2 0,0-1 0,0-1 0,1 0-1,0-2 1,0-1 0,0 0 0,47-1 0,14-2 470,152 20 1,-142-10-414,-19-1-47,-33-4 79,60 2-1,-32-7-101,-26 1 27,-1-3 0,81-10 0,-92 4-108,-11 3 0,0 0 0,38-2 0,-49 6-5,1-1 0,-1-1-1,0 0 1,0-1 0,11-3-1,-11 2-10,0 1 0,0 1 0,1 0 0,-1 0 0,12 0 0,17 4-2028,-13 4-7730,-20-5 5401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20.709"/>
    </inkml:context>
    <inkml:brush xml:id="br0">
      <inkml:brushProperty name="width" value="0.05" units="cm"/>
      <inkml:brushProperty name="height" value="0.05" units="cm"/>
    </inkml:brush>
  </inkml:definitions>
  <inkml:trace contextRef="#ctx0" brushRef="#br0">0 0 9344,'51'7'277,"-49"-7"-27,-13 0 105,11 0-232,-1-1 1,0 1-1,0 0 0,0 0 0,0 1 0,0-1 0,0 0 0,0 0 1,0 0-1,1 1 0,-1-1 0,0 0 0,0 1 0,0-1 0,1 0 1,-1 1-1,0-1 0,0 1 0,1 0 0,-1-1 0,0 1 0,1 0 1,-1-1-1,1 1 0,-1 0 0,1-1 0,-2 3 0,2-1-64,1 0-1,-1 1 1,0-1-1,1 0 1,-1 1 0,1-1-1,0 0 1,0 0-1,0 0 1,0 0-1,0 1 1,0-1-1,0-1 1,1 1 0,-1 0-1,3 2 1,34 33 374,-23-23-304,2 1 135,0 0 0,2-1 1,0-1-1,0-1 1,34 16-1,109 36 560,-128-54-761,0-2 0,0-1 0,1-2 0,0-1 0,53 0 1,175-22 177,-234 15-221,20-3-9,-30 3-56,0 0 1,1 2-1,-1 0 0,26 3 0,-35-2-768,-1 0 0,0 0 0,0-1 1,0-1-1,0 0 0,-1 0 0,13-5 1,26-5-9475,-29 9 10799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36.106"/>
    </inkml:context>
    <inkml:brush xml:id="br0">
      <inkml:brushProperty name="width" value="0.05" units="cm"/>
      <inkml:brushProperty name="height" value="0.05" units="cm"/>
    </inkml:brush>
  </inkml:definitions>
  <inkml:trace contextRef="#ctx0" brushRef="#br0">733 1 10752,'0'0'8063,"-4"5"-7935,-64 97 283,-122 165 330,161-234-634,-1-2 0,-2 0-1,-1-2 1,-2-2 0,0-1-1,-55 29 1,72-43-41,14-9-45,0 0 0,0 0 1,0 0-1,0-1 0,0 1 0,-1-1 0,1 0 0,-1-1 0,0 1 1,-8 1-1,32 8 85,3-8-106,1-1 0,-1-1 0,1-1 0,32-4 0,94-19 0,-136 20 0,-6 2 0,320-47 0,-234 47 0,-92 1 1,-1 0 0,0 0 0,1 0 0,-1 0 0,0 0 0,0 0 0,1 1 0,-1-1 0,0 0 0,1 0 0,-1 0 0,0 0 0,0 1 0,1-1 0,-1 0 0,0 0 0,0 1 0,0-1 0,1 0 0,-1 0 0,0 1-1,0-1 1,0 0 0,0 0 0,1 1 0,-1-1 0,0 0 0,0 1 0,0-1 0,0 0 0,0 1 0,0-1 0,0 0 0,0 1 0,0-1 0,0 0 0,0 0 0,0 1 0,0-1 0,0 0 0,0 1 0,-1-1 0,1 0 0,0 1 0,0-1 0,0 0 0,0 0-1,-1 1 1,1-1 0,0 0 0,0 0 0,0 1 0,-1-1 0,1 0 0,0 0 0,0 0 0,-1 1 0,-14 19 69,13-18-68,-192 214-2,125-133 93,-4-3-1,-126 110 1,153-152-21,8-5 38,-1-1 0,-2-3 0,-82 47 0,93-58 18,56-30-2559,-16 10-1989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37.899"/>
    </inkml:context>
    <inkml:brush xml:id="br0">
      <inkml:brushProperty name="width" value="0.05" units="cm"/>
      <inkml:brushProperty name="height" value="0.05" units="cm"/>
    </inkml:brush>
  </inkml:definitions>
  <inkml:trace contextRef="#ctx0" brushRef="#br0">12 119 13696,'9'-19'0,"-8"15"0,0 0 0,1 0 0,0 0 0,0 1 0,0-1 0,0 1 0,1-1 0,4-4 0,-12 22 768,3 3-221,0-1 1,2 34-1,-1 20-269,-2-43-228,-2 17 639,-17 70 1,22-111-670,-1-1 0,0 1 0,1 0 1,0 0-1,0 0 0,0 0 0,0 0 0,0 0 1,1 0-1,-1 0 0,1 0 0,0 0 0,0 0 1,0 0-1,0-1 0,0 1 0,0 0 1,1-1-1,0 1 0,-1-1 0,1 0 0,0 1 1,0-1-1,0 0 0,5 3 0,-2-1 9,0 0 0,0-1 0,0 0 1,1 0-1,-1-1 0,1 0 0,0 0 0,0 0 0,-1 0 0,1-1 0,8 1 0,8-2 20,0-1-1,0-2 0,0 0 1,0-1-1,28-9 1,-14 4 23,-2 1-13,240-69 266,-229 56-304,-33 15 6,1 0-1,-1 1 1,26-7 0,-55 10 116,1 0-1,-1-2 1,1 0 0,-30-11-1,18 5-66,-25-10 64,1-3 0,-91-54 0,9 4 59,-9-10 150,97 53-293,33 24-56,35 33 0,61 48 0,122 97 0,-129-115 0,57 37 0,-259-153 104,72 36-80,28 11-26,-1 2-1,-1 0 0,0 2 1,-1 1-1,1 1 0,-1 2 1,-51-2-1,115 22-210,150 68 191,-185-84 22,0 1 0,0-1 0,0 0 0,0 0 0,0 0 0,0 0 0,0 0 0,1 1 0,-1-1 0,0 0 0,0 0 0,0 0 0,0 0 0,0 0 0,0 0 0,1 0 0,-1 1 0,0-1 0,0 0 0,0 0 0,0 0 0,0 0 0,1 0 0,-1 0 0,0 0 0,0 0 0,0 0 0,0 0 0,1 0 0,-1 0 0,0 0 0,0 0 0,0 0 0,0 0 0,1 0 0,-1 0 0,0 0 0,0 0 0,0-1 0,0 1 0,1 0 0,-1 0 0,0 0 0,0 0 0,0 0 0,0 0 0,0 0 0,0 0 0,1-1 0,-1 1 0,0 0 0,0 0 0,0 0 0,0 0 0,0 0 0,0-1 0,0 1 0,0 0 0,-9-8 0,-6 0-2,-1 1 0,0 0 0,0 2 0,-1 0 0,0 0 0,1 2-1,-1 0 1,0 1 0,-34 0 0,50 2-2,0 0 0,0 0 0,0 0 0,0 0 1,0 0-1,0 0 0,0 1 0,0-1 0,0 0 0,0 0 0,0 1 0,0-1 0,1 1 0,-1-1 1,0 1-1,0-1 0,0 1 0,0-1 0,1 1 0,-1 0 0,0-1 0,0 2 0,1-1 3,0 0 0,0-1 0,0 1-1,0 0 1,0 0 0,0-1 0,0 1 0,1 0-1,-1 0 1,0-1 0,1 1 0,-1 0-1,0-1 1,1 1 0,-1 0 0,1-1 0,-1 1-1,1-1 1,-1 1 0,1 0 0,0 0-1,41 29-193,-36-26 38,52 35-5627,-19-15-7461,-24-16 13821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02.256"/>
    </inkml:context>
    <inkml:brush xml:id="br0">
      <inkml:brushProperty name="width" value="0.1" units="cm"/>
      <inkml:brushProperty name="height" value="0.6" units="cm"/>
      <inkml:brushProperty name="color" value="#CC9900"/>
      <inkml:brushProperty name="inkEffects" value="pencil"/>
    </inkml:brush>
  </inkml:definitions>
  <inkml:trace contextRef="#ctx0" brushRef="#br0">349 999 1408,'0'0'0,"11"-8"0,7-5 0,3-2 0,1-3 0,-2 1 128,-4-2 128,-2-4 2432,-2-5 0,0-5-2432,1-4 0,0-2 128,0-3 128,1-2 0,0 1 0,0 2 128,0 4 0,-2 3-384,0 5 0,-1 3-256,-1 3 128,-2 2 0,-1 2 0,-1 1 0,-2 3 0,-1 3-128,-1 3 0,-2 4 0,-3 5 0,-4 9 0,-5 9 128,-5 11-128,-3 8 128,-1 5 128,1 0 128,1-4-256,5-6 128,4-8-128,6-12 128,8-13-256,8-14 128,7-12-128,7-10 128,8-7-128,5-6 128,4-1-128,3-1 128,-1 0-128,-2 4 128,-5 4-128,-6 7 128,-9 8-128,-9 12 128,-14 15 0,-12 16 128,-14 16-128,-11 16 0,-8 14 0,-6 14 0,-4 9 128,-5 13 0,-8 13-128,-4 7 128,-2-2-129,4-9 129,12-20-128,12-20 128,15-21-128,16-20 0,18-19-128,14-17 128,15-17-128,11-14 128,8-13-128,4-8 0,4-5 0,0-3 128,1-2-128,-1 2 0,-3 3 0,-5 8 128,-7 7-128,-6 11 128,-10 10-128,-10 12 0,-15 14 0,-12 16 0,-15 16 0,-11 17 128,-8 16-128,-7 16 0,-5 12 0,-5 12 128,-4 10-128,1-2 128,7-10-128,10-15 128,12-20-128,13-19 128,14-22-128,14-21 128,14-18-128,12-18 128,8-14-128,8-12 0,4-7 0,4-4 0,0 0 0,-1 4 0,-5 7 0,-6 11 0,-6 10 0,-10 13 128,-10 15-128,-12 17 0,-13 17 0,-12 19 0,-11 16 0,-10 15 0,-8 15 0,-8 14 0,-6 14 0,-3 8 0,2-2 128,7-9 0,11-20-128,13-24 128,15-24-128,15-26 128,12-23-128,10-22 128,8-17-128,7-13 0,3-8 0,3-3 0,3 1 0,-1 4 0,-3 9 0,-5 10 0,-6 12 0,-9 13 0,-12 16 0,-11 16 0,-12 20 0,-11 17 0,-7 20 0,-9 15 0,-7 11 0,-9 10 0,-12 10 0,-7 1 128,0-7-128,8-14 0,11-21 0,17-21 0,18-21 0,19-21 0,18-21 0,16-22 0,11-21 0,11-24 0,11-25 0,6-18 0,5-10 0,-4 5 0,-10 16-128,-12 22 0,-13 25 0,-15 24 128,-14 27-128,-13 23 128,-11 23 0,-10 20 0,-9 19 0,-11 18 0,-13 17 0,-10 12 0,-8 7 0,-3 2 0,2-1 0,7-11 0,14-18 0,14-20 0,12-21 0,14-23 0,13-23 0,14-23 128,13-25-128,14-22 0,12-20 0,13-19 0,11-22 0,5-11 0,-1-1 0,-7 12 0,-13 21 0,-13 29 0,-15 32 0,-13 32 0,-11 32 0,-11 28 0,-10 23 0,-8 22 0,-11 20 0,-9 15 128,-6 7-128,-4 0 0,0-10 0,6-16 0,9-25 0,14-26 128,17-26-128,17-25 128,15-22-128,11-22 0,12-22 0,6-22 0,8-20 0,3-9 0,-2 4-128,-6 11 128,-7 16-128,-12 23 128,-14 26 0,-13 27 0,-12 26 0,-12 24 0,-10 21 0,-12 20 0,-15 20 0,-12 15 0,-12 9 0,-7 2 0,-1-6 128,4-11 0,12-17-128,14-20 128,14-23-128,17-23 128,16-22-128,14-23 0,16-23 0,13-22 0,13-21 0,9-16 0,11-15 0,0-3 0,-4 8 0,-10 13 0,-11 18 0,-11 17 0,-10 18 0,-9 18 0,-11 19 0,-8 19 0,-8 17 0,-10 17 0,-8 15 0,-8 10 0,-9 7 0,-4 0 0,-1-4 0,2-7 0,6-12 0,8-12 0,7-13 0,10-14 0,11-16 0,12-15 0,12-18 0,12-17 0,11-17 0,6-13 0,5-9-128,0-1 128,-3 3-128,-6 10 128,-6 13 0,-7 17 0,-9 21-128,-8 24 128,-11 25 0,-10 24 0,-10 20 0,-11 20 0,-11 16 0,-8 11 0,-3 5 0,-1-3 0,4-12 0,6-17 0,10-23 0,10-23 0,10-24 0,10-23 0,11-24 0,12-22 0,11-23 0,11-17 0,10-13 0,7-10 0,7-10 0,-1 2 0,-7 11 0,-8 16 0,-11 18 0,-10 19 0,-9 20 0,-10 20 0,-9 20 0,-10 21 0,-10 17 0,-10 16 0,-9 15 0,-9 15 0,-11 14 0,-4 8 128,-2 0-128,4-11 0,11-17 0,10-21 0,13-20 0,11-17 0,13-15 0,12-14 128,12-13-128,13-15 128,11-18-128,9-16 0,4-17 0,3-12 128,-2-7-128,-3-1 0,-7 6 0,-7 10 0,-8 16 0,-7 18 0,-10 22 0,-7 23 0,-8 25 0,-8 21 0,-8 21 0,-6 15 0,-8 10 0,-5 6 0,-5 6 0,-2-4 0,4-14 0,6-16 0,8-20 0,10-21 0,13-21 0,12-21 0,12-20 0,10-19 128,6-16-128,4-12 0,4-9 0,3-3 0,2-2 0,-1 4 0,-2 5 0,-4 8 0,-5 10 0,-7 12 128,-6 11-128,-8 13 128,-10 13-128,-10 16 128,-10 19-128,-11 19 0,-10 19 0,-7 15 0,-6 14 0,-3 7 0,-1 2 0,0-4 0,5-10 0,5-11 0,7-14 0,10-14 0,9-13 0,10-15 0,11-19 0,11-19 0,7-17 0,9-16 0,7-12 0,8-8 0,5-2 0,2 3 0,-3 9 0,-6 11 0,-7 12 0,-11 13 0,-12 16 0,-13 17 0,-15 20 0,-13 19 0,-12 18 0,-9 17 0,-6 13 0,-5 10 0,-3 10 0,3 1 128,5-9-128,10-12 0,9-16 0,9-16 0,9-16 0,7-18 0,11-18 0,11-19 0,11-19 0,10-16 0,10-14 0,8-7 0,6-3 0,3 3 0,-2 6 0,-5 10 0,-6 10 0,-8 13 0,-11 15 0,-13 15 0,-17 17 0,-18 16 0,-13 17 0,-12 14 0,-8 12 0,-5 7 0,1 6 0,3 0 0,5-4 0,8-7 0,7-12 0,8-13 0,9-15 0,11-18 0,14-22 0,12-21 0,12-22 0,11-15 0,11-12 0,7-6 0,4-2 0,-2 6 0,-6 7 0,-8 12 0,-12 11 0,-9 13 0,-11 11 0,-10 14 128,-11 15-128,-12 16 0,-13 15 0,-11 13 0,-10 13 0,-7 7 0,-3 4 0,0-1 0,5-5 0,7-10 0,8-12 0,12-15 0,11-17 0,15-19 0,16-21 0,14-19 0,12-17 0,8-13 0,5-8 0,1-2 0,-2 1 0,-4 6 0,-8 9 0,-7 11 0,-8 11 0,-8 12 0,-8 15 0,-9 15 0,-8 14 0,-9 15 0,-6 14 0,-8 13 0,-7 12 0,-4 8 0,-3 5 0,0-1 128,3-6-128,5-9 0,5-12 0,9-17 0,9-19 0,12-21 0,10-20 0,10-17 0,8-16 0,5-9 0,2-7 0,0 0 0,-3 3 0,-5 7 0,-6 9 0,-5 10 0,-6 10 0,-4 9 0,-4 9 0,-5 8 0,-7 11 0,-5 9 0,-5 11 0,-5 10 0,-5 11 0,-3 7 0,0 4 0,0 0 0,3-4 0,4-8 0,6-11 0,8-18 0,10-21 0,10-22 0,10-23-128,5-21 128,4-16 0,1-12 0,0-5 0,-2 2 0,-4 8 0,-5 13 0,-4 14 0,-5 15 0,-3 14 0,-5 15 0,-6 14 0,-6 16 0,-8 18 0,-6 18 0,-7 16 0,-4 14 0,-4 9 0,-2 4 0,0-3 0,4-7 128,4-11-128,8-17 0,13-24 0,13-26 128,13-26-128,11-24 0,10-20 0,5-13 0,5-8 0,1-8 0,-1-9 0,-3 1 0,-7 12 0,-8 17 0,-7 21 0,-8 20 0,-9 21 0,-6 20 0,-7 22 0,-7 18 0,-8 15 0,-6 13 0,-8 9 0,-6 6 128,-4 1-128,-2-4 0,3-9 0,6-12 128,10-16-128,13-19 0,14-24 0,14-24 0,14-23 0,11-21 0,6-20-128,4-19 0,2-19 0,-1-10 0,-2-3 128,-7 11 0,-8 19 0,-8 23 0,-6 22 0,-7 22 0,-5 19 0,-5 19 0,-6 19 0,-7 18 0,-7 18 0,-9 17 0,-8 16 0,-9 15 0,-11 14 0,-4 1 0,3-10 0,6-15 0,12-20 0,13-21 0,17-24 0,17-26 0,15-25 0,14-25 0,10-24 0,7-24 0,6-29 0,2-19 0,-3-11 0,-5 3 0,-10 14 0,-10 22 0,-10 28 0,-8 28 0,-8 26 0,-7 23 0,-9 24 0,-7 23 0,-6 22-128,-8 20 128,-8 17 0,-8 18 0,-12 18 0,-6 11 0,-3 3 0,4-11 0,12-21 0,12-27 128,15-31-128,16-34 0,20-36-128,17-39 128,21-46 0,13-39 0,10-32-128,4-16 0,-1-7 0,-8 12 128,-11 24-128,-12 32 128,-13 37 0,-13 38 0,-11 35 0,-9 31 0,-10 30 0,-11 28 0,-13 29 0,-14 26 0,-15 21 0,-14 13 0,-7 6 128,-2-6 128,5-16-128,9-21 128,16-26-128,16-28 0,18-29-128,18-28 0,15-31 0,17-35 0,16-40 0,18-36 0,18-34-128,10-22 128,5-10-128,-2 2 128,-8 14 0,-11 22 0,-11 29 0,-13 30 0,-14 32 0,-10 25 0,-11 20 0,-8 18 0,-10 15 0,-10 12 0,-7 15 0,-6 14 0,-5 16 0,-8 18 0,-9 22 0,-10 17 0,-7 13 128,-2 4 0,2-2-128,7-14 128,13-22-128,14-26 128,14-31-128,15-30 0,15-30 0,16-27 0,14-26 0,12-27 0,10-31 0,7-21 0,0-11 0,-5 4 0,-9 16 0,-11 23 0,-12 30 0,-12 25 0,-9 24 0,-8 19 0,-7 15 0,-10 13 0,-8 13 0,-9 13 0,-10 15 0,-9 14 0,-8 16 0,-9 17 0,-10 18-128,-4 8 128,1-2 0,8-13 0,15-25 0,17-29 0,20-34 0,19-34 0,19-34 0,18-33 0,20-33-128,15-23 128,8-12 0,2-3 0,-5 3 0,-10 6 0,-11 10 0,-12 14 0,-12 22 0,-11 23 0,-8 22 0,-9 22 0,-10 21 0,-8 22 0,-9 19 0,-8 19 0,-6 16 0,-5 12 0,-4 9 0,-3 7 128,-4 10-128,2 1 128,6-10-128,7-13 0,9-16 0,9-20 0,12-20 0,12-23 0,11-22 0,12-21 0,10-20 0,7-18 0,6-13 0,4-15 0,1-13 0,0-4 0,-5 3 0,-6 13 0,-10 19 0,-9 20 0,-8 19 0,-6 18 0,-7 13 0,-6 15 0,-9 17 0,-9 17 0,-10 16 0,-11 15 0,-12 14 0,-11 14 128,-15 15-128,-8 8 128,0 2-128,6-9 0,15-16 0,16-23 128,15-23-128,15-26 0,14-25 0,11-23 0,12-23 0,9-18 0,8-16 0,8-15 0,8-13 0,5-5 0,6 2-128,-1 12 128,-7 19-128,-9 20 0,-10 20 128,-12 18 0,-10 14 0,-12 12 0,-11 13 0,-11 12 0,-9 12 0,-6 11 0,-6 11 0,-3 7 0,-1 5 0,2 0 0,4-3 0,7-9 0,7-14 0,9-19 0,12-21 0,12-25 0,13-22 0,11-20 0,13-15 0,7-10 0,4-5 0,1 3 0,-3 7-128,-7 11 128,-7 13 0,-8 15 0,-9 12 0,-12 16 0,-13 17 0,-14 17 0,-13 15 0,-8 13 0,-6 11 0,-4 8 0,-1 6 0,1 0 0,4-3-256,6-8 128,8-10-2560,13-15 1,17-17-4865,16-18-512,15-18 10368,2-4-4736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2.201"/>
    </inkml:context>
    <inkml:brush xml:id="br0">
      <inkml:brushProperty name="width" value="0.05" units="cm"/>
      <inkml:brushProperty name="height" value="0.05" units="cm"/>
    </inkml:brush>
  </inkml:definitions>
  <inkml:trace contextRef="#ctx0" brushRef="#br0">75 91 6144,'6'20'347,"-6"-20"-337,0 0 0,0 0 0,0 0 0,0 0 0,0 0 0,0 1 0,0-1 0,0 0 0,0 0 0,0 0 0,1 0 0,-1 0 0,0 0 0,0 0 0,0 0 0,0 0 0,0 0 0,0 0 0,0 0 0,1 0 0,-1 0 0,0 0 0,0 0 0,0 0 0,0 0 0,0 0 0,0 0 0,1 0 0,-1 0 0,0 0 0,0 0 0,0 0 0,0 0 0,0 0 0,0 0 0,0 0 0,1 0 0,-1 0 0,0 0 0,0 0 0,0 0 0,0 0 0,0-1 0,0 1 0,0 0 0,0 0 0,0 0 0,0 0 0,1 0 0,-1 0 0,0 0 0,0 0 0,0-1 0,0 1 0,0 0 0,0 0 0,0 0 0,0 0 0,0 0 0,0-1 0,9-37 1755,-3 12-434,-2 10-693,3-10 1605,-7 26-2229,0 0 0,0 0 0,0-1 0,0 1 0,0 0 0,0 0 0,0 0 0,0 0 0,0 0 0,0 0 0,0 0 0,0 0 0,0 0 0,0 0 0,0 0 0,0 0 0,0 0 0,0-1 0,0 1 0,0 0 0,0 0 0,0 0 0,0 0 0,0 0 0,1 0 0,-1 0 0,0 0 0,0 0 0,0 0 0,0 0 0,0 0 0,0 0 0,0 0 0,0 0 0,0 0 0,0 0 0,0 0 0,0 0 0,0 0 0,1 0 0,-1 0 0,0 0 0,0 0 0,0 0 0,0 0 0,0 0 0,0 0 0,0 0 0,0 0 0,0 0-1,0 0 1,0 0 0,0 0 0,1 0 0,-1 0 0,0 0 0,0 0 0,0 0 0,0 0 0,0 0 0,0 0 0,0 1 0,0-1 0,0 0 0,0 0 0,0 0 0,0 0 0,0 0 0,0 0 0,3 15 435,3 121 862,-18 225 0,0-148-648,5-100-279,-5-1 0,-38 164 0,43-245-313,5-18-107,-1 1 1,0-1-1,-1 0 1,-7 15 0,11-27-477,1-8-3219,0 4 2889,0 0 1,0 0 0,1 0-1,-1 0 1,4-6-1,4-7-2517,6-24-1826,1-2 4440,2-11 1385</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2.680"/>
    </inkml:context>
    <inkml:brush xml:id="br0">
      <inkml:brushProperty name="width" value="0.05" units="cm"/>
      <inkml:brushProperty name="height" value="0.05" units="cm"/>
    </inkml:brush>
  </inkml:definitions>
  <inkml:trace contextRef="#ctx0" brushRef="#br0">283 1 8320,'-58'53'160,"38"-36"-68,20-17-92,0 0 1,0 0-1,0 0 1,0 0 0,0 0-1,-1 0 1,6-5-17,18-17-146,-22 21 197,0 0-1,0 0 0,0 0 0,0 0 1,0 1-1,0-1 0,1 0 1,-1 1-1,0-1 0,0 1 0,0-1 1,1 1-1,-1 0 0,0-1 1,1 1-1,1 0 0,-2 0 37,0 1-1,-1 0 1,1-1 0,-1 1-1,1 0 1,-1 0-1,0-1 1,1 1 0,-1 0-1,0 0 1,0-1 0,1 1-1,-1 0 1,0 0-1,0 0 1,0 0 0,0 0-1,0-1 1,0 1-1,0 0 1,0 0 0,-1 1-1,-3 26 700,3-22-561,-15 90 1128,-8 49-562,1 88 227,-69 486 1793,13-412-2134,78-305-736,1-1 0,0 1 0,-1-1 0,1 1 0,-1-1 0,1 0-1,-1 1 1,1-1 0,-1 0 0,0 1 0,0-1 0,0 0 0,0 0 0,-1 2 0,1-3-193,1-1-1,-1 1 1,1-1 0,-1 1 0,1 0 0,0-1 0,-1 1 0,1-1 0,0 1 0,-1-1-1,1 1 1,0-1 0,0 1 0,0-1 0,-1 0 0,1 1 0,0-1 0,0 1 0,0-1-1,0 1 1,0-1 0,0 0 0,0 0 0,-2-32-7686,2 15 6359,0 17 1746,0-29 318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3.250"/>
    </inkml:context>
    <inkml:brush xml:id="br0">
      <inkml:brushProperty name="width" value="0.05" units="cm"/>
      <inkml:brushProperty name="height" value="0.05" units="cm"/>
    </inkml:brush>
  </inkml:definitions>
  <inkml:trace contextRef="#ctx0" brushRef="#br0">0 911 13696,'17'4'0,"-13"-2"0,-1-1 0,0 0 0,1 0 0,0-1 0,-1 1 0,1-1 0,-1 1 0,1-1 0,0 0 0,-1-1 0,1 1 0,-1-1 0,1 1 0,-1-1 0,1 0 0,4-2 0,29-19 209,43-32 1,-2 0 139,72-41 583,312-180 34,-287 190-895,197-107-99,-309 158-49,-41 23-69,0-1-1,-1-1 0,-1-1 0,22-19 0,-42 33 137,1 0 1,0-1-1,-1 1 0,1 0 1,-1-1-1,1 1 0,-1-1 0,0 1 1,1-1-1,-1 1 0,1-1 1,-1 1-1,0-1 0,1 1 0,-1-1 1,0 1-1,0-1 0,1 0 1,-1 1-1,0-1 0,0 1 0,0-1 1,0 0-1,0 1 0,0-1 1,0 0-1,0 1 0,0-2 0,-1 1 2,0 1-1,1-1 0,-1 1 1,0-1-1,0 1 0,0 0 0,1-1 1,-1 1-1,0 0 0,0 0 0,0-1 1,0 1-1,0 0 0,0 0 1,0 0-1,-2 0 0,-4 0-7,0 1-1,0 0 1,0 0 0,-13 4-1,-8 6-51,1 2-1,1 1 0,-27 17 0,-74 59-564,63-43-336,-160 117-6225,20-14 2038,64-53 5496,19-17-1407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3.790"/>
    </inkml:context>
    <inkml:brush xml:id="br0">
      <inkml:brushProperty name="width" value="0.05" units="cm"/>
      <inkml:brushProperty name="height" value="0.05" units="cm"/>
    </inkml:brush>
  </inkml:definitions>
  <inkml:trace contextRef="#ctx0" brushRef="#br0">0 937 13952,'43'-39'-32,"2"3"0,1 1 0,51-28 0,-32 25 45,8-4 44,108-83 1,16-28-58,268-158 0,-317 217-128,-148 94 128,0 0 0,0 0 0,0 0 0,0 0 0,0 1 0,0-1 0,0 0 0,0 0 0,0 0 0,0 0 0,0 0 0,0 0 0,0 0 0,0 0 0,0 0 0,0 1 0,0-1 0,0 0 0,0 0 0,0 0 0,0 0 0,0 0 0,0 0 0,0 0 0,0 0 0,1 0 0,-1 0 0,0 0 0,0 0 0,0 0 0,0 0 0,0 0 0,0 0 0,0 0 0,0 1 0,0-1 0,0 0 0,1 0 0,-1 0 0,0 0 0,0 0 0,0 0 0,0 0 0,0 0 0,0-1 0,0 1 0,0 0 0,0 0 0,1 0 0,-1 0 0,0 0 0,0 0 0,0 0 0,-9 15 0,-18 17 0,-5-4 255,-1-2 1,-1-1-1,-2-1 0,-51 25 1,-58 38 643,-415 302-260,429-288-1313,-25 16-1318,140-104 612,-1 0-2045,-3-4-4271,7-5 8272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5.690"/>
    </inkml:context>
    <inkml:brush xml:id="br0">
      <inkml:brushProperty name="width" value="0.05" units="cm"/>
      <inkml:brushProperty name="height" value="0.05" units="cm"/>
    </inkml:brush>
  </inkml:definitions>
  <inkml:trace contextRef="#ctx0" brushRef="#br0">40 1234 7808,'98'-180'384,"-90"164"-179,-16 22 80,-125 175 3833,130-188-3350,4-13-544,2-1 0,1 0 0,6-22 0,0-2-96,-8 36-107,42-270 960,0-233 1195,-41 470-2095,1 1 0,3-1 0,1 1 0,14-41 0,-14 66-81,-4 12 0,-3 11 0,-1-7 0,5 112-213,-4-1 0,-19 148-1,-4-125 172,-6-1-1,-47 131 0,36-123 43,49-196 0,5-67 0,-5 37 0,27-296-1935,-18 164 31,-18 215 1791,7-57-4965,7 24-2211,-15 34 7251,0 1-1,0-1 1,0 1-1,1-1 1,-1 1 0,0 0-1,1-1 1,-1 1-1,0-1 1,1 1 0,-1 0-1,0-1 1,1 1-1,-1 0 1,1 0 0,-1-1-1,0 1 1,1 0-1,-1 0 1,1 0 0,-1-1-1,1 1 1,-1 0-1,1 0 1,10 9 38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6.526"/>
    </inkml:context>
    <inkml:brush xml:id="br0">
      <inkml:brushProperty name="width" value="0.05" units="cm"/>
      <inkml:brushProperty name="height" value="0.05" units="cm"/>
    </inkml:brush>
  </inkml:definitions>
  <inkml:trace contextRef="#ctx0" brushRef="#br0">1 1425 14080,'15'-18'27,"-1"2"-28,21-33-1,-31 42 142,0 0-1,-1-1 1,1 1-1,-2-1 1,1 0-1,-1 1 1,0-1-1,1-13 1,4-237 1393,-1 2-1253,35-307 317,-39 534-592,6-48 23,-7 70-46,1 0 0,-1 0 0,1 0 0,1 0 1,0 0-1,0 1 0,0-1 0,4-6 0,-6 13 15,-1-1 0,0 0 0,0 1 0,1-1 0,-1 1 0,0 0 0,0-1 0,1 1 0,-1-1 0,1 1 0,-1-1 0,0 1 0,1 0 0,-1-1 0,1 1 0,-1 0 0,1-1 0,-1 1 0,1 0 0,-1 0 0,1 0 0,-1-1 0,1 1 0,-1 0 0,1 0 0,-1 0 0,1 0 0,0 0 0,-1 0 0,1 0 0,5 16-33,-6 34-25,-1-46 38,-27 275-127,-13 31 20,2-23-17,58-452-599,4 28-2105,21-68-6050,-6 29 4525,-25 113 4376</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8.229"/>
    </inkml:context>
    <inkml:brush xml:id="br0">
      <inkml:brushProperty name="width" value="0.05" units="cm"/>
      <inkml:brushProperty name="height" value="0.05" units="cm"/>
    </inkml:brush>
  </inkml:definitions>
  <inkml:trace contextRef="#ctx0" brushRef="#br0">98 237 8320,'5'-6'-97,"0"0"1,0 0-1,-1 0 0,0 0 1,0-1-1,3-7 1,-5 9 148,-1 1 0,0 0 0,0-1 0,0 1 0,-1-1 0,0 1 0,0-1 0,0 1 0,0 0 0,-1-1 0,1 1 0,-2-5 0,-1-1 126,1 0 0,1 0 1,0 0-1,0-1 0,1 1 0,0-10 1,1 18-153,-1 0 1,0 0-1,0 0 0,1 0 1,-1 1-1,1-1 1,0 0-1,0 0 0,-1 0 1,1 1-1,0-1 1,0 0-1,0 1 0,1-1 1,-1 1-1,0-1 1,1 1-1,-1 0 0,1 0 1,-1 0-1,1-1 0,-1 1 1,1 0-1,0 1 1,0-1-1,-1 0 0,1 1 1,0-1-1,0 0 1,0 1-1,0 0 0,0 0 1,0-1-1,-1 1 1,1 0-1,0 1 0,0-1 1,0 0-1,2 1 1,0 0 2,-1 0 0,1 0 1,-1 0-1,0 1 0,1 0 1,-1-1-1,0 1 0,0 0 1,0 0-1,0 1 0,-1-1 1,1 1-1,-1-1 0,1 1 1,-1 0-1,0 0 0,0 0 1,0 0-1,0 0 0,-1 0 1,1 1-1,-1-1 0,2 7 1,-1-2 40,1 0 0,-2 0 1,1 0-1,-1 0 1,0 1-1,-1-1 0,0 0 1,0 1-1,-2 11 1,0-14-87,-1-1 1,1 0 0,-1 0 0,0 0-1,0 0 1,0-1 0,-1 1-1,1-1 1,-1 0 0,0 0 0,0 0-1,-1 0 1,1-1 0,-1 0 0,0 0-1,0 0 1,0 0 0,0-1-1,0 0 1,-1 0 0,-10 2 0,10-2 3,0 0 1,0-1-1,0 0 1,0 0 0,0 0-1,0-1 1,0 0-1,0 0 1,0 0-1,0-1 1,-1 0 0,1 0-1,0-1 1,1 1-1,-1-1 1,0-1-1,0 1 1,1-1 0,0 0-1,-7-5 1,9 6 17,1 0 0,0-1 0,0 1 0,0-1 1,0 1-1,1-1 0,-1 1 0,1-1 0,-1 0 1,1 0-1,0 0 0,0 0 0,1 0 0,-1 0 1,0 0-1,1 0 0,0 0 0,0-1 0,0 1 1,0 0-1,0 0 0,1 0 0,-1 0 0,1 0 1,0 0-1,0 0 0,0 0 0,0 0 0,0 0 1,1 0-1,0 1 0,-1-1 0,4-4 0,4-4-12,0 0-1,1 0 0,0 1 1,0 0-1,24-16 0,-27 21-7,1 0 0,-1 1 0,1 0 0,1 0 0,-1 1 0,0 0 0,13-3 0,-18 5 14,0 1 1,0-1-1,0 1 0,0-1 0,0 1 1,0 0-1,1 0 0,-1 1 0,0-1 0,0 1 1,0-1-1,0 1 0,0 0 0,0 0 1,0 0-1,0 1 0,0-1 0,0 1 1,-1-1-1,1 1 0,-1 0 0,1 0 0,3 5 1,-3-4 23,0 0 1,-1 1 0,0-1 0,0 1 0,0 0 0,0-1 0,0 1-1,-1 0 1,0 0 0,0 0 0,0 0 0,0 0 0,-1 0-1,1 1 1,-1-1 0,0 0 0,0 0 0,-1 0 0,1 0-1,-1 0 1,0 1 0,0-1 0,0 0 0,-1-1 0,1 1 0,-1 0-1,0 0 1,-5 6 0,3-5-203,0 0 0,0 0-1,0-1 1,-1 1 0,0-1-1,0 0 1,0-1 0,-1 1 0,1-1-1,-1 0 1,1 0 0,-1-1 0,0 0-1,0 0 1,0 0 0,-1 0 0,1-1-1,-11 0 1,7 0-275,1-1 0,0-1-1,-1 0 1,1 0 0,-17-6-1,24 7 368,0 0 0,1-1 0,-1 1 0,0-1 0,1 0-1,-1 1 1,1-1 0,-1 0 0,1 0 0,-1 0 0,1 0 0,0 0-1,-1 0 1,1 0 0,0 0 0,0-1 0,0 1 0,0 0-1,0-1 1,0 1 0,0-1 0,0 1 0,1-1 0,-1 0-1,1 1 1,-1-1 0,1 0 0,-1 1 0,1-1 0,0 0 0,0 1-1,0-1 1,0 0 0,0 0 0,0 1 0,1-1 0,-1 0-1,1-2 1,1-5-1151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49.466"/>
    </inkml:context>
    <inkml:brush xml:id="br0">
      <inkml:brushProperty name="width" value="0.05" units="cm"/>
      <inkml:brushProperty name="height" value="0.05" units="cm"/>
    </inkml:brush>
  </inkml:definitions>
  <inkml:trace contextRef="#ctx0" brushRef="#br0">202 1040 13440,'13'1'17,"-11"0"-8,1-1 0,-1 0 0,1 0 0,-1 0 0,1 0 0,-1 0-1,0 0 1,1-1 0,2 0 0,-5 0-8,0 1 0,1-1 0,-1 1 0,0 0 0,0-1-1,0 1 1,0-1 0,0 1 0,0-1 0,0 1 0,0-1-1,0 1 1,0-1 0,0 1 0,0-1 0,0 1 0,0-1 0,-1 1-1,1 0 1,0-1 0,0 1 0,0-1 0,-1 1 0,1-1 0,0 1-1,0 0 1,-1-1 0,1 1 0,0 0 0,-1-1 0,-11-16-6,10 15 5,-9-18 236,1 0 0,0-1 0,2 0 0,0 0 0,1-1 0,-6-37 1,-1 1 158,-100-403 1418,85 355-1344,99 558-169,-34-204-195,-16-122 2,-19-131-91,-1 0-1,1 1 1,-1-1 0,1 0-1,1 1 1,1-7 0,5-18 23,-3-2-39,-2 1 0,-1-1 0,-1 0 0,-2 1 0,-8-53 0,-20-76 0,-13-80 0,36 190 0,3 1 0,4-94 0,0 131-12,-1 4-21,1-1 0,0 0 0,0 0 0,0 0 0,1 0-1,0 0 1,4-8 0,-5 16 31,-1 0 0,1 0 0,-1 0-1,1 0 1,-1 0 0,1 0 0,0 0 0,-1 0 0,1 0-1,-1 0 1,1 0 0,-1 0 0,1 0 0,-1 0 0,1 0-1,-1 1 1,1-1 0,-1 0 0,1 0 0,-1 1 0,0-1-1,1 0 1,-1 0 0,1 1 0,-1-1 0,0 1 0,1-1-1,-1 0 1,0 1 0,1-1 0,-1 2 0,14 14-36,-9-9 38,-1 1 0,0 0 0,-1 0 0,0 0 0,4 17 0,4 9 0,11 36-25,-3 1-1,-3 1 1,-4 0-1,6 108 0,-17-173-47,0 1-264,-1-1 0,0 0 0,0 0 0,0 0 0,-1 0 0,-2 13 1,3-20 242,0 0 1,-1 0 0,1 0 0,0 1 0,0-1 0,0 0 0,0 0 0,0 0 0,-1 0 0,1 0 0,0 0-1,0 1 1,0-1 0,-1 0 0,1 0 0,0 0 0,0 0 0,0 0 0,-1 0 0,1 0 0,0 0 0,0 0 0,0 0-1,-1 0 1,1 0 0,0 0 0,0 0 0,0 0 0,-1 0 0,1 0 0,0 0 0,0 0 0,0 0 0,-1-1 0,1 1-1,0 0 1,0 0 0,0 0 0,0 0 0,-1 0 0,1 0 0,0-1 0,0 1 0,0 0 0,0 0 0,0 0-1,0 0 1,-1-1 0,-5-7-2321,4 4 1742,1 0 0,-1 0 0,1-1 1,0 1-1,1-1 0,-1 1 0,1 0 1,0-1-1,0 1 0,1-7 0,-1 3 318,1-14 354</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5:51.541"/>
    </inkml:context>
    <inkml:brush xml:id="br0">
      <inkml:brushProperty name="width" value="0.05" units="cm"/>
      <inkml:brushProperty name="height" value="0.05" units="cm"/>
    </inkml:brush>
  </inkml:definitions>
  <inkml:trace contextRef="#ctx0" brushRef="#br0">34 895 9472,'2'-6'0,"8"-21"0,-5 23 0,-2 16 0,-7 159 1685,4-170-1571,0-1 1,0 1-1,0-1 1,0 1-1,0-1 1,0 1-1,1-1 1,-1 1-1,0-1 1,0 1-1,0-1 1,0 1-1,0-1 0,1 0 1,-1 1-1,0-1 1,0 1-1,1-1 1,-1 0-1,0 1 1,1-1-1,-1 1 1,0-1-1,1 0 1,0 1-1,-1-1-76,1 0 0,-1 0 0,0-1 0,1 1 0,-1 0 1,0 0-1,1 0 0,-1 0 0,0-1 0,1 1 0,-1 0 0,0 0 0,1-1 0,-1 1 0,0 0 0,0 0 1,1-1-1,-1 1 0,0 0 0,0-1 0,0 1 0,1 0 0,-1-1 0,0 1 0,0-1 0,0 1 0,0 0 1,0-1-1,0 1 0,0 0 0,0-1 0,0 1 0,0-1 0,0 0 0,31-261 998,-30 253-1005,10-129 381,12-104 102,-17 196-522,3 1 1,2 1-1,20-54 1,-24 83-36,-7 15 39,0 0 0,0-1 0,0 1 0,0 0 0,0-1 0,0 1 0,0 0-1,0-1 1,0 1 0,0 0 0,1 0 0,-1-1 0,0 1 0,0 0 0,0 0 0,0-1 0,0 1 0,1 0 0,-1 0-1,0-1 1,0 1 0,0 0 0,1 0 0,-1 0 0,0-1 0,0 1 0,1 0 0,-1 0 0,0 0 0,1 0 0,-1 0-1,0-1 1,0 1 0,1 0 0,-1 0 0,0 0 0,1 0 0,-1 0 0,0 0 0,0 0 0,1 0 0,0 0 0,0 7-26,-1-6 22,-1 24-24,-1 1 1,-1-1-1,-8 34 1,0-3 7,-29 226 24,-6 41 0,44-309 35,2-7 6,-1 0 0,0-1 0,0 1 1,-1 0-1,0-1 0,0 0 0,0 1 1,-6 8-1,8-15-39,0-1 0,-1 1 0,1 0 0,-1 0-1,1-1 1,-1 1 0,1 0 0,0-1 0,-1 1 0,1 0 0,0-1 0,-1 1 0,1 0 0,0-1 0,0 1 0,-1-1 0,1 1-1,0 0 1,0-1 0,0 1 0,0-1 0,-1 1 0,1-1 0,0 1 0,0-1 0,0 1 0,0-1 0,0 1 0,0-1 0,0 1-1,0-1 1,0 1 0,1 0 0,-1-1 0,0 0 0,-1-23 35,41-208-37,-13 95 0,59-306 0,-85 437-18,1-1 0,0 1 0,0 0-1,0 0 1,1 1 0,5-10-1,-6 32-215,-4 28 214,-1 0 0,-13 59 0,-30 89-44,6-23 38,29-125 26,6-28 0,1 1 0,1-1 0,-2 31 0,7-77 100,11-49-1,-4 30-20,13-158-1,-8 54-50,-10 130-31,1-1-1,1 1 1,1 0-1,1 1 1,20-40-1,-28 106-209,-13 88 202,-53 227 0,57-323 54,-1 0 0,-27 61-1,37-98-42,0 0 0,0 0 0,0 0 0,0 0 0,0 0 0,0 0 0,0 0 0,0-1 0,0 1 0,0 0 0,0 0 0,0 0 0,0 0 0,0 0 0,0 0 0,0 0 0,0 0 0,0 0 0,0 0 0,0 0 0,0 0 0,0 0 0,0 0 0,0 0 0,0 0 0,-1 0 0,1 0 0,0 0 0,0 0 0,0 0 0,0 0 0,0 0 0,0 0 0,0 0 0,0 0 0,0 0 0,0 0 0,0 0 0,0 0 0,0 0 0,0 0 0,0 0 0,-1 0 0,2-13 0,2-18 0,92-508 0,-33 260-128,-70 310 128,-19 86 0,5-9 8,-4-1-1,-70 178 0,87-262 58,6-11-10,-1-1 0,0 0 1,-1-1-1,-10 16 0,15-26-54,0 0-1,0 0 0,0 0 1,0 0-1,0 0 1,0 0-1,0 0 0,-1 1 1,1-1-1,0 0 1,0 0-1,0 0 0,0 0 1,0 0-1,-1 0 1,1 0-1,0 0 1,0 0-1,0 0 0,0 0 1,0 0-1,-1 0 1,1 0-1,0 0 0,0 0 1,0-1-1,0 1 1,0 0-1,-1 0 0,1 0 1,0 0-1,0 0 1,0 0-1,0 0 0,0 0 1,0 0-1,0-1 1,0 1-1,-1 0 1,1 0-1,0 0 0,0 0 1,0 0-1,0 0 1,0-1-1,0 1 0,0 0 1,0 0-1,0 0 1,0 0-1,0-1 0,-6-13 6,-1-17-12,6 15 6,0 0 0,2 0 0,0-1 0,1 2 0,4-19 0,1-10 0,56-403 128,-58 411-128,-1 22 0,1 16 0,0 15 0,-8 17 25,-1 1 0,-2-1 0,-20 66 0,4-12 3,17-65-28,-13 46 0,18-68 0,-1-1 0,1 0 0,0 0 0,0 0 0,0 0 0,0 1 0,0-1 0,0 0 0,-1 0 0,1 0 0,0 0 0,0 0 0,0 0 0,0 0 0,0 1 0,-1-1 0,1 0 0,0 0 0,0 0 0,0 0 0,-1 0 0,1 0 0,0 0 0,0 0 0,0 0 0,0 0 0,-1 0 0,1 0 0,0 0 0,0 0 0,0 0 0,-1 0 0,1 0 0,0 0 0,0 0 0,0 0 0,0-1 0,-1 1 0,1 0 0,0 0 0,0 0 0,0 0 0,0 0 0,0 0 0,-1-1 0,1 1 0,0 0 0,0 0 0,0 0 0,0 0 0,0 0 0,0-1 0,0 1 0,0 0 0,0 0 0,-1 0 0,1-1 0,0 1 0,0 0 0,0 0 0,0 0 0,0 0 0,0-1 0,0 1 0,0 0 0,0 0 0,1-1 0,-8-16 0,5-4 0,1 0 0,0-1 0,2 1 0,0-1 0,2 1 0,9-41 0,-5 31 0,-2 0 0,2-46 0,-8 76 0,1 7 0,-2 19 0,1-14 0,1 0 0,0 0 0,2 15 0,-2-26 2,1 0-1,-1 0 1,0 0-1,0 0 1,1 0-1,-1 1 1,0-1-1,0 0 1,1 0-1,-1 0 1,0 0-1,1 0 1,-1 0-1,0 0 1,0 0-1,1 0 1,-1 0-1,0 0 1,1 0-1,-1 0 1,0 0-1,1 0 1,-1 0-1,0-1 1,0 1-1,1 0 1,-1 0-1,0 0 1,0 0-1,1 0 1,-1-1-1,0 1 1,0 0-1,0 0 1,1 0-1,-1-1 1,0 1-1,0 0 0,0 0 1,0-1-1,1 1 1,-1-1-1,9-8 63,-8 7-69,1 0-1,-1 0 1,0 0-1,0-1 1,-1 1-1,1 0 1,0 0-1,-1-1 0,1 1 1,-1 0-1,0-1 1,0 1-1,0-1 1,0 1-1,0 0 0,-1-1 1,1 1-1,-1 0 1,1-1-1,-1 1 1,0 0-1,-1-3 0,1 4-110,1 1 0,0 0 0,0 0 0,0-1 0,-1 1 0,1 0 0,0 0-1,0-1 1,0 1 0,0 0 0,-1 0 0,1-1 0,0 1 0,0 0-1,0-1 1,0 1 0,0 0 0,0-1 0,0 1 0,0 0 0,0-1-1,0 1 1,0 0 0,0 0 0,0-1 0,0 1 0,0 0 0,0-1 0,1 1-1,-1 0 1,0-1 0,0 1 0,0 0 0,0 0 0,1-1 0,-1 1-1,0 0 1,0 0 0,0 0 0,1-1 0,-1 1 0,0 0 0,0 0 0,1 0-1,-1-1 1,0 1 0,1 0 0,-1 0 0,0 0 0,0 0 0,1 0-1,-1 0 1,0 0 0,1 0 0,-1 0 0,0 0 0,1 0 0,-1 0-1,1 0 1,18 8-9617,-16-7 8771,18 8 962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6:40.849"/>
    </inkml:context>
    <inkml:brush xml:id="br0">
      <inkml:brushProperty name="width" value="0.05" units="cm"/>
      <inkml:brushProperty name="height" value="0.05" units="cm"/>
    </inkml:brush>
  </inkml:definitions>
  <inkml:trace contextRef="#ctx0" brushRef="#br0">1029 827 5248,'0'0'8064,"0"-6"-7424,11-53 750,-5 29-1070,0 0-1,-3 0 0,0 0 1,-2-1-1,-2-30 0,0 57-271,0 1 0,0-1 0,-1 0 0,1 1 0,-1 0 0,1-1 0,-1 1 0,0 0 0,0 0 0,-1 0 0,1 0 0,0 0 0,-1 0 0,0 1 0,0-1 0,0 1 0,0 0 0,0 0 0,0 0-1,0 0 1,-1 1 0,1-1 0,-1 1 0,1 0 0,-1 0 0,0 0 0,-5 0 0,-3-1 14,1 0-1,-1 2 1,1-1-1,-1 1 0,1 1 1,-1 0-1,-21 5 1,4 3 18,1 0 1,0 2 0,1 1-1,0 1 1,1 1-1,1 1 1,0 2-1,-34 30 1,3 0-57,31-26-25,0 0 0,-42 50 0,56-57 1,-4 5 0,0 0 0,-24 21 0,34-35 4,0 0-1,0 0 0,1 1 0,0-1 1,0 1-1,0 0 0,0 0 1,1 1-1,0-1 0,0 1 0,1-1 1,0 1-1,0 0 0,1 0 0,-1 0 1,1 8-1,0 8 19,2 1 1,1-1-1,6 36 0,-7-51-17,4 11 11,0-1-1,1 0 1,1 0 0,0-1 0,18 29 0,-1 0-5,-17-31 11,1-1-1,0 0 0,1 0 1,1-1-1,17 18 0,-24-27-15,0-1-1,1 1 0,-1-1 1,1 0-1,0 0 0,0-1 1,0 1-1,0-1 0,0 0 1,1 0-1,-1 0 0,1 0 1,-1-1-1,1 0 0,0 0 1,-1 0-1,1 0 0,0-1 1,0 0-1,0 0 0,-1 0 1,1-1-1,6-1 0,16-6 8,-1-2 0,0-1 0,-1-1 0,0-1-1,-1-2 1,-1 0 0,0-1 0,-1-2 0,36-35-1,-51 46-12,-1-1 0,-1 0 0,1 0 0,-1 0 0,-1-1 0,1 1 0,-1-1 0,4-17 0,0-5 0,5-43 0,2-6 0,-13 72 0,0 0 0,-1 1 0,0-1 0,0 0 0,-1 0 0,1-1 0,-3-10 0,2 12 0,0 1 0,1-1 0,-1 0 0,1 0 0,1 1 0,-1-1 0,6-12 0,-5 11 0,1 1 0,-1-1 0,0 0 0,-1 0 0,1-9 0,-2 7 0,0 3 0,0-1 0,0 1 0,-1-1 0,0 1 0,-2-8 0,2 12 0,0 0 0,-1 0 0,1 0 0,-1 0 0,0 0 0,0 0 0,0 0 0,0 1 0,0-1 0,-1 1 0,1 0 0,-1-1 0,1 1 0,-5-2 0,-19-16 4,20 15-8,-1 0 0,0 0 0,0 0 0,-1 1-1,-13-6 1,15 6-81,1-2 63,-2-2 22,1-1 0,4 4-21,28 38-86,-14-6 168,-2 0-1,0 0 0,7 40 1,5 14 60,10 9 348,52 102 1,-75-175-421,1 0 0,0-1 1,1 0-1,18 18 1,58 55 239,-44-48-100,-39-37-175,1 0 0,-1 0 0,0-1 0,1 1 0,0-1 0,0 0 0,0-1 0,0 1 1,1-1-1,10 3 0,-13-4-8,1-1 1,0 1 0,0-1 0,-1 0 0,1 0 0,0 0-1,0 0 1,-1-1 0,1 0 0,0 0 0,-1 0-1,1 0 1,0 0 0,-1-1 0,0 1 0,1-1-1,4-3 1,-5 3-7,0 1 0,0-1 0,0 1 0,0 0 0,0 0 0,1 0 0,-1 0 0,6 0 0,19-5 0,-23 3 4,0 0 0,0 0 0,-1 0 0,1 0 0,-1-1 0,1 0 0,-1 0 0,0 0 0,-1 0 0,1-1 0,-1 1 0,5-9 0,2-7 32,16-40-1,-18 38-30,3-6 50,-1 0 0,-1-1 0,-1-1 0,-2 0 0,-1 1-1,2-55 1,-6 58-30,0 22-13,-1-1 1,0 1-1,1-1 0,-2 1 1,1-1-1,0 1 0,-1-1 1,0 1-1,0 0 1,0-1-1,0 1 0,-1 0 1,0 0-1,0 0 0,0 0 1,-4-6-1,-1-1-7,0 0 0,1 0 0,0-1 0,1 0-1,-6-21 1,8 22 9,-1 1-1,0-1 0,0 0 1,-1 1-1,-1 0 0,0 0 1,0 0-1,-9-10 0,-10-10 38,1-1 1,2-1-1,1-1 0,-31-67 0,35 74-51,0 0 0,-2 1 0,0 1 0,-2 1 0,-37-33 0,4 3 0,37 35 0,8 7 0,0 1 0,-1 1 0,-1-1 0,1 2 0,-1 0 0,-1 0 0,-20-10 0,-187-75 0,202 87 0,1 0 0,-1 1 0,0 1 0,0 0 0,0 2 0,-1 0 0,1 0 0,-1 2 0,1 0 0,-1 1 0,1 1 0,-1 0 0,1 2 0,-24 7 0,15-4 0,0 1 0,1 2 0,0 0 0,1 2 0,0 0 0,1 2 0,1 0 0,0 2 0,1 0 0,0 2 0,1 0 0,-18 23 0,13-10 0,2 2 0,1 0 0,-18 39 0,29-50 0,2 1 0,1-1 0,1 2 0,0-1 0,2 1 0,-3 32 0,5 6 0,3 1 0,2-1 0,3 0 0,3 0 0,21 81 0,-19-112 12,1 0-1,2-1 1,20 35 0,13 31 69,-33-66-67,2-1-1,1 0 1,1-2 0,1 0-1,2 0 1,1-2-1,0 0 1,2-2-1,1 0 1,29 20 0,-34-29-3,1 0 1,0-1 0,1-1 0,0-1 0,1-1 0,0-1 0,0-1-1,40 9 1,-4-9-8,0-1-1,0-4 1,0-2-1,1-2 1,58-9 0,-85 6 32,0-2 1,-1-1-1,0-1 1,0-1-1,-1-2 1,54-28 0,-78 36-32,228-133 130,-207 117-122,-1-1 1,-2 0-1,0-2 1,-1-1-1,-1-1 1,26-36-1,-44 54-13,0 1 0,-1 0 0,0 0 0,0 0 0,-1 0 0,1-1 0,1-5 0,-3 7-21,-37 23-3136,19-10-3504,-1 1-5856,5-5 13242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14.479"/>
    </inkml:context>
    <inkml:brush xml:id="br0">
      <inkml:brushProperty name="width" value="0.1" units="cm"/>
      <inkml:brushProperty name="height" value="0.6" units="cm"/>
      <inkml:brushProperty name="color" value="#CC9900"/>
      <inkml:brushProperty name="inkEffects" value="pencil"/>
    </inkml:brush>
  </inkml:definitions>
  <inkml:trace contextRef="#ctx0" brushRef="#br0">531 687 4992,'0'0'0,"7"-5"0,8-5 128,6-8 128,7-5 0,4-6 1024,2-2 128,0-2-1024,-2 0 0,-2 1-128,-4 2 128,-2 3-256,-5 2 128,-2 1 128,-2 3 128,-2 1-512,-2 2 128,1 1 384,-2 3 128,0 3-512,-2 2 128,-1 5-256,-5 8 0,-6 10 0,-6 13 0,-8 12 0,-8 11 0,-8 12 128,-9 10 128,-10 5 0,-7 3 0,-5-2 0,-1-5 0,4-9 128,5-9 128,10-10-256,10-12 0,12-14-128,12-13 0,13-15 0,14-14 0,14-14-128,11-14 128,9-10-128,5-9 0,5-5 128,2-2 0,-1-1-128,-2 4 0,-6 7 0,-6 7 0,-6 9 383,-7 9 1,-7 9-384,-6 7 0,-7 8 0,-6 10 0,-8 12 0,-9 11 0,-9 14 0,-9 11 0,-9 9 0,-6 7 0,-5 2 0,-1 1 0,0-4 0,5-7 0,6-7 128,8-11 0,10-13-128,13-13 128,13-16-128,14-14 0,10-15 0,10-12 0,7-7 0,4-5 0,2-2 0,-1 1 0,0 3 0,-3 6 0,-4 7 0,-7 9 0,-5 8 0,-7 7 0,-6 8 0,-10 10 0,-11 12 0,-11 15 128,-11 11-128,-10 12 0,-9 11 0,-9 9 0,-10 7 0,-7 6 0,-4 3 128,0-1 0,4-5-128,8-8 128,10-11-128,9-11 0,12-10 0,12-14 0,13-14 0,15-15 0,14-16 0,14-14 0,13-12 0,7-8 0,5-5 0,1 0 0,-3 0 0,-2 2 0,-3 4 0,-6 5 0,-4 4 0,-6 8 0,-6 7 0,-8 8 128,-6 9-128,-9 9 0,-10 13 0,-10 14 0,-11 14 0,-7 14 0,-7 14 0,-6 12 0,-7 11 0,-7 8 128,-6 3-128,-3-2 0,-1-6 0,3-8 0,6-12 0,9-11 0,11-14 0,16-12 0,15-16 0,19-16 0,16-19 0,15-18 0,12-19 0,11-18 0,13-21 0,12-12 0,7-7 0,-1 5 0,-9 12 0,-12 17 0,-15 20 0,-14 17 0,-14 16 0,-15 16 0,-14 16 0,-14 15 0,-15 13 0,-12 12 0,-13 11 0,-7 9 0,-4 8 0,-3 7 0,0 6 0,4 3 0,4 0 0,5-6 128,8-10-128,7-12 128,8-13-128,7-14 128,9-14-128,10-15 128,8-16-128,10-16 0,8-14 0,8-12 0,8-8 0,7-3 128,5 0-128,2 4 128,-2 8-128,-6 8 0,-7 10 0,-7 8 128,-8 10-128,-8 5 128,-6 6-128,-7 6 128,-6 4-128,-7 8 0,-8 11 0,-9 12 0,-6 13 0,-7 10 128,-4 10-128,-3 5 0,1 0 0,2-5 0,5-8 0,7-10 0,8-12 0,8-13 0,10-15 0,11-15 0,10-14 0,11-12 0,10-10 0,8-7 0,9-5 0,5-3 0,4 1 0,-2 1 0,-4 6 0,-8 7 0,-9 8 0,-8 6 0,-9 9 0,-10 7 0,-12 9 0,-12 10 0,-16 14 0,-13 13 0,-12 13 0,-10 11 0,-7 10 0,-3 4 0,0 2 0,6-3 0,7-8 0,11-10 128,9-10-128,13-12 0,9-14 0,11-15 0,11-15 0,11-15 0,10-12 0,11-12 0,11-8 0,9-7 0,7-1 0,3 1 0,-1 5 0,-5 6 0,-7 10 0,-9 8 0,-8 10 0,-10 9 0,-8 7 0,-9 7 0,-8 9 0,-7 10 0,-9 10 0,-10 12 0,-10 11 0,-10 10 0,-9 13 0,-7 7 0,-6 8 0,-1-1 0,4-4 0,6-9 0,10-11 0,9-11 0,8-12 0,10-11 0,8-12 0,9-10 0,13-10 0,10-11 0,11-7 0,8-8 0,9-6 0,5-5 0,5-2 0,0 0 0,-4 2 0,-7 5 0,-8 7 0,-8 7 0,-10 8 0,-9 9 0,-10 14 0,-11 12 0,-9 14 0,-11 12 0,-10 11 0,-8 6 0,-7 4 0,-5 2 0,-3 2 0,2-2 0,3-4 0,6-6 0,9-9 0,8-10 0,9-10 0,10-11 0,12-14 0,12-12 0,11-13 0,13-10 0,11-7 0,8-5 0,6-2 0,2 0 0,-1 0 0,-6 2 0,-7 6 0,-9 7 0,-10 10 0,-9 11 0,-10 14 0,-10 12 0,-12 13 0,-11 12 0,-14 11 0,-12 12 0,-10 11 0,-6 8 0,-3 7 0,3 0 0,5-5 0,9-9 0,9-13 0,10-13 0,10-15 0,12-16 0,12-18 0,13-17 0,12-17 0,11-12 0,10-9 0,8-4 0,7-1 0,2 0 0,-1 2 0,-4 5 0,-8 6 0,-8 7 0,-10 7 0,-7 8 0,-9 7 0,-9 11 0,-12 13 0,-11 15 0,-13 13 0,-10 14 0,-8 13 0,-8 10 0,-3 6 0,-1 1 0,1-3 0,6-7 128,6-12-128,10-11 128,12-15-128,12-13 128,14-12-128,11-12 0,11-10 0,9-9 0,4-7 0,4-6 0,1-5 0,0-1 0,-2 1 0,-4 3 0,-6 7 0,-5 7 0,-7 11 0,-7 12 128,-9 15-128,-11 14 0,-11 14 0,-12 14 0,-11 12 0,-9 12 0,-6 9 0,-6 11 0,-2 10 0,1 0 0,8-9 0,11-16 0,10-19 0,13-22 0,11-22 0,12-21 128,13-18-128,11-16 0,12-12 0,11-10 0,8-6 0,6-3 0,2 3 0,-1 5 0,-5 7 0,-9 10 0,-8 8 0,-10 10 0,-7 7 0,-11 10 0,-10 8 0,-12 11 0,-10 11 0,-12 11 0,-9 12 0,-8 10 0,-5 11 0,-3 6 0,-1 3 0,2-2 128,5-6-128,7-10 0,8-12 0,12-14 0,12-16 0,14-15 0,13-17 0,12-14 0,11-10 0,10-7 0,6-6 0,5-2 128,2 1-128,-2 2 0,-4 7 0,-8 8 0,-9 8 0,-11 11 0,-12 13 0,-13 16 0,-14 15 0,-13 15 0,-12 14 0,-11 11 0,-9 8 0,-9 11 0,-9 12 0,-4 9 0,0 3 0,8-5 0,13-14 0,15-19 0,14-21 0,14-22 0,14-21 0,12-19 0,14-17 0,13-14 0,12-10 0,9-6 0,9-4 0,3-2 0,0 1 0,-3 3 0,-7 4 0,-8 4 0,-11 9 0,-9 6 0,-10 9 0,-9 10 0,-8 12 0,-9 12 0,-8 13 0,-8 12 0,-8 11 0,-9 10 0,-9 9 0,-7 11 0,-6 8 0,-5 3 0,-1 1 0,1-5 0,6-9 0,8-12 0,12-13 0,14-14 0,16-14 0,15-14 0,15-13 0,12-11 0,12-11 0,7-7 0,4-4 0,1-2 0,-4 1 0,-5 4 0,-8 6 0,-9 7 0,-8 7 0,-11 11 0,-10 12 0,-12 15 0,-11 14 0,-11 13 0,-12 11 0,-9 9 0,-8 5 0,-4 3 0,-2 2 0,1-3 0,6-6 0,7-8 0,10-11 0,10-12 0,15-14 0,14-13 0,16-14-128,14-12 128,13-10 0,12-7 0,9-4 0,3-2 0,1 2 0,-6 3 0,-7 5 0,-9 5 0,-9 6 0,-10 10 0,-9 12 0,-12 13 0,-11 13 0,-12 13 0,-14 11 0,-11 11 0,-10 8 0,-5 4 0,-4 0 0,0-2 0,2-2 0,6-7 0,6-7 0,12-10 0,12-14 0,14-14 0,15-16 0,14-15 0,13-14 0,11-13 0,7-7 0,5-5 0,-1 2 0,-4 3 0,-5 8 0,-7 8 0,-10 9 0,-11 10 0,-14 13 0,-15 13 0,-15 13 0,-14 12 0,-11 9 0,-10 8 0,-5 4 0,-1 0 0,2-2 0,5-4 128,9-7-128,10-9 0,11-11 0,12-15 0,13-18 0,13-18 0,15-17 0,13-14 0,12-9-128,7-4 128,4 1-128,-1 6 128,-5 10 0,-8 10 0,-10 11-128,-14 13 128,-16 13 0,-16 14 0,-16 13 0,-14 12 0,-9 8 0,-7 8 0,-2 4 0,1 0 0,6-3 0,7-8 0,8-12 0,12-19 0,12-21 0,13-19 0,12-15 0,11-12 0,9-5 0,4-1-128,1 4 128,-3 9-128,-11 12 0,-14 17 128,-19 19 0,-18 21 128,-21 19 0,-21 18 128,-23 17 0,-23 16-128,-12 11 128,-5 2-128,7-5 128,16-13-128,22-18 0,24-20 0,25-23 0,22-25-128,22-22 0,20-21 0,23-22 0,25-24 0,21-17 0,15-11-128,4-4 128,-2 5-128,-11 11 0,-19 19 0,-19 20 128,-18 18-128,-16 16 128,-11 13-128,-12 13 128,-11 13-128,-11 12 0,-10 12 0,-9 10 128,-11 8 0,-8 5 0,-5 3 0,-2-1 0,2-4-128,6-5 128,9-7 0,12-13 0,15-15 0,18-17 0,20-18 0,16-16 0,15-15 0,11-13 0,4-8 0,3-6 0,-1-1-128,-4 5 128,-7 7 0,-9 11 0,-10 11 0,-12 14 0,-14 16 0,-15 16 0,-14 14 0,-14 15 0,-11 14 0,-13 10 0,-10 11 0,-10 11 0,-12 12 0,-2 3 0,5-6 0,11-12 0,17-16 0,19-20 0,20-24 0,24-25 0,22-24 0,24-25 0,23-25 0,17-19 0,9-15 0,3-5 0,-3 1 0,-9 13 0,-16 19 0,-17 22 0,-17 20 0,-20 20 0,-21 20-128,-20 18 128,-19 19 0,-17 15 0,-14 15-128,-17 16 128,-17 17 0,-12 10 0,-5 3 0,8-5 128,17-16-128,22-18 128,22-22-128,23-23 0,25-23 0,25-20 0,25-19 0,22-20 0,20-23 0,13-19 0,4-13 0,-2-2 0,-6 3 0,-13 15 0,-17 20 0,-18 22 0,-16 22 0,-18 18 0,-17 18 0,-17 17 0,-13 16 0,-10 16 0,-8 13 0,-8 12 0,-5 8 0,-9 7 0,-7 6 0,-1-3 0,7-10 0,11-14 0,13-16 0,15-17 0,19-18 0,18-20 0,20-21 0,17-21 0,14-19 0,11-21 0,9-20 0,7-11 0,3-4 0,-5 9 0,-11 20-128,-15 22 128,-17 23 0,-18 24 0,-20 22 0,-17 22 0,-14 19 0,-11 18 0,-22 33 0,-18 23 0,-10 8 0,-4-2 0,8-14 0,14-20 0,17-21 128,16-21-128,19-20 0,17-18 0,18-22 128,17-20-128,14-22 0,11-18 0,10-22 0,10-22 0,6-16 0,4-9 0,-3 5 0,-9 15 0,-13 22 0,-15 27 0,-17 28 0,-18 29 0,-16 26 0,-16 27 0,-14 21 0,-11 20 0,-17 17 0,-21 19 0,-15 10 128,-8 3 0,3-7 0,11-15 0,17-20 0,21-22-128,21-24 128,17-23-128,17-23 128,16-22-128,17-20 0,16-17 0,14-22 0,16-24 0,8-18 0,6-9 0,-1 1 0,-8 14 0,-13 22 0,-16 25-128,-19 30 0,-18 27 128,-18 26 0,-15 26 0,-14 22 0,-12 24 0,-16 19 0,-20 20 0,-16 11 0,-12 6 0,-2-3 0,5-12 0,15-17 128,19-23-128,19-23 128,19-22-128,18-23 128,17-25-128,18-22 0,18-22 0,18-25 0,20-29 0,14-22 0,7-16 0,0-6 0,-6 3-128,-12 13 128,-13 20-128,-14 25 128,-16 28-128,-15 30 128,-17 30-128,-15 29 128,-13 25-128,-17 27 128,-19 28 0,-19 22 0,-16 17-128,-10 6 128,-3-1 0,4-12 0,13-18 0,16-23 0,20-24 0,18-25 128,20-25-128,17-23 0,17-24 0,20-28 128,22-30-128,18-27 0,16-21 0,6-13 0,-1-6 0,-7 2 0,-13 14 0,-14 20 0,-17 29 0,-15 26 0,-14 25 0,-12 23 0,-13 22 0,-11 23 0,-12 23 0,-11 18 0,-11 16 0,-15 13 0,-14 15-128,-11 6 128,-4 2 0,4-10 0,14-19 0,17-21 128,16-23-128,20-23 128,18-24-128,18-24 128,18-21-128,18-26 0,20-27 0,12-23 0,9-19 0,-1-6 0,-7 5-128,-12 17 128,-17 25-128,-15 27 0,-14 25 0,-14 27 128,-12 27-128,-12 24 128,-11 23 0,-14 21 0,-18 25 0,-15 16 0,-12 7 0,-7-1 128,1-10 0,7-16 0,15-22-128,18-24 128,17-28-128,20-28 128,19-27-128,24-30 0,27-31 0,21-25 0,14-17 0,5-9 0,-3-1 0,-8 6 0,-14 13 0,-13 19 0,-17 25 0,-13 23 0,-12 22 0,-11 24 0,-11 23 0,-9 21 0,-9 20 0,-9 17 0,-11 14 0,-13 15 0,-15 15 0,-8 6 0,-1-5 0,6-12 0,13-21 0,14-23 0,15-26 0,14-26 0,14-25 0,13-20 0,12-19 0,12-13 0,11-10 0,9-10 0,6-9 0,1 1 0,-4 8-128,-8 15 128,-11 17-128,-9 18 128,-11 16-128,-12 21 128,-12 21 0,-14 21 0,-15 18 0,-12 16 0,-12 11 0,-10 13 0,-9 9 0,-1 5 128,4-2 0,10-12 0,16-20-128,16-25 128,17-29-128,17-31 128,15-28-128,19-29 0,20-30 0,18-23 0,14-19-128,6-7 128,1 0-128,-8 12 128,-14 21-256,-16 25 128,-17 26 128,-16 25 0,-14 23 0,-13 21 0,-12 22 0,-12 19 0,-10 19-128,-12 19 128,-13 18-128,-8 11 128,-4 8 0,0-1 0,3-5 0,9-13 0,12-18 0,12-20 128,13-18-128,11-19 128,13-19-128,12-22 128,12-20-128,12-21 0,14-18 0,14-20 0,15-17 0,6-8 0,-3 0 0,-8 13 0,-13 20-128,-13 21 128,-13 23 0,-14 23 0,-12 23 0,-10 21 0,-10 20 0,-9 16 0,-9 9-128,-6 4 128,-3-3 0,1-5 0,5-11 0,7-10 0,12-14 0,13-14 0,13-14 0,11-17 128,11-18-128,8-18 0,5-18 0,4-14 0,3-9 0,2-5 0,0 2 0,-1 6 0,-3 11 0,-5 12 0,-6 16 0,-7 13 0,-7 14 0,-7 14 0,-8 16 0,-7 14 0,-8 16 0,-4 15 0,-6 14 0,-4 10 0,-3 7 0,-2-1 0,1-6 0,4-11 128,8-16-128,9-18 0,13-23 0,10-21 0,13-20 0,10-14 0,8-11 0,5-5 0,1 1 0,-3 4 0,-4 7 0,-8 10 0,-7 11 0,-9 13 0,-9 17 0,-9 18 0,-10 19 0,-8 18 0,-8 18 0,-7 13 0,-8 10 0,-6 10 0,-8 8 0,-2 1 128,3-9-128,8-13 0,8-18 0,11-19 128,12-21-128,13-20 0,13-22 0,10-18 0,7-16 0,5-11 0,5-5 0,0 0 0,-3 5-128,-5 8 128,-7 9-128,-8 12 128,-8 13 0,-8 13 0,-6 15 0,-6 15 0,-5 14 0,-5 10 0,-2 10 0,-2 4 0,-2 4 0,1-1 0,-1-6 0,4-7 0,3-12 0,6-9 0,5-11 0,3-10 0,3-6 0,2-6 0,2-4 0,0-2 0,1 0 0,0 5 0,-1 7 0,-1 8 0,-3 8 0,-4 10 0,-4 9-1152,-3 8 0,-3 7-7935,-5 17 4735,1-4-1024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46.67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1074 458 128,'-3'6'0,"-4"11"0,-2 8 0,-2 5 0,1 1 0,1 1 0,-1 1 0,-3 4 0,-3 5 0,-6 5 0,-8 4 0,-7 5 768,-6 4-512,-4 1 640,-2 2 0,2-1-256,3-3 0,4-5 1024,7-9 128,7-8-1536,7-12 0,5-12-256,7-15 0,7-14 0,7-13 0,7-12 0,6-10 0,7-6 0,5-4 0,6-3 0,5-3 0,5-1 0,2-3 0,1 0 0,-3 1 0,-4 4 0,-7 6 0,-5 7 0,-6 9 0,-6 7 0,-5 10 128,-4 7 256,-6 11 128,-5 12-512,-5 13 128,-7 14-128,-6 11 0,-8 13 0,-7 7 0,-9 7 0,-6 4 0,-6 1 128,-3-1 0,1-3 256,3-5 0,6-10 256,8-9 0,8-9-512,7-11 128,7-11-128,8-13 128,9-15-256,8-15 128,10-14-128,9-12 0,9-10 128,8-8 0,5-6-128,5-4 128,2-2-128,-2 3 0,-5 6 0,-6 9 0,-7 9 0,-7 11 0,-7 10 128,-5 10 0,-6 7-128,-3 8 0,-7 7 0,-5 10 0,-7 10 0,-8 13 0,-5 10 0,-7 12 128,-5 9-128,-6 9 128,-5 5-128,-2 2 0,0 0 0,1-6 128,4-7 128,6-9 128,6-11-128,7-9 0,5-10-128,8-12 0,9-14-128,10-15 128,14-18-128,12-15 128,10-15-128,8-11 0,5-8 0,4-4 0,0 0 0,-2 2 0,-3 4 0,-3 6 0,-5 9 0,-6 10 0,-6 12 0,-8 15 0,-9 15 0,-9 17 0,-11 18 0,-8 16 0,-9 18 0,-9 16 0,-8 16 0,-12 17 0,-16 18 0,-14 13 128,-10 7 0,-4 0 0,2-8 0,9-13 128,15-20-128,15-23 0,17-22-128,15-24 128,15-24-1,14-22 129,13-21-256,10-16 128,12-13-128,10-11 0,8-8 0,8-10 0,6-11 0,3-7 0,-3 1 0,-8 9 0,-12 14 0,-12 18 0,-11 17 0,-10 19 0,-9 16 0,-6 16 0,-7 16 0,-7 16 0,-4 16 0,-6 16 0,-6 12 0,-7 12 0,-7 11 0,-8 13 0,-14 18 0,-9 8 0,-6 2 0,2-10 128,9-20-128,11-23 128,15-25-128,15-26 0,15-25 0,17-24 0,12-21 0,12-21 0,10-18 0,8-17 0,10-20 0,4-14 0,2-11 0,1-4 0,1 2 0,0 9 0,0 13 0,-5 20 0,-9 21 0,-12 21 0,-11 18 0,-13 18 128,-13 16-128,-14 18 0,-14 19 0,-13 19 0,-12 23 0,-13 23 0,-15 28 0,-14 25 0,-16 20 0,-11 13 128,-8 7-128,-1 1 0,6-4 0,10-9 128,15-16-128,17-20 128,17-28-128,18-28 128,16-31-128,15-32 128,14-32-128,13-33 128,15-36-128,15-27 128,16-20-128,15-15 0,15-10 0,9-6 128,2 1-128,-3 5 0,-6 11 0,-9 13 0,-9 15 0,-13 18 0,-14 20 0,-13 20 0,-13 18 0,-12 19 0,-10 19 0,-11 22 0,-12 19 0,-11 20 0,-11 19 0,-13 19 0,-13 23 0,-15 18 0,-11 12 0,-7 4 128,-1 1-128,4-6 0,12-12 0,15-20 0,16-24 0,17-30 128,18-34-128,16-35 0,17-32 0,19-33 128,20-31-128,17-26 0,15-22 0,7-14 0,3-7 0,-2 3 0,-4 7 0,-5 12 128,-7 13-128,-7 14 0,-9 13 0,-11 17 0,-12 20 0,-11 18 0,-11 18 0,-12 19 0,-12 23 0,-14 20 0,-12 20 0,-15 25 0,-18 27 0,-16 23 0,-15 19 0,-11 12 0,-7 6 0,2 0 0,7-7 0,12-12 128,16-17 0,16-22 0,19-24-128,15-28 128,16-31-128,13-33 128,16-30-128,18-35 0,21-36 0,20-30 0,19-23 0,11-13 0,5-5 0,1 3 0,-4 7 0,-5 12 0,-5 17 0,-8 19 0,-9 22 0,-14 24 0,-15 27 0,-18 26 0,-20 26 0,-19 30 0,-22 34 0,-18 32 0,-18 29 0,-15 24 0,-12 22 0,-10 14 0,-11 9 0,-5 4 0,-3 1 0,1-3 0,8-8 0,11-13 0,14-21 0,16-25 0,17-30 0,17-30 0,18-32 0,16-29 0,13-30 0,15-30 0,16-35 0,16-29 0,16-24 0,14-14 0,12-6 0,7-2 0,0 2 0,-4 6 0,-8 8 0,-12 14 0,-12 21 0,-16 23 0,-14 26 0,-16 27 0,-17 28 0,-14 29 0,-13 30 0,-16 31 0,-17 33 0,-19 28 0,-21 24 0,-17 15 0,-10 11 0,-5 3 0,3 0 0,6-8 0,9-15 0,14-23 0,17-28 0,17-31 0,18-29 0,18-29 128,19-29-128,20-32 0,18-37 0,19-35 0,14-28 0,15-24 0,12-18 0,9-10 0,8-2 0,3 1 0,-1 2 0,-3 8 0,-5 10 0,-7 16 0,-9 19 0,-11 22 0,-14 23 0,-13 26 0,-16 26 0,-17 27 0,-18 27 0,-20 31 0,-19 33 0,-17 30 0,-13 26 0,-10 19 0,-10 15 0,-9 8 0,-6 4 0,-4-1 0,1-4 0,5-7 0,9-11 0,12-16 0,14-20 0,14-23 0,13-27 0,15-30 0,14-33 0,15-40 0,19-44 0,18-41 0,19-39 0,19-29 0,15-22 0,11-9 0,5-3 0,1 7 0,1 12 0,-1 14 0,-3 16 0,-6 18 0,-8 22 0,-11 25 0,-15 25 0,-19 30 0,-22 35 0,-23 35 0,-28 34 0,-24 30 0,-21 26 0,-16 22 0,-9 18 0,-9 15 0,-9 9 0,-5 7 0,-2 0 0,2-5 0,8-11 0,12-20 0,17-26 0,18-29 0,18-30 0,19-31 0,17-32 0,20-36 0,22-40 0,23-40 0,24-36 0,16-31 0,12-26 0,6-15 0,3-3 0,1 8 0,-1 18 0,-6 23 0,-9 27 0,-13 30 0,-16 31 0,-18 35 0,-21 36 0,-22 34 0,-24 33 0,-23 29 0,-22 28 0,-18 26 0,-16 21 0,-9 20 0,-8 15 0,-7 12 0,-7 5 0,-4-1 0,3-5 0,7-17 0,15-22 0,19-29 128,20-33-128,18-32 128,17-34-128,17-34 0,16-37 0,18-36 0,18-34 0,20-29 0,19-25 0,14-20 0,7-12 0,5-8 0,3 0 0,0 5 0,0 11 0,-2 18 0,-5 25 0,-11 26 0,-16 29 0,-19 31 0,-25 35 0,-24 34 0,-23 36 0,-24 33 0,-22 30 0,-17 26 0,-11 24 0,-7 18 0,-4 11 0,-2 6 0,-3 0 0,0-8 0,3-16 0,10-24 0,13-30 0,18-32 0,19-35 0,23-37 128,25-42-128,26-41 128,25-41-128,20-38 0,12-32 0,10-22 0,6-9 0,6 1 128,6 10-128,1 17 0,-7 23 0,-12 26 0,-18 30 0,-20 32 0,-21 33 0,-21 36 0,-22 37 0,-23 33 0,-26 29 0,-21 26 0,-18 22 0,-11 16 0,-4 12 0,-2 6 0,3 2 0,5-8 0,8-16 0,11-25 0,16-28 0,18-35 0,22-35 0,22-39 0,24-45 0,20-40 0,16-37 0,13-30 0,13-22 0,10-12 0,12 0 0,7 9 0,-1 19 0,-7 24 0,-13 29 0,-17 30 0,-21 31 0,-18 30 0,-19 29 0,-18 34 0,-16 35 0,-20 32 0,-20 27 0,-18 18 0,-15 13 0,-6 4 0,0-4 0,7-13 0,11-21 0,14-24 128,15-29-128,16-30 128,15-30-128,12-31 0,14-30 0,14-28 128,17-30-128,16-21 0,16-13 0,11-4 0,5 7 0,-2 13 0,-9 22 0,-14 24 0,-14 26 0,-14 26 0,-15 26 0,-14 23 0,-14 24 0,-16 24 0,-17 26 0,-14 19 0,-11 11 0,-5 0 128,2-8-128,8-17 128,11-25-128,13-24 128,12-24-128,12-23 0,12-27 0,13-24 0,12-22 0,12-19 128,13-17-128,9-12 0,10-11 0,2 1 0,-6 12 0,-9 17 0,-9 24 0,-11 24 0,-10 26 0,-11 26 0,-10 25 0,-12 22 0,-11 18 0,-14 14 0,-14 13 0,-7 6 0,-3 0 0,5-10 0,9-20 0,12-26 0,15-30 0,18-39 0,18-31 0,14-22 0,11-11 0,6-6 0,1 1 0,-3 6 0,-6 10 0,-5 10 0,-7 11 0,-6 13 0,-7 12 0,-8 14 0,-7 15 0,-8 15 0,-5 13 0,-5 11 0,-3 7 0,-3 4 0,-2 0 0,-1-7 0,3-8 0,1-10 0,7-17 0,6-19 0,9-24 0,9-22 0,9-22 0,7-19 0,6-13 0,5-7 0,3-1 0,3 7 0,-1 10 0,-2 15 0,-6 19 0,-7 19 0,-8 23 0,-10 23 0,-11 22 0,-12 19 0,-9 16 0,-7 12 0,-4 3 0,-2 0 0,1-7 0,3-10 0,5-13 0,6-13 0,7-17 0,7-22 0,8-23 0,8-26 0,11-30 0,14-35 0,12-26 0,12-14 0,8 1 0,3 11 0,-4 22 0,-10 28-128,-15 29 128,-14 28-128,-17 25 128,-17 23 0,-16 22 0,-12 19 0,-12 22 0,-11 23 0,-7 17 0,-2 8-128,4-6 128,9-17 0,12-21 0,11-23 0,10-23 0,7-26 0,9-25 0,6-27 0,5-25 0,7-22 0,6-19 0,8-18 0,4-5 0,0 9 0,-2 17 0,-4 21 0,-7 24 0,-8 25 0,-9 23 0,-9 22-128,-9 20 128,-8 20 0,-7 17 0,-6 16 0,-9 16 0,-11 14 0,-8 7 0,-6-4 0,2-11 128,10-21-128,10-27 128,11-29-128,13-32 128,15-33-128,17-33 0,17-34 0,15-25 0,13-15 0,7-7 0,1 0 0,-3 7 0,-7 13 0,-10 19 0,-9 26 0,-11 25 0,-9 26 0,-7 27 0,-7 25 0,-8 26 0,-8 24 0,-12 25 0,-16 28 0,-13 22 0,-10 16 0,-5 5 0,-1-6 0,4-17 0,10-24 0,13-30 0,16-33 0,15-34 0,17-39 0,18-38 0,19-41 0,18-34 0,17-30 0,13-18 128,5-8-128,-1 2 0,-5 9 0,-11 17 0,-13 24 0,-13 27 0,-13 29 0,-11 24 0,-9 21 0,-9 20 0,-9 19 0,-8 19 0,-7 18 0,-20 41 0,-18 30 0,-18 26 0,-11 13 0,-5 3 0,4-11 0,12-21 0,16-29 0,19-37 0,19-37 0,18-39 0,19-37 0,22-36 0,18-29 0,15-18 0,9-12 0,3-3 0,-3 3 0,-9 11 0,-12 12 0,-12 16 0,-11 19 0,-12 23 0,-9 21 0,-8 18 0,-7 19 0,-10 19 0,-10 22 0,-12 21 0,-15 27 0,-19 29 0,-15 24 0,-12 19 0,-3 8 0,4-1 0,11-13 128,17-23-128,15-34 0,18-39 0,15-41 0,13-38 0,13-35 0,15-33 0,13-26 0,12-21 0,11-11 0,10-3 0,6 2 0,1 6 0,-4 13 0,-8 16 0,-11 22 0,-13 21 0,-12 21 0,-11 19 0,-9 14 0,-8 12 0,-9 14 0,-13 18 0,-14 21 0,-14 24 0,-16 31 0,-17 38 0,-11 32 0,-7 24 0,-4 10 0,1-2 0,6-15 128,13-27-128,16-30 128,16-33-128,19-33 0,18-32 0,17-31 0,17-29 0,15-29 0,13-33 0,10-27 128,7-25-128,5-15 0,7-6 0,8 0 0,8 5 0,1 11 0,-3 13-128,-10 18 128,-12 17 0,-15 22 0,-14 22 0,-15 22 0,-16 22 0,-13 21 0,-14 22 0,-14 21 0,-12 21 0,-13 24 0,-14 25 0,-8 18 0,-3 9 0,5 0 0,9-11 0,13-18 0,15-25 0,15-30 0,14-31 0,14-31 0,11-30 0,15-34 0,17-36 0,16-29 0,17-25 0,13-11 0,9-2 0,0 7 0,-5 12-128,-13 20 128,-15 23 0,-16 24 0,-17 25 0,-15 23 0,-14 19-256,-13 19 128,-14 19 0,-14 18 0,-14 16 128,-16 19 0,-19 23 0,-13 21 0,-6 18 0,2 8 0,7-3-128,14-13 128,16-21 0,17-26 0,18-28 0,16-29 0,15-27 0,11-29 0,11-26 0,10-28 0,15-29 0,13-19 0,11-14 0,9-5 0,4-1 0,-1 4 0,-3 10 0,-9 14 0,-12 18 0,-13 21 0,-14 23 0,-11 20 0,-12 18 0,-12 17 0,-14 17 0,-15 16 0,-15 18 0,-16 21 0,-15 24 0,-11 20 0,-5 14 0,2 8 0,6 0 0,8-8 0,10-11 0,11-20 0,13-22 0,15-23 0,16-26 0,14-22 0,14-22 0,10-17 0,7-17 0,6-13 0,5-11 0,1-5 0,3-4 0,0 1 0,-1 2 0,-1 5 0,-3 8 0,-6 12 0,-4 11 0,-9 18 0,-12 19 0,-13 24 0,-15 26 0,-13 30 0,-14 34 0,-12 32 0,-11 29-128,-8 22 128,-6 13 0,-4 6 0,-2 0 0,0-4 0,0-7 0,5-9 0,8-9 0,9-14 0,12-16 0,11-21 0,13-25 0,11-32 0,13-36 0,13-36 0,15-36 0,13-29 0,12-19 0,9-11 0,8-3 0,0 8 0,-6 15 0,-7 19 0,-9 19 0,-11 20 0,-10 21 0,-13 22 0,-12 23 0,-12 21 0,-14 19 0,-13 22 0,-14 25 0,-10 20 0,-5 17 0,-2 9 0,4 6 0,2-2 0,1-6 0,4-12 0,5-17 0,8-22 0,8-26 0,11-29 0,15-33 0,14-33 0,14-35 0,15-35 0,14-34 0,13-28 0,11-21-128,7-7 128,5 0 0,-3 13 0,-5 22-128,-10 27 128,-13 30 0,-15 32 0,-17 32 0,-15 30 0,-16 28 0,-15 29 0,-15 30 0,-11 27 0,-7 22 0,-3 13 0,-2 6 0,0-6 0,2-14 0,4-21 128,8-27-128,10-26 0,12-27 0,14-24 0,15-23 0,16-21 0,15-22 0,10-21 0,9-23 0,7-25 0,10-25 0,8-15 0,3-3 0,1 10 0,-5 19 0,-9 27 0,-13 27 0,-15 29 0,-15 29 0,-15 27 0,-13 26 0,-14 26 0,-13 26 0,-10 19 0,-7 13 0,0 2 0,3-5 0,6-17 0,10-21 0,10-24 0,7-22 0,9-19 0,8-19 0,7-17 0,8-19 0,8-18 0,10-16 0,9-13 0,8-11 0,6-5 0,5 0-128,0 8 128,-3 12 0,-7 15 0,-8 20 0,-12 22 0,-12 23 0,-14 22 0,-15 19 0,-14 17 0,-10 13 0,-10 12 0,-7 13 0,-3 2 0,5-7 0,6-13 0,9-17 0,10-19 0,9-19 0,13-22 0,12-24 0,14-23 0,15-22 0,16-22 0,17-23 0,11-15 0,5-6 0,-3 6 0,-12 18 0,-13 24 0,-13 25 0,-14 27 0,-11 24 0,-11 22 0,-10 20 0,-8 15 0,-9 12 0,-9 7 0,-6 4 0,-5 1 0,-2-3 0,0-6 0,3-9 0,5-10 0,7-12 0,9-15 0,12-16 0,12-19 0,12-19 0,9-19 0,7-16 0,3-11 0,-1-6 0,-3 2 0,-5 8 0,-7 14 0,-6 19 0,-7 21 0,-10 22 0,-8 22 0,-8 19 0,-11 15 0,-8 11 0,-8 6 0,-5 2 0,-1-3 0,3-8 0,4-11 0,7-13 0,11-16 0,17-18 0,15-17 0,17-15 0,12-13 0,9-11 0,4-6 0,-1-2 0,-2 2 0,-7 6 0,-6 6 0,-8 11 0,-7 10 0,-9 15 0,-7 13 128,-9 14-128,-5 12 0,-7 9 0,-2 3 0,-2-1-1664,2-4 0,3-7-1407,7-7 127,9-10-2176,11-11-640,12-9 7552,1-6-3712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7:55.350"/>
    </inkml:context>
    <inkml:brush xml:id="br0">
      <inkml:brushProperty name="width" value="0.1" units="cm"/>
      <inkml:brushProperty name="height" value="0.6" units="cm"/>
      <inkml:brushProperty name="color" value="#CC9900"/>
      <inkml:brushProperty name="inkEffects" value="pencil"/>
    </inkml:brush>
  </inkml:definitions>
  <inkml:trace contextRef="#ctx0" brushRef="#br0">541 733 7680,'0'0'0,"4"-12"256,0-3 0,-5 6 256,-4 8 128,-4 8-256,0 2 0,2 0-256,4-5 128,5-7-128,6-9 128,5-9 128,5-9 128,4-7-256,1-4 128,3-4-128,-1-2 0,0 0 0,-2 3 0,-1 4-128,1 3 128,1 3-256,1 3 128,-1 4-128,-1 5 128,-4 4-128,-2 4 128,-5 5-128,-5 7 128,-9 9-128,-7 11 128,-7 14-128,-8 13 128,-5 14-128,-5 12 128,-5 11 0,-2 6 128,-5 0-128,1-4 0,1-11 128,5-11 128,6-13-256,9-14 0,9-13 0,13-18-1,12-18-127,10-19 128,10-18-128,5-15 0,6-12 0,4-7 0,3-3 0,4 2 0,1 4 0,-2 9 0,-4 12 0,-6 11 0,-5 13 0,-8 12 0,-12 14 0,-14 15 0,-14 14 0,-13 14 0,-11 16 0,-8 15 0,-6 14 0,-8 15 128,-9 15 0,-8 7 0,-3-1 0,4-11 128,11-18-128,16-23 0,20-24 0,21-26 128,21-25-256,17-23 128,12-24-128,11-22 128,12-21-128,9-15 0,7-6 0,4 2 0,3 10 0,-5 14 128,-10 20-128,-13 18 0,-14 17 0,-12 16 0,-12 13 0,-13 14 0,-13 15 0,-15 12 128,-15 14-128,-12 12 0,-11 12 0,-8 16 0,-8 21 0,-5 15 0,-1 8 0,1 0 0,6-8 0,9-17 0,13-21 0,13-24 0,14-21 0,14-22 0,14-21 0,12-20 0,11-21 0,8-19 0,8-15 0,10-13 0,14-10 0,10-6 0,7 4 0,0 10 0,-6 18 0,-9 19 0,-13 19 0,-13 15 128,-13 13-128,-15 11 0,-17 12 0,-18 14 0,-17 14 0,-16 16 128,-14 18-128,-11 21 0,-12 25 0,-9 20 0,-8 16 0,-3 10 0,-3 5 0,5-5 0,8-14 0,13-20 0,16-26 0,18-26 0,21-28 0,19-27 0,21-27 0,21-29 0,22-32 0,18-26 0,14-21 0,9-16 0,6-11 0,1-3 0,1 3 0,-2 7 0,-3 13 0,-7 16 0,-12 21 0,-14 20 0,-17 22 0,-19 22 0,-21 24 0,-20 23 128,-20 23-128,-19 24 0,-19 25 0,-14 19 0,-6 16 0,-3 11 0,1 6 0,2 0 0,4-8 0,6-14 0,11-23 0,12-23 128,14-24-128,18-24 0,20-22 0,19-21 0,15-22 0,13-21 0,9-20 0,11-20 0,13-21 0,12-19 0,8-13 0,7-4 0,1 5 0,-5 14 0,-12 23 0,-14 24 0,-18 25 0,-19 24 0,-18 25 0,-20 23 0,-19 25 0,-22 26 0,-23 28 0,-18 25 0,-11 23 0,-7 14 0,-5 8 0,-3 2 0,-1-4 0,3-10 0,8-15 0,13-19 0,17-25 0,19-26 0,20-26 0,21-26 0,20-26 0,25-26 128,26-27-128,21-28 0,14-25 0,11-20 0,5-14 0,4-3 0,4 4 0,0 7 0,-6 10 0,-11 14 0,-14 16 0,-19 20 128,-19 22-128,-18 20 0,-15 21 0,-15 23 0,-11 23 0,-15 24 0,-15 21 0,-20 23 0,-22 24 0,-16 22 0,-9 17 0,-4 10 0,-2 5 0,1 0 0,3-5 0,6-10 0,9-17 0,10-20 0,16-25 0,15-25 0,18-24 0,18-24 0,21-22 0,17-23 0,17-25 0,15-24 0,15-25 0,10-17 0,5-12 0,0-2 0,-5 5 0,-7 14 0,-12 22 0,-14 24 0,-11 22 0,-12 23 0,-11 23 0,-11 21 0,-11 18 0,-10 18 0,-8 15 0,-9 19 0,-9 22 0,-10 15 0,-11 8 0,-6 0 0,-3-8 0,5-17 0,12-24 0,14-22 0,15-24 0,15-22 0,15-20 0,14-19 0,14-16 0,9-15 0,9-15 0,4-11 0,1-12 0,-2-5 0,-2-1 0,-6 4 0,-6 9 0,-6 14 0,-6 17 0,-7 21 0,-7 22 0,-8 26 0,-8 25 0,-11 28 0,-13 29 0,-15 25 0,-16 20 0,-11 11 0,-10 3 0,-3-5 0,1-11 128,6-19 0,12-21-128,15-26 128,14-23-128,17-24 0,16-23 0,14-22 128,13-19-128,13-21 0,13-20 0,14-24 0,16-25 0,10-20 128,3-10-128,-4-3 0,-9 7 0,-12 15 0,-13 20 0,-13 26 0,-13 24 0,-11 27 0,-10 26 0,-9 25 0,-6 23 0,-7 20 0,-7 18 0,-9 19 0,-12 23 0,-12 17 0,-11 8 0,-7 1 0,-1-7 0,3-16 128,11-22-128,13-24 128,14-24-128,15-24 0,14-23 0,15-20 128,14-20-128,15-20 0,13-20 0,10-22 0,11-24 0,7-14 0,3-5 0,-1 7 0,-6 17 0,-11 23 0,-13 29 0,-13 28 0,-15 29 0,-15 28 0,-14 28 0,-15 30 0,-15 33 0,-12 27 0,-13 20 0,-10 12 0,-9 2 0,-5-8 0,-1-17 0,7-24 128,11-26-128,14-29 0,19-27 0,17-28 0,19-27 0,16-25 0,16-23 0,13-21 0,15-19 0,9-14 0,3-10 0,0-3 0,-3 3 0,-7 11 0,-10 18-128,-12 21 128,-11 20-128,-10 18 128,-9 16-128,-8 19 128,-10 21 0,-10 22 0,-8 21 0,-11 26 0,-13 28 0,-13 22 0,-12 17 0,-7 3 0,-4-7 0,5-17 0,9-27 0,14-27 128,17-29-128,19-27 0,20-27 0,19-25 0,18-25 0,15-24 0,14-26 0,8-19 0,3-13 0,0-1 0,-3 7 0,-8 18 0,-13 23 0,-11 24 0,-13 22 0,-13 22 0,-12 22 0,-11 24 0,-9 22 0,-9 28 0,-10 32 0,-7 26 0,-8 17 0,-9 8 0,-6-4 0,-2-15 128,5-24 0,11-27 0,15-30-128,15-30 0,20-30 0,16-27 0,15-26 0,13-26 128,12-28-128,9-21 0,6-13 0,4-4 0,1 7 0,-5 16 0,-7 22 0,-8 23 0,-11 22 0,-9 20 0,-9 19 0,-10 18 0,-14 17-128,-13 19 128,-11 17 0,-10 16 0,-8 16 0,-6 12 0,-3 13 0,-1 0 0,6-10 0,7-16 0,8-18 0,8-16 0,8-17 0,6-17 128,9-19-128,8-22 0,9-23 0,10-20 0,10-17 0,13-14 0,15-10 0,6 1 0,1 10 0,-5 18 0,-9 20 0,-12 22 0,-13 22 0,-15 22 0,-14 23 0,-15 20 0,-14 22 0,-13 22 0,-14 21 0,-10 15 128,-5 7-128,0-3 0,5-13 0,10-19 0,12-25 0,12-24 0,12-23 0,9-22 0,11-23 0,10-19 0,8-18 0,8-12 0,8-11 0,5-6 0,6-2 0,0 1 0,-1 5 0,-5 9 0,-5 9 0,-8 12 0,-8 13 0,-9 15 0,-9 16 0,-9 18 0,-9 16 0,-9 14 0,-7 12 0,-4 9 0,-3 6 0,0 0 0,2-4 0,4-8 0,4-9 0,8-13 0,7-14 0,11-17 0,10-18 0,11-21 0,12-20 0,10-17 0,7-15 0,5-7 0,1-2 0,-2 3 0,-5 8 0,-6 12 0,-8 15 0,-7 17 0,-8 20 0,-8 20 0,-8 19 0,-7 20 0,-6 19 0,-6 15 0,-6 11 0,-5 6 0,-5 0 0,-2-6 0,0-10 0,2-12 128,5-14-128,6-14 0,6-14 0,8-15 0,8-17 0,9-16 0,6-14 0,7-13 0,3-10 0,2-9 0,-1-5 0,-2 0 0,-3 5 0,-3 8 0,-4 11 0,-5 15 0,-3 14 0,-4 18 0,-5 18 0,-5 19 0,-5 15 0,-5 14 0,-4 10 0,-2 6 0,-3 3 0,2-4 0,1-6 0,3-11 128,3-11-128,3-17 0,2-20 0,5-20 0,5-20-128,6-20 128,8-18 0,4-16 0,6-13 0,2-8 0,3-6 0,3-6 0,3-7 0,2 3 0,-4 14 0,-6 19 0,-6 20 0,-9 23 0,-9 22 0,-10 22 0,-9 22 0,-8 21 0,-4 22 0,-7 24 0,-9 25 0,-7 17 0,-7 7 0,-3-6 0,0-15 0,6-21 0,11-26 0,14-29 0,17-30 0,17-29 0,15-30-128,14-29 128,13-30 0,8-24 0,5-16 0,2-8 0,-1-2 0,-3 7 0,-3 16 0,-8 22 0,-10 27 0,-8 24 0,-10 22 0,-10 19 0,-12 17 0,-10 16 0,-10 14 0,-7 16 0,-5 17 0,-7 15 0,-5 14 0,-7 13 0,-7 14 0,-2 4 0,2-8 0,9-19 0,16-28 0,19-34 0,21-36 0,18-36 0,20-38-128,14-32 128,9-25 0,6-16 0,2-7 0,1 2 0,-1 12 0,-7 19 0,-11 27 0,-13 27 0,-14 25 0,-16 24 0,-15 22 0,-16 21 0,-14 19 0,-12 18 0,-8 16 0,-9 18 0,-11 21 0,-6 11 0,-5 2 0,3-9 0,12-19 0,14-22 0,14-22 0,15-22 0,15-23 0,15-23 0,15-27 0,15-29 0,15-34 0,11-28 0,9-23-128,2-10 128,2 2 0,-5 15 0,-8 24 0,-12 26 0,-13 30-128,-15 28 128,-15 29 0,-13 27 0,-11 25 0,-9 22 0,-9 18 0,-11 21 0,-15 21 0,-14 15 0,-8 8 0,-3-2 0,2-12 0,10-17 128,14-22-128,16-27 128,19-28-128,17-30 0,17-30 0,18-34 0,20-37 0,17-32 128,13-26-128,6-14 0,1-5 0,-4 5 128,-10 13-128,-10 22 0,-14 27 0,-12 27 128,-11 26-128,-8 20 0,-6 16 0,-9 17 0,-8 18 0,-9 21 0,-8 22 0,-12 22 0,-14 24 0,-11 15 0,-9 7 0,-2-3 0,2-14 0,10-22 128,13-28-128,18-32 0,19-35-128,17-33 128,19-33 0,16-31 0,17-29 0,11-19 0,6-8 0,0 2 0,-6 8 0,-11 17 0,-12 25 0,-12 23 0,-11 22 0,-9 20 0,-8 15-128,-7 16 128,-9 18-128,-11 20 128,-11 18 0,-14 22 0,-18 28 0,-13 22 0,-12 18 0,0 5 0,5-7 0,12-18 0,16-25 0,18-28 0,16-28 0,15-30 0,17-29 0,17-33 0,21-34 0,18-28 0,18-23 0,9-15 0,3-9-128,-4 1 128,-8 7 0,-11 17 0,-14 25 0,-15 26 0,-14 27 0,-12 28 0,-12 24-128,-10 26 128,-9 22 0,-11 27 0,-16 30 0,-16 26 0,-16 20 0,-11 12 0,-7 2 0,2-8 0,9-19 128,14-25 128,17-30-256,20-33 128,19-34-128,20-32 128,20-27-128,20-28 128,22-30-128,14-22 0,7-18 0,0-8 0,-5 2 0,-7 10 0,-9 16 0,-12 23 0,-13 26 0,-12 23 0,-13 22 0,-11 17 0,-12 18 0,-12 13 0,-9 14 0,-7 13 0,-7 13 0,-5 13 0,-6 13 0,-6 14 0,-8 13 0,-4 8 0,-1 0 0,6-9 0,11-19 0,13-22 0,16-26 0,16-23 0,16-22 0,15-21 0,12-22 0,7-19 0,6-16 0,4-16 0,2-14 0,-2-3 0,-5 8 0,-9 13 0,-8 16-128,-9 17 128,-8 15-128,-6 15 128,-7 13 0,-6 13 0,-9 15 0,-7 14 0,-10 12 0,-8 14 0,-8 11 0,-6 12 0,-3 10 0,-1 4 0,1 1 0,7-5 0,6-11 0,11-14 0,11-17 0,13-20 0,13-24 0,12-22 0,13-23 0,10-16 0,8-14-128,3-9 128,1-6 0,-3 1 0,-5 3 0,-7 8 0,-7 11 0,-8 10 0,-6 11 0,-6 10 0,-4 10 0,-3 8 0,-3 7 0,-3 10 0,-5 12 0,-5 14 0,-6 18 0,-8 17 0,-10 17 0,-12 19 0,-12 21 0,-9 14 0,-4 7 0,5-4 0,11-18 0,13-25 0,15-31-128,16-32 128,17-31-128,16-27 128,14-24 0,16-19 0,15-18 0,8-12 0,4-7 0,-5 1 0,-11 10 0,-12 14 0,-14 17 0,-12 17 0,-9 13 0,-8 11 0,-5 8-128,-4 7 128,-3 6-128,-3 5 128,-5 7 0,-7 8 0,-6 13 0,-6 13 0,-8 13 0,-4 11 0,-5 9 0,-1 1 0,2-2 0,5-8 0,7-10 0,10-16 0,12-19 0,11-20 0,14-20 0,11-17 0,11-12 0,6-8 0,4-6 0,0-1 0,-3 2 0,-3 4 0,-4 4 0,-4 7 0,-5 7 0,-4 9 0,-5 8 0,-4 7 0,-3 6 0,-3 7 0,-2 5-128,-2 2 128,-2 3 0,-1 2 0,-3 3 0,0 2 0,-1 2 0,1 2 0,0 1 0,2 1 0,2-1 0,2-2 0,3-2 0,4-4 0,1-3 0,3-2 0,1-4 0,1 0 0,-1-1 0,-1 0 0,-1 1 0,-2 3 0,-1 0 0,-2 2 0,-2 0 0,0 0 0,1 0 0,-1-1 0,1 0 0,-1 0 0,1 1 0,0 4 0,-2 6 0,0 8 0,-3 9 0,-2 11 0,-1 10 0,-3 7 0,-1 6 0,-1 2 0,0-1 0,1-4 0,2-7 0,1-11 0,5-12 0,2-14 0,4-14 0,2-12 0,3-8 0,2-4 0,1-2 0,1-1 0,4 2 0,1 2 0,1 3 0,0 2 0,-2 3 0,-2 3 0,-3 3 0,-3 6 0,-3 7 0,-4 11 128,-6 13-128,-5 11 128,-5 12-128,-5 10 0,-4 7 0,-3 5 0,0 4 0,0 0 128,2-3-128,2-7 0,4-10 0,4-9 0,4-11 0,5-10 0,6-12 0,5-10 0,6-11 0,5-11 0,6-7 0,5-5 0,4-2 0,1 2 0,1 3 0,-2 6 0,-4 7 0,-5 9 0,-7 11 0,-8 10 0,-7 12 0,-9 11 0,-8 12 0,-7 10 0,-6 9 0,-5 6 0,-2 6 0,-2 3 0,2 1 0,0-3 0,4-4 0,3-9 0,5-8 0,5-12 0,5-10 0,5-13 0,6-14 0,5-13 0,5-12 0,3-7 0,3-4 0,1-2 0,2 0 0,1 3 0,3 4-128,1 3 128,0 4 0,-3 4 0,-3 4 0,-7 5 0,-5 5 0,-8 6 0,-5 6 0,-4 7 0,-1 5 0,-2 7 0,0 8 0,0 5 0,1 7 0,1 6 0,0 5 0,-1 3 0,-3 4 0,-4 2 0,-1-1-128,-1-2 128,1-6-128,3-9 128,4-10-128,4-14 128,4-15-256,5-14 128,6-14-1920,5-11 129,7-7-5633,3-3-640,4 0 10624,-4 5-4992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02.256"/>
    </inkml:context>
    <inkml:brush xml:id="br0">
      <inkml:brushProperty name="width" value="0.1" units="cm"/>
      <inkml:brushProperty name="height" value="0.6" units="cm"/>
      <inkml:brushProperty name="color" value="#CC9900"/>
      <inkml:brushProperty name="inkEffects" value="pencil"/>
    </inkml:brush>
  </inkml:definitions>
  <inkml:trace contextRef="#ctx0" brushRef="#br0">349 999 1408,'0'0'0,"11"-8"0,7-5 0,3-2 0,1-3 0,-2 1 128,-4-2 128,-2-4 2432,-2-5 0,0-5-2432,1-4 0,0-2 128,0-3 128,1-2 0,0 1 0,0 2 128,0 4 0,-2 3-384,0 5 0,-1 3-256,-1 3 128,-2 2 0,-1 2 0,-1 1 0,-2 3 0,-1 3-128,-1 3 0,-2 4 0,-3 5 0,-4 9 0,-5 9 128,-5 11-128,-3 8 128,-1 5 128,1 0 128,1-4-256,5-6 128,4-8-128,6-12 128,8-13-256,8-14 128,7-12-128,7-10 128,8-7-128,5-6 128,4-1-128,3-1 128,-1 0-128,-2 4 128,-5 4-128,-6 7 128,-9 8-128,-9 12 128,-14 15 0,-12 16 128,-14 16-128,-11 16 0,-8 14 0,-6 14 0,-4 9 128,-5 13 0,-8 13-128,-4 7 128,-2-2-129,4-9 129,12-20-128,12-20 128,15-21-128,16-20 0,18-19-128,14-17 128,15-17-128,11-14 128,8-13-128,4-8 0,4-5 0,0-3 128,1-2-128,-1 2 0,-3 3 0,-5 8 128,-7 7-128,-6 11 128,-10 10-128,-10 12 0,-15 14 0,-12 16 0,-15 16 0,-11 17 128,-8 16-128,-7 16 0,-5 12 0,-5 12 128,-4 10-128,1-2 128,7-10-128,10-15 128,12-20-128,13-19 128,14-22-128,14-21 128,14-18-128,12-18 128,8-14-128,8-12 0,4-7 0,4-4 0,0 0 0,-1 4 0,-5 7 0,-6 11 0,-6 10 0,-10 13 128,-10 15-128,-12 17 0,-13 17 0,-12 19 0,-11 16 0,-10 15 0,-8 15 0,-8 14 0,-6 14 0,-3 8 0,2-2 128,7-9 0,11-20-128,13-24 128,15-24-128,15-26 128,12-23-128,10-22 128,8-17-128,7-13 0,3-8 0,3-3 0,3 1 0,-1 4 0,-3 9 0,-5 10 0,-6 12 0,-9 13 0,-12 16 0,-11 16 0,-12 20 0,-11 17 0,-7 20 0,-9 15 0,-7 11 0,-9 10 0,-12 10 0,-7 1 128,0-7-128,8-14 0,11-21 0,17-21 0,18-21 0,19-21 0,18-21 0,16-22 0,11-21 0,11-24 0,11-25 0,6-18 0,5-10 0,-4 5 0,-10 16-128,-12 22 0,-13 25 0,-15 24 128,-14 27-128,-13 23 128,-11 23 0,-10 20 0,-9 19 0,-11 18 0,-13 17 0,-10 12 0,-8 7 0,-3 2 0,2-1 0,7-11 0,14-18 0,14-20 0,12-21 0,14-23 0,13-23 0,14-23 128,13-25-128,14-22 0,12-20 0,13-19 0,11-22 0,5-11 0,-1-1 0,-7 12 0,-13 21 0,-13 29 0,-15 32 0,-13 32 0,-11 32 0,-11 28 0,-10 23 0,-8 22 0,-11 20 0,-9 15 128,-6 7-128,-4 0 0,0-10 0,6-16 0,9-25 0,14-26 128,17-26-128,17-25 128,15-22-128,11-22 0,12-22 0,6-22 0,8-20 0,3-9 0,-2 4-128,-6 11 128,-7 16-128,-12 23 128,-14 26 0,-13 27 0,-12 26 0,-12 24 0,-10 21 0,-12 20 0,-15 20 0,-12 15 0,-12 9 0,-7 2 0,-1-6 128,4-11 0,12-17-128,14-20 128,14-23-128,17-23 128,16-22-128,14-23 0,16-23 0,13-22 0,13-21 0,9-16 0,11-15 0,0-3 0,-4 8 0,-10 13 0,-11 18 0,-11 17 0,-10 18 0,-9 18 0,-11 19 0,-8 19 0,-8 17 0,-10 17 0,-8 15 0,-8 10 0,-9 7 0,-4 0 0,-1-4 0,2-7 0,6-12 0,8-12 0,7-13 0,10-14 0,11-16 0,12-15 0,12-18 0,12-17 0,11-17 0,6-13 0,5-9-128,0-1 128,-3 3-128,-6 10 128,-6 13 0,-7 17 0,-9 21-128,-8 24 128,-11 25 0,-10 24 0,-10 20 0,-11 20 0,-11 16 0,-8 11 0,-3 5 0,-1-3 0,4-12 0,6-17 0,10-23 0,10-23 0,10-24 0,10-23 0,11-24 0,12-22 0,11-23 0,11-17 0,10-13 0,7-10 0,7-10 0,-1 2 0,-7 11 0,-8 16 0,-11 18 0,-10 19 0,-9 20 0,-10 20 0,-9 20 0,-10 21 0,-10 17 0,-10 16 0,-9 15 0,-9 15 0,-11 14 0,-4 8 128,-2 0-128,4-11 0,11-17 0,10-21 0,13-20 0,11-17 0,13-15 0,12-14 128,12-13-128,13-15 128,11-18-128,9-16 0,4-17 0,3-12 128,-2-7-128,-3-1 0,-7 6 0,-7 10 0,-8 16 0,-7 18 0,-10 22 0,-7 23 0,-8 25 0,-8 21 0,-8 21 0,-6 15 0,-8 10 0,-5 6 0,-5 6 0,-2-4 0,4-14 0,6-16 0,8-20 0,10-21 0,13-21 0,12-21 0,12-20 0,10-19 128,6-16-128,4-12 0,4-9 0,3-3 0,2-2 0,-1 4 0,-2 5 0,-4 8 0,-5 10 0,-7 12 128,-6 11-128,-8 13 128,-10 13-128,-10 16 128,-10 19-128,-11 19 0,-10 19 0,-7 15 0,-6 14 0,-3 7 0,-1 2 0,0-4 0,5-10 0,5-11 0,7-14 0,10-14 0,9-13 0,10-15 0,11-19 0,11-19 0,7-17 0,9-16 0,7-12 0,8-8 0,5-2 0,2 3 0,-3 9 0,-6 11 0,-7 12 0,-11 13 0,-12 16 0,-13 17 0,-15 20 0,-13 19 0,-12 18 0,-9 17 0,-6 13 0,-5 10 0,-3 10 0,3 1 128,5-9-128,10-12 0,9-16 0,9-16 0,9-16 0,7-18 0,11-18 0,11-19 0,11-19 0,10-16 0,10-14 0,8-7 0,6-3 0,3 3 0,-2 6 0,-5 10 0,-6 10 0,-8 13 0,-11 15 0,-13 15 0,-17 17 0,-18 16 0,-13 17 0,-12 14 0,-8 12 0,-5 7 0,1 6 0,3 0 0,5-4 0,8-7 0,7-12 0,8-13 0,9-15 0,11-18 0,14-22 0,12-21 0,12-22 0,11-15 0,11-12 0,7-6 0,4-2 0,-2 6 0,-6 7 0,-8 12 0,-12 11 0,-9 13 0,-11 11 0,-10 14 128,-11 15-128,-12 16 0,-13 15 0,-11 13 0,-10 13 0,-7 7 0,-3 4 0,0-1 0,5-5 0,7-10 0,8-12 0,12-15 0,11-17 0,15-19 0,16-21 0,14-19 0,12-17 0,8-13 0,5-8 0,1-2 0,-2 1 0,-4 6 0,-8 9 0,-7 11 0,-8 11 0,-8 12 0,-8 15 0,-9 15 0,-8 14 0,-9 15 0,-6 14 0,-8 13 0,-7 12 0,-4 8 0,-3 5 0,0-1 128,3-6-128,5-9 0,5-12 0,9-17 0,9-19 0,12-21 0,10-20 0,10-17 0,8-16 0,5-9 0,2-7 0,0 0 0,-3 3 0,-5 7 0,-6 9 0,-5 10 0,-6 10 0,-4 9 0,-4 9 0,-5 8 0,-7 11 0,-5 9 0,-5 11 0,-5 10 0,-5 11 0,-3 7 0,0 4 0,0 0 0,3-4 0,4-8 0,6-11 0,8-18 0,10-21 0,10-22 0,10-23-128,5-21 128,4-16 0,1-12 0,0-5 0,-2 2 0,-4 8 0,-5 13 0,-4 14 0,-5 15 0,-3 14 0,-5 15 0,-6 14 0,-6 16 0,-8 18 0,-6 18 0,-7 16 0,-4 14 0,-4 9 0,-2 4 0,0-3 0,4-7 128,4-11-128,8-17 0,13-24 0,13-26 128,13-26-128,11-24 0,10-20 0,5-13 0,5-8 0,1-8 0,-1-9 0,-3 1 0,-7 12 0,-8 17 0,-7 21 0,-8 20 0,-9 21 0,-6 20 0,-7 22 0,-7 18 0,-8 15 0,-6 13 0,-8 9 0,-6 6 128,-4 1-128,-2-4 0,3-9 0,6-12 128,10-16-128,13-19 0,14-24 0,14-24 0,14-23 0,11-21 0,6-20-128,4-19 0,2-19 0,-1-10 0,-2-3 128,-7 11 0,-8 19 0,-8 23 0,-6 22 0,-7 22 0,-5 19 0,-5 19 0,-6 19 0,-7 18 0,-7 18 0,-9 17 0,-8 16 0,-9 15 0,-11 14 0,-4 1 0,3-10 0,6-15 0,12-20 0,13-21 0,17-24 0,17-26 0,15-25 0,14-25 0,10-24 0,7-24 0,6-29 0,2-19 0,-3-11 0,-5 3 0,-10 14 0,-10 22 0,-10 28 0,-8 28 0,-8 26 0,-7 23 0,-9 24 0,-7 23 0,-6 22-128,-8 20 128,-8 17 0,-8 18 0,-12 18 0,-6 11 0,-3 3 0,4-11 0,12-21 0,12-27 128,15-31-128,16-34 0,20-36-128,17-39 128,21-46 0,13-39 0,10-32-128,4-16 0,-1-7 0,-8 12 128,-11 24-128,-12 32 128,-13 37 0,-13 38 0,-11 35 0,-9 31 0,-10 30 0,-11 28 0,-13 29 0,-14 26 0,-15 21 0,-14 13 0,-7 6 128,-2-6 128,5-16-128,9-21 128,16-26-128,16-28 0,18-29-128,18-28 0,15-31 0,17-35 0,16-40 0,18-36 0,18-34-128,10-22 128,5-10-128,-2 2 128,-8 14 0,-11 22 0,-11 29 0,-13 30 0,-14 32 0,-10 25 0,-11 20 0,-8 18 0,-10 15 0,-10 12 0,-7 15 0,-6 14 0,-5 16 0,-8 18 0,-9 22 0,-10 17 0,-7 13 128,-2 4 0,2-2-128,7-14 128,13-22-128,14-26 128,14-31-128,15-30 0,15-30 0,16-27 0,14-26 0,12-27 0,10-31 0,7-21 0,0-11 0,-5 4 0,-9 16 0,-11 23 0,-12 30 0,-12 25 0,-9 24 0,-8 19 0,-7 15 0,-10 13 0,-8 13 0,-9 13 0,-10 15 0,-9 14 0,-8 16 0,-9 17 0,-10 18-128,-4 8 128,1-2 0,8-13 0,15-25 0,17-29 0,20-34 0,19-34 0,19-34 0,18-33 0,20-33-128,15-23 128,8-12 0,2-3 0,-5 3 0,-10 6 0,-11 10 0,-12 14 0,-12 22 0,-11 23 0,-8 22 0,-9 22 0,-10 21 0,-8 22 0,-9 19 0,-8 19 0,-6 16 0,-5 12 0,-4 9 0,-3 7 128,-4 10-128,2 1 128,6-10-128,7-13 0,9-16 0,9-20 0,12-20 0,12-23 0,11-22 0,12-21 0,10-20 0,7-18 0,6-13 0,4-15 0,1-13 0,0-4 0,-5 3 0,-6 13 0,-10 19 0,-9 20 0,-8 19 0,-6 18 0,-7 13 0,-6 15 0,-9 17 0,-9 17 0,-10 16 0,-11 15 0,-12 14 0,-11 14 128,-15 15-128,-8 8 128,0 2-128,6-9 0,15-16 0,16-23 128,15-23-128,15-26 0,14-25 0,11-23 0,12-23 0,9-18 0,8-16 0,8-15 0,8-13 0,5-5 0,6 2-128,-1 12 128,-7 19-128,-9 20 0,-10 20 128,-12 18 0,-10 14 0,-12 12 0,-11 13 0,-11 12 0,-9 12 0,-6 11 0,-6 11 0,-3 7 0,-1 5 0,2 0 0,4-3 0,7-9 0,7-14 0,9-19 0,12-21 0,12-25 0,13-22 0,11-20 0,13-15 0,7-10 0,4-5 0,1 3 0,-3 7-128,-7 11 128,-7 13 0,-8 15 0,-9 12 0,-12 16 0,-13 17 0,-14 17 0,-13 15 0,-8 13 0,-6 11 0,-4 8 0,-1 6 0,1 0 0,4-3-256,6-8 128,8-10-2560,13-15 1,17-17-4865,16-18-512,15-18 10368,2-4-4736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14.479"/>
    </inkml:context>
    <inkml:brush xml:id="br0">
      <inkml:brushProperty name="width" value="0.1" units="cm"/>
      <inkml:brushProperty name="height" value="0.6" units="cm"/>
      <inkml:brushProperty name="color" value="#CC9900"/>
      <inkml:brushProperty name="inkEffects" value="pencil"/>
    </inkml:brush>
  </inkml:definitions>
  <inkml:trace contextRef="#ctx0" brushRef="#br0">531 687 4992,'0'0'0,"7"-5"0,8-5 128,6-8 128,7-5 0,4-6 1024,2-2 128,0-2-1024,-2 0 0,-2 1-128,-4 2 128,-2 3-256,-5 2 128,-2 1 128,-2 3 128,-2 1-512,-2 2 128,1 1 384,-2 3 128,0 3-512,-2 2 128,-1 5-256,-5 8 0,-6 10 0,-6 13 0,-8 12 0,-8 11 0,-8 12 128,-9 10 128,-10 5 0,-7 3 0,-5-2 0,-1-5 0,4-9 128,5-9 128,10-10-256,10-12 0,12-14-128,12-13 0,13-15 0,14-14 0,14-14-128,11-14 128,9-10-128,5-9 0,5-5 128,2-2 0,-1-1-128,-2 4 0,-6 7 0,-6 7 0,-6 9 383,-7 9 1,-7 9-384,-6 7 0,-7 8 0,-6 10 0,-8 12 0,-9 11 0,-9 14 0,-9 11 0,-9 9 0,-6 7 0,-5 2 0,-1 1 0,0-4 0,5-7 0,6-7 128,8-11 0,10-13-128,13-13 128,13-16-128,14-14 0,10-15 0,10-12 0,7-7 0,4-5 0,2-2 0,-1 1 0,0 3 0,-3 6 0,-4 7 0,-7 9 0,-5 8 0,-7 7 0,-6 8 0,-10 10 0,-11 12 0,-11 15 128,-11 11-128,-10 12 0,-9 11 0,-9 9 0,-10 7 0,-7 6 0,-4 3 128,0-1 0,4-5-128,8-8 128,10-11-128,9-11 0,12-10 0,12-14 0,13-14 0,15-15 0,14-16 0,14-14 0,13-12 0,7-8 0,5-5 0,1 0 0,-3 0 0,-2 2 0,-3 4 0,-6 5 0,-4 4 0,-6 8 0,-6 7 0,-8 8 128,-6 9-128,-9 9 0,-10 13 0,-10 14 0,-11 14 0,-7 14 0,-7 14 0,-6 12 0,-7 11 0,-7 8 128,-6 3-128,-3-2 0,-1-6 0,3-8 0,6-12 0,9-11 0,11-14 0,16-12 0,15-16 0,19-16 0,16-19 0,15-18 0,12-19 0,11-18 0,13-21 0,12-12 0,7-7 0,-1 5 0,-9 12 0,-12 17 0,-15 20 0,-14 17 0,-14 16 0,-15 16 0,-14 16 0,-14 15 0,-15 13 0,-12 12 0,-13 11 0,-7 9 0,-4 8 0,-3 7 0,0 6 0,4 3 0,4 0 0,5-6 128,8-10-128,7-12 128,8-13-128,7-14 128,9-14-128,10-15 128,8-16-128,10-16 0,8-14 0,8-12 0,8-8 0,7-3 128,5 0-128,2 4 128,-2 8-128,-6 8 0,-7 10 0,-7 8 128,-8 10-128,-8 5 128,-6 6-128,-7 6 128,-6 4-128,-7 8 0,-8 11 0,-9 12 0,-6 13 0,-7 10 128,-4 10-128,-3 5 0,1 0 0,2-5 0,5-8 0,7-10 0,8-12 0,8-13 0,10-15 0,11-15 0,10-14 0,11-12 0,10-10 0,8-7 0,9-5 0,5-3 0,4 1 0,-2 1 0,-4 6 0,-8 7 0,-9 8 0,-8 6 0,-9 9 0,-10 7 0,-12 9 0,-12 10 0,-16 14 0,-13 13 0,-12 13 0,-10 11 0,-7 10 0,-3 4 0,0 2 0,6-3 0,7-8 0,11-10 128,9-10-128,13-12 0,9-14 0,11-15 0,11-15 0,11-15 0,10-12 0,11-12 0,11-8 0,9-7 0,7-1 0,3 1 0,-1 5 0,-5 6 0,-7 10 0,-9 8 0,-8 10 0,-10 9 0,-8 7 0,-9 7 0,-8 9 0,-7 10 0,-9 10 0,-10 12 0,-10 11 0,-10 10 0,-9 13 0,-7 7 0,-6 8 0,-1-1 0,4-4 0,6-9 0,10-11 0,9-11 0,8-12 0,10-11 0,8-12 0,9-10 0,13-10 0,10-11 0,11-7 0,8-8 0,9-6 0,5-5 0,5-2 0,0 0 0,-4 2 0,-7 5 0,-8 7 0,-8 7 0,-10 8 0,-9 9 0,-10 14 0,-11 12 0,-9 14 0,-11 12 0,-10 11 0,-8 6 0,-7 4 0,-5 2 0,-3 2 0,2-2 0,3-4 0,6-6 0,9-9 0,8-10 0,9-10 0,10-11 0,12-14 0,12-12 0,11-13 0,13-10 0,11-7 0,8-5 0,6-2 0,2 0 0,-1 0 0,-6 2 0,-7 6 0,-9 7 0,-10 10 0,-9 11 0,-10 14 0,-10 12 0,-12 13 0,-11 12 0,-14 11 0,-12 12 0,-10 11 0,-6 8 0,-3 7 0,3 0 0,5-5 0,9-9 0,9-13 0,10-13 0,10-15 0,12-16 0,12-18 0,13-17 0,12-17 0,11-12 0,10-9 0,8-4 0,7-1 0,2 0 0,-1 2 0,-4 5 0,-8 6 0,-8 7 0,-10 7 0,-7 8 0,-9 7 0,-9 11 0,-12 13 0,-11 15 0,-13 13 0,-10 14 0,-8 13 0,-8 10 0,-3 6 0,-1 1 0,1-3 0,6-7 128,6-12-128,10-11 128,12-15-128,12-13 128,14-12-128,11-12 0,11-10 0,9-9 0,4-7 0,4-6 0,1-5 0,0-1 0,-2 1 0,-4 3 0,-6 7 0,-5 7 0,-7 11 0,-7 12 128,-9 15-128,-11 14 0,-11 14 0,-12 14 0,-11 12 0,-9 12 0,-6 9 0,-6 11 0,-2 10 0,1 0 0,8-9 0,11-16 0,10-19 0,13-22 0,11-22 0,12-21 128,13-18-128,11-16 0,12-12 0,11-10 0,8-6 0,6-3 0,2 3 0,-1 5 0,-5 7 0,-9 10 0,-8 8 0,-10 10 0,-7 7 0,-11 10 0,-10 8 0,-12 11 0,-10 11 0,-12 11 0,-9 12 0,-8 10 0,-5 11 0,-3 6 0,-1 3 0,2-2 128,5-6-128,7-10 0,8-12 0,12-14 0,12-16 0,14-15 0,13-17 0,12-14 0,11-10 0,10-7 0,6-6 0,5-2 128,2 1-128,-2 2 0,-4 7 0,-8 8 0,-9 8 0,-11 11 0,-12 13 0,-13 16 0,-14 15 0,-13 15 0,-12 14 0,-11 11 0,-9 8 0,-9 11 0,-9 12 0,-4 9 0,0 3 0,8-5 0,13-14 0,15-19 0,14-21 0,14-22 0,14-21 0,12-19 0,14-17 0,13-14 0,12-10 0,9-6 0,9-4 0,3-2 0,0 1 0,-3 3 0,-7 4 0,-8 4 0,-11 9 0,-9 6 0,-10 9 0,-9 10 0,-8 12 0,-9 12 0,-8 13 0,-8 12 0,-8 11 0,-9 10 0,-9 9 0,-7 11 0,-6 8 0,-5 3 0,-1 1 0,1-5 0,6-9 0,8-12 0,12-13 0,14-14 0,16-14 0,15-14 0,15-13 0,12-11 0,12-11 0,7-7 0,4-4 0,1-2 0,-4 1 0,-5 4 0,-8 6 0,-9 7 0,-8 7 0,-11 11 0,-10 12 0,-12 15 0,-11 14 0,-11 13 0,-12 11 0,-9 9 0,-8 5 0,-4 3 0,-2 2 0,1-3 0,6-6 0,7-8 0,10-11 0,10-12 0,15-14 0,14-13 0,16-14-128,14-12 128,13-10 0,12-7 0,9-4 0,3-2 0,1 2 0,-6 3 0,-7 5 0,-9 5 0,-9 6 0,-10 10 0,-9 12 0,-12 13 0,-11 13 0,-12 13 0,-14 11 0,-11 11 0,-10 8 0,-5 4 0,-4 0 0,0-2 0,2-2 0,6-7 0,6-7 0,12-10 0,12-14 0,14-14 0,15-16 0,14-15 0,13-14 0,11-13 0,7-7 0,5-5 0,-1 2 0,-4 3 0,-5 8 0,-7 8 0,-10 9 0,-11 10 0,-14 13 0,-15 13 0,-15 13 0,-14 12 0,-11 9 0,-10 8 0,-5 4 0,-1 0 0,2-2 0,5-4 128,9-7-128,10-9 0,11-11 0,12-15 0,13-18 0,13-18 0,15-17 0,13-14 0,12-9-128,7-4 128,4 1-128,-1 6 128,-5 10 0,-8 10 0,-10 11-128,-14 13 128,-16 13 0,-16 14 0,-16 13 0,-14 12 0,-9 8 0,-7 8 0,-2 4 0,1 0 0,6-3 0,7-8 0,8-12 0,12-19 0,12-21 0,13-19 0,12-15 0,11-12 0,9-5 0,4-1-128,1 4 128,-3 9-128,-11 12 0,-14 17 128,-19 19 0,-18 21 128,-21 19 0,-21 18 128,-23 17 0,-23 16-128,-12 11 128,-5 2-128,7-5 128,16-13-128,22-18 0,24-20 0,25-23 0,22-25-128,22-22 0,20-21 0,23-22 0,25-24 0,21-17 0,15-11-128,4-4 128,-2 5-128,-11 11 0,-19 19 0,-19 20 128,-18 18-128,-16 16 128,-11 13-128,-12 13 128,-11 13-128,-11 12 0,-10 12 0,-9 10 128,-11 8 0,-8 5 0,-5 3 0,-2-1 0,2-4-128,6-5 128,9-7 0,12-13 0,15-15 0,18-17 0,20-18 0,16-16 0,15-15 0,11-13 0,4-8 0,3-6 0,-1-1-128,-4 5 128,-7 7 0,-9 11 0,-10 11 0,-12 14 0,-14 16 0,-15 16 0,-14 14 0,-14 15 0,-11 14 0,-13 10 0,-10 11 0,-10 11 0,-12 12 0,-2 3 0,5-6 0,11-12 0,17-16 0,19-20 0,20-24 0,24-25 0,22-24 0,24-25 0,23-25 0,17-19 0,9-15 0,3-5 0,-3 1 0,-9 13 0,-16 19 0,-17 22 0,-17 20 0,-20 20 0,-21 20-128,-20 18 128,-19 19 0,-17 15 0,-14 15-128,-17 16 128,-17 17 0,-12 10 0,-5 3 0,8-5 128,17-16-128,22-18 128,22-22-128,23-23 0,25-23 0,25-20 0,25-19 0,22-20 0,20-23 0,13-19 0,4-13 0,-2-2 0,-6 3 0,-13 15 0,-17 20 0,-18 22 0,-16 22 0,-18 18 0,-17 18 0,-17 17 0,-13 16 0,-10 16 0,-8 13 0,-8 12 0,-5 8 0,-9 7 0,-7 6 0,-1-3 0,7-10 0,11-14 0,13-16 0,15-17 0,19-18 0,18-20 0,20-21 0,17-21 0,14-19 0,11-21 0,9-20 0,7-11 0,3-4 0,-5 9 0,-11 20-128,-15 22 128,-17 23 0,-18 24 0,-20 22 0,-17 22 0,-14 19 0,-11 18 0,-22 33 0,-18 23 0,-10 8 0,-4-2 0,8-14 0,14-20 0,17-21 128,16-21-128,19-20 0,17-18 0,18-22 128,17-20-128,14-22 0,11-18 0,10-22 0,10-22 0,6-16 0,4-9 0,-3 5 0,-9 15 0,-13 22 0,-15 27 0,-17 28 0,-18 29 0,-16 26 0,-16 27 0,-14 21 0,-11 20 0,-17 17 0,-21 19 0,-15 10 128,-8 3 0,3-7 0,11-15 0,17-20 0,21-22-128,21-24 128,17-23-128,17-23 128,16-22-128,17-20 0,16-17 0,14-22 0,16-24 0,8-18 0,6-9 0,-1 1 0,-8 14 0,-13 22 0,-16 25-128,-19 30 0,-18 27 128,-18 26 0,-15 26 0,-14 22 0,-12 24 0,-16 19 0,-20 20 0,-16 11 0,-12 6 0,-2-3 0,5-12 0,15-17 128,19-23-128,19-23 128,19-22-128,18-23 128,17-25-128,18-22 0,18-22 0,18-25 0,20-29 0,14-22 0,7-16 0,0-6 0,-6 3-128,-12 13 128,-13 20-128,-14 25 128,-16 28-128,-15 30 128,-17 30-128,-15 29 128,-13 25-128,-17 27 128,-19 28 0,-19 22 0,-16 17-128,-10 6 128,-3-1 0,4-12 0,13-18 0,16-23 0,20-24 0,18-25 128,20-25-128,17-23 0,17-24 0,20-28 128,22-30-128,18-27 0,16-21 0,6-13 0,-1-6 0,-7 2 0,-13 14 0,-14 20 0,-17 29 0,-15 26 0,-14 25 0,-12 23 0,-13 22 0,-11 23 0,-12 23 0,-11 18 0,-11 16 0,-15 13 0,-14 15-128,-11 6 128,-4 2 0,4-10 0,14-19 0,17-21 128,16-23-128,20-23 128,18-24-128,18-24 128,18-21-128,18-26 0,20-27 0,12-23 0,9-19 0,-1-6 0,-7 5-128,-12 17 128,-17 25-128,-15 27 0,-14 25 0,-14 27 128,-12 27-128,-12 24 128,-11 23 0,-14 21 0,-18 25 0,-15 16 0,-12 7 0,-7-1 128,1-10 0,7-16 0,15-22-128,18-24 128,17-28-128,20-28 128,19-27-128,24-30 0,27-31 0,21-25 0,14-17 0,5-9 0,-3-1 0,-8 6 0,-14 13 0,-13 19 0,-17 25 0,-13 23 0,-12 22 0,-11 24 0,-11 23 0,-9 21 0,-9 20 0,-9 17 0,-11 14 0,-13 15 0,-15 15 0,-8 6 0,-1-5 0,6-12 0,13-21 0,14-23 0,15-26 0,14-26 0,14-25 0,13-20 0,12-19 0,12-13 0,11-10 0,9-10 0,6-9 0,1 1 0,-4 8-128,-8 15 128,-11 17-128,-9 18 128,-11 16-128,-12 21 128,-12 21 0,-14 21 0,-15 18 0,-12 16 0,-12 11 0,-10 13 0,-9 9 0,-1 5 128,4-2 0,10-12 0,16-20-128,16-25 128,17-29-128,17-31 128,15-28-128,19-29 0,20-30 0,18-23 0,14-19-128,6-7 128,1 0-128,-8 12 128,-14 21-256,-16 25 128,-17 26 128,-16 25 0,-14 23 0,-13 21 0,-12 22 0,-12 19 0,-10 19-128,-12 19 128,-13 18-128,-8 11 128,-4 8 0,0-1 0,3-5 0,9-13 0,12-18 0,12-20 128,13-18-128,11-19 128,13-19-128,12-22 128,12-20-128,12-21 0,14-18 0,14-20 0,15-17 0,6-8 0,-3 0 0,-8 13 0,-13 20-128,-13 21 128,-13 23 0,-14 23 0,-12 23 0,-10 21 0,-10 20 0,-9 16 0,-9 9-128,-6 4 128,-3-3 0,1-5 0,5-11 0,7-10 0,12-14 0,13-14 0,13-14 0,11-17 128,11-18-128,8-18 0,5-18 0,4-14 0,3-9 0,2-5 0,0 2 0,-1 6 0,-3 11 0,-5 12 0,-6 16 0,-7 13 0,-7 14 0,-7 14 0,-8 16 0,-7 14 0,-8 16 0,-4 15 0,-6 14 0,-4 10 0,-3 7 0,-2-1 0,1-6 0,4-11 128,8-16-128,9-18 0,13-23 0,10-21 0,13-20 0,10-14 0,8-11 0,5-5 0,1 1 0,-3 4 0,-4 7 0,-8 10 0,-7 11 0,-9 13 0,-9 17 0,-9 18 0,-10 19 0,-8 18 0,-8 18 0,-7 13 0,-8 10 0,-6 10 0,-8 8 0,-2 1 128,3-9-128,8-13 0,8-18 0,11-19 128,12-21-128,13-20 0,13-22 0,10-18 0,7-16 0,5-11 0,5-5 0,0 0 0,-3 5-128,-5 8 128,-7 9-128,-8 12 128,-8 13 0,-8 13 0,-6 15 0,-6 15 0,-5 14 0,-5 10 0,-2 10 0,-2 4 0,-2 4 0,1-1 0,-1-6 0,4-7 0,3-12 0,6-9 0,5-11 0,3-10 0,3-6 0,2-6 0,2-4 0,0-2 0,1 0 0,0 5 0,-1 7 0,-1 8 0,-3 8 0,-4 10 0,-4 9-1152,-3 8 0,-3 7-7935,-5 17 4735,1-4-1024</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38.179"/>
    </inkml:context>
    <inkml:brush xml:id="br0">
      <inkml:brushProperty name="width" value="0.1" units="cm"/>
      <inkml:brushProperty name="height" value="0.6" units="cm"/>
      <inkml:brushProperty name="color" value="#FFC114"/>
      <inkml:brushProperty name="inkEffects" value="pencil"/>
    </inkml:brush>
  </inkml:definitions>
  <inkml:trace contextRef="#ctx0" brushRef="#br0">980 282 128,'-5'6'0,"-9"10"0,-1 5 0,6-3 0,7-7 0,9-6 768,4-2-640,1 2 1664,1 7 128,-1 6-1408,-2 6 0,-4 3-128,-3 4 0,-2 3-128,-4 1 0,-1 0-128,-2-2 0,1-6 0,0-5 0,2-6 0,0-8 0,0-9-128,3-9 128,0-9-128,2-7 0,1-6 0,2-5 128,0-1-128,0-2 128,-1 2-128,1 4 128,0 5-128,1 5 0,-1 6 256,-1 6 0,1 4 0,0 5 0,2 7-128,0 5 128,1 5 384,-1 5 0,-3 7-512,0 6 128,-3 2-256,-1-1 0,-1-2 0,0-3 0,1-5 0,1-5 128,0-4-128,1-6 0,-1-5 0,1-6 0,-1-8 0,0-5 0,-1-6 0,0-3 0,1-2 0,0 1 0,1 2 128,0 4 128,1 3-256,-1 5 128,-1 5-128,-1 5 0,-2 7 0,-3 7 0,-2 8 0,-2 8 0,-2 5 0,0 6 0,-1 6 0,0 2 0,2-2 128,2-2 0,2-7-128,2-7 128,1-10-128,3-10 128,3-16-128,2-14 0,1-11 0,0-13 0,0-10 0,1-6 0,1-2-128,-1 2 0,0 6 0,-2 8 0,-1 10 128,-1 9 0,-2 9 0,0 9 0,-2 9-128,-2 11 128,-3 10 0,-3 10 0,-5 7 256,-5 5 128,-5 3-256,-3 1 128,0-3-256,1-4 128,4-6-128,2-7 0,4-6 128,4-11 128,3-11-256,2-11 0,3-12 0,3-9 0,2-9 0,2-4 0,2-4-128,1 2 128,1 4 0,-1 6 0,0 8 0,-2 7 0,-2 7 0,-1 7 0,-2 7 0,-1 10 0,-4 10 0,-2 11 128,-3 8-128,-4 6 0,-1 2 0,-1-1 0,0-3 0,1-7 128,3-7-128,3-7 0,3-9 0,2-10 0,4-12 0,3-13 0,4-12 0,3-10 0,2-7 0,5-3 0,3 1 0,3 5 0,1 8 0,-3 9 128,-1 11-128,-6 12 0,-3 12 0,-7 13 0,-6 13 0,-5 12 0,-5 10 0,-4 6 128,-2 3-128,-1-1 128,0-4-128,1-6 0,2-8 0,2-9 128,4-10-128,2-11 0,4-12 0,3-15 128,4-14-128,5-13 0,3-12-128,5-6 0,3-3 0,1 2 0,-2 7 0,-1 8 0,-2 11 128,-2 11 0,-3 15 0,-4 15 0,-3 16 0,-5 15 0,-4 14 0,-5 9 0,-5 9 0,-2 1 0,-2-1 128,0-6 128,2-9-128,2-10 0,4-10-128,3-13 128,3-16-128,4-17 128,5-16-128,4-17 0,5-13 0,3-9 0,2-6 0,2 0 0,-1 4 0,-1 8 0,-2 9 0,-2 12 0,-3 13 0,-3 13 0,-3 12 0,-3 11 0,-5 14 0,-4 11 0,-3 10 0,-5 9 0,-2 6 0,-2 3 0,-1-1 0,0-4 0,2-4 0,3-7 0,2-9 0,3-9 0,3-8 0,4-13 0,2-14 0,4-16 0,3-13 0,3-11 0,4-8 0,3-3 0,0 2 0,0 4 0,-1 9 0,-2 9 0,-3 12 0,-3 13 0,-4 16 0,-4 17 0,-5 16 0,-4 13 128,-7 12 0,-3 5 128,-3 1-128,1-3 128,1-7-128,3-9 128,4-10-128,3-11 0,4-9-128,3-12 128,3-13-128,3-14 0,5-14 0,4-13 0,3-11 0,3-6 0,2-4 0,0 2 0,0 5 0,-2 8 0,-3 10 0,-3 11 0,-3 11 0,-3 12 0,-5 15-128,-4 13 128,-6 15 0,-5 12 0,-3 9 128,-1 6 0,-2 2-128,1-3 128,3-5-128,2-8 0,4-9 0,2-9 0,3-8 0,4-10 0,1-14 0,3-13 0,2-14 0,2-13 0,3-9 0,1-5 0,1-1-128,-1 4 128,-2 7 0,-1 8 0,-2 9-128,-2 12 128,-3 14 0,-1 16 0,-4 15 0,-1 14 0,-1 12 0,-2 7 0,-2 6 0,-1 0 128,0 0-128,1-5 128,1-7 127,2-10 1,3-9-128,1-12 0,3-14-128,2-14 0,2-14 0,2-15 0,1-12 0,2-10 0,1-6 0,-1-1 0,1 4 0,0 6 0,-2 9 0,-1 10 0,-2 9 0,0 8 0,-2 10 0,-1 11 0,-1 11 0,-2 11 0,0 8 0,0 7 0,0 2 0,0 0 0,1-3 0,0-4 0,1-7 128,-1-7 0,1-6-128,1-8 128,1-7-128,0-13 0,0-13 0,2-15 0,1-13 0,1-8 0,0-4 0,1 2 0,0 5 0,-1 8 0,-1 9 0,0 11 0,-2 9 0,-2 12 0,-1 14 0,-1 13 0,-1 14 0,-2 11 0,0 9 0,0 5 0,-1 2 0,0-2 0,0-3 0,-1-6 128,0-6-128,1-8 0,0-6 0,2-7 0,1-6 0,1-8 0,1-10 0,0-12 0,2-11 0,2-12 128,1-13-128,2-6 0,0-3 0,0 2 0,0 6 0,-3 10 0,-1 9 0,-3 10 0,-2 10 0,-4 13 0,-2 16 0,-3 16 0,-1 14 0,-4 9 0,-2 4 128,-1 0 128,-1-3-128,1-7 0,2-8-128,3-11 0,4-14 0,3-15 128,3-19-128,4-16 0,4-17 0,3-12 0,3-7 0,1-1 0,2 3 0,0 8 0,0 11 0,-3 10 0,-2 11 0,-3 12 0,-4 13 0,-3 12 0,-3 12 0,-3 11 0,-2 9 0,0 6 0,-1 1 0,1 0 0,0-3 0,1-5 0,0-7 0,-1-7 128,1-6-128,0-6 0,1-4 0,1-5 0,1-4-128,0-6 128,2-7-128,1-7 128,1-5-128,1-2 128,2-1-128,0 1 128,1 4-128,0 5 128,2 8 0,0 10 0,1 10 0,0 11 0,-2 8 0,-1 7 0,-1 3 0,-2 2 0,-2-2 0,0-3 0,0-5 0,0-4 0,1-6 0,0-4 0,2-5 0,1-5 0,0-2 0,1-3 0,0-1 0,0-4 0,0-6 0,0-9 0,1-11 0,1-13 0,2-14 0,2-7 0,1-4 0,1 3 0,0 7 0,-1 11 0,1 12 0,1 13 0,1 14 0,2 12 0,1 11 0,-2 8 0,-2 7 0,-2 6 0,-2 2 0,-1 0 0,-1-1 0,-1-2 0,0-4 0,1-4 0,-1-4 0,2-5 0,0-4 0,2-5 0,2-5 0,3-7 0,4-4 0,4-7 128,3-6-128,2-6 0,-2-3 0,-1-1 128,-4 1-128,-2 2 0,-4 4 0,-2 5 0,-2 7 0,-2 6 0,0 6 0,0 6 0,0 4 0,1 5 128,2 3-128,-1 2 0,1 1 0,-2-1 0,-1 1 0,-2-4 0,0-5 0,-1-5 0,2-6 128,1-8-128,1-7 0,2-6 0,2-4 0,-1-3 0,1 1 0,-2 1 0,0 4 0,-1 3 0,2 8 0,2 7 0,2 11 0,3 9 0,0 10 0,0 11 0,0 6 0,-2 4 0,-1 1 0,-2-4-3839,0-5-1,2-8-128,1-12 0,2-13 3328,-2-7-1536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3.509"/>
    </inkml:context>
    <inkml:brush xml:id="br0">
      <inkml:brushProperty name="width" value="0.1" units="cm"/>
      <inkml:brushProperty name="height" value="0.6" units="cm"/>
      <inkml:brushProperty name="color" value="#FFC114"/>
      <inkml:brushProperty name="inkEffects" value="pencil"/>
    </inkml:brush>
  </inkml:definitions>
  <inkml:trace contextRef="#ctx0" brushRef="#br0">1 936 8320,'0'0'0,"4"-10"0,3-5 0,-2 2 0,0 3 128,-2 3 128,-1 1 0,-1 0 0,1-3 128,1-4-256,-1-6 128,2-8 384,0-10 128,0-9-640,0-8 128,1-6-128,0-5 0,2-4 0,0 1 0,1 2-128,-1 8 128,-1 8-128,-1 10 128,-2 10-128,-1 9 0,0 8 0,-1 10 128,1 14-128,-1 14 128,0 14-128,-1 12 128,-1 12-128,-2 9 0,-1 5 128,-1 2 0,-2-1 128,0-4 0,0-7-128,0-9 0,3-10 0,0-9 0,2-10-128,1-8 128,1-6-128,0-10 128,2-10-128,1-12 128,1-14-128,1-13 0,3-14 0,2-7 0,4-5 0,1 1 0,1 6 0,-2 8 0,0 9 0,-3 12 0,-1 10 0,-2 13 0,-2 14 0,-1 13 0,-2 12 0,-1 9 0,-2 9 0,1 5 0,-2 2 0,-1-2 128,-4-1-128,-2-6 0,-1-5 0,1-8 128,2-11-128,5-13 0,5-14 0,4-16 0,3-17 0,3-14 0,2-12 0,2-8 0,4-6 0,0 1 0,2 5 0,-3 9 0,-1 12 0,-4 13 0,-3 12 0,-4 16 0,-4 17 0,-5 17 0,-4 17 0,-3 14 0,-3 13 0,-3 9 128,-1 6-128,-1 0 128,0-3 0,0-7 0,1-10 0,2-12 0,2-12-128,3-14 128,4-16-128,4-19 128,2-16-128,9-31 0,5-20 0,5-12 0,3-5 0,1 4 0,0 7 0,0 13-128,-2 15 128,-2 14 0,-2 17 0,-2 18 0,-5 19 0,-5 17 0,-7 16 0,-4 15 0,-5 11 0,-4 9 0,-4 6 128,-2-1 0,0-3 0,0-9 0,3-12 0,4-12-1,3-15 129,5-16-128,14-51 0,11-33-128,7-21 0,3-10 0,3-3-128,1 3 128,-2 8-128,-1 10 128,-4 14-128,-5 13 0,-3 14 1,-6 15 127,-4 17-128,-4 17 128,-5 17 0,-4 14 0,-4 13 0,-3 9 0,-4 6 0,-2 2 0,-1-2 0,-1-5 0,2-8 0,2-10 0,2-9 0,4-14 0,4-16 0,5-18 0,5-17 0,3-16 0,6-14-128,2-10 128,3-6-128,0 1 128,0 6-128,-2 10 128,-3 11-128,-3 14 128,-2 18-128,-4 17 128,-2 20 0,-2 18 0,-4 16 0,-3 12 0,-3 6 0,-2 2 0,-1-3 0,0-6 0,-1-8 0,2-11 0,1-10 0,2-12 0,3-14 0,2-15 0,4-20 0,4-17 128,4-18-128,4-13 0,4-9 0,4-5 0,4 2-128,3 5 128,1 13 0,-1 14 0,-3 18 0,-3 19 0,-5 21 0,-4 18 0,-6 13 0,-7 12 0,-7 10 0,-6 4 0,-5 3 0,-1-2 0,-2-4 0,3-5 0,1-10 0,4-10 0,2-12 0,3-16 0,5-16 0,5-17 0,7-16 0,5-13 0,6-11-128,3-5 0,1-1 128,-1 4 0,-2 7-128,-3 10 128,-1 9-128,-3 11 128,-3 11 0,-2 12 0,-6 14 0,-5 15 0,-4 14 0,-5 12 0,-5 10 0,-1 6 0,-3 2 0,0-2 128,1-6-128,1-9 128,4-10-128,4-11 128,2-15-128,2-15 0,2-17 0,2-13 0,4-12 0,3-9 0,5-9-128,1-3 128,3 0 0,-1 4 0,-2 8 0,-3 9 0,-2 10 0,-3 11 0,-6 15 0,-5 15 0,-6 15 0,-5 13 0,-5 11 0,-5 10 0,-3 8 0,-1 4 128,1-1-128,1-4 128,4-7-128,4-8 128,4-10-128,4-12 0,2-16 0,3-17 0,2-20 0,3-17 0,2-15-128,4-12 128,3-7-128,2-2 128,1 4 0,1 10 0,-2 11 0,-3 17 0,-2 20 0,-4 23 0,-4 21 0,-3 19 0,-4 17 0,-4 10 128,-4 7 0,-4 1 0,-1-5 0,-1-6 0,2-11 0,3-10 0,4-12-128,5-14 127,7-15 1,9-19 128,5-20-256,6-18 0,4-15-128,3-13 128,1-8-128,-1-2 128,0 4 0,-2 6 0,-4 12 0,-4 14 0,-3 15 0,-6 17 0,-5 20 0,-6 17 0,-5 18 0,-4 14 0,-6 12 0,-3 9 0,-4 4 0,-1 0 128,0-5-128,3-7 128,3-8-128,4-11 128,5-11-128,2-13 0,1-19 0,4-18 0,6-23 0,6-18 0,7-18-128,5-9 128,4-5 0,2 4 0,-2 9 0,-1 12 0,-4 14 0,-6 16 0,-9 17 0,-9 17 0,-8 18 0,-7 18 0,-6 15 0,-3 14 0,-2 10 0,-1 6 0,0 1 0,3-6 128,4-7-128,3-11 128,6-11-128,4-13 128,7-16-128,4-18 128,5-19-128,4-17 0,4-17 0,4-13 0,5-10 0,3-4 128,1 2-128,-1 6 0,-2 11 0,-3 13 0,-3 13 0,-5 15 0,-6 20 0,-5 17 0,-7 16 0,-4 13 0,-4 11 0,-1 4 0,0 2 0,0-3 128,3-7 0,2-9 0,4-10-128,3-10 128,2-13-128,4-14 0,3-16 0,3-16 0,3-15 0,5-13 0,4-10 0,4-5 0,2-1 0,1 4 0,-2 9-128,-2 12 128,-3 13 0,-5 18 0,-6 19 0,-5 17 0,-8 18 0,-5 14 0,-6 9 0,-3 7 0,-4 4 0,-1-1 128,0-4-128,3-6 128,3-8-128,6-7 128,4-9-128,7-11 0,7-12 0,8-14 0,7-14 0,8-14 0,8-13 0,6-9 0,6-3 0,3 1 0,0 4 0,-3 9 0,-3 13 0,-5 15 0,-5 19 0,-4 17 0,-5 18 0,-5 14 0,-5 13 0,-5 9 0,-5 6 0,-3 1 0,-3-5 0,-2-9 0,-2-10 0,-1-12 128,0-11-128,2-13 0,2-16 0,3-17 0,4-14 0,4-13 0,4-7 0,2-3 0,1 3-128,1 6 128,0 9 0,-3 14 0,-2 18 0,-5 18 0,-8 17 0,-7 14 0,-8 12 0,-7 7 0,-4 5 0,-5 1 0,-2-2 0,-2-6 0,2-6-1152,4-7 1,7-8-6529,12-9-512,9-9 10624,6-9-4992</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6.488"/>
    </inkml:context>
    <inkml:brush xml:id="br0">
      <inkml:brushProperty name="width" value="0.1" units="cm"/>
      <inkml:brushProperty name="height" value="0.6" units="cm"/>
      <inkml:brushProperty name="color" value="#FFC114"/>
      <inkml:brushProperty name="inkEffects" value="pencil"/>
    </inkml:brush>
  </inkml:definitions>
  <inkml:trace contextRef="#ctx0" brushRef="#br0">66 151 4992,'0'0'0,"5"8"128,2 4 0,2 2 1280,-1 0 0,-2 1-640,-3 3 128,-3 10-128,-5 8 0,-2 10 128,-3 6 0,-3 4-512,0 0 128,0-3-256,1-5 0,2-8-128,2-7 128,2-7-128,3-8 0,1-5-128,1-9 128,1-10-128,0-12 128,0-14-128,2-12 0,3-12 0,4-7 0,2-1 0,1 4 0,0 5 0,-2 10 0,0 9 0,-2 10 0,-1 11 0,-1 14 128,-1 14 128,-2 16 128,-1 12-256,-2 11 127,-2 6-127,0 2 128,-1-2-128,0-6 0,0-7-128,1-9 128,1-9-128,2-10 128,3-12-128,2-14 128,3-17-128,2-15 0,2-14 0,0-10 0,2-10 0,0-5 0,2 0 0,0 4 128,-1 8-128,-1 11 0,-3 14 0,-3 14 0,-4 20 0,-2 20 0,-3 19 0,-3 18 0,-1 15 0,-2 12 128,-2 6 0,-1 3 0,0-4 0,0-7 0,1-10-128,1-11 128,2-12-128,3-14 128,3-16-128,4-18 0,2-19 0,5-17 0,5-16 0,4-12 0,3-9 0,2-2 0,1 2 0,-2 9 0,-2 11 0,-4 12 0,-3 13 0,-3 15 0,-3 17 0,-4 18 0,-3 19 0,-4 17 128,-1 16 0,-3 14 0,-4 11 0,-1 4 0,-2-1 0,0-8 0,1-10 0,2-15 0,2-15-128,5-19 0,5-23 0,4-23 0,5-22 0,5-20 0,6-15 0,5-12 0,5-7 0,1 0 0,-1 6 0,-2 11 0,-4 13 0,-4 14 0,-5 13 0,-3 17 0,-2 18 0,-5 18 0,-4 16 0,-6 15 0,-3 11 0,-5 9 0,-5 4 0,-2 1 0,-1-6 0,1-8 0,2-10 0,4-13 0,3-12 0,5-16 0,3-18 0,6-16 0,5-17 0,6-12 0,5-11 0,4-5 0,0 0-128,1 4 128,-3 9 0,-2 15 0,-4 19 0,-2 19 0,-4 20 0,-3 18 0,-2 16 0,-2 9 0,-2 4 0,-3 2 0,-3-3 0,-1-5 0,0-5 0,-1-8 0,1-6 0,0-9 0,0-9 0,2-12 0,1-15 0,3-14 0,2-15-128,3-11 128,2-9 0,2-7 0,1-4 0,0 1 0,-1 5-128,0 9 128,-2 13-128,0 16 128,-1 22 0,0 21 0,-2 22 0,-2 19 0,-2 17 0,-4 12 0,-2 10 0,-2 0 0,0-5 0,-1-9 0,0-14 0,2-15 128,0-16-128,2-17 0,1-20 0,3-17 128,1-17-128,3-12 0,1-9 0,1-6 0,2-3 0,2 0 0,0 0 0,0 3 0,1 6 0,-2 5 0,-1 9 0,-1 6 0,-3 8 0,-1 7 0,-2 7 0,-2 8 0,-2 9 0,0 13 0,-1 13 0,-1 13 0,-2 11 0,-1 6 0,0 3 0,0-2 0,1-5 0,0-9 0,1-10 0,2-11 0,0-13 0,0-14 0,0-18 0,0-16 0,-1-16-256,1-14 0,-1-10-128,1-7 0,2-1 256,1 5 128,1 9-128,-1 13 128,-1 12-128,-1 16 128,-5 19 0,-2 18 0,-4 17 0,-3 17 0,-4 15 0,-4 11 0,-1 9 128,-2 3 0,0-2-128,2-7 128,2-8-128,4-13 128,3-11-128,2-13 128,2-14-128,0-16 0,0-16-128,1-16 0,3-16 0,3-12 128,2-6 0,4-1 0,1 5-128,1 8 128,0 11 0,-2 14 0,-2 16 0,-5 19 0,-3 16 0,-2 14 0,-1 12 0,-1 8 0,-2 3 0,0 1 0,-1-5 0,1-6 0,1-11 0,0-12 0,2-16 0,2-19 128,3-17-128,4-17 0,3-16-128,3-12 128,3-10 0,2-1 0,0 5 0,0 9 0,-1 15 0,-4 20 128,-3 24-128,-4 24 128,-3 21-128,-5 16 128,-6 12 0,-3 6 128,-4 4-256,-2-2 128,1-6-128,2-9 0,3-9 0,3-12 0,2-12 0,3-15 0,2-17-128,3-18 128,3-16-256,4-12 128,3-8 0,4-1 128,1 5-128,3 9 128,-1 13-128,-1 15 128,-2 19 0,-2 18 0,-2 17 0,-2 15 0,-2 10-2175,-1 5 127,-1 0-4480,5-6-512,4-6 9088,2-12-4224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9.153"/>
    </inkml:context>
    <inkml:brush xml:id="br0">
      <inkml:brushProperty name="width" value="0.1" units="cm"/>
      <inkml:brushProperty name="height" value="0.6" units="cm"/>
      <inkml:brushProperty name="color" value="#FFC114"/>
      <inkml:brushProperty name="inkEffects" value="pencil"/>
    </inkml:brush>
  </inkml:definitions>
  <inkml:trace contextRef="#ctx0" brushRef="#br0">32 604 8960,'0'0'0,"0"0"0,0 0 0,0 0 128,0 0 128,0 0 768,0 0 128,0 0-1024,0 0 128,0 0-128,-1-6 0,0-12-128,-2-14 0,-2-14 0,0-13 0,0-8 128,0-4 0,1-3 0,2 5 0,2 7 256,1 13 0,3 15-128,3 17 0,1 17 128,0 16 0,2 15 128,0 13 128,0 11-256,-1 7-1,-1 4-255,-1 1 0,0-4-128,-1-6 128,-1-9-128,0-8 128,-2-9 0,-1-9 0,-1-9-128,0-11 128,0-11-128,1-11 0,1-13 0,1-10 0,2-11-128,-1-5 128,1-2-128,-2 2 128,1 6-128,0 9 128,0 10-128,1 10 128,0 15 0,0 13 0,1 14 0,-1 14 0,-1 14 128,-1 11 0,-2 9-128,-2 6 128,-1 2-128,-1-2 128,-1-6-128,0-9 0,0-12 128,1-15 0,1-20-128,2-21 128,1-18-128,4-17 0,3-16-128,3-9 128,4-8 0,1-4 0,2 1 0,0 5 0,-1 8-128,-3 11 128,-1 13 0,-3 15 0,0 17-128,-3 18 128,0 16 0,-2 15 128,-1 13-128,-4 10 128,-3 7 0,-3 3 0,-2-2 0,-2-5 0,-1-7 0,2-9 0,0-12-128,1-14 128,2-15-128,2-17 128,3-15-128,4-15 0,3-13-128,4-9 0,4-8 0,1-2 128,3 3-128,1 8 128,2 14 0,1 17 0,-2 20 0,0 19 0,0 18 0,-1 16 0,-1 12 128,-2 11 0,-2 5 0,-4 2 0,-3-3-128,-3-7 128,-2-10-128,-3-13 128,-2-14-128,-2-17 128,-4-20-128,0-18 0,0-16 0,2-12 0,1-8 0,4-4 0,3 0 0,2 3 0,2 9 0,1 11 0,1 14 0,2 14 0,-1 14 0,-1 14 0,-2 13 0,0 13 0,1 11 0,-1 10 0,-1 7 0,-3 2 0,-1 0 0,-3-5 0,0-7 0,-2-9 0,0-9 0,1-10 0,-1-11 0,1-12 0,0-16-128,0-15 128,1-14-256,1-10 128,3-7 0,1 1 0,2 3 0,2 8 128,3 11-128,3 14 128,0 12 0,2 14 0,0 11 0,-1 8 0,-2 6 0,-3 4 128,-1 2 0,-1 1 0,-3 1-128,-1-1 128,-1-2-128,-2-3 128,-1-5-128,-1-7 0,0-8 0,0-12 0,-1-16 0,-2-13 0,1-12-128,1-7 128,0-4-128,2 3 128,1 4-128,2 10 128,1 9-128,2 13 128,0 14-128,0 13 128,0 16 0,-1 13 0,-1 10 0,-2 8 0,-2 6 0,-1 0 0,-2-3 0,-2-6 0,1-9 0,-1-11 0,-1-11 0,-5-13 0,-7-15-128,-6-13 128,-4-14-128,-1-9 128,0-5 0,1-1 0,2 4 0,2 5 0,3 8 0,2 9 0,1 9-128,1 11 128,0 10 0,0 10 0,0 9 0,2 8 0,1 7 0,2 4 0,3 4 0,1 1 0,3-2 0,1-4 0,1-7 0,1-10 0,1-12 0,1-16 128,1-17-128,1-16 0,0-14-128,2-10 128,2-9 0,2-3 0,0 1-128,1 5 128,1 10 0,-1 13 0,2 19 0,-1 18 0,1 19 0,0 14 128,-1 13 0,-1 10 0,-2 5 0,-1 2 0,0-3 0,-2-4 0,-1-9-128,-1-8 128,-2-9-128,0-13 0,-3-17 0,-1-17 0,0-18-128,0-16 0,0-13-128,2-10 128,1-5-128,2 1 0,1 5 128,1 11 128,2 14 0,1 18 0,1 20 0,0 19 0,-2 18 128,-3 13 128,-2 7-128,-2 2 128,-1 1-256,0-3 128,1-5-128,0-7 128,3-6-128,0-7 0,0-7-1024,1-8 128,1-10-1919,0-12-1,-1-12-2304,-1-21 1280,-1-2 1920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9:14.509"/>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481 1226 4992,'40'-29'992,"-43"33"-586,-18 18 500,79-82-683,49-46 194,-64 69-337,182-172 1098,-194 179-1156,-63 58-22,-221 199 0,-34 50 114,212-208-100,35-29-16,32-31 5,27-28 17,92-98 422,-58 58-41,3 2-1,106-83 0,-88 88-354,18-13-5,100-89 0,-172 135 0,-12 10 19,1 0 0,0 1 0,1 1 0,12-8 0,-64 59-17,-12 5-43,-78 55 0,-22 19 0,21 9-64,-138 175 0,256-290 64,-32 39 128,44-48-72,6-7-16,10-8-8,2-8-32,0 0 0,-1-2 0,13-18 0,19-23 0,43-34 42,191-150 0,-8 10-20,-152 115-48,137-125-29,-212 204 49,2 3-1,1 2 1,105-54 0,-135 79 2,10-7-27,2 3 0,-1 0 0,49-11 0,-134 63 31,0 5 0,2 1 0,1 3 0,-58 72 0,-6 4 0,-13-6 0,-144 103 0,191-157 0,-131 134 0,167-148 0,3 3 0,2 1 0,-57 99 0,86-134 0,-7 15 0,19-33 0,0 0 0,0-1 0,0 1 0,0 0 0,1 0 0,-1 0 0,1 0 0,-1 0 0,1 0 0,0 0 0,0 0 0,0 0 0,0 3 0,0-4 0,1-1 0,-1 0 0,0 0 0,0 1 0,0-1 0,0 0 0,1 0 0,-1 0 0,0 1 0,0-1 0,0 0 0,1 0 0,-1 0 0,0 0 0,0 0 0,0 1 0,1-1 0,-1 0 0,0 0 0,0 0 0,1 0 0,-1 0 0,0 0 0,1 0 0,-1 0 0,0 0 0,0 0 0,1 0 0,-1 0 0,0 0 0,0 0 0,1 0 0,-1 0 0,0 0 0,0-1 0,1 1 0,-1 0 0,0 0 0,0 0 0,0 0 0,1-1 0,10-5 61,-1-1 1,0-1-1,0 1 0,0-2 1,-1 1-1,15-19 1,2-1 105,59-54 82,101-74 0,108-59-139,-67 52-14,567-472 267,-770 617-363,-14 14 0,-8 8 0,-6 6 0,4-10 0,-45 69 0,-4-2 0,-95 102 0,-88 61-6,6-6 33,25 2 60,-171 176 61,353-384-148,19-18 0,0 0 0,0 0 0,0 0 0,1 0 0,-1 0 0,0 0 0,0 0 0,0 0 0,0 0 0,0 0 0,0 1 0,0-1 0,0 0 0,0 0 0,0 0 0,1 0 0,-1 0 0,0 0 0,0 0 0,0 0 0,0 0 0,0 0 0,0 0 0,0 1 0,0-1 0,0 0 0,0 0 0,0 0 0,0 0 0,0 0 0,0 0 0,0 0 0,0 0 0,0 1 0,0-1 0,0 0 0,0 0 0,0 0 0,0 0 0,0 0 0,0 0 0,0 0 0,0 0 0,0 1 0,0-1 0,0 0 0,0 0 0,0 0 0,0 0 0,-1 0 0,1 0 0,0 0 0,0 0 0,0 0 0,0 0 0,0 0 0,0 0 0,0 1 0,0-1 0,0 0 0,0 0 0,-1 0 0,1 0 0,0 0 0,0 0 0,13-3 0,20-10 0,-7-1 0,-1-2 0,-1 0 0,38-36 0,60-70 0,4-4 0,267-182 0,-342 270 0,228-190 0,-29 22 0,-182 154 0,1 4 0,3 2 0,88-41 0,-155 86-1,-6 3-1,-11 11-1,-24 19 30,-271 242 42,-4 5-31,209-196-38,-190 170 0,287-247 0,-158 158 0,120-116 0,-60 85 0,95-116 8,16-20 16,24-26 72,94-84-37,167-117 0,-140 114-49,0-2-10,511-419 0,-663 536 0,44-39-11,64-45 0,-109 85 11,0 0-1,0 0 0,0-1 1,0 1-1,1 0 0,-1 0 1,0 0-1,0 0 0,0-1 1,0 1-1,0 0 1,1 0-1,-1 0 0,0 0 1,0 0-1,0 0 0,0 0 1,1 0-1,-1 0 0,0-1 1,0 1-1,0 0 0,1 0 1,-1 0-1,0 0 1,0 0-1,0 0 0,1 0 1,-1 0-1,0 0 0,0 1 1,0-1-1,1 0 0,-1 0 1,0 0-1,0 0 0,0 0 1,0 0-1,1 0 1,-1 0-1,0 0 0,0 1 1,0-1-1,0 0 0,1 0 1,-1 0-1,0 0 0,0 0 1,0 1-1,0-1 0,0 0 1,0 0-1,0 1 1,-2 14-35,-14 23-2,-5-1 37,-1-1 0,-2-2 0,-55 61 0,-99 80 0,176-173 0,-335 298 0,20-18 0,-17 35 0,312-294 0,16-14 0,11-10 0,33-21 0,0-3 0,50-42 0,65-72 0,-81 71 0,247-195 0,-284 238 0,266-204 0,-247 181 0,205-173 0,-175 155 0,104-62 0,-158 108 0,-19 13 0,-1 1 0,0 0 0,21-8 0,-31 14 0,0 0 0,-1 0 0,1 0 0,0 0 0,0 0 0,0 1 0,0-1 0,0 0 0,0 0 0,0 0 0,0 0 0,0 0 0,-1 1 0,1-1 0,0 0 0,0 0 0,0 0 0,0 0 0,0 1 0,0-1 0,0 0 0,0 0 0,0 0 0,0 0 0,0 1 0,0-1 0,1 0 0,-1 0 0,0 0 0,0 0 0,0 1 0,0-1 0,0 0 0,0 0 0,0 0 0,0 0 0,0 0 0,1 1 0,-1-1 0,0 0 0,0 0 0,0 0 0,0 0 0,0 0 0,1 0 0,-1 0 0,0 0 0,0 0 0,0 0 0,0 0 0,0 1 0,1-1 0,-1 0 0,0 0 0,0 0 0,0 0 0,0 0 0,1 0 0,-1 0 0,0-1 0,-9 14 0,0-1 0,-17 17 0,1-2 0,-94 115 0,52-59 0,-131 125 0,60-87 0,-284 269 0,49-33 0,362-347 0,18-13 0,23-18 0,6-11 0,49-58 0,-13 12 0,235-203 0,23 14 0,-226 185 0,66-49 0,302-176 0,-453 296 0,-15 8 0,0-1 0,1 1 0,-1 1 0,1-1 0,0 1 0,0 0 0,0 0 0,0 0 0,0 1 0,0 0 0,10-2 0,-15 4 0,1-1 0,-1 0 0,1 1 0,-1-1 0,1 1 0,-1-1 0,1 1 0,-1-1 0,1 1 0,-1-1 0,0 1 0,1-1 0,-1 1 0,0 0 0,0-1 0,1 1 0,-1-1 0,0 1 0,0 0 0,0-1 0,0 1 0,0 0 0,0-1 0,0 1 0,0-1 0,0 1 0,0 0 0,0-1 0,0 1 0,-1 0 0,1-1 0,0 1 0,-1 0 0,-4 15 0,-1 0 0,-1-1 0,0 0 0,-1 0 0,0-1 0,-17 21 0,17-23 0,-19 27 0,-2-2 0,-2-1 0,-1-1 0,-40 33 0,-3-5 0,-90 79 0,-427 441 128,544-536-128,66-56 0,32-21 0,189-189 0,-79 68 0,77-47 37,1 0 32,-230 191-67,246-209 23,-193 170-27,1 2 0,93-48 1,31 8 1,-141 68 0,-45 16 0,1 0 0,-1 0 0,1 0 0,-1 0 0,1 0 0,-1 0 0,1 0 0,-1 0 0,1 0 0,-1 0 0,1 0 0,-1 0 0,1 0 0,-1 0 0,1 0 0,-1 0 0,1 1 0,-1-1 0,0 0 0,1 0 0,-1 0 0,1 1 0,-1-1 0,0 0 0,1 1 0,-1-1 0,1 0 0,-1 1 0,0-1 0,0 1 0,1-1 0,-1 1 0,0-1 0,0 0 0,1 1 0,-1-1 0,0 1 0,0-1 0,0 1 0,0-1 0,0 1 0,0-1 0,0 1 0,0-1 0,0 1 0,0-1 0,0 1 0,0-1 0,0 1 0,0 0 0,-12 27 0,-10 10-30,-1-1 0,-55 65 0,-69 59-103,124-138 121,-397 373-142,3-3 31,251-215 144,161-174 14,15-18-1,20-28 4,153-153-38,19 11 0,-147 136 0,902-752 128,-942 788-128,-12 9 0,0 0 0,1 0 0,-1 0 0,1 1 0,0-1 0,0 1 0,0 0 0,0 0 0,0 0 0,0 0 0,1 1 0,8-2 0,-13 3 0,0 0 0,1 0 0,-1 1 0,0-1 0,1 0 0,-1 0 0,0 1 0,1-1 0,-1 0 0,0 0 0,0 1 0,1-1 0,-1 0 0,0 1 0,0-1 0,0 0 0,0 1 0,1-1 0,-1 0 0,0 1 0,0-1 0,0 1 0,0-1 0,0 0 0,0 1 0,0-1 0,0 1 0,0-1 0,0 0 0,0 1 0,0-1 0,0 0 0,0 1 0,0-1 0,0 1 0,-1-1 0,1 0 0,0 1 0,0-1 0,0 0 0,-1 1 0,1-1 0,0 0 0,-1 1 0,-8 17 0,0 0 0,-1 0 0,-1-2 0,-1 1 0,-16 18 0,-250 256 0,183-196 0,34-34 1,-275 269 35,-11-23 55,265-240 13,-58 44 432,518-420-244,-170 129-200,-22 28-67,273-231 78,-426 354-103,352-283 0,-379 308 0,1-2 0,1 1 0,0 0 0,0 0 0,0 1 0,0 0 0,1 1 0,9-3 0,-18 5 0,0 1 0,1 0 0,-1 0 0,0 0 0,0 0 0,0 0 0,1 0 0,-1 0 0,0 0 0,0 0 0,0 0 0,1 0 0,-1 0 0,0 0 0,0 0 0,1 0 0,-1 0 0,0 0 0,0 0 0,0 0 0,0 0 0,1 1 0,-1-1 0,0 0 0,0 0 0,0 0 0,1 0 0,-1 0 0,0 0 0,0 1 0,0-1 0,0 0 0,0 0 0,0 0 0,1 0 0,-1 1 0,0-1 0,0 0 0,0 0 0,0 0 0,0 1 0,0-1 0,0 0 0,0 0 0,0 0 0,0 1 0,0-1 0,0 0 0,0 0 0,0 0 0,0 1 0,0-1 0,0 0 0,0 0 0,0 0 0,0 1 0,0-1 0,0 0 0,0 0 0,-1 0 0,1 1 0,0-1 0,-3 7 0,0 0 0,-1-1 0,1 1 0,-1-1 0,-1 0 0,-8 11 0,-13 16 0,-45 74 0,34-48 0,-4-1 0,-64 71 0,-153 123 0,25-26 0,163-152 0,-69 94 0,112-129 0,81-92 0,244-217 0,-116 114 0,-130 108 0,335-297 0,22 27 0,-285 240 0,-123 77 0,1 0 0,0 0 0,0 0 0,0 0 0,-1 1 0,1-1 0,0 1 0,0-1 0,0 1 0,0-1 0,2 1 0,-3 0 0,-1 0 0,1 0 0,-1 0 0,0 1 0,1-1 0,-1 0 0,0 0 0,1 0 0,-1 0 0,1 1 0,-1-1 0,0 0 0,0 0 0,1 1 0,-1-1 0,0 0 0,1 0 0,-1 1 0,0-1 0,0 0 0,1 1 0,-1-1 0,0 1 0,0-1 0,0 0 0,0 1 0,0-1 0,1 0 0,-1 1 0,0-1 0,0 1 0,0 0 0,-1 3 0,1 0 0,-1 1 0,0-1 0,0 0 0,0 0 0,0 0 0,-1 1 0,-2 4 0,-14 25 0,-1 0 0,-2-1 0,-47 57 0,-90 79 0,110-119 0,-61 63 0,-211 215 0,-19-22 0,-38-14 0,352-275 29,21-15 13,5-4 6,38-27 67,87-63-103,126-118 0,-135 108-14,227-171 2,345-273 0,-666 532 0,-23 14 0,1-1 0,-1 1 0,0 0 0,0 0 0,1 0 0,-1 0 0,0 0 0,0 0 0,0 0 0,1 0 0,-1 0 0,0 0 0,0 0 0,1 0 0,-1 0 0,0 0 0,0 1 0,1-1 0,-1 0 0,0 0 0,0 0 0,0 0 0,1 0 0,-1 0 0,0 1 0,0-1 0,0 0 0,0 0 0,1 0 0,-1 0 0,0 1 0,0-1 0,0 0 0,0 0 0,0 0 0,0 1 0,1-1 0,-1 0 0,0 0 0,0 1 0,0-1 0,0 0 0,0 0 0,0 1 0,-1 3 0,1 0 0,-1 0 0,0 0 0,0 0 0,-1 0 0,1 0 0,-1 0 0,-3 5 0,-10 18 0,-2-1 0,-1-1 0,-1 0 0,-24 23 0,-97 86 0,48-48 0,-142 155-5,95-94 18,-177 145 0,54-95 478,344-237-214,-36 7-217,54-48 0,-76 60-52,105-89 73,245-201-34,-254 218 63,319-241 130,22 39-228,-318 225-12,-141 69 0,0 0 0,-1 1 0,1-1 0,0 0 0,0 1 0,-1-1 0,1 1 0,0 0 0,0 0 0,0 0 0,-1-1 0,1 2 0,0-1 0,0 0 0,0 0 0,2 1 0,-3 0 0,-1 0 0,1 0 0,0 0 0,0 0 0,-1 0 0,1 0 0,-1 0 0,1 0 0,-1 0 0,1 0 0,-1 0 0,0 0 0,1 0 0,-1 0 0,0 1 0,0-1 0,0 0 0,0 0 0,0 0 0,0 1 0,0-1 0,0 0 0,-1 0 0,1 0 0,-1 2 0,-1 7 0,-1-1 0,1 0 0,-2 0 0,1 1 0,-1-2 0,-7 12 0,-41 57 0,11-25 0,-79 78 0,-64 40 1,26-25-2,-17 19 1,-232 170 0,179-173 0,213-150 0,30-21 0,99-62 0,337-299 83,-143 110-38,162-121-45,-389 319-10,145-86-1,-218 145 0,27-15-51,-34 19 61,0-1 0,0 1-1,0-1 1,0 1 0,0 0 0,0-1 0,0 1-1,0 0 1,0 0 0,0 0 0,0 0 0,0 0-1,0 0 1,0 0 0,0 0 0,0 0 0,0 0-1,0 0 1,0 0 0,0 1 0,0-1 0,0 0-1,-1 1 1,1-1 0,0 1 0,0-1 0,1 2 0,-1 0 1,-1-1 0,1 0 0,-1 1 0,0-1 0,0 1 0,0-1 0,0 1 0,0-1 0,0 1 0,0-1 0,0 1 0,0-1 0,-1 0 0,1 1 0,-1-1 0,1 1 0,-1-1 0,1 0 0,-1 1 0,-1 0-1,-15 28 1,-1-2 0,-1 0 0,-29 32 0,36-46 0,-62 75-42,-4-4-1,-92 78 0,-146 124 97,-35 30 42,179-178 266,189-151-320,-1 0 0,1-1 0,-2 0 0,0-2 0,15-18-1,23-22-14,289-229 75,-270 229-98,265-191-4,-255 192 0,2 4 0,114-48 0,-181 89 0,2 1 0,-1 1 0,1 0 0,0 2 0,1 0 0,-1 2 0,26-3 0,-41 6 0,0 0 0,0 1 0,0-1 0,-1 1 0,1 0 0,0 0 0,0 0 0,-1 1 0,1-1 0,0 1 0,-1 0 0,0 0 0,1 0 0,-1 0 0,0 1 0,0-1 0,5 6 0,-7-5 0,1-1 0,-1 0 0,1 1 0,-1-1 0,0 1 0,0 0 0,0-1 0,0 1 0,0 0 0,-1 0 0,1 0 0,-1-1 0,0 1 0,0 0 0,0 0 0,0 0 0,0 0 0,-1-1 0,1 1 0,-1 0 0,0 0 0,0-1 0,0 1 0,-2 5 0,-9 11 17,0 0-1,-1-1 1,-1 0-1,-25 25 0,16-17 9,-244 298 2,51-57-33,179-227 6,-59 51 0,53-53 0,39-31 0,12-7 0,17-9 0,-1-1 0,-1-2 0,0-1 0,36-27 0,60-59 0,-33 25 0,450-326 128,-294 246-277,-220 146 114,-22 8 35,0 0-1,0 0 0,1 0 0,-1 0 0,0 0 0,0 0 0,1 0 0,-1 0 0,0 0 0,0 0 0,1 0 1,-1 0-1,0 0 0,0 0 0,1 0 0,-1 0 0,0 0 0,0 0 0,1 1 0,-1-1 0,0 0 0,0 0 0,0 0 1,1 0-1,-1 1 0,0-1 0,0 0 0,0 0 0,0 0 0,0 1 0,1-1 0,-1 0 0,0 0 0,0 0 1,0 1-1,0-1 0,0 0 0,0 3-3,-1 0 1,1 0 0,-1 0-1,0-1 1,0 1-1,0 0 1,0-1 0,0 1-1,-1-1 1,-1 3-1,-53 81-49,-115 133 0,-229 191 31,325-346 44,68-56 7,13-9 2,19-11 12,-18 9-40,60-33-3,85-59 0,59-60 0,-34 24 0,-72 56-42,3 5-1,119-57 0,-226 126 43,0 1-1,0-1 1,0 1-1,-1-1 1,1 1-1,0 0 0,0-1 1,0 1-1,0 0 1,0 0-1,0 0 0,0 0 1,0 0-1,0 0 1,0 0-1,0 0 0,2 0 1,-3 0-1,0 1 0,1-1 0,-1 0 0,0 1 0,0-1 0,1 0 0,-1 1 0,0-1 0,0 1 0,0-1 0,1 0 0,-1 1 0,0-1 0,0 1 0,0-1 0,0 0 0,0 1 0,0-1 0,0 1 0,0-1 0,0 1 0,0-1 0,0 0 0,0 1 0,0-1 0,-1 1 0,-14 34-68,-7-5 60,-1 0 1,-30 29 0,1 0 11,-115 125-3,-30 37 0,196-220 0,-1 0 0,1 0 0,1 0 0,-1 0 0,0 0 0,0 0 0,0 1 0,0-1 0,1 0 0,-1 1 0,1-1 0,-1 0 0,1 1 0,0-1 0,-1 4 0,1-5 0,0 0 0,1 1 0,-1-1 0,0 1 0,1-1 0,-1 0 0,0 1 0,1-1 0,-1 0 0,1 0 0,-1 1 0,0-1 0,1 0 0,-1 0 0,1 1 0,-1-1 0,1 0 0,-1 0 0,1 0 0,-1 0 0,1 0 0,-1 0 0,1 0 0,-1 0 0,1 0 0,-1 0 0,1 0 0,-1 0 0,1 0 0,49-14 0,-50 14 0,53-20 2,-1-3-1,62-37 0,91-71-1,19-10-25,-220 139 16,1-2-8,1 1 1,0 0 0,1 0 0,11-3 0,-17 6 16,0 0-1,0-1 1,0 1 0,0 0-1,0 0 1,0 0-1,0 0 1,0 0 0,1 0-1,-1 0 1,0 0-1,0 1 1,0-1-1,0 0 1,0 0 0,0 1-1,0-1 1,0 1-1,-1-1 1,1 1-1,0-1 1,0 1 0,0 0-1,0 0 1,-1-1-1,1 1 1,0 0 0,-1 0-1,1 0 1,0-1-1,-1 1 1,1 0-1,-1 0 1,0 0 0,1 0-1,-1 0 1,0 0-1,1 0 1,-1 2-1,1 6 1,0 1 0,-1-1 0,0 1 0,0-1 0,-1 1 0,0-1 0,-1 1 0,0-1 0,-5 15 0,-3 4 0,-26 50 0,12-38 0,-2-1 0,-1-1 0,-56 59 0,-1 1 0,84-98 0,-20 30 0,19-17 0,2-13 0,-1 0 0,1 1 0,-1-1 0,1 0 0,0 0 0,-1 1 0,1-1 0,-1 0 0,1 0 0,0 0 0,-1 0 0,1 0 0,0 0 0,-1 0 0,1 0 0,0 0 0,-1 0 0,1 0 0,0 0 0,-1 0 0,1-1 0,0 1 0,0 0 0,22-9 0,-1 0 0,0-2 0,0 0 0,34-24 0,7-5 0,263-123 0,-77 42 0,-247 120 2,1-1 0,-1 1 0,0 0 0,0 0 0,0 1-1,0-1 1,1 0 0,-1 1 0,0 0 0,3-1-1,-4 1 1,-1 0-1,0 0 0,1 0 0,-1 0 0,0 1 1,1-1-1,-1 0 0,0 0 0,1 0 0,-1 0 1,0 1-1,1-1 0,-1 0 0,0 0 0,0 0 1,1 1-1,-1-1 0,0 0 0,0 1 0,1-1 0,-1 0 1,0 0-1,0 1 0,0-1 0,0 0 0,1 1 1,-1-1-1,0 0 0,0 1 0,0-1 0,0 1 1,0-1-1,0 0 0,0 1 0,0-1 0,0 1 0,-1 4 7,0-1-1,-1 1 0,1 0 0,-1-1 0,0 1 0,0-1 0,-1 0 0,-4 7 0,-8 8 5,0 0-1,-2-2 0,0 1 0,-1-2 0,-1-1 0,-29 20 0,21-17 6,2 2 0,-41 40-1,65-59-16,-13 18 0,13-19 0,1 0 0,0 1 0,0-1 0,0 0 0,-1 0 0,1 1 0,0-1 0,0 0 0,0 1 0,0-1 0,0 0 0,-1 0 0,1 1 0,0-1 0,0 0 0,0 1 0,0-1 0,0 0 0,0 1 0,0-1 0,0 0 0,0 0 0,0 1 0,0-1 0,1 0 0,-1 1 0,0-1 0,0 0 0,0 1 0,0-1 0,0 0 0,1 0 0,-1 1 0,0-1 0,0 0 0,0 0 0,1 1 0,-1-1 0,0 0 0,0 0 0,1 0 0,-1 0 0,0 1 0,0-1 0,1 0 0,-1 0 0,0 0 0,1 0 0,-1 0 0,0 0 0,0 0 0,1 0 0,-1 0 0,0 0 0,1 0 0,-1 0 0,0 0 0,1 0 0,-1 0 0,0 0 0,1 0 0,-1 0 0,0 0 0,0 0 0,1-1 0,37-5 0,0-2 0,-1-1 0,39-16 0,1 0 0,12-3 0,-53 15 0,2 1 0,-1 1 0,1 3 0,1 1 0,47-3 0,-85 10 0,0 0 0,1 0 0,-1 0 0,0 0 0,1 0 0,-1 0 0,0 0 0,1 0 0,-1 0 0,0 0 0,1 1 0,-1-1 0,0 1 0,0-1 0,1 1 0,-1 0 0,0-1 0,0 1 0,0 0 0,0 0 0,2 1 0,-3-1 0,0 0 0,0 0 0,0 1 0,0-1 0,-1 0 0,1 0 0,0 1 0,0-1 0,-1 0 0,1 0 0,-1 0 0,1 0 0,-1 0 0,0 0 0,1 0 0,-1 0 0,0 0 0,0 0 0,1 0 0,-3 1 0,-20 23 0,16-18 0,-1 1 0,2 0 0,-1 1 0,-9 14 0,14-12 0,8-11 0,-6-1 0,29-6-14,0-1-1,-1-1 1,0-2-1,35-19 1,-10 5-20,-35 17-17,-17 6-28,-29 7-57,17-2 124,-28 8-7,1 2-1,0 2 1,-36 19-1,-63 25-30,128-57 50,0 1 0,1-1 0,-2-1 0,1 1 0,0-1 0,0-1 0,-10 0 0,16-1 0,-1 1 0,1 0 0,-1-1 0,0 0 0,1 0 0,-1 0 0,1 0 0,0 0 0,-1-1 0,1 0 0,0 1 0,0-1 0,0 0 0,0-1 0,0 1 0,1 0 0,-1-1 0,0 0 0,-3-5 0,-9-20 31,2 0 0,0-1 0,-9-36 0,13 37 2,-1 0 0,-2 0 0,-25-45 0,37 73-33,0 0 0,0-1 0,0 1 0,0 0 0,-1-1 0,1 1 0,0 0 0,0-1 0,0 1 0,-1 0 0,1 0 0,0-1 0,0 1 0,-1 0 0,1 0 0,0-1 0,-1 1 0,1 0 0,0 0 0,-1 0 0,1 0 0,0 0 0,-1-1 0,1 1 0,0 0 0,-1 0 0,1 0 0,0 0 0,-1 0 0,1 0 0,-1 0 0,1 0 0,0 0 0,-1 0 0,1 1 0,0-1 0,-1 0 0,-10 15 0,-2 27 0,13-41 0,-2 8 0,1-1 0,-1 1 0,2-1 0,-1 1 0,1 0 0,0 0 0,1-1 0,0 1 0,1-1 0,-1 1 0,2-1 0,-1 1 0,1-1 0,0 0 0,1 0 0,0-1 0,0 1 0,1-1 0,0 1 0,0-2 0,0 1 0,1 0 0,0-1 0,1 0 0,-1-1 0,9 6 0,43 26 0,-42-29 0,-2 1 0,1 0 0,-1 1 0,-1 1 0,0 0 0,0 1 0,15 19 0,13 20 235,-40-51-234,0 0 0,-1-1 0,1 1 0,0 0 0,-1 0 0,1-1 0,0 1-1,-1-1 1,1 1 0,-1 0 0,1-1 0,-1 1 0,1-1 0,-1 1 0,1-1 0,-1 1 0,1-1 0,-1 0-1,0 1 1,1-1 0,-1 1 0,0-1 0,1 0 0,-1 1 0,0-1 0,0 0 0,0 0 0,0 0 0,12-30-6,-10 27 4,0-2 1,0 0 0,1 1 0,-1-1 0,1 1 0,1 0 0,5-8 0,-7 11 0,0 0 0,1-1 0,-1 1 0,1 1 0,-1-1 0,1 0 0,0 1 0,0-1 0,0 1 0,0 0 0,0 0 0,0 0 0,0 0 0,0 1 0,3-1 0,23-3 0,-12 1 0,-1 1 0,1 0 0,24 2 0,-36 0 0,0 1 0,0 0 0,0 0 0,0 0 0,0 1 0,0-1 0,-1 1 0,1 0 0,0 0 0,-1 1 0,0 0 0,0-1 0,1 1 0,-2 1 0,1-1 0,4 4 0,-1 3 0,0-1 0,-1 1 0,1 1 0,-2-1 0,0 1 0,0 0 0,-1 0 0,0 0 0,-1 0 0,0 1 0,-1 0 0,0-1 0,-1 1 0,0 0 0,-1 0 0,-1 14 0,-10 6 22,11-31 42,11 18-406,-8-10 333,-1 1-1,-1-1 0,1 1 0,-1-1 1,-1 1-1,0-1 0,0 1 0,-1-1 1,-3 14-1,0 25-21,-1-32 31,4-15 0,1 0 0,-1 1 0,1-1 0,-1 0 0,1 0 0,-1 0 0,1 1 0,0-1 0,-1 0 0,1 0 0,0 1 0,0-1 0,0 0 0,0 1 0,0-1 0,0 0 0,1 1 0,-1-1 0,1 1 0,-1-2 0,0 0 0,0 0 0,0 0 0,0 0 0,0-1 0,0 1 0,0 0 0,0 0 0,0 0 0,0 0 0,0 0 0,0 0 0,0-1 0,1 1 0,-1 0 0,0 0 0,0 0 0,0 0 0,0 0 0,0 0 0,0 0 0,1 0 0,-1 0 0,0 0 0,0-1 0,0 1 0,0 0 0,0 0 0,1 0 0,-1 0 0,0 0 0,0 0 0,0 0 0,0 0 0,1 0 0,-1 0 0,0 0 0,0 0 0,0 0 0,0 1 0,0-1 0,1 0 0,-1 0 0,0 0 0,0 0 0,0 0 0,0 0 0,0 0 0,0 0 0,1 0 0,-1 0 0,0 1 0,0-1 0,0 0 0,0 0 0,2-14 0,-2 14 0,-4-24 0,-1 0 0,-1 1 0,-1 0 0,0 0 0,-2 0 0,-1 1 0,-1 1 0,0 0 0,-2 0 0,0 1 0,-22-24 0,8 10 3,-73-85 40,82 101-31,0 0 0,-1 2 1,-1 0-1,-27-16 0,26 18 3,0-2-1,0 0 0,1-1 1,-32-37-1,-61-89 53,63 76-57,-94-142 242,132 190-248,-104-133 124,97 119-117,2 0 0,1-2-1,2 1 1,-13-49-1,18 52 4,-1 1 0,-1 0 0,-1 0-1,-2 2 1,-1-1 0,-24-31 0,31 48-6,-1 1-1,-1 1 1,0-1 0,0 2-1,-1-1 1,0 2 0,-1-1-1,-16-8 1,20 13-5,-1 1-1,1 0 1,-1 1-1,1-1 1,-1 2-1,0-1 1,0 1-1,0 1 1,0-1-1,0 1 1,0 1-1,1 0 0,-1 0 1,-11 4-1,-8 2-3,1 2 0,1 1-1,-48 26 1,-69 52 28,183-113 589,-8 6-546,-1-1 0,-1-2 0,29-26 0,-59 48-69,1 0 0,-1 0 0,0 0 0,1 0 1,-1-1-1,1 1 0,-1 0 0,0 0 0,1-1 0,-1 1 0,0 0 1,0-1-1,1 1 0,-1 0 0,0-1 0,1 1 0,-1 0 1,0-1-1,0 1 0,0-1 0,0 1 0,1 0 0,-1-1 1,0 1-1,0-1 0,0 1 0,0-1 0,0 1 0,0-1 0,0 1 1,0 0-1,0-1 0,0 1 0,0-1 0,0 1 0,-1-1 1,1 1-1,0 0 0,0-1 0,0 1 0,-1-1 0,1 1 0,0 0 1,0-1-1,-1 1 0,1 0 0,0-1 0,-1 1 0,1 0 1,0 0-1,-1-1 0,1 1 0,0 0 0,-1 0 0,1 0 1,-1-1-1,1 1 0,0 0 0,-2 0 0,-26-1 36,4 8-37,0 1 0,0 1 0,1 1 0,1 1 0,0 1 0,-23 16 0,-39 35 0,84-63 2,-1 0-1,0 1 1,0-1-1,1 0 0,-1 1 1,0-1-1,0 0 1,0 0-1,1 0 0,-1 0 1,0 0-1,0 0 1,0 0-1,1 0 0,-1 0 1,0-1-1,0 1 0,0 0 1,1 0-1,-1-1 1,0 1-1,0 0 0,1-1 1,-1 1-1,0-1 1,1 1-1,-1-1 0,1 1 1,-1-1-1,0 1 1,1-1-1,-1 0 0,1 1 1,0-1-1,-1 0 0,1 1 1,-1-1-1,1 0 1,0 0-1,0 1 0,-1-1 1,1 0-1,0 0 1,0 0-1,0-1 0,-8-38 63,9 18-64,-1 18 0,1 0 0,-1 0 0,1 0 0,-1 1 0,0-1 0,-1 0 0,1 0 0,-1 0 0,0 1 0,1-1 0,-2 0 0,1 1 0,-2-5 0,1 7 0,0 1 0,0-1 0,0 1 0,0-1 0,0 1 0,0 0 0,0 0 0,0 0 0,0 0 0,0 0 0,0 1 0,0-1 0,0 0 0,0 1 0,0 0 0,0-1 0,-2 3 0,-8 0 0,-50 16 24,-111 52 0,-2 1 35,172-71-57,1 0-1,-1 0 1,-1 0 0,1 0-1,0 0 1,0-1-1,0 0 1,0 1 0,0-1-1,0 0 1,-1 0-1,1-1 1,0 1 0,0-1-1,0 1 1,0-1 0,0 0-1,0 0 1,-4-3-1,4 2 7,1 0 0,0-1-1,-1 1 1,1-1 0,0 0-1,0 0 1,0 0 0,1 0 0,-1 0-1,1 0 1,0 0 0,0 0-1,0-1 1,0 1 0,0 0-1,1-1 1,-1-6 0,1-28 48,1 30-33,-1-1 1,0 0-1,-1 1 0,-2-16 0,3 22-20,-1 0-1,1 0 1,-1 0 0,0 0-1,0 0 1,0 0-1,0 0 1,0 0 0,-1 1-1,1-1 1,0 0-1,-1 1 1,1-1-1,-1 1 1,0-1 0,0 1-1,1 0 1,-1 0-1,0 0 1,0 0 0,0 0-1,0 0 1,-3-1-1,-3 1-2,-1-1 0,1 1 0,0 1 0,-1-1 0,1 2 0,0-1 0,-1 1 0,1 0 0,0 1 0,0 0 0,0 0 0,-10 4 0,-15 8 0,-48 27 0,50-25 0,-10 6-2,20-10 7,-1 0 0,0-1-1,-1-2 1,-42 13 0,64-22-3,0 1 1,0-1 0,-1 0-1,1 1 1,0-1-1,0 0 1,0 0 0,0 0-1,0 0 1,-1 0 0,1 0-1,0 0 1,0 0-1,0 0 1,0 0 0,0-1-1,-1 1 1,1 0-1,0-1 1,0 1 0,0-1-1,0 0 1,0 1-1,0-1 1,0 0 0,0 1-1,1-1 1,-1 0 0,0 0-1,0 0 1,1 0-1,-1 0 1,0 0 0,1 0-1,-1 0 1,1 0-1,-1 0 1,1 0 0,0 0-1,-1 0 1,1 0 0,0 0-1,0-1 1,0 1-1,0 0 1,0 0 0,0 0-1,0 0 1,0 0-1,0-2 1,1-4 10,1 1-1,-1-1 1,1 1 0,0 0-1,0-1 1,1 1 0,6-10-1,11-13 7,2 2 0,1 1 0,41-38 0,-31 33 7,40-51 0,-72 82-26,0-1 0,-1 0 0,1 1 0,-1-1 0,1 0 0,-1 1 0,1-1 0,-1 0 0,1 0 0,-1 1 0,0-1 0,1 0 0,-1 0 0,0 0 0,0 0 0,0 1 0,1-1 0,-1 0 0,0 0 0,0 0 0,0 0 0,0 0 0,-1 1 0,1-1 0,0 0 0,0 0 0,0 0 0,-1 0 0,0-1 0,0 1 0,0 0 0,-1 0 0,1 0 0,-1 0 0,1 0 0,-1 0 0,1 1 0,-1-1 0,1 0 0,-1 1 0,0-1 0,1 1 0,-1 0 0,-2-1 0,-11 0 0,-1 1 0,-25 1 0,32 0 0,-335 26 0,342-26 0,0-1 0,0 0 0,0 0 0,0 1 0,0-1 0,0 0 0,0-1 0,0 1 0,0 0 0,0-1 0,0 1 0,0-1 0,0 1 0,0-1 0,1 0 0,-1 0 0,0 0 0,-2-1 0,3 1 0,1-1 0,-1 1 0,0-1 0,0 1 0,1-1 0,-1 1 0,1-1 0,-1 1 0,1-1 0,-1 0 0,1 1 0,0-1 0,0 0 0,0 1 0,0-1 0,0 0 0,0 1 0,1-1 0,-1 0 0,0 1 0,2-4 0,5-14 0,0-1 0,2 1 0,0 1 0,2-1 0,0 2 0,22-29 0,-29 41 0,4-11 0,-8 16 0,0 0 0,1 0 0,-1-1 0,0 1 0,0 0 0,0-1 0,0 1 0,0 0 0,0-1 0,0 1 0,0 0 0,0 0 0,0-1 0,0 1 0,0 0 0,0-1 0,-1 1 0,1 0 0,0 0 0,0-1 0,0 1 0,0 0 0,0 0 0,-1-1 0,1 1 0,0 0 0,0 0 0,0-1 0,-1 1 0,1 0 0,0 0 0,0 0 0,-1-1 0,1 1 0,0 0 0,0 0 0,-1 0 0,1 0 0,0 0 0,0 0 0,-1 0 0,1 0 0,0 0 0,-1 0 0,1 0 0,0 0 0,-1 0 0,1 0 0,0 0 0,0 0 0,-1 0 0,1 0 0,0 0 0,-1 0 0,1 0 0,-20 3 0,19-2 0,-22 4 0,-9 1 0,-1 2 0,2 2 0,-62 26 0,40-7 0,20-11 0,-58 24 0,90-41 0,0-1 0,1 0 0,-1 1 0,0-1 0,0 0 0,1 0 0,-1 1 0,0-1 0,0 0 0,0 0 0,0 0 0,1 0 0,-1 0 0,0 0 0,0 0 0,0 0 0,1-1 0,-1 1 0,0 0 0,0 0 0,0-1 0,1 1 0,-1-1 0,0 1 0,1 0 0,-1-1 0,0 1 0,1-1 0,-1 0 0,0 1 0,0-2 0,0 0 0,0 0 0,0 0 0,1 0 0,-1-1 0,0 1 0,1 0 0,0 0 0,-1-1 0,1 1 0,0 0 0,1-4 0,0-9 0,1-1 0,7-24 0,-8 37 0,0-1 0,0 1 0,0 0 0,-1 0 0,1 0 0,-1-1 0,0 1 0,0 0 0,0-1 0,0 1 0,0 0 0,-1 0 0,1-1 0,-1 1 0,-1-4 0,0 6 0,1-1 0,0 0 0,-1 1 0,0-1 0,1 1 0,-1-1 0,0 1 0,1 0 0,-1-1 0,0 1 0,0 0 0,0 0 0,0 1 0,0-1 0,0 0 0,-1 1 0,1-1 0,0 1 0,0 0 0,0-1 0,0 1 0,-3 0 0,-26 1 0,1 1 0,0 1 0,0 1 0,0 2 0,-37 12 0,-15 2 0,25-9 0,0 3 0,2 2 0,-80 35 0,123-46 0,0-2 0,0 1 0,0-2 0,0 1 0,-1-2 0,-19 1 0,-13 2 0,-26 7 0,22-3 0,-84 3 0,33-5 0,144-19 0,38 8 0,100-13 0,-133 11 0,-28 5 0,-1-1 0,-1-1 0,1 0 0,30-12 0,63-41 0,-108 52 0,-4-4 0,-1 8 0,0 0 0,-1-1 0,1 1 0,0 0 0,-1 0 0,1 0 0,-1 0 0,1 0 0,-1 0 0,0 0 0,0 0 0,1 0 0,-1 0 0,0 1 0,0-1 0,0 0 0,0 0 0,0 1 0,0-1 0,0 0 0,0 1 0,0-1 0,0 1 0,0-1 0,0 1 0,0 0 0,-2-1 0,-1 0 0,-6-5 0,1 1 0,-1 1 0,0 0 0,0 0 0,-1 1 0,1 0 0,-1 1 0,1 0 0,-1 1 0,-17 0 0,-27 0 0,-54 1 0,-184 21 0,14 41 0,244-54 0,-70 5 0,4-2 0,-92 13 0,124-12 0,36-8 0,1 2 0,-50 16 0,-5 4 0,-2-4 0,0-3 0,-160 11 0,191-21 0,-91 24 0,105-22 0,-110 41 0,78-35 0,-98 10 0,150-24 0,0 1 0,0 2 0,1 0 0,-45 20 0,24-6 0,-62 39 0,92-50 0,1 1 0,0 0 0,0 1 0,1 1 0,0 0 0,-14 20 0,12-15 0,0-2 0,0 1 0,-1-2 0,-1 0 0,-21 14 0,20-19 0,-1 0 0,1-2 0,-1 0 0,-35 8 0,-31 12 0,-251 104 0,289-111 0,35-15 0,0 1 0,-1-2 0,1 0 0,-18 4 0,23-7 0,1-1 0,-1 3 0,0 0 0,-1 0 0,-4 3 0,-1 0 0,-22 6 0,28-10 0,-1 0 0,1 0 0,0 0 0,0 1 0,0 0 0,1 1 0,-1-1 0,-6 6 0,-121 107 0,-15 15 0,135-117 0,0 0 0,1 1 0,0 0 0,2 1 0,-11 19 0,-35 87 0,45-94 0,5-16 0,5-9 0,-1 0 0,1 0 0,0 0 0,-1 0 0,1 0 0,1 0 0,-1 1 0,0-1 0,1 0 0,0 0 0,0 1 0,0-1 0,0 0 0,0 0 0,0 1 0,2 3 0,4 21 0,-6-26 0,1-1 0,0 1 0,0-1 0,0 0 0,0 0 0,1 0 0,-1 0 0,0 1 0,0-2 0,1 1 0,-1 0 0,0 0 0,1 0 0,-1-1 0,1 1 0,-1 0 0,1-1 0,0 1 0,-1-1 0,1 0 0,2 0 0,3 2 0,5 3 0,0 0 0,0-1 0,0-1 0,1 0 0,0-1 0,-1 0 0,1-1 0,0 0 0,0-1 0,21-3 0,71-13 0,-71 9 0,-1 2 0,1 1 0,0 2 0,0 1 0,47 4 0,-58 2 0,36 12 0,15 3 0,-62-19 0,1 2 0,-1-1 0,0 1 0,0 1 0,0 0 0,-1 1 0,1 0 0,-1 1 0,0 0 0,-1 1 0,1 0 0,-1 1 0,16 16 0,-22-20 0,-1 0 0,0 0 0,-1 0 0,1 1 0,-1-1 0,0 1 0,0 0 0,0-1 0,1 8 0,10 51 0,-8-34 0,-3 22 0,-2-43 0,0 0 0,0 0 0,1-1 0,-1 1 0,2 0 0,3 12 0,4 7 0,0 0 0,-2 0 0,0 1 0,-2 0 0,-1 0 0,-2 0 0,-1 40 0,-1-61 0,0 0 0,1 0 0,0 0 0,0-1 0,0 1 0,1 0 0,0 0 0,0-1 0,6 12 0,1-1 0,1 1 0,14 16 0,-20-27 0,-2-8 0,1-10 0,0-11 0,17-85 0,-5 28 0,39-204 0,-25 145 0,-15 82 0,8-76 0,-18 86 0,16-73 0,-17 106 0,1 0 0,0 0 0,1 1 0,0-1 0,1 1 0,0 1 0,1-1 0,0 1 0,1 0 0,11-12 0,-12 18 0,0-1 0,0 1 0,0 0 0,1 0 0,0 1 0,0 0 0,0 1 0,0-1 0,16-3 0,9 0 0,41-4 0,-57 9 0,144-16 0,153-24 0,-50-32 0,0 0 0,-189 60 0,-21 4 0,0-1 0,90-33 0,-105 30 0,0 1 0,1 2 0,0 1 0,1 3 0,0 1 0,62-1 0,72 16 0,-172-9 0,18 0 0,0 0 0,34 7 0,-49-6 0,0 0 0,0 1 0,0 0 0,-1 0 0,1 0 0,-1 1 0,1 0 0,-1 0 0,0 1 0,0-1 0,0 1 0,-1 0 0,7 7 0,-8-8 0,1 0 0,-1 0 0,1 0 0,0 0 0,0-1 0,5 3 0,-5-3 0,-1 0 0,0 0 0,0 0 0,0 0 0,0 0 0,0 0 0,0 1 0,2 2 0,-1 2 0,0 0 0,-1 0 0,1 0 0,-1 1 0,-1-1 0,0 1 0,0 0 0,2 13 0,2 70 0,-5-56 0,-1 36 0,-10 80 0,0 28 0,10-172 0,0 3 0,0 1 0,0-1 0,1 0 0,4 15 0,-5-23 0,1 0 0,-1-1 0,1 1 0,-1 0 0,1 0 0,0-1 0,0 1 0,0 0 0,0-1 0,0 1 0,0-1 0,1 1 0,-1-1 0,0 1 0,1-1 0,-1 0 0,1 0 0,-1 0 0,1 0 0,0 0 0,-1 0 0,1 0 0,0 0 0,0-1 0,0 1 0,-1-1 0,1 1 0,0-1 0,0 0 0,3 0 0,0 1 0,2 2 0,0 1 0,-2-2 0,-1 4 0,13 45 0,-14-42 0,0 1 0,0-1 0,8 13 0,-2-4 0,-1-1 0,0 1 0,-2 1 0,0 0 0,0-1 0,-2 2 0,-1-1 0,2 34 0,3 8 0,0 22 0,-9-78-49,1 16-158,-3-59 126,1 1-1,1-1 1,2 0 0,2 0-1,2 1 1,1-1-1,2 1 1,1 1-1,2-1 1,25-54-1,-10 29 82,72-148 0,-79 180-11,0 2-1,2 0 0,0 1 0,2 1 0,2 1 0,0 1 0,1 1 1,33-21-1,-45 34 9,0 0 0,0 2 0,1-1 0,1 2 0,-1 0-1,19-5 1,149-50-231,-174 60 232,0 0 0,0 0 1,0 1-1,0 0 0,0 0 0,0 1 1,0 0-1,11 2 0,11 3-45,33 10-1,18 4-140,-18-12 145,-40-6 3,1 2-1,41 11 0,-57-11 35,0 0 0,-1 0 0,0 1 1,1 0-1,-1 1 0,-1 0 0,1 0 1,-1 1-1,0 0 0,0 0 0,7 8 0,3 7 6,-3-5 0,0-1 0,0 0 0,22 17 0,-9-12 0,-4-5 0,-1 2 0,-1 0 0,0 2 0,-1 0 0,-1 1 0,17 24 0,-25-26-16,1-1 0,1-1 0,0 0 0,1-1 0,1 0 0,0-1 0,22 15 0,63 40 16,-49-27 0,14-1 0,-34-29 0,-29-12 0,-1 1 0,1-1 0,0 0 0,0 1 0,0-1 0,-1 1 0,1 0 0,0-1 0,-1 1 0,1 0 0,-1 0 0,1 0 0,-1 0 0,1 0 0,-1 1 0,1-1 0,-1 0 0,0 1 0,0-1 0,0 0 0,0 1 0,0 0 0,0-1 0,0 1 0,-1-1 0,1 1 0,0 0 0,-1 0 0,1-1 0,-1 1 0,0 0 0,0 0 0,0 0 0,1 0 0,-2 3 0,7 123 0,-6-123 0,1 0 0,0 0 0,1-1 0,-1 1 0,1 0 0,0-1 0,0 1 0,0-1 0,1 0 0,-1 1 0,6 4 0,-4-4 0,-1 1 0,1-1 0,-1 1 0,0 0 0,-1 0 0,3 7 0,12 43 0,-12-45 0,-1 1 0,-1-1 0,0 1 0,0 0 0,-2 0 0,2 14 0,-4 2 0,0 46 0,11-50 0,-9-18 0,-13-183 128,-17-335-106,-71-584 84,86 1017-106,7 46 0,1 0 0,0-47 0,2 29 0,2-17 0,3 58 0,3-14 0,-3 23 0,0 1 0,0-1 0,-1 0 0,1 1 0,0-1 0,0 1 0,0-1 0,0 1 0,0-1 0,0 1 0,0-1 0,0 1 0,0 0 0,0 0 0,0 0 0,0-1 0,0 1 0,0 0 0,0 0 0,0 0 0,0 0 0,0 1 0,2-1 0,9 2 0,0 0 0,0 0 0,0 1 0,0 0 0,-1 1 0,1 1 0,-1 0 0,0 0 0,0 1 0,-1 1 0,0-1 0,0 2 0,0-1 0,-1 2 0,0-1 0,-1 1 0,14 18 0,-8-13 0,0 0 0,1-1 0,1 0 0,0-1 0,0-1 0,31 15 0,-18-10 0,30 23 0,-47-30 0,1-1 0,0-1 0,0 0 0,1-1 0,20 8 0,76 14 0,-33-8 0,27 3 0,-76-16 14,-21-6-6,0 1 1,0-1-1,0 1 0,-1 1 0,1-1 0,-1 1 0,1 0 1,-1 1-1,0-1 0,0 1 0,-1 0 0,1 1 0,8 8 0,-5-3-8,2-1 0,-1 0 0,1-1 0,0 0 0,1 0 0,0-1 0,0-1 0,15 6 0,-5-2 0,32 21 0,-33-18 0,41 18 0,-39-20 0,35 21 0,-34-17-119,37 16 1,-43-23 33,1 1 0,-2 0 0,1 2 1,25 20-1,-19-10-5,-13-13 34,-1 0-1,0 1 1,0 1 0,-1 0-1,-1 0 1,1 0 0,-2 1-1,8 13 1,-7-8 42,-7-10 13,2-1 1,-1 0-1,1 1 1,0-1 0,0 0-1,0 0 1,1 0-1,-1-1 1,1 1-1,0-1 1,1 0 0,-1 0-1,1 0 1,0-1-1,-1 0 1,8 4-1,21 13 1,-30-17 0,0-1 0,0 1 0,0-1 0,1 0 0,-1 0 0,1-1 0,-1 1 0,1-1 0,-1 1 0,1-1 0,0 0 0,0-1 0,0 1 0,5 0 0,10-1-2293,0 1 0,24 4 0,-37-4 1533,1 1 1,-1-1 0,0 1 0,1 1-1,-1-1 1,0 1 0,0 0 0,0 0-1,-1 1 1,8 5 0,3 9 844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23.749"/>
    </inkml:context>
    <inkml:brush xml:id="br0">
      <inkml:brushProperty name="width" value="0.05" units="cm"/>
      <inkml:brushProperty name="height" value="0.05" units="cm"/>
    </inkml:brush>
  </inkml:definitions>
  <inkml:trace contextRef="#ctx0" brushRef="#br0">0 686 4096,'13'-18'566,"-12"20"524,-3 16 5456,12-35-5428,9-16-561,-14 23-342,0 1-1,0-1 1,0-1-1,-1 1 1,-1 0 0,0-1-1,2-14 1,2-4-33,57-217 692,-59 217-819,-4 20-30,1 0 0,0 0-1,0 0 1,1 0 0,0 0-1,0 1 1,1-1 0,7-10-1,14-24-24,8-13 0,-30 52 0,0 0 0,0 1 0,0 0 0,0-1 0,0 1 0,0 0 0,1 0 0,0 1 0,0-1 0,7-3 0,-6 4 0,0 0 0,0 1 0,0-1 0,1 1 0,-1 0 0,0 1 0,0-1 0,1 1 0,-1 0 0,0 0 0,0 1 0,1-1 0,-1 1 0,0 0 0,6 3 0,-9-3 0,0 3 0,1-2 0,-1-1 0,2 0 0,0-1 0,-3 0 0,0 0 0,0 0 0,1 1 0,-1-1 0,0 1 0,0-1 0,0 1 0,0-1 0,0 1 0,0 0 0,0-1 0,0 1 0,0 0 0,0 0 0,0 0 0,0 0 0,0 0 0,-1 0 0,1 0 0,0 0 0,-1 0 0,1 0 0,0 2 0,12 32 0,-8-19 0,8 19 0,-2 0 0,-1 1 0,8 64 0,1 111 0,-12-124 0,-12-70-8191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38.179"/>
    </inkml:context>
    <inkml:brush xml:id="br0">
      <inkml:brushProperty name="width" value="0.1" units="cm"/>
      <inkml:brushProperty name="height" value="0.6" units="cm"/>
      <inkml:brushProperty name="color" value="#FFC114"/>
      <inkml:brushProperty name="inkEffects" value="pencil"/>
    </inkml:brush>
  </inkml:definitions>
  <inkml:trace contextRef="#ctx0" brushRef="#br0">980 282 128,'-5'6'0,"-9"10"0,-1 5 0,6-3 0,7-7 0,9-6 768,4-2-640,1 2 1664,1 7 128,-1 6-1408,-2 6 0,-4 3-128,-3 4 0,-2 3-128,-4 1 0,-1 0-128,-2-2 0,1-6 0,0-5 0,2-6 0,0-8 0,0-9-128,3-9 128,0-9-128,2-7 0,1-6 0,2-5 128,0-1-128,0-2 128,-1 2-128,1 4 128,0 5-128,1 5 0,-1 6 256,-1 6 0,1 4 0,0 5 0,2 7-128,0 5 128,1 5 384,-1 5 0,-3 7-512,0 6 128,-3 2-256,-1-1 0,-1-2 0,0-3 0,1-5 0,1-5 128,0-4-128,1-6 0,-1-5 0,1-6 0,-1-8 0,0-5 0,-1-6 0,0-3 0,1-2 0,0 1 0,1 2 128,0 4 128,1 3-256,-1 5 128,-1 5-128,-1 5 0,-2 7 0,-3 7 0,-2 8 0,-2 8 0,-2 5 0,0 6 0,-1 6 0,0 2 0,2-2 128,2-2 0,2-7-128,2-7 128,1-10-128,3-10 128,3-16-128,2-14 0,1-11 0,0-13 0,0-10 0,1-6 0,1-2-128,-1 2 0,0 6 0,-2 8 0,-1 10 128,-1 9 0,-2 9 0,0 9 0,-2 9-128,-2 11 128,-3 10 0,-3 10 0,-5 7 256,-5 5 128,-5 3-256,-3 1 128,0-3-256,1-4 128,4-6-128,2-7 0,4-6 128,4-11 128,3-11-256,2-11 0,3-12 0,3-9 0,2-9 0,2-4 0,2-4-128,1 2 128,1 4 0,-1 6 0,0 8 0,-2 7 0,-2 7 0,-1 7 0,-2 7 0,-1 10 0,-4 10 0,-2 11 128,-3 8-128,-4 6 0,-1 2 0,-1-1 0,0-3 0,1-7 128,3-7-128,3-7 0,3-9 0,2-10 0,4-12 0,3-13 0,4-12 0,3-10 0,2-7 0,5-3 0,3 1 0,3 5 0,1 8 0,-3 9 128,-1 11-128,-6 12 0,-3 12 0,-7 13 0,-6 13 0,-5 12 0,-5 10 0,-4 6 128,-2 3-128,-1-1 128,0-4-128,1-6 0,2-8 0,2-9 128,4-10-128,2-11 0,4-12 0,3-15 128,4-14-128,5-13 0,3-12-128,5-6 0,3-3 0,1 2 0,-2 7 0,-1 8 0,-2 11 128,-2 11 0,-3 15 0,-4 15 0,-3 16 0,-5 15 0,-4 14 0,-5 9 0,-5 9 0,-2 1 0,-2-1 128,0-6 128,2-9-128,2-10 0,4-10-128,3-13 128,3-16-128,4-17 128,5-16-128,4-17 0,5-13 0,3-9 0,2-6 0,2 0 0,-1 4 0,-1 8 0,-2 9 0,-2 12 0,-3 13 0,-3 13 0,-3 12 0,-3 11 0,-5 14 0,-4 11 0,-3 10 0,-5 9 0,-2 6 0,-2 3 0,-1-1 0,0-4 0,2-4 0,3-7 0,2-9 0,3-9 0,3-8 0,4-13 0,2-14 0,4-16 0,3-13 0,3-11 0,4-8 0,3-3 0,0 2 0,0 4 0,-1 9 0,-2 9 0,-3 12 0,-3 13 0,-4 16 0,-4 17 0,-5 16 0,-4 13 128,-7 12 0,-3 5 128,-3 1-128,1-3 128,1-7-128,3-9 128,4-10-128,3-11 0,4-9-128,3-12 128,3-13-128,3-14 0,5-14 0,4-13 0,3-11 0,3-6 0,2-4 0,0 2 0,0 5 0,-2 8 0,-3 10 0,-3 11 0,-3 11 0,-3 12 0,-5 15-128,-4 13 128,-6 15 0,-5 12 0,-3 9 128,-1 6 0,-2 2-128,1-3 128,3-5-128,2-8 0,4-9 0,2-9 0,3-8 0,4-10 0,1-14 0,3-13 0,2-14 0,2-13 0,3-9 0,1-5 0,1-1-128,-1 4 128,-2 7 0,-1 8 0,-2 9-128,-2 12 128,-3 14 0,-1 16 0,-4 15 0,-1 14 0,-1 12 0,-2 7 0,-2 6 0,-1 0 128,0 0-128,1-5 128,1-7 127,2-10 1,3-9-128,1-12 0,3-14-128,2-14 0,2-14 0,2-15 0,1-12 0,2-10 0,1-6 0,-1-1 0,1 4 0,0 6 0,-2 9 0,-1 10 0,-2 9 0,0 8 0,-2 10 0,-1 11 0,-1 11 0,-2 11 0,0 8 0,0 7 0,0 2 0,0 0 0,1-3 0,0-4 0,1-7 128,-1-7 0,1-6-128,1-8 128,1-7-128,0-13 0,0-13 0,2-15 0,1-13 0,1-8 0,0-4 0,1 2 0,0 5 0,-1 8 0,-1 9 0,0 11 0,-2 9 0,-2 12 0,-1 14 0,-1 13 0,-1 14 0,-2 11 0,0 9 0,0 5 0,-1 2 0,0-2 0,0-3 0,-1-6 128,0-6-128,1-8 0,0-6 0,2-7 0,1-6 0,1-8 0,1-10 0,0-12 0,2-11 0,2-12 128,1-13-128,2-6 0,0-3 0,0 2 0,0 6 0,-3 10 0,-1 9 0,-3 10 0,-2 10 0,-4 13 0,-2 16 0,-3 16 0,-1 14 0,-4 9 0,-2 4 128,-1 0 128,-1-3-128,1-7 0,2-8-128,3-11 0,4-14 0,3-15 128,3-19-128,4-16 0,4-17 0,3-12 0,3-7 0,1-1 0,2 3 0,0 8 0,0 11 0,-3 10 0,-2 11 0,-3 12 0,-4 13 0,-3 12 0,-3 12 0,-3 11 0,-2 9 0,0 6 0,-1 1 0,1 0 0,0-3 0,1-5 0,0-7 0,-1-7 128,1-6-128,0-6 0,1-4 0,1-5 0,1-4-128,0-6 128,2-7-128,1-7 128,1-5-128,1-2 128,2-1-128,0 1 128,1 4-128,0 5 128,2 8 0,0 10 0,1 10 0,0 11 0,-2 8 0,-1 7 0,-1 3 0,-2 2 0,-2-2 0,0-3 0,0-5 0,0-4 0,1-6 0,0-4 0,2-5 0,1-5 0,0-2 0,1-3 0,0-1 0,0-4 0,0-6 0,0-9 0,1-11 0,1-13 0,2-14 0,2-7 0,1-4 0,1 3 0,0 7 0,-1 11 0,1 12 0,1 13 0,1 14 0,2 12 0,1 11 0,-2 8 0,-2 7 0,-2 6 0,-2 2 0,-1 0 0,-1-1 0,-1-2 0,0-4 0,1-4 0,-1-4 0,2-5 0,0-4 0,2-5 0,2-5 0,3-7 0,4-4 0,4-7 128,3-6-128,2-6 0,-2-3 0,-1-1 128,-4 1-128,-2 2 0,-4 4 0,-2 5 0,-2 7 0,-2 6 0,0 6 0,0 6 0,0 4 0,1 5 128,2 3-128,-1 2 0,1 1 0,-2-1 0,-1 1 0,-2-4 0,0-5 0,-1-5 0,2-6 128,1-8-128,1-7 0,2-6 0,2-4 0,-1-3 0,1 1 0,-2 1 0,0 4 0,-1 3 0,2 8 0,2 7 0,2 11 0,3 9 0,0 10 0,0 11 0,0 6 0,-2 4 0,-1 1 0,-2-4-3839,0-5-1,2-8-128,1-12 0,2-13 3328,-2-7-1536</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26.754"/>
    </inkml:context>
    <inkml:brush xml:id="br0">
      <inkml:brushProperty name="width" value="0.05" units="cm"/>
      <inkml:brushProperty name="height" value="0.05" units="cm"/>
    </inkml:brush>
  </inkml:definitions>
  <inkml:trace contextRef="#ctx0" brushRef="#br0">203 356 6016,'16'6'416,"-15"-4"-76,-11-5-72,-13-4 1035,3 2-693,1-1-1,0-1 1,0-1 0,1 0-1,-19-12 1,33 18-541,0-1 0,0-1 1,0 1-1,0 0 0,1-1 0,0 0 1,-1 1-1,1-1 0,0-1 1,1 1-1,-1 0 0,1-1 1,0 1-1,0-1 0,0 0 0,1 0 1,0 0-1,0 1 0,0-1 1,0 0-1,1 0 0,0-1 0,0 1 1,0 0-1,2-8 0,0 2-18,2 0 0,-1 1 0,2 0 0,-1-1 0,1 1 0,1 1 0,0-1 0,0 1 0,1 0 0,0 0 0,0 1 0,1 0 0,0 0 0,1 1 0,0 0 0,0 1 0,14-9 0,-17 13-45,0 0 0,0 0 1,0 0-1,0 1 0,1 0 1,-1 0-1,0 1 0,0 0 1,1 0-1,-1 0 0,0 1 1,0-1-1,1 2 0,-1-1 1,0 1-1,0 0 0,0 0 1,-1 0-1,1 1 0,0 0 1,-1 0-1,0 0 0,0 1 1,0 0-1,0 0 0,0 0 1,-1 1-1,0-1 0,0 1 1,0 0-1,0 0 1,-1 1-1,0-1 0,0 1 1,0-1-1,3 12 0,-4-7 36,0 1 0,0 0 0,-1 0 0,0 0 0,0-1 0,-2 1 0,-2 20 0,3-26-23,-2 0 1,1 0-1,0 0 0,-1 0 0,0 0 1,0 0-1,-1-1 0,1 1 0,-1-1 1,0 1-1,0-1 0,-1 0 1,1 0-1,-1 0 0,0-1 0,0 1 1,-8 4-1,5-3 1,-1-1-1,0 0 1,0-1 0,0 1-1,0-2 1,-1 1 0,1-1-1,-1 0 1,-9 0 0,-25-5-2649,19-1-6224</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6.948"/>
    </inkml:context>
    <inkml:brush xml:id="br0">
      <inkml:brushProperty name="width" value="0.05" units="cm"/>
      <inkml:brushProperty name="height" value="0.05" units="cm"/>
    </inkml:brush>
  </inkml:definitions>
  <inkml:trace contextRef="#ctx0" brushRef="#br0">0 497 10240,'0'0'5141,"0"-3"-4672,10-204 1446,-7 182-1674,1 0 1,1 1-1,1 0 1,1 0-1,2 1 1,15-33-1,-19 48-241,0 0 0,1 0 0,-1 1 0,2 0 0,-1 0 0,1 1 0,0 0 0,11-9 0,-16 14 0,0-1 0,0 1 0,0 0 0,0 0 0,0 0 0,0 0 0,0 0 0,0 0 0,0 0 0,0 1 0,1-1 0,-1 1 0,0-1 0,1 1 0,-1 0 0,0 0 0,0 0 0,1 0 0,-1 1 0,0-1 0,0 0 0,1 1 0,-1 0 0,0-1 0,0 1 0,0 0 0,0 0 0,0 0 0,0 1 0,0-1 0,0 0 0,0 1 0,-1-1 0,1 1 0,0 0 0,-1-1 0,0 1 0,1 0 0,1 3 0,11 21 106,0 1 0,-2 1 0,-1 0 0,-1 1-1,7 35 1,-4 0 227,6 86 1,-9-30 28,-14-129-1668,-1-9-3297,5 5-5615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7.844"/>
    </inkml:context>
    <inkml:brush xml:id="br0">
      <inkml:brushProperty name="width" value="0.05" units="cm"/>
      <inkml:brushProperty name="height" value="0.05" units="cm"/>
    </inkml:brush>
  </inkml:definitions>
  <inkml:trace contextRef="#ctx0" brushRef="#br0">179 296 10624,'0'0'1664,"-3"1"-1174,-1 2-323,0-1 0,0-1 0,-1 1 0,1-1 0,-1 1 0,0-1 0,1-1 0,-1 1 0,0 0 0,1-1 0,-1 0 0,0 0 0,1-1-1,-1 0 1,0 1 0,1-1 0,-1-1 0,1 1 0,-1-1 0,-5-2 0,6 1-84,-1 0-1,0 0 1,1-1-1,0 0 1,0 0-1,0 0 1,0 0 0,1 0-1,-1-1 1,1 1-1,0-1 1,1 0-1,-1 0 1,1 0-1,0-1 1,0 1 0,-1-8-1,-1-1-15,1-1-1,0 1 0,1-1 1,1 1-1,1-1 1,0-15-1,1 26-58,-1 0 1,1 0-1,0 0 1,0 0-1,0 0 0,1 0 1,-1 0-1,1 0 0,0 0 1,0 0-1,0 1 1,1-1-1,-1 1 0,1 0 1,0 0-1,0 0 0,0 0 1,0 0-1,0 0 1,1 1-1,-1 0 0,1 0 1,0 0-1,-1 0 0,8-2 1,-3 1 34,0 1 1,0 0 0,1 1-1,-1 0 1,0 0 0,1 1-1,-1 0 1,1 1 0,-1-1-1,0 2 1,1-1 0,-1 1-1,0 0 1,0 1 0,0 0-1,0 0 1,-1 1 0,1 0-1,9 6 1,-11-6 12,-1 1-1,0-1 1,0 1-1,0-1 1,-1 1-1,1 1 1,-1-1-1,0 1 1,-1-1-1,0 1 1,1 0-1,-2 0 1,1 1-1,-1-1 1,0 0-1,0 1 1,-1 0-1,0-1 1,0 1-1,0 0 1,-1-1-1,0 1 1,0 0 0,-3 11-1,2-14-20,0 1 0,-1 0 0,0-1-1,0 0 1,0 1 0,0-1 0,-1 0 0,1 0-1,-1 0 1,0-1 0,0 1 0,-1 0 0,1-1 0,-1 0-1,1 0 1,-1 0 0,0-1 0,-8 5 0,7-5-57,0 1 1,0-1 0,0 0-1,0-1 1,0 1 0,0-1-1,0 0 1,-1-1 0,1 1-1,0-1 1,0 0-1,-1 0 1,1 0 0,0-1-1,-1 0 1,-6-2 0,-7-5-2731,-1 1-9877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0.804"/>
    </inkml:context>
    <inkml:brush xml:id="br0">
      <inkml:brushProperty name="width" value="0.05" units="cm"/>
      <inkml:brushProperty name="height" value="0.05" units="cm"/>
    </inkml:brush>
  </inkml:definitions>
  <inkml:trace contextRef="#ctx0" brushRef="#br0">4 466 10496,'-2'-8'711,"2"-1"1,-1 1 0,1-1 0,0 1-1,0-1 1,3-12 0,13-55 302,-15 71-973,0-1-31,36-130 479,-30 119-426,-1 0-1,2 1 1,0 0-1,1 0 1,20-26-1,-25 37-50,-1 1-1,1-1 0,1 1 1,-1-1-1,1 1 0,0 0 0,0 1 1,10-7-1,-13 10-7,0-1 1,0 0 0,1 1-1,-1 0 1,0-1-1,0 1 1,0 0 0,0 0-1,1 0 1,-1 1-1,0-1 1,0 0 0,0 1-1,0 0 1,0-1-1,0 1 1,0 0 0,0 0-1,0 0 1,0 0-1,0 0 1,0 1 0,-1-1-1,1 0 1,0 1-1,-1 0 1,1-1 0,1 3-1,7 9 165,0 1 1,0-1-1,-1 1 0,-1 1 0,0 0 0,-2 0 1,1 0-1,-2 1 0,0 0 0,3 19 0,-4-16-288,-1 0 0,-1 0 0,-1 0 0,-1 0 0,0 0 0,-2 1 0,0-1 0,-7 28-1,9-46-349,-2 3-242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1.854"/>
    </inkml:context>
    <inkml:brush xml:id="br0">
      <inkml:brushProperty name="width" value="0.05" units="cm"/>
      <inkml:brushProperty name="height" value="0.05" units="cm"/>
    </inkml:brush>
  </inkml:definitions>
  <inkml:trace contextRef="#ctx0" brushRef="#br0">198 217 11264,'0'0'1152,"-3"1"-768,-1 3-273,0-1 0,-1 0 0,0-1 0,1 1 0,-1-1 0,0 0 0,0 0 0,0 0 1,0-1-1,0 0 0,0 0 0,-1 0 0,1-1 0,0 1 0,-1-1 0,1 0 0,0-1 1,-1 0-1,1 1 0,0-2 0,0 1 0,0 0 0,-6-4 0,6 3-105,0-1 0,0 0-1,1-1 1,-1 1 0,1-1-1,0 0 1,0 0 0,0 0-1,1-1 1,-1 0 0,1 1-1,0-1 1,0 0 0,1 0-1,-4-10 1,5 11-3,0-1-1,0 1 1,0-1 0,1 0 0,0 1 0,0-1-1,0 0 1,0 1 0,1-1 0,0 0 0,0 1-1,0-1 1,0 1 0,1-1 0,0 1 0,0 0-1,0 0 1,0-1 0,1 2 0,2-5 0,-1 3 41,0-1 1,1 1 0,-1 1 0,1-1 0,0 1-1,0-1 1,1 1 0,-1 1 0,1-1 0,0 1-1,0 0 1,0 1 0,0-1 0,9-1 0,-11 3-11,0 0 1,0 1-1,0 0 1,0 0-1,0 0 1,0 0-1,1 0 1,-1 1 0,0 0-1,0 0 1,0 0-1,-1 1 1,1-1-1,0 1 1,0 0-1,-1 0 1,1 0 0,-1 0-1,1 1 1,-1-1-1,0 1 1,0 0-1,0 0 1,2 3-1,3 5 221,0 0-1,-1 0 1,-1 0-1,0 1 0,0 0 1,-1 0-1,-1 0 0,0 1 1,-1 0-1,0 0 0,-1 0 1,2 21-1,-5-32-242,1-1 1,-1 0-1,1 0 1,-1 1-1,0-1 1,1 0-1,-1 0 0,0 0 1,0 0-1,0 0 1,0 0-1,0 0 1,0 0-1,0 0 0,0-1 1,0 1-1,0 0 1,-1 0-1,1-1 0,0 1 1,0-1-1,-1 0 1,1 1-1,0-1 1,-3 1-1,-41 5-231,36-5 8,-12 1-730,6-2-2896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4.147"/>
    </inkml:context>
    <inkml:brush xml:id="br0">
      <inkml:brushProperty name="width" value="0.05" units="cm"/>
      <inkml:brushProperty name="height" value="0.05" units="cm"/>
    </inkml:brush>
  </inkml:definitions>
  <inkml:trace contextRef="#ctx0" brushRef="#br0">1 393 9600,'0'0'5760,"0"-3"-5398,16-105 1081,-12 75-1260,0 0 0,2 1 1,12-36-1,-17 62-177,1 0 1,1 0-1,-1 0 0,1 0 0,0 1 0,0-1 1,0 1-1,1 0 0,-1 0 0,2 0 1,-1 1-1,0-1 0,1 1 0,0 0 0,0 0 1,0 1-1,0 0 0,0-1 0,1 2 1,0-1-1,-1 1 0,1 0 0,8-2 0,-8 2-3,1 0 1,-1 0-1,1 1 0,-1 0 0,1 0 0,0 0 0,-1 1 0,1 0 0,0 1 0,-1-1 0,1 1 0,-1 0 0,1 1 0,-1 0 0,1 0 0,-1 0 0,0 1 0,0 0 0,0 0 0,0 0 0,-1 1 0,1 0 1,-1 0-1,0 0 0,0 1 0,-1 0 0,1 0 0,-1 0 0,0 0 0,0 1 0,-1-1 0,1 1 0,-1 0 0,2 8 0,2 3 42,0 1 1,-1-1-1,-1 2 0,-1-1 0,-1 0 0,2 24 1,-3 0 307,-7 71 1,4-97-377,3-22-900,5-13-3528</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5.077"/>
    </inkml:context>
    <inkml:brush xml:id="br0">
      <inkml:brushProperty name="width" value="0.05" units="cm"/>
      <inkml:brushProperty name="height" value="0.05" units="cm"/>
    </inkml:brush>
  </inkml:definitions>
  <inkml:trace contextRef="#ctx0" brushRef="#br0">247 292 9728,'0'0'2560,"-2"1"-2176,-9 3-169,0-1 0,0 0 0,0 0 0,0-1 0,0-1 0,0 0 1,0-1-1,-1 0 0,1 0 0,0-1 0,-17-4 0,22 4-140,0-1 1,0 0-1,0 0 0,1 0 0,-1-1 0,1 0 0,-1 0 0,1 0 0,0-1 0,-6-5 0,8 6-48,0 0 0,1 0-1,-1 0 1,1-1 0,0 1-1,0-1 1,0 0 0,0 1-1,1-1 1,0 0 0,-1 0-1,1 0 1,1 0 0,-1 0-1,1 0 1,-1-8 0,2 4-3,0 0 0,0 0 0,1 0 0,0 0 1,0 0-1,1 0 0,0 0 0,0 1 0,1-1 0,0 1 0,1 0 1,-1 0-1,1 1 0,0 0 0,1-1 0,0 1 0,8-6 0,-6 5 8,0 1-1,1-1 1,-1 1-1,2 1 1,-1 0-1,0 0 0,1 1 1,0 0-1,0 1 1,0 0-1,1 0 1,-1 1-1,12 0 0,-19 1-6,1 2-1,0-1 0,-1 0 0,1 1 0,-1-1 0,1 1 0,-1 0 0,1 0 1,-1 0-1,0 1 0,1-1 0,-1 1 0,0 0 0,0 0 0,0 0 0,0 0 1,3 3-1,-2 0 34,0 0 0,0 0 1,0 0-1,-1 1 0,0-1 1,0 1-1,0-1 0,-1 1 1,3 8-1,-2-3 82,0 0 1,-1 0-1,-1 1 0,0-1 0,0 0 0,-1 1 1,0-1-1,-1 0 0,0 1 0,-5 18 0,5-27-107,0-1 0,0 1-1,0 0 1,0-1-1,0 1 1,0-1-1,-1 1 1,1-1 0,-1 0-1,0 1 1,1-1-1,-1 0 1,0 0-1,0 0 1,-1-1 0,1 1-1,0 0 1,0-1-1,-1 1 1,1-1 0,-1 0-1,0 0 1,1 0-1,-1 0 1,0 0-1,1-1 1,-1 1 0,0-1-1,0 0 1,-4 0-1,-2-1-480,1 0-1,0-1 0,0 0 0,0 0 1,0-1-1,1 0 0,-1 0 1,1-1-1,-8-5 0,-3-2-10793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8.391"/>
    </inkml:context>
    <inkml:brush xml:id="br0">
      <inkml:brushProperty name="width" value="0.05" units="cm"/>
      <inkml:brushProperty name="height" value="0.05" units="cm"/>
    </inkml:brush>
  </inkml:definitions>
  <inkml:trace contextRef="#ctx0" brushRef="#br0">7 486 12032,'0'0'2197,"0"-3"-1728,-3-106 1515,0 59-1670,2 1 1,3-1 0,10-72 0,-11 117-297,1-1 0,0 1-1,0 0 1,0-1 0,0 1 0,1 0 0,0 0 0,0 1 0,0-1-1,1 0 1,-1 1 0,1 0 0,0 0 0,1 0 0,-1 0 0,1 1-1,-1 0 1,1 0 0,0 0 0,0 0 0,11-3 0,-12 5-2,0-1 1,1 1-1,-1 1 1,1-1-1,-1 0 0,1 1 1,-1 0-1,1 0 1,-1 1-1,1-1 1,-1 1-1,1 0 0,-1 0 1,1 0-1,-1 1 1,0-1-1,0 1 1,0 0-1,0 0 1,0 1-1,0-1 0,-1 1 1,1 0-1,-1 0 1,1 0-1,-1 0 1,5 8-1,2 5 101,0 0 0,0 1 1,-2 1-1,0 0 0,-1 0 0,-1 0 0,7 34 0,-3 10 449,3 63 0,-13-112-423,1 14 78,-1-26-231,0 0 0,0 0 1,0 0-1,0-1 0,0 1 0,0 0 1,1 0-1,-1 0 0,0-1 0,1 1 1,-1 0-1,0 0 0,1-1 1,-1 1-1,1 0 0,-1 0 0,1-1 1,0 1-1,-1-1 0,1 1 0,1 0 1,-2-1-65,1 0 1,-1 0-1,0 0 1,0 0-1,0-1 1,1 1 0,-1 0-1,0 0 1,0-1-1,1 1 1,-1 0-1,0 0 1,0-1-1,0 1 1,0 0 0,0 0-1,0-1 1,1 1-1,-1 0 1,0-1-1,0 1 1,0 0-1,0-1 1,0 1 0,0 0-1,0 0 1,0-1-1,0 1 1,0 0-1,0-1 1,-1 1-1,1 0 1,0-1-1,0 1 1,0 0 0,0-1-1,-3-12-4056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9.285"/>
    </inkml:context>
    <inkml:brush xml:id="br0">
      <inkml:brushProperty name="width" value="0.05" units="cm"/>
      <inkml:brushProperty name="height" value="0.05" units="cm"/>
    </inkml:brush>
  </inkml:definitions>
  <inkml:trace contextRef="#ctx0" brushRef="#br0">260 155 12800,'4'22'169,"-3"-22"-33,-1 1 0,0 0-1,1-1 1,-1 1 0,0-1-1,0 1 1,1 0 0,-1-1-1,0 1 1,0-1-1,0 1 1,0 0 0,0-1-1,0 1 1,0 0 0,0-1-1,0 1 1,0 0 0,0-1-1,0 1 1,0-1 0,0 1-1,-1 0 1,1-1 0,0 1-1,-1-1 1,1 2-1,-62 15 659,42-10-505,-1-1 0,-25 4-1,39-10-225,1 1-1,-1-1 1,0 0 0,1 0-1,-1 0 1,0-1-1,1 0 1,-1-1-1,1 0 1,-1 0 0,-7-3-1,12 4-51,0 0 0,0 0 0,1 0 0,-1 0 0,0-1 0,1 1 0,-1 0 0,1-1 0,-1 1 0,1-1 0,0 0 0,0 1 0,0-1 0,0 0 0,0 0 0,0 1 0,0-1 0,0 0 0,0-3 0,0 0-2,1 1-1,-1-1 0,1 1 1,0 0-1,0-1 0,1 1 1,0-1-1,1-7 0,3-4-39,1 0 0,1 1 0,14-25 0,-19 34-1,1 1 1,0 0 0,0 1-1,1-1 1,-1 1-1,1-1 1,0 1-1,5-4 1,-7 6 20,0 1 0,0 0 0,1 0 0,-1 1 1,0-1-1,0 0 0,0 1 0,1-1 0,-1 1 0,0 0 0,0 0 0,1 0 0,-1 0 1,0 0-1,1 0 0,-1 1 0,0-1 0,0 1 0,1-1 0,-1 1 0,0 0 0,3 2 0,12 4 66,-2 1-1,1 1 0,-1 0 0,0 1 1,14 14-1,-23-20-31,-1 0 1,-1 1-1,1 0 0,-1 0 1,0 0-1,0 0 1,0 1-1,-1-1 0,0 1 1,0 0-1,0 0 1,-1 0-1,0 1 0,0-1 1,0 0-1,-1 1 1,1 7-1,-2-12 3,-1 0 0,1 0 0,-1 0 0,0 0 0,1 0-1,-1 0 1,0 0 0,0-1 0,0 1 0,0 0 0,0 0 0,-1-1 0,1 1 0,-1-1 0,1 1-1,-1-1 1,1 0 0,-1 1 0,0-1 0,1 0 0,-1 0 0,0 0 0,0 0 0,0-1 0,0 1 0,0 0-1,0-1 1,0 1 0,-2-1 0,-8 3-55,0-1 0,1-1 0,-22 1 0,0-7-525,12-2-2561,5 1-8191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25.932"/>
    </inkml:context>
    <inkml:brush xml:id="br0">
      <inkml:brushProperty name="width" value="0.05" units="cm"/>
      <inkml:brushProperty name="height" value="0.05" units="cm"/>
    </inkml:brush>
  </inkml:definitions>
  <inkml:trace contextRef="#ctx0" brushRef="#br0">0 457 5376,'0'0'6784,"1"-2"-6528,21-192 3072,-17 159-3303,-4 19 28,1 1 0,1-1 0,7-20 0,-8 29-41,1 2 0,-1-1 0,1 0 1,1 0-1,-1 1 0,1 0 0,0 0 1,1 0-1,-1 0 0,1 1 0,9-8 1,-1 2 73,0 1 1,1 0 0,1 1 0,-1 0 0,1 1 0,25-8-1,-34 14-56,0-1-1,-1 1 0,1 0 0,0 1 1,-1-1-1,1 1 0,0 0 0,-1 1 0,1-1 1,0 1-1,0 0 0,-1 1 0,1-1 1,-1 1-1,0 0 0,1 0 0,-1 1 0,0 0 1,0 0-1,0 0 0,-1 0 0,7 7 0,-5-4 55,-1 0 0,0 1 0,0 0 0,0 0-1,-1 0 1,-1 1 0,1 0 0,-1-1-1,0 1 1,-1 0 0,0 0 0,0 1 0,1 10-1,0 15 544,-2 65 1,-2-78-389,-2 121 1190,5-137-2254,1-10 231,2-10-3576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3.509"/>
    </inkml:context>
    <inkml:brush xml:id="br0">
      <inkml:brushProperty name="width" value="0.1" units="cm"/>
      <inkml:brushProperty name="height" value="0.6" units="cm"/>
      <inkml:brushProperty name="color" value="#FFC114"/>
      <inkml:brushProperty name="inkEffects" value="pencil"/>
    </inkml:brush>
  </inkml:definitions>
  <inkml:trace contextRef="#ctx0" brushRef="#br0">1 936 8320,'0'0'0,"4"-10"0,3-5 0,-2 2 0,0 3 128,-2 3 128,-1 1 0,-1 0 0,1-3 128,1-4-256,-1-6 128,2-8 384,0-10 128,0-9-640,0-8 128,1-6-128,0-5 0,2-4 0,0 1 0,1 2-128,-1 8 128,-1 8-128,-1 10 128,-2 10-128,-1 9 0,0 8 0,-1 10 128,1 14-128,-1 14 128,0 14-128,-1 12 128,-1 12-128,-2 9 0,-1 5 128,-1 2 0,-2-1 128,0-4 0,0-7-128,0-9 0,3-10 0,0-9 0,2-10-128,1-8 128,1-6-128,0-10 128,2-10-128,1-12 128,1-14-128,1-13 0,3-14 0,2-7 0,4-5 0,1 1 0,1 6 0,-2 8 0,0 9 0,-3 12 0,-1 10 0,-2 13 0,-2 14 0,-1 13 0,-2 12 0,-1 9 0,-2 9 0,1 5 0,-2 2 0,-1-2 128,-4-1-128,-2-6 0,-1-5 0,1-8 128,2-11-128,5-13 0,5-14 0,4-16 0,3-17 0,3-14 0,2-12 0,2-8 0,4-6 0,0 1 0,2 5 0,-3 9 0,-1 12 0,-4 13 0,-3 12 0,-4 16 0,-4 17 0,-5 17 0,-4 17 0,-3 14 0,-3 13 0,-3 9 128,-1 6-128,-1 0 128,0-3 0,0-7 0,1-10 0,2-12 0,2-12-128,3-14 128,4-16-128,4-19 128,2-16-128,9-31 0,5-20 0,5-12 0,3-5 0,1 4 0,0 7 0,0 13-128,-2 15 128,-2 14 0,-2 17 0,-2 18 0,-5 19 0,-5 17 0,-7 16 0,-4 15 0,-5 11 0,-4 9 0,-4 6 128,-2-1 0,0-3 0,0-9 0,3-12 0,4-12-1,3-15 129,5-16-128,14-51 0,11-33-128,7-21 0,3-10 0,3-3-128,1 3 128,-2 8-128,-1 10 128,-4 14-128,-5 13 0,-3 14 1,-6 15 127,-4 17-128,-4 17 128,-5 17 0,-4 14 0,-4 13 0,-3 9 0,-4 6 0,-2 2 0,-1-2 0,-1-5 0,2-8 0,2-10 0,2-9 0,4-14 0,4-16 0,5-18 0,5-17 0,3-16 0,6-14-128,2-10 128,3-6-128,0 1 128,0 6-128,-2 10 128,-3 11-128,-3 14 128,-2 18-128,-4 17 128,-2 20 0,-2 18 0,-4 16 0,-3 12 0,-3 6 0,-2 2 0,-1-3 0,0-6 0,-1-8 0,2-11 0,1-10 0,2-12 0,3-14 0,2-15 0,4-20 0,4-17 128,4-18-128,4-13 0,4-9 0,4-5 0,4 2-128,3 5 128,1 13 0,-1 14 0,-3 18 0,-3 19 0,-5 21 0,-4 18 0,-6 13 0,-7 12 0,-7 10 0,-6 4 0,-5 3 0,-1-2 0,-2-4 0,3-5 0,1-10 0,4-10 0,2-12 0,3-16 0,5-16 0,5-17 0,7-16 0,5-13 0,6-11-128,3-5 0,1-1 128,-1 4 0,-2 7-128,-3 10 128,-1 9-128,-3 11 128,-3 11 0,-2 12 0,-6 14 0,-5 15 0,-4 14 0,-5 12 0,-5 10 0,-1 6 0,-3 2 0,0-2 128,1-6-128,1-9 128,4-10-128,4-11 128,2-15-128,2-15 0,2-17 0,2-13 0,4-12 0,3-9 0,5-9-128,1-3 128,3 0 0,-1 4 0,-2 8 0,-3 9 0,-2 10 0,-3 11 0,-6 15 0,-5 15 0,-6 15 0,-5 13 0,-5 11 0,-5 10 0,-3 8 0,-1 4 128,1-1-128,1-4 128,4-7-128,4-8 128,4-10-128,4-12 0,2-16 0,3-17 0,2-20 0,3-17 0,2-15-128,4-12 128,3-7-128,2-2 128,1 4 0,1 10 0,-2 11 0,-3 17 0,-2 20 0,-4 23 0,-4 21 0,-3 19 0,-4 17 0,-4 10 128,-4 7 0,-4 1 0,-1-5 0,-1-6 0,2-11 0,3-10 0,4-12-128,5-14 127,7-15 1,9-19 128,5-20-256,6-18 0,4-15-128,3-13 128,1-8-128,-1-2 128,0 4 0,-2 6 0,-4 12 0,-4 14 0,-3 15 0,-6 17 0,-5 20 0,-6 17 0,-5 18 0,-4 14 0,-6 12 0,-3 9 0,-4 4 0,-1 0 128,0-5-128,3-7 128,3-8-128,4-11 128,5-11-128,2-13 0,1-19 0,4-18 0,6-23 0,6-18 0,7-18-128,5-9 128,4-5 0,2 4 0,-2 9 0,-1 12 0,-4 14 0,-6 16 0,-9 17 0,-9 17 0,-8 18 0,-7 18 0,-6 15 0,-3 14 0,-2 10 0,-1 6 0,0 1 0,3-6 128,4-7-128,3-11 128,6-11-128,4-13 128,7-16-128,4-18 128,5-19-128,4-17 0,4-17 0,4-13 0,5-10 0,3-4 128,1 2-128,-1 6 0,-2 11 0,-3 13 0,-3 13 0,-5 15 0,-6 20 0,-5 17 0,-7 16 0,-4 13 0,-4 11 0,-1 4 0,0 2 0,0-3 128,3-7 0,2-9 0,4-10-128,3-10 128,2-13-128,4-14 0,3-16 0,3-16 0,3-15 0,5-13 0,4-10 0,4-5 0,2-1 0,1 4 0,-2 9-128,-2 12 128,-3 13 0,-5 18 0,-6 19 0,-5 17 0,-8 18 0,-5 14 0,-6 9 0,-3 7 0,-4 4 0,-1-1 128,0-4-128,3-6 128,3-8-128,6-7 128,4-9-128,7-11 0,7-12 0,8-14 0,7-14 0,8-14 0,8-13 0,6-9 0,6-3 0,3 1 0,0 4 0,-3 9 0,-3 13 0,-5 15 0,-5 19 0,-4 17 0,-5 18 0,-5 14 0,-5 13 0,-5 9 0,-5 6 0,-3 1 0,-3-5 0,-2-9 0,-2-10 0,-1-12 128,0-11-128,2-13 0,2-16 0,3-17 0,4-14 0,4-13 0,4-7 0,2-3 0,1 3-128,1 6 128,0 9 0,-3 14 0,-2 18 0,-5 18 0,-8 17 0,-7 14 0,-8 12 0,-7 7 0,-4 5 0,-5 1 0,-2-2 0,-2-6 0,2-6-1152,4-7 1,7-8-6529,12-9-512,9-9 10624,6-9-4992</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27.043"/>
    </inkml:context>
    <inkml:brush xml:id="br0">
      <inkml:brushProperty name="width" value="0.05" units="cm"/>
      <inkml:brushProperty name="height" value="0.05" units="cm"/>
    </inkml:brush>
  </inkml:definitions>
  <inkml:trace contextRef="#ctx0" brushRef="#br0">211 243 10752,'0'0'3968,"-2"0"-3712,-30-5 247,15 3-168,-1-1 0,1-1 1,0-1-1,-30-11 1,43 14-303,0 0 1,0 0-1,0 0 1,1-1-1,-1 1 1,1-1-1,0 0 1,0 0-1,0 0 1,0 0-1,0-1 0,1 1 1,-1-1-1,1 0 1,0 1-1,0-1 1,1 0-1,-1 0 1,1 0-1,-1-1 1,1 1-1,1 0 1,-1 0-1,1-1 1,-1-6-1,1 7-17,1-1-1,-1 0 1,1 1-1,0-1 0,0 1 1,0-1-1,1 1 1,-1-1-1,1 1 1,0 0-1,1 0 1,-1 0-1,1 0 1,-1 0-1,1 0 1,0 1-1,0 0 1,1-1-1,-1 1 0,1 0 1,0 0-1,0 1 1,0-1-1,6-2 1,-4 2 0,0 1 1,1 0-1,-1 0 1,0 0-1,1 1 0,-1 0 1,1 0-1,-1 0 1,1 1-1,0 0 1,-1 1-1,1-1 1,-1 1-1,1 1 0,-1-1 1,0 1-1,7 2 1,-5 1 48,-1-1 0,1 1 0,-1 0 0,-1 0 0,1 1 0,-1 0 0,0 0 0,9 13 0,-3-4 117,-1 2-1,16 30 1,-24-43-126,-1 0 0,-1 1 0,1-1 0,-1 1 0,1-1 0,-1 1 0,-1 0 0,1-1 0,-1 1 0,1 0 0,-2 5 0,1-9-38,0 1 0,-1 0 0,1-1 0,-1 1 0,0-1 0,1 1 0,-1-1-1,0 1 1,0-1 0,0 1 0,0-1 0,0 0 0,0 1 0,0-1 0,-1 0-1,1 0 1,0 0 0,-1 0 0,1 0 0,-1 0 0,1 0 0,-1-1 0,1 1 0,-1 0-1,1-1 1,-1 0 0,0 1 0,1-1 0,-1 0 0,0 0 0,1 1 0,-1-1-1,-2-1 1,-5 1-643,1-1 1,-1 0-1,0 0 0,-16-5 0,0 0-2608,12 3-6537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5.007"/>
    </inkml:context>
    <inkml:brush xml:id="br0">
      <inkml:brushProperty name="width" value="0.1" units="cm"/>
      <inkml:brushProperty name="height" value="0.6" units="cm"/>
      <inkml:brushProperty name="color" value="#CC9900"/>
      <inkml:brushProperty name="inkEffects" value="pencil"/>
    </inkml:brush>
  </inkml:definitions>
  <inkml:trace contextRef="#ctx0" brushRef="#br0">98 326 6400,'0'0'0,"0"0"0,0 0 0,0 0 0,0 0 128,0 0-128,0 0 0,0 0 0,0 0 128,2-4-128,1-5 128,2-5-128,2-4 128,0-1 0,-1-2 0,-1 1 0,-2 0 0,0 2-128,0 1 128,-1 3-128,0 3 128,-1 2-128,0 3 0,-1 3 0,-1 5 0,1 3 0,-1 4 0,0 2 0,-1 2 0,0 2 128,-2 2 0,1 3 0,-1 1 128,0 0 128,1 0 0,0-2 0,0-2 0,1-3-128,1-3 0,1-2 0,0-3 0,-1-2 0,1-1 0,0-2 0,0 0 0,0-2-128,0 0 128,1-1-128,-1-2 128,0-2-128,0-1 0,-1-1 0,0-2 0,1-2-128,0-2 128,0-1-128,0-1 128,0-1-128,1 0 128,-1-1-128,1 1 128,0 0-128,1 1 128,-1 1-128,-1 2 0,-1 1 0,0 1 0,0 3 0,1 1 0,-1 1 0,1 2 0,-1 1 0,0 3 0,-1 1 0,0 3 0,0 3 0,-1 2 0,-2 4 0,0 4 0,-1 2 0,-1 2 0,0 0 0,0 0 0,-1-2 0,0-3 0,1-4 0,0-2 128,1-2-128,2-2 128,0-3-128,1-1 128,1-3-128,1-3 128,0-3-128,1-2 128,1-3-128,-1-1 128,-1-1-128,1-1 128,2-3-128,1-1 128,0-2-128,1 0 128,-1 1-128,-1 2 0,0 1 0,-2 1 0,1 3 0,-1 1 0,-1 2 0,0 2 0,1 2 0,1 2 0,1 2 0,0 3 0,1 3 0,-1 2 0,-1 4 0,-2 2 0,-2 4 0,-1 1 0,-1 2 0,-1 0 0,0-1 0,-1-2 0,1-1 0,2-2 0,3-2 0,3-2 0,2-2 0,0-3 0,-2-3 0,0-4 0,-1-4 0,-1-5 128,0-5-128,1-2 0,0-3 0,1 0 0,-1 1 0,0 1 0,1 2 0,-1 2 0,0 3 0,-1 3 0,-1 3 0,0 2 0,-1 4 0,0 5 0,1 3 0,1 5 0,0 4 0,1 6 0,0 4 0,-1 2 0,-1 0 0,0-1 0,-1-3 0,-1-4 0,1-3 0,0-4 0,-1-3 0,2-3 0,-1-3 0,1-1 0,2-2-256,1-1 0,2 0-512,2 0 0,0 0-8448,1 1 5376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6.959"/>
    </inkml:context>
    <inkml:brush xml:id="br0">
      <inkml:brushProperty name="width" value="0.1" units="cm"/>
      <inkml:brushProperty name="height" value="0.6" units="cm"/>
      <inkml:brushProperty name="color" value="#CC9900"/>
      <inkml:brushProperty name="inkEffects" value="pencil"/>
    </inkml:brush>
  </inkml:definitions>
  <inkml:trace contextRef="#ctx0" brushRef="#br0">95 104 6528,'0'0'0,"4"-3"0,4-1 128,2-3-128,-1-1 128,0-3 256,-1 0 0,0-1 0,0 1 128,-1 1-128,-1 2 0,0 2-128,-2 2 128,-1 0-128,-1 2 128,-1 1-256,0 0 128,-1 1-128,0 0 128,-1 1-128,-1 2 0,-1 1 0,-1 1 0,0 2-128,0 2 128,1 2-128,-1 1 128,-1 0 0,-1 1 0,-2 1 0,-1 1 0,0 0 0,-1 0 0,1-3-128,1-1 128,2-2-128,1-3 128,3-3-128,2-3 128,2-5 0,2-3 0,1-3-128,0-3 128,1-2-128,1-1 128,0 1-128,0 1 128,1 2-128,-1 3 128,-1 1-128,-1 3 128,-2 2-128,-1 2 128,-3 2-128,-2 1 0,-2 2 0,-5 2 0,-3 5 0,-4 4 0,-1 4 0,0 3 0,2 2 0,1-1 0,3-1 0,1-3 0,2-2 0,3-3 0,1-2 0,3-3 128,3-2-128,3-3 128,3-4-128,2-4 128,2-3 0,0-3 0,1-2-128,1-1 128,0-2-128,1 1 128,-2-1-128,0 3 128,-3 1-128,-1 2 128,-3 3-128,-2 2 128,-1 3-128,-3 2 128,-2 5-128,-1 3 0,-3 3 0,-1 4 0,0 2 0,-2 2 0,1 3 0,0 0 0,1-1 0,1-1 0,1-2 0,2-4 0,2-3 0,1-3 128,2-4-128,3-3 128,4-5-128,2-3 0,3-3 0,0-2 128,-1 0-128,-2 0 0,-1 1 0,-2 2 0,0 2 0,-1 1 0,0 2 0,-3 1 128,0 1-128,-2 3 128,-3 2-128,-1 3 0,-1 3 0,-2 4 0,-1 1 0,0 2 128,1 0-128,1-1 0,1 0 0,2-2 0,0-1 0,0-3 0,0-3 0,0-1 0,-1-2 0,0-1 127,4-3-127,1-2 128,4-3-128,1-2 128,4-3-128,1-2 0,0-1 0,0-1 0,-1 1 0,-2 1 0,-1 2 0,-2 2 0,0 1 0,-3 2 0,0 1-128,-1 2 128,0 3-767,-1 2-1,0 2-9984,0 1 6400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19.541"/>
    </inkml:context>
    <inkml:brush xml:id="br0">
      <inkml:brushProperty name="width" value="0.1" units="cm"/>
      <inkml:brushProperty name="height" value="0.6" units="cm"/>
      <inkml:brushProperty name="color" value="#CC9900"/>
      <inkml:brushProperty name="inkEffects" value="pencil"/>
    </inkml:brush>
  </inkml:definitions>
  <inkml:trace contextRef="#ctx0" brushRef="#br0">20 82 3200,'0'0'0,"0"0"128,0 0 0,0 0 128,0 0 128,0 0-128,0 0 128,1-4-128,2-3 128,0-3-128,1-1 0,0 0-128,0 1 128,-1 1-128,0 3 0,-2 1 0,0 3 0,-1 2 0,0 2 128,-1 2 0,0 2 0,-1 1 128,-1 4 0,-2 3 0,0 3 0,-1 2-128,0 1 128,0-2-256,2-1 128,0-2 0,1-4 0,3-5-128,1-5 128,2-4-128,1-4 128,1-3-128,1-3 0,-1-3-128,1 0 128,-1-1 0,-1 2 0,-1 1-128,0 3 128,0 2-128,-1 3 128,-1 1-128,0 2 0,0 1 0,0 2 0,0 2 0,-1 2 0,1 3 0,0 5 0,-1 3 0,-1 3 0,-2 4 0,1 2 0,-3-1 0,1 0 128,-1-1-128,0-3 128,1-4-128,2-2 128,1-5-128,3-3 128,1-4-128,2-3 128,2-5-128,0-2 0,1-1 0,-1-1 0,0 0 0,-1 3 0,-1 2 0,-1 1 0,-1 3 0,0 2 0,-1 3 0,-1 2 0,0 2 0,-2 2 0,-1 2 0,-2 3 0,-1 1 0,-1 1 0,-1 1 0,0-1 0,0-1 0,1-1 0,0-2 0,1-2 0,1-2 0,1-2 0,1-3 0,2-2 0,1-3 0,2-2 0,2-3 0,1-1 0,-1-2 0,1 1 0,-1-1 0,-1 2 128,0 1-128,-2 2 128,-1 2-128,0 1 128,-1 1-128,0 1 128,-1 0-128,0 1 0,0-1 0,0 0 0,0 1 0,-1 1 0,2-1 0,-1-1 0,1 0 0,-1-1 128,1-2-128,1-2 128,0-2-128,0-3 0,1-4 0,0-2 0,0-2 0,0-2 0,-1 1 0,0 1 0,1 1 0,-1 2 128,0 1-128,0 1 0,0 0 0,-1 1 0,0 1 0,0 1 128,-1 2-128,1 0 0,-1 2 0,0 2 0,0 2 0,-2 2 0,-1 3 0,0 3 0,-2 3 0,1 1 0,0 1 0,0 2 0,1 0 0,1-2 0,1-2 0,2-2 0,0-4 0,1-3 0,1-3 0,2-3 0,-1-4 0,1-1 0,1-2 0,-2-1 0,1 0 0,-2 1 0,0 0 0,-1 3 0,0 1 0,-1 3 0,-1 1 0,0 2 0,-1 2 0,-1 2 0,-2 5 0,-1 3 0,-3 7 0,0 4 0,0 5 0,0 3 0,2 1 0,2-2 0,2-2 0,1-5 0,1-4 0,2-4 0,2-6 0,1-2 0,2-5 0,0-1 0,2-3 0,0 0 128,-1-1-128,-1-1 0,0 1 0,-2 2 0,1 0 0,0 1 0,0 1 0,-1 2 0,1 2 0,-1 2 0,-1 1 0,-1 2 0,-1 2 0,-1 0 0,-1 2 0,-1 1 0,-1 1 0,-1 1 128,0-1-128,0 0 0,0-1 0,0-1 0,2-4-384,0-3 0,1-3-9216,1-1 5632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1.194"/>
    </inkml:context>
    <inkml:brush xml:id="br0">
      <inkml:brushProperty name="width" value="0.1" units="cm"/>
      <inkml:brushProperty name="height" value="0.6" units="cm"/>
      <inkml:brushProperty name="color" value="#CC9900"/>
      <inkml:brushProperty name="inkEffects" value="pencil"/>
    </inkml:brush>
  </inkml:definitions>
  <inkml:trace contextRef="#ctx0" brushRef="#br0">10 171 8192,'0'0'0,"0"0"0,0 0 0,0 0 0,0 0 0,0 0 0,0 0 0,2-7 0,2-5 128,1-5-128,2-3 128,0-1-128,0 0 128,-1 2 0,-1 3 128,0 3-128,-2 3 128,0 3-128,-2 2 128,0 3-128,-1 1 0,1 1 0,-2 2 0,0 2 0,-1 3 0,-1 5 0,-1 4 0,-1 5 0,0 1 128,-2 1-128,0-2 128,0-1-128,0-2 128,2-2-128,1-3 128,0-1-128,2-2 0,0-3 0,1-2 0,2-5 0,2-4 0,2-5-128,2-2 128,0-3-128,1-1 128,-1-1-128,-1 0 128,-1 2-128,0 0 128,0 2-128,-1 3 128,-1 1-128,-1 3 128,-1 2-128,0 2 0,-2 3 0,0 1 0,-1 3 0,0 2 0,-2 3 0,0 1 0,-1 3 0,0-1 0,-2 1 0,1 0 0,-1-1 0,2-1 0,1-1 0,1 0 0,2-1 0,1-3 0,2-2 0,1-3 128,1-3-128,3-4 0,0-3 0,1-3 0,1-1 0,1-2 0,-1 1 0,-2 1 0,0 3 0,-2 2 0,-1 2 0,0 3 0,-2 3 0,-1 3 0,0 3 0,-2 2 0,-1 2 0,-1 2 128,-1 0-128,-1 2 128,-1-1-128,-1 0 128,0-1-128,1-1 128,0-2-128,1-1 128,2-3-128,2-2 128,1-3-128,3-2 0,3-4 0,1-2 0,1-3 0,1-1 0,-1-1 0,0 1 0,-1 1-128,-2 2 128,-1 1-128,-2 1 128,-1 3 0,-1 0 0,0 2 0,0 0 0,-1 1 0,-2 3 0,0 0 0,-2 2 0,1 1 0,-1 0 0,2 0-128,0-2 128,1 0-640,1 0-9088,0-2 5760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2.993"/>
    </inkml:context>
    <inkml:brush xml:id="br0">
      <inkml:brushProperty name="width" value="0.1" units="cm"/>
      <inkml:brushProperty name="height" value="0.6" units="cm"/>
      <inkml:brushProperty name="color" value="#CC9900"/>
      <inkml:brushProperty name="inkEffects" value="pencil"/>
    </inkml:brush>
  </inkml:definitions>
  <inkml:trace contextRef="#ctx0" brushRef="#br0">0 92 12416,'0'0'0,"0"0"0,0 0 0,0 0 0,0 0 128,0 0 0,0 0 0,0 0 128,0 0 0,0 0-128,0 0 128,0 0-128,0 0 128,2-4-128,0-4 128,2-3-128,1-2 0,0 0-128,2 1 128,-1 1-128,1 2 128,-1 3-128,0 2 128,-1 3-128,-1 3 128,-1 3-128,-1 3 128,-1 2 0,-2 3 128,0 2-128,-2 3 128,0 1 0,1 0-1,-1 0-127,1 0 128,0-2-128,0-2 128,1-3-128,-1-4 128,1-2-128,0-5 0,2-2-128,0-6 128,1-4-128,1-3 0,2-2 0,0 0 0,0 0 0,0 4 0,-1 2 0,-1 3 0,0 3 0,-2 2 0,-1 2 0,-1 2 0,0 1 0,0 4 0,-2 4 0,1 3 128,-2 4-128,0 1 128,0 1 0,0-2 0,0-1-128,1-1 128,1-4-128,0-1 0,1-4 0,0-1 0,0-2-896,1 2 128,0 1-11519,0 0 7423</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5.891"/>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1 173 8832,'0'0'0,"0"0"0,0 0 0,1-4 0,2-5 0,1-3 0,1-2 128,-1-1 0,0 0 0,0 1 0,0 1 0,-1 2 0,1 1 0,-1 1 0,0 0 0,0 1 0,0 0 128,0 0-128,0 2 128,0 1 0,-1 2 0,0 4-128,-2 2 128,-1 4 0,-1 5 0,-1 3 0,-2 3 128,0 1-128,-1 0 0,1-2 0,1-1 0,0-3-128,1-2 128,1-2-128,0-2 128,1-2-128,1-4 0,2-2 0,0-3 0,3-4-128,0-3 128,3-2-128,0-1 0,1 0 0,-1 1 0,-2 3 0,-2 3 0,0 2 0,-2 1 0,-1 4 0,0 2 0,-1 2 0,0 2 128,-2 3-128,1 2 128,-1 2-128,0 1 128,0 1 0,0-2 0,1-1 0,0-3 0,1-2-128,1-3 128,2-2-128,0-3 128,1-2-128,2-3 0,0-2 0,0-1 0,0 0 0,-1 1 0,-1 2 0,0 2 0,-2 3 0,0 3 0,-1 3 0,-2 2 0,0 3 0,-2 2 127,0 2-127,-1-1 128,1 0-128,0-1 128,1-1-128,0-1 128,2-2-128,-1-2 128,1-2-128,0-3 128,1 0-128,2-3 128,2-1-128,2-1 0,1-2 0,2-2 0,0 1-128,2 1 128,-1 1-128,-1 1 128,-1 2-128,-3 2 128,-4 2 0,-4 1 0,-3 3 0,-3 1 0,0 2 0,-1 0 0,1 1 0,1 0 0,1-1 0,1-1 0,1-1 0,2-2 0,1-1 0,1-2 0,0-2 0,3-2 0,0-3 0,3-2 0,3-3-128,2 0 128,0-1-128,1 1 0,-1 0 1,-1 3-1,-2 0 0,-3 3 128,-3 3-128,-3 2 128,-3 3 0,-4 2 0,-2 3 0,0 3 0,-1 0 0,1 1 128,1-2 0,2 0 0,2-2-1,2-3 1,0-1 0,2-2 0,0-1 0,2-4 0,2-2-128,1-2 128,2-6-128,3-2 128,2-4-128,-1-2 0,0-2 0,-1 2 0,-2 0 0,-2 5 0,-1 2 0,-1 4 0,-2 5 0,-1 2 0,-1 3 0,-1 3 0,-3 3 0,-2 4 0,-3 2 0,-1 4 0,-1 3 0,0 2 0,1 1 0,1-1 0,1-1 0,3-1 0,1-2 0,1-1 128,1-3-128,2-2 128,0-6-128,2-7 128,2-8-128,0-6 128,2-7-128,1-4 0,0-5 0,1 0 0,2 0 0,0 2 0,0 5 0,-1 5 0,-4 5 0,-3 4 0,-3 4 0,-2 4 0,-2 3 0,-1 5 0,-3 6 0,0 3 0,-1 4 0,1 1 0,0 2 0,2-2 0,1-2 0,1-3 128,2-2-128,1-3 0,1-3 0,2-2 128,0-3-128,1-4 128,2-2-128,1-3 128,1-3-128,1-3 0,0-1 0,0-1 0,-1 0 0,0 0 0,-2 2 0,0 3 0,0 2 0,-2 3 0,0 4 0,-2 5 0,-2 5 0,-2 5 0,0 6 0,-2 5 0,1 5 0,-1 1 0,1 1 0,1-2 0,2-4 0,1-6 0,2-5 0,0-8 0,3-6 0,0-8 128,2-6-128,0-5 0,1-4 0,-1-2 0,-1-2 0,-1 1 0,-2 2 0,-1 2 0,-1 2 0,0 4 0,-1 2 0,0 1 0,-1 3 0,0 0 0,-1 1 0,0 2 0,0 0 0,0 2 0,0 1 0,0 2 0,0 2 0,0 3 0,-1 3 0,0 2 0,-1 2 0,0 2 0,0-1 0,1 0 0,0 0 0,2-1 0,3-1 0,0-1 0,3-2 0,0-2 0,3-2 0,1-2 0,1-2 0,2-1 0,0-1 0,-1-2 0,-1 0 0,-2 1 0,-1 2 0,-2 1 0,-2 2 0,-3 4 0,-1 2 0,-3 4 0,-1 5 0,0 4 0,0 2 0,0-1 0,1-2 0,2-4 0,3-6-384,3-7 0,3-6-12415,-1-3 7807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28.399"/>
    </inkml:context>
    <inkml:brush xml:id="br0">
      <inkml:brushProperty name="width" value="0.1" units="cm"/>
      <inkml:brushProperty name="height" value="0.6" units="cm"/>
      <inkml:brushProperty name="color" value="#CC9900"/>
      <inkml:brushProperty name="inkEffects" value="pencil"/>
    </inkml:brush>
  </inkml:definitions>
  <inkml:trace contextRef="#ctx0" brushRef="#br0">34 211 2432,'0'0'0,"0"0"-128,0 0 0,1-5 0,2-3 0,2-5 0,1-3 128,-1-3 0,1-1 0,-2 3 256,0 2 128,-1 2 128,-1 4 0,0 1 128,0 1 128,-1 1 128,-1 2 128,0 0-384,0 1 128,-1 2-256,-1 2 128,-1 3-128,-2 3 0,-1 3-128,-1 3 128,-2 2-128,1 1 0,-1-1-128,1-1 0,2-2 0,1-1 0,1-3 0,2-2 0,0-2-128,2-2 128,1-4-128,1-4 0,2-4-128,1-4 128,1-3-128,0-4 128,2 0-128,0 1 0,0 2 0,-1 2 0,-1 3 0,0 3 0,-2 3 0,-1 3 0,0 3 0,-2 2 0,0 4 0,-1 3 0,-1 4 0,-1 6 128,-2 4 0,-1 5 0,-1 3 0,-1 2 128,0 0-128,1-3 0,1-2 0,1-4 0,1-3 0,2-5 0,1-4 0,3-4 0,2-7-128,1-5 128,3-5-128,3-5 0,2-5 0,3-2 0,0-2-128,1 0 0,-2 0-128,-2 1 128,-2 4 0,-2 2 0,-2 3 0,-3 4 0,-2 3 0,-2 4 128,-5 6 0,-3 5 0,-5 7 0,-3 4 0,-3 5 128,1 4 0,-1 1 0,3 1 128,3-2-128,3-1 128,1-4-128,3-4 127,2-5-127,1-3 0,1-5 0,1-4 0,3-5-128,2-5 128,4-6-128,3-5 0,4-4 0,1-2 0,0-2-128,-1 1 128,-2 3-128,-3 3 128,-2 5-128,-3 2 128,-1 4-128,-3 4 128,-3 6 0,-2 4 0,-2 5 0,0 4 0,-2 2 0,0 4 0,-3 2 0,-1 2 0,-1 1 0,0 1 128,2-1-128,3-2 128,1-2-128,3-5 128,3-5-128,3-8 128,3-7 0,1-8 0,3-6-128,0-5 128,1-4-128,-1-2 0,0 0 0,-2 1 0,-1 3 0,-1 4 0,-1 5 0,-2 4 0,-1 3 0,-3 3 0,-1 3 0,-1 3 0,-3 6 0,-2 4 0,-2 5 0,-3 4 0,0 4 0,-1 3 128,2 1-128,2-1 128,2-2-128,2-4 128,4-4-128,0-5 128,2-4-128,1-5 128,3-7-128,2-5 128,2-6-128,0-4 0,0-3 0,-2 0 0,0-1 0,-3 2 0,-1 2 0,-3 3 0,-1 4 0,-3 2 0,0 2 0,-2 3 0,0 2 0,0 3 0,-1 2 0,0 5 0,-1 4 0,1 4 0,0 3 0,1 3 0,1 0 0,1 0 0,1-2 0,2-3 0,1-5 0,3-5 0,1-5 0,2-6 0,1-5 0,2-6 0,2-4 0,2-1 0,0-2 0,-1 2 0,0 2 0,-3 3 0,-2 4 0,-2 5 0,-2 2 0,-1 5 0,-1 3 0,-2 4 0,-2 3 0,-2 3 0,-2 3 0,-1 5 0,0 2 0,0 2 0,1 0 0,1-2 0,2-3-256,2-3 128,3-4-640,3-3 1,3-4-10881,0-2 6912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1.070"/>
    </inkml:context>
    <inkml:brush xml:id="br0">
      <inkml:brushProperty name="width" value="0.1" units="cm"/>
      <inkml:brushProperty name="height" value="0.6" units="cm"/>
      <inkml:brushProperty name="color" value="#CC9900"/>
      <inkml:brushProperty name="inkEffects" value="pencil"/>
    </inkml:brush>
  </inkml:definitions>
  <inkml:trace contextRef="#ctx0" brushRef="#br0">183 59 6528,'0'0'0,"4"-1"0,2 1 128,-3 2 128,-3 3 128,-3 3 128,-4 2 128,-3 1 0,-2 2 0,-1 0 0,-2 1 0,0 1-128,-1 0 128,1 1-256,-1 0 128,2-1-128,1 0 0,1 0-128,2-1 128,1-1-128,3-2 0,2-2 0,1-3 0,1-2-128,2-2 128,1-5-128,2-4 128,1-4-128,3-3-1,2-3 1,1-2 0,1 0-128,-2 1 128,-2 0 0,-2 2 0,-2 1-128,-1 3 128,0 3-128,0 2 128,-1 2-128,1 2 128,-2 3-128,0 3 0,-3 4 0,-1 5 0,-2 5 0,-1 2 0,0 2 0,0 0 128,2-1-128,2-3 0,2-3 0,1-4 0,3-3 0,1-4 128,3-4-128,1-6 128,3-4-128,0-7 0,2-4 0,0-4 0,-1-3 0,0-1 0,-2-1 0,0 3 0,-2 3 0,0 4 0,-1 5-128,-2 7 128,0 5 0,-2 8 0,-2 8 0,-1 7 0,-2 5 0,-2 5 0,-1 1 0,-2 2 0,-1 1 0,-1 0 0,3 0 0,1-1 128,2-2-128,2-1 128,1-5-128,0-3 128,0-4-128,1-6 128,0-8-128,2-7 128,2-6-128,3-7 0,2-4 0,1-3 0,1-2 0,-1 0 0,-1 2 0,-1 2 0,-2 4 0,-2 4 0,0 3 0,-2 4 0,-2 3 0,-1 4 0,-1 4 0,-3 7 0,-2 7 0,-2 7 0,-1 7 0,-2 5 0,0 2 0,-1 2 128,2-1-128,1-2 128,3-5-128,2-4 128,3-7-128,1-7 128,2-5-128,1-7 128,2-6-128,1-7 128,2-7-128,0-8 0,1-5 0,0-5 0,1-1 0,-1 0 0,0 3-128,-1 3 128,0 5-128,-1 5 128,-2 4-128,-1 5 128,-2 3 0,-1 5 0,-3 6 0,-2 6 0,-2 8 0,0 7 0,-1 4 0,1 3 0,1 1 0,1-1 0,1 0 0,2-3 0,1-3 0,1-4 0,1-3 0,0-4 0,0-3 0,-1-4 0,1-4 0,-1-5 0,2-6 0,1-5 0,0-5 0,2-5 0,0-3 0,1-3 0,-1 0 0,-1 1 0,0 5-128,-2 6 128,-1 4 0,-2 7 0,-2 9 0,-1 9 0,-3 8 0,1 8 0,0 5 0,1 5 0,1 0 0,1 1 0,0-2 0,0-3 128,1-5-128,-1-6 128,0-7-128,1-7 128,1-8-128,0-6 128,0-8-128,1-6 128,0-5-128,0-5 0,1-3 0,-1-2 0,1-2 0,0-1 0,1 2 0,0 4 0,0 5-128,-2 5 128,0 6-128,-2 9 128,-2 9 0,-1 8 0,-1 7 0,0 6 0,0 3 0,1 1 0,1 0 0,1-2 0,0-2 0,1-2 0,0-5 0,0-2 0,-1-5 0,0-3 0,0-4 0,-1-3 0,-1-6 0,-1-4 0,-1-7 0,2-5 0,0-5 0,0-4 0,1-1 0,0 3 0,1 3 0,0 4 0,-1 7 0,1 6 0,-2 10 0,-1 8 0,-1 9 0,-2 8 0,-2 6 0,0 7 0,0 2 0,1 2 0,2-2 0,2-4 128,1-6-128,1-7 128,2-5-128,0-7 128,0-5-128,1-6 128,0-9-128,0-7 128,0-7-128,0-5 0,2-5 0,0-3 0,1-4 0,0 0 0,0 1 0,0 3 0,0 4 0,-2 7 0,0 5 0,-1 8 0,-2 10 0,1 10 0,0 9 0,-1 9 0,-1 6 0,0 6 0,-3 3 0,-1 2 0,-1-1 0,-1-3 0,2-5 0,3-6 0,2-7 0,2-7 128,1-7-128,2-9 128,0-10-128,2-10 128,0-9-128,2-10 0,0-7 0,1-4 0,-1-1 0,2 2 0,-1 3 0,1 6 0,-1 6 0,-2 7 0,-1 5 0,-2 4 0,-3 4-128,0 2 128,0 2-128,-1 4 128,2 2-128,0 2 0,-1 3 0,0 4 128,-1 3-128,-2 4 0,0 3-512,-1 1 0,1 1-768,0 1 129,1-1-9345,1-2 6016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3.292"/>
    </inkml:context>
    <inkml:brush xml:id="br0">
      <inkml:brushProperty name="width" value="0.1" units="cm"/>
      <inkml:brushProperty name="height" value="0.6" units="cm"/>
      <inkml:brushProperty name="color" value="#CC9900"/>
      <inkml:brushProperty name="inkEffects" value="pencil"/>
    </inkml:brush>
  </inkml:definitions>
  <inkml:trace contextRef="#ctx0" brushRef="#br0">95 111 9728,'0'0'0,"0"0"0,0 0 0,0 0 0,0 0 0,0 0 0,0 0 128,1-5-128,1-5 128,-1-4-128,1-2 128,0-1-128,-2 1 128,0 3 0,-1 3 0,0 3 0,-2 5 128,0 3 0,-2 5 0,-2 4 0,0 4 128,-1 4-128,-1 4 128,1 2-128,-2 3 128,1 3-128,0-1 128,1 1-128,2-4 0,2-3-128,1-5 128,2-4-128,0-3 128,1-5-128,1-2 0,-1-4 0,1-4 0,0-5 0,2-4 0,1-5 0,1-2 0,1-3-128,1-1 128,1 0-128,-1 1 0,1 3 0,-2 4 0,-2 4 0,0 2 0,-1 4 0,-2 3 0,0 3 0,-1 4 0,-1 3 0,-2 5 127,0 4-127,-1 4 128,0 4-128,1 2 128,0 1-128,1-2 128,0-2-128,0-3 128,1-4-128,0-4 128,1-3-128,1-3 0,0-3 0,2-2 0,0-2 0,1-3 0,1-4 0,2-3 0,-1-4 0,1-2 0,-1-1 0,0 1 0,-1 1 0,-1 2 0,-1 4 0,-1 4 0,-2 6 0,-2 6 0,0 7 0,-2 6 0,-1 5 0,0 3 0,-1 3 0,1 1 0,2 1 0,0 0 128,1-3-128,2-3 128,-1-4-128,0-5 128,0-5-128,1-4 128,-1-3-128,1-5 128,0-3-128,1-5 0,1-4 0,2-3 0,0-2 0,0-2 0,1-2 0,1 1 0,-1 2 0,0 1 0,-1 4-128,-2 2 128,0 3 0,-1 3 0,-2 4 0,-2 4 0,0 6 0,-1 3 0,0 6 0,0 3 0,0 2 0,1 2 0,0 0 0,1-1 128,0-2-128,1-2 128,0-4-128,0-3 128,1-5-128,0-5 128,1-6-128,2-5 128,0-6-128,1-6 0,1-4 0,0-2 0,2-3 0,0-1 0,2 2 0,0 2 0,1 3 0,0 4 0,-1 4 0,-1 4 0,-2 3 0,-1 3 0,-2 2 0,0 2 0,-1 0 0,-2 3 0,-3 3 0,-3 4 0,-2 3 0,-1 5 0,-1 3 0,1 1 0,1 3 0,2-1 0,2-2 0,2-3 0,1-3 0,1-5 0,2-4 0,1-4 128,3-6-128,2-5 0,2-4 0,1-3 0,1-3 0,-1-1 0,0 0 0,-2 1 0,-2 1 0,-1 4 0,-3 2 0,0 3 0,-3 3 0,0 3 0,-3 3 0,0 4 0,-1 3 0,0 4 0,0 2 0,0 2 0,0 1 0,2 0 0,0-1-128,0 0 128,0-1-640,-1-2 0,2-2-639,-1-2-1,1-4-8832,1-1 5760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6.488"/>
    </inkml:context>
    <inkml:brush xml:id="br0">
      <inkml:brushProperty name="width" value="0.1" units="cm"/>
      <inkml:brushProperty name="height" value="0.6" units="cm"/>
      <inkml:brushProperty name="color" value="#FFC114"/>
      <inkml:brushProperty name="inkEffects" value="pencil"/>
    </inkml:brush>
  </inkml:definitions>
  <inkml:trace contextRef="#ctx0" brushRef="#br0">66 151 4992,'0'0'0,"5"8"128,2 4 0,2 2 1280,-1 0 0,-2 1-640,-3 3 128,-3 10-128,-5 8 0,-2 10 128,-3 6 0,-3 4-512,0 0 128,0-3-256,1-5 0,2-8-128,2-7 128,2-7-128,3-8 0,1-5-128,1-9 128,1-10-128,0-12 128,0-14-128,2-12 0,3-12 0,4-7 0,2-1 0,1 4 0,0 5 0,-2 10 0,0 9 0,-2 10 0,-1 11 0,-1 14 128,-1 14 128,-2 16 128,-1 12-256,-2 11 127,-2 6-127,0 2 128,-1-2-128,0-6 0,0-7-128,1-9 128,1-9-128,2-10 128,3-12-128,2-14 128,3-17-128,2-15 0,2-14 0,0-10 0,2-10 0,0-5 0,2 0 0,0 4 128,-1 8-128,-1 11 0,-3 14 0,-3 14 0,-4 20 0,-2 20 0,-3 19 0,-3 18 0,-1 15 0,-2 12 128,-2 6 0,-1 3 0,0-4 0,0-7 0,1-10-128,1-11 128,2-12-128,3-14 128,3-16-128,4-18 0,2-19 0,5-17 0,5-16 0,4-12 0,3-9 0,2-2 0,1 2 0,-2 9 0,-2 11 0,-4 12 0,-3 13 0,-3 15 0,-3 17 0,-4 18 0,-3 19 0,-4 17 128,-1 16 0,-3 14 0,-4 11 0,-1 4 0,-2-1 0,0-8 0,1-10 0,2-15 0,2-15-128,5-19 0,5-23 0,4-23 0,5-22 0,5-20 0,6-15 0,5-12 0,5-7 0,1 0 0,-1 6 0,-2 11 0,-4 13 0,-4 14 0,-5 13 0,-3 17 0,-2 18 0,-5 18 0,-4 16 0,-6 15 0,-3 11 0,-5 9 0,-5 4 0,-2 1 0,-1-6 0,1-8 0,2-10 0,4-13 0,3-12 0,5-16 0,3-18 0,6-16 0,5-17 0,6-12 0,5-11 0,4-5 0,0 0-128,1 4 128,-3 9 0,-2 15 0,-4 19 0,-2 19 0,-4 20 0,-3 18 0,-2 16 0,-2 9 0,-2 4 0,-3 2 0,-3-3 0,-1-5 0,0-5 0,-1-8 0,1-6 0,0-9 0,0-9 0,2-12 0,1-15 0,3-14 0,2-15-128,3-11 128,2-9 0,2-7 0,1-4 0,0 1 0,-1 5-128,0 9 128,-2 13-128,0 16 128,-1 22 0,0 21 0,-2 22 0,-2 19 0,-2 17 0,-4 12 0,-2 10 0,-2 0 0,0-5 0,-1-9 0,0-14 0,2-15 128,0-16-128,2-17 0,1-20 0,3-17 128,1-17-128,3-12 0,1-9 0,1-6 0,2-3 0,2 0 0,0 0 0,0 3 0,1 6 0,-2 5 0,-1 9 0,-1 6 0,-3 8 0,-1 7 0,-2 7 0,-2 8 0,-2 9 0,0 13 0,-1 13 0,-1 13 0,-2 11 0,-1 6 0,0 3 0,0-2 0,1-5 0,0-9 0,1-10 0,2-11 0,0-13 0,0-14 0,0-18 0,0-16 0,-1-16-256,1-14 0,-1-10-128,1-7 0,2-1 256,1 5 128,1 9-128,-1 13 128,-1 12-128,-1 16 128,-5 19 0,-2 18 0,-4 17 0,-3 17 0,-4 15 0,-4 11 0,-1 9 128,-2 3 0,0-2-128,2-7 128,2-8-128,4-13 128,3-11-128,2-13 128,2-14-128,0-16 0,0-16-128,1-16 0,3-16 0,3-12 128,2-6 0,4-1 0,1 5-128,1 8 128,0 11 0,-2 14 0,-2 16 0,-5 19 0,-3 16 0,-2 14 0,-1 12 0,-1 8 0,-2 3 0,0 1 0,-1-5 0,1-6 0,1-11 0,0-12 0,2-16 0,2-19 128,3-17-128,4-17 0,3-16-128,3-12 128,3-10 0,2-1 0,0 5 0,0 9 0,-1 15 0,-4 20 128,-3 24-128,-4 24 128,-3 21-128,-5 16 128,-6 12 0,-3 6 128,-4 4-256,-2-2 128,1-6-128,2-9 0,3-9 0,3-12 0,2-12 0,3-15 0,2-17-128,3-18 128,3-16-256,4-12 128,3-8 0,4-1 128,1 5-128,3 9 128,-1 13-128,-1 15 128,-2 19 0,-2 18 0,-2 17 0,-2 15 0,-2 10-2175,-1 5 127,-1 0-4480,5-6-512,4-6 9088,2-12-4224</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5.408"/>
    </inkml:context>
    <inkml:brush xml:id="br0">
      <inkml:brushProperty name="width" value="0.1" units="cm"/>
      <inkml:brushProperty name="height" value="0.6" units="cm"/>
      <inkml:brushProperty name="color" value="#CC9900"/>
      <inkml:brushProperty name="inkEffects" value="pencil"/>
    </inkml:brush>
  </inkml:definitions>
  <inkml:trace contextRef="#ctx0" brushRef="#br0">84 52 6400,'0'0'0,"1"4"128,2 1 128,0-2 128,1-3 0,0-4-256,0-1 128,-1-2-128,0 0 128,0 0-128,-1 1 128,-1 2-128,0 0 128,0 1-128,-1 2 128,-1 1 0,-1 0 0,0 3 0,-3 2 0,-2 2 0,-2 2 128,-3 2-128,0 2 0,-1 1-128,1 0 128,2 0-128,1-1 0,2-2 0,2-2 0,0-2-128,3-2 128,0-1 0,1-1 0,1-1 0,0-2 0,1-1-128,0-3 128,3-3-128,2-3 128,3-4-128,3-1 128,1 0-128,0-1 128,0 2-128,0 2 0,-2 0 0,-1 1 128,-2 2-128,-2 2 0,-1 1 0,-2 2 128,-1 2-128,-1 1 128,-1 3-128,-2 4 128,0 2 0,-1 2 0,-1 4 0,-2 3 0,0 3 0,0 1 0,0 2-128,1 0 128,1 3 0,1-1 0,2-1-128,2-2 128,1-4 0,3-6 0,2-6 0,2-8 0,2-5-128,3-7 128,1-4-128,2-3 128,0 0-128,0 1 128,-2 1-128,-2 3 127,-2 4-127,-4 3 128,-1 3-128,-2 3 0,-2 1 0,-2 2 0,-3 2 0,-2 3 128,-3 5-128,-3 5 128,-1 5-128,-3 4 0,0 4 0,-1 2 0,0 0 0,1-2 0,1-1 0,2-4 0,2-3 0,3-4 0,2-4 0,1-3 128,2-4-128,2-4 0,1-6 0,2-5 0,2-7 0,2-5 0,1-5 0,1-3 0,0-1 0,0 1 0,-1 4 0,-1 5 0,-1 4 0,-2 4 0,-2 5 0,-1 4 0,-2 4 0,-2 7 0,-2 6 0,-1 7 0,-3 4 0,0 4 0,-1 4 0,1 1 128,3 2 0,1-1 0,3-2 0,1-2 0,2-3-128,2-2 128,0-4-128,-1-3 128,1-5-128,-2-4 128,1-6-128,0-6 128,2-6-128,1-5 128,2-7-128,2-5 0,1-3 0,3-3 0,0-1 0,0 0 0,-1 4 0,-2 5 0,-2 4 0,-2 7 0,-3 6 0,-2 6 0,-2 5 0,-3 5 0,-2 5 0,-2 5 0,-2 4 0,0 5 0,-1 3 0,1 2 0,2-2 0,1-2 0,2-4 0,2-5 0,1-4 0,1-6 128,1-7-128,1-7 128,0-6-128,1-7 128,0-5-128,1-4 0,0 0 0,1-1 0,-1 3 0,0 4 0,-1 3 0,0 3 0,-1 4 0,-1 2 0,1 3 0,-1 1 0,2 2 0,-1 0 0,0 3-128,0 1 0,0 2-768,-1 0 128,0 1-383,0-1-1,0 0-8960,0-2 5760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7.150"/>
    </inkml:context>
    <inkml:brush xml:id="br0">
      <inkml:brushProperty name="width" value="0.1" units="cm"/>
      <inkml:brushProperty name="height" value="0.6" units="cm"/>
      <inkml:brushProperty name="color" value="#CC9900"/>
      <inkml:brushProperty name="inkEffects" value="pencil"/>
    </inkml:brush>
  </inkml:definitions>
  <inkml:trace contextRef="#ctx0" brushRef="#br0">94 0 7040,'0'0'0,"0"0"0,0 0 0,0 0 0,0 0 128,0 0 0,0 0 128,0 0 128,0 0 128,-4 4 0,-3 4 0,-3 3-128,-1 2 0,-1 2-128,1 0 128,2-1-128,1-2 0,1-1-128,2-2 128,1-1-128,1-3 128,2-1-128,0-2 128,2-3-128,1-3 128,3-2-128,2-4 0,1-2 0,2-2 0,0 0-128,-1 0 128,-1 1-128,-1 3 128,-1 1-128,-2 2 128,0 3-128,-1 1 128,-1 3-128,-2 4 128,-1 3-128,-1 4 128,-1 4-128,0 4 128,-1 3 0,-1 3 0,1 1 0,-1-1 0,2-3 0,0-1 0,1-3-128,0-3 128,2-3-128,0-2 128,2-3 0,2-4 0,0-4 0,3-3 0,2-4 0,1-4 0,2-3-128,0-2 128,0 0-128,0 0 128,-1 3-128,-1 2 127,-1 3-127,-2 2 0,-1 1 0,-2 2 0,0 1 0,-1 1 0,-2 2 0,-1 3 0,-1 6 0,-3 4 128,-1 6-128,-2 3 128,-2 3-128,2 2 128,2 1-128,1-1 128,1-2-128,0-4 128,2-4 0,0-4 0,0-5-128,0-4 128,0-4-128,2-5 128,0-3-128,2-4 0,1-2 0,2-1 0,3 0 0,1 0 0,1 1 0,0 2 0,-1 1 0,-1 2 0,-3 3 0,-1 1 0,-4 4 0,-1 3 0,-4 4 0,-1 6 0,-4 5 0,-2 4 128,0 4-128,0 1 128,0-1-128,1-1 128,1-2-128,1-4 128,1-2-128,1-4 128,2-3-128,-1-3 128,2-2-128,0-3 128,-1-1-128,1-3 128,0-1-128,0-5 0,2-5 0,-1-5 0,2-6 0,-1-5 0,1-3 0,0-2 0,1-2 0,0 0 0,0 2 0,1 5 0,-1 5 0,0 6 0,-1 5 0,-1 7 0,-1 5 0,-3 6 0,0 8 0,-3 7 0,0 6 0,-1 3 0,0 3 0,1 0 0,2 0 0,2-3 128,1-4-128,1-3 0,2-6 0,1-3 128,0-5-128,1-3 0,1-2 0,1-3 0,0-3-128,0-2 0,1-5-768,1-4 128,0-2-11391,0 1 7295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38.953"/>
    </inkml:context>
    <inkml:brush xml:id="br0">
      <inkml:brushProperty name="width" value="0.1" units="cm"/>
      <inkml:brushProperty name="height" value="0.6" units="cm"/>
      <inkml:brushProperty name="color" value="#CC9900"/>
      <inkml:brushProperty name="inkEffects" value="pencil"/>
    </inkml:brush>
  </inkml:definitions>
  <inkml:trace contextRef="#ctx0" brushRef="#br0">0 243 7296,'0'0'0,"5"-3"0,2-4 0,2-1 0,0-1 0,-3-2 0,-1-1 128,-2-3-128,-3-2 128,0-1-128,0 0 128,-1 0 0,0 1 0,1 2 0,0 3 0,0 1 0,1 2 128,1 0-128,0 2 0,2-1 0,0 1 0,0 2 0,0 1 128,-1 2 128,-1 3 0,-1 4 0,-2 5 0,0 3-128,-1 3 0,-1 2 0,0 2 0,1 0-128,0 0 128,1 1-128,0-2 0,1-4 0,2-4 0,3-5 0,3-6 0,3-6 0,2-5 0,0-3-128,0-2 128,-1-2-128,-1 1 128,-2 0-128,-1 2 128,-1 2-128,-1 2 0,-1 2 0,-2 3 0,0 0 0,-2 3 0,-1 2 0,-2 3 0,-2 5 0,-1 3 128,-2 5-128,-2 4 0,-3 4 0,0 4 128,-1 1-128,0 0 128,3-1-128,1-3 128,2-4-128,3-4 128,5-4-128,4-5 128,4-5-128,3-7 128,3-6-128,1-6 128,2-4-128,0-3 0,0 0 0,-1 1 0,0 0 0,-3 4 0,-1 2 0,-3 4 0,-2 2 0,-2 4 0,-2 2 0,-2 2 0,-2 3 0,-3 4 0,-3 5 0,-2 5 0,-2 6 0,-2 3 0,1 3 0,0 0 0,2-1 0,2-1 128,1-2-128,1-4 0,2-2 0,0-4 128,2-2-128,2-4 128,2-3-128,2-6 128,2-4-128,4-6 0,2-6 0,2-2 0,1-2 0,2-1 128,-1 2-128,-1 3 0,-3 4 0,-3 3 0,-3 4 0,-3 2 0,-2 4 0,-5 4 128,-3 5-128,-4 7 128,-2 6-128,-2 7 128,-3 4 0,1 3 0,-1 3 0,3-2 0,2-1-1,3-3 1,2-5 0,2-5 0,4-5 0,3-6 0,3-9 0,3-8 0,3-8-128,2-6 128,0-3-128,-1-1 128,0-1-128,0 1 128,-2 1-128,0 4 0,-3 2 0,-2 4 0,-1 2 0,-3 4 0,-3 1 0,-1 3 128,-4 3-128,-2 2 128,-3 3-128,-2 4 0,0 2 0,-2 1 0,0 2 0,1 1 128,1 0-128,1-2 128,3-1-128,2-2 0,2-3-128,2-2 128,3-4-1024,3-3 129,2-4-10625,1 0 6784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0.992"/>
    </inkml:context>
    <inkml:brush xml:id="br0">
      <inkml:brushProperty name="width" value="0.1" units="cm"/>
      <inkml:brushProperty name="height" value="0.6" units="cm"/>
      <inkml:brushProperty name="color" value="#CC9900"/>
      <inkml:brushProperty name="inkEffects" value="pencil"/>
    </inkml:brush>
  </inkml:definitions>
  <inkml:trace contextRef="#ctx0" brushRef="#br0">86 121 2944,'0'0'0,"0"0"0,0 0 128,0 0 0,0 0 0,0 0 128,0 0 128,0 0 0,0 0 0,0-5-128,0-2 128,0-4-256,0-2 128,0 0 0,0 0 0,0 2-128,0 1 128,0 2 0,0 2 0,0 1-128,0 2 128,0 1-128,0 1 128,-1 1 0,0 2 0,-2 3 128,-1 3 0,0 3 0,-2 0 0,1 2 0,-1 0 0,0-1-128,2 0 0,-1-1-128,2-1 128,0-2-128,2 0 0,0-2 0,1-2 0,0-3-128,1-2 128,0-2-128,1-4 128,1-3-128,0-4 128,1-1-128,1-1 128,0 0-128,0 0 128,0 2-128,0 1 128,-1 3-128,-1 3 128,-1 3-128,-2 2 0,-1 3 0,-2 3 128,-3 5-128,-2 4 128,-2 5-128,0 2 128,0 2 0,0 1 0,2 0-128,1-3 128,3-3-128,1-3 128,2-3-128,2-2 128,1-3-128,2-1 128,2-3-128,1-4 128,3-3-128,1-4 0,0-2 0,2-1 0,1-1 0,2 1 0,-1 1 0,-1 2 0,-2 3 0,-2 1 0,-2 2 0,-4 1 0,-1 1 0,-1 1 0,-3 2 0,-2 1 0,-3 3 0,-2 4 0,-2 2 0,-3 3 0,0 3 0,0 1 0,2 0 0,1-1 128,2-2-128,3-3 128,2-3-128,1-4 128,2-3-128,2-4 0,2-2 0,4-5 0,3-2 0,3-3 0,4-2-128,1-1 128,1 0-128,-3 0 0,-1 3 0,-5 4 0,-4 2 128,-4 2 0,-4 3 0,-5 3 0,-3 2 0,-4 4 0,-1 2 0,-2 3 128,0 1-128,1 1 128,2-1-128,3-2 128,2-1-128,3-2 0,4-3-256,3-3 0,3-4-9728,0 0 6016</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2.706"/>
    </inkml:context>
    <inkml:brush xml:id="br0">
      <inkml:brushProperty name="width" value="0.1" units="cm"/>
      <inkml:brushProperty name="height" value="0.6" units="cm"/>
      <inkml:brushProperty name="color" value="#CC9900"/>
      <inkml:brushProperty name="inkEffects" value="pencil"/>
    </inkml:brush>
  </inkml:definitions>
  <inkml:trace contextRef="#ctx0" brushRef="#br0">1 176 8832,'0'0'0,"0"0"0,0 0 0,0 0 0,0 0 128,1-6 0,2-4 0,3-5 0,3-1 0,2 0 128,1 1 128,1 2-128,-2 0 128,0 1-128,-2 0 0,-1 0-128,-1 2 128,-2 1-128,-1 2 0,-1 2 0,-1 1 0,-1 3 0,-2 3 0,-1 2 0,-1 3 0,-2 2 0,-2 3 0,-2 4 0,-2 3 128,-1 3-128,-1 1 0,1 0 0,1-1 0,3-1 0,2-2 0,2-2 0,1-2 0,2-3-128,1-1 128,1-3-128,-1-2 128,2-3-128,1-3 128,3-5-128,2-3 0,3-4 0,1-2 0,1-1 0,-1 1 0,0 1 0,-4 3 0,-1 3 0,-4 2 0,-1 2 0,-2 4 0,-2 2 0,-1 2 128,-1 1-128,0 2 128,0 1-128,1-1 128,1 0-128,1-2 128,1-1-128,2-1 128,2-3-128,2-1 128,2-3-128,1 0 128,2-2-128,0 0 128,-1-1-128,-1 1 128,-1 1-128,-1 0 0,-1 1 0,-1 1 0,-1 1 0,0 0 0,-2 1 0,-1 1 128,-2 2 0,-2 0 0,-1 3 0,-3 2 127,-1 3-127,-1 3 0,-2 3 0,0 2 0,-1 3 0,0 2 0,2-1 0,2 0 0,2-4-128,3-2 128,3-5-128,3-5 128,3-4-128,2-5 128,1-5-128,1-5 0,1-3 0,0-3 0,2-1 0,0 1 0,1 0 0,0 1 0,0 3 0,0 2 0,-2 1 0,0 4 0,-2 1 0,-1 2 0,-3 2 0,-1 2 0,-3 2 0,-2 2 0,-3 4 0,-3 3 0,-3 2 0,-1 2 0,1-1 0,0 0 0,1-3 0,3-1 0,2-3 0,3-1 0,2-3 0,2-2 0,3-4 0,2-3 0,2-4 0,2-3 0,0-1 0,1 0 0,-3 1 0,-1 2 0,-3 2 0,-3 3 0,-1 4 0,-3 2 0,-2 3 0,-1 1 0,-3 3 0,0 1 0,-2 2 0,1 1 0,0-1 0,1 0 0,3-1-128,2 0 0,3 0-896,2-1 129,1-1-10369,-1-1 6656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3.922"/>
    </inkml:context>
    <inkml:brush xml:id="br0">
      <inkml:brushProperty name="width" value="0.1" units="cm"/>
      <inkml:brushProperty name="height" value="0.6" units="cm"/>
      <inkml:brushProperty name="color" value="#CC9900"/>
      <inkml:brushProperty name="inkEffects" value="pencil"/>
    </inkml:brush>
  </inkml:definitions>
  <inkml:trace contextRef="#ctx0" brushRef="#br0">80 1 8448,'0'0'0,"0"0"0,0 0 0,0 0 0,0 0 128,0 0 0,0 0 128,0 0 0,0 0 0,0 0 128,0 0 0,0 0-128,0 0 128,0 0-256,0 0 128,0 0-128,0 0 128,0 0-128,0 0 128,0 0 0,0 0 0,-4 5 128,-4 7 0,-4 6-128,-1 5 0,0 2 0,1 0 0,3-3 0,3-4 0,3-4-128,3-4 128,3-6-128,2-4 0,4-4 0,1-4 0,3-3 0,1 1 0,0-1 0,0 1 0,-2 3-128,-1 0 128,-1 2-128,-2 0 127,-1 2-127,-2 1 0,-2 0 0,0 1 0,-1 0 0,-1 1 0,-2 1 0,-1 2 0,0 3 0,-2 2 0,0 3 0,-1 1 0,0 0 0,1 0 0,0-2 0,3-2 0,2-2 0,2-3 0,4-4 0,3-1 0,4-3 0,0 0 0,1-1 0,-2 1 0,-2 0 0,-3 2 0,-4 1 0,-1 0 0,-3 3 0,-3 1 0,-1 2 0,-1 1 0,-1 2 0,-2 0 0,-1 2 0,-2 0 128,0 1-128,0 1 0,1 0 0,1 0 128,3 0-128,2 0 0,5-1-128,3-1 128,4-2-767,1-2-1,2-2-9984,-2-1 6400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6.036"/>
    </inkml:context>
    <inkml:brush xml:id="br0">
      <inkml:brushProperty name="width" value="0.1" units="cm"/>
      <inkml:brushProperty name="height" value="0.6" units="cm"/>
      <inkml:brushProperty name="color" value="#CC9900"/>
      <inkml:brushProperty name="inkEffects" value="pencil"/>
    </inkml:brush>
  </inkml:definitions>
  <inkml:trace contextRef="#ctx0" brushRef="#br0">28 117 5504,'0'0'0,"0"0"128,0 0 0,0 0 128,0 0 0,0 0 0,0 0 128,0 0-128,0 0 128,0 0-128,0 0 0,4-4 128,2-3 0,3-4-128,2-2 128,-1 0-256,0 0 128,-3 1-128,-1 2 128,-1 1-128,-3 1 128,-1 2-128,0 1 0,-1 2 0,-1 1 0,1 2 0,0-1 0,-1 3 0,1 1 128,-2 2-128,0 2 128,-1 2-128,-2 2 128,-2 3 0,-2 2 0,-1 2 0,-1 0 0,0 0-128,2-2 128,1-2-128,2-3 128,2-2-128,2-3 0,2-3 0,1-3 0,1-2-128,3-2 128,1-2-128,3-1 128,2-1-128,-1-1 0,1-1 0,-2-1 0,-2-1 0,-2 2 0,-1 0 0,-2 3 0,-1 3 0,-3 3 0,-2 3 0,-2 3 0,-3 4 0,-2 2 0,1 3 0,0 2 0,0 3 0,2-1 128,1 0-128,1-2 0,2-2 0,1-2 128,2-4-128,2-2 0,2-3 0,2-2 128,2-3-128,1-3 128,2-1-128,1 0 128,-1 0-128,-1 0 128,-1 1-128,-3 1 128,0 2-128,-2 0 0,-1 1 0,-1 0 0,-2 3 0,0 0 0,-1 2 0,-1 1 0,-2 2 0,-1 1 0,-1 3 0,0 1 0,1 1 0,2-2 0,3-4 0,3-3 0,4-5 0,1-5 0,2-4 0,1-2 0,1-2 0,-2-1 0,-1 2 0,-2 2 0,-1 1 0,-2 3 0,-1 1-128,-2 2 128,0 1 0,0 1 0,-1 1 0,1 0 0,-1 1 0,1 0 0,-1 0 0,-1-1 0,0 0 0,0 1 0,-1-1 0,0 2 0,2 1 0,-1 2 0,0 1 0,0 2 128,0 2-128,-2 3 0,1 3 0,-2 2 0,1 0 0,1 0 128,0-2-128,2-2 0,0-2 0,2-5 128,1-6-128,0-4 128,0-7-128,2-5 127,0-4-127,0-2 0,0-3 0,0 1 128,-1 1-128,-1 1 128,0 4-128,-2 4 0,1 3 0,-1 2 0,0 3 0,-1 2 0,1 2 0,0-1 0,0 2 0,0 1 0,0-1 0,0 1 0,1 0 0,0 1 0,2-1-128,0 2 128,1 0-511,0 1 127,0 2-896,1 2 0,1 2-7808,-1-1 4992</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48.756"/>
    </inkml:context>
    <inkml:brush xml:id="br0">
      <inkml:brushProperty name="width" value="0.1" units="cm"/>
      <inkml:brushProperty name="height" value="0.6" units="cm"/>
      <inkml:brushProperty name="color" value="#CC9900"/>
      <inkml:brushProperty name="inkEffects" value="pencil"/>
    </inkml:brush>
  </inkml:definitions>
  <inkml:trace contextRef="#ctx0" brushRef="#br0">104 257 9344,'0'0'0,"2"-8"128,2-3 128,-2 1 256,-2 5 128,-2 4-256,-1 4 128,0 2-256,0 1 128,0-1-256,1-1 128,2-2-128,3-2 128,1-3-128,3-3 0,0-2 0,1-2 0,2-2 0,1 0 0,-1 1-128,0 1 128,-2 1-128,-3 3 128,-2 1-128,-1 1 128,-3 3-128,-2 1 128,-1 1-128,-2 3 128,-2 3-128,-3 3 128,-3 5-128,-2 4 128,-1 3-128,0 1 128,1 0-128,2-2 128,2-1-128,3-3 128,4-3-128,1-2 128,3-2-128,1-3 128,2-1-128,1-4 128,1-3-128,1-4 0,1-3 0,1-5 0,1-4 0,1-3 0,2-1 0,0 0 0,-1 2 0,1 1 0,-1 2 0,0 4 0,0 1 0,-1 3 0,-2 1 0,-3 3 0,0 0 0,-1 1 0,-2 0 0,0 0 0,-1 1 0,0 1 0,-1 1 0,-1 3 0,-2 1 0,-2 5 0,-2 3 0,-4 5 0,-2 3 0,-1 2 0,-1 1 0,2 0 0,2-2 0,3-2 0,3-3 0,2-4 0,5-5 0,3-4 128,3-4-128,4-5 0,2-3 0,2-4 0,0-2 0,0-2 0,0-1 0,-2 0 0,-1 2-128,-1 2 128,-2 3-128,0 2 128,-2 3-128,-1 2 128,-1 2-128,-2 1 128,-1 0-128,-2 4 128,-1 4 0,-3 6 0,-2 5 0,-3 5 0,-1 5 0,-3 1 0,0 1 0,0-1 0,-1-4 0,2-2 0,1-5 0,2-2 0,2-5 0,2-2 0,2-3 0,3-3 128,2-2-128,3-3 128,4-5-128,3-3 128,2-3-128,2-3 0,1-4 0,0-3 0,0-3 0,-2 0 0,-1 0 0,-3 3 0,-1 4 0,-3 2 0,-2 4 0,-2 4 0,-1 4 0,-2 4 0,-2 7 0,-3 5 0,-1 6 0,-2 5 0,0 3 0,0 1 0,1 0 0,0-2 0,2-2 0,1-3 0,0-3 0,1-4 128,0-2 0,0-2 0,0-1-128,-1-3 128,1-3 0,1-2 0,2-5-128,3-5 128,1-5-128,2-6 0,2-5 0,1-5 0,-1-1 0,1 2 0,-2 2 0,-1 5 0,-1 6-128,-2 5 128,-2 5-128,-2 8 128,-4 8-128,-3 8 128,-3 6 0,-3 5 0,-1 4 0,-1 0 0,0-1 0,0-1 0,-2-2 0,1-2 0,1-1 0,1-3 128,3-4 0,4-3 0,2-4-1,3-3 1,1-4 0,1-4 0,0-4-128,1-5 128,1-7-128,1-5 128,1-7-128,2-6 0,4-3 0,1-2 0,1 1 0,0 4 0,-2 4 0,-1 6 0,-1 5-128,-2 5 128,0 6-128,-3 6 128,-3 8 0,-4 7 0,-4 5 0,-3 6 0,-3 2 0,0 3 0,-1 0 0,1 0 0,2-3 0,2-3 0,2-3 0,3-4 0,3-3 0,1-2 0,1-4 0,2-3 0,1-2 0,1-4 128,3-4-128,2-6 128,3-6-128,1-5 128,2-6-128,2-3 0,1-4 0,0-1 0,1-1 0,-2 3 0,-1 4 0,-3 6 0,-2 4 0,-4 6 0,-1 5 0,-3 4 0,-2 6 0,-4 5 0,-4 7 0,-6 7 0,-3 7 0,-4 6 0,-3 4 0,1 0 0,0-2 0,3-4 0,4-4 0,3-7 0,4-4 0,5-8 0,4-7 0,6-7 0,6-8 0,4-7 0,4-6 0,2-5 0,1-4 0,0-2 0,-4 1 0,-4 4 0,-5 3 0,-3 6 0,-4 5 0,-2 5 0,-2 5 0,-3 6 0,-2 10 0,-2 7 0,-2 8 0,-2 5 0,-1 4 0,0 5 0,-1 3 0,2 1 0,3-1 0,2 0 0,1-4 0,2-4 0,2-4-512,2-4 129,2-5-513,2-4 128,2-4-9600,0-3 6016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1.021"/>
    </inkml:context>
    <inkml:brush xml:id="br0">
      <inkml:brushProperty name="width" value="0.1" units="cm"/>
      <inkml:brushProperty name="height" value="0.6" units="cm"/>
      <inkml:brushProperty name="color" value="#CC9900"/>
      <inkml:brushProperty name="inkEffects" value="pencil"/>
    </inkml:brush>
  </inkml:definitions>
  <inkml:trace contextRef="#ctx0" brushRef="#br0">30 124 5504,'0'0'0,"0"0"0,0 0 128,0 0 0,0 0 0,0 0 0,0 0 0,2-6 0,2-7 0,1-4 0,3-2 0,2 0 0,1 3 128,0 2 128,-2 5 0,-2 1 0,-4 5 0,-3 5-128,-3 4 128,-3 5 0,-2 4 0,-1 3 0,-1 2 0,0 2 0,0-1 0,-1 1-128,2-1 128,0-2-128,2-3 0,2-2-128,2-4 128,3-2-128,2-5 128,2-4-128,1-5 0,1-3-128,1-3 0,0-4 0,-1 0 0,1-1 0,-1 1 0,1 1-128,-1 1 128,0 2-128,-1 2 128,0 1-128,1 2 128,-1 1-128,-2 3 128,-1 4 0,-2 5 0,-4 7 0,-2 7 0,-3 6 0,1 3 0,-1 2 0,1 0 128,1-3-128,1-3 128,3-4-128,2-4 128,1-6-128,3-5 128,2-5-128,1-4 128,0-4-128,2-3 0,0-3 0,1-3 0,0-1 0,0-2 0,-1-1 0,1 2 0,-1 1 0,-1 4 0,-1 3 0,-2 4 0,0 5 0,-1 3 0,-2 4 0,-2 4 0,-1 3 0,0 3 0,-1 3 0,1 1 128,0 0 0,1 0 0,1-1-128,-1-2 128,0-3 0,0-2 0,2-3 0,1-2 0,1-4-128,1-1 128,2-4-128,1-3 128,2-4-128,0-4 0,1-3 0,-1-2 0,-1-1-128,-1 2 128,-2 2-128,-2 4 128,-2 5 0,-2 6 0,-1 4 0,-2 5 0,-2 4 0,0 6 0,-1 5 0,1 3 128,0 3-128,1 1 128,1-2 0,0-3 0,0-2 0,2-5 0,1-4 0,1-5 0,1-5 0,1-6 0,-1-5-128,0-5 128,-2-6-128,-3-6 128,0-3-128,-2-2 0,0-2 0,1 0 0,0 1 0,1 2 0,0 1-128,1 4 128,1 3-128,-1 2 0,2 2 0,-1 2 0,1 1 0,-1 2 0,1 3 0,-1 4 128,0 6-128,1 5 128,0 6 0,0 6 0,1 5 0,1 4 0,1 1 0,1 2 0,1-1 0,-1-1 128,0-3-128,0-4 128,0-6-128,-1-5 128,0-9-128,1-6 128,0-8-128,-1-5 128,0-5-128,0-2 0,-1-3 0,-1 0 0,-1 0 0,0 1 0,0 3-128,2 2 128,-1 4-128,1 4 128,-1 7-128,-1 5 128,-1 7-128,0 5 128,-1 5 0,1 3 0,-1 4 0,2 1 0,1 2-512,1 1 128,2 0-768,0-2 0,1-2-7296,0-6 4736</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3.199"/>
    </inkml:context>
    <inkml:brush xml:id="br0">
      <inkml:brushProperty name="width" value="0.1" units="cm"/>
      <inkml:brushProperty name="height" value="0.6" units="cm"/>
      <inkml:brushProperty name="color" value="#CC9900"/>
      <inkml:brushProperty name="inkEffects" value="pencil"/>
    </inkml:brush>
  </inkml:definitions>
  <inkml:trace contextRef="#ctx0" brushRef="#br0">39 405 10112,'0'0'0,"0"0"128,0 0 0,0 0 0,0 0 128,0 0-128,0 0 128,0 0-128,0 0 128,0-6-128,0-6 0,-1-9 0,-1-7 0,-1-9 0,-2-4 0,0-2-128,0 1 128,0 4-128,0 5 128,2 7-128,1 5 0,0 7 0,2 5 128,-1 6-128,1 7 128,1 8 0,-1 9 0,0 8 0,1 8 128,0 7-128,0 3 128,1 2-128,1-2 128,0-3-128,1-6 128,-1-8-128,0-5 128,-2-8-128,1-6 128,-2-5-128,0-4 128,-1-4-128,0-3 0,-1-4 0,-1-3 0,1-5-128,0-5 128,0-3-128,0-4 127,2-4-127,0-4 0,1-4 0,1-1 0,-1 0-127,1 3 127,-2 3-128,0 6 0,-1 5 0,0 5 0,-1 6 0,1 5 0,-1 4 0,1 6 128,0 6-128,0 5 128,1 7 0,1 6 0,1 4 0,0 5 0,0 2 0,0 2 0,0-2 0,0-1 128,0-4 0,0-3 0,1-4 0,0-4 128,0-5-128,0-3 127,-1-6-127,-1-3 0,0-6 0,0-5 0,-1-5 0,0-7 0,1-4-128,0-5 128,0-2-128,-1-3 0,0 1 0,0 0 0,-1 3 0,1 4 0,-1 3 0,1 5 0,0 5 0,0 4 0,0 4 0,0 5 0,0 8 0,0 8 0,-1 9 0,1 6 0,0 7 0,0 4 0,0 2 0,0 0 0,2-4 0,-1-6 128,0-5-128,-1-7 128,1-8-128,-2-6 128,0-8-128,0-5 128,1-7-128,1-5 128,0-6-128,1-4 0,1-4 0,1-2 0,3-2-128,1 0 128,1 1-128,0 2 0,-1 4-128,0 4 128,-2 5-128,-1 5 128,0 5 0,-2 4 0,0 8 0,-2 7 128,1 8 0,0 8 0,-1 7 0,1 7 0,0 4 0,1 2 128,1 1 0,0-1 0,3-4 0,1-5 128,0-5-128,-1-7 128,0-9-128,-2-8 0,-1-9-128,-3-8 128,-1-8-128,-1-6 0,0-8 0,-1-5 0,0-5 0,0-4 0,1-1-128,0 0 128,0 3-128,0 3 0,0 5-128,-1 5 128,1 5-128,-1 6 128,1 3-128,-1 3 128,0 3 1,1 4-1,0 2 0,0 5 0,1 4 0,-1 5 128,1 8 0,0 7 0,-1 6 0,0 6 0,0 3 0,0 0 128,-1-1-128,1-4 128,1-5 0,0-5 0,-1-4-1,1-6 1,0-4 0,0-4 0,1-3 0,-2-4 0,0-4-128,-1-5 128,-1-3-128,0-6 0,-1-8 0,0-6 0,0-5-128,1-2 128,-1-1-128,-1 3 0,1 3-128,1 6 128,0 4-127,1 6 127,0 5 0,-1 7 0,-1 6 0,-2 9 128,0 10 0,-1 10 0,0 10 0,1 6 128,1 6-128,1 2 128,1-2 0,1-5 0,1-6 0,0-8-1,2-11-127,2-12 0,3-13-127,3-13 127,2-12-896,2-10 128,1-9-9600,-2 4 6016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8:49.153"/>
    </inkml:context>
    <inkml:brush xml:id="br0">
      <inkml:brushProperty name="width" value="0.1" units="cm"/>
      <inkml:brushProperty name="height" value="0.6" units="cm"/>
      <inkml:brushProperty name="color" value="#FFC114"/>
      <inkml:brushProperty name="inkEffects" value="pencil"/>
    </inkml:brush>
  </inkml:definitions>
  <inkml:trace contextRef="#ctx0" brushRef="#br0">32 604 8960,'0'0'0,"0"0"0,0 0 0,0 0 128,0 0 128,0 0 768,0 0 128,0 0-1024,0 0 128,0 0-128,-1-6 0,0-12-128,-2-14 0,-2-14 0,0-13 0,0-8 128,0-4 0,1-3 0,2 5 0,2 7 256,1 13 0,3 15-128,3 17 0,1 17 128,0 16 0,2 15 128,0 13 128,0 11-256,-1 7-1,-1 4-255,-1 1 0,0-4-128,-1-6 128,-1-9-128,0-8 128,-2-9 0,-1-9 0,-1-9-128,0-11 128,0-11-128,1-11 0,1-13 0,1-10 0,2-11-128,-1-5 128,1-2-128,-2 2 128,1 6-128,0 9 128,0 10-128,1 10 128,0 15 0,0 13 0,1 14 0,-1 14 0,-1 14 128,-1 11 0,-2 9-128,-2 6 128,-1 2-128,-1-2 128,-1-6-128,0-9 0,0-12 128,1-15 0,1-20-128,2-21 128,1-18-128,4-17 0,3-16-128,3-9 128,4-8 0,1-4 0,2 1 0,0 5 0,-1 8-128,-3 11 128,-1 13 0,-3 15 0,0 17-128,-3 18 128,0 16 0,-2 15 128,-1 13-128,-4 10 128,-3 7 0,-3 3 0,-2-2 0,-2-5 0,-1-7 0,2-9 0,0-12-128,1-14 128,2-15-128,2-17 128,3-15-128,4-15 0,3-13-128,4-9 0,4-8 0,1-2 128,3 3-128,1 8 128,2 14 0,1 17 0,-2 20 0,0 19 0,0 18 0,-1 16 0,-1 12 128,-2 11 0,-2 5 0,-4 2 0,-3-3-128,-3-7 128,-2-10-128,-3-13 128,-2-14-128,-2-17 128,-4-20-128,0-18 0,0-16 0,2-12 0,1-8 0,4-4 0,3 0 0,2 3 0,2 9 0,1 11 0,1 14 0,2 14 0,-1 14 0,-1 14 0,-2 13 0,0 13 0,1 11 0,-1 10 0,-1 7 0,-3 2 0,-1 0 0,-3-5 0,0-7 0,-2-9 0,0-9 0,1-10 0,-1-11 0,1-12 0,0-16-128,0-15 128,1-14-256,1-10 128,3-7 0,1 1 0,2 3 0,2 8 128,3 11-128,3 14 128,0 12 0,2 14 0,0 11 0,-1 8 0,-2 6 0,-3 4 128,-1 2 0,-1 1 0,-3 1-128,-1-1 128,-1-2-128,-2-3 128,-1-5-128,-1-7 0,0-8 0,0-12 0,-1-16 0,-2-13 0,1-12-128,1-7 128,0-4-128,2 3 128,1 4-128,2 10 128,1 9-128,2 13 128,0 14-128,0 13 128,0 16 0,-1 13 0,-1 10 0,-2 8 0,-2 6 0,-1 0 0,-2-3 0,-2-6 0,1-9 0,-1-11 0,-1-11 0,-5-13 0,-7-15-128,-6-13 128,-4-14-128,-1-9 128,0-5 0,1-1 0,2 4 0,2 5 0,3 8 0,2 9 0,1 9-128,1 11 128,0 10 0,0 10 0,0 9 0,2 8 0,1 7 0,2 4 0,3 4 0,1 1 0,3-2 0,1-4 0,1-7 0,1-10 0,1-12 0,1-16 128,1-17-128,1-16 0,0-14-128,2-10 128,2-9 0,2-3 0,0 1-128,1 5 128,1 10 0,-1 13 0,2 19 0,-1 18 0,1 19 0,0 14 128,-1 13 0,-1 10 0,-2 5 0,-1 2 0,0-3 0,-2-4 0,-1-9-128,-1-8 128,-2-9-128,0-13 0,-3-17 0,-1-17 0,0-18-128,0-16 0,0-13-128,2-10 128,1-5-128,2 1 0,1 5 128,1 11 128,2 14 0,1 18 0,1 20 0,0 19 0,-2 18 128,-3 13 128,-2 7-128,-2 2 128,-1 1-256,0-3 128,1-5-128,0-7 128,3-6-128,0-7 0,0-7-1024,1-8 128,1-10-1919,0-12-1,-1-12-2304,-1-21 1280,-1-2 1920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8:54.818"/>
    </inkml:context>
    <inkml:brush xml:id="br0">
      <inkml:brushProperty name="width" value="0.1" units="cm"/>
      <inkml:brushProperty name="height" value="0.6" units="cm"/>
      <inkml:brushProperty name="color" value="#CC9900"/>
      <inkml:brushProperty name="inkEffects" value="pencil"/>
    </inkml:brush>
  </inkml:definitions>
  <inkml:trace contextRef="#ctx0" brushRef="#br0">117 220 6912,'0'0'0,"0"0"128,0 0 0,0 0 384,0 0 0,0 0 128,0 0 128,0 0-256,0 0 0,0 0-128,0 0 128,0-5-256,-1-6 128,-1-4-128,0-3 0,-2-1-128,0-2 128,0 0-128,0 1 128,0 0-128,1 2 128,0 1-128,2 4 0,0 2 0,1 3 0,-2 6 0,0 4 0,-1 4 0,1 5 0,-1 4 0,-1 5 128,1 4-128,-1 4 128,-1 3-128,1 1 128,0-1-128,2-3 128,0-3-129,2-5 129,-1-5-128,1-5 0,0-6 0,-1-3 0,-1-4 0,-1-3 0,0-3 0,0-4 0,0-4-128,0-3 128,2-2-128,-1-1 0,2 1 0,-1 1 0,1 3 0,-1 3 0,2 3 0,-1 4 0,0 2-128,0 2 128,0 3 0,0 4 0,0 3 0,1 5 0,1 5 0,0 4 0,1 5 0,0 1 0,0 0 0,-1-1 0,1-4 0,0-4 0,-1-5 0,-1-5 0,-1-7 0,-2-5 0,-1-6 0,-1-6 0,-1-4 0,-2-4 0,1-1-128,0 1 128,2 1-128,1 3 128,0 4-128,2 5 0,0 3 0,1 4 0,0 3 0,0 2 128,2 4 0,1 3 0,1 3 0,0 5 0,-1 5 0,0 4 0,-1 2 0,-1 0 0,0-2 0,1-2 0,-1-5 0,0-5 128,0-5-128,0-5 0,0-7 0,1-7 0,-1-5-128,1-3 128,0-2-128,0 0 128,-1 1-128,-1 4 0,1 3 1,0 4-1,3 2 0,-1 4 128,1 1 0,-1 3 0,-1 3 0,0 2 0,-2 7 0,-1 3 0,0 5 0,-1 1 128,0 1-128,1-1 0,1-1-256,3-4 0,2-5-11008,0-4 6784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0.298"/>
    </inkml:context>
    <inkml:brush xml:id="br0">
      <inkml:brushProperty name="width" value="0.1" units="cm"/>
      <inkml:brushProperty name="height" value="0.6" units="cm"/>
      <inkml:brushProperty name="color" value="#CC9900"/>
      <inkml:brushProperty name="inkEffects" value="pencil"/>
    </inkml:brush>
  </inkml:definitions>
  <inkml:trace contextRef="#ctx0" brushRef="#br0">0 128 9088,'0'0'0,"0"0"0,0 0 128,0 0 0,0 0 128,0 0 0,0 0 0,1-4 128,-1-4 0,1-2-128,0 0 128,0 0-128,-1 2 0,0 1 0,1 2 0,-1 2 0,0 3 128,1 2-128,0 4 128,1 4-128,1 3 128,-1 2-128,1 4 128,0 0-128,1 1 128,-1-1-128,-1-1 0,-1-2-128,0-2 127,-1-4-127,0-3 128,0-2-128,0-2 128,0-2-128,1-3 0,1-2-128,0-4 128,0-3-128,1-5 0,-2-4 0,0-4 0,0-3-128,-1-1 0,0 1 0,0 1 0,0 4-128,-1 4 128,0 5-128,-1 4 128,2 4 1,-1 6-1,2 5 0,-1 5 128,2 6 0,0 3 0,1 4 0,0 2 128,1 2 0,0-1-1,0-1 1,1-3 0,-1-2 0,-1-5 128,0-3-128,-2-4 128,0-4-128,0-3 128,-1-6-128,1-3 0,0-5-128,1-5 0,0-3 0,0-3 0,-1-3-128,0-1 128,0 1-128,-1 3 0,1 4 0,-1 5 0,2 7 0,0 6 128,3 7 0,2 6 0,0 6 0,1 4 0,0 4 0,-1 3 128,-1 1 0,-1 1 0,0-2 0,0-2 128,-2-4-128,0-5 128,0-5-128,-2-5 0,0-8-128,0-7 128,0-7-128,0-7 128,0-5-128,-1-2 0,0-3 0,0 2 0,-1 1 0,0 3 0,0 4-128,0 5 128,1 4-128,2 5 128,1 6 0,1 7 0,1 5 0,2 7 0,-1 5 0,1 5 128,0 5 0,1 1 0,1 0 0,-2-3 128,0-4-128,-2-8 128,-2-6-256,-3-10 128,-2-10-128,0-10 0,-1-10 0,0-5 0,1-5-384,0-1 0,1 1-896,1 3 128,0 5-10751,0 7 6911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2.564"/>
    </inkml:context>
    <inkml:brush xml:id="br0">
      <inkml:brushProperty name="width" value="0.1" units="cm"/>
      <inkml:brushProperty name="height" value="0.6" units="cm"/>
      <inkml:brushProperty name="color" value="#CC9900"/>
      <inkml:brushProperty name="inkEffects" value="pencil"/>
    </inkml:brush>
  </inkml:definitions>
  <inkml:trace contextRef="#ctx0" brushRef="#br0">6 160 7424,'0'0'0,"0"0"0,0 0 0,0 0 0,0 0 0,0 0 256,0 0 0,2-5 256,1-4 128,1-3-256,1-1 128,1 0-128,0 2 128,-2 3 0,1 3 0,-2 5 0,-1 3 0,-1 5-128,0 4 128,0 4-128,0 2 0,0 1-128,-1 0 128,0-2-128,-1-2 0,0-1-128,0-1 128,-1-1-128,1-2 127,1-1-127,-1-4 0,1-1-128,-1-2 128,0-4-128,0-4 128,-1-6-128,1-3 0,0-5-128,1-1 128,-1-3-256,1 1 128,0 1-255,-1 2 127,0 3 0,1 5 0,-1 5 0,0 4 128,1 6 0,0 5 128,0 6 0,0 5 0,-2 4 0,0 3 0,-1 4 0,0 0 128,0 0 0,0-3 0,1-2 0,0-5 0,0-5 0,0-5 0,1-6-128,0-7 128,0-5-128,0-7 0,1-5 0,-1-5 0,0-3-256,0-2 128,0 0-128,1 1 128,0 4-128,0 3 0,1 5 0,0 3 0,2 4 0,-1 4 128,1 3 0,0 2 128,1 4 0,-1 2 0,-1 3 0,0 3 0,-1 2 0,1 1 128,-1 0 0,-1 0 0,1 0 0,-2-1 128,0-2-128,0-1 128,0-3-128,0-1 128,1-2-128,-1-2 0,1-2-128,-1-4 128,0-4-128,1-3 0,1-5 0,0-3 0,1-2-128,1-3 128,0-1-128,2 1 128,1 1-128,1 4 128,-1 4 0,1 5 0,-1 6 0,-1 7 0,0 6 0,-2 5 128,0 5 0,-1 5 0,-1 3 0,-1 3 128,0 4 128,-2 0-1,1-1-127,-1-2 128,0-5-128,1-6 0,-2-5-128,1-6 128,0-6-256,0-8 128,2-6-128,0-7 0,2-5 0,0-5 0,1-3-128,1 0 128,0-1-128,1 3 0,-1 3-128,1 5 128,-1 5 0,1 4 0,1 6 0,1 4 128,2 7 0,-1 5 0,-1 7 0,-1 5 0,-4 3 0,-3 4 0,-2 1 0,-2 0 128,0-1 0,-1-2 0,1-4-128,2-5 128,3-5-128,3-5 128,3-6-128,3-8 128,1-7-128,0-7 0,1-6-128,-2-3 128,0-3-128,-2 1 0,-1 2 0,-2 5 0,0 3 0,-1 5 128,0 5-128,-1 5 128,0 7 0,1 5 0,-1 6 0,1 6 0,0 5 0,0 3 128,0-1 0,0-1 0,0-3 0,-2-3 0,1-4-128,-1-3 128,0-6-128,0-4 0,0-7-640,0-5 0,0-3-11135,-1 1 7039</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4.216"/>
    </inkml:context>
    <inkml:brush xml:id="br0">
      <inkml:brushProperty name="width" value="0.1" units="cm"/>
      <inkml:brushProperty name="height" value="0.6" units="cm"/>
      <inkml:brushProperty name="color" value="#CC9900"/>
      <inkml:brushProperty name="inkEffects" value="pencil"/>
    </inkml:brush>
  </inkml:definitions>
  <inkml:trace contextRef="#ctx0" brushRef="#br0">75 316 9216,'0'0'0,"0"-4"128,0-2 128,0 0 0,0 2 0,-1 2 128,0 2 0,-1-1 0,0 1 0,0-2 0,0-1 0,1-1-256,-1-3 128,2-1-128,-1-2 128,1-2-256,1-2 128,-1-1-128,0 0 128,1 2-128,0 1 0,1 2 0,-1 3 0,-1 2 0,-1 4 128,-1 3-128,-1 5 128,-1 3 0,-1 2 0,1 2 0,-1 2 128,1 2 0,-1 0 0,1 1 0,0-2 0,1-2-128,-1-2 128,0-4-128,2-2 0,0-5-128,1-3 128,0-5-128,1-4 0,1-4 0,2-6 0,0-5 0,0-4 0,1-2-128,-1 0 128,1 2-128,0 3 0,-1 5 0,-1 5 0,2 7 0,-1 6 128,-1 5 0,0 6 0,-2 5 0,-2 5 0,-1 4 0,-3 3 128,-1 2 0,-1-1 0,1 0 0,0-3 128,2-2-128,2-5 127,2-5-127,2-4 0,3-7-128,2-5 128,3-6-128,0-5 128,3-5-128,0-5 0,2-3 0,1-2 0,0 0 0,-1 3 0,1 4 0,-3 4 0,-1 5-128,-4 4 128,-1 5 0,-3 6 0,-1 6 0,-1 7 0,-1 7 0,0 4 0,0 2 0,-1 3 0,0-1 0,0-2 128,-1-2-128,0-4 128,-1-4-128,1-4 128,-1-4-128,1-4 0,1-5 0,1-5 0,1-6-128,2-6 128,1-4-256,1-4 0,1-3-127,1-1-1,0-1 128,0 1 0,-1 4 128,-1 4 0,0 5 0,-3 5 128,-1 5 0,-3 6 0,0 9 0,-1 8 128,0 8 0,1 5 128,0 5 0,0 1 0,1 0 0,0-2 127,0-5-127,1-5 0,0-4-128,0-8 128,1-6-128,1-7 0,0-7-128,1-6 0,0-5 0,0-4 0,1-2-128,2 0 128,-1 3-128,0 3 128,-1 3-128,-1 4 0,-1 2 0,-1 4 128,-2 3 0,-1 3 0,0 5 0,0 4 0,0 5 0,1 6 0,0 3 0,-1 3 128,1 0-128,-1-1 128,0-2-256,0-3 0,-1-4-767,2-3-1,-1-2-9984,1-4 6400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6.003"/>
    </inkml:context>
    <inkml:brush xml:id="br0">
      <inkml:brushProperty name="width" value="0.1" units="cm"/>
      <inkml:brushProperty name="height" value="0.6" units="cm"/>
      <inkml:brushProperty name="color" value="#CC9900"/>
      <inkml:brushProperty name="inkEffects" value="pencil"/>
    </inkml:brush>
  </inkml:definitions>
  <inkml:trace contextRef="#ctx0" brushRef="#br0">14 272 9088,'0'0'0,"0"0"128,0 0 128,0 0 128,0 0 128,0 0 128,0 0 0,0 0-128,0 0 0,0 0-128,0 0 128,0 0-128,0 0 0,0 0-128,0 0 128,0 0-128,0 0 0,0 0-128,0 0 128,0 0-128,0 0 0,-1-6 0,-2-7 0,0-7-1,-1-6 1,2-4-128,2-1 128,1 1-128,1 1 128,2 4-128,0 3 0,0 5 0,1 4 0,0 6 0,-1 5 128,0 6-128,0 7 128,1 6 0,0 5 0,2 5 0,0 4 128,0 2-128,0-1 128,-1-1-128,-3-3 128,0-1-128,-3-3 0,0-2 0,0-4 0,0-3 0,1-4 0,1-3-128,0-5 128,0-5-128,1-6 128,0-6-128,3-4 128,1-4-128,3-3 0,0 0 0,2 0 0,-1 2 0,0 3 0,-1 2 0,-2 3 0,-1 3 0,-2 4 0,-2 4 0,-2 4 0,-2 6 0,0 4 0,-1 6 0,0 2 0,-1 3 0,1-1 128,-1 0-128,1-1 0,0-2 0,1-3 0,0 1 0,0-1 128,0-2-128,0-2 0,0-5 0,0-6 0,1-6 0,0-6 0,1-5 0,2-5 0,2-4-128,1-3 128,2-2-128,-1 3 128,0 1-128,-1 5 128,-1 4 0,-2 5 0,-2 6 0,-1 7 0,-3 6 0,0 7 0,-3 4 0,0 6 0,-3 2 0,0 3 128,0 1-128,1 0 128,1 0-128,1-2 128,1-4-128,1-3 128,3-5-128,1-6 128,1-7-128,0-8 128,2-7-128,-1-7 0,1-6 0,0-2 0,0-3 0,2 0 0,0 4 0,1 3 0,-1 5 0,0 4 0,-1 5 0,0 4 0,-3 4 0,-1 5 0,-1 6 0,-1 5 0,-2 6 0,-2 3 128,0 3 0,-1 0 0,0-2-128,1-2 128,0-3-128,1-5 128,2-4-128,2-6 0,1-7 0,3-6 0,0-5 0,3-5 0,1-3 0,1 1 0,1 3-128,0 3 128,-2 6-128,0 5 128,-1 5-128,-1 4 128,0 2-128,-2 2 128,1-1-128,-2 1 0,0-2-768,-1 0 128,0-1-384,-2 0 1,0-1-10369,-1 0 6784</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7.535"/>
    </inkml:context>
    <inkml:brush xml:id="br0">
      <inkml:brushProperty name="width" value="0.1" units="cm"/>
      <inkml:brushProperty name="height" value="0.6" units="cm"/>
      <inkml:brushProperty name="color" value="#CC9900"/>
      <inkml:brushProperty name="inkEffects" value="pencil"/>
    </inkml:brush>
  </inkml:definitions>
  <inkml:trace contextRef="#ctx0" brushRef="#br0">1 270 12032,'0'0'0,"0"0"0,0 0 0,0 0 0,0 0 128,1-4-128,2-5 128,1-3-128,-1-5 128,1-4-128,-1-2 128,-1-1 0,-1-1 0,0-1-128,-1 1 128,0 2-128,1 3 128,0 4-128,0 4 128,0 4 0,0 4 0,-1 4 0,0 6 128,1 5 0,0 7 0,2 5 128,0 4 0,0 4-128,0 2 0,0 0 0,0-3 0,1-4 0,-1-3 127,0-6-255,-1-5 128,0-5-128,-2-5 128,1-7-128,0-6 0,3-7-128,2-4 128,0-4-128,1-3 0,-1 0 0,-1 0 0,0 2 0,-1 1 0,-1 4-128,0 6 128,-1 6-128,-1 7 128,0 7 0,-1 7 0,-1 6 0,1 5 0,1 4 0,0 2 128,1 1 0,1 1 0,0-3 0,2-3 0,-1-4 0,-1-6 0,0-4 0,0-7 0,0-5-128,1-6 128,0-5-128,0-5 128,0-2-128,0-2 0,-1 0 0,-1 1 0,-1 3 0,1 3 0,-1 3 0,0 4 0,-1 2 0,0 5 0,1 6 0,0 5 0,0 6 0,2 7 128,0 5 0,2 3 0,1 3 0,1-1 0,1-3 0,-2-4 128,0-5-128,-2-6 0,-1-6 0,-1-8 0,-2-7-128,0-6 0,-1-6 0,-1-6 0,0-4 0,0-4 0,0-4-128,-1 1 128,0 0-128,-1 4 0,1 4 0,-1 6 0,1 5 0,0 5 0,1 5-128,1 4 128,0 4 0,0 6 128,0 5 0,0 6 0,1 4 0,1 4 0,0 2 0,1 0 0,0-1 0,1-2 0,-1-3 0,0-4 0,-1-4 0,0-8 0,-1-7-512,-1-6 128,-1-7-640,-2-4 129,1-1-10753,-1 2 6912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08.930"/>
    </inkml:context>
    <inkml:brush xml:id="br0">
      <inkml:brushProperty name="width" value="0.1" units="cm"/>
      <inkml:brushProperty name="height" value="0.6" units="cm"/>
      <inkml:brushProperty name="color" value="#CC9900"/>
      <inkml:brushProperty name="inkEffects" value="pencil"/>
    </inkml:brush>
  </inkml:definitions>
  <inkml:trace contextRef="#ctx0" brushRef="#br0">24 115 7808,'0'0'0,"0"0"128,0 0 128,0 0 128,0 0 128,0 5 128,0 4 0,0 2 128,1 1 0,0 1-128,-1-2 0,0-1 0,-1-1 0,0-2-256,0-2 128,-1-1-128,1-1 0,-1-2-128,1-2-1,0-5-127,0-3 128,0-4-128,0-4 0,0-3 0,-1-1 0,0-3-128,1 1 128,1 2-128,1 3 128,0 2-128,0 3 0,0 4 0,-1 5 0,0 5 0,-1 5 128,-2 7-128,1 6 128,-1 7-128,1 6 128,4 5 0,1 1 0,1-2-128,0-3 128,-1-4-128,-1-7 128,-2-5 0,0-7 0,-1-6 0,0-6 0,1-6-128,2-5 128,1-3-128,-1-4 0,0-5 0,-1-3 0,0-4 0,1 1 0,1 0 0,0 4 0,1 4 0,-2 5 0,0 5 0,-1 5 0,0 7 0,-1 7 0,0 10 0,0 7 128,2 7 0,0 6 0,1 2 0,2 1 0,0-3 0,0-3 0,0-5 0,-1-7 0,-1-5 0,0-6 0,0-9-128,0-7 128,-2-8-128,1-6 0,-1-7 0,0-5 0,0-3 0,1 0 0,-1 1 0,0 4 0,-1 5 0,-1 4 0,0 6 0,0 3 0,1 5-128,0 3 128,2 5 0,-1 5 0,0 7 0,0 5 0,-1 6 0,0 2 0,0 3 0,1-2 0,0-3 0,0-3 128,1-5-128,0-5 128,0-7-128,1-7 128,0-7-128,1-8 0,1-5 0,0-3 0,0-1-128,1 2 128,1 5-128,-2 7 128,0 8-128,-1 7 128,-2 7-256,1 6 0,-1 2-1024,0 1 128,0 0-11519,1-4 7551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1.082"/>
    </inkml:context>
    <inkml:brush xml:id="br0">
      <inkml:brushProperty name="width" value="0.05" units="cm"/>
      <inkml:brushProperty name="height" value="0.05" units="cm"/>
    </inkml:brush>
  </inkml:definitions>
  <inkml:trace contextRef="#ctx0" brushRef="#br0">7 247 6912,'5'0'22,"15"-3"612,-19 3-611,-1-1-1,1 1 0,-1-1 1,1 0-1,-1 1 0,0-1 0,1 0 1,-1 0-1,0 1 0,0-1 1,1 0-1,-1 0 0,0 1 1,0-1-1,0 0 0,0 0 0,0 0 1,0 1-1,0-1 0,0 0 1,0 0-1,-1 0 0,1 1 1,0-1-1,0 0 0,-1 0 0,0-3 68,1-1 0,0 1 0,1 0 0,-1 0 0,0 0 0,1-1 0,0 1 0,0 0 0,0 0 0,1 0 0,3-7 0,0 1 120,0 1 0,0-1 0,12-12 0,-12 16-65,1 0 1,-1 1-1,2 0 0,6-5 0,-2 2 25,-36 55 364,-61 66-1,77-106-438,5-10 71,4 1-150,0 1-1,0 0 0,0 0 0,0 0 1,0-1-1,0 1 0,0 0 1,0 0-1,1 0 0,-1-1 0,0 1 1,1 0-1,-1 0 0,2-1 1,3-7-10,9-17 146,1 2 0,0 0 0,2 1-1,1 0 1,29-27 0,-24 36-21,-19 12-79,0 0 0,0 0 0,-1 0-1,1-1 1,-1 1 0,1-1 0,-1 0-1,3-4 1,-5 6-30,-17 6-3350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1.854"/>
    </inkml:context>
    <inkml:brush xml:id="br0">
      <inkml:brushProperty name="width" value="0.05" units="cm"/>
      <inkml:brushProperty name="height" value="0.05" units="cm"/>
    </inkml:brush>
  </inkml:definitions>
  <inkml:trace contextRef="#ctx0" brushRef="#br0">3 611 12160,'-2'-32'0,"2"24"46,2 10 71,-2-2-111,0 0-1,0 0 1,0 0 0,0-1 0,0 1 0,0 0-1,0 0 1,0 0 0,0-1 0,0 1 0,1 0 0,-1 0-1,0 0 1,0 0 0,0-1 0,0 1 0,0 0-1,0 0 1,0 0 0,0 0 0,1-1 0,-1 1 0,0 0-1,0 0 1,0 0 0,0 0 0,0 0 0,1 0-1,-1 0 1,0 0 0,0-1 0,0 1 0,1 0-1,-1 0 1,0 0 0,0 0 0,0 0 0,1 0 0,-1 0-1,0 0 1,0 0 0,0 0 0,0 0 0,1 0-1,-1 0 1,0 0 0,0 1 0,0-1 0,1 0-1,-1 0 1,0 0 0,0 0 0,0 0 0,0 0 0,1 0-1,-1 0 1,0 1 0,0-1 0,0 0 0,7-37 646,-3-1 0,-1 0 0,-2-57 1,-1 14-169,1 7-55,-1 19 167,10-74 0,-5 109-313,-2 17-110,-2 15-96,4 148-45,0-92 0,-4 0 0,-13 130 0,8-194-42,0-13-17,-2-13-42,-8-74-530,8 32-2706,3 26-6124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3.467"/>
    </inkml:context>
    <inkml:brush xml:id="br0">
      <inkml:brushProperty name="width" value="0.05" units="cm"/>
      <inkml:brushProperty name="height" value="0.05" units="cm"/>
    </inkml:brush>
  </inkml:definitions>
  <inkml:trace contextRef="#ctx0" brushRef="#br0">2 786 3328,'4'-16'4808,"-2"2"-3451,-4-9-545,0 0 1,3-31-1,-1-24-198,-4 9-53,4-1 1,11-100 0,-9 147-380,2 0 1,0 1-1,2 0 1,0 0-1,2 0 1,0 1-1,1 0 1,22-35 0,-29 53-158,0 0 1,0 0 0,0 1 0,1-1 0,-1 1 0,1-1 0,0 1 0,0 0-1,-1 0 1,1 0 0,0 1 0,1-1 0,-1 1 0,0 0 0,0 0 0,1 0-1,-1 0 1,5-1 0,-5 3-12,0-1-1,0 0 1,-1 0-1,1 1 1,0 0-1,0 0 1,0 0-1,0 0 1,-1 0-1,1 0 1,0 0 0,-1 1-1,1 0 1,-1-1-1,0 1 1,1 0-1,-1 0 1,0 0-1,0 1 1,0-1-1,2 4 1,7 12 24,-1 0 0,0 1 1,-1 0-1,-2 0 0,0 1 1,-1-1-1,0 2 0,-2-1 0,2 24 1,1 30 122,-4 88 0,-3-117-98,0 5-57,2-17-146,-2 1-1,-2-1 1,-10 60 0,11-92-557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9:14.509"/>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481 1226 4992,'40'-29'992,"-43"33"-586,-18 18 500,79-82-683,49-46 194,-64 69-337,182-172 1098,-194 179-1156,-63 58-22,-221 199 0,-34 50 114,212-208-100,35-29-16,32-31 5,27-28 17,92-98 422,-58 58-41,3 2-1,106-83 0,-88 88-354,18-13-5,100-89 0,-172 135 0,-12 10 19,1 0 0,0 1 0,1 1 0,12-8 0,-64 59-17,-12 5-43,-78 55 0,-22 19 0,21 9-64,-138 175 0,256-290 64,-32 39 128,44-48-72,6-7-16,10-8-8,2-8-32,0 0 0,-1-2 0,13-18 0,19-23 0,43-34 42,191-150 0,-8 10-20,-152 115-48,137-125-29,-212 204 49,2 3-1,1 2 1,105-54 0,-135 79 2,10-7-27,2 3 0,-1 0 0,49-11 0,-134 63 31,0 5 0,2 1 0,1 3 0,-58 72 0,-6 4 0,-13-6 0,-144 103 0,191-157 0,-131 134 0,167-148 0,3 3 0,2 1 0,-57 99 0,86-134 0,-7 15 0,19-33 0,0 0 0,0-1 0,0 1 0,0 0 0,1 0 0,-1 0 0,1 0 0,-1 0 0,1 0 0,0 0 0,0 0 0,0 0 0,0 3 0,0-4 0,1-1 0,-1 0 0,0 0 0,0 1 0,0-1 0,0 0 0,1 0 0,-1 0 0,0 1 0,0-1 0,0 0 0,1 0 0,-1 0 0,0 0 0,0 0 0,0 1 0,1-1 0,-1 0 0,0 0 0,0 0 0,1 0 0,-1 0 0,0 0 0,1 0 0,-1 0 0,0 0 0,0 0 0,1 0 0,-1 0 0,0 0 0,0 0 0,1 0 0,-1 0 0,0 0 0,0-1 0,1 1 0,-1 0 0,0 0 0,0 0 0,0 0 0,1-1 0,10-5 61,-1-1 1,0-1-1,0 1 0,0-2 1,-1 1-1,15-19 1,2-1 105,59-54 82,101-74 0,108-59-139,-67 52-14,567-472 267,-770 617-363,-14 14 0,-8 8 0,-6 6 0,4-10 0,-45 69 0,-4-2 0,-95 102 0,-88 61-6,6-6 33,25 2 60,-171 176 61,353-384-148,19-18 0,0 0 0,0 0 0,0 0 0,1 0 0,-1 0 0,0 0 0,0 0 0,0 0 0,0 0 0,0 0 0,0 1 0,0-1 0,0 0 0,0 0 0,0 0 0,1 0 0,-1 0 0,0 0 0,0 0 0,0 0 0,0 0 0,0 0 0,0 0 0,0 1 0,0-1 0,0 0 0,0 0 0,0 0 0,0 0 0,0 0 0,0 0 0,0 0 0,0 0 0,0 1 0,0-1 0,0 0 0,0 0 0,0 0 0,0 0 0,0 0 0,0 0 0,0 0 0,0 0 0,0 1 0,0-1 0,0 0 0,0 0 0,0 0 0,0 0 0,-1 0 0,1 0 0,0 0 0,0 0 0,0 0 0,0 0 0,0 0 0,0 0 0,0 1 0,0-1 0,0 0 0,0 0 0,-1 0 0,1 0 0,0 0 0,0 0 0,13-3 0,20-10 0,-7-1 0,-1-2 0,-1 0 0,38-36 0,60-70 0,4-4 0,267-182 0,-342 270 0,228-190 0,-29 22 0,-182 154 0,1 4 0,3 2 0,88-41 0,-155 86-1,-6 3-1,-11 11-1,-24 19 30,-271 242 42,-4 5-31,209-196-38,-190 170 0,287-247 0,-158 158 0,120-116 0,-60 85 0,95-116 8,16-20 16,24-26 72,94-84-37,167-117 0,-140 114-49,0-2-10,511-419 0,-663 536 0,44-39-11,64-45 0,-109 85 11,0 0-1,0 0 0,0-1 1,0 1-1,1 0 0,-1 0 1,0 0-1,0 0 0,0-1 1,0 1-1,0 0 1,1 0-1,-1 0 0,0 0 1,0 0-1,0 0 0,0 0 1,1 0-1,-1 0 0,0-1 1,0 1-1,0 0 0,1 0 1,-1 0-1,0 0 1,0 0-1,0 0 0,1 0 1,-1 0-1,0 0 0,0 1 1,0-1-1,1 0 0,-1 0 1,0 0-1,0 0 0,0 0 1,0 0-1,1 0 1,-1 0-1,0 0 0,0 1 1,0-1-1,0 0 0,1 0 1,-1 0-1,0 0 0,0 0 1,0 1-1,0-1 0,0 0 1,0 0-1,0 1 1,-2 14-35,-14 23-2,-5-1 37,-1-1 0,-2-2 0,-55 61 0,-99 80 0,176-173 0,-335 298 0,20-18 0,-17 35 0,312-294 0,16-14 0,11-10 0,33-21 0,0-3 0,50-42 0,65-72 0,-81 71 0,247-195 0,-284 238 0,266-204 0,-247 181 0,205-173 0,-175 155 0,104-62 0,-158 108 0,-19 13 0,-1 1 0,0 0 0,21-8 0,-31 14 0,0 0 0,-1 0 0,1 0 0,0 0 0,0 0 0,0 1 0,0-1 0,0 0 0,0 0 0,0 0 0,0 0 0,0 0 0,-1 1 0,1-1 0,0 0 0,0 0 0,0 0 0,0 0 0,0 1 0,0-1 0,0 0 0,0 0 0,0 0 0,0 0 0,0 1 0,0-1 0,1 0 0,-1 0 0,0 0 0,0 0 0,0 1 0,0-1 0,0 0 0,0 0 0,0 0 0,0 0 0,0 0 0,1 1 0,-1-1 0,0 0 0,0 0 0,0 0 0,0 0 0,0 0 0,1 0 0,-1 0 0,0 0 0,0 0 0,0 0 0,0 0 0,0 1 0,1-1 0,-1 0 0,0 0 0,0 0 0,0 0 0,0 0 0,1 0 0,-1 0 0,0-1 0,-9 14 0,0-1 0,-17 17 0,1-2 0,-94 115 0,52-59 0,-131 125 0,60-87 0,-284 269 0,49-33 0,362-347 0,18-13 0,23-18 0,6-11 0,49-58 0,-13 12 0,235-203 0,23 14 0,-226 185 0,66-49 0,302-176 0,-453 296 0,-15 8 0,0-1 0,1 1 0,-1 1 0,1-1 0,0 1 0,0 0 0,0 0 0,0 0 0,0 1 0,0 0 0,10-2 0,-15 4 0,1-1 0,-1 0 0,1 1 0,-1-1 0,1 1 0,-1-1 0,1 1 0,-1-1 0,1 1 0,-1-1 0,0 1 0,1-1 0,-1 1 0,0 0 0,0-1 0,1 1 0,-1-1 0,0 1 0,0 0 0,0-1 0,0 1 0,0 0 0,0-1 0,0 1 0,0-1 0,0 1 0,0 0 0,0-1 0,0 1 0,-1 0 0,1-1 0,0 1 0,-1 0 0,-4 15 0,-1 0 0,-1-1 0,0 0 0,-1 0 0,0-1 0,-17 21 0,17-23 0,-19 27 0,-2-2 0,-2-1 0,-1-1 0,-40 33 0,-3-5 0,-90 79 0,-427 441 128,544-536-128,66-56 0,32-21 0,189-189 0,-79 68 0,77-47 37,1 0 32,-230 191-67,246-209 23,-193 170-27,1 2 0,93-48 1,31 8 1,-141 68 0,-45 16 0,1 0 0,-1 0 0,1 0 0,-1 0 0,1 0 0,-1 0 0,1 0 0,-1 0 0,1 0 0,-1 0 0,1 0 0,-1 0 0,1 0 0,-1 0 0,1 0 0,-1 0 0,1 1 0,-1-1 0,0 0 0,1 0 0,-1 0 0,1 1 0,-1-1 0,0 0 0,1 1 0,-1-1 0,1 0 0,-1 1 0,0-1 0,0 1 0,1-1 0,-1 1 0,0-1 0,0 0 0,1 1 0,-1-1 0,0 1 0,0-1 0,0 1 0,0-1 0,0 1 0,0-1 0,0 1 0,0-1 0,0 1 0,0-1 0,0 1 0,0-1 0,0 1 0,0 0 0,-12 27 0,-10 10-30,-1-1 0,-55 65 0,-69 59-103,124-138 121,-397 373-142,3-3 31,251-215 144,161-174 14,15-18-1,20-28 4,153-153-38,19 11 0,-147 136 0,902-752 128,-942 788-128,-12 9 0,0 0 0,1 0 0,-1 0 0,1 1 0,0-1 0,0 1 0,0 0 0,0 0 0,0 0 0,0 0 0,1 1 0,8-2 0,-13 3 0,0 0 0,1 0 0,-1 1 0,0-1 0,1 0 0,-1 0 0,0 1 0,1-1 0,-1 0 0,0 0 0,0 1 0,1-1 0,-1 0 0,0 1 0,0-1 0,0 0 0,0 1 0,1-1 0,-1 0 0,0 1 0,0-1 0,0 1 0,0-1 0,0 0 0,0 1 0,0-1 0,0 1 0,0-1 0,0 0 0,0 1 0,0-1 0,0 0 0,0 1 0,0-1 0,0 1 0,-1-1 0,1 0 0,0 1 0,0-1 0,0 0 0,-1 1 0,1-1 0,0 0 0,-1 1 0,-8 17 0,0 0 0,-1 0 0,-1-2 0,-1 1 0,-16 18 0,-250 256 0,183-196 0,34-34 1,-275 269 35,-11-23 55,265-240 13,-58 44 432,518-420-244,-170 129-200,-22 28-67,273-231 78,-426 354-103,352-283 0,-379 308 0,1-2 0,1 1 0,0 0 0,0 0 0,0 1 0,0 0 0,1 1 0,9-3 0,-18 5 0,0 1 0,1 0 0,-1 0 0,0 0 0,0 0 0,0 0 0,1 0 0,-1 0 0,0 0 0,0 0 0,0 0 0,1 0 0,-1 0 0,0 0 0,0 0 0,1 0 0,-1 0 0,0 0 0,0 0 0,0 0 0,0 0 0,1 1 0,-1-1 0,0 0 0,0 0 0,0 0 0,1 0 0,-1 0 0,0 0 0,0 1 0,0-1 0,0 0 0,0 0 0,0 0 0,1 0 0,-1 1 0,0-1 0,0 0 0,0 0 0,0 0 0,0 1 0,0-1 0,0 0 0,0 0 0,0 0 0,0 1 0,0-1 0,0 0 0,0 0 0,0 0 0,0 1 0,0-1 0,0 0 0,0 0 0,0 0 0,0 1 0,0-1 0,0 0 0,0 0 0,-1 0 0,1 1 0,0-1 0,-3 7 0,0 0 0,-1-1 0,1 1 0,-1-1 0,-1 0 0,-8 11 0,-13 16 0,-45 74 0,34-48 0,-4-1 0,-64 71 0,-153 123 0,25-26 0,163-152 0,-69 94 0,112-129 0,81-92 0,244-217 0,-116 114 0,-130 108 0,335-297 0,22 27 0,-285 240 0,-123 77 0,1 0 0,0 0 0,0 0 0,0 0 0,-1 1 0,1-1 0,0 1 0,0-1 0,0 1 0,0-1 0,2 1 0,-3 0 0,-1 0 0,1 0 0,-1 0 0,0 1 0,1-1 0,-1 0 0,0 0 0,1 0 0,-1 0 0,1 1 0,-1-1 0,0 0 0,0 0 0,1 1 0,-1-1 0,0 0 0,1 0 0,-1 1 0,0-1 0,0 0 0,1 1 0,-1-1 0,0 1 0,0-1 0,0 0 0,0 1 0,0-1 0,1 0 0,-1 1 0,0-1 0,0 1 0,0 0 0,-1 3 0,1 0 0,-1 1 0,0-1 0,0 0 0,0 0 0,0 0 0,-1 1 0,-2 4 0,-14 25 0,-1 0 0,-2-1 0,-47 57 0,-90 79 0,110-119 0,-61 63 0,-211 215 0,-19-22 0,-38-14 0,352-275 29,21-15 13,5-4 6,38-27 67,87-63-103,126-118 0,-135 108-14,227-171 2,345-273 0,-666 532 0,-23 14 0,1-1 0,-1 1 0,0 0 0,0 0 0,1 0 0,-1 0 0,0 0 0,0 0 0,0 0 0,1 0 0,-1 0 0,0 0 0,0 0 0,1 0 0,-1 0 0,0 0 0,0 1 0,1-1 0,-1 0 0,0 0 0,0 0 0,0 0 0,1 0 0,-1 0 0,0 1 0,0-1 0,0 0 0,0 0 0,1 0 0,-1 0 0,0 1 0,0-1 0,0 0 0,0 0 0,0 0 0,0 1 0,1-1 0,-1 0 0,0 0 0,0 1 0,0-1 0,0 0 0,0 0 0,0 1 0,-1 3 0,1 0 0,-1 0 0,0 0 0,0 0 0,-1 0 0,1 0 0,-1 0 0,-3 5 0,-10 18 0,-2-1 0,-1-1 0,-1 0 0,-24 23 0,-97 86 0,48-48 0,-142 155-5,95-94 18,-177 145 0,54-95 478,344-237-214,-36 7-217,54-48 0,-76 60-52,105-89 73,245-201-34,-254 218 63,319-241 130,22 39-228,-318 225-12,-141 69 0,0 0 0,-1 1 0,1-1 0,0 0 0,0 1 0,-1-1 0,1 1 0,0 0 0,0 0 0,0 0 0,-1-1 0,1 2 0,0-1 0,0 0 0,0 0 0,2 1 0,-3 0 0,-1 0 0,1 0 0,0 0 0,0 0 0,-1 0 0,1 0 0,-1 0 0,1 0 0,-1 0 0,1 0 0,-1 0 0,0 0 0,1 0 0,-1 0 0,0 1 0,0-1 0,0 0 0,0 0 0,0 0 0,0 1 0,0-1 0,0 0 0,-1 0 0,1 0 0,-1 2 0,-1 7 0,-1-1 0,1 0 0,-2 0 0,1 1 0,-1-2 0,-7 12 0,-41 57 0,11-25 0,-79 78 0,-64 40 1,26-25-2,-17 19 1,-232 170 0,179-173 0,213-150 0,30-21 0,99-62 0,337-299 83,-143 110-38,162-121-45,-389 319-10,145-86-1,-218 145 0,27-15-51,-34 19 61,0-1 0,0 1-1,0-1 1,0 1 0,0 0 0,0-1 0,0 1-1,0 0 1,0 0 0,0 0 0,0 0 0,0 0-1,0 0 1,0 0 0,0 0 0,0 0 0,0 0-1,0 0 1,0 0 0,0 1 0,0-1 0,0 0-1,-1 1 1,1-1 0,0 1 0,0-1 0,1 2 0,-1 0 1,-1-1 0,1 0 0,-1 1 0,0-1 0,0 1 0,0-1 0,0 1 0,0-1 0,0 1 0,0-1 0,0 1 0,0-1 0,-1 0 0,1 1 0,-1-1 0,1 1 0,-1-1 0,1 0 0,-1 1 0,-1 0-1,-15 28 1,-1-2 0,-1 0 0,-29 32 0,36-46 0,-62 75-42,-4-4-1,-92 78 0,-146 124 97,-35 30 42,179-178 266,189-151-320,-1 0 0,1-1 0,-2 0 0,0-2 0,15-18-1,23-22-14,289-229 75,-270 229-98,265-191-4,-255 192 0,2 4 0,114-48 0,-181 89 0,2 1 0,-1 1 0,1 0 0,0 2 0,1 0 0,-1 2 0,26-3 0,-41 6 0,0 0 0,0 1 0,0-1 0,-1 1 0,1 0 0,0 0 0,0 0 0,-1 1 0,1-1 0,0 1 0,-1 0 0,0 0 0,1 0 0,-1 0 0,0 1 0,0-1 0,5 6 0,-7-5 0,1-1 0,-1 0 0,1 1 0,-1-1 0,0 1 0,0 0 0,0-1 0,0 1 0,0 0 0,-1 0 0,1 0 0,-1-1 0,0 1 0,0 0 0,0 0 0,0 0 0,0 0 0,-1-1 0,1 1 0,-1 0 0,0 0 0,0-1 0,0 1 0,-2 5 0,-9 11 17,0 0-1,-1-1 1,-1 0-1,-25 25 0,16-17 9,-244 298 2,51-57-33,179-227 6,-59 51 0,53-53 0,39-31 0,12-7 0,17-9 0,-1-1 0,-1-2 0,0-1 0,36-27 0,60-59 0,-33 25 0,450-326 128,-294 246-277,-220 146 114,-22 8 35,0 0-1,0 0 0,1 0 0,-1 0 0,0 0 0,0 0 0,1 0 0,-1 0 0,0 0 0,0 0 0,1 0 1,-1 0-1,0 0 0,0 0 0,1 0 0,-1 0 0,0 0 0,0 0 0,1 1 0,-1-1 0,0 0 0,0 0 0,0 0 1,1 0-1,-1 1 0,0-1 0,0 0 0,0 0 0,0 0 0,0 1 0,1-1 0,-1 0 0,0 0 0,0 0 1,0 1-1,0-1 0,0 0 0,0 3-3,-1 0 1,1 0 0,-1 0-1,0-1 1,0 1-1,0 0 1,0-1 0,0 1-1,-1-1 1,-1 3-1,-53 81-49,-115 133 0,-229 191 31,325-346 44,68-56 7,13-9 2,19-11 12,-18 9-40,60-33-3,85-59 0,59-60 0,-34 24 0,-72 56-42,3 5-1,119-57 0,-226 126 43,0 1-1,0-1 1,0 1-1,-1-1 1,1 1-1,0 0 0,0-1 1,0 1-1,0 0 1,0 0-1,0 0 0,0 0 1,0 0-1,0 0 1,0 0-1,0 0 0,2 0 1,-3 0-1,0 1 0,1-1 0,-1 0 0,0 1 0,0-1 0,1 0 0,-1 1 0,0-1 0,0 1 0,0-1 0,1 0 0,-1 1 0,0-1 0,0 1 0,0-1 0,0 0 0,0 1 0,0-1 0,0 1 0,0-1 0,0 1 0,0-1 0,0 0 0,0 1 0,0-1 0,-1 1 0,-14 34-68,-7-5 60,-1 0 1,-30 29 0,1 0 11,-115 125-3,-30 37 0,196-220 0,-1 0 0,1 0 0,1 0 0,-1 0 0,0 0 0,0 0 0,0 1 0,0-1 0,1 0 0,-1 1 0,1-1 0,-1 0 0,1 1 0,0-1 0,-1 4 0,1-5 0,0 0 0,1 1 0,-1-1 0,0 1 0,1-1 0,-1 0 0,0 1 0,1-1 0,-1 0 0,1 0 0,-1 1 0,0-1 0,1 0 0,-1 0 0,1 1 0,-1-1 0,1 0 0,-1 0 0,1 0 0,-1 0 0,1 0 0,-1 0 0,1 0 0,-1 0 0,1 0 0,-1 0 0,1 0 0,-1 0 0,1 0 0,49-14 0,-50 14 0,53-20 2,-1-3-1,62-37 0,91-71-1,19-10-25,-220 139 16,1-2-8,1 1 1,0 0 0,1 0 0,11-3 0,-17 6 16,0 0-1,0-1 1,0 1 0,0 0-1,0 0 1,0 0-1,0 0 1,0 0 0,1 0-1,-1 0 1,0 0-1,0 1 1,0-1-1,0 0 1,0 0 0,0 1-1,0-1 1,0 1-1,-1-1 1,1 1-1,0-1 1,0 1 0,0 0-1,0 0 1,-1-1-1,1 1 1,0 0 0,-1 0-1,1 0 1,0-1-1,-1 1 1,1 0-1,-1 0 1,0 0 0,1 0-1,-1 0 1,0 0-1,1 0 1,-1 2-1,1 6 1,0 1 0,-1-1 0,0 1 0,0-1 0,-1 1 0,0-1 0,-1 1 0,0-1 0,-5 15 0,-3 4 0,-26 50 0,12-38 0,-2-1 0,-1-1 0,-56 59 0,-1 1 0,84-98 0,-20 30 0,19-17 0,2-13 0,-1 0 0,1 1 0,-1-1 0,1 0 0,0 0 0,-1 1 0,1-1 0,-1 0 0,1 0 0,0 0 0,-1 0 0,1 0 0,0 0 0,-1 0 0,1 0 0,0 0 0,-1 0 0,1 0 0,0 0 0,-1 0 0,1-1 0,0 1 0,0 0 0,22-9 0,-1 0 0,0-2 0,0 0 0,34-24 0,7-5 0,263-123 0,-77 42 0,-247 120 2,1-1 0,-1 1 0,0 0 0,0 0 0,0 1-1,0-1 1,1 0 0,-1 1 0,0 0 0,3-1-1,-4 1 1,-1 0-1,0 0 0,1 0 0,-1 0 0,0 1 1,1-1-1,-1 0 0,0 0 0,1 0 0,-1 0 1,0 1-1,1-1 0,-1 0 0,0 0 0,0 0 1,1 1-1,-1-1 0,0 0 0,0 1 0,1-1 0,-1 0 1,0 0-1,0 1 0,0-1 0,0 0 0,1 1 1,-1-1-1,0 0 0,0 1 0,0-1 0,0 1 1,0-1-1,0 0 0,0 1 0,0-1 0,0 1 0,-1 4 7,0-1-1,-1 1 0,1 0 0,-1-1 0,0 1 0,0-1 0,-1 0 0,-4 7 0,-8 8 5,0 0-1,-2-2 0,0 1 0,-1-2 0,-1-1 0,-29 20 0,21-17 6,2 2 0,-41 40-1,65-59-16,-13 18 0,13-19 0,1 0 0,0 1 0,0-1 0,0 0 0,-1 0 0,1 1 0,0-1 0,0 0 0,0 1 0,0-1 0,0 0 0,-1 0 0,1 1 0,0-1 0,0 0 0,0 1 0,0-1 0,0 0 0,0 1 0,0-1 0,0 0 0,0 0 0,0 1 0,0-1 0,1 0 0,-1 1 0,0-1 0,0 0 0,0 1 0,0-1 0,0 0 0,1 0 0,-1 1 0,0-1 0,0 0 0,0 0 0,1 1 0,-1-1 0,0 0 0,0 0 0,1 0 0,-1 0 0,0 1 0,0-1 0,1 0 0,-1 0 0,0 0 0,1 0 0,-1 0 0,0 0 0,0 0 0,1 0 0,-1 0 0,0 0 0,1 0 0,-1 0 0,0 0 0,1 0 0,-1 0 0,0 0 0,1 0 0,-1 0 0,0 0 0,0 0 0,1-1 0,37-5 0,0-2 0,-1-1 0,39-16 0,1 0 0,12-3 0,-53 15 0,2 1 0,-1 1 0,1 3 0,1 1 0,47-3 0,-85 10 0,0 0 0,1 0 0,-1 0 0,0 0 0,1 0 0,-1 0 0,0 0 0,1 0 0,-1 0 0,0 0 0,1 1 0,-1-1 0,0 1 0,0-1 0,1 1 0,-1 0 0,0-1 0,0 1 0,0 0 0,0 0 0,2 1 0,-3-1 0,0 0 0,0 0 0,0 1 0,0-1 0,-1 0 0,1 0 0,0 1 0,0-1 0,-1 0 0,1 0 0,-1 0 0,1 0 0,-1 0 0,0 0 0,1 0 0,-1 0 0,0 0 0,0 0 0,1 0 0,-3 1 0,-20 23 0,16-18 0,-1 1 0,2 0 0,-1 1 0,-9 14 0,14-12 0,8-11 0,-6-1 0,29-6-14,0-1-1,-1-1 1,0-2-1,35-19 1,-10 5-20,-35 17-17,-17 6-28,-29 7-57,17-2 124,-28 8-7,1 2-1,0 2 1,-36 19-1,-63 25-30,128-57 50,0 1 0,1-1 0,-2-1 0,1 1 0,0-1 0,0-1 0,-10 0 0,16-1 0,-1 1 0,1 0 0,-1-1 0,0 0 0,1 0 0,-1 0 0,1 0 0,0 0 0,-1-1 0,1 0 0,0 1 0,0-1 0,0 0 0,0-1 0,0 1 0,1 0 0,-1-1 0,0 0 0,-3-5 0,-9-20 31,2 0 0,0-1 0,-9-36 0,13 37 2,-1 0 0,-2 0 0,-25-45 0,37 73-33,0 0 0,0-1 0,0 1 0,0 0 0,-1-1 0,1 1 0,0 0 0,0-1 0,0 1 0,-1 0 0,1 0 0,0-1 0,0 1 0,-1 0 0,1 0 0,0-1 0,-1 1 0,1 0 0,0 0 0,-1 0 0,1 0 0,0 0 0,-1-1 0,1 1 0,0 0 0,-1 0 0,1 0 0,0 0 0,-1 0 0,1 0 0,-1 0 0,1 0 0,0 0 0,-1 0 0,1 1 0,0-1 0,-1 0 0,-10 15 0,-2 27 0,13-41 0,-2 8 0,1-1 0,-1 1 0,2-1 0,-1 1 0,1 0 0,0 0 0,1-1 0,0 1 0,1-1 0,-1 1 0,2-1 0,-1 1 0,1-1 0,0 0 0,1 0 0,0-1 0,0 1 0,1-1 0,0 1 0,0-2 0,0 1 0,1 0 0,0-1 0,1 0 0,-1-1 0,9 6 0,43 26 0,-42-29 0,-2 1 0,1 0 0,-1 1 0,-1 1 0,0 0 0,0 1 0,15 19 0,13 20 235,-40-51-234,0 0 0,-1-1 0,1 1 0,0 0 0,-1 0 0,1-1 0,0 1-1,-1-1 1,1 1 0,-1 0 0,1-1 0,-1 1 0,1-1 0,-1 1 0,1-1 0,-1 1 0,1-1 0,-1 0-1,0 1 1,1-1 0,-1 1 0,0-1 0,1 0 0,-1 1 0,0-1 0,0 0 0,0 0 0,0 0 0,12-30-6,-10 27 4,0-2 1,0 0 0,1 1 0,-1-1 0,1 1 0,1 0 0,5-8 0,-7 11 0,0 0 0,1-1 0,-1 1 0,1 1 0,-1-1 0,1 0 0,0 1 0,0-1 0,0 1 0,0 0 0,0 0 0,0 0 0,0 0 0,0 1 0,3-1 0,23-3 0,-12 1 0,-1 1 0,1 0 0,24 2 0,-36 0 0,0 1 0,0 0 0,0 0 0,0 0 0,0 1 0,0-1 0,-1 1 0,1 0 0,0 0 0,-1 1 0,0 0 0,0-1 0,1 1 0,-2 1 0,1-1 0,4 4 0,-1 3 0,0-1 0,-1 1 0,1 1 0,-2-1 0,0 1 0,0 0 0,-1 0 0,0 0 0,-1 0 0,0 1 0,-1 0 0,0-1 0,-1 1 0,0 0 0,-1 0 0,-1 14 0,-10 6 22,11-31 42,11 18-406,-8-10 333,-1 1-1,-1-1 0,1 1 0,-1-1 1,-1 1-1,0-1 0,0 1 0,-1-1 1,-3 14-1,0 25-21,-1-32 31,4-15 0,1 0 0,-1 1 0,1-1 0,-1 0 0,1 0 0,-1 0 0,1 1 0,0-1 0,-1 0 0,1 0 0,0 1 0,0-1 0,0 0 0,0 1 0,0-1 0,0 0 0,1 1 0,-1-1 0,1 1 0,-1-2 0,0 0 0,0 0 0,0 0 0,0 0 0,0-1 0,0 1 0,0 0 0,0 0 0,0 0 0,0 0 0,0 0 0,0 0 0,0-1 0,1 1 0,-1 0 0,0 0 0,0 0 0,0 0 0,0 0 0,0 0 0,0 0 0,1 0 0,-1 0 0,0 0 0,0-1 0,0 1 0,0 0 0,0 0 0,1 0 0,-1 0 0,0 0 0,0 0 0,0 0 0,0 0 0,1 0 0,-1 0 0,0 0 0,0 0 0,0 0 0,0 1 0,0-1 0,1 0 0,-1 0 0,0 0 0,0 0 0,0 0 0,0 0 0,0 0 0,0 0 0,1 0 0,-1 0 0,0 1 0,0-1 0,0 0 0,0 0 0,2-14 0,-2 14 0,-4-24 0,-1 0 0,-1 1 0,-1 0 0,0 0 0,-2 0 0,-1 1 0,-1 1 0,0 0 0,-2 0 0,0 1 0,-22-24 0,8 10 3,-73-85 40,82 101-31,0 0 0,-1 2 1,-1 0-1,-27-16 0,26 18 3,0-2-1,0 0 0,1-1 1,-32-37-1,-61-89 53,63 76-57,-94-142 242,132 190-248,-104-133 124,97 119-117,2 0 0,1-2-1,2 1 1,-13-49-1,18 52 4,-1 1 0,-1 0 0,-1 0-1,-2 2 1,-1-1 0,-24-31 0,31 48-6,-1 1-1,-1 1 1,0-1 0,0 2-1,-1-1 1,0 2 0,-1-1-1,-16-8 1,20 13-5,-1 1-1,1 0 1,-1 1-1,1-1 1,-1 2-1,0-1 1,0 1-1,0 1 1,0-1-1,0 1 1,0 1-1,1 0 0,-1 0 1,-11 4-1,-8 2-3,1 2 0,1 1-1,-48 26 1,-69 52 28,183-113 589,-8 6-546,-1-1 0,-1-2 0,29-26 0,-59 48-69,1 0 0,-1 0 0,0 0 0,1 0 1,-1-1-1,1 1 0,-1 0 0,0 0 0,1-1 0,-1 1 0,0 0 1,0-1-1,1 1 0,-1 0 0,0-1 0,1 1 0,-1 0 1,0-1-1,0 1 0,0-1 0,0 1 0,1 0 0,-1-1 1,0 1-1,0-1 0,0 1 0,0-1 0,0 1 0,0-1 0,0 1 1,0 0-1,0-1 0,0 1 0,0-1 0,0 1 0,-1-1 1,1 1-1,0 0 0,0-1 0,0 1 0,-1-1 0,1 1 0,0 0 1,0-1-1,-1 1 0,1 0 0,0-1 0,-1 1 0,1 0 1,0 0-1,-1-1 0,1 1 0,0 0 0,-1 0 0,1 0 1,-1-1-1,1 1 0,0 0 0,-2 0 0,-26-1 36,4 8-37,0 1 0,0 1 0,1 1 0,1 1 0,0 1 0,-23 16 0,-39 35 0,84-63 2,-1 0-1,0 1 1,0-1-1,1 0 0,-1 1 1,0-1-1,0 0 1,0 0-1,1 0 0,-1 0 1,0 0-1,0 0 1,0 0-1,1 0 0,-1 0 1,0-1-1,0 1 0,0 0 1,1 0-1,-1-1 1,0 1-1,0 0 0,1-1 1,-1 1-1,0-1 1,1 1-1,-1-1 0,1 1 1,-1-1-1,0 1 1,1-1-1,-1 0 0,1 1 1,0-1-1,-1 0 0,1 1 1,-1-1-1,1 0 1,0 0-1,0 1 0,-1-1 1,1 0-1,0 0 1,0 0-1,0-1 0,-8-38 63,9 18-64,-1 18 0,1 0 0,-1 0 0,1 0 0,-1 1 0,0-1 0,-1 0 0,1 0 0,-1 0 0,0 1 0,1-1 0,-2 0 0,1 1 0,-2-5 0,1 7 0,0 1 0,0-1 0,0 1 0,0-1 0,0 1 0,0 0 0,0 0 0,0 0 0,0 0 0,0 0 0,0 1 0,0-1 0,0 0 0,0 1 0,0 0 0,0-1 0,-2 3 0,-8 0 0,-50 16 24,-111 52 0,-2 1 35,172-71-57,1 0-1,-1 0 1,-1 0 0,1 0-1,0 0 1,0-1-1,0 0 1,0 1 0,0-1-1,0 0 1,-1 0-1,1-1 1,0 1 0,0-1-1,0 1 1,0-1 0,0 0-1,0 0 1,-4-3-1,4 2 7,1 0 0,0-1-1,-1 1 1,1-1 0,0 0-1,0 0 1,0 0 0,1 0 0,-1 0-1,1 0 1,0 0 0,0 0-1,0-1 1,0 1 0,0 0-1,1-1 1,-1-6 0,1-28 48,1 30-33,-1-1 1,0 0-1,-1 1 0,-2-16 0,3 22-20,-1 0-1,1 0 1,-1 0 0,0 0-1,0 0 1,0 0-1,0 0 1,0 0 0,-1 1-1,1-1 1,0 0-1,-1 1 1,1-1-1,-1 1 1,0-1 0,0 1-1,1 0 1,-1 0-1,0 0 1,0 0 0,0 0-1,0 0 1,-3-1-1,-3 1-2,-1-1 0,1 1 0,0 1 0,-1-1 0,1 2 0,0-1 0,-1 1 0,1 0 0,0 1 0,0 0 0,0 0 0,-10 4 0,-15 8 0,-48 27 0,50-25 0,-10 6-2,20-10 7,-1 0 0,0-1-1,-1-2 1,-42 13 0,64-22-3,0 1 1,0-1 0,-1 0-1,1 1 1,0-1-1,0 0 1,0 0 0,0 0-1,0 0 1,-1 0 0,1 0-1,0 0 1,0 0-1,0 0 1,0 0 0,0-1-1,-1 1 1,1 0-1,0-1 1,0 1 0,0-1-1,0 0 1,0 1-1,0-1 1,0 0 0,0 1-1,1-1 1,-1 0 0,0 0-1,0 0 1,1 0-1,-1 0 1,0 0 0,1 0-1,-1 0 1,1 0-1,-1 0 1,1 0 0,0 0-1,-1 0 1,1 0 0,0 0-1,0-1 1,0 1-1,0 0 1,0 0 0,0 0-1,0 0 1,0 0-1,0-2 1,1-4 10,1 1-1,-1-1 1,1 1 0,0 0-1,0-1 1,1 1 0,6-10-1,11-13 7,2 2 0,1 1 0,41-38 0,-31 33 7,40-51 0,-72 82-26,0-1 0,-1 0 0,1 1 0,-1-1 0,1 0 0,-1 1 0,1-1 0,-1 0 0,1 0 0,-1 1 0,0-1 0,1 0 0,-1 0 0,0 0 0,0 0 0,0 1 0,1-1 0,-1 0 0,0 0 0,0 0 0,0 0 0,0 0 0,-1 1 0,1-1 0,0 0 0,0 0 0,0 0 0,-1 0 0,0-1 0,0 1 0,0 0 0,-1 0 0,1 0 0,-1 0 0,1 0 0,-1 0 0,1 1 0,-1-1 0,1 0 0,-1 1 0,0-1 0,1 1 0,-1 0 0,-2-1 0,-11 0 0,-1 1 0,-25 1 0,32 0 0,-335 26 0,342-26 0,0-1 0,0 0 0,0 0 0,0 1 0,0-1 0,0 0 0,0-1 0,0 1 0,0 0 0,0-1 0,0 1 0,0-1 0,0 1 0,0-1 0,1 0 0,-1 0 0,0 0 0,-2-1 0,3 1 0,1-1 0,-1 1 0,0-1 0,0 1 0,1-1 0,-1 1 0,1-1 0,-1 1 0,1-1 0,-1 0 0,1 1 0,0-1 0,0 0 0,0 1 0,0-1 0,0 0 0,0 1 0,1-1 0,-1 0 0,0 1 0,2-4 0,5-14 0,0-1 0,2 1 0,0 1 0,2-1 0,0 2 0,22-29 0,-29 41 0,4-11 0,-8 16 0,0 0 0,1 0 0,-1-1 0,0 1 0,0 0 0,0-1 0,0 1 0,0 0 0,0-1 0,0 1 0,0 0 0,0 0 0,0-1 0,0 1 0,0 0 0,0-1 0,-1 1 0,1 0 0,0 0 0,0-1 0,0 1 0,0 0 0,0 0 0,-1-1 0,1 1 0,0 0 0,0 0 0,0-1 0,-1 1 0,1 0 0,0 0 0,0 0 0,-1-1 0,1 1 0,0 0 0,0 0 0,-1 0 0,1 0 0,0 0 0,0 0 0,-1 0 0,1 0 0,0 0 0,-1 0 0,1 0 0,0 0 0,-1 0 0,1 0 0,0 0 0,0 0 0,-1 0 0,1 0 0,0 0 0,-1 0 0,1 0 0,-20 3 0,19-2 0,-22 4 0,-9 1 0,-1 2 0,2 2 0,-62 26 0,40-7 0,20-11 0,-58 24 0,90-41 0,0-1 0,1 0 0,-1 1 0,0-1 0,0 0 0,1 0 0,-1 1 0,0-1 0,0 0 0,0 0 0,0 0 0,1 0 0,-1 0 0,0 0 0,0 0 0,0 0 0,1-1 0,-1 1 0,0 0 0,0 0 0,0-1 0,1 1 0,-1-1 0,0 1 0,1 0 0,-1-1 0,0 1 0,1-1 0,-1 0 0,0 1 0,0-2 0,0 0 0,0 0 0,0 0 0,1 0 0,-1-1 0,0 1 0,1 0 0,0 0 0,-1-1 0,1 1 0,0 0 0,1-4 0,0-9 0,1-1 0,7-24 0,-8 37 0,0-1 0,0 1 0,0 0 0,-1 0 0,1 0 0,-1-1 0,0 1 0,0 0 0,0-1 0,0 1 0,0 0 0,-1 0 0,1-1 0,-1 1 0,-1-4 0,0 6 0,1-1 0,0 0 0,-1 1 0,0-1 0,1 1 0,-1-1 0,0 1 0,1 0 0,-1-1 0,0 1 0,0 0 0,0 0 0,0 1 0,0-1 0,0 0 0,-1 1 0,1-1 0,0 1 0,0 0 0,0-1 0,0 1 0,-3 0 0,-26 1 0,1 1 0,0 1 0,0 1 0,0 2 0,-37 12 0,-15 2 0,25-9 0,0 3 0,2 2 0,-80 35 0,123-46 0,0-2 0,0 1 0,0-2 0,0 1 0,-1-2 0,-19 1 0,-13 2 0,-26 7 0,22-3 0,-84 3 0,33-5 0,144-19 0,38 8 0,100-13 0,-133 11 0,-28 5 0,-1-1 0,-1-1 0,1 0 0,30-12 0,63-41 0,-108 52 0,-4-4 0,-1 8 0,0 0 0,-1-1 0,1 1 0,0 0 0,-1 0 0,1 0 0,-1 0 0,1 0 0,-1 0 0,0 0 0,0 0 0,1 0 0,-1 0 0,0 1 0,0-1 0,0 0 0,0 0 0,0 1 0,0-1 0,0 0 0,0 1 0,0-1 0,0 1 0,0-1 0,0 1 0,0 0 0,-2-1 0,-1 0 0,-6-5 0,1 1 0,-1 1 0,0 0 0,0 0 0,-1 1 0,1 0 0,-1 1 0,1 0 0,-1 1 0,-17 0 0,-27 0 0,-54 1 0,-184 21 0,14 41 0,244-54 0,-70 5 0,4-2 0,-92 13 0,124-12 0,36-8 0,1 2 0,-50 16 0,-5 4 0,-2-4 0,0-3 0,-160 11 0,191-21 0,-91 24 0,105-22 0,-110 41 0,78-35 0,-98 10 0,150-24 0,0 1 0,0 2 0,1 0 0,-45 20 0,24-6 0,-62 39 0,92-50 0,1 1 0,0 0 0,0 1 0,1 1 0,0 0 0,-14 20 0,12-15 0,0-2 0,0 1 0,-1-2 0,-1 0 0,-21 14 0,20-19 0,-1 0 0,1-2 0,-1 0 0,-35 8 0,-31 12 0,-251 104 0,289-111 0,35-15 0,0 1 0,-1-2 0,1 0 0,-18 4 0,23-7 0,1-1 0,-1 3 0,0 0 0,-1 0 0,-4 3 0,-1 0 0,-22 6 0,28-10 0,-1 0 0,1 0 0,0 0 0,0 1 0,0 0 0,1 1 0,-1-1 0,-6 6 0,-121 107 0,-15 15 0,135-117 0,0 0 0,1 1 0,0 0 0,2 1 0,-11 19 0,-35 87 0,45-94 0,5-16 0,5-9 0,-1 0 0,1 0 0,0 0 0,-1 0 0,1 0 0,1 0 0,-1 1 0,0-1 0,1 0 0,0 0 0,0 1 0,0-1 0,0 0 0,0 0 0,0 1 0,2 3 0,4 21 0,-6-26 0,1-1 0,0 1 0,0-1 0,0 0 0,0 0 0,1 0 0,-1 0 0,0 1 0,0-2 0,1 1 0,-1 0 0,0 0 0,1 0 0,-1-1 0,1 1 0,-1 0 0,1-1 0,0 1 0,-1-1 0,1 0 0,2 0 0,3 2 0,5 3 0,0 0 0,0-1 0,0-1 0,1 0 0,0-1 0,-1 0 0,1-1 0,0 0 0,0-1 0,21-3 0,71-13 0,-71 9 0,-1 2 0,1 1 0,0 2 0,0 1 0,47 4 0,-58 2 0,36 12 0,15 3 0,-62-19 0,1 2 0,-1-1 0,0 1 0,0 1 0,0 0 0,-1 1 0,1 0 0,-1 1 0,0 0 0,-1 1 0,1 0 0,-1 1 0,16 16 0,-22-20 0,-1 0 0,0 0 0,-1 0 0,1 1 0,-1-1 0,0 1 0,0 0 0,0-1 0,1 8 0,10 51 0,-8-34 0,-3 22 0,-2-43 0,0 0 0,0 0 0,1-1 0,-1 1 0,2 0 0,3 12 0,4 7 0,0 0 0,-2 0 0,0 1 0,-2 0 0,-1 0 0,-2 0 0,-1 40 0,-1-61 0,0 0 0,1 0 0,0 0 0,0-1 0,0 1 0,1 0 0,0 0 0,0-1 0,6 12 0,1-1 0,1 1 0,14 16 0,-20-27 0,-2-8 0,1-10 0,0-11 0,17-85 0,-5 28 0,39-204 0,-25 145 0,-15 82 0,8-76 0,-18 86 0,16-73 0,-17 106 0,1 0 0,0 0 0,1 1 0,0-1 0,1 1 0,0 1 0,1-1 0,0 1 0,1 0 0,11-12 0,-12 18 0,0-1 0,0 1 0,0 0 0,1 0 0,0 1 0,0 0 0,0 1 0,0-1 0,16-3 0,9 0 0,41-4 0,-57 9 0,144-16 0,153-24 0,-50-32 0,0 0 0,-189 60 0,-21 4 0,0-1 0,90-33 0,-105 30 0,0 1 0,1 2 0,0 1 0,1 3 0,0 1 0,62-1 0,72 16 0,-172-9 0,18 0 0,0 0 0,34 7 0,-49-6 0,0 0 0,0 1 0,0 0 0,-1 0 0,1 0 0,-1 1 0,1 0 0,-1 0 0,0 1 0,0-1 0,0 1 0,-1 0 0,7 7 0,-8-8 0,1 0 0,-1 0 0,1 0 0,0 0 0,0-1 0,5 3 0,-5-3 0,-1 0 0,0 0 0,0 0 0,0 0 0,0 0 0,0 0 0,0 1 0,2 2 0,-1 2 0,0 0 0,-1 0 0,1 0 0,-1 1 0,-1-1 0,0 1 0,0 0 0,2 13 0,2 70 0,-5-56 0,-1 36 0,-10 80 0,0 28 0,10-172 0,0 3 0,0 1 0,0-1 0,1 0 0,4 15 0,-5-23 0,1 0 0,-1-1 0,1 1 0,-1 0 0,1 0 0,0-1 0,0 1 0,0 0 0,0-1 0,0 1 0,0-1 0,1 1 0,-1-1 0,0 1 0,1-1 0,-1 0 0,1 0 0,-1 0 0,1 0 0,0 0 0,-1 0 0,1 0 0,0 0 0,0-1 0,0 1 0,-1-1 0,1 1 0,0-1 0,0 0 0,3 0 0,0 1 0,2 2 0,0 1 0,-2-2 0,-1 4 0,13 45 0,-14-42 0,0 1 0,0-1 0,8 13 0,-2-4 0,-1-1 0,0 1 0,-2 1 0,0 0 0,0-1 0,-2 2 0,-1-1 0,2 34 0,3 8 0,0 22 0,-9-78-49,1 16-158,-3-59 126,1 1-1,1-1 1,2 0 0,2 0-1,2 1 1,1-1-1,2 1 1,1 1-1,2-1 1,25-54-1,-10 29 82,72-148 0,-79 180-11,0 2-1,2 0 0,0 1 0,2 1 0,2 1 0,0 1 0,1 1 1,33-21-1,-45 34 9,0 0 0,0 2 0,1-1 0,1 2 0,-1 0-1,19-5 1,149-50-231,-174 60 232,0 0 0,0 0 1,0 1-1,0 0 0,0 0 0,0 1 1,0 0-1,11 2 0,11 3-45,33 10-1,18 4-140,-18-12 145,-40-6 3,1 2-1,41 11 0,-57-11 35,0 0 0,-1 0 0,0 1 1,1 0-1,-1 1 0,-1 0 0,1 0 1,-1 1-1,0 0 0,0 0 0,7 8 0,3 7 6,-3-5 0,0-1 0,0 0 0,22 17 0,-9-12 0,-4-5 0,-1 2 0,-1 0 0,0 2 0,-1 0 0,-1 1 0,17 24 0,-25-26-16,1-1 0,1-1 0,0 0 0,1-1 0,1 0 0,0-1 0,22 15 0,63 40 16,-49-27 0,14-1 0,-34-29 0,-29-12 0,-1 1 0,1-1 0,0 0 0,0 1 0,0-1 0,-1 1 0,1 0 0,0-1 0,-1 1 0,1 0 0,-1 0 0,1 0 0,-1 0 0,1 0 0,-1 1 0,1-1 0,-1 0 0,0 1 0,0-1 0,0 0 0,0 1 0,0 0 0,0-1 0,0 1 0,-1-1 0,1 1 0,0 0 0,-1 0 0,1-1 0,-1 1 0,0 0 0,0 0 0,0 0 0,1 0 0,-2 3 0,7 123 0,-6-123 0,1 0 0,0 0 0,1-1 0,-1 1 0,1 0 0,0-1 0,0 1 0,0-1 0,1 0 0,-1 1 0,6 4 0,-4-4 0,-1 1 0,1-1 0,-1 1 0,0 0 0,-1 0 0,3 7 0,12 43 0,-12-45 0,-1 1 0,-1-1 0,0 1 0,0 0 0,-2 0 0,2 14 0,-4 2 0,0 46 0,11-50 0,-9-18 0,-13-183 128,-17-335-106,-71-584 84,86 1017-106,7 46 0,1 0 0,0-47 0,2 29 0,2-17 0,3 58 0,3-14 0,-3 23 0,0 1 0,0-1 0,-1 0 0,1 1 0,0-1 0,0 1 0,0-1 0,0 1 0,0-1 0,0 1 0,0-1 0,0 1 0,0 0 0,0 0 0,0 0 0,0-1 0,0 1 0,0 0 0,0 0 0,0 0 0,0 0 0,0 1 0,2-1 0,9 2 0,0 0 0,0 0 0,0 1 0,0 0 0,-1 1 0,1 1 0,-1 0 0,0 0 0,0 1 0,-1 1 0,0-1 0,0 2 0,0-1 0,-1 2 0,0-1 0,-1 1 0,14 18 0,-8-13 0,0 0 0,1-1 0,1 0 0,0-1 0,0-1 0,31 15 0,-18-10 0,30 23 0,-47-30 0,1-1 0,0-1 0,0 0 0,1-1 0,20 8 0,76 14 0,-33-8 0,27 3 0,-76-16 14,-21-6-6,0 1 1,0-1-1,0 1 0,-1 1 0,1-1 0,-1 1 0,1 0 1,-1 1-1,0-1 0,0 1 0,-1 0 0,1 1 0,8 8 0,-5-3-8,2-1 0,-1 0 0,1-1 0,0 0 0,1 0 0,0-1 0,0-1 0,15 6 0,-5-2 0,32 21 0,-33-18 0,41 18 0,-39-20 0,35 21 0,-34-17-119,37 16 1,-43-23 33,1 1 0,-2 0 0,1 2 1,25 20-1,-19-10-5,-13-13 34,-1 0-1,0 1 1,0 1 0,-1 0-1,-1 0 1,1 0 0,-2 1-1,8 13 1,-7-8 42,-7-10 13,2-1 1,-1 0-1,1 1 1,0-1 0,0 0-1,0 0 1,1 0-1,-1-1 1,1 1-1,0-1 1,1 0 0,-1 0-1,1 0 1,0-1-1,-1 0 1,8 4-1,21 13 1,-30-17 0,0-1 0,0 1 0,0-1 0,1 0 0,-1 0 0,1-1 0,-1 1 0,1-1 0,-1 1 0,1-1 0,0 0 0,0-1 0,0 1 0,5 0 0,10-1-2293,0 1 0,24 4 0,-37-4 1533,1 1 1,-1-1 0,0 1 0,1 1-1,-1-1 1,0 1 0,0 0 0,0 0-1,-1 1 1,8 5 0,3 9 844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4.505"/>
    </inkml:context>
    <inkml:brush xml:id="br0">
      <inkml:brushProperty name="width" value="0.05" units="cm"/>
      <inkml:brushProperty name="height" value="0.05" units="cm"/>
    </inkml:brush>
  </inkml:definitions>
  <inkml:trace contextRef="#ctx0" brushRef="#br0">229 121 5632,'0'0'256,"0"2"64,-2 6 109,1-1-1,-1 1 1,0-1 0,-1 0 0,0 0-1,0 0 1,0 0 0,-1 0 0,-4 6-1,6-11-329,-1 1-1,1-1 0,0 0 0,-1 0 0,1 0 0,-1 0 0,1 0 1,-1 0-1,0 0 0,0-1 0,0 0 0,0 1 0,0-1 0,0 0 1,0-1-1,-1 1 0,1-1 0,0 1 0,0-1 0,-1 0 0,1 0 1,0 0-1,0 0 0,-6-2 0,3 1-3,-1-1-1,0 0 1,1 0 0,-1-1-1,1 1 1,-1-2 0,1 1 0,0-1-1,1 1 1,-1-2 0,0 1-1,1-1 1,0 1 0,0-1 0,-5-7-1,8 8-57,-1 0 0,1 0-1,0 0 1,0 0 0,0 0-1,1 0 1,0 0 0,-1-1-1,1 1 1,1 0 0,-1-1-1,1 1 1,-1-1 0,1 1-1,1-1 1,-1 1 0,1-1-1,-1 1 1,1 0 0,0-1-1,1 1 1,-1 0 0,1 0-1,4-8 1,-3 8-20,0 0 0,0 0-1,0 0 1,0 1 0,0-1 0,1 1 0,0 0 0,0 0-1,0 0 1,0 1 0,0-1 0,0 1 0,1 0 0,-1 0-1,1 1 1,-1-1 0,1 1 0,0 0 0,0 0 0,-1 1-1,1-1 1,0 1 0,5 1 0,-2-1 4,-1 0 1,0 1-1,0 0 1,0 1-1,0-1 0,0 1 1,0 1-1,0-1 1,0 1-1,-1 0 1,0 1-1,1 0 0,-1 0 1,10 9-1,-9-5-1,0 1 1,0 0-1,-1 1 0,0-1 1,-1 1-1,0 0 0,-1 1 1,0-1-1,0 1 0,-1 0 1,-1-1-1,0 1 0,0 1 1,-1-1-1,0 0 0,-1 0 1,-1 0-1,0 1 0,0-1 1,-6 22-1,6-31-9,0 1 0,0 0-1,0-1 1,0 1 0,-1 0 0,1-1 0,-1 0 0,0 1 0,0-1 0,1 0-1,-1 0 1,-1 0 0,1 0 0,0 0 0,0-1 0,-1 1 0,1-1 0,-1 1-1,-4 1 1,1-2 4,1 1 0,-1-1 0,1-1 0,-1 1 0,1-1-1,-1 0 1,1 0 0,-1 0 0,-9-3 0,-3-1-58,1-1-1,0-1 1,0-1 0,0 0 0,-20-13-1,-2-6-3475</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5.932"/>
    </inkml:context>
    <inkml:brush xml:id="br0">
      <inkml:brushProperty name="width" value="0.05" units="cm"/>
      <inkml:brushProperty name="height" value="0.05" units="cm"/>
    </inkml:brush>
  </inkml:definitions>
  <inkml:trace contextRef="#ctx0" brushRef="#br0">0 273 6656,'8'-1'3,"17"-6"37,-24 7-37,0-1 1,0 1-1,-1 0 0,1 0 0,0-1 0,-1 1 0,1-1 0,0 1 0,-1-1 0,1 1 0,0-1 0,-1 1 0,1-1 0,-1 0 0,1 1 0,-1-1 0,0 0 0,1 1 0,-1-1 0,0 0 0,1 1 0,-1-1 0,0 0 0,0 0 0,0 0 0,1 1 0,-1-3 0,-1-4 108,1-1 1,1 0-1,-1 1 0,1-1 1,1 0-1,-1 1 1,1-1-1,1 1 0,-1 0 1,1 0-1,0 0 1,1 0-1,0 0 0,0 1 1,8-11-1,5-1 407,0 0-1,2 1 1,28-21-1,-10 8 239,-121 113 161,61-64-3200,12-10-4415</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6.878"/>
    </inkml:context>
    <inkml:brush xml:id="br0">
      <inkml:brushProperty name="width" value="0.05" units="cm"/>
      <inkml:brushProperty name="height" value="0.05" units="cm"/>
    </inkml:brush>
  </inkml:definitions>
  <inkml:trace contextRef="#ctx0" brushRef="#br0">1 601 10368,'2'-6'0,"-2"5"0,0 0 0,0 0 0,0 0 0,0 0 0,1 0 0,-1 0 0,0 0 0,1 0 0,-1 0 0,1 0 0,-1 0 0,1 0 0,-1 0 0,1 1 0,0-1 0,0-1 0,1 2 0,-10-45 384,7 30-284,1 0 1,0 0 0,1 0 0,0 0-1,2 0 1,-1 0 0,10-27-1,0-10 119,-4 12 37,-2-1 0,1-72 0,-6 96-37,-2 1 0,0 0 1,0-1-1,-2 1 1,0 0-1,-9-25 1,16 87 278,-4-26-463,6 82 143,1 180 519,-9-254-511,-2 0 1,0-1 0,-16 54-1,20-81-186,0 0 0,0 1-1,0-1 1,0 0 0,0 0-1,0 0 1,0 0 0,0 0 0,0 0-1,0 1 1,0-1 0,0 0-1,0 0 1,-1 0 0,1 0 0,0 0-1,0 0 1,0 0 0,0 1-1,0-1 1,0 0 0,0 0 0,0 0-1,0 0 1,0 0 0,0 0-1,0 0 1,-1 0 0,1 0-1,0 0 1,0 0 0,0 0 0,0 1-1,0-1 1,0 0 0,0 0-1,-1 0 1,1 0 0,0 0 0,0 0-1,0 0 1,0 0 0,0 0-1,0 0 1,0 0 0,-1 0 0,1 0-1,0 0 1,0 0 0,0 0-1,0-1 1,0 1 0,0 0 0,0 0-1,-1 0 1,1 0 0,0 0-1,0 0 1,0 0 0,0 0-1,0 0 1,0 0 0,0 0 0,0-1-1,0 1 1,0 0 0,0 0-1,-1 0 1,-4-14-103,-3-18-520,7 8-1660,-1-1-6570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8.920"/>
    </inkml:context>
    <inkml:brush xml:id="br0">
      <inkml:brushProperty name="width" value="0.05" units="cm"/>
      <inkml:brushProperty name="height" value="0.05" units="cm"/>
    </inkml:brush>
  </inkml:definitions>
  <inkml:trace contextRef="#ctx0" brushRef="#br0">12 842 9728,'35'-5'768,"-49"-6"2026,10 2-2595,0 0 0,1 0 1,0-1-1,1 1 0,0-1 0,0 1 0,1-1 0,0-17 0,-2-16 120,-3-53 186,5 0 1,16-153-1,-13 232-449,2-1-1,0 1 1,1 0 0,1 0 0,0 0 0,1 1-1,1 0 1,1 0 0,0 1 0,1 0 0,0 1-1,14-15 1,-21 27-53,-1 0 1,1 0-1,0 1 0,0-1 0,-1 1 1,1 0-1,0 0 0,0 0 0,0 0 1,0 0-1,1 1 0,-1-1 0,0 1 0,0 0 1,0 0-1,0 0 0,1 1 0,-1-1 1,0 1-1,0-1 0,0 1 0,0 0 1,0 0-1,0 0 0,0 1 0,-1-1 1,4 3-1,4 1 5,0 1 1,0 0-1,-1 1 0,0 0 1,-1 0-1,11 12 0,-7-5-2,-1 2-1,-1-1 0,-1 1 1,0 0-1,-1 1 0,8 24 1,-5-7 17,-1 0 0,7 49 0,-7-7 94,-4 0 1,-2 1-1,-13 141 0,11-192-1118,1-15-2605</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39.786"/>
    </inkml:context>
    <inkml:brush xml:id="br0">
      <inkml:brushProperty name="width" value="0.05" units="cm"/>
      <inkml:brushProperty name="height" value="0.05" units="cm"/>
    </inkml:brush>
  </inkml:definitions>
  <inkml:trace contextRef="#ctx0" brushRef="#br0">219 407 6528,'0'0'5376,"-5"1"-4886,-6-1-319,1 0-1,0 0 1,-1-1 0,1 0-1,0-1 1,0 0-1,0-1 1,0 0-1,0-1 1,0 0 0,1 0-1,-11-7 1,15 8-118,-1-1-1,1 0 1,0-1 0,0 1 0,0-1 0,1 0 0,0 0 0,0 0 0,0-1-1,0 0 1,1 1 0,0-1 0,0-1 0,1 1 0,-1 0 0,1 0 0,1-1 0,-1 0-1,1 1 1,0-14 0,1 10-2,1 0 1,0 0-1,0 0 0,1 0 1,1 1-1,-1-1 0,2 0 1,-1 1-1,1 0 0,1 0 1,0 0-1,0 0 0,0 1 1,12-12-1,-10 11-28,1 0 0,0 1-1,1 0 1,0 1 0,0 0 0,1 0 0,-1 1 0,1 0-1,1 1 1,-1 0 0,1 1 0,17-5 0,-20 8-8,1 0 1,-1 0 0,0 1-1,0 1 1,0-1-1,0 1 1,0 0-1,0 1 1,0 0 0,0 0-1,-1 1 1,1 0-1,-1 0 1,1 1-1,-1 0 1,-1 0 0,1 1-1,0 0 1,-1 0-1,0 0 1,0 1-1,-1 0 1,1 0 0,4 7-1,-6-8-4,-1 0 0,1 0 1,-1 1-1,0-1 0,0 1 0,0 0 0,-1 0 0,0-1 1,0 2-1,-1-1 0,1 0 0,-1 0 0,-1 0 0,1 1 1,-1-1-1,0 0 0,0 1 0,-1-1 0,0 0 0,0 0 1,-1 0-1,1 1 0,-1-1 0,-1-1 0,1 1 0,-1 0 1,0-1-1,0 1 0,-1-1 0,1 0 0,-7 6 0,2-3-277,0-1-1,-1 0 0,0 0 1,-1-1-1,1 0 1,-1-1-1,-1 0 0,1-1 1,0 0-1,-1 0 0,0-1 1,0-1-1,0 1 0,0-2 1,0 0-1,-1 0 0,1-1 1,0 0-1,-21-4 0,14 1-7839</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1.179"/>
    </inkml:context>
    <inkml:brush xml:id="br0">
      <inkml:brushProperty name="width" value="0.05" units="cm"/>
      <inkml:brushProperty name="height" value="0.05" units="cm"/>
    </inkml:brush>
  </inkml:definitions>
  <inkml:trace contextRef="#ctx0" brushRef="#br0">1 395 5760,'3'-1'42,"-1"-1"1,1 1 0,0-1-1,-1 1 1,1-1 0,-1 0-1,0 0 1,1 0 0,-1-1-1,0 1 1,0 0 0,-1-1-1,1 1 1,0-1 0,-1 0-1,0 1 1,1-1 0,-1 0-1,0 0 1,0-3 0,11-23 415,2 1-1,0 1 1,2 1 0,30-40 0,-19 29-3,22-42 1,-11 27 312,-38 52-640,-6 30 277,-57 151-64,50-140-599,-9 27-535,7-22-3190,12-37-49</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1.704"/>
    </inkml:context>
    <inkml:brush xml:id="br0">
      <inkml:brushProperty name="width" value="0.05" units="cm"/>
      <inkml:brushProperty name="height" value="0.05" units="cm"/>
    </inkml:brush>
  </inkml:definitions>
  <inkml:trace contextRef="#ctx0" brushRef="#br0">0 894 4736,'8'-12'102,"0"0"1,-1 0-1,0 0 1,-1-1-1,0 0 0,-1 0 1,-1-1-1,0 1 1,4-27-1,-3-9 613,-1-76 0,-2 36-119,6-35 207,-2 41-587,-2 0 0,-9-84 0,2 148 466,3 41 63,0-7-764,6 151 1093,-2 54-612,-4-216-456,-25 344 479,24-345-461,1 1 4,0-1 0,-1 0 0,0 0 0,1 0 1,-1 1-1,0-1 0,-1 0 0,1 0 1,0 0-1,-1 0 0,-3 4 0,5-7-29,0 0 0,-1 0-1,1 0 1,0 0 0,-1 0 0,1 0-1,0 0 1,-1 0 0,1 0-1,0-1 1,0 1 0,-1 0 0,1 0-1,0 0 1,0 0 0,-1-1-1,1 1 1,0 0 0,0 0-1,-1-1 1,1 1 0,0 0 0,0 0-1,0-1 1,0 1 0,-1 0-1,1 0 1,0-1 0,0 1 0,0 0-1,0-1 1,0 1 0,0 0-1,0-1 1,0 1 0,0 0 0,0 0-1,0-1 1,0 1 0,0 0-1,0-1 1,0 1 0,0 0 0,0-1-1,-1-17-110,9-113-3430,-5 92-2580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4.087"/>
    </inkml:context>
    <inkml:brush xml:id="br0">
      <inkml:brushProperty name="width" value="0.05" units="cm"/>
      <inkml:brushProperty name="height" value="0.05" units="cm"/>
    </inkml:brush>
  </inkml:definitions>
  <inkml:trace contextRef="#ctx0" brushRef="#br0">0 629 10624,'6'-22'0,"-3"20"299,0 7 409,0 0 341,1-15-417,0-37 158,-2-70 1,-3 75-543,2 1 0,10-66 0,-5 74-125,18-56 0,-20 79-75,0 0 0,1 0 0,0 0 0,1 1 0,0 0 0,0 0-1,0 0 1,1 1 0,13-12 0,-17 17-35,1 1-1,-1-1 1,1 1 0,0 0-1,-1 0 1,1 0 0,0 0-1,0 1 1,0 0-1,0-1 1,1 1 0,-1 1-1,0-1 1,0 1 0,1 0-1,-1 0 1,0 0-1,0 0 1,1 1 0,-1 0-1,0-1 1,0 2 0,0-1-1,0 0 1,0 1 0,0 0-1,0 0 1,0 0-1,-1 0 1,1 1 0,4 3-1,0 1 11,0 0 1,-1 0-1,1 0 0,-1 1 0,-1 0 1,0 0-1,0 1 0,0-1 0,-1 1 0,-1 1 1,8 18-1,-4 15 28,-1 1 0,-2 0 0,-2 0 1,-3 46-1,-2-32 13,-2 0 0,-18 84 0,21-134-360,-2 6 150,2-5-3508</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4.926"/>
    </inkml:context>
    <inkml:brush xml:id="br0">
      <inkml:brushProperty name="width" value="0.05" units="cm"/>
      <inkml:brushProperty name="height" value="0.05" units="cm"/>
    </inkml:brush>
  </inkml:definitions>
  <inkml:trace contextRef="#ctx0" brushRef="#br0">199 337 10752,'23'-1'0,"-23"1"0,0 0 0,0 0 0,0-1 0,1 1 0,-1 0 0,0 0 0,0 0 0,0-1 0,0 1 0,0 0 0,0 0 0,0 0 0,-1-1 0,1 1 0,0 0 0,0 0 0,0 0 0,0-1 0,0 1 0,0 0 0,0 0 0,0 0 0,0-1 0,-1 1 0,1 0 0,0 0 0,0 0 0,0 0 0,0 0 0,-1-1 0,1 1 0,0 0 0,0 0 0,0 0 0,-1 0 0,1 0 0,0 0 0,0 0 0,0 0 0,-1 0 0,1 0 0,0 0 0,0 0 0,0 0 0,-1 0 0,1 0 0,-11-6 0,-15-1 87,6 2 307,0-1-1,0 0 1,-33-18 0,48 22-332,1-1 0,-1 0 0,1 0 0,0 0 0,0 0 0,0-1 0,1 1 0,-1-1 0,1 0 0,0 0 1,0-1-1,0 1 0,1 0 0,-1-1 0,1 0 0,0 0 0,1 1 0,-1-1 0,1 0 0,-1-8 0,1 8-7,0 0 0,1 0 0,0-1 0,0 1 0,0 0 0,1-1 0,0 1 0,0 0 0,0 0 0,1 0 0,-1 0 0,1 0 0,0 0 0,1 0-1,-1 1 1,5-6 0,-1 3 10,1 0-1,-1 0 1,1 1-1,1 0 1,-1 1-1,1 0 1,0 0-1,12-5 1,-7 3-24,0 2 0,0 0 0,0 0 0,1 2 0,0-1 0,0 2 0,0 0 0,0 0 0,0 1 0,16 2 0,-26-1-27,1 0 0,0 1-1,-1 0 1,1-1 0,0 2-1,-1-1 1,0 0 0,1 1-1,-1 0 1,0 0 0,0 0-1,0 1 1,0-1 0,0 1 0,0 0-1,-1 0 1,1 1 0,-1-1-1,0 0 1,0 1 0,0 0-1,-1 0 1,1 0 0,-1 0 0,0 0-1,0 1 1,0-1 0,-1 0-1,1 1 1,-1-1 0,0 1-1,-1 0 1,1 6 0,0-5 2,-1 1 1,0-1 0,0 0-1,0 0 1,-1 1 0,0-1-1,0 0 1,-1 0-1,0 0 1,0 0 0,0 0-1,-1-1 1,0 1-1,0 0 1,0-1 0,0 0-1,-1 0 1,0 0 0,0 0-1,-1-1 1,1 0-1,-1 0 1,0 0 0,0 0-1,0-1 1,-1 1-1,-7 2 1,1 0-35,-1-2 1,1 0-1,-1 0 0,0-1 0,0-1 1,0 0-1,0-1 0,-1 0 0,1-1 1,0-1-1,0 0 0,-14-3 0,13 1-2136,-1 0-7595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6.235"/>
    </inkml:context>
    <inkml:brush xml:id="br0">
      <inkml:brushProperty name="width" value="0.05" units="cm"/>
      <inkml:brushProperty name="height" value="0.05" units="cm"/>
    </inkml:brush>
  </inkml:definitions>
  <inkml:trace contextRef="#ctx0" brushRef="#br0">34 261 5248,'11'-9'673,"1"-2"-1,-2 1 1,1-1 0,-2-1 0,1 0-1,9-16 1,-10 14-416,1 0 0,0 1 0,1 0 0,0 1-1,15-12 1,-14 14-71,-6 4-35,1 0 0,-1 1 1,1 0-1,0 0 0,0 1 1,1 0-1,-1 0 0,1 0 1,0 1-1,0 0 0,0 1 1,0 0-1,14-2 0,-24 5-100,-1 0-1,0 1 1,1-1-1,-1 1 1,1-1 0,-1 1-1,1 0 1,0-1-1,0 1 1,-3 4-1,-6 4 56,-25 18 148,-51 53 0,62-54 35,-1-2 0,-2-1 0,-52 35 0,116-98 730,64-69-780,-72 85-277,0 1 1,49-29-1,-14 16-4350,-48 28-4145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23.749"/>
    </inkml:context>
    <inkml:brush xml:id="br0">
      <inkml:brushProperty name="width" value="0.05" units="cm"/>
      <inkml:brushProperty name="height" value="0.05" units="cm"/>
    </inkml:brush>
  </inkml:definitions>
  <inkml:trace contextRef="#ctx0" brushRef="#br0">0 686 4096,'13'-18'566,"-12"20"524,-3 16 5456,12-35-5428,9-16-561,-14 23-342,0 1-1,0-1 1,0-1-1,-1 1 1,-1 0 0,0-1-1,2-14 1,2-4-33,57-217 692,-59 217-819,-4 20-30,1 0 0,0 0-1,0 0 1,1 0 0,0 0-1,0 1 1,1-1 0,7-10-1,14-24-24,8-13 0,-30 52 0,0 0 0,0 1 0,0 0 0,0-1 0,0 1 0,0 0 0,1 0 0,0 1 0,0-1 0,7-3 0,-6 4 0,0 0 0,0 1 0,0-1 0,1 1 0,-1 0 0,0 1 0,0-1 0,1 1 0,-1 0 0,0 0 0,0 1 0,1-1 0,-1 1 0,0 0 0,6 3 0,-9-3 0,0 3 0,1-2 0,-1-1 0,2 0 0,0-1 0,-3 0 0,0 0 0,0 0 0,1 1 0,-1-1 0,0 1 0,0-1 0,0 1 0,0-1 0,0 1 0,0 0 0,0-1 0,0 1 0,0 0 0,0 0 0,0 0 0,0 0 0,0 0 0,-1 0 0,1 0 0,0 0 0,-1 0 0,1 0 0,0 2 0,12 32 0,-8-19 0,8 19 0,-2 0 0,-1 1 0,8 64 0,1 111 0,-12-124 0,-12-70-8191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7.010"/>
    </inkml:context>
    <inkml:brush xml:id="br0">
      <inkml:brushProperty name="width" value="0.05" units="cm"/>
      <inkml:brushProperty name="height" value="0.05" units="cm"/>
    </inkml:brush>
  </inkml:definitions>
  <inkml:trace contextRef="#ctx0" brushRef="#br0">99 383 5888,'-14'-26'21,"14"26"-18,0 0 0,0 0-1,0 0 1,0 0 0,0 0 0,0 0-1,0 0 1,0-1 0,0 1 0,0 0-1,0 0 1,-1 0 0,1 0 0,0 0-1,0 0 1,0 0 0,0 0 0,0 0-1,0 0 1,0 0 0,0 0 0,0 0-1,0 0 1,0-1 0,0 1 0,-1 0-1,1 0 1,0 0 0,0 0 0,0 0 0,0 0-1,0 0 1,0 0 0,0 0 0,0 0-1,0 0 1,-1 0 0,1 0 0,0 0-1,0 0 1,0 0 0,0 0 0,0 1-1,0-1 1,0 0 0,0 0 0,0 0-1,0 0 1,-1 0 0,1 0 0,0 0-1,0 0 1,0 0 0,0 0 0,0 0-1,0 0 1,0 0 0,0 0 0,0 1-1,0-1 1,0 0 0,0 0 0,0 0-1,0 0 1,0 0 0,0 0 0,0 0-1,0 1 1,-2 11 268,2 13 804,1-6 972,-3-33-547,-5-24-738,3 25-642,-41-159 657,37 136-564,3 0 0,-4-68 0,25 142-85,-7-10-54,-1 1-1,-2 0 1,4 39 0,-1 92 369,-7-104-29,-5-115-389,-4-89-412,8 50-2941,0 70-3840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9.098"/>
    </inkml:context>
    <inkml:brush xml:id="br0">
      <inkml:brushProperty name="width" value="0.05" units="cm"/>
      <inkml:brushProperty name="height" value="0.05" units="cm"/>
    </inkml:brush>
  </inkml:definitions>
  <inkml:trace contextRef="#ctx0" brushRef="#br0">7 544 8576,'6'-3'25,"-4"3"58,-1-1 0,1 1 0,0-1 0,0 0-1,-1 0 1,1 0 0,0 0 0,-1 0-1,1 0 1,-1 0 0,1 0 0,1-2 0,-3 1-13,0 0 0,1 0 0,-1 1 0,0-1 1,0 0-1,0 0 0,0 0 0,-1 1 0,1-1 0,0 0 1,-1 1-1,1-1 0,-1 0 0,-1-2 0,-6-20 263,2 1 0,0-1 0,2 1-1,1-1 1,0-1 0,2 1 0,1 0 0,1 0-1,7-48 1,-4 51-207,2-1-1,12-34 1,-15 47-83,2-1 1,-1 1-1,1 0 1,0 0-1,1 1 1,0 0-1,0 0 1,9-8-1,-12 13-32,-1 1-1,1-1 0,0 1 1,0 0-1,0 0 1,0 0-1,0 0 0,0 1 1,0-1-1,1 1 1,-1 0-1,1 0 0,-1 0 1,1 0-1,-1 1 1,1-1-1,-1 1 1,1 0-1,0 0 0,-1 0 1,1 1-1,-1-1 1,1 1-1,-1 0 0,1 0 1,-1 0-1,1 0 1,-1 1-1,0 0 0,0-1 1,0 1-1,0 0 1,0 0-1,0 1 0,0-1 1,-1 0-1,1 1 1,-1 0-1,1 0 0,1 3 1,4 6 74,-2 0 0,1 0-1,-2 0 1,1 1 0,-2 0 0,0 0 0,4 21 0,-2 4 269,2 56-1,-8-58-233,-2-1-1,-2 1 0,-1 0 1,-12 43-1,9-45-182,8-26-561,3-9-322,5-10-2412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49.886"/>
    </inkml:context>
    <inkml:brush xml:id="br0">
      <inkml:brushProperty name="width" value="0.05" units="cm"/>
      <inkml:brushProperty name="height" value="0.05" units="cm"/>
    </inkml:brush>
  </inkml:definitions>
  <inkml:trace contextRef="#ctx0" brushRef="#br0">155 356 8192,'4'18'13,"0"1"-53,-4-19 47,0 0 1,-1 0-1,1 0 0,0 0 1,0 0-1,0 0 0,0 0 1,0 0-1,0 0 0,0 0 1,0 0-1,-1 0 0,1 0 1,0 0-1,0 0 0,0 0 1,0 0-1,0 0 0,0 0 1,0 0-1,-1 0 0,1 0 1,0 0-1,0 0 0,0 0 1,0 0-1,0 0 0,0 0 1,0 0-1,0 0 0,0 0 1,-1 0-1,1 1 0,0-1 1,0 0-1,0 0 0,0 0 1,0 0-1,0 0 0,0 0 1,0 0-1,0 0 0,0 0 1,0 1-1,0-1 0,0 0 1,0 0-1,0 0 0,0 0 1,0 0-1,0 0 0,0 0 1,0 1-1,0-1 0,0 0 1,-4-3 221,0 0 1,-1 0-1,1 0 1,0 0-1,-1 1 1,0 0-1,0 0 1,0 0-1,0 1 1,0-1-1,-6 0 1,7 2-163,-1-1 1,1 0-1,-1 0 0,1 0 1,0-1-1,0 1 1,0-1-1,0 0 1,0 0-1,0-1 1,0 1-1,1-1 0,-1 0 1,1 0-1,0 0 1,0 0-1,-5-6 1,4 1-53,1 1 0,0-1 0,0 0 0,1 0 0,0 0 1,0 0-1,1 0 0,0-1 0,0 1 0,1 0 0,0-1 1,0 1-1,1 0 0,0 0 0,1-1 0,0 1 0,0 0 0,6-12 1,-4 8 2,1 1 1,1-1 0,0 1-1,0 0 1,1 1 0,0-1-1,1 1 1,0 1 0,1 0-1,0 0 1,19-14 0,-24 20-17,1 0 1,-1 1 0,1 0 0,0 0 0,-1 0 0,1 0-1,0 0 1,0 1 0,0 0 0,1 0 0,-1 1-1,0-1 1,0 1 0,0 0 0,0 1 0,1-1 0,-1 1-1,0 0 1,0 0 0,0 1 0,0-1 0,0 1 0,-1 0-1,1 1 1,0-1 0,-1 1 0,0 0 0,1 0-1,-1 0 1,0 1 0,-1-1 0,1 1 0,3 4 0,-1-1 5,-1 0 0,1 0 1,-1 0-1,0 1 1,-1 0-1,0 0 1,0 0-1,-1 0 0,0 1 1,-1 0-1,1-1 1,-1 1-1,-1 0 0,0 0 1,0 0-1,-1 0 1,0 0-1,-2 12 1,0-13 6,0 0 0,-1-1 0,1 0 0,-2 1 0,1-1 0,-1 0 0,0-1 0,0 1 0,-1-1 0,0 0 0,0 0 0,0 0 0,-1 0 0,0-1 0,0 0 0,0-1 0,-1 1 0,1-1 0,-1 0 0,0-1 0,0 0 0,-1 0 0,1 0 0,-1-1 0,1 0 0,-10 1 0,11-3-172,-1 0-1,0 0 1,1-1 0,-1 0 0,1 0 0,0-1-1,-12-4 1,-7-1-3108,14 4-2601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0.940"/>
    </inkml:context>
    <inkml:brush xml:id="br0">
      <inkml:brushProperty name="width" value="0.05" units="cm"/>
      <inkml:brushProperty name="height" value="0.05" units="cm"/>
    </inkml:brush>
  </inkml:definitions>
  <inkml:trace contextRef="#ctx0" brushRef="#br0">11 374 7040,'2'-8'154,"1"-1"0,0 1 1,0-1-1,1 1 0,0 0 0,1 0 1,-1 1-1,2-1 0,-1 1 0,1 0 1,0 1-1,12-12 0,58-66 905,-49 52-533,31-30 1,-41 49-271,0 0 0,21-12 0,10-7 256,-43 31-437,-11 11 47,-12 14 44,-57 75-135,-18 21 44,72-96-41,-45 45 109,59-62-95,-1 0 0,0 0 0,-1-1-1,0 0 1,1-1 0,-17 7 0,25-12-44,0 0-1,-1 1 0,1-1 1,0 0-1,-1 0 0,1 0 1,0 0-1,-1 0 1,1 0-1,0 0 0,-1 0 1,1 0-1,0 1 0,-1-2 1,1 1-1,-1 0 0,1 0 1,0 0-1,-1 0 1,1 0-1,0 0 0,-1 0 1,1 0-1,0 0 0,-1-1 1,1 1-1,0 0 0,0 0 1,-1 0-1,1-1 1,0 1-1,0 0 0,-1 0 1,1-1-1,0 1 0,0 0 1,0-1-1,-1 1 0,1 0 1,0 0-1,0-1 1,0 1-1,0 0 0,0-1 1,0 1-1,0-1 0,-1 1 1,1 0-1,0-1 0,0 1 1,0 0-1,1-1 1,-1 1-1,0 0 0,0-1 1,0 1-1,0 0 0,0-1 1,0 1-1,0 0 0,1-1 1,-1 1-1,0 0 1,0-1-1,0 1 0,1 0 1,-1-1-1,12-24 67,3 2-55,2 1 0,0 0 0,2 1 1,24-20-1,-13 10-91,-12 13-590,1 1 1,1 0-1,0 1 1,30-17-1,-28 21-6267</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1.662"/>
    </inkml:context>
    <inkml:brush xml:id="br0">
      <inkml:brushProperty name="width" value="0.05" units="cm"/>
      <inkml:brushProperty name="height" value="0.05" units="cm"/>
    </inkml:brush>
  </inkml:definitions>
  <inkml:trace contextRef="#ctx0" brushRef="#br0">25 548 9472,'-5'-10'-128,"1"0"0,0-1 0,1 0 0,0 0 0,1 0 0,-2-18 0,11-362 0,-4 327 256,13 115 512,-4 13-154,-4 0 0,-2 1 1,-3-1-1,-7 89 1,3-144-393,1-2 33,0 0 0,-1 0-1,0 0 1,0 0 0,-1 0-1,-3 8 1,1-13-64,-1-10-9,-1-10 0,2-15-840,2 1 0,1-50 0,1 45-632,0-7-4406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3.087"/>
    </inkml:context>
    <inkml:brush xml:id="br0">
      <inkml:brushProperty name="width" value="0.05" units="cm"/>
      <inkml:brushProperty name="height" value="0.05" units="cm"/>
    </inkml:brush>
  </inkml:definitions>
  <inkml:trace contextRef="#ctx0" brushRef="#br0">1 541 8320,'0'0'2944,"2"-5"-2347,4-14-221,0 0 0,-1 0 0,-1-1 0,-1 0 0,0 0 0,-2 0 0,-1-35 0,-2 16 56,4-62 1,0 86-371,0 0 1,0 1-1,2-1 1,0 1 0,0 0-1,1 0 1,10-19-1,-11 28-57,0-1-1,0 1 1,1 0-1,-1 1 1,1-1-1,0 1 1,1 0-1,-1 0 1,1 1 0,-1-1-1,1 1 1,0 0-1,0 1 1,0 0-1,1 0 1,-1 0-1,1 0 1,-1 1-1,9 0 1,-6-1-1,-1 2 0,1-1 0,-1 2-1,1-1 1,0 1 0,-1 0 0,1 1 0,-1-1 0,0 2 0,1-1 0,-1 1 0,0 1 0,-1-1 0,11 7-1,-9-2 18,0 0 0,0 1 0,-1 0 0,0 0 0,-1 1 0,0 0 0,-1 0 0,0 1 0,0-1 0,-1 2 0,0-1 0,-1 0 0,4 20 0,-2-3 44,-1 0 0,-1 1 0,-1-1 0,-3 49 0,-9 86 20,9-163-97,0 0 0,0 0 0,0 0 0,0 0 0,1 0 0,-1 0 0,0 0 0,0 0 0,0 0 0,0 0 0,0 0 0,0-1 0,0 1 0,0 0 0,0 0 0,1 0 0,-1 0 0,0 0 0,0 0 0,0 0 0,0 0 0,0 0 0,0 0 0,0 0 0,0 0 0,0 0 0,1 0 0,-1 0 0,0 0 0,0 0 0,0 1 0,0-1 0,0 0 0,0 0 0,0 0 0,0 0 0,0 0 0,1 0 0,-1 0 0,0 0 0,0 0 0,0 0 0,0 0 0,0 0 0,0 0 0,0 1-1,0-1 1,0 0 0,0 0 0,0 0 0,0 0 0,0 0 0,0 0 0,0 0 0,0 0 0,0 0 0,0 1 0,0-1 0,0 0 0,0 0 0,0 0 0,0 0 0,0 0 0,0 0 0,0 0 0,0 0 0,0 1 0,0-1 0,0 0 0,7-8-1642,-4 5-117</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3.891"/>
    </inkml:context>
    <inkml:brush xml:id="br0">
      <inkml:brushProperty name="width" value="0.05" units="cm"/>
      <inkml:brushProperty name="height" value="0.05" units="cm"/>
    </inkml:brush>
  </inkml:definitions>
  <inkml:trace contextRef="#ctx0" brushRef="#br0">165 323 9344,'4'7'54,"-3"-6"-31,0 0 1,0 0 0,0 1-1,0-1 1,0 1-1,0-1 1,-1 0-1,1 1 1,-1-1-1,1 1 1,-1 0 0,1-1-1,-1 3 1,-22-24 488,6 4-290,-7-6 253,0-2 0,-31-43 0,49 59-424,0 0 0,0 0 0,1 0 0,0 0 0,1-1 0,0 1-1,0-1 1,0 0 0,2 0 0,-1 0 0,1 0 0,0 0 0,1-1-1,1-11 1,-1 19-36,0-1 1,1 1-1,-1-1 0,1 1 0,0-1 0,0 1 0,0 0 0,0-1 0,0 1 0,0 0 1,0 0-1,1 0 0,0 0 0,-1 0 0,1 0 0,0 1 0,0-1 0,2-2 0,0 2 2,0 0 0,0 0-1,1 0 1,-1 0-1,1 0 1,-1 1-1,1 0 1,-1 0-1,7 0 1,6 0 50,0 1 1,1 0-1,-1 1 0,23 6 1,-23-4-7,-1 0 1,0 2 0,0 0-1,0 1 1,-1 1 0,18 9 0,-28-13-45,-1-1 1,0 0 0,0 1 0,0 0 0,-1 0 0,1 0 0,-1 0 0,1 1 0,-1 0 0,0-1 0,-1 1 0,1 0 0,-1 0 0,1 1 0,-1-1 0,0 0 0,-1 1 0,1-1 0,-1 1 0,0-1 0,0 1 0,0 0 0,-1 0 0,0-1 0,0 1 0,0 8 0,-1-10-13,0 0 0,-1 0 0,1 0 0,0 0 0,-1 0 0,0-1 1,0 1-1,1-1 0,-1 1 0,-1-1 0,1 0 0,0 1 0,-1-1 0,1-1 0,-1 1 0,1 0 0,-1 0 0,0-1 1,0 0-1,0 1 0,1-1 0,-6 1 0,-9 3-67,0-1 1,-30 5-1,40-8 23,-68 5-3075,62-6-4310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4.960"/>
    </inkml:context>
    <inkml:brush xml:id="br0">
      <inkml:brushProperty name="width" value="0.05" units="cm"/>
      <inkml:brushProperty name="height" value="0.05" units="cm"/>
    </inkml:brush>
  </inkml:definitions>
  <inkml:trace contextRef="#ctx0" brushRef="#br0">0 249 7424,'11'-5'437,"-14"14"544,-2-3 49,9-19-449,13-21 118,2 1-1,23-33 1,-13 23-299,-24 35-303,1 1 0,-1-1 0,2 1 1,-1 1-1,1-1 0,0 1 0,0 0 0,16-9 1,-20 16 123,-5 6-147,-5 7-7,-32 30 203,28-34-665,1 0 0,1 1-1,0 1 1,-13 21 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5.609"/>
    </inkml:context>
    <inkml:brush xml:id="br0">
      <inkml:brushProperty name="width" value="0.05" units="cm"/>
      <inkml:brushProperty name="height" value="0.05" units="cm"/>
    </inkml:brush>
  </inkml:definitions>
  <inkml:trace contextRef="#ctx0" brushRef="#br0">54 402 11648,'1'-5'128,"4"-21"2,-1-1 0,-2 1-1,0-1 1,-2 0 0,-1 1 0,-1-1 0,-1 1 0,-2-1 0,0 1 0,-15-39 0,11 11 107,7 42-59,4 37 26,2 26-81,-3 1 1,-2 0 0,-2 0-1,-13 64 1,11-99-124,2-31-209,4-28-584,1 6-1319,1-2-5376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6.691"/>
    </inkml:context>
    <inkml:brush xml:id="br0">
      <inkml:brushProperty name="width" value="0.05" units="cm"/>
      <inkml:brushProperty name="height" value="0.05" units="cm"/>
    </inkml:brush>
  </inkml:definitions>
  <inkml:trace contextRef="#ctx0" brushRef="#br0">1 642 8832,'6'-26'21,"-6"26"-9,0 0 1,0 0-1,0 1 0,0-1 0,0 0 1,0 0-1,0 0 0,0 0 0,0 1 0,1-1 1,-1 0-1,0 0 0,0 0 0,0 1 1,0-1-1,0 0 0,0 0 0,0 0 1,0 0-1,0 0 0,1 1 0,-1-1 1,0 0-1,0 0 0,0 0 0,0 0 1,0 0-1,1 0 0,-1 0 0,0 0 0,0 1 1,0-1-1,0 0 0,1 0 0,-1 0 1,0 0-1,0 0 0,0 0 0,0 0 1,1 0-1,-1 0 0,0 0 0,0 0 1,0 0-1,1 0 0,-1 0 0,0 0 1,0-1-1,0 1 0,0 0 0,1 0 1,-1 0-1,0 0 0,0 0 0,0 0 0,0 0 1,0 0-1,1-1 0,-1 1 0,0 0 1,0 0-1,0 0 0,0 0 0,0 0 1,0-1-1,0 1 0,0 0 0,1 0 1,-1-1-1,4 6 1366,-1-17-584,-1-120 1271,3-62-780,-1 159-1200,1 0 0,1 1 1,2 0-1,2 0 0,25-59 1,-35 92-88,1-1 0,-1 1 1,1 0-1,-1 0 1,1 0-1,0 0 1,0 0-1,-1 0 1,1 0-1,0 0 0,0 1 1,0-1-1,0 0 1,0 0-1,0 1 1,0-1-1,1 1 1,-1-1-1,0 1 0,0-1 1,0 1-1,0 0 1,3-1-1,-1 1-6,0 0 1,-1 1-1,1-1 0,0 0 0,0 1 1,0 0-1,-1 0 0,1-1 0,0 2 1,3 0-1,-1 2-9,1-1-1,0 0 1,-1 1 0,0 0 0,0 1 0,0-1 0,0 1-1,6 8 1,-5 1-8,0-1-1,-1 1 1,-1 0-1,0 1 1,-1-1-1,0 1 1,0 21 0,3 10-6,-3-31 31,21 165 0,-22-154 0,-1 0 0,-2 1 0,0-1 0,-10 49 0,-2-34-3350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33:44.911"/>
    </inkml:context>
    <inkml:brush xml:id="br0">
      <inkml:brushProperty name="width" value="0.05" units="cm"/>
      <inkml:brushProperty name="height" value="0.05" units="cm"/>
    </inkml:brush>
  </inkml:definitions>
  <inkml:trace contextRef="#ctx0" brushRef="#br0">0 4728 3968,'8'-75'640,"-4"68"78,-1 11-297,2 10 360,-2 8-70,-1 0 1,-1 31-1,-1-47-520,0-5-103,0 0 0,0-1-1,0 1 1,0 0 0,1 0 0,-1 0 0,0 0-1,1 0 1,-1 0 0,0 0 0,1-1 0,-1 1-1,1 0 1,-1 0 0,1-1 0,0 1 0,-1 0-1,1-1 1,0 1 0,-1 0 0,1-1-1,0 1 1,0-1 0,3 2 3266,-9-35-2564,24-604 1791,-6 307-2199,-11 184 3,30-217 0,-25 306-342,-3 0 1,-3-65-1,-2 67-8,2 1 0,12-80-1,31-137 72,9-49 66,15 24-27,27-151 72,-80 360-198,4 0-1,4 2 0,4 1 1,4 1-1,3 1 0,86-148 0,-95 186-18,2 2 0,2 1 0,60-66 0,157-98 0,-244 203 0,18-16 0,-1 0 0,0-1 0,-2-1 0,-1-1 0,19-30 0,-10 15 0,-19 28 0,1 1 0,0 0 0,0 0 0,0 1 0,0 0 0,1 0 0,0 1 0,0 0 0,1 0 0,-1 1 0,1 0 0,0 1 0,0 0 0,11-3 0,14-1 0,0 2 0,52-3 0,-85 8 0,17-1 12,-1 1-1,1 1 0,-1 1 0,1 0 0,-1 2 0,0 0 0,0 0 1,0 2-1,0 0 0,24 13 0,-27-12 1,-2 1 0,1 0 0,-1 1 0,0 0 0,-1 1-1,0 0 1,-1 1 0,0 0 0,-1 1 0,0 0 0,-1 0 0,13 24 0,6 28 86,37 132 1,-3 75 66,-17-81-165,20 116 0,-27 74 0,-2-22 0,54 474 0,-85-789 0,17 319 139,-38 579 0,-16-536 117,31-385-704,-1 0 0,0 0 0,-2 0 0,-11 32 0,15-50-1212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26.754"/>
    </inkml:context>
    <inkml:brush xml:id="br0">
      <inkml:brushProperty name="width" value="0.05" units="cm"/>
      <inkml:brushProperty name="height" value="0.05" units="cm"/>
    </inkml:brush>
  </inkml:definitions>
  <inkml:trace contextRef="#ctx0" brushRef="#br0">203 356 6016,'16'6'416,"-15"-4"-76,-11-5-72,-13-4 1035,3 2-693,1-1-1,0-1 1,0-1 0,1 0-1,-19-12 1,33 18-541,0-1 0,0-1 1,0 1-1,0 0 0,1-1 0,0 0 1,-1 1-1,1-1 0,0-1 1,1 1-1,-1 0 0,1-1 1,0 1-1,0-1 0,0 0 0,1 0 1,0 0-1,0 1 0,0-1 1,0 0-1,1 0 0,0-1 0,0 1 1,0 0-1,2-8 0,0 2-18,2 0 0,-1 1 0,2 0 0,-1-1 0,1 1 0,1 1 0,0-1 0,0 1 0,1 0 0,0 0 0,0 1 0,1 0 0,0 0 0,1 1 0,0 0 0,0 1 0,14-9 0,-17 13-45,0 0 0,0 0 1,0 0-1,0 1 0,1 0 1,-1 0-1,0 1 0,0 0 1,1 0-1,-1 0 0,0 1 1,0-1-1,1 2 0,-1-1 1,0 1-1,0 0 0,0 0 1,-1 0-1,1 1 0,0 0 1,-1 0-1,0 0 0,0 1 1,0 0-1,0 0 0,0 0 1,-1 1-1,0-1 0,0 1 1,0 0-1,0 0 1,-1 1-1,0-1 0,0 1 1,0-1-1,3 12 0,-4-7 36,0 1 0,0 0 0,-1 0 0,0 0 0,0-1 0,-2 1 0,-2 20 0,3-26-23,-2 0 1,1 0-1,0 0 0,-1 0 0,0 0 1,0 0-1,-1-1 0,1 1 0,-1-1 1,0 1-1,0-1 0,-1 0 1,1 0-1,-1 0 0,0-1 0,0 1 1,-8 4-1,5-3 1,-1-1-1,0 0 1,0-1 0,0 1-1,0-2 1,-1 1 0,1-1-1,-1 0 1,-9 0 0,-25-5-2649,19-1-6224</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7.509"/>
    </inkml:context>
    <inkml:brush xml:id="br0">
      <inkml:brushProperty name="width" value="0.05" units="cm"/>
      <inkml:brushProperty name="height" value="0.05" units="cm"/>
    </inkml:brush>
  </inkml:definitions>
  <inkml:trace contextRef="#ctx0" brushRef="#br0">153 272 8064,'0'0'661,"-25"-1"939,20-1-1422,0 1-1,-1-1 1,1-1 0,0 1 0,0-1-1,0 0 1,0 0 0,1 0 0,-1-1-1,-6-5 1,-1-3 159,1 0 0,-13-18-1,22 27-315,-1-1 0,1 0 1,0 0-1,0 0 0,0 0 0,1-1 0,-1 1 0,1 0 0,0-1 0,0 1 0,1-1 1,-1 1-1,1-1 0,0 1 0,0-1 0,1 1 0,-1-1 0,1 1 0,0-1 0,0 1 1,1 0-1,-1-1 0,4-5 0,-3 5-1,1 1 1,0-1 0,0 0-1,0 1 1,0 0-1,1 0 1,0 0-1,0 0 1,0 0-1,0 1 1,0 0-1,1 0 1,0 0-1,-1 0 1,1 1-1,0 0 1,0 0-1,0 0 1,6-1 0,0 2 2,0-1 0,0 2 1,0-1-1,1 2 0,-1-1 1,0 2-1,15 3 0,-20-4-10,-1 0 0,0 1 0,1-1 0,-1 1 0,0 1-1,0-1 1,0 1 0,0 0 0,-1 0 0,1 0 0,-1 1 0,0-1-1,0 1 1,0 0 0,0 1 0,4 6 0,-6-7-5,-1-1 1,0 1 0,0 0-1,0 0 1,0 0-1,-1 0 1,1 0 0,-1 0-1,0 0 1,0 0-1,-1 0 1,1 0-1,-1 0 1,0 0 0,0 0-1,0 0 1,-1 0-1,1-1 1,-1 1-1,0-1 1,0 1 0,-3 4-1,0-1 9,0 0-1,0 0 1,-1 0-1,0 0 1,0-1-1,-1 0 1,0 0-1,0-1 1,-10 6 0,-51 21-1761,62-30 1361,-1 0 1,1 0-1,0 0 1,-1-1 0,1 0-1,-1 0 1,0 0-1,1-1 1,-11-1 0,9-1-5698</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0:58.806"/>
    </inkml:context>
    <inkml:brush xml:id="br0">
      <inkml:brushProperty name="width" value="0.05" units="cm"/>
      <inkml:brushProperty name="height" value="0.05" units="cm"/>
    </inkml:brush>
  </inkml:definitions>
  <inkml:trace contextRef="#ctx0" brushRef="#br0">2 513 128,'-2'-22'0,"3"21"188,12-10 3027,0-1 1,15-16-1,-5-9-2357,-10 15-564,0 2-1,1 0 1,1 0-1,25-25 1,-27 36-48,-13 9-242,1 0 0,-1 0 0,0 0 0,0 0-1,0 0 1,0 0 0,1 0 0,-1 0 0,0 0 0,0 0 0,0 0 0,0 0 0,0 0-1,1 1 1,-1-1 0,0 0 0,0 0 0,0 0 0,0 0 0,0 0 0,1 0 0,-1 0 0,0 0-1,0 1 1,0-1 0,0 0 0,0 0 0,0 0 0,0 0 0,0 0 0,0 1 0,0-1 0,0 0-1,1 0 1,-1 0 0,0 0 0,0 0 0,0 1 0,0-1 0,0 0 0,0 0 0,0 0-1,0 1 1,-6 27 176,4-21-159,-3 7-10,0 0 0,-1-1-1,0 0 1,-1 0 0,0-1-1,-1 0 1,0 0 0,-1 0-1,0-1 1,-1-1 0,-1 0-1,1 0 1,-17 10 0,24-17-16,-1-1 0,0 0 1,0 0-1,0 0 0,0 0 1,0-1-1,-5 1 0,8-2 4,1 1 0,-1-1-1,1 0 1,-1 0-1,1 0 1,-1 0 0,1 0-1,-1 0 1,0 0-1,1 0 1,-1-1 0,1 1-1,-1 0 1,1 0-1,-1 0 1,1-1 0,-1 1-1,1 0 1,-1 0 0,1-1-1,0 1 1,-1 0-1,1-1 1,-1 0 0,1 0-1,-1 0 0,1 0 0,0 0 0,0 0 0,-1 0 0,1 0 0,0 0 0,0 0 0,0 0 0,1 0 0,-1 0 0,0 0 1,0 0-1,0 0 0,1 0 0,-1 0 0,1-2 0,6-11-48,0 1 0,0 0 1,1 0-1,15-18 0,10-16-85,85-170 114,-112 210 69,-5 16 72,-7 33 193,2-15-154,-16 130 411,-1 13 12,16-122-198,4-102-22,14-92-338,13-182-26,-21 289-57,-2 35 10,-1 26 7,-2 40-138,3 196-4653,-2-210-1652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0.243"/>
    </inkml:context>
    <inkml:brush xml:id="br0">
      <inkml:brushProperty name="width" value="0.05" units="cm"/>
      <inkml:brushProperty name="height" value="0.05" units="cm"/>
    </inkml:brush>
  </inkml:definitions>
  <inkml:trace contextRef="#ctx0" brushRef="#br0">43 476 11776,'-1'-8'411,"0"-1"1,-1 1-1,0 0 1,-5-13-1,-4-22 860,4 9-1037,2-1 1,1 1 0,2-1-1,1 1 1,2-1 0,9-58-1,-9 90-232,0-1-1,1 1 1,-1-1 0,1 1-1,0-1 1,-1 1 0,2 0-1,-1 0 1,0 0 0,1 0-1,-1 0 1,1 1 0,0-1-1,0 1 1,4-3 0,0 0-3,0 1 0,1 0 1,-1 1-1,1 0 0,0 0 0,8-2 0,-12 5 5,0 0 0,0 0-1,0 0 1,0 0-1,-1 1 1,1-1-1,0 1 1,0 0-1,0 1 1,0-1 0,-1 1-1,1-1 1,-1 1-1,1 0 1,-1 0-1,0 1 1,4 2-1,7 7 19,0 0-1,15 17 0,-15-13-16,-1 1 0,-1-1 0,-1 2-1,0 0 1,-1 0 0,-1 1 0,-1 0-1,-1 1 1,0 0 0,-1 0 0,-2 0-1,0 1 1,-1 0 0,-1-1 0,0 1-1,-2 0 1,-3 24 0,0-27-782,0-11-2691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1.081"/>
    </inkml:context>
    <inkml:brush xml:id="br0">
      <inkml:brushProperty name="width" value="0.05" units="cm"/>
      <inkml:brushProperty name="height" value="0.05" units="cm"/>
    </inkml:brush>
  </inkml:definitions>
  <inkml:trace contextRef="#ctx0" brushRef="#br0">173 282 7680,'10'22'186,"-8"-14"-12,-8-16-1,3 5-39,1 1-1,-1 0 1,0 0-1,0 1 1,0-1 0,1 1-1,-2-1 1,1 1-1,0 0 1,0 0 0,0 0-1,0 0 1,-6 0-1,-25-10 1048,26 7-1055,0-1 1,1-1 0,0 1-1,0-1 1,0-1 0,1 1 0,0-1-1,0 0 1,1-1 0,-7-9-1,10 12-94,-1 1 0,1-1-1,0 0 1,0 1 0,0-1-1,1 0 1,0 0-1,0 0 1,0-1 0,0 1-1,1 0 1,0 0 0,0 0-1,0-1 1,1 1 0,-1 0-1,1 0 1,1 0 0,1-6-1,0 5-24,0 0-1,0 0 1,1 1-1,0 0 1,0 0-1,0 0 1,0 0-1,1 0 1,0 1-1,0 0 1,0 0-1,1 0 1,-1 1-1,1 0 1,0 0-1,-1 0 1,1 1-1,1 0 0,-1 0 1,0 0-1,0 1 1,1 0-1,-1 0 1,1 0-1,-1 1 1,8 1-1,-5-1 11,-1 1 0,0 0 0,1 0 0,-1 1 0,0 0-1,0 1 1,0-1 0,0 2 0,0-1 0,-1 1 0,1 0-1,-1 1 1,0-1 0,0 2 0,-1-1 0,0 1 0,0 0 0,0 0-1,9 13 1,-14-17-13,0 0 0,0-1 0,0 1 1,0 0-1,0 0 0,0 1 0,-1-1 0,1 0 0,-1 0 0,1 0 0,-1 0 0,0 1 0,0-1 0,0 0 0,0 0 0,0 0 0,-1 0 0,1 1 1,-1 2-1,-1-2 8,0 1 1,1-1-1,-1 0 1,0 1-1,-1-1 0,1 0 1,0 0-1,-1-1 1,0 1-1,-4 3 1,-1 0 10,0 0 1,-1-1-1,0 0 0,0 0 1,0-1-1,-1 0 0,-14 3 1,-54 6-2435,57-10-5546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1.839"/>
    </inkml:context>
    <inkml:brush xml:id="br0">
      <inkml:brushProperty name="width" value="0.05" units="cm"/>
      <inkml:brushProperty name="height" value="0.05" units="cm"/>
    </inkml:brush>
  </inkml:definitions>
  <inkml:trace contextRef="#ctx0" brushRef="#br0">1 275 10368,'9'-28'128,"-5"17"96,1 0-1,1 0 1,0 1 0,0 0 0,1 1 0,9-11 0,21-31 257,-19 17-256,-14 23-144,1 1-1,1 0 1,0 0-1,0 1 1,1-1-1,10-10 1,-15 22 100,-4 8-108,-5 10 14,6-18-151,-3 10 150,-2 1 0,0-1 1,-13 20-1,-5-7-2543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2.489"/>
    </inkml:context>
    <inkml:brush xml:id="br0">
      <inkml:brushProperty name="width" value="0.05" units="cm"/>
      <inkml:brushProperty name="height" value="0.05" units="cm"/>
    </inkml:brush>
  </inkml:definitions>
  <inkml:trace contextRef="#ctx0" brushRef="#br0">57 553 11648,'27'-116'512,"-24"98"-431,-1 0 1,-1-1-1,-1 1 0,-1 0 1,0 0-1,-1 0 1,-1 0-1,-1 0 1,-1 0-1,-10-27 1,4 22 9,1-1 0,2 0 1,0 0-1,1-1 1,2 0-1,-4-41 1,16 168-92,1 33 0,-17 26-107,9-154-184,3-15-1957,-2-1-5090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4.470"/>
    </inkml:context>
    <inkml:brush xml:id="br0">
      <inkml:brushProperty name="width" value="0.05" units="cm"/>
      <inkml:brushProperty name="height" value="0.05" units="cm"/>
    </inkml:brush>
  </inkml:definitions>
  <inkml:trace contextRef="#ctx0" brushRef="#br0">70 593 8064,'0'0'2432,"-3"-6"-2070,-15-51 218,3-1 0,-10-68 0,21 99-504,1-1-1,2 0 1,0 1 0,2-1 0,1 0 0,2 1 0,7-32 0,-9 53-68,0 0 1,0 1-1,0-1 0,1 1 1,0-1-1,0 1 0,1 0 1,-1 0-1,1 0 0,0 1 1,0-1-1,1 1 0,-1 0 1,1 0-1,8-4 0,-10 6-4,0 1-1,0-1 0,0 1 1,0 0-1,0 0 1,0 0-1,1 0 0,-1 1 1,0-1-1,1 1 0,-1 0 1,0 0-1,1 0 1,-1 1-1,0-1 0,1 1 1,-1-1-1,0 1 0,0 0 1,0 1-1,0-1 1,0 0-1,0 1 0,0 0 1,0-1-1,0 1 0,-1 0 1,1 1-1,3 2 1,6 8-4,-1 1 0,0 0 0,-1 1 0,-1 0 0,0 1 0,-1-1 0,0 2 0,-2-1 0,0 1 0,0 0 0,-2 0 0,5 34 0,-4-10 0,-3 0 0,0 0 0,-3 0 0,-9 62 0,8-92-564,0 0 1,0 0 0,-1-1 0,-6 17 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5.305"/>
    </inkml:context>
    <inkml:brush xml:id="br0">
      <inkml:brushProperty name="width" value="0.05" units="cm"/>
      <inkml:brushProperty name="height" value="0.05" units="cm"/>
    </inkml:brush>
  </inkml:definitions>
  <inkml:trace contextRef="#ctx0" brushRef="#br0">268 224 12928,'21'23'-11,"-21"-23"11,1 0 1,-1 0 0,0 1-1,0-1 1,0 0-1,0 0 1,0 1-1,0-1 1,0 0-1,0 0 1,0 1-1,0-1 1,0 0-1,0 0 1,0 1 0,0-1-1,0 0 1,0 0-1,0 1 1,0-1-1,0 0 1,0 0-1,-1 1 1,1-1-1,0 0 1,0 0 0,0 0-1,0 1 1,0-1-1,-1 0 1,1 0-1,0 0 1,0 1-1,0-1 1,-1 0-1,-19 3 120,1-4-9,0-1 0,0 0 1,0-2-1,1 0 1,-1-1-1,1-1 0,-21-9 1,31 11-83,1 0 0,-1-1 0,1 1 0,0-2 1,0 1-1,1-1 0,0 0 0,-7-7 1,10 9-11,0-1 1,0 1 0,0-1-1,1 0 1,-1 0 0,1 0-1,0 0 1,0-1 0,1 1-1,0 0 1,0-1 0,0 1-1,0-10 1,2 11-15,-1 1-1,1 0 1,0-1 0,0 1 0,0 0-1,0 0 1,0 0 0,1 0 0,-1 0 0,1 0-1,0 0 1,0 0 0,0 1 0,0-1-1,0 1 1,1-1 0,-1 1 0,1 0-1,0 0 1,-1 0 0,1 0 0,0 1-1,0-1 1,0 1 0,0 0 0,0 0-1,6-2 1,4-1 12,1 1 0,-1 0 0,1 1 0,0 0 0,19 1 0,-20 1-11,0 0 1,0 1-1,0 1 1,0 0-1,0 1 1,0 0-1,-1 1 1,21 9-1,-27-10-1,0 1 0,0-1 0,0 1 0,0 1 0,-1-1 0,0 1 0,0 0 1,0 0-1,0 1 0,-1-1 0,0 1 0,0 0 0,-1 0 0,0 0 0,0 1 0,0-1 0,3 11 0,-4-11 24,-1 1 1,1-1-1,-1 0 1,0 0-1,-1 1 1,1-1-1,-1 1 0,-1-1 1,1 0-1,-1 1 1,0-1-1,-3 9 1,3-12-30,-1 0 0,1 0 0,-1 0 0,0 0 0,0 0 0,0-1 0,0 1 0,-1-1 0,1 1 0,-1-1 0,0 0 0,1 0 0,-1 0 0,0 0 0,0 0 0,0-1 0,0 1 1,-1-1-1,1 0 0,0 0 0,-1 0 0,1 0 0,0-1 0,-5 1 0,-17 1-1415,1-1 0,-40-4 0,39 2-5881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6.155"/>
    </inkml:context>
    <inkml:brush xml:id="br0">
      <inkml:brushProperty name="width" value="0.05" units="cm"/>
      <inkml:brushProperty name="height" value="0.05" units="cm"/>
    </inkml:brush>
  </inkml:definitions>
  <inkml:trace contextRef="#ctx0" brushRef="#br0">1 242 10112,'25'-33'94,"23"-41"1,4-5 484,-47 72-467,0 1 0,0-1 0,1 1 0,-1 0 0,2 0 0,-1 0 0,10-6 0,-23 35 165,6-21-314,-4 7-280,-1 1 1,1-1-1,-1 0 0,-14 16 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6.744"/>
    </inkml:context>
    <inkml:brush xml:id="br0">
      <inkml:brushProperty name="width" value="0.05" units="cm"/>
      <inkml:brushProperty name="height" value="0.05" units="cm"/>
    </inkml:brush>
  </inkml:definitions>
  <inkml:trace contextRef="#ctx0" brushRef="#br0">45 549 11904,'-18'-44'128,"18"43"-125,0 1 1,0 0 0,-1-1 0,1 1-1,0 0 1,0 0 0,0-1 0,-1 1-1,1 0 1,0 0 0,0-1-1,0 1 1,-1 0 0,1 0 0,0 0-1,0-1 1,-1 1 0,1 0 0,0 0-1,-1 0 1,1 0 0,0 0 0,-1 0-1,1 0 1,0-1 0,0 1 0,-1 0-1,1 0 1,0 0 0,-1 0-1,1 0 1,0 1 0,-1-1 0,1 0-1,0 0 1,-1 0 0,1 0 0,0 0-1,-1 0 1,1 0 0,0 1 0,0-1-1,-1 0 1,1 0 0,-6 2 87,0-12 12,5 0-88,0 0-1,1 0 1,0 0-1,0 0 1,1 1-1,1-1 1,3-13-1,1-14 41,34-200 201,-38 225-215,0 0 0,-1 0 0,-1-18 1,0 18 34,0 0 0,1 0 0,2-12 0,3 65 330,-5-13-486,-7 135 984,4-144-1333,-1-1 1,-1 1-1,0 0 0,-1-1 1,-1 0-1,-14 27 1,16-36-7252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6.948"/>
    </inkml:context>
    <inkml:brush xml:id="br0">
      <inkml:brushProperty name="width" value="0.05" units="cm"/>
      <inkml:brushProperty name="height" value="0.05" units="cm"/>
    </inkml:brush>
  </inkml:definitions>
  <inkml:trace contextRef="#ctx0" brushRef="#br0">0 497 10240,'0'0'5141,"0"-3"-4672,10-204 1446,-7 182-1674,1 0 1,1 1-1,1 0 1,1 0-1,2 1 1,15-33-1,-19 48-241,0 0 0,1 0 0,-1 1 0,2 0 0,-1 0 0,1 1 0,0 0 0,11-9 0,-16 14 0,0-1 0,0 1 0,0 0 0,0 0 0,0 0 0,0 0 0,0 0 0,0 0 0,0 0 0,0 1 0,1-1 0,-1 1 0,0-1 0,1 1 0,-1 0 0,0 0 0,0 0 0,1 0 0,-1 1 0,0-1 0,0 0 0,1 1 0,-1 0 0,0-1 0,0 1 0,0 0 0,0 0 0,0 0 0,0 1 0,0-1 0,0 0 0,0 1 0,-1-1 0,1 1 0,0 0 0,-1-1 0,0 1 0,1 0 0,1 3 0,11 21 106,0 1 0,-2 1 0,-1 0 0,-1 1-1,7 35 1,-4 0 227,6 86 1,-9-30 28,-14-129-1668,-1-9-3297,5 5-5615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7.956"/>
    </inkml:context>
    <inkml:brush xml:id="br0">
      <inkml:brushProperty name="width" value="0.05" units="cm"/>
      <inkml:brushProperty name="height" value="0.05" units="cm"/>
    </inkml:brush>
  </inkml:definitions>
  <inkml:trace contextRef="#ctx0" brushRef="#br0">57 472 7680,'13'-14'1850,"-26"24"289,12-10-2058,1 1-1,0-1 1,-1 0-1,1 1 1,-1-1 0,1 0-1,-1 0 1,1 1 0,-1-1-1,1 0 1,-1 0-1,1 0 1,-1 0 0,1 0-1,-1 0 1,1 1 0,-1-1-1,0 0 1,1-1-1,-1 1 1,1 0 0,-1 0-1,1 0 1,-1 0 0,1 0-1,-1 0 1,1-1-1,-1 1 1,1 0 0,-1 0-1,0-1 1,-9-18 859,2-31-675,7 45-82,-7-63 347,3 41-405,1-1 1,2 0-1,0 1 0,2-1 1,1 0-1,6-33 1,-6 57-122,-1-1 1,1 1 0,0 0-1,0 0 1,1 0 0,-1 0-1,1 0 1,0 0 0,0 1-1,0-1 1,0 1-1,1-1 1,-1 1 0,1 0-1,0 0 1,0 0 0,0 0-1,1 0 1,-1 1 0,0-1-1,1 1 1,6-3-1,8-3-4,-16 7 0,0 0 0,-1 0 0,1 0 0,0 0 0,0 0 0,0 0 0,0 0 0,0 1 0,0-1 0,0 1 0,0-1 0,0 1 0,0 0 0,0 0 0,0 0 0,0 0 0,0 0 0,0 0 0,0 1 0,0-1 0,0 1 0,0-1 0,0 1 0,0 0 0,0 0 0,0 0 0,0 0 0,-1 0 0,1 0 0,0 0 0,2 3 0,2 3 0,0 1 0,0 0 0,-1 1 0,0-1 0,0 1 0,-1 0 0,0 0 0,-1 1 0,0-1 0,0 1 0,-1-1 0,2 16 0,-1 9 0,-1 1 0,-3 41 0,-1-22-693,-17 88 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08.712"/>
    </inkml:context>
    <inkml:brush xml:id="br0">
      <inkml:brushProperty name="width" value="0.05" units="cm"/>
      <inkml:brushProperty name="height" value="0.05" units="cm"/>
    </inkml:brush>
  </inkml:definitions>
  <inkml:trace contextRef="#ctx0" brushRef="#br0">166 265 8320,'15'19'21,"-15"-18"-20,0-1 1,0 0-1,0 0 1,0 0-1,0 0 0,0 0 1,0 0-1,0 0 0,0 1 1,0-1-1,0 0 1,0 0-1,0 0 0,0 0 1,0 0-1,0 0 0,0 0 1,0 0-1,0 1 1,0-1-1,0 0 0,0 0 1,0 0-1,0 0 0,0 0 1,0 0-1,0 0 1,-1 0-1,1 0 0,0 1 1,0-1-1,0 0 0,0 0 1,0 0-1,0 0 1,0 0-1,0 0 0,0 0 1,-1 0-1,1 0 0,0 0 1,0 0-1,0 0 1,0 0-1,0 0 0,0 0 1,0 0-1,-1 0 0,1 0 1,0 0-1,0 0 1,0 0-1,0 0 0,0 0 1,0 0-1,0 0 0,0 0 1,-1 0-1,1 0 1,0 0-1,0 0 0,0 0 1,0-1-1,-16-1 82,-16-8 258,22 6-135,0 0 1,1-1-1,-1 0 0,1 0 0,0-1 1,1-1-1,-1 1 0,1-1 0,-13-15 0,18 18-147,0 0 0,0-1 0,1 1-1,-1-1 1,1 1 0,0-1 0,0 0-1,1 0 1,-1 0 0,1 0 0,0 0-1,1-1 1,-1 1 0,1 0-1,0 0 1,0-1 0,1 1 0,-1 0-1,1 0 1,1 0 0,-1 0 0,3-6-1,-2 5-51,0 1 0,1 0 0,0 0-1,0 0 1,0 1 0,1-1-1,-1 1 1,1-1 0,0 1 0,0 1-1,1-1 1,-1 0 0,1 1 0,-1 0-1,1 0 1,0 0 0,1 1 0,-1 0-1,0 0 1,1 0 0,-1 1 0,1-1-1,-1 1 1,1 1 0,0-1-1,-1 1 1,1 0 0,0 0 0,-1 0-1,1 1 1,0 0 0,-1 0 0,1 1-1,-1-1 1,0 1 0,1 0 0,-1 1-1,0-1 1,0 1 0,0 0 0,-1 1-1,1-1 1,-1 1 0,1-1-1,-1 1 1,-1 1 0,1-1 0,0 0-1,-1 1 1,0 0 0,0 0 0,0 0-1,-1 0 1,0 0 0,0 1 0,2 8-1,-2-6 25,-1 0-1,0 1 1,0-1-1,-1 0 1,0 1 0,-2 11-1,1-18-24,1 0 0,0 1 0,-1-1 0,0 0 1,1 1-1,-1-1 0,0 0 0,0 0 0,0 0 0,0 0 0,-1 0 0,1 0 0,-1 0 0,1 0 0,-1-1 0,1 1 0,-1 0 1,0-1-1,0 0 0,0 1 0,0-1 0,0 0 0,0 0 0,0 0 0,0 0 0,-1 0 0,-3 0 0,-3 1-341,-1-1 0,0-1 0,1 0-1,-1 0 1,0-1 0,-17-3 0,5-1-6769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0.239"/>
    </inkml:context>
    <inkml:brush xml:id="br0">
      <inkml:brushProperty name="width" value="0.05" units="cm"/>
      <inkml:brushProperty name="height" value="0.05" units="cm"/>
    </inkml:brush>
  </inkml:definitions>
  <inkml:trace contextRef="#ctx0" brushRef="#br0">68 287 10112,'13'-29'0,"-18"31"73,-1 0 0,1 0 0,0 1 0,0 0 0,0 0 1,-7 5-1,10-11 1086,-8 5-243,-5 2 337,15-4-1216,-1 0 0,1 0 0,0 0 0,-1 0 0,1 0 1,-1 0-1,1 0 0,0 0 0,-1 0 0,1 0 1,0 0-1,-1 0 0,1 0 0,-1-1 0,1 1 0,0 0 1,-1 0-1,1 0 0,0-1 0,0 1 0,-1 0 1,1 0-1,0-1 0,-1 1 0,1 0 0,0 0 0,0-1 1,-1 1-1,1 0 0,0-1 0,0 0 0,4-12 518,18-16-241,-19 25-175,21-26 213,-11 12-226,1 0 0,1 1-1,0 1 1,27-23 0,-31 32-57,-1 0 1,1 0-1,18-7 0,-29 14-69,0 0 0,0 0 0,0 0 0,-1 0 0,1 0 0,0 0 0,0 0 0,0 0 0,0 0 0,0 1 0,0-1 0,0 0 0,0 0 0,0 0 0,0 0 0,0 0 0,0 0 0,0 0 0,0 0 0,0 1 0,0-1 0,0 0 0,0 0 0,0 0 0,0 0 0,0 0 0,0 0 0,0 1 0,0-1 0,0 0 0,0 0 0,0 0 0,0 0 0,0 0 0,0 0 0,0 0 0,0 0 0,0 1 0,0-1 0,0 0 0,0 0 0,0 0 0,0 0 0,0 0 0,1 0 0,-1 0 0,0 0 0,0 0 0,0 0 0,0 0 0,0 1 0,0-1 0,0 0 0,0 0 0,1 0 0,-1 0 0,0 0 0,0 0 0,0 0 0,0 0 0,-6 9 0,-119 102 235,112-99-221,4-3-16,0-1 0,1 1-1,0 1 1,0-1 0,-10 18-1,60-79-1767,-22 28 892,0 1 1,2 1 0,1 0 0,1 2 0,36-25 0,-25 19-772,10-8-4111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1.239"/>
    </inkml:context>
    <inkml:brush xml:id="br0">
      <inkml:brushProperty name="width" value="0.05" units="cm"/>
      <inkml:brushProperty name="height" value="0.05" units="cm"/>
    </inkml:brush>
  </inkml:definitions>
  <inkml:trace contextRef="#ctx0" brushRef="#br0">45 351 10752,'3'-2'1,"-1"1"-2,-1 0-1,1 1 1,-1-1-1,0 0 1,1 0-1,-1 0 1,0 0-1,1 0 1,-1 0-1,0-1 0,0 1 1,0 0-1,0 0 1,1-3-1,-2 3-1,0 1 0,0-1 0,0 1 0,0 0 0,0-1 0,-1 1 0,1 0 0,0 0-1,0-1 1,0 1 0,-1 0 0,1-1 0,0 1 0,0 0 0,-1 0 0,1-1 0,0 1-1,-1 0 1,1 0 0,0 0 0,-1 0 0,1-1 0,0 1 0,-1 0 0,1 0 0,0 0 0,-1 0-1,1 0 1,0 0 0,-1 0 0,1 0 0,0 0 0,-1 0 0,1 0 0,0 0 0,-1 0 0,1 0-1,-1 0 1,1 0 0,0 1 0,-1-1 0,1 0 0,0 0 0,0 0 0,-1 1 0,1-1-1,-1 0 1,1 1 25,0-1-1,-1 0 0,1 0 1,0 1-1,-1-1 0,1 0 1,-1 0-1,1 0 0,0 1 1,-1-1-1,1 0 0,0 0 1,-1 0-1,1 0 0,-1 0 1,1 0-1,-1 0 0,1 0 1,0 0-1,-1 0 0,1 0 1,-1 0-1,1 0 0,0 0 1,-1-1-1,1 1 0,-1 0 1,1 0-1,0 0 0,-1-1 0,1 1 1,0 0-1,-1 0 0,1-1 1,0 1-1,0 0 0,-1 0 1,1-1-1,0 1 0,0 0 1,-1-1-1,1 1 0,0-1 1,0 1-1,0 0 0,0-1 1,-1 1-1,1-1 0,0 1 1,0 0-1,0-1 0,0 1 1,0-1-1,0 0 0,-15-141 1814,1-33 1727,13 306-3133,-2 57-68,1-160-228,2-28-62,0-15-41,-1-60-64,0 28-26,1 0-1,2 1 0,10-54 0,-6 127-468,-2 24 77,-6 46-4817,2-77-2411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2.697"/>
    </inkml:context>
    <inkml:brush xml:id="br0">
      <inkml:brushProperty name="width" value="0.05" units="cm"/>
      <inkml:brushProperty name="height" value="0.05" units="cm"/>
    </inkml:brush>
  </inkml:definitions>
  <inkml:trace contextRef="#ctx0" brushRef="#br0">0 469 7808,'3'-4'0,"-2"3"0,0 0 0,-1 0 0,1 0 0,0 0 0,-1 0 0,1 0 0,0 0 0,0 0 0,0 0 0,0 1 0,0-1 0,0 0 0,0 1 0,0-1 0,0 0 0,2 0 0,-2 1 20,-1 1 1,0-1 0,0 0-1,1 0 1,-1 0-1,0 0 1,1 0 0,-1 1-1,0-1 1,0 0-1,0 0 1,1 0 0,-1 1-1,0-1 1,0 0 0,0 0-1,1 1 1,-1-1-1,0 0 1,0 0 0,0 1-1,0-1 1,0 0-1,0 1 1,0-1 0,0 0-1,0 1 1,0-1 0,0 0-1,0 0 1,0 1-1,0-1 1,0 0 0,0 1-1,0-1 1,0 1-1,0-2-4,0 1-1,0 0 0,0 0 0,0 0 1,0 0-1,0-1 0,0 1 0,0 0 0,0 0 1,0 0-1,0 0 0,0 0 0,0-1 1,0 1-1,-1 0 0,1 0 0,0 0 0,0 0 1,0 0-1,0 0 0,0-1 0,0 1 1,0 0-1,-1 0 0,1 0 0,0 0 1,0 0-1,0 0 0,0 0 0,0 0 0,-1 0 1,1 0-1,0 0 0,0-1 0,0 1 1,0 0-1,0 0 0,-1 0 0,1 0 0,0 0 1,0 0-1,0 1 0,0-1 0,-1 0 1,1 0-1,0 0 0,0 0 0,0 0 1,0 0-1,0 0 0,-1 0 0,1 0 0,0 0 1,0 0-1,0 0 0,0 1 0,0-1 1,0 0-1,-1 0 0,1 0 0,0 0 0,0 0 1,0 0-1,0 1 0,0-1 0,0 0 1,0 0-1,0 0 0,-4-11 355,1 0 1,0 0-1,1 0 0,0 0 0,1-1 1,1 1-1,0-22 0,0 21-68,3-28 224,1-1 0,17-71 1,-16 92-421,1 1 1,0 0 0,2 1-1,11-22 1,-19 38-99,1 1 0,-1 0 0,1-1 0,-1 1 1,1 0-1,0-1 0,0 1 0,0 0 0,0 0 0,0-1 0,0 1 0,0 0 1,0 0-1,0 0 0,0 1 0,1-1 0,-1 0 0,0 0 0,0 1 1,1-1-1,-1 0 0,1 1 0,-1 0 0,1-1 0,-1 1 0,1 0 0,-1 0 1,1-1-1,-1 1 0,1 0 0,-1 1 0,0-1 0,1 0 0,-1 0 1,1 1-1,-1-1 0,1 1 0,-1-1 0,2 2 0,1 0 13,-1 0 0,0 1 0,0-1 0,0 1 0,0 0 0,0 0 0,0 0 0,-1 1 0,0-1 0,1 0 0,-1 1 0,-1 0 0,3 4 0,7 31 81,-1 0 1,-3 0 0,-1 1 0,1 52 0,-5-70-84,0 3 75,-1 1-1,-3 28 1,-6-10-4151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3.517"/>
    </inkml:context>
    <inkml:brush xml:id="br0">
      <inkml:brushProperty name="width" value="0.05" units="cm"/>
      <inkml:brushProperty name="height" value="0.05" units="cm"/>
    </inkml:brush>
  </inkml:definitions>
  <inkml:trace contextRef="#ctx0" brushRef="#br0">222 248 12160,'0'0'1536,"-3"0"-1174,-15-1-126,1 0 0,0-1 0,0-1-1,-23-7 1,32 8-138,0-1-1,0 0 0,0 0 0,1 0 1,0-1-1,-1 0 0,2-1 1,-1 0-1,0 0 0,1 0 1,-11-12-1,15 14-68,1 0 0,-1 0 0,1 0 0,-1 0 0,1-1 0,0 1 1,1 0-1,-1-1 0,0 1 0,1-1 0,0 1 0,0-1 0,0 1 0,0-1 0,0 1 0,1-1 1,0 1-1,-1-1 0,1 1 0,0 0 0,1 0 0,-1-1 0,1 1 0,-1 0 0,1 0 0,0 0 1,3-2-1,-1-2 1,1 0 1,0 1 0,1 0-1,-1 0 1,1 1 0,0 0-1,1 0 1,-1 0-1,1 0 1,12-5 0,-12 8-6,-1 0 0,1 0 0,0 0 0,0 1 0,-1 0 0,1 0 0,0 1 0,0 0-1,0 0 1,0 1 0,0 0 0,0 0 0,8 3 0,-10-3-16,0 1 0,0 0 0,0 0 0,-1 1 0,1-1 0,0 1 0,-1 0 1,0 0-1,1 1 0,-1-1 0,-1 1 0,1 0 0,0 0 0,-1 0 0,0 0 0,0 1 0,4 7 0,-6-9 5,0 0 0,0 1 0,0-1 0,0 1 0,-1-1 0,1 1 0,-1 0 0,0-1 0,0 1 0,-1-1 0,1 1 0,0 0 0,-1-1 0,0 1 0,0-1 0,0 0 0,-1 1 0,1-1 0,-1 0 0,1 0 0,-1 0 0,-4 5 0,2-3-30,0 0 0,0 0 0,0-1 0,-1 1-1,1-1 1,-1 0 0,0-1 0,-1 1-1,1-1 1,0 0 0,-12 4 0,-69 21-5979,66-21-2111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4.349"/>
    </inkml:context>
    <inkml:brush xml:id="br0">
      <inkml:brushProperty name="width" value="0.05" units="cm"/>
      <inkml:brushProperty name="height" value="0.05" units="cm"/>
    </inkml:brush>
  </inkml:definitions>
  <inkml:trace contextRef="#ctx0" brushRef="#br0">1 299 10496,'18'-36'361,"3"1"0,1 1 1,27-33-1,-38 53-213,1 1-1,1 0 1,0 1 0,0 1 0,1 0-1,1 0 1,0 2 0,0 0 0,24-10-1,-38 18-136,0 1-1,0-1 0,0 1 1,0-1-1,1 1 0,-1-1 0,0 1 1,0 0-1,1-1 0,-1 1 1,0 0-1,0 0 0,1 0 1,-1 0-1,0 0 0,1 1 1,-1-1-1,0 0 0,2 1 0,-3-1 0,0 1 0,1 0-1,-1-1 1,0 1-1,1-1 1,-1 1 0,0 0-1,0-1 1,0 1-1,0 0 1,0-1 0,0 1-1,0 0 1,0-1-1,0 1 1,0 0 0,0-1-1,0 1 1,0 0-1,0-1 1,0 1-1,-1-1 1,1 1 0,0 0-1,-1 0 1,-4 9 70,0 0-1,-14 19 1,16-25-113,-53 61-3039,48-55-4352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4.922"/>
    </inkml:context>
    <inkml:brush xml:id="br0">
      <inkml:brushProperty name="width" value="0.05" units="cm"/>
      <inkml:brushProperty name="height" value="0.05" units="cm"/>
    </inkml:brush>
  </inkml:definitions>
  <inkml:trace contextRef="#ctx0" brushRef="#br0">47 22 10112,'-37'83'0,"36"-80"26,1 1 0,0-1 0,0 1 0,0 0 0,1-1 0,-1 1 0,1-1 0,0 1 0,0-1 0,1 4 0,2 8 72,1 14 144,0-6 80,0 0 1,-2 0-1,-1 1 0,-1-1 0,-4 40 1,2-61 417,-3-6-281,-4-18-129,-5-30-217,7-8 26,4-101 0,1 133-139,0-10 0,1 38-2,0-1 1,0 1 0,0 0 0,0 0 0,0-1 0,0 1 0,0 0 0,0 0 0,0 0 0,0-1 0,0 1 0,0 0 0,0 0 0,0-1-1,0 1 1,0 0 0,1 0 0,-1 0 0,0-1 0,0 1 0,0 0 0,0 0 0,0 0 0,1 0 0,-1-1 0,0 1 0,0 0 0,0 0-1,0 0 1,1 0 0,-1 0 0,0 0 0,0 0 0,0-1 0,1 1 0,-1 0 0,0 0 0,0 0 0,1 0 0,-1 0 0,8 8-115,2 16-236,14 49-3168,-17-48-3456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7.367"/>
    </inkml:context>
    <inkml:brush xml:id="br0">
      <inkml:brushProperty name="width" value="0.05" units="cm"/>
      <inkml:brushProperty name="height" value="0.05" units="cm"/>
    </inkml:brush>
  </inkml:definitions>
  <inkml:trace contextRef="#ctx0" brushRef="#br0">1 543 7680,'0'0'4885,"1"-4"-4309,9-29-30,-1 0 0,-2-1 0,-2 1 0,2-44 1,-4 37-360,1-1 0,10-40 1,-11 68-144,0 0 0,2 0 0,0 0 0,0 0 0,1 1 0,0 0 0,1 0 0,1 0 0,17-19 0,-24 29-40,1 0 1,0 0-1,0 0 0,0 1 0,0-1 0,1 0 0,-1 1 1,0 0-1,1-1 0,-1 1 0,1 0 0,-1 0 0,1 1 1,-1-1-1,1 0 0,0 1 0,-1 0 0,1-1 1,0 1-1,-1 0 0,1 1 0,0-1 0,-1 0 0,1 1 1,0-1-1,-1 1 0,1 0 0,-1 0 0,1 0 1,-1 0-1,1 0 0,-1 1 0,0-1 0,0 1 0,1-1 1,2 4-1,1 1 6,0-1 0,-1 1 0,0 0 1,0 1-1,0-1 0,0 1 0,-1 0 1,-1 0-1,1 1 0,-1-1 0,3 12 0,1 13 37,-1 1-1,-3 0 0,0 0 0,-2 0 1,-6 58-1,5-47 30,1-35-83,0-1-1,-1 0 1,0 1-1,-1-1 1,0 1-1,0-1 1,0 0-1,-1 1 1,-1-1-1,1 0 0,-1 0 1,-5 8-1,8-16-40,0-1 0,0 1 0,0 0 0,0 0-1,0 0 1,0 0 0,0 0 0,0 0 0,0 0-1,0-1 1,0 1 0,0 0 0,0 0 0,0 0-1,0 0 1,0 0 0,0 0 0,0 0-1,0-1 1,0 1 0,0 0 0,-1 0 0,1 0-1,0 0 1,0 0 0,0 0 0,0 0 0,0 0-1,0 0 1,0 0 0,0 0 0,0-1 0,-1 1-1,1 0 1,0 0 0,0 0 0,0 0 0,0 0-1,0 0 1,0 0 0,-1 0 0,1 0-1,0 0 1,0 0 0,0 0 0,0 0 0,0 0-1,0 0 1,0 0 0,-1 1 0,1-1 0,0 0-1,0 0 1,0 0 0,0 0 0,0 0 0,0 0-1,0 0 1,0 0 0,-1 0 0,1 0 0,0 1-1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8.232"/>
    </inkml:context>
    <inkml:brush xml:id="br0">
      <inkml:brushProperty name="width" value="0.05" units="cm"/>
      <inkml:brushProperty name="height" value="0.05" units="cm"/>
    </inkml:brush>
  </inkml:definitions>
  <inkml:trace contextRef="#ctx0" brushRef="#br0">194 321 9728,'6'-3'837,"-24"5"45,6 0-570,0-1-1,0 0 1,-18-1-1,24-2-282,0 0 0,0 0 1,1-1-1,-1 0 0,0 0 0,1 0 0,0-1 1,0 0-1,0 0 0,0 0 0,0 0 0,1-1 1,0 0-1,0 0 0,0 0 0,1 0 0,-1-1 1,1 1-1,0-1 0,-1-7 0,0 5 8,1 0 0,0-1 0,1 0 0,0 0 0,0 0 0,1 0 0,0 0 0,1 0 0,0 0 0,1 0 0,-1 0 0,2 0 0,3-14 0,-3 17-33,1 1 1,-1-1-1,2 1 1,-1 0 0,0 0-1,1 0 1,0 1-1,0-1 1,1 1 0,-1 0-1,1 0 1,0 0-1,0 1 1,0-1 0,1 1-1,-1 1 1,1-1-1,-1 1 1,1 0 0,0 0-1,11-2 1,-8 2 5,1 1 0,0-1 1,0 2-1,0-1 0,0 1 0,0 1 1,-1 0-1,1 0 0,0 1 0,0 0 1,-1 0-1,19 9 0,-24-9 4,1 2-1,0-1 1,-1 0-1,1 1 1,-1 0-1,0 0 0,0 0 1,-1 1-1,1-1 1,-1 1-1,0 0 1,0 0-1,-1 0 1,1 0-1,-1 0 1,0 1-1,0-1 1,-1 0-1,0 1 0,1 10 1,-1-11-3,-1 1 1,0-1-1,0 1 0,0-1 1,0 1-1,-1-1 1,0 1-1,-1-1 0,1 1 1,-1-1-1,0 0 1,0 0-1,0 0 0,-1 0 1,0 0-1,0 0 1,0-1-1,-1 0 0,1 1 1,-1-1-1,-6 5 1,1-2-273,0-2 0,0 1 0,-1-1 1,0 0-1,1-1 0,-2 0 0,1-1 1,-13 3-1,-3-1-8016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7.844"/>
    </inkml:context>
    <inkml:brush xml:id="br0">
      <inkml:brushProperty name="width" value="0.05" units="cm"/>
      <inkml:brushProperty name="height" value="0.05" units="cm"/>
    </inkml:brush>
  </inkml:definitions>
  <inkml:trace contextRef="#ctx0" brushRef="#br0">179 296 10624,'0'0'1664,"-3"1"-1174,-1 2-323,0-1 0,0-1 0,-1 1 0,1-1 0,-1 1 0,0-1 0,1-1 0,-1 1 0,0 0 0,1-1 0,-1 0 0,0 0 0,1-1-1,-1 0 1,0 1 0,1-1 0,-1-1 0,1 1 0,-1-1 0,-5-2 0,6 1-84,-1 0-1,0 0 1,1-1-1,0 0 1,0 0-1,0 0 1,0 0 0,1 0-1,-1-1 1,1 1-1,0-1 1,1 0-1,-1 0 1,1 0-1,0-1 1,0 1 0,-1-8-1,-1-1-15,1-1-1,0 1 0,1-1 1,1 1-1,1-1 1,0-15-1,1 26-58,-1 0 1,1 0-1,0 0 1,0 0-1,0 0 0,1 0 1,-1 0-1,1 0 0,0 0 1,0 0-1,0 1 1,1-1-1,-1 1 0,1 0 1,0 0-1,0 0 0,0 0 1,0 0-1,0 0 1,1 1-1,-1 0 0,1 0 1,0 0-1,-1 0 0,8-2 1,-3 1 34,0 1 1,0 0 0,1 1-1,-1 0 1,0 0 0,1 1-1,-1 0 1,1 1 0,-1-1-1,0 2 1,1-1 0,-1 1-1,0 0 1,0 1 0,0 0-1,0 0 1,-1 1 0,1 0-1,9 6 1,-11-6 12,-1 1-1,0-1 1,0 1-1,0-1 1,-1 1-1,1 1 1,-1-1-1,0 1 1,-1-1-1,0 1 1,1 0-1,-2 0 1,1 1-1,-1-1 1,0 0-1,0 1 1,-1 0-1,0-1 1,0 1-1,0 0 1,-1-1-1,0 1 1,0 0 0,-3 11-1,2-14-20,0 1 0,-1 0 0,0-1-1,0 0 1,0 1 0,0-1 0,-1 0 0,1 0-1,-1 0 1,0-1 0,0 1 0,-1 0 0,1-1 0,-1 0-1,1 0 1,-1 0 0,0-1 0,-8 5 0,7-5-57,0 1 1,0-1 0,0 0-1,0-1 1,0 1 0,0-1-1,0 0 1,-1-1 0,1 1-1,0-1 1,0 0-1,-1 0 1,1 0 0,0-1-1,-1 0 1,-6-2 0,-7-5-2731,-1 1-9877</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8.881"/>
    </inkml:context>
    <inkml:brush xml:id="br0">
      <inkml:brushProperty name="width" value="0.05" units="cm"/>
      <inkml:brushProperty name="height" value="0.05" units="cm"/>
    </inkml:brush>
  </inkml:definitions>
  <inkml:trace contextRef="#ctx0" brushRef="#br0">1 1 1792,'0'0'0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9.301"/>
    </inkml:context>
    <inkml:brush xml:id="br0">
      <inkml:brushProperty name="width" value="0.05" units="cm"/>
      <inkml:brushProperty name="height" value="0.05" units="cm"/>
    </inkml:brush>
  </inkml:definitions>
  <inkml:trace contextRef="#ctx0" brushRef="#br0">103 228 128,'0'0'1301,"-4"3"-959,-23 18 113,-45 37 6641,73-61-6963,0 0 0,1-1 0,-1 1-1,1 1 1,-1-1 0,1 0 0,3-4 0,1-1-1,2-5-27,72-109 832,-65 100-814,2 1 1,0 1-1,29-25 1,-45 44-118,30-25 127,-22 22-66,-18 19-38,-20 25-293,-39 71 1,37-57-106,23-38-1487,0-1-4352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19.902"/>
    </inkml:context>
    <inkml:brush xml:id="br0">
      <inkml:brushProperty name="width" value="0.05" units="cm"/>
      <inkml:brushProperty name="height" value="0.05" units="cm"/>
    </inkml:brush>
  </inkml:definitions>
  <inkml:trace contextRef="#ctx0" brushRef="#br0">10 125 7168,'0'2'384,"7"232"3968,-9-216-3836,2-18-506,0 0 1,-1 1-1,1-1 0,0 0 1,0 0-1,0 0 1,0 0-1,0 0 1,0 0-1,0 0 0,0 0 1,-1 0-1,1 0 1,0 0-1,0 0 0,0 0 1,0 0-1,0 0 1,0 0-1,0 0 0,-1 0 1,1 0-1,0 0 1,0 0-1,0 0 1,0 0-1,0 0 0,0 0 1,0 0-1,-1 0 1,1 0-1,0 0 0,0 0 1,0 0-1,0 0 1,0 0-1,0-1 1,0 1-1,0 0 0,0 0 1,0 0-1,-1 0 1,1 0-1,0 0 0,0 0 1,0 0-1,0 0 1,0-1-1,0 1 1,0 0-1,0 0 0,0 0 1,0 0-1,0 0 1,0 0-1,0 0 0,0-1 1,-7-30 533,5-67-619,15-150 0,18 358-31,-26-85-904,-2 0 0,0 45 0,-3-54-5816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1.584"/>
    </inkml:context>
    <inkml:brush xml:id="br0">
      <inkml:brushProperty name="width" value="0.05" units="cm"/>
      <inkml:brushProperty name="height" value="0.05" units="cm"/>
    </inkml:brush>
  </inkml:definitions>
  <inkml:trace contextRef="#ctx0" brushRef="#br0">1 507 8064,'0'0'277,"1"-3"-21,12-37 618,-2 1 0,11-83 0,-2 10-317,-16 98-500,0 0 0,1 0 1,0 0-1,1 1 1,0 0-1,1 0 0,1 0 1,17-21-1,-22 30-38,1 0-1,-1 0 0,1 0 0,-1 1 0,1 0 1,0-1-1,0 1 0,1 1 0,-1-1 1,1 1-1,-1 0 0,1 0 0,0 0 0,0 0 1,0 1-1,0 0 0,0 0 0,0 0 1,0 1-1,0 0 0,0-1 0,0 2 1,0-1-1,0 1 0,0 0 0,0 0 0,0 0 1,9 4-1,-8-2 7,-1 0 1,0 1-1,0-1 1,0 1-1,-1 0 1,1 1-1,-1-1 1,0 1-1,0 0 1,0-1-1,-1 2 1,0-1-1,0 0 1,0 1-1,-1-1 1,4 13-1,0 3 91,0 1 0,-2 0-1,3 28 1,-5-17 107,-1 0 1,-1-1 0,-2 1-1,-1-1 1,-12 53-1,8-60-933,0-1 0,-13 27 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2.464"/>
    </inkml:context>
    <inkml:brush xml:id="br0">
      <inkml:brushProperty name="width" value="0.05" units="cm"/>
      <inkml:brushProperty name="height" value="0.05" units="cm"/>
    </inkml:brush>
  </inkml:definitions>
  <inkml:trace contextRef="#ctx0" brushRef="#br0">112 296 8960,'14'16'194,"-14"-16"-176,0 1-1,0-1 0,0 1 1,0-1-1,0 1 0,0-1 1,0 1-1,0-1 0,0 0 1,0 1-1,0-1 0,0 1 1,0-1-1,0 1 0,0-1 1,0 1-1,0-1 0,0 0 1,-1 1-1,1-1 0,0 1 1,0-1-1,-1 0 0,1 1 1,-1 0-1,-1 0 62,-1 1 0,0 0 0,1-1 0,-1 1 0,0-1 0,0 0 0,0 0 0,0 0 0,0-1 0,-6 2 0,6-2-18,1 0 0,-1 0 0,1-1 1,-1 1-1,0 0 0,1-1 0,-1 0 0,1 1 0,0-1 0,-1 0 0,1 0 0,0-1 0,-1 1 0,1 0 0,0-1 0,0 1 0,0-1 0,0 0 0,0 1 0,0-1 0,1 0 0,-1 0 0,1-1 1,-1 1-1,1 0 0,0 0 0,0-1 0,-1-2 0,-3-5 13,1 1 1,1-1 0,0 0 0,0 0-1,-2-19 1,4 14-30,0 0-1,1 0 1,1 1-1,0-1 1,1 0 0,0 0-1,1 1 1,1-1-1,1 1 1,11-27 0,-15 39-43,1 0 1,-1 0 0,1 0 0,-1 0 0,1 0-1,0 0 1,0 1 0,0-1 0,0 1 0,0-1 0,0 1-1,0 0 1,0-1 0,1 1 0,-1 0 0,0 1-1,4-2 1,-1 1 12,1 0-1,-1 1 0,0-1 1,1 1-1,-1 1 0,1-1 1,9 2-1,-4 1 11,-1 0-1,1 0 1,-1 1 0,0 0-1,0 1 1,0 0 0,13 10-1,-17-11-2,-1 0-1,0 1 1,-1 0-1,1 0 1,-1 0-1,0 0 1,-1 1-1,1 0 1,-1-1-1,0 1 1,0 0-1,-1 1 1,0-1-1,2 9 1,-3-11-7,0 0 0,-1 0 0,0 1 0,0-1 0,0 0 0,0 0 0,0 0 0,-1 1 0,0-1 0,0 0 0,0 0 0,-1 0 0,1 0 0,-1 0 0,0-1 0,0 1 0,0 0 0,-1-1 0,1 0 0,-1 1 0,0-1 0,1 0 0,-7 4 0,4-3-29,0 1 0,-1-1 1,0-1-1,0 1 0,0-1 0,0 0 0,-1 0 1,1-1-1,-1 0 0,1 0 0,-1-1 0,-13 2 1,16-3-381,-1 0 0,0 0 1,1-1-1,-1 0 1,1 0-1,-1 0 1,-6-3-1,-4-2-6795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3.754"/>
    </inkml:context>
    <inkml:brush xml:id="br0">
      <inkml:brushProperty name="width" value="0.05" units="cm"/>
      <inkml:brushProperty name="height" value="0.05" units="cm"/>
    </inkml:brush>
  </inkml:definitions>
  <inkml:trace contextRef="#ctx0" brushRef="#br0">0 367 11008,'12'-19'20,"1"1"0,1 1 0,0 1 1,31-28-1,-11 16 377,52-34 1,-85 61-384,-1 1 0,1 0 0,-1-1 1,1 1-1,-1-1 0,1 1 0,-1 0 0,1 0 1,-1-1-1,1 1 0,-1 0 0,1 0 1,-1-1-1,1 1 0,-1 0 0,1 0 0,0 0 1,-1 0-1,1 0 0,-1 0 0,1 0 1,0 0-1,-1 0 0,1 0 0,-1 0 0,2 1 1,-3 13 192,-19 34-64,13-33-88,4-8-47,0 0-1,-1-1 1,1 0 0,-1 1 0,-1-2-1,1 1 1,-1 0 0,0-1 0,0 0 0,-8 6-1,12-10-50,0 0-1,0 0 0,0 0 0,0 0 0,0 0 1,0 0-1,1 1 0,-1-1 0,1 0 1,-1 0-1,1 0 0,-1 1 0,1 0 1,1 2-585,8-11 98,-2-3 303,-1 0 0,1 0 0,-1-1 0,-1 0 1,0 1-1,0-2 0,4-18 0,13-88-24,-4 19 653,-15 107-193,0-1 0,-1 1 0,0-1 0,3 14 0,-4 1-64,0 0 0,-1 0-1,-1 0 1,-1 0 0,-2 0 0,-6 26 0,-3 19 718,14-40-569,3-21-197,1-19-104,-1-4-462,-2 0 0,1-19 0,-2 22-748,1-11-5481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5.525"/>
    </inkml:context>
    <inkml:brush xml:id="br0">
      <inkml:brushProperty name="width" value="0.05" units="cm"/>
      <inkml:brushProperty name="height" value="0.05" units="cm"/>
    </inkml:brush>
  </inkml:definitions>
  <inkml:trace contextRef="#ctx0" brushRef="#br0">4 383 5760,'4'-24'329,"-2"26"421,-1 15 197,-2-7 1875,-3-24-1885,-1-27-216,4 19-516,2 1 0,0 0 0,1-1-1,10-39 1,-7 45-194,-1-2 15,1 1 0,1 0 0,0 0 1,2 0-1,11-20 0,-17 34-23,0-1 1,1 1 0,-1 0-1,1 0 1,0 0 0,0 0-1,0 0 1,1 1 0,-1-1-1,0 1 1,1 0 0,0 0-1,-1 0 1,1 0 0,0 1-1,0 0 1,0 0 0,0 0-1,0 0 1,0 0 0,0 1-1,0 0 1,1 0 0,-1 0-1,0 0 1,0 0 0,0 1-1,0 0 1,6 2 0,-3-1 25,1 1-1,0 0 1,-1 1 0,1-1 0,-1 1 0,0 1 0,0 0 0,-1 0 0,0 0 0,1 0 0,-2 1 0,1 0 0,-1 1 0,0-1 0,0 1 0,0 0 0,-1 0 0,-1 0 0,1 1 0,4 13 0,-3-6 32,-1 1 0,-1-1 0,0 1 0,-1-1 0,-1 1 0,-1 0 0,0-1 0,-1 1 0,0 0 0,-4 17 1,-1-15 69,1 0 1,-2 0 0,-13 26 0,1-4-3411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6.389"/>
    </inkml:context>
    <inkml:brush xml:id="br0">
      <inkml:brushProperty name="width" value="0.05" units="cm"/>
      <inkml:brushProperty name="height" value="0.05" units="cm"/>
    </inkml:brush>
  </inkml:definitions>
  <inkml:trace contextRef="#ctx0" brushRef="#br0">221 221 7168,'0'0'1173,"-5"1"-682,-11 3-3,1-1 0,-1 0 0,0-1 0,0-1 0,0 0 0,-19-2 0,31 1-446,0-1 0,0 1 0,1-1 0,-1 0 0,0 0 0,0 0 0,1-1 0,-1 1 0,1-1 0,0 0-1,-1 1 1,1-2 0,0 1 0,0 0 0,0-1 0,0 1 0,1-1 0,-1 0 0,1 0 0,-1 0 0,1 0 0,0 0 0,0-1 0,1 1 0,-1-1 0,1 1 0,-1-1 0,1 1 0,0-1-1,1 0 1,-1 0 0,0 1 0,1-7 0,0 4-31,0 0-1,0 1 0,0-1 0,1 0 1,0 1-1,0-1 0,1 0 1,0 1-1,0 0 0,0-1 1,0 1-1,1 0 0,0 0 1,0 0-1,0 0 0,0 1 0,1 0 1,0-1-1,0 1 0,0 0 1,0 1-1,1-1 0,9-5 1,-7 6-4,-1-1 0,1 2 0,0-1 0,-1 1 1,1 0-1,0 0 0,1 1 0,-1 0 0,0 0 1,0 0-1,0 1 0,1 1 0,-1-1 0,0 1 0,0 0 1,0 1-1,0-1 0,10 5 0,-8-2 14,-1 0 0,1 1 0,-1 0-1,-1 0 1,1 1 0,-1 0 0,1 0-1,-2 0 1,1 1 0,-1 0 0,0 1-1,-1 0 1,1-1 0,-1 2 0,5 12 0,-7-15 4,-1 0 0,1 0 1,-1 1-1,-1-1 1,0 0-1,1 1 1,-2-1-1,1 1 0,-1-1 1,0 1-1,0-1 1,-1 1-1,0-1 1,0 1-1,-1-1 0,1 0 1,-1 1-1,-1-1 1,1 0-1,-1 0 1,0-1-1,-8 11 1,8-11-1,0-1 1,0 0 0,-1-1 0,0 1 0,0-1 0,0 1 0,0-1 0,-1 0 0,1-1 0,-1 1-1,1-1 1,-1 0 0,0 0 0,-10 3 0,5-4-309,1 0 0,-1-1-1,0 0 1,0 0 0,1-1 0,-1 0-1,-9-3 1,-6-1-8591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7.362"/>
    </inkml:context>
    <inkml:brush xml:id="br0">
      <inkml:brushProperty name="width" value="0.05" units="cm"/>
      <inkml:brushProperty name="height" value="0.05" units="cm"/>
    </inkml:brush>
  </inkml:definitions>
  <inkml:trace contextRef="#ctx0" brushRef="#br0">1 246 9216,'1'-3'38,"0"0"1,0 1-1,0-1 1,0 0-1,0 1 1,1-1-1,-1 1 0,1-1 1,0 1-1,0 0 1,0-1-1,0 1 1,4-3-1,37-24 897,-14 12-595,-12 3-168,0 0 0,26-30-1,8-6 61,-51 50-232,0-1 1,0 1 0,0 0 0,0 0-1,1-1 1,-1 1 0,0 0 0,0 0 0,1-1-1,-1 1 1,0 0 0,0 0 0,1 0-1,-1-1 1,0 1 0,1 0 0,-1 0-1,0 0 1,1 0 0,-1 0 0,0 0 0,1 0-1,-1 0 1,0 0 0,1 0 0,-1 0-1,0 0 1,1 0 0,-1 0 0,0 0-1,1 0 1,-1 0 0,0 0 0,0 0 0,1 0-1,-1 0 1,0 1 0,1-1 0,-1 0-1,0 0 1,0 0 0,1 1 0,-1-1-1,0 0 1,0 0 0,1 1 0,-1-1 0,3 23 83,-8 26 71,5-49-154,-21 86 321,14-66-190,2 0 0,0 1 0,2 0 0,-2 30-1,5-48-109,1-3-22,-1 0 0,1-1 0,0 1 0,0-1 0,-1 1 0,1-1 0,0 0 0,-1 1 0,1-1 0,-1 0 0,1 1 0,-1-1 0,1 0 0,-1 0 0,1 0 0,-1 1 0,0-1 0,1-1 0,10-28-520,0-1 0,-2-1 0,9-61 0,6-25-579,-17 103 852,-7 15 230,0 0 0,0 0 0,0 0 0,1 0 0,-1 0 0,0 0 0,0 0 0,0 0 0,0 0 0,0 0 0,0 0 0,1 0 0,-1 0 0,0 0 0,0 0-1,0 0 1,0 0 0,0 0 0,1 0 0,-1 0 0,0 0 0,0 0 0,0 0 0,0 0 0,0 0 0,0 0 0,1 0 0,-1 0 0,0 0 0,0 0 0,0 0 0,0 0 0,0 0 0,0 0 0,1 1 0,-1-1 0,0 0 0,0 0 0,0 0 0,0 0 0,0 0 0,0 0 0,0 0 0,0 1 0,0-1-1,1 2-252,0-1 0,-1 1 0,0 0-1,1 0 1,-1 0 0,0 0 0,0-1-1,0 1 1,0 0 0,0 0 0,0 0-1,-1 3 1,-1 2-2887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8.364"/>
    </inkml:context>
    <inkml:brush xml:id="br0">
      <inkml:brushProperty name="width" value="0.05" units="cm"/>
      <inkml:brushProperty name="height" value="0.05" units="cm"/>
    </inkml:brush>
  </inkml:definitions>
  <inkml:trace contextRef="#ctx0" brushRef="#br0">0 308 6656,'3'-14'79,"0"-1"0,-1 0 0,-1 1 0,-1-25 1,0 21 51,1 0 0,3-28 0,4 2 358,-4 21 88,10-39 0,-17 76-186,1-1-1,1 1 1,-1 0 0,3 27 0,-2 12-63,-2-14-271,-3 77-2311,6-102-3719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0.804"/>
    </inkml:context>
    <inkml:brush xml:id="br0">
      <inkml:brushProperty name="width" value="0.05" units="cm"/>
      <inkml:brushProperty name="height" value="0.05" units="cm"/>
    </inkml:brush>
  </inkml:definitions>
  <inkml:trace contextRef="#ctx0" brushRef="#br0">4 466 10496,'-2'-8'711,"2"-1"1,-1 1 0,1-1 0,0 1-1,0-1 1,3-12 0,13-55 302,-15 71-973,0-1-31,36-130 479,-30 119-426,-1 0-1,2 1 1,0 0-1,1 0 1,20-26-1,-25 37-50,-1 1-1,1-1 0,1 1 1,-1-1-1,1 1 0,0 0 0,0 1 1,10-7-1,-13 10-7,0-1 1,0 0 0,1 1-1,-1 0 1,0-1-1,0 1 1,0 0 0,0 0-1,1 0 1,-1 1-1,0-1 1,0 0 0,0 1-1,0 0 1,0-1-1,0 1 1,0 0 0,0 0-1,0 0 1,0 0-1,0 0 1,0 1 0,-1-1-1,1 0 1,0 1-1,-1 0 1,1-1 0,1 3-1,7 9 165,0 1 1,0-1-1,-1 1 0,-1 1 0,0 0 0,-2 0 1,1 0-1,-2 1 0,0 0 0,3 19 0,-4-16-288,-1 0 0,-1 0 0,-1 0 0,-1 0 0,0 0 0,-2 1 0,0-1 0,-7 28-1,9-46-349,-2 3-242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29.647"/>
    </inkml:context>
    <inkml:brush xml:id="br0">
      <inkml:brushProperty name="width" value="0.05" units="cm"/>
      <inkml:brushProperty name="height" value="0.05" units="cm"/>
    </inkml:brush>
  </inkml:definitions>
  <inkml:trace contextRef="#ctx0" brushRef="#br0">0 546 9984,'0'0'1941,"1"-2"-1600,3-10-102,-1 1-1,-1 0 0,0-1 1,0 0-1,-2 1 1,1-1-1,-1 0 0,-2-12 1,1-28 325,3 21-468,2 1 0,0-1 0,2 1 0,1 0 0,14-36 0,-16 53-52,1 0 1,0 1-1,1 0 1,0 0-1,1 1 1,10-12 0,-12 17-33,0 0 0,0 0 1,1 1-1,-1 0 0,1 0 1,0 1-1,0 0 0,1 0 1,0 0-1,15-4 1,-21 7-13,1 0 0,-1 1 0,1-1 0,0 1 0,-1-1 0,1 1 0,0 0 0,0 0 0,-1 0 0,1 1 0,0-1 0,-1 1 0,1-1 0,-1 1 0,1 0 0,0 0 0,-1 0 0,0 0 0,1 1 0,-1-1 0,0 1 0,0-1 0,1 1 0,-1 0 0,0 0 0,-1 0 0,1 0 0,0 0 0,-1 0 0,1 0 0,-1 1 0,3 3 0,2 8 0,-1 0 0,-1 0 0,0 0 0,4 27 0,-5-29 0,0 8 32,-1 0 1,-1-1 0,-1 1 0,-3 27-1,-16 80 178,14-100-199,2-1-1761,0 48 1,3-62-6912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0.469"/>
    </inkml:context>
    <inkml:brush xml:id="br0">
      <inkml:brushProperty name="width" value="0.05" units="cm"/>
      <inkml:brushProperty name="height" value="0.05" units="cm"/>
    </inkml:brush>
  </inkml:definitions>
  <inkml:trace contextRef="#ctx0" brushRef="#br0">175 276 11392,'10'0'176,"-27"4"224,-33 3 304,45-7-651,0-1 1,0 1 0,-1-1-1,1 0 1,1-1 0,-1 1 0,0-1-1,0 0 1,0 0 0,1-1-1,-1 1 1,1-1 0,0 0 0,0 0-1,0 0 1,0-1 0,1 1-1,-1-1 1,1 0 0,0 0 0,0 0-1,0-1 1,1 1 0,-1-1-1,1 1 1,-3-11 0,3 9-32,0-1 1,1 0-1,0 1 1,0-1-1,0 0 0,1 0 1,0 1-1,1-1 1,-1 0-1,1 0 0,1 1 1,-1-1-1,1 1 1,0-1-1,0 1 1,1-1-1,0 1 0,0 0 1,8-10-1,-7 11-21,0 0 1,0 0-1,0 1 0,1-1 1,0 1-1,0 0 0,0 1 0,0-1 1,1 1-1,-1 0 0,1 0 0,0 1 1,0-1-1,0 1 0,0 1 1,0-1-1,0 1 0,1 0 0,-1 0 1,9 1-1,-10 1-1,1-1-1,0 1 1,-1 1 0,1-1 0,-1 1-1,1 0 1,-1 0 0,0 1 0,0 0 0,0 0-1,0 0 1,0 0 0,-1 1 0,0-1-1,1 1 1,-1 0 0,-1 1 0,1-1-1,0 1 1,-1-1 0,0 1 0,4 9 0,-3-5-43,0-1 0,-1 1 1,0 0-1,0 0 0,-1 0 1,0 0-1,-1 1 0,1-1 1,-2 1-1,0-1 0,-1 13 1,1-18 2,-1 0 0,0 0 0,0 0 1,0 0-1,-1 0 0,1 0 1,-1 0-1,0-1 0,0 1 0,0 0 1,0-1-1,-1 0 0,1 0 0,-1 0 1,0 0-1,0 0 0,0 0 1,0-1-1,-1 1 0,1-1 0,-1 0 1,1 0-1,-1 0 0,0-1 1,0 1-1,0-1 0,0 0 0,-4 1 1,-12 1-2351,0 1-4436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1.321"/>
    </inkml:context>
    <inkml:brush xml:id="br0">
      <inkml:brushProperty name="width" value="0.05" units="cm"/>
      <inkml:brushProperty name="height" value="0.05" units="cm"/>
    </inkml:brush>
  </inkml:definitions>
  <inkml:trace contextRef="#ctx0" brushRef="#br0">1 251 4992,'4'-12'143,"1"1"0,1-1 0,0 1 0,1 1 0,13-18 1,2-3 938,-5 7-467,0 2-1,2 0 0,0 1 1,26-22-1,-36 40-463,-9 13 55,-10 14 56,-7 6-369,11-17-654,-1 0 0,-17 22 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1.941"/>
    </inkml:context>
    <inkml:brush xml:id="br0">
      <inkml:brushProperty name="width" value="0.05" units="cm"/>
      <inkml:brushProperty name="height" value="0.05" units="cm"/>
    </inkml:brush>
  </inkml:definitions>
  <inkml:trace contextRef="#ctx0" brushRef="#br0">68 140 2176,'-2'1'34,"1"0"0,0 0 1,0 0-1,1 0 0,-1 0 0,0 0 0,0 0 1,0 0-1,1 1 0,-1-1 0,1 0 0,-1 0 1,1 1-1,-1-1 0,1 0 0,0 1 0,-1-1 1,1 1-1,0-1 0,0 0 0,0 1 0,0-1 1,0 1-1,1-1 0,-1 0 0,0 1 0,1-1 1,-1 0-1,1 1 0,-1-1 0,1 0 0,-1 0 1,2 2-1,-1-1 332,0 1 0,0-1 0,0 1 1,-1 0-1,1-1 0,-1 1 0,1 0 0,-1-1 1,0 1-1,0 0 0,0-1 0,0 1 0,-1 0 1,0 3-1,-10-50 2694,6 24-2771,-1-11 154,2 0-1,0 0 1,2-39 0,6 117 90,-5-10-307,-2-1 0,-2 1 0,-2 0 0,-12 40 1,17-72-107,2-7-80,2-10-2126,-2 11 1537,3-14-8368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4.376"/>
    </inkml:context>
    <inkml:brush xml:id="br0">
      <inkml:brushProperty name="width" value="0.05" units="cm"/>
      <inkml:brushProperty name="height" value="0.05" units="cm"/>
    </inkml:brush>
  </inkml:definitions>
  <inkml:trace contextRef="#ctx0" brushRef="#br0">0 549 8320,'8'-23'1088,"-9"42"256,4-48-42,-2 15-828,1-1 1,0 1-1,8-25 1,24-86 639,-24 79-849,27-69 1,-33 103-239,2 0 0,-1 0 0,2 1-1,0 0 1,0 0 0,0 0 0,2 1 0,-1 1 0,1-1 0,14-10 0,-21 18-24,0 0 0,0 1 1,1-1-1,-1 0 0,0 1 1,1 0-1,-1-1 0,1 1 1,0 0-1,-1 0 0,1 1 0,0-1 1,0 1-1,-1-1 0,1 1 1,0 0-1,0 0 0,0 0 1,-1 0-1,4 1 0,-3 0-1,0 1 0,-1-1 0,1 1 0,-1-1 0,0 1-1,0 0 1,0 0 0,0 0 0,0 0 0,0 0 0,0 1 0,0-1-1,-1 0 1,1 1 0,-1 0 0,0-1 0,0 1 0,0 0 0,1 3 0,4 14 32,-2 0 1,0 1 0,-1-1 0,-1 1 0,-1 0 0,0-1 0,-2 1 0,-4 28 0,-4 5 138,-31 103 1,23-112 33,14-39-1056,13-27-2029,-4 7-5911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5.182"/>
    </inkml:context>
    <inkml:brush xml:id="br0">
      <inkml:brushProperty name="width" value="0.05" units="cm"/>
      <inkml:brushProperty name="height" value="0.05" units="cm"/>
    </inkml:brush>
  </inkml:definitions>
  <inkml:trace contextRef="#ctx0" brushRef="#br0">231 250 8576,'4'36'0,"-4"-35"25,0-1 0,0 0 0,0 0 0,-1 1 0,1-1 0,0 0 0,0 0 0,0 1 0,-1-1 0,1 0 0,0 0 0,0 0 0,-1 1 0,1-1 0,0 0 0,0 0 0,-1 0 0,1 0 0,0 0 0,0 0 0,-1 0 0,1 1 0,0-1 0,-1 0 0,1 0 0,0 0 0,-1 0 0,1 0 0,0 0 0,0 0 0,-1 0 0,1-1 0,0 1 0,-1 0 0,1 0 0,0 0 0,0 0 0,-1 0 0,1 0 0,-1-1 0,-20-5 1797,7 2-1064,-26-3 5,26 5-577,-1-1 0,1 0-1,-1-1 1,1 0 0,-26-12-1,38 15-178,-1-1-1,1 0 0,0 1 1,0-1-1,0 0 1,0 0-1,0 0 0,0 0 1,0-1-1,1 1 0,-1-1 1,1 1-1,-1-1 1,1 1-1,0-1 0,0 1 1,0-1-1,0-3 1,0 1 15,1-1 1,-1 1-1,1-1 1,0 1-1,1 0 1,-1-1-1,1 1 1,0 0-1,3-7 1,-1 3 3,0 1 0,0 0 1,1-1-1,1 1 0,-1 1 0,1-1 0,0 1 1,1 0-1,0 0 0,0 0 0,10-8 1,-8 10-22,1 0 0,-1 1 1,1 0-1,0 0 0,16-4 1,-23 7-3,1 0 1,-1 1 0,1-1-1,-1 0 1,1 1 0,0 0-1,-1-1 1,1 1 0,-1 0-1,1 1 1,0-1 0,-1 0 0,1 1-1,-1-1 1,1 1 0,-1 0-1,1 0 1,-1 0 0,1 0-1,-1 0 1,0 0 0,0 1-1,1-1 1,-1 1 0,2 2 0,1 4 41,-1 1 1,0 0 0,0-1 0,-1 2 0,0-1-1,0 0 1,-1 1 0,-1-1 0,1 1 0,-2-1 0,1 1-1,-1 0 1,-2 12 0,2-14-10,-1 0 1,0 0-1,-1 0 0,0 0 1,0-1-1,-1 1 0,0-1 0,0 1 1,0-1-1,-1 0 0,0 0 1,-1 0-1,0-1 0,0 0 1,0 0-1,-9 8 0,6-8-17,0-2-1,-1 1 1,1-1-1,-1 0 1,0-1-1,0 0 1,-10 2-1,14-3-27,-1-1 0,1 0 0,-1 0 0,1-1 0,-1 0 0,1 0 0,-1 0 0,1-1 0,-1 1 0,1-1 0,-1 0 0,1-1 0,-8-2 0,12 3-90,0 0 0,0 1 1,0-1-1,0 1 0,1-1 1,-1 0-1,0 0 0,0 0 1,0 1-1,1-1 0,-1 0 1,1 0-1,-1 0 0,1 0 1,-1 0-1,1 0 0,-1 0 1,1 0-1,0 0 0,-1 0 1,1 0-1,0-1 0,0 1 1,0 0-1,0 0 0,0 0 1,0 0-1,0 0 0,0 0 1,1 0-1,0-2 0,1-11-8647</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6.250"/>
    </inkml:context>
    <inkml:brush xml:id="br0">
      <inkml:brushProperty name="width" value="0.05" units="cm"/>
      <inkml:brushProperty name="height" value="0.05" units="cm"/>
    </inkml:brush>
  </inkml:definitions>
  <inkml:trace contextRef="#ctx0" brushRef="#br0">13 255 8704,'22'-24'8,"-23"22"2,-4 3 4,-18 12 82,23-13-83,0 0 1,0 0-1,0 0 1,0 0-1,0 0 1,0-1-1,0 1 1,0 0-1,0 0 0,0 0 1,0 0-1,-1 0 1,1 0-1,0 0 1,0-1-1,0 1 1,0 0-1,0 0 1,0 0-1,0 0 1,0 0-1,0 0 1,0 0-1,0 0 1,0 0-1,-1 0 1,1 0-1,0-1 1,0 1-1,0 0 0,0 0 1,0 0-1,0 0 1,0 0-1,0 0 1,-1 0-1,1 0 1,0 0-1,0 0 1,0 0-1,0 0 1,0 0-1,0 0 1,0 0-1,-1 0 1,1 0-1,0 0 1,0 0-1,0 0 1,0 1-1,0-1 0,0 0 1,0 0-1,0 0 1,-1 0-1,1 0 1,0 0-1,0 0 1,0 0-1,0 0 1,0 0-1,0 0 1,0 1-1,0-1 1,6-15 599,15-15 202,15-15 64,-23 28-683,0 1 0,1 0 0,25-21 1,-25 25-104,35-25 244,-46 35-303,1-1 0,-1 2 0,1-1 0,-1 0 1,1 1-1,0-1 0,0 1 0,0 0 0,-1 1 1,1-1-1,0 0 0,7 1 0,-11 0-29,0 1-1,0-1 0,0 0 1,1 0-1,-1 0 0,0 1 1,0-1-1,0 0 0,0 0 1,1 1-1,-1-1 0,0 0 1,0 1-1,0-1 1,0 0-1,0 0 0,0 1 1,0-1-1,0 0 0,0 1 1,0-1-1,0 0 0,0 1 1,0-1-1,0 0 0,0 0 1,0 1-1,0-1 0,0 0 1,-1 1-1,1-1 0,0 0 1,0 0-1,0 1 1,0-1-1,-1 0 0,1 0 1,0 1-1,-9 15 50,8-13-22,-14 24-51,-2-2-1,-35 45 1,10-22-2973,29-34-4176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6.804"/>
    </inkml:context>
    <inkml:brush xml:id="br0">
      <inkml:brushProperty name="width" value="0.05" units="cm"/>
      <inkml:brushProperty name="height" value="0.05" units="cm"/>
    </inkml:brush>
  </inkml:definitions>
  <inkml:trace contextRef="#ctx0" brushRef="#br0">30 483 8960,'-26'-7'0,"26"7"1,0-1 1,-1 1 0,1-1 0,0 1-1,-1 0 1,1-1 0,0 1 0,0-1-1,0 1 1,-1 0 0,1-1 0,0 1-1,0-1 1,0 1 0,0-1 0,0 1-1,0-1 1,0 1 0,0-1 0,0 1-1,0-1 1,0 1 0,0-1 0,0 1 0,0 0-1,0-1 1,1 1 0,-1-1 0,0 1-1,0-1 1,0 1 0,1-1-1,10-23 120,-5 12-43,0-11 228,0-1 1,4-45-1,1-7 161,3-21-174,-11 66 8,1 1-1,12-44 1,-11 189 1448,-8-65-1372,-19 92-1,8-65-62,24-115-2959,-2 13-5355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8.489"/>
    </inkml:context>
    <inkml:brush xml:id="br0">
      <inkml:brushProperty name="width" value="0.05" units="cm"/>
      <inkml:brushProperty name="height" value="0.05" units="cm"/>
    </inkml:brush>
  </inkml:definitions>
  <inkml:trace contextRef="#ctx0" brushRef="#br0">4 462 10240,'18'-19'218,"-18"16"-40,-10 12-41,9-9-89,1 1 1,0-1-1,0 0 0,0 1 1,-1-1-1,1 0 0,0 1 1,-1-1-1,1 0 0,0 0 1,-1 1-1,1-1 0,0 0 1,-1 0-1,1 1 0,0-1 1,-1 0-1,1 0 0,-1 0 1,1 0-1,0 0 0,-1 0 1,1 0-1,-1 1 0,1-1 1,0 0-1,-1 0 0,1-1 1,-1 1-1,0-12 1578,2 1-1139,2-70 793,16-100-1,-15 147-1185,-3 20-8,0-1-1,1 1 1,5-17 0,-6 27-75,1 0 0,-1 1 1,1-1-1,-1 1 0,1 0 0,0-1 1,0 1-1,0 0 0,1 0 1,-1 1-1,1-1 0,-1 0 1,1 1-1,0-1 0,0 1 1,0 0-1,5-2 0,-6 3-7,1 0 0,0 0-1,-1 0 1,1 0 0,0 1-1,0 0 1,-1-1-1,1 1 1,0 0 0,0 0-1,-1 0 1,1 1 0,0-1-1,0 1 1,-1-1-1,1 1 1,0 0 0,-1 0-1,1 0 1,-1 1-1,1-1 1,-1 0 0,0 1-1,1 0 1,-1-1 0,0 1-1,3 3 1,0 0 9,-1 1 0,1-1 1,-1 1-1,0 0 0,0 0 1,-1 1-1,0-1 0,0 1 1,3 10-1,-1 2 40,-1 1 1,-1 0-1,-1 0 0,-1 0 1,-1 0-1,0 0 0,-2 0 1,0 0-1,-9 34 0,11-53-134,-1 0 0,1 0-1,0 0 1,-1 0-1,1 0 1,0 0 0,0 0-1,0 0 1,0 0-1,0 0 1,0 0 0,0 0-1,0 0 1,1 0-1,-1 0 1,0 0 0,0 0-1,1 1 1,0-2-49,-1 0-1,1 0 1,0 0 0,-1 0 0,1 1-1,-1-1 1,1 0 0,-1 0-1,1 0 1,-1-1 0,1 1 0,-1 0-1,1 0 1,-1 0 0,1 0 0,0 0-1,-1-1 1,1 1 0,-1 0 0,0 0-1,1-1 1,-1 1 0,1 0 0,-1-1-1,1 1 1,-1 0 0,0-1 0,1 1-1,-1-1 1,0 1 0,1-1 0,-1 0-1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9.233"/>
    </inkml:context>
    <inkml:brush xml:id="br0">
      <inkml:brushProperty name="width" value="0.05" units="cm"/>
      <inkml:brushProperty name="height" value="0.05" units="cm"/>
    </inkml:brush>
  </inkml:definitions>
  <inkml:trace contextRef="#ctx0" brushRef="#br0">166 84 9344,'0'2'94,"1"0"-1,-1 0 1,0 0 0,0 0 0,0 0 0,0 0 0,-1 0 0,1 0-1,0 0 1,-1 0 0,0 0 0,1 0 0,-1 0 0,0 0 0,0 0 0,0 0-1,0-1 1,0 1 0,-1 0 0,1-1 0,0 1 0,-1-1 0,1 1-1,-1-1 1,0 0 0,1 0 0,-1 0 0,0 0 0,-2 1 0,0 1 100,-1 0 0,1-1 1,-1 0-1,1 0 0,-1-1 1,0 1-1,0-1 0,0 0 1,0 0-1,0-1 0,0 1 1,0-1-1,0 0 1,-6-1-1,8 0-140,0 1 1,0-1-1,0 0 1,1 0-1,-1 0 0,0-1 1,1 1-1,-1-1 1,0 1-1,1-1 1,0 0-1,0 0 1,-1 0-1,1 0 0,0 0 1,0 0-1,1-1 1,-1 1-1,0-1 1,1 1-1,0-1 0,-1 0 1,1 1-1,0-1 1,-1-6-1,1 6-48,1 0 1,-1 0-1,0 0 0,1 0 0,0 0 0,0-1 0,0 1 1,0 0-1,1 0 0,-1 0 0,1 0 0,-1 0 1,1 0-1,0 0 0,1 0 0,-1 0 0,0 0 1,1 0-1,-1 1 0,1-1 0,0 1 0,0-1 0,0 1 1,3-3-1,-1 2 1,-1 0 0,1 1 0,0 0 1,0 0-1,0 0 0,0 0 0,0 0 1,0 1-1,1 0 0,-1 0 0,1 0 0,-1 0 1,0 1-1,1-1 0,-1 1 0,6 1 0,-2-1 1,1 1 0,0 1 0,-1-1 0,1 1 0,-1 1 0,0-1 0,11 6 0,-17-7-6,0 0 0,-1 0-1,1 0 1,-1 0-1,1 1 1,-1-1 0,1 0-1,-1 1 1,0-1-1,0 1 1,0-1 0,0 1-1,0-1 1,0 1-1,0 0 1,0-1 0,-1 1-1,1 0 1,-1 0-1,1 0 1,-1 0 0,0-1-1,1 1 1,-1 0-1,0 0 1,0 0 0,0 0-1,-1 0 1,1 0-1,0-1 1,-1 1 0,1 0-1,-1 0 1,0 0-1,0-1 1,1 1 0,-1 0-1,0-1 1,-3 4-1,-1 3-293,-1 0-1,0-1 0,0 1 0,-1-1 0,0 0 0,0-1 0,0 0 0,-1 0 0,0-1 0,0 1 0,-1-2 0,1 1 0,-1-1 0,-13 4 0,8-3-7984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1.854"/>
    </inkml:context>
    <inkml:brush xml:id="br0">
      <inkml:brushProperty name="width" value="0.05" units="cm"/>
      <inkml:brushProperty name="height" value="0.05" units="cm"/>
    </inkml:brush>
  </inkml:definitions>
  <inkml:trace contextRef="#ctx0" brushRef="#br0">198 217 11264,'0'0'1152,"-3"1"-768,-1 3-273,0-1 0,-1 0 0,0-1 0,1 1 0,-1-1 0,0 0 0,0 0 0,0 0 1,0-1-1,0 0 0,0 0 0,-1 0 0,1-1 0,0 1 0,-1-1 0,1 0 0,0-1 1,-1 0-1,1 1 0,0-2 0,0 1 0,0 0 0,-6-4 0,6 3-105,0-1 0,0 0-1,1-1 1,-1 1 0,1-1-1,0 0 1,0 0 0,0 0-1,1-1 1,-1 0 0,1 1-1,0-1 1,0 0 0,1 0-1,-4-10 1,5 11-3,0-1-1,0 1 1,0-1 0,1 0 0,0 1 0,0-1-1,0 0 1,0 1 0,1-1 0,0 0 0,0 1-1,0-1 1,0 1 0,1-1 0,0 1 0,0 0-1,0 0 1,0-1 0,1 2 0,2-5 0,-1 3 41,0-1 1,1 1 0,-1 1 0,1-1 0,0 1-1,0-1 1,1 1 0,-1 1 0,1-1 0,0 1-1,0 0 1,0 1 0,0-1 0,9-1 0,-11 3-11,0 0 1,0 1-1,0 0 1,0 0-1,0 0 1,0 0-1,1 0 1,-1 1 0,0 0-1,0 0 1,0 0-1,-1 1 1,1-1-1,0 1 1,0 0-1,-1 0 1,1 0 0,-1 0-1,1 1 1,-1-1-1,0 1 1,0 0-1,0 0 1,2 3-1,3 5 221,0 0-1,-1 0 1,-1 0-1,0 1 0,0 0 1,-1 0-1,-1 0 0,0 1 1,-1 0-1,0 0 0,-1 0 1,2 21-1,-5-32-242,1-1 1,-1 0-1,1 0 1,-1 1-1,0-1 1,1 0-1,-1 0 0,0 0 1,0 0-1,0 0 1,0 0-1,0 0 1,0 0-1,0 0 0,0-1 1,0 1-1,0 0 1,-1 0-1,1-1 0,0 1 1,0-1-1,-1 0 1,1 1-1,0-1 1,-3 1-1,-41 5-231,36-5 8,-12 1-730,6-2-2896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39.987"/>
    </inkml:context>
    <inkml:brush xml:id="br0">
      <inkml:brushProperty name="width" value="0.05" units="cm"/>
      <inkml:brushProperty name="height" value="0.05" units="cm"/>
    </inkml:brush>
  </inkml:definitions>
  <inkml:trace contextRef="#ctx0" brushRef="#br0">1 295 13056,'8'-40'0,"34"10"0,99-105 106,-60 52 278,-81 83-378,1-1 1,-1 1-1,0-1 0,1 1 0,-1-1 1,1 1-1,-1 0 0,0-1 0,1 1 0,-1 0 1,1-1-1,-1 1 0,1 0 0,-1 0 1,1-1-1,-1 1 0,1 0 0,-1 0 0,1 0 1,-1 0-1,1-1 0,0 1 0,-1 0 0,1 0 1,-1 0-1,1 0 0,-1 1 0,1-1 1,-1 0-1,1 0 0,-1 0 0,1 0 0,0 0 1,0 1-1,-1 0 8,1 1-1,-1-1 1,1 0-1,-1 1 1,0-1 0,0 0-1,0 1 1,0-1 0,0 0-1,0 1 1,0-1-1,0 1 1,-1 1 0,-12 45 47,-2-15-3859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0.452"/>
    </inkml:context>
    <inkml:brush xml:id="br0">
      <inkml:brushProperty name="width" value="0.05" units="cm"/>
      <inkml:brushProperty name="height" value="0.05" units="cm"/>
    </inkml:brush>
  </inkml:definitions>
  <inkml:trace contextRef="#ctx0" brushRef="#br0">24 228 8960,'-2'0'105,"1"1"0,-1 0-1,1 0 1,0-1 0,-1 1 0,1 0 0,0 0 0,0 1 0,0-1 0,0 0 0,0 0 0,0 0-1,0 1 1,0-1 0,0 0 0,0 1 0,1-1 0,-1 1 0,1-1 0,-1 1 0,1-1 0,-1 1-1,1-1 1,0 1 0,0 0 0,0-1 0,0 1 0,0-1 0,0 1 0,0 0 0,1 2 0,-1 15 250,-1 0 678,2-25-41,1-33-308,-1-132 244,-3 78-598,7 216-330,-7-93 21,1-24-293,0 1 0,1-1 0,0 1 0,0-1 0,0 1 0,0-1 0,1 1 0,0-1 1,1 0-1,-1 1 0,5 8 0,0-4-8773</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8.062"/>
    </inkml:context>
    <inkml:brush xml:id="br0">
      <inkml:brushProperty name="width" value="0.05" units="cm"/>
      <inkml:brushProperty name="height" value="0.05" units="cm"/>
    </inkml:brush>
  </inkml:definitions>
  <inkml:trace contextRef="#ctx0" brushRef="#br0">2 398 6784,'0'0'2197,"0"-3"-1728,-2-57 145,3 1-1,2-1 0,18-100 1,-20 157-614,-1-1 0,1 0 0,-1 0 0,1 0 0,0 0 0,0 0 0,1 1 0,-1-1 0,1 0 0,2-3 0,-3 5 0,0 1 0,1 0 0,0 0 0,-1 0 0,1 1 0,-1-1 0,1 0 0,0 1 0,0-1 0,0 1 0,-1-1 0,1 1 0,0 0 0,0 0 0,0-1 0,0 2 0,-1-1 0,1 0 0,0 0 0,0 0 0,3 2 0,-2-1 9,1 0 1,0 0-1,-1 0 1,1 1 0,-1 0-1,1 0 1,-1 0 0,0 0-1,0 0 1,0 0-1,0 1 1,0 0 0,-1-1-1,1 1 1,-1 0-1,0 0 1,1 1 0,-1-1-1,-1 0 1,1 1 0,0-1-1,-1 1 1,0-1-1,1 7 1,4 11 79,-1 1 1,-1 0-1,1 24 0,-3-24-46,33 208 725,-34-224-854,1 1 1,-1 0 0,2 0-1,-1-1 1,6 11 0,-6-16-882,-1-6-329,-1 4 764,0-8-6017</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8.912"/>
    </inkml:context>
    <inkml:brush xml:id="br0">
      <inkml:brushProperty name="width" value="0.05" units="cm"/>
      <inkml:brushProperty name="height" value="0.05" units="cm"/>
    </inkml:brush>
  </inkml:definitions>
  <inkml:trace contextRef="#ctx0" brushRef="#br0">21 405 4224,'-10'-118'608,"5"80"79,-1-55 0,7 81-611,-1 0 0,2 0 0,-1 0 0,2 0 0,0 0 0,0 1 0,1-1 0,8-18 0,-11 28-63,0 0 0,0 0 0,0 1 0,0-1-1,0 0 1,0 1 0,1-1 0,-1 0-1,1 1 1,-1 0 0,1-1 0,-1 1-1,1 0 1,0 0 0,-1 0 0,1 0 0,0 0-1,0 0 1,0 0 0,0 0 0,0 1-1,0-1 1,0 1 0,0 0 0,0 0-1,0-1 1,0 1 0,0 1 0,0-1 0,4 1-1,-3 0 54,0 0-1,0 0 1,0 0-1,0 1 1,0 0 0,-1-1-1,1 1 1,-1 0-1,1 0 1,-1 1-1,0-1 1,1 0-1,-1 1 1,0-1-1,-1 1 1,1 0-1,0 0 1,-1 0 0,2 3-1,1 6 247,0 1 0,0-1 0,-2 1 0,1 0 0,0 18 0,-3-24-194,1 1 0,-1-1 0,-1 0-1,1 0 1,-1 0 0,-1 0 0,1 0-1,-1 0 1,-1 0 0,1-1 0,-6 12-1,6-16-82,1 0 0,0-1 0,-1 1 0,0 0 0,1 0 0,-1-1 0,0 1 0,0-1 0,0 0 0,0 1 0,0-1 0,0 0 0,0 0 0,0 0 0,-1 0 0,1-1 0,0 1 0,-1-1 0,-3 1 0,-17 0-2356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49.796"/>
    </inkml:context>
    <inkml:brush xml:id="br0">
      <inkml:brushProperty name="width" value="0.05" units="cm"/>
      <inkml:brushProperty name="height" value="0.05" units="cm"/>
    </inkml:brush>
  </inkml:definitions>
  <inkml:trace contextRef="#ctx0" brushRef="#br0">0 246 5504,'1'-2'176,"-1"0"-1,1 0 1,-1 1 0,1-1 0,0 1 0,-1-1-1,1 1 1,0-1 0,0 1 0,0-1 0,1 1-1,-1 0 1,0-1 0,0 1 0,1 0 0,-1 0-1,3-2 1,15-14 500,4-7-271,1 1 0,27-20 1,-26 23-136,0-1 0,26-30 0,-39 33 77,-21 32-32,-1 8-261,7-15-367,-1 0 1,1 0-1,-1-1 1,0 1-1,0-1 1,-7 7-1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0.352"/>
    </inkml:context>
    <inkml:brush xml:id="br0">
      <inkml:brushProperty name="width" value="0.05" units="cm"/>
      <inkml:brushProperty name="height" value="0.05" units="cm"/>
    </inkml:brush>
  </inkml:definitions>
  <inkml:trace contextRef="#ctx0" brushRef="#br0">1 418 128,'7'-24'684,"-1"-1"1,-1 0-1,2-47 1,-7-74-340,-1 124-420,1-47-698,0 40 368,0 24 161,0 8-41,22 361 7240,-21-348-7979</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1.799"/>
    </inkml:context>
    <inkml:brush xml:id="br0">
      <inkml:brushProperty name="width" value="0.05" units="cm"/>
      <inkml:brushProperty name="height" value="0.05" units="cm"/>
    </inkml:brush>
  </inkml:definitions>
  <inkml:trace contextRef="#ctx0" brushRef="#br0">1 387 4864,'2'-8'92,"2"-4"-270,-4 13 213,0-1-1,0 0 1,0 0 0,0 0 0,0 0 0,0 0-1,-1 0 1,1 0 0,0 0 0,0 0 0,0 1-1,0-1 1,0 0 0,0 0 0,0 0 0,0 0-1,0 0 1,0 0 0,0 0 0,-1 0 0,1 0-1,0 0 1,0 0 0,0 0 0,0 0 0,0 0-1,0 0 1,0 0 0,0 0 0,-1 0 0,1 0-1,0 0 1,0 0 0,0 0 0,0 0 0,0 0-1,0 0 1,0 0 0,0 0 0,0 0 0,-1 0-1,1 0 1,0 0 0,0 0 0,0 0 0,0 0-1,0 0 1,0 0 0,0-1 0,0 1 0,0 0-1,0 0 1,0 0 0,-1 0 0,1 0 0,0 0-1,0 0 1,0 0 0,0 0 0,0-1 0,0 1-1,0 0 1,0 0 0,0 0 0,0 0 498,-1-45-372,0-1 504,7-57 0,-4 89-563,0 1 0,0 0 1,2 0-1,0 0 0,0 0 0,1 1 0,1-1 0,13-21 1,-15 31-102,0-1-1,0 1 1,1 0 0,-1 0 0,1 0 0,0 1 0,0-1 0,0 1 0,0 0 0,0 1-1,0-1 1,0 1 0,1 0 0,-1 1 0,1-1 0,-1 1 0,0 0 0,1 0 0,-1 1-1,1-1 1,-1 1 0,0 1 0,8 2 0,-8-1 61,0 1 0,0 0 0,-1 1-1,1-1 1,-1 1 0,0 0 0,-1 0 0,1 0-1,-1 1 1,0-1 0,0 1 0,-1 0 0,1 0 0,-1 0-1,-1 0 1,2 9 0,2 14 376,-1-1 0,0 37 1,-3-45-266,-1-1 12,-1 0 1,-4 21-1,3-25-9,0 1-1,1 0 1,2 25-1,2-28-10,-3-13-200,0 1 0,0-1 0,0 0 0,0 0 0,0 0-1,0 0 1,0 1 0,0-1 0,0 0 0,0 0 0,0 0 0,0 0 0,0 1 0,0-1 0,0 0-1,0 0 1,0 0 0,0 0 0,0 1 0,0-1 0,0 0 0,1 0 0,-1 0 0,0 0 0,0 0-1,0 1 1,0-1 0,0 0 0,0 0 0,1 0 0,-1 0 0,0 0 0,0 0 0,0 0 0,0 0-1,0 1 1,1-1 0,-1 0 0,0 0 0,0 0 0,0 0 0,0 0 0,1 0 0,-1 0-1,0 0 1,0 0 0,0 0 0,0 0 0,1 0 0,-1 0 0,0 0 0,0 0 0,0 0 0,0-1-1,1 1 1,-1 0 0,0 0 0,0 0 0,0 0 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2.617"/>
    </inkml:context>
    <inkml:brush xml:id="br0">
      <inkml:brushProperty name="width" value="0.05" units="cm"/>
      <inkml:brushProperty name="height" value="0.05" units="cm"/>
    </inkml:brush>
  </inkml:definitions>
  <inkml:trace contextRef="#ctx0" brushRef="#br0">87 313 5248,'0'0'1301,"-3"-2"-832,-3-1-361,1 0 0,0 0 0,0-1 0,0 1-1,1-1 1,-1-1 0,1 1 0,0 0 0,0-1-1,0 0 1,1 0 0,-1 0 0,1-1-1,1 1 1,-1-1 0,1 1 0,-3-9 0,3 5-39,-1-1 1,1 0 0,1 0 0,0 0 0,0 0 0,1 0 0,0 0 0,1 0 0,0 0 0,3-12 0,-2 16-30,0 0 1,1 0-1,-1 1 1,1-1-1,1 1 0,-1 0 1,1 0-1,0 0 1,0 0-1,0 1 1,0-1-1,1 1 1,0 0-1,0 1 1,0-1-1,0 1 1,1 0-1,-1 0 0,1 1 1,0-1-1,0 1 1,0 1-1,0-1 1,0 1-1,0 0 1,0 0-1,0 1 1,7 0-1,-10 0 9,-1 1 0,0 0 0,0-1 0,0 1 0,0 0 0,1 1 0,-1-1 0,-1 0 0,1 0 0,0 1 0,0-1 0,0 1 0,-1 0 0,1-1 0,-1 1 0,1 0 0,-1 0-1,0 0 1,0 0 0,0 0 0,0 0 0,0 1 0,0-1 0,0 0 0,-1 0 0,1 1 0,-1-1 0,0 0 0,0 5 0,2 5 139,-2 0 1,0 0-1,0 0 0,-3 15 1,1-15 1,0-1 1,-1 1-1,-1-1 0,-7 18 1,10-27-257,0 1 0,0-1 0,0 0 0,0 1 0,0-1 0,-1 0 0,1 0 0,-1 0 0,1 0 0,-1 0 0,0 0 0,0-1 0,0 1 0,0 0 0,0-1 0,0 0 0,0 1 0,-1-1 0,1 0 0,0 0 0,-1 0 0,1-1 0,-1 1 0,1-1 0,-1 1 0,1-1 0,-4 0 0,-6-1-8382</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3.360"/>
    </inkml:context>
    <inkml:brush xml:id="br0">
      <inkml:brushProperty name="width" value="0.05" units="cm"/>
      <inkml:brushProperty name="height" value="0.05" units="cm"/>
    </inkml:brush>
  </inkml:definitions>
  <inkml:trace contextRef="#ctx0" brushRef="#br0">1 214 7552,'4'-22'53,"-1"20"80,-1 12 214,1-12-135,0-1 1,-1 1-1,1-1 0,-1 0 0,0 0 1,1 0-1,-1 0 0,2-6 0,-2 6-74,30-55 682,-25 41-555,1 1-1,2 1 0,19-27 0,-5 25 84,-19 16-192,-15 14-233,4-6-2334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1:54.118"/>
    </inkml:context>
    <inkml:brush xml:id="br0">
      <inkml:brushProperty name="width" value="0.05" units="cm"/>
      <inkml:brushProperty name="height" value="0.05" units="cm"/>
    </inkml:brush>
  </inkml:definitions>
  <inkml:trace contextRef="#ctx0" brushRef="#br0">1 186 5504,'0'0'149,"1"4"107,7 36 825,-2 0 0,-1 0 0,0 70 0,3 40 611,-14-215-1014,4-90 1,15-82-951,-7 153 168,-6 75 55,2-9-104,-3 17 30,0 11-42,-7 34-441,3 0 0,2 0 0,2 1 0,5 57 0,-1-79-5580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4.147"/>
    </inkml:context>
    <inkml:brush xml:id="br0">
      <inkml:brushProperty name="width" value="0.05" units="cm"/>
      <inkml:brushProperty name="height" value="0.05" units="cm"/>
    </inkml:brush>
  </inkml:definitions>
  <inkml:trace contextRef="#ctx0" brushRef="#br0">1 393 9600,'0'0'5760,"0"-3"-5398,16-105 1081,-12 75-1260,0 0 0,2 1 1,12-36-1,-17 62-177,1 0 1,1 0-1,-1 0 0,1 0 0,0 1 0,0-1 1,0 1-1,1 0 0,-1 0 0,2 0 1,-1 1-1,0-1 0,1 1 0,0 0 0,0 0 1,0 1-1,0 0 0,0-1 0,1 2 1,0-1-1,-1 1 0,1 0 0,8-2 0,-8 2-3,1 0 1,-1 0-1,1 1 0,-1 0 0,1 0 0,0 0 0,-1 1 0,1 0 0,0 1 0,-1-1 0,1 1 0,-1 0 0,1 1 0,-1 0 0,1 0 0,-1 0 0,0 1 0,0 0 0,0 0 0,0 0 0,-1 1 0,1 0 1,-1 0-1,0 0 0,0 1 0,-1 0 0,1 0 0,-1 0 0,0 0 0,0 1 0,-1-1 0,1 1 0,-1 0 0,2 8 0,2 3 42,0 1 1,-1-1-1,-1 2 0,-1-1 0,-1 0 0,2 24 1,-3 0 307,-7 71 1,4-97-377,3-22-900,5-13-3528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3.389"/>
    </inkml:context>
    <inkml:brush xml:id="br0">
      <inkml:brushProperty name="width" value="0.05" units="cm"/>
      <inkml:brushProperty name="height" value="0.05" units="cm"/>
    </inkml:brush>
  </inkml:definitions>
  <inkml:trace contextRef="#ctx0" brushRef="#br0">0 437 9344,'0'0'9109,"0"-3"-8896,8-134 1045,1-16 65,-8 146-1306,1 0-1,-1 0 1,1 0-1,0 1 0,1-1 1,0 0-1,0 1 1,0 0-1,1 0 0,0 0 1,0 0-1,0 0 1,1 1-1,0 0 1,0 0-1,0 0 0,1 0 1,-1 1-1,1 0 1,0 0-1,0 1 0,1 0 1,-1 0-1,1 0 1,-1 1-1,1 0 0,0 0 1,0 1-1,0-1 1,0 2-1,0-1 0,0 1 1,1 0-1,-1 0 1,0 1-1,0 0 1,0 0-1,9 3 0,-13-2 19,1 0 1,-1 0-1,1 1 0,-1-1 0,0 1 0,0-1 0,0 1 0,0 0 0,-1 0 0,1 0 0,-1 1 1,1-1-1,-1 0 0,0 1 0,-1 0 0,1-1 0,1 6 0,3 10 95,0 0 0,3 25 0,-5-24-106,1 12 125,-2 0 0,0 1 1,-3 0-1,0 0 0,-7 37 1,9-45-36,-2-24-120,0-1-1,0 1 1,0 0-1,0 0 1,0-1-1,0 1 1,1 0-1,-1 0 1,0-1 0,1 1-1,-1 0 1,0-1-1,1 1 1,-1 0-1,1-1 1,-1 1-1,1-1 1,-1 1 0,1-1-1,0 1 1,-1-1-1,1 1 1,-1-1-1,1 1 1,0-1 0,-1 0-1,1 0 1,0 1-1,0-1 1,0 0-1,0 0-126,-1 0 0,0-1 0,0 1-1,1 0 1,-1-1 0,0 1 0,0-1 0,0 1-1,0 0 1,1-1 0,-1 1 0,0-1 0,0 1-1,0 0 1,0-1 0,0 1 0,0-1 0,0 1-1,0 0 1,0-1 0,0 1 0,0-1 0,-1 1-1,1 0 1,0-1 0,0 1 0,0-1 0,0 1 0,-1 0-1,1-1 1,0 1 0,0 0 0,-1-1 0,1 1-1,0 0 1,-1-1 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04.600"/>
    </inkml:context>
    <inkml:brush xml:id="br0">
      <inkml:brushProperty name="width" value="0.05" units="cm"/>
      <inkml:brushProperty name="height" value="0.05" units="cm"/>
    </inkml:brush>
  </inkml:definitions>
  <inkml:trace contextRef="#ctx0" brushRef="#br0">164 314 11904,'0'0'384,"3"23"746,-3-21-1041,0 0-1,0-1 0,-1 1 1,1-1-1,0 1 0,-1-1 1,1 1-1,-1-1 0,1 1 1,-1-1-1,0 1 0,0-1 1,1 0-1,-1 1 0,0-1 1,0 0-1,0 0 0,-1 0 1,1 0-1,0 0 0,0 0 1,0 0-1,-1 0 0,1 0 1,-1 0-1,-1 0 0,-2 1 31,1-1 0,-1 0 0,1 0 0,0 0 0,-1-1 0,1 1 0,-1-1 0,-7-1 0,8 0-104,0 0 0,1 0 0,-1 0 0,1-1 0,-1 1-1,1-1 1,0 0 0,0 0 0,0 0 0,0-1 0,0 1 0,0-1 0,1 0-1,-1 1 1,1-1 0,0 0 0,0 0 0,-4-7 0,0 0 35,1-1 0,0 0 0,0 0 0,-4-20 0,7 22-50,1 0 0,0-1 0,1 1 0,0 0 0,0 0 0,1 0 0,0 0 0,1 0 0,0 0 0,1 0 0,-1 0 0,2 0 0,-1 1 0,1 0 0,0-1 0,1 2 0,6-9 0,-7 9 0,2 0 0,-1 0 0,1 1 0,0-1 0,0 1 0,1 1 0,-1-1 0,1 1 0,1 0 0,-1 1 0,1 0 0,-1 0 0,1 1 0,0 0 0,1 0 0,-1 0 0,0 1 0,12-1 0,-16 3 28,1 0-1,0 1 0,-1-1 0,1 1 0,-1 0 0,1 0 0,-1 0 0,0 1 0,1 0 1,-1 0-1,0 0 0,0 0 0,0 0 0,0 1 0,-1 0 0,1 0 0,-1 0 0,4 3 1,5 8 125,-1-1 1,0 2-1,10 19 1,-20-34-153,1 6 48,0 0 0,0-1 0,0 1 1,0 0-1,-1 0 0,0 0 0,0 0 0,-1 1 0,0-1 0,0 0 0,0 0 0,-1 0 1,1 0-1,-2 0 0,1 0 0,-1 0 0,-2 7 0,2-7-10,0 0-1,0-1 1,-1 1-1,1 0 1,-1-1 0,-1 0-1,1 0 1,-1 0-1,0 0 1,0 0 0,0-1-1,-1 0 1,1 0-1,-1 0 1,0 0 0,0-1-1,-8 4 1,5-4-41,-1-1 0,1-1 0,0 1 0,-1-2 0,1 1 0,0-1 0,-1 0 0,1-1 0,-1 0 0,-8-2 0,-23-11-4883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29.600"/>
    </inkml:context>
    <inkml:brush xml:id="br0">
      <inkml:brushProperty name="width" value="0.1" units="cm"/>
      <inkml:brushProperty name="height" value="0.6" units="cm"/>
      <inkml:brushProperty name="color" value="#FFC114"/>
      <inkml:brushProperty name="inkEffects" value="pencil"/>
    </inkml:brush>
  </inkml:definitions>
  <inkml:trace contextRef="#ctx0" brushRef="#br0">91 46 4864,'0'0'0,"0"0"128,0 0 128,0 0 128,0 0 128,0 0 128,0 0 0,0 0 0,0 0 0,0 0-128,0 0 128,0 0-256,0 0 128,0 0-128,0 0 128,0 0-128,0 0 128,0 0-128,0 0 128,1 5-128,1 4 0,1 2-128,-1 1 0,-1-1-128,-1-2 128,-1-2-128,-1-3 128,-2-2-128,-1-3 0,0-1-128,-1-1 128,1-1-128,1-1 128,0-1-128,2 0 128,1 0-128,1-1 128,0 0-128,1-1 0,2 1 0,0 0 0,1 2 0,1 1 0,-1 1 0,1 3 128,0 1-1,0 2 1,-1 1 0,0 1 128,-1 1 0,-1 0 0,-2 1-128,0 1 128,-1-1-128,-1-1 128,0-1-128,-2-2 128,0 0-128,0-3 128,-1 0-128,-1-1 128,0-1-128,-1-2 0,0-1-128,0-1 128,0 0-128,1-1 0,1-1 0,0 1 0,1 2 0,2 0 0,1 2 0,1 0 0,1 0 0,1 1 0,2 1 0,1 1 0,1 1 0,1 1 0,-1 0 0,1 1 0,0 1 0,0 0 128,0 0-128,0 0 128,-2 0-128,-1 0 128,-1-1 0,-1-1 0,-2 0 0,-2-1 0,-2 0-128,-1-1 128,-3 0-128,-1 0 128,-1-1-128,-2-1 0,0-2 0,0 0 0,1-2 0,2-1 0,3-1 0,3 0 0,3 1 0,2 0 0,4 0-128,1 2 128,1 2-256,0 0 128,1 3-512,0 1 0,-1 2-384,-1 1 128,0 0-11391,-2-1 7295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0.954"/>
    </inkml:context>
    <inkml:brush xml:id="br0">
      <inkml:brushProperty name="width" value="0.1" units="cm"/>
      <inkml:brushProperty name="height" value="0.6" units="cm"/>
      <inkml:brushProperty name="color" value="#FFC114"/>
      <inkml:brushProperty name="inkEffects" value="pencil"/>
    </inkml:brush>
  </inkml:definitions>
  <inkml:trace contextRef="#ctx0" brushRef="#br0">31 113 11648,'0'0'0,"0"0"0,0 0 128,0 0 0,0 0 128,0 0 128,0 0 0,0 0 0,0 0 0,0 0-128,0 0 0,3-5-128,2-4 128,3-3-128,1-1 0,-1 2 0,1 2 0,-1 5 0,-1 5 128,-1 5-128,-1 3 128,-2 4 0,0 2 0,-3 1-1,-1 0 1,-1 1 0,-2 0 0,0-1 0,-2-1 0,1-2-128,0-3 128,-1-3-128,0-2 128,0-3-128,-1-2 0,0-3 0,1-2 0,0-2-128,0-1 128,3-2-128,0 0 128,3-2-128,0 1 0,2 1 0,2 0 0,-1 1 0,3 2 0,1 1 0,1 1 0,1 2 0,-1 1 0,-1 2 0,-1 2 0,-1 1 0,-2 2 128,-2 2-128,-2 2 128,-1 1 0,-2 1 0,-1-1 0,-2 0 0,0-2 0,-1-1 0,2-2-128,-1-3 128,1-3-128,-1-4 128,-1-3-128,0-5 0,0-5 0,3-3 0,3-2 0,4-1 0,3 1 0,3 3 0,1 2 0,2 5 0,-2 4 0,-1 7 0,-1 7 0,-2 5 0,-2 5 0,-3 2 0,-1 2-128,-1-2 128,-2-1-1152,-1-3 128,0-3-12159,1-4 7935</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2.138"/>
    </inkml:context>
    <inkml:brush xml:id="br0">
      <inkml:brushProperty name="width" value="0.1" units="cm"/>
      <inkml:brushProperty name="height" value="0.6" units="cm"/>
      <inkml:brushProperty name="color" value="#FFC114"/>
      <inkml:brushProperty name="inkEffects" value="pencil"/>
    </inkml:brush>
  </inkml:definitions>
  <inkml:trace contextRef="#ctx0" brushRef="#br0">1 80 9344,'0'0'0,"0"0"0,0 0 128,4-3 0,5-3 0,2-2 0,2-1 128,0 1 128,0 1 128,-1 1 0,-2 4 128,-1 1-128,-2 1 128,-1 3-128,-2 1 0,-1 1-128,-1 0 0,0 1-128,-1-1 128,1-3-128,0 0 0,-1-1-1,0-1 1,-1-1-128,1 1 128,-3 0-128,0 0 128,-1 1-128,-2-1 0,1 1 0,-1-1 128,0 0-128,0 0 0,0 0 0,1 0 0,0-1 0,1 1 0,1-2-128,0 0 128,3-1-128,1 0 128,3 1-128,1 1 128,3 1-128,0 1 128,2 2-128,-2 2 128,0 2-128,-2 1 128,-1 1-128,-2 0 128,-2 0-128,-2-2 128,-3-1-128,-2-3 128,-2-2-128,-2-2 128,-3-4-128,-1-2 128,-2-4-128,1-2 128,0-2-128,2 0 128,2 2-128,2 1 128,2 3-128,3 2 128,1 2-128,3 2 0,2 2-768,3 1 0,3 2-13055,-1 1 8319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3.356"/>
    </inkml:context>
    <inkml:brush xml:id="br0">
      <inkml:brushProperty name="width" value="0.1" units="cm"/>
      <inkml:brushProperty name="height" value="0.6" units="cm"/>
      <inkml:brushProperty name="color" value="#FFC114"/>
      <inkml:brushProperty name="inkEffects" value="pencil"/>
    </inkml:brush>
  </inkml:definitions>
  <inkml:trace contextRef="#ctx0" brushRef="#br0">101 171 11904,'0'0'0,"3"-5"0,1-2 0,1-3 128,-1 1 0,-2 1 0,-2 2 128,-3 2 128,-1 2 0,-1 2-128,-1 1 0,-1 1 0,1-1 0,1-1 0,0-2 0,0 0 0,2-2 0,2 0-128,2 0 128,1-2-128,3 0 0,0 0-128,1 0 128,0 0-128,-1 2 128,0 2 0,-1 1-1,0 1 1,-2 1 0,0 0 0,-3 2 0,-1 1 0,-1 2 0,-1-1 0,0 1 0,-1 0 0,0-1 0,0-1 0,0-2 128,0 0-128,2-1 0,0-1 0,0 0 0,2-1-128,0 1 128,0 0-128,-2 0 128,1-1-128,-1-1 128,1-2-128,1-2 0,4-1 0,1-2 0,3 0 0,2 0 0,0 3 0,1 1 128,1 4-128,-1 3 128,-1 2 0,-1 4 0,-2 1 0,-3 2 0,-1 1 0,-2 1 128,-2 0-128,-1-1 128,-1-3-128,-2-2 128,-2-3-128,-3-5 0,-3-3-128,-3-5 0,-2-5 0,1-2 0,1-3-256,4-1 128,4 1-1152,6-1 128,4-1-11903,2 4 7679</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4.811"/>
    </inkml:context>
    <inkml:brush xml:id="br0">
      <inkml:brushProperty name="width" value="0.1" units="cm"/>
      <inkml:brushProperty name="height" value="0.6" units="cm"/>
      <inkml:brushProperty name="color" value="#FFC114"/>
      <inkml:brushProperty name="inkEffects" value="pencil"/>
    </inkml:brush>
  </inkml:definitions>
  <inkml:trace contextRef="#ctx0" brushRef="#br0">52 96 8448,'0'0'0,"0"0"128,0 0 128,0 0 512,0 0 0,0 0 0,0 0 0,0 0-256,0 0 128,0 0-256,0 0 0,0 0-128,0 0 128,0 0-128,0 0 0,0 0-128,0 0 0,1-4 0,2-6 0,2-2-128,1-3 128,0 1-128,1 1 128,-2 2-128,0 3 128,-2 3-128,0 3 128,-1 2 0,-1 3 0,-1 1 0,-1 2 127,-2 1-127,0 0 128,-2 2-128,0-1 128,-2 2-128,0-1 128,-1-1-128,1 0 128,0-1-128,0-2 128,0-2-128,1-1 0,0-1 0,0-1 0,2-2-128,0-1 128,1-2-128,2-2 0,0-2 0,2 0 0,3 0 0,2-1 0,3 1 0,2 0 0,1 1 0,2 1 0,1 2 0,-1 1 0,-1 2 0,-2 2 0,-2 3 0,-3 4 0,-2 2 0,-2 4 0,-3 1 0,-2 1 128,-2 0 0,0-1 0,-2-2 0,0-3 0,0-3 0,0-4 0,-1-3 0,1-3 0,0-3 0,2-3 0,0-1-128,2-1 128,2 0-128,2 1 0,1 0 0,1 2 0,0 1 0,-1 3 0,0 1 0,-1 3 0,1 2-128,-1 3 128,1 1-1024,-1 2 128,0 1-12415,-1-1 7935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6.041"/>
    </inkml:context>
    <inkml:brush xml:id="br0">
      <inkml:brushProperty name="width" value="0.1" units="cm"/>
      <inkml:brushProperty name="height" value="0.6" units="cm"/>
      <inkml:brushProperty name="color" value="#FFC114"/>
      <inkml:brushProperty name="inkEffects" value="pencil"/>
    </inkml:brush>
  </inkml:definitions>
  <inkml:trace contextRef="#ctx0" brushRef="#br0">110 70 12928,'0'0'0,"0"0"0,0 0 128,0 0 0,0 0 0,0 0 256,0 0 0,0 0-128,0 0 128,0 0-128,0 0 0,0 0 0,0 0 0,0 0-128,0 0 128,0 0-128,0 0 127,0 0-127,0 0 0,0 0-128,0 0 128,-3-5-128,-3-3 128,-2-4-128,0-1 128,-1 0-128,2 2 0,2 5 0,1 5 128,1 4-128,2 5 128,-2 3 0,1 2 0,-1 1 0,-1 0 0,0 0 0,1-2 128,0-2-128,0-4 128,1-2-128,-1-4 0,1-2 0,-1-3 0,1 0 0,0 0 0,-1 0-128,1 1 128,0 0-128,1 1 128,0 1-128,1-1 128,1 1-128,0 0 0,0 0 0,-1 1 0,1 0 0,-1 1 0,0 1 0,0 2 0,-1 1 0,-1 2 0,1 2-640,-1 0 0,-1 2-12671,1-2 8063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7.545"/>
    </inkml:context>
    <inkml:brush xml:id="br0">
      <inkml:brushProperty name="width" value="0.1" units="cm"/>
      <inkml:brushProperty name="height" value="0.6" units="cm"/>
      <inkml:brushProperty name="color" value="#FFC114"/>
      <inkml:brushProperty name="inkEffects" value="pencil"/>
    </inkml:brush>
  </inkml:definitions>
  <inkml:trace contextRef="#ctx0" brushRef="#br0">1 8 13696,'0'0'0,"0"0"0,0 0 0,0 0 0,0 0 128,0 0 0,0 0 128,0 0 0,0 0 0,0 0 0,0 0 0,0 0-128,0 0 128,0 0-128,0 0 128,0 0-128,0 0 128,0 0-129,0 0 129,0 0-128,0 0 128,0 0-128,0 0 0,0 0-128,0 0 128,0 0-128,0 0 128,0 0-128,0 0 128,0 0-128,0 0 128,0 0-128,0 0 0,0 0 0,0 0 0,0 0 0,0 0 0,0 0 0,0 0 0,5 0 0,6-1 0,6 0-128,4-1 0,3 1-128,0-1 128,0 2 0,-3 2 0,-4 0 0,-5 2 128,-7 3 0,-6 1 0,-5 4 0,-4 0 0,-3 1 0,-1-2 128,-1-2-128,1-2 128,2-2 0,0-2 128,3-1-128,1-2 128,1 0-128,1 0 128,0-1-128,-1 0 128,1-2-128,0-1 128,2-2-128,1-1 0,3-3-128,2 0 128,2-1-128,1 1 128,2 0-128,0 3 0,1 1 0,1 1 0,-1 1 0,1 2 0,-1 2 0,-2 0 0,-2 2 0,-2 2 0,-3 1 0,-2 4 0,-3 1 0,-2 3 0,-1 0 0,-1-1 0,-1-1 0,1-1 0,2-4 0,0-1 0,2-4 0,2-2 0,2-3-640,3-2 128,4-3-384,2 0 0,3-1-10879,-1 1 6911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39.121"/>
    </inkml:context>
    <inkml:brush xml:id="br0">
      <inkml:brushProperty name="width" value="0.1" units="cm"/>
      <inkml:brushProperty name="height" value="0.6" units="cm"/>
      <inkml:brushProperty name="color" value="#FFC114"/>
      <inkml:brushProperty name="inkEffects" value="pencil"/>
    </inkml:brush>
  </inkml:definitions>
  <inkml:trace contextRef="#ctx0" brushRef="#br0">19 115 13312,'0'0'0,"0"0"0,0 0 128,0 0 128,0 0 0,0 0 256,0 0 0,0 0-128,0 0 128,0 0-256,0 0 0,0-4-129,0-4 129,0-3-128,0-2 0,0-2 0,0 0 0,0 0-128,0 2 128,0 2-128,2 4 0,1 4 0,1 6 0,2 7 0,1 5 0,3 4 0,2 3 0,0 1 0,-1-2 128,-1-2-128,-3-3 128,-1-4 0,-2-3 0,-2-2 0,-2-3 128,-3-1-128,-2-2 0,-1-1 0,0-2 128,-1-1-128,1-2 0,0-2 0,1-2 0,0-3-128,2-2 128,0-1-128,2 0 128,1 1-128,0 2 0,0 2 0,2 3 0,3 2 0,3 3 0,2 4 0,1 3 0,0 4 0,-1 2 0,-1 2 0,-3 0 0,-2 1 0,-2-2 0,-2-3 0,-1-2 0,-2-2 0,-2-2 0,-2-2 0,-3-3 0,-3-1 0,-2-4 128,-2-4-128,1-2 0,2-2 0,1 0 128,4 2-128,2 1 0,3 3 0,2 3 0,2 3 0,3 4 0,2 5 0,3 5 0,3 4-256,3 2 0,1 0-640,2-2 128,0-2-11903,-2-3 7551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5.077"/>
    </inkml:context>
    <inkml:brush xml:id="br0">
      <inkml:brushProperty name="width" value="0.05" units="cm"/>
      <inkml:brushProperty name="height" value="0.05" units="cm"/>
    </inkml:brush>
  </inkml:definitions>
  <inkml:trace contextRef="#ctx0" brushRef="#br0">247 292 9728,'0'0'2560,"-2"1"-2176,-9 3-169,0-1 0,0 0 0,0 0 0,0-1 0,0-1 0,0 0 1,0-1-1,-1 0 0,1 0 0,0-1 0,-17-4 0,22 4-140,0-1 1,0 0-1,0 0 0,1 0 0,-1-1 0,1 0 0,-1 0 0,1 0 0,0-1 0,-6-5 0,8 6-48,0 0 0,1 0-1,-1 0 1,1-1 0,0 1-1,0-1 1,0 0 0,0 1-1,1-1 1,0 0 0,-1 0-1,1 0 1,1 0 0,-1 0-1,1 0 1,-1-8 0,2 4-3,0 0 0,0 0 0,1 0 0,0 0 1,0 0-1,1 0 0,0 0 0,0 1 0,1-1 0,0 1 0,1 0 1,-1 0-1,1 1 0,0 0 0,1-1 0,0 1 0,8-6 0,-6 5 8,0 1-1,1-1 1,-1 1-1,2 1 1,-1 0-1,0 0 0,1 1 1,0 0-1,0 1 1,0 0-1,1 0 1,-1 1-1,12 0 0,-19 1-6,1 2-1,0-1 0,-1 0 0,1 1 0,-1-1 0,1 1 0,-1 0 0,1 0 1,-1 0-1,0 1 0,1-1 0,-1 1 0,0 0 0,0 0 0,0 0 0,0 0 1,3 3-1,-2 0 34,0 0 0,0 0 1,0 0-1,-1 1 0,0-1 1,0 1-1,0-1 0,-1 1 1,3 8-1,-2-3 82,0 0 1,-1 0-1,-1 1 0,0-1 0,0 0 0,-1 1 1,0-1-1,-1 0 0,0 1 0,-5 18 0,5-27-107,0-1 0,0 1-1,0 0 1,0-1-1,0 1 1,0-1-1,-1 1 1,1-1 0,-1 0-1,0 1 1,1-1-1,-1 0 1,0 0-1,0 0 1,-1-1 0,1 1-1,0 0 1,0-1-1,-1 1 1,1-1 0,-1 0-1,0 0 1,1 0-1,-1 0 1,0 0-1,1-1 1,-1 1 0,0-1-1,0 0 1,-4 0-1,-2-1-480,1 0-1,0-1 0,0 0 0,0 0 1,0-1-1,1 0 0,-1 0 1,1-1-1,-8-5 0,-3-2-10793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0.155"/>
    </inkml:context>
    <inkml:brush xml:id="br0">
      <inkml:brushProperty name="width" value="0.1" units="cm"/>
      <inkml:brushProperty name="height" value="0.6" units="cm"/>
      <inkml:brushProperty name="color" value="#FFC114"/>
      <inkml:brushProperty name="inkEffects" value="pencil"/>
    </inkml:brush>
  </inkml:definitions>
  <inkml:trace contextRef="#ctx0" brushRef="#br0">0 105 11392,'0'0'0,"0"0"0,0 0 0,0 0 0,0 0 128,1-5 0,2-4 128,0-2-128,1-2 128,1-1-128,-1 1 128,-1 1-128,0 2 128,0 2-128,1 2 0,1 3 0,3 2 128,1 4 0,2 4 0,-1 2 0,0 1 0,-3 2 0,-1 0 0,-3 0 128,-2-2 0,-4-1-128,-4-2-1,-2 1 1,0-1 0,-2 0-128,1 1 128,2-1-128,1-2 0,3-1 0,2-3 0,1-3-128,0-4 128,0-4-128,1-1 0,1-2 0,0 0 0,0 1 0,1 1 0,0 3 0,0 2 0,0 2 0,-2 3 0,0 2 0,-1 2 0,-1 1 0,0 1 0,0 0 0,-2 0 128,1-1-128,-1-1 128,0-2-128,0 0 128,1 0-128,0-1 0,0 0-640,1 1 0,0 0-511,2 3 127,0 1-9472,0 0 6016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0.995"/>
    </inkml:context>
    <inkml:brush xml:id="br0">
      <inkml:brushProperty name="width" value="0.1" units="cm"/>
      <inkml:brushProperty name="height" value="0.6" units="cm"/>
      <inkml:brushProperty name="color" value="#FFC114"/>
      <inkml:brushProperty name="inkEffects" value="pencil"/>
    </inkml:brush>
  </inkml:definitions>
  <inkml:trace contextRef="#ctx0" brushRef="#br0">3 81 11136,'0'0'0,"0"0"128,0 0 0,0 0 128,0 0 128,0 0 0,0 0 0,0 0 0,0 0 0,0 0-256,0 0 128,0 0-128,0 0 128,0 0-128,0 0 0,0 0 0,0 0 0,0 0 0,0 0 128,0 0 0,0 0 0,0 0 0,0 0 0,0 0-1,0 0 1,0 0 0,0 0 0,0 0-128,0 0 128,0 0-128,0 0 128,0 0-128,0 0 0,0 0 0,0 0 0,0 0-128,0 0 128,-1-4-128,0-3 128,0-3-128,1-1 0,1 0 0,1 1 0,0 0 0,1 3 0,0 2 0,0 2 0,0 0 0,-2 3 0,0 3 0,0 1 128,-1 2-128,0-1 128,-1 0-128,1-1 128,-1-1-128,-1 0 128,1-1-128,0-1 0,1-2 0,-1-2 0,1-1-128,-1 0 128,0 1-256,2 2 0,1 4-768,3 4 0,4 6-10751,-1-1 6911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1.941"/>
    </inkml:context>
    <inkml:brush xml:id="br0">
      <inkml:brushProperty name="width" value="0.1" units="cm"/>
      <inkml:brushProperty name="height" value="0.6" units="cm"/>
      <inkml:brushProperty name="color" value="#FFC114"/>
      <inkml:brushProperty name="inkEffects" value="pencil"/>
    </inkml:brush>
  </inkml:definitions>
  <inkml:trace contextRef="#ctx0" brushRef="#br0">21 94 11136,'0'0'0,"0"0"0,0 0 0,0 0 0,0 0 128,0 0 128,0 0 0,0 0 0,0 0 0,0 0 0,0 0 0,0 0-128,0 0 128,0-4-128,1-3 128,-1-3-128,2-2 128,0 0-128,0 0 0,1 2 0,1 3 0,2 2 0,-2 2 0,1 1 0,-2 2 128,-2 1-128,-2 2 128,-3 1-128,-2 0 128,0 2-128,-1 0 128,0 0-128,0-1-1,2 1-127,0-1 128,3-2-128,0-1 0,1-1 0,2-1 0,0-2 0,3-3 0,3-2 0,0-2 0,1 0 0,-1 0 0,-1 1 0,-3 2 0,-1 2 0,-1 1 0,-2 3 0,-1 2 0,0 1 0,-2 1 128,0 0 0,0 0 0,1 0 0,0 0 128,0-1-128,1-1 128,0 0-128,1-1 0,1-1-128,-1 0 128,0 0-128,0 0 0,-1-2-128,0 0 0,0-1-896,-1 2 129,1 2-10497,0 0 6784</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3.037"/>
    </inkml:context>
    <inkml:brush xml:id="br0">
      <inkml:brushProperty name="width" value="0.1" units="cm"/>
      <inkml:brushProperty name="height" value="0.6" units="cm"/>
      <inkml:brushProperty name="color" value="#FFC114"/>
      <inkml:brushProperty name="inkEffects" value="pencil"/>
    </inkml:brush>
  </inkml:definitions>
  <inkml:trace contextRef="#ctx0" brushRef="#br0">1 70 12800,'0'0'0,"5"2"128,2 1 128,2 1 0,-1-1 0,-3-2 0,-3-1 0,-2-2-128,-2-3 128,-1-2-128,2-2 0,4-1 0,3-1 0,4 2-128,2 0 128,2 1-128,2 3 128,0 2-128,1 3 128,0 1-128,-1 1 128,-3 2-128,-2 1 128,-3 0-128,-2 0 128,-1 0 0,-2 0 0,-2 0 0,-1 0 0,-2 0-1,-1-1 129,-1 1-128,-2-2 128,1 0-128,-1-1 0,0-1-128,2 0 128,0-2-128,0-1 128,1-1-128,0-2 0,1 0 0,-1-1 0,0 0 0,1 0 0,0 0 0,2-1 0,-1 1-128,2 0 128,1 1-128,0 2 128,2 0-128,2 2 128,1 2-128,1 1 128,1 2-128,-1 2 128,-2 2 0,-1 0 0,-2 2 0,-2 0 0,-3 0 0,-1 0 128,-1-1-128,-2-1 128,1-1 0,-1-2 0,-1-1-128,0-2 128,-1-2-128,0 0 128,0 0-128,1 0 128,1-1-128,0 1 128,1-1-128,1-1 0,0-1 0,1-1 0,0 0-256,1-1 0,2-1-895,3 1-1,1 0-9600,1 1 6272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4.404"/>
    </inkml:context>
    <inkml:brush xml:id="br0">
      <inkml:brushProperty name="width" value="0.1" units="cm"/>
      <inkml:brushProperty name="height" value="0.6" units="cm"/>
      <inkml:brushProperty name="color" value="#FFC114"/>
      <inkml:brushProperty name="inkEffects" value="pencil"/>
    </inkml:brush>
  </inkml:definitions>
  <inkml:trace contextRef="#ctx0" brushRef="#br0">1 124 7040,'0'0'0,"0"0"128,0 0 0,0 0 128,0 0 0,0 0 128,0 0 128,0 0-128,0 0 0,0 0-128,0 0 0,1-4-128,1-6 0,2-4 0,1-2 0,2-2 0,0 1 0,1 2-128,-1 3 128,0 3-128,0 3 128,-1 4 0,0 2 128,-1 2-128,0 2 128,0 3-128,-2 2 128,1 2-128,-2 1 128,0 1-128,-1 0 128,0-2 0,-2-2 0,-1-2-128,0-2 128,-2-1-128,0-2 128,0 0-128,0-2 128,0 1-128,-1-2 0,0 0 0,1-1 0,-2-2-128,1-1 128,-1-2-128,1 0 0,0-2 0,1 1 0,2 0 0,1 1 0,1 2 0,1 1 0,2 3 0,0 3 0,1 3 0,0 2 0,-1 3 0,0 1 0,0 2 0,0 1 128,-1 0-128,0-2 128,-1-1-128,0-2 128,-1-3-128,0-1 128,0-2-128,-1-2 128,-1-1-128,0 0 0,0-1-128,0-3 128,1-1-256,2-2 128,0-1-256,2-1 0,1-1 0,1 0 0,1-1 128,0 1 0,0 1 128,-1 2 0,0 2 128,-2 1 0,-1 2 0,-1 3 0,-1 1 0,0 2 128,-2 2 0,0 0 128,-1 1 0,-1 1 0,0 0 0,0 0 0,0-2-256,1-1 128,-1-1-256,2-2 0,0-1-768,1-2 128,1-3-8192,-1-1 5120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6.054"/>
    </inkml:context>
    <inkml:brush xml:id="br0">
      <inkml:brushProperty name="width" value="0.1" units="cm"/>
      <inkml:brushProperty name="height" value="0.6" units="cm"/>
      <inkml:brushProperty name="color" value="#FFC114"/>
      <inkml:brushProperty name="inkEffects" value="pencil"/>
    </inkml:brush>
  </inkml:definitions>
  <inkml:trace contextRef="#ctx0" brushRef="#br0">100 70 9088,'0'0'0,"0"0"0,0 0 128,0 0 128,0 0 128,0 8 0,0 6 128,-1 4 128,0 3 0,0 0-256,0-1 128,-2-3-128,1-3 0,0-3-128,0-3 0,0-4-128,1-2 128,-1-3-128,-1-4 0,0-5 0,-1-4 0,0-2-128,2-3 128,2 0-128,2-1 0,1 1 0,2 2 0,2 3 0,0 2 0,0 3 0,0 1 0,0 1 0,1 2 0,-1 0 0,1 2 0,0 1 0,-1 0 0,-1 3 0,-2 1 128,0 2 0,-1 1 0,-2 1 0,-1 2 128,-2-1 0,0 1-1,-2-2 1,0-1 0,-1-1 0,1-2 0,-2-1-128,-1-1 128,-1 0-128,-3 0 0,-1 0 0,0 0 0,-1-1 0,0 0 0,2-2-128,2-1 128,1 0-128,3-3 128,3 0-128,3-1 0,5-2 0,3 1 0,4 1 0,4 1 0,0 3 0,1 3 0,0 4 0,-2 4 0,-3 2 0,-2 2 0,-3 1 0,-4 1 0,-2-1 0,-3-1 128,-3-1 0,-2-2 0,-2-1 0,-2-2 0,-3-1 0,-3-1 128,0-1-128,-1-1 0,1 0 0,1-1 0,1-2-128,0 0 128,2-2-128,2-1 128,3-4-128,5-2 0,4-2 0,4-2 0,4-1 0,4 0 0,4 3-128,2 4 128,0 3-128,-2 3 128,-4 3-384,-5 3 128,-5 1-512,-5 2 0,-4 0-12287,-2 0 7807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7.886"/>
    </inkml:context>
    <inkml:brush xml:id="br0">
      <inkml:brushProperty name="width" value="0.1" units="cm"/>
      <inkml:brushProperty name="height" value="0.6" units="cm"/>
      <inkml:brushProperty name="color" value="#FFC114"/>
      <inkml:brushProperty name="inkEffects" value="pencil"/>
    </inkml:brush>
  </inkml:definitions>
  <inkml:trace contextRef="#ctx0" brushRef="#br0">6 151 12544,'0'0'0,"0"0"0,0 0 0,0 0 128,0 0 0,0 0 128,0 0 0,0 0 128,0 0 0,2-5-128,2-5 128,2-5-256,2-3 128,0-3-128,1 1 0,-1 1 0,0 2 0,-1 5 0,2 3 0,1 5 0,2 4 0,1 5 0,-1 4 0,-1 2-1,-2 0 1,-1 1 0,-1-2 0,-2 0 0,-3-1 128,-1 0-128,-1 0 0,-2 0 0,-2 0 128,-3 0 0,-1 1 0,-2 0-128,-2-1 128,0-2-128,0-1 0,2-3 0,0-5 0,1-5-128,1-5 128,1-3-128,0-3 128,2 0-128,0 1 128,2 3-128,0 3 0,3 4 0,0 2 0,1 3 0,1 1 0,1 3 0,1 2 0,-1 2 0,1 2 0,-1 2 0,0 1 0,0 1 0,-1 2 0,-1-1 0,-1 0 128,-1-1-128,-1-3 128,0-1-128,-1-3 128,-1-1-128,-1-2 0,1-2 0,-1 0 128,0-3-128,0-1 0,0 0 0,-1 0 0,2-2 0,0-2 0,1-4 0,1-2 0,2-2 0,2 1 0,2-1 0,1 4 0,1 3-128,0 5 128,0 4 0,0 6 0,-1 3 0,-1 4 0,0 2 0,-2 1 0,0 0 0,-1-1 0,-2-3 0,-1-1 0,-1-2 0,-1-2 128,0-3-128,-1-2 128,1-1-128,0-3 128,0-1-128,2 0 0,0-2-128,1 2 128,1-1-1024,0 0 0,1 0-12031,-1 0 7807</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49.342"/>
    </inkml:context>
    <inkml:brush xml:id="br0">
      <inkml:brushProperty name="width" value="0.1" units="cm"/>
      <inkml:brushProperty name="height" value="0.6" units="cm"/>
      <inkml:brushProperty name="color" value="#FFC114"/>
      <inkml:brushProperty name="inkEffects" value="pencil"/>
    </inkml:brush>
  </inkml:definitions>
  <inkml:trace contextRef="#ctx0" brushRef="#br0">0 21 15104,'0'0'0,"0"0"0,0 0 0,0 0 0,0 0 128,4 0-128,4 0 128,4 0 0,4 2 128,3 3-128,2 2 128,1 2-128,2 2 127,2 0-127,1 1 128,2-1-128,0 0 0,-2-3 0,-3-1 0,-5-1 0,-3-1 0,-4-2 0,-5 0 128,-2-1-128,-4-2 128,-3-2-128,-2-3 0,-4-5 0,-1-2 0,-3-3 0,-1-1 0,-1 1 0,0 2 0,0 2 0,1 2 0,2 2 0,1 2 0,2 1-128,1 1 128,2 2-128,0 0 128,0 0-128,2 0 128,-1 0-128,1 0 0,1 1 0,1-1 0,2 2 0,3 3 0,3 2 0,4 4 0,1 1 0,2 3 128,0-1-128,-1-1 0,-3-2 0,-1-2 128,-3-3-128,-3-2 128,-2-2-128,-5-4 128,-3-3-128,-3-2 128,-1-2-128,-2-1 128,0 2-128,1 0 0,0 1 0,3 2 0,1 2 0,2 0 0,1 2 0,0 1 0,2 0 0,-1 1 0,1 1 0,1 2 0,2 2 0,2 3 0,4 2 0,5 2 0,3 2 0,3-1 0,1-1 0,0-1 0,-1-3 0,-4-3 0,-3-1 0,-3-2 0,-4-2 0,-4-3 0,-5-1 0,-5-2 0,-4-3 0,-3-3 0,-1-1 0,1 1 0,1-1 0,3 3 0,1 1 0,3 2 0,2 2 0,1 1 0,2 2 0,2 1 0,1 0 0,2 1 0,2 0 0,2 0 0,3 1-256,2-1 0,2 1-1408,4 1-11647,-1 0 7679</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0.891"/>
    </inkml:context>
    <inkml:brush xml:id="br0">
      <inkml:brushProperty name="width" value="0.1" units="cm"/>
      <inkml:brushProperty name="height" value="0.6" units="cm"/>
      <inkml:brushProperty name="color" value="#FFC114"/>
      <inkml:brushProperty name="inkEffects" value="pencil"/>
    </inkml:brush>
  </inkml:definitions>
  <inkml:trace contextRef="#ctx0" brushRef="#br0">0 41 10752,'0'0'0,"0"0"128,0 0 0,0 0 256,0 0 0,0 0 0,0 0 0,0 0-128,0 0 128,0 0-128,0 0 0,0 0-128,0 0 128,0 0-128,0 0 0,5-1 0,3-2 0,5-1-128,2 0 128,2 1-128,0 1 128,0 2-128,0 2 128,-2 3-128,-1 4 128,-2 1-128,-2 1 128,-2 0 0,-3-1 0,-3-2 0,-1-1 128,-3-2-128,-2 0 128,0-2-128,-1-1-1,0-1 1,-1 0 0,1-1 0,0-1 0,0 0 0,1 0 0,-1 0-128,0-1 128,1 0-128,0-1 128,0-2-128,1-2 128,2-2-128,2-1 128,2-1-128,2 0 0,1 2 0,1 1 0,-1 2 0,-1 2 0,0 4 0,-1 2 0,-1 4 0,1 3 0,-1 1 0,0 3 0,0-1 0,-2 0 128,0-2-128,-1-1 128,-2-2-128,-2-1 128,1-2-128,-2-1 128,0-2-128,-1-1 128,-1-1-128,0-2 128,-1-1-128,0-1 128,0 0-128,0-1 128,1-4-128,3-2 0,1-1 0,3-1 0,1 0 0,2 2 0,0 1 0,1 3 0,1 3 0,-1 2 0,1 3 0,0 3 0,-1 4 0,0 4 0,0 3 0,-1 1 0,-2 1 0,-1 0 0,-2-3 0,-2-1 0,0-2 0,-1-3 128,1-2-128,-1-1 128,0-2-128,1-2 128,1 0-128,1-1 128,0-1-128,0 1 0,1-1-512,1 1 128,2 0-896,2 2-10751,1 0 6911</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1.938"/>
    </inkml:context>
    <inkml:brush xml:id="br0">
      <inkml:brushProperty name="width" value="0.1" units="cm"/>
      <inkml:brushProperty name="height" value="0.6" units="cm"/>
      <inkml:brushProperty name="color" value="#FFC114"/>
      <inkml:brushProperty name="inkEffects" value="pencil"/>
    </inkml:brush>
  </inkml:definitions>
  <inkml:trace contextRef="#ctx0" brushRef="#br0">35 157 10240,'0'0'0,"9"-2"128,4-5 0,-5-4 128,-5-3 128,-7-1 0,-4-1 128,-3 2-128,0 2 128,0 2-128,3 3 0,1 2-128,2 2 128,2 1-128,3 0 0,3-1-128,3-1 128,4-1-128,1-2 128,2 1-128,2 0 0,0 2 0,-1 2 0,-2 3 0,-1 3 0,-2 1-128,-2 2 127,-1 1-127,-2 0 128,-1 0 0,-2 1 0,-1 0-128,-1-1 128,-1 0-128,-1-1 128,0-1-128,0 0 128,-1-1-128,0 0 128,0-1-128,0 0 128,0-1-128,0-1 128,0 0-128,0-2 128,-1-1-128,-2-1 0,-1-2 0,0-3 0,1-2 0,1-1 0,2-2 0,2 0 0,3 2 0,3 0 0,2 3 0,-1 1 0,0 2 0,-2 2 0,0 0 0,-1 2 0,-2-1 0,-2 2 128,-2 0-128,0 0 128,-2 1-128,-1 0 128,-1 1-128,1 1 128,-1-1-128,0 2 128,3 0-128,0 1 128,2 1-128,2-1 128,1 0-128,1-1 0,1 0 0,1-1 0,-1 1-256,0 0 128,-1 1-1024,1 0 1,1 1-10113,0-2 6528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8.391"/>
    </inkml:context>
    <inkml:brush xml:id="br0">
      <inkml:brushProperty name="width" value="0.05" units="cm"/>
      <inkml:brushProperty name="height" value="0.05" units="cm"/>
    </inkml:brush>
  </inkml:definitions>
  <inkml:trace contextRef="#ctx0" brushRef="#br0">7 486 12032,'0'0'2197,"0"-3"-1728,-3-106 1515,0 59-1670,2 1 1,3-1 0,10-72 0,-11 117-297,1-1 0,0 1-1,0 0 1,0-1 0,0 1 0,1 0 0,0 0 0,0 1 0,0-1-1,1 0 1,-1 1 0,1 0 0,0 0 0,1 0 0,-1 0 0,1 1-1,-1 0 1,1 0 0,0 0 0,0 0 0,11-3 0,-12 5-2,0-1 1,1 1-1,-1 1 1,1-1-1,-1 0 0,1 1 1,-1 0-1,1 0 1,-1 1-1,1-1 1,-1 1-1,1 0 0,-1 0 1,1 0-1,-1 1 1,0-1-1,0 1 1,0 0-1,0 0 1,0 1-1,0-1 0,-1 1 1,1 0-1,-1 0 1,1 0-1,-1 0 1,5 8-1,2 5 101,0 0 0,0 1 1,-2 1-1,0 0 0,-1 0 0,-1 0 0,7 34 0,-3 10 449,3 63 0,-13-112-423,1 14 78,-1-26-231,0 0 0,0 0 1,0 0-1,0-1 0,0 1 0,0 0 1,1 0-1,-1 0 0,0-1 0,1 1 1,-1 0-1,0 0 0,1-1 1,-1 1-1,1 0 0,-1 0 0,1-1 1,0 1-1,-1-1 0,1 1 0,1 0 1,-2-1-65,1 0 1,-1 0-1,0 0 1,0 0-1,0-1 1,1 1 0,-1 0-1,0 0 1,0-1-1,1 1 1,-1 0-1,0 0 1,0-1-1,0 1 1,0 0 0,0 0-1,0-1 1,1 1-1,-1 0 1,0-1-1,0 1 1,0 0-1,0-1 1,0 1 0,0 0-1,0 0 1,0-1-1,0 1 1,0 0-1,0-1 1,-1 1-1,1 0 1,0-1-1,0 1 1,0 0 0,0-1-1,-3-12-4056</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3.488"/>
    </inkml:context>
    <inkml:brush xml:id="br0">
      <inkml:brushProperty name="width" value="0.1" units="cm"/>
      <inkml:brushProperty name="height" value="0.6" units="cm"/>
      <inkml:brushProperty name="color" value="#FFC114"/>
      <inkml:brushProperty name="inkEffects" value="pencil"/>
    </inkml:brush>
  </inkml:definitions>
  <inkml:trace contextRef="#ctx0" brushRef="#br0">1 17 13568,'0'0'0,"0"0"0,0 0 128,0 0 256,0 0 0,0 0 0,0 0 128,0 0-256,0 0 128,0 0-128,0 0-1,0 0-127,0 0 128,6 2-128,5 3 128,4 2-128,3 2 0,2 2 0,-2 0 0,-2 1-128,-1-1 128,-3-1-128,-2 1 128,-3-2-128,-2-1 128,-2-1-128,-1-2 128,-2-2-128,-2-1 128,-1 0-128,-1-1 128,-1 0-128,-1-1 128,1-1-128,-3-2 128,-1-2-128,-1-3 128,-2-3-128,-1-1 128,0-2-128,1 1 128,2-1-128,2 1 0,2 2 0,2 1 0,2 1 0,3 2 0,3 1 0,2 1 0,2 3 0,2 3 0,0 3 0,-1 4 0,-1 1 0,-2 4 0,-2 1 0,-2 1 0,-2 1 0,-2-1 0,-2-1 0,-3-3 0,-1-3 0,-1-1 0,-1-2 0,0-2 128,2-1-128,0-1 128,2-2-128,1 0 0,1-1 0,1-1 0,0-1 0,2 0 0,0-2 0,1 0 0,1-1 0,2 0 0,0-1 0,1 2 0,1 0 0,-1 1 0,-1 1 0,0 2 0,0 1 0,-1 2 0,0 2 0,-1 2 0,0 3 0,-2 2 0,0 2 0,0 1 0,-1 0 0,0-1 128,0-1-128,-2-2 128,1-2 0,-1-2 0,1-3-128,0-2 128,1 0-128,0-1 128,3-1-128,2 1 128,4 0-128,4 0 0,3-1 0,4-2 0,4-2 0,0-2 0,1-2-128,-2-1 128,-3 1 0,-5 4 0,-6 4 0,-5 7 0,-5 3 0,-4 4 0,-3 1 0,-2 2 0,0-1 0,-2-1 0,-1-1 0,-1-1 128,2-2-128,0-2 128,1-2-128,3-1 0,1-2 0,1 0 0,3-2-128,1 1 0,1-2-512,2 1 0,1 0-12927,0 0 8191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5.017"/>
    </inkml:context>
    <inkml:brush xml:id="br0">
      <inkml:brushProperty name="width" value="0.1" units="cm"/>
      <inkml:brushProperty name="height" value="0.6" units="cm"/>
      <inkml:brushProperty name="color" value="#FFC114"/>
      <inkml:brushProperty name="inkEffects" value="pencil"/>
    </inkml:brush>
  </inkml:definitions>
  <inkml:trace contextRef="#ctx0" brushRef="#br0">0 83 9856,'0'0'0,"0"0"0,0 0 0,0 0 0,0 0 0,5-4 0,4-4 0,3-2 0,1-3 0,0 0 0,-2 1 128,-3 3 0,-1 2 128,-4 2-128,0 4 128,-3 2-128,0 1 128,0 2 0,-1 2 0,1 0 0,-2 0 0,-1 0-128,-3 0 128,0 0 0,-1 0 0,0 1-128,0 0 128,1 0-128,1-2 0,0-1 0,2-1 0,1-1 0,1-1 0,1-3-128,0-1 128,0-2-128,0-2 128,2-1-128,0-1 128,3-2-128,1 1 0,2 0 0,0 3 0,1 4 0,-1 2 0,-1 4 0,0 3 128,-1 3 0,-1 2 0,-1 1 0,-1 0 0,-1 1 0,-1-2 0,-1-1 0,-1-2 0,-1-2 0,1-1 0,-2-1 0,0-1 0,0-1 0,-1-1-1,-1 0 1,-1-2 0,-1-2-128,-1-1 128,-1-3-128,0-1 128,1-1-128,0-1 128,2 0-128,2 0 0,3 1 0,3 1 0,3 0 0,3 0 0,3 0 0,2 2 0,2 1-128,1 3 128,0 2-128,-2 3 128,-2 4 0,-1 2 0,-4 2 0,-2 1 0,-3 1 0,-2-1 0,-3-1 0,-1-2 0,-2-2 0,0-3 128,0-1-128,-1-3 0,0 0 0,0-2 128,1-1-128,-1 0 0,-1-1 0,0-1 0,0 0 0,-1-1 0,1 0 0,1-2 0,1 1-128,3 1 0,3 1-511,3 4 127,4 1-384,2 3 0,1 3-8960,0 0 5760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6.592"/>
    </inkml:context>
    <inkml:brush xml:id="br0">
      <inkml:brushProperty name="width" value="0.1" units="cm"/>
      <inkml:brushProperty name="height" value="0.6" units="cm"/>
      <inkml:brushProperty name="color" value="#FFC114"/>
      <inkml:brushProperty name="inkEffects" value="pencil"/>
    </inkml:brush>
  </inkml:definitions>
  <inkml:trace contextRef="#ctx0" brushRef="#br0">158 77 5632,'0'0'0,"-1"-5"128,0-4 128,0 0 768,-2 0 128,0 2-128,-1 2 128,-1 1-384,1 2 128,-2 1-256,0 2 0,1 1-256,-1 0 0,0-1-128,0 1 128,1 0-128,1-1 0,2 1-128,1 0 128,1 1-128,3 0 128,2 0-128,2 2 128,2 2-129,1 0 1,0 1 0,-1 0 0,-1-1 0,0-1 0,-2 0 0,-2-3 0,0 1-128,-2-2 128,-1-1-128,-1-1 128,-2-2-128,-1 0 128,-2-1-128,-1 0 128,-1 0-128,0 0 128,-1 1-128,0-1 128,1 1-128,0-2 128,0 1-128,1-2 0,0 1 0,1-1 0,0 1 0,1-1 0,3 0 0,2 0 0,1 1 0,3 0 0,3 0 0,1 1 0,3 0 0,1 0 0,-1 2 0,0 0 0,-1 2 0,-2 0 0,-2 1 0,-3 1 128,-3 1-128,-2-1 128,-2 1-128,-2-1 128,-2-1-128,0 0 128,-1 0-128,1-1 128,1 0-128,0 0 128,1 0-128,1 0 0,0 0 0,1-1 0,-1 0 0,0-1 128,0-1-128,0 0 0,-1 0 0,0 0 0,1 0 0,1 0 0,1 1 0,0 0 0,3 1 0,0 0 0,2 0 0,2 1 0,1 0 0,1 0 0,1 1 0,-2 1 0,0 1 0,-3 1 0,-2-1 0,-1 0 0,-3-1 0,0-1 0,-2-1 0,0 0 0,-2-2 0,-1 0 0,-1 0 0,0-1 0,-1-1 0,-1 0 0,0-1 0,0 0 0,1-1 0,1 0 0,2 0-128,1 1 128,1-2-128,3 1 128,4-2-128,2 1 128,4 0-128,3 1 128,1 2-128,0 2 128,-1 0 0,-2 2 0,-2 0 0,-3 1 0,-2 1 0,-2 0 0,-1 0 0,-1 1 0,0-2 0,-1 0 0,0 0-384,0-1 0,0 1-768,1 0-10495,0 1 6655</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8.093"/>
    </inkml:context>
    <inkml:brush xml:id="br0">
      <inkml:brushProperty name="width" value="0.1" units="cm"/>
      <inkml:brushProperty name="height" value="0.6" units="cm"/>
      <inkml:brushProperty name="color" value="#FFC114"/>
      <inkml:brushProperty name="inkEffects" value="pencil"/>
    </inkml:brush>
  </inkml:definitions>
  <inkml:trace contextRef="#ctx0" brushRef="#br0">51 90 3456,'0'0'0,"0"0"0,0 0 0,0 0 128,0 0 0,0-4 256,2-4 0,-1-3 256,2-1 128,-1-1-128,0 0 0,2 2-256,1 2 0,3 4-128,1 2 0,2 3 0,0 2 128,0 3 0,-1 3 0,-2 2 128,-2 3 0,-2 1 128,-2 1 0,-4 1-256,-1 1 128,-4-1-128,-1 0 128,0-2-128,-2-2 0,0-1-128,-1-3 128,0-2-128,0-3 0,0-5-128,0-3 128,0-3-256,0-2 128,3-1-128,1 0 127,2 2-127,1 0 0,3 1 0,2 1 0,2-1 0,2 0 0,1 1 0,2 1 0,2 2 0,1 1 0,0 4 0,0 4 0,-3 2 0,-1 3 0,-4 1 0,-2 1 128,-3 1-128,-1-2 128,-1-1 0,-1-2 0,-1-3 0,1-1 0,1-2 0,-1-1 0,1-1-128,0-1 128,0-2-128,-1-1 128,0 0-128,-1-3 0,1-2 0,2-2 0,0-2 0,3 0 0,2 2 0,4 2 0,2 3 0,1 4 0,3 3 0,-1 5 0,2 3 0,-2 4 0,-1 1 0,-2-1 0,-3 0 0,-2-3 0,-2-1 0,-1-4 128,-2-1-128,-1-2 128,-3-2-128,-2-2 128,-1-1-128,-2-1 128,0-1-128,1-1 0,2-2 0,2 1 0,3-1-128,3-1 128,4 1-768,3 0 128,2 1-11391,-1 1 7295</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9:59.504"/>
    </inkml:context>
    <inkml:brush xml:id="br0">
      <inkml:brushProperty name="width" value="0.1" units="cm"/>
      <inkml:brushProperty name="height" value="0.6" units="cm"/>
      <inkml:brushProperty name="color" value="#FFC114"/>
      <inkml:brushProperty name="inkEffects" value="pencil"/>
    </inkml:brush>
  </inkml:definitions>
  <inkml:trace contextRef="#ctx0" brushRef="#br0">49 164 12928,'0'0'0,"1"-8"0,2-3 0,-1 2 0,0 4 0,-1 2 0,-1 3 0,0 0 0,-1 2 128,1-2-128,-1-1 0,0-3 0,0-1 0,3-3 0,1-1 128,2 0-128,1-1 128,3 0-128,1 1 128,0 2-128,2 0 0,-1 2 0,-1 1 0,-2 1 128,-2 1 0,-1 0 0,-1 2 0,-2-1 0,-1 1 128,-2 1-128,-1 0 128,-2 1-128,0 0 128,-1 0-128,0 0 128,-1 0-128,0-1 128,0 0-128,0 0 0,0-1 0,0 0 0,1 0-128,0 0 127,1-1-127,-1-1 128,0-1-128,0-1 0,0-1 0,1-1 0,3 0 0,1-1 0,3 1 0,2 2 0,3 1 0,0 1 0,2 2 0,0 2 0,-3 1 0,-1 2 0,-3 0 0,-2 1 0,-2 1 0,-2 0 128,-2-1-128,-1-1 128,0-1-128,0 0 128,0-1-128,2-2 128,0 0-128,1 0 128,0-1-128,1-1 128,-1 2-128,-1-1 128,1 0-128,-1-1 128,1-3-128,1-1 0,2-2 0,3 0 0,2 0-128,3 1 128,3 2-128,0 2 128,1 2 0,-1 2 0,-1 1 0,-4 1 0,-2 1 128,-4 1 128,-3-1 0,-5 0 0,-3-2 128,-5 0 0,0-2 0,-2 0 0,1-1-256,2 1 0,2-1-128,3 1 0,3 0-768,5-1 0,6-1-12543,2 0 8063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0.946"/>
    </inkml:context>
    <inkml:brush xml:id="br0">
      <inkml:brushProperty name="width" value="0.1" units="cm"/>
      <inkml:brushProperty name="height" value="0.6" units="cm"/>
      <inkml:brushProperty name="color" value="#FFC114"/>
      <inkml:brushProperty name="inkEffects" value="pencil"/>
    </inkml:brush>
  </inkml:definitions>
  <inkml:trace contextRef="#ctx0" brushRef="#br0">28 96 12160,'0'0'0,"0"0"0,0 0 0,0 0 0,0 0 0,0 0 0,0 0 0,6-3 0,6-4 0,6-2 0,3-1 0,3 0 0,0 0 0,-1 2 0,-4 0 0,-2 2 128,-4 1 0,-3 1 128,-4 2 0,-3 0 128,-6 2 0,-5 1 0,-5 2 0,-3 0 0,-2 1 0,1 0-128,0-1 128,2 1-128,3-2 0,2 0-129,2-1 129,3 0-128,1-1 128,1 1-128,1-1 0,0 1 0,0-1 0,0 0-128,-1-1 128,1-1-128,1-1 128,1 0-128,1-1 0,3-1 0,1 1 0,2 1 0,0 1 0,1 0 0,-2 2 0,-1 0 0,-1 2 0,-2 0 0,-1 0 0,-2 0 0,-2 1 128,0 0-128,-1 0 128,-1-1-128,-1 1 128,1-1-128,-2-1 128,1 0-128,1-2 128,-1 1-128,2-1 128,0 0-128,1 1 0,2-1 0,0 1 0,1-1 0,4 0 0,2-2 0,3 0 0,4 1 0,1 0 0,0 1-128,1 1 128,-2 1 0,-1 2 0,-4 0 0,-2 1 0,-2 0 0,-2-1 0,-3 0 0,-2 0 0,-4-1 0,-2-1 0,-3 0 0,-2-1 0,-1 0 0,0 1 0,-1 0 0,1 0 0,0 0 0,3 0 0,1-1 0,3 0 0,2 0 0,1 0 0,2-2-256,4 0 128,2-2-384,4-1 128,5-1-256,3 0 129,2-2 127,1 0 0,-1 2 256,-4 2 0,-3 1 128,-4 3 0,-4 1 0,-4 2 0,-2 1 0,-2 1 0,-1-1-512,0-1 128,0-1-9728,1 0 6016</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4.323"/>
    </inkml:context>
    <inkml:brush xml:id="br0">
      <inkml:brushProperty name="width" value="0.1" units="cm"/>
      <inkml:brushProperty name="height" value="0.6" units="cm"/>
      <inkml:brushProperty name="color" value="#FFC114"/>
      <inkml:brushProperty name="inkEffects" value="pencil"/>
    </inkml:brush>
  </inkml:definitions>
  <inkml:trace contextRef="#ctx0" brushRef="#br0">14 46 14208,'0'0'0,"0"0"0,0 0 0,0 0 128,0 0 0,0 0 128,0 0 0,0 0 128,0 0 0,0 0-128,0 0 128,0 0-129,0 0 1,0 0-128,0 0 128,0 0-128,0 0 128,0 0-128,0 0 0,0 0 0,0 0 0,0 0-128,0 0 128,0 0-128,0 0 128,0 0-128,0 0 128,0 0-128,0 0 128,0 0-128,0 0 128,0 0-128,0 0 0,0 0 0,0 0 128,0 0-128,0 0 128,0 0-128,0 0 128,0 0-128,0 0 128,0 0-128,0 0 128,0 0-128,0 0 128,0 0-128,0 0 128,0 0-128,0 0 128,0 0-128,0 0 128,0 0-128,0 0 0,0 0 0,0 0 0,-1-4 0,0-4 0,-1-2 0,1 1 0,2 1 0,1 3 0,2 4 0,2 2 0,1 4 0,1 3 0,1 2 0,-1 3 0,0-1 0,-1 1 0,-2-1 0,-2-2 0,-2-1 0,-1-3 128,-2-2-128,-2-1 128,0-1-128,1-1 128,-1-1-128,2 0 128,-2-1-128,1 0 128,-1-1-128,-1-1 128,1-2-128,0-2 0,0-2 0,2-1 0,0-1 0,0 0 0,2 2 0,1 1 0,1 5 0,2 3 0,2 4 0,0 2 0,0 2 0,-1 0 0,-2 2 0,-1-1 128,-2 0-128,-2 0 128,-2-1 0,0-1 0,-1 0 0,1-2 0,0-1-128,0-2 128,0 0-128,-1-2 128,1-2-128,-1 0 128,1 0-128,0-2 128,0-2-128,2-1 128,3-2-128,1-2 0,1 0 0,1 1 0,0 1 0,-2 3 0,0 3 0,-1 3 0,-2 2 0,0 1 0,-1 1 0,0 1 0,-1-1 0,0 1 0,-1 0 0,1-1 0,2-1-1024,3-2 128,3-2-13567,0-1 8703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06.275"/>
    </inkml:context>
    <inkml:brush xml:id="br0">
      <inkml:brushProperty name="width" value="0.1" units="cm"/>
      <inkml:brushProperty name="height" value="0.6" units="cm"/>
      <inkml:brushProperty name="color" value="#FFC114"/>
      <inkml:brushProperty name="inkEffects" value="pencil"/>
    </inkml:brush>
  </inkml:definitions>
  <inkml:trace contextRef="#ctx0" brushRef="#br0">104 154 9600,'0'0'0,"0"0"0,0 0 128,0 0 128,0 0 128,0 0 128,0 0 128,0 0-256,0 0 128,0-6-128,0-5 0,-1-5-256,1-2 128,1-2-128,0 1 128,1 2-128,-1 3 128,0 2-128,0 4 128,0 3-128,0 2 128,-1 1-128,0 0 128,0 2-128,0-1 0,0 2 0,1 1 0,0 2 0,-1 2 0,0 2 0,-1 3-1,-1 1 1,-1 0 0,0 2 0,0-2 0,-1-1 0,0-1 0,1-2-128,0-3 128,0 0-128,0-2 128,-1-1-128,-1-1 128,-2-1-128,-1-1 128,0 0-128,0-1 128,0 1-128,0-1 128,1 0-128,1-1 128,2-1-128,0 0 0,1 0 0,2 1 0,1-1 0,2 2 0,2 1 0,2 1 0,2 2 0,3 1 0,1 1 0,1 1 0,1 2 0,0 2 0,-2-1 0,-1 1 0,-2-2 0,-4-2 0,-1-1 0,-2-1 0,-1-2 0,-2-1 0,0 0 0,-2 0 0,-1-1 0,0 1 0,-2-1 0,-2 0 0,-1-1 0,-1-1 0,0-1 0,-2-2 0,1-2 0,1-3 0,2 0 0,3-2 0,3 1 0,3 2 0,4 2 0,2 2 0,1 3 0,1 3 0,1 4 0,1 4 0,-1 2 0,0 1 0,-3 0 0,-1 0 0,-3-1 0,0 0 0,-2-3 0,-1 0 0,-1-2 0,-2 0 128,0-3-128,-1 0 128,-3-2-128,0 0 128,-2-1-128,-1 0 128,-1-2-128,1-1 128,1-2-128,1-2 0,4-2 0,3 1 0,5 1 0,3 2 0,4 3 0,2 3 0,1 2-128,-2 3 128,-1 1-256,-3 0 0,-2 1-896,-2-2 1,-2-1-9985,-2-1 6400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13.022"/>
    </inkml:context>
    <inkml:brush xml:id="br0">
      <inkml:brushProperty name="width" value="0.05" units="cm"/>
      <inkml:brushProperty name="height" value="0.05" units="cm"/>
    </inkml:brush>
  </inkml:definitions>
  <inkml:trace contextRef="#ctx0" brushRef="#br0">201 166 3200,'0'0'384,"5"-2"43,-2-1-251,0 1 83,0 0 0,1 1 0,-1-1 0,0 0 0,1 1 0,-1 0 0,1 0 0,-1 0 1,1 0-1,0 1 0,4-1 0,-7 1-208,-1 1 0,0 0 1,1-1-1,-1 1 0,0-1 0,0 1 1,1 0-1,-1-1 0,0 1 0,0 0 1,0-1-1,0 1 0,0 0 0,0-1 1,0 1-1,0 0 0,0-1 0,0 1 1,0 0-1,-1-1 0,1 1 0,0 0 1,0-1-1,-1 1 0,1 0 0,-7 18 281,4-16-301,0 0-1,0-1 1,0 1 0,-1-1 0,1 0 0,-1 1 0,1-2 0,-1 1-1,0 0 1,0-1 0,1 1 0,-1-1 0,0 0 0,0-1 0,-7 2-1,-6 1 10,5 1 4,-1-1-1,0-1 1,0 0-1,-1 0 1,-24-1-1,35-1-36,0-1-1,1 1 0,-1 0 0,0-1 0,1 1 1,-1-1-1,1 0 0,-1 0 0,1 0 0,-1 0 1,1 0-1,0 0 0,0-1 0,-1 1 0,1-1 1,0 0-1,0 1 0,1-1 0,-1 0 0,0 0 1,0 0-1,1-1 0,0 1 0,-1 0 0,1-1 1,0 1-1,0 0 0,0-1 0,0 1 0,1-1 1,-1 0-1,1 1 0,-1-1 0,1 0 0,0 1 0,0-5 1,0 1-4,0-1 1,0 1-1,1 0 1,0-1-1,0 1 1,1 0 0,0-1-1,3-8 1,-3 11 3,1 0-1,-1 1 1,1-1 0,0 1 0,-1-1 0,1 1 0,1 0 0,-1 0-1,0 1 1,1-1 0,-1 1 0,1-1 0,6-1 0,3-3 121,4-2 6,0 1 1,20-6-1,-34 12-79,1 1 1,-1 0 0,1 0 0,-1 0 0,1 1 0,-1 0-1,1-1 1,-1 1 0,1 0 0,0 1 0,-1-1 0,1 0-1,-1 1 1,1 0 0,-1 0 0,1 0 0,4 3 0,-5-2 40,0 1 1,0 0 0,-1 0 0,0 0 0,1 0 0,-1 0 0,0 0-1,-1 1 1,1-1 0,0 1 0,-1-1 0,0 1 0,0 0-1,0-1 1,0 6 0,0-4-31,0-1 1,-1 1-1,1-1 0,-1 1 0,0 0 1,0-1-1,-1 1 0,0-1 0,1 1 1,-1-1-1,-1 1 0,-2 6 0,3-10-55,0 0 1,0 1-1,-1-1 0,1 0 0,0 0 0,-1 0 0,1 0 1,0 0-1,-1 0 0,0-1 0,1 1 0,-1 0 1,1-1-1,-1 1 0,0-1 0,1 1 0,-1-1 0,0 0 1,1 0-1,-1 0 0,0 0 0,0 0 0,-2-1 0,-47-8 271,29 4-192,16 4-81,1 0 0,-1 0 0,1-1 0,-1 0 1,1 0-1,0 0 0,0 0 0,0-1 0,-8-5 0,10 6-7,2 0 1,-1 0-1,0 0 1,0 0-1,1 0 1,-1 0-1,1 0 0,-1 0 1,1 0-1,0-1 1,0 1-1,0-1 1,0 1-1,0-1 1,1 1-1,-1-1 0,1 1 1,0-1-1,0 0 1,0 1-1,0-1 1,0 1-1,1-5 1,0 5-3,-1 1 0,1 0 0,-1 0 0,1 0 0,0 0 0,0 0 0,-1 0 0,1 0 0,0 0 0,0 1 0,0-1 0,0 0 0,0 0 0,0 1 0,0-1 0,1 1 0,-1-1 0,0 1 0,0-1 0,0 1 0,1 0 0,-1-1 0,0 1 0,0 0 0,1 0 0,-1 0 0,0 0 0,0 0 0,1 0 0,-1 0 0,0 1 0,2 0 0,50 9 0,-45-8 0,-6-1 0,0-1 0,1 1 0,-1 0 0,0-1 0,0 1 0,0 0 0,0 0 0,0 0 0,0 0 0,0 1 0,0-1 0,0 1 0,-1-1 0,1 1 0,-1-1 0,1 1 0,-1 0 0,1 0 0,-1 0 0,0 0 0,1 2 0,-2-2 0,1 0 0,-1 0 0,0 0 0,0 0 0,0 0 0,0 1 0,0-1 0,0 0 0,-1 0 0,1 0 0,-1 0 0,1 0 0,-1 0 0,0 0 0,0 0 0,0 0 0,0 0 0,0 0 0,-1-1 0,1 1 0,0 0 0,-3 2 0,-3 2-4,0 1 0,0-1 0,-1-1 0,1 1 0,-1-1 1,-17 7-1,23-10-1,-1-1 1,1 0 0,-1 1-1,0-1 1,1-1 0,-1 1-1,0 0 1,0-1-1,0 1 1,1-1 0,-1 0-1,0 0 1,0 0 0,0 0-1,0-1 1,1 1-1,-1-1 1,0 1 0,0-1-1,1 0 1,-1 0 0,0 0-1,1-1 1,-1 1-1,1-1 1,0 1 0,-3-3-1,4 2-42,-1-1-1,1 0 1,-1 0-1,1 0 1,0 1-1,0-1 1,1 0-1,-1 0 1,1 0-1,-1 0 0,1-1 1,0 1-1,0 0 1,0 0-1,1 0 1,-1 0-1,1 0 1,-1 0-1,2-4 1,0 2 7,-1 0 0,1 0 1,0 0-1,0 0 0,0 0 1,1 0-1,0 1 1,0-1-1,0 1 0,5-6 1,1 3 12,-1 1 0,1 0 1,1 0-1,-1 1 0,18-8 1,-24 12 19,0 0 1,1 0 0,-1 0 0,0 0 0,1 1 0,-1 0-1,1-1 1,-1 1 0,1 0 0,3 1 0,-5-1 4,-1 1 1,1-1 0,-1 1 0,1 0-1,-1-1 1,1 1 0,-1 0-1,1 0 1,-1 0 0,0 0 0,0 0-1,1 0 1,-1 0 0,0 0 0,0 1-1,0-1 1,0 0 0,0 1-1,0-1 1,-1 1 0,2 2 0,-1 0 14,0-1 1,-1 1-1,1-1 0,-1 1 1,0-1-1,0 1 1,0-1-1,-1 1 1,1-1-1,-1 1 1,0-1-1,0 1 1,0-1-1,0 1 1,0-1-1,-1 0 1,0 0-1,-2 3 1,3-3-2,-1 0 1,0 0 0,0 0 0,0-1 0,0 1-1,0-1 1,-1 1 0,1-1 0,-1 0 0,0 0-1,1 0 1,-1 0 0,0-1 0,0 1 0,0-1-1,0 0 1,-1 0 0,1 0 0,-5 1 0,-3-1-28,6 0-7,0-1 0,0 1 0,0-1 0,0 0 0,-1-1 0,1 1 1,0-1-1,0 0 0,0 0 0,-6-2 0,11 2 17,0 1 0,0-1 0,-1 1 0,1-1 0,0 0 0,0 1 0,0-1 0,0 1 0,0-1 0,0 0 0,0 1 0,0-1 0,0 1 0,0-1 0,0 0 0,0 1 0,0-1 0,0 1 0,1-1 0,-1 1 0,0-1 0,0 1 0,1-1 0,-1 1 0,0-1 0,1 1 0,-1-1 0,1 1 0,-1-1 0,1 1 0,0-1 0,15-17-91,-13 16 103,0-1 0,0 1 0,0 0 0,0-1 0,1 1 0,-1 0 0,0 1 0,1-1 1,0 1-1,-1 0 0,1 0 0,0 0 0,0 0 0,0 0 0,-1 1 0,1 0 0,8 0 1,-9 1 2,0-1 0,-1 1 0,1 0 1,0 1-1,-1-1 0,1 0 0,-1 1 1,1-1-1,-1 1 0,0 0 0,1 0 0,-1 0 1,0 0-1,0 0 0,0 0 0,-1 1 1,1-1-1,-1 1 0,1-1 0,-1 1 1,0-1-1,0 1 0,0 0 0,1 4 1,-2-6 13,0 1 0,0-1 0,0 1 0,0-1 0,0 0 0,0 1 0,-1-1 0,1 1 1,0-1-1,-1 0 0,0 1 0,1-1 0,-1 0 0,0 0 0,1 1 0,-1-1 0,0 0 1,0 0-1,0 0 0,0 0 0,0 0 0,0 0 0,0 0 0,0-1 0,-1 1 0,1 0 1,0 0-1,0-1 0,-1 1 0,1-1 0,0 1 0,-3-1 0,-44 13 226,47-13-249,-58 5 133,56-4-130,1-1 1,0 0-1,-1 0 1,1-1-1,-1 1 1,1 0-1,0-1 1,-1 1 0,1-1-1,0 0 1,0 0-1,-1 0 1,1 0-1,0 0 1,0 0-1,0-1 1,0 1-1,1-1 1,-1 1-1,0-1 1,-2-3 0,3 3-5,1 0 0,-1 1 0,1-1 0,0 0 0,-1 1 0,1-1 0,0 0 0,0 0 0,0 1 0,1-1 0,-1 0 0,0 0 0,1 1 0,-1-1 0,1 0 0,-1 1 0,1-1 0,0 0 0,0 1 0,0-1 0,0 1 0,0 0 0,0-1 0,0 1 0,0 0 0,1-1 0,-1 1 0,0 0 0,1 0 0,-1 0 0,1 0 0,-1 0 0,1 1 0,-1-1 0,1 0 0,2 0 0,-2 0 0,-1 0 0,1 1 0,0-1 0,0 0 0,0 1 0,0-1 0,0 1 0,-1 0 0,1-1 0,0 1 0,0 0 0,0 0 0,0 1 0,0-1 0,0 0 0,0 0 0,0 1 0,0 0 0,0-1 0,-1 1 0,1 0 0,0 0 0,0 0 0,-1 0 0,1 0 0,-1 0 0,1 0 0,-1 0 0,1 1 0,-1-1 0,0 1 0,1-1 0,-1 1 0,0-1 0,1 3 0,-1-2-268,-1 1 1,1-1 0,0 1 0,-1-1 0,0 1 0,1 0 0,-1-1 0,0 1-1,0-1 1,-1 1 0,1 0 0,0-1 0,-1 1 0,0-1 0,0 1 0,1-1-1,-1 1 1,-1-1 0,1 0 0,0 1 0,-1-1 0,-2 3 0,0 1-757,-1 0 0,0-1 0,-1 0 0,1 0 0,-1 0 0,-12 7 0,11-7 1536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18.722"/>
    </inkml:context>
    <inkml:brush xml:id="br0">
      <inkml:brushProperty name="width" value="0.05" units="cm"/>
      <inkml:brushProperty name="height" value="0.05" units="cm"/>
    </inkml:brush>
  </inkml:definitions>
  <inkml:trace contextRef="#ctx0" brushRef="#br0">980 698 128,'0'0'13973,"-4"4"-13632,-12 8-123,-25 22 392,-2-3 0,-55 33 0,86-58-511,1-1-1,-1 0 1,0-1-1,0 0 0,0-1 1,0 0-1,-1-1 1,1-1-1,-1 0 1,1 0-1,-1-1 1,-18-3-1,27 2-94,1-1 0,-1 0-1,1 1 1,0-2 0,0 1 0,0 0 0,0-1-1,0 1 1,0-1 0,0 0 0,1 0-1,0 0 1,-1 0 0,1 0 0,0-1 0,0 1-1,1 0 1,-1-1 0,1 0 0,0 1-1,0-1 1,0 0 0,0-4 0,-2-7 8,1 0-1,0 0 1,1 0 0,2-25-1,2 12 32,0 0 0,15-52-1,-14 68-27,0 0-1,0 0 0,2 0 0,-1 1 1,2-1-1,-1 1 0,1 1 0,14-17 0,9-7 161,-2-2 0,-2-1 0,-1-1 0,36-77 0,-58 108-105,1 0-1,-1 0 1,-1 0 0,1-1 0,1-9-1,-4 14-28,0 0-1,1 0 0,-1-1 1,0 1-1,-1 0 1,1 0-1,-1-1 0,1 1 1,-1 0-1,0 0 0,0 0 1,0 0-1,-1 0 1,-3-6-1,0 0 42,-1 1 0,0-1-1,-1 1 1,-14-14 0,18 19-67,0 0 1,-1 1-1,0 0 1,0 0-1,1 0 0,-1 0 1,-1 0-1,1 1 1,0 0-1,0 0 0,0 0 1,-1 0-1,1 1 1,-8-1-1,-21 1 128,2 0 169,-46 4 1,53 0-228,-1 1 1,1 1-1,1 2 0,0 0 1,-42 21-1,9-3-62,38-19-23,1 1-1,0 1 1,-28 19-1,-2 7 1,-71 71 0,113-100 2,-1 1 0,1 0 0,1 0 0,-1 0 0,1 0 0,0 1 0,1 0 0,0 0 0,0 0 0,-1 9 0,3-15 83,3-18-48,2 1 1,0 0-1,7-17 0,-2 16-37,0 0 0,0 1 0,1 0 0,1 1 0,1 0 0,0 1 0,1 0 0,0 1 0,25-18 0,-10 12 0,1 0 0,1 2 0,1 2 0,39-14 0,-33 12 0,-30 12 0,0 0 0,0 1 0,0 0 0,1 0 0,-1 1 0,1-1 0,0 2 0,-1-1 0,1 1 0,0 0 0,0 1 0,0 0 0,13 1 0,-7 2 0,-1 1 0,0 0 0,0 1 0,-1 1 0,1 0 0,-1 0 0,13 10 0,-18-11 0,0 0 0,0 0 0,-1 1 0,0 0 0,10 12 0,-13-14 0,-1 0 0,0 0 0,0 0 0,0 0 0,0 1 0,-1-1 0,0 1 0,0 0 0,0-1 0,-1 1 0,1 0 0,-1 6 0,0 3 0,-1 0 0,0 0 0,-1 0 0,0 0 0,-1-1 0,-1 1 0,0-1 0,-1 0 0,-9 19 0,-39 94 0,1-2 0,11-24 0,14-30 0,24-61 0,0 0 0,1 0 0,0 1 0,0-1 0,1 1 0,0-1 0,1 1 0,2 18 0,1-1 0,1-1 0,8 26 0,-11-50 0,0 0 0,0 0 0,0 1 0,0-1 0,0 0 0,1 0 0,-1 0 0,1 0 0,-1 0 0,1-1 0,0 1 0,0 0 0,-1-1 0,1 1 0,0-1 0,0 0 0,1 1 0,-1-1 0,0 0 0,0 0 0,1-1 0,-1 1 0,0 0 0,1-1 0,-1 1 0,1-1 0,-1 0 0,4 0 0,9 0 0,-1-1 0,0 0 0,25-6 0,-29 5 0,12-4 0,0-1 0,-1 0 0,0-2 0,33-19 0,8-3 0,-9 9 0,-33 15 0,-1 0 0,-1-2 0,1-1 0,27-18 0,-22 10 0,-18 15 0,0-1 0,-1-3 0,-5 7 0,0 0 0,0 0 0,0 0 0,0 0 0,0 0 0,-1 0 0,1 0 0,0 0 0,0 0 0,0 0 0,0 0 0,0 0 0,0 0 0,0 0 0,0 0 0,0 0 0,0 0 0,0 0 0,0 0 0,0 0 0,-1 0 0,1 0 0,0 0 0,0 0 0,0 0 0,0 0 0,0 0 0,0 0 0,0 0 0,0 0 0,0 0 0,0 0 0,0-1 0,0 1 0,0 0 0,0 0 0,0 0 0,0 0 0,0 0 0,0 0 0,0 0 0,0 0 0,0 0 0,-1 0 0,1 0 0,0 0 0,0 0 0,0 0 0,0-1 0,0 1 0,0 0 0,0 0 0,0 0 0,0 0 0,0 0 0,1 0 0,-1 0 0,0 0 0,0 0 0,0 0 0,0 0 0,0 0 0,0 0 0,0 0 0,0-1 0,0 1 0,0 0 0,-9 4 0,-8 6 0,-53 36 0,-101 72 0,164-113 6,0 0-1,-1 0 0,0 0 1,0-1-1,0 0 0,-1-1 1,1 0-1,-1 0 0,0-1 1,0 0-1,-12 1 0,16-3-2,-1 1 0,1-1 0,0-1 1,0 1-1,0-1 0,-1 0 0,1 0 0,0-1 0,0 1 0,0-1 0,1 0 0,-1-1 0,0 1 0,1-1 0,-1 0 0,1 0 0,0 0 0,0-1 0,0 1 0,-5-7 0,4 2-3,-1 0 0,1-1 0,1 1 0,-1-1 0,2 0 0,-1 0 0,1 0 0,0-1 0,1 1 0,0-1 0,0-9 0,0-17 0,3-59 0,0 52 0,0 22 0,0-1 0,2 1 0,0-1 0,1 1 0,2 0 0,0 1 0,1-1 0,0 1 0,2 1 0,1-1 0,19-28 0,119-174 0,-140 210 0,-3 5 0,0-1 0,-1 1 0,0-1 0,0 0 0,0 0 0,2-11 0,-6 17 0,0 0 0,1 0 0,-1 1 0,0-1 0,0 0 0,-1 0 0,1 0 0,0 1 0,0-1 0,-1 0 0,1 0 0,-1 1 0,0-1 0,0 0 0,1 1 0,-1-1 0,0 1 0,0-1 0,0 1 0,-1-1 0,1 1 0,0 0 0,0 0 0,-1-1 0,1 1 0,-1 0 0,1 0 0,-1 0 0,1 1 0,-1-1 0,0 0 0,1 0 0,-1 1 0,0-1 0,0 1 0,-2-1 0,-8-2 0,0 1 0,0 0 0,0 0 0,0 1 0,0 1 0,0 0 0,-1 0 0,1 1 0,0 1 0,-13 3 0,-10 5 0,1 1 0,-38 19 0,24-12 0,-1-3 0,-88 17 0,56-14 0,39-1 0,37-13 0,-1-1 0,0-1 0,1 1 0,-1-1 0,0 0 0,-9 1 0,12-3 0,-13 8 0,33-35 0,-10 19 0,1 0 0,1 0 0,-1 1 0,1 0 0,1 1 0,-1 0 0,1 0 0,0 1 0,0 0 0,1 1 0,16-5 0,37-13 0,-33 11 0,51-12 0,-71 21 0,0 0 0,0 1 0,0 1 0,1-1 0,-1 2 0,0 0 0,0 0 0,18 5 0,22 6 0,-34-9 0,0 1 0,0 0 0,0 2 0,0 0 0,28 14 0,-39-15 0,-1-1 0,0 1 0,1 0 0,-2 1 0,1-1 0,0 1 0,-1 0 0,0 0 0,-1 0 0,1 1 0,-1-1 0,-1 1 0,1 0 0,-1-1 0,0 1 0,0 0 0,-1 1 0,1 12 0,-1-3 0,-1 0 0,0 0 0,-1 0 0,-1 0 0,-1 0 0,-9 31 0,2-22 0,-2 0 0,0-1 0,-2 0 0,-21 29 0,-28 51 0,56-92 0,1 1 0,0 0 0,1 0 0,0 0 0,1 1 0,1 0 0,0 0 0,2 0 0,-1 0 0,2 0 0,0 0 0,0 0 0,2 0 0,3 19 0,-3-24 0,0 0 0,1 0 0,0 0 0,1-1 0,0 1 0,1-1 0,0 0 0,10 15 0,-12-21 0,0 1 0,1-1 0,-1 0 0,1 0 0,0 0 0,-1-1 0,1 1 0,1-1 0,-1 0 0,0 0 0,0 0 0,1-1 0,-1 1 0,1-1 0,0 0 0,-1-1 0,1 1 0,0-1 0,-1 0 0,1 0 0,7-1 0,-5 0 0,0-1 0,0 0 0,0 0 0,-1 0 0,1-1 0,-1 0 0,0 0 0,1-1 0,5-5 0,53-43 0,-53 42 0,24-22-1006,98-77 1054,-87 77-6506,3 6-7202,-39 21 14129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19.285"/>
    </inkml:context>
    <inkml:brush xml:id="br0">
      <inkml:brushProperty name="width" value="0.05" units="cm"/>
      <inkml:brushProperty name="height" value="0.05" units="cm"/>
    </inkml:brush>
  </inkml:definitions>
  <inkml:trace contextRef="#ctx0" brushRef="#br0">260 155 12800,'4'22'169,"-3"-22"-33,-1 1 0,0 0-1,1-1 1,-1 1 0,0-1-1,0 1 1,1 0 0,-1-1-1,0 1 1,0-1-1,0 1 1,0 0 0,0-1-1,0 1 1,0 0 0,0-1-1,0 1 1,0 0 0,0-1-1,0 1 1,0-1 0,0 1-1,-1 0 1,1-1 0,0 1-1,-1-1 1,1 2-1,-62 15 659,42-10-505,-1-1 0,-25 4-1,39-10-225,1 1-1,-1-1 1,0 0 0,1 0-1,-1 0 1,0-1-1,1 0 1,-1-1-1,1 0 1,-1 0 0,-7-3-1,12 4-51,0 0 0,0 0 0,1 0 0,-1 0 0,0-1 0,1 1 0,-1 0 0,1-1 0,-1 1 0,1-1 0,0 0 0,0 1 0,0-1 0,0 0 0,0 0 0,0 1 0,0-1 0,0 0 0,0-3 0,0 0-2,1 1-1,-1-1 0,1 1 1,0 0-1,0-1 0,1 1 1,0-1-1,1-7 0,3-4-39,1 0 0,1 1 0,14-25 0,-19 34-1,1 1 1,0 0 0,0 1-1,1-1 1,-1 1-1,1-1 1,0 1-1,5-4 1,-7 6 20,0 1 0,0 0 0,1 0 0,-1 1 1,0-1-1,0 0 0,0 1 0,1-1 0,-1 1 0,0 0 0,0 0 0,1 0 0,-1 0 1,0 0-1,1 0 0,-1 1 0,0-1 0,0 1 0,1-1 0,-1 1 0,0 0 0,3 2 0,12 4 66,-2 1-1,1 1 0,-1 0 0,0 1 1,14 14-1,-23-20-31,-1 0 1,-1 1-1,1 0 0,-1 0 1,0 0-1,0 0 1,0 1-1,-1-1 0,0 1 1,0 0-1,0 0 1,-1 0-1,0 1 0,0-1 1,0 0-1,-1 1 1,1 7-1,-2-12 3,-1 0 0,1 0 0,-1 0 0,0 0 0,1 0-1,-1 0 1,0 0 0,0-1 0,0 1 0,0 0 0,0 0 0,-1-1 0,1 1 0,-1-1 0,1 1-1,-1-1 1,1 0 0,-1 1 0,0-1 0,1 0 0,-1 0 0,0 0 0,0 0 0,0-1 0,0 1 0,0 0-1,0-1 1,0 1 0,-2-1 0,-8 3-55,0-1 0,1-1 0,-22 1 0,0-7-525,12-2-2561,5 1-8191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04.569"/>
    </inkml:context>
    <inkml:brush xml:id="br0">
      <inkml:brushProperty name="width" value="0.05" units="cm"/>
      <inkml:brushProperty name="height" value="0.05" units="cm"/>
    </inkml:brush>
  </inkml:definitions>
  <inkml:trace contextRef="#ctx0" brushRef="#br0">679 943 9984,'0'0'5760,"-4"-3"-5376,4 3-381,-14-8 227,1-1 0,0 0 0,0-1 0,1 0 0,0-1 0,1-1 0,0 0 0,1 0 0,-11-18 0,-4-7-5,0 0-1,-54-57 0,7 9-1,50 58-73,-2 0-1,-2 1 0,0 1 1,-46-33-1,62 51-117,0-2-1,1 1 1,0-2 0,0 1 0,1-1-1,-9-14 1,-35-69 184,28 46 29,7 1-60,8 19-136,52 89-49,-8-5 0,60 74 0,174 187 128,-205-246-86,36 47 44,-50-56-86,-43-56 102,-10-15 107,-6-12-8,-54-299-84,55 274-106,-13-117-11,2 8 0,17 138 0,0 0 0,1 0 0,0 0 0,2-1 0,-1 1 0,2 0 0,0 0 0,6-18 0,-7 32 0,-1 0 0,1-1 0,-1 1 0,0 0 0,1-1 0,-1 1 0,0 0 0,0 0 0,0-1 0,-1 1 0,1 0 0,-1-3 0,0-8 0,3 7 0,1-12 0,-3 21-1,0 0-1,0-1 1,0 1 0,0 0-1,1-1 1,-1 1 0,1 0-1,0-1 1,0 1 0,0-1 0,0 1-1,0-1 1,0 0 0,1 1-1,2 2 1,-4-4-106,0 6-1736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1:07.152"/>
    </inkml:context>
    <inkml:brush xml:id="br0">
      <inkml:brushProperty name="width" value="0.05" units="cm"/>
      <inkml:brushProperty name="height" value="0.05" units="cm"/>
    </inkml:brush>
  </inkml:definitions>
  <inkml:trace contextRef="#ctx0" brushRef="#br0">1750 1919 11008,'0'0'3989,"-4"-1"-3648,-7-2-183,1 1-1,-1 0 1,1 1-1,-1 0 1,0 0-1,0 1 0,1 1 1,-1-1-1,-15 5 1,-8 3 541,-54 21 0,53-17-451,3-2-37,0-2 0,-1-1-1,0-1 1,0-2 0,-1-2-1,1-1 1,-43-3 0,21-3 77,0-2 0,1-2 0,-80-25 0,78 16-89,1-2 0,-99-51 0,-67-62 147,89 50-180,107 69-159,1-2-1,1-1 1,-39-35 0,53 42-8,-1-1 1,2 1-1,0-1 1,0-1-1,1 0 0,0 0 1,1 0-1,1-1 1,-9-26-1,6 8 1,1 0 0,2-1 0,1 1 0,1-1 0,2 0 0,1 0 0,2 0 0,6-36 0,0 17 0,3 1 0,2 0 0,30-77 0,-32 104 0,1 1 0,1 0 0,1 1 0,21-25 0,72-68 0,-79 90 0,0 1 0,2 2 0,0 1 0,1 1 0,58-25 0,-5 5 0,1 4 0,156-42 0,200-36 0,-331 91 72,1 6 0,137-4 0,70-8 75,-202 13-46,1 5 1,0 6-1,130 10 0,-167 1-39,131 28-1,-170-24-60,-1 1 0,0 2 0,-1 1 0,73 42 0,70 62 124,-163-103-124,0 0-1,-1 1 1,0 1-1,-2 1 0,0 0 1,23 38-1,11 25 7,-20-34 50,-2 1 0,-2 2 0,21 55 0,-43-91-40,0 1-1,-1 0 1,0 0-1,-1 0 1,-1 0-1,-1 0 1,0 0-1,-4 22 1,-2 3 36,-25 79 1,27-109-45,-1 0 1,0 0-1,-1-1 1,0 0-1,0 0 1,-1 0-1,-12 13 0,-63 58 58,54-55-60,-10 11 32,-1-2 0,-1-2 1,-2-2-1,-2-2 0,-88 46 0,-77 29-18,116-56 86,26-17-107,0-3 0,-2-3 0,-1-3 0,-1-3 0,0-3 0,-130 12 0,123-25-2242,51-6-4661,0-2-7183,6 0 16219</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52.005"/>
    </inkml:context>
    <inkml:brush xml:id="br0">
      <inkml:brushProperty name="width" value="0.05" units="cm"/>
      <inkml:brushProperty name="height" value="0.05" units="cm"/>
    </inkml:brush>
  </inkml:definitions>
  <inkml:trace contextRef="#ctx0" brushRef="#br0">0 4363 2560,'10'-49'1152,"-7"41"-349,-2 10 488,-1 16 2016,-1-5-263,0-32-1740,2-24-881,2 0 0,1 0 0,3 0 0,1 0 0,15-43 1,-17 58-384,-1-1 0,-1 1 0,-1-1 0,-2 0 1,-3-29-1,2 16-25,3-15 59,3 0 0,3 0 1,17-66-1,2-4 34,2-103 510,-27 213-550,0 0 0,-2-1-1,0 1 1,-1-1-1,-2-17 1,-1 9-50,2 0-1,0 0 1,1 0 0,2 0 0,6-37-1,42-303 239,-47 318-256,-1 12 0,2 1 0,0-1 0,17-54 0,-20 83 11,0 0-1,0 0 0,0 0 0,-1 0 1,0 0-1,0 0 0,-1 0 0,-1-7 1,-2-23 24,4-16-20,-1-28 108,3 0 0,24-155 0,-15 198-127,-8 27 10,1-1 1,-2 1-1,3-18 1,5-135 40,19-162 12,-10 189-59,-8 49 0,4-1 0,36-119 0,-43 184 0,0 1 0,2 0 0,1 0 0,1 2 0,0-1 0,18-21 0,-13 19 10,-4 7 14,0 0-1,1 0 1,1 1 0,28-23-1,18-17-23,-48 43 0,0 0 0,1 1 0,1 0 0,0 1 0,30-16 0,-15 13 0,-2 0 0,1 1 0,54-16 0,-65 27 0,-1 0 0,0 2 0,1 0 0,-1 1 0,1 0 0,20 5 0,15 1 0,92 15 0,-137-20 7,0 0-1,1 0 1,-1 1-1,0 0 0,-1 1 1,1 0-1,0 0 1,-1 0-1,0 1 0,0 1 1,-1-1-1,1 1 1,-1 0-1,0 0 0,-1 1 1,1-1-1,-2 1 1,1 0-1,6 14 0,2 4 20,-1 1 0,-2 0-1,0 1 1,9 45-1,13 76 50,15 154 0,-34-126-18,9 76-8,12 174 335,-28-364-209,2 0 0,19 68 0,12 79 68,-17 84 93,-21-219-120,-15 146 0,7-163 72,4 0-1,3 63 1,18 114 91,-14-189-319,-1 9-6,-6 74 0,-1-21-56,-8 141 130,0 26-128,6-218 0,4-40 0,0 1 0,1-1 0,1 1 0,0-1 0,1 1 0,4 16 0,-11 16 0,5-27-45,-1-1-1,-2 0 1,0 1-1,-8 21 1,-4 23-218,16-65-53,-6 20-733,3-16-2684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50:54.207"/>
    </inkml:context>
    <inkml:brush xml:id="br0">
      <inkml:brushProperty name="width" value="0.05" units="cm"/>
      <inkml:brushProperty name="height" value="0.05" units="cm"/>
    </inkml:brush>
  </inkml:definitions>
  <inkml:trace contextRef="#ctx0" brushRef="#br0">765 1213 14336,'0'-11'1,"-1"-8"-4,-11 37 26,8-12 116,0 0 0,0 1 0,0-1 0,-1-1 0,0 1 0,0-1 0,0 0 0,-1 0 0,1 0 0,-1-1 0,-12 7 0,8-6 29,-1 0 0,1-1 0,-1 0 0,0-1 0,0-1 0,0 1 0,-12 0 0,-5-2 34,0-1 0,0-1 0,0-1 0,0-2 0,-38-9 0,48 8-169,-1 0 1,1-1 0,0-1-1,0 0 1,1-2 0,0 0 0,1 0-1,0-2 1,0 0 0,1-1-1,1 0 1,0-2 0,0 1-1,2-2 1,-1 1 0,2-2-1,0 0 1,-9-18 0,6 4-5,1-1-1,1-1 1,2 0 0,2-1 0,0 0 0,3 0 0,0 0 0,2-1 0,2 1-1,1-1 1,1 1 0,2-1 0,2 1 0,1-1 0,1 2 0,16-46-1,-10 48-28,1 1 0,2 1 0,1 0 0,1 1 0,1 0 0,1 2 0,1 0 0,40-34 0,-37 39-16,0 1 0,1 1 0,0 2 0,1 0 0,1 2 0,1 0 0,0 3 0,1 0 0,0 1 0,0 2 0,36-5 0,-43 10 4,0 1 0,1 0 0,-1 2 0,0 1 0,0 1 0,0 0 0,0 2 0,0 0 0,-1 2 0,0 0 0,0 2 0,0 0 0,-1 1 0,0 1 0,35 25 0,-30-16 31,-2 1-1,0 2 0,-2 0 0,0 1 1,-1 2-1,-2 0 0,0 0 0,-2 2 0,-1 0 1,-1 1-1,16 45 0,-19-41 11,-2 0-1,-1 1 1,-1 0-1,-2 0 1,-1 1 0,-2 0-1,-1-1 1,-1 1 0,-2 0-1,-10 49 1,9-66 44,-1-1 0,-1 0-1,-1 1 1,0-2 0,-1 1 0,0-1 0,-2 0 0,1-1 0,-2 1 0,0-2-1,-14 15 1,6-9-18,-1 0-1,-1-2 1,-1 0-1,0-1 1,-1-1-1,-1-1 1,0-2 0,-48 20-1,47-25 89,-1-1 0,1-1 0,-1-1-1,0-1 1,-38-1 0,29-3-1390,-1-2-1,1-2 0,-46-11 1,-10-12-5397,-172-79 1,205 81 5525,-10-4-34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09.686"/>
    </inkml:context>
    <inkml:brush xml:id="br0">
      <inkml:brushProperty name="width" value="0.1" units="cm"/>
      <inkml:brushProperty name="height" value="0.6" units="cm"/>
      <inkml:brushProperty name="color" value="#FFC114"/>
      <inkml:brushProperty name="inkEffects" value="pencil"/>
    </inkml:brush>
  </inkml:definitions>
  <inkml:trace contextRef="#ctx0" brushRef="#br0">0 66 2944,'0'0'0,"8"-8"-256,6-7 0,7-6-1024,-2-1 128</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10.814"/>
    </inkml:context>
    <inkml:brush xml:id="br0">
      <inkml:brushProperty name="width" value="0.1" units="cm"/>
      <inkml:brushProperty name="height" value="0.6" units="cm"/>
      <inkml:brushProperty name="color" value="#FFC114"/>
      <inkml:brushProperty name="inkEffects" value="pencil"/>
    </inkml:brush>
  </inkml:definitions>
  <inkml:trace contextRef="#ctx0" brushRef="#br0">457 130 3712,'0'0'0,"-7"7"0,-4 3 128,-2 3-128,0-1 128,2-2-128,3-3 128,1-1 0,2-2 128,0 1 128,0 0 0,0 1 0,-1 1 128,-1 0-128,1 1 128,0-2-128,2-1 0,1-3-128,2-5 0,3-6 128,4-5 0,5-5-128,3-3 0,2-2-128,3-2 0,0-1 0,-1 3 0,-2 2-128,-3 4 128,-3 3-128,-3 4 128,-3 5-128,-4 4 0,-7 4 0,-6 6 128,-6 4-128,-8 5 128,-8 6 0,-6 6 0,-6 5 0,-4 4 0,2 0 0,5-1 128,6-5-128,7-5 0,9-7 0,7-7 128,6-5-128,8-8 0,7-8 0,8-9 0,8-9-128,6-6 128,7-5-128,2-1 128,1 0-128,-2 3 128,-3 4-128,-5 5 128,-4 6-128,-6 6 128,-4 4-128,-5 6 128,-5 4-128,-7 7 0,-11 9 0,-9 8 128,-12 11-128,-6 7 128,-4 6-128,-1 1 128,2 0-128,5-3 128,6-6-128,7-7 128,7-7-128,7-9 128,7-11-128,7-10 128,9-11-128,6-10 0,7-8 0,5-6 0,5-5 0,3-2 0,0 1 0,0 1 0,-2 4 0,-3 5 0,-5 6 0,-6 7 0,-6 6 0,-6 7 0,-7 8 0,-8 8 0,-8 9 0,-9 9 0,-9 10 0,-5 7 128,-4 3-128,2 1 128,1-2-128,5-4 128,6-4-128,6-6 128,5-5-128,7-6 128,4-5-128,8-7 128,7-7-128,9-8 128,6-10-128,6-9 128,6-7-128,2-6 128,3-2-128,-1 1 128,-2 5-128,-4 5 128,-7 7-128,-6 8 0,-8 8 0,-7 7 0,-8 7 0,-5 7 0,-7 8 0,-3 6 0,-2 2-640,1 2 128,3-1-9856,3-5 6144</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15.992"/>
    </inkml:context>
    <inkml:brush xml:id="br0">
      <inkml:brushProperty name="width" value="0.1" units="cm"/>
      <inkml:brushProperty name="height" value="0.6" units="cm"/>
      <inkml:brushProperty name="color" value="#FFC114"/>
      <inkml:brushProperty name="inkEffects" value="pencil"/>
    </inkml:brush>
  </inkml:definitions>
  <inkml:trace contextRef="#ctx0" brushRef="#br0">41 493 13568,'0'0'0,"9"-9"0,2-2 0,-5 5 0,-8 7 0,-7 6 0,-4 5 0,-2 0 0,2-2 0,4-6 0,4-7 0,8-9 0,6-10 128,8-7-128,9-7 128,7-5-128,6-5 128,7 0-128,3 0 0,1 4 0,-2 6 128,-4 6-128,-6 8 128,-6 8-128,-7 6 0,-7 5 0,-7 9 128,-9 10-128,-8 8 128,-7 8-128,-6 7 128,-5 6 0,-4 6 0,-2 2-128,1 0 128,3-2-128,3-6 128,5-7 0,4-8 0,4-7 0,5-10 0,6-13-128,5-11 128,5-13-128,6-10 0,4-11 0,4-7 0,4-6 0,0-2 0,0 0 0,-4 5 0,-4 7 0,-5 7 0,-4 9 0,-4 7 0,-5 8 0,-5 7 0,-7 9 0,-7 10 128,-9 12-128,-8 12 128,-7 9-128,-4 8 128,-2 4-128,2 0 128,4-2-128,6-4 128,5-5-128,7-9 127,7-8-127,6-11 128,6-13-128,7-12 128,8-12-128,8-10 0,7-10 0,5-6 128,6-4-128,3 0 0,1 3 0,-1 5 0,-3 6 0,-4 9 0,-6 8 0,-8 10 0,-9 10 0,-10 11 0,-10 14 0,-9 13 0,-6 10 0,-6 9 0,-3 5 0,-1 1 0,3-2 0,2-7 0,6-8 0,5-10 0,6-10 0,5-11 0,8-10 0,7-12 0,6-13 0,9-12 0,8-10 0,8-9 0,7-5 0,5-2 0,4 1 0,-1 4 0,-2 8 0,-4 10 0,-7 12 0,-9 14 0,-13 17 0,-12 17 0,-12 16 0,-12 13 0,-12 10 0,-10 4 0,-7 2 0,-2-5 0,-1-7 0,4-9 128,4-12-128,5-13 0,5-16 0,8-17 128,9-15-128,11-12 0,12-8 0,11-5 0,11-3 0,10 0 0,6 2 0,4 2 0,2 4 0,-2 6 0,-3 7 0,-5 9 0,-7 8 0,-9 10 0,-7 13 0,-7 12 0,-7 10 0,-6 9 0,-5 8 0,-3 5 0,-3 0 0,0-3 0,-1-6 0,2-9 0,2-7 0,1-9 0,3-9 0,3-10 0,1-11 0,3-9 0,3-8 0,4-7 0,3-5 0,3-1 0,3 1 0,0 5 0,0 6 0,-2 11 0,-1 11 0,-4 13 0,-3 11 0,-2 11 0,-3 11 0,-2 5 0,0 3 0,-2-1 0,-1-6 0,0-5 0,0-7 0,1-8 0,1-9 0,1-9 0,3-12-128,3-11 128,3-8-128,3-8 128,4-5-128,3-3 0,4 1 0,0 4 1,0 6-1,-4 10 0,-4 12 0,-6 13 0,-6 14 0,-9 13 128,-8 10 0,-7 7 0,-4 6 0,-2 1 0,0 0 0,2-5 0,3-4 0,3-6 0,4-6 0,3-7 0,2-6 0,2-5 128,3-8-128,2-7 0,3-9 0,3-7 0,2-6 0,2-3 0,1 2 0,0 3 0,-1 5 0,-1 6 0,-2 9 0,-2 8 0,-2 7 0,-2 6 0,-1 5 0,-1 1 0,-1 2 0,-1-2 128,1-2-128,-1-2 128,1-3-128,0-2 0,1-2 0,0-4 0,3-2 0,1-5 0,2-5 0,4-10 0,3-9 0,4-7 0,0-4 0,0-1 0,-1 5 0,-5 8 0,-7 15 0,-6 13 0,-6 15 0,-4 10 0,-5 9 0,-1 5 0,-1 1 0,2-1 0,0-5 0,3-6 0,3-6 0,2-7 0,3-6 0,1-8 0,2-7 0,1-9 0,1-10 0,4-9 0,3-9 0,4-6 0,3-4-128,4-1 128,2 0-128,3 3 128,3 4-128,1 6 0,-2 8 0,-2 9 0,-5 10 0,-6 11 128,-9 13 0,-8 11 0,-7 7 0,-5 5 0,-4 2 0,0-2 0,1-2 0,2-7 0,3-5 0,3-6 0,2-8 0,2-6 0,2-9 0,0-9 0,4-11 0,3-12 0,4-10 0,4-6 0,4-2 0,4 3 0,3 6-128,1 8 128,2 9 0,-3 11 0,-1 12 0,-5 10 0,-5 10 0,-5 11 0,-7 8 0,-5 5 0,-4 3 0,-3-2 0,-3-3 0,-1-5 0,-2-6 0,-1-7 128,0-5-128,2-6 128,3-3-128,4-4 0,3-5 0,6-5 0,5-7 0,7-9 0,7-8 0,8-6 0,6-5-128,6-1 128,7 4-128,2 7 128,0 9-128,-6 13 128,-11 16 0,-14 16 0,-15 17 0,-17 13 128,-16 9 0,-17 6 0,-14 2 0,-9 0 0,-4-4 0,-1-8 0,0-10 0,3-12 0,7-11-128,12-15 0,16-16 0,19-14 0,19-13 0,20-9 0,18-6-128,15-5 128,13-3-256,9-2 128,4 1-128,0 2 0,-4 3 0,-8 6 128,-10 7 0,-10 7 128,-10 8 0,-12 11 0,-8 10 0,-12 13 0,-11 13 0,-12 12 128,-12 9 0,-8 5 0,-3-1 0,0-2 0,2-6 0,5-7 0,5-8-128,7-9 128,8-9-128,8-10 128,12-12-128,11-10 0,12-9 0,10-6 0,10-5 0,5 0 0,5 0-128,2 4 128,0 6-128,-3 7 128,-5 8 0,-8 9 0,-7 8 0,-9 8 0,-9 7 0,-12 9 0,-13 9 0,-15 8 128,-13 5-128,-13 2 128,-13 2 0,-11-1 0,-9-2 0,-2-4 0,3-5 0,8-6-1,11-6 1,11-8 0,12-8-128,13-9 128,12-12-128,16-10 128,17-9-128,17-6 0,18-5 0,14-1 0,13-1 0,7 3 0,4 5 0,0 4 0,-4 8 0,-8 7 0,-7 7 0,-11 6 0,-10 6 0,-13 3 0,-14 3 0,-13 3 0,-18 4 0,-14 2 128,-13 2-128,-11 2 128,-12 0-128,-7 1 128,-3-2-128,2-2 0,3-3 0,8-5 0,7-8 0,11-6 0,14-7 0,15-7 0,17-4 0,16-3 0,15-2 0,12 1 0,10 3 0,5 2 0,1 6 0,-1 5 0,-6 7 0,-7 7 0,-11 6 0,-11 7 0,-14 7 0,-15 8 0,-16 8 0,-16 5 128,-16 3-128,-13 1 128,-12-2-128,-11-2 128,-8-4-128,-4-5 128,3-7-128,7-6 128,12-6-128,11-9 128,13-9-128,13-11 128,14-11-128,15-9 128,18-8-128,16-5 0,18-3 0,14-1 0,15 0 0,9 1 0,7 1 0,-1 6 0,-4 7 0,-8 8 0,-11 10 0,-12 9 0,-11 8 0,-12 10 0,-11 10 0,-13 10 0,-14 7 0,-12 8 0,-14 3 0,-13 3 0,-11 0 0,-8-3 0,-7-6 0,-3-6 0,-1-10 0,3-9 0,6-8 0,8-9 128,8-10-128,11-9 0,10-7 0,13-8 0,14-6 0,13-5 0,14-3 0,12 1 128,10 2-128,9 4 0,7 6 0,3 4 0,3 8 0,-2 5 0,-5 8 0,-7 8 0,-8 7 0,-8 10 0,-7 10 0,-10 9 0,-8 6 0,-8 7 0,-8 5 0,-9 4 0,-12 0 0,-10-3 0,-9-6 0,-8-9 0,-6-11 0,-1-8 0,1-9 0,2-8 0,2-10 0,4-7 0,7-8 0,9-6 0,12-5 0,15-3 0,14-3 0,15-1 0,15 0 0,12 1 0,13 2 0,8 3 0,5 4 0,1 5 0,-3 7 0,-3 8 0,-5 8 0,-5 7 0,-9 10 0,-9 8 0,-9 9 0,-12 7 0,-11 7 0,-13 3 128,-14 4-128,-11 1 128,-9 0-128,-11-1 128,-12-1-128,-10-4 128,-9-6-128,-7-7 128,-4-7-128,1-8 0,6-8 0,8-8 0,11-7 0,12-6 0,11-6 0,12-7 0,12-4 0,11-5 0,15-6 0,14-4 0,14-3 0,13-1 0,11 2 0,8 2 0,6 4 0,2 6 0,-1 7 0,-6 7 0,-9 9 0,-8 9 0,-11 9 0,-9 11 0,-9 11 0,-9 8 0,-7 7 0,-10 3 0,-7 3 0,-9 0 0,-8-2 0,-9-6 128,-10-7-128,-8-9 0,-6-9 0,-4-11 128,-2-11-128,0-10 0,4-7 0,6-6 0,5-7 0,11-3 0,13-2 0,14 1 0,14 0 0,15 3 0,14 2 0,14 2 0,11 4 0,10 3 0,6 2 0,3 6 0,-1 6 0,-4 9 0,-9 9 0,-9 12 0,-11 13 0,-13 11 0,-12 7 0,-13 8 0,-12 4 0,-14 3 0,-14 1 0,-14-4 0,-14-6 0,-11-7 0,-12-11 0,-4-9 0,1-9 0,4-10 128,6-10-128,9-12 0,11-10 0,11-11 0,12-10 0,13-6 0,13-6 0,15-3 0,15 1 0,16 2 0,14 7 0,13 6 0,13 6-128,5 8 128,3 8-128,-3 7 128,-6 9-128,-9 8 128,-9 5-128,-13 9 128,-11 10-128,-11 5 128,-10 3-128,-10 2 128,-11-1-896,-10-3 128,-11-4-127,-10-8-1,-7-6-10112,4-7 6528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5:56.059"/>
    </inkml:context>
    <inkml:brush xml:id="br0">
      <inkml:brushProperty name="width" value="0.1" units="cm"/>
      <inkml:brushProperty name="height" value="0.6" units="cm"/>
      <inkml:brushProperty name="color" value="#996600"/>
      <inkml:brushProperty name="inkEffects" value="pencil"/>
    </inkml:brush>
  </inkml:definitions>
  <inkml:trace contextRef="#ctx0" brushRef="#br0">534 861 896,'0'0'0,"0"0"1152,0 0 128,-7 8 384,-5 6 0,-5 5-640,-3 2 128,-1 0-512,1 0 0,3-4-128,2-4 0,4-5-128,4-8 0,5-9-128,3-10 0,6-11-128,4-8 128,6-8-128,6-6 0,3-4 0,4-3 0,3-3 0,0 0 0,-2 2 0,-3 2 0,-3 4 0,-2 6 0,-4 9 0,-4 7 0,-4 8 0,-3 9 0,-3 7 0,-6 9 0,-6 13-128,-7 14 128,-6 13 0,-6 9 0,-6 9-128,-2 2 128,-1-1-128,1-4 128,5-9-128,4-8 128,6-9-128,5-9 128,3-8-128,4-10 128,3-12-128,5-14 128,5-15-128,5-12 0,6-10 0,5-5 0,2-1 0,1 5 0,-1 8 0,-2 9 0,-4 11 0,-3 12 0,-5 11 0,-6 14 0,-5 14 0,-8 15 0,-8 14 0,-7 12 0,-5 5 0,-2 4 128,-2 0-128,0-2 128,1-2 0,2-4-1,5-8 1,6-10 0,4-13 0,7-15 0,7-18-128,6-17 128,6-15-128,6-13 128,8-14-128,5-8 0,4-5 0,2-1 0,-1 5 0,-3 7 0,-5 11 0,-4 11 0,-6 11 0,-4 10 0,-5 9 0,-6 11 0,-6 11 0,-7 12 0,-8 11 0,-5 10 0,-3 7 0,-1 2 0,2 1 0,3-4 0,3-6 0,5-8 0,5-13 0,5-15 0,6-20 0,6-17 0,7-14 0,5-9 0,3-4 0,1 2 0,0 7 0,-4 9 0,-3 10 0,-4 9 0,-5 9 0,-5 11 0,-5 11 0,-7 14 0,-7 11 0,-6 13 0,-5 10 0,-3 9 0,-3 8 0,-3 4 0,-1 3 0,2-1 0,2-6 0,3-7 128,5-11-128,7-9 128,4-11-128,7-12 128,7-16-128,7-18 128,9-18-128,7-19 0,7-17 0,7-13 0,9-11 0,5-4 0,4 3 0,1 7 0,-3 13 0,-6 15 0,-8 16 0,-9 17 0,-10 19 0,-11 19 0,-11 17-128,-11 16 128,-11 12 0,-9 10 0,-6 9 0,-3 3 0,0 2 0,2-5 0,6-9 0,7-13 0,10-17 0,9-21 128,11-24-128,10-20 0,12-22 0,11-18 0,11-16 0,11-19 0,11-18 0,7-11 0,4-5 0,-4 8 0,-11 18 0,-12 23 0,-12 23 0,-13 21 0,-10 16 0,-9 17 0,-10 17 0,-7 16 0,-8 15 0,-9 13 0,-7 14 0,-9 9 0,-7 7 0,-4 5 0,-2 1 0,1-1 0,3-8 0,5-10 0,6-12 0,10-13 0,11-13 0,12-14 0,12-16 0,10-19 0,11-18 0,8-17 0,8-15 0,4-10 0,3-7 0,-1 1 0,-4 6 0,-6 11 0,-7 15-128,-10 18 128,-10 22 0,-12 21 0,-13 23-128,-12 19 128,-11 18 0,-9 13 0,-8 11 0,-6 12 0,-6 13 0,1 4 0,5-8 0,11-14 0,10-19 0,10-20 0,10-18 0,8-22 128,8-23-128,7-23 128,6-24-128,9-22 0,11-20 0,13-22 0,18-23 0,13-16 0,11-7 0,3 5 0,-4 13 0,-12 21 0,-14 27 0,-16 26 0,-13 25 0,-13 21 0,-10 22 0,-10 22 0,-9 22-128,-12 20 128,-11 15-128,-13 19 128,-15 20 0,-13 14 0,-7 11 0,0 0 0,4-7 0,12-16 0,14-24 0,15-26 128,14-25-128,14-24 128,12-24-128,10-26 0,11-25 0,11-23 0,13-22 0,13-21 0,16-26 0,10-15 0,4-7 0,-3 7 0,-9 19-128,-14 25 128,-15 29-128,-15 33 128,-15 31-128,-13 31 128,-12 31 0,-12 25 0,-11 22 0,-15 25 0,-15 25 0,-14 20 0,-10 13 0,-5 5 0,3-4 0,7-15 128,14-22-128,14-29 128,14-29 0,14-31 0,12-27-128,10-28 128,9-24-128,10-24 128,11-24-128,14-28 0,18-29 0,13-21 0,12-14 0,4-2 0,-1 8 0,-8 18 0,-13 24 0,-14 31 0,-14 32-128,-14 31 128,-12 30-128,-10 26 128,-10 23-128,-9 19 128,-10 17-128,-13 22 128,-15 27 0,-13 19 0,-7 12 0,-2 0 0,3-7 0,9-20 0,13-28 0,15-32 0,15-31 0,13-31 128,13-30-128,13-31 128,14-32-128,17-32 0,18-37 0,14-29 0,6-20 0,-1-4 0,-6 11 0,-11 24 0,-14 32 0,-15 35 0,-13 37-128,-10 34 128,-9 30-128,-7 27 128,-5 21 0,-5 20 0,-5 15 0,-5 18 0,-5 22 0,-7 17 0,-7 12 0,-9 7 0,-8-3 0,-3-13 128,5-25 0,7-27 0,10-28 0,9-26 0,8-27 0,8-24 0,7-20-128,7-20 128,8-18-128,7-16 128,6-13-128,6-6 0,2-2 0,1 5 0,-1 9 0,-3 14 0,-5 16 0,-4 18 0,-6 23 0,-5 23 0,-6 25 0,-5 21 0,-6 21-128,-7 17 128,-7 15 0,-8 17 0,-9 16 0,-3 4 0,1-10 0,3-18 0,7-23 0,8-27 0,8-31 0,10-31 0,8-31 0,9-25 0,9-22 0,9-19 0,8-22 0,6-10 0,3-3-128,-2 11 128,-8 21-128,-7 22 128,-9 25-128,-8 25 128,-8 25-128,-4 24 128,-6 23-128,-5 19 128,-5 15 0,-4 12 0,-4 10 0,-2 7 0,-1 6 0,0-2 0,2-7 0,3-12 0,3-15 0,6-19 128,5-24-128,7-26 128,7-28-128,7-26 0,6-26 0,7-25 0,5-27 0,5-17 0,2-6-128,0 9 128,-7 21-128,-5 28 128,-6 31-128,-7 33 128,-5 33 0,-6 31 0,-7 26 0,-5 21 0,-8 18 0,-5 18 0,-7 21 0,-4 14 0,-5 4 0,-2-3 128,-2-12-128,3-19 128,5-27 0,7-29 0,6-28-128,6-28 128,6-25-128,6-26 128,8-24-128,7-23 0,6-19 0,6-16 0,6-10 0,3 2 0,-2 15 0,-3 24 0,-5 28 0,-6 31 0,-4 32 0,-7 29 0,-4 27 0,-6 23 0,-4 18 0,-5 17 0,-4 17 0,-3 8 0,-3 1 0,0-9 0,2-19 0,4-24 128,3-22-128,5-26 128,3-27-128,5-28 0,3-27 0,3-26 0,5-21 0,5-16 0,6-10 0,4-4 0,2 5 0,1 14 0,-3 21 0,-4 28 0,-2 31 0,-5 30 0,-3 27 0,-6 25 0,-5 21 0,-5 22 0,-3 22 0,-4 14 0,-2 6 0,-2-6 0,0-13 0,0-20 0,3-23 0,2-24 0,4-27 0,3-27 0,3-23 0,3-22 0,5-20 0,3-17 0,4-11 0,2-7 0,3 0 0,3 5 0,3 10 0,2 15 0,1 19 0,-2 21 0,-3 25 0,-4 25 0,-4 24 0,-6 21 0,-5 19 0,-6 18 0,-3 18 0,-5 3 0,-4-6 0,-1-15 0,-1-18 0,0-23 0,2-23 0,1-28 0,3-29 0,5-29 128,7-27-128,7-20 0,7-14 0,6-5 0,4 0 0,2 8 0,-1 11 0,-3 18 0,-4 19 0,-4 23 0,-7 22 0,-4 25 0,-5 22 0,-6 19 0,-3 15 0,-3 11 0,-2 10 0,0 5 0,-2 3 0,1-3 0,0-10 0,1-12 0,3-14 0,0-17 0,-1-16 0,-1-20 128,0-24-128,2-24 0,4-24 0,6-23 0,5-22 0,8-18 0,9-18 0,5-2 0,4 11 0,0 19 0,-3 27 0,-2 30 0,-4 33 0,-4 31 0,-4 29 0,-7 23 0,-7 19 0,-8 11 0,-7 5 0,-5 0 0,-4-6 0,0-11 0,1-13 0,3-11 0,1-11 0,2-8 0,-1-8 0,-1-6 0,0-5 0,2-9 0,3-11 0,5-14 0,7-20 0,6-20 0,7-21 0,4-17 0,6-12 0,2-2 0,2 6 0,-1 19 0,-2 26 0,-4 33 0,-5 35 0,-4 34 0,-6 30 0,-5 29 0,-5 24 0,-6 17 0,-4 7 0,-2-8 0,0-21 0,2-25 0,4-27 0,1-22 0,1-20 0,-2-18 0,-2-19 0,-1-19 0,-1-21 0,3-21 0,3-21 0,8-24 0,9-25 0,10-18 0,8-9 0,5 6 0,0 21 0,-2 26 0,-3 28-128,-6 31 128,-4 32-128,-6 32 128,-6 31-128,-6 36 128,-7 37 0,-8 30 0,-7 22 0,-5 9 0,-1-4 0,1-19 0,5-29 0,4-30 0,4-32 0,2-31 128,0-32-128,1-30 128,1-30-128,3-33 128,3-36-128,5-33 128,5-28-128,7-22 0,4-16 0,7-7 0,7 1 0,5 6 0,3 11-128,1 14 128,-3 15-128,-3 23 0,-3 26 0,-4 31 0,-7 31 0,-7 33 0,-8 37 0,-8 40 0,-8 44 0,-7 40 128,-10 35 0,-6 27 0,-5 21 0,0 11 0,0 3 0,2-6 0,6-17 0,6-23 128,5-30-128,7-31 128,7-32 0,4-31 0,4-29 0,3-29 0,3-27 0,4-32 0,4-37-128,5-35 0,4-30 0,5-21 0,7-12 0,4 4 0,4 15 0,-2 25 0,-4 34 0,-7 39 0,-8 39 0,-8 41 0,-8 37 0,-10 41 0,-11 42 0,-9 39 0,-6 34 0,-5 27 0,-3 21 0,-3 10 0,-3 1 0,-2-10 128,-1-19 0,1-28 0,5-37 0,5-43 0,4-47 0,8-49 0,8-50-128,13-47 128,13-42-128,14-37 0,12-30 0,8-17 0,6-5 0,0 9 0,-3 21 0,-4 30 0,-8 34-128,-8 38 128,-7 35-128,-8 36 128,-7 37-128,-6 38 128,-6 45 0,-4 40 0,-4 38 0,-6 29 0,-4 20 0,-6 6 0,-3-6 0,-5-18 0,-5-30 0,-2-35 0,3-38 0,6-43 0,7-44 0,8-46 0,7-47 0,12-44 0,11-41 0,11-30 0,10-22-128,10-8 128,8 5-128,3 19 128,0 28-128,-5 37 128,-8 39-128,-6 41 0,-10 43 0,-9 43 0,-10 44 0,-9 36 128,-8 30 0,-7 20 0,-6 11 0,-7 0 0,-7-9 0,-4-21 0,1-28 0,3-34 128,3-38-128,5-39 128,8-40-128,10-42 128,10-47-128,12-38 0,12-31 0,12-14 0,11-3 0,7 9 0,1 21 0,-4 26 0,-6 32 0,-10 31 0,-8 31 0,-9 29 0,-8 29 0,-7 28 0,-8 29 0,-7 28 0,-11 30 0,-9 25 0,-9 21 0,-6 11 0,-4 0 0,1-12 0,5-22 0,8-27 0,11-32 0,7-35 128,7-35-128,7-36 128,7-36-128,12-39 128,12-40-128,15-35 0,15-27 0,10-12 0,6 1 0,2 16 0,-4 30 0,-7 40 0,-10 48 0,-10 52 0,-12 53 0,-12 50 0,-11 45 0,-11 36 0,-11 27 0,-10 18 0,-9 10 0,-6-3 0,-6-12 0,0-22 0,4-32 0,5-38 0,8-41 0,8-43 128,9-43-128,10-49 128,8-52-128,11-47 0,10-41 0,11-27 0,12-17 0,8-5 0,6 4 0,2 15 0,-1 26 0,-5 32 0,-10 38-128,-11 43 128,-13 47-128,-11 47 128,-10 46 0,-9 41 0,-9 39 0,-11 32 0,-9 30 0,-10 21 0,-8 17 0,-7 6 0,-6-2 0,-2-13 0,3-19 0,6-29 0,10-36 0,11-45 128,11-53-128,10-54 128,9-51-128,10-46 0,10-43 0,11-33 0,15-28 0,15-15 0,13-6 0,10 10 0,7 20 0,-1 31 0,-5 38-128,-12 48 128,-15 53-128,-15 55 128,-14 57 0,-16 50 0,-17 40 0,-14 32 0,-10 23 0,-8 14 0,-5 5 0,-4-5 0,-3-10 0,2-21 0,5-31 0,6-37 128,8-40 0,6-49 0,8-52-128,8-53 128,11-50-128,10-43 128,13-38-128,13-25 0,13-14 0,10 1 0,5 11 0,2 21 0,-1 29 0,-5 34 0,-6 38 0,-9 48 0,-10 52 0,-12 53 0,-12 52 0,-11 45 0,-10 42 0,-10 28 0,-9 20 0,-9 8 0,-9-1 0,-4-14 0,-2-27 0,3-34 128,6-41-128,8-50 128,6-56-128,6-56 128,8-52-128,9-46 128,8-40-128,9-33 0,8-28 0,11-15 0,9-5 0,9 9 0,7 19 0,3 29 0,1 34 0,-5 38 0,-8 40-128,-10 44 128,-12 45-128,-11 45 128,-11 43-128,-7 39 128,-8 36 0,-7 30 0,-7 26 0,-5 19 0,-2 10 0,0-1 0,0-12 0,3-25 0,4-34 0,7-45 0,4-50 0,7-56 0,5-60 0,6-60 0,9-59 0,10-54 0,9-45 0,13-37 0,18-28 0,15-12 0,14 3 0,6 23 0,-1 42-128,-7 53 128,-14 58-128,-14 65 128,-16 70-128,-15 64 128,-14 56-128,-13 49 128,-15 41 0,-13 29 0,-11 22 0,-8 12 0,-5 3 0,-3-7 0,-1-16 0,3-27 0,5-35 0,8-40 128,9-40-128,7-47 128,3-50-128,5-50 128,5-48-128,7-43 0,9-38 0,8-30 0,8-22 0,8-9 0,8 0 0,6 13 0,4 20-128,-2 29 128,-3 36-128,-6 38 128,-7 42-128,-9 44 128,-8 48-128,-9 47 128,-6 46 0,-7 43 0,-10 39 0,-6 30 0,-4 24 0,-1 12 0,1 2 0,2-12 0,0-22 0,1-32 128,3-40 0,1-44 0,3-44-128,2-49 128,4-57-128,6-54 128,7-51-128,9-46 0,8-43 0,8-30 0,9-23 0,9-9 0,9 3 0,6 17 0,3 27-128,-1 35 128,-5 41-128,-8 44 0,-10 47 0,-10 47 0,-11 43 0,-10 45 128,-8 43-128,-8 42 128,-8 37 0,-7 35 0,-3 29 0,-2 19 0,1 11 0,1-5 0,1-19 0,1-31 0,3-39 0,2-42 128,5-44 0,1-47 0,1-51-128,0-50 128,3-45-128,4-42 0,8-36 0,9-31 0,10-23 0,8-11 0,8-1 0,4 12 0,1 23 0,-2 29 0,-5 37 0,-6 36 0,-5 35-128,-5 34 128,-4 36-128,-4 36 128,-4 41 0,-4 37 0,-3 38 0,-4 30 0,-4 25 0,-4 17 0,-5 9 0,-4-2 0,-3-12 0,-3-24 0,-1-33 0,0-37 128,-1-41-128,3-42 128,5-43-128,7-47 128,7-51-128,12-44 128,12-39-128,13-27 0,10-19 0,7-7 0,6 3 0,2 14 0,-1 21 0,-4 26 0,-6 33 0,-8 32 0,-8 32-128,-8 30 128,-6 32-128,-6 32 128,-4 32-128,-5 37 128,-3 44 0,-5 38 0,-3 32 0,-4 21 0,-3 7 0,-4-4 0,-4-17 0,-1-28 0,1-34 0,5-39 0,7-39 0,6-39 128,5-37-128,3-35 128,4-32-128,4-35 0,2-38 0,6-34 0,6-29 0,8-19 0,7-7 0,6 4 0,4 14 0,0 19 0,-2 24 0,-4 26 0,-5 31 0,-6 31 0,-7 34-128,-7 32 128,-5 31 0,-5 31 0,-5 27 0,-4 31 0,-2 31 0,-4 24 0,-6 11 0,-1 1 0,-1-11 0,3-22 0,4-29 0,6-31 128,3-31-128,2-30 128,2-31-128,1-29 128,2-29-128,4-33 128,5-34-128,4-31 0,6-26 0,4-17 0,4-9 0,4 1 0,3 7 0,-1 14 0,0 16 0,-2 23 0,-4 24 0,-4 29 0,-6 28 0,-4 26 0,-5 25-128,-2 24 128,-4 29-128,-2 25 128,-3 26-128,-5 26 0,-4 29 0,-5 22 128,-3 15 0,-3 4 0,-2-3 0,0-13 0,4-22 0,5-24 0,5-29 0,6-30 0,5-24 0,4-26 0,5-28 0,2-29 0,2-28 0,3-33 0,4-35 0,3-29 0,3-22 0,1-10 0,2 3 0,-1 13 0,-3 23 0,-2 28 0,-5 31 0,-5 32 0,-3 27-128,-4 25 128,-2 19-128,-2 21 128,-3 24-128,-3 25 128,-3 24-128,-4 29 128,-7 67-128,-4 38 0,1 9 128,2-12 0,5-27 0,3-39 0,5-39 0,3-40 0,3-39 0,3-35 0,0-34 0,2-32 0,2-33 0,5-36 0,6-31 0,6-29 0,6-15 0,7-4 0,5 12 0,1 22-128,-1 31 128,-5 35 0,-7 39 0,-8 39 0,-8 35 0,-9 35-128,-9 36 128,-9 39 0,-8 39 0,-6 35 0,-1 31 0,1 26 0,3 18 0,4 9 0,3-2 0,4-13 0,3-26 128,3-34-128,3-42 128,4-45 0,3-70 0,5-68 0,6-63-128,6-55 128,9-47-128,10-37 0,11-26 0,11-13 0,12 2-128,7 11 128,2 21-128,-3 30 128,-7 39-128,-10 44 0,-12 46 0,-12 48 0,-13 47 0,-9 46 0,-8 47 0,-7 41 128,-8 37 0,-6 29 0,-6 22 0,-5 10 0,-1 0 0,-2-9 0,-2-16 0,2-22 128,2-27-128,3-28 128,6-31 0,6-30 0,4-28 0,5-24 0,2-20 0,3-19 0,1-23 0,1-23 0,2-24-128,4-31 128,2-38-128,2-32 0,1-27 0,1-14 0,1-3 0,0 11 0,-1 23 0,-3 32 0,-4 36 0,-3 37 0,-4 35 0,-4 36 0,-4 36 0,-2 32 0,1 28 0,2 32 0,3 35 0,4 32 0,5 23 0,4 14 0,4 3 0,3-7 0,2-16 0,1-24 0,-2-31 0,-3-32 128,-2-33-128,-3-28 128,-1-23-128,-3-25 128,-3-23-128,-2-26 128,-2-26-128,-4-32 128,-4-35-128,-2-32 0,0-28 0,2-14 0,2-3 0,3 8 0,3 18 0,2 26 0,2 32 0,1 32 0,-1 32-128,-1 26 128,0 23-128,0 22 128,2 24 0,2 22 0,2 23 0,3 27 0,5 35 0,5 32 0,4 27 0,3 17 0,0 4 0,-1-10 0,-1-21 0,-5-27 0,-5-35 0,-4-35 0,-6-36 0,-4-34 0,-5-32 0,-3-29 0,-4-26 0,-2-28 0,-4-31 0,-1-24 0,-1-19 0,2-12 0,2-4 0,2 2 0,3 8 0,3 14 0,2 19-128,2 26 128,2 28-128,1 27 128,1 24-128,0 18 128,0 14-128,0 16 128,0 16 0,1 17 0,2 19 0,1 18 0,2 17 0,3 20 0,2 24 0,1 15 0,2 7 0,0-9 0,-3-22 0,-2-28 0,0-30 0,-2-30 0,-2-32 0,-4-29 0,-3-26 0,-3-20 0,-1-17 0,-1-13 0,-1-11 0,1-9 0,0-12 0,0 3 0,1 12 0,1 18 0,1 21 0,0 20 0,2 19 0,-1 19 0,2 22 0,0 20 0,3 22 0,2 19 0,4 21 0,4 22 128,4 29-128,3 21 128,3 13-128,-2 4 0,-3-7 0,-4-17 128,-5-26-128,-3-30 128,-5-29-128,-4-27 128,-4-23-128,-3-18 128,-6-15-128,-3-13 0,-2-11 0,-1-11 0,2-11 0,2-8 0,2-10 0,4-6 0,3-6 0,3-4 0,3-3 0,2 2 0,1 4 0,0 9 0,1 10 0,-1 13 0,0 13 0,-1 15 0,0 18 0,2 19 0,3 19 0,4 20 0,4 20 0,2 16 0,3 14 0,2 11 0,1 7 0,1 0 0,-3-6 0,-2-11 0,-3-15 0,-3-18 0,-3-23 0,-2-24 0,-3-27 0,-3-26 0,-3-26 0,-3-20 0,-1-15 0,1-10 0,1-4 0,2 2 0,0 5 0,0 9 0,-1 11 0,-2 11 0,-1 10 0,-2 8 0,-2 3 0,-3 4 0,-1 4 0,-1 5 0,-1 5 0,2 6 0,2 7 0,0 5 0,3 5 0,1 4 0,1 3 0,3 3 0,0 2 0,0 0 0,1-2 0,-1-3 0,0-5 0,-2-7 0,-1-8 0,-1-5 0,1-3 0,1 0 0,1 2 0,1 4 0,2 5 0,0 5 0,0 6-128,2 4 128,0 5-128,1 6 128,-1 7-128,0 13 128,-2 14-128,-4 20 128,-2 25 0,-5 32 0,-6 41 0,-6 34 0,-7 29-128,-7 12 128,-6-4 0,-4-20 0,3-32 0,5-37 0,8-40 0,8-34 0,5-26 0,4-27 0,1-24 0,2-24 0,1-22 0,2-20 0,2-19-128,5-21 128,3-23-128,5-16 0,5-8-128,4 3 0,2 10 0,-1 22 128,-2 28-128,-2 29 128,-3 27-128,-5 25 128,-5 25-128,-5 24 128,-6 24 0,-5 22 0,-6 19 0,-6 20 128,-8 23-128,-4 16 128,-2 11 0,1-1 0,5-10 0,7-19 128,6-26-128,8-27 128,6-26 0,5-20 0,3-18 0,0-16 0,-1-18-128,-1-16 128,1-14-128,1-13 128,3-13-128,1-9 128,3-7-128,1-2 128,3 0-128,1 3 128,0 6-128,0 10 128,-2 9-128,-2 13 128,-1 13-128,-1 14 0,-2 14 0,-1 17 0,-1 21 0,-3 19 0,-2 17 0,0 18 0,-3 17 0,-1 20 0,0 24 0,-2 15 0,-1 8 0,-2-7 128,0-17-128,0-21 128,0-26-128,1-21 128,1-21-128,1-15 128,1-13-128,1-13 128,-3-15-128,-1-14 128,2-15-128,1-15 128,3-14-128,2-14 128,4-12-128,5-12 0,4-9 0,5-8 0,4-8 0,3 1 0,2 11 0,-2 15 0,-1 18 0,-3 18 0,-3 15 0,-2 13 0,-3 12 0,-1 8 0,-2 9 0,-2 8 0,0 12 0,-1 12 0,-1 13 0,-1 13 0,-1 12 0,1 11 0,0 12 0,1 8 0,0 6 0,1 3 0,1 1 0,0-4 0,-1-6 0,-1-9 0,-1-10 0,-1-9 0,0-7 0,-1-8 128,0-8-128,1-8 128,0-9-128,2-10 128,1-16-128,2-16 128,-1-17-128,2-17 128,0-19-128,0-16 0,1-13 0,-1-11 0,1-6 0,0-8 0,3-10 0,-1-6 0,0 0 0,-2 9 0,-1 19 0,0 19 0,-1 20 0,1 16 0,-1 15 0,0 13 0,-1 10 0,1 10 0,-1 9 0,0 10 0,-1 12 0,-2 13 0,-1 16 0,-3 16 0,-2 16 0,-3 17 0,-2 15 0,-1 17 0,2 16 0,3 0 0,1-13 0,3-22 0,1-26 0,2-27 0,2-29 0,3-28 0,2-28 0,2-25 0,1-24 0,2-26 0,4-31 0,5-26 0,4-21 0,6-11 0,4-3 0,7 10 0,5 16 0,2 24 0,-2 27 0,-4 28 0,-8 28-128,-7 25 128,-6 22-128,-6 22 128,-5 21-128,-5 23 128,-4 23 0,-6 29 0,-5 36 0,-5 32 0,-3 27 0,-2 15 0,1 3 0,2-7 0,4-19 0,4-25 0,5-31 0,4-33 0,2-32 0,4-30 0,4-29 0,3-27 0,5-26 0,6-31 0,10-35-128,8-31 128,9-29-128,4-17 128,0-8-128,-1 3 0,-2 14 0,-2 24 128,-6 29-128,-6 33 128,-8 33-128,-7 37 128,-5 38-128,-7 40 128,-3 45 0,-3 38 0,0 32 0,-2 22 0,2 14 0,-1 6 0,1 1 0,-1-9 0,0-16 0,-1-24 0,-1-32 0,0-34 0,-1-33 0,0-32 0,-2-29 0,-2-26 0,-3-26 0,-1-23 0,-1-18 0,2-23 0,1-25 0,4-14 0,2-2 0,1 13 0,2 23 0,-1 26 0,0 28 0,0 25 0,-1 27 0,0 23 0,3 26 0,0 21 0,1 20 0,1 22 0,-1 26 0,0 18 0,-1 10 0,1-3 128,-1-20-128,-1-24 128,-1-28 0,-1-29 0,-1-30-128,-2-28 128,-1-27-128,-1-22 128,0-21-128,0-16 128,3-12-128,1-8 128,5-5-128,5 2 0,2 3 0,2 10 0,-1 12 0,0 14 0,-2 18 0,0 22 0,1 23 0,1 24 0,2 25 0,-1 20 0,0 18 0,-1 13 0,0 10 0,-1 6 0,-2 3 0,-1-1 0,-3-2 0,-3-8 128,-2-8-128,-2-12 128,-1-14-128,0-12 128,-1-14-128,-2-13 128,-4-16-128,-2-19 0,-4-22 0,1-20 0,0-18 0,3-16 0,2-12 0,3-4 0,3 1 0,2 7 0,1 13 0,1 14 0,-1 16 0,1 17 0,4 19 0,4 20 0,2 22 0,3 20 0,1 19 0,-1 16 0,-1 10 0,-3 9 0,-5 3 0,-4 0 0,-4-7 0,-4-10 0,-4-14 0,-3-15 0,-1-17 0,-2-16 0,-2-17 0,-1-18 0,1-19 0,1-18 0,4-18 0,5-13 0,4-9 0,5-3 0,4 0 0,2 8 0,2 9 0,1 16 0,1 19 0,2 23 0,2 24 0,1 27 0,0 25 0,-3 23 0,-5 21 0,-5 21 0,-8 22 0,-5 13 0,-6 4 0,-2-11 0,-1-23 0,1-27 0,2-28 0,1-26 0,-1-24 0,-3-22 0,-3-27 0,-2-23 0,0-21-128,3-16 128,5-12-128,5-3 128,8 2-128,7 11 128,5 18-128,5 22 128,1 29 0,1 29 0,-1 30 0,-3 25 0,-4 20 0,-4 12 0,-7 8 0,-6 1 0,-6-3 0,-7-8 0,-4-12 0,-5-15 0,-6-17 0,-5-19 0,-1-22 0,-1-22 0,4-22 0,8-19 0,10-18 0,12-13 0,14-10 0,12-4 0,12-3 0,8 5 0,5 10 0,2 14 0,3 18 0,1 19 0,-3 22 0,-4 21 0,-8 20 0,-7 18 0,-9 15 0,-11 9 0,-11 6 0,-11-1 0,-12-3 0,-12-7 0,-11-9 0,-10-8 0,-12-11 0,-5-9 0,-1-9 0,3-11 0,4-12 0,8-15 0,10-17 0,12-18 0,12-17 0,13-16 0,12-10 0,13-5 0,12-1 0,11 8 0,10 10 0,9 17 0,6 20 0,5 24 0,-1 25 0,-3 28 0,-5 24 0,-10 26 0,-15 26 0,-16 17 0,-19 11 0,-19 2 0,-19-8 0,-10-15 0,-2-24 0,1-22 0,7-23 0,6-21 0,5-22 0,4-21 0,6-17 0,6-17 0,9-11 0,9-10 0,9-7 0,9-3 0,7 1 0,8 5 0,6 8 0,5 10 0,1 11-128,-1 11 0,-2 11-896,-2 9 0,-4 6-383,-3 2 127,-3-1-8960,-5 1 5760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6:18.926"/>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2381 1219 5504,'0'0'384,"9"-8"-256,58-41 122,3 3 1,1 3 0,120-54-1,-142 73-142,72-48-1,17-9 233,-129 79-124,-13 10-144,-15 13-19,-24 14 96,-2-2 0,-1-1 0,-56 27 0,-61 43 301,-66 59 702,250-176-722,32-35 0,2-1-266,22-8 18,116-66 1,-78 53-15,-71 47-70,-32 19-66,1-1-1,-2 0 1,1-1-1,15-13 1,-61 52-10,-1-1 1,-49 32-1,-93 49 71,-73 52-18,236-158-17,14-5-56,0 0 0,0 0 0,-1 0 0,1-1 0,0 1-1,-1 0 1,1 0 0,0 0 0,0-1 0,0 1 0,-1 0 0,1 0-1,0-1 1,0 1 0,0 0 0,0 0 0,-1-1 0,1 1-1,0 0 1,0-1 0,0 1 0,0 0 0,0 0 0,0-1 0,0 1-1,0 0 1,0-1 0,0 1 0,0 0 0,0-1 0,0 1 0,0 0-1,0-1 1,0 1 0,0 0 0,0 0 0,1-1 0,-1 1-1,0 0 1,0-1 0,0 1 0,0 0 0,1 0 0,-1-1 0,0 1-1,0 0 1,0 0 0,1-1 0,5-9 21,-1 1 0,2-1 0,-1 1 0,2 0-1,-1 0 1,1 1 0,17-15 0,73-46 79,-51 39-46,388-252 371,-280 182-86,-297 183-319,-71 45-22,83-52 0,-172 130 0,260-172 0,-53 45 0,-174 107 0,253-177-1,-19 13 8,-2-3 1,-57 22-1,93-40-2,0-1 0,0 1 1,1-1-1,-1 0 0,0 1 0,0-1 0,0 0 1,0 0-1,0 1 0,0-1 0,0 0 1,-1 0-1,1 0 0,0 0 0,0-1 0,0 1 1,0 0-1,0 0 0,-1-1 0,2 0-1,-1 1-1,1-1 0,0 1 1,0-1-1,0 1 0,0-1 1,0 0-1,0 1 0,0-1 0,0 1 1,0-1-1,0 1 0,0-1 1,0 0-1,0 1 0,0-1 1,0 1-1,1-1 0,-1 1 1,0-1-1,0 1 0,1-1 1,-1 1-1,1-1 0,28-37 66,67-55 89,-49 49-66,45-53-1,-18 15 51,3 3 1,148-117-1,-99 105-35,-112 83-107,-96 64 0,32-22 0,1 3 0,-51 48 0,54-39 0,-32 32 0,-2-3 0,-122 86 0,187-150 0,-71 47 0,-142 72 0,277-156 121,-1-2 1,84-64-1,91-97-101,-127 108-26,4 3 1,3 6 0,167-90-1,-364 197-250,5 13 128,3 3 0,-87 68 0,126-89 103,-1-2 0,-1-2 0,-63 24 0,52-24 19,59-25 6,1-1 0,-1 1 0,0-1 0,1 0 0,-1 1 0,0-1 0,1 0 0,-1 1 0,0-1 0,1 0 0,-1 0 0,0 1 0,0-1 0,1 0 0,-1 0 0,0 0 0,0 0 0,1 0 0,-1 0 0,0 0 0,0 0 0,0 0 0,1-1 0,-1 1 0,0 0 0,1 0 0,-1-1 0,0 1 0,-1-1 0,2 0 0,0-1 0,0 1 0,0 0 0,0 0 0,0-1 0,0 1 0,1 0 0,-1 0 0,0-1 0,1 1 0,-1 0 0,1 0 0,-1 0 0,1 0 0,1-2 0,33-47 0,-11 23 0,2 1 0,1 1 0,2 2 0,0 0 0,1 2 0,1 2 0,1 0 0,66-26 0,-76 41-51,-22 4 48,0 0 0,0 1-1,1-1 1,-1 0 0,0 0 0,0 0 0,1 0-1,-1 1 1,0-1 0,0 0 0,0 0 0,1 0-1,-1 1 1,0-1 0,0 0 0,0 0 0,0 1 0,0-1-1,1 0 1,-1 0 0,0 1 0,0-1 0,0 0-1,0 1 1,0-1 0,0 0 0,0 0 0,0 1 0,0-1-1,0 0 1,0 0 0,0 1 0,0-1 0,0 0-1,-1 1 1,-14 26-194,-25 17 113,-3-2 1,-94 72-1,79-67 58,-58 42 26,98-77 0,0-1 0,-1 0 0,0-2 0,-33 12 0,51-20 0,0-1 0,0 1 0,0-1 0,1 0 0,-1 0 0,0 1 0,0-1 0,0 0 0,0 0 0,0 0 0,0 0 0,0 0 0,0 0 0,0 0 0,0-1 0,0 1 0,0 0 0,0 0 0,0-1 0,-1 0 0,2 1 0,-1-1 0,1 1 0,-1-1 0,1 0 0,0 1 0,0-1 0,-1 1 0,1-1 0,0 0 0,0 1 0,0-1 0,-1 0 0,1 0 0,0 1 0,0-1 0,0 0 0,0 1 0,0-1 0,0 0 0,1 1 0,-1-2 0,17-39 0,-4 17 0,2 1 0,0 1 0,2 0 0,0 1 0,1 1 0,1 1 0,1 0 0,23-15 0,3 0 0,2 3 0,90-44 0,-125 69 0,-1 0 0,1 0 0,1 1 0,-1 1 0,20-4 0,-33 8 0,0 0 0,0 0 0,0 0 0,1 0 0,-1 0 0,0 0 0,0 0 0,0 0 0,0 0 0,0 0 0,0 0 0,0 0 0,0 0 0,0 0 0,0 0 0,1 0 0,-1 0 0,0 0 0,0 0 0,0 0 0,0 0 0,0 0 0,0 0 0,0 0 0,0 0 0,0 0 0,0 0 0,0 0 0,0 0 0,1 0 0,-1 0 0,0 0 0,0 0 0,0 0 0,0 0 0,0 1 0,0-1 0,0 0 0,0 0 0,0 0 0,0 0 0,0 0 0,0 0 0,0 0 0,0 0 0,0 0 0,0 0 0,0 0 0,0 1 0,0-1 0,0 0 0,0 0 0,0 0 0,0 0 0,0 0 0,0 0 0,0 0 0,0 0 0,0 0 0,0 0 0,0 1 0,0-1 0,0 0 0,0 0 0,0 0 0,-7 8 0,-9 7 0,16-15 0,-70 60 0,-135 86 0,198-142 0,-1 0 0,0 0 0,0 0 0,-1-1 0,-11 3 0,19-6 0,0 1 0,0-1 0,0 1 0,0-1 0,0 0 0,0 0 0,0 0 0,0 1 0,-1-1 0,1 0 0,0 0 0,0-1 0,0 1 0,0 0 0,0 0 0,0 0 0,-1-1 0,1 1 0,0-1 0,0 1 0,0-1 0,0 1 0,0-1 0,1 1 0,-1-1 0,0 0 0,0 1 0,0-1 0,0 0 0,1 0 0,-1 0 0,0 0 0,1 0 0,-1 0 0,1 0 0,-1 0 0,1 0 0,-1 0 0,1 0 0,0 0 0,-1 0 0,1 0 0,0 0 0,0 0 0,0-1 0,0 1 0,0 0 0,0 0 0,0 0 0,0 0 0,1 0 0,-1 0 0,0 0 0,1-2 0,1-4 0,0 0 0,0 1 0,1-1 0,0 1 0,0 0 0,0 0 0,1 0 0,8-10 0,44-45 0,-20 24 0,145-167 0,-177 200 0,-1 0 0,0 0 0,0-1 0,-1 1 0,1-1 0,-1 0 0,0 0 0,0 0 0,0 0 0,-1 0 0,1-7 0,-2 12 0,0-1 0,-1 1 0,1 0 0,0-1 0,0 1 0,-1-1 0,1 1 0,-1 0 0,1-1 0,0 1 0,-1-1 0,1 1 0,-1 0 0,1 0 0,-1-1 0,1 1 0,-1 0 0,1 0 0,-1 0 0,1-1 0,-1 1 0,1 0 0,-1 0 0,1 0 0,-1 0 0,1 0 0,-1 0 0,1 0 0,-1 0 0,1 0 0,-2 1 0,-24 1 0,-18 6-2,0 2 0,-48 18 0,-86 39 17,134-50-3,-47 18 92,-96 41 880,187-77-979,0 1 0,0 0 1,0 0-1,0 0 0,0 0 0,0 0 0,0 0 1,0 0-1,0 0 0,0 0 0,0 0 1,0 0-1,0 0 0,0 0 0,0 0 1,0 0-1,0 0 0,0 0 0,0-1 0,0 1 1,0 0-1,0 0 0,0 0 0,0 0 1,0 0-1,0 0 0,0 0 0,0 0 6,0 0-6,0 0 0,0 0 0,0 0 1,0 0-1,0 0 0,0 0 0,0 0 1,-1 0-1,1 0 0,0 0 0,0 0 0,9-10 67,14-11-64,35-21 30,2 3 1,119-56 0,-7 4 56,-135 69-80,-2-2 0,52-44 0,-49 34 10,-1-2 1,-1-1-1,-3-2 1,38-56 0,-69 90-26,-6 6 0,-5 6 0,-82 73 0,35-28 0,-115 80 0,-127 31 106,321-172-91,17-5 19,-1-3-1,-1-1 1,41-25 0,154-136 51,-154 113-11,136-86 1,-94 83-50,122-76-28,-230 133 5,-20 11 1,-30 12-30,-23 12-5,0 1 0,2 4 0,-76 47 0,-45 48-68,-96 61-34,-145 57 134,412-234 0,21-7 0,28-8 0,38-14-5,-2-3 1,0-4 0,-2-3-1,86-50 1,665-334-849,-795 404 669,-22 9 8,-22 9 3,-174 90-19,-226 154 0,124-76 192,233-145 0,-1-3 0,-1-3 0,-90 25 0,184-61 0,0-2 0,-1-2 0,0-1 0,51-37 0,-17-5 39,-3-3 0,58-72 0,-73 79-28,-48 53-11,22-24 0,-1-1 0,20-32 0,-44 59 0,1 1 0,0-1 0,-1 0 0,1 0 0,-1 0 0,1 1 0,-1-1 0,1 0 0,-1 0 0,0 0 0,1 0 0,-1 0 0,0 0 0,0 0 0,0 0 0,0 0 0,0 1 0,0-1 0,0 0 0,0 0 0,0 0 0,0 0 0,0 0 0,0 0 0,-1 0 0,1 0 0,0 0 0,-1 0 0,1 1 0,-1-2 0,-1 0 0,0 1 0,1 0 0,-1 0 0,0 0 0,0 1 0,0-1 0,1 0 0,-1 1 0,0-1 0,0 1 0,0-1 0,0 1 0,-4 0 0,-7 0 0,-1 0 0,1 1 0,-22 5 0,-14 7 14,0 2 1,1 2 0,-58 28-1,-128 80 77,42-9 26,-137 71 961,328-186-1072,-1-1 0,1 1 0,0 0 0,0-1 0,0 1 0,0-1 0,-1 1 0,1-1 0,0 0 1,0 1-1,-1-1 0,1 0 0,0 0 0,0 0 0,-3 0 0,4-1-2,0 1-1,0-1 0,-1 1 1,1-1-1,0 1 1,0-1-1,0 1 1,0-1-1,1 1 0,-1-1 1,0 0-1,0 1 1,0-1-1,0 1 1,0-1-1,1 1 1,-1 0-1,0-1 0,0 1 1,1-1-1,-1 1 1,0-1-1,1 1 1,0-1-1,35-41 109,-35 41-109,92-92 4,4 4 0,213-149 1,-164 140-8,-146 98 0,1-1 0,0 1 0,0-1 0,0 1 0,0-1 0,-1 0 0,1 1 0,0-1 0,0 0 0,-1 0 0,1 1 0,-1-1 0,1 0 0,0 0 0,-1 0 0,0 0 0,1 0 0,0-1 0,-2 2 0,1-1 0,0 1 0,0-1 0,-1 1 0,1 0 0,0-1 0,-1 1 0,1 0 0,0-1 0,-1 1 0,1 0 0,0-1 0,-1 1 0,1 0 0,-1 0 0,1 0 0,-1-1 0,1 1 0,-1 0 0,1 0 0,-1 0 0,1 0 0,0 0 0,-1 0 0,1 0 0,-1 0 0,-43 2 0,16 4 0,1 2 0,0 1 0,0 0 0,1 2 0,1 2 0,-29 16 0,-140 106 0,118-79 0,-277 166 142,334-210-135,-3-1 22,26-17 0,34-26 15,-26 22-39,426-359-5,-433 364 0,0 2 0,0-1 0,0 0 0,-1-1 0,1 1 0,-1-1 0,4-5 0,-8 10 0,0 0 0,0-1 0,0 1 0,0 0 0,0 0 0,1 0 0,-1 0 0,0-1 0,0 1 0,0 0 0,0 0 0,0 0 0,0-1 0,0 1 0,0 0 0,0 0 0,0 0 0,0-1 0,0 1 0,0 0 0,0 0 0,0 0 0,0-1 0,0 1 0,-1 0 0,1 0 0,0 0 0,0-1 0,0 1 0,0 0 0,0 0 0,0 0 0,0 0 0,-1 0 0,1-1 0,0 1 0,0 0 0,0 0 0,0 0 0,-1 0 0,1 0 0,0 0 0,0-1 0,-13 1 0,-15 6 0,-175 98 0,115-55 0,48-27 3,-200 102 100,220-119-82,20-5-21,0 0 0,-1 0 0,1-1 0,0 1 0,0 0 1,0 0-1,0 0 0,0-1 0,-1 1 0,1 0 0,0 0 1,0-1-1,0 1 0,0 0 0,0-1 0,0 1 0,0 0 1,0 0-1,0-1 0,0 1 0,0 0 0,0 0 0,0-1 1,0 1-1,0 0 0,0-1 0,0 1 0,0 0 0,0 0 1,0-1-1,1 1 0,-1 0 0,0 0 0,0 0 0,0-1 1,1 1-1,23-35-5,-21 30 5,28-30-21,2 2 0,1 1 0,1 1 1,65-43-1,-1 1-3,-84 57 24,-15 16 0,0 0 0,1 0 0,-1-1 0,0 1 0,0 0 0,0 0 0,0 0 0,0 0 0,0-1 0,0 1 0,0 0 0,0 0 0,0 0 0,0-1 0,0 1 0,0 0 0,0 0 0,0 0 0,0 0 0,0-1 0,0 1 0,-1 0 0,1 0 0,0 0 0,0 0 0,0-1 0,0 1 0,0 0 0,0 0 0,0 0 0,0 0 0,-1 0 0,1 0 0,0 0 0,0-1 0,0 1 0,0 0 0,-1 0 0,1 0 0,0 0 0,0 0 0,0 0 0,0 0 0,-1 0 0,1 0 0,0 0 0,0 0 0,0 0 0,-1 0 0,-41 5 0,-18 9 28,1 2 0,0 4 0,-84 40 0,-159 101 111,251-132-134,-192 94 16,237-120-12,-1-1-1,0 0 1,1 0 0,-1 0-1,0-1 1,0 0 0,-11 0-1,17-1-7,0 0 1,0 0-1,0 0 0,0 0 0,0-1 0,0 1 1,-1 0-1,1-1 0,0 1 0,0 0 1,0-1-1,0 0 0,0 1 0,0-1 0,0 1 1,1-1-1,-1 0 0,0 0 0,0 1 0,0-1 1,0-1-1,0 0-1,1 0 1,0 1-1,-1-1 1,1 0 0,0 1-1,0-1 1,0 0-1,0 1 1,0-1-1,0 0 1,1 0-1,-1 1 1,0-1-1,1 1 1,0-1-1,-1 0 1,1 1-1,0-1 1,1-1 0,7-12-1,1 1 0,0 0 0,1 0 0,1 1 0,0 0 0,1 1 0,0 1 0,16-11 0,-9 6 0,-1 0 0,0-2 0,17-20 0,-34 36 0,-1 1 0,0-1 0,0 1 0,0-1 0,0 0 0,0 1 0,0-1 0,0 0 0,0 0 0,-1 1 0,2-5 0,-2 6 0,-1 0 0,1-1 0,0 1 0,0 0 0,0-1 0,0 1 0,-1 0 0,1 0 0,0-1 0,0 1 0,0 0 0,-1 0 0,1 0 0,0-1 0,-1 1 0,1 0 0,0 0 0,0 0 0,-1 0 0,1-1 0,0 1 0,-1 0 0,1 0 0,0 0 0,-1 0 0,1 0 0,0 0 0,-1 0 0,1 0 0,0 0 0,-1 0 0,1 0 0,0 0 0,-1 0 0,1 0 0,0 1 0,-1-1 0,1 0 0,-50 19 0,-27 22 0,-97 68 0,14-7 0,149-97 0,8-3 0,0-1 0,0 0 0,1 1 0,-1 0 0,0 0 0,1-1 0,0 1 0,-1 1 0,1-1 0,-3 4 0,5-6 0,0 0 0,0 0 0,0 0 0,0 0 0,0 0 0,-1 0 0,1 0 0,0 0 0,0 1 0,0-1 0,0 0 0,0 0 0,0 0 0,0 0 0,0 0 0,0 0 0,0 0 0,0 0 0,0 1 0,0-1 0,0 0 0,0 0 0,0 0 0,0 0 0,0 0 0,0 0 0,0 0 0,0 1 0,0-1 0,0 0 0,0 0 0,0 0 0,0 0 0,0 0 0,0 0 0,0 0 0,0 0 0,0 1 0,0-1 0,0 0 0,1 0 0,-1 0 0,0 0 0,0 0 0,0 0 0,0 0 0,0 0 0,0 0 0,0 0 0,0 0 0,1 0 0,-1 0 0,0 1 0,10 0 0,14-4 0,7-5 0,-1-1 0,-1-2 0,0-1 0,0-1 0,36-23 0,-45 25 0,-118 86 0,70-58 0,1 2 0,-49 45 0,73-58 0,11-6 0,16-5 0,9-6-13,-1-1 0,-1-2 1,0 0-1,-1-2 1,33-24-1,134-111-189,14-10-118,-148 125-546,-35 23 423,-21 11 285,-7 4 68,-125 154 61,87-103 86,-58 61 0,-67 38-30,46-45-32,114-105 5,1 0 0,0 1 0,0-1 0,0 1 0,0-1 0,0 1 0,0 0 0,1 0 0,-1 0 0,1 0 0,0 0 0,-1 4 0,2-6 0,0-1 0,0 1 0,0 0 0,0 0 0,0-1 0,0 1 0,0 0 0,0 0 0,0-1 0,0 1 0,1 0 0,-1 0 0,0-1 0,0 1 0,1 0 0,-1-1 0,1 1 0,-1 0 0,1-1 0,0 2 0,0-1 0,1 0 0,-1-1 0,0 1 0,1 0 0,-1-1 0,1 1 0,-1-1 0,1 1 0,-1-1 0,1 0 0,0 1 0,-1-1 0,4 0 0,18-1 1,0 0 0,0-1 0,-1-2 0,34-9 0,91-34-16,-112 35 3,25-10-27,96-31-28,-209 97 67,-103 71 0,155-115 0,0 0 0,1 1 0,-1-1 0,0 1 0,0-1 0,1 1 0,-1-1 0,0 1 0,1-1 0,-1 1 0,0 0 0,1-1 0,-1 1 0,1 0 0,-1 0 0,1-1 0,0 1 0,-1 0 0,1 0 0,0-1 0,-1 1 0,1 0 0,0 0 0,0 0 0,0 0 0,0 0 0,0-1 0,0 1 0,0 0 0,0 0 0,0 1 0,1-1 0,1-1 0,-1 1 0,0-1 0,1 1 0,-1-1 0,0 0 0,1 1 0,-1-1 0,0 0 0,1 0 0,-1 0 0,1 0 0,-1 0 0,0 0 0,1 0 0,-1 0 0,1-1 0,-1 1 0,3-2 0,149-39-51,-43 11-52,167-26 1,-277 56 102,0 0 0,1 0-1,-1 0 1,0 0 0,0 0 0,0 0 0,0 0 0,0-1 0,0 1 0,0 0 0,0 0 0,0 0 0,1 0 0,-1 0 0,0 0 0,0 0 0,0 0 0,0 0 0,0 0 0,0 0 0,0 0 0,0 0 0,1 0 0,-1 0 0,0 0 0,0 0 0,0 0 0,0 0 0,0 0 0,0 0 0,0 0 0,0 0 0,1 0 0,-1 1 0,0-1-1,0 0 1,0 0 0,0 0 0,0 0 0,0 0 0,0 0 0,0 0 0,0 0 0,0 0 0,0 0 0,0 0 0,1 1 0,-1-1 0,0 0 0,0 0 0,0 0 0,0 0 0,0 0 0,0 0 0,0 0 0,0 1 0,0-1 0,0 0 0,0 0 0,0 0 0,0 0 0,0 0 0,0 0 0,-9 8-3,-23 14 11,20-15 10,-378 220 878,374-217-771,16-10-122,0 1 0,0-1 0,0 0 0,0 0 0,0 0 0,0 0 0,-1 0 0,1 0-1,0 1 1,0-1 0,0 0 0,0 0 0,0 0 0,0 0 0,0 0 0,0 1 0,0-1 0,0 0 0,0 0-1,0 0 1,0 0 0,0 0 0,0 1 0,0-1 0,0 0 0,1 0 0,-1 0 0,0 0 0,0 0 0,0 1-1,0-1 1,0 0 0,0 0 0,0 0 0,0 0 0,0 0 0,1 0 0,-1 0 0,0 0 0,0 0 0,0 1-1,0-1 1,0 0 0,0 0 0,1 0 0,-1 0 0,0 0 0,0 0 0,0 0 0,0 0 0,4 0 10,0 1 1,0-1 0,-1 0 0,1 0 0,0 0-1,0-1 1,4 0 0,32-10 43,0-1 1,-1-2 0,70-35-1,-89 39-52,149-74-33,64-29-51,-228 111 74,1-1 1,0 2 0,-1-1-1,1 0 1,10 0-1,-15 2 5,-1 0 0,1 0 0,-1 0 1,1 0-1,-1 0 0,1 0 0,-1 0 0,1 0 0,-1 0 0,1 0 0,-1 0 0,1 0 0,-1 0 0,1 1 1,-1-1-1,0 0 0,1 0 0,-1 1 0,1-1 0,-1 0 0,0 0 0,1 1 0,-1-1 0,0 0 0,1 1 1,-1-1-1,0 1 0,1-1 0,-1 1 0,0 0 0,0 1 0,0-1 0,-1 1 1,1-1-1,0 1 0,-1-1 0,1 0 0,-1 1 0,1-1 0,-1 0 1,0 0-1,1 1 0,-1-1 0,0 0 0,0 0 0,-1 1 1,-10 12-2,-1-1 1,-1-1 0,0 0 0,0-1 0,-1-1 0,-21 12 0,-12 9 22,-232 172 307,211-152-295,65-48-33,-1 1 14,0-1 0,0 1 0,1 0 0,-1 1 0,1-1 0,-4 6 0,7-10-13,1 0 0,0 1-1,0-1 1,-1 0 0,1 0-1,0 1 1,0-1 0,0 0-1,-1 0 1,1 0 0,0 1-1,0-1 1,0 0 0,0 1-1,0-1 1,0 0 0,0 0-1,0 1 1,0-1 0,0 0-1,0 1 1,0-1 0,0 0 0,0 0-1,0 1 1,0-1 0,0 0-1,0 1 1,0-1 0,0 0-1,0 0 1,0 1 0,0-1-1,0 0 1,1 0 0,-1 1-1,0-1 1,0 0 0,1 1-1,13-2 54,20-10-6,85-48 57,159-106 0,-173 99-83,-80 51-31,0 2 1,38-14 0,-63 27 6,0 0-1,1-1 1,-1 1 0,0 0-1,1 0 1,-1-1 0,0 1-1,1 0 1,-1 0 0,0 0-1,1 0 1,-1-1 0,1 1-1,-1 0 1,0 0 0,1 0-1,-1 0 1,1 0 0,-1 0-1,0 0 1,1 0 0,-1 0-1,1 0 1,-1 0 0,0 1-1,1-1 1,-1 0 0,1 0-1,-1 0 1,0 0 0,1 1-1,-1-1 1,0 0 0,1 1-1,-8 13-66,-31 26-45,31-33 107,-315 316-144,200-200 44,118-117 106,6-4 0,14-9 0,24-16 0,174-133 0,-148 104 0,130-79 0,70 1 0,-296 145 0,-33 23 0,-5 4 0,-261 156 362,309-188-319,20-10-41,0 0 0,0 0 0,0 1 0,0-1 0,-1 0 0,1 0 0,0 0 0,0 0 0,0 0 0,-1 0 0,1 0 0,0 0 0,0 0 0,-1 0 0,1 0 0,0 0 0,0 0 0,0 0 1,-1 0-1,1 0 0,0 0 0,0 0 0,0-1 0,0 1 0,-1 0 0,1 0 0,0 0 0,0 0 0,0 0 0,-1 0 0,1-1 0,0 1 0,0 0 0,0 0 0,0 0 0,0 0 0,0-1 0,0 1 0,-1 0 1,2-3 7,-1 1 0,1 0 0,0 0 0,0-1 0,0 1 0,0 0 0,0 0 1,1 0-1,-1 0 0,0 0 0,1 1 0,3-4 0,26-27-5,0 1 0,3 2 0,0 1-1,55-33 1,162-77-3,28-18-6,-267 145 4,-20 12 0,-34 15 0,34-12 0,-457 152 0,419-146-582,46-10 570,0 0 0,-1 0 1,1 0-1,0 0 0,-1 0 0,1 0 0,-1 0 0,1 0 1,0 0-1,-1 0 0,1 0 0,0 0 0,-1 0 0,1 0 0,0 0 1,-1-1-1,1 1 0,0 0 0,0 0 0,-1 0 0,1 0 0,0-1 1,-1 1-1,1 0 0,0 0 0,0-1 0,0 1 0,-1 0 1,1-1-1,0 1 0,0 0 0,0 0 0,-1-1 0,1 1 0,0-1 1,1 0-7,-1-1 0,1 0 0,-1 1 0,1-1 0,0 1 0,0 0 0,0-1 0,0 1 0,0 0 0,0-1 1,0 1-1,0 0 0,2-1 0,21-19-1881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8:45.566"/>
    </inkml:context>
    <inkml:brush xml:id="br0">
      <inkml:brushProperty name="width" value="0.025" units="cm"/>
      <inkml:brushProperty name="height" value="0.025" units="cm"/>
    </inkml:brush>
  </inkml:definitions>
  <inkml:trace contextRef="#ctx0" brushRef="#br0">23 1 1408</inkml:trace>
  <inkml:trace contextRef="#ctx0" brushRef="#br0" timeOffset="1">1 114 7936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09:42:25.932"/>
    </inkml:context>
    <inkml:brush xml:id="br0">
      <inkml:brushProperty name="width" value="0.05" units="cm"/>
      <inkml:brushProperty name="height" value="0.05" units="cm"/>
    </inkml:brush>
  </inkml:definitions>
  <inkml:trace contextRef="#ctx0" brushRef="#br0">0 457 5376,'0'0'6784,"1"-2"-6528,21-192 3072,-17 159-3303,-4 19 28,1 1 0,1-1 0,7-20 0,-8 29-41,1 2 0,-1-1 0,1 0 1,1 0-1,-1 1 0,1 0 0,0 0 1,1 0-1,-1 0 0,1 1 0,9-8 1,-1 2 73,0 1 1,1 0 0,1 1 0,-1 0 0,1 1 0,25-8-1,-34 14-56,0-1-1,-1 1 0,1 0 0,0 1 1,-1-1-1,1 1 0,0 0 0,-1 1 0,1-1 1,0 1-1,0 0 0,-1 1 0,1-1 1,-1 1-1,0 0 0,1 0 0,-1 1 0,0 0 1,0 0-1,0 0 0,-1 0 0,7 7 0,-5-4 55,-1 0 0,0 1 0,0 0 0,0 0-1,-1 0 1,-1 1 0,1 0 0,-1-1-1,0 1 1,-1 0 0,0 0 0,0 1 0,1 10-1,0 15 544,-2 65 1,-2-78-389,-2 121 1190,5-137-2254,1-10 231,2-10-3576</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10.683"/>
    </inkml:context>
    <inkml:brush xml:id="br0">
      <inkml:brushProperty name="width" value="0.05" units="cm"/>
      <inkml:brushProperty name="height" value="0.05" units="cm"/>
    </inkml:brush>
  </inkml:definitions>
  <inkml:trace contextRef="#ctx0" brushRef="#br0">0 5917 9984,'0'0'917,"1"-7"-426,12-94 1105,-4 33-463,1-72-1,-6-272 1001,22 131-1444,-4 85-205,-14-32-6,3-33-60,18 49-128,-15 124-137,-3 0-1,-1-120 0,-15 65 125,27-276 1,7 271-169,2-10-5,-20 75-96,65-451 11,-48 389-22,77-233 0,-44 222-2,16-48 32,151-406 79,-183 503-106,-21 46 0,51-92 0,-66 139 0,0 1 0,1 0 0,1 0 0,-1 1 0,2 1 0,0 0 0,0 1 0,1 0 0,0 1 0,1 0 0,0 1 0,1 0 0,15-5 0,18-4 0,0 3 0,93-16 0,-122 27 0,20-4 0,-1-2 0,0-1 0,-1-1 0,0-3 0,52-26 0,-85 38 0,-1-1 0,0 1 0,1 1 0,-1-1 0,1 0 0,-1 1 0,1 0 0,0-1 0,0 2 0,0-1 0,-1 0 0,1 1 0,0-1 0,0 1 0,0 0 0,0 1 0,0-1 0,0 1 0,0-1 0,-1 1 0,1 0 0,0 1 0,0-1 0,-1 1 0,1-1 0,4 5 0,61 29 0,-48-25 0,0 1 0,-1 0 0,-1 1 0,24 19 0,-13-2 0,0 0 0,-2 2 0,-2 0 0,32 50 0,-26-29 0,-4 1 0,32 78 0,-35-61 81,-2 0 0,22 131 0,2 153 317,-25-161-292,4 79 235,-13 417 1,-13-409-143,-11 195 114,1-123 0,8-93-114,-47 248 125,47-487-307,-73 380 132,41-278-124,-7 34 40,35-127-55,2 0-1,1 1 1,1 44-1,4-22-9,0 107 0,-3-132 0,5 36 0,-2-46 0,-1 0 0,0 0 0,-1 0 0,-1 0 0,-1 0 0,-7 31 0,6-38-31,1 1 1,0 0-1,0 0 0,1 0 0,0 1 0,1-1 1,0 0-1,3 19 0,-4 14-2230,4-23 1237,-2 1 0,0-1 0,-1 1 0,-2-1 0,0 1 0,-1-1 0,-8 26 0,-5-17-2624,10-21-2709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19.962"/>
    </inkml:context>
    <inkml:brush xml:id="br0">
      <inkml:brushProperty name="width" value="0.05" units="cm"/>
      <inkml:brushProperty name="height" value="0.05" units="cm"/>
    </inkml:brush>
  </inkml:definitions>
  <inkml:trace contextRef="#ctx0" brushRef="#br0">1172 1043 9728,'0'0'1792,"2"7"-1280,1 4-355,0-3 28,-1-1-1,0 0 0,-1 1 1,1-1-1,-1 1 0,-1-1 1,1 1-1,-1-1 0,-1 1 1,1-1-1,-1 1 0,-1-1 1,1 1-1,-4 7 0,-2-2 76,-1 1 0,-1-1 0,0 0 0,-1 0 0,-1-1 0,-22 20 0,2-7 633,-53 33-1,81-57-837,0 1 0,-1-1 0,1 0-1,-1 0 1,1 0 0,-1 0-1,1-1 1,-1 1 0,1-1 0,-7 0-1,-41-5 227,26 2-118,-272-20 818,263 19-896,-1-2 1,2-1-1,-1-1 0,1-2 1,0-2-1,1 0 0,-57-33 1,72 34-35,0 0 0,1-1 0,0 0 0,1-2 1,1 0-1,0 0 0,1-1 0,1-1 0,0 0 1,1-1-1,0 0 0,2-1 0,0 0 0,1 0 1,1-1-1,0 0 0,2 0 0,0-1 0,-2-27 1,0-13 13,3 1 0,3-1 1,7-69-1,-1 90-32,1 1 0,2 0-1,1 1 1,2 0 0,2 1 0,17-36-1,-23 60-32,0 0 0,1 1 0,0 0 0,0 0 0,1 1 0,1 0 0,-1 0 0,2 1 0,-1 1 0,17-11 0,12-4 0,75-32 0,-82 40 0,4 0 0,0 1 0,1 2 0,1 2 0,0 1 0,0 1 0,1 3 0,0 1 0,0 2 0,0 2 0,0 1 0,69 11 0,-80-6 0,0 0 0,0 2 0,-1 1 0,0 1 0,0 1 0,-1 2 0,-1 0 0,0 2 0,-1 1 0,0 0 0,-2 2 0,0 1 0,-1 0 0,-1 2 0,-1 0 0,29 42 0,-11-8 0,-2 3 0,-3 0 0,-2 2 0,31 92 0,-54-126 11,-1 0 1,-2 1-1,0-1 0,-2 1 0,-1 0 0,-1-1 0,-2 1 1,0 0-1,-2-1 0,-8 33 0,-5 1 28,-3-1-1,-3-1 1,-36 69 0,56-121-30,0 0 0,-1 0 1,0 0-1,0 0 1,0 0-1,0-1 0,-1 1 1,0-1-1,0 0 0,-1-1 1,1 1-1,-1-1 1,0 0-1,0-1 0,-1 0 1,1 0-1,-1 0 1,1 0-1,-1-1 0,0 0 1,0-1-1,0 1 1,0-1-1,-13 0 0,-11 1-39,1-1 0,-34-3 0,50 0-71,1 0 1,0 0-1,1-1 0,-1-1 0,0 0 1,1-1-1,-23-11 0,-109-80-5083,73 47-6399</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25.360"/>
    </inkml:context>
    <inkml:brush xml:id="br0">
      <inkml:brushProperty name="width" value="0.05" units="cm"/>
      <inkml:brushProperty name="height" value="0.05" units="cm"/>
    </inkml:brush>
  </inkml:definitions>
  <inkml:trace contextRef="#ctx0" brushRef="#br0">1042 2832 6784,'0'0'8576,"-8"-11"-8342,-28-49 22,2-2 0,2-1 0,4-1 0,-30-96 0,4-6-49,-15-53 13,39 105-64,-5 1 1,-73-157-1,-15-11-135,107 226-21,3 0 0,-8-66 0,1 6 0,4 40 0,-48-137 0,35 133 0,-27-113 0,49 144 24,7 41-17,-1-1 1,0 0-1,0 1 1,-1-1-1,0 1 1,0 0-1,-1-1 1,0 1-1,0 0 1,0 1-1,-1-1 0,0 0 1,-9-9-1,6 8-7,-8-6 0,1-1 0,1-1 0,0 0 0,1 0 0,1-2 0,-15-29 0,25 43-2,-1 0-1,0 0 0,-1 0 1,1 0-1,0 0 0,-1 1 1,-5-6-1,8 9-6,0 0-1,0 0 1,0 0-1,0 0 1,0 1 0,0-1-1,0 0 1,0 0-1,0 0 1,0 1 0,0-1-1,0 0 1,0 0-1,0 0 1,0 1 0,0-1-1,0 0 1,0 0-1,0 0 1,0 1 0,0-1-1,0 0 1,-1 0-1,1 0 1,0 0-1,0 0 1,0 1 0,0-1-1,0 0 1,0 0-1,-1 0 1,1 0 0,0 0-1,0 0 1,0 1-1,0-1 1,-1 0 0,1 0-1,0 0 1,0 0-1,0 0 1,-1 0-1,1 0 1,0 0 0,0 0-1,0 0 1,-1 0-1,1 0 1,0 0 0,0 0-1,0 0 1,-1 0-1,1 0 1,0 0 0,0-1-1,0 1 1,0 0-1,-1 0 1,1 0 0,0 0-1,0 0 1,0 0-1,0 0 1,-1-1-1,1 1 1,0 0 0,0 0-1,0 0 1,0-1-1,-1 14-590,3 29-3175,-2-16-4737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26.839"/>
    </inkml:context>
    <inkml:brush xml:id="br0">
      <inkml:brushProperty name="width" value="0.05" units="cm"/>
      <inkml:brushProperty name="height" value="0.05" units="cm"/>
    </inkml:brush>
  </inkml:definitions>
  <inkml:trace contextRef="#ctx0" brushRef="#br0">693 2869 6400,'0'0'6528,"-3"-6"-5931,-10-18-189,2 1 0,1-2 0,1 1 0,0-1 0,3-1 0,0 1 0,-4-44 0,-87-680 1853,36 416-1924,40 243-164,-55-145 0,52 165-104,-22-109 0,29 104-21,-32-83 0,33 105 31,1 1-1,-14-105 0,29 157-78,-7-40 5,-3-1 1,-1 2-1,-30-73 0,25 73 29,-19-38 60,31 68-84,1 0-1,-1 0 1,1 0 0,-2-13-1,-7-20 50,10 38-38,-3-2-21,1 0 0,2 1-21,2 4-150,4 4-1102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8.317"/>
    </inkml:context>
    <inkml:brush xml:id="br0">
      <inkml:brushProperty name="width" value="0.05" units="cm"/>
      <inkml:brushProperty name="height" value="0.05" units="cm"/>
    </inkml:brush>
  </inkml:definitions>
  <inkml:trace contextRef="#ctx0" brushRef="#br0">1 425 10752,'203'-136'300,"-4"4"18,-152 98-211,2 3 0,1 1-1,60-26 1,-97 51 54,-14 5 119,-26 15-81,-15 16-20,-246 195 1157,237-177-981,30-27 81,-2 0 0,-49 35 1,70-55-203,17-18 150,6-6-242,2 1-1,0 1 0,1 1 1,39-23-1,11-3-2451,-73 44 2228,22-11-9859</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9.353"/>
    </inkml:context>
    <inkml:brush xml:id="br0">
      <inkml:brushProperty name="width" value="0.05" units="cm"/>
      <inkml:brushProperty name="height" value="0.05" units="cm"/>
    </inkml:brush>
  </inkml:definitions>
  <inkml:trace contextRef="#ctx0" brushRef="#br0">130 280 3200,'9'-1'54,"26"-5"-95,-35 6 88,1 0-1,0 0 0,0 0 1,0-1-1,0 1 0,0 0 1,0-1-1,0 1 0,-1-1 1,1 1-1,0-1 1,0 1-1,-1-1 0,1 0 1,0 1-1,-1-1 0,1 0 1,-1 0-1,1 1 0,-1-1 1,1 0-1,-1 0 1,1 0-1,-1 0 0,0 1 1,1-1-1,-1 0 0,0 0 1,0 0-1,0-1 1,-1-10 389,-1-19 957,1-46 0,2 65-1180,1 0 1,0 0-1,1 1 0,0-1 0,0 1 0,2-1 0,5-12 0,-2 8-24,-15 26 122,-11 16-21,11-19-193,0-1 1,0 0-1,0 0 1,-1-1-1,0 0 1,-13 6-1,11-6 44,0 1 0,0 0 0,1 0 0,-9 9-1,16-13-81,-1 0 0,0 0 0,1 0 0,-1 0 0,0 0 0,0 0 0,0-1 0,0 1 0,0-1 0,0 0 0,-1 0 0,1 0 0,-4 1 0,5-3-35,1 1 0,-1 0-1,1 0 1,0 0 0,-1-1 0,1 1 0,0 0-1,-1-1 1,1 0 0,0 1 0,0-1 0,0 0-1,-1 1 1,1-1 0,0 0 0,0 0 0,0 0 0,0 0-1,0 0 1,0 0 0,1 0 0,-1 0 0,0-1-1,0 1 1,1 0 0,-1 0 0,1-1 0,-1 1-1,1 0 1,0-1 0,-1 1 0,1 0 0,0-1 0,0 1-1,0-1 1,0-1 0,0-2 7,0 0-1,0 0 1,1-1 0,0 1-1,0 0 1,0 0 0,0 0-1,1 0 1,0 0 0,0 1-1,0-1 1,1 0 0,0 1-1,-1 0 1,2-1 0,-1 1-1,0 0 1,1 1 0,5-6-1,-7 7-16,0 0 0,0 1 0,1-1 0,-1 0 0,0 1 0,1-1 0,-1 1 0,1 0 0,0 0 0,-1 0 0,1 0 0,0 0 0,0 1 0,-1-1 0,1 1 0,0 0 0,0-1 0,0 2 0,0-1 0,-1 0 0,1 0 0,0 1 0,0-1 0,0 1 0,-1 0 0,1 0 0,0 0 0,-1 0 0,1 1 0,-1-1 0,0 1 0,1-1 0,-1 1 0,0 0 0,0 0 0,3 3 0,-2-1-5,0 0 0,0 1 0,0 0 0,-1-1 0,0 1 1,0 0-1,0 0 0,0 0 0,-1 1 0,0-1 1,0 0-1,0 0 0,-1 1 0,0-1 0,0 1 1,0-1-1,-2 7 0,1-3 13,0 1 0,-2 0 0,1-1 0,-1 1 0,0-1-1,-1 0 1,0 0 0,-8 13 0,12-22-19,0-1 1,0 1-1,0 0 0,0-1 0,0 1 1,0 0-1,0-1 0,0 1 1,0 0-1,-1-1 0,1 1 0,0 0 1,0-1-1,0 1 0,0 0 0,0-1 1,-1 1-1,1 0 0,0 0 0,0-1 1,0 1-1,-1 0 0,1 0 0,0-1 1,0 1-1,-1 0 0,1 0 0,0 0 1,-1 0-1,1-1 0,0 1 0,0 0 1,-1 0-1,1 0 0,0 0 0,-1 0 1,1 0-1,0 0 0,-1 0 0,1 0 1,0 0-1,-1 0 0,1 0 1,0 0-1,-1 0 0,1 0 0,0 0 1,-1 0-1,1 0 0,0 1 0,-1-1 1,1 0-1,0 0 0,0 0 0,-1 1 1,1-1-1,0 0 0,0 0 0,-1 0 1,1 1-1,0-1 0,0 0 0,0 1 1,-1-1-1,1 0 0,0 0 0,0 1 1,0-1-1,-4-25 71,4 14-63,0-1 1,1 1 0,1-1-1,0 1 1,6-21-1,-7 28-9,0 0 0,0 0 0,0 1 0,1-1 0,0 0-1,0 1 1,0-1 0,0 1 0,0 0 0,1-1 0,-1 1 0,1 1-1,0-1 1,0 0 0,0 0 0,0 1 0,0 0 0,1 0 0,6-4 0,-9 6-2,0 0 0,0 0 0,-1 0 0,1 0 0,0 0 0,0 0 0,0 0 0,-1 0 0,1 0 0,0 1 0,0-1 0,0 0 0,-1 0 0,1 1 0,0-1 0,-1 1 0,1-1 0,0 0 0,-1 1 0,1-1 0,0 1 0,-1 0 0,1-1 0,-1 1 0,1-1 0,-1 1 0,1 0 0,-1-1 0,0 1 0,1 0 0,-1 0 0,0-1 0,1 1 0,-1 0 0,0 0 0,0 1 0,7 36 0,-6-27 0,1 14 18,0 1 1,-2 0 0,-4 31 0,1-15 12,3-14-2121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3.597"/>
    </inkml:context>
    <inkml:brush xml:id="br0">
      <inkml:brushProperty name="width" value="0.05" units="cm"/>
      <inkml:brushProperty name="height" value="0.05" units="cm"/>
    </inkml:brush>
  </inkml:definitions>
  <inkml:trace contextRef="#ctx0" brushRef="#br0">0 2111 11776,'0'0'3605,"3"-6"-3136,21-40 443,48-69 0,-37 62-432,121-160 876,12-19-536,170-332 204,-224 398-818,-51 77-113,-11 19 24,86-91 0,-120 138-117,-1 1 0,21-37 0,1-2 0,-12 19 0,32-69 0,-50 95 0,22-34 0,-19 38-1379</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5.514"/>
    </inkml:context>
    <inkml:brush xml:id="br0">
      <inkml:brushProperty name="width" value="0.05" units="cm"/>
      <inkml:brushProperty name="height" value="0.05" units="cm"/>
    </inkml:brush>
  </inkml:definitions>
  <inkml:trace contextRef="#ctx0" brushRef="#br0">0 2896 12032,'0'0'4117,"7"-4"-3776,39-27 52,-2-2-1,-1-2 1,-2-2-1,-2-1 1,-1-3 0,34-46-1,6-21 282,92-166 0,-137 220-551,2 1 0,3 2 0,45-47 1,143-131 194,20-23-105,-210 206-135,-2-1-1,51-98 1,-3 4 73,105-107 71,21 13-144,-136 157-79,-5 7 102,31-34 32,57-75-5,-149 171-128,0 0 0,-1 0 0,0 0 0,6-21 0,12-20 0,-20 45 0,6 0 0,-8 5 0,1-1 0,-1 1 0,1-1 0,-1 1 0,0-1 0,1 1 0,-1-1 0,0 0 0,0 1 0,0-1 0,1 0 0,-1 0 0,0 0 0,0 0 0,0 0 0,0 0 0,0 0 0,-1 0 0,1-1 0,0 1 0,-1 0 0,1-1 0,0 1 0,-1 0 0,1-1 0,-1 1 0,0 0 0,1-2 0,3-13 0,-5 13 0,-2 6 0,-5 7-64,0 12-295,-6 14-1010,4-13-2535,0-7-7551</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37.113"/>
    </inkml:context>
    <inkml:brush xml:id="br0">
      <inkml:brushProperty name="width" value="0.05" units="cm"/>
      <inkml:brushProperty name="height" value="0.05" units="cm"/>
    </inkml:brush>
  </inkml:definitions>
  <inkml:trace contextRef="#ctx0" brushRef="#br0">16 122 13440,'0'0'2837,"-2"-5"-2496,0 1-301,0-2 57,0 1-1,0-1 1,0 0-1,1 0 1,-1-11-1,2 15-76,0 1 0,0 0-1,0 0 1,0 0 0,0-1 0,0 1-1,1 0 1,-1 0 0,0 0 0,1-1-1,-1 1 1,1 0 0,-1 0 0,1 0 0,0 0-1,-1 0 1,1 0 0,0 0 0,0 0-1,0 1 1,0-1 0,0 0 0,0 0-1,0 1 1,0-1 0,0 0 0,0 1-1,0-1 1,0 1 0,0-1 0,0 1 0,1 0-1,-1 0 1,0-1 0,0 1 0,0 0-1,1 0 1,-1 0 0,0 0 0,2 1-1,14-1 126,1 2-1,-1 0 0,0 1 1,27 9-1,69 29 300,-62-21-223,-8-4-93,159 67 496,-179-71-491,0 0 1,-1 2-1,-1 0 0,0 1 1,-1 2-1,25 25 0,-45-41-117,1-1 0,0 1-1,-1-1 1,1 1 0,-1 0-1,0-1 1,1 1 0,-1 0 0,1 0-1,-1-1 1,0 1 0,0 0-1,1 0 1,-1 0 0,0-1-1,0 1 1,0 0 0,0 0-1,0 0 1,0-1 0,0 1-1,0 0 1,0 0 0,0 0 0,-1 0-1,1 0-7,-1-1 0,0 1 0,1-1 0,-1 1 0,0-1 0,1 1 0,-1-1 0,0 0 0,1 1-1,-1-1 1,0 0 0,0 0 0,0 1 0,1-1 0,-1 0 0,0 0 0,0 0 0,0 0 0,1 0 0,-1 0 0,0 0-1,0 0 1,0-1 0,1 1 0,-1 0 0,0 0 0,0-1 0,1 1 0,-1 0 0,0-1 0,0 0 0,-39-18 71,0-2 1,-43-31-1,22 14-83,-284-189 4,340 222 0,7 3 0,6 3 0,38 21 0,69 42 0,-99-54 0,124 87 235,13 8-4395,-98-70-8042</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0:09:40.855"/>
    </inkml:context>
    <inkml:brush xml:id="br0">
      <inkml:brushProperty name="width" value="0.05" units="cm"/>
      <inkml:brushProperty name="height" value="0.05" units="cm"/>
    </inkml:brush>
  </inkml:definitions>
  <inkml:trace contextRef="#ctx0" brushRef="#br0">97 257 11904,'0'0'896,"0"-6"-534,0-7-211,1 0-1,0 0 0,4-17 1,-4 25-99,1 0 0,-1 0 0,1 0 0,0 0 1,1 0-1,-1 0 0,1 1 0,0-1 0,0 1 1,0-1-1,0 1 0,6-5 0,1 0 96,26-21 248,-35 30-382,-1-1 0,1 1 1,0-1-1,-1 1 0,1-1 1,0 1-1,0 0 0,-1-1 1,1 1-1,0 0 0,0 0 1,0-1-1,0 1 0,-1 0 0,1 0 1,0 0-1,0 0 0,0 0 1,0 0-1,-1 0 0,1 0 1,0 1-1,0-1 0,0 0 1,-1 0-1,1 1 0,0-1 1,0 1-1,-1-1 0,1 0 0,0 1 1,0-1-1,-1 1 0,1 0 1,-1-1-1,1 1 0,-1-1 1,1 1-1,-1 0 0,1-1 1,-1 1-1,1 0 0,-1 1 1,2 3 45,0 0 0,-1 0 0,1 0 0,-1 1 0,-1-1 1,1 1-1,-1-1 0,0 0 0,0 1 0,0-1 1,-1 1-1,0-1 0,0 0 0,-1 0 0,1 1 1,-1-1-1,0 0 0,0 0 0,-1 0 0,-4 6 1,5-8-29,0 0 1,0 0-1,-1-1 1,1 1-1,-1 0 1,1-1-1,-1 0 1,0 1-1,0-1 1,0-1-1,-1 1 1,1 0-1,0-1 1,-1 1-1,1-1 1,-1 0-1,1 0 0,-1-1 1,1 1-1,-1-1 1,0 1-1,1-1 1,-1 0-1,0-1 1,1 1-1,-1 0 1,0-1-1,1 0 1,-1 0-1,1 0 1,-5-2-1,2 0-18,0 0-1,-1 0 0,1-1 0,1 0 0,-1 0 1,0 0-1,1 0 0,0-1 0,0 0 0,0 0 0,1 0 1,0-1-1,0 0 0,0 0 0,0 0 0,-3-9 0,5 10-5,0-1 0,1 1-1,0-1 1,0 1 0,0-1-1,1 1 1,0-1-1,0 0 1,0 1 0,0-1-1,1 1 1,0-1-1,1 1 1,-1-1 0,1 1-1,0 0 1,0 0 0,0 0-1,1 0 1,6-9-1,-8 12-7,1 0 0,-1 0 0,1 1 0,0-1 0,0 1 0,0-1 0,-1 1 0,1 0 0,0 0 0,1 0 0,-1 0 0,0 0 0,0 0 0,0 1 0,0-1 0,1 1 0,-1-1 0,0 1 0,1 0 0,-1 0 0,0 0 0,1 0 0,-1 0 0,0 0 0,0 1 0,1-1 0,-1 1 0,0 0 0,4 1 0,-2 0 0,0-1 0,0 1 0,-1 0 0,1 0 0,-1 1 0,1-1 0,-1 1 0,0-1 0,1 1 0,-1 0 0,-1 1 0,1-1 0,0 0 0,-1 1 0,4 5 0,-3 3 24,0-1-1,0 0 1,-1 1-1,0-1 1,-1 1-1,-1 0 1,0-1-1,0 1 1,-4 20-1,4-31-20,0 0 0,0 0 0,-1 1 0,1-1 0,0 0 0,-1 0 0,1 0 0,-1 0 0,1 0 0,-1 0 0,0 0 0,1 0 0,-1 0 0,0 0 0,0 0 0,1 0 0,-1 0 0,0-1 0,0 1 0,0 0 0,0-1 0,0 1 0,0 0 0,0-1 0,-1 1 0,0-1 0,0 0 6,1 0-1,-1 0 0,1-1 0,-1 1 0,1 0 0,-1-1 0,1 0 0,-1 1 0,1-1 0,-1 0 0,1 0 0,0 0 0,-1 0 1,1 0-1,0 0 0,-2-2 0,-2-2 12,1 0 1,-1-1 0,1 1 0,0-1-1,1 0 1,0 0 0,0 0 0,-3-8-1,5 10-28,1 1-1,0-1 0,-1 0 0,1 0 0,1 1 0,-1-1 0,0 0 0,1 0 0,0 1 1,0-1-1,0 1 0,0-1 0,1 1 0,-1-1 0,1 1 0,0 0 0,0-1 0,0 1 1,0 0-1,3-2 0,-3 3 3,-1 1 0,1-1 0,-1 1-1,1-1 1,0 1 0,-1 0 0,1 0 0,0 0 0,0 0 0,0 0 0,0 0 0,0 0 0,0 1 0,0-1 0,0 1 0,0-1 0,0 1-1,0 0 1,0 0 0,0 0 0,1 0 0,-1 0 0,0 1 0,0-1 0,0 0 0,0 1 0,0 0 0,0-1 0,0 1 0,0 0-1,0 0 1,-1 0 0,1 0 0,0 1 0,3 1 0,-3 1 1,1-1 0,-1 0 0,1 0 0,-1 1 0,0 0 0,0-1 0,-1 1 0,1 0 1,-1 0-1,0 0 0,0 0 0,0 0 0,1 4 0,-1 4-5,0 0 1,0 1 0,-1 13-1,-7 28 10,6-50 0,0 1 0,0-1 0,0 0 0,-1 0 0,1 0 0,-1 0 0,0 0 0,0-1 0,0 1 0,-4 4 0,5-7-2,1-1 0,-1 0-1,0 1 1,1-1 0,-1 0-1,1 0 1,-1 0 0,1 1-1,-1-1 1,0 0 0,1 0-1,-1 0 1,1 0 0,-1 0-1,0 0 1,1 0-1,-1 0 1,1-1 0,-1 1-1,1 0 1,-1 0 0,0 0-1,1-1 1,-1 1 0,1 0-1,-1 0 1,1-1 0,-1 1-1,1-1 1,-1 1 0,1 0-1,0-1 1,-1 1-1,1-1 1,0 1 0,-1-1-1,1 0 1,-18-24-325,15 21 189,-35-54-3574,20 28-5845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C04D1-F903-528F-2C4F-AF874A78201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30ADB265-935C-6243-F52B-9422F1A9E1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4A5D5A71-364E-6A83-8395-3FEBF75C57EC}"/>
              </a:ext>
            </a:extLst>
          </p:cNvPr>
          <p:cNvSpPr>
            <a:spLocks noGrp="1"/>
          </p:cNvSpPr>
          <p:nvPr>
            <p:ph type="dt" sz="half" idx="10"/>
          </p:nvPr>
        </p:nvSpPr>
        <p:spPr/>
        <p:txBody>
          <a:bodyPr/>
          <a:lstStyle/>
          <a:p>
            <a:fld id="{74991BCE-4792-4128-B22B-A7A2D295B7AC}" type="datetimeFigureOut">
              <a:rPr lang="de-CH" smtClean="0"/>
              <a:t>03.02.2023</a:t>
            </a:fld>
            <a:endParaRPr lang="de-CH"/>
          </a:p>
        </p:txBody>
      </p:sp>
      <p:sp>
        <p:nvSpPr>
          <p:cNvPr id="5" name="Fußzeilenplatzhalter 4">
            <a:extLst>
              <a:ext uri="{FF2B5EF4-FFF2-40B4-BE49-F238E27FC236}">
                <a16:creationId xmlns:a16="http://schemas.microsoft.com/office/drawing/2014/main" id="{63D01FC4-1886-2730-BCE9-AD74FAF6F93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5F386F11-AB0D-6F86-6ECB-0E65ED151CB1}"/>
              </a:ext>
            </a:extLst>
          </p:cNvPr>
          <p:cNvSpPr>
            <a:spLocks noGrp="1"/>
          </p:cNvSpPr>
          <p:nvPr>
            <p:ph type="sldNum" sz="quarter" idx="12"/>
          </p:nvPr>
        </p:nvSpPr>
        <p:spPr/>
        <p:txBody>
          <a:bodyPr/>
          <a:lstStyle/>
          <a:p>
            <a:fld id="{2282704D-1AB7-46A7-BFEC-96922FE220DD}" type="slidenum">
              <a:rPr lang="de-CH" smtClean="0"/>
              <a:t>‹Nr.›</a:t>
            </a:fld>
            <a:endParaRPr lang="de-CH"/>
          </a:p>
        </p:txBody>
      </p:sp>
    </p:spTree>
    <p:extLst>
      <p:ext uri="{BB962C8B-B14F-4D97-AF65-F5344CB8AC3E}">
        <p14:creationId xmlns:p14="http://schemas.microsoft.com/office/powerpoint/2010/main" val="1072501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D71B2F-F8A1-339F-0A66-805109BBC73C}"/>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676E5B84-B4AB-674A-B71A-43F71CC447E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1C7BADD7-A99E-B600-1C80-B7089ADDCAF4}"/>
              </a:ext>
            </a:extLst>
          </p:cNvPr>
          <p:cNvSpPr>
            <a:spLocks noGrp="1"/>
          </p:cNvSpPr>
          <p:nvPr>
            <p:ph type="dt" sz="half" idx="10"/>
          </p:nvPr>
        </p:nvSpPr>
        <p:spPr/>
        <p:txBody>
          <a:bodyPr/>
          <a:lstStyle/>
          <a:p>
            <a:fld id="{74991BCE-4792-4128-B22B-A7A2D295B7AC}" type="datetimeFigureOut">
              <a:rPr lang="de-CH" smtClean="0"/>
              <a:t>03.02.2023</a:t>
            </a:fld>
            <a:endParaRPr lang="de-CH"/>
          </a:p>
        </p:txBody>
      </p:sp>
      <p:sp>
        <p:nvSpPr>
          <p:cNvPr id="5" name="Fußzeilenplatzhalter 4">
            <a:extLst>
              <a:ext uri="{FF2B5EF4-FFF2-40B4-BE49-F238E27FC236}">
                <a16:creationId xmlns:a16="http://schemas.microsoft.com/office/drawing/2014/main" id="{DCDB3DF4-4AD8-76BA-2524-EA382DA804F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26EA994-4576-0DCB-53AA-6AF29A24D2FC}"/>
              </a:ext>
            </a:extLst>
          </p:cNvPr>
          <p:cNvSpPr>
            <a:spLocks noGrp="1"/>
          </p:cNvSpPr>
          <p:nvPr>
            <p:ph type="sldNum" sz="quarter" idx="12"/>
          </p:nvPr>
        </p:nvSpPr>
        <p:spPr/>
        <p:txBody>
          <a:bodyPr/>
          <a:lstStyle/>
          <a:p>
            <a:fld id="{2282704D-1AB7-46A7-BFEC-96922FE220DD}" type="slidenum">
              <a:rPr lang="de-CH" smtClean="0"/>
              <a:t>‹Nr.›</a:t>
            </a:fld>
            <a:endParaRPr lang="de-CH"/>
          </a:p>
        </p:txBody>
      </p:sp>
    </p:spTree>
    <p:extLst>
      <p:ext uri="{BB962C8B-B14F-4D97-AF65-F5344CB8AC3E}">
        <p14:creationId xmlns:p14="http://schemas.microsoft.com/office/powerpoint/2010/main" val="3275524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5D55375-6F5C-84A3-E600-0329E7E50D00}"/>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102C1120-2E01-6B33-5A30-0C4A08C7B75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6BBAA82E-D748-A1FC-54A0-FDEC9E617B9A}"/>
              </a:ext>
            </a:extLst>
          </p:cNvPr>
          <p:cNvSpPr>
            <a:spLocks noGrp="1"/>
          </p:cNvSpPr>
          <p:nvPr>
            <p:ph type="dt" sz="half" idx="10"/>
          </p:nvPr>
        </p:nvSpPr>
        <p:spPr/>
        <p:txBody>
          <a:bodyPr/>
          <a:lstStyle/>
          <a:p>
            <a:fld id="{74991BCE-4792-4128-B22B-A7A2D295B7AC}" type="datetimeFigureOut">
              <a:rPr lang="de-CH" smtClean="0"/>
              <a:t>03.02.2023</a:t>
            </a:fld>
            <a:endParaRPr lang="de-CH"/>
          </a:p>
        </p:txBody>
      </p:sp>
      <p:sp>
        <p:nvSpPr>
          <p:cNvPr id="5" name="Fußzeilenplatzhalter 4">
            <a:extLst>
              <a:ext uri="{FF2B5EF4-FFF2-40B4-BE49-F238E27FC236}">
                <a16:creationId xmlns:a16="http://schemas.microsoft.com/office/drawing/2014/main" id="{9405FEF7-ED2C-B6FB-3DA5-8E272FF8431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1B3DA3DB-2A4A-488C-97F6-F86FF94378A3}"/>
              </a:ext>
            </a:extLst>
          </p:cNvPr>
          <p:cNvSpPr>
            <a:spLocks noGrp="1"/>
          </p:cNvSpPr>
          <p:nvPr>
            <p:ph type="sldNum" sz="quarter" idx="12"/>
          </p:nvPr>
        </p:nvSpPr>
        <p:spPr/>
        <p:txBody>
          <a:bodyPr/>
          <a:lstStyle/>
          <a:p>
            <a:fld id="{2282704D-1AB7-46A7-BFEC-96922FE220DD}" type="slidenum">
              <a:rPr lang="de-CH" smtClean="0"/>
              <a:t>‹Nr.›</a:t>
            </a:fld>
            <a:endParaRPr lang="de-CH"/>
          </a:p>
        </p:txBody>
      </p:sp>
    </p:spTree>
    <p:extLst>
      <p:ext uri="{BB962C8B-B14F-4D97-AF65-F5344CB8AC3E}">
        <p14:creationId xmlns:p14="http://schemas.microsoft.com/office/powerpoint/2010/main" val="706148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4A952F-9EED-14C6-B62E-E995E6650519}"/>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69C6D75-53BE-402B-9852-2B19BD3D91A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1F2467-C51F-F0FF-3C4E-162D4C9E899D}"/>
              </a:ext>
            </a:extLst>
          </p:cNvPr>
          <p:cNvSpPr>
            <a:spLocks noGrp="1"/>
          </p:cNvSpPr>
          <p:nvPr>
            <p:ph type="dt" sz="half" idx="10"/>
          </p:nvPr>
        </p:nvSpPr>
        <p:spPr/>
        <p:txBody>
          <a:bodyPr/>
          <a:lstStyle/>
          <a:p>
            <a:fld id="{74991BCE-4792-4128-B22B-A7A2D295B7AC}" type="datetimeFigureOut">
              <a:rPr lang="de-CH" smtClean="0"/>
              <a:t>03.02.2023</a:t>
            </a:fld>
            <a:endParaRPr lang="de-CH"/>
          </a:p>
        </p:txBody>
      </p:sp>
      <p:sp>
        <p:nvSpPr>
          <p:cNvPr id="5" name="Fußzeilenplatzhalter 4">
            <a:extLst>
              <a:ext uri="{FF2B5EF4-FFF2-40B4-BE49-F238E27FC236}">
                <a16:creationId xmlns:a16="http://schemas.microsoft.com/office/drawing/2014/main" id="{61EE25E3-C9ED-E6FF-7E76-F8A651F963D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BE4BEA40-5550-0B1F-E055-DD95E4A695A5}"/>
              </a:ext>
            </a:extLst>
          </p:cNvPr>
          <p:cNvSpPr>
            <a:spLocks noGrp="1"/>
          </p:cNvSpPr>
          <p:nvPr>
            <p:ph type="sldNum" sz="quarter" idx="12"/>
          </p:nvPr>
        </p:nvSpPr>
        <p:spPr/>
        <p:txBody>
          <a:bodyPr/>
          <a:lstStyle/>
          <a:p>
            <a:fld id="{2282704D-1AB7-46A7-BFEC-96922FE220DD}" type="slidenum">
              <a:rPr lang="de-CH" smtClean="0"/>
              <a:t>‹Nr.›</a:t>
            </a:fld>
            <a:endParaRPr lang="de-CH"/>
          </a:p>
        </p:txBody>
      </p:sp>
    </p:spTree>
    <p:extLst>
      <p:ext uri="{BB962C8B-B14F-4D97-AF65-F5344CB8AC3E}">
        <p14:creationId xmlns:p14="http://schemas.microsoft.com/office/powerpoint/2010/main" val="14504750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22EA7-F639-1FFA-DC93-2E733CD8327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E67ADF7C-6898-F2D7-0242-48D8909E5B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5274CBE-2A9A-1C0A-B2E0-046250DA75AB}"/>
              </a:ext>
            </a:extLst>
          </p:cNvPr>
          <p:cNvSpPr>
            <a:spLocks noGrp="1"/>
          </p:cNvSpPr>
          <p:nvPr>
            <p:ph type="dt" sz="half" idx="10"/>
          </p:nvPr>
        </p:nvSpPr>
        <p:spPr/>
        <p:txBody>
          <a:bodyPr/>
          <a:lstStyle/>
          <a:p>
            <a:fld id="{74991BCE-4792-4128-B22B-A7A2D295B7AC}" type="datetimeFigureOut">
              <a:rPr lang="de-CH" smtClean="0"/>
              <a:t>03.02.2023</a:t>
            </a:fld>
            <a:endParaRPr lang="de-CH"/>
          </a:p>
        </p:txBody>
      </p:sp>
      <p:sp>
        <p:nvSpPr>
          <p:cNvPr id="5" name="Fußzeilenplatzhalter 4">
            <a:extLst>
              <a:ext uri="{FF2B5EF4-FFF2-40B4-BE49-F238E27FC236}">
                <a16:creationId xmlns:a16="http://schemas.microsoft.com/office/drawing/2014/main" id="{6098E2C8-1F1B-9593-8BA2-125EE55E4A9B}"/>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14C13DDB-1A3E-C201-778E-BCB6033A8055}"/>
              </a:ext>
            </a:extLst>
          </p:cNvPr>
          <p:cNvSpPr>
            <a:spLocks noGrp="1"/>
          </p:cNvSpPr>
          <p:nvPr>
            <p:ph type="sldNum" sz="quarter" idx="12"/>
          </p:nvPr>
        </p:nvSpPr>
        <p:spPr/>
        <p:txBody>
          <a:bodyPr/>
          <a:lstStyle/>
          <a:p>
            <a:fld id="{2282704D-1AB7-46A7-BFEC-96922FE220DD}" type="slidenum">
              <a:rPr lang="de-CH" smtClean="0"/>
              <a:t>‹Nr.›</a:t>
            </a:fld>
            <a:endParaRPr lang="de-CH"/>
          </a:p>
        </p:txBody>
      </p:sp>
    </p:spTree>
    <p:extLst>
      <p:ext uri="{BB962C8B-B14F-4D97-AF65-F5344CB8AC3E}">
        <p14:creationId xmlns:p14="http://schemas.microsoft.com/office/powerpoint/2010/main" val="1470992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8F099-D2FF-AE80-562A-D8A36ED607D4}"/>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28F19F82-D7BD-4E19-38BE-FC2DF55973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3EDEF75F-18E6-07A8-53DF-FE67EC18031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E8310A5E-78FB-E477-9006-C9B165FA808A}"/>
              </a:ext>
            </a:extLst>
          </p:cNvPr>
          <p:cNvSpPr>
            <a:spLocks noGrp="1"/>
          </p:cNvSpPr>
          <p:nvPr>
            <p:ph type="dt" sz="half" idx="10"/>
          </p:nvPr>
        </p:nvSpPr>
        <p:spPr/>
        <p:txBody>
          <a:bodyPr/>
          <a:lstStyle/>
          <a:p>
            <a:fld id="{74991BCE-4792-4128-B22B-A7A2D295B7AC}" type="datetimeFigureOut">
              <a:rPr lang="de-CH" smtClean="0"/>
              <a:t>03.02.2023</a:t>
            </a:fld>
            <a:endParaRPr lang="de-CH"/>
          </a:p>
        </p:txBody>
      </p:sp>
      <p:sp>
        <p:nvSpPr>
          <p:cNvPr id="6" name="Fußzeilenplatzhalter 5">
            <a:extLst>
              <a:ext uri="{FF2B5EF4-FFF2-40B4-BE49-F238E27FC236}">
                <a16:creationId xmlns:a16="http://schemas.microsoft.com/office/drawing/2014/main" id="{D7496244-0C6E-561B-8CA6-85E68126CA65}"/>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7C2299D7-97FA-893B-4A80-E6D45399B014}"/>
              </a:ext>
            </a:extLst>
          </p:cNvPr>
          <p:cNvSpPr>
            <a:spLocks noGrp="1"/>
          </p:cNvSpPr>
          <p:nvPr>
            <p:ph type="sldNum" sz="quarter" idx="12"/>
          </p:nvPr>
        </p:nvSpPr>
        <p:spPr/>
        <p:txBody>
          <a:bodyPr/>
          <a:lstStyle/>
          <a:p>
            <a:fld id="{2282704D-1AB7-46A7-BFEC-96922FE220DD}" type="slidenum">
              <a:rPr lang="de-CH" smtClean="0"/>
              <a:t>‹Nr.›</a:t>
            </a:fld>
            <a:endParaRPr lang="de-CH"/>
          </a:p>
        </p:txBody>
      </p:sp>
    </p:spTree>
    <p:extLst>
      <p:ext uri="{BB962C8B-B14F-4D97-AF65-F5344CB8AC3E}">
        <p14:creationId xmlns:p14="http://schemas.microsoft.com/office/powerpoint/2010/main" val="3436062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526E24-97EE-1150-473D-8E5767846003}"/>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FE13C8E1-0AB9-82CA-4DE8-20B1A87A59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7E1F38A-C5FD-38C8-F218-1F209AFE146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5FC73536-8E2A-9E5A-2AED-7D8AA19DBE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3511E03-C1DA-81BF-F393-E5D8B2A4CBA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8335CC3D-3BC7-5CC1-1625-490AF7BB94DB}"/>
              </a:ext>
            </a:extLst>
          </p:cNvPr>
          <p:cNvSpPr>
            <a:spLocks noGrp="1"/>
          </p:cNvSpPr>
          <p:nvPr>
            <p:ph type="dt" sz="half" idx="10"/>
          </p:nvPr>
        </p:nvSpPr>
        <p:spPr/>
        <p:txBody>
          <a:bodyPr/>
          <a:lstStyle/>
          <a:p>
            <a:fld id="{74991BCE-4792-4128-B22B-A7A2D295B7AC}" type="datetimeFigureOut">
              <a:rPr lang="de-CH" smtClean="0"/>
              <a:t>03.02.2023</a:t>
            </a:fld>
            <a:endParaRPr lang="de-CH"/>
          </a:p>
        </p:txBody>
      </p:sp>
      <p:sp>
        <p:nvSpPr>
          <p:cNvPr id="8" name="Fußzeilenplatzhalter 7">
            <a:extLst>
              <a:ext uri="{FF2B5EF4-FFF2-40B4-BE49-F238E27FC236}">
                <a16:creationId xmlns:a16="http://schemas.microsoft.com/office/drawing/2014/main" id="{CB344160-9A13-475C-6CC5-183A1BC40E42}"/>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C1EC8AF9-D3E7-8B4A-5B26-30240C305A51}"/>
              </a:ext>
            </a:extLst>
          </p:cNvPr>
          <p:cNvSpPr>
            <a:spLocks noGrp="1"/>
          </p:cNvSpPr>
          <p:nvPr>
            <p:ph type="sldNum" sz="quarter" idx="12"/>
          </p:nvPr>
        </p:nvSpPr>
        <p:spPr/>
        <p:txBody>
          <a:bodyPr/>
          <a:lstStyle/>
          <a:p>
            <a:fld id="{2282704D-1AB7-46A7-BFEC-96922FE220DD}" type="slidenum">
              <a:rPr lang="de-CH" smtClean="0"/>
              <a:t>‹Nr.›</a:t>
            </a:fld>
            <a:endParaRPr lang="de-CH"/>
          </a:p>
        </p:txBody>
      </p:sp>
    </p:spTree>
    <p:extLst>
      <p:ext uri="{BB962C8B-B14F-4D97-AF65-F5344CB8AC3E}">
        <p14:creationId xmlns:p14="http://schemas.microsoft.com/office/powerpoint/2010/main" val="540806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63524-D75E-FBD9-865D-9EFE288915ED}"/>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C5F42D11-09E6-AC41-9C0C-9344B4AAEB00}"/>
              </a:ext>
            </a:extLst>
          </p:cNvPr>
          <p:cNvSpPr>
            <a:spLocks noGrp="1"/>
          </p:cNvSpPr>
          <p:nvPr>
            <p:ph type="dt" sz="half" idx="10"/>
          </p:nvPr>
        </p:nvSpPr>
        <p:spPr/>
        <p:txBody>
          <a:bodyPr/>
          <a:lstStyle/>
          <a:p>
            <a:fld id="{74991BCE-4792-4128-B22B-A7A2D295B7AC}" type="datetimeFigureOut">
              <a:rPr lang="de-CH" smtClean="0"/>
              <a:t>03.02.2023</a:t>
            </a:fld>
            <a:endParaRPr lang="de-CH"/>
          </a:p>
        </p:txBody>
      </p:sp>
      <p:sp>
        <p:nvSpPr>
          <p:cNvPr id="4" name="Fußzeilenplatzhalter 3">
            <a:extLst>
              <a:ext uri="{FF2B5EF4-FFF2-40B4-BE49-F238E27FC236}">
                <a16:creationId xmlns:a16="http://schemas.microsoft.com/office/drawing/2014/main" id="{EBD19C3A-71DF-B94D-F110-0BEED40B88FD}"/>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1D6CC14D-E406-4A14-5EEE-CB234F9944B0}"/>
              </a:ext>
            </a:extLst>
          </p:cNvPr>
          <p:cNvSpPr>
            <a:spLocks noGrp="1"/>
          </p:cNvSpPr>
          <p:nvPr>
            <p:ph type="sldNum" sz="quarter" idx="12"/>
          </p:nvPr>
        </p:nvSpPr>
        <p:spPr/>
        <p:txBody>
          <a:bodyPr/>
          <a:lstStyle/>
          <a:p>
            <a:fld id="{2282704D-1AB7-46A7-BFEC-96922FE220DD}" type="slidenum">
              <a:rPr lang="de-CH" smtClean="0"/>
              <a:t>‹Nr.›</a:t>
            </a:fld>
            <a:endParaRPr lang="de-CH"/>
          </a:p>
        </p:txBody>
      </p:sp>
    </p:spTree>
    <p:extLst>
      <p:ext uri="{BB962C8B-B14F-4D97-AF65-F5344CB8AC3E}">
        <p14:creationId xmlns:p14="http://schemas.microsoft.com/office/powerpoint/2010/main" val="22000200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B91F3D9-EF08-28AB-6B50-8EC6090CEB28}"/>
              </a:ext>
            </a:extLst>
          </p:cNvPr>
          <p:cNvSpPr>
            <a:spLocks noGrp="1"/>
          </p:cNvSpPr>
          <p:nvPr>
            <p:ph type="dt" sz="half" idx="10"/>
          </p:nvPr>
        </p:nvSpPr>
        <p:spPr/>
        <p:txBody>
          <a:bodyPr/>
          <a:lstStyle/>
          <a:p>
            <a:fld id="{74991BCE-4792-4128-B22B-A7A2D295B7AC}" type="datetimeFigureOut">
              <a:rPr lang="de-CH" smtClean="0"/>
              <a:t>03.02.2023</a:t>
            </a:fld>
            <a:endParaRPr lang="de-CH"/>
          </a:p>
        </p:txBody>
      </p:sp>
      <p:sp>
        <p:nvSpPr>
          <p:cNvPr id="3" name="Fußzeilenplatzhalter 2">
            <a:extLst>
              <a:ext uri="{FF2B5EF4-FFF2-40B4-BE49-F238E27FC236}">
                <a16:creationId xmlns:a16="http://schemas.microsoft.com/office/drawing/2014/main" id="{8FC3A827-3081-E8EE-6A22-80D59E7EF31B}"/>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9ACF92B0-68D0-0255-C3AB-1BB13F0B268F}"/>
              </a:ext>
            </a:extLst>
          </p:cNvPr>
          <p:cNvSpPr>
            <a:spLocks noGrp="1"/>
          </p:cNvSpPr>
          <p:nvPr>
            <p:ph type="sldNum" sz="quarter" idx="12"/>
          </p:nvPr>
        </p:nvSpPr>
        <p:spPr/>
        <p:txBody>
          <a:bodyPr/>
          <a:lstStyle/>
          <a:p>
            <a:fld id="{2282704D-1AB7-46A7-BFEC-96922FE220DD}" type="slidenum">
              <a:rPr lang="de-CH" smtClean="0"/>
              <a:t>‹Nr.›</a:t>
            </a:fld>
            <a:endParaRPr lang="de-CH"/>
          </a:p>
        </p:txBody>
      </p:sp>
    </p:spTree>
    <p:extLst>
      <p:ext uri="{BB962C8B-B14F-4D97-AF65-F5344CB8AC3E}">
        <p14:creationId xmlns:p14="http://schemas.microsoft.com/office/powerpoint/2010/main" val="15773493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87B03-0271-4ADB-3DCB-FEAB12D964F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13ECAB57-3136-8061-6D38-1945D44FF6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E4546D62-BECA-86C7-6F9E-94284E9CA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53C9A3C-9E99-1684-6357-4B19078C5D52}"/>
              </a:ext>
            </a:extLst>
          </p:cNvPr>
          <p:cNvSpPr>
            <a:spLocks noGrp="1"/>
          </p:cNvSpPr>
          <p:nvPr>
            <p:ph type="dt" sz="half" idx="10"/>
          </p:nvPr>
        </p:nvSpPr>
        <p:spPr/>
        <p:txBody>
          <a:bodyPr/>
          <a:lstStyle/>
          <a:p>
            <a:fld id="{74991BCE-4792-4128-B22B-A7A2D295B7AC}" type="datetimeFigureOut">
              <a:rPr lang="de-CH" smtClean="0"/>
              <a:t>03.02.2023</a:t>
            </a:fld>
            <a:endParaRPr lang="de-CH"/>
          </a:p>
        </p:txBody>
      </p:sp>
      <p:sp>
        <p:nvSpPr>
          <p:cNvPr id="6" name="Fußzeilenplatzhalter 5">
            <a:extLst>
              <a:ext uri="{FF2B5EF4-FFF2-40B4-BE49-F238E27FC236}">
                <a16:creationId xmlns:a16="http://schemas.microsoft.com/office/drawing/2014/main" id="{2CA94954-1EE0-A4A0-D546-5828ED0C5D82}"/>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93DBDEAC-7826-6244-3A57-BA5827E19E7B}"/>
              </a:ext>
            </a:extLst>
          </p:cNvPr>
          <p:cNvSpPr>
            <a:spLocks noGrp="1"/>
          </p:cNvSpPr>
          <p:nvPr>
            <p:ph type="sldNum" sz="quarter" idx="12"/>
          </p:nvPr>
        </p:nvSpPr>
        <p:spPr/>
        <p:txBody>
          <a:bodyPr/>
          <a:lstStyle/>
          <a:p>
            <a:fld id="{2282704D-1AB7-46A7-BFEC-96922FE220DD}" type="slidenum">
              <a:rPr lang="de-CH" smtClean="0"/>
              <a:t>‹Nr.›</a:t>
            </a:fld>
            <a:endParaRPr lang="de-CH"/>
          </a:p>
        </p:txBody>
      </p:sp>
    </p:spTree>
    <p:extLst>
      <p:ext uri="{BB962C8B-B14F-4D97-AF65-F5344CB8AC3E}">
        <p14:creationId xmlns:p14="http://schemas.microsoft.com/office/powerpoint/2010/main" val="8764831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100C08-88FF-FA6E-F161-EDE739FDF69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C84914DE-34EB-1CD4-5ED1-023AC2CF1F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55180AD7-FB31-0D4F-2B31-4298281DA1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E83F9B2-961A-448C-6F1B-8676A379CA63}"/>
              </a:ext>
            </a:extLst>
          </p:cNvPr>
          <p:cNvSpPr>
            <a:spLocks noGrp="1"/>
          </p:cNvSpPr>
          <p:nvPr>
            <p:ph type="dt" sz="half" idx="10"/>
          </p:nvPr>
        </p:nvSpPr>
        <p:spPr/>
        <p:txBody>
          <a:bodyPr/>
          <a:lstStyle/>
          <a:p>
            <a:fld id="{74991BCE-4792-4128-B22B-A7A2D295B7AC}" type="datetimeFigureOut">
              <a:rPr lang="de-CH" smtClean="0"/>
              <a:t>03.02.2023</a:t>
            </a:fld>
            <a:endParaRPr lang="de-CH"/>
          </a:p>
        </p:txBody>
      </p:sp>
      <p:sp>
        <p:nvSpPr>
          <p:cNvPr id="6" name="Fußzeilenplatzhalter 5">
            <a:extLst>
              <a:ext uri="{FF2B5EF4-FFF2-40B4-BE49-F238E27FC236}">
                <a16:creationId xmlns:a16="http://schemas.microsoft.com/office/drawing/2014/main" id="{3451932F-0BFB-5373-67B8-6CE75155DA7A}"/>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06BDF4A-0D06-09A7-3369-5A655E69ED41}"/>
              </a:ext>
            </a:extLst>
          </p:cNvPr>
          <p:cNvSpPr>
            <a:spLocks noGrp="1"/>
          </p:cNvSpPr>
          <p:nvPr>
            <p:ph type="sldNum" sz="quarter" idx="12"/>
          </p:nvPr>
        </p:nvSpPr>
        <p:spPr/>
        <p:txBody>
          <a:bodyPr/>
          <a:lstStyle/>
          <a:p>
            <a:fld id="{2282704D-1AB7-46A7-BFEC-96922FE220DD}" type="slidenum">
              <a:rPr lang="de-CH" smtClean="0"/>
              <a:t>‹Nr.›</a:t>
            </a:fld>
            <a:endParaRPr lang="de-CH"/>
          </a:p>
        </p:txBody>
      </p:sp>
    </p:spTree>
    <p:extLst>
      <p:ext uri="{BB962C8B-B14F-4D97-AF65-F5344CB8AC3E}">
        <p14:creationId xmlns:p14="http://schemas.microsoft.com/office/powerpoint/2010/main" val="254574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FF9BD89-0514-ED9B-B938-E934FB0E62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EC1D99F8-031B-AA82-E072-35DE9AC27A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26B2F55-6C07-0F80-DCCA-E56E795F09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91BCE-4792-4128-B22B-A7A2D295B7AC}" type="datetimeFigureOut">
              <a:rPr lang="de-CH" smtClean="0"/>
              <a:t>03.02.2023</a:t>
            </a:fld>
            <a:endParaRPr lang="de-CH"/>
          </a:p>
        </p:txBody>
      </p:sp>
      <p:sp>
        <p:nvSpPr>
          <p:cNvPr id="5" name="Fußzeilenplatzhalter 4">
            <a:extLst>
              <a:ext uri="{FF2B5EF4-FFF2-40B4-BE49-F238E27FC236}">
                <a16:creationId xmlns:a16="http://schemas.microsoft.com/office/drawing/2014/main" id="{72AC2606-8481-2F66-E911-4BA85A98BB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2AD74CAE-2383-ABCF-78BA-6AD62AC9DC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2704D-1AB7-46A7-BFEC-96922FE220DD}" type="slidenum">
              <a:rPr lang="de-CH" smtClean="0"/>
              <a:t>‹Nr.›</a:t>
            </a:fld>
            <a:endParaRPr lang="de-CH"/>
          </a:p>
        </p:txBody>
      </p:sp>
    </p:spTree>
    <p:extLst>
      <p:ext uri="{BB962C8B-B14F-4D97-AF65-F5344CB8AC3E}">
        <p14:creationId xmlns:p14="http://schemas.microsoft.com/office/powerpoint/2010/main" val="2022431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de/photo/774175" TargetMode="External"/><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2.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hyperlink" Target="https://pxhere.com/de/photo/774175"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ustomXml" Target="../ink/ink414.xml"/></Relationships>
</file>

<file path=ppt/slides/_rels/slide11.xml.rels><?xml version="1.0" encoding="UTF-8" standalone="yes"?>
<Relationships xmlns="http://schemas.openxmlformats.org/package/2006/relationships"><Relationship Id="rId3" Type="http://schemas.openxmlformats.org/officeDocument/2006/relationships/hyperlink" Target="https://pxhere.com/de/photo/774175"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ustomXml" Target="../ink/ink415.xml"/></Relationships>
</file>

<file path=ppt/slides/_rels/slide12.xml.rels><?xml version="1.0" encoding="UTF-8" standalone="yes"?>
<Relationships xmlns="http://schemas.openxmlformats.org/package/2006/relationships"><Relationship Id="rId3" Type="http://schemas.openxmlformats.org/officeDocument/2006/relationships/hyperlink" Target="https://pxhere.com/de/photo/774175"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ustomXml" Target="../ink/ink416.xml"/></Relationships>
</file>

<file path=ppt/slides/_rels/slide13.xml.rels><?xml version="1.0" encoding="UTF-8" standalone="yes"?>
<Relationships xmlns="http://schemas.openxmlformats.org/package/2006/relationships"><Relationship Id="rId117" Type="http://schemas.openxmlformats.org/officeDocument/2006/relationships/image" Target="../media/image97.png"/><Relationship Id="rId299" Type="http://schemas.openxmlformats.org/officeDocument/2006/relationships/image" Target="../media/image188.png"/><Relationship Id="rId21" Type="http://schemas.openxmlformats.org/officeDocument/2006/relationships/image" Target="../media/image50.png"/><Relationship Id="rId63" Type="http://schemas.openxmlformats.org/officeDocument/2006/relationships/image" Target="../media/image70.png"/><Relationship Id="rId159" Type="http://schemas.openxmlformats.org/officeDocument/2006/relationships/image" Target="../media/image118.png"/><Relationship Id="rId324" Type="http://schemas.openxmlformats.org/officeDocument/2006/relationships/customXml" Target="../ink/ink577.xml"/><Relationship Id="rId366" Type="http://schemas.openxmlformats.org/officeDocument/2006/relationships/customXml" Target="../ink/ink598.xml"/><Relationship Id="rId170" Type="http://schemas.openxmlformats.org/officeDocument/2006/relationships/customXml" Target="../ink/ink500.xml"/><Relationship Id="rId226" Type="http://schemas.openxmlformats.org/officeDocument/2006/relationships/customXml" Target="../ink/ink528.xml"/><Relationship Id="rId268" Type="http://schemas.openxmlformats.org/officeDocument/2006/relationships/customXml" Target="../ink/ink549.xml"/><Relationship Id="rId32" Type="http://schemas.openxmlformats.org/officeDocument/2006/relationships/customXml" Target="../ink/ink431.xml"/><Relationship Id="rId74" Type="http://schemas.openxmlformats.org/officeDocument/2006/relationships/customXml" Target="../ink/ink452.xml"/><Relationship Id="rId128" Type="http://schemas.openxmlformats.org/officeDocument/2006/relationships/customXml" Target="../ink/ink479.xml"/><Relationship Id="rId335" Type="http://schemas.openxmlformats.org/officeDocument/2006/relationships/image" Target="../media/image206.png"/><Relationship Id="rId5" Type="http://schemas.openxmlformats.org/officeDocument/2006/relationships/image" Target="../media/image2.png"/><Relationship Id="rId181" Type="http://schemas.openxmlformats.org/officeDocument/2006/relationships/image" Target="../media/image129.png"/><Relationship Id="rId237" Type="http://schemas.openxmlformats.org/officeDocument/2006/relationships/image" Target="../media/image157.png"/><Relationship Id="rId279" Type="http://schemas.openxmlformats.org/officeDocument/2006/relationships/image" Target="../media/image178.png"/><Relationship Id="rId43" Type="http://schemas.openxmlformats.org/officeDocument/2006/relationships/image" Target="../media/image21.png"/><Relationship Id="rId139" Type="http://schemas.openxmlformats.org/officeDocument/2006/relationships/image" Target="../media/image108.png"/><Relationship Id="rId290" Type="http://schemas.openxmlformats.org/officeDocument/2006/relationships/customXml" Target="../ink/ink560.xml"/><Relationship Id="rId304" Type="http://schemas.openxmlformats.org/officeDocument/2006/relationships/customXml" Target="../ink/ink567.xml"/><Relationship Id="rId346" Type="http://schemas.openxmlformats.org/officeDocument/2006/relationships/customXml" Target="../ink/ink588.xml"/><Relationship Id="rId85" Type="http://schemas.openxmlformats.org/officeDocument/2006/relationships/image" Target="../media/image81.png"/><Relationship Id="rId150" Type="http://schemas.openxmlformats.org/officeDocument/2006/relationships/customXml" Target="../ink/ink490.xml"/><Relationship Id="rId192" Type="http://schemas.openxmlformats.org/officeDocument/2006/relationships/customXml" Target="../ink/ink511.xml"/><Relationship Id="rId206" Type="http://schemas.openxmlformats.org/officeDocument/2006/relationships/customXml" Target="../ink/ink518.xml"/><Relationship Id="rId248" Type="http://schemas.openxmlformats.org/officeDocument/2006/relationships/customXml" Target="../ink/ink539.xml"/><Relationship Id="rId12" Type="http://schemas.openxmlformats.org/officeDocument/2006/relationships/customXml" Target="../ink/ink421.xml"/><Relationship Id="rId108" Type="http://schemas.openxmlformats.org/officeDocument/2006/relationships/customXml" Target="../ink/ink469.xml"/><Relationship Id="rId315" Type="http://schemas.openxmlformats.org/officeDocument/2006/relationships/image" Target="../media/image196.png"/><Relationship Id="rId357" Type="http://schemas.openxmlformats.org/officeDocument/2006/relationships/image" Target="../media/image217.png"/><Relationship Id="rId54" Type="http://schemas.openxmlformats.org/officeDocument/2006/relationships/customXml" Target="../ink/ink442.xml"/><Relationship Id="rId96" Type="http://schemas.openxmlformats.org/officeDocument/2006/relationships/customXml" Target="../ink/ink463.xml"/><Relationship Id="rId161" Type="http://schemas.openxmlformats.org/officeDocument/2006/relationships/image" Target="../media/image119.png"/><Relationship Id="rId217" Type="http://schemas.openxmlformats.org/officeDocument/2006/relationships/image" Target="../media/image147.png"/><Relationship Id="rId259" Type="http://schemas.openxmlformats.org/officeDocument/2006/relationships/image" Target="../media/image168.png"/><Relationship Id="rId23" Type="http://schemas.openxmlformats.org/officeDocument/2006/relationships/image" Target="../media/image51.png"/><Relationship Id="rId119" Type="http://schemas.openxmlformats.org/officeDocument/2006/relationships/image" Target="../media/image98.png"/><Relationship Id="rId270" Type="http://schemas.openxmlformats.org/officeDocument/2006/relationships/customXml" Target="../ink/ink550.xml"/><Relationship Id="rId326" Type="http://schemas.openxmlformats.org/officeDocument/2006/relationships/customXml" Target="../ink/ink578.xml"/><Relationship Id="rId65" Type="http://schemas.openxmlformats.org/officeDocument/2006/relationships/image" Target="../media/image71.png"/><Relationship Id="rId130" Type="http://schemas.openxmlformats.org/officeDocument/2006/relationships/customXml" Target="../ink/ink480.xml"/><Relationship Id="rId368" Type="http://schemas.openxmlformats.org/officeDocument/2006/relationships/customXml" Target="../ink/ink599.xml"/><Relationship Id="rId172" Type="http://schemas.openxmlformats.org/officeDocument/2006/relationships/customXml" Target="../ink/ink501.xml"/><Relationship Id="rId228" Type="http://schemas.openxmlformats.org/officeDocument/2006/relationships/customXml" Target="../ink/ink529.xml"/><Relationship Id="rId281" Type="http://schemas.openxmlformats.org/officeDocument/2006/relationships/image" Target="../media/image179.png"/><Relationship Id="rId337" Type="http://schemas.openxmlformats.org/officeDocument/2006/relationships/image" Target="../media/image207.png"/><Relationship Id="rId34" Type="http://schemas.openxmlformats.org/officeDocument/2006/relationships/customXml" Target="../ink/ink432.xml"/><Relationship Id="rId76" Type="http://schemas.openxmlformats.org/officeDocument/2006/relationships/customXml" Target="../ink/ink453.xml"/><Relationship Id="rId141" Type="http://schemas.openxmlformats.org/officeDocument/2006/relationships/image" Target="../media/image109.png"/><Relationship Id="rId7" Type="http://schemas.openxmlformats.org/officeDocument/2006/relationships/image" Target="../media/image44.png"/><Relationship Id="rId183" Type="http://schemas.openxmlformats.org/officeDocument/2006/relationships/image" Target="../media/image130.png"/><Relationship Id="rId239" Type="http://schemas.openxmlformats.org/officeDocument/2006/relationships/image" Target="../media/image158.png"/><Relationship Id="rId250" Type="http://schemas.openxmlformats.org/officeDocument/2006/relationships/customXml" Target="../ink/ink540.xml"/><Relationship Id="rId292" Type="http://schemas.openxmlformats.org/officeDocument/2006/relationships/customXml" Target="../ink/ink561.xml"/><Relationship Id="rId306" Type="http://schemas.openxmlformats.org/officeDocument/2006/relationships/customXml" Target="../ink/ink568.xml"/><Relationship Id="rId45" Type="http://schemas.openxmlformats.org/officeDocument/2006/relationships/image" Target="../media/image61.png"/><Relationship Id="rId87" Type="http://schemas.openxmlformats.org/officeDocument/2006/relationships/image" Target="../media/image82.png"/><Relationship Id="rId110" Type="http://schemas.openxmlformats.org/officeDocument/2006/relationships/customXml" Target="../ink/ink470.xml"/><Relationship Id="rId348" Type="http://schemas.openxmlformats.org/officeDocument/2006/relationships/customXml" Target="../ink/ink589.xml"/><Relationship Id="rId152" Type="http://schemas.openxmlformats.org/officeDocument/2006/relationships/customXml" Target="../ink/ink491.xml"/><Relationship Id="rId194" Type="http://schemas.openxmlformats.org/officeDocument/2006/relationships/customXml" Target="../ink/ink512.xml"/><Relationship Id="rId208" Type="http://schemas.openxmlformats.org/officeDocument/2006/relationships/customXml" Target="../ink/ink519.xml"/><Relationship Id="rId261" Type="http://schemas.openxmlformats.org/officeDocument/2006/relationships/image" Target="../media/image169.png"/><Relationship Id="rId14" Type="http://schemas.openxmlformats.org/officeDocument/2006/relationships/customXml" Target="../ink/ink422.xml"/><Relationship Id="rId56" Type="http://schemas.openxmlformats.org/officeDocument/2006/relationships/customXml" Target="../ink/ink443.xml"/><Relationship Id="rId317" Type="http://schemas.openxmlformats.org/officeDocument/2006/relationships/image" Target="../media/image197.png"/><Relationship Id="rId359" Type="http://schemas.openxmlformats.org/officeDocument/2006/relationships/image" Target="../media/image218.png"/><Relationship Id="rId98" Type="http://schemas.openxmlformats.org/officeDocument/2006/relationships/customXml" Target="../ink/ink464.xml"/><Relationship Id="rId121" Type="http://schemas.openxmlformats.org/officeDocument/2006/relationships/image" Target="../media/image99.png"/><Relationship Id="rId163" Type="http://schemas.openxmlformats.org/officeDocument/2006/relationships/image" Target="../media/image120.png"/><Relationship Id="rId219" Type="http://schemas.openxmlformats.org/officeDocument/2006/relationships/image" Target="../media/image148.png"/><Relationship Id="rId370" Type="http://schemas.openxmlformats.org/officeDocument/2006/relationships/image" Target="../media/image223.png"/><Relationship Id="rId230" Type="http://schemas.openxmlformats.org/officeDocument/2006/relationships/customXml" Target="../ink/ink530.xml"/><Relationship Id="rId25" Type="http://schemas.openxmlformats.org/officeDocument/2006/relationships/image" Target="../media/image52.png"/><Relationship Id="rId67" Type="http://schemas.openxmlformats.org/officeDocument/2006/relationships/image" Target="../media/image72.png"/><Relationship Id="rId272" Type="http://schemas.openxmlformats.org/officeDocument/2006/relationships/customXml" Target="../ink/ink551.xml"/><Relationship Id="rId328" Type="http://schemas.openxmlformats.org/officeDocument/2006/relationships/customXml" Target="../ink/ink579.xml"/><Relationship Id="rId132" Type="http://schemas.openxmlformats.org/officeDocument/2006/relationships/customXml" Target="../ink/ink481.xml"/><Relationship Id="rId174" Type="http://schemas.openxmlformats.org/officeDocument/2006/relationships/customXml" Target="../ink/ink502.xml"/><Relationship Id="rId241" Type="http://schemas.openxmlformats.org/officeDocument/2006/relationships/image" Target="../media/image159.png"/><Relationship Id="rId15" Type="http://schemas.openxmlformats.org/officeDocument/2006/relationships/image" Target="../media/image7.png"/><Relationship Id="rId36" Type="http://schemas.openxmlformats.org/officeDocument/2006/relationships/customXml" Target="../ink/ink433.xml"/><Relationship Id="rId57" Type="http://schemas.openxmlformats.org/officeDocument/2006/relationships/image" Target="../media/image67.png"/><Relationship Id="rId262" Type="http://schemas.openxmlformats.org/officeDocument/2006/relationships/customXml" Target="../ink/ink546.xml"/><Relationship Id="rId283" Type="http://schemas.openxmlformats.org/officeDocument/2006/relationships/image" Target="../media/image180.png"/><Relationship Id="rId318" Type="http://schemas.openxmlformats.org/officeDocument/2006/relationships/customXml" Target="../ink/ink574.xml"/><Relationship Id="rId339" Type="http://schemas.openxmlformats.org/officeDocument/2006/relationships/image" Target="../media/image208.png"/><Relationship Id="rId78" Type="http://schemas.openxmlformats.org/officeDocument/2006/relationships/customXml" Target="../ink/ink454.xml"/><Relationship Id="rId99" Type="http://schemas.openxmlformats.org/officeDocument/2006/relationships/image" Target="../media/image88.png"/><Relationship Id="rId101" Type="http://schemas.openxmlformats.org/officeDocument/2006/relationships/image" Target="../media/image89.png"/><Relationship Id="rId122" Type="http://schemas.openxmlformats.org/officeDocument/2006/relationships/customXml" Target="../ink/ink476.xml"/><Relationship Id="rId143" Type="http://schemas.openxmlformats.org/officeDocument/2006/relationships/image" Target="../media/image110.png"/><Relationship Id="rId164" Type="http://schemas.openxmlformats.org/officeDocument/2006/relationships/customXml" Target="../ink/ink497.xml"/><Relationship Id="rId185" Type="http://schemas.openxmlformats.org/officeDocument/2006/relationships/image" Target="../media/image131.png"/><Relationship Id="rId350" Type="http://schemas.openxmlformats.org/officeDocument/2006/relationships/customXml" Target="../ink/ink590.xml"/><Relationship Id="rId371" Type="http://schemas.openxmlformats.org/officeDocument/2006/relationships/customXml" Target="../ink/ink601.xml"/><Relationship Id="rId9" Type="http://schemas.openxmlformats.org/officeDocument/2006/relationships/image" Target="../media/image45.png"/><Relationship Id="rId210" Type="http://schemas.openxmlformats.org/officeDocument/2006/relationships/customXml" Target="../ink/ink520.xml"/><Relationship Id="rId26" Type="http://schemas.openxmlformats.org/officeDocument/2006/relationships/customXml" Target="../ink/ink428.xml"/><Relationship Id="rId231" Type="http://schemas.openxmlformats.org/officeDocument/2006/relationships/image" Target="../media/image154.png"/><Relationship Id="rId252" Type="http://schemas.openxmlformats.org/officeDocument/2006/relationships/customXml" Target="../ink/ink541.xml"/><Relationship Id="rId273" Type="http://schemas.openxmlformats.org/officeDocument/2006/relationships/image" Target="../media/image175.png"/><Relationship Id="rId294" Type="http://schemas.openxmlformats.org/officeDocument/2006/relationships/customXml" Target="../ink/ink562.xml"/><Relationship Id="rId308" Type="http://schemas.openxmlformats.org/officeDocument/2006/relationships/customXml" Target="../ink/ink569.xml"/><Relationship Id="rId329" Type="http://schemas.openxmlformats.org/officeDocument/2006/relationships/image" Target="../media/image203.png"/><Relationship Id="rId47" Type="http://schemas.openxmlformats.org/officeDocument/2006/relationships/image" Target="../media/image62.png"/><Relationship Id="rId68" Type="http://schemas.openxmlformats.org/officeDocument/2006/relationships/customXml" Target="../ink/ink449.xml"/><Relationship Id="rId89" Type="http://schemas.openxmlformats.org/officeDocument/2006/relationships/image" Target="../media/image83.png"/><Relationship Id="rId112" Type="http://schemas.openxmlformats.org/officeDocument/2006/relationships/customXml" Target="../ink/ink471.xml"/><Relationship Id="rId133" Type="http://schemas.openxmlformats.org/officeDocument/2006/relationships/image" Target="../media/image105.png"/><Relationship Id="rId154" Type="http://schemas.openxmlformats.org/officeDocument/2006/relationships/customXml" Target="../ink/ink492.xml"/><Relationship Id="rId175" Type="http://schemas.openxmlformats.org/officeDocument/2006/relationships/image" Target="../media/image126.png"/><Relationship Id="rId340" Type="http://schemas.openxmlformats.org/officeDocument/2006/relationships/customXml" Target="../ink/ink585.xml"/><Relationship Id="rId361" Type="http://schemas.openxmlformats.org/officeDocument/2006/relationships/image" Target="../media/image219.png"/><Relationship Id="rId196" Type="http://schemas.openxmlformats.org/officeDocument/2006/relationships/customXml" Target="../ink/ink513.xml"/><Relationship Id="rId200" Type="http://schemas.openxmlformats.org/officeDocument/2006/relationships/customXml" Target="../ink/ink515.xml"/><Relationship Id="rId16" Type="http://schemas.openxmlformats.org/officeDocument/2006/relationships/customXml" Target="../ink/ink423.xml"/><Relationship Id="rId221" Type="http://schemas.openxmlformats.org/officeDocument/2006/relationships/image" Target="../media/image149.png"/><Relationship Id="rId242" Type="http://schemas.openxmlformats.org/officeDocument/2006/relationships/customXml" Target="../ink/ink536.xml"/><Relationship Id="rId263" Type="http://schemas.openxmlformats.org/officeDocument/2006/relationships/image" Target="../media/image170.png"/><Relationship Id="rId284" Type="http://schemas.openxmlformats.org/officeDocument/2006/relationships/customXml" Target="../ink/ink557.xml"/><Relationship Id="rId319" Type="http://schemas.openxmlformats.org/officeDocument/2006/relationships/image" Target="../media/image198.png"/><Relationship Id="rId37" Type="http://schemas.openxmlformats.org/officeDocument/2006/relationships/image" Target="../media/image58.png"/><Relationship Id="rId58" Type="http://schemas.openxmlformats.org/officeDocument/2006/relationships/customXml" Target="../ink/ink444.xml"/><Relationship Id="rId79" Type="http://schemas.openxmlformats.org/officeDocument/2006/relationships/image" Target="../media/image78.png"/><Relationship Id="rId102" Type="http://schemas.openxmlformats.org/officeDocument/2006/relationships/customXml" Target="../ink/ink466.xml"/><Relationship Id="rId123" Type="http://schemas.openxmlformats.org/officeDocument/2006/relationships/image" Target="../media/image100.png"/><Relationship Id="rId144" Type="http://schemas.openxmlformats.org/officeDocument/2006/relationships/customXml" Target="../ink/ink487.xml"/><Relationship Id="rId330" Type="http://schemas.openxmlformats.org/officeDocument/2006/relationships/customXml" Target="../ink/ink580.xml"/><Relationship Id="rId90" Type="http://schemas.openxmlformats.org/officeDocument/2006/relationships/customXml" Target="../ink/ink460.xml"/><Relationship Id="rId165" Type="http://schemas.openxmlformats.org/officeDocument/2006/relationships/image" Target="../media/image121.png"/><Relationship Id="rId186" Type="http://schemas.openxmlformats.org/officeDocument/2006/relationships/customXml" Target="../ink/ink508.xml"/><Relationship Id="rId351" Type="http://schemas.openxmlformats.org/officeDocument/2006/relationships/image" Target="../media/image214.png"/><Relationship Id="rId372" Type="http://schemas.openxmlformats.org/officeDocument/2006/relationships/image" Target="../media/image224.png"/><Relationship Id="rId211" Type="http://schemas.openxmlformats.org/officeDocument/2006/relationships/image" Target="../media/image144.png"/><Relationship Id="rId232" Type="http://schemas.openxmlformats.org/officeDocument/2006/relationships/customXml" Target="../ink/ink531.xml"/><Relationship Id="rId253" Type="http://schemas.openxmlformats.org/officeDocument/2006/relationships/image" Target="../media/image165.png"/><Relationship Id="rId274" Type="http://schemas.openxmlformats.org/officeDocument/2006/relationships/customXml" Target="../ink/ink552.xml"/><Relationship Id="rId295" Type="http://schemas.openxmlformats.org/officeDocument/2006/relationships/image" Target="../media/image186.png"/><Relationship Id="rId309" Type="http://schemas.openxmlformats.org/officeDocument/2006/relationships/image" Target="../media/image193.png"/><Relationship Id="rId27" Type="http://schemas.openxmlformats.org/officeDocument/2006/relationships/image" Target="../media/image53.png"/><Relationship Id="rId48" Type="http://schemas.openxmlformats.org/officeDocument/2006/relationships/customXml" Target="../ink/ink439.xml"/><Relationship Id="rId69" Type="http://schemas.openxmlformats.org/officeDocument/2006/relationships/image" Target="../media/image73.png"/><Relationship Id="rId113" Type="http://schemas.openxmlformats.org/officeDocument/2006/relationships/image" Target="../media/image95.png"/><Relationship Id="rId134" Type="http://schemas.openxmlformats.org/officeDocument/2006/relationships/customXml" Target="../ink/ink482.xml"/><Relationship Id="rId320" Type="http://schemas.openxmlformats.org/officeDocument/2006/relationships/customXml" Target="../ink/ink575.xml"/><Relationship Id="rId80" Type="http://schemas.openxmlformats.org/officeDocument/2006/relationships/customXml" Target="../ink/ink455.xml"/><Relationship Id="rId155" Type="http://schemas.openxmlformats.org/officeDocument/2006/relationships/image" Target="../media/image116.png"/><Relationship Id="rId176" Type="http://schemas.openxmlformats.org/officeDocument/2006/relationships/customXml" Target="../ink/ink503.xml"/><Relationship Id="rId197" Type="http://schemas.openxmlformats.org/officeDocument/2006/relationships/image" Target="../media/image137.png"/><Relationship Id="rId341" Type="http://schemas.openxmlformats.org/officeDocument/2006/relationships/image" Target="../media/image209.png"/><Relationship Id="rId362" Type="http://schemas.openxmlformats.org/officeDocument/2006/relationships/customXml" Target="../ink/ink596.xml"/><Relationship Id="rId201" Type="http://schemas.openxmlformats.org/officeDocument/2006/relationships/image" Target="../media/image139.png"/><Relationship Id="rId222" Type="http://schemas.openxmlformats.org/officeDocument/2006/relationships/customXml" Target="../ink/ink526.xml"/><Relationship Id="rId243" Type="http://schemas.openxmlformats.org/officeDocument/2006/relationships/image" Target="../media/image160.png"/><Relationship Id="rId264" Type="http://schemas.openxmlformats.org/officeDocument/2006/relationships/customXml" Target="../ink/ink547.xml"/><Relationship Id="rId285" Type="http://schemas.openxmlformats.org/officeDocument/2006/relationships/image" Target="../media/image181.png"/><Relationship Id="rId17" Type="http://schemas.openxmlformats.org/officeDocument/2006/relationships/image" Target="../media/image48.png"/><Relationship Id="rId38" Type="http://schemas.openxmlformats.org/officeDocument/2006/relationships/customXml" Target="../ink/ink434.xml"/><Relationship Id="rId59" Type="http://schemas.openxmlformats.org/officeDocument/2006/relationships/image" Target="../media/image68.png"/><Relationship Id="rId103" Type="http://schemas.openxmlformats.org/officeDocument/2006/relationships/image" Target="../media/image90.png"/><Relationship Id="rId124" Type="http://schemas.openxmlformats.org/officeDocument/2006/relationships/customXml" Target="../ink/ink477.xml"/><Relationship Id="rId310" Type="http://schemas.openxmlformats.org/officeDocument/2006/relationships/customXml" Target="../ink/ink570.xml"/><Relationship Id="rId70" Type="http://schemas.openxmlformats.org/officeDocument/2006/relationships/customXml" Target="../ink/ink450.xml"/><Relationship Id="rId91" Type="http://schemas.openxmlformats.org/officeDocument/2006/relationships/image" Target="../media/image84.png"/><Relationship Id="rId145" Type="http://schemas.openxmlformats.org/officeDocument/2006/relationships/image" Target="../media/image111.png"/><Relationship Id="rId166" Type="http://schemas.openxmlformats.org/officeDocument/2006/relationships/customXml" Target="../ink/ink498.xml"/><Relationship Id="rId187" Type="http://schemas.openxmlformats.org/officeDocument/2006/relationships/image" Target="../media/image132.png"/><Relationship Id="rId331" Type="http://schemas.openxmlformats.org/officeDocument/2006/relationships/image" Target="../media/image204.png"/><Relationship Id="rId352" Type="http://schemas.openxmlformats.org/officeDocument/2006/relationships/customXml" Target="../ink/ink591.xml"/><Relationship Id="rId1" Type="http://schemas.openxmlformats.org/officeDocument/2006/relationships/slideLayout" Target="../slideLayouts/slideLayout1.xml"/><Relationship Id="rId212" Type="http://schemas.openxmlformats.org/officeDocument/2006/relationships/customXml" Target="../ink/ink521.xml"/><Relationship Id="rId233" Type="http://schemas.openxmlformats.org/officeDocument/2006/relationships/image" Target="../media/image155.png"/><Relationship Id="rId254" Type="http://schemas.openxmlformats.org/officeDocument/2006/relationships/customXml" Target="../ink/ink542.xml"/><Relationship Id="rId28" Type="http://schemas.openxmlformats.org/officeDocument/2006/relationships/customXml" Target="../ink/ink429.xml"/><Relationship Id="rId49" Type="http://schemas.openxmlformats.org/officeDocument/2006/relationships/image" Target="../media/image63.png"/><Relationship Id="rId114" Type="http://schemas.openxmlformats.org/officeDocument/2006/relationships/customXml" Target="../ink/ink472.xml"/><Relationship Id="rId275" Type="http://schemas.openxmlformats.org/officeDocument/2006/relationships/image" Target="../media/image176.png"/><Relationship Id="rId296" Type="http://schemas.openxmlformats.org/officeDocument/2006/relationships/customXml" Target="../ink/ink563.xml"/><Relationship Id="rId300" Type="http://schemas.openxmlformats.org/officeDocument/2006/relationships/customXml" Target="../ink/ink565.xml"/><Relationship Id="rId60" Type="http://schemas.openxmlformats.org/officeDocument/2006/relationships/customXml" Target="../ink/ink445.xml"/><Relationship Id="rId81" Type="http://schemas.openxmlformats.org/officeDocument/2006/relationships/image" Target="../media/image79.png"/><Relationship Id="rId135" Type="http://schemas.openxmlformats.org/officeDocument/2006/relationships/image" Target="../media/image106.png"/><Relationship Id="rId156" Type="http://schemas.openxmlformats.org/officeDocument/2006/relationships/customXml" Target="../ink/ink493.xml"/><Relationship Id="rId177" Type="http://schemas.openxmlformats.org/officeDocument/2006/relationships/image" Target="../media/image127.png"/><Relationship Id="rId198" Type="http://schemas.openxmlformats.org/officeDocument/2006/relationships/customXml" Target="../ink/ink514.xml"/><Relationship Id="rId321" Type="http://schemas.openxmlformats.org/officeDocument/2006/relationships/image" Target="../media/image199.png"/><Relationship Id="rId342" Type="http://schemas.openxmlformats.org/officeDocument/2006/relationships/customXml" Target="../ink/ink586.xml"/><Relationship Id="rId363" Type="http://schemas.openxmlformats.org/officeDocument/2006/relationships/image" Target="../media/image220.png"/><Relationship Id="rId202" Type="http://schemas.openxmlformats.org/officeDocument/2006/relationships/customXml" Target="../ink/ink516.xml"/><Relationship Id="rId223" Type="http://schemas.openxmlformats.org/officeDocument/2006/relationships/image" Target="../media/image150.png"/><Relationship Id="rId244" Type="http://schemas.openxmlformats.org/officeDocument/2006/relationships/customXml" Target="../ink/ink537.xml"/><Relationship Id="rId18" Type="http://schemas.openxmlformats.org/officeDocument/2006/relationships/customXml" Target="../ink/ink424.xml"/><Relationship Id="rId39" Type="http://schemas.openxmlformats.org/officeDocument/2006/relationships/image" Target="../media/image59.png"/><Relationship Id="rId265" Type="http://schemas.openxmlformats.org/officeDocument/2006/relationships/image" Target="../media/image171.png"/><Relationship Id="rId286" Type="http://schemas.openxmlformats.org/officeDocument/2006/relationships/customXml" Target="../ink/ink558.xml"/><Relationship Id="rId50" Type="http://schemas.openxmlformats.org/officeDocument/2006/relationships/customXml" Target="../ink/ink440.xml"/><Relationship Id="rId104" Type="http://schemas.openxmlformats.org/officeDocument/2006/relationships/customXml" Target="../ink/ink467.xml"/><Relationship Id="rId125" Type="http://schemas.openxmlformats.org/officeDocument/2006/relationships/image" Target="../media/image101.png"/><Relationship Id="rId146" Type="http://schemas.openxmlformats.org/officeDocument/2006/relationships/customXml" Target="../ink/ink488.xml"/><Relationship Id="rId167" Type="http://schemas.openxmlformats.org/officeDocument/2006/relationships/image" Target="../media/image122.png"/><Relationship Id="rId188" Type="http://schemas.openxmlformats.org/officeDocument/2006/relationships/customXml" Target="../ink/ink509.xml"/><Relationship Id="rId311" Type="http://schemas.openxmlformats.org/officeDocument/2006/relationships/image" Target="../media/image194.png"/><Relationship Id="rId332" Type="http://schemas.openxmlformats.org/officeDocument/2006/relationships/customXml" Target="../ink/ink581.xml"/><Relationship Id="rId353" Type="http://schemas.openxmlformats.org/officeDocument/2006/relationships/image" Target="../media/image215.png"/><Relationship Id="rId71" Type="http://schemas.openxmlformats.org/officeDocument/2006/relationships/image" Target="../media/image74.png"/><Relationship Id="rId92" Type="http://schemas.openxmlformats.org/officeDocument/2006/relationships/customXml" Target="../ink/ink461.xml"/><Relationship Id="rId213" Type="http://schemas.openxmlformats.org/officeDocument/2006/relationships/image" Target="../media/image145.png"/><Relationship Id="rId234" Type="http://schemas.openxmlformats.org/officeDocument/2006/relationships/customXml" Target="../ink/ink532.xml"/><Relationship Id="rId2" Type="http://schemas.openxmlformats.org/officeDocument/2006/relationships/image" Target="../media/image43.jpeg"/><Relationship Id="rId29" Type="http://schemas.openxmlformats.org/officeDocument/2006/relationships/image" Target="../media/image54.png"/><Relationship Id="rId255" Type="http://schemas.openxmlformats.org/officeDocument/2006/relationships/image" Target="../media/image166.png"/><Relationship Id="rId276" Type="http://schemas.openxmlformats.org/officeDocument/2006/relationships/customXml" Target="../ink/ink553.xml"/><Relationship Id="rId297" Type="http://schemas.openxmlformats.org/officeDocument/2006/relationships/image" Target="../media/image187.png"/><Relationship Id="rId40" Type="http://schemas.openxmlformats.org/officeDocument/2006/relationships/customXml" Target="../ink/ink435.xml"/><Relationship Id="rId115" Type="http://schemas.openxmlformats.org/officeDocument/2006/relationships/image" Target="../media/image96.png"/><Relationship Id="rId136" Type="http://schemas.openxmlformats.org/officeDocument/2006/relationships/customXml" Target="../ink/ink483.xml"/><Relationship Id="rId157" Type="http://schemas.openxmlformats.org/officeDocument/2006/relationships/image" Target="../media/image117.png"/><Relationship Id="rId178" Type="http://schemas.openxmlformats.org/officeDocument/2006/relationships/customXml" Target="../ink/ink504.xml"/><Relationship Id="rId301" Type="http://schemas.openxmlformats.org/officeDocument/2006/relationships/image" Target="../media/image189.png"/><Relationship Id="rId322" Type="http://schemas.openxmlformats.org/officeDocument/2006/relationships/customXml" Target="../ink/ink576.xml"/><Relationship Id="rId343" Type="http://schemas.openxmlformats.org/officeDocument/2006/relationships/image" Target="../media/image210.png"/><Relationship Id="rId364" Type="http://schemas.openxmlformats.org/officeDocument/2006/relationships/customXml" Target="../ink/ink597.xml"/><Relationship Id="rId61" Type="http://schemas.openxmlformats.org/officeDocument/2006/relationships/image" Target="../media/image69.png"/><Relationship Id="rId82" Type="http://schemas.openxmlformats.org/officeDocument/2006/relationships/customXml" Target="../ink/ink456.xml"/><Relationship Id="rId199" Type="http://schemas.openxmlformats.org/officeDocument/2006/relationships/image" Target="../media/image138.png"/><Relationship Id="rId203" Type="http://schemas.openxmlformats.org/officeDocument/2006/relationships/image" Target="../media/image140.png"/><Relationship Id="rId19" Type="http://schemas.openxmlformats.org/officeDocument/2006/relationships/image" Target="../media/image49.png"/><Relationship Id="rId224" Type="http://schemas.openxmlformats.org/officeDocument/2006/relationships/customXml" Target="../ink/ink527.xml"/><Relationship Id="rId245" Type="http://schemas.openxmlformats.org/officeDocument/2006/relationships/image" Target="../media/image161.png"/><Relationship Id="rId266" Type="http://schemas.openxmlformats.org/officeDocument/2006/relationships/customXml" Target="../ink/ink548.xml"/><Relationship Id="rId287" Type="http://schemas.openxmlformats.org/officeDocument/2006/relationships/image" Target="../media/image182.png"/><Relationship Id="rId30" Type="http://schemas.openxmlformats.org/officeDocument/2006/relationships/customXml" Target="../ink/ink430.xml"/><Relationship Id="rId105" Type="http://schemas.openxmlformats.org/officeDocument/2006/relationships/image" Target="../media/image91.png"/><Relationship Id="rId126" Type="http://schemas.openxmlformats.org/officeDocument/2006/relationships/customXml" Target="../ink/ink478.xml"/><Relationship Id="rId147" Type="http://schemas.openxmlformats.org/officeDocument/2006/relationships/image" Target="../media/image112.png"/><Relationship Id="rId168" Type="http://schemas.openxmlformats.org/officeDocument/2006/relationships/customXml" Target="../ink/ink499.xml"/><Relationship Id="rId312" Type="http://schemas.openxmlformats.org/officeDocument/2006/relationships/customXml" Target="../ink/ink571.xml"/><Relationship Id="rId333" Type="http://schemas.openxmlformats.org/officeDocument/2006/relationships/image" Target="../media/image205.png"/><Relationship Id="rId354" Type="http://schemas.openxmlformats.org/officeDocument/2006/relationships/customXml" Target="../ink/ink592.xml"/><Relationship Id="rId51" Type="http://schemas.openxmlformats.org/officeDocument/2006/relationships/image" Target="../media/image64.png"/><Relationship Id="rId72" Type="http://schemas.openxmlformats.org/officeDocument/2006/relationships/customXml" Target="../ink/ink451.xml"/><Relationship Id="rId93" Type="http://schemas.openxmlformats.org/officeDocument/2006/relationships/image" Target="../media/image85.png"/><Relationship Id="rId189" Type="http://schemas.openxmlformats.org/officeDocument/2006/relationships/image" Target="../media/image133.png"/><Relationship Id="rId3" Type="http://schemas.openxmlformats.org/officeDocument/2006/relationships/hyperlink" Target="https://pxhere.com/de/photo/774175" TargetMode="External"/><Relationship Id="rId214" Type="http://schemas.openxmlformats.org/officeDocument/2006/relationships/customXml" Target="../ink/ink522.xml"/><Relationship Id="rId235" Type="http://schemas.openxmlformats.org/officeDocument/2006/relationships/image" Target="../media/image156.png"/><Relationship Id="rId256" Type="http://schemas.openxmlformats.org/officeDocument/2006/relationships/customXml" Target="../ink/ink543.xml"/><Relationship Id="rId277" Type="http://schemas.openxmlformats.org/officeDocument/2006/relationships/image" Target="../media/image177.png"/><Relationship Id="rId298" Type="http://schemas.openxmlformats.org/officeDocument/2006/relationships/customXml" Target="../ink/ink564.xml"/><Relationship Id="rId116" Type="http://schemas.openxmlformats.org/officeDocument/2006/relationships/customXml" Target="../ink/ink473.xml"/><Relationship Id="rId137" Type="http://schemas.openxmlformats.org/officeDocument/2006/relationships/image" Target="../media/image107.png"/><Relationship Id="rId158" Type="http://schemas.openxmlformats.org/officeDocument/2006/relationships/customXml" Target="../ink/ink494.xml"/><Relationship Id="rId302" Type="http://schemas.openxmlformats.org/officeDocument/2006/relationships/customXml" Target="../ink/ink566.xml"/><Relationship Id="rId323" Type="http://schemas.openxmlformats.org/officeDocument/2006/relationships/image" Target="../media/image200.png"/><Relationship Id="rId344" Type="http://schemas.openxmlformats.org/officeDocument/2006/relationships/customXml" Target="../ink/ink587.xml"/><Relationship Id="rId20" Type="http://schemas.openxmlformats.org/officeDocument/2006/relationships/customXml" Target="../ink/ink425.xml"/><Relationship Id="rId41" Type="http://schemas.openxmlformats.org/officeDocument/2006/relationships/image" Target="../media/image60.png"/><Relationship Id="rId62" Type="http://schemas.openxmlformats.org/officeDocument/2006/relationships/customXml" Target="../ink/ink446.xml"/><Relationship Id="rId83" Type="http://schemas.openxmlformats.org/officeDocument/2006/relationships/image" Target="../media/image80.png"/><Relationship Id="rId179" Type="http://schemas.openxmlformats.org/officeDocument/2006/relationships/image" Target="../media/image128.png"/><Relationship Id="rId365" Type="http://schemas.openxmlformats.org/officeDocument/2006/relationships/image" Target="../media/image221.png"/><Relationship Id="rId190" Type="http://schemas.openxmlformats.org/officeDocument/2006/relationships/customXml" Target="../ink/ink510.xml"/><Relationship Id="rId204" Type="http://schemas.openxmlformats.org/officeDocument/2006/relationships/customXml" Target="../ink/ink517.xml"/><Relationship Id="rId225" Type="http://schemas.openxmlformats.org/officeDocument/2006/relationships/image" Target="../media/image151.png"/><Relationship Id="rId246" Type="http://schemas.openxmlformats.org/officeDocument/2006/relationships/customXml" Target="../ink/ink538.xml"/><Relationship Id="rId267" Type="http://schemas.openxmlformats.org/officeDocument/2006/relationships/image" Target="../media/image172.png"/><Relationship Id="rId288" Type="http://schemas.openxmlformats.org/officeDocument/2006/relationships/customXml" Target="../ink/ink559.xml"/><Relationship Id="rId106" Type="http://schemas.openxmlformats.org/officeDocument/2006/relationships/customXml" Target="../ink/ink468.xml"/><Relationship Id="rId127" Type="http://schemas.openxmlformats.org/officeDocument/2006/relationships/image" Target="../media/image102.png"/><Relationship Id="rId313" Type="http://schemas.openxmlformats.org/officeDocument/2006/relationships/image" Target="../media/image195.png"/><Relationship Id="rId10" Type="http://schemas.openxmlformats.org/officeDocument/2006/relationships/customXml" Target="../ink/ink420.xml"/><Relationship Id="rId31" Type="http://schemas.openxmlformats.org/officeDocument/2006/relationships/image" Target="../media/image55.png"/><Relationship Id="rId52" Type="http://schemas.openxmlformats.org/officeDocument/2006/relationships/customXml" Target="../ink/ink441.xml"/><Relationship Id="rId73" Type="http://schemas.openxmlformats.org/officeDocument/2006/relationships/image" Target="../media/image75.png"/><Relationship Id="rId94" Type="http://schemas.openxmlformats.org/officeDocument/2006/relationships/customXml" Target="../ink/ink462.xml"/><Relationship Id="rId148" Type="http://schemas.openxmlformats.org/officeDocument/2006/relationships/customXml" Target="../ink/ink489.xml"/><Relationship Id="rId169" Type="http://schemas.openxmlformats.org/officeDocument/2006/relationships/image" Target="../media/image123.png"/><Relationship Id="rId334" Type="http://schemas.openxmlformats.org/officeDocument/2006/relationships/customXml" Target="../ink/ink582.xml"/><Relationship Id="rId355" Type="http://schemas.openxmlformats.org/officeDocument/2006/relationships/image" Target="../media/image216.png"/><Relationship Id="rId4" Type="http://schemas.openxmlformats.org/officeDocument/2006/relationships/customXml" Target="../ink/ink417.xml"/><Relationship Id="rId180" Type="http://schemas.openxmlformats.org/officeDocument/2006/relationships/customXml" Target="../ink/ink505.xml"/><Relationship Id="rId215" Type="http://schemas.openxmlformats.org/officeDocument/2006/relationships/image" Target="../media/image146.png"/><Relationship Id="rId236" Type="http://schemas.openxmlformats.org/officeDocument/2006/relationships/customXml" Target="../ink/ink533.xml"/><Relationship Id="rId257" Type="http://schemas.openxmlformats.org/officeDocument/2006/relationships/image" Target="../media/image167.png"/><Relationship Id="rId278" Type="http://schemas.openxmlformats.org/officeDocument/2006/relationships/customXml" Target="../ink/ink554.xml"/><Relationship Id="rId303" Type="http://schemas.openxmlformats.org/officeDocument/2006/relationships/image" Target="../media/image190.png"/><Relationship Id="rId42" Type="http://schemas.openxmlformats.org/officeDocument/2006/relationships/customXml" Target="../ink/ink436.xml"/><Relationship Id="rId84" Type="http://schemas.openxmlformats.org/officeDocument/2006/relationships/customXml" Target="../ink/ink457.xml"/><Relationship Id="rId138" Type="http://schemas.openxmlformats.org/officeDocument/2006/relationships/customXml" Target="../ink/ink484.xml"/><Relationship Id="rId345" Type="http://schemas.openxmlformats.org/officeDocument/2006/relationships/image" Target="../media/image211.png"/><Relationship Id="rId191" Type="http://schemas.openxmlformats.org/officeDocument/2006/relationships/image" Target="../media/image134.png"/><Relationship Id="rId205" Type="http://schemas.openxmlformats.org/officeDocument/2006/relationships/image" Target="../media/image141.png"/><Relationship Id="rId247" Type="http://schemas.openxmlformats.org/officeDocument/2006/relationships/image" Target="../media/image162.png"/><Relationship Id="rId107" Type="http://schemas.openxmlformats.org/officeDocument/2006/relationships/image" Target="../media/image92.png"/><Relationship Id="rId289" Type="http://schemas.openxmlformats.org/officeDocument/2006/relationships/image" Target="../media/image183.png"/><Relationship Id="rId11" Type="http://schemas.openxmlformats.org/officeDocument/2006/relationships/image" Target="../media/image46.png"/><Relationship Id="rId53" Type="http://schemas.openxmlformats.org/officeDocument/2006/relationships/image" Target="../media/image65.png"/><Relationship Id="rId149" Type="http://schemas.openxmlformats.org/officeDocument/2006/relationships/image" Target="../media/image113.png"/><Relationship Id="rId314" Type="http://schemas.openxmlformats.org/officeDocument/2006/relationships/customXml" Target="../ink/ink572.xml"/><Relationship Id="rId356" Type="http://schemas.openxmlformats.org/officeDocument/2006/relationships/customXml" Target="../ink/ink593.xml"/><Relationship Id="rId95" Type="http://schemas.openxmlformats.org/officeDocument/2006/relationships/image" Target="../media/image86.png"/><Relationship Id="rId160" Type="http://schemas.openxmlformats.org/officeDocument/2006/relationships/customXml" Target="../ink/ink495.xml"/><Relationship Id="rId216" Type="http://schemas.openxmlformats.org/officeDocument/2006/relationships/customXml" Target="../ink/ink523.xml"/><Relationship Id="rId258" Type="http://schemas.openxmlformats.org/officeDocument/2006/relationships/customXml" Target="../ink/ink544.xml"/><Relationship Id="rId22" Type="http://schemas.openxmlformats.org/officeDocument/2006/relationships/customXml" Target="../ink/ink426.xml"/><Relationship Id="rId64" Type="http://schemas.openxmlformats.org/officeDocument/2006/relationships/customXml" Target="../ink/ink447.xml"/><Relationship Id="rId118" Type="http://schemas.openxmlformats.org/officeDocument/2006/relationships/customXml" Target="../ink/ink474.xml"/><Relationship Id="rId325" Type="http://schemas.openxmlformats.org/officeDocument/2006/relationships/image" Target="../media/image201.png"/><Relationship Id="rId367" Type="http://schemas.openxmlformats.org/officeDocument/2006/relationships/image" Target="../media/image222.png"/><Relationship Id="rId171" Type="http://schemas.openxmlformats.org/officeDocument/2006/relationships/image" Target="../media/image124.png"/><Relationship Id="rId227" Type="http://schemas.openxmlformats.org/officeDocument/2006/relationships/image" Target="../media/image152.png"/><Relationship Id="rId269" Type="http://schemas.openxmlformats.org/officeDocument/2006/relationships/image" Target="../media/image173.png"/><Relationship Id="rId33" Type="http://schemas.openxmlformats.org/officeDocument/2006/relationships/image" Target="../media/image56.png"/><Relationship Id="rId129" Type="http://schemas.openxmlformats.org/officeDocument/2006/relationships/image" Target="../media/image103.png"/><Relationship Id="rId280" Type="http://schemas.openxmlformats.org/officeDocument/2006/relationships/customXml" Target="../ink/ink555.xml"/><Relationship Id="rId336" Type="http://schemas.openxmlformats.org/officeDocument/2006/relationships/customXml" Target="../ink/ink583.xml"/><Relationship Id="rId75" Type="http://schemas.openxmlformats.org/officeDocument/2006/relationships/image" Target="../media/image76.png"/><Relationship Id="rId140" Type="http://schemas.openxmlformats.org/officeDocument/2006/relationships/customXml" Target="../ink/ink485.xml"/><Relationship Id="rId182" Type="http://schemas.openxmlformats.org/officeDocument/2006/relationships/customXml" Target="../ink/ink506.xml"/><Relationship Id="rId6" Type="http://schemas.openxmlformats.org/officeDocument/2006/relationships/customXml" Target="../ink/ink418.xml"/><Relationship Id="rId238" Type="http://schemas.openxmlformats.org/officeDocument/2006/relationships/customXml" Target="../ink/ink534.xml"/><Relationship Id="rId291" Type="http://schemas.openxmlformats.org/officeDocument/2006/relationships/image" Target="../media/image184.png"/><Relationship Id="rId305" Type="http://schemas.openxmlformats.org/officeDocument/2006/relationships/image" Target="../media/image191.png"/><Relationship Id="rId347" Type="http://schemas.openxmlformats.org/officeDocument/2006/relationships/image" Target="../media/image212.png"/><Relationship Id="rId44" Type="http://schemas.openxmlformats.org/officeDocument/2006/relationships/customXml" Target="../ink/ink437.xml"/><Relationship Id="rId86" Type="http://schemas.openxmlformats.org/officeDocument/2006/relationships/customXml" Target="../ink/ink458.xml"/><Relationship Id="rId151" Type="http://schemas.openxmlformats.org/officeDocument/2006/relationships/image" Target="../media/image114.png"/><Relationship Id="rId193" Type="http://schemas.openxmlformats.org/officeDocument/2006/relationships/image" Target="../media/image135.png"/><Relationship Id="rId207" Type="http://schemas.openxmlformats.org/officeDocument/2006/relationships/image" Target="../media/image142.png"/><Relationship Id="rId249" Type="http://schemas.openxmlformats.org/officeDocument/2006/relationships/image" Target="../media/image163.png"/><Relationship Id="rId13" Type="http://schemas.openxmlformats.org/officeDocument/2006/relationships/image" Target="../media/image47.png"/><Relationship Id="rId109" Type="http://schemas.openxmlformats.org/officeDocument/2006/relationships/image" Target="../media/image93.png"/><Relationship Id="rId260" Type="http://schemas.openxmlformats.org/officeDocument/2006/relationships/customXml" Target="../ink/ink545.xml"/><Relationship Id="rId316" Type="http://schemas.openxmlformats.org/officeDocument/2006/relationships/customXml" Target="../ink/ink573.xml"/><Relationship Id="rId55" Type="http://schemas.openxmlformats.org/officeDocument/2006/relationships/image" Target="../media/image66.png"/><Relationship Id="rId97" Type="http://schemas.openxmlformats.org/officeDocument/2006/relationships/image" Target="../media/image87.png"/><Relationship Id="rId120" Type="http://schemas.openxmlformats.org/officeDocument/2006/relationships/customXml" Target="../ink/ink475.xml"/><Relationship Id="rId358" Type="http://schemas.openxmlformats.org/officeDocument/2006/relationships/customXml" Target="../ink/ink594.xml"/><Relationship Id="rId162" Type="http://schemas.openxmlformats.org/officeDocument/2006/relationships/customXml" Target="../ink/ink496.xml"/><Relationship Id="rId218" Type="http://schemas.openxmlformats.org/officeDocument/2006/relationships/customXml" Target="../ink/ink524.xml"/><Relationship Id="rId271" Type="http://schemas.openxmlformats.org/officeDocument/2006/relationships/image" Target="../media/image174.png"/><Relationship Id="rId24" Type="http://schemas.openxmlformats.org/officeDocument/2006/relationships/customXml" Target="../ink/ink427.xml"/><Relationship Id="rId66" Type="http://schemas.openxmlformats.org/officeDocument/2006/relationships/customXml" Target="../ink/ink448.xml"/><Relationship Id="rId131" Type="http://schemas.openxmlformats.org/officeDocument/2006/relationships/image" Target="../media/image104.png"/><Relationship Id="rId327" Type="http://schemas.openxmlformats.org/officeDocument/2006/relationships/image" Target="../media/image202.png"/><Relationship Id="rId369" Type="http://schemas.openxmlformats.org/officeDocument/2006/relationships/customXml" Target="../ink/ink600.xml"/><Relationship Id="rId173" Type="http://schemas.openxmlformats.org/officeDocument/2006/relationships/image" Target="../media/image125.png"/><Relationship Id="rId229" Type="http://schemas.openxmlformats.org/officeDocument/2006/relationships/image" Target="../media/image153.png"/><Relationship Id="rId240" Type="http://schemas.openxmlformats.org/officeDocument/2006/relationships/customXml" Target="../ink/ink535.xml"/><Relationship Id="rId35" Type="http://schemas.openxmlformats.org/officeDocument/2006/relationships/image" Target="../media/image57.png"/><Relationship Id="rId77" Type="http://schemas.openxmlformats.org/officeDocument/2006/relationships/image" Target="../media/image77.png"/><Relationship Id="rId100" Type="http://schemas.openxmlformats.org/officeDocument/2006/relationships/customXml" Target="../ink/ink465.xml"/><Relationship Id="rId282" Type="http://schemas.openxmlformats.org/officeDocument/2006/relationships/customXml" Target="../ink/ink556.xml"/><Relationship Id="rId338" Type="http://schemas.openxmlformats.org/officeDocument/2006/relationships/customXml" Target="../ink/ink584.xml"/><Relationship Id="rId8" Type="http://schemas.openxmlformats.org/officeDocument/2006/relationships/customXml" Target="../ink/ink419.xml"/><Relationship Id="rId142" Type="http://schemas.openxmlformats.org/officeDocument/2006/relationships/customXml" Target="../ink/ink486.xml"/><Relationship Id="rId184" Type="http://schemas.openxmlformats.org/officeDocument/2006/relationships/customXml" Target="../ink/ink507.xml"/><Relationship Id="rId251" Type="http://schemas.openxmlformats.org/officeDocument/2006/relationships/image" Target="../media/image164.png"/><Relationship Id="rId46" Type="http://schemas.openxmlformats.org/officeDocument/2006/relationships/customXml" Target="../ink/ink438.xml"/><Relationship Id="rId293" Type="http://schemas.openxmlformats.org/officeDocument/2006/relationships/image" Target="../media/image185.png"/><Relationship Id="rId307" Type="http://schemas.openxmlformats.org/officeDocument/2006/relationships/image" Target="../media/image192.png"/><Relationship Id="rId349" Type="http://schemas.openxmlformats.org/officeDocument/2006/relationships/image" Target="../media/image213.png"/><Relationship Id="rId88" Type="http://schemas.openxmlformats.org/officeDocument/2006/relationships/customXml" Target="../ink/ink459.xml"/><Relationship Id="rId111" Type="http://schemas.openxmlformats.org/officeDocument/2006/relationships/image" Target="../media/image94.png"/><Relationship Id="rId153" Type="http://schemas.openxmlformats.org/officeDocument/2006/relationships/image" Target="../media/image115.png"/><Relationship Id="rId195" Type="http://schemas.openxmlformats.org/officeDocument/2006/relationships/image" Target="../media/image136.png"/><Relationship Id="rId209" Type="http://schemas.openxmlformats.org/officeDocument/2006/relationships/image" Target="../media/image143.png"/><Relationship Id="rId360" Type="http://schemas.openxmlformats.org/officeDocument/2006/relationships/customXml" Target="../ink/ink595.xml"/><Relationship Id="rId220" Type="http://schemas.openxmlformats.org/officeDocument/2006/relationships/customXml" Target="../ink/ink525.xml"/></Relationships>
</file>

<file path=ppt/slides/_rels/slide14.xml.rels><?xml version="1.0" encoding="UTF-8" standalone="yes"?>
<Relationships xmlns="http://schemas.openxmlformats.org/package/2006/relationships"><Relationship Id="rId3" Type="http://schemas.openxmlformats.org/officeDocument/2006/relationships/hyperlink" Target="https://pxhere.com/de/photo/774175"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ustomXml" Target="../ink/ink602.xml"/></Relationships>
</file>

<file path=ppt/slides/_rels/slide15.xml.rels><?xml version="1.0" encoding="UTF-8" standalone="yes"?>
<Relationships xmlns="http://schemas.openxmlformats.org/package/2006/relationships"><Relationship Id="rId117" Type="http://schemas.openxmlformats.org/officeDocument/2006/relationships/customXml" Target="../ink/ink659.xml"/><Relationship Id="rId299" Type="http://schemas.openxmlformats.org/officeDocument/2006/relationships/customXml" Target="../ink/ink750.xml"/><Relationship Id="rId21" Type="http://schemas.openxmlformats.org/officeDocument/2006/relationships/customXml" Target="../ink/ink611.xml"/><Relationship Id="rId63" Type="http://schemas.openxmlformats.org/officeDocument/2006/relationships/customXml" Target="../ink/ink632.xml"/><Relationship Id="rId159" Type="http://schemas.openxmlformats.org/officeDocument/2006/relationships/customXml" Target="../ink/ink680.xml"/><Relationship Id="rId324" Type="http://schemas.openxmlformats.org/officeDocument/2006/relationships/image" Target="../media/image328.png"/><Relationship Id="rId366" Type="http://schemas.openxmlformats.org/officeDocument/2006/relationships/image" Target="../media/image349.png"/><Relationship Id="rId170" Type="http://schemas.openxmlformats.org/officeDocument/2006/relationships/image" Target="../media/image124.png"/><Relationship Id="rId226" Type="http://schemas.openxmlformats.org/officeDocument/2006/relationships/image" Target="../media/image152.png"/><Relationship Id="rId268" Type="http://schemas.openxmlformats.org/officeDocument/2006/relationships/image" Target="../media/image305.png"/><Relationship Id="rId32" Type="http://schemas.openxmlformats.org/officeDocument/2006/relationships/image" Target="../media/image56.png"/><Relationship Id="rId74" Type="http://schemas.openxmlformats.org/officeDocument/2006/relationships/image" Target="../media/image76.png"/><Relationship Id="rId128" Type="http://schemas.openxmlformats.org/officeDocument/2006/relationships/image" Target="../media/image247.png"/><Relationship Id="rId335" Type="http://schemas.openxmlformats.org/officeDocument/2006/relationships/customXml" Target="../ink/ink768.xml"/><Relationship Id="rId377" Type="http://schemas.openxmlformats.org/officeDocument/2006/relationships/customXml" Target="../ink/ink789.xml"/><Relationship Id="rId5" Type="http://schemas.openxmlformats.org/officeDocument/2006/relationships/customXml" Target="../ink/ink603.xml"/><Relationship Id="rId181" Type="http://schemas.openxmlformats.org/officeDocument/2006/relationships/customXml" Target="../ink/ink691.xml"/><Relationship Id="rId237" Type="http://schemas.openxmlformats.org/officeDocument/2006/relationships/customXml" Target="../ink/ink719.xml"/><Relationship Id="rId279" Type="http://schemas.openxmlformats.org/officeDocument/2006/relationships/customXml" Target="../ink/ink740.xml"/><Relationship Id="rId43" Type="http://schemas.openxmlformats.org/officeDocument/2006/relationships/customXml" Target="../ink/ink622.xml"/><Relationship Id="rId139" Type="http://schemas.openxmlformats.org/officeDocument/2006/relationships/customXml" Target="../ink/ink670.xml"/><Relationship Id="rId290" Type="http://schemas.openxmlformats.org/officeDocument/2006/relationships/image" Target="../media/image184.png"/><Relationship Id="rId304" Type="http://schemas.openxmlformats.org/officeDocument/2006/relationships/image" Target="../media/image191.png"/><Relationship Id="rId346" Type="http://schemas.openxmlformats.org/officeDocument/2006/relationships/image" Target="../media/image339.png"/><Relationship Id="rId388" Type="http://schemas.openxmlformats.org/officeDocument/2006/relationships/image" Target="../media/image222.png"/><Relationship Id="rId85" Type="http://schemas.openxmlformats.org/officeDocument/2006/relationships/customXml" Target="../ink/ink643.xml"/><Relationship Id="rId150" Type="http://schemas.openxmlformats.org/officeDocument/2006/relationships/image" Target="../media/image258.png"/><Relationship Id="rId192" Type="http://schemas.openxmlformats.org/officeDocument/2006/relationships/image" Target="../media/image276.png"/><Relationship Id="rId206" Type="http://schemas.openxmlformats.org/officeDocument/2006/relationships/image" Target="../media/image281.png"/><Relationship Id="rId248" Type="http://schemas.openxmlformats.org/officeDocument/2006/relationships/image" Target="../media/image163.png"/><Relationship Id="rId12" Type="http://schemas.openxmlformats.org/officeDocument/2006/relationships/image" Target="../media/image46.png"/><Relationship Id="rId108" Type="http://schemas.openxmlformats.org/officeDocument/2006/relationships/image" Target="../media/image237.png"/><Relationship Id="rId315" Type="http://schemas.openxmlformats.org/officeDocument/2006/relationships/customXml" Target="../ink/ink758.xml"/><Relationship Id="rId357" Type="http://schemas.openxmlformats.org/officeDocument/2006/relationships/customXml" Target="../ink/ink779.xml"/><Relationship Id="rId54" Type="http://schemas.openxmlformats.org/officeDocument/2006/relationships/image" Target="../media/image66.png"/><Relationship Id="rId96" Type="http://schemas.openxmlformats.org/officeDocument/2006/relationships/image" Target="../media/image231.png"/><Relationship Id="rId161" Type="http://schemas.openxmlformats.org/officeDocument/2006/relationships/customXml" Target="../ink/ink681.xml"/><Relationship Id="rId217" Type="http://schemas.openxmlformats.org/officeDocument/2006/relationships/customXml" Target="../ink/ink709.xml"/><Relationship Id="rId259" Type="http://schemas.openxmlformats.org/officeDocument/2006/relationships/customXml" Target="../ink/ink730.xml"/><Relationship Id="rId23" Type="http://schemas.openxmlformats.org/officeDocument/2006/relationships/customXml" Target="../ink/ink612.xml"/><Relationship Id="rId119" Type="http://schemas.openxmlformats.org/officeDocument/2006/relationships/customXml" Target="../ink/ink660.xml"/><Relationship Id="rId270" Type="http://schemas.openxmlformats.org/officeDocument/2006/relationships/image" Target="../media/image306.png"/><Relationship Id="rId326" Type="http://schemas.openxmlformats.org/officeDocument/2006/relationships/image" Target="../media/image329.png"/><Relationship Id="rId65" Type="http://schemas.openxmlformats.org/officeDocument/2006/relationships/customXml" Target="../ink/ink633.xml"/><Relationship Id="rId130" Type="http://schemas.openxmlformats.org/officeDocument/2006/relationships/image" Target="../media/image248.png"/><Relationship Id="rId368" Type="http://schemas.openxmlformats.org/officeDocument/2006/relationships/image" Target="../media/image350.png"/><Relationship Id="rId172" Type="http://schemas.openxmlformats.org/officeDocument/2006/relationships/image" Target="../media/image267.png"/><Relationship Id="rId228" Type="http://schemas.openxmlformats.org/officeDocument/2006/relationships/image" Target="../media/image289.png"/><Relationship Id="rId281" Type="http://schemas.openxmlformats.org/officeDocument/2006/relationships/customXml" Target="../ink/ink741.xml"/><Relationship Id="rId337" Type="http://schemas.openxmlformats.org/officeDocument/2006/relationships/customXml" Target="../ink/ink769.xml"/><Relationship Id="rId34" Type="http://schemas.openxmlformats.org/officeDocument/2006/relationships/image" Target="../media/image57.png"/><Relationship Id="rId76" Type="http://schemas.openxmlformats.org/officeDocument/2006/relationships/image" Target="../media/image77.png"/><Relationship Id="rId141" Type="http://schemas.openxmlformats.org/officeDocument/2006/relationships/customXml" Target="../ink/ink671.xml"/><Relationship Id="rId379" Type="http://schemas.openxmlformats.org/officeDocument/2006/relationships/customXml" Target="../ink/ink790.xml"/><Relationship Id="rId7" Type="http://schemas.openxmlformats.org/officeDocument/2006/relationships/customXml" Target="../ink/ink604.xml"/><Relationship Id="rId183" Type="http://schemas.openxmlformats.org/officeDocument/2006/relationships/customXml" Target="../ink/ink692.xml"/><Relationship Id="rId239" Type="http://schemas.openxmlformats.org/officeDocument/2006/relationships/customXml" Target="../ink/ink720.xml"/><Relationship Id="rId390" Type="http://schemas.openxmlformats.org/officeDocument/2006/relationships/customXml" Target="../ink/ink796.xml"/><Relationship Id="rId250" Type="http://schemas.openxmlformats.org/officeDocument/2006/relationships/image" Target="../media/image298.png"/><Relationship Id="rId292" Type="http://schemas.openxmlformats.org/officeDocument/2006/relationships/image" Target="../media/image315.png"/><Relationship Id="rId306" Type="http://schemas.openxmlformats.org/officeDocument/2006/relationships/image" Target="../media/image192.png"/><Relationship Id="rId45" Type="http://schemas.openxmlformats.org/officeDocument/2006/relationships/customXml" Target="../ink/ink623.xml"/><Relationship Id="rId87" Type="http://schemas.openxmlformats.org/officeDocument/2006/relationships/customXml" Target="../ink/ink644.xml"/><Relationship Id="rId110" Type="http://schemas.openxmlformats.org/officeDocument/2006/relationships/image" Target="../media/image238.png"/><Relationship Id="rId348" Type="http://schemas.openxmlformats.org/officeDocument/2006/relationships/image" Target="../media/image340.png"/><Relationship Id="rId152" Type="http://schemas.openxmlformats.org/officeDocument/2006/relationships/image" Target="../media/image259.png"/><Relationship Id="rId194" Type="http://schemas.openxmlformats.org/officeDocument/2006/relationships/image" Target="../media/image277.png"/><Relationship Id="rId208" Type="http://schemas.openxmlformats.org/officeDocument/2006/relationships/image" Target="../media/image282.png"/><Relationship Id="rId261" Type="http://schemas.openxmlformats.org/officeDocument/2006/relationships/customXml" Target="../ink/ink731.xml"/><Relationship Id="rId14" Type="http://schemas.openxmlformats.org/officeDocument/2006/relationships/image" Target="../media/image47.png"/><Relationship Id="rId56" Type="http://schemas.openxmlformats.org/officeDocument/2006/relationships/image" Target="../media/image67.png"/><Relationship Id="rId317" Type="http://schemas.openxmlformats.org/officeDocument/2006/relationships/customXml" Target="../ink/ink759.xml"/><Relationship Id="rId359" Type="http://schemas.openxmlformats.org/officeDocument/2006/relationships/customXml" Target="../ink/ink780.xml"/><Relationship Id="rId98" Type="http://schemas.openxmlformats.org/officeDocument/2006/relationships/image" Target="../media/image232.png"/><Relationship Id="rId121" Type="http://schemas.openxmlformats.org/officeDocument/2006/relationships/customXml" Target="../ink/ink661.xml"/><Relationship Id="rId163" Type="http://schemas.openxmlformats.org/officeDocument/2006/relationships/customXml" Target="../ink/ink682.xml"/><Relationship Id="rId219" Type="http://schemas.openxmlformats.org/officeDocument/2006/relationships/customXml" Target="../ink/ink710.xml"/><Relationship Id="rId370" Type="http://schemas.openxmlformats.org/officeDocument/2006/relationships/image" Target="../media/image351.png"/><Relationship Id="rId230" Type="http://schemas.openxmlformats.org/officeDocument/2006/relationships/image" Target="../media/image290.png"/><Relationship Id="rId25" Type="http://schemas.openxmlformats.org/officeDocument/2006/relationships/customXml" Target="../ink/ink613.xml"/><Relationship Id="rId67" Type="http://schemas.openxmlformats.org/officeDocument/2006/relationships/customXml" Target="../ink/ink634.xml"/><Relationship Id="rId272" Type="http://schemas.openxmlformats.org/officeDocument/2006/relationships/image" Target="../media/image307.png"/><Relationship Id="rId328" Type="http://schemas.openxmlformats.org/officeDocument/2006/relationships/image" Target="../media/image330.png"/><Relationship Id="rId132" Type="http://schemas.openxmlformats.org/officeDocument/2006/relationships/image" Target="../media/image249.png"/><Relationship Id="rId174" Type="http://schemas.openxmlformats.org/officeDocument/2006/relationships/image" Target="../media/image268.png"/><Relationship Id="rId381" Type="http://schemas.openxmlformats.org/officeDocument/2006/relationships/customXml" Target="../ink/ink791.xml"/><Relationship Id="rId241" Type="http://schemas.openxmlformats.org/officeDocument/2006/relationships/customXml" Target="../ink/ink721.xml"/><Relationship Id="rId36" Type="http://schemas.openxmlformats.org/officeDocument/2006/relationships/image" Target="../media/image58.png"/><Relationship Id="rId283" Type="http://schemas.openxmlformats.org/officeDocument/2006/relationships/customXml" Target="../ink/ink742.xml"/><Relationship Id="rId339" Type="http://schemas.openxmlformats.org/officeDocument/2006/relationships/customXml" Target="../ink/ink770.xml"/><Relationship Id="rId78" Type="http://schemas.openxmlformats.org/officeDocument/2006/relationships/image" Target="../media/image78.png"/><Relationship Id="rId101" Type="http://schemas.openxmlformats.org/officeDocument/2006/relationships/customXml" Target="../ink/ink651.xml"/><Relationship Id="rId143" Type="http://schemas.openxmlformats.org/officeDocument/2006/relationships/customXml" Target="../ink/ink672.xml"/><Relationship Id="rId185" Type="http://schemas.openxmlformats.org/officeDocument/2006/relationships/customXml" Target="../ink/ink693.xml"/><Relationship Id="rId350" Type="http://schemas.openxmlformats.org/officeDocument/2006/relationships/image" Target="../media/image341.png"/><Relationship Id="rId9" Type="http://schemas.openxmlformats.org/officeDocument/2006/relationships/customXml" Target="../ink/ink605.xml"/><Relationship Id="rId210" Type="http://schemas.openxmlformats.org/officeDocument/2006/relationships/image" Target="../media/image283.png"/><Relationship Id="rId392" Type="http://schemas.openxmlformats.org/officeDocument/2006/relationships/customXml" Target="../ink/ink797.xml"/><Relationship Id="rId252" Type="http://schemas.openxmlformats.org/officeDocument/2006/relationships/image" Target="../media/image299.png"/><Relationship Id="rId294" Type="http://schemas.openxmlformats.org/officeDocument/2006/relationships/image" Target="../media/image316.png"/><Relationship Id="rId308" Type="http://schemas.openxmlformats.org/officeDocument/2006/relationships/image" Target="../media/image320.png"/><Relationship Id="rId47" Type="http://schemas.openxmlformats.org/officeDocument/2006/relationships/customXml" Target="../ink/ink624.xml"/><Relationship Id="rId89" Type="http://schemas.openxmlformats.org/officeDocument/2006/relationships/customXml" Target="../ink/ink645.xml"/><Relationship Id="rId112" Type="http://schemas.openxmlformats.org/officeDocument/2006/relationships/image" Target="../media/image239.png"/><Relationship Id="rId154" Type="http://schemas.openxmlformats.org/officeDocument/2006/relationships/image" Target="../media/image260.png"/><Relationship Id="rId361" Type="http://schemas.openxmlformats.org/officeDocument/2006/relationships/customXml" Target="../ink/ink781.xml"/><Relationship Id="rId196" Type="http://schemas.openxmlformats.org/officeDocument/2006/relationships/image" Target="../media/image137.png"/><Relationship Id="rId16" Type="http://schemas.openxmlformats.org/officeDocument/2006/relationships/image" Target="../media/image48.png"/><Relationship Id="rId221" Type="http://schemas.openxmlformats.org/officeDocument/2006/relationships/customXml" Target="../ink/ink711.xml"/><Relationship Id="rId242" Type="http://schemas.openxmlformats.org/officeDocument/2006/relationships/image" Target="../media/image295.png"/><Relationship Id="rId263" Type="http://schemas.openxmlformats.org/officeDocument/2006/relationships/customXml" Target="../ink/ink732.xml"/><Relationship Id="rId284" Type="http://schemas.openxmlformats.org/officeDocument/2006/relationships/image" Target="../media/image312.png"/><Relationship Id="rId319" Type="http://schemas.openxmlformats.org/officeDocument/2006/relationships/customXml" Target="../ink/ink760.xml"/><Relationship Id="rId37" Type="http://schemas.openxmlformats.org/officeDocument/2006/relationships/customXml" Target="../ink/ink619.xml"/><Relationship Id="rId58" Type="http://schemas.openxmlformats.org/officeDocument/2006/relationships/image" Target="../media/image68.png"/><Relationship Id="rId79" Type="http://schemas.openxmlformats.org/officeDocument/2006/relationships/customXml" Target="../ink/ink640.xml"/><Relationship Id="rId102" Type="http://schemas.openxmlformats.org/officeDocument/2006/relationships/image" Target="../media/image234.png"/><Relationship Id="rId123" Type="http://schemas.openxmlformats.org/officeDocument/2006/relationships/customXml" Target="../ink/ink662.xml"/><Relationship Id="rId144" Type="http://schemas.openxmlformats.org/officeDocument/2006/relationships/image" Target="../media/image255.png"/><Relationship Id="rId330" Type="http://schemas.openxmlformats.org/officeDocument/2006/relationships/image" Target="../media/image331.png"/><Relationship Id="rId90" Type="http://schemas.openxmlformats.org/officeDocument/2006/relationships/image" Target="../media/image228.png"/><Relationship Id="rId165" Type="http://schemas.openxmlformats.org/officeDocument/2006/relationships/customXml" Target="../ink/ink683.xml"/><Relationship Id="rId186" Type="http://schemas.openxmlformats.org/officeDocument/2006/relationships/image" Target="../media/image273.png"/><Relationship Id="rId351" Type="http://schemas.openxmlformats.org/officeDocument/2006/relationships/customXml" Target="../ink/ink776.xml"/><Relationship Id="rId372" Type="http://schemas.openxmlformats.org/officeDocument/2006/relationships/image" Target="../media/image352.png"/><Relationship Id="rId393" Type="http://schemas.openxmlformats.org/officeDocument/2006/relationships/image" Target="../media/image224.png"/><Relationship Id="rId211" Type="http://schemas.openxmlformats.org/officeDocument/2006/relationships/customXml" Target="../ink/ink706.xml"/><Relationship Id="rId232" Type="http://schemas.openxmlformats.org/officeDocument/2006/relationships/image" Target="../media/image291.png"/><Relationship Id="rId253" Type="http://schemas.openxmlformats.org/officeDocument/2006/relationships/customXml" Target="../ink/ink727.xml"/><Relationship Id="rId274" Type="http://schemas.openxmlformats.org/officeDocument/2006/relationships/image" Target="../media/image308.png"/><Relationship Id="rId295" Type="http://schemas.openxmlformats.org/officeDocument/2006/relationships/customXml" Target="../ink/ink748.xml"/><Relationship Id="rId309" Type="http://schemas.openxmlformats.org/officeDocument/2006/relationships/customXml" Target="../ink/ink755.xml"/><Relationship Id="rId27" Type="http://schemas.openxmlformats.org/officeDocument/2006/relationships/customXml" Target="../ink/ink614.xml"/><Relationship Id="rId48" Type="http://schemas.openxmlformats.org/officeDocument/2006/relationships/image" Target="../media/image63.png"/><Relationship Id="rId69" Type="http://schemas.openxmlformats.org/officeDocument/2006/relationships/customXml" Target="../ink/ink635.xml"/><Relationship Id="rId113" Type="http://schemas.openxmlformats.org/officeDocument/2006/relationships/customXml" Target="../ink/ink657.xml"/><Relationship Id="rId134" Type="http://schemas.openxmlformats.org/officeDocument/2006/relationships/image" Target="../media/image250.png"/><Relationship Id="rId320" Type="http://schemas.openxmlformats.org/officeDocument/2006/relationships/image" Target="../media/image326.png"/><Relationship Id="rId80" Type="http://schemas.openxmlformats.org/officeDocument/2006/relationships/image" Target="../media/image79.png"/><Relationship Id="rId155" Type="http://schemas.openxmlformats.org/officeDocument/2006/relationships/customXml" Target="../ink/ink678.xml"/><Relationship Id="rId176" Type="http://schemas.openxmlformats.org/officeDocument/2006/relationships/image" Target="../media/image269.png"/><Relationship Id="rId197" Type="http://schemas.openxmlformats.org/officeDocument/2006/relationships/customXml" Target="../ink/ink699.xml"/><Relationship Id="rId341" Type="http://schemas.openxmlformats.org/officeDocument/2006/relationships/customXml" Target="../ink/ink771.xml"/><Relationship Id="rId362" Type="http://schemas.openxmlformats.org/officeDocument/2006/relationships/image" Target="../media/image347.png"/><Relationship Id="rId383" Type="http://schemas.openxmlformats.org/officeDocument/2006/relationships/customXml" Target="../ink/ink792.xml"/><Relationship Id="rId201" Type="http://schemas.openxmlformats.org/officeDocument/2006/relationships/customXml" Target="../ink/ink701.xml"/><Relationship Id="rId222" Type="http://schemas.openxmlformats.org/officeDocument/2006/relationships/image" Target="../media/image288.png"/><Relationship Id="rId243" Type="http://schemas.openxmlformats.org/officeDocument/2006/relationships/customXml" Target="../ink/ink722.xml"/><Relationship Id="rId264" Type="http://schemas.openxmlformats.org/officeDocument/2006/relationships/image" Target="../media/image304.png"/><Relationship Id="rId285" Type="http://schemas.openxmlformats.org/officeDocument/2006/relationships/customXml" Target="../ink/ink743.xml"/><Relationship Id="rId17" Type="http://schemas.openxmlformats.org/officeDocument/2006/relationships/customXml" Target="../ink/ink609.xml"/><Relationship Id="rId38" Type="http://schemas.openxmlformats.org/officeDocument/2006/relationships/image" Target="../media/image59.png"/><Relationship Id="rId59" Type="http://schemas.openxmlformats.org/officeDocument/2006/relationships/customXml" Target="../ink/ink630.xml"/><Relationship Id="rId103" Type="http://schemas.openxmlformats.org/officeDocument/2006/relationships/customXml" Target="../ink/ink652.xml"/><Relationship Id="rId124" Type="http://schemas.openxmlformats.org/officeDocument/2006/relationships/image" Target="../media/image245.png"/><Relationship Id="rId310" Type="http://schemas.openxmlformats.org/officeDocument/2006/relationships/image" Target="../media/image321.png"/><Relationship Id="rId70" Type="http://schemas.openxmlformats.org/officeDocument/2006/relationships/image" Target="../media/image74.png"/><Relationship Id="rId91" Type="http://schemas.openxmlformats.org/officeDocument/2006/relationships/customXml" Target="../ink/ink646.xml"/><Relationship Id="rId145" Type="http://schemas.openxmlformats.org/officeDocument/2006/relationships/customXml" Target="../ink/ink673.xml"/><Relationship Id="rId166" Type="http://schemas.openxmlformats.org/officeDocument/2006/relationships/image" Target="../media/image265.png"/><Relationship Id="rId187" Type="http://schemas.openxmlformats.org/officeDocument/2006/relationships/customXml" Target="../ink/ink694.xml"/><Relationship Id="rId331" Type="http://schemas.openxmlformats.org/officeDocument/2006/relationships/customXml" Target="../ink/ink766.xml"/><Relationship Id="rId352" Type="http://schemas.openxmlformats.org/officeDocument/2006/relationships/image" Target="../media/image342.png"/><Relationship Id="rId373" Type="http://schemas.openxmlformats.org/officeDocument/2006/relationships/customXml" Target="../ink/ink787.xml"/><Relationship Id="rId1" Type="http://schemas.openxmlformats.org/officeDocument/2006/relationships/slideLayout" Target="../slideLayouts/slideLayout1.xml"/><Relationship Id="rId212" Type="http://schemas.openxmlformats.org/officeDocument/2006/relationships/image" Target="../media/image145.png"/><Relationship Id="rId233" Type="http://schemas.openxmlformats.org/officeDocument/2006/relationships/customXml" Target="../ink/ink717.xml"/><Relationship Id="rId254" Type="http://schemas.openxmlformats.org/officeDocument/2006/relationships/image" Target="../media/image300.png"/><Relationship Id="rId28" Type="http://schemas.openxmlformats.org/officeDocument/2006/relationships/image" Target="../media/image54.png"/><Relationship Id="rId49" Type="http://schemas.openxmlformats.org/officeDocument/2006/relationships/customXml" Target="../ink/ink625.xml"/><Relationship Id="rId114" Type="http://schemas.openxmlformats.org/officeDocument/2006/relationships/image" Target="../media/image240.png"/><Relationship Id="rId275" Type="http://schemas.openxmlformats.org/officeDocument/2006/relationships/customXml" Target="../ink/ink738.xml"/><Relationship Id="rId296" Type="http://schemas.openxmlformats.org/officeDocument/2006/relationships/image" Target="../media/image317.png"/><Relationship Id="rId300" Type="http://schemas.openxmlformats.org/officeDocument/2006/relationships/image" Target="../media/image189.png"/><Relationship Id="rId60" Type="http://schemas.openxmlformats.org/officeDocument/2006/relationships/image" Target="../media/image69.png"/><Relationship Id="rId81" Type="http://schemas.openxmlformats.org/officeDocument/2006/relationships/customXml" Target="../ink/ink641.xml"/><Relationship Id="rId135" Type="http://schemas.openxmlformats.org/officeDocument/2006/relationships/customXml" Target="../ink/ink668.xml"/><Relationship Id="rId156" Type="http://schemas.openxmlformats.org/officeDocument/2006/relationships/image" Target="../media/image261.png"/><Relationship Id="rId177" Type="http://schemas.openxmlformats.org/officeDocument/2006/relationships/customXml" Target="../ink/ink689.xml"/><Relationship Id="rId198" Type="http://schemas.openxmlformats.org/officeDocument/2006/relationships/image" Target="../media/image278.png"/><Relationship Id="rId321" Type="http://schemas.openxmlformats.org/officeDocument/2006/relationships/customXml" Target="../ink/ink761.xml"/><Relationship Id="rId342" Type="http://schemas.openxmlformats.org/officeDocument/2006/relationships/image" Target="../media/image337.png"/><Relationship Id="rId363" Type="http://schemas.openxmlformats.org/officeDocument/2006/relationships/customXml" Target="../ink/ink782.xml"/><Relationship Id="rId384" Type="http://schemas.openxmlformats.org/officeDocument/2006/relationships/image" Target="../media/image358.png"/><Relationship Id="rId202" Type="http://schemas.openxmlformats.org/officeDocument/2006/relationships/image" Target="../media/image280.png"/><Relationship Id="rId223" Type="http://schemas.openxmlformats.org/officeDocument/2006/relationships/customXml" Target="../ink/ink712.xml"/><Relationship Id="rId244" Type="http://schemas.openxmlformats.org/officeDocument/2006/relationships/image" Target="../media/image296.png"/><Relationship Id="rId18" Type="http://schemas.openxmlformats.org/officeDocument/2006/relationships/image" Target="../media/image49.png"/><Relationship Id="rId39" Type="http://schemas.openxmlformats.org/officeDocument/2006/relationships/customXml" Target="../ink/ink620.xml"/><Relationship Id="rId265" Type="http://schemas.openxmlformats.org/officeDocument/2006/relationships/customXml" Target="../ink/ink733.xml"/><Relationship Id="rId286" Type="http://schemas.openxmlformats.org/officeDocument/2006/relationships/image" Target="../media/image313.png"/><Relationship Id="rId50" Type="http://schemas.openxmlformats.org/officeDocument/2006/relationships/image" Target="../media/image64.png"/><Relationship Id="rId104" Type="http://schemas.openxmlformats.org/officeDocument/2006/relationships/image" Target="../media/image235.png"/><Relationship Id="rId125" Type="http://schemas.openxmlformats.org/officeDocument/2006/relationships/customXml" Target="../ink/ink663.xml"/><Relationship Id="rId146" Type="http://schemas.openxmlformats.org/officeDocument/2006/relationships/image" Target="../media/image256.png"/><Relationship Id="rId167" Type="http://schemas.openxmlformats.org/officeDocument/2006/relationships/customXml" Target="../ink/ink684.xml"/><Relationship Id="rId188" Type="http://schemas.openxmlformats.org/officeDocument/2006/relationships/image" Target="../media/image274.png"/><Relationship Id="rId311" Type="http://schemas.openxmlformats.org/officeDocument/2006/relationships/customXml" Target="../ink/ink756.xml"/><Relationship Id="rId332" Type="http://schemas.openxmlformats.org/officeDocument/2006/relationships/image" Target="../media/image332.png"/><Relationship Id="rId353" Type="http://schemas.openxmlformats.org/officeDocument/2006/relationships/customXml" Target="../ink/ink777.xml"/><Relationship Id="rId374" Type="http://schemas.openxmlformats.org/officeDocument/2006/relationships/image" Target="../media/image353.png"/><Relationship Id="rId71" Type="http://schemas.openxmlformats.org/officeDocument/2006/relationships/customXml" Target="../ink/ink636.xml"/><Relationship Id="rId92" Type="http://schemas.openxmlformats.org/officeDocument/2006/relationships/image" Target="../media/image229.png"/><Relationship Id="rId213" Type="http://schemas.openxmlformats.org/officeDocument/2006/relationships/customXml" Target="../ink/ink707.xml"/><Relationship Id="rId234" Type="http://schemas.openxmlformats.org/officeDocument/2006/relationships/image" Target="../media/image156.png"/><Relationship Id="rId2" Type="http://schemas.openxmlformats.org/officeDocument/2006/relationships/image" Target="../media/image225.png"/><Relationship Id="rId29" Type="http://schemas.openxmlformats.org/officeDocument/2006/relationships/customXml" Target="../ink/ink615.xml"/><Relationship Id="rId255" Type="http://schemas.openxmlformats.org/officeDocument/2006/relationships/customXml" Target="../ink/ink728.xml"/><Relationship Id="rId276" Type="http://schemas.openxmlformats.org/officeDocument/2006/relationships/image" Target="../media/image309.png"/><Relationship Id="rId297" Type="http://schemas.openxmlformats.org/officeDocument/2006/relationships/customXml" Target="../ink/ink749.xml"/><Relationship Id="rId40" Type="http://schemas.openxmlformats.org/officeDocument/2006/relationships/image" Target="../media/image60.png"/><Relationship Id="rId115" Type="http://schemas.openxmlformats.org/officeDocument/2006/relationships/customXml" Target="../ink/ink658.xml"/><Relationship Id="rId136" Type="http://schemas.openxmlformats.org/officeDocument/2006/relationships/image" Target="../media/image251.png"/><Relationship Id="rId157" Type="http://schemas.openxmlformats.org/officeDocument/2006/relationships/customXml" Target="../ink/ink679.xml"/><Relationship Id="rId178" Type="http://schemas.openxmlformats.org/officeDocument/2006/relationships/image" Target="../media/image270.png"/><Relationship Id="rId301" Type="http://schemas.openxmlformats.org/officeDocument/2006/relationships/customXml" Target="../ink/ink751.xml"/><Relationship Id="rId322" Type="http://schemas.openxmlformats.org/officeDocument/2006/relationships/image" Target="../media/image327.png"/><Relationship Id="rId343" Type="http://schemas.openxmlformats.org/officeDocument/2006/relationships/customXml" Target="../ink/ink772.xml"/><Relationship Id="rId364" Type="http://schemas.openxmlformats.org/officeDocument/2006/relationships/image" Target="../media/image348.png"/><Relationship Id="rId61" Type="http://schemas.openxmlformats.org/officeDocument/2006/relationships/customXml" Target="../ink/ink631.xml"/><Relationship Id="rId82" Type="http://schemas.openxmlformats.org/officeDocument/2006/relationships/image" Target="../media/image80.png"/><Relationship Id="rId199" Type="http://schemas.openxmlformats.org/officeDocument/2006/relationships/customXml" Target="../ink/ink700.xml"/><Relationship Id="rId203" Type="http://schemas.openxmlformats.org/officeDocument/2006/relationships/customXml" Target="../ink/ink702.xml"/><Relationship Id="rId385" Type="http://schemas.openxmlformats.org/officeDocument/2006/relationships/customXml" Target="../ink/ink793.xml"/><Relationship Id="rId19" Type="http://schemas.openxmlformats.org/officeDocument/2006/relationships/customXml" Target="../ink/ink610.xml"/><Relationship Id="rId224" Type="http://schemas.openxmlformats.org/officeDocument/2006/relationships/image" Target="../media/image151.png"/><Relationship Id="rId245" Type="http://schemas.openxmlformats.org/officeDocument/2006/relationships/customXml" Target="../ink/ink723.xml"/><Relationship Id="rId266" Type="http://schemas.openxmlformats.org/officeDocument/2006/relationships/image" Target="../media/image172.png"/><Relationship Id="rId287" Type="http://schemas.openxmlformats.org/officeDocument/2006/relationships/customXml" Target="../ink/ink744.xml"/><Relationship Id="rId30" Type="http://schemas.openxmlformats.org/officeDocument/2006/relationships/image" Target="../media/image55.png"/><Relationship Id="rId105" Type="http://schemas.openxmlformats.org/officeDocument/2006/relationships/customXml" Target="../ink/ink653.xml"/><Relationship Id="rId126" Type="http://schemas.openxmlformats.org/officeDocument/2006/relationships/image" Target="../media/image246.png"/><Relationship Id="rId147" Type="http://schemas.openxmlformats.org/officeDocument/2006/relationships/customXml" Target="../ink/ink674.xml"/><Relationship Id="rId168" Type="http://schemas.openxmlformats.org/officeDocument/2006/relationships/image" Target="../media/image266.png"/><Relationship Id="rId312" Type="http://schemas.openxmlformats.org/officeDocument/2006/relationships/image" Target="../media/image322.png"/><Relationship Id="rId333" Type="http://schemas.openxmlformats.org/officeDocument/2006/relationships/customXml" Target="../ink/ink767.xml"/><Relationship Id="rId354" Type="http://schemas.openxmlformats.org/officeDocument/2006/relationships/image" Target="../media/image343.png"/><Relationship Id="rId51" Type="http://schemas.openxmlformats.org/officeDocument/2006/relationships/customXml" Target="../ink/ink626.xml"/><Relationship Id="rId72" Type="http://schemas.openxmlformats.org/officeDocument/2006/relationships/image" Target="../media/image75.png"/><Relationship Id="rId93" Type="http://schemas.openxmlformats.org/officeDocument/2006/relationships/customXml" Target="../ink/ink647.xml"/><Relationship Id="rId189" Type="http://schemas.openxmlformats.org/officeDocument/2006/relationships/customXml" Target="../ink/ink695.xml"/><Relationship Id="rId375" Type="http://schemas.openxmlformats.org/officeDocument/2006/relationships/customXml" Target="../ink/ink788.xml"/><Relationship Id="rId3" Type="http://schemas.openxmlformats.org/officeDocument/2006/relationships/image" Target="../media/image43.jpeg"/><Relationship Id="rId214" Type="http://schemas.openxmlformats.org/officeDocument/2006/relationships/image" Target="../media/image284.png"/><Relationship Id="rId235" Type="http://schemas.openxmlformats.org/officeDocument/2006/relationships/customXml" Target="../ink/ink718.xml"/><Relationship Id="rId256" Type="http://schemas.openxmlformats.org/officeDocument/2006/relationships/image" Target="../media/image301.png"/><Relationship Id="rId277" Type="http://schemas.openxmlformats.org/officeDocument/2006/relationships/customXml" Target="../ink/ink739.xml"/><Relationship Id="rId298" Type="http://schemas.openxmlformats.org/officeDocument/2006/relationships/image" Target="../media/image318.png"/><Relationship Id="rId116" Type="http://schemas.openxmlformats.org/officeDocument/2006/relationships/image" Target="../media/image241.png"/><Relationship Id="rId137" Type="http://schemas.openxmlformats.org/officeDocument/2006/relationships/customXml" Target="../ink/ink669.xml"/><Relationship Id="rId158" Type="http://schemas.openxmlformats.org/officeDocument/2006/relationships/image" Target="../media/image262.png"/><Relationship Id="rId302" Type="http://schemas.openxmlformats.org/officeDocument/2006/relationships/image" Target="../media/image319.png"/><Relationship Id="rId323" Type="http://schemas.openxmlformats.org/officeDocument/2006/relationships/customXml" Target="../ink/ink762.xml"/><Relationship Id="rId344" Type="http://schemas.openxmlformats.org/officeDocument/2006/relationships/image" Target="../media/image338.png"/><Relationship Id="rId20" Type="http://schemas.openxmlformats.org/officeDocument/2006/relationships/image" Target="../media/image50.png"/><Relationship Id="rId41" Type="http://schemas.openxmlformats.org/officeDocument/2006/relationships/customXml" Target="../ink/ink621.xml"/><Relationship Id="rId62" Type="http://schemas.openxmlformats.org/officeDocument/2006/relationships/image" Target="../media/image70.png"/><Relationship Id="rId83" Type="http://schemas.openxmlformats.org/officeDocument/2006/relationships/customXml" Target="../ink/ink642.xml"/><Relationship Id="rId179" Type="http://schemas.openxmlformats.org/officeDocument/2006/relationships/customXml" Target="../ink/ink690.xml"/><Relationship Id="rId365" Type="http://schemas.openxmlformats.org/officeDocument/2006/relationships/customXml" Target="../ink/ink783.xml"/><Relationship Id="rId386" Type="http://schemas.openxmlformats.org/officeDocument/2006/relationships/image" Target="../media/image221.png"/><Relationship Id="rId190" Type="http://schemas.openxmlformats.org/officeDocument/2006/relationships/image" Target="../media/image275.png"/><Relationship Id="rId204" Type="http://schemas.openxmlformats.org/officeDocument/2006/relationships/image" Target="../media/image141.png"/><Relationship Id="rId225" Type="http://schemas.openxmlformats.org/officeDocument/2006/relationships/customXml" Target="../ink/ink713.xml"/><Relationship Id="rId246" Type="http://schemas.openxmlformats.org/officeDocument/2006/relationships/image" Target="../media/image297.png"/><Relationship Id="rId267" Type="http://schemas.openxmlformats.org/officeDocument/2006/relationships/customXml" Target="../ink/ink734.xml"/><Relationship Id="rId288" Type="http://schemas.openxmlformats.org/officeDocument/2006/relationships/image" Target="../media/image314.png"/><Relationship Id="rId106" Type="http://schemas.openxmlformats.org/officeDocument/2006/relationships/image" Target="../media/image236.png"/><Relationship Id="rId127" Type="http://schemas.openxmlformats.org/officeDocument/2006/relationships/customXml" Target="../ink/ink664.xml"/><Relationship Id="rId313" Type="http://schemas.openxmlformats.org/officeDocument/2006/relationships/customXml" Target="../ink/ink757.xml"/><Relationship Id="rId10" Type="http://schemas.openxmlformats.org/officeDocument/2006/relationships/image" Target="../media/image45.png"/><Relationship Id="rId31" Type="http://schemas.openxmlformats.org/officeDocument/2006/relationships/customXml" Target="../ink/ink616.xml"/><Relationship Id="rId52" Type="http://schemas.openxmlformats.org/officeDocument/2006/relationships/image" Target="../media/image65.png"/><Relationship Id="rId73" Type="http://schemas.openxmlformats.org/officeDocument/2006/relationships/customXml" Target="../ink/ink637.xml"/><Relationship Id="rId94" Type="http://schemas.openxmlformats.org/officeDocument/2006/relationships/image" Target="../media/image230.png"/><Relationship Id="rId148" Type="http://schemas.openxmlformats.org/officeDocument/2006/relationships/image" Target="../media/image257.png"/><Relationship Id="rId169" Type="http://schemas.openxmlformats.org/officeDocument/2006/relationships/customXml" Target="../ink/ink685.xml"/><Relationship Id="rId334" Type="http://schemas.openxmlformats.org/officeDocument/2006/relationships/image" Target="../media/image333.png"/><Relationship Id="rId355" Type="http://schemas.openxmlformats.org/officeDocument/2006/relationships/customXml" Target="../ink/ink778.xml"/><Relationship Id="rId376" Type="http://schemas.openxmlformats.org/officeDocument/2006/relationships/image" Target="../media/image354.png"/><Relationship Id="rId4" Type="http://schemas.openxmlformats.org/officeDocument/2006/relationships/hyperlink" Target="https://pxhere.com/de/photo/774175" TargetMode="External"/><Relationship Id="rId180" Type="http://schemas.openxmlformats.org/officeDocument/2006/relationships/image" Target="../media/image129.png"/><Relationship Id="rId215" Type="http://schemas.openxmlformats.org/officeDocument/2006/relationships/customXml" Target="../ink/ink708.xml"/><Relationship Id="rId236" Type="http://schemas.openxmlformats.org/officeDocument/2006/relationships/image" Target="../media/image292.png"/><Relationship Id="rId257" Type="http://schemas.openxmlformats.org/officeDocument/2006/relationships/customXml" Target="../ink/ink729.xml"/><Relationship Id="rId278" Type="http://schemas.openxmlformats.org/officeDocument/2006/relationships/image" Target="../media/image310.png"/><Relationship Id="rId303" Type="http://schemas.openxmlformats.org/officeDocument/2006/relationships/customXml" Target="../ink/ink752.xml"/><Relationship Id="rId42" Type="http://schemas.openxmlformats.org/officeDocument/2006/relationships/image" Target="../media/image21.png"/><Relationship Id="rId84" Type="http://schemas.openxmlformats.org/officeDocument/2006/relationships/image" Target="../media/image81.png"/><Relationship Id="rId138" Type="http://schemas.openxmlformats.org/officeDocument/2006/relationships/image" Target="../media/image252.png"/><Relationship Id="rId345" Type="http://schemas.openxmlformats.org/officeDocument/2006/relationships/customXml" Target="../ink/ink773.xml"/><Relationship Id="rId387" Type="http://schemas.openxmlformats.org/officeDocument/2006/relationships/customXml" Target="../ink/ink794.xml"/><Relationship Id="rId191" Type="http://schemas.openxmlformats.org/officeDocument/2006/relationships/customXml" Target="../ink/ink696.xml"/><Relationship Id="rId205" Type="http://schemas.openxmlformats.org/officeDocument/2006/relationships/customXml" Target="../ink/ink703.xml"/><Relationship Id="rId247" Type="http://schemas.openxmlformats.org/officeDocument/2006/relationships/customXml" Target="../ink/ink724.xml"/><Relationship Id="rId107" Type="http://schemas.openxmlformats.org/officeDocument/2006/relationships/customXml" Target="../ink/ink654.xml"/><Relationship Id="rId289" Type="http://schemas.openxmlformats.org/officeDocument/2006/relationships/customXml" Target="../ink/ink745.xml"/><Relationship Id="rId11" Type="http://schemas.openxmlformats.org/officeDocument/2006/relationships/customXml" Target="../ink/ink606.xml"/><Relationship Id="rId53" Type="http://schemas.openxmlformats.org/officeDocument/2006/relationships/customXml" Target="../ink/ink627.xml"/><Relationship Id="rId149" Type="http://schemas.openxmlformats.org/officeDocument/2006/relationships/customXml" Target="../ink/ink675.xml"/><Relationship Id="rId314" Type="http://schemas.openxmlformats.org/officeDocument/2006/relationships/image" Target="../media/image323.png"/><Relationship Id="rId356" Type="http://schemas.openxmlformats.org/officeDocument/2006/relationships/image" Target="../media/image344.png"/><Relationship Id="rId95" Type="http://schemas.openxmlformats.org/officeDocument/2006/relationships/customXml" Target="../ink/ink648.xml"/><Relationship Id="rId160" Type="http://schemas.openxmlformats.org/officeDocument/2006/relationships/image" Target="../media/image263.png"/><Relationship Id="rId216" Type="http://schemas.openxmlformats.org/officeDocument/2006/relationships/image" Target="../media/image285.png"/><Relationship Id="rId258" Type="http://schemas.openxmlformats.org/officeDocument/2006/relationships/image" Target="../media/image168.png"/><Relationship Id="rId22" Type="http://schemas.openxmlformats.org/officeDocument/2006/relationships/image" Target="../media/image51.png"/><Relationship Id="rId64" Type="http://schemas.openxmlformats.org/officeDocument/2006/relationships/image" Target="../media/image71.png"/><Relationship Id="rId118" Type="http://schemas.openxmlformats.org/officeDocument/2006/relationships/image" Target="../media/image242.png"/><Relationship Id="rId325" Type="http://schemas.openxmlformats.org/officeDocument/2006/relationships/customXml" Target="../ink/ink763.xml"/><Relationship Id="rId367" Type="http://schemas.openxmlformats.org/officeDocument/2006/relationships/customXml" Target="../ink/ink784.xml"/><Relationship Id="rId171" Type="http://schemas.openxmlformats.org/officeDocument/2006/relationships/customXml" Target="../ink/ink686.xml"/><Relationship Id="rId227" Type="http://schemas.openxmlformats.org/officeDocument/2006/relationships/customXml" Target="../ink/ink714.xml"/><Relationship Id="rId269" Type="http://schemas.openxmlformats.org/officeDocument/2006/relationships/customXml" Target="../ink/ink735.xml"/><Relationship Id="rId33" Type="http://schemas.openxmlformats.org/officeDocument/2006/relationships/customXml" Target="../ink/ink617.xml"/><Relationship Id="rId129" Type="http://schemas.openxmlformats.org/officeDocument/2006/relationships/customXml" Target="../ink/ink665.xml"/><Relationship Id="rId280" Type="http://schemas.openxmlformats.org/officeDocument/2006/relationships/image" Target="../media/image311.png"/><Relationship Id="rId336" Type="http://schemas.openxmlformats.org/officeDocument/2006/relationships/image" Target="../media/image334.png"/><Relationship Id="rId75" Type="http://schemas.openxmlformats.org/officeDocument/2006/relationships/customXml" Target="../ink/ink638.xml"/><Relationship Id="rId140" Type="http://schemas.openxmlformats.org/officeDocument/2006/relationships/image" Target="../media/image253.png"/><Relationship Id="rId182" Type="http://schemas.openxmlformats.org/officeDocument/2006/relationships/image" Target="../media/image271.png"/><Relationship Id="rId378" Type="http://schemas.openxmlformats.org/officeDocument/2006/relationships/image" Target="../media/image355.png"/><Relationship Id="rId6" Type="http://schemas.openxmlformats.org/officeDocument/2006/relationships/image" Target="../media/image2.png"/><Relationship Id="rId238" Type="http://schemas.openxmlformats.org/officeDocument/2006/relationships/image" Target="../media/image293.png"/><Relationship Id="rId291" Type="http://schemas.openxmlformats.org/officeDocument/2006/relationships/customXml" Target="../ink/ink746.xml"/><Relationship Id="rId305" Type="http://schemas.openxmlformats.org/officeDocument/2006/relationships/customXml" Target="../ink/ink753.xml"/><Relationship Id="rId347" Type="http://schemas.openxmlformats.org/officeDocument/2006/relationships/customXml" Target="../ink/ink774.xml"/><Relationship Id="rId44" Type="http://schemas.openxmlformats.org/officeDocument/2006/relationships/image" Target="../media/image61.png"/><Relationship Id="rId86" Type="http://schemas.openxmlformats.org/officeDocument/2006/relationships/image" Target="../media/image226.png"/><Relationship Id="rId151" Type="http://schemas.openxmlformats.org/officeDocument/2006/relationships/customXml" Target="../ink/ink676.xml"/><Relationship Id="rId389" Type="http://schemas.openxmlformats.org/officeDocument/2006/relationships/customXml" Target="../ink/ink795.xml"/><Relationship Id="rId193" Type="http://schemas.openxmlformats.org/officeDocument/2006/relationships/customXml" Target="../ink/ink697.xml"/><Relationship Id="rId207" Type="http://schemas.openxmlformats.org/officeDocument/2006/relationships/customXml" Target="../ink/ink704.xml"/><Relationship Id="rId249" Type="http://schemas.openxmlformats.org/officeDocument/2006/relationships/customXml" Target="../ink/ink725.xml"/><Relationship Id="rId13" Type="http://schemas.openxmlformats.org/officeDocument/2006/relationships/customXml" Target="../ink/ink607.xml"/><Relationship Id="rId109" Type="http://schemas.openxmlformats.org/officeDocument/2006/relationships/customXml" Target="../ink/ink655.xml"/><Relationship Id="rId260" Type="http://schemas.openxmlformats.org/officeDocument/2006/relationships/image" Target="../media/image302.png"/><Relationship Id="rId316" Type="http://schemas.openxmlformats.org/officeDocument/2006/relationships/image" Target="../media/image324.png"/><Relationship Id="rId55" Type="http://schemas.openxmlformats.org/officeDocument/2006/relationships/customXml" Target="../ink/ink628.xml"/><Relationship Id="rId97" Type="http://schemas.openxmlformats.org/officeDocument/2006/relationships/customXml" Target="../ink/ink649.xml"/><Relationship Id="rId120" Type="http://schemas.openxmlformats.org/officeDocument/2006/relationships/image" Target="../media/image243.png"/><Relationship Id="rId358" Type="http://schemas.openxmlformats.org/officeDocument/2006/relationships/image" Target="../media/image345.png"/><Relationship Id="rId162" Type="http://schemas.openxmlformats.org/officeDocument/2006/relationships/image" Target="../media/image264.png"/><Relationship Id="rId218" Type="http://schemas.openxmlformats.org/officeDocument/2006/relationships/image" Target="../media/image286.png"/><Relationship Id="rId271" Type="http://schemas.openxmlformats.org/officeDocument/2006/relationships/customXml" Target="../ink/ink736.xml"/><Relationship Id="rId24" Type="http://schemas.openxmlformats.org/officeDocument/2006/relationships/image" Target="../media/image52.png"/><Relationship Id="rId66" Type="http://schemas.openxmlformats.org/officeDocument/2006/relationships/image" Target="../media/image72.png"/><Relationship Id="rId131" Type="http://schemas.openxmlformats.org/officeDocument/2006/relationships/customXml" Target="../ink/ink666.xml"/><Relationship Id="rId327" Type="http://schemas.openxmlformats.org/officeDocument/2006/relationships/customXml" Target="../ink/ink764.xml"/><Relationship Id="rId369" Type="http://schemas.openxmlformats.org/officeDocument/2006/relationships/customXml" Target="../ink/ink785.xml"/><Relationship Id="rId173" Type="http://schemas.openxmlformats.org/officeDocument/2006/relationships/customXml" Target="../ink/ink687.xml"/><Relationship Id="rId229" Type="http://schemas.openxmlformats.org/officeDocument/2006/relationships/customXml" Target="../ink/ink715.xml"/><Relationship Id="rId380" Type="http://schemas.openxmlformats.org/officeDocument/2006/relationships/image" Target="../media/image356.png"/><Relationship Id="rId240" Type="http://schemas.openxmlformats.org/officeDocument/2006/relationships/image" Target="../media/image294.png"/><Relationship Id="rId35" Type="http://schemas.openxmlformats.org/officeDocument/2006/relationships/customXml" Target="../ink/ink618.xml"/><Relationship Id="rId77" Type="http://schemas.openxmlformats.org/officeDocument/2006/relationships/customXml" Target="../ink/ink639.xml"/><Relationship Id="rId100" Type="http://schemas.openxmlformats.org/officeDocument/2006/relationships/image" Target="../media/image233.png"/><Relationship Id="rId282" Type="http://schemas.openxmlformats.org/officeDocument/2006/relationships/image" Target="../media/image180.png"/><Relationship Id="rId338" Type="http://schemas.openxmlformats.org/officeDocument/2006/relationships/image" Target="../media/image335.png"/><Relationship Id="rId8" Type="http://schemas.openxmlformats.org/officeDocument/2006/relationships/image" Target="../media/image44.png"/><Relationship Id="rId142" Type="http://schemas.openxmlformats.org/officeDocument/2006/relationships/image" Target="../media/image254.png"/><Relationship Id="rId184" Type="http://schemas.openxmlformats.org/officeDocument/2006/relationships/image" Target="../media/image272.png"/><Relationship Id="rId391" Type="http://schemas.openxmlformats.org/officeDocument/2006/relationships/image" Target="../media/image223.png"/><Relationship Id="rId251" Type="http://schemas.openxmlformats.org/officeDocument/2006/relationships/customXml" Target="../ink/ink726.xml"/><Relationship Id="rId46" Type="http://schemas.openxmlformats.org/officeDocument/2006/relationships/image" Target="../media/image62.png"/><Relationship Id="rId293" Type="http://schemas.openxmlformats.org/officeDocument/2006/relationships/customXml" Target="../ink/ink747.xml"/><Relationship Id="rId307" Type="http://schemas.openxmlformats.org/officeDocument/2006/relationships/customXml" Target="../ink/ink754.xml"/><Relationship Id="rId349" Type="http://schemas.openxmlformats.org/officeDocument/2006/relationships/customXml" Target="../ink/ink775.xml"/><Relationship Id="rId88" Type="http://schemas.openxmlformats.org/officeDocument/2006/relationships/image" Target="../media/image227.png"/><Relationship Id="rId111" Type="http://schemas.openxmlformats.org/officeDocument/2006/relationships/customXml" Target="../ink/ink656.xml"/><Relationship Id="rId153" Type="http://schemas.openxmlformats.org/officeDocument/2006/relationships/customXml" Target="../ink/ink677.xml"/><Relationship Id="rId195" Type="http://schemas.openxmlformats.org/officeDocument/2006/relationships/customXml" Target="../ink/ink698.xml"/><Relationship Id="rId209" Type="http://schemas.openxmlformats.org/officeDocument/2006/relationships/customXml" Target="../ink/ink705.xml"/><Relationship Id="rId360" Type="http://schemas.openxmlformats.org/officeDocument/2006/relationships/image" Target="../media/image346.png"/><Relationship Id="rId220" Type="http://schemas.openxmlformats.org/officeDocument/2006/relationships/image" Target="../media/image287.png"/><Relationship Id="rId15" Type="http://schemas.openxmlformats.org/officeDocument/2006/relationships/customXml" Target="../ink/ink608.xml"/><Relationship Id="rId57" Type="http://schemas.openxmlformats.org/officeDocument/2006/relationships/customXml" Target="../ink/ink629.xml"/><Relationship Id="rId262" Type="http://schemas.openxmlformats.org/officeDocument/2006/relationships/image" Target="../media/image303.png"/><Relationship Id="rId318" Type="http://schemas.openxmlformats.org/officeDocument/2006/relationships/image" Target="../media/image325.png"/><Relationship Id="rId99" Type="http://schemas.openxmlformats.org/officeDocument/2006/relationships/customXml" Target="../ink/ink650.xml"/><Relationship Id="rId122" Type="http://schemas.openxmlformats.org/officeDocument/2006/relationships/image" Target="../media/image244.png"/><Relationship Id="rId164" Type="http://schemas.openxmlformats.org/officeDocument/2006/relationships/image" Target="../media/image121.png"/><Relationship Id="rId371" Type="http://schemas.openxmlformats.org/officeDocument/2006/relationships/customXml" Target="../ink/ink786.xml"/><Relationship Id="rId26" Type="http://schemas.openxmlformats.org/officeDocument/2006/relationships/image" Target="../media/image53.png"/><Relationship Id="rId231" Type="http://schemas.openxmlformats.org/officeDocument/2006/relationships/customXml" Target="../ink/ink716.xml"/><Relationship Id="rId273" Type="http://schemas.openxmlformats.org/officeDocument/2006/relationships/customXml" Target="../ink/ink737.xml"/><Relationship Id="rId329" Type="http://schemas.openxmlformats.org/officeDocument/2006/relationships/customXml" Target="../ink/ink765.xml"/><Relationship Id="rId68" Type="http://schemas.openxmlformats.org/officeDocument/2006/relationships/image" Target="../media/image73.png"/><Relationship Id="rId133" Type="http://schemas.openxmlformats.org/officeDocument/2006/relationships/customXml" Target="../ink/ink667.xml"/><Relationship Id="rId175" Type="http://schemas.openxmlformats.org/officeDocument/2006/relationships/customXml" Target="../ink/ink688.xml"/><Relationship Id="rId340" Type="http://schemas.openxmlformats.org/officeDocument/2006/relationships/image" Target="../media/image336.png"/><Relationship Id="rId200" Type="http://schemas.openxmlformats.org/officeDocument/2006/relationships/image" Target="../media/image279.png"/><Relationship Id="rId382" Type="http://schemas.openxmlformats.org/officeDocument/2006/relationships/image" Target="../media/image357.png"/></Relationships>
</file>

<file path=ppt/slides/_rels/slide16.xml.rels><?xml version="1.0" encoding="UTF-8" standalone="yes"?>
<Relationships xmlns="http://schemas.openxmlformats.org/package/2006/relationships"><Relationship Id="rId117" Type="http://schemas.openxmlformats.org/officeDocument/2006/relationships/customXml" Target="../ink/ink854.xml"/><Relationship Id="rId299" Type="http://schemas.openxmlformats.org/officeDocument/2006/relationships/customXml" Target="../ink/ink945.xml"/><Relationship Id="rId21" Type="http://schemas.openxmlformats.org/officeDocument/2006/relationships/customXml" Target="../ink/ink806.xml"/><Relationship Id="rId63" Type="http://schemas.openxmlformats.org/officeDocument/2006/relationships/customXml" Target="../ink/ink827.xml"/><Relationship Id="rId159" Type="http://schemas.openxmlformats.org/officeDocument/2006/relationships/customXml" Target="../ink/ink875.xml"/><Relationship Id="rId324" Type="http://schemas.openxmlformats.org/officeDocument/2006/relationships/image" Target="../media/image327.png"/><Relationship Id="rId366" Type="http://schemas.openxmlformats.org/officeDocument/2006/relationships/image" Target="../media/image348.png"/><Relationship Id="rId170" Type="http://schemas.openxmlformats.org/officeDocument/2006/relationships/image" Target="../media/image266.png"/><Relationship Id="rId226" Type="http://schemas.openxmlformats.org/officeDocument/2006/relationships/image" Target="../media/image151.png"/><Relationship Id="rId268" Type="http://schemas.openxmlformats.org/officeDocument/2006/relationships/image" Target="../media/image172.png"/><Relationship Id="rId32" Type="http://schemas.openxmlformats.org/officeDocument/2006/relationships/image" Target="../media/image55.png"/><Relationship Id="rId74" Type="http://schemas.openxmlformats.org/officeDocument/2006/relationships/image" Target="../media/image75.png"/><Relationship Id="rId128" Type="http://schemas.openxmlformats.org/officeDocument/2006/relationships/image" Target="../media/image246.png"/><Relationship Id="rId335" Type="http://schemas.openxmlformats.org/officeDocument/2006/relationships/customXml" Target="../ink/ink963.xml"/><Relationship Id="rId377" Type="http://schemas.openxmlformats.org/officeDocument/2006/relationships/customXml" Target="../ink/ink984.xml"/><Relationship Id="rId5" Type="http://schemas.openxmlformats.org/officeDocument/2006/relationships/customXml" Target="../ink/ink798.xml"/><Relationship Id="rId181" Type="http://schemas.openxmlformats.org/officeDocument/2006/relationships/customXml" Target="../ink/ink886.xml"/><Relationship Id="rId237" Type="http://schemas.openxmlformats.org/officeDocument/2006/relationships/customXml" Target="../ink/ink914.xml"/><Relationship Id="rId402" Type="http://schemas.openxmlformats.org/officeDocument/2006/relationships/image" Target="../media/image366.png"/><Relationship Id="rId279" Type="http://schemas.openxmlformats.org/officeDocument/2006/relationships/customXml" Target="../ink/ink935.xml"/><Relationship Id="rId43" Type="http://schemas.openxmlformats.org/officeDocument/2006/relationships/customXml" Target="../ink/ink817.xml"/><Relationship Id="rId139" Type="http://schemas.openxmlformats.org/officeDocument/2006/relationships/customXml" Target="../ink/ink865.xml"/><Relationship Id="rId290" Type="http://schemas.openxmlformats.org/officeDocument/2006/relationships/image" Target="../media/image314.png"/><Relationship Id="rId304" Type="http://schemas.openxmlformats.org/officeDocument/2006/relationships/image" Target="../media/image319.png"/><Relationship Id="rId346" Type="http://schemas.openxmlformats.org/officeDocument/2006/relationships/image" Target="../media/image338.png"/><Relationship Id="rId388" Type="http://schemas.openxmlformats.org/officeDocument/2006/relationships/image" Target="../media/image359.png"/><Relationship Id="rId85" Type="http://schemas.openxmlformats.org/officeDocument/2006/relationships/customXml" Target="../ink/ink838.xml"/><Relationship Id="rId150" Type="http://schemas.openxmlformats.org/officeDocument/2006/relationships/image" Target="../media/image257.png"/><Relationship Id="rId192" Type="http://schemas.openxmlformats.org/officeDocument/2006/relationships/image" Target="../media/image275.png"/><Relationship Id="rId206" Type="http://schemas.openxmlformats.org/officeDocument/2006/relationships/image" Target="../media/image141.png"/><Relationship Id="rId413" Type="http://schemas.openxmlformats.org/officeDocument/2006/relationships/customXml" Target="../ink/ink1002.xml"/><Relationship Id="rId248" Type="http://schemas.openxmlformats.org/officeDocument/2006/relationships/image" Target="../media/image297.png"/><Relationship Id="rId12" Type="http://schemas.openxmlformats.org/officeDocument/2006/relationships/image" Target="../media/image46.png"/><Relationship Id="rId108" Type="http://schemas.openxmlformats.org/officeDocument/2006/relationships/image" Target="../media/image236.png"/><Relationship Id="rId315" Type="http://schemas.openxmlformats.org/officeDocument/2006/relationships/customXml" Target="../ink/ink953.xml"/><Relationship Id="rId357" Type="http://schemas.openxmlformats.org/officeDocument/2006/relationships/customXml" Target="../ink/ink974.xml"/><Relationship Id="rId54" Type="http://schemas.openxmlformats.org/officeDocument/2006/relationships/image" Target="../media/image65.png"/><Relationship Id="rId96" Type="http://schemas.openxmlformats.org/officeDocument/2006/relationships/image" Target="../media/image230.png"/><Relationship Id="rId161" Type="http://schemas.openxmlformats.org/officeDocument/2006/relationships/customXml" Target="../ink/ink876.xml"/><Relationship Id="rId217" Type="http://schemas.openxmlformats.org/officeDocument/2006/relationships/customXml" Target="../ink/ink904.xml"/><Relationship Id="rId399" Type="http://schemas.openxmlformats.org/officeDocument/2006/relationships/customXml" Target="../ink/ink995.xml"/><Relationship Id="rId259" Type="http://schemas.openxmlformats.org/officeDocument/2006/relationships/customXml" Target="../ink/ink925.xml"/><Relationship Id="rId424" Type="http://schemas.openxmlformats.org/officeDocument/2006/relationships/image" Target="../media/image222.png"/><Relationship Id="rId23" Type="http://schemas.openxmlformats.org/officeDocument/2006/relationships/customXml" Target="../ink/ink807.xml"/><Relationship Id="rId119" Type="http://schemas.openxmlformats.org/officeDocument/2006/relationships/customXml" Target="../ink/ink855.xml"/><Relationship Id="rId270" Type="http://schemas.openxmlformats.org/officeDocument/2006/relationships/image" Target="../media/image305.png"/><Relationship Id="rId326" Type="http://schemas.openxmlformats.org/officeDocument/2006/relationships/image" Target="../media/image328.png"/><Relationship Id="rId65" Type="http://schemas.openxmlformats.org/officeDocument/2006/relationships/customXml" Target="../ink/ink828.xml"/><Relationship Id="rId130" Type="http://schemas.openxmlformats.org/officeDocument/2006/relationships/image" Target="../media/image247.png"/><Relationship Id="rId368" Type="http://schemas.openxmlformats.org/officeDocument/2006/relationships/image" Target="../media/image349.png"/><Relationship Id="rId172" Type="http://schemas.openxmlformats.org/officeDocument/2006/relationships/image" Target="../media/image124.png"/><Relationship Id="rId228" Type="http://schemas.openxmlformats.org/officeDocument/2006/relationships/image" Target="../media/image152.png"/><Relationship Id="rId281" Type="http://schemas.openxmlformats.org/officeDocument/2006/relationships/customXml" Target="../ink/ink936.xml"/><Relationship Id="rId337" Type="http://schemas.openxmlformats.org/officeDocument/2006/relationships/customXml" Target="../ink/ink964.xml"/><Relationship Id="rId34" Type="http://schemas.openxmlformats.org/officeDocument/2006/relationships/image" Target="../media/image56.png"/><Relationship Id="rId76" Type="http://schemas.openxmlformats.org/officeDocument/2006/relationships/image" Target="../media/image76.png"/><Relationship Id="rId141" Type="http://schemas.openxmlformats.org/officeDocument/2006/relationships/customXml" Target="../ink/ink866.xml"/><Relationship Id="rId379" Type="http://schemas.openxmlformats.org/officeDocument/2006/relationships/customXml" Target="../ink/ink985.xml"/><Relationship Id="rId7" Type="http://schemas.openxmlformats.org/officeDocument/2006/relationships/customXml" Target="../ink/ink799.xml"/><Relationship Id="rId183" Type="http://schemas.openxmlformats.org/officeDocument/2006/relationships/customXml" Target="../ink/ink887.xml"/><Relationship Id="rId239" Type="http://schemas.openxmlformats.org/officeDocument/2006/relationships/customXml" Target="../ink/ink915.xml"/><Relationship Id="rId390" Type="http://schemas.openxmlformats.org/officeDocument/2006/relationships/image" Target="../media/image360.png"/><Relationship Id="rId404" Type="http://schemas.openxmlformats.org/officeDocument/2006/relationships/image" Target="../media/image367.png"/><Relationship Id="rId250" Type="http://schemas.openxmlformats.org/officeDocument/2006/relationships/image" Target="../media/image163.png"/><Relationship Id="rId292" Type="http://schemas.openxmlformats.org/officeDocument/2006/relationships/image" Target="../media/image184.png"/><Relationship Id="rId306" Type="http://schemas.openxmlformats.org/officeDocument/2006/relationships/image" Target="../media/image191.png"/><Relationship Id="rId45" Type="http://schemas.openxmlformats.org/officeDocument/2006/relationships/customXml" Target="../ink/ink818.xml"/><Relationship Id="rId87" Type="http://schemas.openxmlformats.org/officeDocument/2006/relationships/customXml" Target="../ink/ink839.xml"/><Relationship Id="rId110" Type="http://schemas.openxmlformats.org/officeDocument/2006/relationships/image" Target="../media/image237.png"/><Relationship Id="rId348" Type="http://schemas.openxmlformats.org/officeDocument/2006/relationships/image" Target="../media/image339.png"/><Relationship Id="rId152" Type="http://schemas.openxmlformats.org/officeDocument/2006/relationships/image" Target="../media/image258.png"/><Relationship Id="rId194" Type="http://schemas.openxmlformats.org/officeDocument/2006/relationships/image" Target="../media/image276.png"/><Relationship Id="rId208" Type="http://schemas.openxmlformats.org/officeDocument/2006/relationships/image" Target="../media/image281.png"/><Relationship Id="rId415" Type="http://schemas.openxmlformats.org/officeDocument/2006/relationships/customXml" Target="../ink/ink1003.xml"/><Relationship Id="rId261" Type="http://schemas.openxmlformats.org/officeDocument/2006/relationships/customXml" Target="../ink/ink926.xml"/><Relationship Id="rId14" Type="http://schemas.openxmlformats.org/officeDocument/2006/relationships/image" Target="../media/image47.png"/><Relationship Id="rId56" Type="http://schemas.openxmlformats.org/officeDocument/2006/relationships/image" Target="../media/image66.png"/><Relationship Id="rId317" Type="http://schemas.openxmlformats.org/officeDocument/2006/relationships/customXml" Target="../ink/ink954.xml"/><Relationship Id="rId359" Type="http://schemas.openxmlformats.org/officeDocument/2006/relationships/customXml" Target="../ink/ink975.xml"/><Relationship Id="rId98" Type="http://schemas.openxmlformats.org/officeDocument/2006/relationships/image" Target="../media/image231.png"/><Relationship Id="rId121" Type="http://schemas.openxmlformats.org/officeDocument/2006/relationships/customXml" Target="../ink/ink856.xml"/><Relationship Id="rId163" Type="http://schemas.openxmlformats.org/officeDocument/2006/relationships/customXml" Target="../ink/ink877.xml"/><Relationship Id="rId219" Type="http://schemas.openxmlformats.org/officeDocument/2006/relationships/customXml" Target="../ink/ink905.xml"/><Relationship Id="rId370" Type="http://schemas.openxmlformats.org/officeDocument/2006/relationships/image" Target="../media/image350.png"/><Relationship Id="rId426" Type="http://schemas.openxmlformats.org/officeDocument/2006/relationships/customXml" Target="../ink/ink1009.xml"/><Relationship Id="rId230" Type="http://schemas.openxmlformats.org/officeDocument/2006/relationships/image" Target="../media/image289.png"/><Relationship Id="rId25" Type="http://schemas.openxmlformats.org/officeDocument/2006/relationships/customXml" Target="../ink/ink808.xml"/><Relationship Id="rId67" Type="http://schemas.openxmlformats.org/officeDocument/2006/relationships/customXml" Target="../ink/ink829.xml"/><Relationship Id="rId272" Type="http://schemas.openxmlformats.org/officeDocument/2006/relationships/image" Target="../media/image306.png"/><Relationship Id="rId328" Type="http://schemas.openxmlformats.org/officeDocument/2006/relationships/image" Target="../media/image329.png"/><Relationship Id="rId132" Type="http://schemas.openxmlformats.org/officeDocument/2006/relationships/image" Target="../media/image248.png"/><Relationship Id="rId174" Type="http://schemas.openxmlformats.org/officeDocument/2006/relationships/image" Target="../media/image267.png"/><Relationship Id="rId381" Type="http://schemas.openxmlformats.org/officeDocument/2006/relationships/customXml" Target="../ink/ink986.xml"/><Relationship Id="rId241" Type="http://schemas.openxmlformats.org/officeDocument/2006/relationships/customXml" Target="../ink/ink916.xml"/><Relationship Id="rId36" Type="http://schemas.openxmlformats.org/officeDocument/2006/relationships/image" Target="../media/image57.png"/><Relationship Id="rId283" Type="http://schemas.openxmlformats.org/officeDocument/2006/relationships/customXml" Target="../ink/ink937.xml"/><Relationship Id="rId339" Type="http://schemas.openxmlformats.org/officeDocument/2006/relationships/customXml" Target="../ink/ink965.xml"/><Relationship Id="rId78" Type="http://schemas.openxmlformats.org/officeDocument/2006/relationships/image" Target="../media/image77.png"/><Relationship Id="rId101" Type="http://schemas.openxmlformats.org/officeDocument/2006/relationships/customXml" Target="../ink/ink846.xml"/><Relationship Id="rId143" Type="http://schemas.openxmlformats.org/officeDocument/2006/relationships/customXml" Target="../ink/ink867.xml"/><Relationship Id="rId185" Type="http://schemas.openxmlformats.org/officeDocument/2006/relationships/customXml" Target="../ink/ink888.xml"/><Relationship Id="rId350" Type="http://schemas.openxmlformats.org/officeDocument/2006/relationships/image" Target="../media/image340.png"/><Relationship Id="rId406" Type="http://schemas.openxmlformats.org/officeDocument/2006/relationships/image" Target="../media/image368.png"/><Relationship Id="rId9" Type="http://schemas.openxmlformats.org/officeDocument/2006/relationships/customXml" Target="../ink/ink800.xml"/><Relationship Id="rId210" Type="http://schemas.openxmlformats.org/officeDocument/2006/relationships/image" Target="../media/image282.png"/><Relationship Id="rId392" Type="http://schemas.openxmlformats.org/officeDocument/2006/relationships/image" Target="../media/image361.png"/><Relationship Id="rId252" Type="http://schemas.openxmlformats.org/officeDocument/2006/relationships/image" Target="../media/image298.png"/><Relationship Id="rId294" Type="http://schemas.openxmlformats.org/officeDocument/2006/relationships/image" Target="../media/image315.png"/><Relationship Id="rId308" Type="http://schemas.openxmlformats.org/officeDocument/2006/relationships/image" Target="../media/image192.png"/><Relationship Id="rId47" Type="http://schemas.openxmlformats.org/officeDocument/2006/relationships/customXml" Target="../ink/ink819.xml"/><Relationship Id="rId89" Type="http://schemas.openxmlformats.org/officeDocument/2006/relationships/customXml" Target="../ink/ink840.xml"/><Relationship Id="rId112" Type="http://schemas.openxmlformats.org/officeDocument/2006/relationships/image" Target="../media/image238.png"/><Relationship Id="rId154" Type="http://schemas.openxmlformats.org/officeDocument/2006/relationships/image" Target="../media/image259.png"/><Relationship Id="rId361" Type="http://schemas.openxmlformats.org/officeDocument/2006/relationships/customXml" Target="../ink/ink976.xml"/><Relationship Id="rId196" Type="http://schemas.openxmlformats.org/officeDocument/2006/relationships/image" Target="../media/image277.png"/><Relationship Id="rId417" Type="http://schemas.openxmlformats.org/officeDocument/2006/relationships/customXml" Target="../ink/ink1004.xml"/><Relationship Id="rId16" Type="http://schemas.openxmlformats.org/officeDocument/2006/relationships/image" Target="../media/image7.png"/><Relationship Id="rId221" Type="http://schemas.openxmlformats.org/officeDocument/2006/relationships/customXml" Target="../ink/ink906.xml"/><Relationship Id="rId263" Type="http://schemas.openxmlformats.org/officeDocument/2006/relationships/customXml" Target="../ink/ink927.xml"/><Relationship Id="rId319" Type="http://schemas.openxmlformats.org/officeDocument/2006/relationships/customXml" Target="../ink/ink955.xml"/><Relationship Id="rId58" Type="http://schemas.openxmlformats.org/officeDocument/2006/relationships/image" Target="../media/image67.png"/><Relationship Id="rId123" Type="http://schemas.openxmlformats.org/officeDocument/2006/relationships/customXml" Target="../ink/ink857.xml"/><Relationship Id="rId330" Type="http://schemas.openxmlformats.org/officeDocument/2006/relationships/image" Target="../media/image330.png"/><Relationship Id="rId165" Type="http://schemas.openxmlformats.org/officeDocument/2006/relationships/customXml" Target="../ink/ink878.xml"/><Relationship Id="rId372" Type="http://schemas.openxmlformats.org/officeDocument/2006/relationships/image" Target="../media/image351.png"/><Relationship Id="rId428" Type="http://schemas.openxmlformats.org/officeDocument/2006/relationships/customXml" Target="../ink/ink1010.xml"/><Relationship Id="rId232" Type="http://schemas.openxmlformats.org/officeDocument/2006/relationships/image" Target="../media/image290.png"/><Relationship Id="rId274" Type="http://schemas.openxmlformats.org/officeDocument/2006/relationships/image" Target="../media/image307.png"/><Relationship Id="rId27" Type="http://schemas.openxmlformats.org/officeDocument/2006/relationships/customXml" Target="../ink/ink809.xml"/><Relationship Id="rId69" Type="http://schemas.openxmlformats.org/officeDocument/2006/relationships/customXml" Target="../ink/ink830.xml"/><Relationship Id="rId134" Type="http://schemas.openxmlformats.org/officeDocument/2006/relationships/image" Target="../media/image249.png"/><Relationship Id="rId80" Type="http://schemas.openxmlformats.org/officeDocument/2006/relationships/image" Target="../media/image78.png"/><Relationship Id="rId176" Type="http://schemas.openxmlformats.org/officeDocument/2006/relationships/image" Target="../media/image268.png"/><Relationship Id="rId341" Type="http://schemas.openxmlformats.org/officeDocument/2006/relationships/customXml" Target="../ink/ink966.xml"/><Relationship Id="rId383" Type="http://schemas.openxmlformats.org/officeDocument/2006/relationships/customXml" Target="../ink/ink987.xml"/><Relationship Id="rId201" Type="http://schemas.openxmlformats.org/officeDocument/2006/relationships/customXml" Target="../ink/ink896.xml"/><Relationship Id="rId243" Type="http://schemas.openxmlformats.org/officeDocument/2006/relationships/customXml" Target="../ink/ink917.xml"/><Relationship Id="rId285" Type="http://schemas.openxmlformats.org/officeDocument/2006/relationships/customXml" Target="../ink/ink938.xml"/><Relationship Id="rId38" Type="http://schemas.openxmlformats.org/officeDocument/2006/relationships/image" Target="../media/image58.png"/><Relationship Id="rId103" Type="http://schemas.openxmlformats.org/officeDocument/2006/relationships/customXml" Target="../ink/ink847.xml"/><Relationship Id="rId310" Type="http://schemas.openxmlformats.org/officeDocument/2006/relationships/image" Target="../media/image320.png"/><Relationship Id="rId91" Type="http://schemas.openxmlformats.org/officeDocument/2006/relationships/customXml" Target="../ink/ink841.xml"/><Relationship Id="rId145" Type="http://schemas.openxmlformats.org/officeDocument/2006/relationships/customXml" Target="../ink/ink868.xml"/><Relationship Id="rId187" Type="http://schemas.openxmlformats.org/officeDocument/2006/relationships/customXml" Target="../ink/ink889.xml"/><Relationship Id="rId352" Type="http://schemas.openxmlformats.org/officeDocument/2006/relationships/image" Target="../media/image341.png"/><Relationship Id="rId394" Type="http://schemas.openxmlformats.org/officeDocument/2006/relationships/image" Target="../media/image362.png"/><Relationship Id="rId408" Type="http://schemas.openxmlformats.org/officeDocument/2006/relationships/image" Target="../media/image369.png"/><Relationship Id="rId1" Type="http://schemas.openxmlformats.org/officeDocument/2006/relationships/slideLayout" Target="../slideLayouts/slideLayout1.xml"/><Relationship Id="rId212" Type="http://schemas.openxmlformats.org/officeDocument/2006/relationships/image" Target="../media/image283.png"/><Relationship Id="rId233" Type="http://schemas.openxmlformats.org/officeDocument/2006/relationships/customXml" Target="../ink/ink912.xml"/><Relationship Id="rId254" Type="http://schemas.openxmlformats.org/officeDocument/2006/relationships/image" Target="../media/image299.png"/><Relationship Id="rId28" Type="http://schemas.openxmlformats.org/officeDocument/2006/relationships/image" Target="../media/image53.png"/><Relationship Id="rId49" Type="http://schemas.openxmlformats.org/officeDocument/2006/relationships/customXml" Target="../ink/ink820.xml"/><Relationship Id="rId114" Type="http://schemas.openxmlformats.org/officeDocument/2006/relationships/image" Target="../media/image239.png"/><Relationship Id="rId275" Type="http://schemas.openxmlformats.org/officeDocument/2006/relationships/customXml" Target="../ink/ink933.xml"/><Relationship Id="rId296" Type="http://schemas.openxmlformats.org/officeDocument/2006/relationships/image" Target="../media/image316.png"/><Relationship Id="rId300" Type="http://schemas.openxmlformats.org/officeDocument/2006/relationships/image" Target="../media/image318.png"/><Relationship Id="rId60" Type="http://schemas.openxmlformats.org/officeDocument/2006/relationships/image" Target="../media/image68.png"/><Relationship Id="rId81" Type="http://schemas.openxmlformats.org/officeDocument/2006/relationships/customXml" Target="../ink/ink836.xml"/><Relationship Id="rId135" Type="http://schemas.openxmlformats.org/officeDocument/2006/relationships/customXml" Target="../ink/ink863.xml"/><Relationship Id="rId156" Type="http://schemas.openxmlformats.org/officeDocument/2006/relationships/image" Target="../media/image260.png"/><Relationship Id="rId177" Type="http://schemas.openxmlformats.org/officeDocument/2006/relationships/customXml" Target="../ink/ink884.xml"/><Relationship Id="rId198" Type="http://schemas.openxmlformats.org/officeDocument/2006/relationships/image" Target="../media/image137.png"/><Relationship Id="rId321" Type="http://schemas.openxmlformats.org/officeDocument/2006/relationships/customXml" Target="../ink/ink956.xml"/><Relationship Id="rId342" Type="http://schemas.openxmlformats.org/officeDocument/2006/relationships/image" Target="../media/image336.png"/><Relationship Id="rId363" Type="http://schemas.openxmlformats.org/officeDocument/2006/relationships/customXml" Target="../ink/ink977.xml"/><Relationship Id="rId384" Type="http://schemas.openxmlformats.org/officeDocument/2006/relationships/image" Target="../media/image357.png"/><Relationship Id="rId419" Type="http://schemas.openxmlformats.org/officeDocument/2006/relationships/customXml" Target="../ink/ink1005.xml"/><Relationship Id="rId202" Type="http://schemas.openxmlformats.org/officeDocument/2006/relationships/image" Target="../media/image279.png"/><Relationship Id="rId223" Type="http://schemas.openxmlformats.org/officeDocument/2006/relationships/customXml" Target="../ink/ink907.xml"/><Relationship Id="rId244" Type="http://schemas.openxmlformats.org/officeDocument/2006/relationships/image" Target="../media/image295.png"/><Relationship Id="rId18" Type="http://schemas.openxmlformats.org/officeDocument/2006/relationships/image" Target="../media/image48.png"/><Relationship Id="rId39" Type="http://schemas.openxmlformats.org/officeDocument/2006/relationships/customXml" Target="../ink/ink815.xml"/><Relationship Id="rId265" Type="http://schemas.openxmlformats.org/officeDocument/2006/relationships/customXml" Target="../ink/ink928.xml"/><Relationship Id="rId286" Type="http://schemas.openxmlformats.org/officeDocument/2006/relationships/image" Target="../media/image312.png"/><Relationship Id="rId50" Type="http://schemas.openxmlformats.org/officeDocument/2006/relationships/image" Target="../media/image63.png"/><Relationship Id="rId104" Type="http://schemas.openxmlformats.org/officeDocument/2006/relationships/image" Target="../media/image234.png"/><Relationship Id="rId125" Type="http://schemas.openxmlformats.org/officeDocument/2006/relationships/customXml" Target="../ink/ink858.xml"/><Relationship Id="rId146" Type="http://schemas.openxmlformats.org/officeDocument/2006/relationships/image" Target="../media/image255.png"/><Relationship Id="rId167" Type="http://schemas.openxmlformats.org/officeDocument/2006/relationships/customXml" Target="../ink/ink879.xml"/><Relationship Id="rId188" Type="http://schemas.openxmlformats.org/officeDocument/2006/relationships/image" Target="../media/image273.png"/><Relationship Id="rId311" Type="http://schemas.openxmlformats.org/officeDocument/2006/relationships/customXml" Target="../ink/ink951.xml"/><Relationship Id="rId332" Type="http://schemas.openxmlformats.org/officeDocument/2006/relationships/image" Target="../media/image331.png"/><Relationship Id="rId353" Type="http://schemas.openxmlformats.org/officeDocument/2006/relationships/customXml" Target="../ink/ink972.xml"/><Relationship Id="rId374" Type="http://schemas.openxmlformats.org/officeDocument/2006/relationships/image" Target="../media/image352.png"/><Relationship Id="rId395" Type="http://schemas.openxmlformats.org/officeDocument/2006/relationships/customXml" Target="../ink/ink993.xml"/><Relationship Id="rId409" Type="http://schemas.openxmlformats.org/officeDocument/2006/relationships/customXml" Target="../ink/ink1000.xml"/><Relationship Id="rId71" Type="http://schemas.openxmlformats.org/officeDocument/2006/relationships/customXml" Target="../ink/ink831.xml"/><Relationship Id="rId92" Type="http://schemas.openxmlformats.org/officeDocument/2006/relationships/image" Target="../media/image228.png"/><Relationship Id="rId213" Type="http://schemas.openxmlformats.org/officeDocument/2006/relationships/customXml" Target="../ink/ink902.xml"/><Relationship Id="rId234" Type="http://schemas.openxmlformats.org/officeDocument/2006/relationships/image" Target="../media/image291.png"/><Relationship Id="rId420" Type="http://schemas.openxmlformats.org/officeDocument/2006/relationships/image" Target="../media/image375.png"/><Relationship Id="rId2" Type="http://schemas.openxmlformats.org/officeDocument/2006/relationships/image" Target="../media/image225.png"/><Relationship Id="rId29" Type="http://schemas.openxmlformats.org/officeDocument/2006/relationships/customXml" Target="../ink/ink810.xml"/><Relationship Id="rId255" Type="http://schemas.openxmlformats.org/officeDocument/2006/relationships/customXml" Target="../ink/ink923.xml"/><Relationship Id="rId276" Type="http://schemas.openxmlformats.org/officeDocument/2006/relationships/image" Target="../media/image308.png"/><Relationship Id="rId297" Type="http://schemas.openxmlformats.org/officeDocument/2006/relationships/customXml" Target="../ink/ink944.xml"/><Relationship Id="rId40" Type="http://schemas.openxmlformats.org/officeDocument/2006/relationships/image" Target="../media/image59.png"/><Relationship Id="rId115" Type="http://schemas.openxmlformats.org/officeDocument/2006/relationships/customXml" Target="../ink/ink853.xml"/><Relationship Id="rId136" Type="http://schemas.openxmlformats.org/officeDocument/2006/relationships/image" Target="../media/image250.png"/><Relationship Id="rId157" Type="http://schemas.openxmlformats.org/officeDocument/2006/relationships/customXml" Target="../ink/ink874.xml"/><Relationship Id="rId178" Type="http://schemas.openxmlformats.org/officeDocument/2006/relationships/image" Target="../media/image269.png"/><Relationship Id="rId301" Type="http://schemas.openxmlformats.org/officeDocument/2006/relationships/customXml" Target="../ink/ink946.xml"/><Relationship Id="rId322" Type="http://schemas.openxmlformats.org/officeDocument/2006/relationships/image" Target="../media/image326.png"/><Relationship Id="rId343" Type="http://schemas.openxmlformats.org/officeDocument/2006/relationships/customXml" Target="../ink/ink967.xml"/><Relationship Id="rId364" Type="http://schemas.openxmlformats.org/officeDocument/2006/relationships/image" Target="../media/image347.png"/><Relationship Id="rId61" Type="http://schemas.openxmlformats.org/officeDocument/2006/relationships/customXml" Target="../ink/ink826.xml"/><Relationship Id="rId82" Type="http://schemas.openxmlformats.org/officeDocument/2006/relationships/image" Target="../media/image79.png"/><Relationship Id="rId199" Type="http://schemas.openxmlformats.org/officeDocument/2006/relationships/customXml" Target="../ink/ink895.xml"/><Relationship Id="rId203" Type="http://schemas.openxmlformats.org/officeDocument/2006/relationships/customXml" Target="../ink/ink897.xml"/><Relationship Id="rId385" Type="http://schemas.openxmlformats.org/officeDocument/2006/relationships/customXml" Target="../ink/ink988.xml"/><Relationship Id="rId19" Type="http://schemas.openxmlformats.org/officeDocument/2006/relationships/customXml" Target="../ink/ink805.xml"/><Relationship Id="rId224" Type="http://schemas.openxmlformats.org/officeDocument/2006/relationships/image" Target="../media/image288.png"/><Relationship Id="rId245" Type="http://schemas.openxmlformats.org/officeDocument/2006/relationships/customXml" Target="../ink/ink918.xml"/><Relationship Id="rId266" Type="http://schemas.openxmlformats.org/officeDocument/2006/relationships/image" Target="../media/image304.png"/><Relationship Id="rId287" Type="http://schemas.openxmlformats.org/officeDocument/2006/relationships/customXml" Target="../ink/ink939.xml"/><Relationship Id="rId410" Type="http://schemas.openxmlformats.org/officeDocument/2006/relationships/image" Target="../media/image370.png"/><Relationship Id="rId30" Type="http://schemas.openxmlformats.org/officeDocument/2006/relationships/image" Target="../media/image54.png"/><Relationship Id="rId105" Type="http://schemas.openxmlformats.org/officeDocument/2006/relationships/customXml" Target="../ink/ink848.xml"/><Relationship Id="rId126" Type="http://schemas.openxmlformats.org/officeDocument/2006/relationships/image" Target="../media/image245.png"/><Relationship Id="rId147" Type="http://schemas.openxmlformats.org/officeDocument/2006/relationships/customXml" Target="../ink/ink869.xml"/><Relationship Id="rId168" Type="http://schemas.openxmlformats.org/officeDocument/2006/relationships/image" Target="../media/image265.png"/><Relationship Id="rId312" Type="http://schemas.openxmlformats.org/officeDocument/2006/relationships/image" Target="../media/image321.png"/><Relationship Id="rId333" Type="http://schemas.openxmlformats.org/officeDocument/2006/relationships/customXml" Target="../ink/ink962.xml"/><Relationship Id="rId354" Type="http://schemas.openxmlformats.org/officeDocument/2006/relationships/image" Target="../media/image342.png"/><Relationship Id="rId51" Type="http://schemas.openxmlformats.org/officeDocument/2006/relationships/customXml" Target="../ink/ink821.xml"/><Relationship Id="rId72" Type="http://schemas.openxmlformats.org/officeDocument/2006/relationships/image" Target="../media/image74.png"/><Relationship Id="rId93" Type="http://schemas.openxmlformats.org/officeDocument/2006/relationships/customXml" Target="../ink/ink842.xml"/><Relationship Id="rId189" Type="http://schemas.openxmlformats.org/officeDocument/2006/relationships/customXml" Target="../ink/ink890.xml"/><Relationship Id="rId375" Type="http://schemas.openxmlformats.org/officeDocument/2006/relationships/customXml" Target="../ink/ink983.xml"/><Relationship Id="rId396" Type="http://schemas.openxmlformats.org/officeDocument/2006/relationships/image" Target="../media/image363.png"/><Relationship Id="rId3" Type="http://schemas.openxmlformats.org/officeDocument/2006/relationships/image" Target="../media/image43.jpeg"/><Relationship Id="rId214" Type="http://schemas.openxmlformats.org/officeDocument/2006/relationships/image" Target="../media/image145.png"/><Relationship Id="rId235" Type="http://schemas.openxmlformats.org/officeDocument/2006/relationships/customXml" Target="../ink/ink913.xml"/><Relationship Id="rId256" Type="http://schemas.openxmlformats.org/officeDocument/2006/relationships/image" Target="../media/image300.png"/><Relationship Id="rId277" Type="http://schemas.openxmlformats.org/officeDocument/2006/relationships/customXml" Target="../ink/ink934.xml"/><Relationship Id="rId298" Type="http://schemas.openxmlformats.org/officeDocument/2006/relationships/image" Target="../media/image317.png"/><Relationship Id="rId400" Type="http://schemas.openxmlformats.org/officeDocument/2006/relationships/image" Target="../media/image365.png"/><Relationship Id="rId421" Type="http://schemas.openxmlformats.org/officeDocument/2006/relationships/customXml" Target="../ink/ink1006.xml"/><Relationship Id="rId116" Type="http://schemas.openxmlformats.org/officeDocument/2006/relationships/image" Target="../media/image240.png"/><Relationship Id="rId137" Type="http://schemas.openxmlformats.org/officeDocument/2006/relationships/customXml" Target="../ink/ink864.xml"/><Relationship Id="rId158" Type="http://schemas.openxmlformats.org/officeDocument/2006/relationships/image" Target="../media/image261.png"/><Relationship Id="rId302" Type="http://schemas.openxmlformats.org/officeDocument/2006/relationships/image" Target="../media/image189.png"/><Relationship Id="rId323" Type="http://schemas.openxmlformats.org/officeDocument/2006/relationships/customXml" Target="../ink/ink957.xml"/><Relationship Id="rId344" Type="http://schemas.openxmlformats.org/officeDocument/2006/relationships/image" Target="../media/image337.png"/><Relationship Id="rId20" Type="http://schemas.openxmlformats.org/officeDocument/2006/relationships/image" Target="../media/image49.png"/><Relationship Id="rId41" Type="http://schemas.openxmlformats.org/officeDocument/2006/relationships/customXml" Target="../ink/ink816.xml"/><Relationship Id="rId62" Type="http://schemas.openxmlformats.org/officeDocument/2006/relationships/image" Target="../media/image69.png"/><Relationship Id="rId83" Type="http://schemas.openxmlformats.org/officeDocument/2006/relationships/customXml" Target="../ink/ink837.xml"/><Relationship Id="rId179" Type="http://schemas.openxmlformats.org/officeDocument/2006/relationships/customXml" Target="../ink/ink885.xml"/><Relationship Id="rId365" Type="http://schemas.openxmlformats.org/officeDocument/2006/relationships/customXml" Target="../ink/ink978.xml"/><Relationship Id="rId386" Type="http://schemas.openxmlformats.org/officeDocument/2006/relationships/image" Target="../media/image358.png"/><Relationship Id="rId190" Type="http://schemas.openxmlformats.org/officeDocument/2006/relationships/image" Target="../media/image274.png"/><Relationship Id="rId204" Type="http://schemas.openxmlformats.org/officeDocument/2006/relationships/image" Target="../media/image280.png"/><Relationship Id="rId225" Type="http://schemas.openxmlformats.org/officeDocument/2006/relationships/customXml" Target="../ink/ink908.xml"/><Relationship Id="rId246" Type="http://schemas.openxmlformats.org/officeDocument/2006/relationships/image" Target="../media/image296.png"/><Relationship Id="rId267" Type="http://schemas.openxmlformats.org/officeDocument/2006/relationships/customXml" Target="../ink/ink929.xml"/><Relationship Id="rId288" Type="http://schemas.openxmlformats.org/officeDocument/2006/relationships/image" Target="../media/image313.png"/><Relationship Id="rId411" Type="http://schemas.openxmlformats.org/officeDocument/2006/relationships/customXml" Target="../ink/ink1001.xml"/><Relationship Id="rId106" Type="http://schemas.openxmlformats.org/officeDocument/2006/relationships/image" Target="../media/image235.png"/><Relationship Id="rId127" Type="http://schemas.openxmlformats.org/officeDocument/2006/relationships/customXml" Target="../ink/ink859.xml"/><Relationship Id="rId313" Type="http://schemas.openxmlformats.org/officeDocument/2006/relationships/customXml" Target="../ink/ink952.xml"/><Relationship Id="rId10" Type="http://schemas.openxmlformats.org/officeDocument/2006/relationships/image" Target="../media/image45.png"/><Relationship Id="rId31" Type="http://schemas.openxmlformats.org/officeDocument/2006/relationships/customXml" Target="../ink/ink811.xml"/><Relationship Id="rId52" Type="http://schemas.openxmlformats.org/officeDocument/2006/relationships/image" Target="../media/image64.png"/><Relationship Id="rId73" Type="http://schemas.openxmlformats.org/officeDocument/2006/relationships/customXml" Target="../ink/ink832.xml"/><Relationship Id="rId94" Type="http://schemas.openxmlformats.org/officeDocument/2006/relationships/image" Target="../media/image229.png"/><Relationship Id="rId148" Type="http://schemas.openxmlformats.org/officeDocument/2006/relationships/image" Target="../media/image256.png"/><Relationship Id="rId169" Type="http://schemas.openxmlformats.org/officeDocument/2006/relationships/customXml" Target="../ink/ink880.xml"/><Relationship Id="rId334" Type="http://schemas.openxmlformats.org/officeDocument/2006/relationships/image" Target="../media/image332.png"/><Relationship Id="rId355" Type="http://schemas.openxmlformats.org/officeDocument/2006/relationships/customXml" Target="../ink/ink973.xml"/><Relationship Id="rId376" Type="http://schemas.openxmlformats.org/officeDocument/2006/relationships/image" Target="../media/image353.png"/><Relationship Id="rId397" Type="http://schemas.openxmlformats.org/officeDocument/2006/relationships/customXml" Target="../ink/ink994.xml"/><Relationship Id="rId4" Type="http://schemas.openxmlformats.org/officeDocument/2006/relationships/hyperlink" Target="https://pxhere.com/de/photo/774175" TargetMode="External"/><Relationship Id="rId180" Type="http://schemas.openxmlformats.org/officeDocument/2006/relationships/image" Target="../media/image270.png"/><Relationship Id="rId215" Type="http://schemas.openxmlformats.org/officeDocument/2006/relationships/customXml" Target="../ink/ink903.xml"/><Relationship Id="rId236" Type="http://schemas.openxmlformats.org/officeDocument/2006/relationships/image" Target="../media/image156.png"/><Relationship Id="rId257" Type="http://schemas.openxmlformats.org/officeDocument/2006/relationships/customXml" Target="../ink/ink924.xml"/><Relationship Id="rId278" Type="http://schemas.openxmlformats.org/officeDocument/2006/relationships/image" Target="../media/image309.png"/><Relationship Id="rId401" Type="http://schemas.openxmlformats.org/officeDocument/2006/relationships/customXml" Target="../ink/ink996.xml"/><Relationship Id="rId422" Type="http://schemas.openxmlformats.org/officeDocument/2006/relationships/image" Target="../media/image221.png"/><Relationship Id="rId303" Type="http://schemas.openxmlformats.org/officeDocument/2006/relationships/customXml" Target="../ink/ink947.xml"/><Relationship Id="rId42" Type="http://schemas.openxmlformats.org/officeDocument/2006/relationships/image" Target="../media/image60.png"/><Relationship Id="rId84" Type="http://schemas.openxmlformats.org/officeDocument/2006/relationships/image" Target="../media/image80.png"/><Relationship Id="rId138" Type="http://schemas.openxmlformats.org/officeDocument/2006/relationships/image" Target="../media/image251.png"/><Relationship Id="rId345" Type="http://schemas.openxmlformats.org/officeDocument/2006/relationships/customXml" Target="../ink/ink968.xml"/><Relationship Id="rId387" Type="http://schemas.openxmlformats.org/officeDocument/2006/relationships/customXml" Target="../ink/ink989.xml"/><Relationship Id="rId191" Type="http://schemas.openxmlformats.org/officeDocument/2006/relationships/customXml" Target="../ink/ink891.xml"/><Relationship Id="rId205" Type="http://schemas.openxmlformats.org/officeDocument/2006/relationships/customXml" Target="../ink/ink898.xml"/><Relationship Id="rId247" Type="http://schemas.openxmlformats.org/officeDocument/2006/relationships/customXml" Target="../ink/ink919.xml"/><Relationship Id="rId412" Type="http://schemas.openxmlformats.org/officeDocument/2006/relationships/image" Target="../media/image371.png"/><Relationship Id="rId107" Type="http://schemas.openxmlformats.org/officeDocument/2006/relationships/customXml" Target="../ink/ink849.xml"/><Relationship Id="rId289" Type="http://schemas.openxmlformats.org/officeDocument/2006/relationships/customXml" Target="../ink/ink940.xml"/><Relationship Id="rId11" Type="http://schemas.openxmlformats.org/officeDocument/2006/relationships/customXml" Target="../ink/ink801.xml"/><Relationship Id="rId53" Type="http://schemas.openxmlformats.org/officeDocument/2006/relationships/customXml" Target="../ink/ink822.xml"/><Relationship Id="rId149" Type="http://schemas.openxmlformats.org/officeDocument/2006/relationships/customXml" Target="../ink/ink870.xml"/><Relationship Id="rId314" Type="http://schemas.openxmlformats.org/officeDocument/2006/relationships/image" Target="../media/image322.png"/><Relationship Id="rId356" Type="http://schemas.openxmlformats.org/officeDocument/2006/relationships/image" Target="../media/image343.png"/><Relationship Id="rId398" Type="http://schemas.openxmlformats.org/officeDocument/2006/relationships/image" Target="../media/image364.png"/><Relationship Id="rId95" Type="http://schemas.openxmlformats.org/officeDocument/2006/relationships/customXml" Target="../ink/ink843.xml"/><Relationship Id="rId160" Type="http://schemas.openxmlformats.org/officeDocument/2006/relationships/image" Target="../media/image262.png"/><Relationship Id="rId216" Type="http://schemas.openxmlformats.org/officeDocument/2006/relationships/image" Target="../media/image284.png"/><Relationship Id="rId423" Type="http://schemas.openxmlformats.org/officeDocument/2006/relationships/customXml" Target="../ink/ink1007.xml"/><Relationship Id="rId258" Type="http://schemas.openxmlformats.org/officeDocument/2006/relationships/image" Target="../media/image301.png"/><Relationship Id="rId22" Type="http://schemas.openxmlformats.org/officeDocument/2006/relationships/image" Target="../media/image50.png"/><Relationship Id="rId64" Type="http://schemas.openxmlformats.org/officeDocument/2006/relationships/image" Target="../media/image70.png"/><Relationship Id="rId118" Type="http://schemas.openxmlformats.org/officeDocument/2006/relationships/image" Target="../media/image241.png"/><Relationship Id="rId325" Type="http://schemas.openxmlformats.org/officeDocument/2006/relationships/customXml" Target="../ink/ink958.xml"/><Relationship Id="rId367" Type="http://schemas.openxmlformats.org/officeDocument/2006/relationships/customXml" Target="../ink/ink979.xml"/><Relationship Id="rId171" Type="http://schemas.openxmlformats.org/officeDocument/2006/relationships/customXml" Target="../ink/ink881.xml"/><Relationship Id="rId227" Type="http://schemas.openxmlformats.org/officeDocument/2006/relationships/customXml" Target="../ink/ink909.xml"/><Relationship Id="rId269" Type="http://schemas.openxmlformats.org/officeDocument/2006/relationships/customXml" Target="../ink/ink930.xml"/><Relationship Id="rId33" Type="http://schemas.openxmlformats.org/officeDocument/2006/relationships/customXml" Target="../ink/ink812.xml"/><Relationship Id="rId129" Type="http://schemas.openxmlformats.org/officeDocument/2006/relationships/customXml" Target="../ink/ink860.xml"/><Relationship Id="rId280" Type="http://schemas.openxmlformats.org/officeDocument/2006/relationships/image" Target="../media/image310.png"/><Relationship Id="rId336" Type="http://schemas.openxmlformats.org/officeDocument/2006/relationships/image" Target="../media/image333.png"/><Relationship Id="rId75" Type="http://schemas.openxmlformats.org/officeDocument/2006/relationships/customXml" Target="../ink/ink833.xml"/><Relationship Id="rId140" Type="http://schemas.openxmlformats.org/officeDocument/2006/relationships/image" Target="../media/image252.png"/><Relationship Id="rId182" Type="http://schemas.openxmlformats.org/officeDocument/2006/relationships/image" Target="../media/image129.png"/><Relationship Id="rId378" Type="http://schemas.openxmlformats.org/officeDocument/2006/relationships/image" Target="../media/image354.png"/><Relationship Id="rId403" Type="http://schemas.openxmlformats.org/officeDocument/2006/relationships/customXml" Target="../ink/ink997.xml"/><Relationship Id="rId6" Type="http://schemas.openxmlformats.org/officeDocument/2006/relationships/image" Target="../media/image2.png"/><Relationship Id="rId238" Type="http://schemas.openxmlformats.org/officeDocument/2006/relationships/image" Target="../media/image292.png"/><Relationship Id="rId291" Type="http://schemas.openxmlformats.org/officeDocument/2006/relationships/customXml" Target="../ink/ink941.xml"/><Relationship Id="rId305" Type="http://schemas.openxmlformats.org/officeDocument/2006/relationships/customXml" Target="../ink/ink948.xml"/><Relationship Id="rId347" Type="http://schemas.openxmlformats.org/officeDocument/2006/relationships/customXml" Target="../ink/ink969.xml"/><Relationship Id="rId44" Type="http://schemas.openxmlformats.org/officeDocument/2006/relationships/image" Target="../media/image21.png"/><Relationship Id="rId86" Type="http://schemas.openxmlformats.org/officeDocument/2006/relationships/image" Target="../media/image81.png"/><Relationship Id="rId151" Type="http://schemas.openxmlformats.org/officeDocument/2006/relationships/customXml" Target="../ink/ink871.xml"/><Relationship Id="rId389" Type="http://schemas.openxmlformats.org/officeDocument/2006/relationships/customXml" Target="../ink/ink990.xml"/><Relationship Id="rId193" Type="http://schemas.openxmlformats.org/officeDocument/2006/relationships/customXml" Target="../ink/ink892.xml"/><Relationship Id="rId207" Type="http://schemas.openxmlformats.org/officeDocument/2006/relationships/customXml" Target="../ink/ink899.xml"/><Relationship Id="rId249" Type="http://schemas.openxmlformats.org/officeDocument/2006/relationships/customXml" Target="../ink/ink920.xml"/><Relationship Id="rId414" Type="http://schemas.openxmlformats.org/officeDocument/2006/relationships/image" Target="../media/image372.png"/><Relationship Id="rId13" Type="http://schemas.openxmlformats.org/officeDocument/2006/relationships/customXml" Target="../ink/ink802.xml"/><Relationship Id="rId109" Type="http://schemas.openxmlformats.org/officeDocument/2006/relationships/customXml" Target="../ink/ink850.xml"/><Relationship Id="rId260" Type="http://schemas.openxmlformats.org/officeDocument/2006/relationships/image" Target="../media/image168.png"/><Relationship Id="rId316" Type="http://schemas.openxmlformats.org/officeDocument/2006/relationships/image" Target="../media/image323.png"/><Relationship Id="rId55" Type="http://schemas.openxmlformats.org/officeDocument/2006/relationships/customXml" Target="../ink/ink823.xml"/><Relationship Id="rId97" Type="http://schemas.openxmlformats.org/officeDocument/2006/relationships/customXml" Target="../ink/ink844.xml"/><Relationship Id="rId120" Type="http://schemas.openxmlformats.org/officeDocument/2006/relationships/image" Target="../media/image242.png"/><Relationship Id="rId358" Type="http://schemas.openxmlformats.org/officeDocument/2006/relationships/image" Target="../media/image344.png"/><Relationship Id="rId162" Type="http://schemas.openxmlformats.org/officeDocument/2006/relationships/image" Target="../media/image263.png"/><Relationship Id="rId218" Type="http://schemas.openxmlformats.org/officeDocument/2006/relationships/image" Target="../media/image285.png"/><Relationship Id="rId425" Type="http://schemas.openxmlformats.org/officeDocument/2006/relationships/customXml" Target="../ink/ink1008.xml"/><Relationship Id="rId271" Type="http://schemas.openxmlformats.org/officeDocument/2006/relationships/customXml" Target="../ink/ink931.xml"/><Relationship Id="rId24" Type="http://schemas.openxmlformats.org/officeDocument/2006/relationships/image" Target="../media/image51.png"/><Relationship Id="rId66" Type="http://schemas.openxmlformats.org/officeDocument/2006/relationships/image" Target="../media/image71.png"/><Relationship Id="rId131" Type="http://schemas.openxmlformats.org/officeDocument/2006/relationships/customXml" Target="../ink/ink861.xml"/><Relationship Id="rId327" Type="http://schemas.openxmlformats.org/officeDocument/2006/relationships/customXml" Target="../ink/ink959.xml"/><Relationship Id="rId369" Type="http://schemas.openxmlformats.org/officeDocument/2006/relationships/customXml" Target="../ink/ink980.xml"/><Relationship Id="rId173" Type="http://schemas.openxmlformats.org/officeDocument/2006/relationships/customXml" Target="../ink/ink882.xml"/><Relationship Id="rId229" Type="http://schemas.openxmlformats.org/officeDocument/2006/relationships/customXml" Target="../ink/ink910.xml"/><Relationship Id="rId380" Type="http://schemas.openxmlformats.org/officeDocument/2006/relationships/image" Target="../media/image355.png"/><Relationship Id="rId240" Type="http://schemas.openxmlformats.org/officeDocument/2006/relationships/image" Target="../media/image293.png"/><Relationship Id="rId35" Type="http://schemas.openxmlformats.org/officeDocument/2006/relationships/customXml" Target="../ink/ink813.xml"/><Relationship Id="rId77" Type="http://schemas.openxmlformats.org/officeDocument/2006/relationships/customXml" Target="../ink/ink834.xml"/><Relationship Id="rId100" Type="http://schemas.openxmlformats.org/officeDocument/2006/relationships/image" Target="../media/image232.png"/><Relationship Id="rId282" Type="http://schemas.openxmlformats.org/officeDocument/2006/relationships/image" Target="../media/image311.png"/><Relationship Id="rId338" Type="http://schemas.openxmlformats.org/officeDocument/2006/relationships/image" Target="../media/image334.png"/><Relationship Id="rId8" Type="http://schemas.openxmlformats.org/officeDocument/2006/relationships/image" Target="../media/image44.png"/><Relationship Id="rId142" Type="http://schemas.openxmlformats.org/officeDocument/2006/relationships/image" Target="../media/image253.png"/><Relationship Id="rId184" Type="http://schemas.openxmlformats.org/officeDocument/2006/relationships/image" Target="../media/image271.png"/><Relationship Id="rId391" Type="http://schemas.openxmlformats.org/officeDocument/2006/relationships/customXml" Target="../ink/ink991.xml"/><Relationship Id="rId405" Type="http://schemas.openxmlformats.org/officeDocument/2006/relationships/customXml" Target="../ink/ink998.xml"/><Relationship Id="rId251" Type="http://schemas.openxmlformats.org/officeDocument/2006/relationships/customXml" Target="../ink/ink921.xml"/><Relationship Id="rId46" Type="http://schemas.openxmlformats.org/officeDocument/2006/relationships/image" Target="../media/image61.png"/><Relationship Id="rId293" Type="http://schemas.openxmlformats.org/officeDocument/2006/relationships/customXml" Target="../ink/ink942.xml"/><Relationship Id="rId307" Type="http://schemas.openxmlformats.org/officeDocument/2006/relationships/customXml" Target="../ink/ink949.xml"/><Relationship Id="rId349" Type="http://schemas.openxmlformats.org/officeDocument/2006/relationships/customXml" Target="../ink/ink970.xml"/><Relationship Id="rId88" Type="http://schemas.openxmlformats.org/officeDocument/2006/relationships/image" Target="../media/image226.png"/><Relationship Id="rId111" Type="http://schemas.openxmlformats.org/officeDocument/2006/relationships/customXml" Target="../ink/ink851.xml"/><Relationship Id="rId153" Type="http://schemas.openxmlformats.org/officeDocument/2006/relationships/customXml" Target="../ink/ink872.xml"/><Relationship Id="rId195" Type="http://schemas.openxmlformats.org/officeDocument/2006/relationships/customXml" Target="../ink/ink893.xml"/><Relationship Id="rId209" Type="http://schemas.openxmlformats.org/officeDocument/2006/relationships/customXml" Target="../ink/ink900.xml"/><Relationship Id="rId360" Type="http://schemas.openxmlformats.org/officeDocument/2006/relationships/image" Target="../media/image345.png"/><Relationship Id="rId416" Type="http://schemas.openxmlformats.org/officeDocument/2006/relationships/image" Target="../media/image373.png"/><Relationship Id="rId220" Type="http://schemas.openxmlformats.org/officeDocument/2006/relationships/image" Target="../media/image286.png"/><Relationship Id="rId15" Type="http://schemas.openxmlformats.org/officeDocument/2006/relationships/customXml" Target="../ink/ink803.xml"/><Relationship Id="rId57" Type="http://schemas.openxmlformats.org/officeDocument/2006/relationships/customXml" Target="../ink/ink824.xml"/><Relationship Id="rId262" Type="http://schemas.openxmlformats.org/officeDocument/2006/relationships/image" Target="../media/image302.png"/><Relationship Id="rId318" Type="http://schemas.openxmlformats.org/officeDocument/2006/relationships/image" Target="../media/image324.png"/><Relationship Id="rId99" Type="http://schemas.openxmlformats.org/officeDocument/2006/relationships/customXml" Target="../ink/ink845.xml"/><Relationship Id="rId122" Type="http://schemas.openxmlformats.org/officeDocument/2006/relationships/image" Target="../media/image243.png"/><Relationship Id="rId164" Type="http://schemas.openxmlformats.org/officeDocument/2006/relationships/image" Target="../media/image264.png"/><Relationship Id="rId371" Type="http://schemas.openxmlformats.org/officeDocument/2006/relationships/customXml" Target="../ink/ink981.xml"/><Relationship Id="rId427" Type="http://schemas.openxmlformats.org/officeDocument/2006/relationships/image" Target="../media/image223.png"/><Relationship Id="rId26" Type="http://schemas.openxmlformats.org/officeDocument/2006/relationships/image" Target="../media/image52.png"/><Relationship Id="rId231" Type="http://schemas.openxmlformats.org/officeDocument/2006/relationships/customXml" Target="../ink/ink911.xml"/><Relationship Id="rId273" Type="http://schemas.openxmlformats.org/officeDocument/2006/relationships/customXml" Target="../ink/ink932.xml"/><Relationship Id="rId329" Type="http://schemas.openxmlformats.org/officeDocument/2006/relationships/customXml" Target="../ink/ink960.xml"/><Relationship Id="rId68" Type="http://schemas.openxmlformats.org/officeDocument/2006/relationships/image" Target="../media/image72.png"/><Relationship Id="rId133" Type="http://schemas.openxmlformats.org/officeDocument/2006/relationships/customXml" Target="../ink/ink862.xml"/><Relationship Id="rId175" Type="http://schemas.openxmlformats.org/officeDocument/2006/relationships/customXml" Target="../ink/ink883.xml"/><Relationship Id="rId340" Type="http://schemas.openxmlformats.org/officeDocument/2006/relationships/image" Target="../media/image335.png"/><Relationship Id="rId200" Type="http://schemas.openxmlformats.org/officeDocument/2006/relationships/image" Target="../media/image278.png"/><Relationship Id="rId382" Type="http://schemas.openxmlformats.org/officeDocument/2006/relationships/image" Target="../media/image356.png"/><Relationship Id="rId242" Type="http://schemas.openxmlformats.org/officeDocument/2006/relationships/image" Target="../media/image294.png"/><Relationship Id="rId284" Type="http://schemas.openxmlformats.org/officeDocument/2006/relationships/image" Target="../media/image180.png"/><Relationship Id="rId37" Type="http://schemas.openxmlformats.org/officeDocument/2006/relationships/customXml" Target="../ink/ink814.xml"/><Relationship Id="rId79" Type="http://schemas.openxmlformats.org/officeDocument/2006/relationships/customXml" Target="../ink/ink835.xml"/><Relationship Id="rId102" Type="http://schemas.openxmlformats.org/officeDocument/2006/relationships/image" Target="../media/image233.png"/><Relationship Id="rId144" Type="http://schemas.openxmlformats.org/officeDocument/2006/relationships/image" Target="../media/image254.png"/><Relationship Id="rId90" Type="http://schemas.openxmlformats.org/officeDocument/2006/relationships/image" Target="../media/image227.png"/><Relationship Id="rId186" Type="http://schemas.openxmlformats.org/officeDocument/2006/relationships/image" Target="../media/image272.png"/><Relationship Id="rId351" Type="http://schemas.openxmlformats.org/officeDocument/2006/relationships/customXml" Target="../ink/ink971.xml"/><Relationship Id="rId393" Type="http://schemas.openxmlformats.org/officeDocument/2006/relationships/customXml" Target="../ink/ink992.xml"/><Relationship Id="rId407" Type="http://schemas.openxmlformats.org/officeDocument/2006/relationships/customXml" Target="../ink/ink999.xml"/><Relationship Id="rId211" Type="http://schemas.openxmlformats.org/officeDocument/2006/relationships/customXml" Target="../ink/ink901.xml"/><Relationship Id="rId253" Type="http://schemas.openxmlformats.org/officeDocument/2006/relationships/customXml" Target="../ink/ink922.xml"/><Relationship Id="rId295" Type="http://schemas.openxmlformats.org/officeDocument/2006/relationships/customXml" Target="../ink/ink943.xml"/><Relationship Id="rId309" Type="http://schemas.openxmlformats.org/officeDocument/2006/relationships/customXml" Target="../ink/ink950.xml"/><Relationship Id="rId48" Type="http://schemas.openxmlformats.org/officeDocument/2006/relationships/image" Target="../media/image62.png"/><Relationship Id="rId113" Type="http://schemas.openxmlformats.org/officeDocument/2006/relationships/customXml" Target="../ink/ink852.xml"/><Relationship Id="rId320" Type="http://schemas.openxmlformats.org/officeDocument/2006/relationships/image" Target="../media/image325.png"/><Relationship Id="rId155" Type="http://schemas.openxmlformats.org/officeDocument/2006/relationships/customXml" Target="../ink/ink873.xml"/><Relationship Id="rId197" Type="http://schemas.openxmlformats.org/officeDocument/2006/relationships/customXml" Target="../ink/ink894.xml"/><Relationship Id="rId362" Type="http://schemas.openxmlformats.org/officeDocument/2006/relationships/image" Target="../media/image346.png"/><Relationship Id="rId418" Type="http://schemas.openxmlformats.org/officeDocument/2006/relationships/image" Target="../media/image374.png"/><Relationship Id="rId222" Type="http://schemas.openxmlformats.org/officeDocument/2006/relationships/image" Target="../media/image287.png"/><Relationship Id="rId264" Type="http://schemas.openxmlformats.org/officeDocument/2006/relationships/image" Target="../media/image303.png"/><Relationship Id="rId17" Type="http://schemas.openxmlformats.org/officeDocument/2006/relationships/customXml" Target="../ink/ink804.xml"/><Relationship Id="rId59" Type="http://schemas.openxmlformats.org/officeDocument/2006/relationships/customXml" Target="../ink/ink825.xml"/><Relationship Id="rId124" Type="http://schemas.openxmlformats.org/officeDocument/2006/relationships/image" Target="../media/image244.png"/><Relationship Id="rId70" Type="http://schemas.openxmlformats.org/officeDocument/2006/relationships/image" Target="../media/image73.png"/><Relationship Id="rId166" Type="http://schemas.openxmlformats.org/officeDocument/2006/relationships/image" Target="../media/image121.png"/><Relationship Id="rId331" Type="http://schemas.openxmlformats.org/officeDocument/2006/relationships/customXml" Target="../ink/ink961.xml"/><Relationship Id="rId373" Type="http://schemas.openxmlformats.org/officeDocument/2006/relationships/customXml" Target="../ink/ink982.xml"/><Relationship Id="rId429" Type="http://schemas.openxmlformats.org/officeDocument/2006/relationships/image" Target="../media/image224.png"/></Relationships>
</file>

<file path=ppt/slides/_rels/slide17.xml.rels><?xml version="1.0" encoding="UTF-8" standalone="yes"?>
<Relationships xmlns="http://schemas.openxmlformats.org/package/2006/relationships"><Relationship Id="rId3" Type="http://schemas.openxmlformats.org/officeDocument/2006/relationships/hyperlink" Target="https://pxhere.com/de/photo/774175"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ustomXml" Target="../ink/ink1011.xml"/></Relationships>
</file>

<file path=ppt/slides/_rels/slide18.xml.rels><?xml version="1.0" encoding="UTF-8" standalone="yes"?>
<Relationships xmlns="http://schemas.openxmlformats.org/package/2006/relationships"><Relationship Id="rId117" Type="http://schemas.openxmlformats.org/officeDocument/2006/relationships/customXml" Target="../ink/ink1068.xml"/><Relationship Id="rId299" Type="http://schemas.openxmlformats.org/officeDocument/2006/relationships/customXml" Target="../ink/ink1159.xml"/><Relationship Id="rId21" Type="http://schemas.openxmlformats.org/officeDocument/2006/relationships/customXml" Target="../ink/ink1020.xml"/><Relationship Id="rId63" Type="http://schemas.openxmlformats.org/officeDocument/2006/relationships/customXml" Target="../ink/ink1041.xml"/><Relationship Id="rId159" Type="http://schemas.openxmlformats.org/officeDocument/2006/relationships/customXml" Target="../ink/ink1089.xml"/><Relationship Id="rId324" Type="http://schemas.openxmlformats.org/officeDocument/2006/relationships/image" Target="../media/image327.png"/><Relationship Id="rId366" Type="http://schemas.openxmlformats.org/officeDocument/2006/relationships/image" Target="../media/image348.png"/><Relationship Id="rId170" Type="http://schemas.openxmlformats.org/officeDocument/2006/relationships/image" Target="../media/image266.png"/><Relationship Id="rId226" Type="http://schemas.openxmlformats.org/officeDocument/2006/relationships/image" Target="../media/image151.png"/><Relationship Id="rId268" Type="http://schemas.openxmlformats.org/officeDocument/2006/relationships/image" Target="../media/image172.png"/><Relationship Id="rId32" Type="http://schemas.openxmlformats.org/officeDocument/2006/relationships/image" Target="../media/image55.png"/><Relationship Id="rId74" Type="http://schemas.openxmlformats.org/officeDocument/2006/relationships/image" Target="../media/image75.png"/><Relationship Id="rId128" Type="http://schemas.openxmlformats.org/officeDocument/2006/relationships/image" Target="../media/image246.png"/><Relationship Id="rId335" Type="http://schemas.openxmlformats.org/officeDocument/2006/relationships/customXml" Target="../ink/ink1177.xml"/><Relationship Id="rId377" Type="http://schemas.openxmlformats.org/officeDocument/2006/relationships/customXml" Target="../ink/ink1198.xml"/><Relationship Id="rId5" Type="http://schemas.openxmlformats.org/officeDocument/2006/relationships/customXml" Target="../ink/ink1012.xml"/><Relationship Id="rId181" Type="http://schemas.openxmlformats.org/officeDocument/2006/relationships/customXml" Target="../ink/ink1100.xml"/><Relationship Id="rId237" Type="http://schemas.openxmlformats.org/officeDocument/2006/relationships/customXml" Target="../ink/ink1128.xml"/><Relationship Id="rId402" Type="http://schemas.openxmlformats.org/officeDocument/2006/relationships/image" Target="../media/image366.png"/><Relationship Id="rId279" Type="http://schemas.openxmlformats.org/officeDocument/2006/relationships/customXml" Target="../ink/ink1149.xml"/><Relationship Id="rId43" Type="http://schemas.openxmlformats.org/officeDocument/2006/relationships/customXml" Target="../ink/ink1031.xml"/><Relationship Id="rId139" Type="http://schemas.openxmlformats.org/officeDocument/2006/relationships/customXml" Target="../ink/ink1079.xml"/><Relationship Id="rId290" Type="http://schemas.openxmlformats.org/officeDocument/2006/relationships/image" Target="../media/image314.png"/><Relationship Id="rId304" Type="http://schemas.openxmlformats.org/officeDocument/2006/relationships/image" Target="../media/image319.png"/><Relationship Id="rId346" Type="http://schemas.openxmlformats.org/officeDocument/2006/relationships/image" Target="../media/image338.png"/><Relationship Id="rId388" Type="http://schemas.openxmlformats.org/officeDocument/2006/relationships/image" Target="../media/image359.png"/><Relationship Id="rId85" Type="http://schemas.openxmlformats.org/officeDocument/2006/relationships/customXml" Target="../ink/ink1052.xml"/><Relationship Id="rId150" Type="http://schemas.openxmlformats.org/officeDocument/2006/relationships/image" Target="../media/image257.png"/><Relationship Id="rId192" Type="http://schemas.openxmlformats.org/officeDocument/2006/relationships/image" Target="../media/image275.png"/><Relationship Id="rId206" Type="http://schemas.openxmlformats.org/officeDocument/2006/relationships/image" Target="../media/image141.png"/><Relationship Id="rId413" Type="http://schemas.openxmlformats.org/officeDocument/2006/relationships/customXml" Target="../ink/ink1216.xml"/><Relationship Id="rId248" Type="http://schemas.openxmlformats.org/officeDocument/2006/relationships/image" Target="../media/image297.png"/><Relationship Id="rId12" Type="http://schemas.openxmlformats.org/officeDocument/2006/relationships/image" Target="../media/image46.png"/><Relationship Id="rId108" Type="http://schemas.openxmlformats.org/officeDocument/2006/relationships/image" Target="../media/image236.png"/><Relationship Id="rId315" Type="http://schemas.openxmlformats.org/officeDocument/2006/relationships/customXml" Target="../ink/ink1167.xml"/><Relationship Id="rId357" Type="http://schemas.openxmlformats.org/officeDocument/2006/relationships/customXml" Target="../ink/ink1188.xml"/><Relationship Id="rId54" Type="http://schemas.openxmlformats.org/officeDocument/2006/relationships/image" Target="../media/image65.png"/><Relationship Id="rId96" Type="http://schemas.openxmlformats.org/officeDocument/2006/relationships/image" Target="../media/image230.png"/><Relationship Id="rId161" Type="http://schemas.openxmlformats.org/officeDocument/2006/relationships/customXml" Target="../ink/ink1090.xml"/><Relationship Id="rId217" Type="http://schemas.openxmlformats.org/officeDocument/2006/relationships/customXml" Target="../ink/ink1118.xml"/><Relationship Id="rId399" Type="http://schemas.openxmlformats.org/officeDocument/2006/relationships/customXml" Target="../ink/ink1209.xml"/><Relationship Id="rId259" Type="http://schemas.openxmlformats.org/officeDocument/2006/relationships/customXml" Target="../ink/ink1139.xml"/><Relationship Id="rId424" Type="http://schemas.openxmlformats.org/officeDocument/2006/relationships/image" Target="../media/image222.png"/><Relationship Id="rId23" Type="http://schemas.openxmlformats.org/officeDocument/2006/relationships/customXml" Target="../ink/ink1021.xml"/><Relationship Id="rId119" Type="http://schemas.openxmlformats.org/officeDocument/2006/relationships/customXml" Target="../ink/ink1069.xml"/><Relationship Id="rId270" Type="http://schemas.openxmlformats.org/officeDocument/2006/relationships/image" Target="../media/image305.png"/><Relationship Id="rId326" Type="http://schemas.openxmlformats.org/officeDocument/2006/relationships/image" Target="../media/image328.png"/><Relationship Id="rId65" Type="http://schemas.openxmlformats.org/officeDocument/2006/relationships/customXml" Target="../ink/ink1042.xml"/><Relationship Id="rId130" Type="http://schemas.openxmlformats.org/officeDocument/2006/relationships/image" Target="../media/image247.png"/><Relationship Id="rId368" Type="http://schemas.openxmlformats.org/officeDocument/2006/relationships/image" Target="../media/image349.png"/><Relationship Id="rId172" Type="http://schemas.openxmlformats.org/officeDocument/2006/relationships/image" Target="../media/image124.png"/><Relationship Id="rId228" Type="http://schemas.openxmlformats.org/officeDocument/2006/relationships/image" Target="../media/image152.png"/><Relationship Id="rId281" Type="http://schemas.openxmlformats.org/officeDocument/2006/relationships/customXml" Target="../ink/ink1150.xml"/><Relationship Id="rId337" Type="http://schemas.openxmlformats.org/officeDocument/2006/relationships/customXml" Target="../ink/ink1178.xml"/><Relationship Id="rId34" Type="http://schemas.openxmlformats.org/officeDocument/2006/relationships/image" Target="../media/image56.png"/><Relationship Id="rId76" Type="http://schemas.openxmlformats.org/officeDocument/2006/relationships/image" Target="../media/image76.png"/><Relationship Id="rId141" Type="http://schemas.openxmlformats.org/officeDocument/2006/relationships/customXml" Target="../ink/ink1080.xml"/><Relationship Id="rId379" Type="http://schemas.openxmlformats.org/officeDocument/2006/relationships/customXml" Target="../ink/ink1199.xml"/><Relationship Id="rId7" Type="http://schemas.openxmlformats.org/officeDocument/2006/relationships/customXml" Target="../ink/ink1013.xml"/><Relationship Id="rId183" Type="http://schemas.openxmlformats.org/officeDocument/2006/relationships/customXml" Target="../ink/ink1101.xml"/><Relationship Id="rId239" Type="http://schemas.openxmlformats.org/officeDocument/2006/relationships/customXml" Target="../ink/ink1129.xml"/><Relationship Id="rId390" Type="http://schemas.openxmlformats.org/officeDocument/2006/relationships/image" Target="../media/image360.png"/><Relationship Id="rId404" Type="http://schemas.openxmlformats.org/officeDocument/2006/relationships/image" Target="../media/image367.png"/><Relationship Id="rId250" Type="http://schemas.openxmlformats.org/officeDocument/2006/relationships/image" Target="../media/image163.png"/><Relationship Id="rId292" Type="http://schemas.openxmlformats.org/officeDocument/2006/relationships/image" Target="../media/image184.png"/><Relationship Id="rId306" Type="http://schemas.openxmlformats.org/officeDocument/2006/relationships/image" Target="../media/image191.png"/><Relationship Id="rId45" Type="http://schemas.openxmlformats.org/officeDocument/2006/relationships/customXml" Target="../ink/ink1032.xml"/><Relationship Id="rId87" Type="http://schemas.openxmlformats.org/officeDocument/2006/relationships/customXml" Target="../ink/ink1053.xml"/><Relationship Id="rId110" Type="http://schemas.openxmlformats.org/officeDocument/2006/relationships/image" Target="../media/image237.png"/><Relationship Id="rId348" Type="http://schemas.openxmlformats.org/officeDocument/2006/relationships/image" Target="../media/image339.png"/><Relationship Id="rId152" Type="http://schemas.openxmlformats.org/officeDocument/2006/relationships/image" Target="../media/image258.png"/><Relationship Id="rId194" Type="http://schemas.openxmlformats.org/officeDocument/2006/relationships/image" Target="../media/image276.png"/><Relationship Id="rId208" Type="http://schemas.openxmlformats.org/officeDocument/2006/relationships/image" Target="../media/image281.png"/><Relationship Id="rId415" Type="http://schemas.openxmlformats.org/officeDocument/2006/relationships/customXml" Target="../ink/ink1217.xml"/><Relationship Id="rId261" Type="http://schemas.openxmlformats.org/officeDocument/2006/relationships/customXml" Target="../ink/ink1140.xml"/><Relationship Id="rId14" Type="http://schemas.openxmlformats.org/officeDocument/2006/relationships/image" Target="../media/image47.png"/><Relationship Id="rId56" Type="http://schemas.openxmlformats.org/officeDocument/2006/relationships/image" Target="../media/image66.png"/><Relationship Id="rId317" Type="http://schemas.openxmlformats.org/officeDocument/2006/relationships/customXml" Target="../ink/ink1168.xml"/><Relationship Id="rId359" Type="http://schemas.openxmlformats.org/officeDocument/2006/relationships/customXml" Target="../ink/ink1189.xml"/><Relationship Id="rId98" Type="http://schemas.openxmlformats.org/officeDocument/2006/relationships/image" Target="../media/image231.png"/><Relationship Id="rId121" Type="http://schemas.openxmlformats.org/officeDocument/2006/relationships/customXml" Target="../ink/ink1070.xml"/><Relationship Id="rId163" Type="http://schemas.openxmlformats.org/officeDocument/2006/relationships/customXml" Target="../ink/ink1091.xml"/><Relationship Id="rId219" Type="http://schemas.openxmlformats.org/officeDocument/2006/relationships/customXml" Target="../ink/ink1119.xml"/><Relationship Id="rId370" Type="http://schemas.openxmlformats.org/officeDocument/2006/relationships/image" Target="../media/image350.png"/><Relationship Id="rId426" Type="http://schemas.openxmlformats.org/officeDocument/2006/relationships/customXml" Target="../ink/ink1223.xml"/><Relationship Id="rId230" Type="http://schemas.openxmlformats.org/officeDocument/2006/relationships/image" Target="../media/image289.png"/><Relationship Id="rId25" Type="http://schemas.openxmlformats.org/officeDocument/2006/relationships/customXml" Target="../ink/ink1022.xml"/><Relationship Id="rId67" Type="http://schemas.openxmlformats.org/officeDocument/2006/relationships/customXml" Target="../ink/ink1043.xml"/><Relationship Id="rId272" Type="http://schemas.openxmlformats.org/officeDocument/2006/relationships/image" Target="../media/image306.png"/><Relationship Id="rId328" Type="http://schemas.openxmlformats.org/officeDocument/2006/relationships/image" Target="../media/image329.png"/><Relationship Id="rId132" Type="http://schemas.openxmlformats.org/officeDocument/2006/relationships/image" Target="../media/image248.png"/><Relationship Id="rId174" Type="http://schemas.openxmlformats.org/officeDocument/2006/relationships/image" Target="../media/image267.png"/><Relationship Id="rId381" Type="http://schemas.openxmlformats.org/officeDocument/2006/relationships/customXml" Target="../ink/ink1200.xml"/><Relationship Id="rId241" Type="http://schemas.openxmlformats.org/officeDocument/2006/relationships/customXml" Target="../ink/ink1130.xml"/><Relationship Id="rId36" Type="http://schemas.openxmlformats.org/officeDocument/2006/relationships/image" Target="../media/image57.png"/><Relationship Id="rId283" Type="http://schemas.openxmlformats.org/officeDocument/2006/relationships/customXml" Target="../ink/ink1151.xml"/><Relationship Id="rId339" Type="http://schemas.openxmlformats.org/officeDocument/2006/relationships/customXml" Target="../ink/ink1179.xml"/><Relationship Id="rId78" Type="http://schemas.openxmlformats.org/officeDocument/2006/relationships/image" Target="../media/image77.png"/><Relationship Id="rId101" Type="http://schemas.openxmlformats.org/officeDocument/2006/relationships/customXml" Target="../ink/ink1060.xml"/><Relationship Id="rId143" Type="http://schemas.openxmlformats.org/officeDocument/2006/relationships/customXml" Target="../ink/ink1081.xml"/><Relationship Id="rId185" Type="http://schemas.openxmlformats.org/officeDocument/2006/relationships/customXml" Target="../ink/ink1102.xml"/><Relationship Id="rId350" Type="http://schemas.openxmlformats.org/officeDocument/2006/relationships/image" Target="../media/image340.png"/><Relationship Id="rId406" Type="http://schemas.openxmlformats.org/officeDocument/2006/relationships/image" Target="../media/image368.png"/><Relationship Id="rId9" Type="http://schemas.openxmlformats.org/officeDocument/2006/relationships/customXml" Target="../ink/ink1014.xml"/><Relationship Id="rId210" Type="http://schemas.openxmlformats.org/officeDocument/2006/relationships/image" Target="../media/image282.png"/><Relationship Id="rId392" Type="http://schemas.openxmlformats.org/officeDocument/2006/relationships/image" Target="../media/image361.png"/><Relationship Id="rId252" Type="http://schemas.openxmlformats.org/officeDocument/2006/relationships/image" Target="../media/image298.png"/><Relationship Id="rId294" Type="http://schemas.openxmlformats.org/officeDocument/2006/relationships/image" Target="../media/image315.png"/><Relationship Id="rId308" Type="http://schemas.openxmlformats.org/officeDocument/2006/relationships/image" Target="../media/image192.png"/><Relationship Id="rId47" Type="http://schemas.openxmlformats.org/officeDocument/2006/relationships/customXml" Target="../ink/ink1033.xml"/><Relationship Id="rId89" Type="http://schemas.openxmlformats.org/officeDocument/2006/relationships/customXml" Target="../ink/ink1054.xml"/><Relationship Id="rId112" Type="http://schemas.openxmlformats.org/officeDocument/2006/relationships/image" Target="../media/image238.png"/><Relationship Id="rId154" Type="http://schemas.openxmlformats.org/officeDocument/2006/relationships/image" Target="../media/image259.png"/><Relationship Id="rId361" Type="http://schemas.openxmlformats.org/officeDocument/2006/relationships/customXml" Target="../ink/ink1190.xml"/><Relationship Id="rId196" Type="http://schemas.openxmlformats.org/officeDocument/2006/relationships/image" Target="../media/image277.png"/><Relationship Id="rId417" Type="http://schemas.openxmlformats.org/officeDocument/2006/relationships/customXml" Target="../ink/ink1218.xml"/><Relationship Id="rId16" Type="http://schemas.openxmlformats.org/officeDocument/2006/relationships/image" Target="../media/image7.png"/><Relationship Id="rId221" Type="http://schemas.openxmlformats.org/officeDocument/2006/relationships/customXml" Target="../ink/ink1120.xml"/><Relationship Id="rId263" Type="http://schemas.openxmlformats.org/officeDocument/2006/relationships/customXml" Target="../ink/ink1141.xml"/><Relationship Id="rId319" Type="http://schemas.openxmlformats.org/officeDocument/2006/relationships/customXml" Target="../ink/ink1169.xml"/><Relationship Id="rId58" Type="http://schemas.openxmlformats.org/officeDocument/2006/relationships/image" Target="../media/image67.png"/><Relationship Id="rId123" Type="http://schemas.openxmlformats.org/officeDocument/2006/relationships/customXml" Target="../ink/ink1071.xml"/><Relationship Id="rId330" Type="http://schemas.openxmlformats.org/officeDocument/2006/relationships/image" Target="../media/image330.png"/><Relationship Id="rId165" Type="http://schemas.openxmlformats.org/officeDocument/2006/relationships/customXml" Target="../ink/ink1092.xml"/><Relationship Id="rId372" Type="http://schemas.openxmlformats.org/officeDocument/2006/relationships/image" Target="../media/image351.png"/><Relationship Id="rId428" Type="http://schemas.openxmlformats.org/officeDocument/2006/relationships/customXml" Target="../ink/ink1224.xml"/><Relationship Id="rId232" Type="http://schemas.openxmlformats.org/officeDocument/2006/relationships/image" Target="../media/image290.png"/><Relationship Id="rId274" Type="http://schemas.openxmlformats.org/officeDocument/2006/relationships/image" Target="../media/image307.png"/><Relationship Id="rId27" Type="http://schemas.openxmlformats.org/officeDocument/2006/relationships/customXml" Target="../ink/ink1023.xml"/><Relationship Id="rId69" Type="http://schemas.openxmlformats.org/officeDocument/2006/relationships/customXml" Target="../ink/ink1044.xml"/><Relationship Id="rId134" Type="http://schemas.openxmlformats.org/officeDocument/2006/relationships/image" Target="../media/image249.png"/><Relationship Id="rId80" Type="http://schemas.openxmlformats.org/officeDocument/2006/relationships/image" Target="../media/image78.png"/><Relationship Id="rId176" Type="http://schemas.openxmlformats.org/officeDocument/2006/relationships/image" Target="../media/image268.png"/><Relationship Id="rId341" Type="http://schemas.openxmlformats.org/officeDocument/2006/relationships/customXml" Target="../ink/ink1180.xml"/><Relationship Id="rId383" Type="http://schemas.openxmlformats.org/officeDocument/2006/relationships/customXml" Target="../ink/ink1201.xml"/><Relationship Id="rId201" Type="http://schemas.openxmlformats.org/officeDocument/2006/relationships/customXml" Target="../ink/ink1110.xml"/><Relationship Id="rId243" Type="http://schemas.openxmlformats.org/officeDocument/2006/relationships/customXml" Target="../ink/ink1131.xml"/><Relationship Id="rId285" Type="http://schemas.openxmlformats.org/officeDocument/2006/relationships/customXml" Target="../ink/ink1152.xml"/><Relationship Id="rId38" Type="http://schemas.openxmlformats.org/officeDocument/2006/relationships/image" Target="../media/image58.png"/><Relationship Id="rId103" Type="http://schemas.openxmlformats.org/officeDocument/2006/relationships/customXml" Target="../ink/ink1061.xml"/><Relationship Id="rId310" Type="http://schemas.openxmlformats.org/officeDocument/2006/relationships/image" Target="../media/image320.png"/><Relationship Id="rId91" Type="http://schemas.openxmlformats.org/officeDocument/2006/relationships/customXml" Target="../ink/ink1055.xml"/><Relationship Id="rId145" Type="http://schemas.openxmlformats.org/officeDocument/2006/relationships/customXml" Target="../ink/ink1082.xml"/><Relationship Id="rId187" Type="http://schemas.openxmlformats.org/officeDocument/2006/relationships/customXml" Target="../ink/ink1103.xml"/><Relationship Id="rId352" Type="http://schemas.openxmlformats.org/officeDocument/2006/relationships/image" Target="../media/image341.png"/><Relationship Id="rId394" Type="http://schemas.openxmlformats.org/officeDocument/2006/relationships/image" Target="../media/image362.png"/><Relationship Id="rId408" Type="http://schemas.openxmlformats.org/officeDocument/2006/relationships/image" Target="../media/image369.png"/><Relationship Id="rId1" Type="http://schemas.openxmlformats.org/officeDocument/2006/relationships/slideLayout" Target="../slideLayouts/slideLayout1.xml"/><Relationship Id="rId212" Type="http://schemas.openxmlformats.org/officeDocument/2006/relationships/image" Target="../media/image283.png"/><Relationship Id="rId233" Type="http://schemas.openxmlformats.org/officeDocument/2006/relationships/customXml" Target="../ink/ink1126.xml"/><Relationship Id="rId254" Type="http://schemas.openxmlformats.org/officeDocument/2006/relationships/image" Target="../media/image299.png"/><Relationship Id="rId28" Type="http://schemas.openxmlformats.org/officeDocument/2006/relationships/image" Target="../media/image53.png"/><Relationship Id="rId49" Type="http://schemas.openxmlformats.org/officeDocument/2006/relationships/customXml" Target="../ink/ink1034.xml"/><Relationship Id="rId114" Type="http://schemas.openxmlformats.org/officeDocument/2006/relationships/image" Target="../media/image239.png"/><Relationship Id="rId275" Type="http://schemas.openxmlformats.org/officeDocument/2006/relationships/customXml" Target="../ink/ink1147.xml"/><Relationship Id="rId296" Type="http://schemas.openxmlformats.org/officeDocument/2006/relationships/image" Target="../media/image316.png"/><Relationship Id="rId300" Type="http://schemas.openxmlformats.org/officeDocument/2006/relationships/image" Target="../media/image318.png"/><Relationship Id="rId60" Type="http://schemas.openxmlformats.org/officeDocument/2006/relationships/image" Target="../media/image68.png"/><Relationship Id="rId81" Type="http://schemas.openxmlformats.org/officeDocument/2006/relationships/customXml" Target="../ink/ink1050.xml"/><Relationship Id="rId135" Type="http://schemas.openxmlformats.org/officeDocument/2006/relationships/customXml" Target="../ink/ink1077.xml"/><Relationship Id="rId156" Type="http://schemas.openxmlformats.org/officeDocument/2006/relationships/image" Target="../media/image260.png"/><Relationship Id="rId177" Type="http://schemas.openxmlformats.org/officeDocument/2006/relationships/customXml" Target="../ink/ink1098.xml"/><Relationship Id="rId198" Type="http://schemas.openxmlformats.org/officeDocument/2006/relationships/image" Target="../media/image137.png"/><Relationship Id="rId321" Type="http://schemas.openxmlformats.org/officeDocument/2006/relationships/customXml" Target="../ink/ink1170.xml"/><Relationship Id="rId342" Type="http://schemas.openxmlformats.org/officeDocument/2006/relationships/image" Target="../media/image336.png"/><Relationship Id="rId363" Type="http://schemas.openxmlformats.org/officeDocument/2006/relationships/customXml" Target="../ink/ink1191.xml"/><Relationship Id="rId384" Type="http://schemas.openxmlformats.org/officeDocument/2006/relationships/image" Target="../media/image357.png"/><Relationship Id="rId419" Type="http://schemas.openxmlformats.org/officeDocument/2006/relationships/customXml" Target="../ink/ink1219.xml"/><Relationship Id="rId202" Type="http://schemas.openxmlformats.org/officeDocument/2006/relationships/image" Target="../media/image279.png"/><Relationship Id="rId223" Type="http://schemas.openxmlformats.org/officeDocument/2006/relationships/customXml" Target="../ink/ink1121.xml"/><Relationship Id="rId244" Type="http://schemas.openxmlformats.org/officeDocument/2006/relationships/image" Target="../media/image295.png"/><Relationship Id="rId18" Type="http://schemas.openxmlformats.org/officeDocument/2006/relationships/image" Target="../media/image48.png"/><Relationship Id="rId39" Type="http://schemas.openxmlformats.org/officeDocument/2006/relationships/customXml" Target="../ink/ink1029.xml"/><Relationship Id="rId265" Type="http://schemas.openxmlformats.org/officeDocument/2006/relationships/customXml" Target="../ink/ink1142.xml"/><Relationship Id="rId286" Type="http://schemas.openxmlformats.org/officeDocument/2006/relationships/image" Target="../media/image312.png"/><Relationship Id="rId50" Type="http://schemas.openxmlformats.org/officeDocument/2006/relationships/image" Target="../media/image63.png"/><Relationship Id="rId104" Type="http://schemas.openxmlformats.org/officeDocument/2006/relationships/image" Target="../media/image234.png"/><Relationship Id="rId125" Type="http://schemas.openxmlformats.org/officeDocument/2006/relationships/customXml" Target="../ink/ink1072.xml"/><Relationship Id="rId146" Type="http://schemas.openxmlformats.org/officeDocument/2006/relationships/image" Target="../media/image255.png"/><Relationship Id="rId167" Type="http://schemas.openxmlformats.org/officeDocument/2006/relationships/customXml" Target="../ink/ink1093.xml"/><Relationship Id="rId188" Type="http://schemas.openxmlformats.org/officeDocument/2006/relationships/image" Target="../media/image273.png"/><Relationship Id="rId311" Type="http://schemas.openxmlformats.org/officeDocument/2006/relationships/customXml" Target="../ink/ink1165.xml"/><Relationship Id="rId332" Type="http://schemas.openxmlformats.org/officeDocument/2006/relationships/image" Target="../media/image331.png"/><Relationship Id="rId353" Type="http://schemas.openxmlformats.org/officeDocument/2006/relationships/customXml" Target="../ink/ink1186.xml"/><Relationship Id="rId374" Type="http://schemas.openxmlformats.org/officeDocument/2006/relationships/image" Target="../media/image352.png"/><Relationship Id="rId395" Type="http://schemas.openxmlformats.org/officeDocument/2006/relationships/customXml" Target="../ink/ink1207.xml"/><Relationship Id="rId409" Type="http://schemas.openxmlformats.org/officeDocument/2006/relationships/customXml" Target="../ink/ink1214.xml"/><Relationship Id="rId71" Type="http://schemas.openxmlformats.org/officeDocument/2006/relationships/customXml" Target="../ink/ink1045.xml"/><Relationship Id="rId92" Type="http://schemas.openxmlformats.org/officeDocument/2006/relationships/image" Target="../media/image228.png"/><Relationship Id="rId213" Type="http://schemas.openxmlformats.org/officeDocument/2006/relationships/customXml" Target="../ink/ink1116.xml"/><Relationship Id="rId234" Type="http://schemas.openxmlformats.org/officeDocument/2006/relationships/image" Target="../media/image291.png"/><Relationship Id="rId420" Type="http://schemas.openxmlformats.org/officeDocument/2006/relationships/image" Target="../media/image375.png"/><Relationship Id="rId2" Type="http://schemas.openxmlformats.org/officeDocument/2006/relationships/image" Target="../media/image225.png"/><Relationship Id="rId29" Type="http://schemas.openxmlformats.org/officeDocument/2006/relationships/customXml" Target="../ink/ink1024.xml"/><Relationship Id="rId255" Type="http://schemas.openxmlformats.org/officeDocument/2006/relationships/customXml" Target="../ink/ink1137.xml"/><Relationship Id="rId276" Type="http://schemas.openxmlformats.org/officeDocument/2006/relationships/image" Target="../media/image308.png"/><Relationship Id="rId297" Type="http://schemas.openxmlformats.org/officeDocument/2006/relationships/customXml" Target="../ink/ink1158.xml"/><Relationship Id="rId40" Type="http://schemas.openxmlformats.org/officeDocument/2006/relationships/image" Target="../media/image59.png"/><Relationship Id="rId115" Type="http://schemas.openxmlformats.org/officeDocument/2006/relationships/customXml" Target="../ink/ink1067.xml"/><Relationship Id="rId136" Type="http://schemas.openxmlformats.org/officeDocument/2006/relationships/image" Target="../media/image250.png"/><Relationship Id="rId157" Type="http://schemas.openxmlformats.org/officeDocument/2006/relationships/customXml" Target="../ink/ink1088.xml"/><Relationship Id="rId178" Type="http://schemas.openxmlformats.org/officeDocument/2006/relationships/image" Target="../media/image269.png"/><Relationship Id="rId301" Type="http://schemas.openxmlformats.org/officeDocument/2006/relationships/customXml" Target="../ink/ink1160.xml"/><Relationship Id="rId322" Type="http://schemas.openxmlformats.org/officeDocument/2006/relationships/image" Target="../media/image326.png"/><Relationship Id="rId343" Type="http://schemas.openxmlformats.org/officeDocument/2006/relationships/customXml" Target="../ink/ink1181.xml"/><Relationship Id="rId364" Type="http://schemas.openxmlformats.org/officeDocument/2006/relationships/image" Target="../media/image347.png"/><Relationship Id="rId61" Type="http://schemas.openxmlformats.org/officeDocument/2006/relationships/customXml" Target="../ink/ink1040.xml"/><Relationship Id="rId82" Type="http://schemas.openxmlformats.org/officeDocument/2006/relationships/image" Target="../media/image79.png"/><Relationship Id="rId199" Type="http://schemas.openxmlformats.org/officeDocument/2006/relationships/customXml" Target="../ink/ink1109.xml"/><Relationship Id="rId203" Type="http://schemas.openxmlformats.org/officeDocument/2006/relationships/customXml" Target="../ink/ink1111.xml"/><Relationship Id="rId385" Type="http://schemas.openxmlformats.org/officeDocument/2006/relationships/customXml" Target="../ink/ink1202.xml"/><Relationship Id="rId19" Type="http://schemas.openxmlformats.org/officeDocument/2006/relationships/customXml" Target="../ink/ink1019.xml"/><Relationship Id="rId224" Type="http://schemas.openxmlformats.org/officeDocument/2006/relationships/image" Target="../media/image288.png"/><Relationship Id="rId245" Type="http://schemas.openxmlformats.org/officeDocument/2006/relationships/customXml" Target="../ink/ink1132.xml"/><Relationship Id="rId266" Type="http://schemas.openxmlformats.org/officeDocument/2006/relationships/image" Target="../media/image304.png"/><Relationship Id="rId287" Type="http://schemas.openxmlformats.org/officeDocument/2006/relationships/customXml" Target="../ink/ink1153.xml"/><Relationship Id="rId410" Type="http://schemas.openxmlformats.org/officeDocument/2006/relationships/image" Target="../media/image370.png"/><Relationship Id="rId30" Type="http://schemas.openxmlformats.org/officeDocument/2006/relationships/image" Target="../media/image54.png"/><Relationship Id="rId105" Type="http://schemas.openxmlformats.org/officeDocument/2006/relationships/customXml" Target="../ink/ink1062.xml"/><Relationship Id="rId126" Type="http://schemas.openxmlformats.org/officeDocument/2006/relationships/image" Target="../media/image245.png"/><Relationship Id="rId147" Type="http://schemas.openxmlformats.org/officeDocument/2006/relationships/customXml" Target="../ink/ink1083.xml"/><Relationship Id="rId168" Type="http://schemas.openxmlformats.org/officeDocument/2006/relationships/image" Target="../media/image265.png"/><Relationship Id="rId312" Type="http://schemas.openxmlformats.org/officeDocument/2006/relationships/image" Target="../media/image321.png"/><Relationship Id="rId333" Type="http://schemas.openxmlformats.org/officeDocument/2006/relationships/customXml" Target="../ink/ink1176.xml"/><Relationship Id="rId354" Type="http://schemas.openxmlformats.org/officeDocument/2006/relationships/image" Target="../media/image342.png"/><Relationship Id="rId51" Type="http://schemas.openxmlformats.org/officeDocument/2006/relationships/customXml" Target="../ink/ink1035.xml"/><Relationship Id="rId72" Type="http://schemas.openxmlformats.org/officeDocument/2006/relationships/image" Target="../media/image74.png"/><Relationship Id="rId93" Type="http://schemas.openxmlformats.org/officeDocument/2006/relationships/customXml" Target="../ink/ink1056.xml"/><Relationship Id="rId189" Type="http://schemas.openxmlformats.org/officeDocument/2006/relationships/customXml" Target="../ink/ink1104.xml"/><Relationship Id="rId375" Type="http://schemas.openxmlformats.org/officeDocument/2006/relationships/customXml" Target="../ink/ink1197.xml"/><Relationship Id="rId396" Type="http://schemas.openxmlformats.org/officeDocument/2006/relationships/image" Target="../media/image363.png"/><Relationship Id="rId3" Type="http://schemas.openxmlformats.org/officeDocument/2006/relationships/image" Target="../media/image43.jpeg"/><Relationship Id="rId214" Type="http://schemas.openxmlformats.org/officeDocument/2006/relationships/image" Target="../media/image145.png"/><Relationship Id="rId235" Type="http://schemas.openxmlformats.org/officeDocument/2006/relationships/customXml" Target="../ink/ink1127.xml"/><Relationship Id="rId256" Type="http://schemas.openxmlformats.org/officeDocument/2006/relationships/image" Target="../media/image300.png"/><Relationship Id="rId277" Type="http://schemas.openxmlformats.org/officeDocument/2006/relationships/customXml" Target="../ink/ink1148.xml"/><Relationship Id="rId298" Type="http://schemas.openxmlformats.org/officeDocument/2006/relationships/image" Target="../media/image317.png"/><Relationship Id="rId400" Type="http://schemas.openxmlformats.org/officeDocument/2006/relationships/image" Target="../media/image365.png"/><Relationship Id="rId421" Type="http://schemas.openxmlformats.org/officeDocument/2006/relationships/customXml" Target="../ink/ink1220.xml"/><Relationship Id="rId116" Type="http://schemas.openxmlformats.org/officeDocument/2006/relationships/image" Target="../media/image240.png"/><Relationship Id="rId137" Type="http://schemas.openxmlformats.org/officeDocument/2006/relationships/customXml" Target="../ink/ink1078.xml"/><Relationship Id="rId158" Type="http://schemas.openxmlformats.org/officeDocument/2006/relationships/image" Target="../media/image261.png"/><Relationship Id="rId302" Type="http://schemas.openxmlformats.org/officeDocument/2006/relationships/image" Target="../media/image189.png"/><Relationship Id="rId323" Type="http://schemas.openxmlformats.org/officeDocument/2006/relationships/customXml" Target="../ink/ink1171.xml"/><Relationship Id="rId344" Type="http://schemas.openxmlformats.org/officeDocument/2006/relationships/image" Target="../media/image337.png"/><Relationship Id="rId20" Type="http://schemas.openxmlformats.org/officeDocument/2006/relationships/image" Target="../media/image49.png"/><Relationship Id="rId41" Type="http://schemas.openxmlformats.org/officeDocument/2006/relationships/customXml" Target="../ink/ink1030.xml"/><Relationship Id="rId62" Type="http://schemas.openxmlformats.org/officeDocument/2006/relationships/image" Target="../media/image69.png"/><Relationship Id="rId83" Type="http://schemas.openxmlformats.org/officeDocument/2006/relationships/customXml" Target="../ink/ink1051.xml"/><Relationship Id="rId179" Type="http://schemas.openxmlformats.org/officeDocument/2006/relationships/customXml" Target="../ink/ink1099.xml"/><Relationship Id="rId365" Type="http://schemas.openxmlformats.org/officeDocument/2006/relationships/customXml" Target="../ink/ink1192.xml"/><Relationship Id="rId386" Type="http://schemas.openxmlformats.org/officeDocument/2006/relationships/image" Target="../media/image358.png"/><Relationship Id="rId190" Type="http://schemas.openxmlformats.org/officeDocument/2006/relationships/image" Target="../media/image274.png"/><Relationship Id="rId204" Type="http://schemas.openxmlformats.org/officeDocument/2006/relationships/image" Target="../media/image280.png"/><Relationship Id="rId225" Type="http://schemas.openxmlformats.org/officeDocument/2006/relationships/customXml" Target="../ink/ink1122.xml"/><Relationship Id="rId246" Type="http://schemas.openxmlformats.org/officeDocument/2006/relationships/image" Target="../media/image296.png"/><Relationship Id="rId267" Type="http://schemas.openxmlformats.org/officeDocument/2006/relationships/customXml" Target="../ink/ink1143.xml"/><Relationship Id="rId288" Type="http://schemas.openxmlformats.org/officeDocument/2006/relationships/image" Target="../media/image313.png"/><Relationship Id="rId411" Type="http://schemas.openxmlformats.org/officeDocument/2006/relationships/customXml" Target="../ink/ink1215.xml"/><Relationship Id="rId106" Type="http://schemas.openxmlformats.org/officeDocument/2006/relationships/image" Target="../media/image235.png"/><Relationship Id="rId127" Type="http://schemas.openxmlformats.org/officeDocument/2006/relationships/customXml" Target="../ink/ink1073.xml"/><Relationship Id="rId313" Type="http://schemas.openxmlformats.org/officeDocument/2006/relationships/customXml" Target="../ink/ink1166.xml"/><Relationship Id="rId10" Type="http://schemas.openxmlformats.org/officeDocument/2006/relationships/image" Target="../media/image45.png"/><Relationship Id="rId31" Type="http://schemas.openxmlformats.org/officeDocument/2006/relationships/customXml" Target="../ink/ink1025.xml"/><Relationship Id="rId52" Type="http://schemas.openxmlformats.org/officeDocument/2006/relationships/image" Target="../media/image64.png"/><Relationship Id="rId73" Type="http://schemas.openxmlformats.org/officeDocument/2006/relationships/customXml" Target="../ink/ink1046.xml"/><Relationship Id="rId94" Type="http://schemas.openxmlformats.org/officeDocument/2006/relationships/image" Target="../media/image229.png"/><Relationship Id="rId148" Type="http://schemas.openxmlformats.org/officeDocument/2006/relationships/image" Target="../media/image256.png"/><Relationship Id="rId169" Type="http://schemas.openxmlformats.org/officeDocument/2006/relationships/customXml" Target="../ink/ink1094.xml"/><Relationship Id="rId334" Type="http://schemas.openxmlformats.org/officeDocument/2006/relationships/image" Target="../media/image332.png"/><Relationship Id="rId355" Type="http://schemas.openxmlformats.org/officeDocument/2006/relationships/customXml" Target="../ink/ink1187.xml"/><Relationship Id="rId376" Type="http://schemas.openxmlformats.org/officeDocument/2006/relationships/image" Target="../media/image353.png"/><Relationship Id="rId397" Type="http://schemas.openxmlformats.org/officeDocument/2006/relationships/customXml" Target="../ink/ink1208.xml"/><Relationship Id="rId4" Type="http://schemas.openxmlformats.org/officeDocument/2006/relationships/hyperlink" Target="https://pxhere.com/de/photo/774175" TargetMode="External"/><Relationship Id="rId180" Type="http://schemas.openxmlformats.org/officeDocument/2006/relationships/image" Target="../media/image270.png"/><Relationship Id="rId215" Type="http://schemas.openxmlformats.org/officeDocument/2006/relationships/customXml" Target="../ink/ink1117.xml"/><Relationship Id="rId236" Type="http://schemas.openxmlformats.org/officeDocument/2006/relationships/image" Target="../media/image156.png"/><Relationship Id="rId257" Type="http://schemas.openxmlformats.org/officeDocument/2006/relationships/customXml" Target="../ink/ink1138.xml"/><Relationship Id="rId278" Type="http://schemas.openxmlformats.org/officeDocument/2006/relationships/image" Target="../media/image309.png"/><Relationship Id="rId401" Type="http://schemas.openxmlformats.org/officeDocument/2006/relationships/customXml" Target="../ink/ink1210.xml"/><Relationship Id="rId422" Type="http://schemas.openxmlformats.org/officeDocument/2006/relationships/image" Target="../media/image221.png"/><Relationship Id="rId303" Type="http://schemas.openxmlformats.org/officeDocument/2006/relationships/customXml" Target="../ink/ink1161.xml"/><Relationship Id="rId42" Type="http://schemas.openxmlformats.org/officeDocument/2006/relationships/image" Target="../media/image60.png"/><Relationship Id="rId84" Type="http://schemas.openxmlformats.org/officeDocument/2006/relationships/image" Target="../media/image80.png"/><Relationship Id="rId138" Type="http://schemas.openxmlformats.org/officeDocument/2006/relationships/image" Target="../media/image251.png"/><Relationship Id="rId345" Type="http://schemas.openxmlformats.org/officeDocument/2006/relationships/customXml" Target="../ink/ink1182.xml"/><Relationship Id="rId387" Type="http://schemas.openxmlformats.org/officeDocument/2006/relationships/customXml" Target="../ink/ink1203.xml"/><Relationship Id="rId191" Type="http://schemas.openxmlformats.org/officeDocument/2006/relationships/customXml" Target="../ink/ink1105.xml"/><Relationship Id="rId205" Type="http://schemas.openxmlformats.org/officeDocument/2006/relationships/customXml" Target="../ink/ink1112.xml"/><Relationship Id="rId247" Type="http://schemas.openxmlformats.org/officeDocument/2006/relationships/customXml" Target="../ink/ink1133.xml"/><Relationship Id="rId412" Type="http://schemas.openxmlformats.org/officeDocument/2006/relationships/image" Target="../media/image371.png"/><Relationship Id="rId107" Type="http://schemas.openxmlformats.org/officeDocument/2006/relationships/customXml" Target="../ink/ink1063.xml"/><Relationship Id="rId289" Type="http://schemas.openxmlformats.org/officeDocument/2006/relationships/customXml" Target="../ink/ink1154.xml"/><Relationship Id="rId11" Type="http://schemas.openxmlformats.org/officeDocument/2006/relationships/customXml" Target="../ink/ink1015.xml"/><Relationship Id="rId53" Type="http://schemas.openxmlformats.org/officeDocument/2006/relationships/customXml" Target="../ink/ink1036.xml"/><Relationship Id="rId149" Type="http://schemas.openxmlformats.org/officeDocument/2006/relationships/customXml" Target="../ink/ink1084.xml"/><Relationship Id="rId314" Type="http://schemas.openxmlformats.org/officeDocument/2006/relationships/image" Target="../media/image322.png"/><Relationship Id="rId356" Type="http://schemas.openxmlformats.org/officeDocument/2006/relationships/image" Target="../media/image343.png"/><Relationship Id="rId398" Type="http://schemas.openxmlformats.org/officeDocument/2006/relationships/image" Target="../media/image364.png"/><Relationship Id="rId95" Type="http://schemas.openxmlformats.org/officeDocument/2006/relationships/customXml" Target="../ink/ink1057.xml"/><Relationship Id="rId160" Type="http://schemas.openxmlformats.org/officeDocument/2006/relationships/image" Target="../media/image262.png"/><Relationship Id="rId216" Type="http://schemas.openxmlformats.org/officeDocument/2006/relationships/image" Target="../media/image284.png"/><Relationship Id="rId423" Type="http://schemas.openxmlformats.org/officeDocument/2006/relationships/customXml" Target="../ink/ink1221.xml"/><Relationship Id="rId258" Type="http://schemas.openxmlformats.org/officeDocument/2006/relationships/image" Target="../media/image301.png"/><Relationship Id="rId22" Type="http://schemas.openxmlformats.org/officeDocument/2006/relationships/image" Target="../media/image50.png"/><Relationship Id="rId64" Type="http://schemas.openxmlformats.org/officeDocument/2006/relationships/image" Target="../media/image70.png"/><Relationship Id="rId118" Type="http://schemas.openxmlformats.org/officeDocument/2006/relationships/image" Target="../media/image241.png"/><Relationship Id="rId325" Type="http://schemas.openxmlformats.org/officeDocument/2006/relationships/customXml" Target="../ink/ink1172.xml"/><Relationship Id="rId367" Type="http://schemas.openxmlformats.org/officeDocument/2006/relationships/customXml" Target="../ink/ink1193.xml"/><Relationship Id="rId171" Type="http://schemas.openxmlformats.org/officeDocument/2006/relationships/customXml" Target="../ink/ink1095.xml"/><Relationship Id="rId227" Type="http://schemas.openxmlformats.org/officeDocument/2006/relationships/customXml" Target="../ink/ink1123.xml"/><Relationship Id="rId269" Type="http://schemas.openxmlformats.org/officeDocument/2006/relationships/customXml" Target="../ink/ink1144.xml"/><Relationship Id="rId33" Type="http://schemas.openxmlformats.org/officeDocument/2006/relationships/customXml" Target="../ink/ink1026.xml"/><Relationship Id="rId129" Type="http://schemas.openxmlformats.org/officeDocument/2006/relationships/customXml" Target="../ink/ink1074.xml"/><Relationship Id="rId280" Type="http://schemas.openxmlformats.org/officeDocument/2006/relationships/image" Target="../media/image310.png"/><Relationship Id="rId336" Type="http://schemas.openxmlformats.org/officeDocument/2006/relationships/image" Target="../media/image333.png"/><Relationship Id="rId75" Type="http://schemas.openxmlformats.org/officeDocument/2006/relationships/customXml" Target="../ink/ink1047.xml"/><Relationship Id="rId140" Type="http://schemas.openxmlformats.org/officeDocument/2006/relationships/image" Target="../media/image252.png"/><Relationship Id="rId182" Type="http://schemas.openxmlformats.org/officeDocument/2006/relationships/image" Target="../media/image129.png"/><Relationship Id="rId378" Type="http://schemas.openxmlformats.org/officeDocument/2006/relationships/image" Target="../media/image354.png"/><Relationship Id="rId403" Type="http://schemas.openxmlformats.org/officeDocument/2006/relationships/customXml" Target="../ink/ink1211.xml"/><Relationship Id="rId6" Type="http://schemas.openxmlformats.org/officeDocument/2006/relationships/image" Target="../media/image2.png"/><Relationship Id="rId238" Type="http://schemas.openxmlformats.org/officeDocument/2006/relationships/image" Target="../media/image292.png"/><Relationship Id="rId291" Type="http://schemas.openxmlformats.org/officeDocument/2006/relationships/customXml" Target="../ink/ink1155.xml"/><Relationship Id="rId305" Type="http://schemas.openxmlformats.org/officeDocument/2006/relationships/customXml" Target="../ink/ink1162.xml"/><Relationship Id="rId347" Type="http://schemas.openxmlformats.org/officeDocument/2006/relationships/customXml" Target="../ink/ink1183.xml"/><Relationship Id="rId44" Type="http://schemas.openxmlformats.org/officeDocument/2006/relationships/image" Target="../media/image21.png"/><Relationship Id="rId86" Type="http://schemas.openxmlformats.org/officeDocument/2006/relationships/image" Target="../media/image81.png"/><Relationship Id="rId151" Type="http://schemas.openxmlformats.org/officeDocument/2006/relationships/customXml" Target="../ink/ink1085.xml"/><Relationship Id="rId389" Type="http://schemas.openxmlformats.org/officeDocument/2006/relationships/customXml" Target="../ink/ink1204.xml"/><Relationship Id="rId193" Type="http://schemas.openxmlformats.org/officeDocument/2006/relationships/customXml" Target="../ink/ink1106.xml"/><Relationship Id="rId207" Type="http://schemas.openxmlformats.org/officeDocument/2006/relationships/customXml" Target="../ink/ink1113.xml"/><Relationship Id="rId249" Type="http://schemas.openxmlformats.org/officeDocument/2006/relationships/customXml" Target="../ink/ink1134.xml"/><Relationship Id="rId414" Type="http://schemas.openxmlformats.org/officeDocument/2006/relationships/image" Target="../media/image372.png"/><Relationship Id="rId13" Type="http://schemas.openxmlformats.org/officeDocument/2006/relationships/customXml" Target="../ink/ink1016.xml"/><Relationship Id="rId109" Type="http://schemas.openxmlformats.org/officeDocument/2006/relationships/customXml" Target="../ink/ink1064.xml"/><Relationship Id="rId260" Type="http://schemas.openxmlformats.org/officeDocument/2006/relationships/image" Target="../media/image168.png"/><Relationship Id="rId316" Type="http://schemas.openxmlformats.org/officeDocument/2006/relationships/image" Target="../media/image323.png"/><Relationship Id="rId55" Type="http://schemas.openxmlformats.org/officeDocument/2006/relationships/customXml" Target="../ink/ink1037.xml"/><Relationship Id="rId97" Type="http://schemas.openxmlformats.org/officeDocument/2006/relationships/customXml" Target="../ink/ink1058.xml"/><Relationship Id="rId120" Type="http://schemas.openxmlformats.org/officeDocument/2006/relationships/image" Target="../media/image242.png"/><Relationship Id="rId358" Type="http://schemas.openxmlformats.org/officeDocument/2006/relationships/image" Target="../media/image344.png"/><Relationship Id="rId162" Type="http://schemas.openxmlformats.org/officeDocument/2006/relationships/image" Target="../media/image263.png"/><Relationship Id="rId218" Type="http://schemas.openxmlformats.org/officeDocument/2006/relationships/image" Target="../media/image285.png"/><Relationship Id="rId425" Type="http://schemas.openxmlformats.org/officeDocument/2006/relationships/customXml" Target="../ink/ink1222.xml"/><Relationship Id="rId271" Type="http://schemas.openxmlformats.org/officeDocument/2006/relationships/customXml" Target="../ink/ink1145.xml"/><Relationship Id="rId24" Type="http://schemas.openxmlformats.org/officeDocument/2006/relationships/image" Target="../media/image51.png"/><Relationship Id="rId66" Type="http://schemas.openxmlformats.org/officeDocument/2006/relationships/image" Target="../media/image71.png"/><Relationship Id="rId131" Type="http://schemas.openxmlformats.org/officeDocument/2006/relationships/customXml" Target="../ink/ink1075.xml"/><Relationship Id="rId327" Type="http://schemas.openxmlformats.org/officeDocument/2006/relationships/customXml" Target="../ink/ink1173.xml"/><Relationship Id="rId369" Type="http://schemas.openxmlformats.org/officeDocument/2006/relationships/customXml" Target="../ink/ink1194.xml"/><Relationship Id="rId173" Type="http://schemas.openxmlformats.org/officeDocument/2006/relationships/customXml" Target="../ink/ink1096.xml"/><Relationship Id="rId229" Type="http://schemas.openxmlformats.org/officeDocument/2006/relationships/customXml" Target="../ink/ink1124.xml"/><Relationship Id="rId380" Type="http://schemas.openxmlformats.org/officeDocument/2006/relationships/image" Target="../media/image355.png"/><Relationship Id="rId240" Type="http://schemas.openxmlformats.org/officeDocument/2006/relationships/image" Target="../media/image293.png"/><Relationship Id="rId35" Type="http://schemas.openxmlformats.org/officeDocument/2006/relationships/customXml" Target="../ink/ink1027.xml"/><Relationship Id="rId77" Type="http://schemas.openxmlformats.org/officeDocument/2006/relationships/customXml" Target="../ink/ink1048.xml"/><Relationship Id="rId100" Type="http://schemas.openxmlformats.org/officeDocument/2006/relationships/image" Target="../media/image232.png"/><Relationship Id="rId282" Type="http://schemas.openxmlformats.org/officeDocument/2006/relationships/image" Target="../media/image311.png"/><Relationship Id="rId338" Type="http://schemas.openxmlformats.org/officeDocument/2006/relationships/image" Target="../media/image334.png"/><Relationship Id="rId8" Type="http://schemas.openxmlformats.org/officeDocument/2006/relationships/image" Target="../media/image44.png"/><Relationship Id="rId142" Type="http://schemas.openxmlformats.org/officeDocument/2006/relationships/image" Target="../media/image253.png"/><Relationship Id="rId184" Type="http://schemas.openxmlformats.org/officeDocument/2006/relationships/image" Target="../media/image271.png"/><Relationship Id="rId391" Type="http://schemas.openxmlformats.org/officeDocument/2006/relationships/customXml" Target="../ink/ink1205.xml"/><Relationship Id="rId405" Type="http://schemas.openxmlformats.org/officeDocument/2006/relationships/customXml" Target="../ink/ink1212.xml"/><Relationship Id="rId251" Type="http://schemas.openxmlformats.org/officeDocument/2006/relationships/customXml" Target="../ink/ink1135.xml"/><Relationship Id="rId46" Type="http://schemas.openxmlformats.org/officeDocument/2006/relationships/image" Target="../media/image61.png"/><Relationship Id="rId293" Type="http://schemas.openxmlformats.org/officeDocument/2006/relationships/customXml" Target="../ink/ink1156.xml"/><Relationship Id="rId307" Type="http://schemas.openxmlformats.org/officeDocument/2006/relationships/customXml" Target="../ink/ink1163.xml"/><Relationship Id="rId349" Type="http://schemas.openxmlformats.org/officeDocument/2006/relationships/customXml" Target="../ink/ink1184.xml"/><Relationship Id="rId88" Type="http://schemas.openxmlformats.org/officeDocument/2006/relationships/image" Target="../media/image226.png"/><Relationship Id="rId111" Type="http://schemas.openxmlformats.org/officeDocument/2006/relationships/customXml" Target="../ink/ink1065.xml"/><Relationship Id="rId153" Type="http://schemas.openxmlformats.org/officeDocument/2006/relationships/customXml" Target="../ink/ink1086.xml"/><Relationship Id="rId195" Type="http://schemas.openxmlformats.org/officeDocument/2006/relationships/customXml" Target="../ink/ink1107.xml"/><Relationship Id="rId209" Type="http://schemas.openxmlformats.org/officeDocument/2006/relationships/customXml" Target="../ink/ink1114.xml"/><Relationship Id="rId360" Type="http://schemas.openxmlformats.org/officeDocument/2006/relationships/image" Target="../media/image345.png"/><Relationship Id="rId416" Type="http://schemas.openxmlformats.org/officeDocument/2006/relationships/image" Target="../media/image373.png"/><Relationship Id="rId220" Type="http://schemas.openxmlformats.org/officeDocument/2006/relationships/image" Target="../media/image286.png"/><Relationship Id="rId15" Type="http://schemas.openxmlformats.org/officeDocument/2006/relationships/customXml" Target="../ink/ink1017.xml"/><Relationship Id="rId57" Type="http://schemas.openxmlformats.org/officeDocument/2006/relationships/customXml" Target="../ink/ink1038.xml"/><Relationship Id="rId262" Type="http://schemas.openxmlformats.org/officeDocument/2006/relationships/image" Target="../media/image302.png"/><Relationship Id="rId318" Type="http://schemas.openxmlformats.org/officeDocument/2006/relationships/image" Target="../media/image324.png"/><Relationship Id="rId99" Type="http://schemas.openxmlformats.org/officeDocument/2006/relationships/customXml" Target="../ink/ink1059.xml"/><Relationship Id="rId122" Type="http://schemas.openxmlformats.org/officeDocument/2006/relationships/image" Target="../media/image243.png"/><Relationship Id="rId164" Type="http://schemas.openxmlformats.org/officeDocument/2006/relationships/image" Target="../media/image264.png"/><Relationship Id="rId371" Type="http://schemas.openxmlformats.org/officeDocument/2006/relationships/customXml" Target="../ink/ink1195.xml"/><Relationship Id="rId427" Type="http://schemas.openxmlformats.org/officeDocument/2006/relationships/image" Target="../media/image223.png"/><Relationship Id="rId26" Type="http://schemas.openxmlformats.org/officeDocument/2006/relationships/image" Target="../media/image52.png"/><Relationship Id="rId231" Type="http://schemas.openxmlformats.org/officeDocument/2006/relationships/customXml" Target="../ink/ink1125.xml"/><Relationship Id="rId273" Type="http://schemas.openxmlformats.org/officeDocument/2006/relationships/customXml" Target="../ink/ink1146.xml"/><Relationship Id="rId329" Type="http://schemas.openxmlformats.org/officeDocument/2006/relationships/customXml" Target="../ink/ink1174.xml"/><Relationship Id="rId68" Type="http://schemas.openxmlformats.org/officeDocument/2006/relationships/image" Target="../media/image72.png"/><Relationship Id="rId133" Type="http://schemas.openxmlformats.org/officeDocument/2006/relationships/customXml" Target="../ink/ink1076.xml"/><Relationship Id="rId175" Type="http://schemas.openxmlformats.org/officeDocument/2006/relationships/customXml" Target="../ink/ink1097.xml"/><Relationship Id="rId340" Type="http://schemas.openxmlformats.org/officeDocument/2006/relationships/image" Target="../media/image335.png"/><Relationship Id="rId200" Type="http://schemas.openxmlformats.org/officeDocument/2006/relationships/image" Target="../media/image278.png"/><Relationship Id="rId382" Type="http://schemas.openxmlformats.org/officeDocument/2006/relationships/image" Target="../media/image356.png"/><Relationship Id="rId242" Type="http://schemas.openxmlformats.org/officeDocument/2006/relationships/image" Target="../media/image294.png"/><Relationship Id="rId284" Type="http://schemas.openxmlformats.org/officeDocument/2006/relationships/image" Target="../media/image180.png"/><Relationship Id="rId37" Type="http://schemas.openxmlformats.org/officeDocument/2006/relationships/customXml" Target="../ink/ink1028.xml"/><Relationship Id="rId79" Type="http://schemas.openxmlformats.org/officeDocument/2006/relationships/customXml" Target="../ink/ink1049.xml"/><Relationship Id="rId102" Type="http://schemas.openxmlformats.org/officeDocument/2006/relationships/image" Target="../media/image233.png"/><Relationship Id="rId144" Type="http://schemas.openxmlformats.org/officeDocument/2006/relationships/image" Target="../media/image254.png"/><Relationship Id="rId90" Type="http://schemas.openxmlformats.org/officeDocument/2006/relationships/image" Target="../media/image227.png"/><Relationship Id="rId186" Type="http://schemas.openxmlformats.org/officeDocument/2006/relationships/image" Target="../media/image272.png"/><Relationship Id="rId351" Type="http://schemas.openxmlformats.org/officeDocument/2006/relationships/customXml" Target="../ink/ink1185.xml"/><Relationship Id="rId393" Type="http://schemas.openxmlformats.org/officeDocument/2006/relationships/customXml" Target="../ink/ink1206.xml"/><Relationship Id="rId407" Type="http://schemas.openxmlformats.org/officeDocument/2006/relationships/customXml" Target="../ink/ink1213.xml"/><Relationship Id="rId211" Type="http://schemas.openxmlformats.org/officeDocument/2006/relationships/customXml" Target="../ink/ink1115.xml"/><Relationship Id="rId253" Type="http://schemas.openxmlformats.org/officeDocument/2006/relationships/customXml" Target="../ink/ink1136.xml"/><Relationship Id="rId295" Type="http://schemas.openxmlformats.org/officeDocument/2006/relationships/customXml" Target="../ink/ink1157.xml"/><Relationship Id="rId309" Type="http://schemas.openxmlformats.org/officeDocument/2006/relationships/customXml" Target="../ink/ink1164.xml"/><Relationship Id="rId48" Type="http://schemas.openxmlformats.org/officeDocument/2006/relationships/image" Target="../media/image62.png"/><Relationship Id="rId113" Type="http://schemas.openxmlformats.org/officeDocument/2006/relationships/customXml" Target="../ink/ink1066.xml"/><Relationship Id="rId320" Type="http://schemas.openxmlformats.org/officeDocument/2006/relationships/image" Target="../media/image325.png"/><Relationship Id="rId155" Type="http://schemas.openxmlformats.org/officeDocument/2006/relationships/customXml" Target="../ink/ink1087.xml"/><Relationship Id="rId197" Type="http://schemas.openxmlformats.org/officeDocument/2006/relationships/customXml" Target="../ink/ink1108.xml"/><Relationship Id="rId362" Type="http://schemas.openxmlformats.org/officeDocument/2006/relationships/image" Target="../media/image346.png"/><Relationship Id="rId418" Type="http://schemas.openxmlformats.org/officeDocument/2006/relationships/image" Target="../media/image374.png"/><Relationship Id="rId222" Type="http://schemas.openxmlformats.org/officeDocument/2006/relationships/image" Target="../media/image287.png"/><Relationship Id="rId264" Type="http://schemas.openxmlformats.org/officeDocument/2006/relationships/image" Target="../media/image303.png"/><Relationship Id="rId17" Type="http://schemas.openxmlformats.org/officeDocument/2006/relationships/customXml" Target="../ink/ink1018.xml"/><Relationship Id="rId59" Type="http://schemas.openxmlformats.org/officeDocument/2006/relationships/customXml" Target="../ink/ink1039.xml"/><Relationship Id="rId124" Type="http://schemas.openxmlformats.org/officeDocument/2006/relationships/image" Target="../media/image244.png"/><Relationship Id="rId70" Type="http://schemas.openxmlformats.org/officeDocument/2006/relationships/image" Target="../media/image73.png"/><Relationship Id="rId166" Type="http://schemas.openxmlformats.org/officeDocument/2006/relationships/image" Target="../media/image121.png"/><Relationship Id="rId331" Type="http://schemas.openxmlformats.org/officeDocument/2006/relationships/customXml" Target="../ink/ink1175.xml"/><Relationship Id="rId373" Type="http://schemas.openxmlformats.org/officeDocument/2006/relationships/customXml" Target="../ink/ink1196.xml"/><Relationship Id="rId429" Type="http://schemas.openxmlformats.org/officeDocument/2006/relationships/image" Target="../media/image224.png"/></Relationships>
</file>

<file path=ppt/slides/_rels/slide19.xml.rels><?xml version="1.0" encoding="UTF-8" standalone="yes"?>
<Relationships xmlns="http://schemas.openxmlformats.org/package/2006/relationships"><Relationship Id="rId3" Type="http://schemas.openxmlformats.org/officeDocument/2006/relationships/hyperlink" Target="https://pxhere.com/de/photo/774175"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ustomXml" Target="../ink/ink1225.xml"/></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de/photo/774175"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ustomXml" Target="../ink/ink3.xml"/></Relationships>
</file>

<file path=ppt/slides/_rels/slide20.xml.rels><?xml version="1.0" encoding="UTF-8" standalone="yes"?>
<Relationships xmlns="http://schemas.openxmlformats.org/package/2006/relationships"><Relationship Id="rId117" Type="http://schemas.openxmlformats.org/officeDocument/2006/relationships/customXml" Target="../ink/ink1282.xml"/><Relationship Id="rId21" Type="http://schemas.openxmlformats.org/officeDocument/2006/relationships/customXml" Target="../ink/ink1234.xml"/><Relationship Id="rId324" Type="http://schemas.openxmlformats.org/officeDocument/2006/relationships/image" Target="../media/image327.png"/><Relationship Id="rId170" Type="http://schemas.openxmlformats.org/officeDocument/2006/relationships/image" Target="../media/image266.png"/><Relationship Id="rId268" Type="http://schemas.openxmlformats.org/officeDocument/2006/relationships/image" Target="../media/image172.png"/><Relationship Id="rId475" Type="http://schemas.openxmlformats.org/officeDocument/2006/relationships/image" Target="../media/image403.png"/><Relationship Id="rId32" Type="http://schemas.openxmlformats.org/officeDocument/2006/relationships/image" Target="../media/image55.png"/><Relationship Id="rId74" Type="http://schemas.openxmlformats.org/officeDocument/2006/relationships/image" Target="../media/image75.png"/><Relationship Id="rId128" Type="http://schemas.openxmlformats.org/officeDocument/2006/relationships/image" Target="../media/image246.png"/><Relationship Id="rId335" Type="http://schemas.openxmlformats.org/officeDocument/2006/relationships/customXml" Target="../ink/ink1391.xml"/><Relationship Id="rId377" Type="http://schemas.openxmlformats.org/officeDocument/2006/relationships/customXml" Target="../ink/ink1412.xml"/><Relationship Id="rId500" Type="http://schemas.openxmlformats.org/officeDocument/2006/relationships/customXml" Target="../ink/ink1474.xml"/><Relationship Id="rId5" Type="http://schemas.openxmlformats.org/officeDocument/2006/relationships/customXml" Target="../ink/ink1226.xml"/><Relationship Id="rId181" Type="http://schemas.openxmlformats.org/officeDocument/2006/relationships/customXml" Target="../ink/ink1314.xml"/><Relationship Id="rId237" Type="http://schemas.openxmlformats.org/officeDocument/2006/relationships/customXml" Target="../ink/ink1342.xml"/><Relationship Id="rId402" Type="http://schemas.openxmlformats.org/officeDocument/2006/relationships/image" Target="../media/image367.png"/><Relationship Id="rId279" Type="http://schemas.openxmlformats.org/officeDocument/2006/relationships/customXml" Target="../ink/ink1363.xml"/><Relationship Id="rId444" Type="http://schemas.openxmlformats.org/officeDocument/2006/relationships/customXml" Target="../ink/ink1446.xml"/><Relationship Id="rId486" Type="http://schemas.openxmlformats.org/officeDocument/2006/relationships/customXml" Target="../ink/ink1467.xml"/><Relationship Id="rId43" Type="http://schemas.openxmlformats.org/officeDocument/2006/relationships/customXml" Target="../ink/ink1245.xml"/><Relationship Id="rId139" Type="http://schemas.openxmlformats.org/officeDocument/2006/relationships/customXml" Target="../ink/ink1293.xml"/><Relationship Id="rId290" Type="http://schemas.openxmlformats.org/officeDocument/2006/relationships/image" Target="../media/image314.png"/><Relationship Id="rId304" Type="http://schemas.openxmlformats.org/officeDocument/2006/relationships/image" Target="../media/image319.png"/><Relationship Id="rId346" Type="http://schemas.openxmlformats.org/officeDocument/2006/relationships/image" Target="../media/image338.png"/><Relationship Id="rId388" Type="http://schemas.openxmlformats.org/officeDocument/2006/relationships/image" Target="../media/image360.png"/><Relationship Id="rId511" Type="http://schemas.openxmlformats.org/officeDocument/2006/relationships/image" Target="../media/image421.png"/><Relationship Id="rId85" Type="http://schemas.openxmlformats.org/officeDocument/2006/relationships/customXml" Target="../ink/ink1266.xml"/><Relationship Id="rId150" Type="http://schemas.openxmlformats.org/officeDocument/2006/relationships/image" Target="../media/image257.png"/><Relationship Id="rId192" Type="http://schemas.openxmlformats.org/officeDocument/2006/relationships/image" Target="../media/image275.png"/><Relationship Id="rId206" Type="http://schemas.openxmlformats.org/officeDocument/2006/relationships/image" Target="../media/image141.png"/><Relationship Id="rId413" Type="http://schemas.openxmlformats.org/officeDocument/2006/relationships/customXml" Target="../ink/ink1430.xml"/><Relationship Id="rId248" Type="http://schemas.openxmlformats.org/officeDocument/2006/relationships/image" Target="../media/image297.png"/><Relationship Id="rId455" Type="http://schemas.openxmlformats.org/officeDocument/2006/relationships/image" Target="../media/image393.png"/><Relationship Id="rId497" Type="http://schemas.openxmlformats.org/officeDocument/2006/relationships/image" Target="../media/image414.png"/><Relationship Id="rId12" Type="http://schemas.openxmlformats.org/officeDocument/2006/relationships/image" Target="../media/image46.png"/><Relationship Id="rId108" Type="http://schemas.openxmlformats.org/officeDocument/2006/relationships/image" Target="../media/image236.png"/><Relationship Id="rId315" Type="http://schemas.openxmlformats.org/officeDocument/2006/relationships/customXml" Target="../ink/ink1381.xml"/><Relationship Id="rId357" Type="http://schemas.openxmlformats.org/officeDocument/2006/relationships/customXml" Target="../ink/ink1402.xml"/><Relationship Id="rId522" Type="http://schemas.openxmlformats.org/officeDocument/2006/relationships/customXml" Target="../ink/ink1485.xml"/><Relationship Id="rId54" Type="http://schemas.openxmlformats.org/officeDocument/2006/relationships/image" Target="../media/image65.png"/><Relationship Id="rId96" Type="http://schemas.openxmlformats.org/officeDocument/2006/relationships/image" Target="../media/image230.png"/><Relationship Id="rId161" Type="http://schemas.openxmlformats.org/officeDocument/2006/relationships/customXml" Target="../ink/ink1304.xml"/><Relationship Id="rId217" Type="http://schemas.openxmlformats.org/officeDocument/2006/relationships/customXml" Target="../ink/ink1332.xml"/><Relationship Id="rId399" Type="http://schemas.openxmlformats.org/officeDocument/2006/relationships/customXml" Target="../ink/ink1423.xml"/><Relationship Id="rId259" Type="http://schemas.openxmlformats.org/officeDocument/2006/relationships/customXml" Target="../ink/ink1353.xml"/><Relationship Id="rId424" Type="http://schemas.openxmlformats.org/officeDocument/2006/relationships/customXml" Target="../ink/ink1436.xml"/><Relationship Id="rId466" Type="http://schemas.openxmlformats.org/officeDocument/2006/relationships/customXml" Target="../ink/ink1457.xml"/><Relationship Id="rId23" Type="http://schemas.openxmlformats.org/officeDocument/2006/relationships/customXml" Target="../ink/ink1235.xml"/><Relationship Id="rId119" Type="http://schemas.openxmlformats.org/officeDocument/2006/relationships/customXml" Target="../ink/ink1283.xml"/><Relationship Id="rId270" Type="http://schemas.openxmlformats.org/officeDocument/2006/relationships/image" Target="../media/image305.png"/><Relationship Id="rId326" Type="http://schemas.openxmlformats.org/officeDocument/2006/relationships/image" Target="../media/image328.png"/><Relationship Id="rId65" Type="http://schemas.openxmlformats.org/officeDocument/2006/relationships/customXml" Target="../ink/ink1256.xml"/><Relationship Id="rId130" Type="http://schemas.openxmlformats.org/officeDocument/2006/relationships/image" Target="../media/image247.png"/><Relationship Id="rId368" Type="http://schemas.openxmlformats.org/officeDocument/2006/relationships/image" Target="../media/image350.png"/><Relationship Id="rId172" Type="http://schemas.openxmlformats.org/officeDocument/2006/relationships/image" Target="../media/image124.png"/><Relationship Id="rId228" Type="http://schemas.openxmlformats.org/officeDocument/2006/relationships/image" Target="../media/image152.png"/><Relationship Id="rId435" Type="http://schemas.openxmlformats.org/officeDocument/2006/relationships/image" Target="../media/image383.png"/><Relationship Id="rId477" Type="http://schemas.openxmlformats.org/officeDocument/2006/relationships/image" Target="../media/image404.png"/><Relationship Id="rId281" Type="http://schemas.openxmlformats.org/officeDocument/2006/relationships/customXml" Target="../ink/ink1364.xml"/><Relationship Id="rId337" Type="http://schemas.openxmlformats.org/officeDocument/2006/relationships/customXml" Target="../ink/ink1392.xml"/><Relationship Id="rId502" Type="http://schemas.openxmlformats.org/officeDocument/2006/relationships/customXml" Target="../ink/ink1475.xml"/><Relationship Id="rId34" Type="http://schemas.openxmlformats.org/officeDocument/2006/relationships/image" Target="../media/image56.png"/><Relationship Id="rId76" Type="http://schemas.openxmlformats.org/officeDocument/2006/relationships/image" Target="../media/image76.png"/><Relationship Id="rId141" Type="http://schemas.openxmlformats.org/officeDocument/2006/relationships/customXml" Target="../ink/ink1294.xml"/><Relationship Id="rId379" Type="http://schemas.openxmlformats.org/officeDocument/2006/relationships/customXml" Target="../ink/ink1413.xml"/><Relationship Id="rId7" Type="http://schemas.openxmlformats.org/officeDocument/2006/relationships/customXml" Target="../ink/ink1227.xml"/><Relationship Id="rId183" Type="http://schemas.openxmlformats.org/officeDocument/2006/relationships/customXml" Target="../ink/ink1315.xml"/><Relationship Id="rId239" Type="http://schemas.openxmlformats.org/officeDocument/2006/relationships/customXml" Target="../ink/ink1343.xml"/><Relationship Id="rId390" Type="http://schemas.openxmlformats.org/officeDocument/2006/relationships/image" Target="../media/image361.png"/><Relationship Id="rId404" Type="http://schemas.openxmlformats.org/officeDocument/2006/relationships/image" Target="../media/image368.png"/><Relationship Id="rId446" Type="http://schemas.openxmlformats.org/officeDocument/2006/relationships/customXml" Target="../ink/ink1447.xml"/><Relationship Id="rId250" Type="http://schemas.openxmlformats.org/officeDocument/2006/relationships/image" Target="../media/image163.png"/><Relationship Id="rId292" Type="http://schemas.openxmlformats.org/officeDocument/2006/relationships/image" Target="../media/image184.png"/><Relationship Id="rId306" Type="http://schemas.openxmlformats.org/officeDocument/2006/relationships/image" Target="../media/image191.png"/><Relationship Id="rId488" Type="http://schemas.openxmlformats.org/officeDocument/2006/relationships/customXml" Target="../ink/ink1468.xml"/><Relationship Id="rId45" Type="http://schemas.openxmlformats.org/officeDocument/2006/relationships/customXml" Target="../ink/ink1246.xml"/><Relationship Id="rId87" Type="http://schemas.openxmlformats.org/officeDocument/2006/relationships/customXml" Target="../ink/ink1267.xml"/><Relationship Id="rId110" Type="http://schemas.openxmlformats.org/officeDocument/2006/relationships/image" Target="../media/image237.png"/><Relationship Id="rId348" Type="http://schemas.openxmlformats.org/officeDocument/2006/relationships/image" Target="../media/image339.png"/><Relationship Id="rId513" Type="http://schemas.openxmlformats.org/officeDocument/2006/relationships/image" Target="../media/image422.png"/><Relationship Id="rId152" Type="http://schemas.openxmlformats.org/officeDocument/2006/relationships/image" Target="../media/image258.png"/><Relationship Id="rId194" Type="http://schemas.openxmlformats.org/officeDocument/2006/relationships/image" Target="../media/image276.png"/><Relationship Id="rId208" Type="http://schemas.openxmlformats.org/officeDocument/2006/relationships/image" Target="../media/image281.png"/><Relationship Id="rId415" Type="http://schemas.openxmlformats.org/officeDocument/2006/relationships/customXml" Target="../ink/ink1431.xml"/><Relationship Id="rId457" Type="http://schemas.openxmlformats.org/officeDocument/2006/relationships/image" Target="../media/image394.png"/><Relationship Id="rId261" Type="http://schemas.openxmlformats.org/officeDocument/2006/relationships/customXml" Target="../ink/ink1354.xml"/><Relationship Id="rId499" Type="http://schemas.openxmlformats.org/officeDocument/2006/relationships/image" Target="../media/image415.png"/><Relationship Id="rId14" Type="http://schemas.openxmlformats.org/officeDocument/2006/relationships/image" Target="../media/image47.png"/><Relationship Id="rId56" Type="http://schemas.openxmlformats.org/officeDocument/2006/relationships/image" Target="../media/image66.png"/><Relationship Id="rId317" Type="http://schemas.openxmlformats.org/officeDocument/2006/relationships/customXml" Target="../ink/ink1382.xml"/><Relationship Id="rId359" Type="http://schemas.openxmlformats.org/officeDocument/2006/relationships/customXml" Target="../ink/ink1403.xml"/><Relationship Id="rId524" Type="http://schemas.openxmlformats.org/officeDocument/2006/relationships/image" Target="../media/image223.png"/><Relationship Id="rId98" Type="http://schemas.openxmlformats.org/officeDocument/2006/relationships/image" Target="../media/image231.png"/><Relationship Id="rId121" Type="http://schemas.openxmlformats.org/officeDocument/2006/relationships/customXml" Target="../ink/ink1284.xml"/><Relationship Id="rId163" Type="http://schemas.openxmlformats.org/officeDocument/2006/relationships/customXml" Target="../ink/ink1305.xml"/><Relationship Id="rId219" Type="http://schemas.openxmlformats.org/officeDocument/2006/relationships/customXml" Target="../ink/ink1333.xml"/><Relationship Id="rId370" Type="http://schemas.openxmlformats.org/officeDocument/2006/relationships/image" Target="../media/image351.png"/><Relationship Id="rId426" Type="http://schemas.openxmlformats.org/officeDocument/2006/relationships/customXml" Target="../ink/ink1437.xml"/><Relationship Id="rId230" Type="http://schemas.openxmlformats.org/officeDocument/2006/relationships/image" Target="../media/image289.png"/><Relationship Id="rId468" Type="http://schemas.openxmlformats.org/officeDocument/2006/relationships/customXml" Target="../ink/ink1458.xml"/><Relationship Id="rId25" Type="http://schemas.openxmlformats.org/officeDocument/2006/relationships/customXml" Target="../ink/ink1236.xml"/><Relationship Id="rId67" Type="http://schemas.openxmlformats.org/officeDocument/2006/relationships/customXml" Target="../ink/ink1257.xml"/><Relationship Id="rId272" Type="http://schemas.openxmlformats.org/officeDocument/2006/relationships/image" Target="../media/image306.png"/><Relationship Id="rId328" Type="http://schemas.openxmlformats.org/officeDocument/2006/relationships/image" Target="../media/image329.png"/><Relationship Id="rId132" Type="http://schemas.openxmlformats.org/officeDocument/2006/relationships/image" Target="../media/image248.png"/><Relationship Id="rId174" Type="http://schemas.openxmlformats.org/officeDocument/2006/relationships/image" Target="../media/image267.png"/><Relationship Id="rId381" Type="http://schemas.openxmlformats.org/officeDocument/2006/relationships/customXml" Target="../ink/ink1414.xml"/><Relationship Id="rId241" Type="http://schemas.openxmlformats.org/officeDocument/2006/relationships/customXml" Target="../ink/ink1344.xml"/><Relationship Id="rId437" Type="http://schemas.openxmlformats.org/officeDocument/2006/relationships/image" Target="../media/image384.png"/><Relationship Id="rId479" Type="http://schemas.openxmlformats.org/officeDocument/2006/relationships/image" Target="../media/image405.png"/><Relationship Id="rId36" Type="http://schemas.openxmlformats.org/officeDocument/2006/relationships/image" Target="../media/image57.png"/><Relationship Id="rId283" Type="http://schemas.openxmlformats.org/officeDocument/2006/relationships/customXml" Target="../ink/ink1365.xml"/><Relationship Id="rId339" Type="http://schemas.openxmlformats.org/officeDocument/2006/relationships/customXml" Target="../ink/ink1393.xml"/><Relationship Id="rId490" Type="http://schemas.openxmlformats.org/officeDocument/2006/relationships/customXml" Target="../ink/ink1469.xml"/><Relationship Id="rId504" Type="http://schemas.openxmlformats.org/officeDocument/2006/relationships/customXml" Target="../ink/ink1476.xml"/><Relationship Id="rId78" Type="http://schemas.openxmlformats.org/officeDocument/2006/relationships/image" Target="../media/image77.png"/><Relationship Id="rId101" Type="http://schemas.openxmlformats.org/officeDocument/2006/relationships/customXml" Target="../ink/ink1274.xml"/><Relationship Id="rId143" Type="http://schemas.openxmlformats.org/officeDocument/2006/relationships/customXml" Target="../ink/ink1295.xml"/><Relationship Id="rId185" Type="http://schemas.openxmlformats.org/officeDocument/2006/relationships/customXml" Target="../ink/ink1316.xml"/><Relationship Id="rId350" Type="http://schemas.openxmlformats.org/officeDocument/2006/relationships/image" Target="../media/image340.png"/><Relationship Id="rId406" Type="http://schemas.openxmlformats.org/officeDocument/2006/relationships/image" Target="../media/image369.png"/><Relationship Id="rId9" Type="http://schemas.openxmlformats.org/officeDocument/2006/relationships/customXml" Target="../ink/ink1228.xml"/><Relationship Id="rId210" Type="http://schemas.openxmlformats.org/officeDocument/2006/relationships/image" Target="../media/image282.png"/><Relationship Id="rId392" Type="http://schemas.openxmlformats.org/officeDocument/2006/relationships/image" Target="../media/image362.png"/><Relationship Id="rId448" Type="http://schemas.openxmlformats.org/officeDocument/2006/relationships/customXml" Target="../ink/ink1448.xml"/><Relationship Id="rId252" Type="http://schemas.openxmlformats.org/officeDocument/2006/relationships/image" Target="../media/image298.png"/><Relationship Id="rId294" Type="http://schemas.openxmlformats.org/officeDocument/2006/relationships/image" Target="../media/image315.png"/><Relationship Id="rId308" Type="http://schemas.openxmlformats.org/officeDocument/2006/relationships/image" Target="../media/image192.png"/><Relationship Id="rId515" Type="http://schemas.openxmlformats.org/officeDocument/2006/relationships/image" Target="../media/image423.png"/><Relationship Id="rId47" Type="http://schemas.openxmlformats.org/officeDocument/2006/relationships/customXml" Target="../ink/ink1247.xml"/><Relationship Id="rId89" Type="http://schemas.openxmlformats.org/officeDocument/2006/relationships/customXml" Target="../ink/ink1268.xml"/><Relationship Id="rId112" Type="http://schemas.openxmlformats.org/officeDocument/2006/relationships/image" Target="../media/image238.png"/><Relationship Id="rId154" Type="http://schemas.openxmlformats.org/officeDocument/2006/relationships/image" Target="../media/image259.png"/><Relationship Id="rId361" Type="http://schemas.openxmlformats.org/officeDocument/2006/relationships/customXml" Target="../ink/ink1404.xml"/><Relationship Id="rId196" Type="http://schemas.openxmlformats.org/officeDocument/2006/relationships/image" Target="../media/image277.png"/><Relationship Id="rId417" Type="http://schemas.openxmlformats.org/officeDocument/2006/relationships/customXml" Target="../ink/ink1432.xml"/><Relationship Id="rId459" Type="http://schemas.openxmlformats.org/officeDocument/2006/relationships/image" Target="../media/image395.png"/><Relationship Id="rId16" Type="http://schemas.openxmlformats.org/officeDocument/2006/relationships/image" Target="../media/image7.png"/><Relationship Id="rId221" Type="http://schemas.openxmlformats.org/officeDocument/2006/relationships/customXml" Target="../ink/ink1334.xml"/><Relationship Id="rId263" Type="http://schemas.openxmlformats.org/officeDocument/2006/relationships/customXml" Target="../ink/ink1355.xml"/><Relationship Id="rId319" Type="http://schemas.openxmlformats.org/officeDocument/2006/relationships/customXml" Target="../ink/ink1383.xml"/><Relationship Id="rId470" Type="http://schemas.openxmlformats.org/officeDocument/2006/relationships/customXml" Target="../ink/ink1459.xml"/><Relationship Id="rId526" Type="http://schemas.openxmlformats.org/officeDocument/2006/relationships/image" Target="../media/image224.png"/><Relationship Id="rId58" Type="http://schemas.openxmlformats.org/officeDocument/2006/relationships/image" Target="../media/image67.png"/><Relationship Id="rId123" Type="http://schemas.openxmlformats.org/officeDocument/2006/relationships/customXml" Target="../ink/ink1285.xml"/><Relationship Id="rId330" Type="http://schemas.openxmlformats.org/officeDocument/2006/relationships/image" Target="../media/image330.png"/><Relationship Id="rId165" Type="http://schemas.openxmlformats.org/officeDocument/2006/relationships/customXml" Target="../ink/ink1306.xml"/><Relationship Id="rId372" Type="http://schemas.openxmlformats.org/officeDocument/2006/relationships/image" Target="../media/image352.png"/><Relationship Id="rId428" Type="http://schemas.openxmlformats.org/officeDocument/2006/relationships/customXml" Target="../ink/ink1438.xml"/><Relationship Id="rId232" Type="http://schemas.openxmlformats.org/officeDocument/2006/relationships/image" Target="../media/image290.png"/><Relationship Id="rId274" Type="http://schemas.openxmlformats.org/officeDocument/2006/relationships/image" Target="../media/image307.png"/><Relationship Id="rId481" Type="http://schemas.openxmlformats.org/officeDocument/2006/relationships/image" Target="../media/image406.png"/><Relationship Id="rId27" Type="http://schemas.openxmlformats.org/officeDocument/2006/relationships/customXml" Target="../ink/ink1237.xml"/><Relationship Id="rId69" Type="http://schemas.openxmlformats.org/officeDocument/2006/relationships/customXml" Target="../ink/ink1258.xml"/><Relationship Id="rId134" Type="http://schemas.openxmlformats.org/officeDocument/2006/relationships/image" Target="../media/image249.png"/><Relationship Id="rId80" Type="http://schemas.openxmlformats.org/officeDocument/2006/relationships/image" Target="../media/image78.png"/><Relationship Id="rId176" Type="http://schemas.openxmlformats.org/officeDocument/2006/relationships/image" Target="../media/image268.png"/><Relationship Id="rId341" Type="http://schemas.openxmlformats.org/officeDocument/2006/relationships/customXml" Target="../ink/ink1394.xml"/><Relationship Id="rId383" Type="http://schemas.openxmlformats.org/officeDocument/2006/relationships/customXml" Target="../ink/ink1415.xml"/><Relationship Id="rId439" Type="http://schemas.openxmlformats.org/officeDocument/2006/relationships/image" Target="../media/image385.png"/><Relationship Id="rId201" Type="http://schemas.openxmlformats.org/officeDocument/2006/relationships/customXml" Target="../ink/ink1324.xml"/><Relationship Id="rId243" Type="http://schemas.openxmlformats.org/officeDocument/2006/relationships/customXml" Target="../ink/ink1345.xml"/><Relationship Id="rId285" Type="http://schemas.openxmlformats.org/officeDocument/2006/relationships/customXml" Target="../ink/ink1366.xml"/><Relationship Id="rId450" Type="http://schemas.openxmlformats.org/officeDocument/2006/relationships/customXml" Target="../ink/ink1449.xml"/><Relationship Id="rId506" Type="http://schemas.openxmlformats.org/officeDocument/2006/relationships/customXml" Target="../ink/ink1477.xml"/><Relationship Id="rId38" Type="http://schemas.openxmlformats.org/officeDocument/2006/relationships/image" Target="../media/image58.png"/><Relationship Id="rId103" Type="http://schemas.openxmlformats.org/officeDocument/2006/relationships/customXml" Target="../ink/ink1275.xml"/><Relationship Id="rId310" Type="http://schemas.openxmlformats.org/officeDocument/2006/relationships/image" Target="../media/image320.png"/><Relationship Id="rId492" Type="http://schemas.openxmlformats.org/officeDocument/2006/relationships/customXml" Target="../ink/ink1470.xml"/><Relationship Id="rId91" Type="http://schemas.openxmlformats.org/officeDocument/2006/relationships/customXml" Target="../ink/ink1269.xml"/><Relationship Id="rId145" Type="http://schemas.openxmlformats.org/officeDocument/2006/relationships/customXml" Target="../ink/ink1296.xml"/><Relationship Id="rId187" Type="http://schemas.openxmlformats.org/officeDocument/2006/relationships/customXml" Target="../ink/ink1317.xml"/><Relationship Id="rId352" Type="http://schemas.openxmlformats.org/officeDocument/2006/relationships/image" Target="../media/image341.png"/><Relationship Id="rId394" Type="http://schemas.openxmlformats.org/officeDocument/2006/relationships/image" Target="../media/image363.png"/><Relationship Id="rId408" Type="http://schemas.openxmlformats.org/officeDocument/2006/relationships/image" Target="../media/image370.png"/><Relationship Id="rId212" Type="http://schemas.openxmlformats.org/officeDocument/2006/relationships/image" Target="../media/image283.png"/><Relationship Id="rId254" Type="http://schemas.openxmlformats.org/officeDocument/2006/relationships/image" Target="../media/image299.png"/><Relationship Id="rId49" Type="http://schemas.openxmlformats.org/officeDocument/2006/relationships/customXml" Target="../ink/ink1248.xml"/><Relationship Id="rId114" Type="http://schemas.openxmlformats.org/officeDocument/2006/relationships/image" Target="../media/image239.png"/><Relationship Id="rId296" Type="http://schemas.openxmlformats.org/officeDocument/2006/relationships/image" Target="../media/image316.png"/><Relationship Id="rId461" Type="http://schemas.openxmlformats.org/officeDocument/2006/relationships/image" Target="../media/image396.png"/><Relationship Id="rId517" Type="http://schemas.openxmlformats.org/officeDocument/2006/relationships/image" Target="../media/image424.png"/><Relationship Id="rId60" Type="http://schemas.openxmlformats.org/officeDocument/2006/relationships/image" Target="../media/image68.png"/><Relationship Id="rId156" Type="http://schemas.openxmlformats.org/officeDocument/2006/relationships/image" Target="../media/image260.png"/><Relationship Id="rId198" Type="http://schemas.openxmlformats.org/officeDocument/2006/relationships/image" Target="../media/image137.png"/><Relationship Id="rId321" Type="http://schemas.openxmlformats.org/officeDocument/2006/relationships/customXml" Target="../ink/ink1384.xml"/><Relationship Id="rId363" Type="http://schemas.openxmlformats.org/officeDocument/2006/relationships/customXml" Target="../ink/ink1405.xml"/><Relationship Id="rId419" Type="http://schemas.openxmlformats.org/officeDocument/2006/relationships/customXml" Target="../ink/ink1433.xml"/><Relationship Id="rId223" Type="http://schemas.openxmlformats.org/officeDocument/2006/relationships/customXml" Target="../ink/ink1335.xml"/><Relationship Id="rId430" Type="http://schemas.openxmlformats.org/officeDocument/2006/relationships/customXml" Target="../ink/ink1439.xml"/><Relationship Id="rId18" Type="http://schemas.openxmlformats.org/officeDocument/2006/relationships/image" Target="../media/image48.png"/><Relationship Id="rId265" Type="http://schemas.openxmlformats.org/officeDocument/2006/relationships/customXml" Target="../ink/ink1356.xml"/><Relationship Id="rId472" Type="http://schemas.openxmlformats.org/officeDocument/2006/relationships/customXml" Target="../ink/ink1460.xml"/><Relationship Id="rId528" Type="http://schemas.openxmlformats.org/officeDocument/2006/relationships/image" Target="../media/image425.png"/><Relationship Id="rId125" Type="http://schemas.openxmlformats.org/officeDocument/2006/relationships/customXml" Target="../ink/ink1286.xml"/><Relationship Id="rId167" Type="http://schemas.openxmlformats.org/officeDocument/2006/relationships/customXml" Target="../ink/ink1307.xml"/><Relationship Id="rId332" Type="http://schemas.openxmlformats.org/officeDocument/2006/relationships/image" Target="../media/image331.png"/><Relationship Id="rId374" Type="http://schemas.openxmlformats.org/officeDocument/2006/relationships/image" Target="../media/image353.png"/><Relationship Id="rId71" Type="http://schemas.openxmlformats.org/officeDocument/2006/relationships/customXml" Target="../ink/ink1259.xml"/><Relationship Id="rId234" Type="http://schemas.openxmlformats.org/officeDocument/2006/relationships/image" Target="../media/image291.png"/><Relationship Id="rId2" Type="http://schemas.openxmlformats.org/officeDocument/2006/relationships/image" Target="../media/image225.png"/><Relationship Id="rId29" Type="http://schemas.openxmlformats.org/officeDocument/2006/relationships/customXml" Target="../ink/ink1238.xml"/><Relationship Id="rId276" Type="http://schemas.openxmlformats.org/officeDocument/2006/relationships/image" Target="../media/image308.png"/><Relationship Id="rId441" Type="http://schemas.openxmlformats.org/officeDocument/2006/relationships/image" Target="../media/image386.png"/><Relationship Id="rId483" Type="http://schemas.openxmlformats.org/officeDocument/2006/relationships/image" Target="../media/image407.png"/><Relationship Id="rId40" Type="http://schemas.openxmlformats.org/officeDocument/2006/relationships/image" Target="../media/image59.png"/><Relationship Id="rId136" Type="http://schemas.openxmlformats.org/officeDocument/2006/relationships/image" Target="../media/image250.png"/><Relationship Id="rId178" Type="http://schemas.openxmlformats.org/officeDocument/2006/relationships/image" Target="../media/image269.png"/><Relationship Id="rId301" Type="http://schemas.openxmlformats.org/officeDocument/2006/relationships/customXml" Target="../ink/ink1374.xml"/><Relationship Id="rId343" Type="http://schemas.openxmlformats.org/officeDocument/2006/relationships/customXml" Target="../ink/ink1395.xml"/><Relationship Id="rId82" Type="http://schemas.openxmlformats.org/officeDocument/2006/relationships/image" Target="../media/image79.png"/><Relationship Id="rId203" Type="http://schemas.openxmlformats.org/officeDocument/2006/relationships/customXml" Target="../ink/ink1325.xml"/><Relationship Id="rId385" Type="http://schemas.openxmlformats.org/officeDocument/2006/relationships/customXml" Target="../ink/ink1416.xml"/><Relationship Id="rId245" Type="http://schemas.openxmlformats.org/officeDocument/2006/relationships/customXml" Target="../ink/ink1346.xml"/><Relationship Id="rId287" Type="http://schemas.openxmlformats.org/officeDocument/2006/relationships/customXml" Target="../ink/ink1367.xml"/><Relationship Id="rId410" Type="http://schemas.openxmlformats.org/officeDocument/2006/relationships/image" Target="../media/image371.png"/><Relationship Id="rId452" Type="http://schemas.openxmlformats.org/officeDocument/2006/relationships/customXml" Target="../ink/ink1450.xml"/><Relationship Id="rId494" Type="http://schemas.openxmlformats.org/officeDocument/2006/relationships/customXml" Target="../ink/ink1471.xml"/><Relationship Id="rId508" Type="http://schemas.openxmlformats.org/officeDocument/2006/relationships/customXml" Target="../ink/ink1478.xml"/><Relationship Id="rId105" Type="http://schemas.openxmlformats.org/officeDocument/2006/relationships/customXml" Target="../ink/ink1276.xml"/><Relationship Id="rId147" Type="http://schemas.openxmlformats.org/officeDocument/2006/relationships/customXml" Target="../ink/ink1297.xml"/><Relationship Id="rId312" Type="http://schemas.openxmlformats.org/officeDocument/2006/relationships/image" Target="../media/image321.png"/><Relationship Id="rId354" Type="http://schemas.openxmlformats.org/officeDocument/2006/relationships/image" Target="../media/image342.png"/><Relationship Id="rId51" Type="http://schemas.openxmlformats.org/officeDocument/2006/relationships/customXml" Target="../ink/ink1249.xml"/><Relationship Id="rId93" Type="http://schemas.openxmlformats.org/officeDocument/2006/relationships/customXml" Target="../ink/ink1270.xml"/><Relationship Id="rId189" Type="http://schemas.openxmlformats.org/officeDocument/2006/relationships/customXml" Target="../ink/ink1318.xml"/><Relationship Id="rId396" Type="http://schemas.openxmlformats.org/officeDocument/2006/relationships/image" Target="../media/image364.png"/><Relationship Id="rId214" Type="http://schemas.openxmlformats.org/officeDocument/2006/relationships/image" Target="../media/image145.png"/><Relationship Id="rId256" Type="http://schemas.openxmlformats.org/officeDocument/2006/relationships/image" Target="../media/image300.png"/><Relationship Id="rId298" Type="http://schemas.openxmlformats.org/officeDocument/2006/relationships/image" Target="../media/image317.png"/><Relationship Id="rId421" Type="http://schemas.openxmlformats.org/officeDocument/2006/relationships/customXml" Target="../ink/ink1434.xml"/><Relationship Id="rId463" Type="http://schemas.openxmlformats.org/officeDocument/2006/relationships/image" Target="../media/image397.png"/><Relationship Id="rId519" Type="http://schemas.openxmlformats.org/officeDocument/2006/relationships/image" Target="../media/image221.png"/><Relationship Id="rId116" Type="http://schemas.openxmlformats.org/officeDocument/2006/relationships/image" Target="../media/image240.png"/><Relationship Id="rId158" Type="http://schemas.openxmlformats.org/officeDocument/2006/relationships/image" Target="../media/image261.png"/><Relationship Id="rId323" Type="http://schemas.openxmlformats.org/officeDocument/2006/relationships/customXml" Target="../ink/ink1385.xml"/><Relationship Id="rId20" Type="http://schemas.openxmlformats.org/officeDocument/2006/relationships/image" Target="../media/image49.png"/><Relationship Id="rId62" Type="http://schemas.openxmlformats.org/officeDocument/2006/relationships/image" Target="../media/image69.png"/><Relationship Id="rId365" Type="http://schemas.openxmlformats.org/officeDocument/2006/relationships/customXml" Target="../ink/ink1406.xml"/><Relationship Id="rId225" Type="http://schemas.openxmlformats.org/officeDocument/2006/relationships/customXml" Target="../ink/ink1336.xml"/><Relationship Id="rId267" Type="http://schemas.openxmlformats.org/officeDocument/2006/relationships/customXml" Target="../ink/ink1357.xml"/><Relationship Id="rId432" Type="http://schemas.openxmlformats.org/officeDocument/2006/relationships/customXml" Target="../ink/ink1440.xml"/><Relationship Id="rId474" Type="http://schemas.openxmlformats.org/officeDocument/2006/relationships/customXml" Target="../ink/ink1461.xml"/><Relationship Id="rId127" Type="http://schemas.openxmlformats.org/officeDocument/2006/relationships/customXml" Target="../ink/ink1287.xml"/><Relationship Id="rId31" Type="http://schemas.openxmlformats.org/officeDocument/2006/relationships/customXml" Target="../ink/ink1239.xml"/><Relationship Id="rId73" Type="http://schemas.openxmlformats.org/officeDocument/2006/relationships/customXml" Target="../ink/ink1260.xml"/><Relationship Id="rId169" Type="http://schemas.openxmlformats.org/officeDocument/2006/relationships/customXml" Target="../ink/ink1308.xml"/><Relationship Id="rId334" Type="http://schemas.openxmlformats.org/officeDocument/2006/relationships/image" Target="../media/image332.png"/><Relationship Id="rId376" Type="http://schemas.openxmlformats.org/officeDocument/2006/relationships/image" Target="../media/image354.png"/><Relationship Id="rId4" Type="http://schemas.openxmlformats.org/officeDocument/2006/relationships/hyperlink" Target="https://pxhere.com/de/photo/774175" TargetMode="External"/><Relationship Id="rId180" Type="http://schemas.openxmlformats.org/officeDocument/2006/relationships/image" Target="../media/image270.png"/><Relationship Id="rId236" Type="http://schemas.openxmlformats.org/officeDocument/2006/relationships/image" Target="../media/image156.png"/><Relationship Id="rId278" Type="http://schemas.openxmlformats.org/officeDocument/2006/relationships/image" Target="../media/image309.png"/><Relationship Id="rId401" Type="http://schemas.openxmlformats.org/officeDocument/2006/relationships/customXml" Target="../ink/ink1424.xml"/><Relationship Id="rId443" Type="http://schemas.openxmlformats.org/officeDocument/2006/relationships/image" Target="../media/image387.png"/><Relationship Id="rId303" Type="http://schemas.openxmlformats.org/officeDocument/2006/relationships/customXml" Target="../ink/ink1375.xml"/><Relationship Id="rId485" Type="http://schemas.openxmlformats.org/officeDocument/2006/relationships/image" Target="../media/image408.png"/><Relationship Id="rId42" Type="http://schemas.openxmlformats.org/officeDocument/2006/relationships/image" Target="../media/image60.png"/><Relationship Id="rId84" Type="http://schemas.openxmlformats.org/officeDocument/2006/relationships/image" Target="../media/image80.png"/><Relationship Id="rId138" Type="http://schemas.openxmlformats.org/officeDocument/2006/relationships/image" Target="../media/image251.png"/><Relationship Id="rId345" Type="http://schemas.openxmlformats.org/officeDocument/2006/relationships/customXml" Target="../ink/ink1396.xml"/><Relationship Id="rId387" Type="http://schemas.openxmlformats.org/officeDocument/2006/relationships/customXml" Target="../ink/ink1417.xml"/><Relationship Id="rId510" Type="http://schemas.openxmlformats.org/officeDocument/2006/relationships/customXml" Target="../ink/ink1479.xml"/><Relationship Id="rId191" Type="http://schemas.openxmlformats.org/officeDocument/2006/relationships/customXml" Target="../ink/ink1319.xml"/><Relationship Id="rId205" Type="http://schemas.openxmlformats.org/officeDocument/2006/relationships/customXml" Target="../ink/ink1326.xml"/><Relationship Id="rId247" Type="http://schemas.openxmlformats.org/officeDocument/2006/relationships/customXml" Target="../ink/ink1347.xml"/><Relationship Id="rId412" Type="http://schemas.openxmlformats.org/officeDocument/2006/relationships/image" Target="../media/image372.png"/><Relationship Id="rId107" Type="http://schemas.openxmlformats.org/officeDocument/2006/relationships/customXml" Target="../ink/ink1277.xml"/><Relationship Id="rId289" Type="http://schemas.openxmlformats.org/officeDocument/2006/relationships/customXml" Target="../ink/ink1368.xml"/><Relationship Id="rId454" Type="http://schemas.openxmlformats.org/officeDocument/2006/relationships/customXml" Target="../ink/ink1451.xml"/><Relationship Id="rId496" Type="http://schemas.openxmlformats.org/officeDocument/2006/relationships/customXml" Target="../ink/ink1472.xml"/><Relationship Id="rId11" Type="http://schemas.openxmlformats.org/officeDocument/2006/relationships/customXml" Target="../ink/ink1229.xml"/><Relationship Id="rId53" Type="http://schemas.openxmlformats.org/officeDocument/2006/relationships/customXml" Target="../ink/ink1250.xml"/><Relationship Id="rId149" Type="http://schemas.openxmlformats.org/officeDocument/2006/relationships/customXml" Target="../ink/ink1298.xml"/><Relationship Id="rId314" Type="http://schemas.openxmlformats.org/officeDocument/2006/relationships/image" Target="../media/image322.png"/><Relationship Id="rId356" Type="http://schemas.openxmlformats.org/officeDocument/2006/relationships/image" Target="../media/image343.png"/><Relationship Id="rId398" Type="http://schemas.openxmlformats.org/officeDocument/2006/relationships/image" Target="../media/image365.png"/><Relationship Id="rId521" Type="http://schemas.openxmlformats.org/officeDocument/2006/relationships/image" Target="../media/image222.png"/><Relationship Id="rId95" Type="http://schemas.openxmlformats.org/officeDocument/2006/relationships/customXml" Target="../ink/ink1271.xml"/><Relationship Id="rId160" Type="http://schemas.openxmlformats.org/officeDocument/2006/relationships/image" Target="../media/image262.png"/><Relationship Id="rId216" Type="http://schemas.openxmlformats.org/officeDocument/2006/relationships/image" Target="../media/image284.png"/><Relationship Id="rId423" Type="http://schemas.openxmlformats.org/officeDocument/2006/relationships/image" Target="../media/image377.png"/><Relationship Id="rId258" Type="http://schemas.openxmlformats.org/officeDocument/2006/relationships/image" Target="../media/image301.png"/><Relationship Id="rId465" Type="http://schemas.openxmlformats.org/officeDocument/2006/relationships/image" Target="../media/image398.png"/><Relationship Id="rId22" Type="http://schemas.openxmlformats.org/officeDocument/2006/relationships/image" Target="../media/image50.png"/><Relationship Id="rId64" Type="http://schemas.openxmlformats.org/officeDocument/2006/relationships/image" Target="../media/image70.png"/><Relationship Id="rId118" Type="http://schemas.openxmlformats.org/officeDocument/2006/relationships/image" Target="../media/image241.png"/><Relationship Id="rId325" Type="http://schemas.openxmlformats.org/officeDocument/2006/relationships/customXml" Target="../ink/ink1386.xml"/><Relationship Id="rId367" Type="http://schemas.openxmlformats.org/officeDocument/2006/relationships/customXml" Target="../ink/ink1407.xml"/><Relationship Id="rId171" Type="http://schemas.openxmlformats.org/officeDocument/2006/relationships/customXml" Target="../ink/ink1309.xml"/><Relationship Id="rId227" Type="http://schemas.openxmlformats.org/officeDocument/2006/relationships/customXml" Target="../ink/ink1337.xml"/><Relationship Id="rId269" Type="http://schemas.openxmlformats.org/officeDocument/2006/relationships/customXml" Target="../ink/ink1358.xml"/><Relationship Id="rId434" Type="http://schemas.openxmlformats.org/officeDocument/2006/relationships/customXml" Target="../ink/ink1441.xml"/><Relationship Id="rId476" Type="http://schemas.openxmlformats.org/officeDocument/2006/relationships/customXml" Target="../ink/ink1462.xml"/><Relationship Id="rId33" Type="http://schemas.openxmlformats.org/officeDocument/2006/relationships/customXml" Target="../ink/ink1240.xml"/><Relationship Id="rId129" Type="http://schemas.openxmlformats.org/officeDocument/2006/relationships/customXml" Target="../ink/ink1288.xml"/><Relationship Id="rId280" Type="http://schemas.openxmlformats.org/officeDocument/2006/relationships/image" Target="../media/image310.png"/><Relationship Id="rId336" Type="http://schemas.openxmlformats.org/officeDocument/2006/relationships/image" Target="../media/image333.png"/><Relationship Id="rId501" Type="http://schemas.openxmlformats.org/officeDocument/2006/relationships/image" Target="../media/image416.png"/><Relationship Id="rId75" Type="http://schemas.openxmlformats.org/officeDocument/2006/relationships/customXml" Target="../ink/ink1261.xml"/><Relationship Id="rId140" Type="http://schemas.openxmlformats.org/officeDocument/2006/relationships/image" Target="../media/image252.png"/><Relationship Id="rId182" Type="http://schemas.openxmlformats.org/officeDocument/2006/relationships/image" Target="../media/image129.png"/><Relationship Id="rId378" Type="http://schemas.openxmlformats.org/officeDocument/2006/relationships/image" Target="../media/image355.png"/><Relationship Id="rId403" Type="http://schemas.openxmlformats.org/officeDocument/2006/relationships/customXml" Target="../ink/ink1425.xml"/><Relationship Id="rId6" Type="http://schemas.openxmlformats.org/officeDocument/2006/relationships/image" Target="../media/image2.png"/><Relationship Id="rId238" Type="http://schemas.openxmlformats.org/officeDocument/2006/relationships/image" Target="../media/image292.png"/><Relationship Id="rId445" Type="http://schemas.openxmlformats.org/officeDocument/2006/relationships/image" Target="../media/image388.png"/><Relationship Id="rId487" Type="http://schemas.openxmlformats.org/officeDocument/2006/relationships/image" Target="../media/image409.png"/><Relationship Id="rId291" Type="http://schemas.openxmlformats.org/officeDocument/2006/relationships/customXml" Target="../ink/ink1369.xml"/><Relationship Id="rId305" Type="http://schemas.openxmlformats.org/officeDocument/2006/relationships/customXml" Target="../ink/ink1376.xml"/><Relationship Id="rId347" Type="http://schemas.openxmlformats.org/officeDocument/2006/relationships/customXml" Target="../ink/ink1397.xml"/><Relationship Id="rId512" Type="http://schemas.openxmlformats.org/officeDocument/2006/relationships/customXml" Target="../ink/ink1480.xml"/><Relationship Id="rId44" Type="http://schemas.openxmlformats.org/officeDocument/2006/relationships/image" Target="../media/image21.png"/><Relationship Id="rId86" Type="http://schemas.openxmlformats.org/officeDocument/2006/relationships/image" Target="../media/image81.png"/><Relationship Id="rId151" Type="http://schemas.openxmlformats.org/officeDocument/2006/relationships/customXml" Target="../ink/ink1299.xml"/><Relationship Id="rId389" Type="http://schemas.openxmlformats.org/officeDocument/2006/relationships/customXml" Target="../ink/ink1418.xml"/><Relationship Id="rId193" Type="http://schemas.openxmlformats.org/officeDocument/2006/relationships/customXml" Target="../ink/ink1320.xml"/><Relationship Id="rId207" Type="http://schemas.openxmlformats.org/officeDocument/2006/relationships/customXml" Target="../ink/ink1327.xml"/><Relationship Id="rId249" Type="http://schemas.openxmlformats.org/officeDocument/2006/relationships/customXml" Target="../ink/ink1348.xml"/><Relationship Id="rId414" Type="http://schemas.openxmlformats.org/officeDocument/2006/relationships/image" Target="../media/image373.png"/><Relationship Id="rId456" Type="http://schemas.openxmlformats.org/officeDocument/2006/relationships/customXml" Target="../ink/ink1452.xml"/><Relationship Id="rId498" Type="http://schemas.openxmlformats.org/officeDocument/2006/relationships/customXml" Target="../ink/ink1473.xml"/><Relationship Id="rId13" Type="http://schemas.openxmlformats.org/officeDocument/2006/relationships/customXml" Target="../ink/ink1230.xml"/><Relationship Id="rId109" Type="http://schemas.openxmlformats.org/officeDocument/2006/relationships/customXml" Target="../ink/ink1278.xml"/><Relationship Id="rId260" Type="http://schemas.openxmlformats.org/officeDocument/2006/relationships/image" Target="../media/image168.png"/><Relationship Id="rId316" Type="http://schemas.openxmlformats.org/officeDocument/2006/relationships/image" Target="../media/image323.png"/><Relationship Id="rId523" Type="http://schemas.openxmlformats.org/officeDocument/2006/relationships/customXml" Target="../ink/ink1486.xml"/><Relationship Id="rId55" Type="http://schemas.openxmlformats.org/officeDocument/2006/relationships/customXml" Target="../ink/ink1251.xml"/><Relationship Id="rId97" Type="http://schemas.openxmlformats.org/officeDocument/2006/relationships/customXml" Target="../ink/ink1272.xml"/><Relationship Id="rId120" Type="http://schemas.openxmlformats.org/officeDocument/2006/relationships/image" Target="../media/image242.png"/><Relationship Id="rId358" Type="http://schemas.openxmlformats.org/officeDocument/2006/relationships/image" Target="../media/image344.png"/><Relationship Id="rId162" Type="http://schemas.openxmlformats.org/officeDocument/2006/relationships/image" Target="../media/image263.png"/><Relationship Id="rId218" Type="http://schemas.openxmlformats.org/officeDocument/2006/relationships/image" Target="../media/image285.png"/><Relationship Id="rId425" Type="http://schemas.openxmlformats.org/officeDocument/2006/relationships/image" Target="../media/image378.png"/><Relationship Id="rId467" Type="http://schemas.openxmlformats.org/officeDocument/2006/relationships/image" Target="../media/image399.png"/><Relationship Id="rId271" Type="http://schemas.openxmlformats.org/officeDocument/2006/relationships/customXml" Target="../ink/ink1359.xml"/><Relationship Id="rId24" Type="http://schemas.openxmlformats.org/officeDocument/2006/relationships/image" Target="../media/image51.png"/><Relationship Id="rId66" Type="http://schemas.openxmlformats.org/officeDocument/2006/relationships/image" Target="../media/image71.png"/><Relationship Id="rId131" Type="http://schemas.openxmlformats.org/officeDocument/2006/relationships/customXml" Target="../ink/ink1289.xml"/><Relationship Id="rId327" Type="http://schemas.openxmlformats.org/officeDocument/2006/relationships/customXml" Target="../ink/ink1387.xml"/><Relationship Id="rId369" Type="http://schemas.openxmlformats.org/officeDocument/2006/relationships/customXml" Target="../ink/ink1408.xml"/><Relationship Id="rId173" Type="http://schemas.openxmlformats.org/officeDocument/2006/relationships/customXml" Target="../ink/ink1310.xml"/><Relationship Id="rId229" Type="http://schemas.openxmlformats.org/officeDocument/2006/relationships/customXml" Target="../ink/ink1338.xml"/><Relationship Id="rId380" Type="http://schemas.openxmlformats.org/officeDocument/2006/relationships/image" Target="../media/image356.png"/><Relationship Id="rId436" Type="http://schemas.openxmlformats.org/officeDocument/2006/relationships/customXml" Target="../ink/ink1442.xml"/><Relationship Id="rId240" Type="http://schemas.openxmlformats.org/officeDocument/2006/relationships/image" Target="../media/image293.png"/><Relationship Id="rId478" Type="http://schemas.openxmlformats.org/officeDocument/2006/relationships/customXml" Target="../ink/ink1463.xml"/><Relationship Id="rId35" Type="http://schemas.openxmlformats.org/officeDocument/2006/relationships/customXml" Target="../ink/ink1241.xml"/><Relationship Id="rId77" Type="http://schemas.openxmlformats.org/officeDocument/2006/relationships/customXml" Target="../ink/ink1262.xml"/><Relationship Id="rId100" Type="http://schemas.openxmlformats.org/officeDocument/2006/relationships/image" Target="../media/image232.png"/><Relationship Id="rId282" Type="http://schemas.openxmlformats.org/officeDocument/2006/relationships/image" Target="../media/image311.png"/><Relationship Id="rId338" Type="http://schemas.openxmlformats.org/officeDocument/2006/relationships/image" Target="../media/image334.png"/><Relationship Id="rId503" Type="http://schemas.openxmlformats.org/officeDocument/2006/relationships/image" Target="../media/image417.png"/><Relationship Id="rId8" Type="http://schemas.openxmlformats.org/officeDocument/2006/relationships/image" Target="../media/image44.png"/><Relationship Id="rId142" Type="http://schemas.openxmlformats.org/officeDocument/2006/relationships/image" Target="../media/image253.png"/><Relationship Id="rId184" Type="http://schemas.openxmlformats.org/officeDocument/2006/relationships/image" Target="../media/image271.png"/><Relationship Id="rId391" Type="http://schemas.openxmlformats.org/officeDocument/2006/relationships/customXml" Target="../ink/ink1419.xml"/><Relationship Id="rId405" Type="http://schemas.openxmlformats.org/officeDocument/2006/relationships/customXml" Target="../ink/ink1426.xml"/><Relationship Id="rId447" Type="http://schemas.openxmlformats.org/officeDocument/2006/relationships/image" Target="../media/image389.png"/><Relationship Id="rId251" Type="http://schemas.openxmlformats.org/officeDocument/2006/relationships/customXml" Target="../ink/ink1349.xml"/><Relationship Id="rId489" Type="http://schemas.openxmlformats.org/officeDocument/2006/relationships/image" Target="../media/image410.png"/><Relationship Id="rId46" Type="http://schemas.openxmlformats.org/officeDocument/2006/relationships/image" Target="../media/image61.png"/><Relationship Id="rId293" Type="http://schemas.openxmlformats.org/officeDocument/2006/relationships/customXml" Target="../ink/ink1370.xml"/><Relationship Id="rId307" Type="http://schemas.openxmlformats.org/officeDocument/2006/relationships/customXml" Target="../ink/ink1377.xml"/><Relationship Id="rId349" Type="http://schemas.openxmlformats.org/officeDocument/2006/relationships/customXml" Target="../ink/ink1398.xml"/><Relationship Id="rId514" Type="http://schemas.openxmlformats.org/officeDocument/2006/relationships/customXml" Target="../ink/ink1481.xml"/><Relationship Id="rId88" Type="http://schemas.openxmlformats.org/officeDocument/2006/relationships/image" Target="../media/image226.png"/><Relationship Id="rId111" Type="http://schemas.openxmlformats.org/officeDocument/2006/relationships/customXml" Target="../ink/ink1279.xml"/><Relationship Id="rId153" Type="http://schemas.openxmlformats.org/officeDocument/2006/relationships/customXml" Target="../ink/ink1300.xml"/><Relationship Id="rId195" Type="http://schemas.openxmlformats.org/officeDocument/2006/relationships/customXml" Target="../ink/ink1321.xml"/><Relationship Id="rId209" Type="http://schemas.openxmlformats.org/officeDocument/2006/relationships/customXml" Target="../ink/ink1328.xml"/><Relationship Id="rId360" Type="http://schemas.openxmlformats.org/officeDocument/2006/relationships/image" Target="../media/image345.png"/><Relationship Id="rId416" Type="http://schemas.openxmlformats.org/officeDocument/2006/relationships/image" Target="../media/image374.png"/><Relationship Id="rId220" Type="http://schemas.openxmlformats.org/officeDocument/2006/relationships/image" Target="../media/image286.png"/><Relationship Id="rId458" Type="http://schemas.openxmlformats.org/officeDocument/2006/relationships/customXml" Target="../ink/ink1453.xml"/><Relationship Id="rId15" Type="http://schemas.openxmlformats.org/officeDocument/2006/relationships/customXml" Target="../ink/ink1231.xml"/><Relationship Id="rId57" Type="http://schemas.openxmlformats.org/officeDocument/2006/relationships/customXml" Target="../ink/ink1252.xml"/><Relationship Id="rId262" Type="http://schemas.openxmlformats.org/officeDocument/2006/relationships/image" Target="../media/image302.png"/><Relationship Id="rId318" Type="http://schemas.openxmlformats.org/officeDocument/2006/relationships/image" Target="../media/image324.png"/><Relationship Id="rId525" Type="http://schemas.openxmlformats.org/officeDocument/2006/relationships/customXml" Target="../ink/ink1487.xml"/><Relationship Id="rId99" Type="http://schemas.openxmlformats.org/officeDocument/2006/relationships/customXml" Target="../ink/ink1273.xml"/><Relationship Id="rId122" Type="http://schemas.openxmlformats.org/officeDocument/2006/relationships/image" Target="../media/image243.png"/><Relationship Id="rId164" Type="http://schemas.openxmlformats.org/officeDocument/2006/relationships/image" Target="../media/image264.png"/><Relationship Id="rId371" Type="http://schemas.openxmlformats.org/officeDocument/2006/relationships/customXml" Target="../ink/ink1409.xml"/><Relationship Id="rId427" Type="http://schemas.openxmlformats.org/officeDocument/2006/relationships/image" Target="../media/image379.png"/><Relationship Id="rId469" Type="http://schemas.openxmlformats.org/officeDocument/2006/relationships/image" Target="../media/image400.png"/><Relationship Id="rId26" Type="http://schemas.openxmlformats.org/officeDocument/2006/relationships/image" Target="../media/image52.png"/><Relationship Id="rId231" Type="http://schemas.openxmlformats.org/officeDocument/2006/relationships/customXml" Target="../ink/ink1339.xml"/><Relationship Id="rId273" Type="http://schemas.openxmlformats.org/officeDocument/2006/relationships/customXml" Target="../ink/ink1360.xml"/><Relationship Id="rId329" Type="http://schemas.openxmlformats.org/officeDocument/2006/relationships/customXml" Target="../ink/ink1388.xml"/><Relationship Id="rId480" Type="http://schemas.openxmlformats.org/officeDocument/2006/relationships/customXml" Target="../ink/ink1464.xml"/><Relationship Id="rId68" Type="http://schemas.openxmlformats.org/officeDocument/2006/relationships/image" Target="../media/image72.png"/><Relationship Id="rId133" Type="http://schemas.openxmlformats.org/officeDocument/2006/relationships/customXml" Target="../ink/ink1290.xml"/><Relationship Id="rId175" Type="http://schemas.openxmlformats.org/officeDocument/2006/relationships/customXml" Target="../ink/ink1311.xml"/><Relationship Id="rId340" Type="http://schemas.openxmlformats.org/officeDocument/2006/relationships/image" Target="../media/image335.png"/><Relationship Id="rId200" Type="http://schemas.openxmlformats.org/officeDocument/2006/relationships/image" Target="../media/image278.png"/><Relationship Id="rId382" Type="http://schemas.openxmlformats.org/officeDocument/2006/relationships/image" Target="../media/image357.png"/><Relationship Id="rId438" Type="http://schemas.openxmlformats.org/officeDocument/2006/relationships/customXml" Target="../ink/ink1443.xml"/><Relationship Id="rId242" Type="http://schemas.openxmlformats.org/officeDocument/2006/relationships/image" Target="../media/image294.png"/><Relationship Id="rId284" Type="http://schemas.openxmlformats.org/officeDocument/2006/relationships/image" Target="../media/image180.png"/><Relationship Id="rId491" Type="http://schemas.openxmlformats.org/officeDocument/2006/relationships/image" Target="../media/image411.png"/><Relationship Id="rId505" Type="http://schemas.openxmlformats.org/officeDocument/2006/relationships/image" Target="../media/image418.png"/><Relationship Id="rId37" Type="http://schemas.openxmlformats.org/officeDocument/2006/relationships/customXml" Target="../ink/ink1242.xml"/><Relationship Id="rId79" Type="http://schemas.openxmlformats.org/officeDocument/2006/relationships/customXml" Target="../ink/ink1263.xml"/><Relationship Id="rId102" Type="http://schemas.openxmlformats.org/officeDocument/2006/relationships/image" Target="../media/image233.png"/><Relationship Id="rId144" Type="http://schemas.openxmlformats.org/officeDocument/2006/relationships/image" Target="../media/image254.png"/><Relationship Id="rId90" Type="http://schemas.openxmlformats.org/officeDocument/2006/relationships/image" Target="../media/image227.png"/><Relationship Id="rId186" Type="http://schemas.openxmlformats.org/officeDocument/2006/relationships/image" Target="../media/image272.png"/><Relationship Id="rId351" Type="http://schemas.openxmlformats.org/officeDocument/2006/relationships/customXml" Target="../ink/ink1399.xml"/><Relationship Id="rId393" Type="http://schemas.openxmlformats.org/officeDocument/2006/relationships/customXml" Target="../ink/ink1420.xml"/><Relationship Id="rId407" Type="http://schemas.openxmlformats.org/officeDocument/2006/relationships/customXml" Target="../ink/ink1427.xml"/><Relationship Id="rId449" Type="http://schemas.openxmlformats.org/officeDocument/2006/relationships/image" Target="../media/image390.png"/><Relationship Id="rId211" Type="http://schemas.openxmlformats.org/officeDocument/2006/relationships/customXml" Target="../ink/ink1329.xml"/><Relationship Id="rId253" Type="http://schemas.openxmlformats.org/officeDocument/2006/relationships/customXml" Target="../ink/ink1350.xml"/><Relationship Id="rId295" Type="http://schemas.openxmlformats.org/officeDocument/2006/relationships/customXml" Target="../ink/ink1371.xml"/><Relationship Id="rId309" Type="http://schemas.openxmlformats.org/officeDocument/2006/relationships/customXml" Target="../ink/ink1378.xml"/><Relationship Id="rId460" Type="http://schemas.openxmlformats.org/officeDocument/2006/relationships/customXml" Target="../ink/ink1454.xml"/><Relationship Id="rId516" Type="http://schemas.openxmlformats.org/officeDocument/2006/relationships/customXml" Target="../ink/ink1482.xml"/><Relationship Id="rId48" Type="http://schemas.openxmlformats.org/officeDocument/2006/relationships/image" Target="../media/image62.png"/><Relationship Id="rId113" Type="http://schemas.openxmlformats.org/officeDocument/2006/relationships/customXml" Target="../ink/ink1280.xml"/><Relationship Id="rId320" Type="http://schemas.openxmlformats.org/officeDocument/2006/relationships/image" Target="../media/image325.png"/><Relationship Id="rId155" Type="http://schemas.openxmlformats.org/officeDocument/2006/relationships/customXml" Target="../ink/ink1301.xml"/><Relationship Id="rId197" Type="http://schemas.openxmlformats.org/officeDocument/2006/relationships/customXml" Target="../ink/ink1322.xml"/><Relationship Id="rId362" Type="http://schemas.openxmlformats.org/officeDocument/2006/relationships/image" Target="../media/image346.png"/><Relationship Id="rId418" Type="http://schemas.openxmlformats.org/officeDocument/2006/relationships/image" Target="../media/image375.png"/><Relationship Id="rId222" Type="http://schemas.openxmlformats.org/officeDocument/2006/relationships/image" Target="../media/image287.png"/><Relationship Id="rId264" Type="http://schemas.openxmlformats.org/officeDocument/2006/relationships/image" Target="../media/image303.png"/><Relationship Id="rId471" Type="http://schemas.openxmlformats.org/officeDocument/2006/relationships/image" Target="../media/image401.png"/><Relationship Id="rId17" Type="http://schemas.openxmlformats.org/officeDocument/2006/relationships/customXml" Target="../ink/ink1232.xml"/><Relationship Id="rId59" Type="http://schemas.openxmlformats.org/officeDocument/2006/relationships/customXml" Target="../ink/ink1253.xml"/><Relationship Id="rId124" Type="http://schemas.openxmlformats.org/officeDocument/2006/relationships/image" Target="../media/image244.png"/><Relationship Id="rId527" Type="http://schemas.openxmlformats.org/officeDocument/2006/relationships/customXml" Target="../ink/ink1488.xml"/><Relationship Id="rId70" Type="http://schemas.openxmlformats.org/officeDocument/2006/relationships/image" Target="../media/image73.png"/><Relationship Id="rId166" Type="http://schemas.openxmlformats.org/officeDocument/2006/relationships/image" Target="../media/image121.png"/><Relationship Id="rId331" Type="http://schemas.openxmlformats.org/officeDocument/2006/relationships/customXml" Target="../ink/ink1389.xml"/><Relationship Id="rId373" Type="http://schemas.openxmlformats.org/officeDocument/2006/relationships/customXml" Target="../ink/ink1410.xml"/><Relationship Id="rId429" Type="http://schemas.openxmlformats.org/officeDocument/2006/relationships/image" Target="../media/image380.png"/><Relationship Id="rId1" Type="http://schemas.openxmlformats.org/officeDocument/2006/relationships/slideLayout" Target="../slideLayouts/slideLayout1.xml"/><Relationship Id="rId233" Type="http://schemas.openxmlformats.org/officeDocument/2006/relationships/customXml" Target="../ink/ink1340.xml"/><Relationship Id="rId440" Type="http://schemas.openxmlformats.org/officeDocument/2006/relationships/customXml" Target="../ink/ink1444.xml"/><Relationship Id="rId28" Type="http://schemas.openxmlformats.org/officeDocument/2006/relationships/image" Target="../media/image53.png"/><Relationship Id="rId275" Type="http://schemas.openxmlformats.org/officeDocument/2006/relationships/customXml" Target="../ink/ink1361.xml"/><Relationship Id="rId300" Type="http://schemas.openxmlformats.org/officeDocument/2006/relationships/image" Target="../media/image318.png"/><Relationship Id="rId482" Type="http://schemas.openxmlformats.org/officeDocument/2006/relationships/customXml" Target="../ink/ink1465.xml"/><Relationship Id="rId81" Type="http://schemas.openxmlformats.org/officeDocument/2006/relationships/customXml" Target="../ink/ink1264.xml"/><Relationship Id="rId135" Type="http://schemas.openxmlformats.org/officeDocument/2006/relationships/customXml" Target="../ink/ink1291.xml"/><Relationship Id="rId177" Type="http://schemas.openxmlformats.org/officeDocument/2006/relationships/customXml" Target="../ink/ink1312.xml"/><Relationship Id="rId342" Type="http://schemas.openxmlformats.org/officeDocument/2006/relationships/image" Target="../media/image336.png"/><Relationship Id="rId384" Type="http://schemas.openxmlformats.org/officeDocument/2006/relationships/image" Target="../media/image358.png"/><Relationship Id="rId202" Type="http://schemas.openxmlformats.org/officeDocument/2006/relationships/image" Target="../media/image279.png"/><Relationship Id="rId244" Type="http://schemas.openxmlformats.org/officeDocument/2006/relationships/image" Target="../media/image295.png"/><Relationship Id="rId39" Type="http://schemas.openxmlformats.org/officeDocument/2006/relationships/customXml" Target="../ink/ink1243.xml"/><Relationship Id="rId286" Type="http://schemas.openxmlformats.org/officeDocument/2006/relationships/image" Target="../media/image312.png"/><Relationship Id="rId451" Type="http://schemas.openxmlformats.org/officeDocument/2006/relationships/image" Target="../media/image391.png"/><Relationship Id="rId493" Type="http://schemas.openxmlformats.org/officeDocument/2006/relationships/image" Target="../media/image412.png"/><Relationship Id="rId507" Type="http://schemas.openxmlformats.org/officeDocument/2006/relationships/image" Target="../media/image419.png"/><Relationship Id="rId50" Type="http://schemas.openxmlformats.org/officeDocument/2006/relationships/image" Target="../media/image63.png"/><Relationship Id="rId104" Type="http://schemas.openxmlformats.org/officeDocument/2006/relationships/image" Target="../media/image234.png"/><Relationship Id="rId146" Type="http://schemas.openxmlformats.org/officeDocument/2006/relationships/image" Target="../media/image255.png"/><Relationship Id="rId188" Type="http://schemas.openxmlformats.org/officeDocument/2006/relationships/image" Target="../media/image273.png"/><Relationship Id="rId311" Type="http://schemas.openxmlformats.org/officeDocument/2006/relationships/customXml" Target="../ink/ink1379.xml"/><Relationship Id="rId353" Type="http://schemas.openxmlformats.org/officeDocument/2006/relationships/customXml" Target="../ink/ink1400.xml"/><Relationship Id="rId395" Type="http://schemas.openxmlformats.org/officeDocument/2006/relationships/customXml" Target="../ink/ink1421.xml"/><Relationship Id="rId409" Type="http://schemas.openxmlformats.org/officeDocument/2006/relationships/customXml" Target="../ink/ink1428.xml"/><Relationship Id="rId92" Type="http://schemas.openxmlformats.org/officeDocument/2006/relationships/image" Target="../media/image228.png"/><Relationship Id="rId213" Type="http://schemas.openxmlformats.org/officeDocument/2006/relationships/customXml" Target="../ink/ink1330.xml"/><Relationship Id="rId420" Type="http://schemas.openxmlformats.org/officeDocument/2006/relationships/image" Target="../media/image376.png"/><Relationship Id="rId255" Type="http://schemas.openxmlformats.org/officeDocument/2006/relationships/customXml" Target="../ink/ink1351.xml"/><Relationship Id="rId297" Type="http://schemas.openxmlformats.org/officeDocument/2006/relationships/customXml" Target="../ink/ink1372.xml"/><Relationship Id="rId462" Type="http://schemas.openxmlformats.org/officeDocument/2006/relationships/customXml" Target="../ink/ink1455.xml"/><Relationship Id="rId518" Type="http://schemas.openxmlformats.org/officeDocument/2006/relationships/customXml" Target="../ink/ink1483.xml"/><Relationship Id="rId115" Type="http://schemas.openxmlformats.org/officeDocument/2006/relationships/customXml" Target="../ink/ink1281.xml"/><Relationship Id="rId157" Type="http://schemas.openxmlformats.org/officeDocument/2006/relationships/customXml" Target="../ink/ink1302.xml"/><Relationship Id="rId322" Type="http://schemas.openxmlformats.org/officeDocument/2006/relationships/image" Target="../media/image326.png"/><Relationship Id="rId364" Type="http://schemas.openxmlformats.org/officeDocument/2006/relationships/image" Target="../media/image347.png"/><Relationship Id="rId61" Type="http://schemas.openxmlformats.org/officeDocument/2006/relationships/customXml" Target="../ink/ink1254.xml"/><Relationship Id="rId199" Type="http://schemas.openxmlformats.org/officeDocument/2006/relationships/customXml" Target="../ink/ink1323.xml"/><Relationship Id="rId19" Type="http://schemas.openxmlformats.org/officeDocument/2006/relationships/customXml" Target="../ink/ink1233.xml"/><Relationship Id="rId224" Type="http://schemas.openxmlformats.org/officeDocument/2006/relationships/image" Target="../media/image288.png"/><Relationship Id="rId266" Type="http://schemas.openxmlformats.org/officeDocument/2006/relationships/image" Target="../media/image304.png"/><Relationship Id="rId431" Type="http://schemas.openxmlformats.org/officeDocument/2006/relationships/image" Target="../media/image381.png"/><Relationship Id="rId473" Type="http://schemas.openxmlformats.org/officeDocument/2006/relationships/image" Target="../media/image402.png"/><Relationship Id="rId30" Type="http://schemas.openxmlformats.org/officeDocument/2006/relationships/image" Target="../media/image54.png"/><Relationship Id="rId126" Type="http://schemas.openxmlformats.org/officeDocument/2006/relationships/image" Target="../media/image245.png"/><Relationship Id="rId168" Type="http://schemas.openxmlformats.org/officeDocument/2006/relationships/image" Target="../media/image265.png"/><Relationship Id="rId333" Type="http://schemas.openxmlformats.org/officeDocument/2006/relationships/customXml" Target="../ink/ink1390.xml"/><Relationship Id="rId72" Type="http://schemas.openxmlformats.org/officeDocument/2006/relationships/image" Target="../media/image74.png"/><Relationship Id="rId375" Type="http://schemas.openxmlformats.org/officeDocument/2006/relationships/customXml" Target="../ink/ink1411.xml"/><Relationship Id="rId3" Type="http://schemas.openxmlformats.org/officeDocument/2006/relationships/image" Target="../media/image43.jpeg"/><Relationship Id="rId235" Type="http://schemas.openxmlformats.org/officeDocument/2006/relationships/customXml" Target="../ink/ink1341.xml"/><Relationship Id="rId277" Type="http://schemas.openxmlformats.org/officeDocument/2006/relationships/customXml" Target="../ink/ink1362.xml"/><Relationship Id="rId400" Type="http://schemas.openxmlformats.org/officeDocument/2006/relationships/image" Target="../media/image366.png"/><Relationship Id="rId442" Type="http://schemas.openxmlformats.org/officeDocument/2006/relationships/customXml" Target="../ink/ink1445.xml"/><Relationship Id="rId484" Type="http://schemas.openxmlformats.org/officeDocument/2006/relationships/customXml" Target="../ink/ink1466.xml"/><Relationship Id="rId137" Type="http://schemas.openxmlformats.org/officeDocument/2006/relationships/customXml" Target="../ink/ink1292.xml"/><Relationship Id="rId302" Type="http://schemas.openxmlformats.org/officeDocument/2006/relationships/image" Target="../media/image189.png"/><Relationship Id="rId344" Type="http://schemas.openxmlformats.org/officeDocument/2006/relationships/image" Target="../media/image337.png"/><Relationship Id="rId41" Type="http://schemas.openxmlformats.org/officeDocument/2006/relationships/customXml" Target="../ink/ink1244.xml"/><Relationship Id="rId83" Type="http://schemas.openxmlformats.org/officeDocument/2006/relationships/customXml" Target="../ink/ink1265.xml"/><Relationship Id="rId179" Type="http://schemas.openxmlformats.org/officeDocument/2006/relationships/customXml" Target="../ink/ink1313.xml"/><Relationship Id="rId386" Type="http://schemas.openxmlformats.org/officeDocument/2006/relationships/image" Target="../media/image359.png"/><Relationship Id="rId190" Type="http://schemas.openxmlformats.org/officeDocument/2006/relationships/image" Target="../media/image274.png"/><Relationship Id="rId204" Type="http://schemas.openxmlformats.org/officeDocument/2006/relationships/image" Target="../media/image280.png"/><Relationship Id="rId246" Type="http://schemas.openxmlformats.org/officeDocument/2006/relationships/image" Target="../media/image296.png"/><Relationship Id="rId288" Type="http://schemas.openxmlformats.org/officeDocument/2006/relationships/image" Target="../media/image313.png"/><Relationship Id="rId411" Type="http://schemas.openxmlformats.org/officeDocument/2006/relationships/customXml" Target="../ink/ink1429.xml"/><Relationship Id="rId453" Type="http://schemas.openxmlformats.org/officeDocument/2006/relationships/image" Target="../media/image392.png"/><Relationship Id="rId509" Type="http://schemas.openxmlformats.org/officeDocument/2006/relationships/image" Target="../media/image420.png"/><Relationship Id="rId106" Type="http://schemas.openxmlformats.org/officeDocument/2006/relationships/image" Target="../media/image235.png"/><Relationship Id="rId313" Type="http://schemas.openxmlformats.org/officeDocument/2006/relationships/customXml" Target="../ink/ink1380.xml"/><Relationship Id="rId495" Type="http://schemas.openxmlformats.org/officeDocument/2006/relationships/image" Target="../media/image413.png"/><Relationship Id="rId10" Type="http://schemas.openxmlformats.org/officeDocument/2006/relationships/image" Target="../media/image45.png"/><Relationship Id="rId52" Type="http://schemas.openxmlformats.org/officeDocument/2006/relationships/image" Target="../media/image64.png"/><Relationship Id="rId94" Type="http://schemas.openxmlformats.org/officeDocument/2006/relationships/image" Target="../media/image229.png"/><Relationship Id="rId148" Type="http://schemas.openxmlformats.org/officeDocument/2006/relationships/image" Target="../media/image256.png"/><Relationship Id="rId355" Type="http://schemas.openxmlformats.org/officeDocument/2006/relationships/customXml" Target="../ink/ink1401.xml"/><Relationship Id="rId397" Type="http://schemas.openxmlformats.org/officeDocument/2006/relationships/customXml" Target="../ink/ink1422.xml"/><Relationship Id="rId520" Type="http://schemas.openxmlformats.org/officeDocument/2006/relationships/customXml" Target="../ink/ink1484.xml"/><Relationship Id="rId215" Type="http://schemas.openxmlformats.org/officeDocument/2006/relationships/customXml" Target="../ink/ink1331.xml"/><Relationship Id="rId257" Type="http://schemas.openxmlformats.org/officeDocument/2006/relationships/customXml" Target="../ink/ink1352.xml"/><Relationship Id="rId422" Type="http://schemas.openxmlformats.org/officeDocument/2006/relationships/customXml" Target="../ink/ink1435.xml"/><Relationship Id="rId464" Type="http://schemas.openxmlformats.org/officeDocument/2006/relationships/customXml" Target="../ink/ink1456.xml"/><Relationship Id="rId299" Type="http://schemas.openxmlformats.org/officeDocument/2006/relationships/customXml" Target="../ink/ink1373.xml"/><Relationship Id="rId63" Type="http://schemas.openxmlformats.org/officeDocument/2006/relationships/customXml" Target="../ink/ink1255.xml"/><Relationship Id="rId159" Type="http://schemas.openxmlformats.org/officeDocument/2006/relationships/customXml" Target="../ink/ink1303.xml"/><Relationship Id="rId366" Type="http://schemas.openxmlformats.org/officeDocument/2006/relationships/image" Target="../media/image348.png"/><Relationship Id="rId226" Type="http://schemas.openxmlformats.org/officeDocument/2006/relationships/image" Target="../media/image151.png"/><Relationship Id="rId433" Type="http://schemas.openxmlformats.org/officeDocument/2006/relationships/image" Target="../media/image382.png"/></Relationships>
</file>

<file path=ppt/slides/_rels/slide21.xml.rels><?xml version="1.0" encoding="UTF-8" standalone="yes"?>
<Relationships xmlns="http://schemas.openxmlformats.org/package/2006/relationships"><Relationship Id="rId117" Type="http://schemas.openxmlformats.org/officeDocument/2006/relationships/customXml" Target="../ink/ink1545.xml"/><Relationship Id="rId21" Type="http://schemas.openxmlformats.org/officeDocument/2006/relationships/customXml" Target="../ink/ink1497.xml"/><Relationship Id="rId324" Type="http://schemas.openxmlformats.org/officeDocument/2006/relationships/image" Target="../media/image350.png"/><Relationship Id="rId531" Type="http://schemas.openxmlformats.org/officeDocument/2006/relationships/image" Target="../media/image454.png"/><Relationship Id="rId170" Type="http://schemas.openxmlformats.org/officeDocument/2006/relationships/image" Target="../media/image145.png"/><Relationship Id="rId268" Type="http://schemas.openxmlformats.org/officeDocument/2006/relationships/image" Target="../media/image321.png"/><Relationship Id="rId475" Type="http://schemas.openxmlformats.org/officeDocument/2006/relationships/image" Target="../media/image426.png"/><Relationship Id="rId32" Type="http://schemas.openxmlformats.org/officeDocument/2006/relationships/image" Target="../media/image75.png"/><Relationship Id="rId128" Type="http://schemas.openxmlformats.org/officeDocument/2006/relationships/image" Target="../media/image124.png"/><Relationship Id="rId335" Type="http://schemas.openxmlformats.org/officeDocument/2006/relationships/customXml" Target="../ink/ink1654.xml"/><Relationship Id="rId542" Type="http://schemas.openxmlformats.org/officeDocument/2006/relationships/customXml" Target="../ink/ink1758.xml"/><Relationship Id="rId181" Type="http://schemas.openxmlformats.org/officeDocument/2006/relationships/customXml" Target="../ink/ink1577.xml"/><Relationship Id="rId402" Type="http://schemas.openxmlformats.org/officeDocument/2006/relationships/customXml" Target="../ink/ink1688.xml"/><Relationship Id="rId279" Type="http://schemas.openxmlformats.org/officeDocument/2006/relationships/customXml" Target="../ink/ink1626.xml"/><Relationship Id="rId486" Type="http://schemas.openxmlformats.org/officeDocument/2006/relationships/customXml" Target="../ink/ink1730.xml"/><Relationship Id="rId43" Type="http://schemas.openxmlformats.org/officeDocument/2006/relationships/customXml" Target="../ink/ink1508.xml"/><Relationship Id="rId139" Type="http://schemas.openxmlformats.org/officeDocument/2006/relationships/customXml" Target="../ink/ink1556.xml"/><Relationship Id="rId346" Type="http://schemas.openxmlformats.org/officeDocument/2006/relationships/image" Target="../media/image361.png"/><Relationship Id="rId553" Type="http://schemas.openxmlformats.org/officeDocument/2006/relationships/image" Target="../media/image465.png"/><Relationship Id="rId192" Type="http://schemas.openxmlformats.org/officeDocument/2006/relationships/image" Target="../media/image156.png"/><Relationship Id="rId206" Type="http://schemas.openxmlformats.org/officeDocument/2006/relationships/image" Target="../media/image163.png"/><Relationship Id="rId413" Type="http://schemas.openxmlformats.org/officeDocument/2006/relationships/image" Target="../media/image394.png"/><Relationship Id="rId497" Type="http://schemas.openxmlformats.org/officeDocument/2006/relationships/image" Target="../media/image437.png"/><Relationship Id="rId357" Type="http://schemas.openxmlformats.org/officeDocument/2006/relationships/customXml" Target="../ink/ink1665.xml"/><Relationship Id="rId54" Type="http://schemas.openxmlformats.org/officeDocument/2006/relationships/image" Target="../media/image231.png"/><Relationship Id="rId217" Type="http://schemas.openxmlformats.org/officeDocument/2006/relationships/customXml" Target="../ink/ink1595.xml"/><Relationship Id="rId564" Type="http://schemas.openxmlformats.org/officeDocument/2006/relationships/customXml" Target="../ink/ink1769.xml"/><Relationship Id="rId424" Type="http://schemas.openxmlformats.org/officeDocument/2006/relationships/customXml" Target="../ink/ink1699.xml"/><Relationship Id="rId270" Type="http://schemas.openxmlformats.org/officeDocument/2006/relationships/image" Target="../media/image322.png"/><Relationship Id="rId65" Type="http://schemas.openxmlformats.org/officeDocument/2006/relationships/customXml" Target="../ink/ink1519.xml"/><Relationship Id="rId130" Type="http://schemas.openxmlformats.org/officeDocument/2006/relationships/image" Target="../media/image267.png"/><Relationship Id="rId368" Type="http://schemas.openxmlformats.org/officeDocument/2006/relationships/image" Target="../media/image372.png"/><Relationship Id="rId575" Type="http://schemas.openxmlformats.org/officeDocument/2006/relationships/customXml" Target="../ink/ink1775.xml"/><Relationship Id="rId228" Type="http://schemas.openxmlformats.org/officeDocument/2006/relationships/image" Target="../media/image306.png"/><Relationship Id="rId435" Type="http://schemas.openxmlformats.org/officeDocument/2006/relationships/image" Target="../media/image405.png"/><Relationship Id="rId281" Type="http://schemas.openxmlformats.org/officeDocument/2006/relationships/customXml" Target="../ink/ink1627.xml"/><Relationship Id="rId502" Type="http://schemas.openxmlformats.org/officeDocument/2006/relationships/customXml" Target="../ink/ink1738.xml"/><Relationship Id="rId34" Type="http://schemas.openxmlformats.org/officeDocument/2006/relationships/image" Target="../media/image76.png"/><Relationship Id="rId76" Type="http://schemas.openxmlformats.org/officeDocument/2006/relationships/image" Target="../media/image242.png"/><Relationship Id="rId141" Type="http://schemas.openxmlformats.org/officeDocument/2006/relationships/customXml" Target="../ink/ink1557.xml"/><Relationship Id="rId379" Type="http://schemas.openxmlformats.org/officeDocument/2006/relationships/image" Target="../media/image377.png"/><Relationship Id="rId544" Type="http://schemas.openxmlformats.org/officeDocument/2006/relationships/customXml" Target="../ink/ink1759.xml"/><Relationship Id="rId7" Type="http://schemas.openxmlformats.org/officeDocument/2006/relationships/customXml" Target="../ink/ink1490.xml"/><Relationship Id="rId183" Type="http://schemas.openxmlformats.org/officeDocument/2006/relationships/customXml" Target="../ink/ink1578.xml"/><Relationship Id="rId239" Type="http://schemas.openxmlformats.org/officeDocument/2006/relationships/customXml" Target="../ink/ink1606.xml"/><Relationship Id="rId390" Type="http://schemas.openxmlformats.org/officeDocument/2006/relationships/customXml" Target="../ink/ink1682.xml"/><Relationship Id="rId404" Type="http://schemas.openxmlformats.org/officeDocument/2006/relationships/customXml" Target="../ink/ink1689.xml"/><Relationship Id="rId446" Type="http://schemas.openxmlformats.org/officeDocument/2006/relationships/customXml" Target="../ink/ink1710.xml"/><Relationship Id="rId250" Type="http://schemas.openxmlformats.org/officeDocument/2006/relationships/image" Target="../media/image315.png"/><Relationship Id="rId292" Type="http://schemas.openxmlformats.org/officeDocument/2006/relationships/image" Target="../media/image333.png"/><Relationship Id="rId306" Type="http://schemas.openxmlformats.org/officeDocument/2006/relationships/image" Target="../media/image340.png"/><Relationship Id="rId488" Type="http://schemas.openxmlformats.org/officeDocument/2006/relationships/customXml" Target="../ink/ink1731.xml"/><Relationship Id="rId45" Type="http://schemas.openxmlformats.org/officeDocument/2006/relationships/customXml" Target="../ink/ink1509.xml"/><Relationship Id="rId87" Type="http://schemas.openxmlformats.org/officeDocument/2006/relationships/customXml" Target="../ink/ink1530.xml"/><Relationship Id="rId110" Type="http://schemas.openxmlformats.org/officeDocument/2006/relationships/image" Target="../media/image259.png"/><Relationship Id="rId348" Type="http://schemas.openxmlformats.org/officeDocument/2006/relationships/image" Target="../media/image362.png"/><Relationship Id="rId513" Type="http://schemas.openxmlformats.org/officeDocument/2006/relationships/image" Target="../media/image445.png"/><Relationship Id="rId555" Type="http://schemas.openxmlformats.org/officeDocument/2006/relationships/image" Target="../media/image466.png"/><Relationship Id="rId152" Type="http://schemas.openxmlformats.org/officeDocument/2006/relationships/image" Target="../media/image277.png"/><Relationship Id="rId194" Type="http://schemas.openxmlformats.org/officeDocument/2006/relationships/image" Target="../media/image292.png"/><Relationship Id="rId208" Type="http://schemas.openxmlformats.org/officeDocument/2006/relationships/image" Target="../media/image298.png"/><Relationship Id="rId415" Type="http://schemas.openxmlformats.org/officeDocument/2006/relationships/image" Target="../media/image395.png"/><Relationship Id="rId457" Type="http://schemas.openxmlformats.org/officeDocument/2006/relationships/image" Target="../media/image416.png"/><Relationship Id="rId261" Type="http://schemas.openxmlformats.org/officeDocument/2006/relationships/customXml" Target="../ink/ink1617.xml"/><Relationship Id="rId499" Type="http://schemas.openxmlformats.org/officeDocument/2006/relationships/image" Target="../media/image438.png"/><Relationship Id="rId14" Type="http://schemas.openxmlformats.org/officeDocument/2006/relationships/image" Target="../media/image47.png"/><Relationship Id="rId56" Type="http://schemas.openxmlformats.org/officeDocument/2006/relationships/image" Target="../media/image232.png"/><Relationship Id="rId317" Type="http://schemas.openxmlformats.org/officeDocument/2006/relationships/customXml" Target="../ink/ink1645.xml"/><Relationship Id="rId359" Type="http://schemas.openxmlformats.org/officeDocument/2006/relationships/customXml" Target="../ink/ink1666.xml"/><Relationship Id="rId524" Type="http://schemas.openxmlformats.org/officeDocument/2006/relationships/customXml" Target="../ink/ink1749.xml"/><Relationship Id="rId566" Type="http://schemas.openxmlformats.org/officeDocument/2006/relationships/customXml" Target="../ink/ink1770.xml"/><Relationship Id="rId98" Type="http://schemas.openxmlformats.org/officeDocument/2006/relationships/image" Target="../media/image253.png"/><Relationship Id="rId121" Type="http://schemas.openxmlformats.org/officeDocument/2006/relationships/customXml" Target="../ink/ink1547.xml"/><Relationship Id="rId163" Type="http://schemas.openxmlformats.org/officeDocument/2006/relationships/customXml" Target="../ink/ink1568.xml"/><Relationship Id="rId219" Type="http://schemas.openxmlformats.org/officeDocument/2006/relationships/customXml" Target="../ink/ink1596.xml"/><Relationship Id="rId370" Type="http://schemas.openxmlformats.org/officeDocument/2006/relationships/image" Target="../media/image373.png"/><Relationship Id="rId426" Type="http://schemas.openxmlformats.org/officeDocument/2006/relationships/customXml" Target="../ink/ink1700.xml"/><Relationship Id="rId230" Type="http://schemas.openxmlformats.org/officeDocument/2006/relationships/image" Target="../media/image307.png"/><Relationship Id="rId468" Type="http://schemas.openxmlformats.org/officeDocument/2006/relationships/customXml" Target="../ink/ink1721.xml"/><Relationship Id="rId25" Type="http://schemas.openxmlformats.org/officeDocument/2006/relationships/customXml" Target="../ink/ink1499.xml"/><Relationship Id="rId67" Type="http://schemas.openxmlformats.org/officeDocument/2006/relationships/customXml" Target="../ink/ink1520.xml"/><Relationship Id="rId272" Type="http://schemas.openxmlformats.org/officeDocument/2006/relationships/image" Target="../media/image323.png"/><Relationship Id="rId328" Type="http://schemas.openxmlformats.org/officeDocument/2006/relationships/image" Target="../media/image352.png"/><Relationship Id="rId535" Type="http://schemas.openxmlformats.org/officeDocument/2006/relationships/image" Target="../media/image456.png"/><Relationship Id="rId577" Type="http://schemas.openxmlformats.org/officeDocument/2006/relationships/customXml" Target="../ink/ink1776.xml"/><Relationship Id="rId132" Type="http://schemas.openxmlformats.org/officeDocument/2006/relationships/image" Target="../media/image268.png"/><Relationship Id="rId174" Type="http://schemas.openxmlformats.org/officeDocument/2006/relationships/image" Target="../media/image285.png"/><Relationship Id="rId381" Type="http://schemas.openxmlformats.org/officeDocument/2006/relationships/image" Target="../media/image378.png"/><Relationship Id="rId241" Type="http://schemas.openxmlformats.org/officeDocument/2006/relationships/customXml" Target="../ink/ink1607.xml"/><Relationship Id="rId437" Type="http://schemas.openxmlformats.org/officeDocument/2006/relationships/image" Target="../media/image406.png"/><Relationship Id="rId479" Type="http://schemas.openxmlformats.org/officeDocument/2006/relationships/image" Target="../media/image428.png"/><Relationship Id="rId36" Type="http://schemas.openxmlformats.org/officeDocument/2006/relationships/image" Target="../media/image77.png"/><Relationship Id="rId283" Type="http://schemas.openxmlformats.org/officeDocument/2006/relationships/customXml" Target="../ink/ink1628.xml"/><Relationship Id="rId339" Type="http://schemas.openxmlformats.org/officeDocument/2006/relationships/customXml" Target="../ink/ink1656.xml"/><Relationship Id="rId490" Type="http://schemas.openxmlformats.org/officeDocument/2006/relationships/customXml" Target="../ink/ink1732.xml"/><Relationship Id="rId504" Type="http://schemas.openxmlformats.org/officeDocument/2006/relationships/customXml" Target="../ink/ink1739.xml"/><Relationship Id="rId546" Type="http://schemas.openxmlformats.org/officeDocument/2006/relationships/customXml" Target="../ink/ink1760.xml"/><Relationship Id="rId78" Type="http://schemas.openxmlformats.org/officeDocument/2006/relationships/image" Target="../media/image243.png"/><Relationship Id="rId101" Type="http://schemas.openxmlformats.org/officeDocument/2006/relationships/customXml" Target="../ink/ink1537.xml"/><Relationship Id="rId143" Type="http://schemas.openxmlformats.org/officeDocument/2006/relationships/customXml" Target="../ink/ink1558.xml"/><Relationship Id="rId185" Type="http://schemas.openxmlformats.org/officeDocument/2006/relationships/customXml" Target="../ink/ink1579.xml"/><Relationship Id="rId350" Type="http://schemas.openxmlformats.org/officeDocument/2006/relationships/image" Target="../media/image363.png"/><Relationship Id="rId406" Type="http://schemas.openxmlformats.org/officeDocument/2006/relationships/customXml" Target="../ink/ink1690.xml"/><Relationship Id="rId9" Type="http://schemas.openxmlformats.org/officeDocument/2006/relationships/customXml" Target="../ink/ink1491.xml"/><Relationship Id="rId210" Type="http://schemas.openxmlformats.org/officeDocument/2006/relationships/image" Target="../media/image299.png"/><Relationship Id="rId392" Type="http://schemas.openxmlformats.org/officeDocument/2006/relationships/customXml" Target="../ink/ink1683.xml"/><Relationship Id="rId448" Type="http://schemas.openxmlformats.org/officeDocument/2006/relationships/customXml" Target="../ink/ink1711.xml"/><Relationship Id="rId252" Type="http://schemas.openxmlformats.org/officeDocument/2006/relationships/image" Target="../media/image316.png"/><Relationship Id="rId294" Type="http://schemas.openxmlformats.org/officeDocument/2006/relationships/image" Target="../media/image334.png"/><Relationship Id="rId308" Type="http://schemas.openxmlformats.org/officeDocument/2006/relationships/image" Target="../media/image341.png"/><Relationship Id="rId515" Type="http://schemas.openxmlformats.org/officeDocument/2006/relationships/image" Target="../media/image446.png"/><Relationship Id="rId47" Type="http://schemas.openxmlformats.org/officeDocument/2006/relationships/customXml" Target="../ink/ink1510.xml"/><Relationship Id="rId89" Type="http://schemas.openxmlformats.org/officeDocument/2006/relationships/customXml" Target="../ink/ink1531.xml"/><Relationship Id="rId112" Type="http://schemas.openxmlformats.org/officeDocument/2006/relationships/image" Target="../media/image260.png"/><Relationship Id="rId154" Type="http://schemas.openxmlformats.org/officeDocument/2006/relationships/image" Target="../media/image137.png"/><Relationship Id="rId361" Type="http://schemas.openxmlformats.org/officeDocument/2006/relationships/customXml" Target="../ink/ink1667.xml"/><Relationship Id="rId557" Type="http://schemas.openxmlformats.org/officeDocument/2006/relationships/image" Target="../media/image467.png"/><Relationship Id="rId196" Type="http://schemas.openxmlformats.org/officeDocument/2006/relationships/image" Target="../media/image293.png"/><Relationship Id="rId417" Type="http://schemas.openxmlformats.org/officeDocument/2006/relationships/image" Target="../media/image396.png"/><Relationship Id="rId459" Type="http://schemas.openxmlformats.org/officeDocument/2006/relationships/image" Target="../media/image417.png"/><Relationship Id="rId16" Type="http://schemas.openxmlformats.org/officeDocument/2006/relationships/image" Target="../media/image7.png"/><Relationship Id="rId221" Type="http://schemas.openxmlformats.org/officeDocument/2006/relationships/customXml" Target="../ink/ink1597.xml"/><Relationship Id="rId263" Type="http://schemas.openxmlformats.org/officeDocument/2006/relationships/customXml" Target="../ink/ink1618.xml"/><Relationship Id="rId319" Type="http://schemas.openxmlformats.org/officeDocument/2006/relationships/customXml" Target="../ink/ink1646.xml"/><Relationship Id="rId470" Type="http://schemas.openxmlformats.org/officeDocument/2006/relationships/customXml" Target="../ink/ink1722.xml"/><Relationship Id="rId526" Type="http://schemas.openxmlformats.org/officeDocument/2006/relationships/customXml" Target="../ink/ink1750.xml"/><Relationship Id="rId58" Type="http://schemas.openxmlformats.org/officeDocument/2006/relationships/image" Target="../media/image233.png"/><Relationship Id="rId123" Type="http://schemas.openxmlformats.org/officeDocument/2006/relationships/customXml" Target="../ink/ink1548.xml"/><Relationship Id="rId330" Type="http://schemas.openxmlformats.org/officeDocument/2006/relationships/image" Target="../media/image353.png"/><Relationship Id="rId568" Type="http://schemas.openxmlformats.org/officeDocument/2006/relationships/customXml" Target="../ink/ink1771.xml"/><Relationship Id="rId165" Type="http://schemas.openxmlformats.org/officeDocument/2006/relationships/customXml" Target="../ink/ink1569.xml"/><Relationship Id="rId372" Type="http://schemas.openxmlformats.org/officeDocument/2006/relationships/image" Target="../media/image374.png"/><Relationship Id="rId428" Type="http://schemas.openxmlformats.org/officeDocument/2006/relationships/customXml" Target="../ink/ink1701.xml"/><Relationship Id="rId232" Type="http://schemas.openxmlformats.org/officeDocument/2006/relationships/image" Target="../media/image308.png"/><Relationship Id="rId274" Type="http://schemas.openxmlformats.org/officeDocument/2006/relationships/image" Target="../media/image324.png"/><Relationship Id="rId481" Type="http://schemas.openxmlformats.org/officeDocument/2006/relationships/image" Target="../media/image429.png"/><Relationship Id="rId27" Type="http://schemas.openxmlformats.org/officeDocument/2006/relationships/customXml" Target="../ink/ink1500.xml"/><Relationship Id="rId69" Type="http://schemas.openxmlformats.org/officeDocument/2006/relationships/customXml" Target="../ink/ink1521.xml"/><Relationship Id="rId134" Type="http://schemas.openxmlformats.org/officeDocument/2006/relationships/image" Target="../media/image269.png"/><Relationship Id="rId537" Type="http://schemas.openxmlformats.org/officeDocument/2006/relationships/image" Target="../media/image457.png"/><Relationship Id="rId80" Type="http://schemas.openxmlformats.org/officeDocument/2006/relationships/image" Target="../media/image244.png"/><Relationship Id="rId176" Type="http://schemas.openxmlformats.org/officeDocument/2006/relationships/image" Target="../media/image286.png"/><Relationship Id="rId341" Type="http://schemas.openxmlformats.org/officeDocument/2006/relationships/customXml" Target="../ink/ink1657.xml"/><Relationship Id="rId383" Type="http://schemas.openxmlformats.org/officeDocument/2006/relationships/image" Target="../media/image379.png"/><Relationship Id="rId439" Type="http://schemas.openxmlformats.org/officeDocument/2006/relationships/image" Target="../media/image407.png"/><Relationship Id="rId201" Type="http://schemas.openxmlformats.org/officeDocument/2006/relationships/customXml" Target="../ink/ink1587.xml"/><Relationship Id="rId243" Type="http://schemas.openxmlformats.org/officeDocument/2006/relationships/customXml" Target="../ink/ink1608.xml"/><Relationship Id="rId285" Type="http://schemas.openxmlformats.org/officeDocument/2006/relationships/customXml" Target="../ink/ink1629.xml"/><Relationship Id="rId450" Type="http://schemas.openxmlformats.org/officeDocument/2006/relationships/customXml" Target="../ink/ink1712.xml"/><Relationship Id="rId506" Type="http://schemas.openxmlformats.org/officeDocument/2006/relationships/customXml" Target="../ink/ink1740.xml"/><Relationship Id="rId38" Type="http://schemas.openxmlformats.org/officeDocument/2006/relationships/image" Target="../media/image78.png"/><Relationship Id="rId103" Type="http://schemas.openxmlformats.org/officeDocument/2006/relationships/customXml" Target="../ink/ink1538.xml"/><Relationship Id="rId310" Type="http://schemas.openxmlformats.org/officeDocument/2006/relationships/image" Target="../media/image342.png"/><Relationship Id="rId492" Type="http://schemas.openxmlformats.org/officeDocument/2006/relationships/customXml" Target="../ink/ink1733.xml"/><Relationship Id="rId548" Type="http://schemas.openxmlformats.org/officeDocument/2006/relationships/customXml" Target="../ink/ink1761.xml"/><Relationship Id="rId91" Type="http://schemas.openxmlformats.org/officeDocument/2006/relationships/customXml" Target="../ink/ink1532.xml"/><Relationship Id="rId145" Type="http://schemas.openxmlformats.org/officeDocument/2006/relationships/customXml" Target="../ink/ink1559.xml"/><Relationship Id="rId187" Type="http://schemas.openxmlformats.org/officeDocument/2006/relationships/customXml" Target="../ink/ink1580.xml"/><Relationship Id="rId352" Type="http://schemas.openxmlformats.org/officeDocument/2006/relationships/image" Target="../media/image364.png"/><Relationship Id="rId394" Type="http://schemas.openxmlformats.org/officeDocument/2006/relationships/customXml" Target="../ink/ink1684.xml"/><Relationship Id="rId408" Type="http://schemas.openxmlformats.org/officeDocument/2006/relationships/customXml" Target="../ink/ink1691.xml"/><Relationship Id="rId212" Type="http://schemas.openxmlformats.org/officeDocument/2006/relationships/image" Target="../media/image300.png"/><Relationship Id="rId254" Type="http://schemas.openxmlformats.org/officeDocument/2006/relationships/image" Target="../media/image317.png"/><Relationship Id="rId49" Type="http://schemas.openxmlformats.org/officeDocument/2006/relationships/customXml" Target="../ink/ink1511.xml"/><Relationship Id="rId114" Type="http://schemas.openxmlformats.org/officeDocument/2006/relationships/image" Target="../media/image261.png"/><Relationship Id="rId296" Type="http://schemas.openxmlformats.org/officeDocument/2006/relationships/image" Target="../media/image335.png"/><Relationship Id="rId461" Type="http://schemas.openxmlformats.org/officeDocument/2006/relationships/image" Target="../media/image418.png"/><Relationship Id="rId517" Type="http://schemas.openxmlformats.org/officeDocument/2006/relationships/image" Target="../media/image447.png"/><Relationship Id="rId559" Type="http://schemas.openxmlformats.org/officeDocument/2006/relationships/image" Target="../media/image468.png"/><Relationship Id="rId60" Type="http://schemas.openxmlformats.org/officeDocument/2006/relationships/image" Target="../media/image234.png"/><Relationship Id="rId156" Type="http://schemas.openxmlformats.org/officeDocument/2006/relationships/image" Target="../media/image278.png"/><Relationship Id="rId198" Type="http://schemas.openxmlformats.org/officeDocument/2006/relationships/image" Target="../media/image294.png"/><Relationship Id="rId321" Type="http://schemas.openxmlformats.org/officeDocument/2006/relationships/customXml" Target="../ink/ink1647.xml"/><Relationship Id="rId363" Type="http://schemas.openxmlformats.org/officeDocument/2006/relationships/customXml" Target="../ink/ink1668.xml"/><Relationship Id="rId419" Type="http://schemas.openxmlformats.org/officeDocument/2006/relationships/image" Target="../media/image397.png"/><Relationship Id="rId570" Type="http://schemas.openxmlformats.org/officeDocument/2006/relationships/customXml" Target="../ink/ink1772.xml"/><Relationship Id="rId223" Type="http://schemas.openxmlformats.org/officeDocument/2006/relationships/customXml" Target="../ink/ink1598.xml"/><Relationship Id="rId430" Type="http://schemas.openxmlformats.org/officeDocument/2006/relationships/customXml" Target="../ink/ink1702.xml"/><Relationship Id="rId18" Type="http://schemas.openxmlformats.org/officeDocument/2006/relationships/image" Target="../media/image52.png"/><Relationship Id="rId265" Type="http://schemas.openxmlformats.org/officeDocument/2006/relationships/customXml" Target="../ink/ink1619.xml"/><Relationship Id="rId472" Type="http://schemas.openxmlformats.org/officeDocument/2006/relationships/customXml" Target="../ink/ink1723.xml"/><Relationship Id="rId528" Type="http://schemas.openxmlformats.org/officeDocument/2006/relationships/customXml" Target="../ink/ink1751.xml"/><Relationship Id="rId125" Type="http://schemas.openxmlformats.org/officeDocument/2006/relationships/customXml" Target="../ink/ink1549.xml"/><Relationship Id="rId167" Type="http://schemas.openxmlformats.org/officeDocument/2006/relationships/customXml" Target="../ink/ink1570.xml"/><Relationship Id="rId332" Type="http://schemas.openxmlformats.org/officeDocument/2006/relationships/image" Target="../media/image354.png"/><Relationship Id="rId374" Type="http://schemas.openxmlformats.org/officeDocument/2006/relationships/image" Target="../media/image375.png"/><Relationship Id="rId71" Type="http://schemas.openxmlformats.org/officeDocument/2006/relationships/customXml" Target="../ink/ink1522.xml"/><Relationship Id="rId234" Type="http://schemas.openxmlformats.org/officeDocument/2006/relationships/image" Target="../media/image309.png"/><Relationship Id="rId2" Type="http://schemas.openxmlformats.org/officeDocument/2006/relationships/image" Target="../media/image225.png"/><Relationship Id="rId29" Type="http://schemas.openxmlformats.org/officeDocument/2006/relationships/customXml" Target="../ink/ink1501.xml"/><Relationship Id="rId276" Type="http://schemas.openxmlformats.org/officeDocument/2006/relationships/image" Target="../media/image325.png"/><Relationship Id="rId441" Type="http://schemas.openxmlformats.org/officeDocument/2006/relationships/image" Target="../media/image408.png"/><Relationship Id="rId483" Type="http://schemas.openxmlformats.org/officeDocument/2006/relationships/image" Target="../media/image430.png"/><Relationship Id="rId539" Type="http://schemas.openxmlformats.org/officeDocument/2006/relationships/image" Target="../media/image458.png"/><Relationship Id="rId40" Type="http://schemas.openxmlformats.org/officeDocument/2006/relationships/image" Target="../media/image79.png"/><Relationship Id="rId136" Type="http://schemas.openxmlformats.org/officeDocument/2006/relationships/image" Target="../media/image270.png"/><Relationship Id="rId178" Type="http://schemas.openxmlformats.org/officeDocument/2006/relationships/image" Target="../media/image287.png"/><Relationship Id="rId301" Type="http://schemas.openxmlformats.org/officeDocument/2006/relationships/customXml" Target="../ink/ink1637.xml"/><Relationship Id="rId343" Type="http://schemas.openxmlformats.org/officeDocument/2006/relationships/customXml" Target="../ink/ink1658.xml"/><Relationship Id="rId550" Type="http://schemas.openxmlformats.org/officeDocument/2006/relationships/customXml" Target="../ink/ink1762.xml"/><Relationship Id="rId82" Type="http://schemas.openxmlformats.org/officeDocument/2006/relationships/image" Target="../media/image245.png"/><Relationship Id="rId203" Type="http://schemas.openxmlformats.org/officeDocument/2006/relationships/customXml" Target="../ink/ink1588.xml"/><Relationship Id="rId385" Type="http://schemas.openxmlformats.org/officeDocument/2006/relationships/image" Target="../media/image380.png"/><Relationship Id="rId245" Type="http://schemas.openxmlformats.org/officeDocument/2006/relationships/customXml" Target="../ink/ink1609.xml"/><Relationship Id="rId287" Type="http://schemas.openxmlformats.org/officeDocument/2006/relationships/customXml" Target="../ink/ink1630.xml"/><Relationship Id="rId410" Type="http://schemas.openxmlformats.org/officeDocument/2006/relationships/customXml" Target="../ink/ink1692.xml"/><Relationship Id="rId452" Type="http://schemas.openxmlformats.org/officeDocument/2006/relationships/customXml" Target="../ink/ink1713.xml"/><Relationship Id="rId494" Type="http://schemas.openxmlformats.org/officeDocument/2006/relationships/customXml" Target="../ink/ink1734.xml"/><Relationship Id="rId508" Type="http://schemas.openxmlformats.org/officeDocument/2006/relationships/customXml" Target="../ink/ink1741.xml"/><Relationship Id="rId105" Type="http://schemas.openxmlformats.org/officeDocument/2006/relationships/customXml" Target="../ink/ink1539.xml"/><Relationship Id="rId147" Type="http://schemas.openxmlformats.org/officeDocument/2006/relationships/customXml" Target="../ink/ink1560.xml"/><Relationship Id="rId312" Type="http://schemas.openxmlformats.org/officeDocument/2006/relationships/image" Target="../media/image343.png"/><Relationship Id="rId354" Type="http://schemas.openxmlformats.org/officeDocument/2006/relationships/image" Target="../media/image365.png"/><Relationship Id="rId51" Type="http://schemas.openxmlformats.org/officeDocument/2006/relationships/customXml" Target="../ink/ink1512.xml"/><Relationship Id="rId93" Type="http://schemas.openxmlformats.org/officeDocument/2006/relationships/customXml" Target="../ink/ink1533.xml"/><Relationship Id="rId189" Type="http://schemas.openxmlformats.org/officeDocument/2006/relationships/customXml" Target="../ink/ink1581.xml"/><Relationship Id="rId396" Type="http://schemas.openxmlformats.org/officeDocument/2006/relationships/customXml" Target="../ink/ink1685.xml"/><Relationship Id="rId561" Type="http://schemas.openxmlformats.org/officeDocument/2006/relationships/image" Target="../media/image469.png"/><Relationship Id="rId214" Type="http://schemas.openxmlformats.org/officeDocument/2006/relationships/image" Target="../media/image301.png"/><Relationship Id="rId256" Type="http://schemas.openxmlformats.org/officeDocument/2006/relationships/image" Target="../media/image318.png"/><Relationship Id="rId298" Type="http://schemas.openxmlformats.org/officeDocument/2006/relationships/image" Target="../media/image336.png"/><Relationship Id="rId421" Type="http://schemas.openxmlformats.org/officeDocument/2006/relationships/image" Target="../media/image398.png"/><Relationship Id="rId463" Type="http://schemas.openxmlformats.org/officeDocument/2006/relationships/image" Target="../media/image419.png"/><Relationship Id="rId519" Type="http://schemas.openxmlformats.org/officeDocument/2006/relationships/image" Target="../media/image448.png"/><Relationship Id="rId116" Type="http://schemas.openxmlformats.org/officeDocument/2006/relationships/image" Target="../media/image262.png"/><Relationship Id="rId158" Type="http://schemas.openxmlformats.org/officeDocument/2006/relationships/image" Target="../media/image279.png"/><Relationship Id="rId323" Type="http://schemas.openxmlformats.org/officeDocument/2006/relationships/customXml" Target="../ink/ink1648.xml"/><Relationship Id="rId530" Type="http://schemas.openxmlformats.org/officeDocument/2006/relationships/customXml" Target="../ink/ink1752.xml"/><Relationship Id="rId20" Type="http://schemas.openxmlformats.org/officeDocument/2006/relationships/image" Target="../media/image53.png"/><Relationship Id="rId62" Type="http://schemas.openxmlformats.org/officeDocument/2006/relationships/image" Target="../media/image235.png"/><Relationship Id="rId365" Type="http://schemas.openxmlformats.org/officeDocument/2006/relationships/customXml" Target="../ink/ink1669.xml"/><Relationship Id="rId572" Type="http://schemas.openxmlformats.org/officeDocument/2006/relationships/customXml" Target="../ink/ink1773.xml"/><Relationship Id="rId225" Type="http://schemas.openxmlformats.org/officeDocument/2006/relationships/customXml" Target="../ink/ink1599.xml"/><Relationship Id="rId267" Type="http://schemas.openxmlformats.org/officeDocument/2006/relationships/customXml" Target="../ink/ink1620.xml"/><Relationship Id="rId432" Type="http://schemas.openxmlformats.org/officeDocument/2006/relationships/customXml" Target="../ink/ink1703.xml"/><Relationship Id="rId474" Type="http://schemas.openxmlformats.org/officeDocument/2006/relationships/customXml" Target="../ink/ink1724.xml"/><Relationship Id="rId127" Type="http://schemas.openxmlformats.org/officeDocument/2006/relationships/customXml" Target="../ink/ink1550.xml"/><Relationship Id="rId31" Type="http://schemas.openxmlformats.org/officeDocument/2006/relationships/customXml" Target="../ink/ink1502.xml"/><Relationship Id="rId73" Type="http://schemas.openxmlformats.org/officeDocument/2006/relationships/customXml" Target="../ink/ink1523.xml"/><Relationship Id="rId169" Type="http://schemas.openxmlformats.org/officeDocument/2006/relationships/customXml" Target="../ink/ink1571.xml"/><Relationship Id="rId334" Type="http://schemas.openxmlformats.org/officeDocument/2006/relationships/image" Target="../media/image355.png"/><Relationship Id="rId376" Type="http://schemas.openxmlformats.org/officeDocument/2006/relationships/image" Target="../media/image376.png"/><Relationship Id="rId541" Type="http://schemas.openxmlformats.org/officeDocument/2006/relationships/image" Target="../media/image459.png"/><Relationship Id="rId4" Type="http://schemas.openxmlformats.org/officeDocument/2006/relationships/hyperlink" Target="https://pxhere.com/de/photo/774175" TargetMode="External"/><Relationship Id="rId180" Type="http://schemas.openxmlformats.org/officeDocument/2006/relationships/image" Target="../media/image288.png"/><Relationship Id="rId236" Type="http://schemas.openxmlformats.org/officeDocument/2006/relationships/image" Target="../media/image310.png"/><Relationship Id="rId278" Type="http://schemas.openxmlformats.org/officeDocument/2006/relationships/image" Target="../media/image326.png"/><Relationship Id="rId401" Type="http://schemas.openxmlformats.org/officeDocument/2006/relationships/image" Target="../media/image388.png"/><Relationship Id="rId443" Type="http://schemas.openxmlformats.org/officeDocument/2006/relationships/image" Target="../media/image409.png"/><Relationship Id="rId303" Type="http://schemas.openxmlformats.org/officeDocument/2006/relationships/customXml" Target="../ink/ink1638.xml"/><Relationship Id="rId485" Type="http://schemas.openxmlformats.org/officeDocument/2006/relationships/image" Target="../media/image431.png"/><Relationship Id="rId42" Type="http://schemas.openxmlformats.org/officeDocument/2006/relationships/image" Target="../media/image80.png"/><Relationship Id="rId84" Type="http://schemas.openxmlformats.org/officeDocument/2006/relationships/image" Target="../media/image246.png"/><Relationship Id="rId138" Type="http://schemas.openxmlformats.org/officeDocument/2006/relationships/image" Target="../media/image129.png"/><Relationship Id="rId345" Type="http://schemas.openxmlformats.org/officeDocument/2006/relationships/customXml" Target="../ink/ink1659.xml"/><Relationship Id="rId387" Type="http://schemas.openxmlformats.org/officeDocument/2006/relationships/image" Target="../media/image381.png"/><Relationship Id="rId510" Type="http://schemas.openxmlformats.org/officeDocument/2006/relationships/customXml" Target="../ink/ink1742.xml"/><Relationship Id="rId552" Type="http://schemas.openxmlformats.org/officeDocument/2006/relationships/customXml" Target="../ink/ink1763.xml"/><Relationship Id="rId191" Type="http://schemas.openxmlformats.org/officeDocument/2006/relationships/customXml" Target="../ink/ink1582.xml"/><Relationship Id="rId205" Type="http://schemas.openxmlformats.org/officeDocument/2006/relationships/customXml" Target="../ink/ink1589.xml"/><Relationship Id="rId247" Type="http://schemas.openxmlformats.org/officeDocument/2006/relationships/customXml" Target="../ink/ink1610.xml"/><Relationship Id="rId412" Type="http://schemas.openxmlformats.org/officeDocument/2006/relationships/customXml" Target="../ink/ink1693.xml"/><Relationship Id="rId107" Type="http://schemas.openxmlformats.org/officeDocument/2006/relationships/customXml" Target="../ink/ink1540.xml"/><Relationship Id="rId289" Type="http://schemas.openxmlformats.org/officeDocument/2006/relationships/customXml" Target="../ink/ink1631.xml"/><Relationship Id="rId454" Type="http://schemas.openxmlformats.org/officeDocument/2006/relationships/customXml" Target="../ink/ink1714.xml"/><Relationship Id="rId496" Type="http://schemas.openxmlformats.org/officeDocument/2006/relationships/customXml" Target="../ink/ink1735.xml"/><Relationship Id="rId11" Type="http://schemas.openxmlformats.org/officeDocument/2006/relationships/customXml" Target="../ink/ink1492.xml"/><Relationship Id="rId53" Type="http://schemas.openxmlformats.org/officeDocument/2006/relationships/customXml" Target="../ink/ink1513.xml"/><Relationship Id="rId149" Type="http://schemas.openxmlformats.org/officeDocument/2006/relationships/customXml" Target="../ink/ink1561.xml"/><Relationship Id="rId314" Type="http://schemas.openxmlformats.org/officeDocument/2006/relationships/image" Target="../media/image344.png"/><Relationship Id="rId356" Type="http://schemas.openxmlformats.org/officeDocument/2006/relationships/image" Target="../media/image366.png"/><Relationship Id="rId398" Type="http://schemas.openxmlformats.org/officeDocument/2006/relationships/customXml" Target="../ink/ink1686.xml"/><Relationship Id="rId521" Type="http://schemas.openxmlformats.org/officeDocument/2006/relationships/image" Target="../media/image449.png"/><Relationship Id="rId563" Type="http://schemas.openxmlformats.org/officeDocument/2006/relationships/image" Target="../media/image470.png"/><Relationship Id="rId95" Type="http://schemas.openxmlformats.org/officeDocument/2006/relationships/customXml" Target="../ink/ink1534.xml"/><Relationship Id="rId160" Type="http://schemas.openxmlformats.org/officeDocument/2006/relationships/image" Target="../media/image280.png"/><Relationship Id="rId216" Type="http://schemas.openxmlformats.org/officeDocument/2006/relationships/image" Target="../media/image168.png"/><Relationship Id="rId423" Type="http://schemas.openxmlformats.org/officeDocument/2006/relationships/image" Target="../media/image399.png"/><Relationship Id="rId258" Type="http://schemas.openxmlformats.org/officeDocument/2006/relationships/image" Target="../media/image189.png"/><Relationship Id="rId465" Type="http://schemas.openxmlformats.org/officeDocument/2006/relationships/image" Target="../media/image420.png"/><Relationship Id="rId22" Type="http://schemas.openxmlformats.org/officeDocument/2006/relationships/image" Target="../media/image54.png"/><Relationship Id="rId64" Type="http://schemas.openxmlformats.org/officeDocument/2006/relationships/image" Target="../media/image236.png"/><Relationship Id="rId118" Type="http://schemas.openxmlformats.org/officeDocument/2006/relationships/image" Target="../media/image263.png"/><Relationship Id="rId325" Type="http://schemas.openxmlformats.org/officeDocument/2006/relationships/customXml" Target="../ink/ink1649.xml"/><Relationship Id="rId367" Type="http://schemas.openxmlformats.org/officeDocument/2006/relationships/customXml" Target="../ink/ink1670.xml"/><Relationship Id="rId532" Type="http://schemas.openxmlformats.org/officeDocument/2006/relationships/customXml" Target="../ink/ink1753.xml"/><Relationship Id="rId574" Type="http://schemas.openxmlformats.org/officeDocument/2006/relationships/image" Target="../media/image223.png"/><Relationship Id="rId171" Type="http://schemas.openxmlformats.org/officeDocument/2006/relationships/customXml" Target="../ink/ink1572.xml"/><Relationship Id="rId227" Type="http://schemas.openxmlformats.org/officeDocument/2006/relationships/customXml" Target="../ink/ink1600.xml"/><Relationship Id="rId269" Type="http://schemas.openxmlformats.org/officeDocument/2006/relationships/customXml" Target="../ink/ink1621.xml"/><Relationship Id="rId434" Type="http://schemas.openxmlformats.org/officeDocument/2006/relationships/customXml" Target="../ink/ink1704.xml"/><Relationship Id="rId476" Type="http://schemas.openxmlformats.org/officeDocument/2006/relationships/customXml" Target="../ink/ink1725.xml"/><Relationship Id="rId33" Type="http://schemas.openxmlformats.org/officeDocument/2006/relationships/customXml" Target="../ink/ink1503.xml"/><Relationship Id="rId129" Type="http://schemas.openxmlformats.org/officeDocument/2006/relationships/customXml" Target="../ink/ink1551.xml"/><Relationship Id="rId280" Type="http://schemas.openxmlformats.org/officeDocument/2006/relationships/image" Target="../media/image327.png"/><Relationship Id="rId336" Type="http://schemas.openxmlformats.org/officeDocument/2006/relationships/image" Target="../media/image356.png"/><Relationship Id="rId501" Type="http://schemas.openxmlformats.org/officeDocument/2006/relationships/image" Target="../media/image439.png"/><Relationship Id="rId543" Type="http://schemas.openxmlformats.org/officeDocument/2006/relationships/image" Target="../media/image460.png"/><Relationship Id="rId75" Type="http://schemas.openxmlformats.org/officeDocument/2006/relationships/customXml" Target="../ink/ink1524.xml"/><Relationship Id="rId140" Type="http://schemas.openxmlformats.org/officeDocument/2006/relationships/image" Target="../media/image271.png"/><Relationship Id="rId182" Type="http://schemas.openxmlformats.org/officeDocument/2006/relationships/image" Target="../media/image151.png"/><Relationship Id="rId378" Type="http://schemas.openxmlformats.org/officeDocument/2006/relationships/customXml" Target="../ink/ink1676.xml"/><Relationship Id="rId403" Type="http://schemas.openxmlformats.org/officeDocument/2006/relationships/image" Target="../media/image389.png"/><Relationship Id="rId6" Type="http://schemas.openxmlformats.org/officeDocument/2006/relationships/image" Target="../media/image2.png"/><Relationship Id="rId238" Type="http://schemas.openxmlformats.org/officeDocument/2006/relationships/image" Target="../media/image311.png"/><Relationship Id="rId445" Type="http://schemas.openxmlformats.org/officeDocument/2006/relationships/image" Target="../media/image410.png"/><Relationship Id="rId487" Type="http://schemas.openxmlformats.org/officeDocument/2006/relationships/image" Target="../media/image432.png"/><Relationship Id="rId291" Type="http://schemas.openxmlformats.org/officeDocument/2006/relationships/customXml" Target="../ink/ink1632.xml"/><Relationship Id="rId305" Type="http://schemas.openxmlformats.org/officeDocument/2006/relationships/customXml" Target="../ink/ink1639.xml"/><Relationship Id="rId347" Type="http://schemas.openxmlformats.org/officeDocument/2006/relationships/customXml" Target="../ink/ink1660.xml"/><Relationship Id="rId512" Type="http://schemas.openxmlformats.org/officeDocument/2006/relationships/customXml" Target="../ink/ink1743.xml"/><Relationship Id="rId44" Type="http://schemas.openxmlformats.org/officeDocument/2006/relationships/image" Target="../media/image226.png"/><Relationship Id="rId86" Type="http://schemas.openxmlformats.org/officeDocument/2006/relationships/image" Target="../media/image247.png"/><Relationship Id="rId151" Type="http://schemas.openxmlformats.org/officeDocument/2006/relationships/customXml" Target="../ink/ink1562.xml"/><Relationship Id="rId389" Type="http://schemas.openxmlformats.org/officeDocument/2006/relationships/image" Target="../media/image382.png"/><Relationship Id="rId554" Type="http://schemas.openxmlformats.org/officeDocument/2006/relationships/customXml" Target="../ink/ink1764.xml"/><Relationship Id="rId193" Type="http://schemas.openxmlformats.org/officeDocument/2006/relationships/customXml" Target="../ink/ink1583.xml"/><Relationship Id="rId207" Type="http://schemas.openxmlformats.org/officeDocument/2006/relationships/customXml" Target="../ink/ink1590.xml"/><Relationship Id="rId249" Type="http://schemas.openxmlformats.org/officeDocument/2006/relationships/customXml" Target="../ink/ink1611.xml"/><Relationship Id="rId414" Type="http://schemas.openxmlformats.org/officeDocument/2006/relationships/customXml" Target="../ink/ink1694.xml"/><Relationship Id="rId456" Type="http://schemas.openxmlformats.org/officeDocument/2006/relationships/customXml" Target="../ink/ink1715.xml"/><Relationship Id="rId498" Type="http://schemas.openxmlformats.org/officeDocument/2006/relationships/customXml" Target="../ink/ink1736.xml"/><Relationship Id="rId13" Type="http://schemas.openxmlformats.org/officeDocument/2006/relationships/customXml" Target="../ink/ink1493.xml"/><Relationship Id="rId109" Type="http://schemas.openxmlformats.org/officeDocument/2006/relationships/customXml" Target="../ink/ink1541.xml"/><Relationship Id="rId260" Type="http://schemas.openxmlformats.org/officeDocument/2006/relationships/image" Target="../media/image319.png"/><Relationship Id="rId316" Type="http://schemas.openxmlformats.org/officeDocument/2006/relationships/image" Target="../media/image345.png"/><Relationship Id="rId523" Type="http://schemas.openxmlformats.org/officeDocument/2006/relationships/image" Target="../media/image450.png"/><Relationship Id="rId55" Type="http://schemas.openxmlformats.org/officeDocument/2006/relationships/customXml" Target="../ink/ink1514.xml"/><Relationship Id="rId97" Type="http://schemas.openxmlformats.org/officeDocument/2006/relationships/customXml" Target="../ink/ink1535.xml"/><Relationship Id="rId120" Type="http://schemas.openxmlformats.org/officeDocument/2006/relationships/image" Target="../media/image264.png"/><Relationship Id="rId358" Type="http://schemas.openxmlformats.org/officeDocument/2006/relationships/image" Target="../media/image367.png"/><Relationship Id="rId565" Type="http://schemas.openxmlformats.org/officeDocument/2006/relationships/image" Target="../media/image471.png"/><Relationship Id="rId162" Type="http://schemas.openxmlformats.org/officeDocument/2006/relationships/image" Target="../media/image141.png"/><Relationship Id="rId218" Type="http://schemas.openxmlformats.org/officeDocument/2006/relationships/image" Target="../media/image302.png"/><Relationship Id="rId425" Type="http://schemas.openxmlformats.org/officeDocument/2006/relationships/image" Target="../media/image400.png"/><Relationship Id="rId467" Type="http://schemas.openxmlformats.org/officeDocument/2006/relationships/image" Target="../media/image421.png"/><Relationship Id="rId271" Type="http://schemas.openxmlformats.org/officeDocument/2006/relationships/customXml" Target="../ink/ink1622.xml"/><Relationship Id="rId24" Type="http://schemas.openxmlformats.org/officeDocument/2006/relationships/image" Target="../media/image55.png"/><Relationship Id="rId66" Type="http://schemas.openxmlformats.org/officeDocument/2006/relationships/image" Target="../media/image237.png"/><Relationship Id="rId131" Type="http://schemas.openxmlformats.org/officeDocument/2006/relationships/customXml" Target="../ink/ink1552.xml"/><Relationship Id="rId327" Type="http://schemas.openxmlformats.org/officeDocument/2006/relationships/customXml" Target="../ink/ink1650.xml"/><Relationship Id="rId369" Type="http://schemas.openxmlformats.org/officeDocument/2006/relationships/customXml" Target="../ink/ink1671.xml"/><Relationship Id="rId534" Type="http://schemas.openxmlformats.org/officeDocument/2006/relationships/customXml" Target="../ink/ink1754.xml"/><Relationship Id="rId576" Type="http://schemas.openxmlformats.org/officeDocument/2006/relationships/image" Target="../media/image224.png"/><Relationship Id="rId173" Type="http://schemas.openxmlformats.org/officeDocument/2006/relationships/customXml" Target="../ink/ink1573.xml"/><Relationship Id="rId229" Type="http://schemas.openxmlformats.org/officeDocument/2006/relationships/customXml" Target="../ink/ink1601.xml"/><Relationship Id="rId380" Type="http://schemas.openxmlformats.org/officeDocument/2006/relationships/customXml" Target="../ink/ink1677.xml"/><Relationship Id="rId436" Type="http://schemas.openxmlformats.org/officeDocument/2006/relationships/customXml" Target="../ink/ink1705.xml"/><Relationship Id="rId240" Type="http://schemas.openxmlformats.org/officeDocument/2006/relationships/image" Target="../media/image180.png"/><Relationship Id="rId478" Type="http://schemas.openxmlformats.org/officeDocument/2006/relationships/customXml" Target="../ink/ink1726.xml"/><Relationship Id="rId35" Type="http://schemas.openxmlformats.org/officeDocument/2006/relationships/customXml" Target="../ink/ink1504.xml"/><Relationship Id="rId77" Type="http://schemas.openxmlformats.org/officeDocument/2006/relationships/customXml" Target="../ink/ink1525.xml"/><Relationship Id="rId100" Type="http://schemas.openxmlformats.org/officeDocument/2006/relationships/image" Target="../media/image254.png"/><Relationship Id="rId282" Type="http://schemas.openxmlformats.org/officeDocument/2006/relationships/image" Target="../media/image328.png"/><Relationship Id="rId338" Type="http://schemas.openxmlformats.org/officeDocument/2006/relationships/image" Target="../media/image357.png"/><Relationship Id="rId503" Type="http://schemas.openxmlformats.org/officeDocument/2006/relationships/image" Target="../media/image440.png"/><Relationship Id="rId545" Type="http://schemas.openxmlformats.org/officeDocument/2006/relationships/image" Target="../media/image461.png"/><Relationship Id="rId8" Type="http://schemas.openxmlformats.org/officeDocument/2006/relationships/image" Target="../media/image44.png"/><Relationship Id="rId142" Type="http://schemas.openxmlformats.org/officeDocument/2006/relationships/image" Target="../media/image272.png"/><Relationship Id="rId184" Type="http://schemas.openxmlformats.org/officeDocument/2006/relationships/image" Target="../media/image152.png"/><Relationship Id="rId391" Type="http://schemas.openxmlformats.org/officeDocument/2006/relationships/image" Target="../media/image383.png"/><Relationship Id="rId405" Type="http://schemas.openxmlformats.org/officeDocument/2006/relationships/image" Target="../media/image390.png"/><Relationship Id="rId447" Type="http://schemas.openxmlformats.org/officeDocument/2006/relationships/image" Target="../media/image411.png"/><Relationship Id="rId251" Type="http://schemas.openxmlformats.org/officeDocument/2006/relationships/customXml" Target="../ink/ink1612.xml"/><Relationship Id="rId489" Type="http://schemas.openxmlformats.org/officeDocument/2006/relationships/image" Target="../media/image433.png"/><Relationship Id="rId46" Type="http://schemas.openxmlformats.org/officeDocument/2006/relationships/image" Target="../media/image227.png"/><Relationship Id="rId293" Type="http://schemas.openxmlformats.org/officeDocument/2006/relationships/customXml" Target="../ink/ink1633.xml"/><Relationship Id="rId307" Type="http://schemas.openxmlformats.org/officeDocument/2006/relationships/customXml" Target="../ink/ink1640.xml"/><Relationship Id="rId349" Type="http://schemas.openxmlformats.org/officeDocument/2006/relationships/customXml" Target="../ink/ink1661.xml"/><Relationship Id="rId514" Type="http://schemas.openxmlformats.org/officeDocument/2006/relationships/customXml" Target="../ink/ink1744.xml"/><Relationship Id="rId556" Type="http://schemas.openxmlformats.org/officeDocument/2006/relationships/customXml" Target="../ink/ink1765.xml"/><Relationship Id="rId88" Type="http://schemas.openxmlformats.org/officeDocument/2006/relationships/image" Target="../media/image248.png"/><Relationship Id="rId111" Type="http://schemas.openxmlformats.org/officeDocument/2006/relationships/customXml" Target="../ink/ink1542.xml"/><Relationship Id="rId153" Type="http://schemas.openxmlformats.org/officeDocument/2006/relationships/customXml" Target="../ink/ink1563.xml"/><Relationship Id="rId195" Type="http://schemas.openxmlformats.org/officeDocument/2006/relationships/customXml" Target="../ink/ink1584.xml"/><Relationship Id="rId209" Type="http://schemas.openxmlformats.org/officeDocument/2006/relationships/customXml" Target="../ink/ink1591.xml"/><Relationship Id="rId360" Type="http://schemas.openxmlformats.org/officeDocument/2006/relationships/image" Target="../media/image368.png"/><Relationship Id="rId416" Type="http://schemas.openxmlformats.org/officeDocument/2006/relationships/customXml" Target="../ink/ink1695.xml"/><Relationship Id="rId220" Type="http://schemas.openxmlformats.org/officeDocument/2006/relationships/image" Target="../media/image303.png"/><Relationship Id="rId458" Type="http://schemas.openxmlformats.org/officeDocument/2006/relationships/customXml" Target="../ink/ink1716.xml"/><Relationship Id="rId15" Type="http://schemas.openxmlformats.org/officeDocument/2006/relationships/customXml" Target="../ink/ink1494.xml"/><Relationship Id="rId57" Type="http://schemas.openxmlformats.org/officeDocument/2006/relationships/customXml" Target="../ink/ink1515.xml"/><Relationship Id="rId262" Type="http://schemas.openxmlformats.org/officeDocument/2006/relationships/image" Target="../media/image191.png"/><Relationship Id="rId318" Type="http://schemas.openxmlformats.org/officeDocument/2006/relationships/image" Target="../media/image346.png"/><Relationship Id="rId525" Type="http://schemas.openxmlformats.org/officeDocument/2006/relationships/image" Target="../media/image451.png"/><Relationship Id="rId567" Type="http://schemas.openxmlformats.org/officeDocument/2006/relationships/image" Target="../media/image472.png"/><Relationship Id="rId99" Type="http://schemas.openxmlformats.org/officeDocument/2006/relationships/customXml" Target="../ink/ink1536.xml"/><Relationship Id="rId122" Type="http://schemas.openxmlformats.org/officeDocument/2006/relationships/image" Target="../media/image121.png"/><Relationship Id="rId164" Type="http://schemas.openxmlformats.org/officeDocument/2006/relationships/image" Target="../media/image281.png"/><Relationship Id="rId371" Type="http://schemas.openxmlformats.org/officeDocument/2006/relationships/customXml" Target="../ink/ink1672.xml"/><Relationship Id="rId427" Type="http://schemas.openxmlformats.org/officeDocument/2006/relationships/image" Target="../media/image401.png"/><Relationship Id="rId469" Type="http://schemas.openxmlformats.org/officeDocument/2006/relationships/image" Target="../media/image422.png"/><Relationship Id="rId26" Type="http://schemas.openxmlformats.org/officeDocument/2006/relationships/image" Target="../media/image56.png"/><Relationship Id="rId231" Type="http://schemas.openxmlformats.org/officeDocument/2006/relationships/customXml" Target="../ink/ink1602.xml"/><Relationship Id="rId273" Type="http://schemas.openxmlformats.org/officeDocument/2006/relationships/customXml" Target="../ink/ink1623.xml"/><Relationship Id="rId329" Type="http://schemas.openxmlformats.org/officeDocument/2006/relationships/customXml" Target="../ink/ink1651.xml"/><Relationship Id="rId480" Type="http://schemas.openxmlformats.org/officeDocument/2006/relationships/customXml" Target="../ink/ink1727.xml"/><Relationship Id="rId536" Type="http://schemas.openxmlformats.org/officeDocument/2006/relationships/customXml" Target="../ink/ink1755.xml"/><Relationship Id="rId68" Type="http://schemas.openxmlformats.org/officeDocument/2006/relationships/image" Target="../media/image238.png"/><Relationship Id="rId133" Type="http://schemas.openxmlformats.org/officeDocument/2006/relationships/customXml" Target="../ink/ink1553.xml"/><Relationship Id="rId175" Type="http://schemas.openxmlformats.org/officeDocument/2006/relationships/customXml" Target="../ink/ink1574.xml"/><Relationship Id="rId340" Type="http://schemas.openxmlformats.org/officeDocument/2006/relationships/image" Target="../media/image358.png"/><Relationship Id="rId578" Type="http://schemas.openxmlformats.org/officeDocument/2006/relationships/image" Target="../media/image425.png"/><Relationship Id="rId200" Type="http://schemas.openxmlformats.org/officeDocument/2006/relationships/image" Target="../media/image295.png"/><Relationship Id="rId382" Type="http://schemas.openxmlformats.org/officeDocument/2006/relationships/customXml" Target="../ink/ink1678.xml"/><Relationship Id="rId438" Type="http://schemas.openxmlformats.org/officeDocument/2006/relationships/customXml" Target="../ink/ink1706.xml"/><Relationship Id="rId242" Type="http://schemas.openxmlformats.org/officeDocument/2006/relationships/image" Target="../media/image312.png"/><Relationship Id="rId284" Type="http://schemas.openxmlformats.org/officeDocument/2006/relationships/image" Target="../media/image329.png"/><Relationship Id="rId491" Type="http://schemas.openxmlformats.org/officeDocument/2006/relationships/image" Target="../media/image434.png"/><Relationship Id="rId505" Type="http://schemas.openxmlformats.org/officeDocument/2006/relationships/image" Target="../media/image441.png"/><Relationship Id="rId37" Type="http://schemas.openxmlformats.org/officeDocument/2006/relationships/customXml" Target="../ink/ink1505.xml"/><Relationship Id="rId79" Type="http://schemas.openxmlformats.org/officeDocument/2006/relationships/customXml" Target="../ink/ink1526.xml"/><Relationship Id="rId102" Type="http://schemas.openxmlformats.org/officeDocument/2006/relationships/image" Target="../media/image255.png"/><Relationship Id="rId144" Type="http://schemas.openxmlformats.org/officeDocument/2006/relationships/image" Target="../media/image273.png"/><Relationship Id="rId547" Type="http://schemas.openxmlformats.org/officeDocument/2006/relationships/image" Target="../media/image462.png"/><Relationship Id="rId90" Type="http://schemas.openxmlformats.org/officeDocument/2006/relationships/image" Target="../media/image249.png"/><Relationship Id="rId186" Type="http://schemas.openxmlformats.org/officeDocument/2006/relationships/image" Target="../media/image289.png"/><Relationship Id="rId351" Type="http://schemas.openxmlformats.org/officeDocument/2006/relationships/customXml" Target="../ink/ink1662.xml"/><Relationship Id="rId393" Type="http://schemas.openxmlformats.org/officeDocument/2006/relationships/image" Target="../media/image384.png"/><Relationship Id="rId407" Type="http://schemas.openxmlformats.org/officeDocument/2006/relationships/image" Target="../media/image391.png"/><Relationship Id="rId449" Type="http://schemas.openxmlformats.org/officeDocument/2006/relationships/image" Target="../media/image412.png"/><Relationship Id="rId211" Type="http://schemas.openxmlformats.org/officeDocument/2006/relationships/customXml" Target="../ink/ink1592.xml"/><Relationship Id="rId253" Type="http://schemas.openxmlformats.org/officeDocument/2006/relationships/customXml" Target="../ink/ink1613.xml"/><Relationship Id="rId295" Type="http://schemas.openxmlformats.org/officeDocument/2006/relationships/customXml" Target="../ink/ink1634.xml"/><Relationship Id="rId309" Type="http://schemas.openxmlformats.org/officeDocument/2006/relationships/customXml" Target="../ink/ink1641.xml"/><Relationship Id="rId460" Type="http://schemas.openxmlformats.org/officeDocument/2006/relationships/customXml" Target="../ink/ink1717.xml"/><Relationship Id="rId516" Type="http://schemas.openxmlformats.org/officeDocument/2006/relationships/customXml" Target="../ink/ink1745.xml"/><Relationship Id="rId48" Type="http://schemas.openxmlformats.org/officeDocument/2006/relationships/image" Target="../media/image228.png"/><Relationship Id="rId113" Type="http://schemas.openxmlformats.org/officeDocument/2006/relationships/customXml" Target="../ink/ink1543.xml"/><Relationship Id="rId320" Type="http://schemas.openxmlformats.org/officeDocument/2006/relationships/image" Target="../media/image347.png"/><Relationship Id="rId558" Type="http://schemas.openxmlformats.org/officeDocument/2006/relationships/customXml" Target="../ink/ink1766.xml"/><Relationship Id="rId155" Type="http://schemas.openxmlformats.org/officeDocument/2006/relationships/customXml" Target="../ink/ink1564.xml"/><Relationship Id="rId197" Type="http://schemas.openxmlformats.org/officeDocument/2006/relationships/customXml" Target="../ink/ink1585.xml"/><Relationship Id="rId362" Type="http://schemas.openxmlformats.org/officeDocument/2006/relationships/image" Target="../media/image369.png"/><Relationship Id="rId418" Type="http://schemas.openxmlformats.org/officeDocument/2006/relationships/customXml" Target="../ink/ink1696.xml"/><Relationship Id="rId222" Type="http://schemas.openxmlformats.org/officeDocument/2006/relationships/image" Target="../media/image304.png"/><Relationship Id="rId264" Type="http://schemas.openxmlformats.org/officeDocument/2006/relationships/image" Target="../media/image192.png"/><Relationship Id="rId471" Type="http://schemas.openxmlformats.org/officeDocument/2006/relationships/image" Target="../media/image423.png"/><Relationship Id="rId17" Type="http://schemas.openxmlformats.org/officeDocument/2006/relationships/customXml" Target="../ink/ink1495.xml"/><Relationship Id="rId59" Type="http://schemas.openxmlformats.org/officeDocument/2006/relationships/customXml" Target="../ink/ink1516.xml"/><Relationship Id="rId124" Type="http://schemas.openxmlformats.org/officeDocument/2006/relationships/image" Target="../media/image265.png"/><Relationship Id="rId527" Type="http://schemas.openxmlformats.org/officeDocument/2006/relationships/image" Target="../media/image452.png"/><Relationship Id="rId569" Type="http://schemas.openxmlformats.org/officeDocument/2006/relationships/image" Target="../media/image221.png"/><Relationship Id="rId70" Type="http://schemas.openxmlformats.org/officeDocument/2006/relationships/image" Target="../media/image239.png"/><Relationship Id="rId166" Type="http://schemas.openxmlformats.org/officeDocument/2006/relationships/image" Target="../media/image282.png"/><Relationship Id="rId331" Type="http://schemas.openxmlformats.org/officeDocument/2006/relationships/customXml" Target="../ink/ink1652.xml"/><Relationship Id="rId373" Type="http://schemas.openxmlformats.org/officeDocument/2006/relationships/customXml" Target="../ink/ink1673.xml"/><Relationship Id="rId429" Type="http://schemas.openxmlformats.org/officeDocument/2006/relationships/image" Target="../media/image402.png"/><Relationship Id="rId1" Type="http://schemas.openxmlformats.org/officeDocument/2006/relationships/slideLayout" Target="../slideLayouts/slideLayout1.xml"/><Relationship Id="rId233" Type="http://schemas.openxmlformats.org/officeDocument/2006/relationships/customXml" Target="../ink/ink1603.xml"/><Relationship Id="rId440" Type="http://schemas.openxmlformats.org/officeDocument/2006/relationships/customXml" Target="../ink/ink1707.xml"/><Relationship Id="rId28" Type="http://schemas.openxmlformats.org/officeDocument/2006/relationships/image" Target="../media/image73.png"/><Relationship Id="rId275" Type="http://schemas.openxmlformats.org/officeDocument/2006/relationships/customXml" Target="../ink/ink1624.xml"/><Relationship Id="rId300" Type="http://schemas.openxmlformats.org/officeDocument/2006/relationships/image" Target="../media/image337.png"/><Relationship Id="rId482" Type="http://schemas.openxmlformats.org/officeDocument/2006/relationships/customXml" Target="../ink/ink1728.xml"/><Relationship Id="rId538" Type="http://schemas.openxmlformats.org/officeDocument/2006/relationships/customXml" Target="../ink/ink1756.xml"/><Relationship Id="rId81" Type="http://schemas.openxmlformats.org/officeDocument/2006/relationships/customXml" Target="../ink/ink1527.xml"/><Relationship Id="rId135" Type="http://schemas.openxmlformats.org/officeDocument/2006/relationships/customXml" Target="../ink/ink1554.xml"/><Relationship Id="rId177" Type="http://schemas.openxmlformats.org/officeDocument/2006/relationships/customXml" Target="../ink/ink1575.xml"/><Relationship Id="rId342" Type="http://schemas.openxmlformats.org/officeDocument/2006/relationships/image" Target="../media/image359.png"/><Relationship Id="rId384" Type="http://schemas.openxmlformats.org/officeDocument/2006/relationships/customXml" Target="../ink/ink1679.xml"/><Relationship Id="rId202" Type="http://schemas.openxmlformats.org/officeDocument/2006/relationships/image" Target="../media/image296.png"/><Relationship Id="rId244" Type="http://schemas.openxmlformats.org/officeDocument/2006/relationships/image" Target="../media/image313.png"/><Relationship Id="rId39" Type="http://schemas.openxmlformats.org/officeDocument/2006/relationships/customXml" Target="../ink/ink1506.xml"/><Relationship Id="rId286" Type="http://schemas.openxmlformats.org/officeDocument/2006/relationships/image" Target="../media/image330.png"/><Relationship Id="rId451" Type="http://schemas.openxmlformats.org/officeDocument/2006/relationships/image" Target="../media/image413.png"/><Relationship Id="rId493" Type="http://schemas.openxmlformats.org/officeDocument/2006/relationships/image" Target="../media/image435.png"/><Relationship Id="rId507" Type="http://schemas.openxmlformats.org/officeDocument/2006/relationships/image" Target="../media/image442.png"/><Relationship Id="rId549" Type="http://schemas.openxmlformats.org/officeDocument/2006/relationships/image" Target="../media/image463.png"/><Relationship Id="rId50" Type="http://schemas.openxmlformats.org/officeDocument/2006/relationships/image" Target="../media/image229.png"/><Relationship Id="rId104" Type="http://schemas.openxmlformats.org/officeDocument/2006/relationships/image" Target="../media/image256.png"/><Relationship Id="rId146" Type="http://schemas.openxmlformats.org/officeDocument/2006/relationships/image" Target="../media/image274.png"/><Relationship Id="rId188" Type="http://schemas.openxmlformats.org/officeDocument/2006/relationships/image" Target="../media/image290.png"/><Relationship Id="rId311" Type="http://schemas.openxmlformats.org/officeDocument/2006/relationships/customXml" Target="../ink/ink1642.xml"/><Relationship Id="rId353" Type="http://schemas.openxmlformats.org/officeDocument/2006/relationships/customXml" Target="../ink/ink1663.xml"/><Relationship Id="rId395" Type="http://schemas.openxmlformats.org/officeDocument/2006/relationships/image" Target="../media/image385.png"/><Relationship Id="rId409" Type="http://schemas.openxmlformats.org/officeDocument/2006/relationships/image" Target="../media/image392.png"/><Relationship Id="rId560" Type="http://schemas.openxmlformats.org/officeDocument/2006/relationships/customXml" Target="../ink/ink1767.xml"/><Relationship Id="rId92" Type="http://schemas.openxmlformats.org/officeDocument/2006/relationships/image" Target="../media/image250.png"/><Relationship Id="rId213" Type="http://schemas.openxmlformats.org/officeDocument/2006/relationships/customXml" Target="../ink/ink1593.xml"/><Relationship Id="rId420" Type="http://schemas.openxmlformats.org/officeDocument/2006/relationships/customXml" Target="../ink/ink1697.xml"/><Relationship Id="rId255" Type="http://schemas.openxmlformats.org/officeDocument/2006/relationships/customXml" Target="../ink/ink1614.xml"/><Relationship Id="rId297" Type="http://schemas.openxmlformats.org/officeDocument/2006/relationships/customXml" Target="../ink/ink1635.xml"/><Relationship Id="rId462" Type="http://schemas.openxmlformats.org/officeDocument/2006/relationships/customXml" Target="../ink/ink1718.xml"/><Relationship Id="rId518" Type="http://schemas.openxmlformats.org/officeDocument/2006/relationships/customXml" Target="../ink/ink1746.xml"/><Relationship Id="rId115" Type="http://schemas.openxmlformats.org/officeDocument/2006/relationships/customXml" Target="../ink/ink1544.xml"/><Relationship Id="rId157" Type="http://schemas.openxmlformats.org/officeDocument/2006/relationships/customXml" Target="../ink/ink1565.xml"/><Relationship Id="rId322" Type="http://schemas.openxmlformats.org/officeDocument/2006/relationships/image" Target="../media/image348.png"/><Relationship Id="rId364" Type="http://schemas.openxmlformats.org/officeDocument/2006/relationships/image" Target="../media/image370.png"/><Relationship Id="rId61" Type="http://schemas.openxmlformats.org/officeDocument/2006/relationships/customXml" Target="../ink/ink1517.xml"/><Relationship Id="rId199" Type="http://schemas.openxmlformats.org/officeDocument/2006/relationships/customXml" Target="../ink/ink1586.xml"/><Relationship Id="rId571" Type="http://schemas.openxmlformats.org/officeDocument/2006/relationships/image" Target="../media/image222.png"/><Relationship Id="rId19" Type="http://schemas.openxmlformats.org/officeDocument/2006/relationships/customXml" Target="../ink/ink1496.xml"/><Relationship Id="rId224" Type="http://schemas.openxmlformats.org/officeDocument/2006/relationships/image" Target="../media/image172.png"/><Relationship Id="rId266" Type="http://schemas.openxmlformats.org/officeDocument/2006/relationships/image" Target="../media/image320.png"/><Relationship Id="rId431" Type="http://schemas.openxmlformats.org/officeDocument/2006/relationships/image" Target="../media/image403.png"/><Relationship Id="rId473" Type="http://schemas.openxmlformats.org/officeDocument/2006/relationships/image" Target="../media/image424.png"/><Relationship Id="rId529" Type="http://schemas.openxmlformats.org/officeDocument/2006/relationships/image" Target="../media/image453.png"/><Relationship Id="rId30" Type="http://schemas.openxmlformats.org/officeDocument/2006/relationships/image" Target="../media/image74.png"/><Relationship Id="rId126" Type="http://schemas.openxmlformats.org/officeDocument/2006/relationships/image" Target="../media/image266.png"/><Relationship Id="rId168" Type="http://schemas.openxmlformats.org/officeDocument/2006/relationships/image" Target="../media/image283.png"/><Relationship Id="rId333" Type="http://schemas.openxmlformats.org/officeDocument/2006/relationships/customXml" Target="../ink/ink1653.xml"/><Relationship Id="rId540" Type="http://schemas.openxmlformats.org/officeDocument/2006/relationships/customXml" Target="../ink/ink1757.xml"/><Relationship Id="rId72" Type="http://schemas.openxmlformats.org/officeDocument/2006/relationships/image" Target="../media/image240.png"/><Relationship Id="rId375" Type="http://schemas.openxmlformats.org/officeDocument/2006/relationships/customXml" Target="../ink/ink1674.xml"/><Relationship Id="rId3" Type="http://schemas.openxmlformats.org/officeDocument/2006/relationships/image" Target="../media/image43.jpeg"/><Relationship Id="rId235" Type="http://schemas.openxmlformats.org/officeDocument/2006/relationships/customXml" Target="../ink/ink1604.xml"/><Relationship Id="rId277" Type="http://schemas.openxmlformats.org/officeDocument/2006/relationships/customXml" Target="../ink/ink1625.xml"/><Relationship Id="rId400" Type="http://schemas.openxmlformats.org/officeDocument/2006/relationships/customXml" Target="../ink/ink1687.xml"/><Relationship Id="rId442" Type="http://schemas.openxmlformats.org/officeDocument/2006/relationships/customXml" Target="../ink/ink1708.xml"/><Relationship Id="rId484" Type="http://schemas.openxmlformats.org/officeDocument/2006/relationships/customXml" Target="../ink/ink1729.xml"/><Relationship Id="rId137" Type="http://schemas.openxmlformats.org/officeDocument/2006/relationships/customXml" Target="../ink/ink1555.xml"/><Relationship Id="rId302" Type="http://schemas.openxmlformats.org/officeDocument/2006/relationships/image" Target="../media/image338.png"/><Relationship Id="rId344" Type="http://schemas.openxmlformats.org/officeDocument/2006/relationships/image" Target="../media/image360.png"/><Relationship Id="rId41" Type="http://schemas.openxmlformats.org/officeDocument/2006/relationships/customXml" Target="../ink/ink1507.xml"/><Relationship Id="rId83" Type="http://schemas.openxmlformats.org/officeDocument/2006/relationships/customXml" Target="../ink/ink1528.xml"/><Relationship Id="rId179" Type="http://schemas.openxmlformats.org/officeDocument/2006/relationships/customXml" Target="../ink/ink1576.xml"/><Relationship Id="rId386" Type="http://schemas.openxmlformats.org/officeDocument/2006/relationships/customXml" Target="../ink/ink1680.xml"/><Relationship Id="rId551" Type="http://schemas.openxmlformats.org/officeDocument/2006/relationships/image" Target="../media/image464.png"/><Relationship Id="rId190" Type="http://schemas.openxmlformats.org/officeDocument/2006/relationships/image" Target="../media/image291.png"/><Relationship Id="rId204" Type="http://schemas.openxmlformats.org/officeDocument/2006/relationships/image" Target="../media/image297.png"/><Relationship Id="rId246" Type="http://schemas.openxmlformats.org/officeDocument/2006/relationships/image" Target="../media/image314.png"/><Relationship Id="rId288" Type="http://schemas.openxmlformats.org/officeDocument/2006/relationships/image" Target="../media/image331.png"/><Relationship Id="rId411" Type="http://schemas.openxmlformats.org/officeDocument/2006/relationships/image" Target="../media/image393.png"/><Relationship Id="rId453" Type="http://schemas.openxmlformats.org/officeDocument/2006/relationships/image" Target="../media/image414.png"/><Relationship Id="rId509" Type="http://schemas.openxmlformats.org/officeDocument/2006/relationships/image" Target="../media/image443.png"/><Relationship Id="rId106" Type="http://schemas.openxmlformats.org/officeDocument/2006/relationships/image" Target="../media/image257.png"/><Relationship Id="rId313" Type="http://schemas.openxmlformats.org/officeDocument/2006/relationships/customXml" Target="../ink/ink1643.xml"/><Relationship Id="rId495" Type="http://schemas.openxmlformats.org/officeDocument/2006/relationships/image" Target="../media/image436.png"/><Relationship Id="rId10" Type="http://schemas.openxmlformats.org/officeDocument/2006/relationships/image" Target="../media/image45.png"/><Relationship Id="rId52" Type="http://schemas.openxmlformats.org/officeDocument/2006/relationships/image" Target="../media/image230.png"/><Relationship Id="rId94" Type="http://schemas.openxmlformats.org/officeDocument/2006/relationships/image" Target="../media/image251.png"/><Relationship Id="rId148" Type="http://schemas.openxmlformats.org/officeDocument/2006/relationships/image" Target="../media/image275.png"/><Relationship Id="rId355" Type="http://schemas.openxmlformats.org/officeDocument/2006/relationships/customXml" Target="../ink/ink1664.xml"/><Relationship Id="rId397" Type="http://schemas.openxmlformats.org/officeDocument/2006/relationships/image" Target="../media/image386.png"/><Relationship Id="rId520" Type="http://schemas.openxmlformats.org/officeDocument/2006/relationships/customXml" Target="../ink/ink1747.xml"/><Relationship Id="rId562" Type="http://schemas.openxmlformats.org/officeDocument/2006/relationships/customXml" Target="../ink/ink1768.xml"/><Relationship Id="rId215" Type="http://schemas.openxmlformats.org/officeDocument/2006/relationships/customXml" Target="../ink/ink1594.xml"/><Relationship Id="rId257" Type="http://schemas.openxmlformats.org/officeDocument/2006/relationships/customXml" Target="../ink/ink1615.xml"/><Relationship Id="rId422" Type="http://schemas.openxmlformats.org/officeDocument/2006/relationships/customXml" Target="../ink/ink1698.xml"/><Relationship Id="rId464" Type="http://schemas.openxmlformats.org/officeDocument/2006/relationships/customXml" Target="../ink/ink1719.xml"/><Relationship Id="rId299" Type="http://schemas.openxmlformats.org/officeDocument/2006/relationships/customXml" Target="../ink/ink1636.xml"/><Relationship Id="rId63" Type="http://schemas.openxmlformats.org/officeDocument/2006/relationships/customXml" Target="../ink/ink1518.xml"/><Relationship Id="rId159" Type="http://schemas.openxmlformats.org/officeDocument/2006/relationships/customXml" Target="../ink/ink1566.xml"/><Relationship Id="rId366" Type="http://schemas.openxmlformats.org/officeDocument/2006/relationships/image" Target="../media/image371.png"/><Relationship Id="rId573" Type="http://schemas.openxmlformats.org/officeDocument/2006/relationships/customXml" Target="../ink/ink1774.xml"/><Relationship Id="rId226" Type="http://schemas.openxmlformats.org/officeDocument/2006/relationships/image" Target="../media/image305.png"/><Relationship Id="rId433" Type="http://schemas.openxmlformats.org/officeDocument/2006/relationships/image" Target="../media/image404.png"/><Relationship Id="rId74" Type="http://schemas.openxmlformats.org/officeDocument/2006/relationships/image" Target="../media/image241.png"/><Relationship Id="rId377" Type="http://schemas.openxmlformats.org/officeDocument/2006/relationships/customXml" Target="../ink/ink1675.xml"/><Relationship Id="rId500" Type="http://schemas.openxmlformats.org/officeDocument/2006/relationships/customXml" Target="../ink/ink1737.xml"/><Relationship Id="rId5" Type="http://schemas.openxmlformats.org/officeDocument/2006/relationships/customXml" Target="../ink/ink1489.xml"/><Relationship Id="rId237" Type="http://schemas.openxmlformats.org/officeDocument/2006/relationships/customXml" Target="../ink/ink1605.xml"/><Relationship Id="rId444" Type="http://schemas.openxmlformats.org/officeDocument/2006/relationships/customXml" Target="../ink/ink1709.xml"/><Relationship Id="rId290" Type="http://schemas.openxmlformats.org/officeDocument/2006/relationships/image" Target="../media/image332.png"/><Relationship Id="rId304" Type="http://schemas.openxmlformats.org/officeDocument/2006/relationships/image" Target="../media/image339.png"/><Relationship Id="rId388" Type="http://schemas.openxmlformats.org/officeDocument/2006/relationships/customXml" Target="../ink/ink1681.xml"/><Relationship Id="rId511" Type="http://schemas.openxmlformats.org/officeDocument/2006/relationships/image" Target="../media/image444.png"/><Relationship Id="rId85" Type="http://schemas.openxmlformats.org/officeDocument/2006/relationships/customXml" Target="../ink/ink1529.xml"/><Relationship Id="rId150" Type="http://schemas.openxmlformats.org/officeDocument/2006/relationships/image" Target="../media/image276.png"/><Relationship Id="rId248" Type="http://schemas.openxmlformats.org/officeDocument/2006/relationships/image" Target="../media/image184.png"/><Relationship Id="rId455" Type="http://schemas.openxmlformats.org/officeDocument/2006/relationships/image" Target="../media/image415.png"/><Relationship Id="rId12" Type="http://schemas.openxmlformats.org/officeDocument/2006/relationships/image" Target="../media/image46.png"/><Relationship Id="rId108" Type="http://schemas.openxmlformats.org/officeDocument/2006/relationships/image" Target="../media/image258.png"/><Relationship Id="rId315" Type="http://schemas.openxmlformats.org/officeDocument/2006/relationships/customXml" Target="../ink/ink1644.xml"/><Relationship Id="rId522" Type="http://schemas.openxmlformats.org/officeDocument/2006/relationships/customXml" Target="../ink/ink1748.xml"/><Relationship Id="rId96" Type="http://schemas.openxmlformats.org/officeDocument/2006/relationships/image" Target="../media/image252.png"/><Relationship Id="rId161" Type="http://schemas.openxmlformats.org/officeDocument/2006/relationships/customXml" Target="../ink/ink1567.xml"/><Relationship Id="rId399" Type="http://schemas.openxmlformats.org/officeDocument/2006/relationships/image" Target="../media/image387.png"/><Relationship Id="rId259" Type="http://schemas.openxmlformats.org/officeDocument/2006/relationships/customXml" Target="../ink/ink1616.xml"/><Relationship Id="rId466" Type="http://schemas.openxmlformats.org/officeDocument/2006/relationships/customXml" Target="../ink/ink1720.xml"/><Relationship Id="rId23" Type="http://schemas.openxmlformats.org/officeDocument/2006/relationships/customXml" Target="../ink/ink1498.xml"/><Relationship Id="rId119" Type="http://schemas.openxmlformats.org/officeDocument/2006/relationships/customXml" Target="../ink/ink1546.xml"/><Relationship Id="rId326" Type="http://schemas.openxmlformats.org/officeDocument/2006/relationships/image" Target="../media/image351.png"/><Relationship Id="rId533" Type="http://schemas.openxmlformats.org/officeDocument/2006/relationships/image" Target="../media/image455.png"/><Relationship Id="rId172" Type="http://schemas.openxmlformats.org/officeDocument/2006/relationships/image" Target="../media/image284.png"/><Relationship Id="rId477" Type="http://schemas.openxmlformats.org/officeDocument/2006/relationships/image" Target="../media/image427.png"/><Relationship Id="rId337" Type="http://schemas.openxmlformats.org/officeDocument/2006/relationships/customXml" Target="../ink/ink1655.xml"/></Relationships>
</file>

<file path=ppt/slides/_rels/slide22.xml.rels><?xml version="1.0" encoding="UTF-8" standalone="yes"?>
<Relationships xmlns="http://schemas.openxmlformats.org/package/2006/relationships"><Relationship Id="rId3" Type="http://schemas.openxmlformats.org/officeDocument/2006/relationships/hyperlink" Target="https://pxhere.com/de/photo/774175"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ustomXml" Target="../ink/ink1777.xml"/></Relationships>
</file>

<file path=ppt/slides/_rels/slide23.xml.rels><?xml version="1.0" encoding="UTF-8" standalone="yes"?>
<Relationships xmlns="http://schemas.openxmlformats.org/package/2006/relationships"><Relationship Id="rId117" Type="http://schemas.openxmlformats.org/officeDocument/2006/relationships/customXml" Target="../ink/ink1834.xml"/><Relationship Id="rId21" Type="http://schemas.openxmlformats.org/officeDocument/2006/relationships/customXml" Target="../ink/ink1786.xml"/><Relationship Id="rId324" Type="http://schemas.openxmlformats.org/officeDocument/2006/relationships/image" Target="../media/image350.png"/><Relationship Id="rId531" Type="http://schemas.openxmlformats.org/officeDocument/2006/relationships/image" Target="../media/image454.png"/><Relationship Id="rId629" Type="http://schemas.openxmlformats.org/officeDocument/2006/relationships/image" Target="../media/image224.png"/><Relationship Id="rId170" Type="http://schemas.openxmlformats.org/officeDocument/2006/relationships/image" Target="../media/image145.png"/><Relationship Id="rId268" Type="http://schemas.openxmlformats.org/officeDocument/2006/relationships/image" Target="../media/image321.png"/><Relationship Id="rId475" Type="http://schemas.openxmlformats.org/officeDocument/2006/relationships/image" Target="../media/image426.png"/><Relationship Id="rId32" Type="http://schemas.openxmlformats.org/officeDocument/2006/relationships/image" Target="../media/image75.png"/><Relationship Id="rId128" Type="http://schemas.openxmlformats.org/officeDocument/2006/relationships/image" Target="../media/image124.png"/><Relationship Id="rId335" Type="http://schemas.openxmlformats.org/officeDocument/2006/relationships/customXml" Target="../ink/ink1943.xml"/><Relationship Id="rId542" Type="http://schemas.openxmlformats.org/officeDocument/2006/relationships/customXml" Target="../ink/ink2047.xml"/><Relationship Id="rId181" Type="http://schemas.openxmlformats.org/officeDocument/2006/relationships/customXml" Target="../ink/ink1866.xml"/><Relationship Id="rId402" Type="http://schemas.openxmlformats.org/officeDocument/2006/relationships/customXml" Target="../ink/ink1977.xml"/><Relationship Id="rId279" Type="http://schemas.openxmlformats.org/officeDocument/2006/relationships/customXml" Target="../ink/ink1915.xml"/><Relationship Id="rId486" Type="http://schemas.openxmlformats.org/officeDocument/2006/relationships/customXml" Target="../ink/ink2019.xml"/><Relationship Id="rId43" Type="http://schemas.openxmlformats.org/officeDocument/2006/relationships/customXml" Target="../ink/ink1797.xml"/><Relationship Id="rId139" Type="http://schemas.openxmlformats.org/officeDocument/2006/relationships/customXml" Target="../ink/ink1845.xml"/><Relationship Id="rId346" Type="http://schemas.openxmlformats.org/officeDocument/2006/relationships/image" Target="../media/image361.png"/><Relationship Id="rId553" Type="http://schemas.openxmlformats.org/officeDocument/2006/relationships/image" Target="../media/image465.png"/><Relationship Id="rId192" Type="http://schemas.openxmlformats.org/officeDocument/2006/relationships/image" Target="../media/image156.png"/><Relationship Id="rId206" Type="http://schemas.openxmlformats.org/officeDocument/2006/relationships/image" Target="../media/image163.png"/><Relationship Id="rId413" Type="http://schemas.openxmlformats.org/officeDocument/2006/relationships/image" Target="../media/image394.png"/><Relationship Id="rId497" Type="http://schemas.openxmlformats.org/officeDocument/2006/relationships/image" Target="../media/image437.png"/><Relationship Id="rId620" Type="http://schemas.openxmlformats.org/officeDocument/2006/relationships/image" Target="../media/image498.png"/><Relationship Id="rId357" Type="http://schemas.openxmlformats.org/officeDocument/2006/relationships/customXml" Target="../ink/ink1954.xml"/><Relationship Id="rId54" Type="http://schemas.openxmlformats.org/officeDocument/2006/relationships/image" Target="../media/image231.png"/><Relationship Id="rId217" Type="http://schemas.openxmlformats.org/officeDocument/2006/relationships/customXml" Target="../ink/ink1884.xml"/><Relationship Id="rId564" Type="http://schemas.openxmlformats.org/officeDocument/2006/relationships/customXml" Target="../ink/ink2058.xml"/><Relationship Id="rId424" Type="http://schemas.openxmlformats.org/officeDocument/2006/relationships/customXml" Target="../ink/ink1988.xml"/><Relationship Id="rId631" Type="http://schemas.openxmlformats.org/officeDocument/2006/relationships/image" Target="../media/image425.png"/><Relationship Id="rId270" Type="http://schemas.openxmlformats.org/officeDocument/2006/relationships/image" Target="../media/image322.png"/><Relationship Id="rId65" Type="http://schemas.openxmlformats.org/officeDocument/2006/relationships/customXml" Target="../ink/ink1808.xml"/><Relationship Id="rId130" Type="http://schemas.openxmlformats.org/officeDocument/2006/relationships/image" Target="../media/image267.png"/><Relationship Id="rId368" Type="http://schemas.openxmlformats.org/officeDocument/2006/relationships/image" Target="../media/image372.png"/><Relationship Id="rId575" Type="http://schemas.openxmlformats.org/officeDocument/2006/relationships/customXml" Target="../ink/ink2064.xml"/><Relationship Id="rId228" Type="http://schemas.openxmlformats.org/officeDocument/2006/relationships/image" Target="../media/image306.png"/><Relationship Id="rId435" Type="http://schemas.openxmlformats.org/officeDocument/2006/relationships/image" Target="../media/image405.png"/><Relationship Id="rId281" Type="http://schemas.openxmlformats.org/officeDocument/2006/relationships/customXml" Target="../ink/ink1916.xml"/><Relationship Id="rId502" Type="http://schemas.openxmlformats.org/officeDocument/2006/relationships/customXml" Target="../ink/ink2027.xml"/><Relationship Id="rId76" Type="http://schemas.openxmlformats.org/officeDocument/2006/relationships/image" Target="../media/image242.png"/><Relationship Id="rId141" Type="http://schemas.openxmlformats.org/officeDocument/2006/relationships/customXml" Target="../ink/ink1846.xml"/><Relationship Id="rId379" Type="http://schemas.openxmlformats.org/officeDocument/2006/relationships/image" Target="../media/image377.png"/><Relationship Id="rId586" Type="http://schemas.openxmlformats.org/officeDocument/2006/relationships/image" Target="../media/image481.png"/><Relationship Id="rId7" Type="http://schemas.openxmlformats.org/officeDocument/2006/relationships/customXml" Target="../ink/ink1779.xml"/><Relationship Id="rId239" Type="http://schemas.openxmlformats.org/officeDocument/2006/relationships/customXml" Target="../ink/ink1895.xml"/><Relationship Id="rId446" Type="http://schemas.openxmlformats.org/officeDocument/2006/relationships/customXml" Target="../ink/ink1999.xml"/><Relationship Id="rId292" Type="http://schemas.openxmlformats.org/officeDocument/2006/relationships/image" Target="../media/image333.png"/><Relationship Id="rId306" Type="http://schemas.openxmlformats.org/officeDocument/2006/relationships/image" Target="../media/image340.png"/><Relationship Id="rId87" Type="http://schemas.openxmlformats.org/officeDocument/2006/relationships/customXml" Target="../ink/ink1819.xml"/><Relationship Id="rId513" Type="http://schemas.openxmlformats.org/officeDocument/2006/relationships/image" Target="../media/image445.png"/><Relationship Id="rId597" Type="http://schemas.openxmlformats.org/officeDocument/2006/relationships/customXml" Target="../ink/ink2075.xml"/><Relationship Id="rId152" Type="http://schemas.openxmlformats.org/officeDocument/2006/relationships/image" Target="../media/image277.png"/><Relationship Id="rId457" Type="http://schemas.openxmlformats.org/officeDocument/2006/relationships/image" Target="../media/image416.png"/><Relationship Id="rId14" Type="http://schemas.openxmlformats.org/officeDocument/2006/relationships/image" Target="../media/image47.png"/><Relationship Id="rId317" Type="http://schemas.openxmlformats.org/officeDocument/2006/relationships/customXml" Target="../ink/ink1934.xml"/><Relationship Id="rId524" Type="http://schemas.openxmlformats.org/officeDocument/2006/relationships/customXml" Target="../ink/ink2038.xml"/><Relationship Id="rId98" Type="http://schemas.openxmlformats.org/officeDocument/2006/relationships/image" Target="../media/image253.png"/><Relationship Id="rId163" Type="http://schemas.openxmlformats.org/officeDocument/2006/relationships/customXml" Target="../ink/ink1857.xml"/><Relationship Id="rId370" Type="http://schemas.openxmlformats.org/officeDocument/2006/relationships/image" Target="../media/image373.png"/><Relationship Id="rId230" Type="http://schemas.openxmlformats.org/officeDocument/2006/relationships/image" Target="../media/image307.png"/><Relationship Id="rId468" Type="http://schemas.openxmlformats.org/officeDocument/2006/relationships/customXml" Target="../ink/ink2010.xml"/><Relationship Id="rId25" Type="http://schemas.openxmlformats.org/officeDocument/2006/relationships/customXml" Target="../ink/ink1788.xml"/><Relationship Id="rId328" Type="http://schemas.openxmlformats.org/officeDocument/2006/relationships/image" Target="../media/image352.png"/><Relationship Id="rId535" Type="http://schemas.openxmlformats.org/officeDocument/2006/relationships/image" Target="../media/image456.png"/><Relationship Id="rId174" Type="http://schemas.openxmlformats.org/officeDocument/2006/relationships/image" Target="../media/image285.png"/><Relationship Id="rId381" Type="http://schemas.openxmlformats.org/officeDocument/2006/relationships/image" Target="../media/image378.png"/><Relationship Id="rId602" Type="http://schemas.openxmlformats.org/officeDocument/2006/relationships/image" Target="../media/image489.png"/><Relationship Id="rId241" Type="http://schemas.openxmlformats.org/officeDocument/2006/relationships/customXml" Target="../ink/ink1896.xml"/><Relationship Id="rId479" Type="http://schemas.openxmlformats.org/officeDocument/2006/relationships/image" Target="../media/image428.png"/><Relationship Id="rId36" Type="http://schemas.openxmlformats.org/officeDocument/2006/relationships/image" Target="../media/image77.png"/><Relationship Id="rId339" Type="http://schemas.openxmlformats.org/officeDocument/2006/relationships/customXml" Target="../ink/ink1945.xml"/><Relationship Id="rId546" Type="http://schemas.openxmlformats.org/officeDocument/2006/relationships/customXml" Target="../ink/ink2049.xml"/><Relationship Id="rId78" Type="http://schemas.openxmlformats.org/officeDocument/2006/relationships/image" Target="../media/image243.png"/><Relationship Id="rId101" Type="http://schemas.openxmlformats.org/officeDocument/2006/relationships/customXml" Target="../ink/ink1826.xml"/><Relationship Id="rId143" Type="http://schemas.openxmlformats.org/officeDocument/2006/relationships/customXml" Target="../ink/ink1847.xml"/><Relationship Id="rId185" Type="http://schemas.openxmlformats.org/officeDocument/2006/relationships/customXml" Target="../ink/ink1868.xml"/><Relationship Id="rId350" Type="http://schemas.openxmlformats.org/officeDocument/2006/relationships/image" Target="../media/image363.png"/><Relationship Id="rId406" Type="http://schemas.openxmlformats.org/officeDocument/2006/relationships/customXml" Target="../ink/ink1979.xml"/><Relationship Id="rId588" Type="http://schemas.openxmlformats.org/officeDocument/2006/relationships/image" Target="../media/image482.png"/><Relationship Id="rId9" Type="http://schemas.openxmlformats.org/officeDocument/2006/relationships/customXml" Target="../ink/ink1780.xml"/><Relationship Id="rId210" Type="http://schemas.openxmlformats.org/officeDocument/2006/relationships/image" Target="../media/image299.png"/><Relationship Id="rId392" Type="http://schemas.openxmlformats.org/officeDocument/2006/relationships/customXml" Target="../ink/ink1972.xml"/><Relationship Id="rId448" Type="http://schemas.openxmlformats.org/officeDocument/2006/relationships/customXml" Target="../ink/ink2000.xml"/><Relationship Id="rId613" Type="http://schemas.openxmlformats.org/officeDocument/2006/relationships/customXml" Target="../ink/ink2083.xml"/><Relationship Id="rId252" Type="http://schemas.openxmlformats.org/officeDocument/2006/relationships/image" Target="../media/image316.png"/><Relationship Id="rId294" Type="http://schemas.openxmlformats.org/officeDocument/2006/relationships/image" Target="../media/image334.png"/><Relationship Id="rId308" Type="http://schemas.openxmlformats.org/officeDocument/2006/relationships/image" Target="../media/image341.png"/><Relationship Id="rId515" Type="http://schemas.openxmlformats.org/officeDocument/2006/relationships/image" Target="../media/image446.png"/><Relationship Id="rId47" Type="http://schemas.openxmlformats.org/officeDocument/2006/relationships/customXml" Target="../ink/ink1799.xml"/><Relationship Id="rId89" Type="http://schemas.openxmlformats.org/officeDocument/2006/relationships/customXml" Target="../ink/ink1820.xml"/><Relationship Id="rId112" Type="http://schemas.openxmlformats.org/officeDocument/2006/relationships/image" Target="../media/image260.png"/><Relationship Id="rId154" Type="http://schemas.openxmlformats.org/officeDocument/2006/relationships/image" Target="../media/image137.png"/><Relationship Id="rId361" Type="http://schemas.openxmlformats.org/officeDocument/2006/relationships/customXml" Target="../ink/ink1956.xml"/><Relationship Id="rId557" Type="http://schemas.openxmlformats.org/officeDocument/2006/relationships/image" Target="../media/image467.png"/><Relationship Id="rId599" Type="http://schemas.openxmlformats.org/officeDocument/2006/relationships/customXml" Target="../ink/ink2076.xml"/><Relationship Id="rId196" Type="http://schemas.openxmlformats.org/officeDocument/2006/relationships/image" Target="../media/image293.png"/><Relationship Id="rId417" Type="http://schemas.openxmlformats.org/officeDocument/2006/relationships/image" Target="../media/image396.png"/><Relationship Id="rId459" Type="http://schemas.openxmlformats.org/officeDocument/2006/relationships/image" Target="../media/image417.png"/><Relationship Id="rId624" Type="http://schemas.openxmlformats.org/officeDocument/2006/relationships/image" Target="../media/image222.png"/><Relationship Id="rId16" Type="http://schemas.openxmlformats.org/officeDocument/2006/relationships/image" Target="../media/image7.png"/><Relationship Id="rId221" Type="http://schemas.openxmlformats.org/officeDocument/2006/relationships/customXml" Target="../ink/ink1886.xml"/><Relationship Id="rId263" Type="http://schemas.openxmlformats.org/officeDocument/2006/relationships/customXml" Target="../ink/ink1907.xml"/><Relationship Id="rId319" Type="http://schemas.openxmlformats.org/officeDocument/2006/relationships/customXml" Target="../ink/ink1935.xml"/><Relationship Id="rId470" Type="http://schemas.openxmlformats.org/officeDocument/2006/relationships/customXml" Target="../ink/ink2011.xml"/><Relationship Id="rId526" Type="http://schemas.openxmlformats.org/officeDocument/2006/relationships/customXml" Target="../ink/ink2039.xml"/><Relationship Id="rId58" Type="http://schemas.openxmlformats.org/officeDocument/2006/relationships/image" Target="../media/image233.png"/><Relationship Id="rId123" Type="http://schemas.openxmlformats.org/officeDocument/2006/relationships/customXml" Target="../ink/ink1837.xml"/><Relationship Id="rId330" Type="http://schemas.openxmlformats.org/officeDocument/2006/relationships/image" Target="../media/image353.png"/><Relationship Id="rId568" Type="http://schemas.openxmlformats.org/officeDocument/2006/relationships/customXml" Target="../ink/ink2060.xml"/><Relationship Id="rId165" Type="http://schemas.openxmlformats.org/officeDocument/2006/relationships/customXml" Target="../ink/ink1858.xml"/><Relationship Id="rId372" Type="http://schemas.openxmlformats.org/officeDocument/2006/relationships/image" Target="../media/image374.png"/><Relationship Id="rId428" Type="http://schemas.openxmlformats.org/officeDocument/2006/relationships/customXml" Target="../ink/ink1990.xml"/><Relationship Id="rId232" Type="http://schemas.openxmlformats.org/officeDocument/2006/relationships/image" Target="../media/image308.png"/><Relationship Id="rId274" Type="http://schemas.openxmlformats.org/officeDocument/2006/relationships/image" Target="../media/image324.png"/><Relationship Id="rId481" Type="http://schemas.openxmlformats.org/officeDocument/2006/relationships/image" Target="../media/image429.png"/><Relationship Id="rId27" Type="http://schemas.openxmlformats.org/officeDocument/2006/relationships/customXml" Target="../ink/ink1789.xml"/><Relationship Id="rId69" Type="http://schemas.openxmlformats.org/officeDocument/2006/relationships/customXml" Target="../ink/ink1810.xml"/><Relationship Id="rId134" Type="http://schemas.openxmlformats.org/officeDocument/2006/relationships/image" Target="../media/image269.png"/><Relationship Id="rId537" Type="http://schemas.openxmlformats.org/officeDocument/2006/relationships/image" Target="../media/image457.png"/><Relationship Id="rId579" Type="http://schemas.openxmlformats.org/officeDocument/2006/relationships/customXml" Target="../ink/ink2066.xml"/><Relationship Id="rId80" Type="http://schemas.openxmlformats.org/officeDocument/2006/relationships/image" Target="../media/image244.png"/><Relationship Id="rId176" Type="http://schemas.openxmlformats.org/officeDocument/2006/relationships/image" Target="../media/image286.png"/><Relationship Id="rId341" Type="http://schemas.openxmlformats.org/officeDocument/2006/relationships/customXml" Target="../ink/ink1946.xml"/><Relationship Id="rId383" Type="http://schemas.openxmlformats.org/officeDocument/2006/relationships/image" Target="../media/image379.png"/><Relationship Id="rId439" Type="http://schemas.openxmlformats.org/officeDocument/2006/relationships/image" Target="../media/image407.png"/><Relationship Id="rId590" Type="http://schemas.openxmlformats.org/officeDocument/2006/relationships/image" Target="../media/image483.png"/><Relationship Id="rId604" Type="http://schemas.openxmlformats.org/officeDocument/2006/relationships/image" Target="../media/image490.png"/><Relationship Id="rId201" Type="http://schemas.openxmlformats.org/officeDocument/2006/relationships/customXml" Target="../ink/ink1876.xml"/><Relationship Id="rId243" Type="http://schemas.openxmlformats.org/officeDocument/2006/relationships/customXml" Target="../ink/ink1897.xml"/><Relationship Id="rId285" Type="http://schemas.openxmlformats.org/officeDocument/2006/relationships/customXml" Target="../ink/ink1918.xml"/><Relationship Id="rId450" Type="http://schemas.openxmlformats.org/officeDocument/2006/relationships/customXml" Target="../ink/ink2001.xml"/><Relationship Id="rId506" Type="http://schemas.openxmlformats.org/officeDocument/2006/relationships/customXml" Target="../ink/ink2029.xml"/><Relationship Id="rId38" Type="http://schemas.openxmlformats.org/officeDocument/2006/relationships/image" Target="../media/image78.png"/><Relationship Id="rId103" Type="http://schemas.openxmlformats.org/officeDocument/2006/relationships/customXml" Target="../ink/ink1827.xml"/><Relationship Id="rId310" Type="http://schemas.openxmlformats.org/officeDocument/2006/relationships/image" Target="../media/image342.png"/><Relationship Id="rId492" Type="http://schemas.openxmlformats.org/officeDocument/2006/relationships/customXml" Target="../ink/ink2022.xml"/><Relationship Id="rId548" Type="http://schemas.openxmlformats.org/officeDocument/2006/relationships/customXml" Target="../ink/ink2050.xml"/><Relationship Id="rId91" Type="http://schemas.openxmlformats.org/officeDocument/2006/relationships/customXml" Target="../ink/ink1821.xml"/><Relationship Id="rId145" Type="http://schemas.openxmlformats.org/officeDocument/2006/relationships/customXml" Target="../ink/ink1848.xml"/><Relationship Id="rId187" Type="http://schemas.openxmlformats.org/officeDocument/2006/relationships/customXml" Target="../ink/ink1869.xml"/><Relationship Id="rId352" Type="http://schemas.openxmlformats.org/officeDocument/2006/relationships/image" Target="../media/image364.png"/><Relationship Id="rId394" Type="http://schemas.openxmlformats.org/officeDocument/2006/relationships/customXml" Target="../ink/ink1973.xml"/><Relationship Id="rId408" Type="http://schemas.openxmlformats.org/officeDocument/2006/relationships/customXml" Target="../ink/ink1980.xml"/><Relationship Id="rId615" Type="http://schemas.openxmlformats.org/officeDocument/2006/relationships/customXml" Target="../ink/ink2084.xml"/><Relationship Id="rId212" Type="http://schemas.openxmlformats.org/officeDocument/2006/relationships/image" Target="../media/image300.png"/><Relationship Id="rId254" Type="http://schemas.openxmlformats.org/officeDocument/2006/relationships/image" Target="../media/image317.png"/><Relationship Id="rId49" Type="http://schemas.openxmlformats.org/officeDocument/2006/relationships/customXml" Target="../ink/ink1800.xml"/><Relationship Id="rId114" Type="http://schemas.openxmlformats.org/officeDocument/2006/relationships/image" Target="../media/image261.png"/><Relationship Id="rId296" Type="http://schemas.openxmlformats.org/officeDocument/2006/relationships/image" Target="../media/image335.png"/><Relationship Id="rId461" Type="http://schemas.openxmlformats.org/officeDocument/2006/relationships/image" Target="../media/image418.png"/><Relationship Id="rId517" Type="http://schemas.openxmlformats.org/officeDocument/2006/relationships/image" Target="../media/image447.png"/><Relationship Id="rId559" Type="http://schemas.openxmlformats.org/officeDocument/2006/relationships/image" Target="../media/image468.png"/><Relationship Id="rId60" Type="http://schemas.openxmlformats.org/officeDocument/2006/relationships/image" Target="../media/image234.png"/><Relationship Id="rId156" Type="http://schemas.openxmlformats.org/officeDocument/2006/relationships/image" Target="../media/image278.png"/><Relationship Id="rId198" Type="http://schemas.openxmlformats.org/officeDocument/2006/relationships/image" Target="../media/image294.png"/><Relationship Id="rId321" Type="http://schemas.openxmlformats.org/officeDocument/2006/relationships/customXml" Target="../ink/ink1936.xml"/><Relationship Id="rId363" Type="http://schemas.openxmlformats.org/officeDocument/2006/relationships/customXml" Target="../ink/ink1957.xml"/><Relationship Id="rId419" Type="http://schemas.openxmlformats.org/officeDocument/2006/relationships/image" Target="../media/image397.png"/><Relationship Id="rId570" Type="http://schemas.openxmlformats.org/officeDocument/2006/relationships/customXml" Target="../ink/ink2061.xml"/><Relationship Id="rId626" Type="http://schemas.openxmlformats.org/officeDocument/2006/relationships/customXml" Target="../ink/ink2090.xml"/><Relationship Id="rId223" Type="http://schemas.openxmlformats.org/officeDocument/2006/relationships/customXml" Target="../ink/ink1887.xml"/><Relationship Id="rId430" Type="http://schemas.openxmlformats.org/officeDocument/2006/relationships/customXml" Target="../ink/ink1991.xml"/><Relationship Id="rId18" Type="http://schemas.openxmlformats.org/officeDocument/2006/relationships/image" Target="../media/image52.png"/><Relationship Id="rId265" Type="http://schemas.openxmlformats.org/officeDocument/2006/relationships/customXml" Target="../ink/ink1908.xml"/><Relationship Id="rId472" Type="http://schemas.openxmlformats.org/officeDocument/2006/relationships/customXml" Target="../ink/ink2012.xml"/><Relationship Id="rId528" Type="http://schemas.openxmlformats.org/officeDocument/2006/relationships/customXml" Target="../ink/ink2040.xml"/><Relationship Id="rId125" Type="http://schemas.openxmlformats.org/officeDocument/2006/relationships/customXml" Target="../ink/ink1838.xml"/><Relationship Id="rId167" Type="http://schemas.openxmlformats.org/officeDocument/2006/relationships/customXml" Target="../ink/ink1859.xml"/><Relationship Id="rId332" Type="http://schemas.openxmlformats.org/officeDocument/2006/relationships/image" Target="../media/image354.png"/><Relationship Id="rId374" Type="http://schemas.openxmlformats.org/officeDocument/2006/relationships/image" Target="../media/image375.png"/><Relationship Id="rId581" Type="http://schemas.openxmlformats.org/officeDocument/2006/relationships/customXml" Target="../ink/ink2067.xml"/><Relationship Id="rId71" Type="http://schemas.openxmlformats.org/officeDocument/2006/relationships/customXml" Target="../ink/ink1811.xml"/><Relationship Id="rId234" Type="http://schemas.openxmlformats.org/officeDocument/2006/relationships/image" Target="../media/image309.png"/><Relationship Id="rId2" Type="http://schemas.openxmlformats.org/officeDocument/2006/relationships/image" Target="../media/image225.png"/><Relationship Id="rId29" Type="http://schemas.openxmlformats.org/officeDocument/2006/relationships/customXml" Target="../ink/ink1790.xml"/><Relationship Id="rId276" Type="http://schemas.openxmlformats.org/officeDocument/2006/relationships/image" Target="../media/image325.png"/><Relationship Id="rId441" Type="http://schemas.openxmlformats.org/officeDocument/2006/relationships/image" Target="../media/image408.png"/><Relationship Id="rId483" Type="http://schemas.openxmlformats.org/officeDocument/2006/relationships/image" Target="../media/image430.png"/><Relationship Id="rId539" Type="http://schemas.openxmlformats.org/officeDocument/2006/relationships/image" Target="../media/image458.png"/><Relationship Id="rId40" Type="http://schemas.openxmlformats.org/officeDocument/2006/relationships/image" Target="../media/image79.png"/><Relationship Id="rId136" Type="http://schemas.openxmlformats.org/officeDocument/2006/relationships/image" Target="../media/image270.png"/><Relationship Id="rId178" Type="http://schemas.openxmlformats.org/officeDocument/2006/relationships/image" Target="../media/image287.png"/><Relationship Id="rId301" Type="http://schemas.openxmlformats.org/officeDocument/2006/relationships/customXml" Target="../ink/ink1926.xml"/><Relationship Id="rId343" Type="http://schemas.openxmlformats.org/officeDocument/2006/relationships/customXml" Target="../ink/ink1947.xml"/><Relationship Id="rId550" Type="http://schemas.openxmlformats.org/officeDocument/2006/relationships/customXml" Target="../ink/ink2051.xml"/><Relationship Id="rId82" Type="http://schemas.openxmlformats.org/officeDocument/2006/relationships/image" Target="../media/image245.png"/><Relationship Id="rId203" Type="http://schemas.openxmlformats.org/officeDocument/2006/relationships/customXml" Target="../ink/ink1877.xml"/><Relationship Id="rId385" Type="http://schemas.openxmlformats.org/officeDocument/2006/relationships/image" Target="../media/image380.png"/><Relationship Id="rId592" Type="http://schemas.openxmlformats.org/officeDocument/2006/relationships/image" Target="../media/image484.png"/><Relationship Id="rId606" Type="http://schemas.openxmlformats.org/officeDocument/2006/relationships/image" Target="../media/image491.png"/><Relationship Id="rId245" Type="http://schemas.openxmlformats.org/officeDocument/2006/relationships/customXml" Target="../ink/ink1898.xml"/><Relationship Id="rId287" Type="http://schemas.openxmlformats.org/officeDocument/2006/relationships/customXml" Target="../ink/ink1919.xml"/><Relationship Id="rId410" Type="http://schemas.openxmlformats.org/officeDocument/2006/relationships/customXml" Target="../ink/ink1981.xml"/><Relationship Id="rId452" Type="http://schemas.openxmlformats.org/officeDocument/2006/relationships/customXml" Target="../ink/ink2002.xml"/><Relationship Id="rId494" Type="http://schemas.openxmlformats.org/officeDocument/2006/relationships/customXml" Target="../ink/ink2023.xml"/><Relationship Id="rId508" Type="http://schemas.openxmlformats.org/officeDocument/2006/relationships/customXml" Target="../ink/ink2030.xml"/><Relationship Id="rId105" Type="http://schemas.openxmlformats.org/officeDocument/2006/relationships/customXml" Target="../ink/ink1828.xml"/><Relationship Id="rId147" Type="http://schemas.openxmlformats.org/officeDocument/2006/relationships/customXml" Target="../ink/ink1849.xml"/><Relationship Id="rId312" Type="http://schemas.openxmlformats.org/officeDocument/2006/relationships/image" Target="../media/image343.png"/><Relationship Id="rId354" Type="http://schemas.openxmlformats.org/officeDocument/2006/relationships/image" Target="../media/image365.png"/><Relationship Id="rId51" Type="http://schemas.openxmlformats.org/officeDocument/2006/relationships/customXml" Target="../ink/ink1801.xml"/><Relationship Id="rId93" Type="http://schemas.openxmlformats.org/officeDocument/2006/relationships/customXml" Target="../ink/ink1822.xml"/><Relationship Id="rId189" Type="http://schemas.openxmlformats.org/officeDocument/2006/relationships/customXml" Target="../ink/ink1870.xml"/><Relationship Id="rId396" Type="http://schemas.openxmlformats.org/officeDocument/2006/relationships/customXml" Target="../ink/ink1974.xml"/><Relationship Id="rId561" Type="http://schemas.openxmlformats.org/officeDocument/2006/relationships/image" Target="../media/image469.png"/><Relationship Id="rId617" Type="http://schemas.openxmlformats.org/officeDocument/2006/relationships/customXml" Target="../ink/ink2085.xml"/><Relationship Id="rId214" Type="http://schemas.openxmlformats.org/officeDocument/2006/relationships/image" Target="../media/image301.png"/><Relationship Id="rId256" Type="http://schemas.openxmlformats.org/officeDocument/2006/relationships/image" Target="../media/image318.png"/><Relationship Id="rId298" Type="http://schemas.openxmlformats.org/officeDocument/2006/relationships/image" Target="../media/image336.png"/><Relationship Id="rId421" Type="http://schemas.openxmlformats.org/officeDocument/2006/relationships/image" Target="../media/image398.png"/><Relationship Id="rId463" Type="http://schemas.openxmlformats.org/officeDocument/2006/relationships/image" Target="../media/image419.png"/><Relationship Id="rId519" Type="http://schemas.openxmlformats.org/officeDocument/2006/relationships/image" Target="../media/image448.png"/><Relationship Id="rId116" Type="http://schemas.openxmlformats.org/officeDocument/2006/relationships/image" Target="../media/image262.png"/><Relationship Id="rId158" Type="http://schemas.openxmlformats.org/officeDocument/2006/relationships/image" Target="../media/image279.png"/><Relationship Id="rId323" Type="http://schemas.openxmlformats.org/officeDocument/2006/relationships/customXml" Target="../ink/ink1937.xml"/><Relationship Id="rId530" Type="http://schemas.openxmlformats.org/officeDocument/2006/relationships/customXml" Target="../ink/ink2041.xml"/><Relationship Id="rId20" Type="http://schemas.openxmlformats.org/officeDocument/2006/relationships/image" Target="../media/image53.png"/><Relationship Id="rId62" Type="http://schemas.openxmlformats.org/officeDocument/2006/relationships/image" Target="../media/image235.png"/><Relationship Id="rId365" Type="http://schemas.openxmlformats.org/officeDocument/2006/relationships/customXml" Target="../ink/ink1958.xml"/><Relationship Id="rId572" Type="http://schemas.openxmlformats.org/officeDocument/2006/relationships/customXml" Target="../ink/ink2062.xml"/><Relationship Id="rId628" Type="http://schemas.openxmlformats.org/officeDocument/2006/relationships/customXml" Target="../ink/ink2091.xml"/><Relationship Id="rId225" Type="http://schemas.openxmlformats.org/officeDocument/2006/relationships/customXml" Target="../ink/ink1888.xml"/><Relationship Id="rId267" Type="http://schemas.openxmlformats.org/officeDocument/2006/relationships/customXml" Target="../ink/ink1909.xml"/><Relationship Id="rId432" Type="http://schemas.openxmlformats.org/officeDocument/2006/relationships/customXml" Target="../ink/ink1992.xml"/><Relationship Id="rId474" Type="http://schemas.openxmlformats.org/officeDocument/2006/relationships/customXml" Target="../ink/ink2013.xml"/><Relationship Id="rId127" Type="http://schemas.openxmlformats.org/officeDocument/2006/relationships/customXml" Target="../ink/ink1839.xml"/><Relationship Id="rId31" Type="http://schemas.openxmlformats.org/officeDocument/2006/relationships/customXml" Target="../ink/ink1791.xml"/><Relationship Id="rId73" Type="http://schemas.openxmlformats.org/officeDocument/2006/relationships/customXml" Target="../ink/ink1812.xml"/><Relationship Id="rId169" Type="http://schemas.openxmlformats.org/officeDocument/2006/relationships/customXml" Target="../ink/ink1860.xml"/><Relationship Id="rId334" Type="http://schemas.openxmlformats.org/officeDocument/2006/relationships/image" Target="../media/image355.png"/><Relationship Id="rId376" Type="http://schemas.openxmlformats.org/officeDocument/2006/relationships/image" Target="../media/image376.png"/><Relationship Id="rId541" Type="http://schemas.openxmlformats.org/officeDocument/2006/relationships/image" Target="../media/image459.png"/><Relationship Id="rId583" Type="http://schemas.openxmlformats.org/officeDocument/2006/relationships/customXml" Target="../ink/ink2068.xml"/><Relationship Id="rId4" Type="http://schemas.openxmlformats.org/officeDocument/2006/relationships/hyperlink" Target="https://pxhere.com/de/photo/774175" TargetMode="External"/><Relationship Id="rId180" Type="http://schemas.openxmlformats.org/officeDocument/2006/relationships/image" Target="../media/image288.png"/><Relationship Id="rId236" Type="http://schemas.openxmlformats.org/officeDocument/2006/relationships/image" Target="../media/image310.png"/><Relationship Id="rId278" Type="http://schemas.openxmlformats.org/officeDocument/2006/relationships/image" Target="../media/image326.png"/><Relationship Id="rId401" Type="http://schemas.openxmlformats.org/officeDocument/2006/relationships/image" Target="../media/image388.png"/><Relationship Id="rId443" Type="http://schemas.openxmlformats.org/officeDocument/2006/relationships/image" Target="../media/image409.png"/><Relationship Id="rId303" Type="http://schemas.openxmlformats.org/officeDocument/2006/relationships/customXml" Target="../ink/ink1927.xml"/><Relationship Id="rId485" Type="http://schemas.openxmlformats.org/officeDocument/2006/relationships/image" Target="../media/image431.png"/><Relationship Id="rId42" Type="http://schemas.openxmlformats.org/officeDocument/2006/relationships/image" Target="../media/image80.png"/><Relationship Id="rId84" Type="http://schemas.openxmlformats.org/officeDocument/2006/relationships/image" Target="../media/image246.png"/><Relationship Id="rId138" Type="http://schemas.openxmlformats.org/officeDocument/2006/relationships/image" Target="../media/image129.png"/><Relationship Id="rId345" Type="http://schemas.openxmlformats.org/officeDocument/2006/relationships/customXml" Target="../ink/ink1948.xml"/><Relationship Id="rId387" Type="http://schemas.openxmlformats.org/officeDocument/2006/relationships/image" Target="../media/image381.png"/><Relationship Id="rId510" Type="http://schemas.openxmlformats.org/officeDocument/2006/relationships/customXml" Target="../ink/ink2031.xml"/><Relationship Id="rId552" Type="http://schemas.openxmlformats.org/officeDocument/2006/relationships/customXml" Target="../ink/ink2052.xml"/><Relationship Id="rId594" Type="http://schemas.openxmlformats.org/officeDocument/2006/relationships/image" Target="../media/image485.png"/><Relationship Id="rId608" Type="http://schemas.openxmlformats.org/officeDocument/2006/relationships/image" Target="../media/image492.png"/><Relationship Id="rId191" Type="http://schemas.openxmlformats.org/officeDocument/2006/relationships/customXml" Target="../ink/ink1871.xml"/><Relationship Id="rId205" Type="http://schemas.openxmlformats.org/officeDocument/2006/relationships/customXml" Target="../ink/ink1878.xml"/><Relationship Id="rId247" Type="http://schemas.openxmlformats.org/officeDocument/2006/relationships/customXml" Target="../ink/ink1899.xml"/><Relationship Id="rId412" Type="http://schemas.openxmlformats.org/officeDocument/2006/relationships/customXml" Target="../ink/ink1982.xml"/><Relationship Id="rId107" Type="http://schemas.openxmlformats.org/officeDocument/2006/relationships/customXml" Target="../ink/ink1829.xml"/><Relationship Id="rId289" Type="http://schemas.openxmlformats.org/officeDocument/2006/relationships/customXml" Target="../ink/ink1920.xml"/><Relationship Id="rId454" Type="http://schemas.openxmlformats.org/officeDocument/2006/relationships/customXml" Target="../ink/ink2003.xml"/><Relationship Id="rId496" Type="http://schemas.openxmlformats.org/officeDocument/2006/relationships/customXml" Target="../ink/ink2024.xml"/><Relationship Id="rId11" Type="http://schemas.openxmlformats.org/officeDocument/2006/relationships/customXml" Target="../ink/ink1781.xml"/><Relationship Id="rId53" Type="http://schemas.openxmlformats.org/officeDocument/2006/relationships/customXml" Target="../ink/ink1802.xml"/><Relationship Id="rId149" Type="http://schemas.openxmlformats.org/officeDocument/2006/relationships/customXml" Target="../ink/ink1850.xml"/><Relationship Id="rId314" Type="http://schemas.openxmlformats.org/officeDocument/2006/relationships/image" Target="../media/image344.png"/><Relationship Id="rId356" Type="http://schemas.openxmlformats.org/officeDocument/2006/relationships/image" Target="../media/image366.png"/><Relationship Id="rId398" Type="http://schemas.openxmlformats.org/officeDocument/2006/relationships/customXml" Target="../ink/ink1975.xml"/><Relationship Id="rId521" Type="http://schemas.openxmlformats.org/officeDocument/2006/relationships/image" Target="../media/image449.png"/><Relationship Id="rId563" Type="http://schemas.openxmlformats.org/officeDocument/2006/relationships/image" Target="../media/image470.png"/><Relationship Id="rId619" Type="http://schemas.openxmlformats.org/officeDocument/2006/relationships/customXml" Target="../ink/ink2086.xml"/><Relationship Id="rId95" Type="http://schemas.openxmlformats.org/officeDocument/2006/relationships/customXml" Target="../ink/ink1823.xml"/><Relationship Id="rId160" Type="http://schemas.openxmlformats.org/officeDocument/2006/relationships/image" Target="../media/image280.png"/><Relationship Id="rId216" Type="http://schemas.openxmlformats.org/officeDocument/2006/relationships/image" Target="../media/image168.png"/><Relationship Id="rId423" Type="http://schemas.openxmlformats.org/officeDocument/2006/relationships/image" Target="../media/image399.png"/><Relationship Id="rId258" Type="http://schemas.openxmlformats.org/officeDocument/2006/relationships/image" Target="../media/image189.png"/><Relationship Id="rId465" Type="http://schemas.openxmlformats.org/officeDocument/2006/relationships/image" Target="../media/image420.png"/><Relationship Id="rId630" Type="http://schemas.openxmlformats.org/officeDocument/2006/relationships/customXml" Target="../ink/ink2092.xml"/><Relationship Id="rId22" Type="http://schemas.openxmlformats.org/officeDocument/2006/relationships/image" Target="../media/image54.png"/><Relationship Id="rId64" Type="http://schemas.openxmlformats.org/officeDocument/2006/relationships/image" Target="../media/image236.png"/><Relationship Id="rId118" Type="http://schemas.openxmlformats.org/officeDocument/2006/relationships/image" Target="../media/image263.png"/><Relationship Id="rId325" Type="http://schemas.openxmlformats.org/officeDocument/2006/relationships/customXml" Target="../ink/ink1938.xml"/><Relationship Id="rId367" Type="http://schemas.openxmlformats.org/officeDocument/2006/relationships/customXml" Target="../ink/ink1959.xml"/><Relationship Id="rId532" Type="http://schemas.openxmlformats.org/officeDocument/2006/relationships/customXml" Target="../ink/ink2042.xml"/><Relationship Id="rId574" Type="http://schemas.openxmlformats.org/officeDocument/2006/relationships/customXml" Target="../ink/ink2063.xml"/><Relationship Id="rId171" Type="http://schemas.openxmlformats.org/officeDocument/2006/relationships/customXml" Target="../ink/ink1861.xml"/><Relationship Id="rId227" Type="http://schemas.openxmlformats.org/officeDocument/2006/relationships/customXml" Target="../ink/ink1889.xml"/><Relationship Id="rId269" Type="http://schemas.openxmlformats.org/officeDocument/2006/relationships/customXml" Target="../ink/ink1910.xml"/><Relationship Id="rId434" Type="http://schemas.openxmlformats.org/officeDocument/2006/relationships/customXml" Target="../ink/ink1993.xml"/><Relationship Id="rId476" Type="http://schemas.openxmlformats.org/officeDocument/2006/relationships/customXml" Target="../ink/ink2014.xml"/><Relationship Id="rId33" Type="http://schemas.openxmlformats.org/officeDocument/2006/relationships/customXml" Target="../ink/ink1792.xml"/><Relationship Id="rId129" Type="http://schemas.openxmlformats.org/officeDocument/2006/relationships/customXml" Target="../ink/ink1840.xml"/><Relationship Id="rId280" Type="http://schemas.openxmlformats.org/officeDocument/2006/relationships/image" Target="../media/image327.png"/><Relationship Id="rId336" Type="http://schemas.openxmlformats.org/officeDocument/2006/relationships/image" Target="../media/image356.png"/><Relationship Id="rId501" Type="http://schemas.openxmlformats.org/officeDocument/2006/relationships/image" Target="../media/image439.png"/><Relationship Id="rId543" Type="http://schemas.openxmlformats.org/officeDocument/2006/relationships/image" Target="../media/image460.png"/><Relationship Id="rId75" Type="http://schemas.openxmlformats.org/officeDocument/2006/relationships/customXml" Target="../ink/ink1813.xml"/><Relationship Id="rId140" Type="http://schemas.openxmlformats.org/officeDocument/2006/relationships/image" Target="../media/image271.png"/><Relationship Id="rId182" Type="http://schemas.openxmlformats.org/officeDocument/2006/relationships/image" Target="../media/image151.png"/><Relationship Id="rId378" Type="http://schemas.openxmlformats.org/officeDocument/2006/relationships/customXml" Target="../ink/ink1965.xml"/><Relationship Id="rId403" Type="http://schemas.openxmlformats.org/officeDocument/2006/relationships/image" Target="../media/image389.png"/><Relationship Id="rId585" Type="http://schemas.openxmlformats.org/officeDocument/2006/relationships/customXml" Target="../ink/ink2069.xml"/><Relationship Id="rId6" Type="http://schemas.openxmlformats.org/officeDocument/2006/relationships/image" Target="../media/image2.png"/><Relationship Id="rId238" Type="http://schemas.openxmlformats.org/officeDocument/2006/relationships/image" Target="../media/image311.png"/><Relationship Id="rId445" Type="http://schemas.openxmlformats.org/officeDocument/2006/relationships/image" Target="../media/image410.png"/><Relationship Id="rId487" Type="http://schemas.openxmlformats.org/officeDocument/2006/relationships/image" Target="../media/image432.png"/><Relationship Id="rId610" Type="http://schemas.openxmlformats.org/officeDocument/2006/relationships/image" Target="../media/image493.png"/><Relationship Id="rId291" Type="http://schemas.openxmlformats.org/officeDocument/2006/relationships/customXml" Target="../ink/ink1921.xml"/><Relationship Id="rId305" Type="http://schemas.openxmlformats.org/officeDocument/2006/relationships/customXml" Target="../ink/ink1928.xml"/><Relationship Id="rId347" Type="http://schemas.openxmlformats.org/officeDocument/2006/relationships/customXml" Target="../ink/ink1949.xml"/><Relationship Id="rId512" Type="http://schemas.openxmlformats.org/officeDocument/2006/relationships/customXml" Target="../ink/ink2032.xml"/><Relationship Id="rId44" Type="http://schemas.openxmlformats.org/officeDocument/2006/relationships/image" Target="../media/image226.png"/><Relationship Id="rId86" Type="http://schemas.openxmlformats.org/officeDocument/2006/relationships/image" Target="../media/image247.png"/><Relationship Id="rId151" Type="http://schemas.openxmlformats.org/officeDocument/2006/relationships/customXml" Target="../ink/ink1851.xml"/><Relationship Id="rId389" Type="http://schemas.openxmlformats.org/officeDocument/2006/relationships/image" Target="../media/image382.png"/><Relationship Id="rId554" Type="http://schemas.openxmlformats.org/officeDocument/2006/relationships/customXml" Target="../ink/ink2053.xml"/><Relationship Id="rId596" Type="http://schemas.openxmlformats.org/officeDocument/2006/relationships/image" Target="../media/image486.png"/><Relationship Id="rId193" Type="http://schemas.openxmlformats.org/officeDocument/2006/relationships/customXml" Target="../ink/ink1872.xml"/><Relationship Id="rId207" Type="http://schemas.openxmlformats.org/officeDocument/2006/relationships/customXml" Target="../ink/ink1879.xml"/><Relationship Id="rId249" Type="http://schemas.openxmlformats.org/officeDocument/2006/relationships/customXml" Target="../ink/ink1900.xml"/><Relationship Id="rId414" Type="http://schemas.openxmlformats.org/officeDocument/2006/relationships/customXml" Target="../ink/ink1983.xml"/><Relationship Id="rId456" Type="http://schemas.openxmlformats.org/officeDocument/2006/relationships/customXml" Target="../ink/ink2004.xml"/><Relationship Id="rId498" Type="http://schemas.openxmlformats.org/officeDocument/2006/relationships/customXml" Target="../ink/ink2025.xml"/><Relationship Id="rId621" Type="http://schemas.openxmlformats.org/officeDocument/2006/relationships/customXml" Target="../ink/ink2087.xml"/><Relationship Id="rId13" Type="http://schemas.openxmlformats.org/officeDocument/2006/relationships/customXml" Target="../ink/ink1782.xml"/><Relationship Id="rId109" Type="http://schemas.openxmlformats.org/officeDocument/2006/relationships/customXml" Target="../ink/ink1830.xml"/><Relationship Id="rId260" Type="http://schemas.openxmlformats.org/officeDocument/2006/relationships/image" Target="../media/image319.png"/><Relationship Id="rId316" Type="http://schemas.openxmlformats.org/officeDocument/2006/relationships/image" Target="../media/image345.png"/><Relationship Id="rId523" Type="http://schemas.openxmlformats.org/officeDocument/2006/relationships/image" Target="../media/image450.png"/><Relationship Id="rId55" Type="http://schemas.openxmlformats.org/officeDocument/2006/relationships/customXml" Target="../ink/ink1803.xml"/><Relationship Id="rId97" Type="http://schemas.openxmlformats.org/officeDocument/2006/relationships/customXml" Target="../ink/ink1824.xml"/><Relationship Id="rId120" Type="http://schemas.openxmlformats.org/officeDocument/2006/relationships/image" Target="../media/image264.png"/><Relationship Id="rId358" Type="http://schemas.openxmlformats.org/officeDocument/2006/relationships/image" Target="../media/image367.png"/><Relationship Id="rId565" Type="http://schemas.openxmlformats.org/officeDocument/2006/relationships/image" Target="../media/image471.png"/><Relationship Id="rId162" Type="http://schemas.openxmlformats.org/officeDocument/2006/relationships/image" Target="../media/image141.png"/><Relationship Id="rId218" Type="http://schemas.openxmlformats.org/officeDocument/2006/relationships/image" Target="../media/image302.png"/><Relationship Id="rId425" Type="http://schemas.openxmlformats.org/officeDocument/2006/relationships/image" Target="../media/image400.png"/><Relationship Id="rId467" Type="http://schemas.openxmlformats.org/officeDocument/2006/relationships/image" Target="../media/image421.png"/><Relationship Id="rId271" Type="http://schemas.openxmlformats.org/officeDocument/2006/relationships/customXml" Target="../ink/ink1911.xml"/><Relationship Id="rId24" Type="http://schemas.openxmlformats.org/officeDocument/2006/relationships/image" Target="../media/image55.png"/><Relationship Id="rId66" Type="http://schemas.openxmlformats.org/officeDocument/2006/relationships/image" Target="../media/image237.png"/><Relationship Id="rId131" Type="http://schemas.openxmlformats.org/officeDocument/2006/relationships/customXml" Target="../ink/ink1841.xml"/><Relationship Id="rId327" Type="http://schemas.openxmlformats.org/officeDocument/2006/relationships/customXml" Target="../ink/ink1939.xml"/><Relationship Id="rId369" Type="http://schemas.openxmlformats.org/officeDocument/2006/relationships/customXml" Target="../ink/ink1960.xml"/><Relationship Id="rId534" Type="http://schemas.openxmlformats.org/officeDocument/2006/relationships/customXml" Target="../ink/ink2043.xml"/><Relationship Id="rId576" Type="http://schemas.openxmlformats.org/officeDocument/2006/relationships/image" Target="../media/image476.png"/><Relationship Id="rId173" Type="http://schemas.openxmlformats.org/officeDocument/2006/relationships/customXml" Target="../ink/ink1862.xml"/><Relationship Id="rId229" Type="http://schemas.openxmlformats.org/officeDocument/2006/relationships/customXml" Target="../ink/ink1890.xml"/><Relationship Id="rId380" Type="http://schemas.openxmlformats.org/officeDocument/2006/relationships/customXml" Target="../ink/ink1966.xml"/><Relationship Id="rId436" Type="http://schemas.openxmlformats.org/officeDocument/2006/relationships/customXml" Target="../ink/ink1994.xml"/><Relationship Id="rId601" Type="http://schemas.openxmlformats.org/officeDocument/2006/relationships/customXml" Target="../ink/ink2077.xml"/><Relationship Id="rId240" Type="http://schemas.openxmlformats.org/officeDocument/2006/relationships/image" Target="../media/image180.png"/><Relationship Id="rId478" Type="http://schemas.openxmlformats.org/officeDocument/2006/relationships/customXml" Target="../ink/ink2015.xml"/><Relationship Id="rId35" Type="http://schemas.openxmlformats.org/officeDocument/2006/relationships/customXml" Target="../ink/ink1793.xml"/><Relationship Id="rId77" Type="http://schemas.openxmlformats.org/officeDocument/2006/relationships/customXml" Target="../ink/ink1814.xml"/><Relationship Id="rId100" Type="http://schemas.openxmlformats.org/officeDocument/2006/relationships/image" Target="../media/image254.png"/><Relationship Id="rId282" Type="http://schemas.openxmlformats.org/officeDocument/2006/relationships/image" Target="../media/image328.png"/><Relationship Id="rId338" Type="http://schemas.openxmlformats.org/officeDocument/2006/relationships/image" Target="../media/image357.png"/><Relationship Id="rId503" Type="http://schemas.openxmlformats.org/officeDocument/2006/relationships/image" Target="../media/image440.png"/><Relationship Id="rId545" Type="http://schemas.openxmlformats.org/officeDocument/2006/relationships/image" Target="../media/image461.png"/><Relationship Id="rId587" Type="http://schemas.openxmlformats.org/officeDocument/2006/relationships/customXml" Target="../ink/ink2070.xml"/><Relationship Id="rId8" Type="http://schemas.openxmlformats.org/officeDocument/2006/relationships/image" Target="../media/image44.png"/><Relationship Id="rId142" Type="http://schemas.openxmlformats.org/officeDocument/2006/relationships/image" Target="../media/image272.png"/><Relationship Id="rId184" Type="http://schemas.openxmlformats.org/officeDocument/2006/relationships/image" Target="../media/image152.png"/><Relationship Id="rId391" Type="http://schemas.openxmlformats.org/officeDocument/2006/relationships/image" Target="../media/image383.png"/><Relationship Id="rId405" Type="http://schemas.openxmlformats.org/officeDocument/2006/relationships/image" Target="../media/image390.png"/><Relationship Id="rId447" Type="http://schemas.openxmlformats.org/officeDocument/2006/relationships/image" Target="../media/image411.png"/><Relationship Id="rId612" Type="http://schemas.openxmlformats.org/officeDocument/2006/relationships/image" Target="../media/image494.png"/><Relationship Id="rId251" Type="http://schemas.openxmlformats.org/officeDocument/2006/relationships/customXml" Target="../ink/ink1901.xml"/><Relationship Id="rId489" Type="http://schemas.openxmlformats.org/officeDocument/2006/relationships/image" Target="../media/image433.png"/><Relationship Id="rId46" Type="http://schemas.openxmlformats.org/officeDocument/2006/relationships/image" Target="../media/image227.png"/><Relationship Id="rId293" Type="http://schemas.openxmlformats.org/officeDocument/2006/relationships/customXml" Target="../ink/ink1922.xml"/><Relationship Id="rId307" Type="http://schemas.openxmlformats.org/officeDocument/2006/relationships/customXml" Target="../ink/ink1929.xml"/><Relationship Id="rId349" Type="http://schemas.openxmlformats.org/officeDocument/2006/relationships/customXml" Target="../ink/ink1950.xml"/><Relationship Id="rId514" Type="http://schemas.openxmlformats.org/officeDocument/2006/relationships/customXml" Target="../ink/ink2033.xml"/><Relationship Id="rId556" Type="http://schemas.openxmlformats.org/officeDocument/2006/relationships/customXml" Target="../ink/ink2054.xml"/><Relationship Id="rId88" Type="http://schemas.openxmlformats.org/officeDocument/2006/relationships/image" Target="../media/image248.png"/><Relationship Id="rId111" Type="http://schemas.openxmlformats.org/officeDocument/2006/relationships/customXml" Target="../ink/ink1831.xml"/><Relationship Id="rId153" Type="http://schemas.openxmlformats.org/officeDocument/2006/relationships/customXml" Target="../ink/ink1852.xml"/><Relationship Id="rId195" Type="http://schemas.openxmlformats.org/officeDocument/2006/relationships/customXml" Target="../ink/ink1873.xml"/><Relationship Id="rId209" Type="http://schemas.openxmlformats.org/officeDocument/2006/relationships/customXml" Target="../ink/ink1880.xml"/><Relationship Id="rId360" Type="http://schemas.openxmlformats.org/officeDocument/2006/relationships/image" Target="../media/image368.png"/><Relationship Id="rId416" Type="http://schemas.openxmlformats.org/officeDocument/2006/relationships/customXml" Target="../ink/ink1984.xml"/><Relationship Id="rId598" Type="http://schemas.openxmlformats.org/officeDocument/2006/relationships/image" Target="../media/image487.png"/><Relationship Id="rId220" Type="http://schemas.openxmlformats.org/officeDocument/2006/relationships/image" Target="../media/image303.png"/><Relationship Id="rId458" Type="http://schemas.openxmlformats.org/officeDocument/2006/relationships/customXml" Target="../ink/ink2005.xml"/><Relationship Id="rId623" Type="http://schemas.openxmlformats.org/officeDocument/2006/relationships/customXml" Target="../ink/ink2088.xml"/><Relationship Id="rId15" Type="http://schemas.openxmlformats.org/officeDocument/2006/relationships/customXml" Target="../ink/ink1783.xml"/><Relationship Id="rId57" Type="http://schemas.openxmlformats.org/officeDocument/2006/relationships/customXml" Target="../ink/ink1804.xml"/><Relationship Id="rId262" Type="http://schemas.openxmlformats.org/officeDocument/2006/relationships/image" Target="../media/image191.png"/><Relationship Id="rId318" Type="http://schemas.openxmlformats.org/officeDocument/2006/relationships/image" Target="../media/image346.png"/><Relationship Id="rId525" Type="http://schemas.openxmlformats.org/officeDocument/2006/relationships/image" Target="../media/image451.png"/><Relationship Id="rId567" Type="http://schemas.openxmlformats.org/officeDocument/2006/relationships/image" Target="../media/image472.png"/><Relationship Id="rId99" Type="http://schemas.openxmlformats.org/officeDocument/2006/relationships/customXml" Target="../ink/ink1825.xml"/><Relationship Id="rId122" Type="http://schemas.openxmlformats.org/officeDocument/2006/relationships/image" Target="../media/image121.png"/><Relationship Id="rId164" Type="http://schemas.openxmlformats.org/officeDocument/2006/relationships/image" Target="../media/image281.png"/><Relationship Id="rId371" Type="http://schemas.openxmlformats.org/officeDocument/2006/relationships/customXml" Target="../ink/ink1961.xml"/><Relationship Id="rId427" Type="http://schemas.openxmlformats.org/officeDocument/2006/relationships/image" Target="../media/image401.png"/><Relationship Id="rId469" Type="http://schemas.openxmlformats.org/officeDocument/2006/relationships/image" Target="../media/image422.png"/><Relationship Id="rId26" Type="http://schemas.openxmlformats.org/officeDocument/2006/relationships/image" Target="../media/image56.png"/><Relationship Id="rId231" Type="http://schemas.openxmlformats.org/officeDocument/2006/relationships/customXml" Target="../ink/ink1891.xml"/><Relationship Id="rId273" Type="http://schemas.openxmlformats.org/officeDocument/2006/relationships/customXml" Target="../ink/ink1912.xml"/><Relationship Id="rId329" Type="http://schemas.openxmlformats.org/officeDocument/2006/relationships/customXml" Target="../ink/ink1940.xml"/><Relationship Id="rId480" Type="http://schemas.openxmlformats.org/officeDocument/2006/relationships/customXml" Target="../ink/ink2016.xml"/><Relationship Id="rId536" Type="http://schemas.openxmlformats.org/officeDocument/2006/relationships/customXml" Target="../ink/ink2044.xml"/><Relationship Id="rId68" Type="http://schemas.openxmlformats.org/officeDocument/2006/relationships/image" Target="../media/image238.png"/><Relationship Id="rId133" Type="http://schemas.openxmlformats.org/officeDocument/2006/relationships/customXml" Target="../ink/ink1842.xml"/><Relationship Id="rId175" Type="http://schemas.openxmlformats.org/officeDocument/2006/relationships/customXml" Target="../ink/ink1863.xml"/><Relationship Id="rId340" Type="http://schemas.openxmlformats.org/officeDocument/2006/relationships/image" Target="../media/image358.png"/><Relationship Id="rId578" Type="http://schemas.openxmlformats.org/officeDocument/2006/relationships/image" Target="../media/image477.png"/><Relationship Id="rId200" Type="http://schemas.openxmlformats.org/officeDocument/2006/relationships/image" Target="../media/image295.png"/><Relationship Id="rId382" Type="http://schemas.openxmlformats.org/officeDocument/2006/relationships/customXml" Target="../ink/ink1967.xml"/><Relationship Id="rId438" Type="http://schemas.openxmlformats.org/officeDocument/2006/relationships/customXml" Target="../ink/ink1995.xml"/><Relationship Id="rId603" Type="http://schemas.openxmlformats.org/officeDocument/2006/relationships/customXml" Target="../ink/ink2078.xml"/><Relationship Id="rId242" Type="http://schemas.openxmlformats.org/officeDocument/2006/relationships/image" Target="../media/image312.png"/><Relationship Id="rId284" Type="http://schemas.openxmlformats.org/officeDocument/2006/relationships/image" Target="../media/image329.png"/><Relationship Id="rId491" Type="http://schemas.openxmlformats.org/officeDocument/2006/relationships/image" Target="../media/image434.png"/><Relationship Id="rId505" Type="http://schemas.openxmlformats.org/officeDocument/2006/relationships/image" Target="../media/image441.png"/><Relationship Id="rId37" Type="http://schemas.openxmlformats.org/officeDocument/2006/relationships/customXml" Target="../ink/ink1794.xml"/><Relationship Id="rId79" Type="http://schemas.openxmlformats.org/officeDocument/2006/relationships/customXml" Target="../ink/ink1815.xml"/><Relationship Id="rId102" Type="http://schemas.openxmlformats.org/officeDocument/2006/relationships/image" Target="../media/image255.png"/><Relationship Id="rId144" Type="http://schemas.openxmlformats.org/officeDocument/2006/relationships/image" Target="../media/image273.png"/><Relationship Id="rId547" Type="http://schemas.openxmlformats.org/officeDocument/2006/relationships/image" Target="../media/image462.png"/><Relationship Id="rId589" Type="http://schemas.openxmlformats.org/officeDocument/2006/relationships/customXml" Target="../ink/ink2071.xml"/><Relationship Id="rId90" Type="http://schemas.openxmlformats.org/officeDocument/2006/relationships/image" Target="../media/image249.png"/><Relationship Id="rId186" Type="http://schemas.openxmlformats.org/officeDocument/2006/relationships/image" Target="../media/image289.png"/><Relationship Id="rId351" Type="http://schemas.openxmlformats.org/officeDocument/2006/relationships/customXml" Target="../ink/ink1951.xml"/><Relationship Id="rId393" Type="http://schemas.openxmlformats.org/officeDocument/2006/relationships/image" Target="../media/image384.png"/><Relationship Id="rId407" Type="http://schemas.openxmlformats.org/officeDocument/2006/relationships/image" Target="../media/image391.png"/><Relationship Id="rId449" Type="http://schemas.openxmlformats.org/officeDocument/2006/relationships/image" Target="../media/image412.png"/><Relationship Id="rId614" Type="http://schemas.openxmlformats.org/officeDocument/2006/relationships/image" Target="../media/image495.png"/><Relationship Id="rId211" Type="http://schemas.openxmlformats.org/officeDocument/2006/relationships/customXml" Target="../ink/ink1881.xml"/><Relationship Id="rId253" Type="http://schemas.openxmlformats.org/officeDocument/2006/relationships/customXml" Target="../ink/ink1902.xml"/><Relationship Id="rId295" Type="http://schemas.openxmlformats.org/officeDocument/2006/relationships/customXml" Target="../ink/ink1923.xml"/><Relationship Id="rId309" Type="http://schemas.openxmlformats.org/officeDocument/2006/relationships/customXml" Target="../ink/ink1930.xml"/><Relationship Id="rId460" Type="http://schemas.openxmlformats.org/officeDocument/2006/relationships/customXml" Target="../ink/ink2006.xml"/><Relationship Id="rId516" Type="http://schemas.openxmlformats.org/officeDocument/2006/relationships/customXml" Target="../ink/ink2034.xml"/><Relationship Id="rId48" Type="http://schemas.openxmlformats.org/officeDocument/2006/relationships/image" Target="../media/image228.png"/><Relationship Id="rId113" Type="http://schemas.openxmlformats.org/officeDocument/2006/relationships/customXml" Target="../ink/ink1832.xml"/><Relationship Id="rId320" Type="http://schemas.openxmlformats.org/officeDocument/2006/relationships/image" Target="../media/image347.png"/><Relationship Id="rId558" Type="http://schemas.openxmlformats.org/officeDocument/2006/relationships/customXml" Target="../ink/ink2055.xml"/><Relationship Id="rId155" Type="http://schemas.openxmlformats.org/officeDocument/2006/relationships/customXml" Target="../ink/ink1853.xml"/><Relationship Id="rId197" Type="http://schemas.openxmlformats.org/officeDocument/2006/relationships/customXml" Target="../ink/ink1874.xml"/><Relationship Id="rId362" Type="http://schemas.openxmlformats.org/officeDocument/2006/relationships/image" Target="../media/image369.png"/><Relationship Id="rId418" Type="http://schemas.openxmlformats.org/officeDocument/2006/relationships/customXml" Target="../ink/ink1985.xml"/><Relationship Id="rId625" Type="http://schemas.openxmlformats.org/officeDocument/2006/relationships/customXml" Target="../ink/ink2089.xml"/><Relationship Id="rId222" Type="http://schemas.openxmlformats.org/officeDocument/2006/relationships/image" Target="../media/image304.png"/><Relationship Id="rId264" Type="http://schemas.openxmlformats.org/officeDocument/2006/relationships/image" Target="../media/image192.png"/><Relationship Id="rId471" Type="http://schemas.openxmlformats.org/officeDocument/2006/relationships/image" Target="../media/image423.png"/><Relationship Id="rId17" Type="http://schemas.openxmlformats.org/officeDocument/2006/relationships/customXml" Target="../ink/ink1784.xml"/><Relationship Id="rId59" Type="http://schemas.openxmlformats.org/officeDocument/2006/relationships/customXml" Target="../ink/ink1805.xml"/><Relationship Id="rId124" Type="http://schemas.openxmlformats.org/officeDocument/2006/relationships/image" Target="../media/image265.png"/><Relationship Id="rId527" Type="http://schemas.openxmlformats.org/officeDocument/2006/relationships/image" Target="../media/image452.png"/><Relationship Id="rId569" Type="http://schemas.openxmlformats.org/officeDocument/2006/relationships/image" Target="../media/image473.png"/><Relationship Id="rId70" Type="http://schemas.openxmlformats.org/officeDocument/2006/relationships/image" Target="../media/image239.png"/><Relationship Id="rId166" Type="http://schemas.openxmlformats.org/officeDocument/2006/relationships/image" Target="../media/image282.png"/><Relationship Id="rId331" Type="http://schemas.openxmlformats.org/officeDocument/2006/relationships/customXml" Target="../ink/ink1941.xml"/><Relationship Id="rId373" Type="http://schemas.openxmlformats.org/officeDocument/2006/relationships/customXml" Target="../ink/ink1962.xml"/><Relationship Id="rId429" Type="http://schemas.openxmlformats.org/officeDocument/2006/relationships/image" Target="../media/image402.png"/><Relationship Id="rId580" Type="http://schemas.openxmlformats.org/officeDocument/2006/relationships/image" Target="../media/image478.png"/><Relationship Id="rId1" Type="http://schemas.openxmlformats.org/officeDocument/2006/relationships/slideLayout" Target="../slideLayouts/slideLayout1.xml"/><Relationship Id="rId233" Type="http://schemas.openxmlformats.org/officeDocument/2006/relationships/customXml" Target="../ink/ink1892.xml"/><Relationship Id="rId440" Type="http://schemas.openxmlformats.org/officeDocument/2006/relationships/customXml" Target="../ink/ink1996.xml"/><Relationship Id="rId28" Type="http://schemas.openxmlformats.org/officeDocument/2006/relationships/image" Target="../media/image73.png"/><Relationship Id="rId275" Type="http://schemas.openxmlformats.org/officeDocument/2006/relationships/customXml" Target="../ink/ink1913.xml"/><Relationship Id="rId300" Type="http://schemas.openxmlformats.org/officeDocument/2006/relationships/image" Target="../media/image337.png"/><Relationship Id="rId482" Type="http://schemas.openxmlformats.org/officeDocument/2006/relationships/customXml" Target="../ink/ink2017.xml"/><Relationship Id="rId538" Type="http://schemas.openxmlformats.org/officeDocument/2006/relationships/customXml" Target="../ink/ink2045.xml"/><Relationship Id="rId81" Type="http://schemas.openxmlformats.org/officeDocument/2006/relationships/customXml" Target="../ink/ink1816.xml"/><Relationship Id="rId135" Type="http://schemas.openxmlformats.org/officeDocument/2006/relationships/customXml" Target="../ink/ink1843.xml"/><Relationship Id="rId177" Type="http://schemas.openxmlformats.org/officeDocument/2006/relationships/customXml" Target="../ink/ink1864.xml"/><Relationship Id="rId342" Type="http://schemas.openxmlformats.org/officeDocument/2006/relationships/image" Target="../media/image359.png"/><Relationship Id="rId384" Type="http://schemas.openxmlformats.org/officeDocument/2006/relationships/customXml" Target="../ink/ink1968.xml"/><Relationship Id="rId591" Type="http://schemas.openxmlformats.org/officeDocument/2006/relationships/customXml" Target="../ink/ink2072.xml"/><Relationship Id="rId605" Type="http://schemas.openxmlformats.org/officeDocument/2006/relationships/customXml" Target="../ink/ink2079.xml"/><Relationship Id="rId202" Type="http://schemas.openxmlformats.org/officeDocument/2006/relationships/image" Target="../media/image296.png"/><Relationship Id="rId244" Type="http://schemas.openxmlformats.org/officeDocument/2006/relationships/image" Target="../media/image313.png"/><Relationship Id="rId39" Type="http://schemas.openxmlformats.org/officeDocument/2006/relationships/customXml" Target="../ink/ink1795.xml"/><Relationship Id="rId286" Type="http://schemas.openxmlformats.org/officeDocument/2006/relationships/image" Target="../media/image330.png"/><Relationship Id="rId451" Type="http://schemas.openxmlformats.org/officeDocument/2006/relationships/image" Target="../media/image413.png"/><Relationship Id="rId493" Type="http://schemas.openxmlformats.org/officeDocument/2006/relationships/image" Target="../media/image435.png"/><Relationship Id="rId507" Type="http://schemas.openxmlformats.org/officeDocument/2006/relationships/image" Target="../media/image442.png"/><Relationship Id="rId549" Type="http://schemas.openxmlformats.org/officeDocument/2006/relationships/image" Target="../media/image463.png"/><Relationship Id="rId50" Type="http://schemas.openxmlformats.org/officeDocument/2006/relationships/image" Target="../media/image229.png"/><Relationship Id="rId104" Type="http://schemas.openxmlformats.org/officeDocument/2006/relationships/image" Target="../media/image256.png"/><Relationship Id="rId146" Type="http://schemas.openxmlformats.org/officeDocument/2006/relationships/image" Target="../media/image274.png"/><Relationship Id="rId188" Type="http://schemas.openxmlformats.org/officeDocument/2006/relationships/image" Target="../media/image290.png"/><Relationship Id="rId311" Type="http://schemas.openxmlformats.org/officeDocument/2006/relationships/customXml" Target="../ink/ink1931.xml"/><Relationship Id="rId353" Type="http://schemas.openxmlformats.org/officeDocument/2006/relationships/customXml" Target="../ink/ink1952.xml"/><Relationship Id="rId395" Type="http://schemas.openxmlformats.org/officeDocument/2006/relationships/image" Target="../media/image385.png"/><Relationship Id="rId409" Type="http://schemas.openxmlformats.org/officeDocument/2006/relationships/image" Target="../media/image392.png"/><Relationship Id="rId560" Type="http://schemas.openxmlformats.org/officeDocument/2006/relationships/customXml" Target="../ink/ink2056.xml"/><Relationship Id="rId92" Type="http://schemas.openxmlformats.org/officeDocument/2006/relationships/image" Target="../media/image250.png"/><Relationship Id="rId213" Type="http://schemas.openxmlformats.org/officeDocument/2006/relationships/customXml" Target="../ink/ink1882.xml"/><Relationship Id="rId420" Type="http://schemas.openxmlformats.org/officeDocument/2006/relationships/customXml" Target="../ink/ink1986.xml"/><Relationship Id="rId616" Type="http://schemas.openxmlformats.org/officeDocument/2006/relationships/image" Target="../media/image496.png"/><Relationship Id="rId255" Type="http://schemas.openxmlformats.org/officeDocument/2006/relationships/customXml" Target="../ink/ink1903.xml"/><Relationship Id="rId297" Type="http://schemas.openxmlformats.org/officeDocument/2006/relationships/customXml" Target="../ink/ink1924.xml"/><Relationship Id="rId462" Type="http://schemas.openxmlformats.org/officeDocument/2006/relationships/customXml" Target="../ink/ink2007.xml"/><Relationship Id="rId518" Type="http://schemas.openxmlformats.org/officeDocument/2006/relationships/customXml" Target="../ink/ink2035.xml"/><Relationship Id="rId115" Type="http://schemas.openxmlformats.org/officeDocument/2006/relationships/customXml" Target="../ink/ink1833.xml"/><Relationship Id="rId157" Type="http://schemas.openxmlformats.org/officeDocument/2006/relationships/customXml" Target="../ink/ink1854.xml"/><Relationship Id="rId322" Type="http://schemas.openxmlformats.org/officeDocument/2006/relationships/image" Target="../media/image348.png"/><Relationship Id="rId364" Type="http://schemas.openxmlformats.org/officeDocument/2006/relationships/image" Target="../media/image370.png"/><Relationship Id="rId61" Type="http://schemas.openxmlformats.org/officeDocument/2006/relationships/customXml" Target="../ink/ink1806.xml"/><Relationship Id="rId199" Type="http://schemas.openxmlformats.org/officeDocument/2006/relationships/customXml" Target="../ink/ink1875.xml"/><Relationship Id="rId571" Type="http://schemas.openxmlformats.org/officeDocument/2006/relationships/image" Target="../media/image474.png"/><Relationship Id="rId627" Type="http://schemas.openxmlformats.org/officeDocument/2006/relationships/image" Target="../media/image223.png"/><Relationship Id="rId19" Type="http://schemas.openxmlformats.org/officeDocument/2006/relationships/customXml" Target="../ink/ink1785.xml"/><Relationship Id="rId224" Type="http://schemas.openxmlformats.org/officeDocument/2006/relationships/image" Target="../media/image172.png"/><Relationship Id="rId266" Type="http://schemas.openxmlformats.org/officeDocument/2006/relationships/image" Target="../media/image320.png"/><Relationship Id="rId431" Type="http://schemas.openxmlformats.org/officeDocument/2006/relationships/image" Target="../media/image403.png"/><Relationship Id="rId473" Type="http://schemas.openxmlformats.org/officeDocument/2006/relationships/image" Target="../media/image424.png"/><Relationship Id="rId529" Type="http://schemas.openxmlformats.org/officeDocument/2006/relationships/image" Target="../media/image453.png"/><Relationship Id="rId30" Type="http://schemas.openxmlformats.org/officeDocument/2006/relationships/image" Target="../media/image74.png"/><Relationship Id="rId126" Type="http://schemas.openxmlformats.org/officeDocument/2006/relationships/image" Target="../media/image266.png"/><Relationship Id="rId168" Type="http://schemas.openxmlformats.org/officeDocument/2006/relationships/image" Target="../media/image283.png"/><Relationship Id="rId333" Type="http://schemas.openxmlformats.org/officeDocument/2006/relationships/customXml" Target="../ink/ink1942.xml"/><Relationship Id="rId540" Type="http://schemas.openxmlformats.org/officeDocument/2006/relationships/customXml" Target="../ink/ink2046.xml"/><Relationship Id="rId72" Type="http://schemas.openxmlformats.org/officeDocument/2006/relationships/image" Target="../media/image240.png"/><Relationship Id="rId375" Type="http://schemas.openxmlformats.org/officeDocument/2006/relationships/customXml" Target="../ink/ink1963.xml"/><Relationship Id="rId582" Type="http://schemas.openxmlformats.org/officeDocument/2006/relationships/image" Target="../media/image479.png"/><Relationship Id="rId3" Type="http://schemas.openxmlformats.org/officeDocument/2006/relationships/image" Target="../media/image43.jpeg"/><Relationship Id="rId235" Type="http://schemas.openxmlformats.org/officeDocument/2006/relationships/customXml" Target="../ink/ink1893.xml"/><Relationship Id="rId277" Type="http://schemas.openxmlformats.org/officeDocument/2006/relationships/customXml" Target="../ink/ink1914.xml"/><Relationship Id="rId400" Type="http://schemas.openxmlformats.org/officeDocument/2006/relationships/customXml" Target="../ink/ink1976.xml"/><Relationship Id="rId442" Type="http://schemas.openxmlformats.org/officeDocument/2006/relationships/customXml" Target="../ink/ink1997.xml"/><Relationship Id="rId484" Type="http://schemas.openxmlformats.org/officeDocument/2006/relationships/customXml" Target="../ink/ink2018.xml"/><Relationship Id="rId137" Type="http://schemas.openxmlformats.org/officeDocument/2006/relationships/customXml" Target="../ink/ink1844.xml"/><Relationship Id="rId302" Type="http://schemas.openxmlformats.org/officeDocument/2006/relationships/image" Target="../media/image338.png"/><Relationship Id="rId344" Type="http://schemas.openxmlformats.org/officeDocument/2006/relationships/image" Target="../media/image360.png"/><Relationship Id="rId41" Type="http://schemas.openxmlformats.org/officeDocument/2006/relationships/customXml" Target="../ink/ink1796.xml"/><Relationship Id="rId83" Type="http://schemas.openxmlformats.org/officeDocument/2006/relationships/customXml" Target="../ink/ink1817.xml"/><Relationship Id="rId179" Type="http://schemas.openxmlformats.org/officeDocument/2006/relationships/customXml" Target="../ink/ink1865.xml"/><Relationship Id="rId386" Type="http://schemas.openxmlformats.org/officeDocument/2006/relationships/customXml" Target="../ink/ink1969.xml"/><Relationship Id="rId551" Type="http://schemas.openxmlformats.org/officeDocument/2006/relationships/image" Target="../media/image464.png"/><Relationship Id="rId593" Type="http://schemas.openxmlformats.org/officeDocument/2006/relationships/customXml" Target="../ink/ink2073.xml"/><Relationship Id="rId607" Type="http://schemas.openxmlformats.org/officeDocument/2006/relationships/customXml" Target="../ink/ink2080.xml"/><Relationship Id="rId190" Type="http://schemas.openxmlformats.org/officeDocument/2006/relationships/image" Target="../media/image291.png"/><Relationship Id="rId204" Type="http://schemas.openxmlformats.org/officeDocument/2006/relationships/image" Target="../media/image297.png"/><Relationship Id="rId246" Type="http://schemas.openxmlformats.org/officeDocument/2006/relationships/image" Target="../media/image314.png"/><Relationship Id="rId288" Type="http://schemas.openxmlformats.org/officeDocument/2006/relationships/image" Target="../media/image331.png"/><Relationship Id="rId411" Type="http://schemas.openxmlformats.org/officeDocument/2006/relationships/image" Target="../media/image393.png"/><Relationship Id="rId453" Type="http://schemas.openxmlformats.org/officeDocument/2006/relationships/image" Target="../media/image414.png"/><Relationship Id="rId509" Type="http://schemas.openxmlformats.org/officeDocument/2006/relationships/image" Target="../media/image443.png"/><Relationship Id="rId106" Type="http://schemas.openxmlformats.org/officeDocument/2006/relationships/image" Target="../media/image257.png"/><Relationship Id="rId313" Type="http://schemas.openxmlformats.org/officeDocument/2006/relationships/customXml" Target="../ink/ink1932.xml"/><Relationship Id="rId495" Type="http://schemas.openxmlformats.org/officeDocument/2006/relationships/image" Target="../media/image436.png"/><Relationship Id="rId10" Type="http://schemas.openxmlformats.org/officeDocument/2006/relationships/image" Target="../media/image45.png"/><Relationship Id="rId52" Type="http://schemas.openxmlformats.org/officeDocument/2006/relationships/image" Target="../media/image230.png"/><Relationship Id="rId94" Type="http://schemas.openxmlformats.org/officeDocument/2006/relationships/image" Target="../media/image251.png"/><Relationship Id="rId148" Type="http://schemas.openxmlformats.org/officeDocument/2006/relationships/image" Target="../media/image275.png"/><Relationship Id="rId355" Type="http://schemas.openxmlformats.org/officeDocument/2006/relationships/customXml" Target="../ink/ink1953.xml"/><Relationship Id="rId397" Type="http://schemas.openxmlformats.org/officeDocument/2006/relationships/image" Target="../media/image386.png"/><Relationship Id="rId520" Type="http://schemas.openxmlformats.org/officeDocument/2006/relationships/customXml" Target="../ink/ink2036.xml"/><Relationship Id="rId562" Type="http://schemas.openxmlformats.org/officeDocument/2006/relationships/customXml" Target="../ink/ink2057.xml"/><Relationship Id="rId618" Type="http://schemas.openxmlformats.org/officeDocument/2006/relationships/image" Target="../media/image497.png"/><Relationship Id="rId215" Type="http://schemas.openxmlformats.org/officeDocument/2006/relationships/customXml" Target="../ink/ink1883.xml"/><Relationship Id="rId257" Type="http://schemas.openxmlformats.org/officeDocument/2006/relationships/customXml" Target="../ink/ink1904.xml"/><Relationship Id="rId422" Type="http://schemas.openxmlformats.org/officeDocument/2006/relationships/customXml" Target="../ink/ink1987.xml"/><Relationship Id="rId464" Type="http://schemas.openxmlformats.org/officeDocument/2006/relationships/customXml" Target="../ink/ink2008.xml"/><Relationship Id="rId299" Type="http://schemas.openxmlformats.org/officeDocument/2006/relationships/customXml" Target="../ink/ink1925.xml"/><Relationship Id="rId63" Type="http://schemas.openxmlformats.org/officeDocument/2006/relationships/customXml" Target="../ink/ink1807.xml"/><Relationship Id="rId159" Type="http://schemas.openxmlformats.org/officeDocument/2006/relationships/customXml" Target="../ink/ink1855.xml"/><Relationship Id="rId366" Type="http://schemas.openxmlformats.org/officeDocument/2006/relationships/image" Target="../media/image371.png"/><Relationship Id="rId573" Type="http://schemas.openxmlformats.org/officeDocument/2006/relationships/image" Target="../media/image475.png"/><Relationship Id="rId226" Type="http://schemas.openxmlformats.org/officeDocument/2006/relationships/image" Target="../media/image305.png"/><Relationship Id="rId433" Type="http://schemas.openxmlformats.org/officeDocument/2006/relationships/image" Target="../media/image404.png"/><Relationship Id="rId74" Type="http://schemas.openxmlformats.org/officeDocument/2006/relationships/image" Target="../media/image241.png"/><Relationship Id="rId377" Type="http://schemas.openxmlformats.org/officeDocument/2006/relationships/customXml" Target="../ink/ink1964.xml"/><Relationship Id="rId500" Type="http://schemas.openxmlformats.org/officeDocument/2006/relationships/customXml" Target="../ink/ink2026.xml"/><Relationship Id="rId584" Type="http://schemas.openxmlformats.org/officeDocument/2006/relationships/image" Target="../media/image480.png"/><Relationship Id="rId5" Type="http://schemas.openxmlformats.org/officeDocument/2006/relationships/customXml" Target="../ink/ink1778.xml"/><Relationship Id="rId237" Type="http://schemas.openxmlformats.org/officeDocument/2006/relationships/customXml" Target="../ink/ink1894.xml"/><Relationship Id="rId444" Type="http://schemas.openxmlformats.org/officeDocument/2006/relationships/customXml" Target="../ink/ink1998.xml"/><Relationship Id="rId290" Type="http://schemas.openxmlformats.org/officeDocument/2006/relationships/image" Target="../media/image332.png"/><Relationship Id="rId304" Type="http://schemas.openxmlformats.org/officeDocument/2006/relationships/image" Target="../media/image339.png"/><Relationship Id="rId388" Type="http://schemas.openxmlformats.org/officeDocument/2006/relationships/customXml" Target="../ink/ink1970.xml"/><Relationship Id="rId511" Type="http://schemas.openxmlformats.org/officeDocument/2006/relationships/image" Target="../media/image444.png"/><Relationship Id="rId609" Type="http://schemas.openxmlformats.org/officeDocument/2006/relationships/customXml" Target="../ink/ink2081.xml"/><Relationship Id="rId85" Type="http://schemas.openxmlformats.org/officeDocument/2006/relationships/customXml" Target="../ink/ink1818.xml"/><Relationship Id="rId150" Type="http://schemas.openxmlformats.org/officeDocument/2006/relationships/image" Target="../media/image276.png"/><Relationship Id="rId595" Type="http://schemas.openxmlformats.org/officeDocument/2006/relationships/customXml" Target="../ink/ink2074.xml"/><Relationship Id="rId248" Type="http://schemas.openxmlformats.org/officeDocument/2006/relationships/image" Target="../media/image184.png"/><Relationship Id="rId455" Type="http://schemas.openxmlformats.org/officeDocument/2006/relationships/image" Target="../media/image415.png"/><Relationship Id="rId12" Type="http://schemas.openxmlformats.org/officeDocument/2006/relationships/image" Target="../media/image46.png"/><Relationship Id="rId108" Type="http://schemas.openxmlformats.org/officeDocument/2006/relationships/image" Target="../media/image258.png"/><Relationship Id="rId315" Type="http://schemas.openxmlformats.org/officeDocument/2006/relationships/customXml" Target="../ink/ink1933.xml"/><Relationship Id="rId522" Type="http://schemas.openxmlformats.org/officeDocument/2006/relationships/customXml" Target="../ink/ink2037.xml"/><Relationship Id="rId96" Type="http://schemas.openxmlformats.org/officeDocument/2006/relationships/image" Target="../media/image252.png"/><Relationship Id="rId161" Type="http://schemas.openxmlformats.org/officeDocument/2006/relationships/customXml" Target="../ink/ink1856.xml"/><Relationship Id="rId399" Type="http://schemas.openxmlformats.org/officeDocument/2006/relationships/image" Target="../media/image387.png"/><Relationship Id="rId259" Type="http://schemas.openxmlformats.org/officeDocument/2006/relationships/customXml" Target="../ink/ink1905.xml"/><Relationship Id="rId466" Type="http://schemas.openxmlformats.org/officeDocument/2006/relationships/customXml" Target="../ink/ink2009.xml"/><Relationship Id="rId23" Type="http://schemas.openxmlformats.org/officeDocument/2006/relationships/customXml" Target="../ink/ink1787.xml"/><Relationship Id="rId119" Type="http://schemas.openxmlformats.org/officeDocument/2006/relationships/customXml" Target="../ink/ink1835.xml"/><Relationship Id="rId326" Type="http://schemas.openxmlformats.org/officeDocument/2006/relationships/image" Target="../media/image351.png"/><Relationship Id="rId533" Type="http://schemas.openxmlformats.org/officeDocument/2006/relationships/image" Target="../media/image455.png"/><Relationship Id="rId172" Type="http://schemas.openxmlformats.org/officeDocument/2006/relationships/image" Target="../media/image284.png"/><Relationship Id="rId477" Type="http://schemas.openxmlformats.org/officeDocument/2006/relationships/image" Target="../media/image427.png"/><Relationship Id="rId600" Type="http://schemas.openxmlformats.org/officeDocument/2006/relationships/image" Target="../media/image488.png"/><Relationship Id="rId337" Type="http://schemas.openxmlformats.org/officeDocument/2006/relationships/customXml" Target="../ink/ink1944.xml"/><Relationship Id="rId34" Type="http://schemas.openxmlformats.org/officeDocument/2006/relationships/image" Target="../media/image76.png"/><Relationship Id="rId544" Type="http://schemas.openxmlformats.org/officeDocument/2006/relationships/customXml" Target="../ink/ink2048.xml"/><Relationship Id="rId183" Type="http://schemas.openxmlformats.org/officeDocument/2006/relationships/customXml" Target="../ink/ink1867.xml"/><Relationship Id="rId390" Type="http://schemas.openxmlformats.org/officeDocument/2006/relationships/customXml" Target="../ink/ink1971.xml"/><Relationship Id="rId404" Type="http://schemas.openxmlformats.org/officeDocument/2006/relationships/customXml" Target="../ink/ink1978.xml"/><Relationship Id="rId611" Type="http://schemas.openxmlformats.org/officeDocument/2006/relationships/customXml" Target="../ink/ink2082.xml"/><Relationship Id="rId250" Type="http://schemas.openxmlformats.org/officeDocument/2006/relationships/image" Target="../media/image315.png"/><Relationship Id="rId488" Type="http://schemas.openxmlformats.org/officeDocument/2006/relationships/customXml" Target="../ink/ink2020.xml"/><Relationship Id="rId45" Type="http://schemas.openxmlformats.org/officeDocument/2006/relationships/customXml" Target="../ink/ink1798.xml"/><Relationship Id="rId110" Type="http://schemas.openxmlformats.org/officeDocument/2006/relationships/image" Target="../media/image259.png"/><Relationship Id="rId348" Type="http://schemas.openxmlformats.org/officeDocument/2006/relationships/image" Target="../media/image362.png"/><Relationship Id="rId555" Type="http://schemas.openxmlformats.org/officeDocument/2006/relationships/image" Target="../media/image466.png"/><Relationship Id="rId194" Type="http://schemas.openxmlformats.org/officeDocument/2006/relationships/image" Target="../media/image292.png"/><Relationship Id="rId208" Type="http://schemas.openxmlformats.org/officeDocument/2006/relationships/image" Target="../media/image298.png"/><Relationship Id="rId415" Type="http://schemas.openxmlformats.org/officeDocument/2006/relationships/image" Target="../media/image395.png"/><Relationship Id="rId622" Type="http://schemas.openxmlformats.org/officeDocument/2006/relationships/image" Target="../media/image221.png"/><Relationship Id="rId261" Type="http://schemas.openxmlformats.org/officeDocument/2006/relationships/customXml" Target="../ink/ink1906.xml"/><Relationship Id="rId499" Type="http://schemas.openxmlformats.org/officeDocument/2006/relationships/image" Target="../media/image438.png"/><Relationship Id="rId56" Type="http://schemas.openxmlformats.org/officeDocument/2006/relationships/image" Target="../media/image232.png"/><Relationship Id="rId359" Type="http://schemas.openxmlformats.org/officeDocument/2006/relationships/customXml" Target="../ink/ink1955.xml"/><Relationship Id="rId566" Type="http://schemas.openxmlformats.org/officeDocument/2006/relationships/customXml" Target="../ink/ink2059.xml"/><Relationship Id="rId121" Type="http://schemas.openxmlformats.org/officeDocument/2006/relationships/customXml" Target="../ink/ink1836.xml"/><Relationship Id="rId219" Type="http://schemas.openxmlformats.org/officeDocument/2006/relationships/customXml" Target="../ink/ink1885.xml"/><Relationship Id="rId426" Type="http://schemas.openxmlformats.org/officeDocument/2006/relationships/customXml" Target="../ink/ink1989.xml"/><Relationship Id="rId67" Type="http://schemas.openxmlformats.org/officeDocument/2006/relationships/customXml" Target="../ink/ink1809.xml"/><Relationship Id="rId272" Type="http://schemas.openxmlformats.org/officeDocument/2006/relationships/image" Target="../media/image323.png"/><Relationship Id="rId577" Type="http://schemas.openxmlformats.org/officeDocument/2006/relationships/customXml" Target="../ink/ink2065.xml"/><Relationship Id="rId132" Type="http://schemas.openxmlformats.org/officeDocument/2006/relationships/image" Target="../media/image268.png"/><Relationship Id="rId437" Type="http://schemas.openxmlformats.org/officeDocument/2006/relationships/image" Target="../media/image406.png"/><Relationship Id="rId283" Type="http://schemas.openxmlformats.org/officeDocument/2006/relationships/customXml" Target="../ink/ink1917.xml"/><Relationship Id="rId490" Type="http://schemas.openxmlformats.org/officeDocument/2006/relationships/customXml" Target="../ink/ink2021.xml"/><Relationship Id="rId504" Type="http://schemas.openxmlformats.org/officeDocument/2006/relationships/customXml" Target="../ink/ink2028.xml"/></Relationships>
</file>

<file path=ppt/slides/_rels/slide24.xml.rels><?xml version="1.0" encoding="UTF-8" standalone="yes"?>
<Relationships xmlns="http://schemas.openxmlformats.org/package/2006/relationships"><Relationship Id="rId3" Type="http://schemas.openxmlformats.org/officeDocument/2006/relationships/hyperlink" Target="https://pxhere.com/de/photo/774175"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ustomXml" Target="../ink/ink2093.xml"/></Relationships>
</file>

<file path=ppt/slides/_rels/slide25.xml.rels><?xml version="1.0" encoding="UTF-8" standalone="yes"?>
<Relationships xmlns="http://schemas.openxmlformats.org/package/2006/relationships"><Relationship Id="rId117" Type="http://schemas.openxmlformats.org/officeDocument/2006/relationships/customXml" Target="../ink/ink2150.xml"/><Relationship Id="rId671" Type="http://schemas.openxmlformats.org/officeDocument/2006/relationships/customXml" Target="../ink/ink2428.xml"/><Relationship Id="rId769" Type="http://schemas.openxmlformats.org/officeDocument/2006/relationships/image" Target="../media/image425.png"/><Relationship Id="rId21" Type="http://schemas.openxmlformats.org/officeDocument/2006/relationships/customXml" Target="../ink/ink2102.xml"/><Relationship Id="rId324" Type="http://schemas.openxmlformats.org/officeDocument/2006/relationships/image" Target="../media/image350.png"/><Relationship Id="rId531" Type="http://schemas.openxmlformats.org/officeDocument/2006/relationships/image" Target="../media/image454.png"/><Relationship Id="rId629" Type="http://schemas.openxmlformats.org/officeDocument/2006/relationships/customXml" Target="../ink/ink2407.xml"/><Relationship Id="rId170" Type="http://schemas.openxmlformats.org/officeDocument/2006/relationships/image" Target="../media/image145.png"/><Relationship Id="rId268" Type="http://schemas.openxmlformats.org/officeDocument/2006/relationships/image" Target="../media/image321.png"/><Relationship Id="rId475" Type="http://schemas.openxmlformats.org/officeDocument/2006/relationships/image" Target="../media/image426.png"/><Relationship Id="rId682" Type="http://schemas.openxmlformats.org/officeDocument/2006/relationships/image" Target="../media/image529.png"/><Relationship Id="rId32" Type="http://schemas.openxmlformats.org/officeDocument/2006/relationships/image" Target="../media/image75.png"/><Relationship Id="rId128" Type="http://schemas.openxmlformats.org/officeDocument/2006/relationships/image" Target="../media/image124.png"/><Relationship Id="rId335" Type="http://schemas.openxmlformats.org/officeDocument/2006/relationships/customXml" Target="../ink/ink2259.xml"/><Relationship Id="rId542" Type="http://schemas.openxmlformats.org/officeDocument/2006/relationships/customXml" Target="../ink/ink2363.xml"/><Relationship Id="rId181" Type="http://schemas.openxmlformats.org/officeDocument/2006/relationships/customXml" Target="../ink/ink2182.xml"/><Relationship Id="rId402" Type="http://schemas.openxmlformats.org/officeDocument/2006/relationships/customXml" Target="../ink/ink2293.xml"/><Relationship Id="rId279" Type="http://schemas.openxmlformats.org/officeDocument/2006/relationships/customXml" Target="../ink/ink2231.xml"/><Relationship Id="rId486" Type="http://schemas.openxmlformats.org/officeDocument/2006/relationships/customXml" Target="../ink/ink2335.xml"/><Relationship Id="rId693" Type="http://schemas.openxmlformats.org/officeDocument/2006/relationships/customXml" Target="../ink/ink2439.xml"/><Relationship Id="rId707" Type="http://schemas.openxmlformats.org/officeDocument/2006/relationships/customXml" Target="../ink/ink2446.xml"/><Relationship Id="rId43" Type="http://schemas.openxmlformats.org/officeDocument/2006/relationships/customXml" Target="../ink/ink2113.xml"/><Relationship Id="rId139" Type="http://schemas.openxmlformats.org/officeDocument/2006/relationships/customXml" Target="../ink/ink2161.xml"/><Relationship Id="rId346" Type="http://schemas.openxmlformats.org/officeDocument/2006/relationships/image" Target="../media/image361.png"/><Relationship Id="rId553" Type="http://schemas.openxmlformats.org/officeDocument/2006/relationships/image" Target="../media/image465.png"/><Relationship Id="rId760" Type="http://schemas.openxmlformats.org/officeDocument/2006/relationships/image" Target="../media/image221.png"/><Relationship Id="rId192" Type="http://schemas.openxmlformats.org/officeDocument/2006/relationships/image" Target="../media/image156.png"/><Relationship Id="rId206" Type="http://schemas.openxmlformats.org/officeDocument/2006/relationships/image" Target="../media/image163.png"/><Relationship Id="rId413" Type="http://schemas.openxmlformats.org/officeDocument/2006/relationships/image" Target="../media/image394.png"/><Relationship Id="rId497" Type="http://schemas.openxmlformats.org/officeDocument/2006/relationships/image" Target="../media/image437.png"/><Relationship Id="rId620" Type="http://schemas.openxmlformats.org/officeDocument/2006/relationships/image" Target="../media/image498.png"/><Relationship Id="rId718" Type="http://schemas.openxmlformats.org/officeDocument/2006/relationships/image" Target="../media/image547.png"/><Relationship Id="rId357" Type="http://schemas.openxmlformats.org/officeDocument/2006/relationships/customXml" Target="../ink/ink2270.xml"/><Relationship Id="rId54" Type="http://schemas.openxmlformats.org/officeDocument/2006/relationships/image" Target="../media/image231.png"/><Relationship Id="rId217" Type="http://schemas.openxmlformats.org/officeDocument/2006/relationships/customXml" Target="../ink/ink2200.xml"/><Relationship Id="rId564" Type="http://schemas.openxmlformats.org/officeDocument/2006/relationships/customXml" Target="../ink/ink2374.xml"/><Relationship Id="rId424" Type="http://schemas.openxmlformats.org/officeDocument/2006/relationships/customXml" Target="../ink/ink2304.xml"/><Relationship Id="rId631" Type="http://schemas.openxmlformats.org/officeDocument/2006/relationships/customXml" Target="../ink/ink2408.xml"/><Relationship Id="rId729" Type="http://schemas.openxmlformats.org/officeDocument/2006/relationships/customXml" Target="../ink/ink2457.xml"/><Relationship Id="rId270" Type="http://schemas.openxmlformats.org/officeDocument/2006/relationships/image" Target="../media/image322.png"/><Relationship Id="rId65" Type="http://schemas.openxmlformats.org/officeDocument/2006/relationships/customXml" Target="../ink/ink2124.xml"/><Relationship Id="rId130" Type="http://schemas.openxmlformats.org/officeDocument/2006/relationships/image" Target="../media/image267.png"/><Relationship Id="rId368" Type="http://schemas.openxmlformats.org/officeDocument/2006/relationships/image" Target="../media/image372.png"/><Relationship Id="rId575" Type="http://schemas.openxmlformats.org/officeDocument/2006/relationships/customXml" Target="../ink/ink2380.xml"/><Relationship Id="rId228" Type="http://schemas.openxmlformats.org/officeDocument/2006/relationships/image" Target="../media/image306.png"/><Relationship Id="rId435" Type="http://schemas.openxmlformats.org/officeDocument/2006/relationships/image" Target="../media/image405.png"/><Relationship Id="rId642" Type="http://schemas.openxmlformats.org/officeDocument/2006/relationships/image" Target="../media/image509.png"/><Relationship Id="rId281" Type="http://schemas.openxmlformats.org/officeDocument/2006/relationships/customXml" Target="../ink/ink2232.xml"/><Relationship Id="rId502" Type="http://schemas.openxmlformats.org/officeDocument/2006/relationships/customXml" Target="../ink/ink2343.xml"/><Relationship Id="rId76" Type="http://schemas.openxmlformats.org/officeDocument/2006/relationships/image" Target="../media/image242.png"/><Relationship Id="rId141" Type="http://schemas.openxmlformats.org/officeDocument/2006/relationships/customXml" Target="../ink/ink2162.xml"/><Relationship Id="rId379" Type="http://schemas.openxmlformats.org/officeDocument/2006/relationships/image" Target="../media/image377.png"/><Relationship Id="rId586" Type="http://schemas.openxmlformats.org/officeDocument/2006/relationships/image" Target="../media/image481.png"/><Relationship Id="rId7" Type="http://schemas.openxmlformats.org/officeDocument/2006/relationships/customXml" Target="../ink/ink2095.xml"/><Relationship Id="rId239" Type="http://schemas.openxmlformats.org/officeDocument/2006/relationships/customXml" Target="../ink/ink2211.xml"/><Relationship Id="rId446" Type="http://schemas.openxmlformats.org/officeDocument/2006/relationships/customXml" Target="../ink/ink2315.xml"/><Relationship Id="rId653" Type="http://schemas.openxmlformats.org/officeDocument/2006/relationships/customXml" Target="../ink/ink2419.xml"/><Relationship Id="rId292" Type="http://schemas.openxmlformats.org/officeDocument/2006/relationships/image" Target="../media/image333.png"/><Relationship Id="rId306" Type="http://schemas.openxmlformats.org/officeDocument/2006/relationships/image" Target="../media/image340.png"/><Relationship Id="rId87" Type="http://schemas.openxmlformats.org/officeDocument/2006/relationships/customXml" Target="../ink/ink2135.xml"/><Relationship Id="rId513" Type="http://schemas.openxmlformats.org/officeDocument/2006/relationships/image" Target="../media/image445.png"/><Relationship Id="rId597" Type="http://schemas.openxmlformats.org/officeDocument/2006/relationships/customXml" Target="../ink/ink2391.xml"/><Relationship Id="rId720" Type="http://schemas.openxmlformats.org/officeDocument/2006/relationships/image" Target="../media/image548.png"/><Relationship Id="rId152" Type="http://schemas.openxmlformats.org/officeDocument/2006/relationships/image" Target="../media/image277.png"/><Relationship Id="rId457" Type="http://schemas.openxmlformats.org/officeDocument/2006/relationships/image" Target="../media/image416.png"/><Relationship Id="rId664" Type="http://schemas.openxmlformats.org/officeDocument/2006/relationships/image" Target="../media/image520.png"/><Relationship Id="rId14" Type="http://schemas.openxmlformats.org/officeDocument/2006/relationships/image" Target="../media/image47.png"/><Relationship Id="rId317" Type="http://schemas.openxmlformats.org/officeDocument/2006/relationships/customXml" Target="../ink/ink2250.xml"/><Relationship Id="rId524" Type="http://schemas.openxmlformats.org/officeDocument/2006/relationships/customXml" Target="../ink/ink2354.xml"/><Relationship Id="rId731" Type="http://schemas.openxmlformats.org/officeDocument/2006/relationships/customXml" Target="../ink/ink2458.xml"/><Relationship Id="rId98" Type="http://schemas.openxmlformats.org/officeDocument/2006/relationships/image" Target="../media/image253.png"/><Relationship Id="rId163" Type="http://schemas.openxmlformats.org/officeDocument/2006/relationships/customXml" Target="../ink/ink2173.xml"/><Relationship Id="rId370" Type="http://schemas.openxmlformats.org/officeDocument/2006/relationships/image" Target="../media/image373.png"/><Relationship Id="rId230" Type="http://schemas.openxmlformats.org/officeDocument/2006/relationships/image" Target="../media/image307.png"/><Relationship Id="rId468" Type="http://schemas.openxmlformats.org/officeDocument/2006/relationships/customXml" Target="../ink/ink2326.xml"/><Relationship Id="rId675" Type="http://schemas.openxmlformats.org/officeDocument/2006/relationships/customXml" Target="../ink/ink2430.xml"/><Relationship Id="rId25" Type="http://schemas.openxmlformats.org/officeDocument/2006/relationships/customXml" Target="../ink/ink2104.xml"/><Relationship Id="rId328" Type="http://schemas.openxmlformats.org/officeDocument/2006/relationships/image" Target="../media/image352.png"/><Relationship Id="rId535" Type="http://schemas.openxmlformats.org/officeDocument/2006/relationships/image" Target="../media/image456.png"/><Relationship Id="rId742" Type="http://schemas.openxmlformats.org/officeDocument/2006/relationships/image" Target="../media/image559.png"/><Relationship Id="rId174" Type="http://schemas.openxmlformats.org/officeDocument/2006/relationships/image" Target="../media/image285.png"/><Relationship Id="rId381" Type="http://schemas.openxmlformats.org/officeDocument/2006/relationships/image" Target="../media/image378.png"/><Relationship Id="rId602" Type="http://schemas.openxmlformats.org/officeDocument/2006/relationships/image" Target="../media/image489.png"/><Relationship Id="rId241" Type="http://schemas.openxmlformats.org/officeDocument/2006/relationships/customXml" Target="../ink/ink2212.xml"/><Relationship Id="rId479" Type="http://schemas.openxmlformats.org/officeDocument/2006/relationships/image" Target="../media/image428.png"/><Relationship Id="rId686" Type="http://schemas.openxmlformats.org/officeDocument/2006/relationships/image" Target="../media/image531.png"/><Relationship Id="rId36" Type="http://schemas.openxmlformats.org/officeDocument/2006/relationships/image" Target="../media/image77.png"/><Relationship Id="rId339" Type="http://schemas.openxmlformats.org/officeDocument/2006/relationships/customXml" Target="../ink/ink2261.xml"/><Relationship Id="rId546" Type="http://schemas.openxmlformats.org/officeDocument/2006/relationships/customXml" Target="../ink/ink2365.xml"/><Relationship Id="rId753" Type="http://schemas.openxmlformats.org/officeDocument/2006/relationships/customXml" Target="../ink/ink2469.xml"/><Relationship Id="rId101" Type="http://schemas.openxmlformats.org/officeDocument/2006/relationships/customXml" Target="../ink/ink2142.xml"/><Relationship Id="rId185" Type="http://schemas.openxmlformats.org/officeDocument/2006/relationships/customXml" Target="../ink/ink2184.xml"/><Relationship Id="rId406" Type="http://schemas.openxmlformats.org/officeDocument/2006/relationships/customXml" Target="../ink/ink2295.xml"/><Relationship Id="rId392" Type="http://schemas.openxmlformats.org/officeDocument/2006/relationships/customXml" Target="../ink/ink2288.xml"/><Relationship Id="rId613" Type="http://schemas.openxmlformats.org/officeDocument/2006/relationships/customXml" Target="../ink/ink2399.xml"/><Relationship Id="rId697" Type="http://schemas.openxmlformats.org/officeDocument/2006/relationships/customXml" Target="../ink/ink2441.xml"/><Relationship Id="rId252" Type="http://schemas.openxmlformats.org/officeDocument/2006/relationships/image" Target="../media/image316.png"/><Relationship Id="rId47" Type="http://schemas.openxmlformats.org/officeDocument/2006/relationships/customXml" Target="../ink/ink2115.xml"/><Relationship Id="rId112" Type="http://schemas.openxmlformats.org/officeDocument/2006/relationships/image" Target="../media/image260.png"/><Relationship Id="rId557" Type="http://schemas.openxmlformats.org/officeDocument/2006/relationships/image" Target="../media/image467.png"/><Relationship Id="rId764" Type="http://schemas.openxmlformats.org/officeDocument/2006/relationships/customXml" Target="../ink/ink2475.xml"/><Relationship Id="rId196" Type="http://schemas.openxmlformats.org/officeDocument/2006/relationships/image" Target="../media/image293.png"/><Relationship Id="rId417" Type="http://schemas.openxmlformats.org/officeDocument/2006/relationships/image" Target="../media/image396.png"/><Relationship Id="rId624" Type="http://schemas.openxmlformats.org/officeDocument/2006/relationships/image" Target="../media/image500.png"/><Relationship Id="rId263" Type="http://schemas.openxmlformats.org/officeDocument/2006/relationships/customXml" Target="../ink/ink2223.xml"/><Relationship Id="rId470" Type="http://schemas.openxmlformats.org/officeDocument/2006/relationships/customXml" Target="../ink/ink2327.xml"/><Relationship Id="rId58" Type="http://schemas.openxmlformats.org/officeDocument/2006/relationships/image" Target="../media/image233.png"/><Relationship Id="rId123" Type="http://schemas.openxmlformats.org/officeDocument/2006/relationships/customXml" Target="../ink/ink2153.xml"/><Relationship Id="rId330" Type="http://schemas.openxmlformats.org/officeDocument/2006/relationships/image" Target="../media/image353.png"/><Relationship Id="rId568" Type="http://schemas.openxmlformats.org/officeDocument/2006/relationships/customXml" Target="../ink/ink2376.xml"/><Relationship Id="rId428" Type="http://schemas.openxmlformats.org/officeDocument/2006/relationships/customXml" Target="../ink/ink2306.xml"/><Relationship Id="rId635" Type="http://schemas.openxmlformats.org/officeDocument/2006/relationships/customXml" Target="../ink/ink2410.xml"/><Relationship Id="rId274" Type="http://schemas.openxmlformats.org/officeDocument/2006/relationships/image" Target="../media/image324.png"/><Relationship Id="rId481" Type="http://schemas.openxmlformats.org/officeDocument/2006/relationships/image" Target="../media/image429.png"/><Relationship Id="rId702" Type="http://schemas.openxmlformats.org/officeDocument/2006/relationships/image" Target="../media/image539.png"/><Relationship Id="rId69" Type="http://schemas.openxmlformats.org/officeDocument/2006/relationships/customXml" Target="../ink/ink2126.xml"/><Relationship Id="rId134" Type="http://schemas.openxmlformats.org/officeDocument/2006/relationships/image" Target="../media/image269.png"/><Relationship Id="rId579" Type="http://schemas.openxmlformats.org/officeDocument/2006/relationships/customXml" Target="../ink/ink2382.xml"/><Relationship Id="rId341" Type="http://schemas.openxmlformats.org/officeDocument/2006/relationships/customXml" Target="../ink/ink2262.xml"/><Relationship Id="rId439" Type="http://schemas.openxmlformats.org/officeDocument/2006/relationships/image" Target="../media/image407.png"/><Relationship Id="rId646" Type="http://schemas.openxmlformats.org/officeDocument/2006/relationships/image" Target="../media/image511.png"/><Relationship Id="rId201" Type="http://schemas.openxmlformats.org/officeDocument/2006/relationships/customXml" Target="../ink/ink2192.xml"/><Relationship Id="rId285" Type="http://schemas.openxmlformats.org/officeDocument/2006/relationships/customXml" Target="../ink/ink2234.xml"/><Relationship Id="rId506" Type="http://schemas.openxmlformats.org/officeDocument/2006/relationships/customXml" Target="../ink/ink2345.xml"/><Relationship Id="rId492" Type="http://schemas.openxmlformats.org/officeDocument/2006/relationships/customXml" Target="../ink/ink2338.xml"/><Relationship Id="rId713" Type="http://schemas.openxmlformats.org/officeDocument/2006/relationships/customXml" Target="../ink/ink2449.xml"/><Relationship Id="rId145" Type="http://schemas.openxmlformats.org/officeDocument/2006/relationships/customXml" Target="../ink/ink2164.xml"/><Relationship Id="rId352" Type="http://schemas.openxmlformats.org/officeDocument/2006/relationships/image" Target="../media/image364.png"/><Relationship Id="rId212" Type="http://schemas.openxmlformats.org/officeDocument/2006/relationships/image" Target="../media/image300.png"/><Relationship Id="rId657" Type="http://schemas.openxmlformats.org/officeDocument/2006/relationships/customXml" Target="../ink/ink2421.xml"/><Relationship Id="rId296" Type="http://schemas.openxmlformats.org/officeDocument/2006/relationships/image" Target="../media/image335.png"/><Relationship Id="rId517" Type="http://schemas.openxmlformats.org/officeDocument/2006/relationships/image" Target="../media/image447.png"/><Relationship Id="rId724" Type="http://schemas.openxmlformats.org/officeDocument/2006/relationships/image" Target="../media/image550.png"/><Relationship Id="rId60" Type="http://schemas.openxmlformats.org/officeDocument/2006/relationships/image" Target="../media/image234.png"/><Relationship Id="rId156" Type="http://schemas.openxmlformats.org/officeDocument/2006/relationships/image" Target="../media/image278.png"/><Relationship Id="rId363" Type="http://schemas.openxmlformats.org/officeDocument/2006/relationships/customXml" Target="../ink/ink2273.xml"/><Relationship Id="rId570" Type="http://schemas.openxmlformats.org/officeDocument/2006/relationships/customXml" Target="../ink/ink2377.xml"/><Relationship Id="rId223" Type="http://schemas.openxmlformats.org/officeDocument/2006/relationships/customXml" Target="../ink/ink2203.xml"/><Relationship Id="rId430" Type="http://schemas.openxmlformats.org/officeDocument/2006/relationships/customXml" Target="../ink/ink2307.xml"/><Relationship Id="rId668" Type="http://schemas.openxmlformats.org/officeDocument/2006/relationships/image" Target="../media/image522.png"/><Relationship Id="rId18" Type="http://schemas.openxmlformats.org/officeDocument/2006/relationships/image" Target="../media/image52.png"/><Relationship Id="rId528" Type="http://schemas.openxmlformats.org/officeDocument/2006/relationships/customXml" Target="../ink/ink2356.xml"/><Relationship Id="rId735" Type="http://schemas.openxmlformats.org/officeDocument/2006/relationships/customXml" Target="../ink/ink2460.xml"/><Relationship Id="rId167" Type="http://schemas.openxmlformats.org/officeDocument/2006/relationships/customXml" Target="../ink/ink2175.xml"/><Relationship Id="rId374" Type="http://schemas.openxmlformats.org/officeDocument/2006/relationships/image" Target="../media/image375.png"/><Relationship Id="rId581" Type="http://schemas.openxmlformats.org/officeDocument/2006/relationships/customXml" Target="../ink/ink2383.xml"/><Relationship Id="rId71" Type="http://schemas.openxmlformats.org/officeDocument/2006/relationships/customXml" Target="../ink/ink2127.xml"/><Relationship Id="rId234" Type="http://schemas.openxmlformats.org/officeDocument/2006/relationships/image" Target="../media/image309.png"/><Relationship Id="rId679" Type="http://schemas.openxmlformats.org/officeDocument/2006/relationships/customXml" Target="../ink/ink2432.xml"/><Relationship Id="rId2" Type="http://schemas.openxmlformats.org/officeDocument/2006/relationships/image" Target="../media/image225.png"/><Relationship Id="rId29" Type="http://schemas.openxmlformats.org/officeDocument/2006/relationships/customXml" Target="../ink/ink2106.xml"/><Relationship Id="rId441" Type="http://schemas.openxmlformats.org/officeDocument/2006/relationships/image" Target="../media/image408.png"/><Relationship Id="rId539" Type="http://schemas.openxmlformats.org/officeDocument/2006/relationships/image" Target="../media/image458.png"/><Relationship Id="rId746" Type="http://schemas.openxmlformats.org/officeDocument/2006/relationships/image" Target="../media/image561.png"/><Relationship Id="rId178" Type="http://schemas.openxmlformats.org/officeDocument/2006/relationships/image" Target="../media/image287.png"/><Relationship Id="rId301" Type="http://schemas.openxmlformats.org/officeDocument/2006/relationships/customXml" Target="../ink/ink2242.xml"/><Relationship Id="rId82" Type="http://schemas.openxmlformats.org/officeDocument/2006/relationships/image" Target="../media/image245.png"/><Relationship Id="rId385" Type="http://schemas.openxmlformats.org/officeDocument/2006/relationships/image" Target="../media/image380.png"/><Relationship Id="rId592" Type="http://schemas.openxmlformats.org/officeDocument/2006/relationships/image" Target="../media/image484.png"/><Relationship Id="rId606" Type="http://schemas.openxmlformats.org/officeDocument/2006/relationships/image" Target="../media/image491.png"/><Relationship Id="rId245" Type="http://schemas.openxmlformats.org/officeDocument/2006/relationships/customXml" Target="../ink/ink2214.xml"/><Relationship Id="rId452" Type="http://schemas.openxmlformats.org/officeDocument/2006/relationships/customXml" Target="../ink/ink2318.xml"/><Relationship Id="rId105" Type="http://schemas.openxmlformats.org/officeDocument/2006/relationships/customXml" Target="../ink/ink2144.xml"/><Relationship Id="rId312" Type="http://schemas.openxmlformats.org/officeDocument/2006/relationships/image" Target="../media/image343.png"/><Relationship Id="rId757" Type="http://schemas.openxmlformats.org/officeDocument/2006/relationships/customXml" Target="../ink/ink2471.xml"/><Relationship Id="rId93" Type="http://schemas.openxmlformats.org/officeDocument/2006/relationships/customXml" Target="../ink/ink2138.xml"/><Relationship Id="rId189" Type="http://schemas.openxmlformats.org/officeDocument/2006/relationships/customXml" Target="../ink/ink2186.xml"/><Relationship Id="rId396" Type="http://schemas.openxmlformats.org/officeDocument/2006/relationships/customXml" Target="../ink/ink2290.xml"/><Relationship Id="rId617" Type="http://schemas.openxmlformats.org/officeDocument/2006/relationships/customXml" Target="../ink/ink2401.xml"/><Relationship Id="rId256" Type="http://schemas.openxmlformats.org/officeDocument/2006/relationships/image" Target="../media/image318.png"/><Relationship Id="rId463" Type="http://schemas.openxmlformats.org/officeDocument/2006/relationships/image" Target="../media/image419.png"/><Relationship Id="rId670" Type="http://schemas.openxmlformats.org/officeDocument/2006/relationships/image" Target="../media/image523.png"/><Relationship Id="rId116" Type="http://schemas.openxmlformats.org/officeDocument/2006/relationships/image" Target="../media/image262.png"/><Relationship Id="rId323" Type="http://schemas.openxmlformats.org/officeDocument/2006/relationships/customXml" Target="../ink/ink2253.xml"/><Relationship Id="rId530" Type="http://schemas.openxmlformats.org/officeDocument/2006/relationships/customXml" Target="../ink/ink2357.xml"/><Relationship Id="rId768" Type="http://schemas.openxmlformats.org/officeDocument/2006/relationships/customXml" Target="../ink/ink2477.xml"/><Relationship Id="rId20" Type="http://schemas.openxmlformats.org/officeDocument/2006/relationships/image" Target="../media/image53.png"/><Relationship Id="rId628" Type="http://schemas.openxmlformats.org/officeDocument/2006/relationships/image" Target="../media/image502.png"/><Relationship Id="rId267" Type="http://schemas.openxmlformats.org/officeDocument/2006/relationships/customXml" Target="../ink/ink2225.xml"/><Relationship Id="rId474" Type="http://schemas.openxmlformats.org/officeDocument/2006/relationships/customXml" Target="../ink/ink2329.xml"/><Relationship Id="rId127" Type="http://schemas.openxmlformats.org/officeDocument/2006/relationships/customXml" Target="../ink/ink2155.xml"/><Relationship Id="rId681" Type="http://schemas.openxmlformats.org/officeDocument/2006/relationships/customXml" Target="../ink/ink2433.xml"/><Relationship Id="rId31" Type="http://schemas.openxmlformats.org/officeDocument/2006/relationships/customXml" Target="../ink/ink2107.xml"/><Relationship Id="rId334" Type="http://schemas.openxmlformats.org/officeDocument/2006/relationships/image" Target="../media/image355.png"/><Relationship Id="rId541" Type="http://schemas.openxmlformats.org/officeDocument/2006/relationships/image" Target="../media/image459.png"/><Relationship Id="rId639" Type="http://schemas.openxmlformats.org/officeDocument/2006/relationships/customXml" Target="../ink/ink2412.xml"/><Relationship Id="rId180" Type="http://schemas.openxmlformats.org/officeDocument/2006/relationships/image" Target="../media/image288.png"/><Relationship Id="rId278" Type="http://schemas.openxmlformats.org/officeDocument/2006/relationships/image" Target="../media/image326.png"/><Relationship Id="rId401" Type="http://schemas.openxmlformats.org/officeDocument/2006/relationships/image" Target="../media/image388.png"/><Relationship Id="rId485" Type="http://schemas.openxmlformats.org/officeDocument/2006/relationships/image" Target="../media/image431.png"/><Relationship Id="rId692" Type="http://schemas.openxmlformats.org/officeDocument/2006/relationships/image" Target="../media/image534.png"/><Relationship Id="rId706" Type="http://schemas.openxmlformats.org/officeDocument/2006/relationships/image" Target="../media/image541.png"/><Relationship Id="rId42" Type="http://schemas.openxmlformats.org/officeDocument/2006/relationships/image" Target="../media/image80.png"/><Relationship Id="rId84" Type="http://schemas.openxmlformats.org/officeDocument/2006/relationships/image" Target="../media/image246.png"/><Relationship Id="rId138" Type="http://schemas.openxmlformats.org/officeDocument/2006/relationships/image" Target="../media/image129.png"/><Relationship Id="rId345" Type="http://schemas.openxmlformats.org/officeDocument/2006/relationships/customXml" Target="../ink/ink2264.xml"/><Relationship Id="rId387" Type="http://schemas.openxmlformats.org/officeDocument/2006/relationships/image" Target="../media/image381.png"/><Relationship Id="rId510" Type="http://schemas.openxmlformats.org/officeDocument/2006/relationships/customXml" Target="../ink/ink2347.xml"/><Relationship Id="rId552" Type="http://schemas.openxmlformats.org/officeDocument/2006/relationships/customXml" Target="../ink/ink2368.xml"/><Relationship Id="rId594" Type="http://schemas.openxmlformats.org/officeDocument/2006/relationships/image" Target="../media/image485.png"/><Relationship Id="rId608" Type="http://schemas.openxmlformats.org/officeDocument/2006/relationships/image" Target="../media/image492.png"/><Relationship Id="rId191" Type="http://schemas.openxmlformats.org/officeDocument/2006/relationships/customXml" Target="../ink/ink2187.xml"/><Relationship Id="rId205" Type="http://schemas.openxmlformats.org/officeDocument/2006/relationships/customXml" Target="../ink/ink2194.xml"/><Relationship Id="rId247" Type="http://schemas.openxmlformats.org/officeDocument/2006/relationships/customXml" Target="../ink/ink2215.xml"/><Relationship Id="rId412" Type="http://schemas.openxmlformats.org/officeDocument/2006/relationships/customXml" Target="../ink/ink2298.xml"/><Relationship Id="rId107" Type="http://schemas.openxmlformats.org/officeDocument/2006/relationships/customXml" Target="../ink/ink2145.xml"/><Relationship Id="rId289" Type="http://schemas.openxmlformats.org/officeDocument/2006/relationships/customXml" Target="../ink/ink2236.xml"/><Relationship Id="rId454" Type="http://schemas.openxmlformats.org/officeDocument/2006/relationships/customXml" Target="../ink/ink2319.xml"/><Relationship Id="rId496" Type="http://schemas.openxmlformats.org/officeDocument/2006/relationships/customXml" Target="../ink/ink2340.xml"/><Relationship Id="rId661" Type="http://schemas.openxmlformats.org/officeDocument/2006/relationships/customXml" Target="../ink/ink2423.xml"/><Relationship Id="rId717" Type="http://schemas.openxmlformats.org/officeDocument/2006/relationships/customXml" Target="../ink/ink2451.xml"/><Relationship Id="rId759" Type="http://schemas.openxmlformats.org/officeDocument/2006/relationships/customXml" Target="../ink/ink2472.xml"/><Relationship Id="rId11" Type="http://schemas.openxmlformats.org/officeDocument/2006/relationships/customXml" Target="../ink/ink2097.xml"/><Relationship Id="rId53" Type="http://schemas.openxmlformats.org/officeDocument/2006/relationships/customXml" Target="../ink/ink2118.xml"/><Relationship Id="rId149" Type="http://schemas.openxmlformats.org/officeDocument/2006/relationships/customXml" Target="../ink/ink2166.xml"/><Relationship Id="rId314" Type="http://schemas.openxmlformats.org/officeDocument/2006/relationships/image" Target="../media/image344.png"/><Relationship Id="rId356" Type="http://schemas.openxmlformats.org/officeDocument/2006/relationships/image" Target="../media/image366.png"/><Relationship Id="rId398" Type="http://schemas.openxmlformats.org/officeDocument/2006/relationships/customXml" Target="../ink/ink2291.xml"/><Relationship Id="rId521" Type="http://schemas.openxmlformats.org/officeDocument/2006/relationships/image" Target="../media/image449.png"/><Relationship Id="rId563" Type="http://schemas.openxmlformats.org/officeDocument/2006/relationships/image" Target="../media/image470.png"/><Relationship Id="rId619" Type="http://schemas.openxmlformats.org/officeDocument/2006/relationships/customXml" Target="../ink/ink2402.xml"/><Relationship Id="rId95" Type="http://schemas.openxmlformats.org/officeDocument/2006/relationships/customXml" Target="../ink/ink2139.xml"/><Relationship Id="rId160" Type="http://schemas.openxmlformats.org/officeDocument/2006/relationships/image" Target="../media/image280.png"/><Relationship Id="rId216" Type="http://schemas.openxmlformats.org/officeDocument/2006/relationships/image" Target="../media/image168.png"/><Relationship Id="rId423" Type="http://schemas.openxmlformats.org/officeDocument/2006/relationships/image" Target="../media/image399.png"/><Relationship Id="rId258" Type="http://schemas.openxmlformats.org/officeDocument/2006/relationships/image" Target="../media/image189.png"/><Relationship Id="rId465" Type="http://schemas.openxmlformats.org/officeDocument/2006/relationships/image" Target="../media/image420.png"/><Relationship Id="rId630" Type="http://schemas.openxmlformats.org/officeDocument/2006/relationships/image" Target="../media/image503.png"/><Relationship Id="rId672" Type="http://schemas.openxmlformats.org/officeDocument/2006/relationships/image" Target="../media/image524.png"/><Relationship Id="rId728" Type="http://schemas.openxmlformats.org/officeDocument/2006/relationships/image" Target="../media/image552.png"/><Relationship Id="rId22" Type="http://schemas.openxmlformats.org/officeDocument/2006/relationships/image" Target="../media/image54.png"/><Relationship Id="rId64" Type="http://schemas.openxmlformats.org/officeDocument/2006/relationships/image" Target="../media/image236.png"/><Relationship Id="rId118" Type="http://schemas.openxmlformats.org/officeDocument/2006/relationships/image" Target="../media/image263.png"/><Relationship Id="rId325" Type="http://schemas.openxmlformats.org/officeDocument/2006/relationships/customXml" Target="../ink/ink2254.xml"/><Relationship Id="rId367" Type="http://schemas.openxmlformats.org/officeDocument/2006/relationships/customXml" Target="../ink/ink2275.xml"/><Relationship Id="rId532" Type="http://schemas.openxmlformats.org/officeDocument/2006/relationships/customXml" Target="../ink/ink2358.xml"/><Relationship Id="rId574" Type="http://schemas.openxmlformats.org/officeDocument/2006/relationships/customXml" Target="../ink/ink2379.xml"/><Relationship Id="rId171" Type="http://schemas.openxmlformats.org/officeDocument/2006/relationships/customXml" Target="../ink/ink2177.xml"/><Relationship Id="rId227" Type="http://schemas.openxmlformats.org/officeDocument/2006/relationships/customXml" Target="../ink/ink2205.xml"/><Relationship Id="rId269" Type="http://schemas.openxmlformats.org/officeDocument/2006/relationships/customXml" Target="../ink/ink2226.xml"/><Relationship Id="rId434" Type="http://schemas.openxmlformats.org/officeDocument/2006/relationships/customXml" Target="../ink/ink2309.xml"/><Relationship Id="rId476" Type="http://schemas.openxmlformats.org/officeDocument/2006/relationships/customXml" Target="../ink/ink2330.xml"/><Relationship Id="rId641" Type="http://schemas.openxmlformats.org/officeDocument/2006/relationships/customXml" Target="../ink/ink2413.xml"/><Relationship Id="rId683" Type="http://schemas.openxmlformats.org/officeDocument/2006/relationships/customXml" Target="../ink/ink2434.xml"/><Relationship Id="rId739" Type="http://schemas.openxmlformats.org/officeDocument/2006/relationships/customXml" Target="../ink/ink2462.xml"/><Relationship Id="rId33" Type="http://schemas.openxmlformats.org/officeDocument/2006/relationships/customXml" Target="../ink/ink2108.xml"/><Relationship Id="rId129" Type="http://schemas.openxmlformats.org/officeDocument/2006/relationships/customXml" Target="../ink/ink2156.xml"/><Relationship Id="rId280" Type="http://schemas.openxmlformats.org/officeDocument/2006/relationships/image" Target="../media/image327.png"/><Relationship Id="rId336" Type="http://schemas.openxmlformats.org/officeDocument/2006/relationships/image" Target="../media/image356.png"/><Relationship Id="rId501" Type="http://schemas.openxmlformats.org/officeDocument/2006/relationships/image" Target="../media/image439.png"/><Relationship Id="rId543" Type="http://schemas.openxmlformats.org/officeDocument/2006/relationships/image" Target="../media/image460.png"/><Relationship Id="rId75" Type="http://schemas.openxmlformats.org/officeDocument/2006/relationships/customXml" Target="../ink/ink2129.xml"/><Relationship Id="rId140" Type="http://schemas.openxmlformats.org/officeDocument/2006/relationships/image" Target="../media/image271.png"/><Relationship Id="rId182" Type="http://schemas.openxmlformats.org/officeDocument/2006/relationships/image" Target="../media/image151.png"/><Relationship Id="rId378" Type="http://schemas.openxmlformats.org/officeDocument/2006/relationships/customXml" Target="../ink/ink2281.xml"/><Relationship Id="rId403" Type="http://schemas.openxmlformats.org/officeDocument/2006/relationships/image" Target="../media/image389.png"/><Relationship Id="rId585" Type="http://schemas.openxmlformats.org/officeDocument/2006/relationships/customXml" Target="../ink/ink2385.xml"/><Relationship Id="rId750" Type="http://schemas.openxmlformats.org/officeDocument/2006/relationships/image" Target="../media/image563.png"/><Relationship Id="rId6" Type="http://schemas.openxmlformats.org/officeDocument/2006/relationships/image" Target="../media/image2.png"/><Relationship Id="rId238" Type="http://schemas.openxmlformats.org/officeDocument/2006/relationships/image" Target="../media/image311.png"/><Relationship Id="rId445" Type="http://schemas.openxmlformats.org/officeDocument/2006/relationships/image" Target="../media/image410.png"/><Relationship Id="rId487" Type="http://schemas.openxmlformats.org/officeDocument/2006/relationships/image" Target="../media/image432.png"/><Relationship Id="rId610" Type="http://schemas.openxmlformats.org/officeDocument/2006/relationships/image" Target="../media/image493.png"/><Relationship Id="rId652" Type="http://schemas.openxmlformats.org/officeDocument/2006/relationships/image" Target="../media/image514.png"/><Relationship Id="rId694" Type="http://schemas.openxmlformats.org/officeDocument/2006/relationships/image" Target="../media/image535.png"/><Relationship Id="rId708" Type="http://schemas.openxmlformats.org/officeDocument/2006/relationships/image" Target="../media/image542.png"/><Relationship Id="rId291" Type="http://schemas.openxmlformats.org/officeDocument/2006/relationships/customXml" Target="../ink/ink2237.xml"/><Relationship Id="rId305" Type="http://schemas.openxmlformats.org/officeDocument/2006/relationships/customXml" Target="../ink/ink2244.xml"/><Relationship Id="rId347" Type="http://schemas.openxmlformats.org/officeDocument/2006/relationships/customXml" Target="../ink/ink2265.xml"/><Relationship Id="rId512" Type="http://schemas.openxmlformats.org/officeDocument/2006/relationships/customXml" Target="../ink/ink2348.xml"/><Relationship Id="rId44" Type="http://schemas.openxmlformats.org/officeDocument/2006/relationships/image" Target="../media/image226.png"/><Relationship Id="rId86" Type="http://schemas.openxmlformats.org/officeDocument/2006/relationships/image" Target="../media/image247.png"/><Relationship Id="rId151" Type="http://schemas.openxmlformats.org/officeDocument/2006/relationships/customXml" Target="../ink/ink2167.xml"/><Relationship Id="rId389" Type="http://schemas.openxmlformats.org/officeDocument/2006/relationships/image" Target="../media/image382.png"/><Relationship Id="rId554" Type="http://schemas.openxmlformats.org/officeDocument/2006/relationships/customXml" Target="../ink/ink2369.xml"/><Relationship Id="rId596" Type="http://schemas.openxmlformats.org/officeDocument/2006/relationships/image" Target="../media/image486.png"/><Relationship Id="rId761" Type="http://schemas.openxmlformats.org/officeDocument/2006/relationships/customXml" Target="../ink/ink2473.xml"/><Relationship Id="rId193" Type="http://schemas.openxmlformats.org/officeDocument/2006/relationships/customXml" Target="../ink/ink2188.xml"/><Relationship Id="rId207" Type="http://schemas.openxmlformats.org/officeDocument/2006/relationships/customXml" Target="../ink/ink2195.xml"/><Relationship Id="rId249" Type="http://schemas.openxmlformats.org/officeDocument/2006/relationships/customXml" Target="../ink/ink2216.xml"/><Relationship Id="rId414" Type="http://schemas.openxmlformats.org/officeDocument/2006/relationships/customXml" Target="../ink/ink2299.xml"/><Relationship Id="rId456" Type="http://schemas.openxmlformats.org/officeDocument/2006/relationships/customXml" Target="../ink/ink2320.xml"/><Relationship Id="rId498" Type="http://schemas.openxmlformats.org/officeDocument/2006/relationships/customXml" Target="../ink/ink2341.xml"/><Relationship Id="rId621" Type="http://schemas.openxmlformats.org/officeDocument/2006/relationships/customXml" Target="../ink/ink2403.xml"/><Relationship Id="rId663" Type="http://schemas.openxmlformats.org/officeDocument/2006/relationships/customXml" Target="../ink/ink2424.xml"/><Relationship Id="rId13" Type="http://schemas.openxmlformats.org/officeDocument/2006/relationships/customXml" Target="../ink/ink2098.xml"/><Relationship Id="rId109" Type="http://schemas.openxmlformats.org/officeDocument/2006/relationships/customXml" Target="../ink/ink2146.xml"/><Relationship Id="rId260" Type="http://schemas.openxmlformats.org/officeDocument/2006/relationships/image" Target="../media/image319.png"/><Relationship Id="rId316" Type="http://schemas.openxmlformats.org/officeDocument/2006/relationships/image" Target="../media/image345.png"/><Relationship Id="rId523" Type="http://schemas.openxmlformats.org/officeDocument/2006/relationships/image" Target="../media/image450.png"/><Relationship Id="rId719" Type="http://schemas.openxmlformats.org/officeDocument/2006/relationships/customXml" Target="../ink/ink2452.xml"/><Relationship Id="rId55" Type="http://schemas.openxmlformats.org/officeDocument/2006/relationships/customXml" Target="../ink/ink2119.xml"/><Relationship Id="rId97" Type="http://schemas.openxmlformats.org/officeDocument/2006/relationships/customXml" Target="../ink/ink2140.xml"/><Relationship Id="rId120" Type="http://schemas.openxmlformats.org/officeDocument/2006/relationships/image" Target="../media/image264.png"/><Relationship Id="rId358" Type="http://schemas.openxmlformats.org/officeDocument/2006/relationships/image" Target="../media/image367.png"/><Relationship Id="rId565" Type="http://schemas.openxmlformats.org/officeDocument/2006/relationships/image" Target="../media/image471.png"/><Relationship Id="rId730" Type="http://schemas.openxmlformats.org/officeDocument/2006/relationships/image" Target="../media/image553.png"/><Relationship Id="rId162" Type="http://schemas.openxmlformats.org/officeDocument/2006/relationships/image" Target="../media/image141.png"/><Relationship Id="rId218" Type="http://schemas.openxmlformats.org/officeDocument/2006/relationships/image" Target="../media/image302.png"/><Relationship Id="rId425" Type="http://schemas.openxmlformats.org/officeDocument/2006/relationships/image" Target="../media/image400.png"/><Relationship Id="rId467" Type="http://schemas.openxmlformats.org/officeDocument/2006/relationships/image" Target="../media/image421.png"/><Relationship Id="rId632" Type="http://schemas.openxmlformats.org/officeDocument/2006/relationships/image" Target="../media/image504.png"/><Relationship Id="rId271" Type="http://schemas.openxmlformats.org/officeDocument/2006/relationships/customXml" Target="../ink/ink2227.xml"/><Relationship Id="rId674" Type="http://schemas.openxmlformats.org/officeDocument/2006/relationships/image" Target="../media/image525.png"/><Relationship Id="rId24" Type="http://schemas.openxmlformats.org/officeDocument/2006/relationships/image" Target="../media/image55.png"/><Relationship Id="rId66" Type="http://schemas.openxmlformats.org/officeDocument/2006/relationships/image" Target="../media/image237.png"/><Relationship Id="rId131" Type="http://schemas.openxmlformats.org/officeDocument/2006/relationships/customXml" Target="../ink/ink2157.xml"/><Relationship Id="rId327" Type="http://schemas.openxmlformats.org/officeDocument/2006/relationships/customXml" Target="../ink/ink2255.xml"/><Relationship Id="rId369" Type="http://schemas.openxmlformats.org/officeDocument/2006/relationships/customXml" Target="../ink/ink2276.xml"/><Relationship Id="rId534" Type="http://schemas.openxmlformats.org/officeDocument/2006/relationships/customXml" Target="../ink/ink2359.xml"/><Relationship Id="rId576" Type="http://schemas.openxmlformats.org/officeDocument/2006/relationships/image" Target="../media/image476.png"/><Relationship Id="rId741" Type="http://schemas.openxmlformats.org/officeDocument/2006/relationships/customXml" Target="../ink/ink2463.xml"/><Relationship Id="rId173" Type="http://schemas.openxmlformats.org/officeDocument/2006/relationships/customXml" Target="../ink/ink2178.xml"/><Relationship Id="rId229" Type="http://schemas.openxmlformats.org/officeDocument/2006/relationships/customXml" Target="../ink/ink2206.xml"/><Relationship Id="rId380" Type="http://schemas.openxmlformats.org/officeDocument/2006/relationships/customXml" Target="../ink/ink2282.xml"/><Relationship Id="rId436" Type="http://schemas.openxmlformats.org/officeDocument/2006/relationships/customXml" Target="../ink/ink2310.xml"/><Relationship Id="rId601" Type="http://schemas.openxmlformats.org/officeDocument/2006/relationships/customXml" Target="../ink/ink2393.xml"/><Relationship Id="rId643" Type="http://schemas.openxmlformats.org/officeDocument/2006/relationships/customXml" Target="../ink/ink2414.xml"/><Relationship Id="rId240" Type="http://schemas.openxmlformats.org/officeDocument/2006/relationships/image" Target="../media/image180.png"/><Relationship Id="rId478" Type="http://schemas.openxmlformats.org/officeDocument/2006/relationships/customXml" Target="../ink/ink2331.xml"/><Relationship Id="rId685" Type="http://schemas.openxmlformats.org/officeDocument/2006/relationships/customXml" Target="../ink/ink2435.xml"/><Relationship Id="rId35" Type="http://schemas.openxmlformats.org/officeDocument/2006/relationships/customXml" Target="../ink/ink2109.xml"/><Relationship Id="rId77" Type="http://schemas.openxmlformats.org/officeDocument/2006/relationships/customXml" Target="../ink/ink2130.xml"/><Relationship Id="rId100" Type="http://schemas.openxmlformats.org/officeDocument/2006/relationships/image" Target="../media/image254.png"/><Relationship Id="rId282" Type="http://schemas.openxmlformats.org/officeDocument/2006/relationships/image" Target="../media/image328.png"/><Relationship Id="rId338" Type="http://schemas.openxmlformats.org/officeDocument/2006/relationships/image" Target="../media/image357.png"/><Relationship Id="rId503" Type="http://schemas.openxmlformats.org/officeDocument/2006/relationships/image" Target="../media/image440.png"/><Relationship Id="rId545" Type="http://schemas.openxmlformats.org/officeDocument/2006/relationships/image" Target="../media/image461.png"/><Relationship Id="rId587" Type="http://schemas.openxmlformats.org/officeDocument/2006/relationships/customXml" Target="../ink/ink2386.xml"/><Relationship Id="rId710" Type="http://schemas.openxmlformats.org/officeDocument/2006/relationships/image" Target="../media/image543.png"/><Relationship Id="rId752" Type="http://schemas.openxmlformats.org/officeDocument/2006/relationships/image" Target="../media/image564.png"/><Relationship Id="rId8" Type="http://schemas.openxmlformats.org/officeDocument/2006/relationships/image" Target="../media/image44.png"/><Relationship Id="rId142" Type="http://schemas.openxmlformats.org/officeDocument/2006/relationships/image" Target="../media/image272.png"/><Relationship Id="rId184" Type="http://schemas.openxmlformats.org/officeDocument/2006/relationships/image" Target="../media/image152.png"/><Relationship Id="rId391" Type="http://schemas.openxmlformats.org/officeDocument/2006/relationships/image" Target="../media/image383.png"/><Relationship Id="rId405" Type="http://schemas.openxmlformats.org/officeDocument/2006/relationships/image" Target="../media/image390.png"/><Relationship Id="rId447" Type="http://schemas.openxmlformats.org/officeDocument/2006/relationships/image" Target="../media/image411.png"/><Relationship Id="rId612" Type="http://schemas.openxmlformats.org/officeDocument/2006/relationships/image" Target="../media/image494.png"/><Relationship Id="rId251" Type="http://schemas.openxmlformats.org/officeDocument/2006/relationships/customXml" Target="../ink/ink2217.xml"/><Relationship Id="rId489" Type="http://schemas.openxmlformats.org/officeDocument/2006/relationships/image" Target="../media/image433.png"/><Relationship Id="rId654" Type="http://schemas.openxmlformats.org/officeDocument/2006/relationships/image" Target="../media/image515.png"/><Relationship Id="rId696" Type="http://schemas.openxmlformats.org/officeDocument/2006/relationships/image" Target="../media/image536.png"/><Relationship Id="rId46" Type="http://schemas.openxmlformats.org/officeDocument/2006/relationships/image" Target="../media/image227.png"/><Relationship Id="rId293" Type="http://schemas.openxmlformats.org/officeDocument/2006/relationships/customXml" Target="../ink/ink2238.xml"/><Relationship Id="rId307" Type="http://schemas.openxmlformats.org/officeDocument/2006/relationships/customXml" Target="../ink/ink2245.xml"/><Relationship Id="rId349" Type="http://schemas.openxmlformats.org/officeDocument/2006/relationships/customXml" Target="../ink/ink2266.xml"/><Relationship Id="rId514" Type="http://schemas.openxmlformats.org/officeDocument/2006/relationships/customXml" Target="../ink/ink2349.xml"/><Relationship Id="rId556" Type="http://schemas.openxmlformats.org/officeDocument/2006/relationships/customXml" Target="../ink/ink2370.xml"/><Relationship Id="rId721" Type="http://schemas.openxmlformats.org/officeDocument/2006/relationships/customXml" Target="../ink/ink2453.xml"/><Relationship Id="rId763" Type="http://schemas.openxmlformats.org/officeDocument/2006/relationships/customXml" Target="../ink/ink2474.xml"/><Relationship Id="rId88" Type="http://schemas.openxmlformats.org/officeDocument/2006/relationships/image" Target="../media/image248.png"/><Relationship Id="rId111" Type="http://schemas.openxmlformats.org/officeDocument/2006/relationships/customXml" Target="../ink/ink2147.xml"/><Relationship Id="rId153" Type="http://schemas.openxmlformats.org/officeDocument/2006/relationships/customXml" Target="../ink/ink2168.xml"/><Relationship Id="rId195" Type="http://schemas.openxmlformats.org/officeDocument/2006/relationships/customXml" Target="../ink/ink2189.xml"/><Relationship Id="rId209" Type="http://schemas.openxmlformats.org/officeDocument/2006/relationships/customXml" Target="../ink/ink2196.xml"/><Relationship Id="rId360" Type="http://schemas.openxmlformats.org/officeDocument/2006/relationships/image" Target="../media/image368.png"/><Relationship Id="rId416" Type="http://schemas.openxmlformats.org/officeDocument/2006/relationships/customXml" Target="../ink/ink2300.xml"/><Relationship Id="rId598" Type="http://schemas.openxmlformats.org/officeDocument/2006/relationships/image" Target="../media/image487.png"/><Relationship Id="rId220" Type="http://schemas.openxmlformats.org/officeDocument/2006/relationships/image" Target="../media/image303.png"/><Relationship Id="rId458" Type="http://schemas.openxmlformats.org/officeDocument/2006/relationships/customXml" Target="../ink/ink2321.xml"/><Relationship Id="rId623" Type="http://schemas.openxmlformats.org/officeDocument/2006/relationships/customXml" Target="../ink/ink2404.xml"/><Relationship Id="rId665" Type="http://schemas.openxmlformats.org/officeDocument/2006/relationships/customXml" Target="../ink/ink2425.xml"/><Relationship Id="rId15" Type="http://schemas.openxmlformats.org/officeDocument/2006/relationships/customXml" Target="../ink/ink2099.xml"/><Relationship Id="rId57" Type="http://schemas.openxmlformats.org/officeDocument/2006/relationships/customXml" Target="../ink/ink2120.xml"/><Relationship Id="rId262" Type="http://schemas.openxmlformats.org/officeDocument/2006/relationships/image" Target="../media/image191.png"/><Relationship Id="rId318" Type="http://schemas.openxmlformats.org/officeDocument/2006/relationships/image" Target="../media/image346.png"/><Relationship Id="rId525" Type="http://schemas.openxmlformats.org/officeDocument/2006/relationships/image" Target="../media/image451.png"/><Relationship Id="rId567" Type="http://schemas.openxmlformats.org/officeDocument/2006/relationships/image" Target="../media/image472.png"/><Relationship Id="rId732" Type="http://schemas.openxmlformats.org/officeDocument/2006/relationships/image" Target="../media/image554.png"/><Relationship Id="rId99" Type="http://schemas.openxmlformats.org/officeDocument/2006/relationships/customXml" Target="../ink/ink2141.xml"/><Relationship Id="rId122" Type="http://schemas.openxmlformats.org/officeDocument/2006/relationships/image" Target="../media/image121.png"/><Relationship Id="rId164" Type="http://schemas.openxmlformats.org/officeDocument/2006/relationships/image" Target="../media/image281.png"/><Relationship Id="rId371" Type="http://schemas.openxmlformats.org/officeDocument/2006/relationships/customXml" Target="../ink/ink2277.xml"/><Relationship Id="rId427" Type="http://schemas.openxmlformats.org/officeDocument/2006/relationships/image" Target="../media/image401.png"/><Relationship Id="rId469" Type="http://schemas.openxmlformats.org/officeDocument/2006/relationships/image" Target="../media/image422.png"/><Relationship Id="rId634" Type="http://schemas.openxmlformats.org/officeDocument/2006/relationships/image" Target="../media/image505.png"/><Relationship Id="rId676" Type="http://schemas.openxmlformats.org/officeDocument/2006/relationships/image" Target="../media/image526.png"/><Relationship Id="rId26" Type="http://schemas.openxmlformats.org/officeDocument/2006/relationships/image" Target="../media/image56.png"/><Relationship Id="rId231" Type="http://schemas.openxmlformats.org/officeDocument/2006/relationships/customXml" Target="../ink/ink2207.xml"/><Relationship Id="rId273" Type="http://schemas.openxmlformats.org/officeDocument/2006/relationships/customXml" Target="../ink/ink2228.xml"/><Relationship Id="rId329" Type="http://schemas.openxmlformats.org/officeDocument/2006/relationships/customXml" Target="../ink/ink2256.xml"/><Relationship Id="rId480" Type="http://schemas.openxmlformats.org/officeDocument/2006/relationships/customXml" Target="../ink/ink2332.xml"/><Relationship Id="rId536" Type="http://schemas.openxmlformats.org/officeDocument/2006/relationships/customXml" Target="../ink/ink2360.xml"/><Relationship Id="rId701" Type="http://schemas.openxmlformats.org/officeDocument/2006/relationships/customXml" Target="../ink/ink2443.xml"/><Relationship Id="rId68" Type="http://schemas.openxmlformats.org/officeDocument/2006/relationships/image" Target="../media/image238.png"/><Relationship Id="rId133" Type="http://schemas.openxmlformats.org/officeDocument/2006/relationships/customXml" Target="../ink/ink2158.xml"/><Relationship Id="rId175" Type="http://schemas.openxmlformats.org/officeDocument/2006/relationships/customXml" Target="../ink/ink2179.xml"/><Relationship Id="rId340" Type="http://schemas.openxmlformats.org/officeDocument/2006/relationships/image" Target="../media/image358.png"/><Relationship Id="rId578" Type="http://schemas.openxmlformats.org/officeDocument/2006/relationships/image" Target="../media/image477.png"/><Relationship Id="rId743" Type="http://schemas.openxmlformats.org/officeDocument/2006/relationships/customXml" Target="../ink/ink2464.xml"/><Relationship Id="rId200" Type="http://schemas.openxmlformats.org/officeDocument/2006/relationships/image" Target="../media/image295.png"/><Relationship Id="rId382" Type="http://schemas.openxmlformats.org/officeDocument/2006/relationships/customXml" Target="../ink/ink2283.xml"/><Relationship Id="rId438" Type="http://schemas.openxmlformats.org/officeDocument/2006/relationships/customXml" Target="../ink/ink2311.xml"/><Relationship Id="rId603" Type="http://schemas.openxmlformats.org/officeDocument/2006/relationships/customXml" Target="../ink/ink2394.xml"/><Relationship Id="rId645" Type="http://schemas.openxmlformats.org/officeDocument/2006/relationships/customXml" Target="../ink/ink2415.xml"/><Relationship Id="rId687" Type="http://schemas.openxmlformats.org/officeDocument/2006/relationships/customXml" Target="../ink/ink2436.xml"/><Relationship Id="rId242" Type="http://schemas.openxmlformats.org/officeDocument/2006/relationships/image" Target="../media/image312.png"/><Relationship Id="rId284" Type="http://schemas.openxmlformats.org/officeDocument/2006/relationships/image" Target="../media/image329.png"/><Relationship Id="rId491" Type="http://schemas.openxmlformats.org/officeDocument/2006/relationships/image" Target="../media/image434.png"/><Relationship Id="rId505" Type="http://schemas.openxmlformats.org/officeDocument/2006/relationships/image" Target="../media/image441.png"/><Relationship Id="rId712" Type="http://schemas.openxmlformats.org/officeDocument/2006/relationships/image" Target="../media/image544.png"/><Relationship Id="rId37" Type="http://schemas.openxmlformats.org/officeDocument/2006/relationships/customXml" Target="../ink/ink2110.xml"/><Relationship Id="rId79" Type="http://schemas.openxmlformats.org/officeDocument/2006/relationships/customXml" Target="../ink/ink2131.xml"/><Relationship Id="rId102" Type="http://schemas.openxmlformats.org/officeDocument/2006/relationships/image" Target="../media/image255.png"/><Relationship Id="rId144" Type="http://schemas.openxmlformats.org/officeDocument/2006/relationships/image" Target="../media/image273.png"/><Relationship Id="rId547" Type="http://schemas.openxmlformats.org/officeDocument/2006/relationships/image" Target="../media/image462.png"/><Relationship Id="rId589" Type="http://schemas.openxmlformats.org/officeDocument/2006/relationships/customXml" Target="../ink/ink2387.xml"/><Relationship Id="rId754" Type="http://schemas.openxmlformats.org/officeDocument/2006/relationships/image" Target="../media/image565.png"/><Relationship Id="rId90" Type="http://schemas.openxmlformats.org/officeDocument/2006/relationships/image" Target="../media/image249.png"/><Relationship Id="rId186" Type="http://schemas.openxmlformats.org/officeDocument/2006/relationships/image" Target="../media/image289.png"/><Relationship Id="rId351" Type="http://schemas.openxmlformats.org/officeDocument/2006/relationships/customXml" Target="../ink/ink2267.xml"/><Relationship Id="rId393" Type="http://schemas.openxmlformats.org/officeDocument/2006/relationships/image" Target="../media/image384.png"/><Relationship Id="rId407" Type="http://schemas.openxmlformats.org/officeDocument/2006/relationships/image" Target="../media/image391.png"/><Relationship Id="rId449" Type="http://schemas.openxmlformats.org/officeDocument/2006/relationships/image" Target="../media/image412.png"/><Relationship Id="rId614" Type="http://schemas.openxmlformats.org/officeDocument/2006/relationships/image" Target="../media/image495.png"/><Relationship Id="rId656" Type="http://schemas.openxmlformats.org/officeDocument/2006/relationships/image" Target="../media/image516.png"/><Relationship Id="rId211" Type="http://schemas.openxmlformats.org/officeDocument/2006/relationships/customXml" Target="../ink/ink2197.xml"/><Relationship Id="rId253" Type="http://schemas.openxmlformats.org/officeDocument/2006/relationships/customXml" Target="../ink/ink2218.xml"/><Relationship Id="rId295" Type="http://schemas.openxmlformats.org/officeDocument/2006/relationships/customXml" Target="../ink/ink2239.xml"/><Relationship Id="rId309" Type="http://schemas.openxmlformats.org/officeDocument/2006/relationships/customXml" Target="../ink/ink2246.xml"/><Relationship Id="rId460" Type="http://schemas.openxmlformats.org/officeDocument/2006/relationships/customXml" Target="../ink/ink2322.xml"/><Relationship Id="rId516" Type="http://schemas.openxmlformats.org/officeDocument/2006/relationships/customXml" Target="../ink/ink2350.xml"/><Relationship Id="rId698" Type="http://schemas.openxmlformats.org/officeDocument/2006/relationships/image" Target="../media/image537.png"/><Relationship Id="rId48" Type="http://schemas.openxmlformats.org/officeDocument/2006/relationships/image" Target="../media/image228.png"/><Relationship Id="rId113" Type="http://schemas.openxmlformats.org/officeDocument/2006/relationships/customXml" Target="../ink/ink2148.xml"/><Relationship Id="rId320" Type="http://schemas.openxmlformats.org/officeDocument/2006/relationships/image" Target="../media/image347.png"/><Relationship Id="rId558" Type="http://schemas.openxmlformats.org/officeDocument/2006/relationships/customXml" Target="../ink/ink2371.xml"/><Relationship Id="rId723" Type="http://schemas.openxmlformats.org/officeDocument/2006/relationships/customXml" Target="../ink/ink2454.xml"/><Relationship Id="rId765" Type="http://schemas.openxmlformats.org/officeDocument/2006/relationships/image" Target="../media/image223.png"/><Relationship Id="rId155" Type="http://schemas.openxmlformats.org/officeDocument/2006/relationships/customXml" Target="../ink/ink2169.xml"/><Relationship Id="rId197" Type="http://schemas.openxmlformats.org/officeDocument/2006/relationships/customXml" Target="../ink/ink2190.xml"/><Relationship Id="rId362" Type="http://schemas.openxmlformats.org/officeDocument/2006/relationships/image" Target="../media/image369.png"/><Relationship Id="rId418" Type="http://schemas.openxmlformats.org/officeDocument/2006/relationships/customXml" Target="../ink/ink2301.xml"/><Relationship Id="rId625" Type="http://schemas.openxmlformats.org/officeDocument/2006/relationships/customXml" Target="../ink/ink2405.xml"/><Relationship Id="rId222" Type="http://schemas.openxmlformats.org/officeDocument/2006/relationships/image" Target="../media/image304.png"/><Relationship Id="rId264" Type="http://schemas.openxmlformats.org/officeDocument/2006/relationships/image" Target="../media/image192.png"/><Relationship Id="rId471" Type="http://schemas.openxmlformats.org/officeDocument/2006/relationships/image" Target="../media/image423.png"/><Relationship Id="rId667" Type="http://schemas.openxmlformats.org/officeDocument/2006/relationships/customXml" Target="../ink/ink2426.xml"/><Relationship Id="rId17" Type="http://schemas.openxmlformats.org/officeDocument/2006/relationships/customXml" Target="../ink/ink2100.xml"/><Relationship Id="rId59" Type="http://schemas.openxmlformats.org/officeDocument/2006/relationships/customXml" Target="../ink/ink2121.xml"/><Relationship Id="rId124" Type="http://schemas.openxmlformats.org/officeDocument/2006/relationships/image" Target="../media/image265.png"/><Relationship Id="rId527" Type="http://schemas.openxmlformats.org/officeDocument/2006/relationships/image" Target="../media/image452.png"/><Relationship Id="rId569" Type="http://schemas.openxmlformats.org/officeDocument/2006/relationships/image" Target="../media/image473.png"/><Relationship Id="rId734" Type="http://schemas.openxmlformats.org/officeDocument/2006/relationships/image" Target="../media/image555.png"/><Relationship Id="rId70" Type="http://schemas.openxmlformats.org/officeDocument/2006/relationships/image" Target="../media/image239.png"/><Relationship Id="rId166" Type="http://schemas.openxmlformats.org/officeDocument/2006/relationships/image" Target="../media/image282.png"/><Relationship Id="rId331" Type="http://schemas.openxmlformats.org/officeDocument/2006/relationships/customXml" Target="../ink/ink2257.xml"/><Relationship Id="rId373" Type="http://schemas.openxmlformats.org/officeDocument/2006/relationships/customXml" Target="../ink/ink2278.xml"/><Relationship Id="rId429" Type="http://schemas.openxmlformats.org/officeDocument/2006/relationships/image" Target="../media/image402.png"/><Relationship Id="rId580" Type="http://schemas.openxmlformats.org/officeDocument/2006/relationships/image" Target="../media/image478.png"/><Relationship Id="rId636" Type="http://schemas.openxmlformats.org/officeDocument/2006/relationships/image" Target="../media/image506.png"/><Relationship Id="rId1" Type="http://schemas.openxmlformats.org/officeDocument/2006/relationships/slideLayout" Target="../slideLayouts/slideLayout1.xml"/><Relationship Id="rId233" Type="http://schemas.openxmlformats.org/officeDocument/2006/relationships/customXml" Target="../ink/ink2208.xml"/><Relationship Id="rId440" Type="http://schemas.openxmlformats.org/officeDocument/2006/relationships/customXml" Target="../ink/ink2312.xml"/><Relationship Id="rId678" Type="http://schemas.openxmlformats.org/officeDocument/2006/relationships/image" Target="../media/image527.png"/><Relationship Id="rId28" Type="http://schemas.openxmlformats.org/officeDocument/2006/relationships/image" Target="../media/image73.png"/><Relationship Id="rId275" Type="http://schemas.openxmlformats.org/officeDocument/2006/relationships/customXml" Target="../ink/ink2229.xml"/><Relationship Id="rId300" Type="http://schemas.openxmlformats.org/officeDocument/2006/relationships/image" Target="../media/image337.png"/><Relationship Id="rId482" Type="http://schemas.openxmlformats.org/officeDocument/2006/relationships/customXml" Target="../ink/ink2333.xml"/><Relationship Id="rId538" Type="http://schemas.openxmlformats.org/officeDocument/2006/relationships/customXml" Target="../ink/ink2361.xml"/><Relationship Id="rId703" Type="http://schemas.openxmlformats.org/officeDocument/2006/relationships/customXml" Target="../ink/ink2444.xml"/><Relationship Id="rId745" Type="http://schemas.openxmlformats.org/officeDocument/2006/relationships/customXml" Target="../ink/ink2465.xml"/><Relationship Id="rId81" Type="http://schemas.openxmlformats.org/officeDocument/2006/relationships/customXml" Target="../ink/ink2132.xml"/><Relationship Id="rId135" Type="http://schemas.openxmlformats.org/officeDocument/2006/relationships/customXml" Target="../ink/ink2159.xml"/><Relationship Id="rId177" Type="http://schemas.openxmlformats.org/officeDocument/2006/relationships/customXml" Target="../ink/ink2180.xml"/><Relationship Id="rId342" Type="http://schemas.openxmlformats.org/officeDocument/2006/relationships/image" Target="../media/image359.png"/><Relationship Id="rId384" Type="http://schemas.openxmlformats.org/officeDocument/2006/relationships/customXml" Target="../ink/ink2284.xml"/><Relationship Id="rId591" Type="http://schemas.openxmlformats.org/officeDocument/2006/relationships/customXml" Target="../ink/ink2388.xml"/><Relationship Id="rId605" Type="http://schemas.openxmlformats.org/officeDocument/2006/relationships/customXml" Target="../ink/ink2395.xml"/><Relationship Id="rId202" Type="http://schemas.openxmlformats.org/officeDocument/2006/relationships/image" Target="../media/image296.png"/><Relationship Id="rId244" Type="http://schemas.openxmlformats.org/officeDocument/2006/relationships/image" Target="../media/image313.png"/><Relationship Id="rId647" Type="http://schemas.openxmlformats.org/officeDocument/2006/relationships/customXml" Target="../ink/ink2416.xml"/><Relationship Id="rId689" Type="http://schemas.openxmlformats.org/officeDocument/2006/relationships/customXml" Target="../ink/ink2437.xml"/><Relationship Id="rId39" Type="http://schemas.openxmlformats.org/officeDocument/2006/relationships/customXml" Target="../ink/ink2111.xml"/><Relationship Id="rId286" Type="http://schemas.openxmlformats.org/officeDocument/2006/relationships/image" Target="../media/image330.png"/><Relationship Id="rId451" Type="http://schemas.openxmlformats.org/officeDocument/2006/relationships/image" Target="../media/image413.png"/><Relationship Id="rId493" Type="http://schemas.openxmlformats.org/officeDocument/2006/relationships/image" Target="../media/image435.png"/><Relationship Id="rId507" Type="http://schemas.openxmlformats.org/officeDocument/2006/relationships/image" Target="../media/image442.png"/><Relationship Id="rId549" Type="http://schemas.openxmlformats.org/officeDocument/2006/relationships/image" Target="../media/image463.png"/><Relationship Id="rId714" Type="http://schemas.openxmlformats.org/officeDocument/2006/relationships/image" Target="../media/image545.png"/><Relationship Id="rId756" Type="http://schemas.openxmlformats.org/officeDocument/2006/relationships/image" Target="../media/image566.png"/><Relationship Id="rId50" Type="http://schemas.openxmlformats.org/officeDocument/2006/relationships/image" Target="../media/image229.png"/><Relationship Id="rId104" Type="http://schemas.openxmlformats.org/officeDocument/2006/relationships/image" Target="../media/image256.png"/><Relationship Id="rId146" Type="http://schemas.openxmlformats.org/officeDocument/2006/relationships/image" Target="../media/image274.png"/><Relationship Id="rId188" Type="http://schemas.openxmlformats.org/officeDocument/2006/relationships/image" Target="../media/image290.png"/><Relationship Id="rId311" Type="http://schemas.openxmlformats.org/officeDocument/2006/relationships/customXml" Target="../ink/ink2247.xml"/><Relationship Id="rId353" Type="http://schemas.openxmlformats.org/officeDocument/2006/relationships/customXml" Target="../ink/ink2268.xml"/><Relationship Id="rId395" Type="http://schemas.openxmlformats.org/officeDocument/2006/relationships/image" Target="../media/image385.png"/><Relationship Id="rId409" Type="http://schemas.openxmlformats.org/officeDocument/2006/relationships/image" Target="../media/image392.png"/><Relationship Id="rId560" Type="http://schemas.openxmlformats.org/officeDocument/2006/relationships/customXml" Target="../ink/ink2372.xml"/><Relationship Id="rId92" Type="http://schemas.openxmlformats.org/officeDocument/2006/relationships/image" Target="../media/image250.png"/><Relationship Id="rId213" Type="http://schemas.openxmlformats.org/officeDocument/2006/relationships/customXml" Target="../ink/ink2198.xml"/><Relationship Id="rId420" Type="http://schemas.openxmlformats.org/officeDocument/2006/relationships/customXml" Target="../ink/ink2302.xml"/><Relationship Id="rId616" Type="http://schemas.openxmlformats.org/officeDocument/2006/relationships/image" Target="../media/image496.png"/><Relationship Id="rId658" Type="http://schemas.openxmlformats.org/officeDocument/2006/relationships/image" Target="../media/image517.png"/><Relationship Id="rId255" Type="http://schemas.openxmlformats.org/officeDocument/2006/relationships/customXml" Target="../ink/ink2219.xml"/><Relationship Id="rId297" Type="http://schemas.openxmlformats.org/officeDocument/2006/relationships/customXml" Target="../ink/ink2240.xml"/><Relationship Id="rId462" Type="http://schemas.openxmlformats.org/officeDocument/2006/relationships/customXml" Target="../ink/ink2323.xml"/><Relationship Id="rId518" Type="http://schemas.openxmlformats.org/officeDocument/2006/relationships/customXml" Target="../ink/ink2351.xml"/><Relationship Id="rId725" Type="http://schemas.openxmlformats.org/officeDocument/2006/relationships/customXml" Target="../ink/ink2455.xml"/><Relationship Id="rId115" Type="http://schemas.openxmlformats.org/officeDocument/2006/relationships/customXml" Target="../ink/ink2149.xml"/><Relationship Id="rId157" Type="http://schemas.openxmlformats.org/officeDocument/2006/relationships/customXml" Target="../ink/ink2170.xml"/><Relationship Id="rId322" Type="http://schemas.openxmlformats.org/officeDocument/2006/relationships/image" Target="../media/image348.png"/><Relationship Id="rId364" Type="http://schemas.openxmlformats.org/officeDocument/2006/relationships/image" Target="../media/image370.png"/><Relationship Id="rId767" Type="http://schemas.openxmlformats.org/officeDocument/2006/relationships/image" Target="../media/image224.png"/><Relationship Id="rId61" Type="http://schemas.openxmlformats.org/officeDocument/2006/relationships/customXml" Target="../ink/ink2122.xml"/><Relationship Id="rId199" Type="http://schemas.openxmlformats.org/officeDocument/2006/relationships/customXml" Target="../ink/ink2191.xml"/><Relationship Id="rId571" Type="http://schemas.openxmlformats.org/officeDocument/2006/relationships/image" Target="../media/image474.png"/><Relationship Id="rId627" Type="http://schemas.openxmlformats.org/officeDocument/2006/relationships/customXml" Target="../ink/ink2406.xml"/><Relationship Id="rId669" Type="http://schemas.openxmlformats.org/officeDocument/2006/relationships/customXml" Target="../ink/ink2427.xml"/><Relationship Id="rId19" Type="http://schemas.openxmlformats.org/officeDocument/2006/relationships/customXml" Target="../ink/ink2101.xml"/><Relationship Id="rId224" Type="http://schemas.openxmlformats.org/officeDocument/2006/relationships/image" Target="../media/image172.png"/><Relationship Id="rId266" Type="http://schemas.openxmlformats.org/officeDocument/2006/relationships/image" Target="../media/image320.png"/><Relationship Id="rId431" Type="http://schemas.openxmlformats.org/officeDocument/2006/relationships/image" Target="../media/image403.png"/><Relationship Id="rId473" Type="http://schemas.openxmlformats.org/officeDocument/2006/relationships/image" Target="../media/image424.png"/><Relationship Id="rId529" Type="http://schemas.openxmlformats.org/officeDocument/2006/relationships/image" Target="../media/image453.png"/><Relationship Id="rId680" Type="http://schemas.openxmlformats.org/officeDocument/2006/relationships/image" Target="../media/image528.png"/><Relationship Id="rId736" Type="http://schemas.openxmlformats.org/officeDocument/2006/relationships/image" Target="../media/image556.png"/><Relationship Id="rId30" Type="http://schemas.openxmlformats.org/officeDocument/2006/relationships/image" Target="../media/image74.png"/><Relationship Id="rId126" Type="http://schemas.openxmlformats.org/officeDocument/2006/relationships/image" Target="../media/image266.png"/><Relationship Id="rId168" Type="http://schemas.openxmlformats.org/officeDocument/2006/relationships/image" Target="../media/image283.png"/><Relationship Id="rId333" Type="http://schemas.openxmlformats.org/officeDocument/2006/relationships/customXml" Target="../ink/ink2258.xml"/><Relationship Id="rId540" Type="http://schemas.openxmlformats.org/officeDocument/2006/relationships/customXml" Target="../ink/ink2362.xml"/><Relationship Id="rId72" Type="http://schemas.openxmlformats.org/officeDocument/2006/relationships/image" Target="../media/image240.png"/><Relationship Id="rId375" Type="http://schemas.openxmlformats.org/officeDocument/2006/relationships/customXml" Target="../ink/ink2279.xml"/><Relationship Id="rId582" Type="http://schemas.openxmlformats.org/officeDocument/2006/relationships/image" Target="../media/image479.png"/><Relationship Id="rId638" Type="http://schemas.openxmlformats.org/officeDocument/2006/relationships/image" Target="../media/image507.png"/><Relationship Id="rId3" Type="http://schemas.openxmlformats.org/officeDocument/2006/relationships/image" Target="../media/image43.jpeg"/><Relationship Id="rId235" Type="http://schemas.openxmlformats.org/officeDocument/2006/relationships/customXml" Target="../ink/ink2209.xml"/><Relationship Id="rId277" Type="http://schemas.openxmlformats.org/officeDocument/2006/relationships/customXml" Target="../ink/ink2230.xml"/><Relationship Id="rId400" Type="http://schemas.openxmlformats.org/officeDocument/2006/relationships/customXml" Target="../ink/ink2292.xml"/><Relationship Id="rId442" Type="http://schemas.openxmlformats.org/officeDocument/2006/relationships/customXml" Target="../ink/ink2313.xml"/><Relationship Id="rId484" Type="http://schemas.openxmlformats.org/officeDocument/2006/relationships/customXml" Target="../ink/ink2334.xml"/><Relationship Id="rId705" Type="http://schemas.openxmlformats.org/officeDocument/2006/relationships/customXml" Target="../ink/ink2445.xml"/><Relationship Id="rId137" Type="http://schemas.openxmlformats.org/officeDocument/2006/relationships/customXml" Target="../ink/ink2160.xml"/><Relationship Id="rId302" Type="http://schemas.openxmlformats.org/officeDocument/2006/relationships/image" Target="../media/image338.png"/><Relationship Id="rId344" Type="http://schemas.openxmlformats.org/officeDocument/2006/relationships/image" Target="../media/image360.png"/><Relationship Id="rId691" Type="http://schemas.openxmlformats.org/officeDocument/2006/relationships/customXml" Target="../ink/ink2438.xml"/><Relationship Id="rId747" Type="http://schemas.openxmlformats.org/officeDocument/2006/relationships/customXml" Target="../ink/ink2466.xml"/><Relationship Id="rId41" Type="http://schemas.openxmlformats.org/officeDocument/2006/relationships/customXml" Target="../ink/ink2112.xml"/><Relationship Id="rId83" Type="http://schemas.openxmlformats.org/officeDocument/2006/relationships/customXml" Target="../ink/ink2133.xml"/><Relationship Id="rId179" Type="http://schemas.openxmlformats.org/officeDocument/2006/relationships/customXml" Target="../ink/ink2181.xml"/><Relationship Id="rId386" Type="http://schemas.openxmlformats.org/officeDocument/2006/relationships/customXml" Target="../ink/ink2285.xml"/><Relationship Id="rId551" Type="http://schemas.openxmlformats.org/officeDocument/2006/relationships/image" Target="../media/image464.png"/><Relationship Id="rId593" Type="http://schemas.openxmlformats.org/officeDocument/2006/relationships/customXml" Target="../ink/ink2389.xml"/><Relationship Id="rId607" Type="http://schemas.openxmlformats.org/officeDocument/2006/relationships/customXml" Target="../ink/ink2396.xml"/><Relationship Id="rId649" Type="http://schemas.openxmlformats.org/officeDocument/2006/relationships/customXml" Target="../ink/ink2417.xml"/><Relationship Id="rId190" Type="http://schemas.openxmlformats.org/officeDocument/2006/relationships/image" Target="../media/image291.png"/><Relationship Id="rId204" Type="http://schemas.openxmlformats.org/officeDocument/2006/relationships/image" Target="../media/image297.png"/><Relationship Id="rId246" Type="http://schemas.openxmlformats.org/officeDocument/2006/relationships/image" Target="../media/image314.png"/><Relationship Id="rId288" Type="http://schemas.openxmlformats.org/officeDocument/2006/relationships/image" Target="../media/image331.png"/><Relationship Id="rId411" Type="http://schemas.openxmlformats.org/officeDocument/2006/relationships/image" Target="../media/image393.png"/><Relationship Id="rId453" Type="http://schemas.openxmlformats.org/officeDocument/2006/relationships/image" Target="../media/image414.png"/><Relationship Id="rId509" Type="http://schemas.openxmlformats.org/officeDocument/2006/relationships/image" Target="../media/image443.png"/><Relationship Id="rId660" Type="http://schemas.openxmlformats.org/officeDocument/2006/relationships/image" Target="../media/image518.png"/><Relationship Id="rId106" Type="http://schemas.openxmlformats.org/officeDocument/2006/relationships/image" Target="../media/image257.png"/><Relationship Id="rId313" Type="http://schemas.openxmlformats.org/officeDocument/2006/relationships/customXml" Target="../ink/ink2248.xml"/><Relationship Id="rId495" Type="http://schemas.openxmlformats.org/officeDocument/2006/relationships/image" Target="../media/image436.png"/><Relationship Id="rId716" Type="http://schemas.openxmlformats.org/officeDocument/2006/relationships/image" Target="../media/image546.png"/><Relationship Id="rId758" Type="http://schemas.openxmlformats.org/officeDocument/2006/relationships/image" Target="../media/image567.png"/><Relationship Id="rId10" Type="http://schemas.openxmlformats.org/officeDocument/2006/relationships/image" Target="../media/image45.png"/><Relationship Id="rId52" Type="http://schemas.openxmlformats.org/officeDocument/2006/relationships/image" Target="../media/image230.png"/><Relationship Id="rId94" Type="http://schemas.openxmlformats.org/officeDocument/2006/relationships/image" Target="../media/image251.png"/><Relationship Id="rId148" Type="http://schemas.openxmlformats.org/officeDocument/2006/relationships/image" Target="../media/image275.png"/><Relationship Id="rId355" Type="http://schemas.openxmlformats.org/officeDocument/2006/relationships/customXml" Target="../ink/ink2269.xml"/><Relationship Id="rId397" Type="http://schemas.openxmlformats.org/officeDocument/2006/relationships/image" Target="../media/image386.png"/><Relationship Id="rId520" Type="http://schemas.openxmlformats.org/officeDocument/2006/relationships/customXml" Target="../ink/ink2352.xml"/><Relationship Id="rId562" Type="http://schemas.openxmlformats.org/officeDocument/2006/relationships/customXml" Target="../ink/ink2373.xml"/><Relationship Id="rId618" Type="http://schemas.openxmlformats.org/officeDocument/2006/relationships/image" Target="../media/image497.png"/><Relationship Id="rId215" Type="http://schemas.openxmlformats.org/officeDocument/2006/relationships/customXml" Target="../ink/ink2199.xml"/><Relationship Id="rId257" Type="http://schemas.openxmlformats.org/officeDocument/2006/relationships/customXml" Target="../ink/ink2220.xml"/><Relationship Id="rId422" Type="http://schemas.openxmlformats.org/officeDocument/2006/relationships/customXml" Target="../ink/ink2303.xml"/><Relationship Id="rId464" Type="http://schemas.openxmlformats.org/officeDocument/2006/relationships/customXml" Target="../ink/ink2324.xml"/><Relationship Id="rId299" Type="http://schemas.openxmlformats.org/officeDocument/2006/relationships/customXml" Target="../ink/ink2241.xml"/><Relationship Id="rId727" Type="http://schemas.openxmlformats.org/officeDocument/2006/relationships/customXml" Target="../ink/ink2456.xml"/><Relationship Id="rId63" Type="http://schemas.openxmlformats.org/officeDocument/2006/relationships/customXml" Target="../ink/ink2123.xml"/><Relationship Id="rId159" Type="http://schemas.openxmlformats.org/officeDocument/2006/relationships/customXml" Target="../ink/ink2171.xml"/><Relationship Id="rId366" Type="http://schemas.openxmlformats.org/officeDocument/2006/relationships/image" Target="../media/image371.png"/><Relationship Id="rId573" Type="http://schemas.openxmlformats.org/officeDocument/2006/relationships/image" Target="../media/image475.png"/><Relationship Id="rId226" Type="http://schemas.openxmlformats.org/officeDocument/2006/relationships/image" Target="../media/image305.png"/><Relationship Id="rId433" Type="http://schemas.openxmlformats.org/officeDocument/2006/relationships/image" Target="../media/image404.png"/><Relationship Id="rId640" Type="http://schemas.openxmlformats.org/officeDocument/2006/relationships/image" Target="../media/image508.png"/><Relationship Id="rId738" Type="http://schemas.openxmlformats.org/officeDocument/2006/relationships/image" Target="../media/image557.png"/><Relationship Id="rId74" Type="http://schemas.openxmlformats.org/officeDocument/2006/relationships/image" Target="../media/image241.png"/><Relationship Id="rId377" Type="http://schemas.openxmlformats.org/officeDocument/2006/relationships/customXml" Target="../ink/ink2280.xml"/><Relationship Id="rId500" Type="http://schemas.openxmlformats.org/officeDocument/2006/relationships/customXml" Target="../ink/ink2342.xml"/><Relationship Id="rId584" Type="http://schemas.openxmlformats.org/officeDocument/2006/relationships/image" Target="../media/image480.png"/><Relationship Id="rId5" Type="http://schemas.openxmlformats.org/officeDocument/2006/relationships/customXml" Target="../ink/ink2094.xml"/><Relationship Id="rId237" Type="http://schemas.openxmlformats.org/officeDocument/2006/relationships/customXml" Target="../ink/ink2210.xml"/><Relationship Id="rId444" Type="http://schemas.openxmlformats.org/officeDocument/2006/relationships/customXml" Target="../ink/ink2314.xml"/><Relationship Id="rId651" Type="http://schemas.openxmlformats.org/officeDocument/2006/relationships/customXml" Target="../ink/ink2418.xml"/><Relationship Id="rId749" Type="http://schemas.openxmlformats.org/officeDocument/2006/relationships/customXml" Target="../ink/ink2467.xml"/><Relationship Id="rId290" Type="http://schemas.openxmlformats.org/officeDocument/2006/relationships/image" Target="../media/image332.png"/><Relationship Id="rId304" Type="http://schemas.openxmlformats.org/officeDocument/2006/relationships/image" Target="../media/image339.png"/><Relationship Id="rId388" Type="http://schemas.openxmlformats.org/officeDocument/2006/relationships/customXml" Target="../ink/ink2286.xml"/><Relationship Id="rId511" Type="http://schemas.openxmlformats.org/officeDocument/2006/relationships/image" Target="../media/image444.png"/><Relationship Id="rId609" Type="http://schemas.openxmlformats.org/officeDocument/2006/relationships/customXml" Target="../ink/ink2397.xml"/><Relationship Id="rId85" Type="http://schemas.openxmlformats.org/officeDocument/2006/relationships/customXml" Target="../ink/ink2134.xml"/><Relationship Id="rId150" Type="http://schemas.openxmlformats.org/officeDocument/2006/relationships/image" Target="../media/image276.png"/><Relationship Id="rId595" Type="http://schemas.openxmlformats.org/officeDocument/2006/relationships/customXml" Target="../ink/ink2390.xml"/><Relationship Id="rId248" Type="http://schemas.openxmlformats.org/officeDocument/2006/relationships/image" Target="../media/image184.png"/><Relationship Id="rId455" Type="http://schemas.openxmlformats.org/officeDocument/2006/relationships/image" Target="../media/image415.png"/><Relationship Id="rId662" Type="http://schemas.openxmlformats.org/officeDocument/2006/relationships/image" Target="../media/image519.png"/><Relationship Id="rId12" Type="http://schemas.openxmlformats.org/officeDocument/2006/relationships/image" Target="../media/image46.png"/><Relationship Id="rId108" Type="http://schemas.openxmlformats.org/officeDocument/2006/relationships/image" Target="../media/image258.png"/><Relationship Id="rId315" Type="http://schemas.openxmlformats.org/officeDocument/2006/relationships/customXml" Target="../ink/ink2249.xml"/><Relationship Id="rId522" Type="http://schemas.openxmlformats.org/officeDocument/2006/relationships/customXml" Target="../ink/ink2353.xml"/><Relationship Id="rId96" Type="http://schemas.openxmlformats.org/officeDocument/2006/relationships/image" Target="../media/image252.png"/><Relationship Id="rId161" Type="http://schemas.openxmlformats.org/officeDocument/2006/relationships/customXml" Target="../ink/ink2172.xml"/><Relationship Id="rId399" Type="http://schemas.openxmlformats.org/officeDocument/2006/relationships/image" Target="../media/image387.png"/><Relationship Id="rId259" Type="http://schemas.openxmlformats.org/officeDocument/2006/relationships/customXml" Target="../ink/ink2221.xml"/><Relationship Id="rId466" Type="http://schemas.openxmlformats.org/officeDocument/2006/relationships/customXml" Target="../ink/ink2325.xml"/><Relationship Id="rId673" Type="http://schemas.openxmlformats.org/officeDocument/2006/relationships/customXml" Target="../ink/ink2429.xml"/><Relationship Id="rId23" Type="http://schemas.openxmlformats.org/officeDocument/2006/relationships/customXml" Target="../ink/ink2103.xml"/><Relationship Id="rId119" Type="http://schemas.openxmlformats.org/officeDocument/2006/relationships/customXml" Target="../ink/ink2151.xml"/><Relationship Id="rId326" Type="http://schemas.openxmlformats.org/officeDocument/2006/relationships/image" Target="../media/image351.png"/><Relationship Id="rId533" Type="http://schemas.openxmlformats.org/officeDocument/2006/relationships/image" Target="../media/image455.png"/><Relationship Id="rId740" Type="http://schemas.openxmlformats.org/officeDocument/2006/relationships/image" Target="../media/image558.png"/><Relationship Id="rId172" Type="http://schemas.openxmlformats.org/officeDocument/2006/relationships/image" Target="../media/image284.png"/><Relationship Id="rId477" Type="http://schemas.openxmlformats.org/officeDocument/2006/relationships/image" Target="../media/image427.png"/><Relationship Id="rId600" Type="http://schemas.openxmlformats.org/officeDocument/2006/relationships/image" Target="../media/image488.png"/><Relationship Id="rId684" Type="http://schemas.openxmlformats.org/officeDocument/2006/relationships/image" Target="../media/image530.png"/><Relationship Id="rId337" Type="http://schemas.openxmlformats.org/officeDocument/2006/relationships/customXml" Target="../ink/ink2260.xml"/><Relationship Id="rId34" Type="http://schemas.openxmlformats.org/officeDocument/2006/relationships/image" Target="../media/image76.png"/><Relationship Id="rId544" Type="http://schemas.openxmlformats.org/officeDocument/2006/relationships/customXml" Target="../ink/ink2364.xml"/><Relationship Id="rId751" Type="http://schemas.openxmlformats.org/officeDocument/2006/relationships/customXml" Target="../ink/ink2468.xml"/><Relationship Id="rId183" Type="http://schemas.openxmlformats.org/officeDocument/2006/relationships/customXml" Target="../ink/ink2183.xml"/><Relationship Id="rId390" Type="http://schemas.openxmlformats.org/officeDocument/2006/relationships/customXml" Target="../ink/ink2287.xml"/><Relationship Id="rId404" Type="http://schemas.openxmlformats.org/officeDocument/2006/relationships/customXml" Target="../ink/ink2294.xml"/><Relationship Id="rId611" Type="http://schemas.openxmlformats.org/officeDocument/2006/relationships/customXml" Target="../ink/ink2398.xml"/><Relationship Id="rId250" Type="http://schemas.openxmlformats.org/officeDocument/2006/relationships/image" Target="../media/image315.png"/><Relationship Id="rId488" Type="http://schemas.openxmlformats.org/officeDocument/2006/relationships/customXml" Target="../ink/ink2336.xml"/><Relationship Id="rId695" Type="http://schemas.openxmlformats.org/officeDocument/2006/relationships/customXml" Target="../ink/ink2440.xml"/><Relationship Id="rId709" Type="http://schemas.openxmlformats.org/officeDocument/2006/relationships/customXml" Target="../ink/ink2447.xml"/><Relationship Id="rId45" Type="http://schemas.openxmlformats.org/officeDocument/2006/relationships/customXml" Target="../ink/ink2114.xml"/><Relationship Id="rId110" Type="http://schemas.openxmlformats.org/officeDocument/2006/relationships/image" Target="../media/image259.png"/><Relationship Id="rId348" Type="http://schemas.openxmlformats.org/officeDocument/2006/relationships/image" Target="../media/image362.png"/><Relationship Id="rId555" Type="http://schemas.openxmlformats.org/officeDocument/2006/relationships/image" Target="../media/image466.png"/><Relationship Id="rId762" Type="http://schemas.openxmlformats.org/officeDocument/2006/relationships/image" Target="../media/image222.png"/><Relationship Id="rId194" Type="http://schemas.openxmlformats.org/officeDocument/2006/relationships/image" Target="../media/image292.png"/><Relationship Id="rId208" Type="http://schemas.openxmlformats.org/officeDocument/2006/relationships/image" Target="../media/image298.png"/><Relationship Id="rId415" Type="http://schemas.openxmlformats.org/officeDocument/2006/relationships/image" Target="../media/image395.png"/><Relationship Id="rId622" Type="http://schemas.openxmlformats.org/officeDocument/2006/relationships/image" Target="../media/image499.png"/><Relationship Id="rId261" Type="http://schemas.openxmlformats.org/officeDocument/2006/relationships/customXml" Target="../ink/ink2222.xml"/><Relationship Id="rId499" Type="http://schemas.openxmlformats.org/officeDocument/2006/relationships/image" Target="../media/image438.png"/><Relationship Id="rId56" Type="http://schemas.openxmlformats.org/officeDocument/2006/relationships/image" Target="../media/image232.png"/><Relationship Id="rId359" Type="http://schemas.openxmlformats.org/officeDocument/2006/relationships/customXml" Target="../ink/ink2271.xml"/><Relationship Id="rId566" Type="http://schemas.openxmlformats.org/officeDocument/2006/relationships/customXml" Target="../ink/ink2375.xml"/><Relationship Id="rId121" Type="http://schemas.openxmlformats.org/officeDocument/2006/relationships/customXml" Target="../ink/ink2152.xml"/><Relationship Id="rId219" Type="http://schemas.openxmlformats.org/officeDocument/2006/relationships/customXml" Target="../ink/ink2201.xml"/><Relationship Id="rId426" Type="http://schemas.openxmlformats.org/officeDocument/2006/relationships/customXml" Target="../ink/ink2305.xml"/><Relationship Id="rId633" Type="http://schemas.openxmlformats.org/officeDocument/2006/relationships/customXml" Target="../ink/ink2409.xml"/><Relationship Id="rId67" Type="http://schemas.openxmlformats.org/officeDocument/2006/relationships/customXml" Target="../ink/ink2125.xml"/><Relationship Id="rId272" Type="http://schemas.openxmlformats.org/officeDocument/2006/relationships/image" Target="../media/image323.png"/><Relationship Id="rId577" Type="http://schemas.openxmlformats.org/officeDocument/2006/relationships/customXml" Target="../ink/ink2381.xml"/><Relationship Id="rId700" Type="http://schemas.openxmlformats.org/officeDocument/2006/relationships/image" Target="../media/image538.png"/><Relationship Id="rId132" Type="http://schemas.openxmlformats.org/officeDocument/2006/relationships/image" Target="../media/image268.png"/><Relationship Id="rId437" Type="http://schemas.openxmlformats.org/officeDocument/2006/relationships/image" Target="../media/image406.png"/><Relationship Id="rId644" Type="http://schemas.openxmlformats.org/officeDocument/2006/relationships/image" Target="../media/image510.png"/><Relationship Id="rId283" Type="http://schemas.openxmlformats.org/officeDocument/2006/relationships/customXml" Target="../ink/ink2233.xml"/><Relationship Id="rId490" Type="http://schemas.openxmlformats.org/officeDocument/2006/relationships/customXml" Target="../ink/ink2337.xml"/><Relationship Id="rId504" Type="http://schemas.openxmlformats.org/officeDocument/2006/relationships/customXml" Target="../ink/ink2344.xml"/><Relationship Id="rId711" Type="http://schemas.openxmlformats.org/officeDocument/2006/relationships/customXml" Target="../ink/ink2448.xml"/><Relationship Id="rId78" Type="http://schemas.openxmlformats.org/officeDocument/2006/relationships/image" Target="../media/image243.png"/><Relationship Id="rId143" Type="http://schemas.openxmlformats.org/officeDocument/2006/relationships/customXml" Target="../ink/ink2163.xml"/><Relationship Id="rId350" Type="http://schemas.openxmlformats.org/officeDocument/2006/relationships/image" Target="../media/image363.png"/><Relationship Id="rId588" Type="http://schemas.openxmlformats.org/officeDocument/2006/relationships/image" Target="../media/image482.png"/><Relationship Id="rId9" Type="http://schemas.openxmlformats.org/officeDocument/2006/relationships/customXml" Target="../ink/ink2096.xml"/><Relationship Id="rId210" Type="http://schemas.openxmlformats.org/officeDocument/2006/relationships/image" Target="../media/image299.png"/><Relationship Id="rId448" Type="http://schemas.openxmlformats.org/officeDocument/2006/relationships/customXml" Target="../ink/ink2316.xml"/><Relationship Id="rId655" Type="http://schemas.openxmlformats.org/officeDocument/2006/relationships/customXml" Target="../ink/ink2420.xml"/><Relationship Id="rId294" Type="http://schemas.openxmlformats.org/officeDocument/2006/relationships/image" Target="../media/image334.png"/><Relationship Id="rId308" Type="http://schemas.openxmlformats.org/officeDocument/2006/relationships/image" Target="../media/image341.png"/><Relationship Id="rId515" Type="http://schemas.openxmlformats.org/officeDocument/2006/relationships/image" Target="../media/image446.png"/><Relationship Id="rId722" Type="http://schemas.openxmlformats.org/officeDocument/2006/relationships/image" Target="../media/image549.png"/><Relationship Id="rId89" Type="http://schemas.openxmlformats.org/officeDocument/2006/relationships/customXml" Target="../ink/ink2136.xml"/><Relationship Id="rId154" Type="http://schemas.openxmlformats.org/officeDocument/2006/relationships/image" Target="../media/image137.png"/><Relationship Id="rId361" Type="http://schemas.openxmlformats.org/officeDocument/2006/relationships/customXml" Target="../ink/ink2272.xml"/><Relationship Id="rId599" Type="http://schemas.openxmlformats.org/officeDocument/2006/relationships/customXml" Target="../ink/ink2392.xml"/><Relationship Id="rId459" Type="http://schemas.openxmlformats.org/officeDocument/2006/relationships/image" Target="../media/image417.png"/><Relationship Id="rId666" Type="http://schemas.openxmlformats.org/officeDocument/2006/relationships/image" Target="../media/image521.png"/><Relationship Id="rId16" Type="http://schemas.openxmlformats.org/officeDocument/2006/relationships/image" Target="../media/image7.png"/><Relationship Id="rId221" Type="http://schemas.openxmlformats.org/officeDocument/2006/relationships/customXml" Target="../ink/ink2202.xml"/><Relationship Id="rId319" Type="http://schemas.openxmlformats.org/officeDocument/2006/relationships/customXml" Target="../ink/ink2251.xml"/><Relationship Id="rId526" Type="http://schemas.openxmlformats.org/officeDocument/2006/relationships/customXml" Target="../ink/ink2355.xml"/><Relationship Id="rId733" Type="http://schemas.openxmlformats.org/officeDocument/2006/relationships/customXml" Target="../ink/ink2459.xml"/><Relationship Id="rId165" Type="http://schemas.openxmlformats.org/officeDocument/2006/relationships/customXml" Target="../ink/ink2174.xml"/><Relationship Id="rId372" Type="http://schemas.openxmlformats.org/officeDocument/2006/relationships/image" Target="../media/image374.png"/><Relationship Id="rId677" Type="http://schemas.openxmlformats.org/officeDocument/2006/relationships/customXml" Target="../ink/ink2431.xml"/><Relationship Id="rId232" Type="http://schemas.openxmlformats.org/officeDocument/2006/relationships/image" Target="../media/image308.png"/><Relationship Id="rId27" Type="http://schemas.openxmlformats.org/officeDocument/2006/relationships/customXml" Target="../ink/ink2105.xml"/><Relationship Id="rId537" Type="http://schemas.openxmlformats.org/officeDocument/2006/relationships/image" Target="../media/image457.png"/><Relationship Id="rId744" Type="http://schemas.openxmlformats.org/officeDocument/2006/relationships/image" Target="../media/image560.png"/><Relationship Id="rId80" Type="http://schemas.openxmlformats.org/officeDocument/2006/relationships/image" Target="../media/image244.png"/><Relationship Id="rId176" Type="http://schemas.openxmlformats.org/officeDocument/2006/relationships/image" Target="../media/image286.png"/><Relationship Id="rId383" Type="http://schemas.openxmlformats.org/officeDocument/2006/relationships/image" Target="../media/image379.png"/><Relationship Id="rId590" Type="http://schemas.openxmlformats.org/officeDocument/2006/relationships/image" Target="../media/image483.png"/><Relationship Id="rId604" Type="http://schemas.openxmlformats.org/officeDocument/2006/relationships/image" Target="../media/image490.png"/><Relationship Id="rId243" Type="http://schemas.openxmlformats.org/officeDocument/2006/relationships/customXml" Target="../ink/ink2213.xml"/><Relationship Id="rId450" Type="http://schemas.openxmlformats.org/officeDocument/2006/relationships/customXml" Target="../ink/ink2317.xml"/><Relationship Id="rId688" Type="http://schemas.openxmlformats.org/officeDocument/2006/relationships/image" Target="../media/image532.png"/><Relationship Id="rId38" Type="http://schemas.openxmlformats.org/officeDocument/2006/relationships/image" Target="../media/image78.png"/><Relationship Id="rId103" Type="http://schemas.openxmlformats.org/officeDocument/2006/relationships/customXml" Target="../ink/ink2143.xml"/><Relationship Id="rId310" Type="http://schemas.openxmlformats.org/officeDocument/2006/relationships/image" Target="../media/image342.png"/><Relationship Id="rId548" Type="http://schemas.openxmlformats.org/officeDocument/2006/relationships/customXml" Target="../ink/ink2366.xml"/><Relationship Id="rId755" Type="http://schemas.openxmlformats.org/officeDocument/2006/relationships/customXml" Target="../ink/ink2470.xml"/><Relationship Id="rId91" Type="http://schemas.openxmlformats.org/officeDocument/2006/relationships/customXml" Target="../ink/ink2137.xml"/><Relationship Id="rId187" Type="http://schemas.openxmlformats.org/officeDocument/2006/relationships/customXml" Target="../ink/ink2185.xml"/><Relationship Id="rId394" Type="http://schemas.openxmlformats.org/officeDocument/2006/relationships/customXml" Target="../ink/ink2289.xml"/><Relationship Id="rId408" Type="http://schemas.openxmlformats.org/officeDocument/2006/relationships/customXml" Target="../ink/ink2296.xml"/><Relationship Id="rId615" Type="http://schemas.openxmlformats.org/officeDocument/2006/relationships/customXml" Target="../ink/ink2400.xml"/><Relationship Id="rId254" Type="http://schemas.openxmlformats.org/officeDocument/2006/relationships/image" Target="../media/image317.png"/><Relationship Id="rId699" Type="http://schemas.openxmlformats.org/officeDocument/2006/relationships/customXml" Target="../ink/ink2442.xml"/><Relationship Id="rId49" Type="http://schemas.openxmlformats.org/officeDocument/2006/relationships/customXml" Target="../ink/ink2116.xml"/><Relationship Id="rId114" Type="http://schemas.openxmlformats.org/officeDocument/2006/relationships/image" Target="../media/image261.png"/><Relationship Id="rId461" Type="http://schemas.openxmlformats.org/officeDocument/2006/relationships/image" Target="../media/image418.png"/><Relationship Id="rId559" Type="http://schemas.openxmlformats.org/officeDocument/2006/relationships/image" Target="../media/image468.png"/><Relationship Id="rId766" Type="http://schemas.openxmlformats.org/officeDocument/2006/relationships/customXml" Target="../ink/ink2476.xml"/><Relationship Id="rId198" Type="http://schemas.openxmlformats.org/officeDocument/2006/relationships/image" Target="../media/image294.png"/><Relationship Id="rId321" Type="http://schemas.openxmlformats.org/officeDocument/2006/relationships/customXml" Target="../ink/ink2252.xml"/><Relationship Id="rId419" Type="http://schemas.openxmlformats.org/officeDocument/2006/relationships/image" Target="../media/image397.png"/><Relationship Id="rId626" Type="http://schemas.openxmlformats.org/officeDocument/2006/relationships/image" Target="../media/image501.png"/><Relationship Id="rId265" Type="http://schemas.openxmlformats.org/officeDocument/2006/relationships/customXml" Target="../ink/ink2224.xml"/><Relationship Id="rId472" Type="http://schemas.openxmlformats.org/officeDocument/2006/relationships/customXml" Target="../ink/ink2328.xml"/><Relationship Id="rId125" Type="http://schemas.openxmlformats.org/officeDocument/2006/relationships/customXml" Target="../ink/ink2154.xml"/><Relationship Id="rId332" Type="http://schemas.openxmlformats.org/officeDocument/2006/relationships/image" Target="../media/image354.png"/><Relationship Id="rId637" Type="http://schemas.openxmlformats.org/officeDocument/2006/relationships/customXml" Target="../ink/ink2411.xml"/><Relationship Id="rId276" Type="http://schemas.openxmlformats.org/officeDocument/2006/relationships/image" Target="../media/image325.png"/><Relationship Id="rId483" Type="http://schemas.openxmlformats.org/officeDocument/2006/relationships/image" Target="../media/image430.png"/><Relationship Id="rId690" Type="http://schemas.openxmlformats.org/officeDocument/2006/relationships/image" Target="../media/image533.png"/><Relationship Id="rId704" Type="http://schemas.openxmlformats.org/officeDocument/2006/relationships/image" Target="../media/image540.png"/><Relationship Id="rId40" Type="http://schemas.openxmlformats.org/officeDocument/2006/relationships/image" Target="../media/image79.png"/><Relationship Id="rId136" Type="http://schemas.openxmlformats.org/officeDocument/2006/relationships/image" Target="../media/image270.png"/><Relationship Id="rId343" Type="http://schemas.openxmlformats.org/officeDocument/2006/relationships/customXml" Target="../ink/ink2263.xml"/><Relationship Id="rId550" Type="http://schemas.openxmlformats.org/officeDocument/2006/relationships/customXml" Target="../ink/ink2367.xml"/><Relationship Id="rId203" Type="http://schemas.openxmlformats.org/officeDocument/2006/relationships/customXml" Target="../ink/ink2193.xml"/><Relationship Id="rId648" Type="http://schemas.openxmlformats.org/officeDocument/2006/relationships/image" Target="../media/image512.png"/><Relationship Id="rId287" Type="http://schemas.openxmlformats.org/officeDocument/2006/relationships/customXml" Target="../ink/ink2235.xml"/><Relationship Id="rId410" Type="http://schemas.openxmlformats.org/officeDocument/2006/relationships/customXml" Target="../ink/ink2297.xml"/><Relationship Id="rId494" Type="http://schemas.openxmlformats.org/officeDocument/2006/relationships/customXml" Target="../ink/ink2339.xml"/><Relationship Id="rId508" Type="http://schemas.openxmlformats.org/officeDocument/2006/relationships/customXml" Target="../ink/ink2346.xml"/><Relationship Id="rId715" Type="http://schemas.openxmlformats.org/officeDocument/2006/relationships/customXml" Target="../ink/ink2450.xml"/><Relationship Id="rId147" Type="http://schemas.openxmlformats.org/officeDocument/2006/relationships/customXml" Target="../ink/ink2165.xml"/><Relationship Id="rId354" Type="http://schemas.openxmlformats.org/officeDocument/2006/relationships/image" Target="../media/image365.png"/><Relationship Id="rId51" Type="http://schemas.openxmlformats.org/officeDocument/2006/relationships/customXml" Target="../ink/ink2117.xml"/><Relationship Id="rId561" Type="http://schemas.openxmlformats.org/officeDocument/2006/relationships/image" Target="../media/image469.png"/><Relationship Id="rId659" Type="http://schemas.openxmlformats.org/officeDocument/2006/relationships/customXml" Target="../ink/ink2422.xml"/><Relationship Id="rId214" Type="http://schemas.openxmlformats.org/officeDocument/2006/relationships/image" Target="../media/image301.png"/><Relationship Id="rId298" Type="http://schemas.openxmlformats.org/officeDocument/2006/relationships/image" Target="../media/image336.png"/><Relationship Id="rId421" Type="http://schemas.openxmlformats.org/officeDocument/2006/relationships/image" Target="../media/image398.png"/><Relationship Id="rId519" Type="http://schemas.openxmlformats.org/officeDocument/2006/relationships/image" Target="../media/image448.png"/><Relationship Id="rId158" Type="http://schemas.openxmlformats.org/officeDocument/2006/relationships/image" Target="../media/image279.png"/><Relationship Id="rId726" Type="http://schemas.openxmlformats.org/officeDocument/2006/relationships/image" Target="../media/image551.png"/><Relationship Id="rId62" Type="http://schemas.openxmlformats.org/officeDocument/2006/relationships/image" Target="../media/image235.png"/><Relationship Id="rId365" Type="http://schemas.openxmlformats.org/officeDocument/2006/relationships/customXml" Target="../ink/ink2274.xml"/><Relationship Id="rId572" Type="http://schemas.openxmlformats.org/officeDocument/2006/relationships/customXml" Target="../ink/ink2378.xml"/><Relationship Id="rId225" Type="http://schemas.openxmlformats.org/officeDocument/2006/relationships/customXml" Target="../ink/ink2204.xml"/><Relationship Id="rId432" Type="http://schemas.openxmlformats.org/officeDocument/2006/relationships/customXml" Target="../ink/ink2308.xml"/><Relationship Id="rId737" Type="http://schemas.openxmlformats.org/officeDocument/2006/relationships/customXml" Target="../ink/ink2461.xml"/><Relationship Id="rId73" Type="http://schemas.openxmlformats.org/officeDocument/2006/relationships/customXml" Target="../ink/ink2128.xml"/><Relationship Id="rId169" Type="http://schemas.openxmlformats.org/officeDocument/2006/relationships/customXml" Target="../ink/ink2176.xml"/><Relationship Id="rId376" Type="http://schemas.openxmlformats.org/officeDocument/2006/relationships/image" Target="../media/image376.png"/><Relationship Id="rId583" Type="http://schemas.openxmlformats.org/officeDocument/2006/relationships/customXml" Target="../ink/ink2384.xml"/><Relationship Id="rId4" Type="http://schemas.openxmlformats.org/officeDocument/2006/relationships/hyperlink" Target="https://pxhere.com/de/photo/774175" TargetMode="External"/><Relationship Id="rId236" Type="http://schemas.openxmlformats.org/officeDocument/2006/relationships/image" Target="../media/image310.png"/><Relationship Id="rId443" Type="http://schemas.openxmlformats.org/officeDocument/2006/relationships/image" Target="../media/image409.png"/><Relationship Id="rId650" Type="http://schemas.openxmlformats.org/officeDocument/2006/relationships/image" Target="../media/image513.png"/><Relationship Id="rId303" Type="http://schemas.openxmlformats.org/officeDocument/2006/relationships/customXml" Target="../ink/ink2243.xml"/><Relationship Id="rId748" Type="http://schemas.openxmlformats.org/officeDocument/2006/relationships/image" Target="../media/image562.png"/></Relationships>
</file>

<file path=ppt/slides/_rels/slide26.xml.rels><?xml version="1.0" encoding="UTF-8" standalone="yes"?>
<Relationships xmlns="http://schemas.openxmlformats.org/package/2006/relationships"><Relationship Id="rId117" Type="http://schemas.openxmlformats.org/officeDocument/2006/relationships/customXml" Target="../ink/ink2534.xml"/><Relationship Id="rId671" Type="http://schemas.openxmlformats.org/officeDocument/2006/relationships/customXml" Target="../ink/ink2812.xml"/><Relationship Id="rId769" Type="http://schemas.openxmlformats.org/officeDocument/2006/relationships/customXml" Target="../ink/ink2861.xml"/><Relationship Id="rId21" Type="http://schemas.openxmlformats.org/officeDocument/2006/relationships/customXml" Target="../ink/ink2486.xml"/><Relationship Id="rId324" Type="http://schemas.openxmlformats.org/officeDocument/2006/relationships/image" Target="../media/image350.png"/><Relationship Id="rId531" Type="http://schemas.openxmlformats.org/officeDocument/2006/relationships/image" Target="../media/image454.png"/><Relationship Id="rId629" Type="http://schemas.openxmlformats.org/officeDocument/2006/relationships/customXml" Target="../ink/ink2791.xml"/><Relationship Id="rId170" Type="http://schemas.openxmlformats.org/officeDocument/2006/relationships/image" Target="../media/image145.png"/><Relationship Id="rId836" Type="http://schemas.openxmlformats.org/officeDocument/2006/relationships/customXml" Target="../ink/ink2895.xml"/><Relationship Id="rId268" Type="http://schemas.openxmlformats.org/officeDocument/2006/relationships/image" Target="../media/image321.png"/><Relationship Id="rId475" Type="http://schemas.openxmlformats.org/officeDocument/2006/relationships/image" Target="../media/image426.png"/><Relationship Id="rId682" Type="http://schemas.openxmlformats.org/officeDocument/2006/relationships/image" Target="../media/image529.png"/><Relationship Id="rId903" Type="http://schemas.openxmlformats.org/officeDocument/2006/relationships/customXml" Target="../ink/ink2929.xml"/><Relationship Id="rId32" Type="http://schemas.openxmlformats.org/officeDocument/2006/relationships/image" Target="../media/image75.png"/><Relationship Id="rId128" Type="http://schemas.openxmlformats.org/officeDocument/2006/relationships/image" Target="../media/image124.png"/><Relationship Id="rId335" Type="http://schemas.openxmlformats.org/officeDocument/2006/relationships/customXml" Target="../ink/ink2643.xml"/><Relationship Id="rId542" Type="http://schemas.openxmlformats.org/officeDocument/2006/relationships/customXml" Target="../ink/ink2747.xml"/><Relationship Id="rId181" Type="http://schemas.openxmlformats.org/officeDocument/2006/relationships/customXml" Target="../ink/ink2566.xml"/><Relationship Id="rId402" Type="http://schemas.openxmlformats.org/officeDocument/2006/relationships/customXml" Target="../ink/ink2677.xml"/><Relationship Id="rId847" Type="http://schemas.openxmlformats.org/officeDocument/2006/relationships/image" Target="../media/image611.png"/><Relationship Id="rId279" Type="http://schemas.openxmlformats.org/officeDocument/2006/relationships/customXml" Target="../ink/ink2615.xml"/><Relationship Id="rId486" Type="http://schemas.openxmlformats.org/officeDocument/2006/relationships/customXml" Target="../ink/ink2719.xml"/><Relationship Id="rId693" Type="http://schemas.openxmlformats.org/officeDocument/2006/relationships/customXml" Target="../ink/ink2823.xml"/><Relationship Id="rId707" Type="http://schemas.openxmlformats.org/officeDocument/2006/relationships/customXml" Target="../ink/ink2830.xml"/><Relationship Id="rId43" Type="http://schemas.openxmlformats.org/officeDocument/2006/relationships/customXml" Target="../ink/ink2497.xml"/><Relationship Id="rId139" Type="http://schemas.openxmlformats.org/officeDocument/2006/relationships/customXml" Target="../ink/ink2545.xml"/><Relationship Id="rId346" Type="http://schemas.openxmlformats.org/officeDocument/2006/relationships/image" Target="../media/image361.png"/><Relationship Id="rId553" Type="http://schemas.openxmlformats.org/officeDocument/2006/relationships/image" Target="../media/image465.png"/><Relationship Id="rId760" Type="http://schemas.openxmlformats.org/officeDocument/2006/relationships/image" Target="../media/image568.png"/><Relationship Id="rId192" Type="http://schemas.openxmlformats.org/officeDocument/2006/relationships/image" Target="../media/image156.png"/><Relationship Id="rId206" Type="http://schemas.openxmlformats.org/officeDocument/2006/relationships/image" Target="../media/image163.png"/><Relationship Id="rId413" Type="http://schemas.openxmlformats.org/officeDocument/2006/relationships/image" Target="../media/image394.png"/><Relationship Id="rId858" Type="http://schemas.openxmlformats.org/officeDocument/2006/relationships/customXml" Target="../ink/ink2906.xml"/><Relationship Id="rId497" Type="http://schemas.openxmlformats.org/officeDocument/2006/relationships/image" Target="../media/image437.png"/><Relationship Id="rId620" Type="http://schemas.openxmlformats.org/officeDocument/2006/relationships/image" Target="../media/image498.png"/><Relationship Id="rId718" Type="http://schemas.openxmlformats.org/officeDocument/2006/relationships/image" Target="../media/image547.png"/><Relationship Id="rId357" Type="http://schemas.openxmlformats.org/officeDocument/2006/relationships/customXml" Target="../ink/ink2654.xml"/><Relationship Id="rId54" Type="http://schemas.openxmlformats.org/officeDocument/2006/relationships/image" Target="../media/image231.png"/><Relationship Id="rId217" Type="http://schemas.openxmlformats.org/officeDocument/2006/relationships/customXml" Target="../ink/ink2584.xml"/><Relationship Id="rId564" Type="http://schemas.openxmlformats.org/officeDocument/2006/relationships/customXml" Target="../ink/ink2758.xml"/><Relationship Id="rId771" Type="http://schemas.openxmlformats.org/officeDocument/2006/relationships/customXml" Target="../ink/ink2862.xml"/><Relationship Id="rId869" Type="http://schemas.openxmlformats.org/officeDocument/2006/relationships/image" Target="../media/image622.png"/><Relationship Id="rId424" Type="http://schemas.openxmlformats.org/officeDocument/2006/relationships/customXml" Target="../ink/ink2688.xml"/><Relationship Id="rId631" Type="http://schemas.openxmlformats.org/officeDocument/2006/relationships/customXml" Target="../ink/ink2792.xml"/><Relationship Id="rId729" Type="http://schemas.openxmlformats.org/officeDocument/2006/relationships/customXml" Target="../ink/ink2841.xml"/><Relationship Id="rId270" Type="http://schemas.openxmlformats.org/officeDocument/2006/relationships/image" Target="../media/image322.png"/><Relationship Id="rId65" Type="http://schemas.openxmlformats.org/officeDocument/2006/relationships/customXml" Target="../ink/ink2508.xml"/><Relationship Id="rId130" Type="http://schemas.openxmlformats.org/officeDocument/2006/relationships/image" Target="../media/image267.png"/><Relationship Id="rId368" Type="http://schemas.openxmlformats.org/officeDocument/2006/relationships/image" Target="../media/image372.png"/><Relationship Id="rId575" Type="http://schemas.openxmlformats.org/officeDocument/2006/relationships/customXml" Target="../ink/ink2764.xml"/><Relationship Id="rId782" Type="http://schemas.openxmlformats.org/officeDocument/2006/relationships/customXml" Target="../ink/ink2868.xml"/><Relationship Id="rId228" Type="http://schemas.openxmlformats.org/officeDocument/2006/relationships/image" Target="../media/image306.png"/><Relationship Id="rId435" Type="http://schemas.openxmlformats.org/officeDocument/2006/relationships/image" Target="../media/image405.png"/><Relationship Id="rId642" Type="http://schemas.openxmlformats.org/officeDocument/2006/relationships/image" Target="../media/image509.png"/><Relationship Id="rId281" Type="http://schemas.openxmlformats.org/officeDocument/2006/relationships/customXml" Target="../ink/ink2616.xml"/><Relationship Id="rId502" Type="http://schemas.openxmlformats.org/officeDocument/2006/relationships/customXml" Target="../ink/ink2727.xml"/><Relationship Id="rId76" Type="http://schemas.openxmlformats.org/officeDocument/2006/relationships/image" Target="../media/image242.png"/><Relationship Id="rId141" Type="http://schemas.openxmlformats.org/officeDocument/2006/relationships/customXml" Target="../ink/ink2546.xml"/><Relationship Id="rId379" Type="http://schemas.openxmlformats.org/officeDocument/2006/relationships/image" Target="../media/image377.png"/><Relationship Id="rId586" Type="http://schemas.openxmlformats.org/officeDocument/2006/relationships/image" Target="../media/image481.png"/><Relationship Id="rId793" Type="http://schemas.openxmlformats.org/officeDocument/2006/relationships/image" Target="../media/image584.png"/><Relationship Id="rId807" Type="http://schemas.openxmlformats.org/officeDocument/2006/relationships/image" Target="../media/image591.png"/><Relationship Id="rId7" Type="http://schemas.openxmlformats.org/officeDocument/2006/relationships/customXml" Target="../ink/ink2479.xml"/><Relationship Id="rId239" Type="http://schemas.openxmlformats.org/officeDocument/2006/relationships/customXml" Target="../ink/ink2595.xml"/><Relationship Id="rId446" Type="http://schemas.openxmlformats.org/officeDocument/2006/relationships/customXml" Target="../ink/ink2699.xml"/><Relationship Id="rId653" Type="http://schemas.openxmlformats.org/officeDocument/2006/relationships/customXml" Target="../ink/ink2803.xml"/><Relationship Id="rId292" Type="http://schemas.openxmlformats.org/officeDocument/2006/relationships/image" Target="../media/image333.png"/><Relationship Id="rId306" Type="http://schemas.openxmlformats.org/officeDocument/2006/relationships/image" Target="../media/image340.png"/><Relationship Id="rId860" Type="http://schemas.openxmlformats.org/officeDocument/2006/relationships/customXml" Target="../ink/ink2907.xml"/><Relationship Id="rId87" Type="http://schemas.openxmlformats.org/officeDocument/2006/relationships/customXml" Target="../ink/ink2519.xml"/><Relationship Id="rId513" Type="http://schemas.openxmlformats.org/officeDocument/2006/relationships/image" Target="../media/image445.png"/><Relationship Id="rId597" Type="http://schemas.openxmlformats.org/officeDocument/2006/relationships/customXml" Target="../ink/ink2775.xml"/><Relationship Id="rId720" Type="http://schemas.openxmlformats.org/officeDocument/2006/relationships/image" Target="../media/image548.png"/><Relationship Id="rId818" Type="http://schemas.openxmlformats.org/officeDocument/2006/relationships/customXml" Target="../ink/ink2886.xml"/><Relationship Id="rId152" Type="http://schemas.openxmlformats.org/officeDocument/2006/relationships/image" Target="../media/image277.png"/><Relationship Id="rId457" Type="http://schemas.openxmlformats.org/officeDocument/2006/relationships/image" Target="../media/image416.png"/><Relationship Id="rId664" Type="http://schemas.openxmlformats.org/officeDocument/2006/relationships/image" Target="../media/image520.png"/><Relationship Id="rId871" Type="http://schemas.openxmlformats.org/officeDocument/2006/relationships/image" Target="../media/image623.png"/><Relationship Id="rId14" Type="http://schemas.openxmlformats.org/officeDocument/2006/relationships/image" Target="../media/image47.png"/><Relationship Id="rId317" Type="http://schemas.openxmlformats.org/officeDocument/2006/relationships/customXml" Target="../ink/ink2634.xml"/><Relationship Id="rId524" Type="http://schemas.openxmlformats.org/officeDocument/2006/relationships/customXml" Target="../ink/ink2738.xml"/><Relationship Id="rId731" Type="http://schemas.openxmlformats.org/officeDocument/2006/relationships/customXml" Target="../ink/ink2842.xml"/><Relationship Id="rId98" Type="http://schemas.openxmlformats.org/officeDocument/2006/relationships/image" Target="../media/image253.png"/><Relationship Id="rId163" Type="http://schemas.openxmlformats.org/officeDocument/2006/relationships/customXml" Target="../ink/ink2557.xml"/><Relationship Id="rId370" Type="http://schemas.openxmlformats.org/officeDocument/2006/relationships/image" Target="../media/image373.png"/><Relationship Id="rId829" Type="http://schemas.openxmlformats.org/officeDocument/2006/relationships/image" Target="../media/image602.png"/><Relationship Id="rId230" Type="http://schemas.openxmlformats.org/officeDocument/2006/relationships/image" Target="../media/image307.png"/><Relationship Id="rId468" Type="http://schemas.openxmlformats.org/officeDocument/2006/relationships/customXml" Target="../ink/ink2710.xml"/><Relationship Id="rId675" Type="http://schemas.openxmlformats.org/officeDocument/2006/relationships/customXml" Target="../ink/ink2814.xml"/><Relationship Id="rId882" Type="http://schemas.openxmlformats.org/officeDocument/2006/relationships/customXml" Target="../ink/ink2918.xml"/><Relationship Id="rId25" Type="http://schemas.openxmlformats.org/officeDocument/2006/relationships/customXml" Target="../ink/ink2488.xml"/><Relationship Id="rId328" Type="http://schemas.openxmlformats.org/officeDocument/2006/relationships/image" Target="../media/image352.png"/><Relationship Id="rId535" Type="http://schemas.openxmlformats.org/officeDocument/2006/relationships/image" Target="../media/image456.png"/><Relationship Id="rId742" Type="http://schemas.openxmlformats.org/officeDocument/2006/relationships/image" Target="../media/image559.png"/><Relationship Id="rId174" Type="http://schemas.openxmlformats.org/officeDocument/2006/relationships/image" Target="../media/image285.png"/><Relationship Id="rId381" Type="http://schemas.openxmlformats.org/officeDocument/2006/relationships/image" Target="../media/image378.png"/><Relationship Id="rId602" Type="http://schemas.openxmlformats.org/officeDocument/2006/relationships/image" Target="../media/image489.png"/><Relationship Id="rId241" Type="http://schemas.openxmlformats.org/officeDocument/2006/relationships/customXml" Target="../ink/ink2596.xml"/><Relationship Id="rId479" Type="http://schemas.openxmlformats.org/officeDocument/2006/relationships/image" Target="../media/image428.png"/><Relationship Id="rId686" Type="http://schemas.openxmlformats.org/officeDocument/2006/relationships/image" Target="../media/image531.png"/><Relationship Id="rId893" Type="http://schemas.openxmlformats.org/officeDocument/2006/relationships/image" Target="../media/image634.png"/><Relationship Id="rId907" Type="http://schemas.openxmlformats.org/officeDocument/2006/relationships/customXml" Target="../ink/ink2931.xml"/><Relationship Id="rId36" Type="http://schemas.openxmlformats.org/officeDocument/2006/relationships/image" Target="../media/image77.png"/><Relationship Id="rId339" Type="http://schemas.openxmlformats.org/officeDocument/2006/relationships/customXml" Target="../ink/ink2645.xml"/><Relationship Id="rId546" Type="http://schemas.openxmlformats.org/officeDocument/2006/relationships/customXml" Target="../ink/ink2749.xml"/><Relationship Id="rId753" Type="http://schemas.openxmlformats.org/officeDocument/2006/relationships/customXml" Target="../ink/ink2853.xml"/><Relationship Id="rId101" Type="http://schemas.openxmlformats.org/officeDocument/2006/relationships/customXml" Target="../ink/ink2526.xml"/><Relationship Id="rId185" Type="http://schemas.openxmlformats.org/officeDocument/2006/relationships/customXml" Target="../ink/ink2568.xml"/><Relationship Id="rId406" Type="http://schemas.openxmlformats.org/officeDocument/2006/relationships/customXml" Target="../ink/ink2679.xml"/><Relationship Id="rId392" Type="http://schemas.openxmlformats.org/officeDocument/2006/relationships/customXml" Target="../ink/ink2672.xml"/><Relationship Id="rId613" Type="http://schemas.openxmlformats.org/officeDocument/2006/relationships/customXml" Target="../ink/ink2783.xml"/><Relationship Id="rId697" Type="http://schemas.openxmlformats.org/officeDocument/2006/relationships/customXml" Target="../ink/ink2825.xml"/><Relationship Id="rId820" Type="http://schemas.openxmlformats.org/officeDocument/2006/relationships/customXml" Target="../ink/ink2887.xml"/><Relationship Id="rId252" Type="http://schemas.openxmlformats.org/officeDocument/2006/relationships/image" Target="../media/image316.png"/><Relationship Id="rId47" Type="http://schemas.openxmlformats.org/officeDocument/2006/relationships/customXml" Target="../ink/ink2499.xml"/><Relationship Id="rId112" Type="http://schemas.openxmlformats.org/officeDocument/2006/relationships/image" Target="../media/image260.png"/><Relationship Id="rId557" Type="http://schemas.openxmlformats.org/officeDocument/2006/relationships/image" Target="../media/image467.png"/><Relationship Id="rId764" Type="http://schemas.openxmlformats.org/officeDocument/2006/relationships/image" Target="../media/image570.png"/><Relationship Id="rId196" Type="http://schemas.openxmlformats.org/officeDocument/2006/relationships/image" Target="../media/image293.png"/><Relationship Id="rId417" Type="http://schemas.openxmlformats.org/officeDocument/2006/relationships/image" Target="../media/image396.png"/><Relationship Id="rId624" Type="http://schemas.openxmlformats.org/officeDocument/2006/relationships/image" Target="../media/image500.png"/><Relationship Id="rId831" Type="http://schemas.openxmlformats.org/officeDocument/2006/relationships/image" Target="../media/image603.png"/><Relationship Id="rId263" Type="http://schemas.openxmlformats.org/officeDocument/2006/relationships/customXml" Target="../ink/ink2607.xml"/><Relationship Id="rId470" Type="http://schemas.openxmlformats.org/officeDocument/2006/relationships/customXml" Target="../ink/ink2711.xml"/><Relationship Id="rId58" Type="http://schemas.openxmlformats.org/officeDocument/2006/relationships/image" Target="../media/image233.png"/><Relationship Id="rId123" Type="http://schemas.openxmlformats.org/officeDocument/2006/relationships/customXml" Target="../ink/ink2537.xml"/><Relationship Id="rId330" Type="http://schemas.openxmlformats.org/officeDocument/2006/relationships/image" Target="../media/image353.png"/><Relationship Id="rId568" Type="http://schemas.openxmlformats.org/officeDocument/2006/relationships/customXml" Target="../ink/ink2760.xml"/><Relationship Id="rId775" Type="http://schemas.openxmlformats.org/officeDocument/2006/relationships/customXml" Target="../ink/ink2864.xml"/><Relationship Id="rId428" Type="http://schemas.openxmlformats.org/officeDocument/2006/relationships/customXml" Target="../ink/ink2690.xml"/><Relationship Id="rId635" Type="http://schemas.openxmlformats.org/officeDocument/2006/relationships/customXml" Target="../ink/ink2794.xml"/><Relationship Id="rId842" Type="http://schemas.openxmlformats.org/officeDocument/2006/relationships/customXml" Target="../ink/ink2898.xml"/><Relationship Id="rId274" Type="http://schemas.openxmlformats.org/officeDocument/2006/relationships/image" Target="../media/image324.png"/><Relationship Id="rId481" Type="http://schemas.openxmlformats.org/officeDocument/2006/relationships/image" Target="../media/image429.png"/><Relationship Id="rId702" Type="http://schemas.openxmlformats.org/officeDocument/2006/relationships/image" Target="../media/image539.png"/><Relationship Id="rId69" Type="http://schemas.openxmlformats.org/officeDocument/2006/relationships/customXml" Target="../ink/ink2510.xml"/><Relationship Id="rId134" Type="http://schemas.openxmlformats.org/officeDocument/2006/relationships/image" Target="../media/image269.png"/><Relationship Id="rId579" Type="http://schemas.openxmlformats.org/officeDocument/2006/relationships/customXml" Target="../ink/ink2766.xml"/><Relationship Id="rId786" Type="http://schemas.openxmlformats.org/officeDocument/2006/relationships/customXml" Target="../ink/ink2870.xml"/><Relationship Id="rId341" Type="http://schemas.openxmlformats.org/officeDocument/2006/relationships/customXml" Target="../ink/ink2646.xml"/><Relationship Id="rId439" Type="http://schemas.openxmlformats.org/officeDocument/2006/relationships/image" Target="../media/image407.png"/><Relationship Id="rId646" Type="http://schemas.openxmlformats.org/officeDocument/2006/relationships/image" Target="../media/image511.png"/><Relationship Id="rId201" Type="http://schemas.openxmlformats.org/officeDocument/2006/relationships/customXml" Target="../ink/ink2576.xml"/><Relationship Id="rId285" Type="http://schemas.openxmlformats.org/officeDocument/2006/relationships/customXml" Target="../ink/ink2618.xml"/><Relationship Id="rId506" Type="http://schemas.openxmlformats.org/officeDocument/2006/relationships/customXml" Target="../ink/ink2729.xml"/><Relationship Id="rId853" Type="http://schemas.openxmlformats.org/officeDocument/2006/relationships/image" Target="../media/image614.png"/><Relationship Id="rId492" Type="http://schemas.openxmlformats.org/officeDocument/2006/relationships/customXml" Target="../ink/ink2722.xml"/><Relationship Id="rId713" Type="http://schemas.openxmlformats.org/officeDocument/2006/relationships/customXml" Target="../ink/ink2833.xml"/><Relationship Id="rId797" Type="http://schemas.openxmlformats.org/officeDocument/2006/relationships/image" Target="../media/image586.png"/><Relationship Id="rId145" Type="http://schemas.openxmlformats.org/officeDocument/2006/relationships/customXml" Target="../ink/ink2548.xml"/><Relationship Id="rId352" Type="http://schemas.openxmlformats.org/officeDocument/2006/relationships/image" Target="../media/image364.png"/><Relationship Id="rId212" Type="http://schemas.openxmlformats.org/officeDocument/2006/relationships/image" Target="../media/image300.png"/><Relationship Id="rId657" Type="http://schemas.openxmlformats.org/officeDocument/2006/relationships/customXml" Target="../ink/ink2805.xml"/><Relationship Id="rId864" Type="http://schemas.openxmlformats.org/officeDocument/2006/relationships/customXml" Target="../ink/ink2909.xml"/><Relationship Id="rId296" Type="http://schemas.openxmlformats.org/officeDocument/2006/relationships/image" Target="../media/image335.png"/><Relationship Id="rId517" Type="http://schemas.openxmlformats.org/officeDocument/2006/relationships/image" Target="../media/image447.png"/><Relationship Id="rId724" Type="http://schemas.openxmlformats.org/officeDocument/2006/relationships/image" Target="../media/image550.png"/><Relationship Id="rId60" Type="http://schemas.openxmlformats.org/officeDocument/2006/relationships/image" Target="../media/image234.png"/><Relationship Id="rId156" Type="http://schemas.openxmlformats.org/officeDocument/2006/relationships/image" Target="../media/image278.png"/><Relationship Id="rId363" Type="http://schemas.openxmlformats.org/officeDocument/2006/relationships/customXml" Target="../ink/ink2657.xml"/><Relationship Id="rId570" Type="http://schemas.openxmlformats.org/officeDocument/2006/relationships/customXml" Target="../ink/ink2761.xml"/><Relationship Id="rId223" Type="http://schemas.openxmlformats.org/officeDocument/2006/relationships/customXml" Target="../ink/ink2587.xml"/><Relationship Id="rId430" Type="http://schemas.openxmlformats.org/officeDocument/2006/relationships/customXml" Target="../ink/ink2691.xml"/><Relationship Id="rId668" Type="http://schemas.openxmlformats.org/officeDocument/2006/relationships/image" Target="../media/image522.png"/><Relationship Id="rId875" Type="http://schemas.openxmlformats.org/officeDocument/2006/relationships/image" Target="../media/image625.png"/><Relationship Id="rId18" Type="http://schemas.openxmlformats.org/officeDocument/2006/relationships/image" Target="../media/image52.png"/><Relationship Id="rId528" Type="http://schemas.openxmlformats.org/officeDocument/2006/relationships/customXml" Target="../ink/ink2740.xml"/><Relationship Id="rId735" Type="http://schemas.openxmlformats.org/officeDocument/2006/relationships/customXml" Target="../ink/ink2844.xml"/><Relationship Id="rId167" Type="http://schemas.openxmlformats.org/officeDocument/2006/relationships/customXml" Target="../ink/ink2559.xml"/><Relationship Id="rId374" Type="http://schemas.openxmlformats.org/officeDocument/2006/relationships/image" Target="../media/image375.png"/><Relationship Id="rId581" Type="http://schemas.openxmlformats.org/officeDocument/2006/relationships/customXml" Target="../ink/ink2767.xml"/><Relationship Id="rId71" Type="http://schemas.openxmlformats.org/officeDocument/2006/relationships/customXml" Target="../ink/ink2511.xml"/><Relationship Id="rId234" Type="http://schemas.openxmlformats.org/officeDocument/2006/relationships/image" Target="../media/image309.png"/><Relationship Id="rId679" Type="http://schemas.openxmlformats.org/officeDocument/2006/relationships/customXml" Target="../ink/ink2816.xml"/><Relationship Id="rId802" Type="http://schemas.openxmlformats.org/officeDocument/2006/relationships/customXml" Target="../ink/ink2878.xml"/><Relationship Id="rId886" Type="http://schemas.openxmlformats.org/officeDocument/2006/relationships/customXml" Target="../ink/ink2920.xml"/><Relationship Id="rId2" Type="http://schemas.openxmlformats.org/officeDocument/2006/relationships/image" Target="../media/image225.png"/><Relationship Id="rId29" Type="http://schemas.openxmlformats.org/officeDocument/2006/relationships/customXml" Target="../ink/ink2490.xml"/><Relationship Id="rId441" Type="http://schemas.openxmlformats.org/officeDocument/2006/relationships/image" Target="../media/image408.png"/><Relationship Id="rId539" Type="http://schemas.openxmlformats.org/officeDocument/2006/relationships/image" Target="../media/image458.png"/><Relationship Id="rId746" Type="http://schemas.openxmlformats.org/officeDocument/2006/relationships/image" Target="../media/image561.png"/><Relationship Id="rId178" Type="http://schemas.openxmlformats.org/officeDocument/2006/relationships/image" Target="../media/image287.png"/><Relationship Id="rId301" Type="http://schemas.openxmlformats.org/officeDocument/2006/relationships/customXml" Target="../ink/ink2626.xml"/><Relationship Id="rId82" Type="http://schemas.openxmlformats.org/officeDocument/2006/relationships/image" Target="../media/image245.png"/><Relationship Id="rId385" Type="http://schemas.openxmlformats.org/officeDocument/2006/relationships/image" Target="../media/image380.png"/><Relationship Id="rId592" Type="http://schemas.openxmlformats.org/officeDocument/2006/relationships/image" Target="../media/image484.png"/><Relationship Id="rId606" Type="http://schemas.openxmlformats.org/officeDocument/2006/relationships/image" Target="../media/image491.png"/><Relationship Id="rId813" Type="http://schemas.openxmlformats.org/officeDocument/2006/relationships/image" Target="../media/image594.png"/><Relationship Id="rId245" Type="http://schemas.openxmlformats.org/officeDocument/2006/relationships/customXml" Target="../ink/ink2598.xml"/><Relationship Id="rId452" Type="http://schemas.openxmlformats.org/officeDocument/2006/relationships/customXml" Target="../ink/ink2702.xml"/><Relationship Id="rId897" Type="http://schemas.openxmlformats.org/officeDocument/2006/relationships/image" Target="../media/image636.png"/><Relationship Id="rId105" Type="http://schemas.openxmlformats.org/officeDocument/2006/relationships/customXml" Target="../ink/ink2528.xml"/><Relationship Id="rId312" Type="http://schemas.openxmlformats.org/officeDocument/2006/relationships/image" Target="../media/image343.png"/><Relationship Id="rId757" Type="http://schemas.openxmlformats.org/officeDocument/2006/relationships/customXml" Target="../ink/ink2855.xml"/><Relationship Id="rId93" Type="http://schemas.openxmlformats.org/officeDocument/2006/relationships/customXml" Target="../ink/ink2522.xml"/><Relationship Id="rId189" Type="http://schemas.openxmlformats.org/officeDocument/2006/relationships/customXml" Target="../ink/ink2570.xml"/><Relationship Id="rId396" Type="http://schemas.openxmlformats.org/officeDocument/2006/relationships/customXml" Target="../ink/ink2674.xml"/><Relationship Id="rId617" Type="http://schemas.openxmlformats.org/officeDocument/2006/relationships/customXml" Target="../ink/ink2785.xml"/><Relationship Id="rId824" Type="http://schemas.openxmlformats.org/officeDocument/2006/relationships/customXml" Target="../ink/ink2889.xml"/><Relationship Id="rId256" Type="http://schemas.openxmlformats.org/officeDocument/2006/relationships/image" Target="../media/image318.png"/><Relationship Id="rId463" Type="http://schemas.openxmlformats.org/officeDocument/2006/relationships/image" Target="../media/image419.png"/><Relationship Id="rId670" Type="http://schemas.openxmlformats.org/officeDocument/2006/relationships/image" Target="../media/image523.png"/><Relationship Id="rId116" Type="http://schemas.openxmlformats.org/officeDocument/2006/relationships/image" Target="../media/image262.png"/><Relationship Id="rId323" Type="http://schemas.openxmlformats.org/officeDocument/2006/relationships/customXml" Target="../ink/ink2637.xml"/><Relationship Id="rId530" Type="http://schemas.openxmlformats.org/officeDocument/2006/relationships/customXml" Target="../ink/ink2741.xml"/><Relationship Id="rId768" Type="http://schemas.openxmlformats.org/officeDocument/2006/relationships/image" Target="../media/image572.png"/><Relationship Id="rId20" Type="http://schemas.openxmlformats.org/officeDocument/2006/relationships/image" Target="../media/image53.png"/><Relationship Id="rId628" Type="http://schemas.openxmlformats.org/officeDocument/2006/relationships/image" Target="../media/image502.png"/><Relationship Id="rId835" Type="http://schemas.openxmlformats.org/officeDocument/2006/relationships/image" Target="../media/image605.png"/><Relationship Id="rId267" Type="http://schemas.openxmlformats.org/officeDocument/2006/relationships/customXml" Target="../ink/ink2609.xml"/><Relationship Id="rId474" Type="http://schemas.openxmlformats.org/officeDocument/2006/relationships/customXml" Target="../ink/ink2713.xml"/><Relationship Id="rId127" Type="http://schemas.openxmlformats.org/officeDocument/2006/relationships/customXml" Target="../ink/ink2539.xml"/><Relationship Id="rId681" Type="http://schemas.openxmlformats.org/officeDocument/2006/relationships/customXml" Target="../ink/ink2817.xml"/><Relationship Id="rId779" Type="http://schemas.openxmlformats.org/officeDocument/2006/relationships/customXml" Target="../ink/ink2866.xml"/><Relationship Id="rId902" Type="http://schemas.openxmlformats.org/officeDocument/2006/relationships/customXml" Target="../ink/ink2928.xml"/><Relationship Id="rId31" Type="http://schemas.openxmlformats.org/officeDocument/2006/relationships/customXml" Target="../ink/ink2491.xml"/><Relationship Id="rId334" Type="http://schemas.openxmlformats.org/officeDocument/2006/relationships/image" Target="../media/image355.png"/><Relationship Id="rId541" Type="http://schemas.openxmlformats.org/officeDocument/2006/relationships/image" Target="../media/image459.png"/><Relationship Id="rId639" Type="http://schemas.openxmlformats.org/officeDocument/2006/relationships/customXml" Target="../ink/ink2796.xml"/><Relationship Id="rId180" Type="http://schemas.openxmlformats.org/officeDocument/2006/relationships/image" Target="../media/image288.png"/><Relationship Id="rId278" Type="http://schemas.openxmlformats.org/officeDocument/2006/relationships/image" Target="../media/image326.png"/><Relationship Id="rId401" Type="http://schemas.openxmlformats.org/officeDocument/2006/relationships/image" Target="../media/image388.png"/><Relationship Id="rId846" Type="http://schemas.openxmlformats.org/officeDocument/2006/relationships/customXml" Target="../ink/ink2900.xml"/><Relationship Id="rId485" Type="http://schemas.openxmlformats.org/officeDocument/2006/relationships/image" Target="../media/image431.png"/><Relationship Id="rId692" Type="http://schemas.openxmlformats.org/officeDocument/2006/relationships/image" Target="../media/image534.png"/><Relationship Id="rId706" Type="http://schemas.openxmlformats.org/officeDocument/2006/relationships/image" Target="../media/image541.png"/><Relationship Id="rId42" Type="http://schemas.openxmlformats.org/officeDocument/2006/relationships/image" Target="../media/image80.png"/><Relationship Id="rId138" Type="http://schemas.openxmlformats.org/officeDocument/2006/relationships/image" Target="../media/image129.png"/><Relationship Id="rId345" Type="http://schemas.openxmlformats.org/officeDocument/2006/relationships/customXml" Target="../ink/ink2648.xml"/><Relationship Id="rId552" Type="http://schemas.openxmlformats.org/officeDocument/2006/relationships/customXml" Target="../ink/ink2752.xml"/><Relationship Id="rId191" Type="http://schemas.openxmlformats.org/officeDocument/2006/relationships/customXml" Target="../ink/ink2571.xml"/><Relationship Id="rId205" Type="http://schemas.openxmlformats.org/officeDocument/2006/relationships/customXml" Target="../ink/ink2578.xml"/><Relationship Id="rId412" Type="http://schemas.openxmlformats.org/officeDocument/2006/relationships/customXml" Target="../ink/ink2682.xml"/><Relationship Id="rId857" Type="http://schemas.openxmlformats.org/officeDocument/2006/relationships/image" Target="../media/image616.png"/><Relationship Id="rId289" Type="http://schemas.openxmlformats.org/officeDocument/2006/relationships/customXml" Target="../ink/ink2620.xml"/><Relationship Id="rId496" Type="http://schemas.openxmlformats.org/officeDocument/2006/relationships/customXml" Target="../ink/ink2724.xml"/><Relationship Id="rId717" Type="http://schemas.openxmlformats.org/officeDocument/2006/relationships/customXml" Target="../ink/ink2835.xml"/><Relationship Id="rId53" Type="http://schemas.openxmlformats.org/officeDocument/2006/relationships/customXml" Target="../ink/ink2502.xml"/><Relationship Id="rId149" Type="http://schemas.openxmlformats.org/officeDocument/2006/relationships/customXml" Target="../ink/ink2550.xml"/><Relationship Id="rId356" Type="http://schemas.openxmlformats.org/officeDocument/2006/relationships/image" Target="../media/image366.png"/><Relationship Id="rId563" Type="http://schemas.openxmlformats.org/officeDocument/2006/relationships/image" Target="../media/image470.png"/><Relationship Id="rId770" Type="http://schemas.openxmlformats.org/officeDocument/2006/relationships/image" Target="../media/image573.png"/><Relationship Id="rId216" Type="http://schemas.openxmlformats.org/officeDocument/2006/relationships/image" Target="../media/image168.png"/><Relationship Id="rId423" Type="http://schemas.openxmlformats.org/officeDocument/2006/relationships/image" Target="../media/image399.png"/><Relationship Id="rId868" Type="http://schemas.openxmlformats.org/officeDocument/2006/relationships/customXml" Target="../ink/ink2911.xml"/><Relationship Id="rId630" Type="http://schemas.openxmlformats.org/officeDocument/2006/relationships/image" Target="../media/image503.png"/><Relationship Id="rId728" Type="http://schemas.openxmlformats.org/officeDocument/2006/relationships/image" Target="../media/image552.png"/><Relationship Id="rId64" Type="http://schemas.openxmlformats.org/officeDocument/2006/relationships/image" Target="../media/image236.png"/><Relationship Id="rId367" Type="http://schemas.openxmlformats.org/officeDocument/2006/relationships/customXml" Target="../ink/ink2659.xml"/><Relationship Id="rId574" Type="http://schemas.openxmlformats.org/officeDocument/2006/relationships/customXml" Target="../ink/ink2763.xml"/><Relationship Id="rId227" Type="http://schemas.openxmlformats.org/officeDocument/2006/relationships/customXml" Target="../ink/ink2589.xml"/><Relationship Id="rId781" Type="http://schemas.openxmlformats.org/officeDocument/2006/relationships/image" Target="../media/image578.png"/><Relationship Id="rId879" Type="http://schemas.openxmlformats.org/officeDocument/2006/relationships/image" Target="../media/image627.png"/><Relationship Id="rId434" Type="http://schemas.openxmlformats.org/officeDocument/2006/relationships/customXml" Target="../ink/ink2693.xml"/><Relationship Id="rId641" Type="http://schemas.openxmlformats.org/officeDocument/2006/relationships/customXml" Target="../ink/ink2797.xml"/><Relationship Id="rId739" Type="http://schemas.openxmlformats.org/officeDocument/2006/relationships/customXml" Target="../ink/ink2846.xml"/><Relationship Id="rId280" Type="http://schemas.openxmlformats.org/officeDocument/2006/relationships/image" Target="../media/image327.png"/><Relationship Id="rId501" Type="http://schemas.openxmlformats.org/officeDocument/2006/relationships/image" Target="../media/image439.png"/><Relationship Id="rId75" Type="http://schemas.openxmlformats.org/officeDocument/2006/relationships/customXml" Target="../ink/ink2513.xml"/><Relationship Id="rId140" Type="http://schemas.openxmlformats.org/officeDocument/2006/relationships/image" Target="../media/image271.png"/><Relationship Id="rId378" Type="http://schemas.openxmlformats.org/officeDocument/2006/relationships/customXml" Target="../ink/ink2665.xml"/><Relationship Id="rId585" Type="http://schemas.openxmlformats.org/officeDocument/2006/relationships/customXml" Target="../ink/ink2769.xml"/><Relationship Id="rId792" Type="http://schemas.openxmlformats.org/officeDocument/2006/relationships/customXml" Target="../ink/ink2873.xml"/><Relationship Id="rId806" Type="http://schemas.openxmlformats.org/officeDocument/2006/relationships/customXml" Target="../ink/ink2880.xml"/><Relationship Id="rId6" Type="http://schemas.openxmlformats.org/officeDocument/2006/relationships/image" Target="../media/image2.png"/><Relationship Id="rId238" Type="http://schemas.openxmlformats.org/officeDocument/2006/relationships/image" Target="../media/image311.png"/><Relationship Id="rId445" Type="http://schemas.openxmlformats.org/officeDocument/2006/relationships/image" Target="../media/image410.png"/><Relationship Id="rId652" Type="http://schemas.openxmlformats.org/officeDocument/2006/relationships/image" Target="../media/image514.png"/><Relationship Id="rId291" Type="http://schemas.openxmlformats.org/officeDocument/2006/relationships/customXml" Target="../ink/ink2621.xml"/><Relationship Id="rId305" Type="http://schemas.openxmlformats.org/officeDocument/2006/relationships/customXml" Target="../ink/ink2628.xml"/><Relationship Id="rId512" Type="http://schemas.openxmlformats.org/officeDocument/2006/relationships/customXml" Target="../ink/ink2732.xml"/><Relationship Id="rId86" Type="http://schemas.openxmlformats.org/officeDocument/2006/relationships/image" Target="../media/image247.png"/><Relationship Id="rId151" Type="http://schemas.openxmlformats.org/officeDocument/2006/relationships/customXml" Target="../ink/ink2551.xml"/><Relationship Id="rId389" Type="http://schemas.openxmlformats.org/officeDocument/2006/relationships/image" Target="../media/image382.png"/><Relationship Id="rId596" Type="http://schemas.openxmlformats.org/officeDocument/2006/relationships/image" Target="../media/image486.png"/><Relationship Id="rId817" Type="http://schemas.openxmlformats.org/officeDocument/2006/relationships/image" Target="../media/image596.png"/><Relationship Id="rId249" Type="http://schemas.openxmlformats.org/officeDocument/2006/relationships/customXml" Target="../ink/ink2600.xml"/><Relationship Id="rId456" Type="http://schemas.openxmlformats.org/officeDocument/2006/relationships/customXml" Target="../ink/ink2704.xml"/><Relationship Id="rId663" Type="http://schemas.openxmlformats.org/officeDocument/2006/relationships/customXml" Target="../ink/ink2808.xml"/><Relationship Id="rId870" Type="http://schemas.openxmlformats.org/officeDocument/2006/relationships/customXml" Target="../ink/ink2912.xml"/><Relationship Id="rId13" Type="http://schemas.openxmlformats.org/officeDocument/2006/relationships/customXml" Target="../ink/ink2482.xml"/><Relationship Id="rId109" Type="http://schemas.openxmlformats.org/officeDocument/2006/relationships/customXml" Target="../ink/ink2530.xml"/><Relationship Id="rId316" Type="http://schemas.openxmlformats.org/officeDocument/2006/relationships/image" Target="../media/image345.png"/><Relationship Id="rId523" Type="http://schemas.openxmlformats.org/officeDocument/2006/relationships/image" Target="../media/image450.png"/><Relationship Id="rId97" Type="http://schemas.openxmlformats.org/officeDocument/2006/relationships/customXml" Target="../ink/ink2524.xml"/><Relationship Id="rId730" Type="http://schemas.openxmlformats.org/officeDocument/2006/relationships/image" Target="../media/image553.png"/><Relationship Id="rId828" Type="http://schemas.openxmlformats.org/officeDocument/2006/relationships/customXml" Target="../ink/ink2891.xml"/><Relationship Id="rId162" Type="http://schemas.openxmlformats.org/officeDocument/2006/relationships/image" Target="../media/image141.png"/><Relationship Id="rId467" Type="http://schemas.openxmlformats.org/officeDocument/2006/relationships/image" Target="../media/image421.png"/><Relationship Id="rId674" Type="http://schemas.openxmlformats.org/officeDocument/2006/relationships/image" Target="../media/image525.png"/><Relationship Id="rId881" Type="http://schemas.openxmlformats.org/officeDocument/2006/relationships/image" Target="../media/image628.png"/><Relationship Id="rId24" Type="http://schemas.openxmlformats.org/officeDocument/2006/relationships/image" Target="../media/image55.png"/><Relationship Id="rId327" Type="http://schemas.openxmlformats.org/officeDocument/2006/relationships/customXml" Target="../ink/ink2639.xml"/><Relationship Id="rId534" Type="http://schemas.openxmlformats.org/officeDocument/2006/relationships/customXml" Target="../ink/ink2743.xml"/><Relationship Id="rId741" Type="http://schemas.openxmlformats.org/officeDocument/2006/relationships/customXml" Target="../ink/ink2847.xml"/><Relationship Id="rId839" Type="http://schemas.openxmlformats.org/officeDocument/2006/relationships/image" Target="../media/image607.png"/><Relationship Id="rId173" Type="http://schemas.openxmlformats.org/officeDocument/2006/relationships/customXml" Target="../ink/ink2562.xml"/><Relationship Id="rId380" Type="http://schemas.openxmlformats.org/officeDocument/2006/relationships/customXml" Target="../ink/ink2666.xml"/><Relationship Id="rId601" Type="http://schemas.openxmlformats.org/officeDocument/2006/relationships/customXml" Target="../ink/ink2777.xml"/><Relationship Id="rId240" Type="http://schemas.openxmlformats.org/officeDocument/2006/relationships/image" Target="../media/image180.png"/><Relationship Id="rId478" Type="http://schemas.openxmlformats.org/officeDocument/2006/relationships/customXml" Target="../ink/ink2715.xml"/><Relationship Id="rId685" Type="http://schemas.openxmlformats.org/officeDocument/2006/relationships/customXml" Target="../ink/ink2819.xml"/><Relationship Id="rId892" Type="http://schemas.openxmlformats.org/officeDocument/2006/relationships/customXml" Target="../ink/ink2923.xml"/><Relationship Id="rId906" Type="http://schemas.openxmlformats.org/officeDocument/2006/relationships/image" Target="../media/image224.png"/><Relationship Id="rId35" Type="http://schemas.openxmlformats.org/officeDocument/2006/relationships/customXml" Target="../ink/ink2493.xml"/><Relationship Id="rId100" Type="http://schemas.openxmlformats.org/officeDocument/2006/relationships/image" Target="../media/image254.png"/><Relationship Id="rId338" Type="http://schemas.openxmlformats.org/officeDocument/2006/relationships/image" Target="../media/image357.png"/><Relationship Id="rId545" Type="http://schemas.openxmlformats.org/officeDocument/2006/relationships/image" Target="../media/image461.png"/><Relationship Id="rId752" Type="http://schemas.openxmlformats.org/officeDocument/2006/relationships/image" Target="../media/image564.png"/><Relationship Id="rId184" Type="http://schemas.openxmlformats.org/officeDocument/2006/relationships/image" Target="../media/image152.png"/><Relationship Id="rId391" Type="http://schemas.openxmlformats.org/officeDocument/2006/relationships/image" Target="../media/image383.png"/><Relationship Id="rId405" Type="http://schemas.openxmlformats.org/officeDocument/2006/relationships/image" Target="../media/image390.png"/><Relationship Id="rId612" Type="http://schemas.openxmlformats.org/officeDocument/2006/relationships/image" Target="../media/image494.png"/><Relationship Id="rId251" Type="http://schemas.openxmlformats.org/officeDocument/2006/relationships/customXml" Target="../ink/ink2601.xml"/><Relationship Id="rId489" Type="http://schemas.openxmlformats.org/officeDocument/2006/relationships/image" Target="../media/image433.png"/><Relationship Id="rId696" Type="http://schemas.openxmlformats.org/officeDocument/2006/relationships/image" Target="../media/image536.png"/><Relationship Id="rId46" Type="http://schemas.openxmlformats.org/officeDocument/2006/relationships/image" Target="../media/image227.png"/><Relationship Id="rId349" Type="http://schemas.openxmlformats.org/officeDocument/2006/relationships/customXml" Target="../ink/ink2650.xml"/><Relationship Id="rId556" Type="http://schemas.openxmlformats.org/officeDocument/2006/relationships/customXml" Target="../ink/ink2754.xml"/><Relationship Id="rId763" Type="http://schemas.openxmlformats.org/officeDocument/2006/relationships/customXml" Target="../ink/ink2858.xml"/><Relationship Id="rId111" Type="http://schemas.openxmlformats.org/officeDocument/2006/relationships/customXml" Target="../ink/ink2531.xml"/><Relationship Id="rId195" Type="http://schemas.openxmlformats.org/officeDocument/2006/relationships/customXml" Target="../ink/ink2573.xml"/><Relationship Id="rId209" Type="http://schemas.openxmlformats.org/officeDocument/2006/relationships/customXml" Target="../ink/ink2580.xml"/><Relationship Id="rId416" Type="http://schemas.openxmlformats.org/officeDocument/2006/relationships/customXml" Target="../ink/ink2684.xml"/><Relationship Id="rId623" Type="http://schemas.openxmlformats.org/officeDocument/2006/relationships/customXml" Target="../ink/ink2788.xml"/><Relationship Id="rId830" Type="http://schemas.openxmlformats.org/officeDocument/2006/relationships/customXml" Target="../ink/ink2892.xml"/><Relationship Id="rId57" Type="http://schemas.openxmlformats.org/officeDocument/2006/relationships/customXml" Target="../ink/ink2504.xml"/><Relationship Id="rId262" Type="http://schemas.openxmlformats.org/officeDocument/2006/relationships/image" Target="../media/image191.png"/><Relationship Id="rId567" Type="http://schemas.openxmlformats.org/officeDocument/2006/relationships/image" Target="../media/image472.png"/><Relationship Id="rId122" Type="http://schemas.openxmlformats.org/officeDocument/2006/relationships/image" Target="../media/image121.png"/><Relationship Id="rId774" Type="http://schemas.openxmlformats.org/officeDocument/2006/relationships/image" Target="../media/image575.png"/><Relationship Id="rId427" Type="http://schemas.openxmlformats.org/officeDocument/2006/relationships/image" Target="../media/image401.png"/><Relationship Id="rId634" Type="http://schemas.openxmlformats.org/officeDocument/2006/relationships/image" Target="../media/image505.png"/><Relationship Id="rId841" Type="http://schemas.openxmlformats.org/officeDocument/2006/relationships/image" Target="../media/image608.png"/><Relationship Id="rId273" Type="http://schemas.openxmlformats.org/officeDocument/2006/relationships/customXml" Target="../ink/ink2612.xml"/><Relationship Id="rId480" Type="http://schemas.openxmlformats.org/officeDocument/2006/relationships/customXml" Target="../ink/ink2716.xml"/><Relationship Id="rId701" Type="http://schemas.openxmlformats.org/officeDocument/2006/relationships/customXml" Target="../ink/ink2827.xml"/><Relationship Id="rId68" Type="http://schemas.openxmlformats.org/officeDocument/2006/relationships/image" Target="../media/image238.png"/><Relationship Id="rId133" Type="http://schemas.openxmlformats.org/officeDocument/2006/relationships/customXml" Target="../ink/ink2542.xml"/><Relationship Id="rId340" Type="http://schemas.openxmlformats.org/officeDocument/2006/relationships/image" Target="../media/image358.png"/><Relationship Id="rId578" Type="http://schemas.openxmlformats.org/officeDocument/2006/relationships/image" Target="../media/image477.png"/><Relationship Id="rId785" Type="http://schemas.openxmlformats.org/officeDocument/2006/relationships/image" Target="../media/image580.png"/><Relationship Id="rId200" Type="http://schemas.openxmlformats.org/officeDocument/2006/relationships/image" Target="../media/image295.png"/><Relationship Id="rId438" Type="http://schemas.openxmlformats.org/officeDocument/2006/relationships/customXml" Target="../ink/ink2695.xml"/><Relationship Id="rId645" Type="http://schemas.openxmlformats.org/officeDocument/2006/relationships/customXml" Target="../ink/ink2799.xml"/><Relationship Id="rId852" Type="http://schemas.openxmlformats.org/officeDocument/2006/relationships/customXml" Target="../ink/ink2903.xml"/><Relationship Id="rId242" Type="http://schemas.openxmlformats.org/officeDocument/2006/relationships/image" Target="../media/image312.png"/><Relationship Id="rId284" Type="http://schemas.openxmlformats.org/officeDocument/2006/relationships/image" Target="../media/image329.png"/><Relationship Id="rId491" Type="http://schemas.openxmlformats.org/officeDocument/2006/relationships/image" Target="../media/image434.png"/><Relationship Id="rId505" Type="http://schemas.openxmlformats.org/officeDocument/2006/relationships/image" Target="../media/image441.png"/><Relationship Id="rId712" Type="http://schemas.openxmlformats.org/officeDocument/2006/relationships/image" Target="../media/image544.png"/><Relationship Id="rId894" Type="http://schemas.openxmlformats.org/officeDocument/2006/relationships/customXml" Target="../ink/ink2924.xml"/><Relationship Id="rId37" Type="http://schemas.openxmlformats.org/officeDocument/2006/relationships/customXml" Target="../ink/ink2494.xml"/><Relationship Id="rId79" Type="http://schemas.openxmlformats.org/officeDocument/2006/relationships/customXml" Target="../ink/ink2515.xml"/><Relationship Id="rId102" Type="http://schemas.openxmlformats.org/officeDocument/2006/relationships/image" Target="../media/image255.png"/><Relationship Id="rId144" Type="http://schemas.openxmlformats.org/officeDocument/2006/relationships/image" Target="../media/image273.png"/><Relationship Id="rId547" Type="http://schemas.openxmlformats.org/officeDocument/2006/relationships/image" Target="../media/image462.png"/><Relationship Id="rId589" Type="http://schemas.openxmlformats.org/officeDocument/2006/relationships/customXml" Target="../ink/ink2771.xml"/><Relationship Id="rId754" Type="http://schemas.openxmlformats.org/officeDocument/2006/relationships/image" Target="../media/image565.png"/><Relationship Id="rId796" Type="http://schemas.openxmlformats.org/officeDocument/2006/relationships/customXml" Target="../ink/ink2875.xml"/><Relationship Id="rId90" Type="http://schemas.openxmlformats.org/officeDocument/2006/relationships/image" Target="../media/image249.png"/><Relationship Id="rId186" Type="http://schemas.openxmlformats.org/officeDocument/2006/relationships/image" Target="../media/image289.png"/><Relationship Id="rId351" Type="http://schemas.openxmlformats.org/officeDocument/2006/relationships/customXml" Target="../ink/ink2651.xml"/><Relationship Id="rId393" Type="http://schemas.openxmlformats.org/officeDocument/2006/relationships/image" Target="../media/image384.png"/><Relationship Id="rId407" Type="http://schemas.openxmlformats.org/officeDocument/2006/relationships/image" Target="../media/image391.png"/><Relationship Id="rId449" Type="http://schemas.openxmlformats.org/officeDocument/2006/relationships/image" Target="../media/image412.png"/><Relationship Id="rId614" Type="http://schemas.openxmlformats.org/officeDocument/2006/relationships/image" Target="../media/image495.png"/><Relationship Id="rId656" Type="http://schemas.openxmlformats.org/officeDocument/2006/relationships/image" Target="../media/image516.png"/><Relationship Id="rId821" Type="http://schemas.openxmlformats.org/officeDocument/2006/relationships/image" Target="../media/image598.png"/><Relationship Id="rId863" Type="http://schemas.openxmlformats.org/officeDocument/2006/relationships/image" Target="../media/image619.png"/><Relationship Id="rId211" Type="http://schemas.openxmlformats.org/officeDocument/2006/relationships/customXml" Target="../ink/ink2581.xml"/><Relationship Id="rId253" Type="http://schemas.openxmlformats.org/officeDocument/2006/relationships/customXml" Target="../ink/ink2602.xml"/><Relationship Id="rId295" Type="http://schemas.openxmlformats.org/officeDocument/2006/relationships/customXml" Target="../ink/ink2623.xml"/><Relationship Id="rId309" Type="http://schemas.openxmlformats.org/officeDocument/2006/relationships/customXml" Target="../ink/ink2630.xml"/><Relationship Id="rId460" Type="http://schemas.openxmlformats.org/officeDocument/2006/relationships/customXml" Target="../ink/ink2706.xml"/><Relationship Id="rId516" Type="http://schemas.openxmlformats.org/officeDocument/2006/relationships/customXml" Target="../ink/ink2734.xml"/><Relationship Id="rId698" Type="http://schemas.openxmlformats.org/officeDocument/2006/relationships/image" Target="../media/image537.png"/><Relationship Id="rId48" Type="http://schemas.openxmlformats.org/officeDocument/2006/relationships/image" Target="../media/image228.png"/><Relationship Id="rId113" Type="http://schemas.openxmlformats.org/officeDocument/2006/relationships/customXml" Target="../ink/ink2532.xml"/><Relationship Id="rId320" Type="http://schemas.openxmlformats.org/officeDocument/2006/relationships/image" Target="../media/image347.png"/><Relationship Id="rId558" Type="http://schemas.openxmlformats.org/officeDocument/2006/relationships/customXml" Target="../ink/ink2755.xml"/><Relationship Id="rId723" Type="http://schemas.openxmlformats.org/officeDocument/2006/relationships/customXml" Target="../ink/ink2838.xml"/><Relationship Id="rId765" Type="http://schemas.openxmlformats.org/officeDocument/2006/relationships/customXml" Target="../ink/ink2859.xml"/><Relationship Id="rId155" Type="http://schemas.openxmlformats.org/officeDocument/2006/relationships/customXml" Target="../ink/ink2553.xml"/><Relationship Id="rId197" Type="http://schemas.openxmlformats.org/officeDocument/2006/relationships/customXml" Target="../ink/ink2574.xml"/><Relationship Id="rId362" Type="http://schemas.openxmlformats.org/officeDocument/2006/relationships/image" Target="../media/image369.png"/><Relationship Id="rId418" Type="http://schemas.openxmlformats.org/officeDocument/2006/relationships/customXml" Target="../ink/ink2685.xml"/><Relationship Id="rId625" Type="http://schemas.openxmlformats.org/officeDocument/2006/relationships/customXml" Target="../ink/ink2789.xml"/><Relationship Id="rId832" Type="http://schemas.openxmlformats.org/officeDocument/2006/relationships/customXml" Target="../ink/ink2893.xml"/><Relationship Id="rId222" Type="http://schemas.openxmlformats.org/officeDocument/2006/relationships/image" Target="../media/image304.png"/><Relationship Id="rId264" Type="http://schemas.openxmlformats.org/officeDocument/2006/relationships/image" Target="../media/image192.png"/><Relationship Id="rId471" Type="http://schemas.openxmlformats.org/officeDocument/2006/relationships/image" Target="../media/image423.png"/><Relationship Id="rId667" Type="http://schemas.openxmlformats.org/officeDocument/2006/relationships/customXml" Target="../ink/ink2810.xml"/><Relationship Id="rId874" Type="http://schemas.openxmlformats.org/officeDocument/2006/relationships/customXml" Target="../ink/ink2914.xml"/><Relationship Id="rId17" Type="http://schemas.openxmlformats.org/officeDocument/2006/relationships/customXml" Target="../ink/ink2484.xml"/><Relationship Id="rId59" Type="http://schemas.openxmlformats.org/officeDocument/2006/relationships/customXml" Target="../ink/ink2505.xml"/><Relationship Id="rId124" Type="http://schemas.openxmlformats.org/officeDocument/2006/relationships/image" Target="../media/image265.png"/><Relationship Id="rId527" Type="http://schemas.openxmlformats.org/officeDocument/2006/relationships/image" Target="../media/image452.png"/><Relationship Id="rId569" Type="http://schemas.openxmlformats.org/officeDocument/2006/relationships/image" Target="../media/image473.png"/><Relationship Id="rId734" Type="http://schemas.openxmlformats.org/officeDocument/2006/relationships/image" Target="../media/image555.png"/><Relationship Id="rId776" Type="http://schemas.openxmlformats.org/officeDocument/2006/relationships/image" Target="../media/image576.png"/><Relationship Id="rId70" Type="http://schemas.openxmlformats.org/officeDocument/2006/relationships/image" Target="../media/image239.png"/><Relationship Id="rId166" Type="http://schemas.openxmlformats.org/officeDocument/2006/relationships/image" Target="../media/image282.png"/><Relationship Id="rId331" Type="http://schemas.openxmlformats.org/officeDocument/2006/relationships/customXml" Target="../ink/ink2641.xml"/><Relationship Id="rId373" Type="http://schemas.openxmlformats.org/officeDocument/2006/relationships/customXml" Target="../ink/ink2662.xml"/><Relationship Id="rId429" Type="http://schemas.openxmlformats.org/officeDocument/2006/relationships/image" Target="../media/image402.png"/><Relationship Id="rId580" Type="http://schemas.openxmlformats.org/officeDocument/2006/relationships/image" Target="../media/image478.png"/><Relationship Id="rId636" Type="http://schemas.openxmlformats.org/officeDocument/2006/relationships/image" Target="../media/image506.png"/><Relationship Id="rId801" Type="http://schemas.openxmlformats.org/officeDocument/2006/relationships/image" Target="../media/image588.png"/><Relationship Id="rId1" Type="http://schemas.openxmlformats.org/officeDocument/2006/relationships/slideLayout" Target="../slideLayouts/slideLayout1.xml"/><Relationship Id="rId233" Type="http://schemas.openxmlformats.org/officeDocument/2006/relationships/customXml" Target="../ink/ink2592.xml"/><Relationship Id="rId440" Type="http://schemas.openxmlformats.org/officeDocument/2006/relationships/customXml" Target="../ink/ink2696.xml"/><Relationship Id="rId678" Type="http://schemas.openxmlformats.org/officeDocument/2006/relationships/image" Target="../media/image527.png"/><Relationship Id="rId843" Type="http://schemas.openxmlformats.org/officeDocument/2006/relationships/image" Target="../media/image609.png"/><Relationship Id="rId885" Type="http://schemas.openxmlformats.org/officeDocument/2006/relationships/image" Target="../media/image630.png"/><Relationship Id="rId28" Type="http://schemas.openxmlformats.org/officeDocument/2006/relationships/image" Target="../media/image73.png"/><Relationship Id="rId275" Type="http://schemas.openxmlformats.org/officeDocument/2006/relationships/customXml" Target="../ink/ink2613.xml"/><Relationship Id="rId300" Type="http://schemas.openxmlformats.org/officeDocument/2006/relationships/image" Target="../media/image337.png"/><Relationship Id="rId482" Type="http://schemas.openxmlformats.org/officeDocument/2006/relationships/customXml" Target="../ink/ink2717.xml"/><Relationship Id="rId538" Type="http://schemas.openxmlformats.org/officeDocument/2006/relationships/customXml" Target="../ink/ink2745.xml"/><Relationship Id="rId703" Type="http://schemas.openxmlformats.org/officeDocument/2006/relationships/customXml" Target="../ink/ink2828.xml"/><Relationship Id="rId745" Type="http://schemas.openxmlformats.org/officeDocument/2006/relationships/customXml" Target="../ink/ink2849.xml"/><Relationship Id="rId81" Type="http://schemas.openxmlformats.org/officeDocument/2006/relationships/customXml" Target="../ink/ink2516.xml"/><Relationship Id="rId135" Type="http://schemas.openxmlformats.org/officeDocument/2006/relationships/customXml" Target="../ink/ink2543.xml"/><Relationship Id="rId177" Type="http://schemas.openxmlformats.org/officeDocument/2006/relationships/customXml" Target="../ink/ink2564.xml"/><Relationship Id="rId342" Type="http://schemas.openxmlformats.org/officeDocument/2006/relationships/image" Target="../media/image359.png"/><Relationship Id="rId384" Type="http://schemas.openxmlformats.org/officeDocument/2006/relationships/customXml" Target="../ink/ink2668.xml"/><Relationship Id="rId591" Type="http://schemas.openxmlformats.org/officeDocument/2006/relationships/customXml" Target="../ink/ink2772.xml"/><Relationship Id="rId605" Type="http://schemas.openxmlformats.org/officeDocument/2006/relationships/customXml" Target="../ink/ink2779.xml"/><Relationship Id="rId787" Type="http://schemas.openxmlformats.org/officeDocument/2006/relationships/image" Target="../media/image581.png"/><Relationship Id="rId812" Type="http://schemas.openxmlformats.org/officeDocument/2006/relationships/customXml" Target="../ink/ink2883.xml"/><Relationship Id="rId202" Type="http://schemas.openxmlformats.org/officeDocument/2006/relationships/image" Target="../media/image296.png"/><Relationship Id="rId244" Type="http://schemas.openxmlformats.org/officeDocument/2006/relationships/image" Target="../media/image313.png"/><Relationship Id="rId647" Type="http://schemas.openxmlformats.org/officeDocument/2006/relationships/customXml" Target="../ink/ink2800.xml"/><Relationship Id="rId689" Type="http://schemas.openxmlformats.org/officeDocument/2006/relationships/customXml" Target="../ink/ink2821.xml"/><Relationship Id="rId854" Type="http://schemas.openxmlformats.org/officeDocument/2006/relationships/customXml" Target="../ink/ink2904.xml"/><Relationship Id="rId896" Type="http://schemas.openxmlformats.org/officeDocument/2006/relationships/customXml" Target="../ink/ink2925.xml"/><Relationship Id="rId39" Type="http://schemas.openxmlformats.org/officeDocument/2006/relationships/customXml" Target="../ink/ink2495.xml"/><Relationship Id="rId286" Type="http://schemas.openxmlformats.org/officeDocument/2006/relationships/image" Target="../media/image330.png"/><Relationship Id="rId451" Type="http://schemas.openxmlformats.org/officeDocument/2006/relationships/image" Target="../media/image413.png"/><Relationship Id="rId493" Type="http://schemas.openxmlformats.org/officeDocument/2006/relationships/image" Target="../media/image435.png"/><Relationship Id="rId507" Type="http://schemas.openxmlformats.org/officeDocument/2006/relationships/image" Target="../media/image442.png"/><Relationship Id="rId549" Type="http://schemas.openxmlformats.org/officeDocument/2006/relationships/image" Target="../media/image463.png"/><Relationship Id="rId714" Type="http://schemas.openxmlformats.org/officeDocument/2006/relationships/image" Target="../media/image545.png"/><Relationship Id="rId756" Type="http://schemas.openxmlformats.org/officeDocument/2006/relationships/image" Target="../media/image566.png"/><Relationship Id="rId50" Type="http://schemas.openxmlformats.org/officeDocument/2006/relationships/image" Target="../media/image229.png"/><Relationship Id="rId104" Type="http://schemas.openxmlformats.org/officeDocument/2006/relationships/image" Target="../media/image256.png"/><Relationship Id="rId146" Type="http://schemas.openxmlformats.org/officeDocument/2006/relationships/image" Target="../media/image274.png"/><Relationship Id="rId188" Type="http://schemas.openxmlformats.org/officeDocument/2006/relationships/image" Target="../media/image290.png"/><Relationship Id="rId311" Type="http://schemas.openxmlformats.org/officeDocument/2006/relationships/customXml" Target="../ink/ink2631.xml"/><Relationship Id="rId353" Type="http://schemas.openxmlformats.org/officeDocument/2006/relationships/customXml" Target="../ink/ink2652.xml"/><Relationship Id="rId395" Type="http://schemas.openxmlformats.org/officeDocument/2006/relationships/image" Target="../media/image385.png"/><Relationship Id="rId409" Type="http://schemas.openxmlformats.org/officeDocument/2006/relationships/image" Target="../media/image392.png"/><Relationship Id="rId560" Type="http://schemas.openxmlformats.org/officeDocument/2006/relationships/customXml" Target="../ink/ink2756.xml"/><Relationship Id="rId798" Type="http://schemas.openxmlformats.org/officeDocument/2006/relationships/customXml" Target="../ink/ink2876.xml"/><Relationship Id="rId92" Type="http://schemas.openxmlformats.org/officeDocument/2006/relationships/image" Target="../media/image250.png"/><Relationship Id="rId213" Type="http://schemas.openxmlformats.org/officeDocument/2006/relationships/customXml" Target="../ink/ink2582.xml"/><Relationship Id="rId420" Type="http://schemas.openxmlformats.org/officeDocument/2006/relationships/customXml" Target="../ink/ink2686.xml"/><Relationship Id="rId616" Type="http://schemas.openxmlformats.org/officeDocument/2006/relationships/image" Target="../media/image496.png"/><Relationship Id="rId658" Type="http://schemas.openxmlformats.org/officeDocument/2006/relationships/image" Target="../media/image517.png"/><Relationship Id="rId823" Type="http://schemas.openxmlformats.org/officeDocument/2006/relationships/image" Target="../media/image599.png"/><Relationship Id="rId865" Type="http://schemas.openxmlformats.org/officeDocument/2006/relationships/image" Target="../media/image620.png"/><Relationship Id="rId255" Type="http://schemas.openxmlformats.org/officeDocument/2006/relationships/customXml" Target="../ink/ink2603.xml"/><Relationship Id="rId297" Type="http://schemas.openxmlformats.org/officeDocument/2006/relationships/customXml" Target="../ink/ink2624.xml"/><Relationship Id="rId462" Type="http://schemas.openxmlformats.org/officeDocument/2006/relationships/customXml" Target="../ink/ink2707.xml"/><Relationship Id="rId518" Type="http://schemas.openxmlformats.org/officeDocument/2006/relationships/customXml" Target="../ink/ink2735.xml"/><Relationship Id="rId725" Type="http://schemas.openxmlformats.org/officeDocument/2006/relationships/customXml" Target="../ink/ink2839.xml"/><Relationship Id="rId115" Type="http://schemas.openxmlformats.org/officeDocument/2006/relationships/customXml" Target="../ink/ink2533.xml"/><Relationship Id="rId157" Type="http://schemas.openxmlformats.org/officeDocument/2006/relationships/customXml" Target="../ink/ink2554.xml"/><Relationship Id="rId322" Type="http://schemas.openxmlformats.org/officeDocument/2006/relationships/image" Target="../media/image348.png"/><Relationship Id="rId364" Type="http://schemas.openxmlformats.org/officeDocument/2006/relationships/image" Target="../media/image370.png"/><Relationship Id="rId767" Type="http://schemas.openxmlformats.org/officeDocument/2006/relationships/customXml" Target="../ink/ink2860.xml"/><Relationship Id="rId61" Type="http://schemas.openxmlformats.org/officeDocument/2006/relationships/customXml" Target="../ink/ink2506.xml"/><Relationship Id="rId199" Type="http://schemas.openxmlformats.org/officeDocument/2006/relationships/customXml" Target="../ink/ink2575.xml"/><Relationship Id="rId571" Type="http://schemas.openxmlformats.org/officeDocument/2006/relationships/image" Target="../media/image474.png"/><Relationship Id="rId627" Type="http://schemas.openxmlformats.org/officeDocument/2006/relationships/customXml" Target="../ink/ink2790.xml"/><Relationship Id="rId669" Type="http://schemas.openxmlformats.org/officeDocument/2006/relationships/customXml" Target="../ink/ink2811.xml"/><Relationship Id="rId834" Type="http://schemas.openxmlformats.org/officeDocument/2006/relationships/customXml" Target="../ink/ink2894.xml"/><Relationship Id="rId876" Type="http://schemas.openxmlformats.org/officeDocument/2006/relationships/customXml" Target="../ink/ink2915.xml"/><Relationship Id="rId19" Type="http://schemas.openxmlformats.org/officeDocument/2006/relationships/customXml" Target="../ink/ink2485.xml"/><Relationship Id="rId224" Type="http://schemas.openxmlformats.org/officeDocument/2006/relationships/image" Target="../media/image172.png"/><Relationship Id="rId266" Type="http://schemas.openxmlformats.org/officeDocument/2006/relationships/image" Target="../media/image320.png"/><Relationship Id="rId431" Type="http://schemas.openxmlformats.org/officeDocument/2006/relationships/image" Target="../media/image403.png"/><Relationship Id="rId473" Type="http://schemas.openxmlformats.org/officeDocument/2006/relationships/image" Target="../media/image424.png"/><Relationship Id="rId529" Type="http://schemas.openxmlformats.org/officeDocument/2006/relationships/image" Target="../media/image453.png"/><Relationship Id="rId680" Type="http://schemas.openxmlformats.org/officeDocument/2006/relationships/image" Target="../media/image528.png"/><Relationship Id="rId736" Type="http://schemas.openxmlformats.org/officeDocument/2006/relationships/image" Target="../media/image556.png"/><Relationship Id="rId901" Type="http://schemas.openxmlformats.org/officeDocument/2006/relationships/image" Target="../media/image222.png"/><Relationship Id="rId30" Type="http://schemas.openxmlformats.org/officeDocument/2006/relationships/image" Target="../media/image74.png"/><Relationship Id="rId126" Type="http://schemas.openxmlformats.org/officeDocument/2006/relationships/image" Target="../media/image266.png"/><Relationship Id="rId168" Type="http://schemas.openxmlformats.org/officeDocument/2006/relationships/image" Target="../media/image283.png"/><Relationship Id="rId333" Type="http://schemas.openxmlformats.org/officeDocument/2006/relationships/customXml" Target="../ink/ink2642.xml"/><Relationship Id="rId540" Type="http://schemas.openxmlformats.org/officeDocument/2006/relationships/customXml" Target="../ink/ink2746.xml"/><Relationship Id="rId778" Type="http://schemas.openxmlformats.org/officeDocument/2006/relationships/image" Target="../media/image577.png"/><Relationship Id="rId72" Type="http://schemas.openxmlformats.org/officeDocument/2006/relationships/image" Target="../media/image240.png"/><Relationship Id="rId375" Type="http://schemas.openxmlformats.org/officeDocument/2006/relationships/customXml" Target="../ink/ink2663.xml"/><Relationship Id="rId582" Type="http://schemas.openxmlformats.org/officeDocument/2006/relationships/image" Target="../media/image479.png"/><Relationship Id="rId638" Type="http://schemas.openxmlformats.org/officeDocument/2006/relationships/image" Target="../media/image507.png"/><Relationship Id="rId803" Type="http://schemas.openxmlformats.org/officeDocument/2006/relationships/image" Target="../media/image589.png"/><Relationship Id="rId845" Type="http://schemas.openxmlformats.org/officeDocument/2006/relationships/image" Target="../media/image610.png"/><Relationship Id="rId3" Type="http://schemas.openxmlformats.org/officeDocument/2006/relationships/image" Target="../media/image43.jpeg"/><Relationship Id="rId235" Type="http://schemas.openxmlformats.org/officeDocument/2006/relationships/customXml" Target="../ink/ink2593.xml"/><Relationship Id="rId277" Type="http://schemas.openxmlformats.org/officeDocument/2006/relationships/customXml" Target="../ink/ink2614.xml"/><Relationship Id="rId400" Type="http://schemas.openxmlformats.org/officeDocument/2006/relationships/customXml" Target="../ink/ink2676.xml"/><Relationship Id="rId442" Type="http://schemas.openxmlformats.org/officeDocument/2006/relationships/customXml" Target="../ink/ink2697.xml"/><Relationship Id="rId484" Type="http://schemas.openxmlformats.org/officeDocument/2006/relationships/customXml" Target="../ink/ink2718.xml"/><Relationship Id="rId705" Type="http://schemas.openxmlformats.org/officeDocument/2006/relationships/customXml" Target="../ink/ink2829.xml"/><Relationship Id="rId887" Type="http://schemas.openxmlformats.org/officeDocument/2006/relationships/image" Target="../media/image631.png"/><Relationship Id="rId137" Type="http://schemas.openxmlformats.org/officeDocument/2006/relationships/customXml" Target="../ink/ink2544.xml"/><Relationship Id="rId302" Type="http://schemas.openxmlformats.org/officeDocument/2006/relationships/image" Target="../media/image338.png"/><Relationship Id="rId344" Type="http://schemas.openxmlformats.org/officeDocument/2006/relationships/image" Target="../media/image360.png"/><Relationship Id="rId691" Type="http://schemas.openxmlformats.org/officeDocument/2006/relationships/customXml" Target="../ink/ink2822.xml"/><Relationship Id="rId747" Type="http://schemas.openxmlformats.org/officeDocument/2006/relationships/customXml" Target="../ink/ink2850.xml"/><Relationship Id="rId789" Type="http://schemas.openxmlformats.org/officeDocument/2006/relationships/image" Target="../media/image582.png"/><Relationship Id="rId41" Type="http://schemas.openxmlformats.org/officeDocument/2006/relationships/customXml" Target="../ink/ink2496.xml"/><Relationship Id="rId83" Type="http://schemas.openxmlformats.org/officeDocument/2006/relationships/customXml" Target="../ink/ink2517.xml"/><Relationship Id="rId179" Type="http://schemas.openxmlformats.org/officeDocument/2006/relationships/customXml" Target="../ink/ink2565.xml"/><Relationship Id="rId386" Type="http://schemas.openxmlformats.org/officeDocument/2006/relationships/customXml" Target="../ink/ink2669.xml"/><Relationship Id="rId551" Type="http://schemas.openxmlformats.org/officeDocument/2006/relationships/image" Target="../media/image464.png"/><Relationship Id="rId593" Type="http://schemas.openxmlformats.org/officeDocument/2006/relationships/customXml" Target="../ink/ink2773.xml"/><Relationship Id="rId607" Type="http://schemas.openxmlformats.org/officeDocument/2006/relationships/customXml" Target="../ink/ink2780.xml"/><Relationship Id="rId649" Type="http://schemas.openxmlformats.org/officeDocument/2006/relationships/customXml" Target="../ink/ink2801.xml"/><Relationship Id="rId814" Type="http://schemas.openxmlformats.org/officeDocument/2006/relationships/customXml" Target="../ink/ink2884.xml"/><Relationship Id="rId856" Type="http://schemas.openxmlformats.org/officeDocument/2006/relationships/customXml" Target="../ink/ink2905.xml"/><Relationship Id="rId190" Type="http://schemas.openxmlformats.org/officeDocument/2006/relationships/image" Target="../media/image291.png"/><Relationship Id="rId204" Type="http://schemas.openxmlformats.org/officeDocument/2006/relationships/image" Target="../media/image297.png"/><Relationship Id="rId246" Type="http://schemas.openxmlformats.org/officeDocument/2006/relationships/image" Target="../media/image314.png"/><Relationship Id="rId288" Type="http://schemas.openxmlformats.org/officeDocument/2006/relationships/image" Target="../media/image331.png"/><Relationship Id="rId411" Type="http://schemas.openxmlformats.org/officeDocument/2006/relationships/image" Target="../media/image393.png"/><Relationship Id="rId453" Type="http://schemas.openxmlformats.org/officeDocument/2006/relationships/image" Target="../media/image414.png"/><Relationship Id="rId509" Type="http://schemas.openxmlformats.org/officeDocument/2006/relationships/image" Target="../media/image443.png"/><Relationship Id="rId660" Type="http://schemas.openxmlformats.org/officeDocument/2006/relationships/image" Target="../media/image518.png"/><Relationship Id="rId898" Type="http://schemas.openxmlformats.org/officeDocument/2006/relationships/customXml" Target="../ink/ink2926.xml"/><Relationship Id="rId106" Type="http://schemas.openxmlformats.org/officeDocument/2006/relationships/image" Target="../media/image257.png"/><Relationship Id="rId313" Type="http://schemas.openxmlformats.org/officeDocument/2006/relationships/customXml" Target="../ink/ink2632.xml"/><Relationship Id="rId495" Type="http://schemas.openxmlformats.org/officeDocument/2006/relationships/image" Target="../media/image436.png"/><Relationship Id="rId716" Type="http://schemas.openxmlformats.org/officeDocument/2006/relationships/image" Target="../media/image546.png"/><Relationship Id="rId758" Type="http://schemas.openxmlformats.org/officeDocument/2006/relationships/image" Target="../media/image567.png"/><Relationship Id="rId10" Type="http://schemas.openxmlformats.org/officeDocument/2006/relationships/image" Target="../media/image45.png"/><Relationship Id="rId52" Type="http://schemas.openxmlformats.org/officeDocument/2006/relationships/image" Target="../media/image230.png"/><Relationship Id="rId94" Type="http://schemas.openxmlformats.org/officeDocument/2006/relationships/image" Target="../media/image251.png"/><Relationship Id="rId148" Type="http://schemas.openxmlformats.org/officeDocument/2006/relationships/image" Target="../media/image275.png"/><Relationship Id="rId355" Type="http://schemas.openxmlformats.org/officeDocument/2006/relationships/customXml" Target="../ink/ink2653.xml"/><Relationship Id="rId397" Type="http://schemas.openxmlformats.org/officeDocument/2006/relationships/image" Target="../media/image386.png"/><Relationship Id="rId520" Type="http://schemas.openxmlformats.org/officeDocument/2006/relationships/customXml" Target="../ink/ink2736.xml"/><Relationship Id="rId562" Type="http://schemas.openxmlformats.org/officeDocument/2006/relationships/customXml" Target="../ink/ink2757.xml"/><Relationship Id="rId618" Type="http://schemas.openxmlformats.org/officeDocument/2006/relationships/image" Target="../media/image497.png"/><Relationship Id="rId825" Type="http://schemas.openxmlformats.org/officeDocument/2006/relationships/image" Target="../media/image600.png"/><Relationship Id="rId215" Type="http://schemas.openxmlformats.org/officeDocument/2006/relationships/customXml" Target="../ink/ink2583.xml"/><Relationship Id="rId257" Type="http://schemas.openxmlformats.org/officeDocument/2006/relationships/customXml" Target="../ink/ink2604.xml"/><Relationship Id="rId422" Type="http://schemas.openxmlformats.org/officeDocument/2006/relationships/customXml" Target="../ink/ink2687.xml"/><Relationship Id="rId464" Type="http://schemas.openxmlformats.org/officeDocument/2006/relationships/customXml" Target="../ink/ink2708.xml"/><Relationship Id="rId867" Type="http://schemas.openxmlformats.org/officeDocument/2006/relationships/image" Target="../media/image621.png"/><Relationship Id="rId299" Type="http://schemas.openxmlformats.org/officeDocument/2006/relationships/customXml" Target="../ink/ink2625.xml"/><Relationship Id="rId727" Type="http://schemas.openxmlformats.org/officeDocument/2006/relationships/customXml" Target="../ink/ink2840.xml"/><Relationship Id="rId63" Type="http://schemas.openxmlformats.org/officeDocument/2006/relationships/customXml" Target="../ink/ink2507.xml"/><Relationship Id="rId159" Type="http://schemas.openxmlformats.org/officeDocument/2006/relationships/customXml" Target="../ink/ink2555.xml"/><Relationship Id="rId366" Type="http://schemas.openxmlformats.org/officeDocument/2006/relationships/image" Target="../media/image371.png"/><Relationship Id="rId573" Type="http://schemas.openxmlformats.org/officeDocument/2006/relationships/image" Target="../media/image475.png"/><Relationship Id="rId780" Type="http://schemas.openxmlformats.org/officeDocument/2006/relationships/customXml" Target="../ink/ink2867.xml"/><Relationship Id="rId226" Type="http://schemas.openxmlformats.org/officeDocument/2006/relationships/image" Target="../media/image305.png"/><Relationship Id="rId433" Type="http://schemas.openxmlformats.org/officeDocument/2006/relationships/image" Target="../media/image404.png"/><Relationship Id="rId878" Type="http://schemas.openxmlformats.org/officeDocument/2006/relationships/customXml" Target="../ink/ink2916.xml"/><Relationship Id="rId640" Type="http://schemas.openxmlformats.org/officeDocument/2006/relationships/image" Target="../media/image508.png"/><Relationship Id="rId738" Type="http://schemas.openxmlformats.org/officeDocument/2006/relationships/image" Target="../media/image557.png"/><Relationship Id="rId74" Type="http://schemas.openxmlformats.org/officeDocument/2006/relationships/image" Target="../media/image241.png"/><Relationship Id="rId377" Type="http://schemas.openxmlformats.org/officeDocument/2006/relationships/customXml" Target="../ink/ink2664.xml"/><Relationship Id="rId500" Type="http://schemas.openxmlformats.org/officeDocument/2006/relationships/customXml" Target="../ink/ink2726.xml"/><Relationship Id="rId584" Type="http://schemas.openxmlformats.org/officeDocument/2006/relationships/image" Target="../media/image480.png"/><Relationship Id="rId805" Type="http://schemas.openxmlformats.org/officeDocument/2006/relationships/image" Target="../media/image590.png"/><Relationship Id="rId5" Type="http://schemas.openxmlformats.org/officeDocument/2006/relationships/customXml" Target="../ink/ink2478.xml"/><Relationship Id="rId237" Type="http://schemas.openxmlformats.org/officeDocument/2006/relationships/customXml" Target="../ink/ink2594.xml"/><Relationship Id="rId791" Type="http://schemas.openxmlformats.org/officeDocument/2006/relationships/image" Target="../media/image583.png"/><Relationship Id="rId889" Type="http://schemas.openxmlformats.org/officeDocument/2006/relationships/image" Target="../media/image632.png"/><Relationship Id="rId444" Type="http://schemas.openxmlformats.org/officeDocument/2006/relationships/customXml" Target="../ink/ink2698.xml"/><Relationship Id="rId651" Type="http://schemas.openxmlformats.org/officeDocument/2006/relationships/customXml" Target="../ink/ink2802.xml"/><Relationship Id="rId749" Type="http://schemas.openxmlformats.org/officeDocument/2006/relationships/customXml" Target="../ink/ink2851.xml"/><Relationship Id="rId290" Type="http://schemas.openxmlformats.org/officeDocument/2006/relationships/image" Target="../media/image332.png"/><Relationship Id="rId304" Type="http://schemas.openxmlformats.org/officeDocument/2006/relationships/image" Target="../media/image339.png"/><Relationship Id="rId388" Type="http://schemas.openxmlformats.org/officeDocument/2006/relationships/customXml" Target="../ink/ink2670.xml"/><Relationship Id="rId511" Type="http://schemas.openxmlformats.org/officeDocument/2006/relationships/image" Target="../media/image444.png"/><Relationship Id="rId609" Type="http://schemas.openxmlformats.org/officeDocument/2006/relationships/customXml" Target="../ink/ink2781.xml"/><Relationship Id="rId85" Type="http://schemas.openxmlformats.org/officeDocument/2006/relationships/customXml" Target="../ink/ink2518.xml"/><Relationship Id="rId150" Type="http://schemas.openxmlformats.org/officeDocument/2006/relationships/image" Target="../media/image276.png"/><Relationship Id="rId595" Type="http://schemas.openxmlformats.org/officeDocument/2006/relationships/customXml" Target="../ink/ink2774.xml"/><Relationship Id="rId816" Type="http://schemas.openxmlformats.org/officeDocument/2006/relationships/customXml" Target="../ink/ink2885.xml"/><Relationship Id="rId248" Type="http://schemas.openxmlformats.org/officeDocument/2006/relationships/image" Target="../media/image184.png"/><Relationship Id="rId455" Type="http://schemas.openxmlformats.org/officeDocument/2006/relationships/image" Target="../media/image415.png"/><Relationship Id="rId662" Type="http://schemas.openxmlformats.org/officeDocument/2006/relationships/image" Target="../media/image519.png"/><Relationship Id="rId12" Type="http://schemas.openxmlformats.org/officeDocument/2006/relationships/image" Target="../media/image46.png"/><Relationship Id="rId108" Type="http://schemas.openxmlformats.org/officeDocument/2006/relationships/image" Target="../media/image258.png"/><Relationship Id="rId315" Type="http://schemas.openxmlformats.org/officeDocument/2006/relationships/customXml" Target="../ink/ink2633.xml"/><Relationship Id="rId522" Type="http://schemas.openxmlformats.org/officeDocument/2006/relationships/customXml" Target="../ink/ink2737.xml"/><Relationship Id="rId96" Type="http://schemas.openxmlformats.org/officeDocument/2006/relationships/image" Target="../media/image252.png"/><Relationship Id="rId161" Type="http://schemas.openxmlformats.org/officeDocument/2006/relationships/customXml" Target="../ink/ink2556.xml"/><Relationship Id="rId399" Type="http://schemas.openxmlformats.org/officeDocument/2006/relationships/image" Target="../media/image387.png"/><Relationship Id="rId827" Type="http://schemas.openxmlformats.org/officeDocument/2006/relationships/image" Target="../media/image601.png"/><Relationship Id="rId259" Type="http://schemas.openxmlformats.org/officeDocument/2006/relationships/customXml" Target="../ink/ink2605.xml"/><Relationship Id="rId466" Type="http://schemas.openxmlformats.org/officeDocument/2006/relationships/customXml" Target="../ink/ink2709.xml"/><Relationship Id="rId673" Type="http://schemas.openxmlformats.org/officeDocument/2006/relationships/customXml" Target="../ink/ink2813.xml"/><Relationship Id="rId880" Type="http://schemas.openxmlformats.org/officeDocument/2006/relationships/customXml" Target="../ink/ink2917.xml"/><Relationship Id="rId23" Type="http://schemas.openxmlformats.org/officeDocument/2006/relationships/customXml" Target="../ink/ink2487.xml"/><Relationship Id="rId119" Type="http://schemas.openxmlformats.org/officeDocument/2006/relationships/customXml" Target="../ink/ink2535.xml"/><Relationship Id="rId326" Type="http://schemas.openxmlformats.org/officeDocument/2006/relationships/image" Target="../media/image351.png"/><Relationship Id="rId533" Type="http://schemas.openxmlformats.org/officeDocument/2006/relationships/image" Target="../media/image455.png"/><Relationship Id="rId740" Type="http://schemas.openxmlformats.org/officeDocument/2006/relationships/image" Target="../media/image558.png"/><Relationship Id="rId838" Type="http://schemas.openxmlformats.org/officeDocument/2006/relationships/customXml" Target="../ink/ink2896.xml"/><Relationship Id="rId172" Type="http://schemas.openxmlformats.org/officeDocument/2006/relationships/image" Target="../media/image284.png"/><Relationship Id="rId477" Type="http://schemas.openxmlformats.org/officeDocument/2006/relationships/image" Target="../media/image427.png"/><Relationship Id="rId600" Type="http://schemas.openxmlformats.org/officeDocument/2006/relationships/image" Target="../media/image488.png"/><Relationship Id="rId684" Type="http://schemas.openxmlformats.org/officeDocument/2006/relationships/image" Target="../media/image530.png"/><Relationship Id="rId337" Type="http://schemas.openxmlformats.org/officeDocument/2006/relationships/customXml" Target="../ink/ink2644.xml"/><Relationship Id="rId891" Type="http://schemas.openxmlformats.org/officeDocument/2006/relationships/image" Target="../media/image633.png"/><Relationship Id="rId905" Type="http://schemas.openxmlformats.org/officeDocument/2006/relationships/customXml" Target="../ink/ink2930.xml"/><Relationship Id="rId34" Type="http://schemas.openxmlformats.org/officeDocument/2006/relationships/image" Target="../media/image76.png"/><Relationship Id="rId544" Type="http://schemas.openxmlformats.org/officeDocument/2006/relationships/customXml" Target="../ink/ink2748.xml"/><Relationship Id="rId751" Type="http://schemas.openxmlformats.org/officeDocument/2006/relationships/customXml" Target="../ink/ink2852.xml"/><Relationship Id="rId849" Type="http://schemas.openxmlformats.org/officeDocument/2006/relationships/image" Target="../media/image612.png"/><Relationship Id="rId183" Type="http://schemas.openxmlformats.org/officeDocument/2006/relationships/customXml" Target="../ink/ink2567.xml"/><Relationship Id="rId390" Type="http://schemas.openxmlformats.org/officeDocument/2006/relationships/customXml" Target="../ink/ink2671.xml"/><Relationship Id="rId404" Type="http://schemas.openxmlformats.org/officeDocument/2006/relationships/customXml" Target="../ink/ink2678.xml"/><Relationship Id="rId611" Type="http://schemas.openxmlformats.org/officeDocument/2006/relationships/customXml" Target="../ink/ink2782.xml"/><Relationship Id="rId250" Type="http://schemas.openxmlformats.org/officeDocument/2006/relationships/image" Target="../media/image315.png"/><Relationship Id="rId488" Type="http://schemas.openxmlformats.org/officeDocument/2006/relationships/customXml" Target="../ink/ink2720.xml"/><Relationship Id="rId695" Type="http://schemas.openxmlformats.org/officeDocument/2006/relationships/customXml" Target="../ink/ink2824.xml"/><Relationship Id="rId709" Type="http://schemas.openxmlformats.org/officeDocument/2006/relationships/customXml" Target="../ink/ink2831.xml"/><Relationship Id="rId45" Type="http://schemas.openxmlformats.org/officeDocument/2006/relationships/customXml" Target="../ink/ink2498.xml"/><Relationship Id="rId110" Type="http://schemas.openxmlformats.org/officeDocument/2006/relationships/image" Target="../media/image259.png"/><Relationship Id="rId348" Type="http://schemas.openxmlformats.org/officeDocument/2006/relationships/image" Target="../media/image362.png"/><Relationship Id="rId555" Type="http://schemas.openxmlformats.org/officeDocument/2006/relationships/image" Target="../media/image466.png"/><Relationship Id="rId762" Type="http://schemas.openxmlformats.org/officeDocument/2006/relationships/image" Target="../media/image569.png"/><Relationship Id="rId194" Type="http://schemas.openxmlformats.org/officeDocument/2006/relationships/image" Target="../media/image292.png"/><Relationship Id="rId208" Type="http://schemas.openxmlformats.org/officeDocument/2006/relationships/image" Target="../media/image298.png"/><Relationship Id="rId415" Type="http://schemas.openxmlformats.org/officeDocument/2006/relationships/image" Target="../media/image395.png"/><Relationship Id="rId622" Type="http://schemas.openxmlformats.org/officeDocument/2006/relationships/image" Target="../media/image499.png"/><Relationship Id="rId261" Type="http://schemas.openxmlformats.org/officeDocument/2006/relationships/customXml" Target="../ink/ink2606.xml"/><Relationship Id="rId499" Type="http://schemas.openxmlformats.org/officeDocument/2006/relationships/image" Target="../media/image438.png"/><Relationship Id="rId56" Type="http://schemas.openxmlformats.org/officeDocument/2006/relationships/image" Target="../media/image232.png"/><Relationship Id="rId359" Type="http://schemas.openxmlformats.org/officeDocument/2006/relationships/customXml" Target="../ink/ink2655.xml"/><Relationship Id="rId566" Type="http://schemas.openxmlformats.org/officeDocument/2006/relationships/customXml" Target="../ink/ink2759.xml"/><Relationship Id="rId773" Type="http://schemas.openxmlformats.org/officeDocument/2006/relationships/customXml" Target="../ink/ink2863.xml"/><Relationship Id="rId121" Type="http://schemas.openxmlformats.org/officeDocument/2006/relationships/customXml" Target="../ink/ink2536.xml"/><Relationship Id="rId219" Type="http://schemas.openxmlformats.org/officeDocument/2006/relationships/customXml" Target="../ink/ink2585.xml"/><Relationship Id="rId426" Type="http://schemas.openxmlformats.org/officeDocument/2006/relationships/customXml" Target="../ink/ink2689.xml"/><Relationship Id="rId633" Type="http://schemas.openxmlformats.org/officeDocument/2006/relationships/customXml" Target="../ink/ink2793.xml"/><Relationship Id="rId840" Type="http://schemas.openxmlformats.org/officeDocument/2006/relationships/customXml" Target="../ink/ink2897.xml"/><Relationship Id="rId67" Type="http://schemas.openxmlformats.org/officeDocument/2006/relationships/customXml" Target="../ink/ink2509.xml"/><Relationship Id="rId272" Type="http://schemas.openxmlformats.org/officeDocument/2006/relationships/image" Target="../media/image323.png"/><Relationship Id="rId577" Type="http://schemas.openxmlformats.org/officeDocument/2006/relationships/customXml" Target="../ink/ink2765.xml"/><Relationship Id="rId700" Type="http://schemas.openxmlformats.org/officeDocument/2006/relationships/image" Target="../media/image538.png"/><Relationship Id="rId132" Type="http://schemas.openxmlformats.org/officeDocument/2006/relationships/image" Target="../media/image268.png"/><Relationship Id="rId784" Type="http://schemas.openxmlformats.org/officeDocument/2006/relationships/customXml" Target="../ink/ink2869.xml"/><Relationship Id="rId437" Type="http://schemas.openxmlformats.org/officeDocument/2006/relationships/image" Target="../media/image406.png"/><Relationship Id="rId644" Type="http://schemas.openxmlformats.org/officeDocument/2006/relationships/image" Target="../media/image510.png"/><Relationship Id="rId851" Type="http://schemas.openxmlformats.org/officeDocument/2006/relationships/image" Target="../media/image613.png"/><Relationship Id="rId283" Type="http://schemas.openxmlformats.org/officeDocument/2006/relationships/customXml" Target="../ink/ink2617.xml"/><Relationship Id="rId490" Type="http://schemas.openxmlformats.org/officeDocument/2006/relationships/customXml" Target="../ink/ink2721.xml"/><Relationship Id="rId504" Type="http://schemas.openxmlformats.org/officeDocument/2006/relationships/customXml" Target="../ink/ink2728.xml"/><Relationship Id="rId711" Type="http://schemas.openxmlformats.org/officeDocument/2006/relationships/customXml" Target="../ink/ink2832.xml"/><Relationship Id="rId78" Type="http://schemas.openxmlformats.org/officeDocument/2006/relationships/image" Target="../media/image243.png"/><Relationship Id="rId143" Type="http://schemas.openxmlformats.org/officeDocument/2006/relationships/customXml" Target="../ink/ink2547.xml"/><Relationship Id="rId350" Type="http://schemas.openxmlformats.org/officeDocument/2006/relationships/image" Target="../media/image363.png"/><Relationship Id="rId588" Type="http://schemas.openxmlformats.org/officeDocument/2006/relationships/image" Target="../media/image482.png"/><Relationship Id="rId795" Type="http://schemas.openxmlformats.org/officeDocument/2006/relationships/image" Target="../media/image585.png"/><Relationship Id="rId809" Type="http://schemas.openxmlformats.org/officeDocument/2006/relationships/image" Target="../media/image592.png"/><Relationship Id="rId9" Type="http://schemas.openxmlformats.org/officeDocument/2006/relationships/customXml" Target="../ink/ink2480.xml"/><Relationship Id="rId210" Type="http://schemas.openxmlformats.org/officeDocument/2006/relationships/image" Target="../media/image299.png"/><Relationship Id="rId448" Type="http://schemas.openxmlformats.org/officeDocument/2006/relationships/customXml" Target="../ink/ink2700.xml"/><Relationship Id="rId655" Type="http://schemas.openxmlformats.org/officeDocument/2006/relationships/customXml" Target="../ink/ink2804.xml"/><Relationship Id="rId862" Type="http://schemas.openxmlformats.org/officeDocument/2006/relationships/customXml" Target="../ink/ink2908.xml"/><Relationship Id="rId294" Type="http://schemas.openxmlformats.org/officeDocument/2006/relationships/image" Target="../media/image334.png"/><Relationship Id="rId308" Type="http://schemas.openxmlformats.org/officeDocument/2006/relationships/image" Target="../media/image341.png"/><Relationship Id="rId515" Type="http://schemas.openxmlformats.org/officeDocument/2006/relationships/image" Target="../media/image446.png"/><Relationship Id="rId722" Type="http://schemas.openxmlformats.org/officeDocument/2006/relationships/image" Target="../media/image549.png"/><Relationship Id="rId89" Type="http://schemas.openxmlformats.org/officeDocument/2006/relationships/customXml" Target="../ink/ink2520.xml"/><Relationship Id="rId154" Type="http://schemas.openxmlformats.org/officeDocument/2006/relationships/image" Target="../media/image137.png"/><Relationship Id="rId361" Type="http://schemas.openxmlformats.org/officeDocument/2006/relationships/customXml" Target="../ink/ink2656.xml"/><Relationship Id="rId599" Type="http://schemas.openxmlformats.org/officeDocument/2006/relationships/customXml" Target="../ink/ink2776.xml"/><Relationship Id="rId459" Type="http://schemas.openxmlformats.org/officeDocument/2006/relationships/image" Target="../media/image417.png"/><Relationship Id="rId666" Type="http://schemas.openxmlformats.org/officeDocument/2006/relationships/image" Target="../media/image521.png"/><Relationship Id="rId873" Type="http://schemas.openxmlformats.org/officeDocument/2006/relationships/image" Target="../media/image624.png"/><Relationship Id="rId16" Type="http://schemas.openxmlformats.org/officeDocument/2006/relationships/image" Target="../media/image7.png"/><Relationship Id="rId221" Type="http://schemas.openxmlformats.org/officeDocument/2006/relationships/customXml" Target="../ink/ink2586.xml"/><Relationship Id="rId319" Type="http://schemas.openxmlformats.org/officeDocument/2006/relationships/customXml" Target="../ink/ink2635.xml"/><Relationship Id="rId526" Type="http://schemas.openxmlformats.org/officeDocument/2006/relationships/customXml" Target="../ink/ink2739.xml"/><Relationship Id="rId733" Type="http://schemas.openxmlformats.org/officeDocument/2006/relationships/customXml" Target="../ink/ink2843.xml"/><Relationship Id="rId165" Type="http://schemas.openxmlformats.org/officeDocument/2006/relationships/customXml" Target="../ink/ink2558.xml"/><Relationship Id="rId372" Type="http://schemas.openxmlformats.org/officeDocument/2006/relationships/image" Target="../media/image374.png"/><Relationship Id="rId677" Type="http://schemas.openxmlformats.org/officeDocument/2006/relationships/customXml" Target="../ink/ink2815.xml"/><Relationship Id="rId800" Type="http://schemas.openxmlformats.org/officeDocument/2006/relationships/customXml" Target="../ink/ink2877.xml"/><Relationship Id="rId232" Type="http://schemas.openxmlformats.org/officeDocument/2006/relationships/image" Target="../media/image308.png"/><Relationship Id="rId884" Type="http://schemas.openxmlformats.org/officeDocument/2006/relationships/customXml" Target="../ink/ink2919.xml"/><Relationship Id="rId27" Type="http://schemas.openxmlformats.org/officeDocument/2006/relationships/customXml" Target="../ink/ink2489.xml"/><Relationship Id="rId537" Type="http://schemas.openxmlformats.org/officeDocument/2006/relationships/image" Target="../media/image457.png"/><Relationship Id="rId744" Type="http://schemas.openxmlformats.org/officeDocument/2006/relationships/image" Target="../media/image560.png"/><Relationship Id="rId80" Type="http://schemas.openxmlformats.org/officeDocument/2006/relationships/image" Target="../media/image244.png"/><Relationship Id="rId176" Type="http://schemas.openxmlformats.org/officeDocument/2006/relationships/image" Target="../media/image286.png"/><Relationship Id="rId383" Type="http://schemas.openxmlformats.org/officeDocument/2006/relationships/image" Target="../media/image379.png"/><Relationship Id="rId590" Type="http://schemas.openxmlformats.org/officeDocument/2006/relationships/image" Target="../media/image483.png"/><Relationship Id="rId604" Type="http://schemas.openxmlformats.org/officeDocument/2006/relationships/image" Target="../media/image490.png"/><Relationship Id="rId811" Type="http://schemas.openxmlformats.org/officeDocument/2006/relationships/image" Target="../media/image593.png"/><Relationship Id="rId243" Type="http://schemas.openxmlformats.org/officeDocument/2006/relationships/customXml" Target="../ink/ink2597.xml"/><Relationship Id="rId450" Type="http://schemas.openxmlformats.org/officeDocument/2006/relationships/customXml" Target="../ink/ink2701.xml"/><Relationship Id="rId688" Type="http://schemas.openxmlformats.org/officeDocument/2006/relationships/image" Target="../media/image532.png"/><Relationship Id="rId895" Type="http://schemas.openxmlformats.org/officeDocument/2006/relationships/image" Target="../media/image635.png"/><Relationship Id="rId38" Type="http://schemas.openxmlformats.org/officeDocument/2006/relationships/image" Target="../media/image78.png"/><Relationship Id="rId103" Type="http://schemas.openxmlformats.org/officeDocument/2006/relationships/customXml" Target="../ink/ink2527.xml"/><Relationship Id="rId310" Type="http://schemas.openxmlformats.org/officeDocument/2006/relationships/image" Target="../media/image342.png"/><Relationship Id="rId548" Type="http://schemas.openxmlformats.org/officeDocument/2006/relationships/customXml" Target="../ink/ink2750.xml"/><Relationship Id="rId755" Type="http://schemas.openxmlformats.org/officeDocument/2006/relationships/customXml" Target="../ink/ink2854.xml"/><Relationship Id="rId91" Type="http://schemas.openxmlformats.org/officeDocument/2006/relationships/customXml" Target="../ink/ink2521.xml"/><Relationship Id="rId187" Type="http://schemas.openxmlformats.org/officeDocument/2006/relationships/customXml" Target="../ink/ink2569.xml"/><Relationship Id="rId394" Type="http://schemas.openxmlformats.org/officeDocument/2006/relationships/customXml" Target="../ink/ink2673.xml"/><Relationship Id="rId408" Type="http://schemas.openxmlformats.org/officeDocument/2006/relationships/customXml" Target="../ink/ink2680.xml"/><Relationship Id="rId615" Type="http://schemas.openxmlformats.org/officeDocument/2006/relationships/customXml" Target="../ink/ink2784.xml"/><Relationship Id="rId822" Type="http://schemas.openxmlformats.org/officeDocument/2006/relationships/customXml" Target="../ink/ink2888.xml"/><Relationship Id="rId254" Type="http://schemas.openxmlformats.org/officeDocument/2006/relationships/image" Target="../media/image317.png"/><Relationship Id="rId699" Type="http://schemas.openxmlformats.org/officeDocument/2006/relationships/customXml" Target="../ink/ink2826.xml"/><Relationship Id="rId49" Type="http://schemas.openxmlformats.org/officeDocument/2006/relationships/customXml" Target="../ink/ink2500.xml"/><Relationship Id="rId114" Type="http://schemas.openxmlformats.org/officeDocument/2006/relationships/image" Target="../media/image261.png"/><Relationship Id="rId461" Type="http://schemas.openxmlformats.org/officeDocument/2006/relationships/image" Target="../media/image418.png"/><Relationship Id="rId559" Type="http://schemas.openxmlformats.org/officeDocument/2006/relationships/image" Target="../media/image468.png"/><Relationship Id="rId766" Type="http://schemas.openxmlformats.org/officeDocument/2006/relationships/image" Target="../media/image571.png"/><Relationship Id="rId198" Type="http://schemas.openxmlformats.org/officeDocument/2006/relationships/image" Target="../media/image294.png"/><Relationship Id="rId321" Type="http://schemas.openxmlformats.org/officeDocument/2006/relationships/customXml" Target="../ink/ink2636.xml"/><Relationship Id="rId419" Type="http://schemas.openxmlformats.org/officeDocument/2006/relationships/image" Target="../media/image397.png"/><Relationship Id="rId626" Type="http://schemas.openxmlformats.org/officeDocument/2006/relationships/image" Target="../media/image501.png"/><Relationship Id="rId833" Type="http://schemas.openxmlformats.org/officeDocument/2006/relationships/image" Target="../media/image604.png"/><Relationship Id="rId265" Type="http://schemas.openxmlformats.org/officeDocument/2006/relationships/customXml" Target="../ink/ink2608.xml"/><Relationship Id="rId472" Type="http://schemas.openxmlformats.org/officeDocument/2006/relationships/customXml" Target="../ink/ink2712.xml"/><Relationship Id="rId900" Type="http://schemas.openxmlformats.org/officeDocument/2006/relationships/customXml" Target="../ink/ink2927.xml"/><Relationship Id="rId125" Type="http://schemas.openxmlformats.org/officeDocument/2006/relationships/customXml" Target="../ink/ink2538.xml"/><Relationship Id="rId332" Type="http://schemas.openxmlformats.org/officeDocument/2006/relationships/image" Target="../media/image354.png"/><Relationship Id="rId777" Type="http://schemas.openxmlformats.org/officeDocument/2006/relationships/customXml" Target="../ink/ink2865.xml"/><Relationship Id="rId637" Type="http://schemas.openxmlformats.org/officeDocument/2006/relationships/customXml" Target="../ink/ink2795.xml"/><Relationship Id="rId844" Type="http://schemas.openxmlformats.org/officeDocument/2006/relationships/customXml" Target="../ink/ink2899.xml"/><Relationship Id="rId276" Type="http://schemas.openxmlformats.org/officeDocument/2006/relationships/image" Target="../media/image325.png"/><Relationship Id="rId483" Type="http://schemas.openxmlformats.org/officeDocument/2006/relationships/image" Target="../media/image430.png"/><Relationship Id="rId690" Type="http://schemas.openxmlformats.org/officeDocument/2006/relationships/image" Target="../media/image533.png"/><Relationship Id="rId704" Type="http://schemas.openxmlformats.org/officeDocument/2006/relationships/image" Target="../media/image540.png"/><Relationship Id="rId40" Type="http://schemas.openxmlformats.org/officeDocument/2006/relationships/image" Target="../media/image79.png"/><Relationship Id="rId136" Type="http://schemas.openxmlformats.org/officeDocument/2006/relationships/image" Target="../media/image270.png"/><Relationship Id="rId343" Type="http://schemas.openxmlformats.org/officeDocument/2006/relationships/customXml" Target="../ink/ink2647.xml"/><Relationship Id="rId550" Type="http://schemas.openxmlformats.org/officeDocument/2006/relationships/customXml" Target="../ink/ink2751.xml"/><Relationship Id="rId788" Type="http://schemas.openxmlformats.org/officeDocument/2006/relationships/customXml" Target="../ink/ink2871.xml"/><Relationship Id="rId203" Type="http://schemas.openxmlformats.org/officeDocument/2006/relationships/customXml" Target="../ink/ink2577.xml"/><Relationship Id="rId648" Type="http://schemas.openxmlformats.org/officeDocument/2006/relationships/image" Target="../media/image512.png"/><Relationship Id="rId855" Type="http://schemas.openxmlformats.org/officeDocument/2006/relationships/image" Target="../media/image615.png"/><Relationship Id="rId287" Type="http://schemas.openxmlformats.org/officeDocument/2006/relationships/customXml" Target="../ink/ink2619.xml"/><Relationship Id="rId410" Type="http://schemas.openxmlformats.org/officeDocument/2006/relationships/customXml" Target="../ink/ink2681.xml"/><Relationship Id="rId494" Type="http://schemas.openxmlformats.org/officeDocument/2006/relationships/customXml" Target="../ink/ink2723.xml"/><Relationship Id="rId508" Type="http://schemas.openxmlformats.org/officeDocument/2006/relationships/customXml" Target="../ink/ink2730.xml"/><Relationship Id="rId715" Type="http://schemas.openxmlformats.org/officeDocument/2006/relationships/customXml" Target="../ink/ink2834.xml"/><Relationship Id="rId147" Type="http://schemas.openxmlformats.org/officeDocument/2006/relationships/customXml" Target="../ink/ink2549.xml"/><Relationship Id="rId354" Type="http://schemas.openxmlformats.org/officeDocument/2006/relationships/image" Target="../media/image365.png"/><Relationship Id="rId799" Type="http://schemas.openxmlformats.org/officeDocument/2006/relationships/image" Target="../media/image587.png"/><Relationship Id="rId51" Type="http://schemas.openxmlformats.org/officeDocument/2006/relationships/customXml" Target="../ink/ink2501.xml"/><Relationship Id="rId561" Type="http://schemas.openxmlformats.org/officeDocument/2006/relationships/image" Target="../media/image469.png"/><Relationship Id="rId659" Type="http://schemas.openxmlformats.org/officeDocument/2006/relationships/customXml" Target="../ink/ink2806.xml"/><Relationship Id="rId866" Type="http://schemas.openxmlformats.org/officeDocument/2006/relationships/customXml" Target="../ink/ink2910.xml"/><Relationship Id="rId214" Type="http://schemas.openxmlformats.org/officeDocument/2006/relationships/image" Target="../media/image301.png"/><Relationship Id="rId298" Type="http://schemas.openxmlformats.org/officeDocument/2006/relationships/image" Target="../media/image336.png"/><Relationship Id="rId421" Type="http://schemas.openxmlformats.org/officeDocument/2006/relationships/image" Target="../media/image398.png"/><Relationship Id="rId519" Type="http://schemas.openxmlformats.org/officeDocument/2006/relationships/image" Target="../media/image448.png"/><Relationship Id="rId158" Type="http://schemas.openxmlformats.org/officeDocument/2006/relationships/image" Target="../media/image279.png"/><Relationship Id="rId726" Type="http://schemas.openxmlformats.org/officeDocument/2006/relationships/image" Target="../media/image551.png"/><Relationship Id="rId62" Type="http://schemas.openxmlformats.org/officeDocument/2006/relationships/image" Target="../media/image235.png"/><Relationship Id="rId365" Type="http://schemas.openxmlformats.org/officeDocument/2006/relationships/customXml" Target="../ink/ink2658.xml"/><Relationship Id="rId572" Type="http://schemas.openxmlformats.org/officeDocument/2006/relationships/customXml" Target="../ink/ink2762.xml"/><Relationship Id="rId225" Type="http://schemas.openxmlformats.org/officeDocument/2006/relationships/customXml" Target="../ink/ink2588.xml"/><Relationship Id="rId432" Type="http://schemas.openxmlformats.org/officeDocument/2006/relationships/customXml" Target="../ink/ink2692.xml"/><Relationship Id="rId877" Type="http://schemas.openxmlformats.org/officeDocument/2006/relationships/image" Target="../media/image626.png"/><Relationship Id="rId737" Type="http://schemas.openxmlformats.org/officeDocument/2006/relationships/customXml" Target="../ink/ink2845.xml"/><Relationship Id="rId73" Type="http://schemas.openxmlformats.org/officeDocument/2006/relationships/customXml" Target="../ink/ink2512.xml"/><Relationship Id="rId169" Type="http://schemas.openxmlformats.org/officeDocument/2006/relationships/customXml" Target="../ink/ink2560.xml"/><Relationship Id="rId376" Type="http://schemas.openxmlformats.org/officeDocument/2006/relationships/image" Target="../media/image376.png"/><Relationship Id="rId583" Type="http://schemas.openxmlformats.org/officeDocument/2006/relationships/customXml" Target="../ink/ink2768.xml"/><Relationship Id="rId790" Type="http://schemas.openxmlformats.org/officeDocument/2006/relationships/customXml" Target="../ink/ink2872.xml"/><Relationship Id="rId804" Type="http://schemas.openxmlformats.org/officeDocument/2006/relationships/customXml" Target="../ink/ink2879.xml"/><Relationship Id="rId4" Type="http://schemas.openxmlformats.org/officeDocument/2006/relationships/hyperlink" Target="https://pxhere.com/de/photo/774175" TargetMode="External"/><Relationship Id="rId236" Type="http://schemas.openxmlformats.org/officeDocument/2006/relationships/image" Target="../media/image310.png"/><Relationship Id="rId443" Type="http://schemas.openxmlformats.org/officeDocument/2006/relationships/image" Target="../media/image409.png"/><Relationship Id="rId650" Type="http://schemas.openxmlformats.org/officeDocument/2006/relationships/image" Target="../media/image513.png"/><Relationship Id="rId888" Type="http://schemas.openxmlformats.org/officeDocument/2006/relationships/customXml" Target="../ink/ink2921.xml"/><Relationship Id="rId303" Type="http://schemas.openxmlformats.org/officeDocument/2006/relationships/customXml" Target="../ink/ink2627.xml"/><Relationship Id="rId748" Type="http://schemas.openxmlformats.org/officeDocument/2006/relationships/image" Target="../media/image562.png"/><Relationship Id="rId84" Type="http://schemas.openxmlformats.org/officeDocument/2006/relationships/image" Target="../media/image246.png"/><Relationship Id="rId387" Type="http://schemas.openxmlformats.org/officeDocument/2006/relationships/image" Target="../media/image381.png"/><Relationship Id="rId510" Type="http://schemas.openxmlformats.org/officeDocument/2006/relationships/customXml" Target="../ink/ink2731.xml"/><Relationship Id="rId594" Type="http://schemas.openxmlformats.org/officeDocument/2006/relationships/image" Target="../media/image485.png"/><Relationship Id="rId608" Type="http://schemas.openxmlformats.org/officeDocument/2006/relationships/image" Target="../media/image492.png"/><Relationship Id="rId815" Type="http://schemas.openxmlformats.org/officeDocument/2006/relationships/image" Target="../media/image595.png"/><Relationship Id="rId247" Type="http://schemas.openxmlformats.org/officeDocument/2006/relationships/customXml" Target="../ink/ink2599.xml"/><Relationship Id="rId899" Type="http://schemas.openxmlformats.org/officeDocument/2006/relationships/image" Target="../media/image221.png"/><Relationship Id="rId107" Type="http://schemas.openxmlformats.org/officeDocument/2006/relationships/customXml" Target="../ink/ink2529.xml"/><Relationship Id="rId454" Type="http://schemas.openxmlformats.org/officeDocument/2006/relationships/customXml" Target="../ink/ink2703.xml"/><Relationship Id="rId661" Type="http://schemas.openxmlformats.org/officeDocument/2006/relationships/customXml" Target="../ink/ink2807.xml"/><Relationship Id="rId759" Type="http://schemas.openxmlformats.org/officeDocument/2006/relationships/customXml" Target="../ink/ink2856.xml"/><Relationship Id="rId11" Type="http://schemas.openxmlformats.org/officeDocument/2006/relationships/customXml" Target="../ink/ink2481.xml"/><Relationship Id="rId314" Type="http://schemas.openxmlformats.org/officeDocument/2006/relationships/image" Target="../media/image344.png"/><Relationship Id="rId398" Type="http://schemas.openxmlformats.org/officeDocument/2006/relationships/customXml" Target="../ink/ink2675.xml"/><Relationship Id="rId521" Type="http://schemas.openxmlformats.org/officeDocument/2006/relationships/image" Target="../media/image449.png"/><Relationship Id="rId619" Type="http://schemas.openxmlformats.org/officeDocument/2006/relationships/customXml" Target="../ink/ink2786.xml"/><Relationship Id="rId95" Type="http://schemas.openxmlformats.org/officeDocument/2006/relationships/customXml" Target="../ink/ink2523.xml"/><Relationship Id="rId160" Type="http://schemas.openxmlformats.org/officeDocument/2006/relationships/image" Target="../media/image280.png"/><Relationship Id="rId826" Type="http://schemas.openxmlformats.org/officeDocument/2006/relationships/customXml" Target="../ink/ink2890.xml"/><Relationship Id="rId258" Type="http://schemas.openxmlformats.org/officeDocument/2006/relationships/image" Target="../media/image189.png"/><Relationship Id="rId465" Type="http://schemas.openxmlformats.org/officeDocument/2006/relationships/image" Target="../media/image420.png"/><Relationship Id="rId672" Type="http://schemas.openxmlformats.org/officeDocument/2006/relationships/image" Target="../media/image524.png"/><Relationship Id="rId22" Type="http://schemas.openxmlformats.org/officeDocument/2006/relationships/image" Target="../media/image54.png"/><Relationship Id="rId118" Type="http://schemas.openxmlformats.org/officeDocument/2006/relationships/image" Target="../media/image263.png"/><Relationship Id="rId325" Type="http://schemas.openxmlformats.org/officeDocument/2006/relationships/customXml" Target="../ink/ink2638.xml"/><Relationship Id="rId532" Type="http://schemas.openxmlformats.org/officeDocument/2006/relationships/customXml" Target="../ink/ink2742.xml"/><Relationship Id="rId171" Type="http://schemas.openxmlformats.org/officeDocument/2006/relationships/customXml" Target="../ink/ink2561.xml"/><Relationship Id="rId837" Type="http://schemas.openxmlformats.org/officeDocument/2006/relationships/image" Target="../media/image606.png"/><Relationship Id="rId269" Type="http://schemas.openxmlformats.org/officeDocument/2006/relationships/customXml" Target="../ink/ink2610.xml"/><Relationship Id="rId476" Type="http://schemas.openxmlformats.org/officeDocument/2006/relationships/customXml" Target="../ink/ink2714.xml"/><Relationship Id="rId683" Type="http://schemas.openxmlformats.org/officeDocument/2006/relationships/customXml" Target="../ink/ink2818.xml"/><Relationship Id="rId890" Type="http://schemas.openxmlformats.org/officeDocument/2006/relationships/customXml" Target="../ink/ink2922.xml"/><Relationship Id="rId904" Type="http://schemas.openxmlformats.org/officeDocument/2006/relationships/image" Target="../media/image223.png"/><Relationship Id="rId33" Type="http://schemas.openxmlformats.org/officeDocument/2006/relationships/customXml" Target="../ink/ink2492.xml"/><Relationship Id="rId129" Type="http://schemas.openxmlformats.org/officeDocument/2006/relationships/customXml" Target="../ink/ink2540.xml"/><Relationship Id="rId336" Type="http://schemas.openxmlformats.org/officeDocument/2006/relationships/image" Target="../media/image356.png"/><Relationship Id="rId543" Type="http://schemas.openxmlformats.org/officeDocument/2006/relationships/image" Target="../media/image460.png"/><Relationship Id="rId182" Type="http://schemas.openxmlformats.org/officeDocument/2006/relationships/image" Target="../media/image151.png"/><Relationship Id="rId403" Type="http://schemas.openxmlformats.org/officeDocument/2006/relationships/image" Target="../media/image389.png"/><Relationship Id="rId750" Type="http://schemas.openxmlformats.org/officeDocument/2006/relationships/image" Target="../media/image563.png"/><Relationship Id="rId848" Type="http://schemas.openxmlformats.org/officeDocument/2006/relationships/customXml" Target="../ink/ink2901.xml"/><Relationship Id="rId487" Type="http://schemas.openxmlformats.org/officeDocument/2006/relationships/image" Target="../media/image432.png"/><Relationship Id="rId610" Type="http://schemas.openxmlformats.org/officeDocument/2006/relationships/image" Target="../media/image493.png"/><Relationship Id="rId694" Type="http://schemas.openxmlformats.org/officeDocument/2006/relationships/image" Target="../media/image535.png"/><Relationship Id="rId708" Type="http://schemas.openxmlformats.org/officeDocument/2006/relationships/image" Target="../media/image542.png"/><Relationship Id="rId347" Type="http://schemas.openxmlformats.org/officeDocument/2006/relationships/customXml" Target="../ink/ink2649.xml"/><Relationship Id="rId44" Type="http://schemas.openxmlformats.org/officeDocument/2006/relationships/image" Target="../media/image226.png"/><Relationship Id="rId554" Type="http://schemas.openxmlformats.org/officeDocument/2006/relationships/customXml" Target="../ink/ink2753.xml"/><Relationship Id="rId761" Type="http://schemas.openxmlformats.org/officeDocument/2006/relationships/customXml" Target="../ink/ink2857.xml"/><Relationship Id="rId859" Type="http://schemas.openxmlformats.org/officeDocument/2006/relationships/image" Target="../media/image617.png"/><Relationship Id="rId193" Type="http://schemas.openxmlformats.org/officeDocument/2006/relationships/customXml" Target="../ink/ink2572.xml"/><Relationship Id="rId207" Type="http://schemas.openxmlformats.org/officeDocument/2006/relationships/customXml" Target="../ink/ink2579.xml"/><Relationship Id="rId414" Type="http://schemas.openxmlformats.org/officeDocument/2006/relationships/customXml" Target="../ink/ink2683.xml"/><Relationship Id="rId498" Type="http://schemas.openxmlformats.org/officeDocument/2006/relationships/customXml" Target="../ink/ink2725.xml"/><Relationship Id="rId621" Type="http://schemas.openxmlformats.org/officeDocument/2006/relationships/customXml" Target="../ink/ink2787.xml"/><Relationship Id="rId260" Type="http://schemas.openxmlformats.org/officeDocument/2006/relationships/image" Target="../media/image319.png"/><Relationship Id="rId719" Type="http://schemas.openxmlformats.org/officeDocument/2006/relationships/customXml" Target="../ink/ink2836.xml"/><Relationship Id="rId55" Type="http://schemas.openxmlformats.org/officeDocument/2006/relationships/customXml" Target="../ink/ink2503.xml"/><Relationship Id="rId120" Type="http://schemas.openxmlformats.org/officeDocument/2006/relationships/image" Target="../media/image264.png"/><Relationship Id="rId358" Type="http://schemas.openxmlformats.org/officeDocument/2006/relationships/image" Target="../media/image367.png"/><Relationship Id="rId565" Type="http://schemas.openxmlformats.org/officeDocument/2006/relationships/image" Target="../media/image471.png"/><Relationship Id="rId772" Type="http://schemas.openxmlformats.org/officeDocument/2006/relationships/image" Target="../media/image574.png"/><Relationship Id="rId218" Type="http://schemas.openxmlformats.org/officeDocument/2006/relationships/image" Target="../media/image302.png"/><Relationship Id="rId425" Type="http://schemas.openxmlformats.org/officeDocument/2006/relationships/image" Target="../media/image400.png"/><Relationship Id="rId632" Type="http://schemas.openxmlformats.org/officeDocument/2006/relationships/image" Target="../media/image504.png"/><Relationship Id="rId271" Type="http://schemas.openxmlformats.org/officeDocument/2006/relationships/customXml" Target="../ink/ink2611.xml"/><Relationship Id="rId66" Type="http://schemas.openxmlformats.org/officeDocument/2006/relationships/image" Target="../media/image237.png"/><Relationship Id="rId131" Type="http://schemas.openxmlformats.org/officeDocument/2006/relationships/customXml" Target="../ink/ink2541.xml"/><Relationship Id="rId369" Type="http://schemas.openxmlformats.org/officeDocument/2006/relationships/customXml" Target="../ink/ink2660.xml"/><Relationship Id="rId576" Type="http://schemas.openxmlformats.org/officeDocument/2006/relationships/image" Target="../media/image476.png"/><Relationship Id="rId783" Type="http://schemas.openxmlformats.org/officeDocument/2006/relationships/image" Target="../media/image579.png"/><Relationship Id="rId229" Type="http://schemas.openxmlformats.org/officeDocument/2006/relationships/customXml" Target="../ink/ink2590.xml"/><Relationship Id="rId436" Type="http://schemas.openxmlformats.org/officeDocument/2006/relationships/customXml" Target="../ink/ink2694.xml"/><Relationship Id="rId643" Type="http://schemas.openxmlformats.org/officeDocument/2006/relationships/customXml" Target="../ink/ink2798.xml"/><Relationship Id="rId850" Type="http://schemas.openxmlformats.org/officeDocument/2006/relationships/customXml" Target="../ink/ink2902.xml"/><Relationship Id="rId77" Type="http://schemas.openxmlformats.org/officeDocument/2006/relationships/customXml" Target="../ink/ink2514.xml"/><Relationship Id="rId282" Type="http://schemas.openxmlformats.org/officeDocument/2006/relationships/image" Target="../media/image328.png"/><Relationship Id="rId503" Type="http://schemas.openxmlformats.org/officeDocument/2006/relationships/image" Target="../media/image440.png"/><Relationship Id="rId587" Type="http://schemas.openxmlformats.org/officeDocument/2006/relationships/customXml" Target="../ink/ink2770.xml"/><Relationship Id="rId710" Type="http://schemas.openxmlformats.org/officeDocument/2006/relationships/image" Target="../media/image543.png"/><Relationship Id="rId808" Type="http://schemas.openxmlformats.org/officeDocument/2006/relationships/customXml" Target="../ink/ink2881.xml"/><Relationship Id="rId8" Type="http://schemas.openxmlformats.org/officeDocument/2006/relationships/image" Target="../media/image44.png"/><Relationship Id="rId142" Type="http://schemas.openxmlformats.org/officeDocument/2006/relationships/image" Target="../media/image272.png"/><Relationship Id="rId447" Type="http://schemas.openxmlformats.org/officeDocument/2006/relationships/image" Target="../media/image411.png"/><Relationship Id="rId794" Type="http://schemas.openxmlformats.org/officeDocument/2006/relationships/customXml" Target="../ink/ink2874.xml"/><Relationship Id="rId654" Type="http://schemas.openxmlformats.org/officeDocument/2006/relationships/image" Target="../media/image515.png"/><Relationship Id="rId861" Type="http://schemas.openxmlformats.org/officeDocument/2006/relationships/image" Target="../media/image618.png"/><Relationship Id="rId293" Type="http://schemas.openxmlformats.org/officeDocument/2006/relationships/customXml" Target="../ink/ink2622.xml"/><Relationship Id="rId307" Type="http://schemas.openxmlformats.org/officeDocument/2006/relationships/customXml" Target="../ink/ink2629.xml"/><Relationship Id="rId514" Type="http://schemas.openxmlformats.org/officeDocument/2006/relationships/customXml" Target="../ink/ink2733.xml"/><Relationship Id="rId721" Type="http://schemas.openxmlformats.org/officeDocument/2006/relationships/customXml" Target="../ink/ink2837.xml"/><Relationship Id="rId88" Type="http://schemas.openxmlformats.org/officeDocument/2006/relationships/image" Target="../media/image248.png"/><Relationship Id="rId153" Type="http://schemas.openxmlformats.org/officeDocument/2006/relationships/customXml" Target="../ink/ink2552.xml"/><Relationship Id="rId360" Type="http://schemas.openxmlformats.org/officeDocument/2006/relationships/image" Target="../media/image368.png"/><Relationship Id="rId598" Type="http://schemas.openxmlformats.org/officeDocument/2006/relationships/image" Target="../media/image487.png"/><Relationship Id="rId819" Type="http://schemas.openxmlformats.org/officeDocument/2006/relationships/image" Target="../media/image597.png"/><Relationship Id="rId220" Type="http://schemas.openxmlformats.org/officeDocument/2006/relationships/image" Target="../media/image303.png"/><Relationship Id="rId458" Type="http://schemas.openxmlformats.org/officeDocument/2006/relationships/customXml" Target="../ink/ink2705.xml"/><Relationship Id="rId665" Type="http://schemas.openxmlformats.org/officeDocument/2006/relationships/customXml" Target="../ink/ink2809.xml"/><Relationship Id="rId872" Type="http://schemas.openxmlformats.org/officeDocument/2006/relationships/customXml" Target="../ink/ink2913.xml"/><Relationship Id="rId15" Type="http://schemas.openxmlformats.org/officeDocument/2006/relationships/customXml" Target="../ink/ink2483.xml"/><Relationship Id="rId318" Type="http://schemas.openxmlformats.org/officeDocument/2006/relationships/image" Target="../media/image346.png"/><Relationship Id="rId525" Type="http://schemas.openxmlformats.org/officeDocument/2006/relationships/image" Target="../media/image451.png"/><Relationship Id="rId732" Type="http://schemas.openxmlformats.org/officeDocument/2006/relationships/image" Target="../media/image554.png"/><Relationship Id="rId99" Type="http://schemas.openxmlformats.org/officeDocument/2006/relationships/customXml" Target="../ink/ink2525.xml"/><Relationship Id="rId164" Type="http://schemas.openxmlformats.org/officeDocument/2006/relationships/image" Target="../media/image281.png"/><Relationship Id="rId371" Type="http://schemas.openxmlformats.org/officeDocument/2006/relationships/customXml" Target="../ink/ink2661.xml"/><Relationship Id="rId469" Type="http://schemas.openxmlformats.org/officeDocument/2006/relationships/image" Target="../media/image422.png"/><Relationship Id="rId676" Type="http://schemas.openxmlformats.org/officeDocument/2006/relationships/image" Target="../media/image526.png"/><Relationship Id="rId883" Type="http://schemas.openxmlformats.org/officeDocument/2006/relationships/image" Target="../media/image629.png"/><Relationship Id="rId26" Type="http://schemas.openxmlformats.org/officeDocument/2006/relationships/image" Target="../media/image56.png"/><Relationship Id="rId231" Type="http://schemas.openxmlformats.org/officeDocument/2006/relationships/customXml" Target="../ink/ink2591.xml"/><Relationship Id="rId329" Type="http://schemas.openxmlformats.org/officeDocument/2006/relationships/customXml" Target="../ink/ink2640.xml"/><Relationship Id="rId536" Type="http://schemas.openxmlformats.org/officeDocument/2006/relationships/customXml" Target="../ink/ink2744.xml"/><Relationship Id="rId175" Type="http://schemas.openxmlformats.org/officeDocument/2006/relationships/customXml" Target="../ink/ink2563.xml"/><Relationship Id="rId743" Type="http://schemas.openxmlformats.org/officeDocument/2006/relationships/customXml" Target="../ink/ink2848.xml"/><Relationship Id="rId382" Type="http://schemas.openxmlformats.org/officeDocument/2006/relationships/customXml" Target="../ink/ink2667.xml"/><Relationship Id="rId603" Type="http://schemas.openxmlformats.org/officeDocument/2006/relationships/customXml" Target="../ink/ink2778.xml"/><Relationship Id="rId687" Type="http://schemas.openxmlformats.org/officeDocument/2006/relationships/customXml" Target="../ink/ink2820.xml"/><Relationship Id="rId810" Type="http://schemas.openxmlformats.org/officeDocument/2006/relationships/customXml" Target="../ink/ink2882.xml"/><Relationship Id="rId908" Type="http://schemas.openxmlformats.org/officeDocument/2006/relationships/image" Target="../media/image425.png"/></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de/photo/774175"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ustomXml" Target="../ink/ink4.xml"/></Relationships>
</file>

<file path=ppt/slides/_rels/slide4.xml.rels><?xml version="1.0" encoding="UTF-8" standalone="yes"?>
<Relationships xmlns="http://schemas.openxmlformats.org/package/2006/relationships"><Relationship Id="rId3" Type="http://schemas.openxmlformats.org/officeDocument/2006/relationships/hyperlink" Target="https://pxhere.com/de/photo/774175"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ustomXml" Target="../ink/ink5.xml"/></Relationships>
</file>

<file path=ppt/slides/_rels/slide5.xml.rels><?xml version="1.0" encoding="UTF-8" standalone="yes"?>
<Relationships xmlns="http://schemas.openxmlformats.org/package/2006/relationships"><Relationship Id="rId3" Type="http://schemas.openxmlformats.org/officeDocument/2006/relationships/hyperlink" Target="https://pxhere.com/de/photo/774175"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ustomXml" Target="../ink/ink6.xml"/></Relationships>
</file>

<file path=ppt/slides/_rels/slide6.xml.rels><?xml version="1.0" encoding="UTF-8" standalone="yes"?>
<Relationships xmlns="http://schemas.openxmlformats.org/package/2006/relationships"><Relationship Id="rId26" Type="http://schemas.openxmlformats.org/officeDocument/2006/relationships/customXml" Target="../ink/ink18.xml"/><Relationship Id="rId21" Type="http://schemas.openxmlformats.org/officeDocument/2006/relationships/image" Target="../media/image10.png"/><Relationship Id="rId42" Type="http://schemas.openxmlformats.org/officeDocument/2006/relationships/customXml" Target="../ink/ink26.xml"/><Relationship Id="rId47" Type="http://schemas.openxmlformats.org/officeDocument/2006/relationships/image" Target="../media/image23.png"/><Relationship Id="rId63" Type="http://schemas.openxmlformats.org/officeDocument/2006/relationships/image" Target="../media/image31.png"/><Relationship Id="rId68" Type="http://schemas.openxmlformats.org/officeDocument/2006/relationships/customXml" Target="../ink/ink39.xml"/><Relationship Id="rId84" Type="http://schemas.openxmlformats.org/officeDocument/2006/relationships/customXml" Target="../ink/ink47.xml"/><Relationship Id="rId16" Type="http://schemas.openxmlformats.org/officeDocument/2006/relationships/customXml" Target="../ink/ink13.xml"/><Relationship Id="rId11" Type="http://schemas.openxmlformats.org/officeDocument/2006/relationships/image" Target="../media/image5.png"/><Relationship Id="rId32" Type="http://schemas.openxmlformats.org/officeDocument/2006/relationships/customXml" Target="../ink/ink21.xml"/><Relationship Id="rId37" Type="http://schemas.openxmlformats.org/officeDocument/2006/relationships/image" Target="../media/image18.png"/><Relationship Id="rId53" Type="http://schemas.openxmlformats.org/officeDocument/2006/relationships/image" Target="../media/image26.png"/><Relationship Id="rId58" Type="http://schemas.openxmlformats.org/officeDocument/2006/relationships/customXml" Target="../ink/ink34.xml"/><Relationship Id="rId74" Type="http://schemas.openxmlformats.org/officeDocument/2006/relationships/customXml" Target="../ink/ink42.xml"/><Relationship Id="rId79" Type="http://schemas.openxmlformats.org/officeDocument/2006/relationships/image" Target="../media/image39.png"/><Relationship Id="rId5" Type="http://schemas.openxmlformats.org/officeDocument/2006/relationships/image" Target="../media/image2.png"/><Relationship Id="rId19" Type="http://schemas.openxmlformats.org/officeDocument/2006/relationships/image" Target="../media/image9.png"/><Relationship Id="rId14" Type="http://schemas.openxmlformats.org/officeDocument/2006/relationships/customXml" Target="../ink/ink12.xml"/><Relationship Id="rId22" Type="http://schemas.openxmlformats.org/officeDocument/2006/relationships/customXml" Target="../ink/ink16.xml"/><Relationship Id="rId27" Type="http://schemas.openxmlformats.org/officeDocument/2006/relationships/image" Target="../media/image13.png"/><Relationship Id="rId30" Type="http://schemas.openxmlformats.org/officeDocument/2006/relationships/customXml" Target="../ink/ink20.xml"/><Relationship Id="rId35" Type="http://schemas.openxmlformats.org/officeDocument/2006/relationships/image" Target="../media/image17.png"/><Relationship Id="rId43" Type="http://schemas.openxmlformats.org/officeDocument/2006/relationships/image" Target="../media/image21.png"/><Relationship Id="rId48" Type="http://schemas.openxmlformats.org/officeDocument/2006/relationships/customXml" Target="../ink/ink29.xml"/><Relationship Id="rId56" Type="http://schemas.openxmlformats.org/officeDocument/2006/relationships/customXml" Target="../ink/ink33.xml"/><Relationship Id="rId64" Type="http://schemas.openxmlformats.org/officeDocument/2006/relationships/customXml" Target="../ink/ink37.xml"/><Relationship Id="rId69" Type="http://schemas.openxmlformats.org/officeDocument/2006/relationships/image" Target="../media/image34.png"/><Relationship Id="rId77" Type="http://schemas.openxmlformats.org/officeDocument/2006/relationships/image" Target="../media/image38.png"/><Relationship Id="rId8" Type="http://schemas.openxmlformats.org/officeDocument/2006/relationships/customXml" Target="../ink/ink9.xml"/><Relationship Id="rId51" Type="http://schemas.openxmlformats.org/officeDocument/2006/relationships/image" Target="../media/image25.png"/><Relationship Id="rId72" Type="http://schemas.openxmlformats.org/officeDocument/2006/relationships/customXml" Target="../ink/ink41.xml"/><Relationship Id="rId80" Type="http://schemas.openxmlformats.org/officeDocument/2006/relationships/customXml" Target="../ink/ink45.xml"/><Relationship Id="rId85" Type="http://schemas.openxmlformats.org/officeDocument/2006/relationships/image" Target="../media/image42.png"/><Relationship Id="rId3" Type="http://schemas.openxmlformats.org/officeDocument/2006/relationships/hyperlink" Target="https://pxhere.com/de/photo/774175" TargetMode="External"/><Relationship Id="rId12" Type="http://schemas.openxmlformats.org/officeDocument/2006/relationships/customXml" Target="../ink/ink11.xml"/><Relationship Id="rId17" Type="http://schemas.openxmlformats.org/officeDocument/2006/relationships/image" Target="../media/image8.png"/><Relationship Id="rId25" Type="http://schemas.openxmlformats.org/officeDocument/2006/relationships/image" Target="../media/image12.png"/><Relationship Id="rId33" Type="http://schemas.openxmlformats.org/officeDocument/2006/relationships/image" Target="../media/image16.png"/><Relationship Id="rId38" Type="http://schemas.openxmlformats.org/officeDocument/2006/relationships/customXml" Target="../ink/ink24.xml"/><Relationship Id="rId46" Type="http://schemas.openxmlformats.org/officeDocument/2006/relationships/customXml" Target="../ink/ink28.xml"/><Relationship Id="rId59" Type="http://schemas.openxmlformats.org/officeDocument/2006/relationships/image" Target="../media/image29.png"/><Relationship Id="rId67" Type="http://schemas.openxmlformats.org/officeDocument/2006/relationships/image" Target="../media/image33.png"/><Relationship Id="rId20" Type="http://schemas.openxmlformats.org/officeDocument/2006/relationships/customXml" Target="../ink/ink15.xml"/><Relationship Id="rId41" Type="http://schemas.openxmlformats.org/officeDocument/2006/relationships/image" Target="../media/image20.png"/><Relationship Id="rId54" Type="http://schemas.openxmlformats.org/officeDocument/2006/relationships/customXml" Target="../ink/ink32.xml"/><Relationship Id="rId62" Type="http://schemas.openxmlformats.org/officeDocument/2006/relationships/customXml" Target="../ink/ink36.xml"/><Relationship Id="rId70" Type="http://schemas.openxmlformats.org/officeDocument/2006/relationships/customXml" Target="../ink/ink40.xml"/><Relationship Id="rId75" Type="http://schemas.openxmlformats.org/officeDocument/2006/relationships/image" Target="../media/image37.png"/><Relationship Id="rId83"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customXml" Target="../ink/ink8.xml"/><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customXml" Target="../ink/ink19.xml"/><Relationship Id="rId36" Type="http://schemas.openxmlformats.org/officeDocument/2006/relationships/customXml" Target="../ink/ink23.xml"/><Relationship Id="rId49" Type="http://schemas.openxmlformats.org/officeDocument/2006/relationships/image" Target="../media/image24.png"/><Relationship Id="rId57" Type="http://schemas.openxmlformats.org/officeDocument/2006/relationships/image" Target="../media/image28.png"/><Relationship Id="rId10" Type="http://schemas.openxmlformats.org/officeDocument/2006/relationships/customXml" Target="../ink/ink10.xml"/><Relationship Id="rId31" Type="http://schemas.openxmlformats.org/officeDocument/2006/relationships/image" Target="../media/image15.png"/><Relationship Id="rId44" Type="http://schemas.openxmlformats.org/officeDocument/2006/relationships/customXml" Target="../ink/ink27.xml"/><Relationship Id="rId52" Type="http://schemas.openxmlformats.org/officeDocument/2006/relationships/customXml" Target="../ink/ink31.xml"/><Relationship Id="rId60" Type="http://schemas.openxmlformats.org/officeDocument/2006/relationships/customXml" Target="../ink/ink35.xml"/><Relationship Id="rId65" Type="http://schemas.openxmlformats.org/officeDocument/2006/relationships/image" Target="../media/image32.png"/><Relationship Id="rId73" Type="http://schemas.openxmlformats.org/officeDocument/2006/relationships/image" Target="../media/image36.png"/><Relationship Id="rId78" Type="http://schemas.openxmlformats.org/officeDocument/2006/relationships/customXml" Target="../ink/ink44.xml"/><Relationship Id="rId81" Type="http://schemas.openxmlformats.org/officeDocument/2006/relationships/image" Target="../media/image40.png"/><Relationship Id="rId4" Type="http://schemas.openxmlformats.org/officeDocument/2006/relationships/customXml" Target="../ink/ink7.xml"/><Relationship Id="rId9" Type="http://schemas.openxmlformats.org/officeDocument/2006/relationships/image" Target="../media/image4.png"/><Relationship Id="rId13" Type="http://schemas.openxmlformats.org/officeDocument/2006/relationships/image" Target="../media/image6.png"/><Relationship Id="rId18" Type="http://schemas.openxmlformats.org/officeDocument/2006/relationships/customXml" Target="../ink/ink14.xml"/><Relationship Id="rId39" Type="http://schemas.openxmlformats.org/officeDocument/2006/relationships/image" Target="../media/image19.png"/><Relationship Id="rId34" Type="http://schemas.openxmlformats.org/officeDocument/2006/relationships/customXml" Target="../ink/ink22.xml"/><Relationship Id="rId50" Type="http://schemas.openxmlformats.org/officeDocument/2006/relationships/customXml" Target="../ink/ink30.xml"/><Relationship Id="rId55" Type="http://schemas.openxmlformats.org/officeDocument/2006/relationships/image" Target="../media/image27.png"/><Relationship Id="rId76" Type="http://schemas.openxmlformats.org/officeDocument/2006/relationships/customXml" Target="../ink/ink43.xml"/><Relationship Id="rId7" Type="http://schemas.openxmlformats.org/officeDocument/2006/relationships/image" Target="../media/image3.png"/><Relationship Id="rId71" Type="http://schemas.openxmlformats.org/officeDocument/2006/relationships/image" Target="../media/image35.png"/><Relationship Id="rId2" Type="http://schemas.openxmlformats.org/officeDocument/2006/relationships/image" Target="../media/image1.jpeg"/><Relationship Id="rId29" Type="http://schemas.openxmlformats.org/officeDocument/2006/relationships/image" Target="../media/image14.png"/><Relationship Id="rId24" Type="http://schemas.openxmlformats.org/officeDocument/2006/relationships/customXml" Target="../ink/ink17.xml"/><Relationship Id="rId40" Type="http://schemas.openxmlformats.org/officeDocument/2006/relationships/customXml" Target="../ink/ink25.xml"/><Relationship Id="rId45" Type="http://schemas.openxmlformats.org/officeDocument/2006/relationships/image" Target="../media/image22.png"/><Relationship Id="rId66" Type="http://schemas.openxmlformats.org/officeDocument/2006/relationships/customXml" Target="../ink/ink38.xml"/><Relationship Id="rId61" Type="http://schemas.openxmlformats.org/officeDocument/2006/relationships/image" Target="../media/image30.png"/><Relationship Id="rId82" Type="http://schemas.openxmlformats.org/officeDocument/2006/relationships/customXml" Target="../ink/ink46.xml"/></Relationships>
</file>

<file path=ppt/slides/_rels/slide7.xml.rels><?xml version="1.0" encoding="UTF-8" standalone="yes"?>
<Relationships xmlns="http://schemas.openxmlformats.org/package/2006/relationships"><Relationship Id="rId117" Type="http://schemas.openxmlformats.org/officeDocument/2006/relationships/image" Target="../media/image97.png"/><Relationship Id="rId299" Type="http://schemas.openxmlformats.org/officeDocument/2006/relationships/image" Target="../media/image188.png"/><Relationship Id="rId21" Type="http://schemas.openxmlformats.org/officeDocument/2006/relationships/image" Target="../media/image50.png"/><Relationship Id="rId63" Type="http://schemas.openxmlformats.org/officeDocument/2006/relationships/image" Target="../media/image70.png"/><Relationship Id="rId159" Type="http://schemas.openxmlformats.org/officeDocument/2006/relationships/image" Target="../media/image118.png"/><Relationship Id="rId324" Type="http://schemas.openxmlformats.org/officeDocument/2006/relationships/customXml" Target="../ink/ink208.xml"/><Relationship Id="rId170" Type="http://schemas.openxmlformats.org/officeDocument/2006/relationships/customXml" Target="../ink/ink131.xml"/><Relationship Id="rId226" Type="http://schemas.openxmlformats.org/officeDocument/2006/relationships/customXml" Target="../ink/ink159.xml"/><Relationship Id="rId268" Type="http://schemas.openxmlformats.org/officeDocument/2006/relationships/customXml" Target="../ink/ink180.xml"/><Relationship Id="rId32" Type="http://schemas.openxmlformats.org/officeDocument/2006/relationships/customXml" Target="../ink/ink62.xml"/><Relationship Id="rId74" Type="http://schemas.openxmlformats.org/officeDocument/2006/relationships/customXml" Target="../ink/ink83.xml"/><Relationship Id="rId128" Type="http://schemas.openxmlformats.org/officeDocument/2006/relationships/customXml" Target="../ink/ink110.xml"/><Relationship Id="rId335" Type="http://schemas.openxmlformats.org/officeDocument/2006/relationships/image" Target="../media/image206.png"/><Relationship Id="rId5" Type="http://schemas.openxmlformats.org/officeDocument/2006/relationships/image" Target="../media/image2.png"/><Relationship Id="rId181" Type="http://schemas.openxmlformats.org/officeDocument/2006/relationships/image" Target="../media/image129.png"/><Relationship Id="rId237" Type="http://schemas.openxmlformats.org/officeDocument/2006/relationships/image" Target="../media/image157.png"/><Relationship Id="rId279" Type="http://schemas.openxmlformats.org/officeDocument/2006/relationships/image" Target="../media/image178.png"/><Relationship Id="rId43" Type="http://schemas.openxmlformats.org/officeDocument/2006/relationships/image" Target="../media/image21.png"/><Relationship Id="rId139" Type="http://schemas.openxmlformats.org/officeDocument/2006/relationships/image" Target="../media/image108.png"/><Relationship Id="rId290" Type="http://schemas.openxmlformats.org/officeDocument/2006/relationships/customXml" Target="../ink/ink191.xml"/><Relationship Id="rId304" Type="http://schemas.openxmlformats.org/officeDocument/2006/relationships/customXml" Target="../ink/ink198.xml"/><Relationship Id="rId346" Type="http://schemas.openxmlformats.org/officeDocument/2006/relationships/customXml" Target="../ink/ink219.xml"/><Relationship Id="rId85" Type="http://schemas.openxmlformats.org/officeDocument/2006/relationships/image" Target="../media/image81.png"/><Relationship Id="rId150" Type="http://schemas.openxmlformats.org/officeDocument/2006/relationships/customXml" Target="../ink/ink121.xml"/><Relationship Id="rId192" Type="http://schemas.openxmlformats.org/officeDocument/2006/relationships/customXml" Target="../ink/ink142.xml"/><Relationship Id="rId206" Type="http://schemas.openxmlformats.org/officeDocument/2006/relationships/customXml" Target="../ink/ink149.xml"/><Relationship Id="rId248" Type="http://schemas.openxmlformats.org/officeDocument/2006/relationships/customXml" Target="../ink/ink170.xml"/><Relationship Id="rId12" Type="http://schemas.openxmlformats.org/officeDocument/2006/relationships/customXml" Target="../ink/ink52.xml"/><Relationship Id="rId108" Type="http://schemas.openxmlformats.org/officeDocument/2006/relationships/customXml" Target="../ink/ink100.xml"/><Relationship Id="rId315" Type="http://schemas.openxmlformats.org/officeDocument/2006/relationships/image" Target="../media/image196.png"/><Relationship Id="rId357" Type="http://schemas.openxmlformats.org/officeDocument/2006/relationships/image" Target="../media/image217.png"/><Relationship Id="rId54" Type="http://schemas.openxmlformats.org/officeDocument/2006/relationships/customXml" Target="../ink/ink73.xml"/><Relationship Id="rId96" Type="http://schemas.openxmlformats.org/officeDocument/2006/relationships/customXml" Target="../ink/ink94.xml"/><Relationship Id="rId161" Type="http://schemas.openxmlformats.org/officeDocument/2006/relationships/image" Target="../media/image119.png"/><Relationship Id="rId217" Type="http://schemas.openxmlformats.org/officeDocument/2006/relationships/image" Target="../media/image147.png"/><Relationship Id="rId259" Type="http://schemas.openxmlformats.org/officeDocument/2006/relationships/image" Target="../media/image168.png"/><Relationship Id="rId23" Type="http://schemas.openxmlformats.org/officeDocument/2006/relationships/image" Target="../media/image51.png"/><Relationship Id="rId119" Type="http://schemas.openxmlformats.org/officeDocument/2006/relationships/image" Target="../media/image98.png"/><Relationship Id="rId270" Type="http://schemas.openxmlformats.org/officeDocument/2006/relationships/customXml" Target="../ink/ink181.xml"/><Relationship Id="rId326" Type="http://schemas.openxmlformats.org/officeDocument/2006/relationships/customXml" Target="../ink/ink209.xml"/><Relationship Id="rId65" Type="http://schemas.openxmlformats.org/officeDocument/2006/relationships/image" Target="../media/image71.png"/><Relationship Id="rId130" Type="http://schemas.openxmlformats.org/officeDocument/2006/relationships/customXml" Target="../ink/ink111.xml"/><Relationship Id="rId172" Type="http://schemas.openxmlformats.org/officeDocument/2006/relationships/customXml" Target="../ink/ink132.xml"/><Relationship Id="rId228" Type="http://schemas.openxmlformats.org/officeDocument/2006/relationships/customXml" Target="../ink/ink160.xml"/><Relationship Id="rId281" Type="http://schemas.openxmlformats.org/officeDocument/2006/relationships/image" Target="../media/image179.png"/><Relationship Id="rId337" Type="http://schemas.openxmlformats.org/officeDocument/2006/relationships/image" Target="../media/image207.png"/><Relationship Id="rId34" Type="http://schemas.openxmlformats.org/officeDocument/2006/relationships/customXml" Target="../ink/ink63.xml"/><Relationship Id="rId76" Type="http://schemas.openxmlformats.org/officeDocument/2006/relationships/customXml" Target="../ink/ink84.xml"/><Relationship Id="rId141" Type="http://schemas.openxmlformats.org/officeDocument/2006/relationships/image" Target="../media/image109.png"/><Relationship Id="rId7" Type="http://schemas.openxmlformats.org/officeDocument/2006/relationships/image" Target="../media/image44.png"/><Relationship Id="rId183" Type="http://schemas.openxmlformats.org/officeDocument/2006/relationships/image" Target="../media/image130.png"/><Relationship Id="rId239" Type="http://schemas.openxmlformats.org/officeDocument/2006/relationships/image" Target="../media/image158.png"/><Relationship Id="rId250" Type="http://schemas.openxmlformats.org/officeDocument/2006/relationships/customXml" Target="../ink/ink171.xml"/><Relationship Id="rId292" Type="http://schemas.openxmlformats.org/officeDocument/2006/relationships/customXml" Target="../ink/ink192.xml"/><Relationship Id="rId306" Type="http://schemas.openxmlformats.org/officeDocument/2006/relationships/customXml" Target="../ink/ink199.xml"/><Relationship Id="rId45" Type="http://schemas.openxmlformats.org/officeDocument/2006/relationships/image" Target="../media/image61.png"/><Relationship Id="rId87" Type="http://schemas.openxmlformats.org/officeDocument/2006/relationships/image" Target="../media/image82.png"/><Relationship Id="rId110" Type="http://schemas.openxmlformats.org/officeDocument/2006/relationships/customXml" Target="../ink/ink101.xml"/><Relationship Id="rId348" Type="http://schemas.openxmlformats.org/officeDocument/2006/relationships/customXml" Target="../ink/ink220.xml"/><Relationship Id="rId152" Type="http://schemas.openxmlformats.org/officeDocument/2006/relationships/customXml" Target="../ink/ink122.xml"/><Relationship Id="rId194" Type="http://schemas.openxmlformats.org/officeDocument/2006/relationships/customXml" Target="../ink/ink143.xml"/><Relationship Id="rId208" Type="http://schemas.openxmlformats.org/officeDocument/2006/relationships/customXml" Target="../ink/ink150.xml"/><Relationship Id="rId261" Type="http://schemas.openxmlformats.org/officeDocument/2006/relationships/image" Target="../media/image169.png"/><Relationship Id="rId14" Type="http://schemas.openxmlformats.org/officeDocument/2006/relationships/customXml" Target="../ink/ink53.xml"/><Relationship Id="rId56" Type="http://schemas.openxmlformats.org/officeDocument/2006/relationships/customXml" Target="../ink/ink74.xml"/><Relationship Id="rId317" Type="http://schemas.openxmlformats.org/officeDocument/2006/relationships/image" Target="../media/image197.png"/><Relationship Id="rId359" Type="http://schemas.openxmlformats.org/officeDocument/2006/relationships/image" Target="../media/image218.png"/><Relationship Id="rId98" Type="http://schemas.openxmlformats.org/officeDocument/2006/relationships/customXml" Target="../ink/ink95.xml"/><Relationship Id="rId121" Type="http://schemas.openxmlformats.org/officeDocument/2006/relationships/image" Target="../media/image99.png"/><Relationship Id="rId163" Type="http://schemas.openxmlformats.org/officeDocument/2006/relationships/image" Target="../media/image120.png"/><Relationship Id="rId219" Type="http://schemas.openxmlformats.org/officeDocument/2006/relationships/image" Target="../media/image148.png"/><Relationship Id="rId230" Type="http://schemas.openxmlformats.org/officeDocument/2006/relationships/customXml" Target="../ink/ink161.xml"/><Relationship Id="rId25" Type="http://schemas.openxmlformats.org/officeDocument/2006/relationships/image" Target="../media/image52.png"/><Relationship Id="rId67" Type="http://schemas.openxmlformats.org/officeDocument/2006/relationships/image" Target="../media/image72.png"/><Relationship Id="rId272" Type="http://schemas.openxmlformats.org/officeDocument/2006/relationships/customXml" Target="../ink/ink182.xml"/><Relationship Id="rId328" Type="http://schemas.openxmlformats.org/officeDocument/2006/relationships/customXml" Target="../ink/ink210.xml"/><Relationship Id="rId88" Type="http://schemas.openxmlformats.org/officeDocument/2006/relationships/customXml" Target="../ink/ink90.xml"/><Relationship Id="rId111" Type="http://schemas.openxmlformats.org/officeDocument/2006/relationships/image" Target="../media/image94.png"/><Relationship Id="rId132" Type="http://schemas.openxmlformats.org/officeDocument/2006/relationships/customXml" Target="../ink/ink112.xml"/><Relationship Id="rId153" Type="http://schemas.openxmlformats.org/officeDocument/2006/relationships/image" Target="../media/image115.png"/><Relationship Id="rId174" Type="http://schemas.openxmlformats.org/officeDocument/2006/relationships/customXml" Target="../ink/ink133.xml"/><Relationship Id="rId195" Type="http://schemas.openxmlformats.org/officeDocument/2006/relationships/image" Target="../media/image136.png"/><Relationship Id="rId209" Type="http://schemas.openxmlformats.org/officeDocument/2006/relationships/image" Target="../media/image143.png"/><Relationship Id="rId360" Type="http://schemas.openxmlformats.org/officeDocument/2006/relationships/customXml" Target="../ink/ink226.xml"/><Relationship Id="rId220" Type="http://schemas.openxmlformats.org/officeDocument/2006/relationships/customXml" Target="../ink/ink156.xml"/><Relationship Id="rId241" Type="http://schemas.openxmlformats.org/officeDocument/2006/relationships/image" Target="../media/image159.png"/><Relationship Id="rId15" Type="http://schemas.openxmlformats.org/officeDocument/2006/relationships/image" Target="../media/image7.png"/><Relationship Id="rId36" Type="http://schemas.openxmlformats.org/officeDocument/2006/relationships/customXml" Target="../ink/ink64.xml"/><Relationship Id="rId57" Type="http://schemas.openxmlformats.org/officeDocument/2006/relationships/image" Target="../media/image67.png"/><Relationship Id="rId262" Type="http://schemas.openxmlformats.org/officeDocument/2006/relationships/customXml" Target="../ink/ink177.xml"/><Relationship Id="rId283" Type="http://schemas.openxmlformats.org/officeDocument/2006/relationships/image" Target="../media/image180.png"/><Relationship Id="rId318" Type="http://schemas.openxmlformats.org/officeDocument/2006/relationships/customXml" Target="../ink/ink205.xml"/><Relationship Id="rId339" Type="http://schemas.openxmlformats.org/officeDocument/2006/relationships/image" Target="../media/image208.png"/><Relationship Id="rId78" Type="http://schemas.openxmlformats.org/officeDocument/2006/relationships/customXml" Target="../ink/ink85.xml"/><Relationship Id="rId99" Type="http://schemas.openxmlformats.org/officeDocument/2006/relationships/image" Target="../media/image88.png"/><Relationship Id="rId101" Type="http://schemas.openxmlformats.org/officeDocument/2006/relationships/image" Target="../media/image89.png"/><Relationship Id="rId122" Type="http://schemas.openxmlformats.org/officeDocument/2006/relationships/customXml" Target="../ink/ink107.xml"/><Relationship Id="rId143" Type="http://schemas.openxmlformats.org/officeDocument/2006/relationships/image" Target="../media/image110.png"/><Relationship Id="rId164" Type="http://schemas.openxmlformats.org/officeDocument/2006/relationships/customXml" Target="../ink/ink128.xml"/><Relationship Id="rId185" Type="http://schemas.openxmlformats.org/officeDocument/2006/relationships/image" Target="../media/image131.png"/><Relationship Id="rId350" Type="http://schemas.openxmlformats.org/officeDocument/2006/relationships/customXml" Target="../ink/ink221.xml"/><Relationship Id="rId9" Type="http://schemas.openxmlformats.org/officeDocument/2006/relationships/image" Target="../media/image45.png"/><Relationship Id="rId210" Type="http://schemas.openxmlformats.org/officeDocument/2006/relationships/customXml" Target="../ink/ink151.xml"/><Relationship Id="rId26" Type="http://schemas.openxmlformats.org/officeDocument/2006/relationships/customXml" Target="../ink/ink59.xml"/><Relationship Id="rId231" Type="http://schemas.openxmlformats.org/officeDocument/2006/relationships/image" Target="../media/image154.png"/><Relationship Id="rId252" Type="http://schemas.openxmlformats.org/officeDocument/2006/relationships/customXml" Target="../ink/ink172.xml"/><Relationship Id="rId273" Type="http://schemas.openxmlformats.org/officeDocument/2006/relationships/image" Target="../media/image175.png"/><Relationship Id="rId294" Type="http://schemas.openxmlformats.org/officeDocument/2006/relationships/customXml" Target="../ink/ink193.xml"/><Relationship Id="rId308" Type="http://schemas.openxmlformats.org/officeDocument/2006/relationships/customXml" Target="../ink/ink200.xml"/><Relationship Id="rId329" Type="http://schemas.openxmlformats.org/officeDocument/2006/relationships/image" Target="../media/image203.png"/><Relationship Id="rId47" Type="http://schemas.openxmlformats.org/officeDocument/2006/relationships/image" Target="../media/image62.png"/><Relationship Id="rId68" Type="http://schemas.openxmlformats.org/officeDocument/2006/relationships/customXml" Target="../ink/ink80.xml"/><Relationship Id="rId89" Type="http://schemas.openxmlformats.org/officeDocument/2006/relationships/image" Target="../media/image83.png"/><Relationship Id="rId112" Type="http://schemas.openxmlformats.org/officeDocument/2006/relationships/customXml" Target="../ink/ink102.xml"/><Relationship Id="rId133" Type="http://schemas.openxmlformats.org/officeDocument/2006/relationships/image" Target="../media/image105.png"/><Relationship Id="rId154" Type="http://schemas.openxmlformats.org/officeDocument/2006/relationships/customXml" Target="../ink/ink123.xml"/><Relationship Id="rId175" Type="http://schemas.openxmlformats.org/officeDocument/2006/relationships/image" Target="../media/image126.png"/><Relationship Id="rId340" Type="http://schemas.openxmlformats.org/officeDocument/2006/relationships/customXml" Target="../ink/ink216.xml"/><Relationship Id="rId361" Type="http://schemas.openxmlformats.org/officeDocument/2006/relationships/image" Target="../media/image219.png"/><Relationship Id="rId196" Type="http://schemas.openxmlformats.org/officeDocument/2006/relationships/customXml" Target="../ink/ink144.xml"/><Relationship Id="rId200" Type="http://schemas.openxmlformats.org/officeDocument/2006/relationships/customXml" Target="../ink/ink146.xml"/><Relationship Id="rId16" Type="http://schemas.openxmlformats.org/officeDocument/2006/relationships/customXml" Target="../ink/ink54.xml"/><Relationship Id="rId221" Type="http://schemas.openxmlformats.org/officeDocument/2006/relationships/image" Target="../media/image149.png"/><Relationship Id="rId242" Type="http://schemas.openxmlformats.org/officeDocument/2006/relationships/customXml" Target="../ink/ink167.xml"/><Relationship Id="rId263" Type="http://schemas.openxmlformats.org/officeDocument/2006/relationships/image" Target="../media/image170.png"/><Relationship Id="rId284" Type="http://schemas.openxmlformats.org/officeDocument/2006/relationships/customXml" Target="../ink/ink188.xml"/><Relationship Id="rId319" Type="http://schemas.openxmlformats.org/officeDocument/2006/relationships/image" Target="../media/image198.png"/><Relationship Id="rId37" Type="http://schemas.openxmlformats.org/officeDocument/2006/relationships/image" Target="../media/image58.png"/><Relationship Id="rId58" Type="http://schemas.openxmlformats.org/officeDocument/2006/relationships/customXml" Target="../ink/ink75.xml"/><Relationship Id="rId79" Type="http://schemas.openxmlformats.org/officeDocument/2006/relationships/image" Target="../media/image78.png"/><Relationship Id="rId102" Type="http://schemas.openxmlformats.org/officeDocument/2006/relationships/customXml" Target="../ink/ink97.xml"/><Relationship Id="rId123" Type="http://schemas.openxmlformats.org/officeDocument/2006/relationships/image" Target="../media/image100.png"/><Relationship Id="rId144" Type="http://schemas.openxmlformats.org/officeDocument/2006/relationships/customXml" Target="../ink/ink118.xml"/><Relationship Id="rId330" Type="http://schemas.openxmlformats.org/officeDocument/2006/relationships/customXml" Target="../ink/ink211.xml"/><Relationship Id="rId90" Type="http://schemas.openxmlformats.org/officeDocument/2006/relationships/customXml" Target="../ink/ink91.xml"/><Relationship Id="rId165" Type="http://schemas.openxmlformats.org/officeDocument/2006/relationships/image" Target="../media/image121.png"/><Relationship Id="rId186" Type="http://schemas.openxmlformats.org/officeDocument/2006/relationships/customXml" Target="../ink/ink139.xml"/><Relationship Id="rId351" Type="http://schemas.openxmlformats.org/officeDocument/2006/relationships/image" Target="../media/image214.png"/><Relationship Id="rId211" Type="http://schemas.openxmlformats.org/officeDocument/2006/relationships/image" Target="../media/image144.png"/><Relationship Id="rId232" Type="http://schemas.openxmlformats.org/officeDocument/2006/relationships/customXml" Target="../ink/ink162.xml"/><Relationship Id="rId253" Type="http://schemas.openxmlformats.org/officeDocument/2006/relationships/image" Target="../media/image165.png"/><Relationship Id="rId274" Type="http://schemas.openxmlformats.org/officeDocument/2006/relationships/customXml" Target="../ink/ink183.xml"/><Relationship Id="rId295" Type="http://schemas.openxmlformats.org/officeDocument/2006/relationships/image" Target="../media/image186.png"/><Relationship Id="rId309" Type="http://schemas.openxmlformats.org/officeDocument/2006/relationships/image" Target="../media/image193.png"/><Relationship Id="rId27" Type="http://schemas.openxmlformats.org/officeDocument/2006/relationships/image" Target="../media/image53.png"/><Relationship Id="rId48" Type="http://schemas.openxmlformats.org/officeDocument/2006/relationships/customXml" Target="../ink/ink70.xml"/><Relationship Id="rId69" Type="http://schemas.openxmlformats.org/officeDocument/2006/relationships/image" Target="../media/image73.png"/><Relationship Id="rId113" Type="http://schemas.openxmlformats.org/officeDocument/2006/relationships/image" Target="../media/image95.png"/><Relationship Id="rId134" Type="http://schemas.openxmlformats.org/officeDocument/2006/relationships/customXml" Target="../ink/ink113.xml"/><Relationship Id="rId320" Type="http://schemas.openxmlformats.org/officeDocument/2006/relationships/customXml" Target="../ink/ink206.xml"/><Relationship Id="rId80" Type="http://schemas.openxmlformats.org/officeDocument/2006/relationships/customXml" Target="../ink/ink86.xml"/><Relationship Id="rId155" Type="http://schemas.openxmlformats.org/officeDocument/2006/relationships/image" Target="../media/image116.png"/><Relationship Id="rId176" Type="http://schemas.openxmlformats.org/officeDocument/2006/relationships/customXml" Target="../ink/ink134.xml"/><Relationship Id="rId197" Type="http://schemas.openxmlformats.org/officeDocument/2006/relationships/image" Target="../media/image137.png"/><Relationship Id="rId341" Type="http://schemas.openxmlformats.org/officeDocument/2006/relationships/image" Target="../media/image209.png"/><Relationship Id="rId362" Type="http://schemas.openxmlformats.org/officeDocument/2006/relationships/customXml" Target="../ink/ink227.xml"/><Relationship Id="rId201" Type="http://schemas.openxmlformats.org/officeDocument/2006/relationships/image" Target="../media/image139.png"/><Relationship Id="rId222" Type="http://schemas.openxmlformats.org/officeDocument/2006/relationships/customXml" Target="../ink/ink157.xml"/><Relationship Id="rId243" Type="http://schemas.openxmlformats.org/officeDocument/2006/relationships/image" Target="../media/image160.png"/><Relationship Id="rId264" Type="http://schemas.openxmlformats.org/officeDocument/2006/relationships/customXml" Target="../ink/ink178.xml"/><Relationship Id="rId285" Type="http://schemas.openxmlformats.org/officeDocument/2006/relationships/image" Target="../media/image181.png"/><Relationship Id="rId17" Type="http://schemas.openxmlformats.org/officeDocument/2006/relationships/image" Target="../media/image48.png"/><Relationship Id="rId38" Type="http://schemas.openxmlformats.org/officeDocument/2006/relationships/customXml" Target="../ink/ink65.xml"/><Relationship Id="rId59" Type="http://schemas.openxmlformats.org/officeDocument/2006/relationships/image" Target="../media/image68.png"/><Relationship Id="rId103" Type="http://schemas.openxmlformats.org/officeDocument/2006/relationships/image" Target="../media/image90.png"/><Relationship Id="rId124" Type="http://schemas.openxmlformats.org/officeDocument/2006/relationships/customXml" Target="../ink/ink108.xml"/><Relationship Id="rId310" Type="http://schemas.openxmlformats.org/officeDocument/2006/relationships/customXml" Target="../ink/ink201.xml"/><Relationship Id="rId70" Type="http://schemas.openxmlformats.org/officeDocument/2006/relationships/customXml" Target="../ink/ink81.xml"/><Relationship Id="rId91" Type="http://schemas.openxmlformats.org/officeDocument/2006/relationships/image" Target="../media/image84.png"/><Relationship Id="rId145" Type="http://schemas.openxmlformats.org/officeDocument/2006/relationships/image" Target="../media/image111.png"/><Relationship Id="rId166" Type="http://schemas.openxmlformats.org/officeDocument/2006/relationships/customXml" Target="../ink/ink129.xml"/><Relationship Id="rId187" Type="http://schemas.openxmlformats.org/officeDocument/2006/relationships/image" Target="../media/image132.png"/><Relationship Id="rId331" Type="http://schemas.openxmlformats.org/officeDocument/2006/relationships/image" Target="../media/image204.png"/><Relationship Id="rId352" Type="http://schemas.openxmlformats.org/officeDocument/2006/relationships/customXml" Target="../ink/ink222.xml"/><Relationship Id="rId1" Type="http://schemas.openxmlformats.org/officeDocument/2006/relationships/slideLayout" Target="../slideLayouts/slideLayout1.xml"/><Relationship Id="rId212" Type="http://schemas.openxmlformats.org/officeDocument/2006/relationships/customXml" Target="../ink/ink152.xml"/><Relationship Id="rId233" Type="http://schemas.openxmlformats.org/officeDocument/2006/relationships/image" Target="../media/image155.png"/><Relationship Id="rId254" Type="http://schemas.openxmlformats.org/officeDocument/2006/relationships/customXml" Target="../ink/ink173.xml"/><Relationship Id="rId28" Type="http://schemas.openxmlformats.org/officeDocument/2006/relationships/customXml" Target="../ink/ink60.xml"/><Relationship Id="rId49" Type="http://schemas.openxmlformats.org/officeDocument/2006/relationships/image" Target="../media/image63.png"/><Relationship Id="rId114" Type="http://schemas.openxmlformats.org/officeDocument/2006/relationships/customXml" Target="../ink/ink103.xml"/><Relationship Id="rId275" Type="http://schemas.openxmlformats.org/officeDocument/2006/relationships/image" Target="../media/image176.png"/><Relationship Id="rId296" Type="http://schemas.openxmlformats.org/officeDocument/2006/relationships/customXml" Target="../ink/ink194.xml"/><Relationship Id="rId300" Type="http://schemas.openxmlformats.org/officeDocument/2006/relationships/customXml" Target="../ink/ink196.xml"/><Relationship Id="rId60" Type="http://schemas.openxmlformats.org/officeDocument/2006/relationships/customXml" Target="../ink/ink76.xml"/><Relationship Id="rId81" Type="http://schemas.openxmlformats.org/officeDocument/2006/relationships/image" Target="../media/image79.png"/><Relationship Id="rId135" Type="http://schemas.openxmlformats.org/officeDocument/2006/relationships/image" Target="../media/image106.png"/><Relationship Id="rId156" Type="http://schemas.openxmlformats.org/officeDocument/2006/relationships/customXml" Target="../ink/ink124.xml"/><Relationship Id="rId177" Type="http://schemas.openxmlformats.org/officeDocument/2006/relationships/image" Target="../media/image127.png"/><Relationship Id="rId198" Type="http://schemas.openxmlformats.org/officeDocument/2006/relationships/customXml" Target="../ink/ink145.xml"/><Relationship Id="rId321" Type="http://schemas.openxmlformats.org/officeDocument/2006/relationships/image" Target="../media/image199.png"/><Relationship Id="rId342" Type="http://schemas.openxmlformats.org/officeDocument/2006/relationships/customXml" Target="../ink/ink217.xml"/><Relationship Id="rId363" Type="http://schemas.openxmlformats.org/officeDocument/2006/relationships/image" Target="../media/image220.png"/><Relationship Id="rId202" Type="http://schemas.openxmlformats.org/officeDocument/2006/relationships/customXml" Target="../ink/ink147.xml"/><Relationship Id="rId223" Type="http://schemas.openxmlformats.org/officeDocument/2006/relationships/image" Target="../media/image150.png"/><Relationship Id="rId244" Type="http://schemas.openxmlformats.org/officeDocument/2006/relationships/customXml" Target="../ink/ink168.xml"/><Relationship Id="rId18" Type="http://schemas.openxmlformats.org/officeDocument/2006/relationships/customXml" Target="../ink/ink55.xml"/><Relationship Id="rId39" Type="http://schemas.openxmlformats.org/officeDocument/2006/relationships/image" Target="../media/image59.png"/><Relationship Id="rId265" Type="http://schemas.openxmlformats.org/officeDocument/2006/relationships/image" Target="../media/image171.png"/><Relationship Id="rId286" Type="http://schemas.openxmlformats.org/officeDocument/2006/relationships/customXml" Target="../ink/ink189.xml"/><Relationship Id="rId50" Type="http://schemas.openxmlformats.org/officeDocument/2006/relationships/customXml" Target="../ink/ink71.xml"/><Relationship Id="rId104" Type="http://schemas.openxmlformats.org/officeDocument/2006/relationships/customXml" Target="../ink/ink98.xml"/><Relationship Id="rId125" Type="http://schemas.openxmlformats.org/officeDocument/2006/relationships/image" Target="../media/image101.png"/><Relationship Id="rId146" Type="http://schemas.openxmlformats.org/officeDocument/2006/relationships/customXml" Target="../ink/ink119.xml"/><Relationship Id="rId167" Type="http://schemas.openxmlformats.org/officeDocument/2006/relationships/image" Target="../media/image122.png"/><Relationship Id="rId188" Type="http://schemas.openxmlformats.org/officeDocument/2006/relationships/customXml" Target="../ink/ink140.xml"/><Relationship Id="rId311" Type="http://schemas.openxmlformats.org/officeDocument/2006/relationships/image" Target="../media/image194.png"/><Relationship Id="rId332" Type="http://schemas.openxmlformats.org/officeDocument/2006/relationships/customXml" Target="../ink/ink212.xml"/><Relationship Id="rId353" Type="http://schemas.openxmlformats.org/officeDocument/2006/relationships/image" Target="../media/image215.png"/><Relationship Id="rId71" Type="http://schemas.openxmlformats.org/officeDocument/2006/relationships/image" Target="../media/image74.png"/><Relationship Id="rId92" Type="http://schemas.openxmlformats.org/officeDocument/2006/relationships/customXml" Target="../ink/ink92.xml"/><Relationship Id="rId213" Type="http://schemas.openxmlformats.org/officeDocument/2006/relationships/image" Target="../media/image145.png"/><Relationship Id="rId234" Type="http://schemas.openxmlformats.org/officeDocument/2006/relationships/customXml" Target="../ink/ink163.xml"/><Relationship Id="rId2" Type="http://schemas.openxmlformats.org/officeDocument/2006/relationships/image" Target="../media/image43.jpeg"/><Relationship Id="rId29" Type="http://schemas.openxmlformats.org/officeDocument/2006/relationships/image" Target="../media/image54.png"/><Relationship Id="rId255" Type="http://schemas.openxmlformats.org/officeDocument/2006/relationships/image" Target="../media/image166.png"/><Relationship Id="rId276" Type="http://schemas.openxmlformats.org/officeDocument/2006/relationships/customXml" Target="../ink/ink184.xml"/><Relationship Id="rId297" Type="http://schemas.openxmlformats.org/officeDocument/2006/relationships/image" Target="../media/image187.png"/><Relationship Id="rId40" Type="http://schemas.openxmlformats.org/officeDocument/2006/relationships/customXml" Target="../ink/ink66.xml"/><Relationship Id="rId115" Type="http://schemas.openxmlformats.org/officeDocument/2006/relationships/image" Target="../media/image96.png"/><Relationship Id="rId136" Type="http://schemas.openxmlformats.org/officeDocument/2006/relationships/customXml" Target="../ink/ink114.xml"/><Relationship Id="rId157" Type="http://schemas.openxmlformats.org/officeDocument/2006/relationships/image" Target="../media/image117.png"/><Relationship Id="rId178" Type="http://schemas.openxmlformats.org/officeDocument/2006/relationships/customXml" Target="../ink/ink135.xml"/><Relationship Id="rId301" Type="http://schemas.openxmlformats.org/officeDocument/2006/relationships/image" Target="../media/image189.png"/><Relationship Id="rId322" Type="http://schemas.openxmlformats.org/officeDocument/2006/relationships/customXml" Target="../ink/ink207.xml"/><Relationship Id="rId343" Type="http://schemas.openxmlformats.org/officeDocument/2006/relationships/image" Target="../media/image210.png"/><Relationship Id="rId61" Type="http://schemas.openxmlformats.org/officeDocument/2006/relationships/image" Target="../media/image69.png"/><Relationship Id="rId82" Type="http://schemas.openxmlformats.org/officeDocument/2006/relationships/customXml" Target="../ink/ink87.xml"/><Relationship Id="rId199" Type="http://schemas.openxmlformats.org/officeDocument/2006/relationships/image" Target="../media/image138.png"/><Relationship Id="rId203" Type="http://schemas.openxmlformats.org/officeDocument/2006/relationships/image" Target="../media/image140.png"/><Relationship Id="rId19" Type="http://schemas.openxmlformats.org/officeDocument/2006/relationships/image" Target="../media/image49.png"/><Relationship Id="rId224" Type="http://schemas.openxmlformats.org/officeDocument/2006/relationships/customXml" Target="../ink/ink158.xml"/><Relationship Id="rId245" Type="http://schemas.openxmlformats.org/officeDocument/2006/relationships/image" Target="../media/image161.png"/><Relationship Id="rId266" Type="http://schemas.openxmlformats.org/officeDocument/2006/relationships/customXml" Target="../ink/ink179.xml"/><Relationship Id="rId287" Type="http://schemas.openxmlformats.org/officeDocument/2006/relationships/image" Target="../media/image182.png"/><Relationship Id="rId30" Type="http://schemas.openxmlformats.org/officeDocument/2006/relationships/customXml" Target="../ink/ink61.xml"/><Relationship Id="rId105" Type="http://schemas.openxmlformats.org/officeDocument/2006/relationships/image" Target="../media/image91.png"/><Relationship Id="rId126" Type="http://schemas.openxmlformats.org/officeDocument/2006/relationships/customXml" Target="../ink/ink109.xml"/><Relationship Id="rId147" Type="http://schemas.openxmlformats.org/officeDocument/2006/relationships/image" Target="../media/image112.png"/><Relationship Id="rId168" Type="http://schemas.openxmlformats.org/officeDocument/2006/relationships/customXml" Target="../ink/ink130.xml"/><Relationship Id="rId312" Type="http://schemas.openxmlformats.org/officeDocument/2006/relationships/customXml" Target="../ink/ink202.xml"/><Relationship Id="rId333" Type="http://schemas.openxmlformats.org/officeDocument/2006/relationships/image" Target="../media/image205.png"/><Relationship Id="rId354" Type="http://schemas.openxmlformats.org/officeDocument/2006/relationships/customXml" Target="../ink/ink223.xml"/><Relationship Id="rId51" Type="http://schemas.openxmlformats.org/officeDocument/2006/relationships/image" Target="../media/image64.png"/><Relationship Id="rId72" Type="http://schemas.openxmlformats.org/officeDocument/2006/relationships/customXml" Target="../ink/ink82.xml"/><Relationship Id="rId93" Type="http://schemas.openxmlformats.org/officeDocument/2006/relationships/image" Target="../media/image85.png"/><Relationship Id="rId189" Type="http://schemas.openxmlformats.org/officeDocument/2006/relationships/image" Target="../media/image133.png"/><Relationship Id="rId3" Type="http://schemas.openxmlformats.org/officeDocument/2006/relationships/hyperlink" Target="https://pxhere.com/de/photo/774175" TargetMode="External"/><Relationship Id="rId214" Type="http://schemas.openxmlformats.org/officeDocument/2006/relationships/customXml" Target="../ink/ink153.xml"/><Relationship Id="rId235" Type="http://schemas.openxmlformats.org/officeDocument/2006/relationships/image" Target="../media/image156.png"/><Relationship Id="rId256" Type="http://schemas.openxmlformats.org/officeDocument/2006/relationships/customXml" Target="../ink/ink174.xml"/><Relationship Id="rId277" Type="http://schemas.openxmlformats.org/officeDocument/2006/relationships/image" Target="../media/image177.png"/><Relationship Id="rId298" Type="http://schemas.openxmlformats.org/officeDocument/2006/relationships/customXml" Target="../ink/ink195.xml"/><Relationship Id="rId116" Type="http://schemas.openxmlformats.org/officeDocument/2006/relationships/customXml" Target="../ink/ink104.xml"/><Relationship Id="rId137" Type="http://schemas.openxmlformats.org/officeDocument/2006/relationships/image" Target="../media/image107.png"/><Relationship Id="rId158" Type="http://schemas.openxmlformats.org/officeDocument/2006/relationships/customXml" Target="../ink/ink125.xml"/><Relationship Id="rId302" Type="http://schemas.openxmlformats.org/officeDocument/2006/relationships/customXml" Target="../ink/ink197.xml"/><Relationship Id="rId323" Type="http://schemas.openxmlformats.org/officeDocument/2006/relationships/image" Target="../media/image200.png"/><Relationship Id="rId344" Type="http://schemas.openxmlformats.org/officeDocument/2006/relationships/customXml" Target="../ink/ink218.xml"/><Relationship Id="rId20" Type="http://schemas.openxmlformats.org/officeDocument/2006/relationships/customXml" Target="../ink/ink56.xml"/><Relationship Id="rId41" Type="http://schemas.openxmlformats.org/officeDocument/2006/relationships/image" Target="../media/image60.png"/><Relationship Id="rId62" Type="http://schemas.openxmlformats.org/officeDocument/2006/relationships/customXml" Target="../ink/ink77.xml"/><Relationship Id="rId83" Type="http://schemas.openxmlformats.org/officeDocument/2006/relationships/image" Target="../media/image80.png"/><Relationship Id="rId179" Type="http://schemas.openxmlformats.org/officeDocument/2006/relationships/image" Target="../media/image128.png"/><Relationship Id="rId190" Type="http://schemas.openxmlformats.org/officeDocument/2006/relationships/customXml" Target="../ink/ink141.xml"/><Relationship Id="rId204" Type="http://schemas.openxmlformats.org/officeDocument/2006/relationships/customXml" Target="../ink/ink148.xml"/><Relationship Id="rId225" Type="http://schemas.openxmlformats.org/officeDocument/2006/relationships/image" Target="../media/image151.png"/><Relationship Id="rId246" Type="http://schemas.openxmlformats.org/officeDocument/2006/relationships/customXml" Target="../ink/ink169.xml"/><Relationship Id="rId267" Type="http://schemas.openxmlformats.org/officeDocument/2006/relationships/image" Target="../media/image172.png"/><Relationship Id="rId288" Type="http://schemas.openxmlformats.org/officeDocument/2006/relationships/customXml" Target="../ink/ink190.xml"/><Relationship Id="rId106" Type="http://schemas.openxmlformats.org/officeDocument/2006/relationships/customXml" Target="../ink/ink99.xml"/><Relationship Id="rId127" Type="http://schemas.openxmlformats.org/officeDocument/2006/relationships/image" Target="../media/image102.png"/><Relationship Id="rId313" Type="http://schemas.openxmlformats.org/officeDocument/2006/relationships/image" Target="../media/image195.png"/><Relationship Id="rId10" Type="http://schemas.openxmlformats.org/officeDocument/2006/relationships/customXml" Target="../ink/ink51.xml"/><Relationship Id="rId31" Type="http://schemas.openxmlformats.org/officeDocument/2006/relationships/image" Target="../media/image55.png"/><Relationship Id="rId52" Type="http://schemas.openxmlformats.org/officeDocument/2006/relationships/customXml" Target="../ink/ink72.xml"/><Relationship Id="rId73" Type="http://schemas.openxmlformats.org/officeDocument/2006/relationships/image" Target="../media/image75.png"/><Relationship Id="rId94" Type="http://schemas.openxmlformats.org/officeDocument/2006/relationships/customXml" Target="../ink/ink93.xml"/><Relationship Id="rId148" Type="http://schemas.openxmlformats.org/officeDocument/2006/relationships/customXml" Target="../ink/ink120.xml"/><Relationship Id="rId169" Type="http://schemas.openxmlformats.org/officeDocument/2006/relationships/image" Target="../media/image123.png"/><Relationship Id="rId334" Type="http://schemas.openxmlformats.org/officeDocument/2006/relationships/customXml" Target="../ink/ink213.xml"/><Relationship Id="rId355" Type="http://schemas.openxmlformats.org/officeDocument/2006/relationships/image" Target="../media/image216.png"/><Relationship Id="rId4" Type="http://schemas.openxmlformats.org/officeDocument/2006/relationships/customXml" Target="../ink/ink48.xml"/><Relationship Id="rId180" Type="http://schemas.openxmlformats.org/officeDocument/2006/relationships/customXml" Target="../ink/ink136.xml"/><Relationship Id="rId215" Type="http://schemas.openxmlformats.org/officeDocument/2006/relationships/image" Target="../media/image146.png"/><Relationship Id="rId236" Type="http://schemas.openxmlformats.org/officeDocument/2006/relationships/customXml" Target="../ink/ink164.xml"/><Relationship Id="rId257" Type="http://schemas.openxmlformats.org/officeDocument/2006/relationships/image" Target="../media/image167.png"/><Relationship Id="rId278" Type="http://schemas.openxmlformats.org/officeDocument/2006/relationships/customXml" Target="../ink/ink185.xml"/><Relationship Id="rId303" Type="http://schemas.openxmlformats.org/officeDocument/2006/relationships/image" Target="../media/image190.png"/><Relationship Id="rId42" Type="http://schemas.openxmlformats.org/officeDocument/2006/relationships/customXml" Target="../ink/ink67.xml"/><Relationship Id="rId84" Type="http://schemas.openxmlformats.org/officeDocument/2006/relationships/customXml" Target="../ink/ink88.xml"/><Relationship Id="rId138" Type="http://schemas.openxmlformats.org/officeDocument/2006/relationships/customXml" Target="../ink/ink115.xml"/><Relationship Id="rId345" Type="http://schemas.openxmlformats.org/officeDocument/2006/relationships/image" Target="../media/image211.png"/><Relationship Id="rId191" Type="http://schemas.openxmlformats.org/officeDocument/2006/relationships/image" Target="../media/image134.png"/><Relationship Id="rId205" Type="http://schemas.openxmlformats.org/officeDocument/2006/relationships/image" Target="../media/image141.png"/><Relationship Id="rId247" Type="http://schemas.openxmlformats.org/officeDocument/2006/relationships/image" Target="../media/image162.png"/><Relationship Id="rId107" Type="http://schemas.openxmlformats.org/officeDocument/2006/relationships/image" Target="../media/image92.png"/><Relationship Id="rId289" Type="http://schemas.openxmlformats.org/officeDocument/2006/relationships/image" Target="../media/image183.png"/><Relationship Id="rId11" Type="http://schemas.openxmlformats.org/officeDocument/2006/relationships/image" Target="../media/image46.png"/><Relationship Id="rId53" Type="http://schemas.openxmlformats.org/officeDocument/2006/relationships/image" Target="../media/image65.png"/><Relationship Id="rId149" Type="http://schemas.openxmlformats.org/officeDocument/2006/relationships/image" Target="../media/image113.png"/><Relationship Id="rId314" Type="http://schemas.openxmlformats.org/officeDocument/2006/relationships/customXml" Target="../ink/ink203.xml"/><Relationship Id="rId356" Type="http://schemas.openxmlformats.org/officeDocument/2006/relationships/customXml" Target="../ink/ink224.xml"/><Relationship Id="rId95" Type="http://schemas.openxmlformats.org/officeDocument/2006/relationships/image" Target="../media/image86.png"/><Relationship Id="rId160" Type="http://schemas.openxmlformats.org/officeDocument/2006/relationships/customXml" Target="../ink/ink126.xml"/><Relationship Id="rId216" Type="http://schemas.openxmlformats.org/officeDocument/2006/relationships/customXml" Target="../ink/ink154.xml"/><Relationship Id="rId258" Type="http://schemas.openxmlformats.org/officeDocument/2006/relationships/customXml" Target="../ink/ink175.xml"/><Relationship Id="rId22" Type="http://schemas.openxmlformats.org/officeDocument/2006/relationships/customXml" Target="../ink/ink57.xml"/><Relationship Id="rId64" Type="http://schemas.openxmlformats.org/officeDocument/2006/relationships/customXml" Target="../ink/ink78.xml"/><Relationship Id="rId118" Type="http://schemas.openxmlformats.org/officeDocument/2006/relationships/customXml" Target="../ink/ink105.xml"/><Relationship Id="rId325" Type="http://schemas.openxmlformats.org/officeDocument/2006/relationships/image" Target="../media/image201.png"/><Relationship Id="rId171" Type="http://schemas.openxmlformats.org/officeDocument/2006/relationships/image" Target="../media/image124.png"/><Relationship Id="rId227" Type="http://schemas.openxmlformats.org/officeDocument/2006/relationships/image" Target="../media/image152.png"/><Relationship Id="rId269" Type="http://schemas.openxmlformats.org/officeDocument/2006/relationships/image" Target="../media/image173.png"/><Relationship Id="rId33" Type="http://schemas.openxmlformats.org/officeDocument/2006/relationships/image" Target="../media/image56.png"/><Relationship Id="rId129" Type="http://schemas.openxmlformats.org/officeDocument/2006/relationships/image" Target="../media/image103.png"/><Relationship Id="rId280" Type="http://schemas.openxmlformats.org/officeDocument/2006/relationships/customXml" Target="../ink/ink186.xml"/><Relationship Id="rId336" Type="http://schemas.openxmlformats.org/officeDocument/2006/relationships/customXml" Target="../ink/ink214.xml"/><Relationship Id="rId75" Type="http://schemas.openxmlformats.org/officeDocument/2006/relationships/image" Target="../media/image76.png"/><Relationship Id="rId140" Type="http://schemas.openxmlformats.org/officeDocument/2006/relationships/customXml" Target="../ink/ink116.xml"/><Relationship Id="rId182" Type="http://schemas.openxmlformats.org/officeDocument/2006/relationships/customXml" Target="../ink/ink137.xml"/><Relationship Id="rId6" Type="http://schemas.openxmlformats.org/officeDocument/2006/relationships/customXml" Target="../ink/ink49.xml"/><Relationship Id="rId238" Type="http://schemas.openxmlformats.org/officeDocument/2006/relationships/customXml" Target="../ink/ink165.xml"/><Relationship Id="rId291" Type="http://schemas.openxmlformats.org/officeDocument/2006/relationships/image" Target="../media/image184.png"/><Relationship Id="rId305" Type="http://schemas.openxmlformats.org/officeDocument/2006/relationships/image" Target="../media/image191.png"/><Relationship Id="rId347" Type="http://schemas.openxmlformats.org/officeDocument/2006/relationships/image" Target="../media/image212.png"/><Relationship Id="rId44" Type="http://schemas.openxmlformats.org/officeDocument/2006/relationships/customXml" Target="../ink/ink68.xml"/><Relationship Id="rId86" Type="http://schemas.openxmlformats.org/officeDocument/2006/relationships/customXml" Target="../ink/ink89.xml"/><Relationship Id="rId151" Type="http://schemas.openxmlformats.org/officeDocument/2006/relationships/image" Target="../media/image114.png"/><Relationship Id="rId193" Type="http://schemas.openxmlformats.org/officeDocument/2006/relationships/image" Target="../media/image135.png"/><Relationship Id="rId207" Type="http://schemas.openxmlformats.org/officeDocument/2006/relationships/image" Target="../media/image142.png"/><Relationship Id="rId249" Type="http://schemas.openxmlformats.org/officeDocument/2006/relationships/image" Target="../media/image163.png"/><Relationship Id="rId13" Type="http://schemas.openxmlformats.org/officeDocument/2006/relationships/image" Target="../media/image47.png"/><Relationship Id="rId109" Type="http://schemas.openxmlformats.org/officeDocument/2006/relationships/image" Target="../media/image93.png"/><Relationship Id="rId260" Type="http://schemas.openxmlformats.org/officeDocument/2006/relationships/customXml" Target="../ink/ink176.xml"/><Relationship Id="rId316" Type="http://schemas.openxmlformats.org/officeDocument/2006/relationships/customXml" Target="../ink/ink204.xml"/><Relationship Id="rId55" Type="http://schemas.openxmlformats.org/officeDocument/2006/relationships/image" Target="../media/image66.png"/><Relationship Id="rId97" Type="http://schemas.openxmlformats.org/officeDocument/2006/relationships/image" Target="../media/image87.png"/><Relationship Id="rId120" Type="http://schemas.openxmlformats.org/officeDocument/2006/relationships/customXml" Target="../ink/ink106.xml"/><Relationship Id="rId358" Type="http://schemas.openxmlformats.org/officeDocument/2006/relationships/customXml" Target="../ink/ink225.xml"/><Relationship Id="rId162" Type="http://schemas.openxmlformats.org/officeDocument/2006/relationships/customXml" Target="../ink/ink127.xml"/><Relationship Id="rId218" Type="http://schemas.openxmlformats.org/officeDocument/2006/relationships/customXml" Target="../ink/ink155.xml"/><Relationship Id="rId271" Type="http://schemas.openxmlformats.org/officeDocument/2006/relationships/image" Target="../media/image174.png"/><Relationship Id="rId24" Type="http://schemas.openxmlformats.org/officeDocument/2006/relationships/customXml" Target="../ink/ink58.xml"/><Relationship Id="rId66" Type="http://schemas.openxmlformats.org/officeDocument/2006/relationships/customXml" Target="../ink/ink79.xml"/><Relationship Id="rId131" Type="http://schemas.openxmlformats.org/officeDocument/2006/relationships/image" Target="../media/image104.png"/><Relationship Id="rId327" Type="http://schemas.openxmlformats.org/officeDocument/2006/relationships/image" Target="../media/image202.png"/><Relationship Id="rId173" Type="http://schemas.openxmlformats.org/officeDocument/2006/relationships/image" Target="../media/image125.png"/><Relationship Id="rId229" Type="http://schemas.openxmlformats.org/officeDocument/2006/relationships/image" Target="../media/image153.png"/><Relationship Id="rId240" Type="http://schemas.openxmlformats.org/officeDocument/2006/relationships/customXml" Target="../ink/ink166.xml"/><Relationship Id="rId35" Type="http://schemas.openxmlformats.org/officeDocument/2006/relationships/image" Target="../media/image57.png"/><Relationship Id="rId77" Type="http://schemas.openxmlformats.org/officeDocument/2006/relationships/image" Target="../media/image77.png"/><Relationship Id="rId100" Type="http://schemas.openxmlformats.org/officeDocument/2006/relationships/customXml" Target="../ink/ink96.xml"/><Relationship Id="rId282" Type="http://schemas.openxmlformats.org/officeDocument/2006/relationships/customXml" Target="../ink/ink187.xml"/><Relationship Id="rId338" Type="http://schemas.openxmlformats.org/officeDocument/2006/relationships/customXml" Target="../ink/ink215.xml"/><Relationship Id="rId8" Type="http://schemas.openxmlformats.org/officeDocument/2006/relationships/customXml" Target="../ink/ink50.xml"/><Relationship Id="rId142" Type="http://schemas.openxmlformats.org/officeDocument/2006/relationships/customXml" Target="../ink/ink117.xml"/><Relationship Id="rId184" Type="http://schemas.openxmlformats.org/officeDocument/2006/relationships/customXml" Target="../ink/ink138.xml"/><Relationship Id="rId251" Type="http://schemas.openxmlformats.org/officeDocument/2006/relationships/image" Target="../media/image164.png"/><Relationship Id="rId46" Type="http://schemas.openxmlformats.org/officeDocument/2006/relationships/customXml" Target="../ink/ink69.xml"/><Relationship Id="rId293" Type="http://schemas.openxmlformats.org/officeDocument/2006/relationships/image" Target="../media/image185.png"/><Relationship Id="rId307" Type="http://schemas.openxmlformats.org/officeDocument/2006/relationships/image" Target="../media/image192.png"/><Relationship Id="rId349" Type="http://schemas.openxmlformats.org/officeDocument/2006/relationships/image" Target="../media/image213.png"/></Relationships>
</file>

<file path=ppt/slides/_rels/slide8.xml.rels><?xml version="1.0" encoding="UTF-8" standalone="yes"?>
<Relationships xmlns="http://schemas.openxmlformats.org/package/2006/relationships"><Relationship Id="rId117" Type="http://schemas.openxmlformats.org/officeDocument/2006/relationships/image" Target="../media/image97.png"/><Relationship Id="rId299" Type="http://schemas.openxmlformats.org/officeDocument/2006/relationships/image" Target="../media/image188.png"/><Relationship Id="rId21" Type="http://schemas.openxmlformats.org/officeDocument/2006/relationships/image" Target="../media/image50.png"/><Relationship Id="rId63" Type="http://schemas.openxmlformats.org/officeDocument/2006/relationships/image" Target="../media/image70.png"/><Relationship Id="rId159" Type="http://schemas.openxmlformats.org/officeDocument/2006/relationships/image" Target="../media/image118.png"/><Relationship Id="rId324" Type="http://schemas.openxmlformats.org/officeDocument/2006/relationships/customXml" Target="../ink/ink388.xml"/><Relationship Id="rId366" Type="http://schemas.openxmlformats.org/officeDocument/2006/relationships/customXml" Target="../ink/ink409.xml"/><Relationship Id="rId170" Type="http://schemas.openxmlformats.org/officeDocument/2006/relationships/customXml" Target="../ink/ink311.xml"/><Relationship Id="rId226" Type="http://schemas.openxmlformats.org/officeDocument/2006/relationships/customXml" Target="../ink/ink339.xml"/><Relationship Id="rId268" Type="http://schemas.openxmlformats.org/officeDocument/2006/relationships/customXml" Target="../ink/ink360.xml"/><Relationship Id="rId32" Type="http://schemas.openxmlformats.org/officeDocument/2006/relationships/customXml" Target="../ink/ink242.xml"/><Relationship Id="rId74" Type="http://schemas.openxmlformats.org/officeDocument/2006/relationships/customXml" Target="../ink/ink263.xml"/><Relationship Id="rId128" Type="http://schemas.openxmlformats.org/officeDocument/2006/relationships/customXml" Target="../ink/ink290.xml"/><Relationship Id="rId335" Type="http://schemas.openxmlformats.org/officeDocument/2006/relationships/image" Target="../media/image206.png"/><Relationship Id="rId5" Type="http://schemas.openxmlformats.org/officeDocument/2006/relationships/image" Target="../media/image2.png"/><Relationship Id="rId181" Type="http://schemas.openxmlformats.org/officeDocument/2006/relationships/image" Target="../media/image129.png"/><Relationship Id="rId237" Type="http://schemas.openxmlformats.org/officeDocument/2006/relationships/image" Target="../media/image157.png"/><Relationship Id="rId279" Type="http://schemas.openxmlformats.org/officeDocument/2006/relationships/image" Target="../media/image178.png"/><Relationship Id="rId43" Type="http://schemas.openxmlformats.org/officeDocument/2006/relationships/image" Target="../media/image21.png"/><Relationship Id="rId139" Type="http://schemas.openxmlformats.org/officeDocument/2006/relationships/image" Target="../media/image108.png"/><Relationship Id="rId290" Type="http://schemas.openxmlformats.org/officeDocument/2006/relationships/customXml" Target="../ink/ink371.xml"/><Relationship Id="rId304" Type="http://schemas.openxmlformats.org/officeDocument/2006/relationships/customXml" Target="../ink/ink378.xml"/><Relationship Id="rId346" Type="http://schemas.openxmlformats.org/officeDocument/2006/relationships/customXml" Target="../ink/ink399.xml"/><Relationship Id="rId85" Type="http://schemas.openxmlformats.org/officeDocument/2006/relationships/image" Target="../media/image81.png"/><Relationship Id="rId150" Type="http://schemas.openxmlformats.org/officeDocument/2006/relationships/customXml" Target="../ink/ink301.xml"/><Relationship Id="rId192" Type="http://schemas.openxmlformats.org/officeDocument/2006/relationships/customXml" Target="../ink/ink322.xml"/><Relationship Id="rId206" Type="http://schemas.openxmlformats.org/officeDocument/2006/relationships/customXml" Target="../ink/ink329.xml"/><Relationship Id="rId248" Type="http://schemas.openxmlformats.org/officeDocument/2006/relationships/customXml" Target="../ink/ink350.xml"/><Relationship Id="rId12" Type="http://schemas.openxmlformats.org/officeDocument/2006/relationships/customXml" Target="../ink/ink232.xml"/><Relationship Id="rId108" Type="http://schemas.openxmlformats.org/officeDocument/2006/relationships/customXml" Target="../ink/ink280.xml"/><Relationship Id="rId315" Type="http://schemas.openxmlformats.org/officeDocument/2006/relationships/image" Target="../media/image196.png"/><Relationship Id="rId357" Type="http://schemas.openxmlformats.org/officeDocument/2006/relationships/image" Target="../media/image217.png"/><Relationship Id="rId54" Type="http://schemas.openxmlformats.org/officeDocument/2006/relationships/customXml" Target="../ink/ink253.xml"/><Relationship Id="rId96" Type="http://schemas.openxmlformats.org/officeDocument/2006/relationships/customXml" Target="../ink/ink274.xml"/><Relationship Id="rId161" Type="http://schemas.openxmlformats.org/officeDocument/2006/relationships/image" Target="../media/image119.png"/><Relationship Id="rId217" Type="http://schemas.openxmlformats.org/officeDocument/2006/relationships/image" Target="../media/image147.png"/><Relationship Id="rId259" Type="http://schemas.openxmlformats.org/officeDocument/2006/relationships/image" Target="../media/image168.png"/><Relationship Id="rId23" Type="http://schemas.openxmlformats.org/officeDocument/2006/relationships/image" Target="../media/image51.png"/><Relationship Id="rId119" Type="http://schemas.openxmlformats.org/officeDocument/2006/relationships/image" Target="../media/image98.png"/><Relationship Id="rId270" Type="http://schemas.openxmlformats.org/officeDocument/2006/relationships/customXml" Target="../ink/ink361.xml"/><Relationship Id="rId326" Type="http://schemas.openxmlformats.org/officeDocument/2006/relationships/customXml" Target="../ink/ink389.xml"/><Relationship Id="rId65" Type="http://schemas.openxmlformats.org/officeDocument/2006/relationships/image" Target="../media/image71.png"/><Relationship Id="rId130" Type="http://schemas.openxmlformats.org/officeDocument/2006/relationships/customXml" Target="../ink/ink291.xml"/><Relationship Id="rId368" Type="http://schemas.openxmlformats.org/officeDocument/2006/relationships/customXml" Target="../ink/ink410.xml"/><Relationship Id="rId172" Type="http://schemas.openxmlformats.org/officeDocument/2006/relationships/customXml" Target="../ink/ink312.xml"/><Relationship Id="rId228" Type="http://schemas.openxmlformats.org/officeDocument/2006/relationships/customXml" Target="../ink/ink340.xml"/><Relationship Id="rId281" Type="http://schemas.openxmlformats.org/officeDocument/2006/relationships/image" Target="../media/image179.png"/><Relationship Id="rId337" Type="http://schemas.openxmlformats.org/officeDocument/2006/relationships/image" Target="../media/image207.png"/><Relationship Id="rId34" Type="http://schemas.openxmlformats.org/officeDocument/2006/relationships/customXml" Target="../ink/ink243.xml"/><Relationship Id="rId76" Type="http://schemas.openxmlformats.org/officeDocument/2006/relationships/customXml" Target="../ink/ink264.xml"/><Relationship Id="rId141" Type="http://schemas.openxmlformats.org/officeDocument/2006/relationships/image" Target="../media/image109.png"/><Relationship Id="rId7" Type="http://schemas.openxmlformats.org/officeDocument/2006/relationships/image" Target="../media/image44.png"/><Relationship Id="rId183" Type="http://schemas.openxmlformats.org/officeDocument/2006/relationships/image" Target="../media/image130.png"/><Relationship Id="rId239" Type="http://schemas.openxmlformats.org/officeDocument/2006/relationships/image" Target="../media/image158.png"/><Relationship Id="rId250" Type="http://schemas.openxmlformats.org/officeDocument/2006/relationships/customXml" Target="../ink/ink351.xml"/><Relationship Id="rId292" Type="http://schemas.openxmlformats.org/officeDocument/2006/relationships/customXml" Target="../ink/ink372.xml"/><Relationship Id="rId306" Type="http://schemas.openxmlformats.org/officeDocument/2006/relationships/customXml" Target="../ink/ink379.xml"/><Relationship Id="rId45" Type="http://schemas.openxmlformats.org/officeDocument/2006/relationships/image" Target="../media/image61.png"/><Relationship Id="rId87" Type="http://schemas.openxmlformats.org/officeDocument/2006/relationships/image" Target="../media/image82.png"/><Relationship Id="rId110" Type="http://schemas.openxmlformats.org/officeDocument/2006/relationships/customXml" Target="../ink/ink281.xml"/><Relationship Id="rId348" Type="http://schemas.openxmlformats.org/officeDocument/2006/relationships/customXml" Target="../ink/ink400.xml"/><Relationship Id="rId152" Type="http://schemas.openxmlformats.org/officeDocument/2006/relationships/customXml" Target="../ink/ink302.xml"/><Relationship Id="rId194" Type="http://schemas.openxmlformats.org/officeDocument/2006/relationships/customXml" Target="../ink/ink323.xml"/><Relationship Id="rId208" Type="http://schemas.openxmlformats.org/officeDocument/2006/relationships/customXml" Target="../ink/ink330.xml"/><Relationship Id="rId261" Type="http://schemas.openxmlformats.org/officeDocument/2006/relationships/image" Target="../media/image169.png"/><Relationship Id="rId14" Type="http://schemas.openxmlformats.org/officeDocument/2006/relationships/customXml" Target="../ink/ink233.xml"/><Relationship Id="rId56" Type="http://schemas.openxmlformats.org/officeDocument/2006/relationships/customXml" Target="../ink/ink254.xml"/><Relationship Id="rId317" Type="http://schemas.openxmlformats.org/officeDocument/2006/relationships/image" Target="../media/image197.png"/><Relationship Id="rId359" Type="http://schemas.openxmlformats.org/officeDocument/2006/relationships/image" Target="../media/image218.png"/><Relationship Id="rId98" Type="http://schemas.openxmlformats.org/officeDocument/2006/relationships/customXml" Target="../ink/ink275.xml"/><Relationship Id="rId121" Type="http://schemas.openxmlformats.org/officeDocument/2006/relationships/image" Target="../media/image99.png"/><Relationship Id="rId163" Type="http://schemas.openxmlformats.org/officeDocument/2006/relationships/image" Target="../media/image120.png"/><Relationship Id="rId219" Type="http://schemas.openxmlformats.org/officeDocument/2006/relationships/image" Target="../media/image148.png"/><Relationship Id="rId370" Type="http://schemas.openxmlformats.org/officeDocument/2006/relationships/image" Target="../media/image223.png"/><Relationship Id="rId230" Type="http://schemas.openxmlformats.org/officeDocument/2006/relationships/customXml" Target="../ink/ink341.xml"/><Relationship Id="rId25" Type="http://schemas.openxmlformats.org/officeDocument/2006/relationships/image" Target="../media/image52.png"/><Relationship Id="rId67" Type="http://schemas.openxmlformats.org/officeDocument/2006/relationships/image" Target="../media/image72.png"/><Relationship Id="rId272" Type="http://schemas.openxmlformats.org/officeDocument/2006/relationships/customXml" Target="../ink/ink362.xml"/><Relationship Id="rId328" Type="http://schemas.openxmlformats.org/officeDocument/2006/relationships/customXml" Target="../ink/ink390.xml"/><Relationship Id="rId132" Type="http://schemas.openxmlformats.org/officeDocument/2006/relationships/customXml" Target="../ink/ink292.xml"/><Relationship Id="rId174" Type="http://schemas.openxmlformats.org/officeDocument/2006/relationships/customXml" Target="../ink/ink313.xml"/><Relationship Id="rId241" Type="http://schemas.openxmlformats.org/officeDocument/2006/relationships/image" Target="../media/image159.png"/><Relationship Id="rId15" Type="http://schemas.openxmlformats.org/officeDocument/2006/relationships/image" Target="../media/image7.png"/><Relationship Id="rId36" Type="http://schemas.openxmlformats.org/officeDocument/2006/relationships/customXml" Target="../ink/ink244.xml"/><Relationship Id="rId57" Type="http://schemas.openxmlformats.org/officeDocument/2006/relationships/image" Target="../media/image67.png"/><Relationship Id="rId262" Type="http://schemas.openxmlformats.org/officeDocument/2006/relationships/customXml" Target="../ink/ink357.xml"/><Relationship Id="rId283" Type="http://schemas.openxmlformats.org/officeDocument/2006/relationships/image" Target="../media/image180.png"/><Relationship Id="rId318" Type="http://schemas.openxmlformats.org/officeDocument/2006/relationships/customXml" Target="../ink/ink385.xml"/><Relationship Id="rId339" Type="http://schemas.openxmlformats.org/officeDocument/2006/relationships/image" Target="../media/image208.png"/><Relationship Id="rId78" Type="http://schemas.openxmlformats.org/officeDocument/2006/relationships/customXml" Target="../ink/ink265.xml"/><Relationship Id="rId99" Type="http://schemas.openxmlformats.org/officeDocument/2006/relationships/image" Target="../media/image88.png"/><Relationship Id="rId101" Type="http://schemas.openxmlformats.org/officeDocument/2006/relationships/image" Target="../media/image89.png"/><Relationship Id="rId122" Type="http://schemas.openxmlformats.org/officeDocument/2006/relationships/customXml" Target="../ink/ink287.xml"/><Relationship Id="rId143" Type="http://schemas.openxmlformats.org/officeDocument/2006/relationships/image" Target="../media/image110.png"/><Relationship Id="rId164" Type="http://schemas.openxmlformats.org/officeDocument/2006/relationships/customXml" Target="../ink/ink308.xml"/><Relationship Id="rId185" Type="http://schemas.openxmlformats.org/officeDocument/2006/relationships/image" Target="../media/image131.png"/><Relationship Id="rId350" Type="http://schemas.openxmlformats.org/officeDocument/2006/relationships/customXml" Target="../ink/ink401.xml"/><Relationship Id="rId371" Type="http://schemas.openxmlformats.org/officeDocument/2006/relationships/customXml" Target="../ink/ink412.xml"/><Relationship Id="rId9" Type="http://schemas.openxmlformats.org/officeDocument/2006/relationships/image" Target="../media/image45.png"/><Relationship Id="rId210" Type="http://schemas.openxmlformats.org/officeDocument/2006/relationships/customXml" Target="../ink/ink331.xml"/><Relationship Id="rId26" Type="http://schemas.openxmlformats.org/officeDocument/2006/relationships/customXml" Target="../ink/ink239.xml"/><Relationship Id="rId231" Type="http://schemas.openxmlformats.org/officeDocument/2006/relationships/image" Target="../media/image154.png"/><Relationship Id="rId252" Type="http://schemas.openxmlformats.org/officeDocument/2006/relationships/customXml" Target="../ink/ink352.xml"/><Relationship Id="rId273" Type="http://schemas.openxmlformats.org/officeDocument/2006/relationships/image" Target="../media/image175.png"/><Relationship Id="rId294" Type="http://schemas.openxmlformats.org/officeDocument/2006/relationships/customXml" Target="../ink/ink373.xml"/><Relationship Id="rId308" Type="http://schemas.openxmlformats.org/officeDocument/2006/relationships/customXml" Target="../ink/ink380.xml"/><Relationship Id="rId329" Type="http://schemas.openxmlformats.org/officeDocument/2006/relationships/image" Target="../media/image203.png"/><Relationship Id="rId47" Type="http://schemas.openxmlformats.org/officeDocument/2006/relationships/image" Target="../media/image62.png"/><Relationship Id="rId68" Type="http://schemas.openxmlformats.org/officeDocument/2006/relationships/customXml" Target="../ink/ink260.xml"/><Relationship Id="rId89" Type="http://schemas.openxmlformats.org/officeDocument/2006/relationships/image" Target="../media/image83.png"/><Relationship Id="rId112" Type="http://schemas.openxmlformats.org/officeDocument/2006/relationships/customXml" Target="../ink/ink282.xml"/><Relationship Id="rId133" Type="http://schemas.openxmlformats.org/officeDocument/2006/relationships/image" Target="../media/image105.png"/><Relationship Id="rId154" Type="http://schemas.openxmlformats.org/officeDocument/2006/relationships/customXml" Target="../ink/ink303.xml"/><Relationship Id="rId175" Type="http://schemas.openxmlformats.org/officeDocument/2006/relationships/image" Target="../media/image126.png"/><Relationship Id="rId340" Type="http://schemas.openxmlformats.org/officeDocument/2006/relationships/customXml" Target="../ink/ink396.xml"/><Relationship Id="rId361" Type="http://schemas.openxmlformats.org/officeDocument/2006/relationships/image" Target="../media/image219.png"/><Relationship Id="rId196" Type="http://schemas.openxmlformats.org/officeDocument/2006/relationships/customXml" Target="../ink/ink324.xml"/><Relationship Id="rId200" Type="http://schemas.openxmlformats.org/officeDocument/2006/relationships/customXml" Target="../ink/ink326.xml"/><Relationship Id="rId16" Type="http://schemas.openxmlformats.org/officeDocument/2006/relationships/customXml" Target="../ink/ink234.xml"/><Relationship Id="rId221" Type="http://schemas.openxmlformats.org/officeDocument/2006/relationships/image" Target="../media/image149.png"/><Relationship Id="rId242" Type="http://schemas.openxmlformats.org/officeDocument/2006/relationships/customXml" Target="../ink/ink347.xml"/><Relationship Id="rId263" Type="http://schemas.openxmlformats.org/officeDocument/2006/relationships/image" Target="../media/image170.png"/><Relationship Id="rId284" Type="http://schemas.openxmlformats.org/officeDocument/2006/relationships/customXml" Target="../ink/ink368.xml"/><Relationship Id="rId319" Type="http://schemas.openxmlformats.org/officeDocument/2006/relationships/image" Target="../media/image198.png"/><Relationship Id="rId37" Type="http://schemas.openxmlformats.org/officeDocument/2006/relationships/image" Target="../media/image58.png"/><Relationship Id="rId58" Type="http://schemas.openxmlformats.org/officeDocument/2006/relationships/customXml" Target="../ink/ink255.xml"/><Relationship Id="rId79" Type="http://schemas.openxmlformats.org/officeDocument/2006/relationships/image" Target="../media/image78.png"/><Relationship Id="rId102" Type="http://schemas.openxmlformats.org/officeDocument/2006/relationships/customXml" Target="../ink/ink277.xml"/><Relationship Id="rId123" Type="http://schemas.openxmlformats.org/officeDocument/2006/relationships/image" Target="../media/image100.png"/><Relationship Id="rId144" Type="http://schemas.openxmlformats.org/officeDocument/2006/relationships/customXml" Target="../ink/ink298.xml"/><Relationship Id="rId330" Type="http://schemas.openxmlformats.org/officeDocument/2006/relationships/customXml" Target="../ink/ink391.xml"/><Relationship Id="rId90" Type="http://schemas.openxmlformats.org/officeDocument/2006/relationships/customXml" Target="../ink/ink271.xml"/><Relationship Id="rId165" Type="http://schemas.openxmlformats.org/officeDocument/2006/relationships/image" Target="../media/image121.png"/><Relationship Id="rId186" Type="http://schemas.openxmlformats.org/officeDocument/2006/relationships/customXml" Target="../ink/ink319.xml"/><Relationship Id="rId351" Type="http://schemas.openxmlformats.org/officeDocument/2006/relationships/image" Target="../media/image214.png"/><Relationship Id="rId372" Type="http://schemas.openxmlformats.org/officeDocument/2006/relationships/image" Target="../media/image224.png"/><Relationship Id="rId211" Type="http://schemas.openxmlformats.org/officeDocument/2006/relationships/image" Target="../media/image144.png"/><Relationship Id="rId232" Type="http://schemas.openxmlformats.org/officeDocument/2006/relationships/customXml" Target="../ink/ink342.xml"/><Relationship Id="rId253" Type="http://schemas.openxmlformats.org/officeDocument/2006/relationships/image" Target="../media/image165.png"/><Relationship Id="rId274" Type="http://schemas.openxmlformats.org/officeDocument/2006/relationships/customXml" Target="../ink/ink363.xml"/><Relationship Id="rId295" Type="http://schemas.openxmlformats.org/officeDocument/2006/relationships/image" Target="../media/image186.png"/><Relationship Id="rId309" Type="http://schemas.openxmlformats.org/officeDocument/2006/relationships/image" Target="../media/image193.png"/><Relationship Id="rId27" Type="http://schemas.openxmlformats.org/officeDocument/2006/relationships/image" Target="../media/image53.png"/><Relationship Id="rId48" Type="http://schemas.openxmlformats.org/officeDocument/2006/relationships/customXml" Target="../ink/ink250.xml"/><Relationship Id="rId69" Type="http://schemas.openxmlformats.org/officeDocument/2006/relationships/image" Target="../media/image73.png"/><Relationship Id="rId113" Type="http://schemas.openxmlformats.org/officeDocument/2006/relationships/image" Target="../media/image95.png"/><Relationship Id="rId134" Type="http://schemas.openxmlformats.org/officeDocument/2006/relationships/customXml" Target="../ink/ink293.xml"/><Relationship Id="rId320" Type="http://schemas.openxmlformats.org/officeDocument/2006/relationships/customXml" Target="../ink/ink386.xml"/><Relationship Id="rId80" Type="http://schemas.openxmlformats.org/officeDocument/2006/relationships/customXml" Target="../ink/ink266.xml"/><Relationship Id="rId155" Type="http://schemas.openxmlformats.org/officeDocument/2006/relationships/image" Target="../media/image116.png"/><Relationship Id="rId176" Type="http://schemas.openxmlformats.org/officeDocument/2006/relationships/customXml" Target="../ink/ink314.xml"/><Relationship Id="rId197" Type="http://schemas.openxmlformats.org/officeDocument/2006/relationships/image" Target="../media/image137.png"/><Relationship Id="rId341" Type="http://schemas.openxmlformats.org/officeDocument/2006/relationships/image" Target="../media/image209.png"/><Relationship Id="rId362" Type="http://schemas.openxmlformats.org/officeDocument/2006/relationships/customXml" Target="../ink/ink407.xml"/><Relationship Id="rId201" Type="http://schemas.openxmlformats.org/officeDocument/2006/relationships/image" Target="../media/image139.png"/><Relationship Id="rId222" Type="http://schemas.openxmlformats.org/officeDocument/2006/relationships/customXml" Target="../ink/ink337.xml"/><Relationship Id="rId243" Type="http://schemas.openxmlformats.org/officeDocument/2006/relationships/image" Target="../media/image160.png"/><Relationship Id="rId264" Type="http://schemas.openxmlformats.org/officeDocument/2006/relationships/customXml" Target="../ink/ink358.xml"/><Relationship Id="rId285" Type="http://schemas.openxmlformats.org/officeDocument/2006/relationships/image" Target="../media/image181.png"/><Relationship Id="rId17" Type="http://schemas.openxmlformats.org/officeDocument/2006/relationships/image" Target="../media/image48.png"/><Relationship Id="rId38" Type="http://schemas.openxmlformats.org/officeDocument/2006/relationships/customXml" Target="../ink/ink245.xml"/><Relationship Id="rId59" Type="http://schemas.openxmlformats.org/officeDocument/2006/relationships/image" Target="../media/image68.png"/><Relationship Id="rId103" Type="http://schemas.openxmlformats.org/officeDocument/2006/relationships/image" Target="../media/image90.png"/><Relationship Id="rId124" Type="http://schemas.openxmlformats.org/officeDocument/2006/relationships/customXml" Target="../ink/ink288.xml"/><Relationship Id="rId310" Type="http://schemas.openxmlformats.org/officeDocument/2006/relationships/customXml" Target="../ink/ink381.xml"/><Relationship Id="rId70" Type="http://schemas.openxmlformats.org/officeDocument/2006/relationships/customXml" Target="../ink/ink261.xml"/><Relationship Id="rId91" Type="http://schemas.openxmlformats.org/officeDocument/2006/relationships/image" Target="../media/image84.png"/><Relationship Id="rId145" Type="http://schemas.openxmlformats.org/officeDocument/2006/relationships/image" Target="../media/image111.png"/><Relationship Id="rId166" Type="http://schemas.openxmlformats.org/officeDocument/2006/relationships/customXml" Target="../ink/ink309.xml"/><Relationship Id="rId187" Type="http://schemas.openxmlformats.org/officeDocument/2006/relationships/image" Target="../media/image132.png"/><Relationship Id="rId331" Type="http://schemas.openxmlformats.org/officeDocument/2006/relationships/image" Target="../media/image204.png"/><Relationship Id="rId352" Type="http://schemas.openxmlformats.org/officeDocument/2006/relationships/customXml" Target="../ink/ink402.xml"/><Relationship Id="rId1" Type="http://schemas.openxmlformats.org/officeDocument/2006/relationships/slideLayout" Target="../slideLayouts/slideLayout1.xml"/><Relationship Id="rId212" Type="http://schemas.openxmlformats.org/officeDocument/2006/relationships/customXml" Target="../ink/ink332.xml"/><Relationship Id="rId233" Type="http://schemas.openxmlformats.org/officeDocument/2006/relationships/image" Target="../media/image155.png"/><Relationship Id="rId254" Type="http://schemas.openxmlformats.org/officeDocument/2006/relationships/customXml" Target="../ink/ink353.xml"/><Relationship Id="rId28" Type="http://schemas.openxmlformats.org/officeDocument/2006/relationships/customXml" Target="../ink/ink240.xml"/><Relationship Id="rId49" Type="http://schemas.openxmlformats.org/officeDocument/2006/relationships/image" Target="../media/image63.png"/><Relationship Id="rId114" Type="http://schemas.openxmlformats.org/officeDocument/2006/relationships/customXml" Target="../ink/ink283.xml"/><Relationship Id="rId275" Type="http://schemas.openxmlformats.org/officeDocument/2006/relationships/image" Target="../media/image176.png"/><Relationship Id="rId296" Type="http://schemas.openxmlformats.org/officeDocument/2006/relationships/customXml" Target="../ink/ink374.xml"/><Relationship Id="rId300" Type="http://schemas.openxmlformats.org/officeDocument/2006/relationships/customXml" Target="../ink/ink376.xml"/><Relationship Id="rId60" Type="http://schemas.openxmlformats.org/officeDocument/2006/relationships/customXml" Target="../ink/ink256.xml"/><Relationship Id="rId81" Type="http://schemas.openxmlformats.org/officeDocument/2006/relationships/image" Target="../media/image79.png"/><Relationship Id="rId135" Type="http://schemas.openxmlformats.org/officeDocument/2006/relationships/image" Target="../media/image106.png"/><Relationship Id="rId156" Type="http://schemas.openxmlformats.org/officeDocument/2006/relationships/customXml" Target="../ink/ink304.xml"/><Relationship Id="rId177" Type="http://schemas.openxmlformats.org/officeDocument/2006/relationships/image" Target="../media/image127.png"/><Relationship Id="rId198" Type="http://schemas.openxmlformats.org/officeDocument/2006/relationships/customXml" Target="../ink/ink325.xml"/><Relationship Id="rId321" Type="http://schemas.openxmlformats.org/officeDocument/2006/relationships/image" Target="../media/image199.png"/><Relationship Id="rId342" Type="http://schemas.openxmlformats.org/officeDocument/2006/relationships/customXml" Target="../ink/ink397.xml"/><Relationship Id="rId363" Type="http://schemas.openxmlformats.org/officeDocument/2006/relationships/image" Target="../media/image220.png"/><Relationship Id="rId202" Type="http://schemas.openxmlformats.org/officeDocument/2006/relationships/customXml" Target="../ink/ink327.xml"/><Relationship Id="rId223" Type="http://schemas.openxmlformats.org/officeDocument/2006/relationships/image" Target="../media/image150.png"/><Relationship Id="rId244" Type="http://schemas.openxmlformats.org/officeDocument/2006/relationships/customXml" Target="../ink/ink348.xml"/><Relationship Id="rId18" Type="http://schemas.openxmlformats.org/officeDocument/2006/relationships/customXml" Target="../ink/ink235.xml"/><Relationship Id="rId39" Type="http://schemas.openxmlformats.org/officeDocument/2006/relationships/image" Target="../media/image59.png"/><Relationship Id="rId265" Type="http://schemas.openxmlformats.org/officeDocument/2006/relationships/image" Target="../media/image171.png"/><Relationship Id="rId286" Type="http://schemas.openxmlformats.org/officeDocument/2006/relationships/customXml" Target="../ink/ink369.xml"/><Relationship Id="rId50" Type="http://schemas.openxmlformats.org/officeDocument/2006/relationships/customXml" Target="../ink/ink251.xml"/><Relationship Id="rId104" Type="http://schemas.openxmlformats.org/officeDocument/2006/relationships/customXml" Target="../ink/ink278.xml"/><Relationship Id="rId125" Type="http://schemas.openxmlformats.org/officeDocument/2006/relationships/image" Target="../media/image101.png"/><Relationship Id="rId146" Type="http://schemas.openxmlformats.org/officeDocument/2006/relationships/customXml" Target="../ink/ink299.xml"/><Relationship Id="rId167" Type="http://schemas.openxmlformats.org/officeDocument/2006/relationships/image" Target="../media/image122.png"/><Relationship Id="rId188" Type="http://schemas.openxmlformats.org/officeDocument/2006/relationships/customXml" Target="../ink/ink320.xml"/><Relationship Id="rId311" Type="http://schemas.openxmlformats.org/officeDocument/2006/relationships/image" Target="../media/image194.png"/><Relationship Id="rId332" Type="http://schemas.openxmlformats.org/officeDocument/2006/relationships/customXml" Target="../ink/ink392.xml"/><Relationship Id="rId353" Type="http://schemas.openxmlformats.org/officeDocument/2006/relationships/image" Target="../media/image215.png"/><Relationship Id="rId71" Type="http://schemas.openxmlformats.org/officeDocument/2006/relationships/image" Target="../media/image74.png"/><Relationship Id="rId92" Type="http://schemas.openxmlformats.org/officeDocument/2006/relationships/customXml" Target="../ink/ink272.xml"/><Relationship Id="rId213" Type="http://schemas.openxmlformats.org/officeDocument/2006/relationships/image" Target="../media/image145.png"/><Relationship Id="rId234" Type="http://schemas.openxmlformats.org/officeDocument/2006/relationships/customXml" Target="../ink/ink343.xml"/><Relationship Id="rId2" Type="http://schemas.openxmlformats.org/officeDocument/2006/relationships/image" Target="../media/image43.jpeg"/><Relationship Id="rId29" Type="http://schemas.openxmlformats.org/officeDocument/2006/relationships/image" Target="../media/image54.png"/><Relationship Id="rId255" Type="http://schemas.openxmlformats.org/officeDocument/2006/relationships/image" Target="../media/image166.png"/><Relationship Id="rId276" Type="http://schemas.openxmlformats.org/officeDocument/2006/relationships/customXml" Target="../ink/ink364.xml"/><Relationship Id="rId297" Type="http://schemas.openxmlformats.org/officeDocument/2006/relationships/image" Target="../media/image187.png"/><Relationship Id="rId40" Type="http://schemas.openxmlformats.org/officeDocument/2006/relationships/customXml" Target="../ink/ink246.xml"/><Relationship Id="rId115" Type="http://schemas.openxmlformats.org/officeDocument/2006/relationships/image" Target="../media/image96.png"/><Relationship Id="rId136" Type="http://schemas.openxmlformats.org/officeDocument/2006/relationships/customXml" Target="../ink/ink294.xml"/><Relationship Id="rId157" Type="http://schemas.openxmlformats.org/officeDocument/2006/relationships/image" Target="../media/image117.png"/><Relationship Id="rId178" Type="http://schemas.openxmlformats.org/officeDocument/2006/relationships/customXml" Target="../ink/ink315.xml"/><Relationship Id="rId301" Type="http://schemas.openxmlformats.org/officeDocument/2006/relationships/image" Target="../media/image189.png"/><Relationship Id="rId322" Type="http://schemas.openxmlformats.org/officeDocument/2006/relationships/customXml" Target="../ink/ink387.xml"/><Relationship Id="rId343" Type="http://schemas.openxmlformats.org/officeDocument/2006/relationships/image" Target="../media/image210.png"/><Relationship Id="rId364" Type="http://schemas.openxmlformats.org/officeDocument/2006/relationships/customXml" Target="../ink/ink408.xml"/><Relationship Id="rId61" Type="http://schemas.openxmlformats.org/officeDocument/2006/relationships/image" Target="../media/image69.png"/><Relationship Id="rId82" Type="http://schemas.openxmlformats.org/officeDocument/2006/relationships/customXml" Target="../ink/ink267.xml"/><Relationship Id="rId199" Type="http://schemas.openxmlformats.org/officeDocument/2006/relationships/image" Target="../media/image138.png"/><Relationship Id="rId203" Type="http://schemas.openxmlformats.org/officeDocument/2006/relationships/image" Target="../media/image140.png"/><Relationship Id="rId19" Type="http://schemas.openxmlformats.org/officeDocument/2006/relationships/image" Target="../media/image49.png"/><Relationship Id="rId224" Type="http://schemas.openxmlformats.org/officeDocument/2006/relationships/customXml" Target="../ink/ink338.xml"/><Relationship Id="rId245" Type="http://schemas.openxmlformats.org/officeDocument/2006/relationships/image" Target="../media/image161.png"/><Relationship Id="rId266" Type="http://schemas.openxmlformats.org/officeDocument/2006/relationships/customXml" Target="../ink/ink359.xml"/><Relationship Id="rId287" Type="http://schemas.openxmlformats.org/officeDocument/2006/relationships/image" Target="../media/image182.png"/><Relationship Id="rId30" Type="http://schemas.openxmlformats.org/officeDocument/2006/relationships/customXml" Target="../ink/ink241.xml"/><Relationship Id="rId105" Type="http://schemas.openxmlformats.org/officeDocument/2006/relationships/image" Target="../media/image91.png"/><Relationship Id="rId126" Type="http://schemas.openxmlformats.org/officeDocument/2006/relationships/customXml" Target="../ink/ink289.xml"/><Relationship Id="rId147" Type="http://schemas.openxmlformats.org/officeDocument/2006/relationships/image" Target="../media/image112.png"/><Relationship Id="rId168" Type="http://schemas.openxmlformats.org/officeDocument/2006/relationships/customXml" Target="../ink/ink310.xml"/><Relationship Id="rId312" Type="http://schemas.openxmlformats.org/officeDocument/2006/relationships/customXml" Target="../ink/ink382.xml"/><Relationship Id="rId333" Type="http://schemas.openxmlformats.org/officeDocument/2006/relationships/image" Target="../media/image205.png"/><Relationship Id="rId354" Type="http://schemas.openxmlformats.org/officeDocument/2006/relationships/customXml" Target="../ink/ink403.xml"/><Relationship Id="rId51" Type="http://schemas.openxmlformats.org/officeDocument/2006/relationships/image" Target="../media/image64.png"/><Relationship Id="rId72" Type="http://schemas.openxmlformats.org/officeDocument/2006/relationships/customXml" Target="../ink/ink262.xml"/><Relationship Id="rId93" Type="http://schemas.openxmlformats.org/officeDocument/2006/relationships/image" Target="../media/image85.png"/><Relationship Id="rId189" Type="http://schemas.openxmlformats.org/officeDocument/2006/relationships/image" Target="../media/image133.png"/><Relationship Id="rId3" Type="http://schemas.openxmlformats.org/officeDocument/2006/relationships/hyperlink" Target="https://pxhere.com/de/photo/774175" TargetMode="External"/><Relationship Id="rId214" Type="http://schemas.openxmlformats.org/officeDocument/2006/relationships/customXml" Target="../ink/ink333.xml"/><Relationship Id="rId235" Type="http://schemas.openxmlformats.org/officeDocument/2006/relationships/image" Target="../media/image156.png"/><Relationship Id="rId256" Type="http://schemas.openxmlformats.org/officeDocument/2006/relationships/customXml" Target="../ink/ink354.xml"/><Relationship Id="rId277" Type="http://schemas.openxmlformats.org/officeDocument/2006/relationships/image" Target="../media/image177.png"/><Relationship Id="rId298" Type="http://schemas.openxmlformats.org/officeDocument/2006/relationships/customXml" Target="../ink/ink375.xml"/><Relationship Id="rId116" Type="http://schemas.openxmlformats.org/officeDocument/2006/relationships/customXml" Target="../ink/ink284.xml"/><Relationship Id="rId137" Type="http://schemas.openxmlformats.org/officeDocument/2006/relationships/image" Target="../media/image107.png"/><Relationship Id="rId158" Type="http://schemas.openxmlformats.org/officeDocument/2006/relationships/customXml" Target="../ink/ink305.xml"/><Relationship Id="rId302" Type="http://schemas.openxmlformats.org/officeDocument/2006/relationships/customXml" Target="../ink/ink377.xml"/><Relationship Id="rId323" Type="http://schemas.openxmlformats.org/officeDocument/2006/relationships/image" Target="../media/image200.png"/><Relationship Id="rId344" Type="http://schemas.openxmlformats.org/officeDocument/2006/relationships/customXml" Target="../ink/ink398.xml"/><Relationship Id="rId20" Type="http://schemas.openxmlformats.org/officeDocument/2006/relationships/customXml" Target="../ink/ink236.xml"/><Relationship Id="rId41" Type="http://schemas.openxmlformats.org/officeDocument/2006/relationships/image" Target="../media/image60.png"/><Relationship Id="rId62" Type="http://schemas.openxmlformats.org/officeDocument/2006/relationships/customXml" Target="../ink/ink257.xml"/><Relationship Id="rId83" Type="http://schemas.openxmlformats.org/officeDocument/2006/relationships/image" Target="../media/image80.png"/><Relationship Id="rId179" Type="http://schemas.openxmlformats.org/officeDocument/2006/relationships/image" Target="../media/image128.png"/><Relationship Id="rId365" Type="http://schemas.openxmlformats.org/officeDocument/2006/relationships/image" Target="../media/image221.png"/><Relationship Id="rId190" Type="http://schemas.openxmlformats.org/officeDocument/2006/relationships/customXml" Target="../ink/ink321.xml"/><Relationship Id="rId204" Type="http://schemas.openxmlformats.org/officeDocument/2006/relationships/customXml" Target="../ink/ink328.xml"/><Relationship Id="rId225" Type="http://schemas.openxmlformats.org/officeDocument/2006/relationships/image" Target="../media/image151.png"/><Relationship Id="rId246" Type="http://schemas.openxmlformats.org/officeDocument/2006/relationships/customXml" Target="../ink/ink349.xml"/><Relationship Id="rId267" Type="http://schemas.openxmlformats.org/officeDocument/2006/relationships/image" Target="../media/image172.png"/><Relationship Id="rId288" Type="http://schemas.openxmlformats.org/officeDocument/2006/relationships/customXml" Target="../ink/ink370.xml"/><Relationship Id="rId106" Type="http://schemas.openxmlformats.org/officeDocument/2006/relationships/customXml" Target="../ink/ink279.xml"/><Relationship Id="rId127" Type="http://schemas.openxmlformats.org/officeDocument/2006/relationships/image" Target="../media/image102.png"/><Relationship Id="rId313" Type="http://schemas.openxmlformats.org/officeDocument/2006/relationships/image" Target="../media/image195.png"/><Relationship Id="rId10" Type="http://schemas.openxmlformats.org/officeDocument/2006/relationships/customXml" Target="../ink/ink231.xml"/><Relationship Id="rId31" Type="http://schemas.openxmlformats.org/officeDocument/2006/relationships/image" Target="../media/image55.png"/><Relationship Id="rId52" Type="http://schemas.openxmlformats.org/officeDocument/2006/relationships/customXml" Target="../ink/ink252.xml"/><Relationship Id="rId73" Type="http://schemas.openxmlformats.org/officeDocument/2006/relationships/image" Target="../media/image75.png"/><Relationship Id="rId94" Type="http://schemas.openxmlformats.org/officeDocument/2006/relationships/customXml" Target="../ink/ink273.xml"/><Relationship Id="rId148" Type="http://schemas.openxmlformats.org/officeDocument/2006/relationships/customXml" Target="../ink/ink300.xml"/><Relationship Id="rId169" Type="http://schemas.openxmlformats.org/officeDocument/2006/relationships/image" Target="../media/image123.png"/><Relationship Id="rId334" Type="http://schemas.openxmlformats.org/officeDocument/2006/relationships/customXml" Target="../ink/ink393.xml"/><Relationship Id="rId355" Type="http://schemas.openxmlformats.org/officeDocument/2006/relationships/image" Target="../media/image216.png"/><Relationship Id="rId4" Type="http://schemas.openxmlformats.org/officeDocument/2006/relationships/customXml" Target="../ink/ink228.xml"/><Relationship Id="rId180" Type="http://schemas.openxmlformats.org/officeDocument/2006/relationships/customXml" Target="../ink/ink316.xml"/><Relationship Id="rId215" Type="http://schemas.openxmlformats.org/officeDocument/2006/relationships/image" Target="../media/image146.png"/><Relationship Id="rId236" Type="http://schemas.openxmlformats.org/officeDocument/2006/relationships/customXml" Target="../ink/ink344.xml"/><Relationship Id="rId257" Type="http://schemas.openxmlformats.org/officeDocument/2006/relationships/image" Target="../media/image167.png"/><Relationship Id="rId278" Type="http://schemas.openxmlformats.org/officeDocument/2006/relationships/customXml" Target="../ink/ink365.xml"/><Relationship Id="rId303" Type="http://schemas.openxmlformats.org/officeDocument/2006/relationships/image" Target="../media/image190.png"/><Relationship Id="rId42" Type="http://schemas.openxmlformats.org/officeDocument/2006/relationships/customXml" Target="../ink/ink247.xml"/><Relationship Id="rId84" Type="http://schemas.openxmlformats.org/officeDocument/2006/relationships/customXml" Target="../ink/ink268.xml"/><Relationship Id="rId138" Type="http://schemas.openxmlformats.org/officeDocument/2006/relationships/customXml" Target="../ink/ink295.xml"/><Relationship Id="rId345" Type="http://schemas.openxmlformats.org/officeDocument/2006/relationships/image" Target="../media/image211.png"/><Relationship Id="rId191" Type="http://schemas.openxmlformats.org/officeDocument/2006/relationships/image" Target="../media/image134.png"/><Relationship Id="rId205" Type="http://schemas.openxmlformats.org/officeDocument/2006/relationships/image" Target="../media/image141.png"/><Relationship Id="rId247" Type="http://schemas.openxmlformats.org/officeDocument/2006/relationships/image" Target="../media/image162.png"/><Relationship Id="rId107" Type="http://schemas.openxmlformats.org/officeDocument/2006/relationships/image" Target="../media/image92.png"/><Relationship Id="rId289" Type="http://schemas.openxmlformats.org/officeDocument/2006/relationships/image" Target="../media/image183.png"/><Relationship Id="rId11" Type="http://schemas.openxmlformats.org/officeDocument/2006/relationships/image" Target="../media/image46.png"/><Relationship Id="rId53" Type="http://schemas.openxmlformats.org/officeDocument/2006/relationships/image" Target="../media/image65.png"/><Relationship Id="rId149" Type="http://schemas.openxmlformats.org/officeDocument/2006/relationships/image" Target="../media/image113.png"/><Relationship Id="rId314" Type="http://schemas.openxmlformats.org/officeDocument/2006/relationships/customXml" Target="../ink/ink383.xml"/><Relationship Id="rId356" Type="http://schemas.openxmlformats.org/officeDocument/2006/relationships/customXml" Target="../ink/ink404.xml"/><Relationship Id="rId95" Type="http://schemas.openxmlformats.org/officeDocument/2006/relationships/image" Target="../media/image86.png"/><Relationship Id="rId160" Type="http://schemas.openxmlformats.org/officeDocument/2006/relationships/customXml" Target="../ink/ink306.xml"/><Relationship Id="rId216" Type="http://schemas.openxmlformats.org/officeDocument/2006/relationships/customXml" Target="../ink/ink334.xml"/><Relationship Id="rId258" Type="http://schemas.openxmlformats.org/officeDocument/2006/relationships/customXml" Target="../ink/ink355.xml"/><Relationship Id="rId22" Type="http://schemas.openxmlformats.org/officeDocument/2006/relationships/customXml" Target="../ink/ink237.xml"/><Relationship Id="rId64" Type="http://schemas.openxmlformats.org/officeDocument/2006/relationships/customXml" Target="../ink/ink258.xml"/><Relationship Id="rId118" Type="http://schemas.openxmlformats.org/officeDocument/2006/relationships/customXml" Target="../ink/ink285.xml"/><Relationship Id="rId325" Type="http://schemas.openxmlformats.org/officeDocument/2006/relationships/image" Target="../media/image201.png"/><Relationship Id="rId367" Type="http://schemas.openxmlformats.org/officeDocument/2006/relationships/image" Target="../media/image222.png"/><Relationship Id="rId171" Type="http://schemas.openxmlformats.org/officeDocument/2006/relationships/image" Target="../media/image124.png"/><Relationship Id="rId227" Type="http://schemas.openxmlformats.org/officeDocument/2006/relationships/image" Target="../media/image152.png"/><Relationship Id="rId269" Type="http://schemas.openxmlformats.org/officeDocument/2006/relationships/image" Target="../media/image173.png"/><Relationship Id="rId33" Type="http://schemas.openxmlformats.org/officeDocument/2006/relationships/image" Target="../media/image56.png"/><Relationship Id="rId129" Type="http://schemas.openxmlformats.org/officeDocument/2006/relationships/image" Target="../media/image103.png"/><Relationship Id="rId280" Type="http://schemas.openxmlformats.org/officeDocument/2006/relationships/customXml" Target="../ink/ink366.xml"/><Relationship Id="rId336" Type="http://schemas.openxmlformats.org/officeDocument/2006/relationships/customXml" Target="../ink/ink394.xml"/><Relationship Id="rId75" Type="http://schemas.openxmlformats.org/officeDocument/2006/relationships/image" Target="../media/image76.png"/><Relationship Id="rId140" Type="http://schemas.openxmlformats.org/officeDocument/2006/relationships/customXml" Target="../ink/ink296.xml"/><Relationship Id="rId182" Type="http://schemas.openxmlformats.org/officeDocument/2006/relationships/customXml" Target="../ink/ink317.xml"/><Relationship Id="rId6" Type="http://schemas.openxmlformats.org/officeDocument/2006/relationships/customXml" Target="../ink/ink229.xml"/><Relationship Id="rId238" Type="http://schemas.openxmlformats.org/officeDocument/2006/relationships/customXml" Target="../ink/ink345.xml"/><Relationship Id="rId291" Type="http://schemas.openxmlformats.org/officeDocument/2006/relationships/image" Target="../media/image184.png"/><Relationship Id="rId305" Type="http://schemas.openxmlformats.org/officeDocument/2006/relationships/image" Target="../media/image191.png"/><Relationship Id="rId347" Type="http://schemas.openxmlformats.org/officeDocument/2006/relationships/image" Target="../media/image212.png"/><Relationship Id="rId44" Type="http://schemas.openxmlformats.org/officeDocument/2006/relationships/customXml" Target="../ink/ink248.xml"/><Relationship Id="rId86" Type="http://schemas.openxmlformats.org/officeDocument/2006/relationships/customXml" Target="../ink/ink269.xml"/><Relationship Id="rId151" Type="http://schemas.openxmlformats.org/officeDocument/2006/relationships/image" Target="../media/image114.png"/><Relationship Id="rId193" Type="http://schemas.openxmlformats.org/officeDocument/2006/relationships/image" Target="../media/image135.png"/><Relationship Id="rId207" Type="http://schemas.openxmlformats.org/officeDocument/2006/relationships/image" Target="../media/image142.png"/><Relationship Id="rId249" Type="http://schemas.openxmlformats.org/officeDocument/2006/relationships/image" Target="../media/image163.png"/><Relationship Id="rId13" Type="http://schemas.openxmlformats.org/officeDocument/2006/relationships/image" Target="../media/image47.png"/><Relationship Id="rId109" Type="http://schemas.openxmlformats.org/officeDocument/2006/relationships/image" Target="../media/image93.png"/><Relationship Id="rId260" Type="http://schemas.openxmlformats.org/officeDocument/2006/relationships/customXml" Target="../ink/ink356.xml"/><Relationship Id="rId316" Type="http://schemas.openxmlformats.org/officeDocument/2006/relationships/customXml" Target="../ink/ink384.xml"/><Relationship Id="rId55" Type="http://schemas.openxmlformats.org/officeDocument/2006/relationships/image" Target="../media/image66.png"/><Relationship Id="rId97" Type="http://schemas.openxmlformats.org/officeDocument/2006/relationships/image" Target="../media/image87.png"/><Relationship Id="rId120" Type="http://schemas.openxmlformats.org/officeDocument/2006/relationships/customXml" Target="../ink/ink286.xml"/><Relationship Id="rId358" Type="http://schemas.openxmlformats.org/officeDocument/2006/relationships/customXml" Target="../ink/ink405.xml"/><Relationship Id="rId162" Type="http://schemas.openxmlformats.org/officeDocument/2006/relationships/customXml" Target="../ink/ink307.xml"/><Relationship Id="rId218" Type="http://schemas.openxmlformats.org/officeDocument/2006/relationships/customXml" Target="../ink/ink335.xml"/><Relationship Id="rId271" Type="http://schemas.openxmlformats.org/officeDocument/2006/relationships/image" Target="../media/image174.png"/><Relationship Id="rId24" Type="http://schemas.openxmlformats.org/officeDocument/2006/relationships/customXml" Target="../ink/ink238.xml"/><Relationship Id="rId66" Type="http://schemas.openxmlformats.org/officeDocument/2006/relationships/customXml" Target="../ink/ink259.xml"/><Relationship Id="rId131" Type="http://schemas.openxmlformats.org/officeDocument/2006/relationships/image" Target="../media/image104.png"/><Relationship Id="rId327" Type="http://schemas.openxmlformats.org/officeDocument/2006/relationships/image" Target="../media/image202.png"/><Relationship Id="rId369" Type="http://schemas.openxmlformats.org/officeDocument/2006/relationships/customXml" Target="../ink/ink411.xml"/><Relationship Id="rId173" Type="http://schemas.openxmlformats.org/officeDocument/2006/relationships/image" Target="../media/image125.png"/><Relationship Id="rId229" Type="http://schemas.openxmlformats.org/officeDocument/2006/relationships/image" Target="../media/image153.png"/><Relationship Id="rId240" Type="http://schemas.openxmlformats.org/officeDocument/2006/relationships/customXml" Target="../ink/ink346.xml"/><Relationship Id="rId35" Type="http://schemas.openxmlformats.org/officeDocument/2006/relationships/image" Target="../media/image57.png"/><Relationship Id="rId77" Type="http://schemas.openxmlformats.org/officeDocument/2006/relationships/image" Target="../media/image77.png"/><Relationship Id="rId100" Type="http://schemas.openxmlformats.org/officeDocument/2006/relationships/customXml" Target="../ink/ink276.xml"/><Relationship Id="rId282" Type="http://schemas.openxmlformats.org/officeDocument/2006/relationships/customXml" Target="../ink/ink367.xml"/><Relationship Id="rId338" Type="http://schemas.openxmlformats.org/officeDocument/2006/relationships/customXml" Target="../ink/ink395.xml"/><Relationship Id="rId8" Type="http://schemas.openxmlformats.org/officeDocument/2006/relationships/customXml" Target="../ink/ink230.xml"/><Relationship Id="rId142" Type="http://schemas.openxmlformats.org/officeDocument/2006/relationships/customXml" Target="../ink/ink297.xml"/><Relationship Id="rId184" Type="http://schemas.openxmlformats.org/officeDocument/2006/relationships/customXml" Target="../ink/ink318.xml"/><Relationship Id="rId251" Type="http://schemas.openxmlformats.org/officeDocument/2006/relationships/image" Target="../media/image164.png"/><Relationship Id="rId46" Type="http://schemas.openxmlformats.org/officeDocument/2006/relationships/customXml" Target="../ink/ink249.xml"/><Relationship Id="rId293" Type="http://schemas.openxmlformats.org/officeDocument/2006/relationships/image" Target="../media/image185.png"/><Relationship Id="rId307" Type="http://schemas.openxmlformats.org/officeDocument/2006/relationships/image" Target="../media/image192.png"/><Relationship Id="rId349" Type="http://schemas.openxmlformats.org/officeDocument/2006/relationships/image" Target="../media/image213.png"/><Relationship Id="rId88" Type="http://schemas.openxmlformats.org/officeDocument/2006/relationships/customXml" Target="../ink/ink270.xml"/><Relationship Id="rId111" Type="http://schemas.openxmlformats.org/officeDocument/2006/relationships/image" Target="../media/image94.png"/><Relationship Id="rId153" Type="http://schemas.openxmlformats.org/officeDocument/2006/relationships/image" Target="../media/image115.png"/><Relationship Id="rId195" Type="http://schemas.openxmlformats.org/officeDocument/2006/relationships/image" Target="../media/image136.png"/><Relationship Id="rId209" Type="http://schemas.openxmlformats.org/officeDocument/2006/relationships/image" Target="../media/image143.png"/><Relationship Id="rId360" Type="http://schemas.openxmlformats.org/officeDocument/2006/relationships/customXml" Target="../ink/ink406.xml"/><Relationship Id="rId220" Type="http://schemas.openxmlformats.org/officeDocument/2006/relationships/customXml" Target="../ink/ink336.xml"/></Relationships>
</file>

<file path=ppt/slides/_rels/slide9.xml.rels><?xml version="1.0" encoding="UTF-8" standalone="yes"?>
<Relationships xmlns="http://schemas.openxmlformats.org/package/2006/relationships"><Relationship Id="rId3" Type="http://schemas.openxmlformats.org/officeDocument/2006/relationships/hyperlink" Target="https://pxhere.com/de/photo/774175"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ustomXml" Target="../ink/ink4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5"/>
              <a:stretch>
                <a:fillRect/>
              </a:stretch>
            </p:blipFill>
            <p:spPr>
              <a:xfrm>
                <a:off x="13649891" y="664576"/>
                <a:ext cx="471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3E2F945D-72DE-950B-8A5D-3C7825F2F9AC}"/>
                  </a:ext>
                </a:extLst>
              </p14:cNvPr>
              <p14:cNvContentPartPr/>
              <p14:nvPr/>
            </p14:nvContentPartPr>
            <p14:xfrm>
              <a:off x="-1203162" y="3535539"/>
              <a:ext cx="109440" cy="44280"/>
            </p14:xfrm>
          </p:contentPart>
        </mc:Choice>
        <mc:Fallback>
          <p:pic>
            <p:nvPicPr>
              <p:cNvPr id="4" name="Freihand 3">
                <a:extLst>
                  <a:ext uri="{FF2B5EF4-FFF2-40B4-BE49-F238E27FC236}">
                    <a16:creationId xmlns:a16="http://schemas.microsoft.com/office/drawing/2014/main" id="{3E2F945D-72DE-950B-8A5D-3C7825F2F9AC}"/>
                  </a:ext>
                </a:extLst>
              </p:cNvPr>
              <p:cNvPicPr/>
              <p:nvPr/>
            </p:nvPicPr>
            <p:blipFill>
              <a:blip r:embed="rId7"/>
              <a:stretch>
                <a:fillRect/>
              </a:stretch>
            </p:blipFill>
            <p:spPr>
              <a:xfrm>
                <a:off x="-1212162" y="3526539"/>
                <a:ext cx="127080" cy="61920"/>
              </a:xfrm>
              <a:prstGeom prst="rect">
                <a:avLst/>
              </a:prstGeom>
            </p:spPr>
          </p:pic>
        </mc:Fallback>
      </mc:AlternateContent>
    </p:spTree>
    <p:extLst>
      <p:ext uri="{BB962C8B-B14F-4D97-AF65-F5344CB8AC3E}">
        <p14:creationId xmlns:p14="http://schemas.microsoft.com/office/powerpoint/2010/main" val="2011244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5"/>
              <a:stretch>
                <a:fillRect/>
              </a:stretch>
            </p:blipFill>
            <p:spPr>
              <a:xfrm>
                <a:off x="13649891" y="664576"/>
                <a:ext cx="47160" cy="37080"/>
              </a:xfrm>
              <a:prstGeom prst="rect">
                <a:avLst/>
              </a:prstGeom>
            </p:spPr>
          </p:pic>
        </mc:Fallback>
      </mc:AlternateContent>
      <p:sp>
        <p:nvSpPr>
          <p:cNvPr id="2" name="Titel 1">
            <a:extLst>
              <a:ext uri="{FF2B5EF4-FFF2-40B4-BE49-F238E27FC236}">
                <a16:creationId xmlns:a16="http://schemas.microsoft.com/office/drawing/2014/main" id="{080B4065-06EA-3A86-4A82-3DD27B724127}"/>
              </a:ext>
            </a:extLst>
          </p:cNvPr>
          <p:cNvSpPr>
            <a:spLocks noGrp="1"/>
          </p:cNvSpPr>
          <p:nvPr>
            <p:ph type="title"/>
          </p:nvPr>
        </p:nvSpPr>
        <p:spPr>
          <a:xfrm>
            <a:off x="734028" y="97442"/>
            <a:ext cx="10515600" cy="595574"/>
          </a:xfrm>
        </p:spPr>
        <p:txBody>
          <a:bodyPr>
            <a:normAutofit fontScale="90000"/>
          </a:bodyPr>
          <a:lstStyle/>
          <a:p>
            <a:r>
              <a:rPr lang="de-CH" dirty="0"/>
              <a:t>4.Mose 20,10b-11</a:t>
            </a:r>
          </a:p>
        </p:txBody>
      </p:sp>
      <p:sp>
        <p:nvSpPr>
          <p:cNvPr id="3" name="Inhaltsplatzhalter 2">
            <a:extLst>
              <a:ext uri="{FF2B5EF4-FFF2-40B4-BE49-F238E27FC236}">
                <a16:creationId xmlns:a16="http://schemas.microsoft.com/office/drawing/2014/main" id="{224AAE95-DC79-D89A-AE48-7BADA33C7486}"/>
              </a:ext>
            </a:extLst>
          </p:cNvPr>
          <p:cNvSpPr>
            <a:spLocks noGrp="1"/>
          </p:cNvSpPr>
          <p:nvPr>
            <p:ph idx="1"/>
          </p:nvPr>
        </p:nvSpPr>
        <p:spPr>
          <a:xfrm>
            <a:off x="734029" y="1157468"/>
            <a:ext cx="10515600" cy="5509550"/>
          </a:xfrm>
        </p:spPr>
        <p:txBody>
          <a:bodyPr>
            <a:normAutofit/>
          </a:bodyPr>
          <a:lstStyle/>
          <a:p>
            <a:pPr marL="0" indent="0">
              <a:lnSpc>
                <a:spcPct val="107000"/>
              </a:lnSpc>
              <a:spcAft>
                <a:spcPts val="800"/>
              </a:spcAft>
              <a:buNone/>
            </a:pPr>
            <a:r>
              <a:rPr lang="de-CH" sz="3200" kern="0" dirty="0">
                <a:effectLst/>
                <a:latin typeface="Calibri" panose="020F0502020204030204" pitchFamily="34" charset="0"/>
                <a:ea typeface="Times New Roman" panose="02020603050405020304" pitchFamily="18" charset="0"/>
                <a:cs typeface="Calibri" panose="020F0502020204030204" pitchFamily="34" charset="0"/>
              </a:rPr>
              <a:t>»</a:t>
            </a:r>
            <a:r>
              <a:rPr lang="de-CH" sz="3200" kern="0" baseline="30000" dirty="0">
                <a:effectLst/>
                <a:latin typeface="Calibri" panose="020F0502020204030204" pitchFamily="34" charset="0"/>
                <a:ea typeface="Times New Roman" panose="02020603050405020304" pitchFamily="18" charset="0"/>
                <a:cs typeface="Calibri" panose="020F0502020204030204" pitchFamily="34" charset="0"/>
              </a:rPr>
              <a:t>10b</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Ihr seid ein widerspenstiges Volk! Schaut her! Wir werden jetzt für euch Wasser aus diesem Felsen fließen lassen!« </a:t>
            </a:r>
          </a:p>
          <a:p>
            <a:pPr marL="0" indent="0">
              <a:lnSpc>
                <a:spcPct val="107000"/>
              </a:lnSpc>
              <a:spcAft>
                <a:spcPts val="800"/>
              </a:spcAft>
              <a:buNone/>
            </a:pPr>
            <a:r>
              <a:rPr lang="de-CH" sz="3200" kern="0" baseline="30000" dirty="0">
                <a:effectLst/>
                <a:latin typeface="Calibri" panose="020F0502020204030204" pitchFamily="34" charset="0"/>
                <a:ea typeface="Times New Roman" panose="02020603050405020304" pitchFamily="18" charset="0"/>
                <a:cs typeface="Calibri" panose="020F0502020204030204" pitchFamily="34" charset="0"/>
              </a:rPr>
              <a:t>11</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Mose hob seine Hand und schlug mit seinem Stab zweimal gegen den Felsen. Da strömte so viel Wasser heraus, dass alle Menschen und Tiere genug zu trinken hatten.</a:t>
            </a:r>
            <a:endParaRPr lang="de-CH"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de-CH"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13820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5"/>
              <a:stretch>
                <a:fillRect/>
              </a:stretch>
            </p:blipFill>
            <p:spPr>
              <a:xfrm>
                <a:off x="13649891" y="664576"/>
                <a:ext cx="47160" cy="37080"/>
              </a:xfrm>
              <a:prstGeom prst="rect">
                <a:avLst/>
              </a:prstGeom>
            </p:spPr>
          </p:pic>
        </mc:Fallback>
      </mc:AlternateContent>
      <p:sp>
        <p:nvSpPr>
          <p:cNvPr id="2" name="Titel 1">
            <a:extLst>
              <a:ext uri="{FF2B5EF4-FFF2-40B4-BE49-F238E27FC236}">
                <a16:creationId xmlns:a16="http://schemas.microsoft.com/office/drawing/2014/main" id="{080B4065-06EA-3A86-4A82-3DD27B724127}"/>
              </a:ext>
            </a:extLst>
          </p:cNvPr>
          <p:cNvSpPr>
            <a:spLocks noGrp="1"/>
          </p:cNvSpPr>
          <p:nvPr>
            <p:ph type="title"/>
          </p:nvPr>
        </p:nvSpPr>
        <p:spPr>
          <a:xfrm>
            <a:off x="734028" y="97442"/>
            <a:ext cx="10515600" cy="595574"/>
          </a:xfrm>
        </p:spPr>
        <p:txBody>
          <a:bodyPr>
            <a:normAutofit fontScale="90000"/>
          </a:bodyPr>
          <a:lstStyle/>
          <a:p>
            <a:r>
              <a:rPr lang="de-CH" dirty="0"/>
              <a:t>4.Mose 20,12</a:t>
            </a:r>
          </a:p>
        </p:txBody>
      </p:sp>
      <p:sp>
        <p:nvSpPr>
          <p:cNvPr id="3" name="Inhaltsplatzhalter 2">
            <a:extLst>
              <a:ext uri="{FF2B5EF4-FFF2-40B4-BE49-F238E27FC236}">
                <a16:creationId xmlns:a16="http://schemas.microsoft.com/office/drawing/2014/main" id="{224AAE95-DC79-D89A-AE48-7BADA33C7486}"/>
              </a:ext>
            </a:extLst>
          </p:cNvPr>
          <p:cNvSpPr>
            <a:spLocks noGrp="1"/>
          </p:cNvSpPr>
          <p:nvPr>
            <p:ph idx="1"/>
          </p:nvPr>
        </p:nvSpPr>
        <p:spPr>
          <a:xfrm>
            <a:off x="734029" y="1157468"/>
            <a:ext cx="10515600" cy="5509550"/>
          </a:xfrm>
        </p:spPr>
        <p:txBody>
          <a:bodyPr>
            <a:normAutofit/>
          </a:bodyPr>
          <a:lstStyle/>
          <a:p>
            <a:pPr marL="0" indent="0">
              <a:lnSpc>
                <a:spcPct val="107000"/>
              </a:lnSpc>
              <a:spcAft>
                <a:spcPts val="800"/>
              </a:spcAft>
              <a:buNone/>
            </a:pPr>
            <a:r>
              <a:rPr lang="de-CH" sz="3200" kern="0" baseline="30000" dirty="0">
                <a:effectLst/>
                <a:latin typeface="Calibri" panose="020F0502020204030204" pitchFamily="34" charset="0"/>
                <a:ea typeface="Times New Roman" panose="02020603050405020304" pitchFamily="18" charset="0"/>
                <a:cs typeface="Calibri" panose="020F0502020204030204" pitchFamily="34" charset="0"/>
              </a:rPr>
              <a:t>12</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Aber der Herr sagte zu Mose und Aaron: »Ihr habt </a:t>
            </a:r>
            <a:r>
              <a:rPr lang="de-CH" sz="3200" b="1" kern="0" dirty="0">
                <a:effectLst/>
                <a:latin typeface="Calibri" panose="020F0502020204030204" pitchFamily="34" charset="0"/>
                <a:ea typeface="Times New Roman" panose="02020603050405020304" pitchFamily="18" charset="0"/>
                <a:cs typeface="Calibri" panose="020F0502020204030204" pitchFamily="34" charset="0"/>
              </a:rPr>
              <a:t>mir </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nicht vertraut und mich nicht vor den Israeliten als heiligen und mächtigen Gott geehrt. Darum dürft ihr dieses Volk nicht in das Land bringen, das ich ihnen geben werde.«</a:t>
            </a:r>
            <a:endParaRPr lang="de-CH"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de-CH"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43893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5"/>
              <a:stretch>
                <a:fillRect/>
              </a:stretch>
            </p:blipFill>
            <p:spPr>
              <a:xfrm>
                <a:off x="13649891" y="664576"/>
                <a:ext cx="47160" cy="37080"/>
              </a:xfrm>
              <a:prstGeom prst="rect">
                <a:avLst/>
              </a:prstGeom>
            </p:spPr>
          </p:pic>
        </mc:Fallback>
      </mc:AlternateContent>
      <p:sp>
        <p:nvSpPr>
          <p:cNvPr id="2" name="Titel 1">
            <a:extLst>
              <a:ext uri="{FF2B5EF4-FFF2-40B4-BE49-F238E27FC236}">
                <a16:creationId xmlns:a16="http://schemas.microsoft.com/office/drawing/2014/main" id="{080B4065-06EA-3A86-4A82-3DD27B724127}"/>
              </a:ext>
            </a:extLst>
          </p:cNvPr>
          <p:cNvSpPr>
            <a:spLocks noGrp="1"/>
          </p:cNvSpPr>
          <p:nvPr>
            <p:ph type="title"/>
          </p:nvPr>
        </p:nvSpPr>
        <p:spPr>
          <a:xfrm>
            <a:off x="734028" y="97442"/>
            <a:ext cx="10515600" cy="595574"/>
          </a:xfrm>
        </p:spPr>
        <p:txBody>
          <a:bodyPr>
            <a:normAutofit fontScale="90000"/>
          </a:bodyPr>
          <a:lstStyle/>
          <a:p>
            <a:r>
              <a:rPr lang="de-CH" dirty="0"/>
              <a:t>4.Mose 20,10b-11</a:t>
            </a:r>
          </a:p>
        </p:txBody>
      </p:sp>
      <p:sp>
        <p:nvSpPr>
          <p:cNvPr id="3" name="Inhaltsplatzhalter 2">
            <a:extLst>
              <a:ext uri="{FF2B5EF4-FFF2-40B4-BE49-F238E27FC236}">
                <a16:creationId xmlns:a16="http://schemas.microsoft.com/office/drawing/2014/main" id="{224AAE95-DC79-D89A-AE48-7BADA33C7486}"/>
              </a:ext>
            </a:extLst>
          </p:cNvPr>
          <p:cNvSpPr>
            <a:spLocks noGrp="1"/>
          </p:cNvSpPr>
          <p:nvPr>
            <p:ph idx="1"/>
          </p:nvPr>
        </p:nvSpPr>
        <p:spPr>
          <a:xfrm>
            <a:off x="734029" y="1157468"/>
            <a:ext cx="10515600" cy="5509550"/>
          </a:xfrm>
        </p:spPr>
        <p:txBody>
          <a:bodyPr>
            <a:normAutofit/>
          </a:bodyPr>
          <a:lstStyle/>
          <a:p>
            <a:pPr marL="0" indent="0">
              <a:lnSpc>
                <a:spcPct val="107000"/>
              </a:lnSpc>
              <a:spcAft>
                <a:spcPts val="800"/>
              </a:spcAft>
              <a:buNone/>
            </a:pPr>
            <a:r>
              <a:rPr lang="de-CH" sz="3200" kern="0" dirty="0">
                <a:effectLst/>
                <a:latin typeface="Calibri" panose="020F0502020204030204" pitchFamily="34" charset="0"/>
                <a:ea typeface="Times New Roman" panose="02020603050405020304" pitchFamily="18" charset="0"/>
                <a:cs typeface="Calibri" panose="020F0502020204030204" pitchFamily="34" charset="0"/>
              </a:rPr>
              <a:t>»</a:t>
            </a:r>
            <a:r>
              <a:rPr lang="de-CH" sz="3200" kern="0" baseline="30000" dirty="0">
                <a:effectLst/>
                <a:latin typeface="Calibri" panose="020F0502020204030204" pitchFamily="34" charset="0"/>
                <a:ea typeface="Times New Roman" panose="02020603050405020304" pitchFamily="18" charset="0"/>
                <a:cs typeface="Calibri" panose="020F0502020204030204" pitchFamily="34" charset="0"/>
              </a:rPr>
              <a:t>10b</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Ihr seid ein widerspenstiges Volk! Schaut her! </a:t>
            </a:r>
            <a:r>
              <a:rPr lang="de-CH" sz="3200" b="1" kern="0" dirty="0">
                <a:effectLst/>
                <a:latin typeface="Calibri" panose="020F0502020204030204" pitchFamily="34" charset="0"/>
                <a:ea typeface="Times New Roman" panose="02020603050405020304" pitchFamily="18" charset="0"/>
                <a:cs typeface="Calibri" panose="020F0502020204030204" pitchFamily="34" charset="0"/>
              </a:rPr>
              <a:t>Wir</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 werden jetzt für euch Wasser aus diesem Felsen fließen lassen!« </a:t>
            </a:r>
          </a:p>
          <a:p>
            <a:pPr marL="0" indent="0">
              <a:lnSpc>
                <a:spcPct val="107000"/>
              </a:lnSpc>
              <a:spcAft>
                <a:spcPts val="800"/>
              </a:spcAft>
              <a:buNone/>
            </a:pPr>
            <a:r>
              <a:rPr lang="de-CH" sz="3200" kern="0" baseline="30000" dirty="0">
                <a:effectLst/>
                <a:latin typeface="Calibri" panose="020F0502020204030204" pitchFamily="34" charset="0"/>
                <a:ea typeface="Times New Roman" panose="02020603050405020304" pitchFamily="18" charset="0"/>
                <a:cs typeface="Calibri" panose="020F0502020204030204" pitchFamily="34" charset="0"/>
              </a:rPr>
              <a:t>11</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Mose </a:t>
            </a:r>
            <a:r>
              <a:rPr lang="de-CH" sz="3200" b="1" kern="0" dirty="0">
                <a:effectLst/>
                <a:latin typeface="Calibri" panose="020F0502020204030204" pitchFamily="34" charset="0"/>
                <a:ea typeface="Times New Roman" panose="02020603050405020304" pitchFamily="18" charset="0"/>
                <a:cs typeface="Calibri" panose="020F0502020204030204" pitchFamily="34" charset="0"/>
              </a:rPr>
              <a:t>hob</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 seine Hand und </a:t>
            </a:r>
            <a:r>
              <a:rPr lang="de-CH" sz="3200" b="1" kern="0" dirty="0">
                <a:effectLst/>
                <a:latin typeface="Calibri" panose="020F0502020204030204" pitchFamily="34" charset="0"/>
                <a:ea typeface="Times New Roman" panose="02020603050405020304" pitchFamily="18" charset="0"/>
                <a:cs typeface="Calibri" panose="020F0502020204030204" pitchFamily="34" charset="0"/>
              </a:rPr>
              <a:t>schlug mit seinem Stab zweimal </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gegen den Felsen. Da strömte so viel Wasser heraus, dass alle Menschen und Tiere genug zu trinken hatten.</a:t>
            </a:r>
            <a:endParaRPr lang="de-CH"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de-CH"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1667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5"/>
              <a:stretch>
                <a:fillRect/>
              </a:stretch>
            </p:blipFill>
            <p:spPr>
              <a:xfrm>
                <a:off x="13649420" y="664576"/>
                <a:ext cx="47378"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3E2F945D-72DE-950B-8A5D-3C7825F2F9AC}"/>
                  </a:ext>
                </a:extLst>
              </p14:cNvPr>
              <p14:cNvContentPartPr/>
              <p14:nvPr/>
            </p14:nvContentPartPr>
            <p14:xfrm>
              <a:off x="-1203162" y="3535539"/>
              <a:ext cx="109440" cy="44280"/>
            </p14:xfrm>
          </p:contentPart>
        </mc:Choice>
        <mc:Fallback>
          <p:pic>
            <p:nvPicPr>
              <p:cNvPr id="4" name="Freihand 3">
                <a:extLst>
                  <a:ext uri="{FF2B5EF4-FFF2-40B4-BE49-F238E27FC236}">
                    <a16:creationId xmlns:a16="http://schemas.microsoft.com/office/drawing/2014/main" id="{3E2F945D-72DE-950B-8A5D-3C7825F2F9AC}"/>
                  </a:ext>
                </a:extLst>
              </p:cNvPr>
              <p:cNvPicPr/>
              <p:nvPr/>
            </p:nvPicPr>
            <p:blipFill>
              <a:blip r:embed="rId7"/>
              <a:stretch>
                <a:fillRect/>
              </a:stretch>
            </p:blipFill>
            <p:spPr>
              <a:xfrm>
                <a:off x="-1212162" y="3526612"/>
                <a:ext cx="127080" cy="61778"/>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0027A8E4-3247-08C0-0677-1241AB0AB3FA}"/>
                  </a:ext>
                </a:extLst>
              </p14:cNvPr>
              <p14:cNvContentPartPr/>
              <p14:nvPr/>
            </p14:nvContentPartPr>
            <p14:xfrm>
              <a:off x="271398" y="2995539"/>
              <a:ext cx="835920" cy="1723680"/>
            </p14:xfrm>
          </p:contentPart>
        </mc:Choice>
        <mc:Fallback>
          <p:pic>
            <p:nvPicPr>
              <p:cNvPr id="6" name="Freihand 5">
                <a:extLst>
                  <a:ext uri="{FF2B5EF4-FFF2-40B4-BE49-F238E27FC236}">
                    <a16:creationId xmlns:a16="http://schemas.microsoft.com/office/drawing/2014/main" id="{0027A8E4-3247-08C0-0677-1241AB0AB3FA}"/>
                  </a:ext>
                </a:extLst>
              </p:cNvPr>
              <p:cNvPicPr/>
              <p:nvPr/>
            </p:nvPicPr>
            <p:blipFill>
              <a:blip r:embed="rId9"/>
              <a:stretch>
                <a:fillRect/>
              </a:stretch>
            </p:blipFill>
            <p:spPr>
              <a:xfrm>
                <a:off x="262398" y="2986539"/>
                <a:ext cx="853560" cy="1741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86A0DF48-AD48-ED1E-4C7C-544746279AAE}"/>
                  </a:ext>
                </a:extLst>
              </p14:cNvPr>
              <p14:cNvContentPartPr/>
              <p14:nvPr/>
            </p14:nvContentPartPr>
            <p14:xfrm>
              <a:off x="1257798" y="2947299"/>
              <a:ext cx="708480" cy="1738440"/>
            </p14:xfrm>
          </p:contentPart>
        </mc:Choice>
        <mc:Fallback>
          <p:pic>
            <p:nvPicPr>
              <p:cNvPr id="7" name="Freihand 6">
                <a:extLst>
                  <a:ext uri="{FF2B5EF4-FFF2-40B4-BE49-F238E27FC236}">
                    <a16:creationId xmlns:a16="http://schemas.microsoft.com/office/drawing/2014/main" id="{86A0DF48-AD48-ED1E-4C7C-544746279AAE}"/>
                  </a:ext>
                </a:extLst>
              </p:cNvPr>
              <p:cNvPicPr/>
              <p:nvPr/>
            </p:nvPicPr>
            <p:blipFill>
              <a:blip r:embed="rId11"/>
              <a:stretch>
                <a:fillRect/>
              </a:stretch>
            </p:blipFill>
            <p:spPr>
              <a:xfrm>
                <a:off x="1248793" y="2938299"/>
                <a:ext cx="726129" cy="1756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2" name="Freihand 21">
                <a:extLst>
                  <a:ext uri="{FF2B5EF4-FFF2-40B4-BE49-F238E27FC236}">
                    <a16:creationId xmlns:a16="http://schemas.microsoft.com/office/drawing/2014/main" id="{7E088FBA-3447-EDCA-523C-E26B792E67F0}"/>
                  </a:ext>
                </a:extLst>
              </p14:cNvPr>
              <p14:cNvContentPartPr/>
              <p14:nvPr/>
            </p14:nvContentPartPr>
            <p14:xfrm>
              <a:off x="534558" y="2610339"/>
              <a:ext cx="432000" cy="376560"/>
            </p14:xfrm>
          </p:contentPart>
        </mc:Choice>
        <mc:Fallback>
          <p:pic>
            <p:nvPicPr>
              <p:cNvPr id="22" name="Freihand 21">
                <a:extLst>
                  <a:ext uri="{FF2B5EF4-FFF2-40B4-BE49-F238E27FC236}">
                    <a16:creationId xmlns:a16="http://schemas.microsoft.com/office/drawing/2014/main" id="{7E088FBA-3447-EDCA-523C-E26B792E67F0}"/>
                  </a:ext>
                </a:extLst>
              </p:cNvPr>
              <p:cNvPicPr/>
              <p:nvPr/>
            </p:nvPicPr>
            <p:blipFill>
              <a:blip r:embed="rId13"/>
              <a:stretch>
                <a:fillRect/>
              </a:stretch>
            </p:blipFill>
            <p:spPr>
              <a:xfrm>
                <a:off x="525558" y="2601339"/>
                <a:ext cx="44964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2" name="Freihand 41">
                <a:extLst>
                  <a:ext uri="{FF2B5EF4-FFF2-40B4-BE49-F238E27FC236}">
                    <a16:creationId xmlns:a16="http://schemas.microsoft.com/office/drawing/2014/main" id="{971496B9-BDEF-5905-908F-D5A2B11A7124}"/>
                  </a:ext>
                </a:extLst>
              </p14:cNvPr>
              <p14:cNvContentPartPr/>
              <p14:nvPr/>
            </p14:nvContentPartPr>
            <p14:xfrm>
              <a:off x="3882558" y="1139379"/>
              <a:ext cx="7560" cy="11160"/>
            </p14:xfrm>
          </p:contentPart>
        </mc:Choice>
        <mc:Fallback>
          <p:pic>
            <p:nvPicPr>
              <p:cNvPr id="42" name="Freihand 41">
                <a:extLst>
                  <a:ext uri="{FF2B5EF4-FFF2-40B4-BE49-F238E27FC236}">
                    <a16:creationId xmlns:a16="http://schemas.microsoft.com/office/drawing/2014/main" id="{971496B9-BDEF-5905-908F-D5A2B11A7124}"/>
                  </a:ext>
                </a:extLst>
              </p:cNvPr>
              <p:cNvPicPr/>
              <p:nvPr/>
            </p:nvPicPr>
            <p:blipFill>
              <a:blip r:embed="rId15"/>
              <a:stretch>
                <a:fillRect/>
              </a:stretch>
            </p:blipFill>
            <p:spPr>
              <a:xfrm>
                <a:off x="3873558" y="1130379"/>
                <a:ext cx="252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2" name="Freihand 61">
                <a:extLst>
                  <a:ext uri="{FF2B5EF4-FFF2-40B4-BE49-F238E27FC236}">
                    <a16:creationId xmlns:a16="http://schemas.microsoft.com/office/drawing/2014/main" id="{C02E92C7-FE33-1BE5-7525-1A577A339BB3}"/>
                  </a:ext>
                </a:extLst>
              </p14:cNvPr>
              <p14:cNvContentPartPr/>
              <p14:nvPr/>
            </p14:nvContentPartPr>
            <p14:xfrm>
              <a:off x="681798" y="2111019"/>
              <a:ext cx="842400" cy="83520"/>
            </p14:xfrm>
          </p:contentPart>
        </mc:Choice>
        <mc:Fallback>
          <p:pic>
            <p:nvPicPr>
              <p:cNvPr id="62" name="Freihand 61">
                <a:extLst>
                  <a:ext uri="{FF2B5EF4-FFF2-40B4-BE49-F238E27FC236}">
                    <a16:creationId xmlns:a16="http://schemas.microsoft.com/office/drawing/2014/main" id="{C02E92C7-FE33-1BE5-7525-1A577A339BB3}"/>
                  </a:ext>
                </a:extLst>
              </p:cNvPr>
              <p:cNvPicPr/>
              <p:nvPr/>
            </p:nvPicPr>
            <p:blipFill>
              <a:blip r:embed="rId17"/>
              <a:stretch>
                <a:fillRect/>
              </a:stretch>
            </p:blipFill>
            <p:spPr>
              <a:xfrm>
                <a:off x="672798" y="2102019"/>
                <a:ext cx="860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3" name="Freihand 62">
                <a:extLst>
                  <a:ext uri="{FF2B5EF4-FFF2-40B4-BE49-F238E27FC236}">
                    <a16:creationId xmlns:a16="http://schemas.microsoft.com/office/drawing/2014/main" id="{7FBA57F8-D891-CF2E-4521-3E0AD0D218C1}"/>
                  </a:ext>
                </a:extLst>
              </p14:cNvPr>
              <p14:cNvContentPartPr/>
              <p14:nvPr/>
            </p14:nvContentPartPr>
            <p14:xfrm>
              <a:off x="117678" y="1253139"/>
              <a:ext cx="3305160" cy="984600"/>
            </p14:xfrm>
          </p:contentPart>
        </mc:Choice>
        <mc:Fallback>
          <p:pic>
            <p:nvPicPr>
              <p:cNvPr id="63" name="Freihand 62">
                <a:extLst>
                  <a:ext uri="{FF2B5EF4-FFF2-40B4-BE49-F238E27FC236}">
                    <a16:creationId xmlns:a16="http://schemas.microsoft.com/office/drawing/2014/main" id="{7FBA57F8-D891-CF2E-4521-3E0AD0D218C1}"/>
                  </a:ext>
                </a:extLst>
              </p:cNvPr>
              <p:cNvPicPr/>
              <p:nvPr/>
            </p:nvPicPr>
            <p:blipFill>
              <a:blip r:embed="rId19"/>
              <a:stretch>
                <a:fillRect/>
              </a:stretch>
            </p:blipFill>
            <p:spPr>
              <a:xfrm>
                <a:off x="108678" y="1244139"/>
                <a:ext cx="3322800" cy="1002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0" name="Freihand 89">
                <a:extLst>
                  <a:ext uri="{FF2B5EF4-FFF2-40B4-BE49-F238E27FC236}">
                    <a16:creationId xmlns:a16="http://schemas.microsoft.com/office/drawing/2014/main" id="{071E8A2D-DAA0-EBF3-CCAA-7B2C4F75DBA7}"/>
                  </a:ext>
                </a:extLst>
              </p14:cNvPr>
              <p14:cNvContentPartPr/>
              <p14:nvPr/>
            </p14:nvContentPartPr>
            <p14:xfrm>
              <a:off x="2211798" y="1448979"/>
              <a:ext cx="563400" cy="615240"/>
            </p14:xfrm>
          </p:contentPart>
        </mc:Choice>
        <mc:Fallback>
          <p:pic>
            <p:nvPicPr>
              <p:cNvPr id="90" name="Freihand 89">
                <a:extLst>
                  <a:ext uri="{FF2B5EF4-FFF2-40B4-BE49-F238E27FC236}">
                    <a16:creationId xmlns:a16="http://schemas.microsoft.com/office/drawing/2014/main" id="{071E8A2D-DAA0-EBF3-CCAA-7B2C4F75DBA7}"/>
                  </a:ext>
                </a:extLst>
              </p:cNvPr>
              <p:cNvPicPr/>
              <p:nvPr/>
            </p:nvPicPr>
            <p:blipFill>
              <a:blip r:embed="rId21"/>
              <a:stretch>
                <a:fillRect/>
              </a:stretch>
            </p:blipFill>
            <p:spPr>
              <a:xfrm>
                <a:off x="2202798" y="1439979"/>
                <a:ext cx="581040" cy="632880"/>
              </a:xfrm>
              <a:prstGeom prst="rect">
                <a:avLst/>
              </a:prstGeom>
            </p:spPr>
          </p:pic>
        </mc:Fallback>
      </mc:AlternateContent>
      <p:grpSp>
        <p:nvGrpSpPr>
          <p:cNvPr id="93" name="Gruppieren 92">
            <a:extLst>
              <a:ext uri="{FF2B5EF4-FFF2-40B4-BE49-F238E27FC236}">
                <a16:creationId xmlns:a16="http://schemas.microsoft.com/office/drawing/2014/main" id="{648A7B01-F183-9432-3ABB-52D5DCF7AE7A}"/>
              </a:ext>
            </a:extLst>
          </p:cNvPr>
          <p:cNvGrpSpPr/>
          <p:nvPr/>
        </p:nvGrpSpPr>
        <p:grpSpPr>
          <a:xfrm>
            <a:off x="416838" y="1437819"/>
            <a:ext cx="3359880" cy="3258000"/>
            <a:chOff x="416838" y="1437819"/>
            <a:chExt cx="3359880" cy="3258000"/>
          </a:xfrm>
        </p:grpSpPr>
        <mc:AlternateContent xmlns:mc="http://schemas.openxmlformats.org/markup-compatibility/2006">
          <mc:Choice xmlns:p14="http://schemas.microsoft.com/office/powerpoint/2010/main" Requires="p14">
            <p:contentPart p14:bwMode="auto" r:id="rId22">
              <p14:nvContentPartPr>
                <p14:cNvPr id="52" name="Freihand 51">
                  <a:extLst>
                    <a:ext uri="{FF2B5EF4-FFF2-40B4-BE49-F238E27FC236}">
                      <a16:creationId xmlns:a16="http://schemas.microsoft.com/office/drawing/2014/main" id="{179A249A-EF72-97C0-5864-ED240EC31BDC}"/>
                    </a:ext>
                  </a:extLst>
                </p14:cNvPr>
                <p14:cNvContentPartPr/>
                <p14:nvPr/>
              </p14:nvContentPartPr>
              <p14:xfrm>
                <a:off x="416838" y="2132619"/>
                <a:ext cx="310680" cy="413640"/>
              </p14:xfrm>
            </p:contentPart>
          </mc:Choice>
          <mc:Fallback>
            <p:pic>
              <p:nvPicPr>
                <p:cNvPr id="52" name="Freihand 51">
                  <a:extLst>
                    <a:ext uri="{FF2B5EF4-FFF2-40B4-BE49-F238E27FC236}">
                      <a16:creationId xmlns:a16="http://schemas.microsoft.com/office/drawing/2014/main" id="{179A249A-EF72-97C0-5864-ED240EC31BDC}"/>
                    </a:ext>
                  </a:extLst>
                </p:cNvPr>
                <p:cNvPicPr/>
                <p:nvPr/>
              </p:nvPicPr>
              <p:blipFill>
                <a:blip r:embed="rId23"/>
                <a:stretch>
                  <a:fillRect/>
                </a:stretch>
              </p:blipFill>
              <p:spPr>
                <a:xfrm>
                  <a:off x="407828" y="2123619"/>
                  <a:ext cx="32834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 name="Freihand 9">
                  <a:extLst>
                    <a:ext uri="{FF2B5EF4-FFF2-40B4-BE49-F238E27FC236}">
                      <a16:creationId xmlns:a16="http://schemas.microsoft.com/office/drawing/2014/main" id="{5B23ACA8-D2DE-3F9D-518A-F77C5FEFBC74}"/>
                    </a:ext>
                  </a:extLst>
                </p14:cNvPr>
                <p14:cNvContentPartPr/>
                <p14:nvPr/>
              </p14:nvContentPartPr>
              <p14:xfrm>
                <a:off x="2094078" y="2918139"/>
                <a:ext cx="674640" cy="1777680"/>
              </p14:xfrm>
            </p:contentPart>
          </mc:Choice>
          <mc:Fallback>
            <p:pic>
              <p:nvPicPr>
                <p:cNvPr id="10" name="Freihand 9">
                  <a:extLst>
                    <a:ext uri="{FF2B5EF4-FFF2-40B4-BE49-F238E27FC236}">
                      <a16:creationId xmlns:a16="http://schemas.microsoft.com/office/drawing/2014/main" id="{5B23ACA8-D2DE-3F9D-518A-F77C5FEFBC74}"/>
                    </a:ext>
                  </a:extLst>
                </p:cNvPr>
                <p:cNvPicPr/>
                <p:nvPr/>
              </p:nvPicPr>
              <p:blipFill>
                <a:blip r:embed="rId25"/>
                <a:stretch>
                  <a:fillRect/>
                </a:stretch>
              </p:blipFill>
              <p:spPr>
                <a:xfrm>
                  <a:off x="2085083" y="2909139"/>
                  <a:ext cx="692271" cy="1795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Freihand 10">
                  <a:extLst>
                    <a:ext uri="{FF2B5EF4-FFF2-40B4-BE49-F238E27FC236}">
                      <a16:creationId xmlns:a16="http://schemas.microsoft.com/office/drawing/2014/main" id="{C08E821E-D5D1-D720-BA23-16F8FFB747FA}"/>
                    </a:ext>
                  </a:extLst>
                </p14:cNvPr>
                <p14:cNvContentPartPr/>
                <p14:nvPr/>
              </p14:nvContentPartPr>
              <p14:xfrm>
                <a:off x="3121518" y="2963499"/>
                <a:ext cx="655200" cy="1548360"/>
              </p14:xfrm>
            </p:contentPart>
          </mc:Choice>
          <mc:Fallback>
            <p:pic>
              <p:nvPicPr>
                <p:cNvPr id="11" name="Freihand 10">
                  <a:extLst>
                    <a:ext uri="{FF2B5EF4-FFF2-40B4-BE49-F238E27FC236}">
                      <a16:creationId xmlns:a16="http://schemas.microsoft.com/office/drawing/2014/main" id="{C08E821E-D5D1-D720-BA23-16F8FFB747FA}"/>
                    </a:ext>
                  </a:extLst>
                </p:cNvPr>
                <p:cNvPicPr/>
                <p:nvPr/>
              </p:nvPicPr>
              <p:blipFill>
                <a:blip r:embed="rId27"/>
                <a:stretch>
                  <a:fillRect/>
                </a:stretch>
              </p:blipFill>
              <p:spPr>
                <a:xfrm>
                  <a:off x="3112518" y="2954499"/>
                  <a:ext cx="672840" cy="1566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 name="Freihand 12">
                  <a:extLst>
                    <a:ext uri="{FF2B5EF4-FFF2-40B4-BE49-F238E27FC236}">
                      <a16:creationId xmlns:a16="http://schemas.microsoft.com/office/drawing/2014/main" id="{D19C16D7-3674-35B4-6A36-36188595E9ED}"/>
                    </a:ext>
                  </a:extLst>
                </p14:cNvPr>
                <p14:cNvContentPartPr/>
                <p14:nvPr/>
              </p14:nvContentPartPr>
              <p14:xfrm>
                <a:off x="3405558" y="2576139"/>
                <a:ext cx="329760" cy="406440"/>
              </p14:xfrm>
            </p:contentPart>
          </mc:Choice>
          <mc:Fallback>
            <p:pic>
              <p:nvPicPr>
                <p:cNvPr id="13" name="Freihand 12">
                  <a:extLst>
                    <a:ext uri="{FF2B5EF4-FFF2-40B4-BE49-F238E27FC236}">
                      <a16:creationId xmlns:a16="http://schemas.microsoft.com/office/drawing/2014/main" id="{D19C16D7-3674-35B4-6A36-36188595E9ED}"/>
                    </a:ext>
                  </a:extLst>
                </p:cNvPr>
                <p:cNvPicPr/>
                <p:nvPr/>
              </p:nvPicPr>
              <p:blipFill>
                <a:blip r:embed="rId29"/>
                <a:stretch>
                  <a:fillRect/>
                </a:stretch>
              </p:blipFill>
              <p:spPr>
                <a:xfrm>
                  <a:off x="3396558" y="2567139"/>
                  <a:ext cx="34740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5" name="Freihand 14">
                  <a:extLst>
                    <a:ext uri="{FF2B5EF4-FFF2-40B4-BE49-F238E27FC236}">
                      <a16:creationId xmlns:a16="http://schemas.microsoft.com/office/drawing/2014/main" id="{37953E64-0C0B-465F-5446-40574782FFF4}"/>
                    </a:ext>
                  </a:extLst>
                </p14:cNvPr>
                <p14:cNvContentPartPr/>
                <p14:nvPr/>
              </p14:nvContentPartPr>
              <p14:xfrm>
                <a:off x="2233038" y="2530779"/>
                <a:ext cx="475920" cy="437760"/>
              </p14:xfrm>
            </p:contentPart>
          </mc:Choice>
          <mc:Fallback>
            <p:pic>
              <p:nvPicPr>
                <p:cNvPr id="15" name="Freihand 14">
                  <a:extLst>
                    <a:ext uri="{FF2B5EF4-FFF2-40B4-BE49-F238E27FC236}">
                      <a16:creationId xmlns:a16="http://schemas.microsoft.com/office/drawing/2014/main" id="{37953E64-0C0B-465F-5446-40574782FFF4}"/>
                    </a:ext>
                  </a:extLst>
                </p:cNvPr>
                <p:cNvPicPr/>
                <p:nvPr/>
              </p:nvPicPr>
              <p:blipFill>
                <a:blip r:embed="rId31"/>
                <a:stretch>
                  <a:fillRect/>
                </a:stretch>
              </p:blipFill>
              <p:spPr>
                <a:xfrm>
                  <a:off x="2224038" y="2521779"/>
                  <a:ext cx="49356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 name="Freihand 15">
                  <a:extLst>
                    <a:ext uri="{FF2B5EF4-FFF2-40B4-BE49-F238E27FC236}">
                      <a16:creationId xmlns:a16="http://schemas.microsoft.com/office/drawing/2014/main" id="{C4B81DEB-AB9A-6C1E-EE6A-FA9B01796437}"/>
                    </a:ext>
                  </a:extLst>
                </p14:cNvPr>
                <p14:cNvContentPartPr/>
                <p14:nvPr/>
              </p14:nvContentPartPr>
              <p14:xfrm>
                <a:off x="1510878" y="2516739"/>
                <a:ext cx="449280" cy="453600"/>
              </p14:xfrm>
            </p:contentPart>
          </mc:Choice>
          <mc:Fallback>
            <p:pic>
              <p:nvPicPr>
                <p:cNvPr id="16" name="Freihand 15">
                  <a:extLst>
                    <a:ext uri="{FF2B5EF4-FFF2-40B4-BE49-F238E27FC236}">
                      <a16:creationId xmlns:a16="http://schemas.microsoft.com/office/drawing/2014/main" id="{C4B81DEB-AB9A-6C1E-EE6A-FA9B01796437}"/>
                    </a:ext>
                  </a:extLst>
                </p:cNvPr>
                <p:cNvPicPr/>
                <p:nvPr/>
              </p:nvPicPr>
              <p:blipFill>
                <a:blip r:embed="rId33"/>
                <a:stretch>
                  <a:fillRect/>
                </a:stretch>
              </p:blipFill>
              <p:spPr>
                <a:xfrm>
                  <a:off x="1501885" y="2507739"/>
                  <a:ext cx="466906"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3" name="Freihand 52">
                  <a:extLst>
                    <a:ext uri="{FF2B5EF4-FFF2-40B4-BE49-F238E27FC236}">
                      <a16:creationId xmlns:a16="http://schemas.microsoft.com/office/drawing/2014/main" id="{0AD36569-F8EA-E433-F0A4-0E03EE6E2E56}"/>
                    </a:ext>
                  </a:extLst>
                </p14:cNvPr>
                <p14:cNvContentPartPr/>
                <p14:nvPr/>
              </p14:nvContentPartPr>
              <p14:xfrm>
                <a:off x="1452198" y="2125059"/>
                <a:ext cx="274680" cy="357480"/>
              </p14:xfrm>
            </p:contentPart>
          </mc:Choice>
          <mc:Fallback>
            <p:pic>
              <p:nvPicPr>
                <p:cNvPr id="53" name="Freihand 52">
                  <a:extLst>
                    <a:ext uri="{FF2B5EF4-FFF2-40B4-BE49-F238E27FC236}">
                      <a16:creationId xmlns:a16="http://schemas.microsoft.com/office/drawing/2014/main" id="{0AD36569-F8EA-E433-F0A4-0E03EE6E2E56}"/>
                    </a:ext>
                  </a:extLst>
                </p:cNvPr>
                <p:cNvPicPr/>
                <p:nvPr/>
              </p:nvPicPr>
              <p:blipFill>
                <a:blip r:embed="rId35"/>
                <a:stretch>
                  <a:fillRect/>
                </a:stretch>
              </p:blipFill>
              <p:spPr>
                <a:xfrm>
                  <a:off x="1443198" y="2116059"/>
                  <a:ext cx="29232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4" name="Freihand 53">
                  <a:extLst>
                    <a:ext uri="{FF2B5EF4-FFF2-40B4-BE49-F238E27FC236}">
                      <a16:creationId xmlns:a16="http://schemas.microsoft.com/office/drawing/2014/main" id="{8AD1B406-C46A-F4F8-9862-6EA5AC9BCBC1}"/>
                    </a:ext>
                  </a:extLst>
                </p14:cNvPr>
                <p14:cNvContentPartPr/>
                <p14:nvPr/>
              </p14:nvContentPartPr>
              <p14:xfrm>
                <a:off x="2243838" y="2131539"/>
                <a:ext cx="267840" cy="340200"/>
              </p14:xfrm>
            </p:contentPart>
          </mc:Choice>
          <mc:Fallback>
            <p:pic>
              <p:nvPicPr>
                <p:cNvPr id="54" name="Freihand 53">
                  <a:extLst>
                    <a:ext uri="{FF2B5EF4-FFF2-40B4-BE49-F238E27FC236}">
                      <a16:creationId xmlns:a16="http://schemas.microsoft.com/office/drawing/2014/main" id="{8AD1B406-C46A-F4F8-9862-6EA5AC9BCBC1}"/>
                    </a:ext>
                  </a:extLst>
                </p:cNvPr>
                <p:cNvPicPr/>
                <p:nvPr/>
              </p:nvPicPr>
              <p:blipFill>
                <a:blip r:embed="rId37"/>
                <a:stretch>
                  <a:fillRect/>
                </a:stretch>
              </p:blipFill>
              <p:spPr>
                <a:xfrm>
                  <a:off x="2234838" y="2122539"/>
                  <a:ext cx="28548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5" name="Freihand 54">
                  <a:extLst>
                    <a:ext uri="{FF2B5EF4-FFF2-40B4-BE49-F238E27FC236}">
                      <a16:creationId xmlns:a16="http://schemas.microsoft.com/office/drawing/2014/main" id="{6D6924DC-30E7-DECC-7943-5E2BB3A1C3C1}"/>
                    </a:ext>
                  </a:extLst>
                </p14:cNvPr>
                <p14:cNvContentPartPr/>
                <p14:nvPr/>
              </p14:nvContentPartPr>
              <p14:xfrm>
                <a:off x="3167598" y="2161419"/>
                <a:ext cx="227520" cy="352080"/>
              </p14:xfrm>
            </p:contentPart>
          </mc:Choice>
          <mc:Fallback>
            <p:pic>
              <p:nvPicPr>
                <p:cNvPr id="55" name="Freihand 54">
                  <a:extLst>
                    <a:ext uri="{FF2B5EF4-FFF2-40B4-BE49-F238E27FC236}">
                      <a16:creationId xmlns:a16="http://schemas.microsoft.com/office/drawing/2014/main" id="{6D6924DC-30E7-DECC-7943-5E2BB3A1C3C1}"/>
                    </a:ext>
                  </a:extLst>
                </p:cNvPr>
                <p:cNvPicPr/>
                <p:nvPr/>
              </p:nvPicPr>
              <p:blipFill>
                <a:blip r:embed="rId39"/>
                <a:stretch>
                  <a:fillRect/>
                </a:stretch>
              </p:blipFill>
              <p:spPr>
                <a:xfrm>
                  <a:off x="3158584" y="2152419"/>
                  <a:ext cx="245188"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7" name="Freihand 56">
                  <a:extLst>
                    <a:ext uri="{FF2B5EF4-FFF2-40B4-BE49-F238E27FC236}">
                      <a16:creationId xmlns:a16="http://schemas.microsoft.com/office/drawing/2014/main" id="{A2B527D5-7E61-474E-2EE0-746F34E9E903}"/>
                    </a:ext>
                  </a:extLst>
                </p14:cNvPr>
                <p14:cNvContentPartPr/>
                <p14:nvPr/>
              </p14:nvContentPartPr>
              <p14:xfrm>
                <a:off x="2491518" y="2122179"/>
                <a:ext cx="632160" cy="75240"/>
              </p14:xfrm>
            </p:contentPart>
          </mc:Choice>
          <mc:Fallback>
            <p:pic>
              <p:nvPicPr>
                <p:cNvPr id="57" name="Freihand 56">
                  <a:extLst>
                    <a:ext uri="{FF2B5EF4-FFF2-40B4-BE49-F238E27FC236}">
                      <a16:creationId xmlns:a16="http://schemas.microsoft.com/office/drawing/2014/main" id="{A2B527D5-7E61-474E-2EE0-746F34E9E903}"/>
                    </a:ext>
                  </a:extLst>
                </p:cNvPr>
                <p:cNvPicPr/>
                <p:nvPr/>
              </p:nvPicPr>
              <p:blipFill>
                <a:blip r:embed="rId41"/>
                <a:stretch>
                  <a:fillRect/>
                </a:stretch>
              </p:blipFill>
              <p:spPr>
                <a:xfrm>
                  <a:off x="2482518" y="2113222"/>
                  <a:ext cx="649800" cy="92796"/>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8" name="Freihand 57">
                  <a:extLst>
                    <a:ext uri="{FF2B5EF4-FFF2-40B4-BE49-F238E27FC236}">
                      <a16:creationId xmlns:a16="http://schemas.microsoft.com/office/drawing/2014/main" id="{85D937DC-A590-353E-A5E7-0A5A614EF27F}"/>
                    </a:ext>
                  </a:extLst>
                </p14:cNvPr>
                <p14:cNvContentPartPr/>
                <p14:nvPr/>
              </p14:nvContentPartPr>
              <p14:xfrm>
                <a:off x="1749198" y="2099499"/>
                <a:ext cx="456840" cy="110520"/>
              </p14:xfrm>
            </p:contentPart>
          </mc:Choice>
          <mc:Fallback>
            <p:pic>
              <p:nvPicPr>
                <p:cNvPr id="58" name="Freihand 57">
                  <a:extLst>
                    <a:ext uri="{FF2B5EF4-FFF2-40B4-BE49-F238E27FC236}">
                      <a16:creationId xmlns:a16="http://schemas.microsoft.com/office/drawing/2014/main" id="{85D937DC-A590-353E-A5E7-0A5A614EF27F}"/>
                    </a:ext>
                  </a:extLst>
                </p:cNvPr>
                <p:cNvPicPr/>
                <p:nvPr/>
              </p:nvPicPr>
              <p:blipFill>
                <a:blip r:embed="rId43"/>
                <a:stretch>
                  <a:fillRect/>
                </a:stretch>
              </p:blipFill>
              <p:spPr>
                <a:xfrm>
                  <a:off x="1740198" y="2090528"/>
                  <a:ext cx="474480" cy="128103"/>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5" name="Freihand 64">
                  <a:extLst>
                    <a:ext uri="{FF2B5EF4-FFF2-40B4-BE49-F238E27FC236}">
                      <a16:creationId xmlns:a16="http://schemas.microsoft.com/office/drawing/2014/main" id="{4BFF6CBF-058F-1E15-C7F8-479B391CD1E5}"/>
                    </a:ext>
                  </a:extLst>
                </p14:cNvPr>
                <p14:cNvContentPartPr/>
                <p14:nvPr/>
              </p14:nvContentPartPr>
              <p14:xfrm>
                <a:off x="740118" y="1551219"/>
                <a:ext cx="314640" cy="509400"/>
              </p14:xfrm>
            </p:contentPart>
          </mc:Choice>
          <mc:Fallback>
            <p:pic>
              <p:nvPicPr>
                <p:cNvPr id="65" name="Freihand 64">
                  <a:extLst>
                    <a:ext uri="{FF2B5EF4-FFF2-40B4-BE49-F238E27FC236}">
                      <a16:creationId xmlns:a16="http://schemas.microsoft.com/office/drawing/2014/main" id="{4BFF6CBF-058F-1E15-C7F8-479B391CD1E5}"/>
                    </a:ext>
                  </a:extLst>
                </p:cNvPr>
                <p:cNvPicPr/>
                <p:nvPr/>
              </p:nvPicPr>
              <p:blipFill>
                <a:blip r:embed="rId45"/>
                <a:stretch>
                  <a:fillRect/>
                </a:stretch>
              </p:blipFill>
              <p:spPr>
                <a:xfrm>
                  <a:off x="731118" y="1542213"/>
                  <a:ext cx="332280" cy="527052"/>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6" name="Freihand 65">
                  <a:extLst>
                    <a:ext uri="{FF2B5EF4-FFF2-40B4-BE49-F238E27FC236}">
                      <a16:creationId xmlns:a16="http://schemas.microsoft.com/office/drawing/2014/main" id="{9CCA712D-0F4F-7052-1D9F-815FD6C0809B}"/>
                    </a:ext>
                  </a:extLst>
                </p14:cNvPr>
                <p14:cNvContentPartPr/>
                <p14:nvPr/>
              </p14:nvContentPartPr>
              <p14:xfrm>
                <a:off x="690078" y="1905819"/>
                <a:ext cx="261720" cy="186480"/>
              </p14:xfrm>
            </p:contentPart>
          </mc:Choice>
          <mc:Fallback>
            <p:pic>
              <p:nvPicPr>
                <p:cNvPr id="66" name="Freihand 65">
                  <a:extLst>
                    <a:ext uri="{FF2B5EF4-FFF2-40B4-BE49-F238E27FC236}">
                      <a16:creationId xmlns:a16="http://schemas.microsoft.com/office/drawing/2014/main" id="{9CCA712D-0F4F-7052-1D9F-815FD6C0809B}"/>
                    </a:ext>
                  </a:extLst>
                </p:cNvPr>
                <p:cNvPicPr/>
                <p:nvPr/>
              </p:nvPicPr>
              <p:blipFill>
                <a:blip r:embed="rId47"/>
                <a:stretch>
                  <a:fillRect/>
                </a:stretch>
              </p:blipFill>
              <p:spPr>
                <a:xfrm>
                  <a:off x="681078" y="1896819"/>
                  <a:ext cx="2793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9" name="Freihand 68">
                  <a:extLst>
                    <a:ext uri="{FF2B5EF4-FFF2-40B4-BE49-F238E27FC236}">
                      <a16:creationId xmlns:a16="http://schemas.microsoft.com/office/drawing/2014/main" id="{038CB7B3-453E-78F6-16F2-60331892A1BA}"/>
                    </a:ext>
                  </a:extLst>
                </p14:cNvPr>
                <p14:cNvContentPartPr/>
                <p14:nvPr/>
              </p14:nvContentPartPr>
              <p14:xfrm>
                <a:off x="1438878" y="1513419"/>
                <a:ext cx="45000" cy="482760"/>
              </p14:xfrm>
            </p:contentPart>
          </mc:Choice>
          <mc:Fallback>
            <p:pic>
              <p:nvPicPr>
                <p:cNvPr id="69" name="Freihand 68">
                  <a:extLst>
                    <a:ext uri="{FF2B5EF4-FFF2-40B4-BE49-F238E27FC236}">
                      <a16:creationId xmlns:a16="http://schemas.microsoft.com/office/drawing/2014/main" id="{038CB7B3-453E-78F6-16F2-60331892A1BA}"/>
                    </a:ext>
                  </a:extLst>
                </p:cNvPr>
                <p:cNvPicPr/>
                <p:nvPr/>
              </p:nvPicPr>
              <p:blipFill>
                <a:blip r:embed="rId49"/>
                <a:stretch>
                  <a:fillRect/>
                </a:stretch>
              </p:blipFill>
              <p:spPr>
                <a:xfrm>
                  <a:off x="1429805" y="1504419"/>
                  <a:ext cx="62782"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0" name="Freihand 69">
                  <a:extLst>
                    <a:ext uri="{FF2B5EF4-FFF2-40B4-BE49-F238E27FC236}">
                      <a16:creationId xmlns:a16="http://schemas.microsoft.com/office/drawing/2014/main" id="{D5925539-D894-45FB-46F2-79F52DE41192}"/>
                    </a:ext>
                  </a:extLst>
                </p14:cNvPr>
                <p14:cNvContentPartPr/>
                <p14:nvPr/>
              </p14:nvContentPartPr>
              <p14:xfrm>
                <a:off x="1592598" y="1452939"/>
                <a:ext cx="101880" cy="579240"/>
              </p14:xfrm>
            </p:contentPart>
          </mc:Choice>
          <mc:Fallback>
            <p:pic>
              <p:nvPicPr>
                <p:cNvPr id="70" name="Freihand 69">
                  <a:extLst>
                    <a:ext uri="{FF2B5EF4-FFF2-40B4-BE49-F238E27FC236}">
                      <a16:creationId xmlns:a16="http://schemas.microsoft.com/office/drawing/2014/main" id="{D5925539-D894-45FB-46F2-79F52DE41192}"/>
                    </a:ext>
                  </a:extLst>
                </p:cNvPr>
                <p:cNvPicPr/>
                <p:nvPr/>
              </p:nvPicPr>
              <p:blipFill>
                <a:blip r:embed="rId51"/>
                <a:stretch>
                  <a:fillRect/>
                </a:stretch>
              </p:blipFill>
              <p:spPr>
                <a:xfrm>
                  <a:off x="1583598" y="1443939"/>
                  <a:ext cx="119520" cy="596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5" name="Freihand 74">
                  <a:extLst>
                    <a:ext uri="{FF2B5EF4-FFF2-40B4-BE49-F238E27FC236}">
                      <a16:creationId xmlns:a16="http://schemas.microsoft.com/office/drawing/2014/main" id="{3DEBC678-5C35-8DF9-1D69-19378CC7E71C}"/>
                    </a:ext>
                  </a:extLst>
                </p14:cNvPr>
                <p14:cNvContentPartPr/>
                <p14:nvPr/>
              </p14:nvContentPartPr>
              <p14:xfrm>
                <a:off x="1288038" y="1491099"/>
                <a:ext cx="588600" cy="332280"/>
              </p14:xfrm>
            </p:contentPart>
          </mc:Choice>
          <mc:Fallback>
            <p:pic>
              <p:nvPicPr>
                <p:cNvPr id="75" name="Freihand 74">
                  <a:extLst>
                    <a:ext uri="{FF2B5EF4-FFF2-40B4-BE49-F238E27FC236}">
                      <a16:creationId xmlns:a16="http://schemas.microsoft.com/office/drawing/2014/main" id="{3DEBC678-5C35-8DF9-1D69-19378CC7E71C}"/>
                    </a:ext>
                  </a:extLst>
                </p:cNvPr>
                <p:cNvPicPr/>
                <p:nvPr/>
              </p:nvPicPr>
              <p:blipFill>
                <a:blip r:embed="rId53"/>
                <a:stretch>
                  <a:fillRect/>
                </a:stretch>
              </p:blipFill>
              <p:spPr>
                <a:xfrm>
                  <a:off x="1279038" y="1482099"/>
                  <a:ext cx="60624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7" name="Freihand 76">
                  <a:extLst>
                    <a:ext uri="{FF2B5EF4-FFF2-40B4-BE49-F238E27FC236}">
                      <a16:creationId xmlns:a16="http://schemas.microsoft.com/office/drawing/2014/main" id="{58B7E8F8-4AF8-7E15-5F75-54875B14FCCF}"/>
                    </a:ext>
                  </a:extLst>
                </p14:cNvPr>
                <p14:cNvContentPartPr/>
                <p14:nvPr/>
              </p14:nvContentPartPr>
              <p14:xfrm>
                <a:off x="1271838" y="1645539"/>
                <a:ext cx="490680" cy="337320"/>
              </p14:xfrm>
            </p:contentPart>
          </mc:Choice>
          <mc:Fallback>
            <p:pic>
              <p:nvPicPr>
                <p:cNvPr id="77" name="Freihand 76">
                  <a:extLst>
                    <a:ext uri="{FF2B5EF4-FFF2-40B4-BE49-F238E27FC236}">
                      <a16:creationId xmlns:a16="http://schemas.microsoft.com/office/drawing/2014/main" id="{58B7E8F8-4AF8-7E15-5F75-54875B14FCCF}"/>
                    </a:ext>
                  </a:extLst>
                </p:cNvPr>
                <p:cNvPicPr/>
                <p:nvPr/>
              </p:nvPicPr>
              <p:blipFill>
                <a:blip r:embed="rId55"/>
                <a:stretch>
                  <a:fillRect/>
                </a:stretch>
              </p:blipFill>
              <p:spPr>
                <a:xfrm>
                  <a:off x="1262845" y="1636539"/>
                  <a:ext cx="508307"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80" name="Freihand 79">
                  <a:extLst>
                    <a:ext uri="{FF2B5EF4-FFF2-40B4-BE49-F238E27FC236}">
                      <a16:creationId xmlns:a16="http://schemas.microsoft.com/office/drawing/2014/main" id="{FE994A5A-6FCA-ECD7-48AA-5C240B4DA99A}"/>
                    </a:ext>
                  </a:extLst>
                </p14:cNvPr>
                <p14:cNvContentPartPr/>
                <p14:nvPr/>
              </p14:nvContentPartPr>
              <p14:xfrm>
                <a:off x="1430238" y="1560579"/>
                <a:ext cx="65880" cy="444600"/>
              </p14:xfrm>
            </p:contentPart>
          </mc:Choice>
          <mc:Fallback>
            <p:pic>
              <p:nvPicPr>
                <p:cNvPr id="80" name="Freihand 79">
                  <a:extLst>
                    <a:ext uri="{FF2B5EF4-FFF2-40B4-BE49-F238E27FC236}">
                      <a16:creationId xmlns:a16="http://schemas.microsoft.com/office/drawing/2014/main" id="{FE994A5A-6FCA-ECD7-48AA-5C240B4DA99A}"/>
                    </a:ext>
                  </a:extLst>
                </p:cNvPr>
                <p:cNvPicPr/>
                <p:nvPr/>
              </p:nvPicPr>
              <p:blipFill>
                <a:blip r:embed="rId57"/>
                <a:stretch>
                  <a:fillRect/>
                </a:stretch>
              </p:blipFill>
              <p:spPr>
                <a:xfrm>
                  <a:off x="1421238" y="1551579"/>
                  <a:ext cx="8352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1" name="Freihand 80">
                  <a:extLst>
                    <a:ext uri="{FF2B5EF4-FFF2-40B4-BE49-F238E27FC236}">
                      <a16:creationId xmlns:a16="http://schemas.microsoft.com/office/drawing/2014/main" id="{0EC16F41-0923-30E3-0C8A-54862B3D81D5}"/>
                    </a:ext>
                  </a:extLst>
                </p14:cNvPr>
                <p14:cNvContentPartPr/>
                <p14:nvPr/>
              </p14:nvContentPartPr>
              <p14:xfrm>
                <a:off x="1559838" y="1491819"/>
                <a:ext cx="82440" cy="513000"/>
              </p14:xfrm>
            </p:contentPart>
          </mc:Choice>
          <mc:Fallback>
            <p:pic>
              <p:nvPicPr>
                <p:cNvPr id="81" name="Freihand 80">
                  <a:extLst>
                    <a:ext uri="{FF2B5EF4-FFF2-40B4-BE49-F238E27FC236}">
                      <a16:creationId xmlns:a16="http://schemas.microsoft.com/office/drawing/2014/main" id="{0EC16F41-0923-30E3-0C8A-54862B3D81D5}"/>
                    </a:ext>
                  </a:extLst>
                </p:cNvPr>
                <p:cNvPicPr/>
                <p:nvPr/>
              </p:nvPicPr>
              <p:blipFill>
                <a:blip r:embed="rId59"/>
                <a:stretch>
                  <a:fillRect/>
                </a:stretch>
              </p:blipFill>
              <p:spPr>
                <a:xfrm>
                  <a:off x="1550838" y="1482819"/>
                  <a:ext cx="100080" cy="530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3" name="Freihand 82">
                  <a:extLst>
                    <a:ext uri="{FF2B5EF4-FFF2-40B4-BE49-F238E27FC236}">
                      <a16:creationId xmlns:a16="http://schemas.microsoft.com/office/drawing/2014/main" id="{B40605AA-5A64-5BDC-C2CE-B145D4212B2C}"/>
                    </a:ext>
                  </a:extLst>
                </p14:cNvPr>
                <p14:cNvContentPartPr/>
                <p14:nvPr/>
              </p14:nvContentPartPr>
              <p14:xfrm>
                <a:off x="1911198" y="1914819"/>
                <a:ext cx="98640" cy="91080"/>
              </p14:xfrm>
            </p:contentPart>
          </mc:Choice>
          <mc:Fallback>
            <p:pic>
              <p:nvPicPr>
                <p:cNvPr id="83" name="Freihand 82">
                  <a:extLst>
                    <a:ext uri="{FF2B5EF4-FFF2-40B4-BE49-F238E27FC236}">
                      <a16:creationId xmlns:a16="http://schemas.microsoft.com/office/drawing/2014/main" id="{B40605AA-5A64-5BDC-C2CE-B145D4212B2C}"/>
                    </a:ext>
                  </a:extLst>
                </p:cNvPr>
                <p:cNvPicPr/>
                <p:nvPr/>
              </p:nvPicPr>
              <p:blipFill>
                <a:blip r:embed="rId61"/>
                <a:stretch>
                  <a:fillRect/>
                </a:stretch>
              </p:blipFill>
              <p:spPr>
                <a:xfrm>
                  <a:off x="1902198" y="1905819"/>
                  <a:ext cx="116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4" name="Freihand 83">
                  <a:extLst>
                    <a:ext uri="{FF2B5EF4-FFF2-40B4-BE49-F238E27FC236}">
                      <a16:creationId xmlns:a16="http://schemas.microsoft.com/office/drawing/2014/main" id="{877C9506-2A5A-73EB-9765-E893AA0CE6A4}"/>
                    </a:ext>
                  </a:extLst>
                </p14:cNvPr>
                <p14:cNvContentPartPr/>
                <p14:nvPr/>
              </p14:nvContentPartPr>
              <p14:xfrm>
                <a:off x="1894998" y="1453299"/>
                <a:ext cx="87840" cy="375480"/>
              </p14:xfrm>
            </p:contentPart>
          </mc:Choice>
          <mc:Fallback>
            <p:pic>
              <p:nvPicPr>
                <p:cNvPr id="84" name="Freihand 83">
                  <a:extLst>
                    <a:ext uri="{FF2B5EF4-FFF2-40B4-BE49-F238E27FC236}">
                      <a16:creationId xmlns:a16="http://schemas.microsoft.com/office/drawing/2014/main" id="{877C9506-2A5A-73EB-9765-E893AA0CE6A4}"/>
                    </a:ext>
                  </a:extLst>
                </p:cNvPr>
                <p:cNvPicPr/>
                <p:nvPr/>
              </p:nvPicPr>
              <p:blipFill>
                <a:blip r:embed="rId63"/>
                <a:stretch>
                  <a:fillRect/>
                </a:stretch>
              </p:blipFill>
              <p:spPr>
                <a:xfrm>
                  <a:off x="1885961" y="1444290"/>
                  <a:ext cx="105553" cy="393137"/>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5" name="Freihand 84">
                  <a:extLst>
                    <a:ext uri="{FF2B5EF4-FFF2-40B4-BE49-F238E27FC236}">
                      <a16:creationId xmlns:a16="http://schemas.microsoft.com/office/drawing/2014/main" id="{CCD7BA6B-3857-7C81-9D81-548155F1782F}"/>
                    </a:ext>
                  </a:extLst>
                </p14:cNvPr>
                <p14:cNvContentPartPr/>
                <p14:nvPr/>
              </p14:nvContentPartPr>
              <p14:xfrm>
                <a:off x="1939638" y="1442139"/>
                <a:ext cx="87840" cy="379080"/>
              </p14:xfrm>
            </p:contentPart>
          </mc:Choice>
          <mc:Fallback>
            <p:pic>
              <p:nvPicPr>
                <p:cNvPr id="85" name="Freihand 84">
                  <a:extLst>
                    <a:ext uri="{FF2B5EF4-FFF2-40B4-BE49-F238E27FC236}">
                      <a16:creationId xmlns:a16="http://schemas.microsoft.com/office/drawing/2014/main" id="{CCD7BA6B-3857-7C81-9D81-548155F1782F}"/>
                    </a:ext>
                  </a:extLst>
                </p:cNvPr>
                <p:cNvPicPr/>
                <p:nvPr/>
              </p:nvPicPr>
              <p:blipFill>
                <a:blip r:embed="rId65"/>
                <a:stretch>
                  <a:fillRect/>
                </a:stretch>
              </p:blipFill>
              <p:spPr>
                <a:xfrm>
                  <a:off x="1930638" y="1433139"/>
                  <a:ext cx="105480" cy="396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2" name="Freihand 91">
                  <a:extLst>
                    <a:ext uri="{FF2B5EF4-FFF2-40B4-BE49-F238E27FC236}">
                      <a16:creationId xmlns:a16="http://schemas.microsoft.com/office/drawing/2014/main" id="{2118D536-E3CA-93B4-EBC6-3DD5591C2A71}"/>
                    </a:ext>
                  </a:extLst>
                </p14:cNvPr>
                <p14:cNvContentPartPr/>
                <p14:nvPr/>
              </p14:nvContentPartPr>
              <p14:xfrm>
                <a:off x="2170398" y="1437819"/>
                <a:ext cx="636480" cy="620280"/>
              </p14:xfrm>
            </p:contentPart>
          </mc:Choice>
          <mc:Fallback>
            <p:pic>
              <p:nvPicPr>
                <p:cNvPr id="92" name="Freihand 91">
                  <a:extLst>
                    <a:ext uri="{FF2B5EF4-FFF2-40B4-BE49-F238E27FC236}">
                      <a16:creationId xmlns:a16="http://schemas.microsoft.com/office/drawing/2014/main" id="{2118D536-E3CA-93B4-EBC6-3DD5591C2A71}"/>
                    </a:ext>
                  </a:extLst>
                </p:cNvPr>
                <p:cNvPicPr/>
                <p:nvPr/>
              </p:nvPicPr>
              <p:blipFill>
                <a:blip r:embed="rId67"/>
                <a:stretch>
                  <a:fillRect/>
                </a:stretch>
              </p:blipFill>
              <p:spPr>
                <a:xfrm>
                  <a:off x="2161398" y="1428814"/>
                  <a:ext cx="654120" cy="63793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68">
            <p14:nvContentPartPr>
              <p14:cNvPr id="94" name="Freihand 93">
                <a:extLst>
                  <a:ext uri="{FF2B5EF4-FFF2-40B4-BE49-F238E27FC236}">
                    <a16:creationId xmlns:a16="http://schemas.microsoft.com/office/drawing/2014/main" id="{554C9D46-6F9F-5489-FB1F-DF53D30BA328}"/>
                  </a:ext>
                </a:extLst>
              </p14:cNvPr>
              <p14:cNvContentPartPr/>
              <p14:nvPr/>
            </p14:nvContentPartPr>
            <p14:xfrm>
              <a:off x="306678" y="3092379"/>
              <a:ext cx="844920" cy="1609920"/>
            </p14:xfrm>
          </p:contentPart>
        </mc:Choice>
        <mc:Fallback>
          <p:pic>
            <p:nvPicPr>
              <p:cNvPr id="94" name="Freihand 93">
                <a:extLst>
                  <a:ext uri="{FF2B5EF4-FFF2-40B4-BE49-F238E27FC236}">
                    <a16:creationId xmlns:a16="http://schemas.microsoft.com/office/drawing/2014/main" id="{554C9D46-6F9F-5489-FB1F-DF53D30BA328}"/>
                  </a:ext>
                </a:extLst>
              </p:cNvPr>
              <p:cNvPicPr/>
              <p:nvPr/>
            </p:nvPicPr>
            <p:blipFill>
              <a:blip r:embed="rId69"/>
              <a:stretch>
                <a:fillRect/>
              </a:stretch>
            </p:blipFill>
            <p:spPr>
              <a:xfrm>
                <a:off x="288686" y="2984379"/>
                <a:ext cx="880545" cy="1825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0">
            <p14:nvContentPartPr>
              <p14:cNvPr id="95" name="Freihand 94">
                <a:extLst>
                  <a:ext uri="{FF2B5EF4-FFF2-40B4-BE49-F238E27FC236}">
                    <a16:creationId xmlns:a16="http://schemas.microsoft.com/office/drawing/2014/main" id="{E838067C-D7D8-E059-E735-BCFC30D128FE}"/>
                  </a:ext>
                </a:extLst>
              </p14:cNvPr>
              <p14:cNvContentPartPr/>
              <p14:nvPr/>
            </p14:nvContentPartPr>
            <p14:xfrm>
              <a:off x="1279038" y="3047019"/>
              <a:ext cx="650880" cy="1613160"/>
            </p14:xfrm>
          </p:contentPart>
        </mc:Choice>
        <mc:Fallback>
          <p:pic>
            <p:nvPicPr>
              <p:cNvPr id="95" name="Freihand 94">
                <a:extLst>
                  <a:ext uri="{FF2B5EF4-FFF2-40B4-BE49-F238E27FC236}">
                    <a16:creationId xmlns:a16="http://schemas.microsoft.com/office/drawing/2014/main" id="{E838067C-D7D8-E059-E735-BCFC30D128FE}"/>
                  </a:ext>
                </a:extLst>
              </p:cNvPr>
              <p:cNvPicPr/>
              <p:nvPr/>
            </p:nvPicPr>
            <p:blipFill>
              <a:blip r:embed="rId71"/>
              <a:stretch>
                <a:fillRect/>
              </a:stretch>
            </p:blipFill>
            <p:spPr>
              <a:xfrm>
                <a:off x="1261028" y="2939019"/>
                <a:ext cx="686540" cy="1828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2">
            <p14:nvContentPartPr>
              <p14:cNvPr id="96" name="Freihand 95">
                <a:extLst>
                  <a:ext uri="{FF2B5EF4-FFF2-40B4-BE49-F238E27FC236}">
                    <a16:creationId xmlns:a16="http://schemas.microsoft.com/office/drawing/2014/main" id="{33D29046-FCD5-9F77-5117-778BCA69229E}"/>
                  </a:ext>
                </a:extLst>
              </p14:cNvPr>
              <p14:cNvContentPartPr/>
              <p14:nvPr/>
            </p14:nvContentPartPr>
            <p14:xfrm>
              <a:off x="2150238" y="3004539"/>
              <a:ext cx="542880" cy="1767960"/>
            </p14:xfrm>
          </p:contentPart>
        </mc:Choice>
        <mc:Fallback>
          <p:pic>
            <p:nvPicPr>
              <p:cNvPr id="96" name="Freihand 95">
                <a:extLst>
                  <a:ext uri="{FF2B5EF4-FFF2-40B4-BE49-F238E27FC236}">
                    <a16:creationId xmlns:a16="http://schemas.microsoft.com/office/drawing/2014/main" id="{33D29046-FCD5-9F77-5117-778BCA69229E}"/>
                  </a:ext>
                </a:extLst>
              </p:cNvPr>
              <p:cNvPicPr/>
              <p:nvPr/>
            </p:nvPicPr>
            <p:blipFill>
              <a:blip r:embed="rId73"/>
              <a:stretch>
                <a:fillRect/>
              </a:stretch>
            </p:blipFill>
            <p:spPr>
              <a:xfrm>
                <a:off x="2132238" y="2896517"/>
                <a:ext cx="578520" cy="198364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4">
            <p14:nvContentPartPr>
              <p14:cNvPr id="97" name="Freihand 96">
                <a:extLst>
                  <a:ext uri="{FF2B5EF4-FFF2-40B4-BE49-F238E27FC236}">
                    <a16:creationId xmlns:a16="http://schemas.microsoft.com/office/drawing/2014/main" id="{972145DB-C153-7607-956C-8C38387C38BD}"/>
                  </a:ext>
                </a:extLst>
              </p14:cNvPr>
              <p14:cNvContentPartPr/>
              <p14:nvPr/>
            </p14:nvContentPartPr>
            <p14:xfrm>
              <a:off x="3147078" y="3054579"/>
              <a:ext cx="579600" cy="1578960"/>
            </p14:xfrm>
          </p:contentPart>
        </mc:Choice>
        <mc:Fallback>
          <p:pic>
            <p:nvPicPr>
              <p:cNvPr id="97" name="Freihand 96">
                <a:extLst>
                  <a:ext uri="{FF2B5EF4-FFF2-40B4-BE49-F238E27FC236}">
                    <a16:creationId xmlns:a16="http://schemas.microsoft.com/office/drawing/2014/main" id="{972145DB-C153-7607-956C-8C38387C38BD}"/>
                  </a:ext>
                </a:extLst>
              </p:cNvPr>
              <p:cNvPicPr/>
              <p:nvPr/>
            </p:nvPicPr>
            <p:blipFill>
              <a:blip r:embed="rId75"/>
              <a:stretch>
                <a:fillRect/>
              </a:stretch>
            </p:blipFill>
            <p:spPr>
              <a:xfrm>
                <a:off x="3129078" y="2946579"/>
                <a:ext cx="615240" cy="1794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6">
            <p14:nvContentPartPr>
              <p14:cNvPr id="98" name="Freihand 97">
                <a:extLst>
                  <a:ext uri="{FF2B5EF4-FFF2-40B4-BE49-F238E27FC236}">
                    <a16:creationId xmlns:a16="http://schemas.microsoft.com/office/drawing/2014/main" id="{4194B3D2-7691-EF57-F2AF-A91432801207}"/>
                  </a:ext>
                </a:extLst>
              </p14:cNvPr>
              <p14:cNvContentPartPr/>
              <p14:nvPr/>
            </p14:nvContentPartPr>
            <p14:xfrm>
              <a:off x="548238" y="2646339"/>
              <a:ext cx="393840" cy="313560"/>
            </p14:xfrm>
          </p:contentPart>
        </mc:Choice>
        <mc:Fallback>
          <p:pic>
            <p:nvPicPr>
              <p:cNvPr id="98" name="Freihand 97">
                <a:extLst>
                  <a:ext uri="{FF2B5EF4-FFF2-40B4-BE49-F238E27FC236}">
                    <a16:creationId xmlns:a16="http://schemas.microsoft.com/office/drawing/2014/main" id="{4194B3D2-7691-EF57-F2AF-A91432801207}"/>
                  </a:ext>
                </a:extLst>
              </p:cNvPr>
              <p:cNvPicPr/>
              <p:nvPr/>
            </p:nvPicPr>
            <p:blipFill>
              <a:blip r:embed="rId77"/>
              <a:stretch>
                <a:fillRect/>
              </a:stretch>
            </p:blipFill>
            <p:spPr>
              <a:xfrm>
                <a:off x="530238" y="2538339"/>
                <a:ext cx="429480" cy="529200"/>
              </a:xfrm>
              <a:prstGeom prst="rect">
                <a:avLst/>
              </a:prstGeom>
            </p:spPr>
          </p:pic>
        </mc:Fallback>
      </mc:AlternateContent>
      <p:grpSp>
        <p:nvGrpSpPr>
          <p:cNvPr id="101" name="Gruppieren 100">
            <a:extLst>
              <a:ext uri="{FF2B5EF4-FFF2-40B4-BE49-F238E27FC236}">
                <a16:creationId xmlns:a16="http://schemas.microsoft.com/office/drawing/2014/main" id="{CFE9E7BF-7E15-BC02-290D-DDDD6488EDF5}"/>
              </a:ext>
            </a:extLst>
          </p:cNvPr>
          <p:cNvGrpSpPr/>
          <p:nvPr/>
        </p:nvGrpSpPr>
        <p:grpSpPr>
          <a:xfrm>
            <a:off x="1518438" y="2546979"/>
            <a:ext cx="1133640" cy="427680"/>
            <a:chOff x="1518438" y="2546979"/>
            <a:chExt cx="1133640" cy="427680"/>
          </a:xfrm>
        </p:grpSpPr>
        <mc:AlternateContent xmlns:mc="http://schemas.openxmlformats.org/markup-compatibility/2006">
          <mc:Choice xmlns:p14="http://schemas.microsoft.com/office/powerpoint/2010/main" xmlns:aink="http://schemas.microsoft.com/office/drawing/2016/ink" Requires="p14 aink">
            <p:contentPart p14:bwMode="auto" r:id="rId78">
              <p14:nvContentPartPr>
                <p14:cNvPr id="99" name="Freihand 98">
                  <a:extLst>
                    <a:ext uri="{FF2B5EF4-FFF2-40B4-BE49-F238E27FC236}">
                      <a16:creationId xmlns:a16="http://schemas.microsoft.com/office/drawing/2014/main" id="{5E9A8BC9-9813-95EF-B701-A6FB217E5AA8}"/>
                    </a:ext>
                  </a:extLst>
                </p14:cNvPr>
                <p14:cNvContentPartPr/>
                <p14:nvPr/>
              </p14:nvContentPartPr>
              <p14:xfrm>
                <a:off x="1518438" y="2546979"/>
                <a:ext cx="402120" cy="427680"/>
              </p14:xfrm>
            </p:contentPart>
          </mc:Choice>
          <mc:Fallback>
            <p:pic>
              <p:nvPicPr>
                <p:cNvPr id="99" name="Freihand 98">
                  <a:extLst>
                    <a:ext uri="{FF2B5EF4-FFF2-40B4-BE49-F238E27FC236}">
                      <a16:creationId xmlns:a16="http://schemas.microsoft.com/office/drawing/2014/main" id="{5E9A8BC9-9813-95EF-B701-A6FB217E5AA8}"/>
                    </a:ext>
                  </a:extLst>
                </p:cNvPr>
                <p:cNvPicPr/>
                <p:nvPr/>
              </p:nvPicPr>
              <p:blipFill>
                <a:blip r:embed="rId79"/>
                <a:stretch>
                  <a:fillRect/>
                </a:stretch>
              </p:blipFill>
              <p:spPr>
                <a:xfrm>
                  <a:off x="1500422" y="2438979"/>
                  <a:ext cx="437792" cy="643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0">
              <p14:nvContentPartPr>
                <p14:cNvPr id="100" name="Freihand 99">
                  <a:extLst>
                    <a:ext uri="{FF2B5EF4-FFF2-40B4-BE49-F238E27FC236}">
                      <a16:creationId xmlns:a16="http://schemas.microsoft.com/office/drawing/2014/main" id="{5F5BAB6F-A013-56EB-E63E-C94343212160}"/>
                    </a:ext>
                  </a:extLst>
                </p14:cNvPr>
                <p14:cNvContentPartPr/>
                <p14:nvPr/>
              </p14:nvContentPartPr>
              <p14:xfrm>
                <a:off x="2294958" y="2614659"/>
                <a:ext cx="357120" cy="313200"/>
              </p14:xfrm>
            </p:contentPart>
          </mc:Choice>
          <mc:Fallback>
            <p:pic>
              <p:nvPicPr>
                <p:cNvPr id="100" name="Freihand 99">
                  <a:extLst>
                    <a:ext uri="{FF2B5EF4-FFF2-40B4-BE49-F238E27FC236}">
                      <a16:creationId xmlns:a16="http://schemas.microsoft.com/office/drawing/2014/main" id="{5F5BAB6F-A013-56EB-E63E-C94343212160}"/>
                    </a:ext>
                  </a:extLst>
                </p:cNvPr>
                <p:cNvPicPr/>
                <p:nvPr/>
              </p:nvPicPr>
              <p:blipFill>
                <a:blip r:embed="rId81"/>
                <a:stretch>
                  <a:fillRect/>
                </a:stretch>
              </p:blipFill>
              <p:spPr>
                <a:xfrm>
                  <a:off x="2276958" y="2506659"/>
                  <a:ext cx="392760" cy="5288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82">
            <p14:nvContentPartPr>
              <p14:cNvPr id="102" name="Freihand 101">
                <a:extLst>
                  <a:ext uri="{FF2B5EF4-FFF2-40B4-BE49-F238E27FC236}">
                    <a16:creationId xmlns:a16="http://schemas.microsoft.com/office/drawing/2014/main" id="{95DDA99E-D291-4D9F-4FA6-66C4E8DC240E}"/>
                  </a:ext>
                </a:extLst>
              </p14:cNvPr>
              <p14:cNvContentPartPr/>
              <p14:nvPr/>
            </p14:nvContentPartPr>
            <p14:xfrm>
              <a:off x="3422838" y="2639139"/>
              <a:ext cx="281520" cy="291600"/>
            </p14:xfrm>
          </p:contentPart>
        </mc:Choice>
        <mc:Fallback>
          <p:pic>
            <p:nvPicPr>
              <p:cNvPr id="102" name="Freihand 101">
                <a:extLst>
                  <a:ext uri="{FF2B5EF4-FFF2-40B4-BE49-F238E27FC236}">
                    <a16:creationId xmlns:a16="http://schemas.microsoft.com/office/drawing/2014/main" id="{95DDA99E-D291-4D9F-4FA6-66C4E8DC240E}"/>
                  </a:ext>
                </a:extLst>
              </p:cNvPr>
              <p:cNvPicPr/>
              <p:nvPr/>
            </p:nvPicPr>
            <p:blipFill>
              <a:blip r:embed="rId83"/>
              <a:stretch>
                <a:fillRect/>
              </a:stretch>
            </p:blipFill>
            <p:spPr>
              <a:xfrm>
                <a:off x="3404815" y="2531139"/>
                <a:ext cx="317206"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3" name="Freihand 102">
                <a:extLst>
                  <a:ext uri="{FF2B5EF4-FFF2-40B4-BE49-F238E27FC236}">
                    <a16:creationId xmlns:a16="http://schemas.microsoft.com/office/drawing/2014/main" id="{87B957E3-9A8F-F38D-8658-58971F5BA369}"/>
                  </a:ext>
                </a:extLst>
              </p14:cNvPr>
              <p14:cNvContentPartPr/>
              <p14:nvPr/>
            </p14:nvContentPartPr>
            <p14:xfrm>
              <a:off x="222438" y="1403259"/>
              <a:ext cx="3079800" cy="897480"/>
            </p14:xfrm>
          </p:contentPart>
        </mc:Choice>
        <mc:Fallback>
          <p:pic>
            <p:nvPicPr>
              <p:cNvPr id="103" name="Freihand 102">
                <a:extLst>
                  <a:ext uri="{FF2B5EF4-FFF2-40B4-BE49-F238E27FC236}">
                    <a16:creationId xmlns:a16="http://schemas.microsoft.com/office/drawing/2014/main" id="{87B957E3-9A8F-F38D-8658-58971F5BA369}"/>
                  </a:ext>
                </a:extLst>
              </p:cNvPr>
              <p:cNvPicPr/>
              <p:nvPr/>
            </p:nvPicPr>
            <p:blipFill>
              <a:blip r:embed="rId85"/>
              <a:stretch>
                <a:fillRect/>
              </a:stretch>
            </p:blipFill>
            <p:spPr>
              <a:xfrm>
                <a:off x="168438" y="1295259"/>
                <a:ext cx="3187440" cy="1113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 name="Freihand 1">
                <a:extLst>
                  <a:ext uri="{FF2B5EF4-FFF2-40B4-BE49-F238E27FC236}">
                    <a16:creationId xmlns:a16="http://schemas.microsoft.com/office/drawing/2014/main" id="{E8CEF201-5427-5DF3-BDD5-BDDB83D72E69}"/>
                  </a:ext>
                </a:extLst>
              </p14:cNvPr>
              <p14:cNvContentPartPr/>
              <p14:nvPr/>
            </p14:nvContentPartPr>
            <p14:xfrm>
              <a:off x="9242243" y="2511098"/>
              <a:ext cx="183960" cy="248040"/>
            </p14:xfrm>
          </p:contentPart>
        </mc:Choice>
        <mc:Fallback>
          <p:pic>
            <p:nvPicPr>
              <p:cNvPr id="2" name="Freihand 1">
                <a:extLst>
                  <a:ext uri="{FF2B5EF4-FFF2-40B4-BE49-F238E27FC236}">
                    <a16:creationId xmlns:a16="http://schemas.microsoft.com/office/drawing/2014/main" id="{E8CEF201-5427-5DF3-BDD5-BDDB83D72E69}"/>
                  </a:ext>
                </a:extLst>
              </p:cNvPr>
              <p:cNvPicPr/>
              <p:nvPr/>
            </p:nvPicPr>
            <p:blipFill>
              <a:blip r:embed="rId87"/>
              <a:stretch>
                <a:fillRect/>
              </a:stretch>
            </p:blipFill>
            <p:spPr>
              <a:xfrm>
                <a:off x="9233243" y="2502458"/>
                <a:ext cx="2016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 name="Freihand 7">
                <a:extLst>
                  <a:ext uri="{FF2B5EF4-FFF2-40B4-BE49-F238E27FC236}">
                    <a16:creationId xmlns:a16="http://schemas.microsoft.com/office/drawing/2014/main" id="{72C57139-39C3-7F55-0D54-3B409814A714}"/>
                  </a:ext>
                </a:extLst>
              </p14:cNvPr>
              <p14:cNvContentPartPr/>
              <p14:nvPr/>
            </p14:nvContentPartPr>
            <p14:xfrm>
              <a:off x="9296243" y="2392298"/>
              <a:ext cx="120960" cy="131040"/>
            </p14:xfrm>
          </p:contentPart>
        </mc:Choice>
        <mc:Fallback>
          <p:pic>
            <p:nvPicPr>
              <p:cNvPr id="8" name="Freihand 7">
                <a:extLst>
                  <a:ext uri="{FF2B5EF4-FFF2-40B4-BE49-F238E27FC236}">
                    <a16:creationId xmlns:a16="http://schemas.microsoft.com/office/drawing/2014/main" id="{72C57139-39C3-7F55-0D54-3B409814A714}"/>
                  </a:ext>
                </a:extLst>
              </p:cNvPr>
              <p:cNvPicPr/>
              <p:nvPr/>
            </p:nvPicPr>
            <p:blipFill>
              <a:blip r:embed="rId89"/>
              <a:stretch>
                <a:fillRect/>
              </a:stretch>
            </p:blipFill>
            <p:spPr>
              <a:xfrm>
                <a:off x="9287603" y="2383658"/>
                <a:ext cx="138600" cy="148680"/>
              </a:xfrm>
              <a:prstGeom prst="rect">
                <a:avLst/>
              </a:prstGeom>
            </p:spPr>
          </p:pic>
        </mc:Fallback>
      </mc:AlternateContent>
      <p:grpSp>
        <p:nvGrpSpPr>
          <p:cNvPr id="342" name="Gruppieren 341">
            <a:extLst>
              <a:ext uri="{FF2B5EF4-FFF2-40B4-BE49-F238E27FC236}">
                <a16:creationId xmlns:a16="http://schemas.microsoft.com/office/drawing/2014/main" id="{6EDD9BAE-BB5A-AED1-3582-755B848320B6}"/>
              </a:ext>
            </a:extLst>
          </p:cNvPr>
          <p:cNvGrpSpPr/>
          <p:nvPr/>
        </p:nvGrpSpPr>
        <p:grpSpPr>
          <a:xfrm>
            <a:off x="11369168" y="1743459"/>
            <a:ext cx="131760" cy="308880"/>
            <a:chOff x="11369168" y="1743459"/>
            <a:chExt cx="131760" cy="308880"/>
          </a:xfrm>
        </p:grpSpPr>
        <mc:AlternateContent xmlns:mc="http://schemas.openxmlformats.org/markup-compatibility/2006">
          <mc:Choice xmlns:p14="http://schemas.microsoft.com/office/powerpoint/2010/main" Requires="p14">
            <p:contentPart p14:bwMode="auto" r:id="rId90">
              <p14:nvContentPartPr>
                <p14:cNvPr id="340" name="Freihand 339">
                  <a:extLst>
                    <a:ext uri="{FF2B5EF4-FFF2-40B4-BE49-F238E27FC236}">
                      <a16:creationId xmlns:a16="http://schemas.microsoft.com/office/drawing/2014/main" id="{3C9848B1-D794-4EBA-38F8-4C67BC45369B}"/>
                    </a:ext>
                  </a:extLst>
                </p14:cNvPr>
                <p14:cNvContentPartPr/>
                <p14:nvPr/>
              </p14:nvContentPartPr>
              <p14:xfrm>
                <a:off x="11369168" y="1848939"/>
                <a:ext cx="121320" cy="203400"/>
              </p14:xfrm>
            </p:contentPart>
          </mc:Choice>
          <mc:Fallback>
            <p:pic>
              <p:nvPicPr>
                <p:cNvPr id="340" name="Freihand 339">
                  <a:extLst>
                    <a:ext uri="{FF2B5EF4-FFF2-40B4-BE49-F238E27FC236}">
                      <a16:creationId xmlns:a16="http://schemas.microsoft.com/office/drawing/2014/main" id="{3C9848B1-D794-4EBA-38F8-4C67BC45369B}"/>
                    </a:ext>
                  </a:extLst>
                </p:cNvPr>
                <p:cNvPicPr/>
                <p:nvPr/>
              </p:nvPicPr>
              <p:blipFill>
                <a:blip r:embed="rId91"/>
                <a:stretch>
                  <a:fillRect/>
                </a:stretch>
              </p:blipFill>
              <p:spPr>
                <a:xfrm>
                  <a:off x="11360168" y="1839939"/>
                  <a:ext cx="1389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41" name="Freihand 340">
                  <a:extLst>
                    <a:ext uri="{FF2B5EF4-FFF2-40B4-BE49-F238E27FC236}">
                      <a16:creationId xmlns:a16="http://schemas.microsoft.com/office/drawing/2014/main" id="{FFB274F1-54AA-2B9E-3F40-09B5F2706571}"/>
                    </a:ext>
                  </a:extLst>
                </p14:cNvPr>
                <p14:cNvContentPartPr/>
                <p14:nvPr/>
              </p14:nvContentPartPr>
              <p14:xfrm>
                <a:off x="11389688" y="1743459"/>
                <a:ext cx="111240" cy="112320"/>
              </p14:xfrm>
            </p:contentPart>
          </mc:Choice>
          <mc:Fallback>
            <p:pic>
              <p:nvPicPr>
                <p:cNvPr id="341" name="Freihand 340">
                  <a:extLst>
                    <a:ext uri="{FF2B5EF4-FFF2-40B4-BE49-F238E27FC236}">
                      <a16:creationId xmlns:a16="http://schemas.microsoft.com/office/drawing/2014/main" id="{FFB274F1-54AA-2B9E-3F40-09B5F2706571}"/>
                    </a:ext>
                  </a:extLst>
                </p:cNvPr>
                <p:cNvPicPr/>
                <p:nvPr/>
              </p:nvPicPr>
              <p:blipFill>
                <a:blip r:embed="rId93"/>
                <a:stretch>
                  <a:fillRect/>
                </a:stretch>
              </p:blipFill>
              <p:spPr>
                <a:xfrm>
                  <a:off x="11381048" y="1734459"/>
                  <a:ext cx="128880" cy="129960"/>
                </a:xfrm>
                <a:prstGeom prst="rect">
                  <a:avLst/>
                </a:prstGeom>
              </p:spPr>
            </p:pic>
          </mc:Fallback>
        </mc:AlternateContent>
      </p:grpSp>
      <p:grpSp>
        <p:nvGrpSpPr>
          <p:cNvPr id="345" name="Gruppieren 344">
            <a:extLst>
              <a:ext uri="{FF2B5EF4-FFF2-40B4-BE49-F238E27FC236}">
                <a16:creationId xmlns:a16="http://schemas.microsoft.com/office/drawing/2014/main" id="{CDC48BCC-ADC1-3B88-4D23-F54B357EDEBF}"/>
              </a:ext>
            </a:extLst>
          </p:cNvPr>
          <p:cNvGrpSpPr/>
          <p:nvPr/>
        </p:nvGrpSpPr>
        <p:grpSpPr>
          <a:xfrm>
            <a:off x="11471408" y="2108139"/>
            <a:ext cx="139680" cy="259920"/>
            <a:chOff x="11471408" y="2108139"/>
            <a:chExt cx="139680" cy="259920"/>
          </a:xfrm>
        </p:grpSpPr>
        <mc:AlternateContent xmlns:mc="http://schemas.openxmlformats.org/markup-compatibility/2006">
          <mc:Choice xmlns:p14="http://schemas.microsoft.com/office/powerpoint/2010/main" Requires="p14">
            <p:contentPart p14:bwMode="auto" r:id="rId94">
              <p14:nvContentPartPr>
                <p14:cNvPr id="343" name="Freihand 342">
                  <a:extLst>
                    <a:ext uri="{FF2B5EF4-FFF2-40B4-BE49-F238E27FC236}">
                      <a16:creationId xmlns:a16="http://schemas.microsoft.com/office/drawing/2014/main" id="{EA42C784-CC09-9E1A-5FA7-679545B7EF9E}"/>
                    </a:ext>
                  </a:extLst>
                </p14:cNvPr>
                <p14:cNvContentPartPr/>
                <p14:nvPr/>
              </p14:nvContentPartPr>
              <p14:xfrm>
                <a:off x="11471408" y="2199939"/>
                <a:ext cx="119520" cy="168120"/>
              </p14:xfrm>
            </p:contentPart>
          </mc:Choice>
          <mc:Fallback>
            <p:pic>
              <p:nvPicPr>
                <p:cNvPr id="343" name="Freihand 342">
                  <a:extLst>
                    <a:ext uri="{FF2B5EF4-FFF2-40B4-BE49-F238E27FC236}">
                      <a16:creationId xmlns:a16="http://schemas.microsoft.com/office/drawing/2014/main" id="{EA42C784-CC09-9E1A-5FA7-679545B7EF9E}"/>
                    </a:ext>
                  </a:extLst>
                </p:cNvPr>
                <p:cNvPicPr/>
                <p:nvPr/>
              </p:nvPicPr>
              <p:blipFill>
                <a:blip r:embed="rId95"/>
                <a:stretch>
                  <a:fillRect/>
                </a:stretch>
              </p:blipFill>
              <p:spPr>
                <a:xfrm>
                  <a:off x="11462768" y="2190939"/>
                  <a:ext cx="1371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44" name="Freihand 343">
                  <a:extLst>
                    <a:ext uri="{FF2B5EF4-FFF2-40B4-BE49-F238E27FC236}">
                      <a16:creationId xmlns:a16="http://schemas.microsoft.com/office/drawing/2014/main" id="{62818003-1C52-A5C8-35BC-FC056D699D8A}"/>
                    </a:ext>
                  </a:extLst>
                </p14:cNvPr>
                <p14:cNvContentPartPr/>
                <p14:nvPr/>
              </p14:nvContentPartPr>
              <p14:xfrm>
                <a:off x="11512808" y="2108139"/>
                <a:ext cx="98280" cy="89640"/>
              </p14:xfrm>
            </p:contentPart>
          </mc:Choice>
          <mc:Fallback>
            <p:pic>
              <p:nvPicPr>
                <p:cNvPr id="344" name="Freihand 343">
                  <a:extLst>
                    <a:ext uri="{FF2B5EF4-FFF2-40B4-BE49-F238E27FC236}">
                      <a16:creationId xmlns:a16="http://schemas.microsoft.com/office/drawing/2014/main" id="{62818003-1C52-A5C8-35BC-FC056D699D8A}"/>
                    </a:ext>
                  </a:extLst>
                </p:cNvPr>
                <p:cNvPicPr/>
                <p:nvPr/>
              </p:nvPicPr>
              <p:blipFill>
                <a:blip r:embed="rId97"/>
                <a:stretch>
                  <a:fillRect/>
                </a:stretch>
              </p:blipFill>
              <p:spPr>
                <a:xfrm>
                  <a:off x="11504168" y="2099499"/>
                  <a:ext cx="115920" cy="107280"/>
                </a:xfrm>
                <a:prstGeom prst="rect">
                  <a:avLst/>
                </a:prstGeom>
              </p:spPr>
            </p:pic>
          </mc:Fallback>
        </mc:AlternateContent>
      </p:grpSp>
      <p:grpSp>
        <p:nvGrpSpPr>
          <p:cNvPr id="348" name="Gruppieren 347">
            <a:extLst>
              <a:ext uri="{FF2B5EF4-FFF2-40B4-BE49-F238E27FC236}">
                <a16:creationId xmlns:a16="http://schemas.microsoft.com/office/drawing/2014/main" id="{0FF57441-A8B3-F1E8-CDB5-F7380D214821}"/>
              </a:ext>
            </a:extLst>
          </p:cNvPr>
          <p:cNvGrpSpPr/>
          <p:nvPr/>
        </p:nvGrpSpPr>
        <p:grpSpPr>
          <a:xfrm>
            <a:off x="11665808" y="1649139"/>
            <a:ext cx="150840" cy="266040"/>
            <a:chOff x="11665808" y="1649139"/>
            <a:chExt cx="150840" cy="266040"/>
          </a:xfrm>
        </p:grpSpPr>
        <mc:AlternateContent xmlns:mc="http://schemas.openxmlformats.org/markup-compatibility/2006">
          <mc:Choice xmlns:p14="http://schemas.microsoft.com/office/powerpoint/2010/main" Requires="p14">
            <p:contentPart p14:bwMode="auto" r:id="rId98">
              <p14:nvContentPartPr>
                <p14:cNvPr id="346" name="Freihand 345">
                  <a:extLst>
                    <a:ext uri="{FF2B5EF4-FFF2-40B4-BE49-F238E27FC236}">
                      <a16:creationId xmlns:a16="http://schemas.microsoft.com/office/drawing/2014/main" id="{395C837F-C485-C450-8464-F2C67B99EEC4}"/>
                    </a:ext>
                  </a:extLst>
                </p14:cNvPr>
                <p14:cNvContentPartPr/>
                <p14:nvPr/>
              </p14:nvContentPartPr>
              <p14:xfrm>
                <a:off x="11665808" y="1763259"/>
                <a:ext cx="142200" cy="151920"/>
              </p14:xfrm>
            </p:contentPart>
          </mc:Choice>
          <mc:Fallback>
            <p:pic>
              <p:nvPicPr>
                <p:cNvPr id="346" name="Freihand 345">
                  <a:extLst>
                    <a:ext uri="{FF2B5EF4-FFF2-40B4-BE49-F238E27FC236}">
                      <a16:creationId xmlns:a16="http://schemas.microsoft.com/office/drawing/2014/main" id="{395C837F-C485-C450-8464-F2C67B99EEC4}"/>
                    </a:ext>
                  </a:extLst>
                </p:cNvPr>
                <p:cNvPicPr/>
                <p:nvPr/>
              </p:nvPicPr>
              <p:blipFill>
                <a:blip r:embed="rId99"/>
                <a:stretch>
                  <a:fillRect/>
                </a:stretch>
              </p:blipFill>
              <p:spPr>
                <a:xfrm>
                  <a:off x="11657168" y="1754259"/>
                  <a:ext cx="159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47" name="Freihand 346">
                  <a:extLst>
                    <a:ext uri="{FF2B5EF4-FFF2-40B4-BE49-F238E27FC236}">
                      <a16:creationId xmlns:a16="http://schemas.microsoft.com/office/drawing/2014/main" id="{045DE44F-8F01-61B6-CB7E-5EBD38ABE83D}"/>
                    </a:ext>
                  </a:extLst>
                </p14:cNvPr>
                <p14:cNvContentPartPr/>
                <p14:nvPr/>
              </p14:nvContentPartPr>
              <p14:xfrm>
                <a:off x="11699648" y="1649139"/>
                <a:ext cx="117000" cy="111960"/>
              </p14:xfrm>
            </p:contentPart>
          </mc:Choice>
          <mc:Fallback>
            <p:pic>
              <p:nvPicPr>
                <p:cNvPr id="347" name="Freihand 346">
                  <a:extLst>
                    <a:ext uri="{FF2B5EF4-FFF2-40B4-BE49-F238E27FC236}">
                      <a16:creationId xmlns:a16="http://schemas.microsoft.com/office/drawing/2014/main" id="{045DE44F-8F01-61B6-CB7E-5EBD38ABE83D}"/>
                    </a:ext>
                  </a:extLst>
                </p:cNvPr>
                <p:cNvPicPr/>
                <p:nvPr/>
              </p:nvPicPr>
              <p:blipFill>
                <a:blip r:embed="rId101"/>
                <a:stretch>
                  <a:fillRect/>
                </a:stretch>
              </p:blipFill>
              <p:spPr>
                <a:xfrm>
                  <a:off x="11690648" y="1640139"/>
                  <a:ext cx="134640" cy="129600"/>
                </a:xfrm>
                <a:prstGeom prst="rect">
                  <a:avLst/>
                </a:prstGeom>
              </p:spPr>
            </p:pic>
          </mc:Fallback>
        </mc:AlternateContent>
      </p:grpSp>
      <p:grpSp>
        <p:nvGrpSpPr>
          <p:cNvPr id="351" name="Gruppieren 350">
            <a:extLst>
              <a:ext uri="{FF2B5EF4-FFF2-40B4-BE49-F238E27FC236}">
                <a16:creationId xmlns:a16="http://schemas.microsoft.com/office/drawing/2014/main" id="{793C0694-D244-912F-95D0-D70BEA06246E}"/>
              </a:ext>
            </a:extLst>
          </p:cNvPr>
          <p:cNvGrpSpPr/>
          <p:nvPr/>
        </p:nvGrpSpPr>
        <p:grpSpPr>
          <a:xfrm>
            <a:off x="11129408" y="1445019"/>
            <a:ext cx="137160" cy="249480"/>
            <a:chOff x="11129408" y="1445019"/>
            <a:chExt cx="137160" cy="249480"/>
          </a:xfrm>
        </p:grpSpPr>
        <mc:AlternateContent xmlns:mc="http://schemas.openxmlformats.org/markup-compatibility/2006">
          <mc:Choice xmlns:p14="http://schemas.microsoft.com/office/powerpoint/2010/main" Requires="p14">
            <p:contentPart p14:bwMode="auto" r:id="rId102">
              <p14:nvContentPartPr>
                <p14:cNvPr id="349" name="Freihand 348">
                  <a:extLst>
                    <a:ext uri="{FF2B5EF4-FFF2-40B4-BE49-F238E27FC236}">
                      <a16:creationId xmlns:a16="http://schemas.microsoft.com/office/drawing/2014/main" id="{DACAF4A8-30D5-CE60-08D8-B2E4AFD41328}"/>
                    </a:ext>
                  </a:extLst>
                </p14:cNvPr>
                <p14:cNvContentPartPr/>
                <p14:nvPr/>
              </p14:nvContentPartPr>
              <p14:xfrm>
                <a:off x="11147408" y="1519179"/>
                <a:ext cx="119160" cy="175320"/>
              </p14:xfrm>
            </p:contentPart>
          </mc:Choice>
          <mc:Fallback>
            <p:pic>
              <p:nvPicPr>
                <p:cNvPr id="349" name="Freihand 348">
                  <a:extLst>
                    <a:ext uri="{FF2B5EF4-FFF2-40B4-BE49-F238E27FC236}">
                      <a16:creationId xmlns:a16="http://schemas.microsoft.com/office/drawing/2014/main" id="{DACAF4A8-30D5-CE60-08D8-B2E4AFD41328}"/>
                    </a:ext>
                  </a:extLst>
                </p:cNvPr>
                <p:cNvPicPr/>
                <p:nvPr/>
              </p:nvPicPr>
              <p:blipFill>
                <a:blip r:embed="rId103"/>
                <a:stretch>
                  <a:fillRect/>
                </a:stretch>
              </p:blipFill>
              <p:spPr>
                <a:xfrm>
                  <a:off x="11138408" y="1510179"/>
                  <a:ext cx="136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50" name="Freihand 349">
                  <a:extLst>
                    <a:ext uri="{FF2B5EF4-FFF2-40B4-BE49-F238E27FC236}">
                      <a16:creationId xmlns:a16="http://schemas.microsoft.com/office/drawing/2014/main" id="{A898FA98-F5B0-6347-AA16-7F76C32B1FDB}"/>
                    </a:ext>
                  </a:extLst>
                </p14:cNvPr>
                <p14:cNvContentPartPr/>
                <p14:nvPr/>
              </p14:nvContentPartPr>
              <p14:xfrm>
                <a:off x="11129408" y="1445019"/>
                <a:ext cx="107640" cy="85320"/>
              </p14:xfrm>
            </p:contentPart>
          </mc:Choice>
          <mc:Fallback>
            <p:pic>
              <p:nvPicPr>
                <p:cNvPr id="350" name="Freihand 349">
                  <a:extLst>
                    <a:ext uri="{FF2B5EF4-FFF2-40B4-BE49-F238E27FC236}">
                      <a16:creationId xmlns:a16="http://schemas.microsoft.com/office/drawing/2014/main" id="{A898FA98-F5B0-6347-AA16-7F76C32B1FDB}"/>
                    </a:ext>
                  </a:extLst>
                </p:cNvPr>
                <p:cNvPicPr/>
                <p:nvPr/>
              </p:nvPicPr>
              <p:blipFill>
                <a:blip r:embed="rId105"/>
                <a:stretch>
                  <a:fillRect/>
                </a:stretch>
              </p:blipFill>
              <p:spPr>
                <a:xfrm>
                  <a:off x="11120408" y="1436379"/>
                  <a:ext cx="125280" cy="102960"/>
                </a:xfrm>
                <a:prstGeom prst="rect">
                  <a:avLst/>
                </a:prstGeom>
              </p:spPr>
            </p:pic>
          </mc:Fallback>
        </mc:AlternateContent>
      </p:grpSp>
      <p:grpSp>
        <p:nvGrpSpPr>
          <p:cNvPr id="354" name="Gruppieren 353">
            <a:extLst>
              <a:ext uri="{FF2B5EF4-FFF2-40B4-BE49-F238E27FC236}">
                <a16:creationId xmlns:a16="http://schemas.microsoft.com/office/drawing/2014/main" id="{BFA42D17-D274-47B6-311C-CE740075B4FB}"/>
              </a:ext>
            </a:extLst>
          </p:cNvPr>
          <p:cNvGrpSpPr/>
          <p:nvPr/>
        </p:nvGrpSpPr>
        <p:grpSpPr>
          <a:xfrm>
            <a:off x="11533328" y="1349259"/>
            <a:ext cx="175320" cy="249480"/>
            <a:chOff x="11533328" y="1349259"/>
            <a:chExt cx="175320" cy="249480"/>
          </a:xfrm>
        </p:grpSpPr>
        <mc:AlternateContent xmlns:mc="http://schemas.openxmlformats.org/markup-compatibility/2006">
          <mc:Choice xmlns:p14="http://schemas.microsoft.com/office/powerpoint/2010/main" Requires="p14">
            <p:contentPart p14:bwMode="auto" r:id="rId106">
              <p14:nvContentPartPr>
                <p14:cNvPr id="352" name="Freihand 351">
                  <a:extLst>
                    <a:ext uri="{FF2B5EF4-FFF2-40B4-BE49-F238E27FC236}">
                      <a16:creationId xmlns:a16="http://schemas.microsoft.com/office/drawing/2014/main" id="{43C2183F-AAF9-50C6-65EA-967821653105}"/>
                    </a:ext>
                  </a:extLst>
                </p14:cNvPr>
                <p14:cNvContentPartPr/>
                <p14:nvPr/>
              </p14:nvContentPartPr>
              <p14:xfrm>
                <a:off x="11533328" y="1433859"/>
                <a:ext cx="149400" cy="164880"/>
              </p14:xfrm>
            </p:contentPart>
          </mc:Choice>
          <mc:Fallback>
            <p:pic>
              <p:nvPicPr>
                <p:cNvPr id="352" name="Freihand 351">
                  <a:extLst>
                    <a:ext uri="{FF2B5EF4-FFF2-40B4-BE49-F238E27FC236}">
                      <a16:creationId xmlns:a16="http://schemas.microsoft.com/office/drawing/2014/main" id="{43C2183F-AAF9-50C6-65EA-967821653105}"/>
                    </a:ext>
                  </a:extLst>
                </p:cNvPr>
                <p:cNvPicPr/>
                <p:nvPr/>
              </p:nvPicPr>
              <p:blipFill>
                <a:blip r:embed="rId107"/>
                <a:stretch>
                  <a:fillRect/>
                </a:stretch>
              </p:blipFill>
              <p:spPr>
                <a:xfrm>
                  <a:off x="11524328" y="1424859"/>
                  <a:ext cx="167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53" name="Freihand 352">
                  <a:extLst>
                    <a:ext uri="{FF2B5EF4-FFF2-40B4-BE49-F238E27FC236}">
                      <a16:creationId xmlns:a16="http://schemas.microsoft.com/office/drawing/2014/main" id="{B45E323D-A6BA-571E-13EF-8D5BDAC2527B}"/>
                    </a:ext>
                  </a:extLst>
                </p14:cNvPr>
                <p14:cNvContentPartPr/>
                <p14:nvPr/>
              </p14:nvContentPartPr>
              <p14:xfrm>
                <a:off x="11593448" y="1349259"/>
                <a:ext cx="115200" cy="87840"/>
              </p14:xfrm>
            </p:contentPart>
          </mc:Choice>
          <mc:Fallback>
            <p:pic>
              <p:nvPicPr>
                <p:cNvPr id="353" name="Freihand 352">
                  <a:extLst>
                    <a:ext uri="{FF2B5EF4-FFF2-40B4-BE49-F238E27FC236}">
                      <a16:creationId xmlns:a16="http://schemas.microsoft.com/office/drawing/2014/main" id="{B45E323D-A6BA-571E-13EF-8D5BDAC2527B}"/>
                    </a:ext>
                  </a:extLst>
                </p:cNvPr>
                <p:cNvPicPr/>
                <p:nvPr/>
              </p:nvPicPr>
              <p:blipFill>
                <a:blip r:embed="rId109"/>
                <a:stretch>
                  <a:fillRect/>
                </a:stretch>
              </p:blipFill>
              <p:spPr>
                <a:xfrm>
                  <a:off x="11584448" y="1340259"/>
                  <a:ext cx="132840" cy="1054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10">
            <p14:nvContentPartPr>
              <p14:cNvPr id="355" name="Freihand 354">
                <a:extLst>
                  <a:ext uri="{FF2B5EF4-FFF2-40B4-BE49-F238E27FC236}">
                    <a16:creationId xmlns:a16="http://schemas.microsoft.com/office/drawing/2014/main" id="{006D4D31-2075-D249-DDDD-B0CB30A370BB}"/>
                  </a:ext>
                </a:extLst>
              </p14:cNvPr>
              <p14:cNvContentPartPr/>
              <p14:nvPr/>
            </p14:nvContentPartPr>
            <p14:xfrm>
              <a:off x="10446067" y="2813147"/>
              <a:ext cx="53280" cy="130680"/>
            </p14:xfrm>
          </p:contentPart>
        </mc:Choice>
        <mc:Fallback>
          <p:pic>
            <p:nvPicPr>
              <p:cNvPr id="355" name="Freihand 354">
                <a:extLst>
                  <a:ext uri="{FF2B5EF4-FFF2-40B4-BE49-F238E27FC236}">
                    <a16:creationId xmlns:a16="http://schemas.microsoft.com/office/drawing/2014/main" id="{006D4D31-2075-D249-DDDD-B0CB30A370BB}"/>
                  </a:ext>
                </a:extLst>
              </p:cNvPr>
              <p:cNvPicPr/>
              <p:nvPr/>
            </p:nvPicPr>
            <p:blipFill>
              <a:blip r:embed="rId111"/>
              <a:stretch>
                <a:fillRect/>
              </a:stretch>
            </p:blipFill>
            <p:spPr>
              <a:xfrm>
                <a:off x="10428427" y="2705147"/>
                <a:ext cx="88920" cy="346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2">
            <p14:nvContentPartPr>
              <p14:cNvPr id="356" name="Freihand 355">
                <a:extLst>
                  <a:ext uri="{FF2B5EF4-FFF2-40B4-BE49-F238E27FC236}">
                    <a16:creationId xmlns:a16="http://schemas.microsoft.com/office/drawing/2014/main" id="{5843F135-FD34-4FDF-8F87-7FADEF4AE2BA}"/>
                  </a:ext>
                </a:extLst>
              </p14:cNvPr>
              <p14:cNvContentPartPr/>
              <p14:nvPr/>
            </p14:nvContentPartPr>
            <p14:xfrm>
              <a:off x="10162747" y="2949587"/>
              <a:ext cx="82080" cy="133920"/>
            </p14:xfrm>
          </p:contentPart>
        </mc:Choice>
        <mc:Fallback>
          <p:pic>
            <p:nvPicPr>
              <p:cNvPr id="356" name="Freihand 355">
                <a:extLst>
                  <a:ext uri="{FF2B5EF4-FFF2-40B4-BE49-F238E27FC236}">
                    <a16:creationId xmlns:a16="http://schemas.microsoft.com/office/drawing/2014/main" id="{5843F135-FD34-4FDF-8F87-7FADEF4AE2BA}"/>
                  </a:ext>
                </a:extLst>
              </p:cNvPr>
              <p:cNvPicPr/>
              <p:nvPr/>
            </p:nvPicPr>
            <p:blipFill>
              <a:blip r:embed="rId113"/>
              <a:stretch>
                <a:fillRect/>
              </a:stretch>
            </p:blipFill>
            <p:spPr>
              <a:xfrm>
                <a:off x="10144747" y="2841947"/>
                <a:ext cx="117720" cy="349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4">
            <p14:nvContentPartPr>
              <p14:cNvPr id="357" name="Freihand 356">
                <a:extLst>
                  <a:ext uri="{FF2B5EF4-FFF2-40B4-BE49-F238E27FC236}">
                    <a16:creationId xmlns:a16="http://schemas.microsoft.com/office/drawing/2014/main" id="{40326C01-4692-B0A4-2E11-790FF54C8FC1}"/>
                  </a:ext>
                </a:extLst>
              </p14:cNvPr>
              <p14:cNvContentPartPr/>
              <p14:nvPr/>
            </p14:nvContentPartPr>
            <p14:xfrm>
              <a:off x="10267507" y="2603267"/>
              <a:ext cx="35280" cy="133920"/>
            </p14:xfrm>
          </p:contentPart>
        </mc:Choice>
        <mc:Fallback>
          <p:pic>
            <p:nvPicPr>
              <p:cNvPr id="357" name="Freihand 356">
                <a:extLst>
                  <a:ext uri="{FF2B5EF4-FFF2-40B4-BE49-F238E27FC236}">
                    <a16:creationId xmlns:a16="http://schemas.microsoft.com/office/drawing/2014/main" id="{40326C01-4692-B0A4-2E11-790FF54C8FC1}"/>
                  </a:ext>
                </a:extLst>
              </p:cNvPr>
              <p:cNvPicPr/>
              <p:nvPr/>
            </p:nvPicPr>
            <p:blipFill>
              <a:blip r:embed="rId115"/>
              <a:stretch>
                <a:fillRect/>
              </a:stretch>
            </p:blipFill>
            <p:spPr>
              <a:xfrm>
                <a:off x="10249507" y="2495627"/>
                <a:ext cx="70920" cy="349560"/>
              </a:xfrm>
              <a:prstGeom prst="rect">
                <a:avLst/>
              </a:prstGeom>
            </p:spPr>
          </p:pic>
        </mc:Fallback>
      </mc:AlternateContent>
      <p:grpSp>
        <p:nvGrpSpPr>
          <p:cNvPr id="361" name="Gruppieren 360">
            <a:extLst>
              <a:ext uri="{FF2B5EF4-FFF2-40B4-BE49-F238E27FC236}">
                <a16:creationId xmlns:a16="http://schemas.microsoft.com/office/drawing/2014/main" id="{B290444F-962B-4F63-4A34-FAD67027A828}"/>
              </a:ext>
            </a:extLst>
          </p:cNvPr>
          <p:cNvGrpSpPr/>
          <p:nvPr/>
        </p:nvGrpSpPr>
        <p:grpSpPr>
          <a:xfrm>
            <a:off x="10491427" y="2378987"/>
            <a:ext cx="45000" cy="146160"/>
            <a:chOff x="10491427" y="2378987"/>
            <a:chExt cx="45000" cy="146160"/>
          </a:xfrm>
        </p:grpSpPr>
        <mc:AlternateContent xmlns:mc="http://schemas.openxmlformats.org/markup-compatibility/2006">
          <mc:Choice xmlns:p14="http://schemas.microsoft.com/office/powerpoint/2010/main" xmlns:aink="http://schemas.microsoft.com/office/drawing/2016/ink" Requires="p14 aink">
            <p:contentPart p14:bwMode="auto" r:id="rId116">
              <p14:nvContentPartPr>
                <p14:cNvPr id="358" name="Freihand 357">
                  <a:extLst>
                    <a:ext uri="{FF2B5EF4-FFF2-40B4-BE49-F238E27FC236}">
                      <a16:creationId xmlns:a16="http://schemas.microsoft.com/office/drawing/2014/main" id="{818343FE-7D99-1911-A382-01661C94AE7F}"/>
                    </a:ext>
                  </a:extLst>
                </p14:cNvPr>
                <p14:cNvContentPartPr/>
                <p14:nvPr/>
              </p14:nvContentPartPr>
              <p14:xfrm>
                <a:off x="10491427" y="2400947"/>
                <a:ext cx="41760" cy="124200"/>
              </p14:xfrm>
            </p:contentPart>
          </mc:Choice>
          <mc:Fallback>
            <p:pic>
              <p:nvPicPr>
                <p:cNvPr id="358" name="Freihand 357">
                  <a:extLst>
                    <a:ext uri="{FF2B5EF4-FFF2-40B4-BE49-F238E27FC236}">
                      <a16:creationId xmlns:a16="http://schemas.microsoft.com/office/drawing/2014/main" id="{818343FE-7D99-1911-A382-01661C94AE7F}"/>
                    </a:ext>
                  </a:extLst>
                </p:cNvPr>
                <p:cNvPicPr/>
                <p:nvPr/>
              </p:nvPicPr>
              <p:blipFill>
                <a:blip r:embed="rId117"/>
                <a:stretch>
                  <a:fillRect/>
                </a:stretch>
              </p:blipFill>
              <p:spPr>
                <a:xfrm>
                  <a:off x="10473427" y="2292947"/>
                  <a:ext cx="77400" cy="33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8">
              <p14:nvContentPartPr>
                <p14:cNvPr id="359" name="Freihand 358">
                  <a:extLst>
                    <a:ext uri="{FF2B5EF4-FFF2-40B4-BE49-F238E27FC236}">
                      <a16:creationId xmlns:a16="http://schemas.microsoft.com/office/drawing/2014/main" id="{8FDD7F4C-9AF5-7DC0-C9C3-4650EFE703E8}"/>
                    </a:ext>
                  </a:extLst>
                </p14:cNvPr>
                <p14:cNvContentPartPr/>
                <p14:nvPr/>
              </p14:nvContentPartPr>
              <p14:xfrm>
                <a:off x="10507627" y="2378987"/>
                <a:ext cx="28800" cy="106560"/>
              </p14:xfrm>
            </p:contentPart>
          </mc:Choice>
          <mc:Fallback>
            <p:pic>
              <p:nvPicPr>
                <p:cNvPr id="359" name="Freihand 358">
                  <a:extLst>
                    <a:ext uri="{FF2B5EF4-FFF2-40B4-BE49-F238E27FC236}">
                      <a16:creationId xmlns:a16="http://schemas.microsoft.com/office/drawing/2014/main" id="{8FDD7F4C-9AF5-7DC0-C9C3-4650EFE703E8}"/>
                    </a:ext>
                  </a:extLst>
                </p:cNvPr>
                <p:cNvPicPr/>
                <p:nvPr/>
              </p:nvPicPr>
              <p:blipFill>
                <a:blip r:embed="rId119"/>
                <a:stretch>
                  <a:fillRect/>
                </a:stretch>
              </p:blipFill>
              <p:spPr>
                <a:xfrm>
                  <a:off x="10489627" y="2270987"/>
                  <a:ext cx="64440" cy="3222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20">
            <p14:nvContentPartPr>
              <p14:cNvPr id="360" name="Freihand 359">
                <a:extLst>
                  <a:ext uri="{FF2B5EF4-FFF2-40B4-BE49-F238E27FC236}">
                    <a16:creationId xmlns:a16="http://schemas.microsoft.com/office/drawing/2014/main" id="{193C405B-9A8E-F03E-2CDE-63E84EADF192}"/>
                  </a:ext>
                </a:extLst>
              </p14:cNvPr>
              <p14:cNvContentPartPr/>
              <p14:nvPr/>
            </p14:nvContentPartPr>
            <p14:xfrm>
              <a:off x="10268587" y="2199347"/>
              <a:ext cx="79920" cy="159120"/>
            </p14:xfrm>
          </p:contentPart>
        </mc:Choice>
        <mc:Fallback>
          <p:pic>
            <p:nvPicPr>
              <p:cNvPr id="360" name="Freihand 359">
                <a:extLst>
                  <a:ext uri="{FF2B5EF4-FFF2-40B4-BE49-F238E27FC236}">
                    <a16:creationId xmlns:a16="http://schemas.microsoft.com/office/drawing/2014/main" id="{193C405B-9A8E-F03E-2CDE-63E84EADF192}"/>
                  </a:ext>
                </a:extLst>
              </p:cNvPr>
              <p:cNvPicPr/>
              <p:nvPr/>
            </p:nvPicPr>
            <p:blipFill>
              <a:blip r:embed="rId121"/>
              <a:stretch>
                <a:fillRect/>
              </a:stretch>
            </p:blipFill>
            <p:spPr>
              <a:xfrm>
                <a:off x="10250947" y="2091347"/>
                <a:ext cx="115560" cy="374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2">
            <p14:nvContentPartPr>
              <p14:cNvPr id="362" name="Freihand 361">
                <a:extLst>
                  <a:ext uri="{FF2B5EF4-FFF2-40B4-BE49-F238E27FC236}">
                    <a16:creationId xmlns:a16="http://schemas.microsoft.com/office/drawing/2014/main" id="{E912963B-0C05-48B1-949C-08196382BA59}"/>
                  </a:ext>
                </a:extLst>
              </p14:cNvPr>
              <p14:cNvContentPartPr/>
              <p14:nvPr/>
            </p14:nvContentPartPr>
            <p14:xfrm>
              <a:off x="10075267" y="1981907"/>
              <a:ext cx="71640" cy="144360"/>
            </p14:xfrm>
          </p:contentPart>
        </mc:Choice>
        <mc:Fallback>
          <p:pic>
            <p:nvPicPr>
              <p:cNvPr id="362" name="Freihand 361">
                <a:extLst>
                  <a:ext uri="{FF2B5EF4-FFF2-40B4-BE49-F238E27FC236}">
                    <a16:creationId xmlns:a16="http://schemas.microsoft.com/office/drawing/2014/main" id="{E912963B-0C05-48B1-949C-08196382BA59}"/>
                  </a:ext>
                </a:extLst>
              </p:cNvPr>
              <p:cNvPicPr/>
              <p:nvPr/>
            </p:nvPicPr>
            <p:blipFill>
              <a:blip r:embed="rId123"/>
              <a:stretch>
                <a:fillRect/>
              </a:stretch>
            </p:blipFill>
            <p:spPr>
              <a:xfrm>
                <a:off x="10057627" y="1874267"/>
                <a:ext cx="107280" cy="360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4">
            <p14:nvContentPartPr>
              <p14:cNvPr id="363" name="Freihand 362">
                <a:extLst>
                  <a:ext uri="{FF2B5EF4-FFF2-40B4-BE49-F238E27FC236}">
                    <a16:creationId xmlns:a16="http://schemas.microsoft.com/office/drawing/2014/main" id="{1AB9C8B0-3932-FCCE-329B-055F6CECE1B0}"/>
                  </a:ext>
                </a:extLst>
              </p14:cNvPr>
              <p14:cNvContentPartPr/>
              <p14:nvPr/>
            </p14:nvContentPartPr>
            <p14:xfrm>
              <a:off x="9971947" y="2417147"/>
              <a:ext cx="100080" cy="276840"/>
            </p14:xfrm>
          </p:contentPart>
        </mc:Choice>
        <mc:Fallback>
          <p:pic>
            <p:nvPicPr>
              <p:cNvPr id="363" name="Freihand 362">
                <a:extLst>
                  <a:ext uri="{FF2B5EF4-FFF2-40B4-BE49-F238E27FC236}">
                    <a16:creationId xmlns:a16="http://schemas.microsoft.com/office/drawing/2014/main" id="{1AB9C8B0-3932-FCCE-329B-055F6CECE1B0}"/>
                  </a:ext>
                </a:extLst>
              </p:cNvPr>
              <p:cNvPicPr/>
              <p:nvPr/>
            </p:nvPicPr>
            <p:blipFill>
              <a:blip r:embed="rId125"/>
              <a:stretch>
                <a:fillRect/>
              </a:stretch>
            </p:blipFill>
            <p:spPr>
              <a:xfrm>
                <a:off x="9954307" y="2309147"/>
                <a:ext cx="135720" cy="492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6">
            <p14:nvContentPartPr>
              <p14:cNvPr id="365" name="Freihand 364">
                <a:extLst>
                  <a:ext uri="{FF2B5EF4-FFF2-40B4-BE49-F238E27FC236}">
                    <a16:creationId xmlns:a16="http://schemas.microsoft.com/office/drawing/2014/main" id="{AC08B550-25AE-EBFF-5DAA-411A6D47745A}"/>
                  </a:ext>
                </a:extLst>
              </p14:cNvPr>
              <p14:cNvContentPartPr/>
              <p14:nvPr/>
            </p14:nvContentPartPr>
            <p14:xfrm>
              <a:off x="9846307" y="2904227"/>
              <a:ext cx="78480" cy="212400"/>
            </p14:xfrm>
          </p:contentPart>
        </mc:Choice>
        <mc:Fallback>
          <p:pic>
            <p:nvPicPr>
              <p:cNvPr id="365" name="Freihand 364">
                <a:extLst>
                  <a:ext uri="{FF2B5EF4-FFF2-40B4-BE49-F238E27FC236}">
                    <a16:creationId xmlns:a16="http://schemas.microsoft.com/office/drawing/2014/main" id="{AC08B550-25AE-EBFF-5DAA-411A6D47745A}"/>
                  </a:ext>
                </a:extLst>
              </p:cNvPr>
              <p:cNvPicPr/>
              <p:nvPr/>
            </p:nvPicPr>
            <p:blipFill>
              <a:blip r:embed="rId127"/>
              <a:stretch>
                <a:fillRect/>
              </a:stretch>
            </p:blipFill>
            <p:spPr>
              <a:xfrm>
                <a:off x="9828307" y="2796587"/>
                <a:ext cx="114120" cy="428040"/>
              </a:xfrm>
              <a:prstGeom prst="rect">
                <a:avLst/>
              </a:prstGeom>
            </p:spPr>
          </p:pic>
        </mc:Fallback>
      </mc:AlternateContent>
      <p:grpSp>
        <p:nvGrpSpPr>
          <p:cNvPr id="369" name="Gruppieren 368">
            <a:extLst>
              <a:ext uri="{FF2B5EF4-FFF2-40B4-BE49-F238E27FC236}">
                <a16:creationId xmlns:a16="http://schemas.microsoft.com/office/drawing/2014/main" id="{502F2D97-F8CC-4C5D-52E6-51781A98BE9F}"/>
              </a:ext>
            </a:extLst>
          </p:cNvPr>
          <p:cNvGrpSpPr/>
          <p:nvPr/>
        </p:nvGrpSpPr>
        <p:grpSpPr>
          <a:xfrm>
            <a:off x="9286507" y="2898467"/>
            <a:ext cx="248760" cy="211680"/>
            <a:chOff x="9286507" y="2898467"/>
            <a:chExt cx="248760" cy="211680"/>
          </a:xfrm>
        </p:grpSpPr>
        <mc:AlternateContent xmlns:mc="http://schemas.openxmlformats.org/markup-compatibility/2006">
          <mc:Choice xmlns:p14="http://schemas.microsoft.com/office/powerpoint/2010/main" xmlns:aink="http://schemas.microsoft.com/office/drawing/2016/ink" Requires="p14 aink">
            <p:contentPart p14:bwMode="auto" r:id="rId128">
              <p14:nvContentPartPr>
                <p14:cNvPr id="366" name="Freihand 365">
                  <a:extLst>
                    <a:ext uri="{FF2B5EF4-FFF2-40B4-BE49-F238E27FC236}">
                      <a16:creationId xmlns:a16="http://schemas.microsoft.com/office/drawing/2014/main" id="{8D21A638-3FBE-2259-C9BB-61FC0645F572}"/>
                    </a:ext>
                  </a:extLst>
                </p14:cNvPr>
                <p14:cNvContentPartPr/>
                <p14:nvPr/>
              </p14:nvContentPartPr>
              <p14:xfrm>
                <a:off x="9442747" y="2898467"/>
                <a:ext cx="92520" cy="200520"/>
              </p14:xfrm>
            </p:contentPart>
          </mc:Choice>
          <mc:Fallback>
            <p:pic>
              <p:nvPicPr>
                <p:cNvPr id="366" name="Freihand 365">
                  <a:extLst>
                    <a:ext uri="{FF2B5EF4-FFF2-40B4-BE49-F238E27FC236}">
                      <a16:creationId xmlns:a16="http://schemas.microsoft.com/office/drawing/2014/main" id="{8D21A638-3FBE-2259-C9BB-61FC0645F572}"/>
                    </a:ext>
                  </a:extLst>
                </p:cNvPr>
                <p:cNvPicPr/>
                <p:nvPr/>
              </p:nvPicPr>
              <p:blipFill>
                <a:blip r:embed="rId129"/>
                <a:stretch>
                  <a:fillRect/>
                </a:stretch>
              </p:blipFill>
              <p:spPr>
                <a:xfrm>
                  <a:off x="9425107" y="2790467"/>
                  <a:ext cx="128160" cy="416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0">
              <p14:nvContentPartPr>
                <p14:cNvPr id="367" name="Freihand 366">
                  <a:extLst>
                    <a:ext uri="{FF2B5EF4-FFF2-40B4-BE49-F238E27FC236}">
                      <a16:creationId xmlns:a16="http://schemas.microsoft.com/office/drawing/2014/main" id="{F04D6CF2-9ECE-9C6D-AE8D-1BC2688053E3}"/>
                    </a:ext>
                  </a:extLst>
                </p14:cNvPr>
                <p14:cNvContentPartPr/>
                <p14:nvPr/>
              </p14:nvContentPartPr>
              <p14:xfrm>
                <a:off x="9286507" y="2933747"/>
                <a:ext cx="80280" cy="176400"/>
              </p14:xfrm>
            </p:contentPart>
          </mc:Choice>
          <mc:Fallback>
            <p:pic>
              <p:nvPicPr>
                <p:cNvPr id="367" name="Freihand 366">
                  <a:extLst>
                    <a:ext uri="{FF2B5EF4-FFF2-40B4-BE49-F238E27FC236}">
                      <a16:creationId xmlns:a16="http://schemas.microsoft.com/office/drawing/2014/main" id="{F04D6CF2-9ECE-9C6D-AE8D-1BC2688053E3}"/>
                    </a:ext>
                  </a:extLst>
                </p:cNvPr>
                <p:cNvPicPr/>
                <p:nvPr/>
              </p:nvPicPr>
              <p:blipFill>
                <a:blip r:embed="rId131"/>
                <a:stretch>
                  <a:fillRect/>
                </a:stretch>
              </p:blipFill>
              <p:spPr>
                <a:xfrm>
                  <a:off x="9268867" y="2825747"/>
                  <a:ext cx="115920" cy="392040"/>
                </a:xfrm>
                <a:prstGeom prst="rect">
                  <a:avLst/>
                </a:prstGeom>
              </p:spPr>
            </p:pic>
          </mc:Fallback>
        </mc:AlternateContent>
      </p:grpSp>
      <p:grpSp>
        <p:nvGrpSpPr>
          <p:cNvPr id="373" name="Gruppieren 372">
            <a:extLst>
              <a:ext uri="{FF2B5EF4-FFF2-40B4-BE49-F238E27FC236}">
                <a16:creationId xmlns:a16="http://schemas.microsoft.com/office/drawing/2014/main" id="{9C077AEA-1907-E478-85F4-34B0BF43E59A}"/>
              </a:ext>
            </a:extLst>
          </p:cNvPr>
          <p:cNvGrpSpPr/>
          <p:nvPr/>
        </p:nvGrpSpPr>
        <p:grpSpPr>
          <a:xfrm>
            <a:off x="8767027" y="2295107"/>
            <a:ext cx="367200" cy="798480"/>
            <a:chOff x="8767027" y="2295107"/>
            <a:chExt cx="367200" cy="798480"/>
          </a:xfrm>
        </p:grpSpPr>
        <mc:AlternateContent xmlns:mc="http://schemas.openxmlformats.org/markup-compatibility/2006">
          <mc:Choice xmlns:p14="http://schemas.microsoft.com/office/powerpoint/2010/main" xmlns:aink="http://schemas.microsoft.com/office/drawing/2016/ink" Requires="p14 aink">
            <p:contentPart p14:bwMode="auto" r:id="rId132">
              <p14:nvContentPartPr>
                <p14:cNvPr id="368" name="Freihand 367">
                  <a:extLst>
                    <a:ext uri="{FF2B5EF4-FFF2-40B4-BE49-F238E27FC236}">
                      <a16:creationId xmlns:a16="http://schemas.microsoft.com/office/drawing/2014/main" id="{8E4225DC-9F4E-9353-41DA-046983B6BD29}"/>
                    </a:ext>
                  </a:extLst>
                </p14:cNvPr>
                <p14:cNvContentPartPr/>
                <p14:nvPr/>
              </p14:nvContentPartPr>
              <p14:xfrm>
                <a:off x="8996707" y="2918267"/>
                <a:ext cx="123120" cy="175320"/>
              </p14:xfrm>
            </p:contentPart>
          </mc:Choice>
          <mc:Fallback>
            <p:pic>
              <p:nvPicPr>
                <p:cNvPr id="368" name="Freihand 367">
                  <a:extLst>
                    <a:ext uri="{FF2B5EF4-FFF2-40B4-BE49-F238E27FC236}">
                      <a16:creationId xmlns:a16="http://schemas.microsoft.com/office/drawing/2014/main" id="{8E4225DC-9F4E-9353-41DA-046983B6BD29}"/>
                    </a:ext>
                  </a:extLst>
                </p:cNvPr>
                <p:cNvPicPr/>
                <p:nvPr/>
              </p:nvPicPr>
              <p:blipFill>
                <a:blip r:embed="rId133"/>
                <a:stretch>
                  <a:fillRect/>
                </a:stretch>
              </p:blipFill>
              <p:spPr>
                <a:xfrm>
                  <a:off x="8978707" y="2810627"/>
                  <a:ext cx="158760" cy="390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4">
              <p14:nvContentPartPr>
                <p14:cNvPr id="370" name="Freihand 369">
                  <a:extLst>
                    <a:ext uri="{FF2B5EF4-FFF2-40B4-BE49-F238E27FC236}">
                      <a16:creationId xmlns:a16="http://schemas.microsoft.com/office/drawing/2014/main" id="{EE578BB6-015C-354A-F21E-002B402A3FFE}"/>
                    </a:ext>
                  </a:extLst>
                </p14:cNvPr>
                <p14:cNvContentPartPr/>
                <p14:nvPr/>
              </p14:nvContentPartPr>
              <p14:xfrm>
                <a:off x="8767027" y="2755907"/>
                <a:ext cx="74880" cy="103320"/>
              </p14:xfrm>
            </p:contentPart>
          </mc:Choice>
          <mc:Fallback>
            <p:pic>
              <p:nvPicPr>
                <p:cNvPr id="370" name="Freihand 369">
                  <a:extLst>
                    <a:ext uri="{FF2B5EF4-FFF2-40B4-BE49-F238E27FC236}">
                      <a16:creationId xmlns:a16="http://schemas.microsoft.com/office/drawing/2014/main" id="{EE578BB6-015C-354A-F21E-002B402A3FFE}"/>
                    </a:ext>
                  </a:extLst>
                </p:cNvPr>
                <p:cNvPicPr/>
                <p:nvPr/>
              </p:nvPicPr>
              <p:blipFill>
                <a:blip r:embed="rId135"/>
                <a:stretch>
                  <a:fillRect/>
                </a:stretch>
              </p:blipFill>
              <p:spPr>
                <a:xfrm>
                  <a:off x="8749027" y="2647907"/>
                  <a:ext cx="110520" cy="318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6">
              <p14:nvContentPartPr>
                <p14:cNvPr id="371" name="Freihand 370">
                  <a:extLst>
                    <a:ext uri="{FF2B5EF4-FFF2-40B4-BE49-F238E27FC236}">
                      <a16:creationId xmlns:a16="http://schemas.microsoft.com/office/drawing/2014/main" id="{1ED16657-45E0-69B1-F3F8-EBF076FAA8D0}"/>
                    </a:ext>
                  </a:extLst>
                </p14:cNvPr>
                <p14:cNvContentPartPr/>
                <p14:nvPr/>
              </p14:nvContentPartPr>
              <p14:xfrm>
                <a:off x="9015427" y="2509307"/>
                <a:ext cx="118800" cy="151200"/>
              </p14:xfrm>
            </p:contentPart>
          </mc:Choice>
          <mc:Fallback>
            <p:pic>
              <p:nvPicPr>
                <p:cNvPr id="371" name="Freihand 370">
                  <a:extLst>
                    <a:ext uri="{FF2B5EF4-FFF2-40B4-BE49-F238E27FC236}">
                      <a16:creationId xmlns:a16="http://schemas.microsoft.com/office/drawing/2014/main" id="{1ED16657-45E0-69B1-F3F8-EBF076FAA8D0}"/>
                    </a:ext>
                  </a:extLst>
                </p:cNvPr>
                <p:cNvPicPr/>
                <p:nvPr/>
              </p:nvPicPr>
              <p:blipFill>
                <a:blip r:embed="rId137"/>
                <a:stretch>
                  <a:fillRect/>
                </a:stretch>
              </p:blipFill>
              <p:spPr>
                <a:xfrm>
                  <a:off x="8997787" y="2401307"/>
                  <a:ext cx="154440" cy="366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8">
              <p14:nvContentPartPr>
                <p14:cNvPr id="372" name="Freihand 371">
                  <a:extLst>
                    <a:ext uri="{FF2B5EF4-FFF2-40B4-BE49-F238E27FC236}">
                      <a16:creationId xmlns:a16="http://schemas.microsoft.com/office/drawing/2014/main" id="{5EAD59A9-5273-E309-B12F-9EB2F26BD86F}"/>
                    </a:ext>
                  </a:extLst>
                </p14:cNvPr>
                <p14:cNvContentPartPr/>
                <p14:nvPr/>
              </p14:nvContentPartPr>
              <p14:xfrm>
                <a:off x="8828587" y="2295107"/>
                <a:ext cx="77760" cy="104760"/>
              </p14:xfrm>
            </p:contentPart>
          </mc:Choice>
          <mc:Fallback>
            <p:pic>
              <p:nvPicPr>
                <p:cNvPr id="372" name="Freihand 371">
                  <a:extLst>
                    <a:ext uri="{FF2B5EF4-FFF2-40B4-BE49-F238E27FC236}">
                      <a16:creationId xmlns:a16="http://schemas.microsoft.com/office/drawing/2014/main" id="{5EAD59A9-5273-E309-B12F-9EB2F26BD86F}"/>
                    </a:ext>
                  </a:extLst>
                </p:cNvPr>
                <p:cNvPicPr/>
                <p:nvPr/>
              </p:nvPicPr>
              <p:blipFill>
                <a:blip r:embed="rId139"/>
                <a:stretch>
                  <a:fillRect/>
                </a:stretch>
              </p:blipFill>
              <p:spPr>
                <a:xfrm>
                  <a:off x="8810587" y="2187467"/>
                  <a:ext cx="113400" cy="3204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40">
            <p14:nvContentPartPr>
              <p14:cNvPr id="374" name="Freihand 373">
                <a:extLst>
                  <a:ext uri="{FF2B5EF4-FFF2-40B4-BE49-F238E27FC236}">
                    <a16:creationId xmlns:a16="http://schemas.microsoft.com/office/drawing/2014/main" id="{A49A89FE-6E15-D14E-CCEC-2062B32D811D}"/>
                  </a:ext>
                </a:extLst>
              </p14:cNvPr>
              <p14:cNvContentPartPr/>
              <p14:nvPr/>
            </p14:nvContentPartPr>
            <p14:xfrm>
              <a:off x="9229267" y="2233187"/>
              <a:ext cx="52560" cy="116640"/>
            </p14:xfrm>
          </p:contentPart>
        </mc:Choice>
        <mc:Fallback>
          <p:pic>
            <p:nvPicPr>
              <p:cNvPr id="374" name="Freihand 373">
                <a:extLst>
                  <a:ext uri="{FF2B5EF4-FFF2-40B4-BE49-F238E27FC236}">
                    <a16:creationId xmlns:a16="http://schemas.microsoft.com/office/drawing/2014/main" id="{A49A89FE-6E15-D14E-CCEC-2062B32D811D}"/>
                  </a:ext>
                </a:extLst>
              </p:cNvPr>
              <p:cNvPicPr/>
              <p:nvPr/>
            </p:nvPicPr>
            <p:blipFill>
              <a:blip r:embed="rId141"/>
              <a:stretch>
                <a:fillRect/>
              </a:stretch>
            </p:blipFill>
            <p:spPr>
              <a:xfrm>
                <a:off x="9211627" y="2125187"/>
                <a:ext cx="88200" cy="332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2">
            <p14:nvContentPartPr>
              <p14:cNvPr id="375" name="Freihand 374">
                <a:extLst>
                  <a:ext uri="{FF2B5EF4-FFF2-40B4-BE49-F238E27FC236}">
                    <a16:creationId xmlns:a16="http://schemas.microsoft.com/office/drawing/2014/main" id="{51C16D85-C096-ED5C-E00A-7B69834C5FE8}"/>
                  </a:ext>
                </a:extLst>
              </p14:cNvPr>
              <p14:cNvContentPartPr/>
              <p14:nvPr/>
            </p14:nvContentPartPr>
            <p14:xfrm>
              <a:off x="9305587" y="2538467"/>
              <a:ext cx="96840" cy="208800"/>
            </p14:xfrm>
          </p:contentPart>
        </mc:Choice>
        <mc:Fallback>
          <p:pic>
            <p:nvPicPr>
              <p:cNvPr id="375" name="Freihand 374">
                <a:extLst>
                  <a:ext uri="{FF2B5EF4-FFF2-40B4-BE49-F238E27FC236}">
                    <a16:creationId xmlns:a16="http://schemas.microsoft.com/office/drawing/2014/main" id="{51C16D85-C096-ED5C-E00A-7B69834C5FE8}"/>
                  </a:ext>
                </a:extLst>
              </p:cNvPr>
              <p:cNvPicPr/>
              <p:nvPr/>
            </p:nvPicPr>
            <p:blipFill>
              <a:blip r:embed="rId143"/>
              <a:stretch>
                <a:fillRect/>
              </a:stretch>
            </p:blipFill>
            <p:spPr>
              <a:xfrm>
                <a:off x="9287947" y="2430467"/>
                <a:ext cx="132480" cy="424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4">
            <p14:nvContentPartPr>
              <p14:cNvPr id="376" name="Freihand 375">
                <a:extLst>
                  <a:ext uri="{FF2B5EF4-FFF2-40B4-BE49-F238E27FC236}">
                    <a16:creationId xmlns:a16="http://schemas.microsoft.com/office/drawing/2014/main" id="{9DCBE360-FC9E-007E-9C88-FC701AD3A951}"/>
                  </a:ext>
                </a:extLst>
              </p14:cNvPr>
              <p14:cNvContentPartPr/>
              <p14:nvPr/>
            </p14:nvContentPartPr>
            <p14:xfrm>
              <a:off x="9529867" y="2184947"/>
              <a:ext cx="77760" cy="186480"/>
            </p14:xfrm>
          </p:contentPart>
        </mc:Choice>
        <mc:Fallback>
          <p:pic>
            <p:nvPicPr>
              <p:cNvPr id="376" name="Freihand 375">
                <a:extLst>
                  <a:ext uri="{FF2B5EF4-FFF2-40B4-BE49-F238E27FC236}">
                    <a16:creationId xmlns:a16="http://schemas.microsoft.com/office/drawing/2014/main" id="{9DCBE360-FC9E-007E-9C88-FC701AD3A951}"/>
                  </a:ext>
                </a:extLst>
              </p:cNvPr>
              <p:cNvPicPr/>
              <p:nvPr/>
            </p:nvPicPr>
            <p:blipFill>
              <a:blip r:embed="rId145"/>
              <a:stretch>
                <a:fillRect/>
              </a:stretch>
            </p:blipFill>
            <p:spPr>
              <a:xfrm>
                <a:off x="9511867" y="2076947"/>
                <a:ext cx="113400" cy="402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6">
            <p14:nvContentPartPr>
              <p14:cNvPr id="377" name="Freihand 376">
                <a:extLst>
                  <a:ext uri="{FF2B5EF4-FFF2-40B4-BE49-F238E27FC236}">
                    <a16:creationId xmlns:a16="http://schemas.microsoft.com/office/drawing/2014/main" id="{2CB02330-7691-CCB7-AB96-D19DE733D3B6}"/>
                  </a:ext>
                </a:extLst>
              </p14:cNvPr>
              <p14:cNvContentPartPr/>
              <p14:nvPr/>
            </p14:nvContentPartPr>
            <p14:xfrm>
              <a:off x="9649747" y="2581667"/>
              <a:ext cx="69480" cy="196200"/>
            </p14:xfrm>
          </p:contentPart>
        </mc:Choice>
        <mc:Fallback>
          <p:pic>
            <p:nvPicPr>
              <p:cNvPr id="377" name="Freihand 376">
                <a:extLst>
                  <a:ext uri="{FF2B5EF4-FFF2-40B4-BE49-F238E27FC236}">
                    <a16:creationId xmlns:a16="http://schemas.microsoft.com/office/drawing/2014/main" id="{2CB02330-7691-CCB7-AB96-D19DE733D3B6}"/>
                  </a:ext>
                </a:extLst>
              </p:cNvPr>
              <p:cNvPicPr/>
              <p:nvPr/>
            </p:nvPicPr>
            <p:blipFill>
              <a:blip r:embed="rId147"/>
              <a:stretch>
                <a:fillRect/>
              </a:stretch>
            </p:blipFill>
            <p:spPr>
              <a:xfrm>
                <a:off x="9631747" y="2473667"/>
                <a:ext cx="105120" cy="411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8">
            <p14:nvContentPartPr>
              <p14:cNvPr id="378" name="Freihand 377">
                <a:extLst>
                  <a:ext uri="{FF2B5EF4-FFF2-40B4-BE49-F238E27FC236}">
                    <a16:creationId xmlns:a16="http://schemas.microsoft.com/office/drawing/2014/main" id="{9A0C55C9-9552-DAF3-DF22-497C30E47DBC}"/>
                  </a:ext>
                </a:extLst>
              </p14:cNvPr>
              <p14:cNvContentPartPr/>
              <p14:nvPr/>
            </p14:nvContentPartPr>
            <p14:xfrm>
              <a:off x="9793747" y="2118347"/>
              <a:ext cx="42120" cy="109440"/>
            </p14:xfrm>
          </p:contentPart>
        </mc:Choice>
        <mc:Fallback>
          <p:pic>
            <p:nvPicPr>
              <p:cNvPr id="378" name="Freihand 377">
                <a:extLst>
                  <a:ext uri="{FF2B5EF4-FFF2-40B4-BE49-F238E27FC236}">
                    <a16:creationId xmlns:a16="http://schemas.microsoft.com/office/drawing/2014/main" id="{9A0C55C9-9552-DAF3-DF22-497C30E47DBC}"/>
                  </a:ext>
                </a:extLst>
              </p:cNvPr>
              <p:cNvPicPr/>
              <p:nvPr/>
            </p:nvPicPr>
            <p:blipFill>
              <a:blip r:embed="rId149"/>
              <a:stretch>
                <a:fillRect/>
              </a:stretch>
            </p:blipFill>
            <p:spPr>
              <a:xfrm>
                <a:off x="9776107" y="2010707"/>
                <a:ext cx="77760" cy="325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0">
            <p14:nvContentPartPr>
              <p14:cNvPr id="379" name="Freihand 378">
                <a:extLst>
                  <a:ext uri="{FF2B5EF4-FFF2-40B4-BE49-F238E27FC236}">
                    <a16:creationId xmlns:a16="http://schemas.microsoft.com/office/drawing/2014/main" id="{B0C0F802-74F8-2FBB-5CD3-BD0B075121FD}"/>
                  </a:ext>
                </a:extLst>
              </p14:cNvPr>
              <p14:cNvContentPartPr/>
              <p14:nvPr/>
            </p14:nvContentPartPr>
            <p14:xfrm>
              <a:off x="11155267" y="1575467"/>
              <a:ext cx="90360" cy="127800"/>
            </p14:xfrm>
          </p:contentPart>
        </mc:Choice>
        <mc:Fallback>
          <p:pic>
            <p:nvPicPr>
              <p:cNvPr id="379" name="Freihand 378">
                <a:extLst>
                  <a:ext uri="{FF2B5EF4-FFF2-40B4-BE49-F238E27FC236}">
                    <a16:creationId xmlns:a16="http://schemas.microsoft.com/office/drawing/2014/main" id="{B0C0F802-74F8-2FBB-5CD3-BD0B075121FD}"/>
                  </a:ext>
                </a:extLst>
              </p:cNvPr>
              <p:cNvPicPr/>
              <p:nvPr/>
            </p:nvPicPr>
            <p:blipFill>
              <a:blip r:embed="rId151"/>
              <a:stretch>
                <a:fillRect/>
              </a:stretch>
            </p:blipFill>
            <p:spPr>
              <a:xfrm>
                <a:off x="11137267" y="1467467"/>
                <a:ext cx="126000" cy="343440"/>
              </a:xfrm>
              <a:prstGeom prst="rect">
                <a:avLst/>
              </a:prstGeom>
            </p:spPr>
          </p:pic>
        </mc:Fallback>
      </mc:AlternateContent>
      <p:grpSp>
        <p:nvGrpSpPr>
          <p:cNvPr id="382" name="Gruppieren 381">
            <a:extLst>
              <a:ext uri="{FF2B5EF4-FFF2-40B4-BE49-F238E27FC236}">
                <a16:creationId xmlns:a16="http://schemas.microsoft.com/office/drawing/2014/main" id="{A7B39EA7-A714-E710-F017-1B61CBAE6EC1}"/>
              </a:ext>
            </a:extLst>
          </p:cNvPr>
          <p:cNvGrpSpPr/>
          <p:nvPr/>
        </p:nvGrpSpPr>
        <p:grpSpPr>
          <a:xfrm>
            <a:off x="11584027" y="1468547"/>
            <a:ext cx="205560" cy="412920"/>
            <a:chOff x="11584027" y="1468547"/>
            <a:chExt cx="205560" cy="412920"/>
          </a:xfrm>
        </p:grpSpPr>
        <mc:AlternateContent xmlns:mc="http://schemas.openxmlformats.org/markup-compatibility/2006">
          <mc:Choice xmlns:p14="http://schemas.microsoft.com/office/powerpoint/2010/main" xmlns:aink="http://schemas.microsoft.com/office/drawing/2016/ink" Requires="p14 aink">
            <p:contentPart p14:bwMode="auto" r:id="rId152">
              <p14:nvContentPartPr>
                <p14:cNvPr id="380" name="Freihand 379">
                  <a:extLst>
                    <a:ext uri="{FF2B5EF4-FFF2-40B4-BE49-F238E27FC236}">
                      <a16:creationId xmlns:a16="http://schemas.microsoft.com/office/drawing/2014/main" id="{917539DF-0197-AA86-C245-4FDBFE83FC51}"/>
                    </a:ext>
                  </a:extLst>
                </p14:cNvPr>
                <p14:cNvContentPartPr/>
                <p14:nvPr/>
              </p14:nvContentPartPr>
              <p14:xfrm>
                <a:off x="11584027" y="1468547"/>
                <a:ext cx="92160" cy="129960"/>
              </p14:xfrm>
            </p:contentPart>
          </mc:Choice>
          <mc:Fallback>
            <p:pic>
              <p:nvPicPr>
                <p:cNvPr id="380" name="Freihand 379">
                  <a:extLst>
                    <a:ext uri="{FF2B5EF4-FFF2-40B4-BE49-F238E27FC236}">
                      <a16:creationId xmlns:a16="http://schemas.microsoft.com/office/drawing/2014/main" id="{917539DF-0197-AA86-C245-4FDBFE83FC51}"/>
                    </a:ext>
                  </a:extLst>
                </p:cNvPr>
                <p:cNvPicPr/>
                <p:nvPr/>
              </p:nvPicPr>
              <p:blipFill>
                <a:blip r:embed="rId153"/>
                <a:stretch>
                  <a:fillRect/>
                </a:stretch>
              </p:blipFill>
              <p:spPr>
                <a:xfrm>
                  <a:off x="11566027" y="1360547"/>
                  <a:ext cx="127800" cy="34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4">
              <p14:nvContentPartPr>
                <p14:cNvPr id="381" name="Freihand 380">
                  <a:extLst>
                    <a:ext uri="{FF2B5EF4-FFF2-40B4-BE49-F238E27FC236}">
                      <a16:creationId xmlns:a16="http://schemas.microsoft.com/office/drawing/2014/main" id="{9427BC88-8073-4D1E-D957-214F02DFE260}"/>
                    </a:ext>
                  </a:extLst>
                </p14:cNvPr>
                <p14:cNvContentPartPr/>
                <p14:nvPr/>
              </p14:nvContentPartPr>
              <p14:xfrm>
                <a:off x="11704987" y="1760867"/>
                <a:ext cx="84600" cy="120600"/>
              </p14:xfrm>
            </p:contentPart>
          </mc:Choice>
          <mc:Fallback>
            <p:pic>
              <p:nvPicPr>
                <p:cNvPr id="381" name="Freihand 380">
                  <a:extLst>
                    <a:ext uri="{FF2B5EF4-FFF2-40B4-BE49-F238E27FC236}">
                      <a16:creationId xmlns:a16="http://schemas.microsoft.com/office/drawing/2014/main" id="{9427BC88-8073-4D1E-D957-214F02DFE260}"/>
                    </a:ext>
                  </a:extLst>
                </p:cNvPr>
                <p:cNvPicPr/>
                <p:nvPr/>
              </p:nvPicPr>
              <p:blipFill>
                <a:blip r:embed="rId155"/>
                <a:stretch>
                  <a:fillRect/>
                </a:stretch>
              </p:blipFill>
              <p:spPr>
                <a:xfrm>
                  <a:off x="11687347" y="1652867"/>
                  <a:ext cx="120240" cy="336240"/>
                </a:xfrm>
                <a:prstGeom prst="rect">
                  <a:avLst/>
                </a:prstGeom>
              </p:spPr>
            </p:pic>
          </mc:Fallback>
        </mc:AlternateContent>
      </p:grpSp>
      <p:grpSp>
        <p:nvGrpSpPr>
          <p:cNvPr id="386" name="Gruppieren 385">
            <a:extLst>
              <a:ext uri="{FF2B5EF4-FFF2-40B4-BE49-F238E27FC236}">
                <a16:creationId xmlns:a16="http://schemas.microsoft.com/office/drawing/2014/main" id="{65AA7F35-B339-6FDA-2DA5-E8A087EA2117}"/>
              </a:ext>
            </a:extLst>
          </p:cNvPr>
          <p:cNvGrpSpPr/>
          <p:nvPr/>
        </p:nvGrpSpPr>
        <p:grpSpPr>
          <a:xfrm>
            <a:off x="11386027" y="1898747"/>
            <a:ext cx="188640" cy="452520"/>
            <a:chOff x="11386027" y="1898747"/>
            <a:chExt cx="188640" cy="452520"/>
          </a:xfrm>
        </p:grpSpPr>
        <mc:AlternateContent xmlns:mc="http://schemas.openxmlformats.org/markup-compatibility/2006">
          <mc:Choice xmlns:p14="http://schemas.microsoft.com/office/powerpoint/2010/main" xmlns:aink="http://schemas.microsoft.com/office/drawing/2016/ink" Requires="p14 aink">
            <p:contentPart p14:bwMode="auto" r:id="rId156">
              <p14:nvContentPartPr>
                <p14:cNvPr id="383" name="Freihand 382">
                  <a:extLst>
                    <a:ext uri="{FF2B5EF4-FFF2-40B4-BE49-F238E27FC236}">
                      <a16:creationId xmlns:a16="http://schemas.microsoft.com/office/drawing/2014/main" id="{2151E20D-1193-F24D-37CB-B90A3ECFFDB7}"/>
                    </a:ext>
                  </a:extLst>
                </p14:cNvPr>
                <p14:cNvContentPartPr/>
                <p14:nvPr/>
              </p14:nvContentPartPr>
              <p14:xfrm>
                <a:off x="11488987" y="2219507"/>
                <a:ext cx="85680" cy="131760"/>
              </p14:xfrm>
            </p:contentPart>
          </mc:Choice>
          <mc:Fallback>
            <p:pic>
              <p:nvPicPr>
                <p:cNvPr id="383" name="Freihand 382">
                  <a:extLst>
                    <a:ext uri="{FF2B5EF4-FFF2-40B4-BE49-F238E27FC236}">
                      <a16:creationId xmlns:a16="http://schemas.microsoft.com/office/drawing/2014/main" id="{2151E20D-1193-F24D-37CB-B90A3ECFFDB7}"/>
                    </a:ext>
                  </a:extLst>
                </p:cNvPr>
                <p:cNvPicPr/>
                <p:nvPr/>
              </p:nvPicPr>
              <p:blipFill>
                <a:blip r:embed="rId157"/>
                <a:stretch>
                  <a:fillRect/>
                </a:stretch>
              </p:blipFill>
              <p:spPr>
                <a:xfrm>
                  <a:off x="11471347" y="2111867"/>
                  <a:ext cx="121320" cy="347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8">
              <p14:nvContentPartPr>
                <p14:cNvPr id="384" name="Freihand 383">
                  <a:extLst>
                    <a:ext uri="{FF2B5EF4-FFF2-40B4-BE49-F238E27FC236}">
                      <a16:creationId xmlns:a16="http://schemas.microsoft.com/office/drawing/2014/main" id="{B3E23336-3A51-170F-33E8-95122D0A1DB7}"/>
                    </a:ext>
                  </a:extLst>
                </p14:cNvPr>
                <p14:cNvContentPartPr/>
                <p14:nvPr/>
              </p14:nvContentPartPr>
              <p14:xfrm>
                <a:off x="11386027" y="1898747"/>
                <a:ext cx="84240" cy="140040"/>
              </p14:xfrm>
            </p:contentPart>
          </mc:Choice>
          <mc:Fallback>
            <p:pic>
              <p:nvPicPr>
                <p:cNvPr id="384" name="Freihand 383">
                  <a:extLst>
                    <a:ext uri="{FF2B5EF4-FFF2-40B4-BE49-F238E27FC236}">
                      <a16:creationId xmlns:a16="http://schemas.microsoft.com/office/drawing/2014/main" id="{B3E23336-3A51-170F-33E8-95122D0A1DB7}"/>
                    </a:ext>
                  </a:extLst>
                </p:cNvPr>
                <p:cNvPicPr/>
                <p:nvPr/>
              </p:nvPicPr>
              <p:blipFill>
                <a:blip r:embed="rId159"/>
                <a:stretch>
                  <a:fillRect/>
                </a:stretch>
              </p:blipFill>
              <p:spPr>
                <a:xfrm>
                  <a:off x="11368387" y="1791107"/>
                  <a:ext cx="119880" cy="3556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60">
            <p14:nvContentPartPr>
              <p14:cNvPr id="385" name="Freihand 384">
                <a:extLst>
                  <a:ext uri="{FF2B5EF4-FFF2-40B4-BE49-F238E27FC236}">
                    <a16:creationId xmlns:a16="http://schemas.microsoft.com/office/drawing/2014/main" id="{71E34858-BE17-7985-21A2-7D2FC4170256}"/>
                  </a:ext>
                </a:extLst>
              </p14:cNvPr>
              <p14:cNvContentPartPr/>
              <p14:nvPr/>
            </p14:nvContentPartPr>
            <p14:xfrm>
              <a:off x="11109907" y="2065787"/>
              <a:ext cx="63360" cy="129960"/>
            </p14:xfrm>
          </p:contentPart>
        </mc:Choice>
        <mc:Fallback>
          <p:pic>
            <p:nvPicPr>
              <p:cNvPr id="385" name="Freihand 384">
                <a:extLst>
                  <a:ext uri="{FF2B5EF4-FFF2-40B4-BE49-F238E27FC236}">
                    <a16:creationId xmlns:a16="http://schemas.microsoft.com/office/drawing/2014/main" id="{71E34858-BE17-7985-21A2-7D2FC4170256}"/>
                  </a:ext>
                </a:extLst>
              </p:cNvPr>
              <p:cNvPicPr/>
              <p:nvPr/>
            </p:nvPicPr>
            <p:blipFill>
              <a:blip r:embed="rId161"/>
              <a:stretch>
                <a:fillRect/>
              </a:stretch>
            </p:blipFill>
            <p:spPr>
              <a:xfrm>
                <a:off x="11091907" y="1957787"/>
                <a:ext cx="99000" cy="345600"/>
              </a:xfrm>
              <a:prstGeom prst="rect">
                <a:avLst/>
              </a:prstGeom>
            </p:spPr>
          </p:pic>
        </mc:Fallback>
      </mc:AlternateContent>
      <p:grpSp>
        <p:nvGrpSpPr>
          <p:cNvPr id="389" name="Gruppieren 388">
            <a:extLst>
              <a:ext uri="{FF2B5EF4-FFF2-40B4-BE49-F238E27FC236}">
                <a16:creationId xmlns:a16="http://schemas.microsoft.com/office/drawing/2014/main" id="{3A1EBF5C-DFE5-1E9E-F947-49B3BF622B0C}"/>
              </a:ext>
            </a:extLst>
          </p:cNvPr>
          <p:cNvGrpSpPr/>
          <p:nvPr/>
        </p:nvGrpSpPr>
        <p:grpSpPr>
          <a:xfrm>
            <a:off x="8728523" y="1845458"/>
            <a:ext cx="2485485" cy="1274040"/>
            <a:chOff x="8728523" y="1845458"/>
            <a:chExt cx="2485485" cy="1274040"/>
          </a:xfrm>
        </p:grpSpPr>
        <mc:AlternateContent xmlns:mc="http://schemas.openxmlformats.org/markup-compatibility/2006">
          <mc:Choice xmlns:p14="http://schemas.microsoft.com/office/powerpoint/2010/main" Requires="p14">
            <p:contentPart p14:bwMode="auto" r:id="rId162">
              <p14:nvContentPartPr>
                <p14:cNvPr id="9" name="Freihand 8">
                  <a:extLst>
                    <a:ext uri="{FF2B5EF4-FFF2-40B4-BE49-F238E27FC236}">
                      <a16:creationId xmlns:a16="http://schemas.microsoft.com/office/drawing/2014/main" id="{507CBB20-A2A3-8408-A660-32527870C84D}"/>
                    </a:ext>
                  </a:extLst>
                </p14:cNvPr>
                <p14:cNvContentPartPr/>
                <p14:nvPr/>
              </p14:nvContentPartPr>
              <p14:xfrm>
                <a:off x="9399203" y="2530538"/>
                <a:ext cx="70200" cy="88920"/>
              </p14:xfrm>
            </p:contentPart>
          </mc:Choice>
          <mc:Fallback>
            <p:pic>
              <p:nvPicPr>
                <p:cNvPr id="9" name="Freihand 8">
                  <a:extLst>
                    <a:ext uri="{FF2B5EF4-FFF2-40B4-BE49-F238E27FC236}">
                      <a16:creationId xmlns:a16="http://schemas.microsoft.com/office/drawing/2014/main" id="{507CBB20-A2A3-8408-A660-32527870C84D}"/>
                    </a:ext>
                  </a:extLst>
                </p:cNvPr>
                <p:cNvPicPr/>
                <p:nvPr/>
              </p:nvPicPr>
              <p:blipFill>
                <a:blip r:embed="rId163"/>
                <a:stretch>
                  <a:fillRect/>
                </a:stretch>
              </p:blipFill>
              <p:spPr>
                <a:xfrm>
                  <a:off x="9390563" y="2521898"/>
                  <a:ext cx="87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 name="Freihand 11">
                  <a:extLst>
                    <a:ext uri="{FF2B5EF4-FFF2-40B4-BE49-F238E27FC236}">
                      <a16:creationId xmlns:a16="http://schemas.microsoft.com/office/drawing/2014/main" id="{2168070C-11F6-7ED3-BEE7-C852FD26348B}"/>
                    </a:ext>
                  </a:extLst>
                </p14:cNvPr>
                <p14:cNvContentPartPr/>
                <p14:nvPr/>
              </p14:nvContentPartPr>
              <p14:xfrm>
                <a:off x="9471203" y="2388338"/>
                <a:ext cx="20520" cy="220320"/>
              </p14:xfrm>
            </p:contentPart>
          </mc:Choice>
          <mc:Fallback>
            <p:pic>
              <p:nvPicPr>
                <p:cNvPr id="12" name="Freihand 11">
                  <a:extLst>
                    <a:ext uri="{FF2B5EF4-FFF2-40B4-BE49-F238E27FC236}">
                      <a16:creationId xmlns:a16="http://schemas.microsoft.com/office/drawing/2014/main" id="{2168070C-11F6-7ED3-BEE7-C852FD26348B}"/>
                    </a:ext>
                  </a:extLst>
                </p:cNvPr>
                <p:cNvPicPr/>
                <p:nvPr/>
              </p:nvPicPr>
              <p:blipFill>
                <a:blip r:embed="rId165"/>
                <a:stretch>
                  <a:fillRect/>
                </a:stretch>
              </p:blipFill>
              <p:spPr>
                <a:xfrm>
                  <a:off x="9462563" y="2379338"/>
                  <a:ext cx="38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7" name="Freihand 16">
                  <a:extLst>
                    <a:ext uri="{FF2B5EF4-FFF2-40B4-BE49-F238E27FC236}">
                      <a16:creationId xmlns:a16="http://schemas.microsoft.com/office/drawing/2014/main" id="{019DFEE0-1D52-7462-76D3-58C3CA5F5C9E}"/>
                    </a:ext>
                  </a:extLst>
                </p14:cNvPr>
                <p14:cNvContentPartPr/>
                <p14:nvPr/>
              </p14:nvContentPartPr>
              <p14:xfrm>
                <a:off x="9620963" y="2513978"/>
                <a:ext cx="105840" cy="283320"/>
              </p14:xfrm>
            </p:contentPart>
          </mc:Choice>
          <mc:Fallback>
            <p:pic>
              <p:nvPicPr>
                <p:cNvPr id="17" name="Freihand 16">
                  <a:extLst>
                    <a:ext uri="{FF2B5EF4-FFF2-40B4-BE49-F238E27FC236}">
                      <a16:creationId xmlns:a16="http://schemas.microsoft.com/office/drawing/2014/main" id="{019DFEE0-1D52-7462-76D3-58C3CA5F5C9E}"/>
                    </a:ext>
                  </a:extLst>
                </p:cNvPr>
                <p:cNvPicPr/>
                <p:nvPr/>
              </p:nvPicPr>
              <p:blipFill>
                <a:blip r:embed="rId167"/>
                <a:stretch>
                  <a:fillRect/>
                </a:stretch>
              </p:blipFill>
              <p:spPr>
                <a:xfrm>
                  <a:off x="9612323" y="2504978"/>
                  <a:ext cx="1234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8" name="Freihand 17">
                  <a:extLst>
                    <a:ext uri="{FF2B5EF4-FFF2-40B4-BE49-F238E27FC236}">
                      <a16:creationId xmlns:a16="http://schemas.microsoft.com/office/drawing/2014/main" id="{0075A95D-85A2-E679-A284-C26FE447886B}"/>
                    </a:ext>
                  </a:extLst>
                </p14:cNvPr>
                <p14:cNvContentPartPr/>
                <p14:nvPr/>
              </p14:nvContentPartPr>
              <p14:xfrm>
                <a:off x="9604403" y="2393378"/>
                <a:ext cx="106560" cy="120600"/>
              </p14:xfrm>
            </p:contentPart>
          </mc:Choice>
          <mc:Fallback>
            <p:pic>
              <p:nvPicPr>
                <p:cNvPr id="18" name="Freihand 17">
                  <a:extLst>
                    <a:ext uri="{FF2B5EF4-FFF2-40B4-BE49-F238E27FC236}">
                      <a16:creationId xmlns:a16="http://schemas.microsoft.com/office/drawing/2014/main" id="{0075A95D-85A2-E679-A284-C26FE447886B}"/>
                    </a:ext>
                  </a:extLst>
                </p:cNvPr>
                <p:cNvPicPr/>
                <p:nvPr/>
              </p:nvPicPr>
              <p:blipFill>
                <a:blip r:embed="rId169"/>
                <a:stretch>
                  <a:fillRect/>
                </a:stretch>
              </p:blipFill>
              <p:spPr>
                <a:xfrm>
                  <a:off x="9595403" y="2384378"/>
                  <a:ext cx="124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0" name="Freihand 19">
                  <a:extLst>
                    <a:ext uri="{FF2B5EF4-FFF2-40B4-BE49-F238E27FC236}">
                      <a16:creationId xmlns:a16="http://schemas.microsoft.com/office/drawing/2014/main" id="{810A79B4-E83E-D8B4-F462-3BE411721016}"/>
                    </a:ext>
                  </a:extLst>
                </p14:cNvPr>
                <p14:cNvContentPartPr/>
                <p14:nvPr/>
              </p14:nvContentPartPr>
              <p14:xfrm>
                <a:off x="9693323" y="2566178"/>
                <a:ext cx="81360" cy="98640"/>
              </p14:xfrm>
            </p:contentPart>
          </mc:Choice>
          <mc:Fallback>
            <p:pic>
              <p:nvPicPr>
                <p:cNvPr id="20" name="Freihand 19">
                  <a:extLst>
                    <a:ext uri="{FF2B5EF4-FFF2-40B4-BE49-F238E27FC236}">
                      <a16:creationId xmlns:a16="http://schemas.microsoft.com/office/drawing/2014/main" id="{810A79B4-E83E-D8B4-F462-3BE411721016}"/>
                    </a:ext>
                  </a:extLst>
                </p:cNvPr>
                <p:cNvPicPr/>
                <p:nvPr/>
              </p:nvPicPr>
              <p:blipFill>
                <a:blip r:embed="rId171"/>
                <a:stretch>
                  <a:fillRect/>
                </a:stretch>
              </p:blipFill>
              <p:spPr>
                <a:xfrm>
                  <a:off x="9684323" y="2557178"/>
                  <a:ext cx="99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1" name="Freihand 20">
                  <a:extLst>
                    <a:ext uri="{FF2B5EF4-FFF2-40B4-BE49-F238E27FC236}">
                      <a16:creationId xmlns:a16="http://schemas.microsoft.com/office/drawing/2014/main" id="{6C29CCE5-963D-383C-20A8-1D2E929CC9B3}"/>
                    </a:ext>
                  </a:extLst>
                </p14:cNvPr>
                <p14:cNvContentPartPr/>
                <p14:nvPr/>
              </p14:nvContentPartPr>
              <p14:xfrm>
                <a:off x="9757403" y="2399858"/>
                <a:ext cx="20160" cy="222840"/>
              </p14:xfrm>
            </p:contentPart>
          </mc:Choice>
          <mc:Fallback>
            <p:pic>
              <p:nvPicPr>
                <p:cNvPr id="21" name="Freihand 20">
                  <a:extLst>
                    <a:ext uri="{FF2B5EF4-FFF2-40B4-BE49-F238E27FC236}">
                      <a16:creationId xmlns:a16="http://schemas.microsoft.com/office/drawing/2014/main" id="{6C29CCE5-963D-383C-20A8-1D2E929CC9B3}"/>
                    </a:ext>
                  </a:extLst>
                </p:cNvPr>
                <p:cNvPicPr/>
                <p:nvPr/>
              </p:nvPicPr>
              <p:blipFill>
                <a:blip r:embed="rId173"/>
                <a:stretch>
                  <a:fillRect/>
                </a:stretch>
              </p:blipFill>
              <p:spPr>
                <a:xfrm>
                  <a:off x="9748403" y="2391218"/>
                  <a:ext cx="378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4" name="Freihand 23">
                  <a:extLst>
                    <a:ext uri="{FF2B5EF4-FFF2-40B4-BE49-F238E27FC236}">
                      <a16:creationId xmlns:a16="http://schemas.microsoft.com/office/drawing/2014/main" id="{D7AD648C-49CB-2946-DAC7-46590BE4857B}"/>
                    </a:ext>
                  </a:extLst>
                </p14:cNvPr>
                <p14:cNvContentPartPr/>
                <p14:nvPr/>
              </p14:nvContentPartPr>
              <p14:xfrm>
                <a:off x="9950003" y="2376098"/>
                <a:ext cx="149040" cy="303480"/>
              </p14:xfrm>
            </p:contentPart>
          </mc:Choice>
          <mc:Fallback>
            <p:pic>
              <p:nvPicPr>
                <p:cNvPr id="24" name="Freihand 23">
                  <a:extLst>
                    <a:ext uri="{FF2B5EF4-FFF2-40B4-BE49-F238E27FC236}">
                      <a16:creationId xmlns:a16="http://schemas.microsoft.com/office/drawing/2014/main" id="{D7AD648C-49CB-2946-DAC7-46590BE4857B}"/>
                    </a:ext>
                  </a:extLst>
                </p:cNvPr>
                <p:cNvPicPr/>
                <p:nvPr/>
              </p:nvPicPr>
              <p:blipFill>
                <a:blip r:embed="rId175"/>
                <a:stretch>
                  <a:fillRect/>
                </a:stretch>
              </p:blipFill>
              <p:spPr>
                <a:xfrm>
                  <a:off x="9941363" y="2367098"/>
                  <a:ext cx="16668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5" name="Freihand 24">
                  <a:extLst>
                    <a:ext uri="{FF2B5EF4-FFF2-40B4-BE49-F238E27FC236}">
                      <a16:creationId xmlns:a16="http://schemas.microsoft.com/office/drawing/2014/main" id="{E2CFE9E1-1E0C-E57C-DCCB-7586A0E60A74}"/>
                    </a:ext>
                  </a:extLst>
                </p14:cNvPr>
                <p14:cNvContentPartPr/>
                <p14:nvPr/>
              </p14:nvContentPartPr>
              <p14:xfrm>
                <a:off x="9920483" y="2221658"/>
                <a:ext cx="150120" cy="147240"/>
              </p14:xfrm>
            </p:contentPart>
          </mc:Choice>
          <mc:Fallback>
            <p:pic>
              <p:nvPicPr>
                <p:cNvPr id="25" name="Freihand 24">
                  <a:extLst>
                    <a:ext uri="{FF2B5EF4-FFF2-40B4-BE49-F238E27FC236}">
                      <a16:creationId xmlns:a16="http://schemas.microsoft.com/office/drawing/2014/main" id="{E2CFE9E1-1E0C-E57C-DCCB-7586A0E60A74}"/>
                    </a:ext>
                  </a:extLst>
                </p:cNvPr>
                <p:cNvPicPr/>
                <p:nvPr/>
              </p:nvPicPr>
              <p:blipFill>
                <a:blip r:embed="rId177"/>
                <a:stretch>
                  <a:fillRect/>
                </a:stretch>
              </p:blipFill>
              <p:spPr>
                <a:xfrm>
                  <a:off x="9911843" y="2212658"/>
                  <a:ext cx="167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7" name="Freihand 26">
                  <a:extLst>
                    <a:ext uri="{FF2B5EF4-FFF2-40B4-BE49-F238E27FC236}">
                      <a16:creationId xmlns:a16="http://schemas.microsoft.com/office/drawing/2014/main" id="{7859E474-44DE-A5DE-5431-E1BB8A642289}"/>
                    </a:ext>
                  </a:extLst>
                </p14:cNvPr>
                <p14:cNvContentPartPr/>
                <p14:nvPr/>
              </p14:nvContentPartPr>
              <p14:xfrm>
                <a:off x="10066283" y="2397338"/>
                <a:ext cx="92880" cy="142200"/>
              </p14:xfrm>
            </p:contentPart>
          </mc:Choice>
          <mc:Fallback>
            <p:pic>
              <p:nvPicPr>
                <p:cNvPr id="27" name="Freihand 26">
                  <a:extLst>
                    <a:ext uri="{FF2B5EF4-FFF2-40B4-BE49-F238E27FC236}">
                      <a16:creationId xmlns:a16="http://schemas.microsoft.com/office/drawing/2014/main" id="{7859E474-44DE-A5DE-5431-E1BB8A642289}"/>
                    </a:ext>
                  </a:extLst>
                </p:cNvPr>
                <p:cNvPicPr/>
                <p:nvPr/>
              </p:nvPicPr>
              <p:blipFill>
                <a:blip r:embed="rId179"/>
                <a:stretch>
                  <a:fillRect/>
                </a:stretch>
              </p:blipFill>
              <p:spPr>
                <a:xfrm>
                  <a:off x="10057643" y="2388698"/>
                  <a:ext cx="110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8" name="Freihand 27">
                  <a:extLst>
                    <a:ext uri="{FF2B5EF4-FFF2-40B4-BE49-F238E27FC236}">
                      <a16:creationId xmlns:a16="http://schemas.microsoft.com/office/drawing/2014/main" id="{4A680B67-15FC-1D22-E0F8-1C6451E8A999}"/>
                    </a:ext>
                  </a:extLst>
                </p14:cNvPr>
                <p14:cNvContentPartPr/>
                <p14:nvPr/>
              </p14:nvContentPartPr>
              <p14:xfrm>
                <a:off x="10126763" y="2219858"/>
                <a:ext cx="34200" cy="321840"/>
              </p14:xfrm>
            </p:contentPart>
          </mc:Choice>
          <mc:Fallback>
            <p:pic>
              <p:nvPicPr>
                <p:cNvPr id="28" name="Freihand 27">
                  <a:extLst>
                    <a:ext uri="{FF2B5EF4-FFF2-40B4-BE49-F238E27FC236}">
                      <a16:creationId xmlns:a16="http://schemas.microsoft.com/office/drawing/2014/main" id="{4A680B67-15FC-1D22-E0F8-1C6451E8A999}"/>
                    </a:ext>
                  </a:extLst>
                </p:cNvPr>
                <p:cNvPicPr/>
                <p:nvPr/>
              </p:nvPicPr>
              <p:blipFill>
                <a:blip r:embed="rId181"/>
                <a:stretch>
                  <a:fillRect/>
                </a:stretch>
              </p:blipFill>
              <p:spPr>
                <a:xfrm>
                  <a:off x="10117763" y="2211218"/>
                  <a:ext cx="5184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0" name="Freihand 29">
                  <a:extLst>
                    <a:ext uri="{FF2B5EF4-FFF2-40B4-BE49-F238E27FC236}">
                      <a16:creationId xmlns:a16="http://schemas.microsoft.com/office/drawing/2014/main" id="{2556DE75-4066-6DFA-EE70-B6AA1B3181BD}"/>
                    </a:ext>
                  </a:extLst>
                </p14:cNvPr>
                <p14:cNvContentPartPr/>
                <p14:nvPr/>
              </p14:nvContentPartPr>
              <p14:xfrm>
                <a:off x="9417563" y="2868578"/>
                <a:ext cx="134280" cy="250920"/>
              </p14:xfrm>
            </p:contentPart>
          </mc:Choice>
          <mc:Fallback>
            <p:pic>
              <p:nvPicPr>
                <p:cNvPr id="30" name="Freihand 29">
                  <a:extLst>
                    <a:ext uri="{FF2B5EF4-FFF2-40B4-BE49-F238E27FC236}">
                      <a16:creationId xmlns:a16="http://schemas.microsoft.com/office/drawing/2014/main" id="{2556DE75-4066-6DFA-EE70-B6AA1B3181BD}"/>
                    </a:ext>
                  </a:extLst>
                </p:cNvPr>
                <p:cNvPicPr/>
                <p:nvPr/>
              </p:nvPicPr>
              <p:blipFill>
                <a:blip r:embed="rId183"/>
                <a:stretch>
                  <a:fillRect/>
                </a:stretch>
              </p:blipFill>
              <p:spPr>
                <a:xfrm>
                  <a:off x="9408563" y="2859938"/>
                  <a:ext cx="1519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1" name="Freihand 30">
                  <a:extLst>
                    <a:ext uri="{FF2B5EF4-FFF2-40B4-BE49-F238E27FC236}">
                      <a16:creationId xmlns:a16="http://schemas.microsoft.com/office/drawing/2014/main" id="{C2A1EA40-97F0-A010-9385-FD5DD77093CB}"/>
                    </a:ext>
                  </a:extLst>
                </p14:cNvPr>
                <p14:cNvContentPartPr/>
                <p14:nvPr/>
              </p14:nvContentPartPr>
              <p14:xfrm>
                <a:off x="9435203" y="2735018"/>
                <a:ext cx="135000" cy="121320"/>
              </p14:xfrm>
            </p:contentPart>
          </mc:Choice>
          <mc:Fallback>
            <p:pic>
              <p:nvPicPr>
                <p:cNvPr id="31" name="Freihand 30">
                  <a:extLst>
                    <a:ext uri="{FF2B5EF4-FFF2-40B4-BE49-F238E27FC236}">
                      <a16:creationId xmlns:a16="http://schemas.microsoft.com/office/drawing/2014/main" id="{C2A1EA40-97F0-A010-9385-FD5DD77093CB}"/>
                    </a:ext>
                  </a:extLst>
                </p:cNvPr>
                <p:cNvPicPr/>
                <p:nvPr/>
              </p:nvPicPr>
              <p:blipFill>
                <a:blip r:embed="rId185"/>
                <a:stretch>
                  <a:fillRect/>
                </a:stretch>
              </p:blipFill>
              <p:spPr>
                <a:xfrm>
                  <a:off x="9426563" y="2726018"/>
                  <a:ext cx="1526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3" name="Freihand 32">
                  <a:extLst>
                    <a:ext uri="{FF2B5EF4-FFF2-40B4-BE49-F238E27FC236}">
                      <a16:creationId xmlns:a16="http://schemas.microsoft.com/office/drawing/2014/main" id="{C8447E70-7E5C-3482-733D-2DD6F3FAA5F4}"/>
                    </a:ext>
                  </a:extLst>
                </p14:cNvPr>
                <p14:cNvContentPartPr/>
                <p14:nvPr/>
              </p14:nvContentPartPr>
              <p14:xfrm>
                <a:off x="9532043" y="2917538"/>
                <a:ext cx="125280" cy="102960"/>
              </p14:xfrm>
            </p:contentPart>
          </mc:Choice>
          <mc:Fallback>
            <p:pic>
              <p:nvPicPr>
                <p:cNvPr id="33" name="Freihand 32">
                  <a:extLst>
                    <a:ext uri="{FF2B5EF4-FFF2-40B4-BE49-F238E27FC236}">
                      <a16:creationId xmlns:a16="http://schemas.microsoft.com/office/drawing/2014/main" id="{C8447E70-7E5C-3482-733D-2DD6F3FAA5F4}"/>
                    </a:ext>
                  </a:extLst>
                </p:cNvPr>
                <p:cNvPicPr/>
                <p:nvPr/>
              </p:nvPicPr>
              <p:blipFill>
                <a:blip r:embed="rId187"/>
                <a:stretch>
                  <a:fillRect/>
                </a:stretch>
              </p:blipFill>
              <p:spPr>
                <a:xfrm>
                  <a:off x="9523043" y="2908898"/>
                  <a:ext cx="142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34" name="Freihand 33">
                  <a:extLst>
                    <a:ext uri="{FF2B5EF4-FFF2-40B4-BE49-F238E27FC236}">
                      <a16:creationId xmlns:a16="http://schemas.microsoft.com/office/drawing/2014/main" id="{8243601C-570C-81C5-937D-33F1036A99E2}"/>
                    </a:ext>
                  </a:extLst>
                </p14:cNvPr>
                <p14:cNvContentPartPr/>
                <p14:nvPr/>
              </p14:nvContentPartPr>
              <p14:xfrm>
                <a:off x="9656243" y="2832578"/>
                <a:ext cx="35640" cy="149400"/>
              </p14:xfrm>
            </p:contentPart>
          </mc:Choice>
          <mc:Fallback>
            <p:pic>
              <p:nvPicPr>
                <p:cNvPr id="34" name="Freihand 33">
                  <a:extLst>
                    <a:ext uri="{FF2B5EF4-FFF2-40B4-BE49-F238E27FC236}">
                      <a16:creationId xmlns:a16="http://schemas.microsoft.com/office/drawing/2014/main" id="{8243601C-570C-81C5-937D-33F1036A99E2}"/>
                    </a:ext>
                  </a:extLst>
                </p:cNvPr>
                <p:cNvPicPr/>
                <p:nvPr/>
              </p:nvPicPr>
              <p:blipFill>
                <a:blip r:embed="rId189"/>
                <a:stretch>
                  <a:fillRect/>
                </a:stretch>
              </p:blipFill>
              <p:spPr>
                <a:xfrm>
                  <a:off x="9647243" y="2823938"/>
                  <a:ext cx="532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36" name="Freihand 35">
                  <a:extLst>
                    <a:ext uri="{FF2B5EF4-FFF2-40B4-BE49-F238E27FC236}">
                      <a16:creationId xmlns:a16="http://schemas.microsoft.com/office/drawing/2014/main" id="{1B16A1C9-AD93-4150-F47B-AD459BCAA8EC}"/>
                    </a:ext>
                  </a:extLst>
                </p14:cNvPr>
                <p14:cNvContentPartPr/>
                <p14:nvPr/>
              </p14:nvContentPartPr>
              <p14:xfrm>
                <a:off x="9825443" y="2899178"/>
                <a:ext cx="103320" cy="200160"/>
              </p14:xfrm>
            </p:contentPart>
          </mc:Choice>
          <mc:Fallback>
            <p:pic>
              <p:nvPicPr>
                <p:cNvPr id="36" name="Freihand 35">
                  <a:extLst>
                    <a:ext uri="{FF2B5EF4-FFF2-40B4-BE49-F238E27FC236}">
                      <a16:creationId xmlns:a16="http://schemas.microsoft.com/office/drawing/2014/main" id="{1B16A1C9-AD93-4150-F47B-AD459BCAA8EC}"/>
                    </a:ext>
                  </a:extLst>
                </p:cNvPr>
                <p:cNvPicPr/>
                <p:nvPr/>
              </p:nvPicPr>
              <p:blipFill>
                <a:blip r:embed="rId191"/>
                <a:stretch>
                  <a:fillRect/>
                </a:stretch>
              </p:blipFill>
              <p:spPr>
                <a:xfrm>
                  <a:off x="9816803" y="2890178"/>
                  <a:ext cx="1209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7" name="Freihand 36">
                  <a:extLst>
                    <a:ext uri="{FF2B5EF4-FFF2-40B4-BE49-F238E27FC236}">
                      <a16:creationId xmlns:a16="http://schemas.microsoft.com/office/drawing/2014/main" id="{DB467B63-8814-6A6D-C5DB-AF136A71475E}"/>
                    </a:ext>
                  </a:extLst>
                </p14:cNvPr>
                <p14:cNvContentPartPr/>
                <p14:nvPr/>
              </p14:nvContentPartPr>
              <p14:xfrm>
                <a:off x="9814643" y="2761298"/>
                <a:ext cx="121680" cy="142920"/>
              </p14:xfrm>
            </p:contentPart>
          </mc:Choice>
          <mc:Fallback>
            <p:pic>
              <p:nvPicPr>
                <p:cNvPr id="37" name="Freihand 36">
                  <a:extLst>
                    <a:ext uri="{FF2B5EF4-FFF2-40B4-BE49-F238E27FC236}">
                      <a16:creationId xmlns:a16="http://schemas.microsoft.com/office/drawing/2014/main" id="{DB467B63-8814-6A6D-C5DB-AF136A71475E}"/>
                    </a:ext>
                  </a:extLst>
                </p:cNvPr>
                <p:cNvPicPr/>
                <p:nvPr/>
              </p:nvPicPr>
              <p:blipFill>
                <a:blip r:embed="rId193"/>
                <a:stretch>
                  <a:fillRect/>
                </a:stretch>
              </p:blipFill>
              <p:spPr>
                <a:xfrm>
                  <a:off x="9806003" y="2752298"/>
                  <a:ext cx="139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8" name="Freihand 37">
                  <a:extLst>
                    <a:ext uri="{FF2B5EF4-FFF2-40B4-BE49-F238E27FC236}">
                      <a16:creationId xmlns:a16="http://schemas.microsoft.com/office/drawing/2014/main" id="{9C358E85-C44B-43A2-78FC-6CF31A38B19B}"/>
                    </a:ext>
                  </a:extLst>
                </p14:cNvPr>
                <p14:cNvContentPartPr/>
                <p14:nvPr/>
              </p14:nvContentPartPr>
              <p14:xfrm>
                <a:off x="9914363" y="2849498"/>
                <a:ext cx="131760" cy="143640"/>
              </p14:xfrm>
            </p:contentPart>
          </mc:Choice>
          <mc:Fallback>
            <p:pic>
              <p:nvPicPr>
                <p:cNvPr id="38" name="Freihand 37">
                  <a:extLst>
                    <a:ext uri="{FF2B5EF4-FFF2-40B4-BE49-F238E27FC236}">
                      <a16:creationId xmlns:a16="http://schemas.microsoft.com/office/drawing/2014/main" id="{9C358E85-C44B-43A2-78FC-6CF31A38B19B}"/>
                    </a:ext>
                  </a:extLst>
                </p:cNvPr>
                <p:cNvPicPr/>
                <p:nvPr/>
              </p:nvPicPr>
              <p:blipFill>
                <a:blip r:embed="rId195"/>
                <a:stretch>
                  <a:fillRect/>
                </a:stretch>
              </p:blipFill>
              <p:spPr>
                <a:xfrm>
                  <a:off x="9905363" y="2840858"/>
                  <a:ext cx="1494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9" name="Freihand 38">
                  <a:extLst>
                    <a:ext uri="{FF2B5EF4-FFF2-40B4-BE49-F238E27FC236}">
                      <a16:creationId xmlns:a16="http://schemas.microsoft.com/office/drawing/2014/main" id="{468A44B3-604D-C7A2-DCDC-D00A047CF47F}"/>
                    </a:ext>
                  </a:extLst>
                </p14:cNvPr>
                <p14:cNvContentPartPr/>
                <p14:nvPr/>
              </p14:nvContentPartPr>
              <p14:xfrm>
                <a:off x="10055483" y="2740778"/>
                <a:ext cx="20160" cy="197640"/>
              </p14:xfrm>
            </p:contentPart>
          </mc:Choice>
          <mc:Fallback>
            <p:pic>
              <p:nvPicPr>
                <p:cNvPr id="39" name="Freihand 38">
                  <a:extLst>
                    <a:ext uri="{FF2B5EF4-FFF2-40B4-BE49-F238E27FC236}">
                      <a16:creationId xmlns:a16="http://schemas.microsoft.com/office/drawing/2014/main" id="{468A44B3-604D-C7A2-DCDC-D00A047CF47F}"/>
                    </a:ext>
                  </a:extLst>
                </p:cNvPr>
                <p:cNvPicPr/>
                <p:nvPr/>
              </p:nvPicPr>
              <p:blipFill>
                <a:blip r:embed="rId197"/>
                <a:stretch>
                  <a:fillRect/>
                </a:stretch>
              </p:blipFill>
              <p:spPr>
                <a:xfrm>
                  <a:off x="10046483" y="2731778"/>
                  <a:ext cx="378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41" name="Freihand 40">
                  <a:extLst>
                    <a:ext uri="{FF2B5EF4-FFF2-40B4-BE49-F238E27FC236}">
                      <a16:creationId xmlns:a16="http://schemas.microsoft.com/office/drawing/2014/main" id="{D2894515-0005-91D0-FFA3-E6D3E41062B2}"/>
                    </a:ext>
                  </a:extLst>
                </p14:cNvPr>
                <p14:cNvContentPartPr/>
                <p14:nvPr/>
              </p14:nvContentPartPr>
              <p14:xfrm>
                <a:off x="8980523" y="2882978"/>
                <a:ext cx="159120" cy="196560"/>
              </p14:xfrm>
            </p:contentPart>
          </mc:Choice>
          <mc:Fallback>
            <p:pic>
              <p:nvPicPr>
                <p:cNvPr id="41" name="Freihand 40">
                  <a:extLst>
                    <a:ext uri="{FF2B5EF4-FFF2-40B4-BE49-F238E27FC236}">
                      <a16:creationId xmlns:a16="http://schemas.microsoft.com/office/drawing/2014/main" id="{D2894515-0005-91D0-FFA3-E6D3E41062B2}"/>
                    </a:ext>
                  </a:extLst>
                </p:cNvPr>
                <p:cNvPicPr/>
                <p:nvPr/>
              </p:nvPicPr>
              <p:blipFill>
                <a:blip r:embed="rId199"/>
                <a:stretch>
                  <a:fillRect/>
                </a:stretch>
              </p:blipFill>
              <p:spPr>
                <a:xfrm>
                  <a:off x="8971883" y="2873978"/>
                  <a:ext cx="1767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3" name="Freihand 42">
                  <a:extLst>
                    <a:ext uri="{FF2B5EF4-FFF2-40B4-BE49-F238E27FC236}">
                      <a16:creationId xmlns:a16="http://schemas.microsoft.com/office/drawing/2014/main" id="{5576AA1C-0B12-BDC4-FDCA-4473E64CA433}"/>
                    </a:ext>
                  </a:extLst>
                </p14:cNvPr>
                <p14:cNvContentPartPr/>
                <p14:nvPr/>
              </p14:nvContentPartPr>
              <p14:xfrm>
                <a:off x="8997443" y="2777498"/>
                <a:ext cx="135720" cy="126720"/>
              </p14:xfrm>
            </p:contentPart>
          </mc:Choice>
          <mc:Fallback>
            <p:pic>
              <p:nvPicPr>
                <p:cNvPr id="43" name="Freihand 42">
                  <a:extLst>
                    <a:ext uri="{FF2B5EF4-FFF2-40B4-BE49-F238E27FC236}">
                      <a16:creationId xmlns:a16="http://schemas.microsoft.com/office/drawing/2014/main" id="{5576AA1C-0B12-BDC4-FDCA-4473E64CA433}"/>
                    </a:ext>
                  </a:extLst>
                </p:cNvPr>
                <p:cNvPicPr/>
                <p:nvPr/>
              </p:nvPicPr>
              <p:blipFill>
                <a:blip r:embed="rId201"/>
                <a:stretch>
                  <a:fillRect/>
                </a:stretch>
              </p:blipFill>
              <p:spPr>
                <a:xfrm>
                  <a:off x="8988803" y="2768858"/>
                  <a:ext cx="1533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5" name="Freihand 44">
                  <a:extLst>
                    <a:ext uri="{FF2B5EF4-FFF2-40B4-BE49-F238E27FC236}">
                      <a16:creationId xmlns:a16="http://schemas.microsoft.com/office/drawing/2014/main" id="{14279EF9-A845-6AE0-A2ED-E3DC2AB8D429}"/>
                    </a:ext>
                  </a:extLst>
                </p14:cNvPr>
                <p14:cNvContentPartPr/>
                <p14:nvPr/>
              </p14:nvContentPartPr>
              <p14:xfrm>
                <a:off x="9115163" y="2894498"/>
                <a:ext cx="68760" cy="93600"/>
              </p14:xfrm>
            </p:contentPart>
          </mc:Choice>
          <mc:Fallback>
            <p:pic>
              <p:nvPicPr>
                <p:cNvPr id="45" name="Freihand 44">
                  <a:extLst>
                    <a:ext uri="{FF2B5EF4-FFF2-40B4-BE49-F238E27FC236}">
                      <a16:creationId xmlns:a16="http://schemas.microsoft.com/office/drawing/2014/main" id="{14279EF9-A845-6AE0-A2ED-E3DC2AB8D429}"/>
                    </a:ext>
                  </a:extLst>
                </p:cNvPr>
                <p:cNvPicPr/>
                <p:nvPr/>
              </p:nvPicPr>
              <p:blipFill>
                <a:blip r:embed="rId203"/>
                <a:stretch>
                  <a:fillRect/>
                </a:stretch>
              </p:blipFill>
              <p:spPr>
                <a:xfrm>
                  <a:off x="9106163" y="2885498"/>
                  <a:ext cx="86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6" name="Freihand 45">
                  <a:extLst>
                    <a:ext uri="{FF2B5EF4-FFF2-40B4-BE49-F238E27FC236}">
                      <a16:creationId xmlns:a16="http://schemas.microsoft.com/office/drawing/2014/main" id="{0036C814-BE0D-6377-CD6A-0509B2908948}"/>
                    </a:ext>
                  </a:extLst>
                </p14:cNvPr>
                <p14:cNvContentPartPr/>
                <p14:nvPr/>
              </p14:nvContentPartPr>
              <p14:xfrm>
                <a:off x="9178523" y="2810978"/>
                <a:ext cx="24840" cy="144720"/>
              </p14:xfrm>
            </p:contentPart>
          </mc:Choice>
          <mc:Fallback>
            <p:pic>
              <p:nvPicPr>
                <p:cNvPr id="46" name="Freihand 45">
                  <a:extLst>
                    <a:ext uri="{FF2B5EF4-FFF2-40B4-BE49-F238E27FC236}">
                      <a16:creationId xmlns:a16="http://schemas.microsoft.com/office/drawing/2014/main" id="{0036C814-BE0D-6377-CD6A-0509B2908948}"/>
                    </a:ext>
                  </a:extLst>
                </p:cNvPr>
                <p:cNvPicPr/>
                <p:nvPr/>
              </p:nvPicPr>
              <p:blipFill>
                <a:blip r:embed="rId205"/>
                <a:stretch>
                  <a:fillRect/>
                </a:stretch>
              </p:blipFill>
              <p:spPr>
                <a:xfrm>
                  <a:off x="9169523" y="2802338"/>
                  <a:ext cx="42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7" name="Freihand 46">
                  <a:extLst>
                    <a:ext uri="{FF2B5EF4-FFF2-40B4-BE49-F238E27FC236}">
                      <a16:creationId xmlns:a16="http://schemas.microsoft.com/office/drawing/2014/main" id="{5527923B-D025-A4D4-B039-67A3D3874E00}"/>
                    </a:ext>
                  </a:extLst>
                </p14:cNvPr>
                <p14:cNvContentPartPr/>
                <p14:nvPr/>
              </p14:nvContentPartPr>
              <p14:xfrm>
                <a:off x="9259883" y="2872178"/>
                <a:ext cx="100440" cy="234000"/>
              </p14:xfrm>
            </p:contentPart>
          </mc:Choice>
          <mc:Fallback>
            <p:pic>
              <p:nvPicPr>
                <p:cNvPr id="47" name="Freihand 46">
                  <a:extLst>
                    <a:ext uri="{FF2B5EF4-FFF2-40B4-BE49-F238E27FC236}">
                      <a16:creationId xmlns:a16="http://schemas.microsoft.com/office/drawing/2014/main" id="{5527923B-D025-A4D4-B039-67A3D3874E00}"/>
                    </a:ext>
                  </a:extLst>
                </p:cNvPr>
                <p:cNvPicPr/>
                <p:nvPr/>
              </p:nvPicPr>
              <p:blipFill>
                <a:blip r:embed="rId207"/>
                <a:stretch>
                  <a:fillRect/>
                </a:stretch>
              </p:blipFill>
              <p:spPr>
                <a:xfrm>
                  <a:off x="9251243" y="2863178"/>
                  <a:ext cx="1180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8" name="Freihand 47">
                  <a:extLst>
                    <a:ext uri="{FF2B5EF4-FFF2-40B4-BE49-F238E27FC236}">
                      <a16:creationId xmlns:a16="http://schemas.microsoft.com/office/drawing/2014/main" id="{8E16260C-6247-BCE9-036B-4FF3DFC48B12}"/>
                    </a:ext>
                  </a:extLst>
                </p14:cNvPr>
                <p14:cNvContentPartPr/>
                <p14:nvPr/>
              </p14:nvContentPartPr>
              <p14:xfrm>
                <a:off x="9271763" y="2772458"/>
                <a:ext cx="106200" cy="98280"/>
              </p14:xfrm>
            </p:contentPart>
          </mc:Choice>
          <mc:Fallback>
            <p:pic>
              <p:nvPicPr>
                <p:cNvPr id="48" name="Freihand 47">
                  <a:extLst>
                    <a:ext uri="{FF2B5EF4-FFF2-40B4-BE49-F238E27FC236}">
                      <a16:creationId xmlns:a16="http://schemas.microsoft.com/office/drawing/2014/main" id="{8E16260C-6247-BCE9-036B-4FF3DFC48B12}"/>
                    </a:ext>
                  </a:extLst>
                </p:cNvPr>
                <p:cNvPicPr/>
                <p:nvPr/>
              </p:nvPicPr>
              <p:blipFill>
                <a:blip r:embed="rId209"/>
                <a:stretch>
                  <a:fillRect/>
                </a:stretch>
              </p:blipFill>
              <p:spPr>
                <a:xfrm>
                  <a:off x="9262763" y="2763458"/>
                  <a:ext cx="123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9" name="Freihand 48">
                  <a:extLst>
                    <a:ext uri="{FF2B5EF4-FFF2-40B4-BE49-F238E27FC236}">
                      <a16:creationId xmlns:a16="http://schemas.microsoft.com/office/drawing/2014/main" id="{CC6BFA46-F62D-4415-4BB9-539FEE255A26}"/>
                    </a:ext>
                  </a:extLst>
                </p14:cNvPr>
                <p14:cNvContentPartPr/>
                <p14:nvPr/>
              </p14:nvContentPartPr>
              <p14:xfrm>
                <a:off x="9348803" y="2786498"/>
                <a:ext cx="78480" cy="205920"/>
              </p14:xfrm>
            </p:contentPart>
          </mc:Choice>
          <mc:Fallback>
            <p:pic>
              <p:nvPicPr>
                <p:cNvPr id="49" name="Freihand 48">
                  <a:extLst>
                    <a:ext uri="{FF2B5EF4-FFF2-40B4-BE49-F238E27FC236}">
                      <a16:creationId xmlns:a16="http://schemas.microsoft.com/office/drawing/2014/main" id="{CC6BFA46-F62D-4415-4BB9-539FEE255A26}"/>
                    </a:ext>
                  </a:extLst>
                </p:cNvPr>
                <p:cNvPicPr/>
                <p:nvPr/>
              </p:nvPicPr>
              <p:blipFill>
                <a:blip r:embed="rId211"/>
                <a:stretch>
                  <a:fillRect/>
                </a:stretch>
              </p:blipFill>
              <p:spPr>
                <a:xfrm>
                  <a:off x="9339803" y="2777858"/>
                  <a:ext cx="961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51" name="Freihand 50">
                  <a:extLst>
                    <a:ext uri="{FF2B5EF4-FFF2-40B4-BE49-F238E27FC236}">
                      <a16:creationId xmlns:a16="http://schemas.microsoft.com/office/drawing/2014/main" id="{63AD24D2-962C-B9F5-3E0B-00A80B2917C2}"/>
                    </a:ext>
                  </a:extLst>
                </p14:cNvPr>
                <p14:cNvContentPartPr/>
                <p14:nvPr/>
              </p14:nvContentPartPr>
              <p14:xfrm>
                <a:off x="9003203" y="2486618"/>
                <a:ext cx="129600" cy="171360"/>
              </p14:xfrm>
            </p:contentPart>
          </mc:Choice>
          <mc:Fallback>
            <p:pic>
              <p:nvPicPr>
                <p:cNvPr id="51" name="Freihand 50">
                  <a:extLst>
                    <a:ext uri="{FF2B5EF4-FFF2-40B4-BE49-F238E27FC236}">
                      <a16:creationId xmlns:a16="http://schemas.microsoft.com/office/drawing/2014/main" id="{63AD24D2-962C-B9F5-3E0B-00A80B2917C2}"/>
                    </a:ext>
                  </a:extLst>
                </p:cNvPr>
                <p:cNvPicPr/>
                <p:nvPr/>
              </p:nvPicPr>
              <p:blipFill>
                <a:blip r:embed="rId213"/>
                <a:stretch>
                  <a:fillRect/>
                </a:stretch>
              </p:blipFill>
              <p:spPr>
                <a:xfrm>
                  <a:off x="8994203" y="2477978"/>
                  <a:ext cx="1472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56" name="Freihand 55">
                  <a:extLst>
                    <a:ext uri="{FF2B5EF4-FFF2-40B4-BE49-F238E27FC236}">
                      <a16:creationId xmlns:a16="http://schemas.microsoft.com/office/drawing/2014/main" id="{48741554-E12C-E5EC-88E4-F389F528D733}"/>
                    </a:ext>
                  </a:extLst>
                </p14:cNvPr>
                <p14:cNvContentPartPr/>
                <p14:nvPr/>
              </p14:nvContentPartPr>
              <p14:xfrm>
                <a:off x="8980163" y="2386178"/>
                <a:ext cx="116280" cy="112680"/>
              </p14:xfrm>
            </p:contentPart>
          </mc:Choice>
          <mc:Fallback>
            <p:pic>
              <p:nvPicPr>
                <p:cNvPr id="56" name="Freihand 55">
                  <a:extLst>
                    <a:ext uri="{FF2B5EF4-FFF2-40B4-BE49-F238E27FC236}">
                      <a16:creationId xmlns:a16="http://schemas.microsoft.com/office/drawing/2014/main" id="{48741554-E12C-E5EC-88E4-F389F528D733}"/>
                    </a:ext>
                  </a:extLst>
                </p:cNvPr>
                <p:cNvPicPr/>
                <p:nvPr/>
              </p:nvPicPr>
              <p:blipFill>
                <a:blip r:embed="rId215"/>
                <a:stretch>
                  <a:fillRect/>
                </a:stretch>
              </p:blipFill>
              <p:spPr>
                <a:xfrm>
                  <a:off x="8971523" y="2377178"/>
                  <a:ext cx="1339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59" name="Freihand 58">
                  <a:extLst>
                    <a:ext uri="{FF2B5EF4-FFF2-40B4-BE49-F238E27FC236}">
                      <a16:creationId xmlns:a16="http://schemas.microsoft.com/office/drawing/2014/main" id="{86196C3D-6C2E-3520-7E95-AE84F7534D6C}"/>
                    </a:ext>
                  </a:extLst>
                </p14:cNvPr>
                <p14:cNvContentPartPr/>
                <p14:nvPr/>
              </p14:nvContentPartPr>
              <p14:xfrm>
                <a:off x="9090683" y="2515058"/>
                <a:ext cx="60480" cy="99000"/>
              </p14:xfrm>
            </p:contentPart>
          </mc:Choice>
          <mc:Fallback>
            <p:pic>
              <p:nvPicPr>
                <p:cNvPr id="59" name="Freihand 58">
                  <a:extLst>
                    <a:ext uri="{FF2B5EF4-FFF2-40B4-BE49-F238E27FC236}">
                      <a16:creationId xmlns:a16="http://schemas.microsoft.com/office/drawing/2014/main" id="{86196C3D-6C2E-3520-7E95-AE84F7534D6C}"/>
                    </a:ext>
                  </a:extLst>
                </p:cNvPr>
                <p:cNvPicPr/>
                <p:nvPr/>
              </p:nvPicPr>
              <p:blipFill>
                <a:blip r:embed="rId217"/>
                <a:stretch>
                  <a:fillRect/>
                </a:stretch>
              </p:blipFill>
              <p:spPr>
                <a:xfrm>
                  <a:off x="9082043" y="2506058"/>
                  <a:ext cx="781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60" name="Freihand 59">
                  <a:extLst>
                    <a:ext uri="{FF2B5EF4-FFF2-40B4-BE49-F238E27FC236}">
                      <a16:creationId xmlns:a16="http://schemas.microsoft.com/office/drawing/2014/main" id="{C91DEEC7-A6D2-3DD8-8D16-BB786252A4B1}"/>
                    </a:ext>
                  </a:extLst>
                </p14:cNvPr>
                <p14:cNvContentPartPr/>
                <p14:nvPr/>
              </p14:nvContentPartPr>
              <p14:xfrm>
                <a:off x="9156923" y="2398418"/>
                <a:ext cx="32400" cy="199080"/>
              </p14:xfrm>
            </p:contentPart>
          </mc:Choice>
          <mc:Fallback>
            <p:pic>
              <p:nvPicPr>
                <p:cNvPr id="60" name="Freihand 59">
                  <a:extLst>
                    <a:ext uri="{FF2B5EF4-FFF2-40B4-BE49-F238E27FC236}">
                      <a16:creationId xmlns:a16="http://schemas.microsoft.com/office/drawing/2014/main" id="{C91DEEC7-A6D2-3DD8-8D16-BB786252A4B1}"/>
                    </a:ext>
                  </a:extLst>
                </p:cNvPr>
                <p:cNvPicPr/>
                <p:nvPr/>
              </p:nvPicPr>
              <p:blipFill>
                <a:blip r:embed="rId219"/>
                <a:stretch>
                  <a:fillRect/>
                </a:stretch>
              </p:blipFill>
              <p:spPr>
                <a:xfrm>
                  <a:off x="9148283" y="2389418"/>
                  <a:ext cx="500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64" name="Freihand 63">
                  <a:extLst>
                    <a:ext uri="{FF2B5EF4-FFF2-40B4-BE49-F238E27FC236}">
                      <a16:creationId xmlns:a16="http://schemas.microsoft.com/office/drawing/2014/main" id="{06CE12AD-EC58-34EF-247E-E3854026AFB2}"/>
                    </a:ext>
                  </a:extLst>
                </p14:cNvPr>
                <p14:cNvContentPartPr/>
                <p14:nvPr/>
              </p14:nvContentPartPr>
              <p14:xfrm>
                <a:off x="9510803" y="2158298"/>
                <a:ext cx="106200" cy="216000"/>
              </p14:xfrm>
            </p:contentPart>
          </mc:Choice>
          <mc:Fallback>
            <p:pic>
              <p:nvPicPr>
                <p:cNvPr id="64" name="Freihand 63">
                  <a:extLst>
                    <a:ext uri="{FF2B5EF4-FFF2-40B4-BE49-F238E27FC236}">
                      <a16:creationId xmlns:a16="http://schemas.microsoft.com/office/drawing/2014/main" id="{06CE12AD-EC58-34EF-247E-E3854026AFB2}"/>
                    </a:ext>
                  </a:extLst>
                </p:cNvPr>
                <p:cNvPicPr/>
                <p:nvPr/>
              </p:nvPicPr>
              <p:blipFill>
                <a:blip r:embed="rId221"/>
                <a:stretch>
                  <a:fillRect/>
                </a:stretch>
              </p:blipFill>
              <p:spPr>
                <a:xfrm>
                  <a:off x="9501803" y="2149298"/>
                  <a:ext cx="1238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67" name="Freihand 66">
                  <a:extLst>
                    <a:ext uri="{FF2B5EF4-FFF2-40B4-BE49-F238E27FC236}">
                      <a16:creationId xmlns:a16="http://schemas.microsoft.com/office/drawing/2014/main" id="{03DBF43C-2E7F-4A4E-8804-B54971FEDB04}"/>
                    </a:ext>
                  </a:extLst>
                </p14:cNvPr>
                <p14:cNvContentPartPr/>
                <p14:nvPr/>
              </p14:nvContentPartPr>
              <p14:xfrm>
                <a:off x="9438803" y="2054258"/>
                <a:ext cx="141120" cy="99000"/>
              </p14:xfrm>
            </p:contentPart>
          </mc:Choice>
          <mc:Fallback>
            <p:pic>
              <p:nvPicPr>
                <p:cNvPr id="67" name="Freihand 66">
                  <a:extLst>
                    <a:ext uri="{FF2B5EF4-FFF2-40B4-BE49-F238E27FC236}">
                      <a16:creationId xmlns:a16="http://schemas.microsoft.com/office/drawing/2014/main" id="{03DBF43C-2E7F-4A4E-8804-B54971FEDB04}"/>
                    </a:ext>
                  </a:extLst>
                </p:cNvPr>
                <p:cNvPicPr/>
                <p:nvPr/>
              </p:nvPicPr>
              <p:blipFill>
                <a:blip r:embed="rId223"/>
                <a:stretch>
                  <a:fillRect/>
                </a:stretch>
              </p:blipFill>
              <p:spPr>
                <a:xfrm>
                  <a:off x="9429803" y="2045618"/>
                  <a:ext cx="158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68" name="Freihand 67">
                  <a:extLst>
                    <a:ext uri="{FF2B5EF4-FFF2-40B4-BE49-F238E27FC236}">
                      <a16:creationId xmlns:a16="http://schemas.microsoft.com/office/drawing/2014/main" id="{22D1FF02-E7A8-3035-A925-948C4802AD0C}"/>
                    </a:ext>
                  </a:extLst>
                </p14:cNvPr>
                <p14:cNvContentPartPr/>
                <p14:nvPr/>
              </p14:nvContentPartPr>
              <p14:xfrm>
                <a:off x="9590723" y="2172338"/>
                <a:ext cx="65160" cy="87480"/>
              </p14:xfrm>
            </p:contentPart>
          </mc:Choice>
          <mc:Fallback>
            <p:pic>
              <p:nvPicPr>
                <p:cNvPr id="68" name="Freihand 67">
                  <a:extLst>
                    <a:ext uri="{FF2B5EF4-FFF2-40B4-BE49-F238E27FC236}">
                      <a16:creationId xmlns:a16="http://schemas.microsoft.com/office/drawing/2014/main" id="{22D1FF02-E7A8-3035-A925-948C4802AD0C}"/>
                    </a:ext>
                  </a:extLst>
                </p:cNvPr>
                <p:cNvPicPr/>
                <p:nvPr/>
              </p:nvPicPr>
              <p:blipFill>
                <a:blip r:embed="rId225"/>
                <a:stretch>
                  <a:fillRect/>
                </a:stretch>
              </p:blipFill>
              <p:spPr>
                <a:xfrm>
                  <a:off x="9582083" y="2163338"/>
                  <a:ext cx="82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71" name="Freihand 70">
                  <a:extLst>
                    <a:ext uri="{FF2B5EF4-FFF2-40B4-BE49-F238E27FC236}">
                      <a16:creationId xmlns:a16="http://schemas.microsoft.com/office/drawing/2014/main" id="{52EF97BF-B751-74E5-A278-43F1CFB8A130}"/>
                    </a:ext>
                  </a:extLst>
                </p14:cNvPr>
                <p14:cNvContentPartPr/>
                <p14:nvPr/>
              </p14:nvContentPartPr>
              <p14:xfrm>
                <a:off x="9657683" y="2075138"/>
                <a:ext cx="25560" cy="197640"/>
              </p14:xfrm>
            </p:contentPart>
          </mc:Choice>
          <mc:Fallback>
            <p:pic>
              <p:nvPicPr>
                <p:cNvPr id="71" name="Freihand 70">
                  <a:extLst>
                    <a:ext uri="{FF2B5EF4-FFF2-40B4-BE49-F238E27FC236}">
                      <a16:creationId xmlns:a16="http://schemas.microsoft.com/office/drawing/2014/main" id="{52EF97BF-B751-74E5-A278-43F1CFB8A130}"/>
                    </a:ext>
                  </a:extLst>
                </p:cNvPr>
                <p:cNvPicPr/>
                <p:nvPr/>
              </p:nvPicPr>
              <p:blipFill>
                <a:blip r:embed="rId227"/>
                <a:stretch>
                  <a:fillRect/>
                </a:stretch>
              </p:blipFill>
              <p:spPr>
                <a:xfrm>
                  <a:off x="9649043" y="2066498"/>
                  <a:ext cx="432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73" name="Freihand 72">
                  <a:extLst>
                    <a:ext uri="{FF2B5EF4-FFF2-40B4-BE49-F238E27FC236}">
                      <a16:creationId xmlns:a16="http://schemas.microsoft.com/office/drawing/2014/main" id="{FFB55D62-0FCD-63B3-2D57-3DD1FB28656B}"/>
                    </a:ext>
                  </a:extLst>
                </p14:cNvPr>
                <p14:cNvContentPartPr/>
                <p14:nvPr/>
              </p14:nvContentPartPr>
              <p14:xfrm>
                <a:off x="9777203" y="2064338"/>
                <a:ext cx="75600" cy="174960"/>
              </p14:xfrm>
            </p:contentPart>
          </mc:Choice>
          <mc:Fallback>
            <p:pic>
              <p:nvPicPr>
                <p:cNvPr id="73" name="Freihand 72">
                  <a:extLst>
                    <a:ext uri="{FF2B5EF4-FFF2-40B4-BE49-F238E27FC236}">
                      <a16:creationId xmlns:a16="http://schemas.microsoft.com/office/drawing/2014/main" id="{FFB55D62-0FCD-63B3-2D57-3DD1FB28656B}"/>
                    </a:ext>
                  </a:extLst>
                </p:cNvPr>
                <p:cNvPicPr/>
                <p:nvPr/>
              </p:nvPicPr>
              <p:blipFill>
                <a:blip r:embed="rId229"/>
                <a:stretch>
                  <a:fillRect/>
                </a:stretch>
              </p:blipFill>
              <p:spPr>
                <a:xfrm>
                  <a:off x="9768203" y="2055698"/>
                  <a:ext cx="932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74" name="Freihand 73">
                  <a:extLst>
                    <a:ext uri="{FF2B5EF4-FFF2-40B4-BE49-F238E27FC236}">
                      <a16:creationId xmlns:a16="http://schemas.microsoft.com/office/drawing/2014/main" id="{1E5980E3-CB6F-4951-51AE-CBDB09C64D4B}"/>
                    </a:ext>
                  </a:extLst>
                </p14:cNvPr>
                <p14:cNvContentPartPr/>
                <p14:nvPr/>
              </p14:nvContentPartPr>
              <p14:xfrm>
                <a:off x="9753083" y="1987298"/>
                <a:ext cx="95040" cy="103680"/>
              </p14:xfrm>
            </p:contentPart>
          </mc:Choice>
          <mc:Fallback>
            <p:pic>
              <p:nvPicPr>
                <p:cNvPr id="74" name="Freihand 73">
                  <a:extLst>
                    <a:ext uri="{FF2B5EF4-FFF2-40B4-BE49-F238E27FC236}">
                      <a16:creationId xmlns:a16="http://schemas.microsoft.com/office/drawing/2014/main" id="{1E5980E3-CB6F-4951-51AE-CBDB09C64D4B}"/>
                    </a:ext>
                  </a:extLst>
                </p:cNvPr>
                <p:cNvPicPr/>
                <p:nvPr/>
              </p:nvPicPr>
              <p:blipFill>
                <a:blip r:embed="rId231"/>
                <a:stretch>
                  <a:fillRect/>
                </a:stretch>
              </p:blipFill>
              <p:spPr>
                <a:xfrm>
                  <a:off x="9744083" y="1978658"/>
                  <a:ext cx="112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76" name="Freihand 75">
                  <a:extLst>
                    <a:ext uri="{FF2B5EF4-FFF2-40B4-BE49-F238E27FC236}">
                      <a16:creationId xmlns:a16="http://schemas.microsoft.com/office/drawing/2014/main" id="{A402FC37-70BE-D605-2DB7-C1540201C0DB}"/>
                    </a:ext>
                  </a:extLst>
                </p14:cNvPr>
                <p14:cNvContentPartPr/>
                <p14:nvPr/>
              </p14:nvContentPartPr>
              <p14:xfrm>
                <a:off x="9830123" y="2055698"/>
                <a:ext cx="108720" cy="103320"/>
              </p14:xfrm>
            </p:contentPart>
          </mc:Choice>
          <mc:Fallback>
            <p:pic>
              <p:nvPicPr>
                <p:cNvPr id="76" name="Freihand 75">
                  <a:extLst>
                    <a:ext uri="{FF2B5EF4-FFF2-40B4-BE49-F238E27FC236}">
                      <a16:creationId xmlns:a16="http://schemas.microsoft.com/office/drawing/2014/main" id="{A402FC37-70BE-D605-2DB7-C1540201C0DB}"/>
                    </a:ext>
                  </a:extLst>
                </p:cNvPr>
                <p:cNvPicPr/>
                <p:nvPr/>
              </p:nvPicPr>
              <p:blipFill>
                <a:blip r:embed="rId233"/>
                <a:stretch>
                  <a:fillRect/>
                </a:stretch>
              </p:blipFill>
              <p:spPr>
                <a:xfrm>
                  <a:off x="9821483" y="2046698"/>
                  <a:ext cx="1263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78" name="Freihand 77">
                  <a:extLst>
                    <a:ext uri="{FF2B5EF4-FFF2-40B4-BE49-F238E27FC236}">
                      <a16:creationId xmlns:a16="http://schemas.microsoft.com/office/drawing/2014/main" id="{73BFC6B4-4F8E-7BB2-1360-AA0180F97572}"/>
                    </a:ext>
                  </a:extLst>
                </p14:cNvPr>
                <p14:cNvContentPartPr/>
                <p14:nvPr/>
              </p14:nvContentPartPr>
              <p14:xfrm>
                <a:off x="9902843" y="2005658"/>
                <a:ext cx="24840" cy="126360"/>
              </p14:xfrm>
            </p:contentPart>
          </mc:Choice>
          <mc:Fallback>
            <p:pic>
              <p:nvPicPr>
                <p:cNvPr id="78" name="Freihand 77">
                  <a:extLst>
                    <a:ext uri="{FF2B5EF4-FFF2-40B4-BE49-F238E27FC236}">
                      <a16:creationId xmlns:a16="http://schemas.microsoft.com/office/drawing/2014/main" id="{73BFC6B4-4F8E-7BB2-1360-AA0180F97572}"/>
                    </a:ext>
                  </a:extLst>
                </p:cNvPr>
                <p:cNvPicPr/>
                <p:nvPr/>
              </p:nvPicPr>
              <p:blipFill>
                <a:blip r:embed="rId235"/>
                <a:stretch>
                  <a:fillRect/>
                </a:stretch>
              </p:blipFill>
              <p:spPr>
                <a:xfrm>
                  <a:off x="9894203" y="1997018"/>
                  <a:ext cx="42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82" name="Freihand 81">
                  <a:extLst>
                    <a:ext uri="{FF2B5EF4-FFF2-40B4-BE49-F238E27FC236}">
                      <a16:creationId xmlns:a16="http://schemas.microsoft.com/office/drawing/2014/main" id="{06658250-E101-74EC-183B-1C9E3DEA5BB4}"/>
                    </a:ext>
                  </a:extLst>
                </p14:cNvPr>
                <p14:cNvContentPartPr/>
                <p14:nvPr/>
              </p14:nvContentPartPr>
              <p14:xfrm>
                <a:off x="9223523" y="2177018"/>
                <a:ext cx="75240" cy="169920"/>
              </p14:xfrm>
            </p:contentPart>
          </mc:Choice>
          <mc:Fallback>
            <p:pic>
              <p:nvPicPr>
                <p:cNvPr id="82" name="Freihand 81">
                  <a:extLst>
                    <a:ext uri="{FF2B5EF4-FFF2-40B4-BE49-F238E27FC236}">
                      <a16:creationId xmlns:a16="http://schemas.microsoft.com/office/drawing/2014/main" id="{06658250-E101-74EC-183B-1C9E3DEA5BB4}"/>
                    </a:ext>
                  </a:extLst>
                </p:cNvPr>
                <p:cNvPicPr/>
                <p:nvPr/>
              </p:nvPicPr>
              <p:blipFill>
                <a:blip r:embed="rId237"/>
                <a:stretch>
                  <a:fillRect/>
                </a:stretch>
              </p:blipFill>
              <p:spPr>
                <a:xfrm>
                  <a:off x="9214523" y="2168018"/>
                  <a:ext cx="928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86" name="Freihand 85">
                  <a:extLst>
                    <a:ext uri="{FF2B5EF4-FFF2-40B4-BE49-F238E27FC236}">
                      <a16:creationId xmlns:a16="http://schemas.microsoft.com/office/drawing/2014/main" id="{4644353C-12B6-D43B-A31D-98EC59CA5F28}"/>
                    </a:ext>
                  </a:extLst>
                </p14:cNvPr>
                <p14:cNvContentPartPr/>
                <p14:nvPr/>
              </p14:nvContentPartPr>
              <p14:xfrm>
                <a:off x="9209483" y="2088098"/>
                <a:ext cx="102240" cy="89640"/>
              </p14:xfrm>
            </p:contentPart>
          </mc:Choice>
          <mc:Fallback>
            <p:pic>
              <p:nvPicPr>
                <p:cNvPr id="86" name="Freihand 85">
                  <a:extLst>
                    <a:ext uri="{FF2B5EF4-FFF2-40B4-BE49-F238E27FC236}">
                      <a16:creationId xmlns:a16="http://schemas.microsoft.com/office/drawing/2014/main" id="{4644353C-12B6-D43B-A31D-98EC59CA5F28}"/>
                    </a:ext>
                  </a:extLst>
                </p:cNvPr>
                <p:cNvPicPr/>
                <p:nvPr/>
              </p:nvPicPr>
              <p:blipFill>
                <a:blip r:embed="rId239"/>
                <a:stretch>
                  <a:fillRect/>
                </a:stretch>
              </p:blipFill>
              <p:spPr>
                <a:xfrm>
                  <a:off x="9200843" y="2079098"/>
                  <a:ext cx="119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87" name="Freihand 86">
                  <a:extLst>
                    <a:ext uri="{FF2B5EF4-FFF2-40B4-BE49-F238E27FC236}">
                      <a16:creationId xmlns:a16="http://schemas.microsoft.com/office/drawing/2014/main" id="{E1BB62A3-DD18-DF74-7689-6ECF30398DE2}"/>
                    </a:ext>
                  </a:extLst>
                </p14:cNvPr>
                <p14:cNvContentPartPr/>
                <p14:nvPr/>
              </p14:nvContentPartPr>
              <p14:xfrm>
                <a:off x="9258443" y="2205098"/>
                <a:ext cx="108000" cy="108000"/>
              </p14:xfrm>
            </p:contentPart>
          </mc:Choice>
          <mc:Fallback>
            <p:pic>
              <p:nvPicPr>
                <p:cNvPr id="87" name="Freihand 86">
                  <a:extLst>
                    <a:ext uri="{FF2B5EF4-FFF2-40B4-BE49-F238E27FC236}">
                      <a16:creationId xmlns:a16="http://schemas.microsoft.com/office/drawing/2014/main" id="{E1BB62A3-DD18-DF74-7689-6ECF30398DE2}"/>
                    </a:ext>
                  </a:extLst>
                </p:cNvPr>
                <p:cNvPicPr/>
                <p:nvPr/>
              </p:nvPicPr>
              <p:blipFill>
                <a:blip r:embed="rId241"/>
                <a:stretch>
                  <a:fillRect/>
                </a:stretch>
              </p:blipFill>
              <p:spPr>
                <a:xfrm>
                  <a:off x="9249803" y="2196098"/>
                  <a:ext cx="125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88" name="Freihand 87">
                  <a:extLst>
                    <a:ext uri="{FF2B5EF4-FFF2-40B4-BE49-F238E27FC236}">
                      <a16:creationId xmlns:a16="http://schemas.microsoft.com/office/drawing/2014/main" id="{7B6DEF12-4C61-0398-94BD-AE992F3DA139}"/>
                    </a:ext>
                  </a:extLst>
                </p14:cNvPr>
                <p14:cNvContentPartPr/>
                <p14:nvPr/>
              </p14:nvContentPartPr>
              <p14:xfrm>
                <a:off x="9360323" y="2143898"/>
                <a:ext cx="20160" cy="134280"/>
              </p14:xfrm>
            </p:contentPart>
          </mc:Choice>
          <mc:Fallback>
            <p:pic>
              <p:nvPicPr>
                <p:cNvPr id="88" name="Freihand 87">
                  <a:extLst>
                    <a:ext uri="{FF2B5EF4-FFF2-40B4-BE49-F238E27FC236}">
                      <a16:creationId xmlns:a16="http://schemas.microsoft.com/office/drawing/2014/main" id="{7B6DEF12-4C61-0398-94BD-AE992F3DA139}"/>
                    </a:ext>
                  </a:extLst>
                </p:cNvPr>
                <p:cNvPicPr/>
                <p:nvPr/>
              </p:nvPicPr>
              <p:blipFill>
                <a:blip r:embed="rId243"/>
                <a:stretch>
                  <a:fillRect/>
                </a:stretch>
              </p:blipFill>
              <p:spPr>
                <a:xfrm>
                  <a:off x="9351683" y="2134898"/>
                  <a:ext cx="37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91" name="Freihand 90">
                  <a:extLst>
                    <a:ext uri="{FF2B5EF4-FFF2-40B4-BE49-F238E27FC236}">
                      <a16:creationId xmlns:a16="http://schemas.microsoft.com/office/drawing/2014/main" id="{2A614B3B-AAE5-EBF8-253D-0D6246DFDF8E}"/>
                    </a:ext>
                  </a:extLst>
                </p14:cNvPr>
                <p14:cNvContentPartPr/>
                <p14:nvPr/>
              </p14:nvContentPartPr>
              <p14:xfrm>
                <a:off x="10140803" y="2891258"/>
                <a:ext cx="109080" cy="195480"/>
              </p14:xfrm>
            </p:contentPart>
          </mc:Choice>
          <mc:Fallback>
            <p:pic>
              <p:nvPicPr>
                <p:cNvPr id="91" name="Freihand 90">
                  <a:extLst>
                    <a:ext uri="{FF2B5EF4-FFF2-40B4-BE49-F238E27FC236}">
                      <a16:creationId xmlns:a16="http://schemas.microsoft.com/office/drawing/2014/main" id="{2A614B3B-AAE5-EBF8-253D-0D6246DFDF8E}"/>
                    </a:ext>
                  </a:extLst>
                </p:cNvPr>
                <p:cNvPicPr/>
                <p:nvPr/>
              </p:nvPicPr>
              <p:blipFill>
                <a:blip r:embed="rId245"/>
                <a:stretch>
                  <a:fillRect/>
                </a:stretch>
              </p:blipFill>
              <p:spPr>
                <a:xfrm>
                  <a:off x="10132163" y="2882258"/>
                  <a:ext cx="1267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04" name="Freihand 103">
                  <a:extLst>
                    <a:ext uri="{FF2B5EF4-FFF2-40B4-BE49-F238E27FC236}">
                      <a16:creationId xmlns:a16="http://schemas.microsoft.com/office/drawing/2014/main" id="{C95F47CD-C514-A9D1-67A9-3B51CA4B152A}"/>
                    </a:ext>
                  </a:extLst>
                </p14:cNvPr>
                <p14:cNvContentPartPr/>
                <p14:nvPr/>
              </p14:nvContentPartPr>
              <p14:xfrm>
                <a:off x="10155203" y="2787578"/>
                <a:ext cx="118800" cy="117000"/>
              </p14:xfrm>
            </p:contentPart>
          </mc:Choice>
          <mc:Fallback>
            <p:pic>
              <p:nvPicPr>
                <p:cNvPr id="104" name="Freihand 103">
                  <a:extLst>
                    <a:ext uri="{FF2B5EF4-FFF2-40B4-BE49-F238E27FC236}">
                      <a16:creationId xmlns:a16="http://schemas.microsoft.com/office/drawing/2014/main" id="{C95F47CD-C514-A9D1-67A9-3B51CA4B152A}"/>
                    </a:ext>
                  </a:extLst>
                </p:cNvPr>
                <p:cNvPicPr/>
                <p:nvPr/>
              </p:nvPicPr>
              <p:blipFill>
                <a:blip r:embed="rId247"/>
                <a:stretch>
                  <a:fillRect/>
                </a:stretch>
              </p:blipFill>
              <p:spPr>
                <a:xfrm>
                  <a:off x="10146203" y="2778578"/>
                  <a:ext cx="136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05" name="Freihand 104">
                  <a:extLst>
                    <a:ext uri="{FF2B5EF4-FFF2-40B4-BE49-F238E27FC236}">
                      <a16:creationId xmlns:a16="http://schemas.microsoft.com/office/drawing/2014/main" id="{1E0ADC22-A8BF-A442-4CA4-591A2C0EA9D2}"/>
                    </a:ext>
                  </a:extLst>
                </p14:cNvPr>
                <p14:cNvContentPartPr/>
                <p14:nvPr/>
              </p14:nvContentPartPr>
              <p14:xfrm>
                <a:off x="10276163" y="2952458"/>
                <a:ext cx="360" cy="360"/>
              </p14:xfrm>
            </p:contentPart>
          </mc:Choice>
          <mc:Fallback>
            <p:pic>
              <p:nvPicPr>
                <p:cNvPr id="105" name="Freihand 104">
                  <a:extLst>
                    <a:ext uri="{FF2B5EF4-FFF2-40B4-BE49-F238E27FC236}">
                      <a16:creationId xmlns:a16="http://schemas.microsoft.com/office/drawing/2014/main" id="{1E0ADC22-A8BF-A442-4CA4-591A2C0EA9D2}"/>
                    </a:ext>
                  </a:extLst>
                </p:cNvPr>
                <p:cNvPicPr/>
                <p:nvPr/>
              </p:nvPicPr>
              <p:blipFill>
                <a:blip r:embed="rId249"/>
                <a:stretch>
                  <a:fillRect/>
                </a:stretch>
              </p:blipFill>
              <p:spPr>
                <a:xfrm>
                  <a:off x="10267523" y="294381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06" name="Freihand 105">
                  <a:extLst>
                    <a:ext uri="{FF2B5EF4-FFF2-40B4-BE49-F238E27FC236}">
                      <a16:creationId xmlns:a16="http://schemas.microsoft.com/office/drawing/2014/main" id="{DB9D59F5-8F42-6FDA-0B4A-211BE08F44A1}"/>
                    </a:ext>
                  </a:extLst>
                </p14:cNvPr>
                <p14:cNvContentPartPr/>
                <p14:nvPr/>
              </p14:nvContentPartPr>
              <p14:xfrm>
                <a:off x="10229723" y="2886218"/>
                <a:ext cx="88560" cy="111960"/>
              </p14:xfrm>
            </p:contentPart>
          </mc:Choice>
          <mc:Fallback>
            <p:pic>
              <p:nvPicPr>
                <p:cNvPr id="106" name="Freihand 105">
                  <a:extLst>
                    <a:ext uri="{FF2B5EF4-FFF2-40B4-BE49-F238E27FC236}">
                      <a16:creationId xmlns:a16="http://schemas.microsoft.com/office/drawing/2014/main" id="{DB9D59F5-8F42-6FDA-0B4A-211BE08F44A1}"/>
                    </a:ext>
                  </a:extLst>
                </p:cNvPr>
                <p:cNvPicPr/>
                <p:nvPr/>
              </p:nvPicPr>
              <p:blipFill>
                <a:blip r:embed="rId251"/>
                <a:stretch>
                  <a:fillRect/>
                </a:stretch>
              </p:blipFill>
              <p:spPr>
                <a:xfrm>
                  <a:off x="10220723" y="2877218"/>
                  <a:ext cx="106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07" name="Freihand 106">
                  <a:extLst>
                    <a:ext uri="{FF2B5EF4-FFF2-40B4-BE49-F238E27FC236}">
                      <a16:creationId xmlns:a16="http://schemas.microsoft.com/office/drawing/2014/main" id="{58C7A930-763D-FF91-E6A6-A84201321364}"/>
                    </a:ext>
                  </a:extLst>
                </p14:cNvPr>
                <p14:cNvContentPartPr/>
                <p14:nvPr/>
              </p14:nvContentPartPr>
              <p14:xfrm>
                <a:off x="10299923" y="2829698"/>
                <a:ext cx="20520" cy="137160"/>
              </p14:xfrm>
            </p:contentPart>
          </mc:Choice>
          <mc:Fallback>
            <p:pic>
              <p:nvPicPr>
                <p:cNvPr id="107" name="Freihand 106">
                  <a:extLst>
                    <a:ext uri="{FF2B5EF4-FFF2-40B4-BE49-F238E27FC236}">
                      <a16:creationId xmlns:a16="http://schemas.microsoft.com/office/drawing/2014/main" id="{58C7A930-763D-FF91-E6A6-A84201321364}"/>
                    </a:ext>
                  </a:extLst>
                </p:cNvPr>
                <p:cNvPicPr/>
                <p:nvPr/>
              </p:nvPicPr>
              <p:blipFill>
                <a:blip r:embed="rId253"/>
                <a:stretch>
                  <a:fillRect/>
                </a:stretch>
              </p:blipFill>
              <p:spPr>
                <a:xfrm>
                  <a:off x="10291283" y="2820698"/>
                  <a:ext cx="381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09" name="Freihand 108">
                  <a:extLst>
                    <a:ext uri="{FF2B5EF4-FFF2-40B4-BE49-F238E27FC236}">
                      <a16:creationId xmlns:a16="http://schemas.microsoft.com/office/drawing/2014/main" id="{AAA42976-405D-4F82-A7A9-BF142E74F50F}"/>
                    </a:ext>
                  </a:extLst>
                </p14:cNvPr>
                <p14:cNvContentPartPr/>
                <p14:nvPr/>
              </p14:nvContentPartPr>
              <p14:xfrm>
                <a:off x="10213523" y="2527298"/>
                <a:ext cx="135720" cy="202320"/>
              </p14:xfrm>
            </p:contentPart>
          </mc:Choice>
          <mc:Fallback>
            <p:pic>
              <p:nvPicPr>
                <p:cNvPr id="109" name="Freihand 108">
                  <a:extLst>
                    <a:ext uri="{FF2B5EF4-FFF2-40B4-BE49-F238E27FC236}">
                      <a16:creationId xmlns:a16="http://schemas.microsoft.com/office/drawing/2014/main" id="{AAA42976-405D-4F82-A7A9-BF142E74F50F}"/>
                    </a:ext>
                  </a:extLst>
                </p:cNvPr>
                <p:cNvPicPr/>
                <p:nvPr/>
              </p:nvPicPr>
              <p:blipFill>
                <a:blip r:embed="rId255"/>
                <a:stretch>
                  <a:fillRect/>
                </a:stretch>
              </p:blipFill>
              <p:spPr>
                <a:xfrm>
                  <a:off x="10204883" y="2518298"/>
                  <a:ext cx="1533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10" name="Freihand 109">
                  <a:extLst>
                    <a:ext uri="{FF2B5EF4-FFF2-40B4-BE49-F238E27FC236}">
                      <a16:creationId xmlns:a16="http://schemas.microsoft.com/office/drawing/2014/main" id="{63A4D635-DA7C-62E3-2B14-817A610B1A66}"/>
                    </a:ext>
                  </a:extLst>
                </p14:cNvPr>
                <p14:cNvContentPartPr/>
                <p14:nvPr/>
              </p14:nvContentPartPr>
              <p14:xfrm>
                <a:off x="10265723" y="2442338"/>
                <a:ext cx="100800" cy="121680"/>
              </p14:xfrm>
            </p:contentPart>
          </mc:Choice>
          <mc:Fallback>
            <p:pic>
              <p:nvPicPr>
                <p:cNvPr id="110" name="Freihand 109">
                  <a:extLst>
                    <a:ext uri="{FF2B5EF4-FFF2-40B4-BE49-F238E27FC236}">
                      <a16:creationId xmlns:a16="http://schemas.microsoft.com/office/drawing/2014/main" id="{63A4D635-DA7C-62E3-2B14-817A610B1A66}"/>
                    </a:ext>
                  </a:extLst>
                </p:cNvPr>
                <p:cNvPicPr/>
                <p:nvPr/>
              </p:nvPicPr>
              <p:blipFill>
                <a:blip r:embed="rId257"/>
                <a:stretch>
                  <a:fillRect/>
                </a:stretch>
              </p:blipFill>
              <p:spPr>
                <a:xfrm>
                  <a:off x="10257083" y="2433338"/>
                  <a:ext cx="1184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12" name="Freihand 111">
                  <a:extLst>
                    <a:ext uri="{FF2B5EF4-FFF2-40B4-BE49-F238E27FC236}">
                      <a16:creationId xmlns:a16="http://schemas.microsoft.com/office/drawing/2014/main" id="{678B7455-942D-8CBD-8D23-FBAD04773265}"/>
                    </a:ext>
                  </a:extLst>
                </p14:cNvPr>
                <p14:cNvContentPartPr/>
                <p14:nvPr/>
              </p14:nvContentPartPr>
              <p14:xfrm>
                <a:off x="10320803" y="2502098"/>
                <a:ext cx="93600" cy="132120"/>
              </p14:xfrm>
            </p:contentPart>
          </mc:Choice>
          <mc:Fallback>
            <p:pic>
              <p:nvPicPr>
                <p:cNvPr id="112" name="Freihand 111">
                  <a:extLst>
                    <a:ext uri="{FF2B5EF4-FFF2-40B4-BE49-F238E27FC236}">
                      <a16:creationId xmlns:a16="http://schemas.microsoft.com/office/drawing/2014/main" id="{678B7455-942D-8CBD-8D23-FBAD04773265}"/>
                    </a:ext>
                  </a:extLst>
                </p:cNvPr>
                <p:cNvPicPr/>
                <p:nvPr/>
              </p:nvPicPr>
              <p:blipFill>
                <a:blip r:embed="rId259"/>
                <a:stretch>
                  <a:fillRect/>
                </a:stretch>
              </p:blipFill>
              <p:spPr>
                <a:xfrm>
                  <a:off x="10311803" y="2493098"/>
                  <a:ext cx="111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14" name="Freihand 113">
                  <a:extLst>
                    <a:ext uri="{FF2B5EF4-FFF2-40B4-BE49-F238E27FC236}">
                      <a16:creationId xmlns:a16="http://schemas.microsoft.com/office/drawing/2014/main" id="{AFA31393-9EF8-23E2-54A7-0BA047E51F76}"/>
                    </a:ext>
                  </a:extLst>
                </p14:cNvPr>
                <p14:cNvContentPartPr/>
                <p14:nvPr/>
              </p14:nvContentPartPr>
              <p14:xfrm>
                <a:off x="10250963" y="2180618"/>
                <a:ext cx="118440" cy="165240"/>
              </p14:xfrm>
            </p:contentPart>
          </mc:Choice>
          <mc:Fallback>
            <p:pic>
              <p:nvPicPr>
                <p:cNvPr id="114" name="Freihand 113">
                  <a:extLst>
                    <a:ext uri="{FF2B5EF4-FFF2-40B4-BE49-F238E27FC236}">
                      <a16:creationId xmlns:a16="http://schemas.microsoft.com/office/drawing/2014/main" id="{AFA31393-9EF8-23E2-54A7-0BA047E51F76}"/>
                    </a:ext>
                  </a:extLst>
                </p:cNvPr>
                <p:cNvPicPr/>
                <p:nvPr/>
              </p:nvPicPr>
              <p:blipFill>
                <a:blip r:embed="rId261"/>
                <a:stretch>
                  <a:fillRect/>
                </a:stretch>
              </p:blipFill>
              <p:spPr>
                <a:xfrm>
                  <a:off x="10241963" y="2171978"/>
                  <a:ext cx="1360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15" name="Freihand 114">
                  <a:extLst>
                    <a:ext uri="{FF2B5EF4-FFF2-40B4-BE49-F238E27FC236}">
                      <a16:creationId xmlns:a16="http://schemas.microsoft.com/office/drawing/2014/main" id="{83838983-EF43-33A6-0182-E89D53AA08E5}"/>
                    </a:ext>
                  </a:extLst>
                </p14:cNvPr>
                <p14:cNvContentPartPr/>
                <p14:nvPr/>
              </p14:nvContentPartPr>
              <p14:xfrm>
                <a:off x="10262843" y="2069378"/>
                <a:ext cx="122760" cy="119520"/>
              </p14:xfrm>
            </p:contentPart>
          </mc:Choice>
          <mc:Fallback>
            <p:pic>
              <p:nvPicPr>
                <p:cNvPr id="115" name="Freihand 114">
                  <a:extLst>
                    <a:ext uri="{FF2B5EF4-FFF2-40B4-BE49-F238E27FC236}">
                      <a16:creationId xmlns:a16="http://schemas.microsoft.com/office/drawing/2014/main" id="{83838983-EF43-33A6-0182-E89D53AA08E5}"/>
                    </a:ext>
                  </a:extLst>
                </p:cNvPr>
                <p:cNvPicPr/>
                <p:nvPr/>
              </p:nvPicPr>
              <p:blipFill>
                <a:blip r:embed="rId263"/>
                <a:stretch>
                  <a:fillRect/>
                </a:stretch>
              </p:blipFill>
              <p:spPr>
                <a:xfrm>
                  <a:off x="10254203" y="2060378"/>
                  <a:ext cx="140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16" name="Freihand 115">
                  <a:extLst>
                    <a:ext uri="{FF2B5EF4-FFF2-40B4-BE49-F238E27FC236}">
                      <a16:creationId xmlns:a16="http://schemas.microsoft.com/office/drawing/2014/main" id="{2F469C9D-3E18-0A20-ECD9-1D3A38DC541D}"/>
                    </a:ext>
                  </a:extLst>
                </p14:cNvPr>
                <p14:cNvContentPartPr/>
                <p14:nvPr/>
              </p14:nvContentPartPr>
              <p14:xfrm>
                <a:off x="10340243" y="2157218"/>
                <a:ext cx="104400" cy="120240"/>
              </p14:xfrm>
            </p:contentPart>
          </mc:Choice>
          <mc:Fallback>
            <p:pic>
              <p:nvPicPr>
                <p:cNvPr id="116" name="Freihand 115">
                  <a:extLst>
                    <a:ext uri="{FF2B5EF4-FFF2-40B4-BE49-F238E27FC236}">
                      <a16:creationId xmlns:a16="http://schemas.microsoft.com/office/drawing/2014/main" id="{2F469C9D-3E18-0A20-ECD9-1D3A38DC541D}"/>
                    </a:ext>
                  </a:extLst>
                </p:cNvPr>
                <p:cNvPicPr/>
                <p:nvPr/>
              </p:nvPicPr>
              <p:blipFill>
                <a:blip r:embed="rId265"/>
                <a:stretch>
                  <a:fillRect/>
                </a:stretch>
              </p:blipFill>
              <p:spPr>
                <a:xfrm>
                  <a:off x="10331603" y="2148578"/>
                  <a:ext cx="122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18" name="Freihand 117">
                  <a:extLst>
                    <a:ext uri="{FF2B5EF4-FFF2-40B4-BE49-F238E27FC236}">
                      <a16:creationId xmlns:a16="http://schemas.microsoft.com/office/drawing/2014/main" id="{A9F20371-566D-3617-9823-3ED75880A29A}"/>
                    </a:ext>
                  </a:extLst>
                </p14:cNvPr>
                <p14:cNvContentPartPr/>
                <p14:nvPr/>
              </p14:nvContentPartPr>
              <p14:xfrm>
                <a:off x="10430243" y="2099618"/>
                <a:ext cx="14760" cy="114840"/>
              </p14:xfrm>
            </p:contentPart>
          </mc:Choice>
          <mc:Fallback>
            <p:pic>
              <p:nvPicPr>
                <p:cNvPr id="118" name="Freihand 117">
                  <a:extLst>
                    <a:ext uri="{FF2B5EF4-FFF2-40B4-BE49-F238E27FC236}">
                      <a16:creationId xmlns:a16="http://schemas.microsoft.com/office/drawing/2014/main" id="{A9F20371-566D-3617-9823-3ED75880A29A}"/>
                    </a:ext>
                  </a:extLst>
                </p:cNvPr>
                <p:cNvPicPr/>
                <p:nvPr/>
              </p:nvPicPr>
              <p:blipFill>
                <a:blip r:embed="rId267"/>
                <a:stretch>
                  <a:fillRect/>
                </a:stretch>
              </p:blipFill>
              <p:spPr>
                <a:xfrm>
                  <a:off x="10421243" y="2090618"/>
                  <a:ext cx="32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19" name="Freihand 118">
                  <a:extLst>
                    <a:ext uri="{FF2B5EF4-FFF2-40B4-BE49-F238E27FC236}">
                      <a16:creationId xmlns:a16="http://schemas.microsoft.com/office/drawing/2014/main" id="{1E991452-9459-8BE7-62AC-0D6F82ABAA05}"/>
                    </a:ext>
                  </a:extLst>
                </p14:cNvPr>
                <p14:cNvContentPartPr/>
                <p14:nvPr/>
              </p14:nvContentPartPr>
              <p14:xfrm>
                <a:off x="10054403" y="1939418"/>
                <a:ext cx="114840" cy="196920"/>
              </p14:xfrm>
            </p:contentPart>
          </mc:Choice>
          <mc:Fallback>
            <p:pic>
              <p:nvPicPr>
                <p:cNvPr id="119" name="Freihand 118">
                  <a:extLst>
                    <a:ext uri="{FF2B5EF4-FFF2-40B4-BE49-F238E27FC236}">
                      <a16:creationId xmlns:a16="http://schemas.microsoft.com/office/drawing/2014/main" id="{1E991452-9459-8BE7-62AC-0D6F82ABAA05}"/>
                    </a:ext>
                  </a:extLst>
                </p:cNvPr>
                <p:cNvPicPr/>
                <p:nvPr/>
              </p:nvPicPr>
              <p:blipFill>
                <a:blip r:embed="rId269"/>
                <a:stretch>
                  <a:fillRect/>
                </a:stretch>
              </p:blipFill>
              <p:spPr>
                <a:xfrm>
                  <a:off x="10045403" y="1930418"/>
                  <a:ext cx="132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20" name="Freihand 119">
                  <a:extLst>
                    <a:ext uri="{FF2B5EF4-FFF2-40B4-BE49-F238E27FC236}">
                      <a16:creationId xmlns:a16="http://schemas.microsoft.com/office/drawing/2014/main" id="{A274A910-5529-3F97-5CCA-6CE084340D49}"/>
                    </a:ext>
                  </a:extLst>
                </p14:cNvPr>
                <p14:cNvContentPartPr/>
                <p14:nvPr/>
              </p14:nvContentPartPr>
              <p14:xfrm>
                <a:off x="10076003" y="1845458"/>
                <a:ext cx="103680" cy="105120"/>
              </p14:xfrm>
            </p:contentPart>
          </mc:Choice>
          <mc:Fallback>
            <p:pic>
              <p:nvPicPr>
                <p:cNvPr id="120" name="Freihand 119">
                  <a:extLst>
                    <a:ext uri="{FF2B5EF4-FFF2-40B4-BE49-F238E27FC236}">
                      <a16:creationId xmlns:a16="http://schemas.microsoft.com/office/drawing/2014/main" id="{A274A910-5529-3F97-5CCA-6CE084340D49}"/>
                    </a:ext>
                  </a:extLst>
                </p:cNvPr>
                <p:cNvPicPr/>
                <p:nvPr/>
              </p:nvPicPr>
              <p:blipFill>
                <a:blip r:embed="rId271"/>
                <a:stretch>
                  <a:fillRect/>
                </a:stretch>
              </p:blipFill>
              <p:spPr>
                <a:xfrm>
                  <a:off x="10067003" y="1836458"/>
                  <a:ext cx="1213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21" name="Freihand 120">
                  <a:extLst>
                    <a:ext uri="{FF2B5EF4-FFF2-40B4-BE49-F238E27FC236}">
                      <a16:creationId xmlns:a16="http://schemas.microsoft.com/office/drawing/2014/main" id="{2545BD7A-075D-CA3D-AE51-D8EBCD610EB4}"/>
                    </a:ext>
                  </a:extLst>
                </p14:cNvPr>
                <p14:cNvContentPartPr/>
                <p14:nvPr/>
              </p14:nvContentPartPr>
              <p14:xfrm>
                <a:off x="10160243" y="1943738"/>
                <a:ext cx="71280" cy="90360"/>
              </p14:xfrm>
            </p:contentPart>
          </mc:Choice>
          <mc:Fallback>
            <p:pic>
              <p:nvPicPr>
                <p:cNvPr id="121" name="Freihand 120">
                  <a:extLst>
                    <a:ext uri="{FF2B5EF4-FFF2-40B4-BE49-F238E27FC236}">
                      <a16:creationId xmlns:a16="http://schemas.microsoft.com/office/drawing/2014/main" id="{2545BD7A-075D-CA3D-AE51-D8EBCD610EB4}"/>
                    </a:ext>
                  </a:extLst>
                </p:cNvPr>
                <p:cNvPicPr/>
                <p:nvPr/>
              </p:nvPicPr>
              <p:blipFill>
                <a:blip r:embed="rId273"/>
                <a:stretch>
                  <a:fillRect/>
                </a:stretch>
              </p:blipFill>
              <p:spPr>
                <a:xfrm>
                  <a:off x="10151603" y="1935098"/>
                  <a:ext cx="88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22" name="Freihand 121">
                  <a:extLst>
                    <a:ext uri="{FF2B5EF4-FFF2-40B4-BE49-F238E27FC236}">
                      <a16:creationId xmlns:a16="http://schemas.microsoft.com/office/drawing/2014/main" id="{A66FEDCD-F2CF-F333-7424-FA36C71D2E98}"/>
                    </a:ext>
                  </a:extLst>
                </p14:cNvPr>
                <p14:cNvContentPartPr/>
                <p14:nvPr/>
              </p14:nvContentPartPr>
              <p14:xfrm>
                <a:off x="10227923" y="1909898"/>
                <a:ext cx="24840" cy="99720"/>
              </p14:xfrm>
            </p:contentPart>
          </mc:Choice>
          <mc:Fallback>
            <p:pic>
              <p:nvPicPr>
                <p:cNvPr id="122" name="Freihand 121">
                  <a:extLst>
                    <a:ext uri="{FF2B5EF4-FFF2-40B4-BE49-F238E27FC236}">
                      <a16:creationId xmlns:a16="http://schemas.microsoft.com/office/drawing/2014/main" id="{A66FEDCD-F2CF-F333-7424-FA36C71D2E98}"/>
                    </a:ext>
                  </a:extLst>
                </p:cNvPr>
                <p:cNvPicPr/>
                <p:nvPr/>
              </p:nvPicPr>
              <p:blipFill>
                <a:blip r:embed="rId275"/>
                <a:stretch>
                  <a:fillRect/>
                </a:stretch>
              </p:blipFill>
              <p:spPr>
                <a:xfrm>
                  <a:off x="10218923" y="1900898"/>
                  <a:ext cx="42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24" name="Freihand 123">
                  <a:extLst>
                    <a:ext uri="{FF2B5EF4-FFF2-40B4-BE49-F238E27FC236}">
                      <a16:creationId xmlns:a16="http://schemas.microsoft.com/office/drawing/2014/main" id="{7377F56A-0DC9-2AFD-D9A0-37DDBD9486D5}"/>
                    </a:ext>
                  </a:extLst>
                </p14:cNvPr>
                <p14:cNvContentPartPr/>
                <p14:nvPr/>
              </p14:nvContentPartPr>
              <p14:xfrm>
                <a:off x="8728523" y="2702978"/>
                <a:ext cx="113040" cy="197640"/>
              </p14:xfrm>
            </p:contentPart>
          </mc:Choice>
          <mc:Fallback>
            <p:pic>
              <p:nvPicPr>
                <p:cNvPr id="124" name="Freihand 123">
                  <a:extLst>
                    <a:ext uri="{FF2B5EF4-FFF2-40B4-BE49-F238E27FC236}">
                      <a16:creationId xmlns:a16="http://schemas.microsoft.com/office/drawing/2014/main" id="{7377F56A-0DC9-2AFD-D9A0-37DDBD9486D5}"/>
                    </a:ext>
                  </a:extLst>
                </p:cNvPr>
                <p:cNvPicPr/>
                <p:nvPr/>
              </p:nvPicPr>
              <p:blipFill>
                <a:blip r:embed="rId277"/>
                <a:stretch>
                  <a:fillRect/>
                </a:stretch>
              </p:blipFill>
              <p:spPr>
                <a:xfrm>
                  <a:off x="8719523" y="2694338"/>
                  <a:ext cx="1306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25" name="Freihand 124">
                  <a:extLst>
                    <a:ext uri="{FF2B5EF4-FFF2-40B4-BE49-F238E27FC236}">
                      <a16:creationId xmlns:a16="http://schemas.microsoft.com/office/drawing/2014/main" id="{E92594B3-10BD-1C55-B3B8-15CE7AF74CE6}"/>
                    </a:ext>
                  </a:extLst>
                </p14:cNvPr>
                <p14:cNvContentPartPr/>
                <p14:nvPr/>
              </p14:nvContentPartPr>
              <p14:xfrm>
                <a:off x="8762723" y="2567978"/>
                <a:ext cx="87120" cy="118800"/>
              </p14:xfrm>
            </p:contentPart>
          </mc:Choice>
          <mc:Fallback>
            <p:pic>
              <p:nvPicPr>
                <p:cNvPr id="125" name="Freihand 124">
                  <a:extLst>
                    <a:ext uri="{FF2B5EF4-FFF2-40B4-BE49-F238E27FC236}">
                      <a16:creationId xmlns:a16="http://schemas.microsoft.com/office/drawing/2014/main" id="{E92594B3-10BD-1C55-B3B8-15CE7AF74CE6}"/>
                    </a:ext>
                  </a:extLst>
                </p:cNvPr>
                <p:cNvPicPr/>
                <p:nvPr/>
              </p:nvPicPr>
              <p:blipFill>
                <a:blip r:embed="rId279"/>
                <a:stretch>
                  <a:fillRect/>
                </a:stretch>
              </p:blipFill>
              <p:spPr>
                <a:xfrm>
                  <a:off x="8754083" y="2558978"/>
                  <a:ext cx="104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27" name="Freihand 126">
                  <a:extLst>
                    <a:ext uri="{FF2B5EF4-FFF2-40B4-BE49-F238E27FC236}">
                      <a16:creationId xmlns:a16="http://schemas.microsoft.com/office/drawing/2014/main" id="{EC99BB4C-7D17-B937-78BC-C00C3921CE61}"/>
                    </a:ext>
                  </a:extLst>
                </p14:cNvPr>
                <p14:cNvContentPartPr/>
                <p14:nvPr/>
              </p14:nvContentPartPr>
              <p14:xfrm>
                <a:off x="8828963" y="2701178"/>
                <a:ext cx="94680" cy="92160"/>
              </p14:xfrm>
            </p:contentPart>
          </mc:Choice>
          <mc:Fallback>
            <p:pic>
              <p:nvPicPr>
                <p:cNvPr id="127" name="Freihand 126">
                  <a:extLst>
                    <a:ext uri="{FF2B5EF4-FFF2-40B4-BE49-F238E27FC236}">
                      <a16:creationId xmlns:a16="http://schemas.microsoft.com/office/drawing/2014/main" id="{EC99BB4C-7D17-B937-78BC-C00C3921CE61}"/>
                    </a:ext>
                  </a:extLst>
                </p:cNvPr>
                <p:cNvPicPr/>
                <p:nvPr/>
              </p:nvPicPr>
              <p:blipFill>
                <a:blip r:embed="rId281"/>
                <a:stretch>
                  <a:fillRect/>
                </a:stretch>
              </p:blipFill>
              <p:spPr>
                <a:xfrm>
                  <a:off x="8820323" y="2692178"/>
                  <a:ext cx="112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320" name="Freihand 319">
                  <a:extLst>
                    <a:ext uri="{FF2B5EF4-FFF2-40B4-BE49-F238E27FC236}">
                      <a16:creationId xmlns:a16="http://schemas.microsoft.com/office/drawing/2014/main" id="{B926451D-F32C-8487-FEA7-CEE8E37D1734}"/>
                    </a:ext>
                  </a:extLst>
                </p14:cNvPr>
                <p14:cNvContentPartPr/>
                <p14:nvPr/>
              </p14:nvContentPartPr>
              <p14:xfrm>
                <a:off x="8916083" y="2591738"/>
                <a:ext cx="34200" cy="173880"/>
              </p14:xfrm>
            </p:contentPart>
          </mc:Choice>
          <mc:Fallback>
            <p:pic>
              <p:nvPicPr>
                <p:cNvPr id="320" name="Freihand 319">
                  <a:extLst>
                    <a:ext uri="{FF2B5EF4-FFF2-40B4-BE49-F238E27FC236}">
                      <a16:creationId xmlns:a16="http://schemas.microsoft.com/office/drawing/2014/main" id="{B926451D-F32C-8487-FEA7-CEE8E37D1734}"/>
                    </a:ext>
                  </a:extLst>
                </p:cNvPr>
                <p:cNvPicPr/>
                <p:nvPr/>
              </p:nvPicPr>
              <p:blipFill>
                <a:blip r:embed="rId283"/>
                <a:stretch>
                  <a:fillRect/>
                </a:stretch>
              </p:blipFill>
              <p:spPr>
                <a:xfrm>
                  <a:off x="8907443" y="2583098"/>
                  <a:ext cx="51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322" name="Freihand 321">
                  <a:extLst>
                    <a:ext uri="{FF2B5EF4-FFF2-40B4-BE49-F238E27FC236}">
                      <a16:creationId xmlns:a16="http://schemas.microsoft.com/office/drawing/2014/main" id="{C11BCD50-2962-F5F4-5317-EC38DE7D0F33}"/>
                    </a:ext>
                  </a:extLst>
                </p14:cNvPr>
                <p14:cNvContentPartPr/>
                <p14:nvPr/>
              </p14:nvContentPartPr>
              <p14:xfrm>
                <a:off x="8836523" y="2263418"/>
                <a:ext cx="77760" cy="166680"/>
              </p14:xfrm>
            </p:contentPart>
          </mc:Choice>
          <mc:Fallback>
            <p:pic>
              <p:nvPicPr>
                <p:cNvPr id="322" name="Freihand 321">
                  <a:extLst>
                    <a:ext uri="{FF2B5EF4-FFF2-40B4-BE49-F238E27FC236}">
                      <a16:creationId xmlns:a16="http://schemas.microsoft.com/office/drawing/2014/main" id="{C11BCD50-2962-F5F4-5317-EC38DE7D0F33}"/>
                    </a:ext>
                  </a:extLst>
                </p:cNvPr>
                <p:cNvPicPr/>
                <p:nvPr/>
              </p:nvPicPr>
              <p:blipFill>
                <a:blip r:embed="rId285"/>
                <a:stretch>
                  <a:fillRect/>
                </a:stretch>
              </p:blipFill>
              <p:spPr>
                <a:xfrm>
                  <a:off x="8827523" y="2254418"/>
                  <a:ext cx="95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323" name="Freihand 322">
                  <a:extLst>
                    <a:ext uri="{FF2B5EF4-FFF2-40B4-BE49-F238E27FC236}">
                      <a16:creationId xmlns:a16="http://schemas.microsoft.com/office/drawing/2014/main" id="{13655EE7-70FF-8BFA-370B-9613AA9F45C0}"/>
                    </a:ext>
                  </a:extLst>
                </p14:cNvPr>
                <p14:cNvContentPartPr/>
                <p14:nvPr/>
              </p14:nvContentPartPr>
              <p14:xfrm>
                <a:off x="8854163" y="2208698"/>
                <a:ext cx="73440" cy="67680"/>
              </p14:xfrm>
            </p:contentPart>
          </mc:Choice>
          <mc:Fallback>
            <p:pic>
              <p:nvPicPr>
                <p:cNvPr id="323" name="Freihand 322">
                  <a:extLst>
                    <a:ext uri="{FF2B5EF4-FFF2-40B4-BE49-F238E27FC236}">
                      <a16:creationId xmlns:a16="http://schemas.microsoft.com/office/drawing/2014/main" id="{13655EE7-70FF-8BFA-370B-9613AA9F45C0}"/>
                    </a:ext>
                  </a:extLst>
                </p:cNvPr>
                <p:cNvPicPr/>
                <p:nvPr/>
              </p:nvPicPr>
              <p:blipFill>
                <a:blip r:embed="rId287"/>
                <a:stretch>
                  <a:fillRect/>
                </a:stretch>
              </p:blipFill>
              <p:spPr>
                <a:xfrm>
                  <a:off x="8845523" y="2199698"/>
                  <a:ext cx="910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324" name="Freihand 323">
                  <a:extLst>
                    <a:ext uri="{FF2B5EF4-FFF2-40B4-BE49-F238E27FC236}">
                      <a16:creationId xmlns:a16="http://schemas.microsoft.com/office/drawing/2014/main" id="{162D960D-E279-CF68-3130-349E3B2D0E13}"/>
                    </a:ext>
                  </a:extLst>
                </p14:cNvPr>
                <p14:cNvContentPartPr/>
                <p14:nvPr/>
              </p14:nvContentPartPr>
              <p14:xfrm>
                <a:off x="8889083" y="2255498"/>
                <a:ext cx="105840" cy="106560"/>
              </p14:xfrm>
            </p:contentPart>
          </mc:Choice>
          <mc:Fallback>
            <p:pic>
              <p:nvPicPr>
                <p:cNvPr id="324" name="Freihand 323">
                  <a:extLst>
                    <a:ext uri="{FF2B5EF4-FFF2-40B4-BE49-F238E27FC236}">
                      <a16:creationId xmlns:a16="http://schemas.microsoft.com/office/drawing/2014/main" id="{162D960D-E279-CF68-3130-349E3B2D0E13}"/>
                    </a:ext>
                  </a:extLst>
                </p:cNvPr>
                <p:cNvPicPr/>
                <p:nvPr/>
              </p:nvPicPr>
              <p:blipFill>
                <a:blip r:embed="rId289"/>
                <a:stretch>
                  <a:fillRect/>
                </a:stretch>
              </p:blipFill>
              <p:spPr>
                <a:xfrm>
                  <a:off x="8880443" y="2246498"/>
                  <a:ext cx="123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325" name="Freihand 324">
                  <a:extLst>
                    <a:ext uri="{FF2B5EF4-FFF2-40B4-BE49-F238E27FC236}">
                      <a16:creationId xmlns:a16="http://schemas.microsoft.com/office/drawing/2014/main" id="{9B635FC2-FCDD-CD2D-4B8B-F5AA627C180C}"/>
                    </a:ext>
                  </a:extLst>
                </p14:cNvPr>
                <p14:cNvContentPartPr/>
                <p14:nvPr/>
              </p14:nvContentPartPr>
              <p14:xfrm>
                <a:off x="9000683" y="2201858"/>
                <a:ext cx="8640" cy="111960"/>
              </p14:xfrm>
            </p:contentPart>
          </mc:Choice>
          <mc:Fallback>
            <p:pic>
              <p:nvPicPr>
                <p:cNvPr id="325" name="Freihand 324">
                  <a:extLst>
                    <a:ext uri="{FF2B5EF4-FFF2-40B4-BE49-F238E27FC236}">
                      <a16:creationId xmlns:a16="http://schemas.microsoft.com/office/drawing/2014/main" id="{9B635FC2-FCDD-CD2D-4B8B-F5AA627C180C}"/>
                    </a:ext>
                  </a:extLst>
                </p:cNvPr>
                <p:cNvPicPr/>
                <p:nvPr/>
              </p:nvPicPr>
              <p:blipFill>
                <a:blip r:embed="rId291"/>
                <a:stretch>
                  <a:fillRect/>
                </a:stretch>
              </p:blipFill>
              <p:spPr>
                <a:xfrm>
                  <a:off x="8992043" y="2193218"/>
                  <a:ext cx="262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327" name="Freihand 326">
                  <a:extLst>
                    <a:ext uri="{FF2B5EF4-FFF2-40B4-BE49-F238E27FC236}">
                      <a16:creationId xmlns:a16="http://schemas.microsoft.com/office/drawing/2014/main" id="{143DB795-DFCF-EB18-F5AA-35CD48127825}"/>
                    </a:ext>
                  </a:extLst>
                </p14:cNvPr>
                <p14:cNvContentPartPr/>
                <p14:nvPr/>
              </p14:nvContentPartPr>
              <p14:xfrm>
                <a:off x="10419083" y="2772589"/>
                <a:ext cx="80640" cy="175320"/>
              </p14:xfrm>
            </p:contentPart>
          </mc:Choice>
          <mc:Fallback>
            <p:pic>
              <p:nvPicPr>
                <p:cNvPr id="327" name="Freihand 326">
                  <a:extLst>
                    <a:ext uri="{FF2B5EF4-FFF2-40B4-BE49-F238E27FC236}">
                      <a16:creationId xmlns:a16="http://schemas.microsoft.com/office/drawing/2014/main" id="{143DB795-DFCF-EB18-F5AA-35CD48127825}"/>
                    </a:ext>
                  </a:extLst>
                </p:cNvPr>
                <p:cNvPicPr/>
                <p:nvPr/>
              </p:nvPicPr>
              <p:blipFill>
                <a:blip r:embed="rId293"/>
                <a:stretch>
                  <a:fillRect/>
                </a:stretch>
              </p:blipFill>
              <p:spPr>
                <a:xfrm>
                  <a:off x="10410083" y="2763589"/>
                  <a:ext cx="98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328" name="Freihand 327">
                  <a:extLst>
                    <a:ext uri="{FF2B5EF4-FFF2-40B4-BE49-F238E27FC236}">
                      <a16:creationId xmlns:a16="http://schemas.microsoft.com/office/drawing/2014/main" id="{C24980D2-B9CF-F590-028E-5C973618EC53}"/>
                    </a:ext>
                  </a:extLst>
                </p14:cNvPr>
                <p14:cNvContentPartPr/>
                <p14:nvPr/>
              </p14:nvContentPartPr>
              <p14:xfrm>
                <a:off x="10429883" y="2673589"/>
                <a:ext cx="55080" cy="146160"/>
              </p14:xfrm>
            </p:contentPart>
          </mc:Choice>
          <mc:Fallback>
            <p:pic>
              <p:nvPicPr>
                <p:cNvPr id="328" name="Freihand 327">
                  <a:extLst>
                    <a:ext uri="{FF2B5EF4-FFF2-40B4-BE49-F238E27FC236}">
                      <a16:creationId xmlns:a16="http://schemas.microsoft.com/office/drawing/2014/main" id="{C24980D2-B9CF-F590-028E-5C973618EC53}"/>
                    </a:ext>
                  </a:extLst>
                </p:cNvPr>
                <p:cNvPicPr/>
                <p:nvPr/>
              </p:nvPicPr>
              <p:blipFill>
                <a:blip r:embed="rId295"/>
                <a:stretch>
                  <a:fillRect/>
                </a:stretch>
              </p:blipFill>
              <p:spPr>
                <a:xfrm>
                  <a:off x="10420883" y="2664589"/>
                  <a:ext cx="727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329" name="Freihand 328">
                  <a:extLst>
                    <a:ext uri="{FF2B5EF4-FFF2-40B4-BE49-F238E27FC236}">
                      <a16:creationId xmlns:a16="http://schemas.microsoft.com/office/drawing/2014/main" id="{218E8910-B0B8-3985-6CEB-4B74CBD5B3AA}"/>
                    </a:ext>
                  </a:extLst>
                </p14:cNvPr>
                <p14:cNvContentPartPr/>
                <p14:nvPr/>
              </p14:nvContentPartPr>
              <p14:xfrm>
                <a:off x="10467683" y="2783389"/>
                <a:ext cx="90360" cy="88560"/>
              </p14:xfrm>
            </p:contentPart>
          </mc:Choice>
          <mc:Fallback>
            <p:pic>
              <p:nvPicPr>
                <p:cNvPr id="329" name="Freihand 328">
                  <a:extLst>
                    <a:ext uri="{FF2B5EF4-FFF2-40B4-BE49-F238E27FC236}">
                      <a16:creationId xmlns:a16="http://schemas.microsoft.com/office/drawing/2014/main" id="{218E8910-B0B8-3985-6CEB-4B74CBD5B3AA}"/>
                    </a:ext>
                  </a:extLst>
                </p:cNvPr>
                <p:cNvPicPr/>
                <p:nvPr/>
              </p:nvPicPr>
              <p:blipFill>
                <a:blip r:embed="rId297"/>
                <a:stretch>
                  <a:fillRect/>
                </a:stretch>
              </p:blipFill>
              <p:spPr>
                <a:xfrm>
                  <a:off x="10458683" y="2774749"/>
                  <a:ext cx="108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330" name="Freihand 329">
                  <a:extLst>
                    <a:ext uri="{FF2B5EF4-FFF2-40B4-BE49-F238E27FC236}">
                      <a16:creationId xmlns:a16="http://schemas.microsoft.com/office/drawing/2014/main" id="{C666D5B3-AB13-0E61-5719-A393A98C1760}"/>
                    </a:ext>
                  </a:extLst>
                </p14:cNvPr>
                <p14:cNvContentPartPr/>
                <p14:nvPr/>
              </p14:nvContentPartPr>
              <p14:xfrm>
                <a:off x="10545443" y="2706349"/>
                <a:ext cx="17280" cy="150480"/>
              </p14:xfrm>
            </p:contentPart>
          </mc:Choice>
          <mc:Fallback>
            <p:pic>
              <p:nvPicPr>
                <p:cNvPr id="330" name="Freihand 329">
                  <a:extLst>
                    <a:ext uri="{FF2B5EF4-FFF2-40B4-BE49-F238E27FC236}">
                      <a16:creationId xmlns:a16="http://schemas.microsoft.com/office/drawing/2014/main" id="{C666D5B3-AB13-0E61-5719-A393A98C1760}"/>
                    </a:ext>
                  </a:extLst>
                </p:cNvPr>
                <p:cNvPicPr/>
                <p:nvPr/>
              </p:nvPicPr>
              <p:blipFill>
                <a:blip r:embed="rId299"/>
                <a:stretch>
                  <a:fillRect/>
                </a:stretch>
              </p:blipFill>
              <p:spPr>
                <a:xfrm>
                  <a:off x="10536803" y="2697709"/>
                  <a:ext cx="34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332" name="Freihand 331">
                  <a:extLst>
                    <a:ext uri="{FF2B5EF4-FFF2-40B4-BE49-F238E27FC236}">
                      <a16:creationId xmlns:a16="http://schemas.microsoft.com/office/drawing/2014/main" id="{C559B33A-EB29-87DB-C0C8-609AAA00B4C8}"/>
                    </a:ext>
                  </a:extLst>
                </p14:cNvPr>
                <p14:cNvContentPartPr/>
                <p14:nvPr/>
              </p14:nvContentPartPr>
              <p14:xfrm>
                <a:off x="10472723" y="2348509"/>
                <a:ext cx="92160" cy="155520"/>
              </p14:xfrm>
            </p:contentPart>
          </mc:Choice>
          <mc:Fallback>
            <p:pic>
              <p:nvPicPr>
                <p:cNvPr id="332" name="Freihand 331">
                  <a:extLst>
                    <a:ext uri="{FF2B5EF4-FFF2-40B4-BE49-F238E27FC236}">
                      <a16:creationId xmlns:a16="http://schemas.microsoft.com/office/drawing/2014/main" id="{C559B33A-EB29-87DB-C0C8-609AAA00B4C8}"/>
                    </a:ext>
                  </a:extLst>
                </p:cNvPr>
                <p:cNvPicPr/>
                <p:nvPr/>
              </p:nvPicPr>
              <p:blipFill>
                <a:blip r:embed="rId301"/>
                <a:stretch>
                  <a:fillRect/>
                </a:stretch>
              </p:blipFill>
              <p:spPr>
                <a:xfrm>
                  <a:off x="10463723" y="2339869"/>
                  <a:ext cx="109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333" name="Freihand 332">
                  <a:extLst>
                    <a:ext uri="{FF2B5EF4-FFF2-40B4-BE49-F238E27FC236}">
                      <a16:creationId xmlns:a16="http://schemas.microsoft.com/office/drawing/2014/main" id="{00D6AE41-A544-5A50-92A2-912782F841A8}"/>
                    </a:ext>
                  </a:extLst>
                </p14:cNvPr>
                <p14:cNvContentPartPr/>
                <p14:nvPr/>
              </p14:nvContentPartPr>
              <p14:xfrm>
                <a:off x="10501523" y="2268229"/>
                <a:ext cx="69480" cy="112680"/>
              </p14:xfrm>
            </p:contentPart>
          </mc:Choice>
          <mc:Fallback>
            <p:pic>
              <p:nvPicPr>
                <p:cNvPr id="333" name="Freihand 332">
                  <a:extLst>
                    <a:ext uri="{FF2B5EF4-FFF2-40B4-BE49-F238E27FC236}">
                      <a16:creationId xmlns:a16="http://schemas.microsoft.com/office/drawing/2014/main" id="{00D6AE41-A544-5A50-92A2-912782F841A8}"/>
                    </a:ext>
                  </a:extLst>
                </p:cNvPr>
                <p:cNvPicPr/>
                <p:nvPr/>
              </p:nvPicPr>
              <p:blipFill>
                <a:blip r:embed="rId303"/>
                <a:stretch>
                  <a:fillRect/>
                </a:stretch>
              </p:blipFill>
              <p:spPr>
                <a:xfrm>
                  <a:off x="10492883" y="2259589"/>
                  <a:ext cx="87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334" name="Freihand 333">
                  <a:extLst>
                    <a:ext uri="{FF2B5EF4-FFF2-40B4-BE49-F238E27FC236}">
                      <a16:creationId xmlns:a16="http://schemas.microsoft.com/office/drawing/2014/main" id="{9D10EDAB-222E-7F29-D425-60A75944412A}"/>
                    </a:ext>
                  </a:extLst>
                </p14:cNvPr>
                <p14:cNvContentPartPr/>
                <p14:nvPr/>
              </p14:nvContentPartPr>
              <p14:xfrm>
                <a:off x="10546523" y="2381629"/>
                <a:ext cx="54720" cy="77040"/>
              </p14:xfrm>
            </p:contentPart>
          </mc:Choice>
          <mc:Fallback>
            <p:pic>
              <p:nvPicPr>
                <p:cNvPr id="334" name="Freihand 333">
                  <a:extLst>
                    <a:ext uri="{FF2B5EF4-FFF2-40B4-BE49-F238E27FC236}">
                      <a16:creationId xmlns:a16="http://schemas.microsoft.com/office/drawing/2014/main" id="{9D10EDAB-222E-7F29-D425-60A75944412A}"/>
                    </a:ext>
                  </a:extLst>
                </p:cNvPr>
                <p:cNvPicPr/>
                <p:nvPr/>
              </p:nvPicPr>
              <p:blipFill>
                <a:blip r:embed="rId305"/>
                <a:stretch>
                  <a:fillRect/>
                </a:stretch>
              </p:blipFill>
              <p:spPr>
                <a:xfrm>
                  <a:off x="10537883" y="2372629"/>
                  <a:ext cx="72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335" name="Freihand 334">
                  <a:extLst>
                    <a:ext uri="{FF2B5EF4-FFF2-40B4-BE49-F238E27FC236}">
                      <a16:creationId xmlns:a16="http://schemas.microsoft.com/office/drawing/2014/main" id="{C2131201-E555-625C-21DB-DC1199DBEFBE}"/>
                    </a:ext>
                  </a:extLst>
                </p14:cNvPr>
                <p14:cNvContentPartPr/>
                <p14:nvPr/>
              </p14:nvContentPartPr>
              <p14:xfrm>
                <a:off x="10610603" y="2270389"/>
                <a:ext cx="16920" cy="205560"/>
              </p14:xfrm>
            </p:contentPart>
          </mc:Choice>
          <mc:Fallback>
            <p:pic>
              <p:nvPicPr>
                <p:cNvPr id="335" name="Freihand 334">
                  <a:extLst>
                    <a:ext uri="{FF2B5EF4-FFF2-40B4-BE49-F238E27FC236}">
                      <a16:creationId xmlns:a16="http://schemas.microsoft.com/office/drawing/2014/main" id="{C2131201-E555-625C-21DB-DC1199DBEFBE}"/>
                    </a:ext>
                  </a:extLst>
                </p:cNvPr>
                <p:cNvPicPr/>
                <p:nvPr/>
              </p:nvPicPr>
              <p:blipFill>
                <a:blip r:embed="rId307"/>
                <a:stretch>
                  <a:fillRect/>
                </a:stretch>
              </p:blipFill>
              <p:spPr>
                <a:xfrm>
                  <a:off x="10601963" y="2261749"/>
                  <a:ext cx="345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337" name="Freihand 336">
                  <a:extLst>
                    <a:ext uri="{FF2B5EF4-FFF2-40B4-BE49-F238E27FC236}">
                      <a16:creationId xmlns:a16="http://schemas.microsoft.com/office/drawing/2014/main" id="{DEEA14A5-2CE3-4486-408D-54586D2C2BA3}"/>
                    </a:ext>
                  </a:extLst>
                </p14:cNvPr>
                <p14:cNvContentPartPr/>
                <p14:nvPr/>
              </p14:nvContentPartPr>
              <p14:xfrm>
                <a:off x="11075768" y="2004819"/>
                <a:ext cx="117720" cy="159480"/>
              </p14:xfrm>
            </p:contentPart>
          </mc:Choice>
          <mc:Fallback>
            <p:pic>
              <p:nvPicPr>
                <p:cNvPr id="337" name="Freihand 336">
                  <a:extLst>
                    <a:ext uri="{FF2B5EF4-FFF2-40B4-BE49-F238E27FC236}">
                      <a16:creationId xmlns:a16="http://schemas.microsoft.com/office/drawing/2014/main" id="{DEEA14A5-2CE3-4486-408D-54586D2C2BA3}"/>
                    </a:ext>
                  </a:extLst>
                </p:cNvPr>
                <p:cNvPicPr/>
                <p:nvPr/>
              </p:nvPicPr>
              <p:blipFill>
                <a:blip r:embed="rId309"/>
                <a:stretch>
                  <a:fillRect/>
                </a:stretch>
              </p:blipFill>
              <p:spPr>
                <a:xfrm>
                  <a:off x="11066768" y="1996179"/>
                  <a:ext cx="1353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338" name="Freihand 337">
                  <a:extLst>
                    <a:ext uri="{FF2B5EF4-FFF2-40B4-BE49-F238E27FC236}">
                      <a16:creationId xmlns:a16="http://schemas.microsoft.com/office/drawing/2014/main" id="{A11141A0-5790-5098-2F01-8601DD268D0B}"/>
                    </a:ext>
                  </a:extLst>
                </p14:cNvPr>
                <p14:cNvContentPartPr/>
                <p14:nvPr/>
              </p14:nvContentPartPr>
              <p14:xfrm>
                <a:off x="11091968" y="1864419"/>
                <a:ext cx="122040" cy="136440"/>
              </p14:xfrm>
            </p:contentPart>
          </mc:Choice>
          <mc:Fallback>
            <p:pic>
              <p:nvPicPr>
                <p:cNvPr id="338" name="Freihand 337">
                  <a:extLst>
                    <a:ext uri="{FF2B5EF4-FFF2-40B4-BE49-F238E27FC236}">
                      <a16:creationId xmlns:a16="http://schemas.microsoft.com/office/drawing/2014/main" id="{A11141A0-5790-5098-2F01-8601DD268D0B}"/>
                    </a:ext>
                  </a:extLst>
                </p:cNvPr>
                <p:cNvPicPr/>
                <p:nvPr/>
              </p:nvPicPr>
              <p:blipFill>
                <a:blip r:embed="rId311"/>
                <a:stretch>
                  <a:fillRect/>
                </a:stretch>
              </p:blipFill>
              <p:spPr>
                <a:xfrm>
                  <a:off x="11083328" y="1855419"/>
                  <a:ext cx="139680" cy="1540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12">
            <p14:nvContentPartPr>
              <p14:cNvPr id="390" name="Freihand 389">
                <a:extLst>
                  <a:ext uri="{FF2B5EF4-FFF2-40B4-BE49-F238E27FC236}">
                    <a16:creationId xmlns:a16="http://schemas.microsoft.com/office/drawing/2014/main" id="{B80FC0C2-1A4A-FFCE-6711-7D4CF026261E}"/>
                  </a:ext>
                </a:extLst>
              </p14:cNvPr>
              <p14:cNvContentPartPr/>
              <p14:nvPr/>
            </p14:nvContentPartPr>
            <p14:xfrm>
              <a:off x="11547667" y="2145707"/>
              <a:ext cx="39600" cy="42120"/>
            </p14:xfrm>
          </p:contentPart>
        </mc:Choice>
        <mc:Fallback>
          <p:pic>
            <p:nvPicPr>
              <p:cNvPr id="390" name="Freihand 389">
                <a:extLst>
                  <a:ext uri="{FF2B5EF4-FFF2-40B4-BE49-F238E27FC236}">
                    <a16:creationId xmlns:a16="http://schemas.microsoft.com/office/drawing/2014/main" id="{B80FC0C2-1A4A-FFCE-6711-7D4CF026261E}"/>
                  </a:ext>
                </a:extLst>
              </p:cNvPr>
              <p:cNvPicPr/>
              <p:nvPr/>
            </p:nvPicPr>
            <p:blipFill>
              <a:blip r:embed="rId313"/>
              <a:stretch>
                <a:fillRect/>
              </a:stretch>
            </p:blipFill>
            <p:spPr>
              <a:xfrm>
                <a:off x="11530027" y="2037707"/>
                <a:ext cx="75240" cy="257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4">
            <p14:nvContentPartPr>
              <p14:cNvPr id="391" name="Freihand 390">
                <a:extLst>
                  <a:ext uri="{FF2B5EF4-FFF2-40B4-BE49-F238E27FC236}">
                    <a16:creationId xmlns:a16="http://schemas.microsoft.com/office/drawing/2014/main" id="{BC973322-C3C7-AC4D-C48C-DF9BC75D3FC6}"/>
                  </a:ext>
                </a:extLst>
              </p14:cNvPr>
              <p14:cNvContentPartPr/>
              <p14:nvPr/>
            </p14:nvContentPartPr>
            <p14:xfrm>
              <a:off x="11759707" y="1660427"/>
              <a:ext cx="38160" cy="82080"/>
            </p14:xfrm>
          </p:contentPart>
        </mc:Choice>
        <mc:Fallback>
          <p:pic>
            <p:nvPicPr>
              <p:cNvPr id="391" name="Freihand 390">
                <a:extLst>
                  <a:ext uri="{FF2B5EF4-FFF2-40B4-BE49-F238E27FC236}">
                    <a16:creationId xmlns:a16="http://schemas.microsoft.com/office/drawing/2014/main" id="{BC973322-C3C7-AC4D-C48C-DF9BC75D3FC6}"/>
                  </a:ext>
                </a:extLst>
              </p:cNvPr>
              <p:cNvPicPr/>
              <p:nvPr/>
            </p:nvPicPr>
            <p:blipFill>
              <a:blip r:embed="rId315"/>
              <a:stretch>
                <a:fillRect/>
              </a:stretch>
            </p:blipFill>
            <p:spPr>
              <a:xfrm>
                <a:off x="11741707" y="1552787"/>
                <a:ext cx="73800" cy="29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6">
            <p14:nvContentPartPr>
              <p14:cNvPr id="392" name="Freihand 391">
                <a:extLst>
                  <a:ext uri="{FF2B5EF4-FFF2-40B4-BE49-F238E27FC236}">
                    <a16:creationId xmlns:a16="http://schemas.microsoft.com/office/drawing/2014/main" id="{B5C28A0D-ED7E-343D-928F-A3CC81AAAD5B}"/>
                  </a:ext>
                </a:extLst>
              </p14:cNvPr>
              <p14:cNvContentPartPr/>
              <p14:nvPr/>
            </p14:nvContentPartPr>
            <p14:xfrm>
              <a:off x="11616427" y="1384307"/>
              <a:ext cx="56160" cy="42840"/>
            </p14:xfrm>
          </p:contentPart>
        </mc:Choice>
        <mc:Fallback>
          <p:pic>
            <p:nvPicPr>
              <p:cNvPr id="392" name="Freihand 391">
                <a:extLst>
                  <a:ext uri="{FF2B5EF4-FFF2-40B4-BE49-F238E27FC236}">
                    <a16:creationId xmlns:a16="http://schemas.microsoft.com/office/drawing/2014/main" id="{B5C28A0D-ED7E-343D-928F-A3CC81AAAD5B}"/>
                  </a:ext>
                </a:extLst>
              </p:cNvPr>
              <p:cNvPicPr/>
              <p:nvPr/>
            </p:nvPicPr>
            <p:blipFill>
              <a:blip r:embed="rId317"/>
              <a:stretch>
                <a:fillRect/>
              </a:stretch>
            </p:blipFill>
            <p:spPr>
              <a:xfrm>
                <a:off x="11598787" y="1276667"/>
                <a:ext cx="91800" cy="258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8">
            <p14:nvContentPartPr>
              <p14:cNvPr id="393" name="Freihand 392">
                <a:extLst>
                  <a:ext uri="{FF2B5EF4-FFF2-40B4-BE49-F238E27FC236}">
                    <a16:creationId xmlns:a16="http://schemas.microsoft.com/office/drawing/2014/main" id="{252B7DCD-CAC6-54C0-5644-3AEC613045D4}"/>
                  </a:ext>
                </a:extLst>
              </p14:cNvPr>
              <p14:cNvContentPartPr/>
              <p14:nvPr/>
            </p14:nvContentPartPr>
            <p14:xfrm>
              <a:off x="11413027" y="1784987"/>
              <a:ext cx="52200" cy="61560"/>
            </p14:xfrm>
          </p:contentPart>
        </mc:Choice>
        <mc:Fallback>
          <p:pic>
            <p:nvPicPr>
              <p:cNvPr id="393" name="Freihand 392">
                <a:extLst>
                  <a:ext uri="{FF2B5EF4-FFF2-40B4-BE49-F238E27FC236}">
                    <a16:creationId xmlns:a16="http://schemas.microsoft.com/office/drawing/2014/main" id="{252B7DCD-CAC6-54C0-5644-3AEC613045D4}"/>
                  </a:ext>
                </a:extLst>
              </p:cNvPr>
              <p:cNvPicPr/>
              <p:nvPr/>
            </p:nvPicPr>
            <p:blipFill>
              <a:blip r:embed="rId319"/>
              <a:stretch>
                <a:fillRect/>
              </a:stretch>
            </p:blipFill>
            <p:spPr>
              <a:xfrm>
                <a:off x="11395387" y="1677347"/>
                <a:ext cx="87840" cy="277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0">
            <p14:nvContentPartPr>
              <p14:cNvPr id="394" name="Freihand 393">
                <a:extLst>
                  <a:ext uri="{FF2B5EF4-FFF2-40B4-BE49-F238E27FC236}">
                    <a16:creationId xmlns:a16="http://schemas.microsoft.com/office/drawing/2014/main" id="{AE924B77-44B2-967C-6237-978C47C2E4B5}"/>
                  </a:ext>
                </a:extLst>
              </p14:cNvPr>
              <p14:cNvContentPartPr/>
              <p14:nvPr/>
            </p14:nvContentPartPr>
            <p14:xfrm>
              <a:off x="11130787" y="1918547"/>
              <a:ext cx="47520" cy="43200"/>
            </p14:xfrm>
          </p:contentPart>
        </mc:Choice>
        <mc:Fallback>
          <p:pic>
            <p:nvPicPr>
              <p:cNvPr id="394" name="Freihand 393">
                <a:extLst>
                  <a:ext uri="{FF2B5EF4-FFF2-40B4-BE49-F238E27FC236}">
                    <a16:creationId xmlns:a16="http://schemas.microsoft.com/office/drawing/2014/main" id="{AE924B77-44B2-967C-6237-978C47C2E4B5}"/>
                  </a:ext>
                </a:extLst>
              </p:cNvPr>
              <p:cNvPicPr/>
              <p:nvPr/>
            </p:nvPicPr>
            <p:blipFill>
              <a:blip r:embed="rId321"/>
              <a:stretch>
                <a:fillRect/>
              </a:stretch>
            </p:blipFill>
            <p:spPr>
              <a:xfrm>
                <a:off x="11113147" y="1810907"/>
                <a:ext cx="83160" cy="258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2">
            <p14:nvContentPartPr>
              <p14:cNvPr id="395" name="Freihand 394">
                <a:extLst>
                  <a:ext uri="{FF2B5EF4-FFF2-40B4-BE49-F238E27FC236}">
                    <a16:creationId xmlns:a16="http://schemas.microsoft.com/office/drawing/2014/main" id="{7F1CE412-FAD2-3A41-CBD1-FA753320E4CA}"/>
                  </a:ext>
                </a:extLst>
              </p14:cNvPr>
              <p14:cNvContentPartPr/>
              <p14:nvPr/>
            </p14:nvContentPartPr>
            <p14:xfrm>
              <a:off x="11163547" y="1466747"/>
              <a:ext cx="39600" cy="40320"/>
            </p14:xfrm>
          </p:contentPart>
        </mc:Choice>
        <mc:Fallback>
          <p:pic>
            <p:nvPicPr>
              <p:cNvPr id="395" name="Freihand 394">
                <a:extLst>
                  <a:ext uri="{FF2B5EF4-FFF2-40B4-BE49-F238E27FC236}">
                    <a16:creationId xmlns:a16="http://schemas.microsoft.com/office/drawing/2014/main" id="{7F1CE412-FAD2-3A41-CBD1-FA753320E4CA}"/>
                  </a:ext>
                </a:extLst>
              </p:cNvPr>
              <p:cNvPicPr/>
              <p:nvPr/>
            </p:nvPicPr>
            <p:blipFill>
              <a:blip r:embed="rId323"/>
              <a:stretch>
                <a:fillRect/>
              </a:stretch>
            </p:blipFill>
            <p:spPr>
              <a:xfrm>
                <a:off x="11145907" y="1359107"/>
                <a:ext cx="75240" cy="255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4">
            <p14:nvContentPartPr>
              <p14:cNvPr id="396" name="Freihand 395">
                <a:extLst>
                  <a:ext uri="{FF2B5EF4-FFF2-40B4-BE49-F238E27FC236}">
                    <a16:creationId xmlns:a16="http://schemas.microsoft.com/office/drawing/2014/main" id="{FF38D8E8-707F-676A-63A7-0BB1DBA5F9E4}"/>
                  </a:ext>
                </a:extLst>
              </p14:cNvPr>
              <p14:cNvContentPartPr/>
              <p14:nvPr/>
            </p14:nvContentPartPr>
            <p14:xfrm>
              <a:off x="10127107" y="1878227"/>
              <a:ext cx="65880" cy="37080"/>
            </p14:xfrm>
          </p:contentPart>
        </mc:Choice>
        <mc:Fallback>
          <p:pic>
            <p:nvPicPr>
              <p:cNvPr id="396" name="Freihand 395">
                <a:extLst>
                  <a:ext uri="{FF2B5EF4-FFF2-40B4-BE49-F238E27FC236}">
                    <a16:creationId xmlns:a16="http://schemas.microsoft.com/office/drawing/2014/main" id="{FF38D8E8-707F-676A-63A7-0BB1DBA5F9E4}"/>
                  </a:ext>
                </a:extLst>
              </p:cNvPr>
              <p:cNvPicPr/>
              <p:nvPr/>
            </p:nvPicPr>
            <p:blipFill>
              <a:blip r:embed="rId325"/>
              <a:stretch>
                <a:fillRect/>
              </a:stretch>
            </p:blipFill>
            <p:spPr>
              <a:xfrm>
                <a:off x="10109467" y="1770587"/>
                <a:ext cx="101520" cy="252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6">
            <p14:nvContentPartPr>
              <p14:cNvPr id="397" name="Freihand 396">
                <a:extLst>
                  <a:ext uri="{FF2B5EF4-FFF2-40B4-BE49-F238E27FC236}">
                    <a16:creationId xmlns:a16="http://schemas.microsoft.com/office/drawing/2014/main" id="{5DBB1B10-C466-7C51-8CCA-1F7965C7726A}"/>
                  </a:ext>
                </a:extLst>
              </p14:cNvPr>
              <p14:cNvContentPartPr/>
              <p14:nvPr/>
            </p14:nvContentPartPr>
            <p14:xfrm>
              <a:off x="10302067" y="2093147"/>
              <a:ext cx="49680" cy="66240"/>
            </p14:xfrm>
          </p:contentPart>
        </mc:Choice>
        <mc:Fallback>
          <p:pic>
            <p:nvPicPr>
              <p:cNvPr id="397" name="Freihand 396">
                <a:extLst>
                  <a:ext uri="{FF2B5EF4-FFF2-40B4-BE49-F238E27FC236}">
                    <a16:creationId xmlns:a16="http://schemas.microsoft.com/office/drawing/2014/main" id="{5DBB1B10-C466-7C51-8CCA-1F7965C7726A}"/>
                  </a:ext>
                </a:extLst>
              </p:cNvPr>
              <p:cNvPicPr/>
              <p:nvPr/>
            </p:nvPicPr>
            <p:blipFill>
              <a:blip r:embed="rId327"/>
              <a:stretch>
                <a:fillRect/>
              </a:stretch>
            </p:blipFill>
            <p:spPr>
              <a:xfrm>
                <a:off x="10284427" y="1985147"/>
                <a:ext cx="85320" cy="281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8">
            <p14:nvContentPartPr>
              <p14:cNvPr id="398" name="Freihand 397">
                <a:extLst>
                  <a:ext uri="{FF2B5EF4-FFF2-40B4-BE49-F238E27FC236}">
                    <a16:creationId xmlns:a16="http://schemas.microsoft.com/office/drawing/2014/main" id="{8E9D6D9F-A034-DE1B-F4A7-530F5FCCBC62}"/>
                  </a:ext>
                </a:extLst>
              </p14:cNvPr>
              <p14:cNvContentPartPr/>
              <p14:nvPr/>
            </p14:nvContentPartPr>
            <p14:xfrm>
              <a:off x="10528147" y="2296547"/>
              <a:ext cx="37440" cy="50040"/>
            </p14:xfrm>
          </p:contentPart>
        </mc:Choice>
        <mc:Fallback>
          <p:pic>
            <p:nvPicPr>
              <p:cNvPr id="398" name="Freihand 397">
                <a:extLst>
                  <a:ext uri="{FF2B5EF4-FFF2-40B4-BE49-F238E27FC236}">
                    <a16:creationId xmlns:a16="http://schemas.microsoft.com/office/drawing/2014/main" id="{8E9D6D9F-A034-DE1B-F4A7-530F5FCCBC62}"/>
                  </a:ext>
                </a:extLst>
              </p:cNvPr>
              <p:cNvPicPr/>
              <p:nvPr/>
            </p:nvPicPr>
            <p:blipFill>
              <a:blip r:embed="rId329"/>
              <a:stretch>
                <a:fillRect/>
              </a:stretch>
            </p:blipFill>
            <p:spPr>
              <a:xfrm>
                <a:off x="10510147" y="2188547"/>
                <a:ext cx="73080" cy="265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0">
            <p14:nvContentPartPr>
              <p14:cNvPr id="399" name="Freihand 398">
                <a:extLst>
                  <a:ext uri="{FF2B5EF4-FFF2-40B4-BE49-F238E27FC236}">
                    <a16:creationId xmlns:a16="http://schemas.microsoft.com/office/drawing/2014/main" id="{0470A202-C324-8472-BF63-2FE0C0F00231}"/>
                  </a:ext>
                </a:extLst>
              </p14:cNvPr>
              <p14:cNvContentPartPr/>
              <p14:nvPr/>
            </p14:nvContentPartPr>
            <p14:xfrm>
              <a:off x="10310347" y="2481587"/>
              <a:ext cx="13320" cy="29520"/>
            </p14:xfrm>
          </p:contentPart>
        </mc:Choice>
        <mc:Fallback>
          <p:pic>
            <p:nvPicPr>
              <p:cNvPr id="399" name="Freihand 398">
                <a:extLst>
                  <a:ext uri="{FF2B5EF4-FFF2-40B4-BE49-F238E27FC236}">
                    <a16:creationId xmlns:a16="http://schemas.microsoft.com/office/drawing/2014/main" id="{0470A202-C324-8472-BF63-2FE0C0F00231}"/>
                  </a:ext>
                </a:extLst>
              </p:cNvPr>
              <p:cNvPicPr/>
              <p:nvPr/>
            </p:nvPicPr>
            <p:blipFill>
              <a:blip r:embed="rId331"/>
              <a:stretch>
                <a:fillRect/>
              </a:stretch>
            </p:blipFill>
            <p:spPr>
              <a:xfrm>
                <a:off x="10292347" y="2373587"/>
                <a:ext cx="48960" cy="245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2">
            <p14:nvContentPartPr>
              <p14:cNvPr id="400" name="Freihand 399">
                <a:extLst>
                  <a:ext uri="{FF2B5EF4-FFF2-40B4-BE49-F238E27FC236}">
                    <a16:creationId xmlns:a16="http://schemas.microsoft.com/office/drawing/2014/main" id="{28236A3B-5660-A2D4-C529-F8460D9F8C95}"/>
                  </a:ext>
                </a:extLst>
              </p14:cNvPr>
              <p14:cNvContentPartPr/>
              <p14:nvPr/>
            </p14:nvContentPartPr>
            <p14:xfrm>
              <a:off x="10464787" y="2721347"/>
              <a:ext cx="19800" cy="34200"/>
            </p14:xfrm>
          </p:contentPart>
        </mc:Choice>
        <mc:Fallback>
          <p:pic>
            <p:nvPicPr>
              <p:cNvPr id="400" name="Freihand 399">
                <a:extLst>
                  <a:ext uri="{FF2B5EF4-FFF2-40B4-BE49-F238E27FC236}">
                    <a16:creationId xmlns:a16="http://schemas.microsoft.com/office/drawing/2014/main" id="{28236A3B-5660-A2D4-C529-F8460D9F8C95}"/>
                  </a:ext>
                </a:extLst>
              </p:cNvPr>
              <p:cNvPicPr/>
              <p:nvPr/>
            </p:nvPicPr>
            <p:blipFill>
              <a:blip r:embed="rId333"/>
              <a:stretch>
                <a:fillRect/>
              </a:stretch>
            </p:blipFill>
            <p:spPr>
              <a:xfrm>
                <a:off x="10447147" y="2613347"/>
                <a:ext cx="55440" cy="24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4">
            <p14:nvContentPartPr>
              <p14:cNvPr id="401" name="Freihand 400">
                <a:extLst>
                  <a:ext uri="{FF2B5EF4-FFF2-40B4-BE49-F238E27FC236}">
                    <a16:creationId xmlns:a16="http://schemas.microsoft.com/office/drawing/2014/main" id="{7A85C18D-F549-AB94-738E-94D03E5458D4}"/>
                  </a:ext>
                </a:extLst>
              </p14:cNvPr>
              <p14:cNvContentPartPr/>
              <p14:nvPr/>
            </p14:nvContentPartPr>
            <p14:xfrm>
              <a:off x="10181827" y="2816027"/>
              <a:ext cx="74160" cy="37800"/>
            </p14:xfrm>
          </p:contentPart>
        </mc:Choice>
        <mc:Fallback>
          <p:pic>
            <p:nvPicPr>
              <p:cNvPr id="401" name="Freihand 400">
                <a:extLst>
                  <a:ext uri="{FF2B5EF4-FFF2-40B4-BE49-F238E27FC236}">
                    <a16:creationId xmlns:a16="http://schemas.microsoft.com/office/drawing/2014/main" id="{7A85C18D-F549-AB94-738E-94D03E5458D4}"/>
                  </a:ext>
                </a:extLst>
              </p:cNvPr>
              <p:cNvPicPr/>
              <p:nvPr/>
            </p:nvPicPr>
            <p:blipFill>
              <a:blip r:embed="rId335"/>
              <a:stretch>
                <a:fillRect/>
              </a:stretch>
            </p:blipFill>
            <p:spPr>
              <a:xfrm>
                <a:off x="10164187" y="2708027"/>
                <a:ext cx="109800" cy="253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6">
            <p14:nvContentPartPr>
              <p14:cNvPr id="402" name="Freihand 401">
                <a:extLst>
                  <a:ext uri="{FF2B5EF4-FFF2-40B4-BE49-F238E27FC236}">
                    <a16:creationId xmlns:a16="http://schemas.microsoft.com/office/drawing/2014/main" id="{A1BBD7E4-F9B0-6C8D-06A5-5AB6375F06B7}"/>
                  </a:ext>
                </a:extLst>
              </p14:cNvPr>
              <p14:cNvContentPartPr/>
              <p14:nvPr/>
            </p14:nvContentPartPr>
            <p14:xfrm>
              <a:off x="9856747" y="2801267"/>
              <a:ext cx="34560" cy="60480"/>
            </p14:xfrm>
          </p:contentPart>
        </mc:Choice>
        <mc:Fallback>
          <p:pic>
            <p:nvPicPr>
              <p:cNvPr id="402" name="Freihand 401">
                <a:extLst>
                  <a:ext uri="{FF2B5EF4-FFF2-40B4-BE49-F238E27FC236}">
                    <a16:creationId xmlns:a16="http://schemas.microsoft.com/office/drawing/2014/main" id="{A1BBD7E4-F9B0-6C8D-06A5-5AB6375F06B7}"/>
                  </a:ext>
                </a:extLst>
              </p:cNvPr>
              <p:cNvPicPr/>
              <p:nvPr/>
            </p:nvPicPr>
            <p:blipFill>
              <a:blip r:embed="rId337"/>
              <a:stretch>
                <a:fillRect/>
              </a:stretch>
            </p:blipFill>
            <p:spPr>
              <a:xfrm>
                <a:off x="9839107" y="2693627"/>
                <a:ext cx="70200" cy="276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8">
            <p14:nvContentPartPr>
              <p14:cNvPr id="403" name="Freihand 402">
                <a:extLst>
                  <a:ext uri="{FF2B5EF4-FFF2-40B4-BE49-F238E27FC236}">
                    <a16:creationId xmlns:a16="http://schemas.microsoft.com/office/drawing/2014/main" id="{BD62D9B3-26C6-89E4-BDE6-B2FFFD16FDE2}"/>
                  </a:ext>
                </a:extLst>
              </p14:cNvPr>
              <p14:cNvContentPartPr/>
              <p14:nvPr/>
            </p14:nvContentPartPr>
            <p14:xfrm>
              <a:off x="9978427" y="2282147"/>
              <a:ext cx="65520" cy="82080"/>
            </p14:xfrm>
          </p:contentPart>
        </mc:Choice>
        <mc:Fallback>
          <p:pic>
            <p:nvPicPr>
              <p:cNvPr id="403" name="Freihand 402">
                <a:extLst>
                  <a:ext uri="{FF2B5EF4-FFF2-40B4-BE49-F238E27FC236}">
                    <a16:creationId xmlns:a16="http://schemas.microsoft.com/office/drawing/2014/main" id="{BD62D9B3-26C6-89E4-BDE6-B2FFFD16FDE2}"/>
                  </a:ext>
                </a:extLst>
              </p:cNvPr>
              <p:cNvPicPr/>
              <p:nvPr/>
            </p:nvPicPr>
            <p:blipFill>
              <a:blip r:embed="rId339"/>
              <a:stretch>
                <a:fillRect/>
              </a:stretch>
            </p:blipFill>
            <p:spPr>
              <a:xfrm>
                <a:off x="9960787" y="2174507"/>
                <a:ext cx="101160" cy="29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0">
            <p14:nvContentPartPr>
              <p14:cNvPr id="404" name="Freihand 403">
                <a:extLst>
                  <a:ext uri="{FF2B5EF4-FFF2-40B4-BE49-F238E27FC236}">
                    <a16:creationId xmlns:a16="http://schemas.microsoft.com/office/drawing/2014/main" id="{BC3C67ED-E4D1-9210-D5A8-05BD4B759E2F}"/>
                  </a:ext>
                </a:extLst>
              </p14:cNvPr>
              <p14:cNvContentPartPr/>
              <p14:nvPr/>
            </p14:nvContentPartPr>
            <p14:xfrm>
              <a:off x="9640747" y="2419307"/>
              <a:ext cx="59760" cy="65160"/>
            </p14:xfrm>
          </p:contentPart>
        </mc:Choice>
        <mc:Fallback>
          <p:pic>
            <p:nvPicPr>
              <p:cNvPr id="404" name="Freihand 403">
                <a:extLst>
                  <a:ext uri="{FF2B5EF4-FFF2-40B4-BE49-F238E27FC236}">
                    <a16:creationId xmlns:a16="http://schemas.microsoft.com/office/drawing/2014/main" id="{BC3C67ED-E4D1-9210-D5A8-05BD4B759E2F}"/>
                  </a:ext>
                </a:extLst>
              </p:cNvPr>
              <p:cNvPicPr/>
              <p:nvPr/>
            </p:nvPicPr>
            <p:blipFill>
              <a:blip r:embed="rId341"/>
              <a:stretch>
                <a:fillRect/>
              </a:stretch>
            </p:blipFill>
            <p:spPr>
              <a:xfrm>
                <a:off x="9622747" y="2311667"/>
                <a:ext cx="95400" cy="280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2">
            <p14:nvContentPartPr>
              <p14:cNvPr id="405" name="Freihand 404">
                <a:extLst>
                  <a:ext uri="{FF2B5EF4-FFF2-40B4-BE49-F238E27FC236}">
                    <a16:creationId xmlns:a16="http://schemas.microsoft.com/office/drawing/2014/main" id="{9DC36D18-3A9D-9F88-B10A-9A61365C339A}"/>
                  </a:ext>
                </a:extLst>
              </p14:cNvPr>
              <p14:cNvContentPartPr/>
              <p14:nvPr/>
            </p14:nvContentPartPr>
            <p14:xfrm>
              <a:off x="9445987" y="2103227"/>
              <a:ext cx="125280" cy="48240"/>
            </p14:xfrm>
          </p:contentPart>
        </mc:Choice>
        <mc:Fallback>
          <p:pic>
            <p:nvPicPr>
              <p:cNvPr id="405" name="Freihand 404">
                <a:extLst>
                  <a:ext uri="{FF2B5EF4-FFF2-40B4-BE49-F238E27FC236}">
                    <a16:creationId xmlns:a16="http://schemas.microsoft.com/office/drawing/2014/main" id="{9DC36D18-3A9D-9F88-B10A-9A61365C339A}"/>
                  </a:ext>
                </a:extLst>
              </p:cNvPr>
              <p:cNvPicPr/>
              <p:nvPr/>
            </p:nvPicPr>
            <p:blipFill>
              <a:blip r:embed="rId343"/>
              <a:stretch>
                <a:fillRect/>
              </a:stretch>
            </p:blipFill>
            <p:spPr>
              <a:xfrm>
                <a:off x="9427987" y="1995227"/>
                <a:ext cx="160920" cy="263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4">
            <p14:nvContentPartPr>
              <p14:cNvPr id="406" name="Freihand 405">
                <a:extLst>
                  <a:ext uri="{FF2B5EF4-FFF2-40B4-BE49-F238E27FC236}">
                    <a16:creationId xmlns:a16="http://schemas.microsoft.com/office/drawing/2014/main" id="{3CD396B6-98CD-7CBB-730B-0FE32271D204}"/>
                  </a:ext>
                </a:extLst>
              </p14:cNvPr>
              <p14:cNvContentPartPr/>
              <p14:nvPr/>
            </p14:nvContentPartPr>
            <p14:xfrm>
              <a:off x="9228187" y="2102867"/>
              <a:ext cx="63360" cy="49320"/>
            </p14:xfrm>
          </p:contentPart>
        </mc:Choice>
        <mc:Fallback>
          <p:pic>
            <p:nvPicPr>
              <p:cNvPr id="406" name="Freihand 405">
                <a:extLst>
                  <a:ext uri="{FF2B5EF4-FFF2-40B4-BE49-F238E27FC236}">
                    <a16:creationId xmlns:a16="http://schemas.microsoft.com/office/drawing/2014/main" id="{3CD396B6-98CD-7CBB-730B-0FE32271D204}"/>
                  </a:ext>
                </a:extLst>
              </p:cNvPr>
              <p:cNvPicPr/>
              <p:nvPr/>
            </p:nvPicPr>
            <p:blipFill>
              <a:blip r:embed="rId345"/>
              <a:stretch>
                <a:fillRect/>
              </a:stretch>
            </p:blipFill>
            <p:spPr>
              <a:xfrm>
                <a:off x="9210187" y="1995227"/>
                <a:ext cx="99000" cy="264960"/>
              </a:xfrm>
              <a:prstGeom prst="rect">
                <a:avLst/>
              </a:prstGeom>
            </p:spPr>
          </p:pic>
        </mc:Fallback>
      </mc:AlternateContent>
      <p:grpSp>
        <p:nvGrpSpPr>
          <p:cNvPr id="414" name="Gruppieren 413">
            <a:extLst>
              <a:ext uri="{FF2B5EF4-FFF2-40B4-BE49-F238E27FC236}">
                <a16:creationId xmlns:a16="http://schemas.microsoft.com/office/drawing/2014/main" id="{208D0DEC-A943-5C6D-F89B-F2564040C804}"/>
              </a:ext>
            </a:extLst>
          </p:cNvPr>
          <p:cNvGrpSpPr/>
          <p:nvPr/>
        </p:nvGrpSpPr>
        <p:grpSpPr>
          <a:xfrm>
            <a:off x="8794747" y="2218787"/>
            <a:ext cx="283320" cy="433440"/>
            <a:chOff x="8794747" y="2218787"/>
            <a:chExt cx="283320" cy="433440"/>
          </a:xfrm>
        </p:grpSpPr>
        <mc:AlternateContent xmlns:mc="http://schemas.openxmlformats.org/markup-compatibility/2006">
          <mc:Choice xmlns:p14="http://schemas.microsoft.com/office/powerpoint/2010/main" xmlns:aink="http://schemas.microsoft.com/office/drawing/2016/ink" Requires="p14 aink">
            <p:contentPart p14:bwMode="auto" r:id="rId346">
              <p14:nvContentPartPr>
                <p14:cNvPr id="407" name="Freihand 406">
                  <a:extLst>
                    <a:ext uri="{FF2B5EF4-FFF2-40B4-BE49-F238E27FC236}">
                      <a16:creationId xmlns:a16="http://schemas.microsoft.com/office/drawing/2014/main" id="{62CF04A1-865F-5F3D-2BE3-5AC8AF7C1E6B}"/>
                    </a:ext>
                  </a:extLst>
                </p14:cNvPr>
                <p14:cNvContentPartPr/>
                <p14:nvPr/>
              </p14:nvContentPartPr>
              <p14:xfrm>
                <a:off x="8892667" y="2218787"/>
                <a:ext cx="50760" cy="56880"/>
              </p14:xfrm>
            </p:contentPart>
          </mc:Choice>
          <mc:Fallback>
            <p:pic>
              <p:nvPicPr>
                <p:cNvPr id="407" name="Freihand 406">
                  <a:extLst>
                    <a:ext uri="{FF2B5EF4-FFF2-40B4-BE49-F238E27FC236}">
                      <a16:creationId xmlns:a16="http://schemas.microsoft.com/office/drawing/2014/main" id="{62CF04A1-865F-5F3D-2BE3-5AC8AF7C1E6B}"/>
                    </a:ext>
                  </a:extLst>
                </p:cNvPr>
                <p:cNvPicPr/>
                <p:nvPr/>
              </p:nvPicPr>
              <p:blipFill>
                <a:blip r:embed="rId347"/>
                <a:stretch>
                  <a:fillRect/>
                </a:stretch>
              </p:blipFill>
              <p:spPr>
                <a:xfrm>
                  <a:off x="8874667" y="2110787"/>
                  <a:ext cx="86400" cy="272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8">
              <p14:nvContentPartPr>
                <p14:cNvPr id="408" name="Freihand 407">
                  <a:extLst>
                    <a:ext uri="{FF2B5EF4-FFF2-40B4-BE49-F238E27FC236}">
                      <a16:creationId xmlns:a16="http://schemas.microsoft.com/office/drawing/2014/main" id="{0495A60A-288E-90D3-1D00-8FDB56226823}"/>
                    </a:ext>
                  </a:extLst>
                </p14:cNvPr>
                <p14:cNvContentPartPr/>
                <p14:nvPr/>
              </p14:nvContentPartPr>
              <p14:xfrm>
                <a:off x="9008587" y="2393387"/>
                <a:ext cx="69480" cy="90720"/>
              </p14:xfrm>
            </p:contentPart>
          </mc:Choice>
          <mc:Fallback>
            <p:pic>
              <p:nvPicPr>
                <p:cNvPr id="408" name="Freihand 407">
                  <a:extLst>
                    <a:ext uri="{FF2B5EF4-FFF2-40B4-BE49-F238E27FC236}">
                      <a16:creationId xmlns:a16="http://schemas.microsoft.com/office/drawing/2014/main" id="{0495A60A-288E-90D3-1D00-8FDB56226823}"/>
                    </a:ext>
                  </a:extLst>
                </p:cNvPr>
                <p:cNvPicPr/>
                <p:nvPr/>
              </p:nvPicPr>
              <p:blipFill>
                <a:blip r:embed="rId349"/>
                <a:stretch>
                  <a:fillRect/>
                </a:stretch>
              </p:blipFill>
              <p:spPr>
                <a:xfrm>
                  <a:off x="8990947" y="2285387"/>
                  <a:ext cx="105120" cy="306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0">
              <p14:nvContentPartPr>
                <p14:cNvPr id="409" name="Freihand 408">
                  <a:extLst>
                    <a:ext uri="{FF2B5EF4-FFF2-40B4-BE49-F238E27FC236}">
                      <a16:creationId xmlns:a16="http://schemas.microsoft.com/office/drawing/2014/main" id="{C2315433-A754-205B-5B57-763A907009F3}"/>
                    </a:ext>
                  </a:extLst>
                </p14:cNvPr>
                <p14:cNvContentPartPr/>
                <p14:nvPr/>
              </p14:nvContentPartPr>
              <p14:xfrm>
                <a:off x="8794747" y="2606507"/>
                <a:ext cx="56160" cy="45720"/>
              </p14:xfrm>
            </p:contentPart>
          </mc:Choice>
          <mc:Fallback>
            <p:pic>
              <p:nvPicPr>
                <p:cNvPr id="409" name="Freihand 408">
                  <a:extLst>
                    <a:ext uri="{FF2B5EF4-FFF2-40B4-BE49-F238E27FC236}">
                      <a16:creationId xmlns:a16="http://schemas.microsoft.com/office/drawing/2014/main" id="{C2315433-A754-205B-5B57-763A907009F3}"/>
                    </a:ext>
                  </a:extLst>
                </p:cNvPr>
                <p:cNvPicPr/>
                <p:nvPr/>
              </p:nvPicPr>
              <p:blipFill>
                <a:blip r:embed="rId351"/>
                <a:stretch>
                  <a:fillRect/>
                </a:stretch>
              </p:blipFill>
              <p:spPr>
                <a:xfrm>
                  <a:off x="8776747" y="2498867"/>
                  <a:ext cx="91800" cy="26136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52">
            <p14:nvContentPartPr>
              <p14:cNvPr id="410" name="Freihand 409">
                <a:extLst>
                  <a:ext uri="{FF2B5EF4-FFF2-40B4-BE49-F238E27FC236}">
                    <a16:creationId xmlns:a16="http://schemas.microsoft.com/office/drawing/2014/main" id="{C699D6AA-E767-1B5A-3387-96C9C7066627}"/>
                  </a:ext>
                </a:extLst>
              </p14:cNvPr>
              <p14:cNvContentPartPr/>
              <p14:nvPr/>
            </p14:nvContentPartPr>
            <p14:xfrm>
              <a:off x="9025867" y="2823587"/>
              <a:ext cx="67680" cy="41040"/>
            </p14:xfrm>
          </p:contentPart>
        </mc:Choice>
        <mc:Fallback>
          <p:pic>
            <p:nvPicPr>
              <p:cNvPr id="410" name="Freihand 409">
                <a:extLst>
                  <a:ext uri="{FF2B5EF4-FFF2-40B4-BE49-F238E27FC236}">
                    <a16:creationId xmlns:a16="http://schemas.microsoft.com/office/drawing/2014/main" id="{C699D6AA-E767-1B5A-3387-96C9C7066627}"/>
                  </a:ext>
                </a:extLst>
              </p:cNvPr>
              <p:cNvPicPr/>
              <p:nvPr/>
            </p:nvPicPr>
            <p:blipFill>
              <a:blip r:embed="rId353"/>
              <a:stretch>
                <a:fillRect/>
              </a:stretch>
            </p:blipFill>
            <p:spPr>
              <a:xfrm>
                <a:off x="9007867" y="2715587"/>
                <a:ext cx="103320" cy="256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4">
            <p14:nvContentPartPr>
              <p14:cNvPr id="411" name="Freihand 410">
                <a:extLst>
                  <a:ext uri="{FF2B5EF4-FFF2-40B4-BE49-F238E27FC236}">
                    <a16:creationId xmlns:a16="http://schemas.microsoft.com/office/drawing/2014/main" id="{2F45A60B-951B-7AA5-9883-CAAC4217B6AA}"/>
                  </a:ext>
                </a:extLst>
              </p14:cNvPr>
              <p14:cNvContentPartPr/>
              <p14:nvPr/>
            </p14:nvContentPartPr>
            <p14:xfrm>
              <a:off x="9342667" y="2433347"/>
              <a:ext cx="54360" cy="67320"/>
            </p14:xfrm>
          </p:contentPart>
        </mc:Choice>
        <mc:Fallback>
          <p:pic>
            <p:nvPicPr>
              <p:cNvPr id="411" name="Freihand 410">
                <a:extLst>
                  <a:ext uri="{FF2B5EF4-FFF2-40B4-BE49-F238E27FC236}">
                    <a16:creationId xmlns:a16="http://schemas.microsoft.com/office/drawing/2014/main" id="{2F45A60B-951B-7AA5-9883-CAAC4217B6AA}"/>
                  </a:ext>
                </a:extLst>
              </p:cNvPr>
              <p:cNvPicPr/>
              <p:nvPr/>
            </p:nvPicPr>
            <p:blipFill>
              <a:blip r:embed="rId355"/>
              <a:stretch>
                <a:fillRect/>
              </a:stretch>
            </p:blipFill>
            <p:spPr>
              <a:xfrm>
                <a:off x="9324667" y="2325707"/>
                <a:ext cx="90000" cy="282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6">
            <p14:nvContentPartPr>
              <p14:cNvPr id="412" name="Freihand 411">
                <a:extLst>
                  <a:ext uri="{FF2B5EF4-FFF2-40B4-BE49-F238E27FC236}">
                    <a16:creationId xmlns:a16="http://schemas.microsoft.com/office/drawing/2014/main" id="{0C1706B3-75C3-BF8B-5BAE-C77A88E2C87E}"/>
                  </a:ext>
                </a:extLst>
              </p14:cNvPr>
              <p14:cNvContentPartPr/>
              <p14:nvPr/>
            </p14:nvContentPartPr>
            <p14:xfrm>
              <a:off x="9308467" y="2809187"/>
              <a:ext cx="57240" cy="59040"/>
            </p14:xfrm>
          </p:contentPart>
        </mc:Choice>
        <mc:Fallback>
          <p:pic>
            <p:nvPicPr>
              <p:cNvPr id="412" name="Freihand 411">
                <a:extLst>
                  <a:ext uri="{FF2B5EF4-FFF2-40B4-BE49-F238E27FC236}">
                    <a16:creationId xmlns:a16="http://schemas.microsoft.com/office/drawing/2014/main" id="{0C1706B3-75C3-BF8B-5BAE-C77A88E2C87E}"/>
                  </a:ext>
                </a:extLst>
              </p:cNvPr>
              <p:cNvPicPr/>
              <p:nvPr/>
            </p:nvPicPr>
            <p:blipFill>
              <a:blip r:embed="rId357"/>
              <a:stretch>
                <a:fillRect/>
              </a:stretch>
            </p:blipFill>
            <p:spPr>
              <a:xfrm>
                <a:off x="9290467" y="2701187"/>
                <a:ext cx="92880" cy="274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8">
            <p14:nvContentPartPr>
              <p14:cNvPr id="413" name="Freihand 412">
                <a:extLst>
                  <a:ext uri="{FF2B5EF4-FFF2-40B4-BE49-F238E27FC236}">
                    <a16:creationId xmlns:a16="http://schemas.microsoft.com/office/drawing/2014/main" id="{07843EA2-EBC3-C8C6-FD31-BD6B1330653C}"/>
                  </a:ext>
                </a:extLst>
              </p14:cNvPr>
              <p14:cNvContentPartPr/>
              <p14:nvPr/>
            </p14:nvContentPartPr>
            <p14:xfrm>
              <a:off x="9485587" y="2781467"/>
              <a:ext cx="80640" cy="34560"/>
            </p14:xfrm>
          </p:contentPart>
        </mc:Choice>
        <mc:Fallback>
          <p:pic>
            <p:nvPicPr>
              <p:cNvPr id="413" name="Freihand 412">
                <a:extLst>
                  <a:ext uri="{FF2B5EF4-FFF2-40B4-BE49-F238E27FC236}">
                    <a16:creationId xmlns:a16="http://schemas.microsoft.com/office/drawing/2014/main" id="{07843EA2-EBC3-C8C6-FD31-BD6B1330653C}"/>
                  </a:ext>
                </a:extLst>
              </p:cNvPr>
              <p:cNvPicPr/>
              <p:nvPr/>
            </p:nvPicPr>
            <p:blipFill>
              <a:blip r:embed="rId359"/>
              <a:stretch>
                <a:fillRect/>
              </a:stretch>
            </p:blipFill>
            <p:spPr>
              <a:xfrm>
                <a:off x="9467587" y="2673827"/>
                <a:ext cx="116280" cy="250200"/>
              </a:xfrm>
              <a:prstGeom prst="rect">
                <a:avLst/>
              </a:prstGeom>
            </p:spPr>
          </p:pic>
        </mc:Fallback>
      </mc:AlternateContent>
      <p:grpSp>
        <p:nvGrpSpPr>
          <p:cNvPr id="417" name="Gruppieren 416">
            <a:extLst>
              <a:ext uri="{FF2B5EF4-FFF2-40B4-BE49-F238E27FC236}">
                <a16:creationId xmlns:a16="http://schemas.microsoft.com/office/drawing/2014/main" id="{3FFD3E91-2863-2928-5FF5-C61F9A1AAB3C}"/>
              </a:ext>
            </a:extLst>
          </p:cNvPr>
          <p:cNvGrpSpPr/>
          <p:nvPr/>
        </p:nvGrpSpPr>
        <p:grpSpPr>
          <a:xfrm>
            <a:off x="9788347" y="1995587"/>
            <a:ext cx="54720" cy="78120"/>
            <a:chOff x="9788347" y="1995587"/>
            <a:chExt cx="54720" cy="78120"/>
          </a:xfrm>
        </p:grpSpPr>
        <mc:AlternateContent xmlns:mc="http://schemas.openxmlformats.org/markup-compatibility/2006">
          <mc:Choice xmlns:p14="http://schemas.microsoft.com/office/powerpoint/2010/main" xmlns:aink="http://schemas.microsoft.com/office/drawing/2016/ink" Requires="p14 aink">
            <p:contentPart p14:bwMode="auto" r:id="rId360">
              <p14:nvContentPartPr>
                <p14:cNvPr id="415" name="Freihand 414">
                  <a:extLst>
                    <a:ext uri="{FF2B5EF4-FFF2-40B4-BE49-F238E27FC236}">
                      <a16:creationId xmlns:a16="http://schemas.microsoft.com/office/drawing/2014/main" id="{46B3A9D2-9709-2C7A-D3DB-7B3F1CAEEA1C}"/>
                    </a:ext>
                  </a:extLst>
                </p14:cNvPr>
                <p14:cNvContentPartPr/>
                <p14:nvPr/>
              </p14:nvContentPartPr>
              <p14:xfrm>
                <a:off x="9814627" y="2027627"/>
                <a:ext cx="28440" cy="46080"/>
              </p14:xfrm>
            </p:contentPart>
          </mc:Choice>
          <mc:Fallback>
            <p:pic>
              <p:nvPicPr>
                <p:cNvPr id="415" name="Freihand 414">
                  <a:extLst>
                    <a:ext uri="{FF2B5EF4-FFF2-40B4-BE49-F238E27FC236}">
                      <a16:creationId xmlns:a16="http://schemas.microsoft.com/office/drawing/2014/main" id="{46B3A9D2-9709-2C7A-D3DB-7B3F1CAEEA1C}"/>
                    </a:ext>
                  </a:extLst>
                </p:cNvPr>
                <p:cNvPicPr/>
                <p:nvPr/>
              </p:nvPicPr>
              <p:blipFill>
                <a:blip r:embed="rId361"/>
                <a:stretch>
                  <a:fillRect/>
                </a:stretch>
              </p:blipFill>
              <p:spPr>
                <a:xfrm>
                  <a:off x="9796627" y="1919987"/>
                  <a:ext cx="64080" cy="261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2">
              <p14:nvContentPartPr>
                <p14:cNvPr id="416" name="Freihand 415">
                  <a:extLst>
                    <a:ext uri="{FF2B5EF4-FFF2-40B4-BE49-F238E27FC236}">
                      <a16:creationId xmlns:a16="http://schemas.microsoft.com/office/drawing/2014/main" id="{790993DF-60FF-EC72-8D3E-CCAC5B438427}"/>
                    </a:ext>
                  </a:extLst>
                </p14:cNvPr>
                <p14:cNvContentPartPr/>
                <p14:nvPr/>
              </p14:nvContentPartPr>
              <p14:xfrm>
                <a:off x="9788347" y="1995587"/>
                <a:ext cx="46440" cy="59040"/>
              </p14:xfrm>
            </p:contentPart>
          </mc:Choice>
          <mc:Fallback>
            <p:pic>
              <p:nvPicPr>
                <p:cNvPr id="416" name="Freihand 415">
                  <a:extLst>
                    <a:ext uri="{FF2B5EF4-FFF2-40B4-BE49-F238E27FC236}">
                      <a16:creationId xmlns:a16="http://schemas.microsoft.com/office/drawing/2014/main" id="{790993DF-60FF-EC72-8D3E-CCAC5B438427}"/>
                    </a:ext>
                  </a:extLst>
                </p:cNvPr>
                <p:cNvPicPr/>
                <p:nvPr/>
              </p:nvPicPr>
              <p:blipFill>
                <a:blip r:embed="rId363"/>
                <a:stretch>
                  <a:fillRect/>
                </a:stretch>
              </p:blipFill>
              <p:spPr>
                <a:xfrm>
                  <a:off x="9770707" y="1887587"/>
                  <a:ext cx="82080" cy="27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4">
            <p14:nvContentPartPr>
              <p14:cNvPr id="531" name="Freihand 530">
                <a:extLst>
                  <a:ext uri="{FF2B5EF4-FFF2-40B4-BE49-F238E27FC236}">
                    <a16:creationId xmlns:a16="http://schemas.microsoft.com/office/drawing/2014/main" id="{3F34E1BC-0826-EA52-DBFA-C7B2521F6DE7}"/>
                  </a:ext>
                </a:extLst>
              </p14:cNvPr>
              <p14:cNvContentPartPr/>
              <p14:nvPr/>
            </p14:nvContentPartPr>
            <p14:xfrm>
              <a:off x="327369" y="267868"/>
              <a:ext cx="10119960" cy="6453720"/>
            </p14:xfrm>
          </p:contentPart>
        </mc:Choice>
        <mc:Fallback>
          <p:pic>
            <p:nvPicPr>
              <p:cNvPr id="531" name="Freihand 530">
                <a:extLst>
                  <a:ext uri="{FF2B5EF4-FFF2-40B4-BE49-F238E27FC236}">
                    <a16:creationId xmlns:a16="http://schemas.microsoft.com/office/drawing/2014/main" id="{3F34E1BC-0826-EA52-DBFA-C7B2521F6DE7}"/>
                  </a:ext>
                </a:extLst>
              </p:cNvPr>
              <p:cNvPicPr/>
              <p:nvPr/>
            </p:nvPicPr>
            <p:blipFill>
              <a:blip r:embed="rId365"/>
              <a:stretch>
                <a:fillRect/>
              </a:stretch>
            </p:blipFill>
            <p:spPr>
              <a:xfrm>
                <a:off x="264729" y="204868"/>
                <a:ext cx="10245600" cy="65793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532" name="Freihand 531">
                <a:extLst>
                  <a:ext uri="{FF2B5EF4-FFF2-40B4-BE49-F238E27FC236}">
                    <a16:creationId xmlns:a16="http://schemas.microsoft.com/office/drawing/2014/main" id="{1119F3BB-BEDF-5446-ED29-82B0098810B4}"/>
                  </a:ext>
                </a:extLst>
              </p14:cNvPr>
              <p14:cNvContentPartPr/>
              <p14:nvPr/>
            </p14:nvContentPartPr>
            <p14:xfrm>
              <a:off x="244929" y="403228"/>
              <a:ext cx="10106640" cy="6294960"/>
            </p14:xfrm>
          </p:contentPart>
        </mc:Choice>
        <mc:Fallback>
          <p:pic>
            <p:nvPicPr>
              <p:cNvPr id="532" name="Freihand 531">
                <a:extLst>
                  <a:ext uri="{FF2B5EF4-FFF2-40B4-BE49-F238E27FC236}">
                    <a16:creationId xmlns:a16="http://schemas.microsoft.com/office/drawing/2014/main" id="{1119F3BB-BEDF-5446-ED29-82B0098810B4}"/>
                  </a:ext>
                </a:extLst>
              </p:cNvPr>
              <p:cNvPicPr/>
              <p:nvPr/>
            </p:nvPicPr>
            <p:blipFill>
              <a:blip r:embed="rId367"/>
              <a:stretch>
                <a:fillRect/>
              </a:stretch>
            </p:blipFill>
            <p:spPr>
              <a:xfrm>
                <a:off x="182289" y="340588"/>
                <a:ext cx="10232280" cy="64206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533" name="Freihand 532">
                <a:extLst>
                  <a:ext uri="{FF2B5EF4-FFF2-40B4-BE49-F238E27FC236}">
                    <a16:creationId xmlns:a16="http://schemas.microsoft.com/office/drawing/2014/main" id="{29DB174D-D53A-665F-6A54-6BC6D5173AFE}"/>
                  </a:ext>
                </a:extLst>
              </p14:cNvPr>
              <p14:cNvContentPartPr/>
              <p14:nvPr/>
            </p14:nvContentPartPr>
            <p14:xfrm>
              <a:off x="233603" y="432339"/>
              <a:ext cx="10106640" cy="6294960"/>
            </p14:xfrm>
          </p:contentPart>
        </mc:Choice>
        <mc:Fallback>
          <p:pic>
            <p:nvPicPr>
              <p:cNvPr id="533" name="Freihand 532">
                <a:extLst>
                  <a:ext uri="{FF2B5EF4-FFF2-40B4-BE49-F238E27FC236}">
                    <a16:creationId xmlns:a16="http://schemas.microsoft.com/office/drawing/2014/main" id="{29DB174D-D53A-665F-6A54-6BC6D5173AFE}"/>
                  </a:ext>
                </a:extLst>
              </p:cNvPr>
              <p:cNvPicPr/>
              <p:nvPr/>
            </p:nvPicPr>
            <p:blipFill>
              <a:blip r:embed="rId367"/>
              <a:stretch>
                <a:fillRect/>
              </a:stretch>
            </p:blipFill>
            <p:spPr>
              <a:xfrm>
                <a:off x="170963" y="369699"/>
                <a:ext cx="10232280" cy="6420600"/>
              </a:xfrm>
              <a:prstGeom prst="rect">
                <a:avLst/>
              </a:prstGeom>
            </p:spPr>
          </p:pic>
        </mc:Fallback>
      </mc:AlternateContent>
      <p:grpSp>
        <p:nvGrpSpPr>
          <p:cNvPr id="534" name="Gruppieren 533">
            <a:extLst>
              <a:ext uri="{FF2B5EF4-FFF2-40B4-BE49-F238E27FC236}">
                <a16:creationId xmlns:a16="http://schemas.microsoft.com/office/drawing/2014/main" id="{26F6DEC9-F74F-6EE2-BF3C-B6C6F1FCADA2}"/>
              </a:ext>
            </a:extLst>
          </p:cNvPr>
          <p:cNvGrpSpPr/>
          <p:nvPr/>
        </p:nvGrpSpPr>
        <p:grpSpPr>
          <a:xfrm>
            <a:off x="257552" y="4045832"/>
            <a:ext cx="5076000" cy="2798280"/>
            <a:chOff x="303969" y="3999988"/>
            <a:chExt cx="5076000" cy="2798280"/>
          </a:xfrm>
        </p:grpSpPr>
        <mc:AlternateContent xmlns:mc="http://schemas.openxmlformats.org/markup-compatibility/2006">
          <mc:Choice xmlns:p14="http://schemas.microsoft.com/office/powerpoint/2010/main" Requires="p14">
            <p:contentPart p14:bwMode="auto" r:id="rId369">
              <p14:nvContentPartPr>
                <p14:cNvPr id="535" name="Freihand 534">
                  <a:extLst>
                    <a:ext uri="{FF2B5EF4-FFF2-40B4-BE49-F238E27FC236}">
                      <a16:creationId xmlns:a16="http://schemas.microsoft.com/office/drawing/2014/main" id="{DCE66709-9143-9066-E512-FCAA24CFAF9B}"/>
                    </a:ext>
                  </a:extLst>
                </p14:cNvPr>
                <p14:cNvContentPartPr/>
                <p14:nvPr/>
              </p14:nvContentPartPr>
              <p14:xfrm>
                <a:off x="303969" y="4434868"/>
                <a:ext cx="4236840" cy="2363400"/>
              </p14:xfrm>
            </p:contentPart>
          </mc:Choice>
          <mc:Fallback>
            <p:pic>
              <p:nvPicPr>
                <p:cNvPr id="535" name="Freihand 534">
                  <a:extLst>
                    <a:ext uri="{FF2B5EF4-FFF2-40B4-BE49-F238E27FC236}">
                      <a16:creationId xmlns:a16="http://schemas.microsoft.com/office/drawing/2014/main" id="{DCE66709-9143-9066-E512-FCAA24CFAF9B}"/>
                    </a:ext>
                  </a:extLst>
                </p:cNvPr>
                <p:cNvPicPr/>
                <p:nvPr/>
              </p:nvPicPr>
              <p:blipFill>
                <a:blip r:embed="rId370"/>
                <a:stretch>
                  <a:fillRect/>
                </a:stretch>
              </p:blipFill>
              <p:spPr>
                <a:xfrm>
                  <a:off x="241329" y="4371868"/>
                  <a:ext cx="4362480" cy="24890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536" name="Freihand 535">
                  <a:extLst>
                    <a:ext uri="{FF2B5EF4-FFF2-40B4-BE49-F238E27FC236}">
                      <a16:creationId xmlns:a16="http://schemas.microsoft.com/office/drawing/2014/main" id="{4734A5A6-AF4F-78AA-D7D8-D1FBFC43953C}"/>
                    </a:ext>
                  </a:extLst>
                </p14:cNvPr>
                <p14:cNvContentPartPr/>
                <p14:nvPr/>
              </p14:nvContentPartPr>
              <p14:xfrm>
                <a:off x="4476369" y="3999988"/>
                <a:ext cx="903600" cy="474120"/>
              </p14:xfrm>
            </p:contentPart>
          </mc:Choice>
          <mc:Fallback>
            <p:pic>
              <p:nvPicPr>
                <p:cNvPr id="536" name="Freihand 535">
                  <a:extLst>
                    <a:ext uri="{FF2B5EF4-FFF2-40B4-BE49-F238E27FC236}">
                      <a16:creationId xmlns:a16="http://schemas.microsoft.com/office/drawing/2014/main" id="{4734A5A6-AF4F-78AA-D7D8-D1FBFC43953C}"/>
                    </a:ext>
                  </a:extLst>
                </p:cNvPr>
                <p:cNvPicPr/>
                <p:nvPr/>
              </p:nvPicPr>
              <p:blipFill>
                <a:blip r:embed="rId372"/>
                <a:stretch>
                  <a:fillRect/>
                </a:stretch>
              </p:blipFill>
              <p:spPr>
                <a:xfrm>
                  <a:off x="4413369" y="3936988"/>
                  <a:ext cx="1029240" cy="599760"/>
                </a:xfrm>
                <a:prstGeom prst="rect">
                  <a:avLst/>
                </a:prstGeom>
              </p:spPr>
            </p:pic>
          </mc:Fallback>
        </mc:AlternateContent>
      </p:grpSp>
    </p:spTree>
    <p:extLst>
      <p:ext uri="{BB962C8B-B14F-4D97-AF65-F5344CB8AC3E}">
        <p14:creationId xmlns:p14="http://schemas.microsoft.com/office/powerpoint/2010/main" val="21911656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5"/>
              <a:stretch>
                <a:fillRect/>
              </a:stretch>
            </p:blipFill>
            <p:spPr>
              <a:xfrm>
                <a:off x="13649891" y="664576"/>
                <a:ext cx="47160" cy="37080"/>
              </a:xfrm>
              <a:prstGeom prst="rect">
                <a:avLst/>
              </a:prstGeom>
            </p:spPr>
          </p:pic>
        </mc:Fallback>
      </mc:AlternateContent>
      <p:sp>
        <p:nvSpPr>
          <p:cNvPr id="2" name="Titel 1">
            <a:extLst>
              <a:ext uri="{FF2B5EF4-FFF2-40B4-BE49-F238E27FC236}">
                <a16:creationId xmlns:a16="http://schemas.microsoft.com/office/drawing/2014/main" id="{080B4065-06EA-3A86-4A82-3DD27B724127}"/>
              </a:ext>
            </a:extLst>
          </p:cNvPr>
          <p:cNvSpPr>
            <a:spLocks noGrp="1"/>
          </p:cNvSpPr>
          <p:nvPr>
            <p:ph type="title"/>
          </p:nvPr>
        </p:nvSpPr>
        <p:spPr>
          <a:xfrm>
            <a:off x="734028" y="97442"/>
            <a:ext cx="10515600" cy="595574"/>
          </a:xfrm>
        </p:spPr>
        <p:txBody>
          <a:bodyPr>
            <a:normAutofit fontScale="90000"/>
          </a:bodyPr>
          <a:lstStyle/>
          <a:p>
            <a:r>
              <a:rPr lang="de-CH" dirty="0"/>
              <a:t>2.Mose 17,4</a:t>
            </a:r>
          </a:p>
        </p:txBody>
      </p:sp>
      <p:sp>
        <p:nvSpPr>
          <p:cNvPr id="3" name="Inhaltsplatzhalter 2">
            <a:extLst>
              <a:ext uri="{FF2B5EF4-FFF2-40B4-BE49-F238E27FC236}">
                <a16:creationId xmlns:a16="http://schemas.microsoft.com/office/drawing/2014/main" id="{224AAE95-DC79-D89A-AE48-7BADA33C7486}"/>
              </a:ext>
            </a:extLst>
          </p:cNvPr>
          <p:cNvSpPr>
            <a:spLocks noGrp="1"/>
          </p:cNvSpPr>
          <p:nvPr>
            <p:ph idx="1"/>
          </p:nvPr>
        </p:nvSpPr>
        <p:spPr>
          <a:xfrm>
            <a:off x="734029" y="1157468"/>
            <a:ext cx="10515600" cy="5509550"/>
          </a:xfrm>
        </p:spPr>
        <p:txBody>
          <a:bodyPr>
            <a:normAutofit/>
          </a:bodyPr>
          <a:lstStyle/>
          <a:p>
            <a:pPr marL="0" indent="0">
              <a:lnSpc>
                <a:spcPct val="107000"/>
              </a:lnSpc>
              <a:spcAft>
                <a:spcPts val="800"/>
              </a:spcAft>
              <a:buNone/>
            </a:pPr>
            <a:r>
              <a:rPr lang="de-CH" sz="3200" kern="0" dirty="0">
                <a:effectLst/>
                <a:latin typeface="Calibri" panose="020F0502020204030204" pitchFamily="34" charset="0"/>
                <a:ea typeface="Times New Roman" panose="02020603050405020304" pitchFamily="18" charset="0"/>
              </a:rPr>
              <a:t>«</a:t>
            </a:r>
            <a:r>
              <a:rPr lang="de-CH" sz="3200" kern="0" baseline="30000" dirty="0">
                <a:effectLst/>
                <a:latin typeface="Calibri" panose="020F0502020204030204" pitchFamily="34" charset="0"/>
                <a:ea typeface="Times New Roman" panose="02020603050405020304" pitchFamily="18" charset="0"/>
              </a:rPr>
              <a:t>4</a:t>
            </a:r>
            <a:r>
              <a:rPr lang="de-CH" sz="3200" kern="0" dirty="0">
                <a:effectLst/>
                <a:latin typeface="Calibri" panose="020F0502020204030204" pitchFamily="34" charset="0"/>
                <a:ea typeface="Times New Roman" panose="02020603050405020304" pitchFamily="18" charset="0"/>
              </a:rPr>
              <a:t>Da </a:t>
            </a:r>
            <a:r>
              <a:rPr lang="de-CH" sz="3200" b="1" kern="0" dirty="0">
                <a:effectLst/>
                <a:latin typeface="Calibri" panose="020F0502020204030204" pitchFamily="34" charset="0"/>
                <a:ea typeface="Times New Roman" panose="02020603050405020304" pitchFamily="18" charset="0"/>
              </a:rPr>
              <a:t>schrie</a:t>
            </a:r>
            <a:r>
              <a:rPr lang="de-CH" sz="3200" kern="0" dirty="0">
                <a:effectLst/>
                <a:latin typeface="Calibri" panose="020F0502020204030204" pitchFamily="34" charset="0"/>
                <a:ea typeface="Times New Roman" panose="02020603050405020304" pitchFamily="18" charset="0"/>
              </a:rPr>
              <a:t> Mose zum </a:t>
            </a:r>
            <a:r>
              <a:rPr lang="de-CH" sz="3200" kern="0" cap="small" dirty="0">
                <a:effectLst/>
                <a:latin typeface="Calibri" panose="020F0502020204030204" pitchFamily="34" charset="0"/>
                <a:ea typeface="Times New Roman" panose="02020603050405020304" pitchFamily="18" charset="0"/>
              </a:rPr>
              <a:t>Herrn</a:t>
            </a:r>
            <a:r>
              <a:rPr lang="de-CH" sz="3200" kern="0" dirty="0">
                <a:effectLst/>
                <a:latin typeface="Calibri" panose="020F0502020204030204" pitchFamily="34" charset="0"/>
                <a:ea typeface="Times New Roman" panose="02020603050405020304" pitchFamily="18" charset="0"/>
              </a:rPr>
              <a:t> </a:t>
            </a:r>
            <a:r>
              <a:rPr lang="de-CH" sz="3200" kern="0" dirty="0">
                <a:effectLst/>
                <a:latin typeface="Tahoma" panose="020B0604030504040204" pitchFamily="34" charset="0"/>
                <a:ea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rPr>
              <a:t>um Hilfe</a:t>
            </a:r>
            <a:r>
              <a:rPr lang="de-CH" sz="3200" kern="0" dirty="0">
                <a:effectLst/>
                <a:latin typeface="Tahoma" panose="020B0604030504040204" pitchFamily="34" charset="0"/>
                <a:ea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rPr>
              <a:t>: »Was soll ich mit diesen Leuten machen? Es fehlt nicht mehr viel, und sie steinigen mich!«.</a:t>
            </a:r>
            <a:endParaRPr lang="de-CH" sz="4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3870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F274F90A-BDEA-18B9-1550-C35FDA41C793}"/>
              </a:ext>
            </a:extLst>
          </p:cNvPr>
          <p:cNvPicPr>
            <a:picLocks noChangeAspect="1"/>
          </p:cNvPicPr>
          <p:nvPr/>
        </p:nvPicPr>
        <p:blipFill>
          <a:blip r:embed="rId2"/>
          <a:stretch>
            <a:fillRect/>
          </a:stretch>
        </p:blipFill>
        <p:spPr>
          <a:xfrm>
            <a:off x="60448" y="-13035"/>
            <a:ext cx="10504318" cy="6834208"/>
          </a:xfrm>
          <a:prstGeom prst="rect">
            <a:avLst/>
          </a:prstGeom>
        </p:spPr>
      </p:pic>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5">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6"/>
              <a:stretch>
                <a:fillRect/>
              </a:stretch>
            </p:blipFill>
            <p:spPr>
              <a:xfrm>
                <a:off x="13649420" y="664576"/>
                <a:ext cx="47378"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3E2F945D-72DE-950B-8A5D-3C7825F2F9AC}"/>
                  </a:ext>
                </a:extLst>
              </p14:cNvPr>
              <p14:cNvContentPartPr/>
              <p14:nvPr/>
            </p14:nvContentPartPr>
            <p14:xfrm>
              <a:off x="-1203162" y="3535539"/>
              <a:ext cx="109440" cy="44280"/>
            </p14:xfrm>
          </p:contentPart>
        </mc:Choice>
        <mc:Fallback>
          <p:pic>
            <p:nvPicPr>
              <p:cNvPr id="4" name="Freihand 3">
                <a:extLst>
                  <a:ext uri="{FF2B5EF4-FFF2-40B4-BE49-F238E27FC236}">
                    <a16:creationId xmlns:a16="http://schemas.microsoft.com/office/drawing/2014/main" id="{3E2F945D-72DE-950B-8A5D-3C7825F2F9AC}"/>
                  </a:ext>
                </a:extLst>
              </p:cNvPr>
              <p:cNvPicPr/>
              <p:nvPr/>
            </p:nvPicPr>
            <p:blipFill>
              <a:blip r:embed="rId8"/>
              <a:stretch>
                <a:fillRect/>
              </a:stretch>
            </p:blipFill>
            <p:spPr>
              <a:xfrm>
                <a:off x="-1212162" y="3526612"/>
                <a:ext cx="127080" cy="61778"/>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0027A8E4-3247-08C0-0677-1241AB0AB3FA}"/>
                  </a:ext>
                </a:extLst>
              </p14:cNvPr>
              <p14:cNvContentPartPr/>
              <p14:nvPr/>
            </p14:nvContentPartPr>
            <p14:xfrm>
              <a:off x="271398" y="2995539"/>
              <a:ext cx="835920" cy="1723680"/>
            </p14:xfrm>
          </p:contentPart>
        </mc:Choice>
        <mc:Fallback>
          <p:pic>
            <p:nvPicPr>
              <p:cNvPr id="6" name="Freihand 5">
                <a:extLst>
                  <a:ext uri="{FF2B5EF4-FFF2-40B4-BE49-F238E27FC236}">
                    <a16:creationId xmlns:a16="http://schemas.microsoft.com/office/drawing/2014/main" id="{0027A8E4-3247-08C0-0677-1241AB0AB3FA}"/>
                  </a:ext>
                </a:extLst>
              </p:cNvPr>
              <p:cNvPicPr/>
              <p:nvPr/>
            </p:nvPicPr>
            <p:blipFill>
              <a:blip r:embed="rId10"/>
              <a:stretch>
                <a:fillRect/>
              </a:stretch>
            </p:blipFill>
            <p:spPr>
              <a:xfrm>
                <a:off x="262398" y="2986539"/>
                <a:ext cx="853560" cy="1741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86A0DF48-AD48-ED1E-4C7C-544746279AAE}"/>
                  </a:ext>
                </a:extLst>
              </p14:cNvPr>
              <p14:cNvContentPartPr/>
              <p14:nvPr/>
            </p14:nvContentPartPr>
            <p14:xfrm>
              <a:off x="1257798" y="2947299"/>
              <a:ext cx="708480" cy="1738440"/>
            </p14:xfrm>
          </p:contentPart>
        </mc:Choice>
        <mc:Fallback>
          <p:pic>
            <p:nvPicPr>
              <p:cNvPr id="7" name="Freihand 6">
                <a:extLst>
                  <a:ext uri="{FF2B5EF4-FFF2-40B4-BE49-F238E27FC236}">
                    <a16:creationId xmlns:a16="http://schemas.microsoft.com/office/drawing/2014/main" id="{86A0DF48-AD48-ED1E-4C7C-544746279AAE}"/>
                  </a:ext>
                </a:extLst>
              </p:cNvPr>
              <p:cNvPicPr/>
              <p:nvPr/>
            </p:nvPicPr>
            <p:blipFill>
              <a:blip r:embed="rId12"/>
              <a:stretch>
                <a:fillRect/>
              </a:stretch>
            </p:blipFill>
            <p:spPr>
              <a:xfrm>
                <a:off x="1248793" y="2938299"/>
                <a:ext cx="726129" cy="1756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7E088FBA-3447-EDCA-523C-E26B792E67F0}"/>
                  </a:ext>
                </a:extLst>
              </p14:cNvPr>
              <p14:cNvContentPartPr/>
              <p14:nvPr/>
            </p14:nvContentPartPr>
            <p14:xfrm>
              <a:off x="534558" y="2610339"/>
              <a:ext cx="432000" cy="376560"/>
            </p14:xfrm>
          </p:contentPart>
        </mc:Choice>
        <mc:Fallback>
          <p:pic>
            <p:nvPicPr>
              <p:cNvPr id="22" name="Freihand 21">
                <a:extLst>
                  <a:ext uri="{FF2B5EF4-FFF2-40B4-BE49-F238E27FC236}">
                    <a16:creationId xmlns:a16="http://schemas.microsoft.com/office/drawing/2014/main" id="{7E088FBA-3447-EDCA-523C-E26B792E67F0}"/>
                  </a:ext>
                </a:extLst>
              </p:cNvPr>
              <p:cNvPicPr/>
              <p:nvPr/>
            </p:nvPicPr>
            <p:blipFill>
              <a:blip r:embed="rId14"/>
              <a:stretch>
                <a:fillRect/>
              </a:stretch>
            </p:blipFill>
            <p:spPr>
              <a:xfrm>
                <a:off x="525558" y="2601339"/>
                <a:ext cx="44964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2" name="Freihand 61">
                <a:extLst>
                  <a:ext uri="{FF2B5EF4-FFF2-40B4-BE49-F238E27FC236}">
                    <a16:creationId xmlns:a16="http://schemas.microsoft.com/office/drawing/2014/main" id="{C02E92C7-FE33-1BE5-7525-1A577A339BB3}"/>
                  </a:ext>
                </a:extLst>
              </p14:cNvPr>
              <p14:cNvContentPartPr/>
              <p14:nvPr/>
            </p14:nvContentPartPr>
            <p14:xfrm>
              <a:off x="681798" y="2111019"/>
              <a:ext cx="842400" cy="83520"/>
            </p14:xfrm>
          </p:contentPart>
        </mc:Choice>
        <mc:Fallback>
          <p:pic>
            <p:nvPicPr>
              <p:cNvPr id="62" name="Freihand 61">
                <a:extLst>
                  <a:ext uri="{FF2B5EF4-FFF2-40B4-BE49-F238E27FC236}">
                    <a16:creationId xmlns:a16="http://schemas.microsoft.com/office/drawing/2014/main" id="{C02E92C7-FE33-1BE5-7525-1A577A339BB3}"/>
                  </a:ext>
                </a:extLst>
              </p:cNvPr>
              <p:cNvPicPr/>
              <p:nvPr/>
            </p:nvPicPr>
            <p:blipFill>
              <a:blip r:embed="rId16"/>
              <a:stretch>
                <a:fillRect/>
              </a:stretch>
            </p:blipFill>
            <p:spPr>
              <a:xfrm>
                <a:off x="672798" y="2102019"/>
                <a:ext cx="860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3" name="Freihand 62">
                <a:extLst>
                  <a:ext uri="{FF2B5EF4-FFF2-40B4-BE49-F238E27FC236}">
                    <a16:creationId xmlns:a16="http://schemas.microsoft.com/office/drawing/2014/main" id="{7FBA57F8-D891-CF2E-4521-3E0AD0D218C1}"/>
                  </a:ext>
                </a:extLst>
              </p14:cNvPr>
              <p14:cNvContentPartPr/>
              <p14:nvPr/>
            </p14:nvContentPartPr>
            <p14:xfrm>
              <a:off x="117678" y="1253139"/>
              <a:ext cx="3305160" cy="984600"/>
            </p14:xfrm>
          </p:contentPart>
        </mc:Choice>
        <mc:Fallback>
          <p:pic>
            <p:nvPicPr>
              <p:cNvPr id="63" name="Freihand 62">
                <a:extLst>
                  <a:ext uri="{FF2B5EF4-FFF2-40B4-BE49-F238E27FC236}">
                    <a16:creationId xmlns:a16="http://schemas.microsoft.com/office/drawing/2014/main" id="{7FBA57F8-D891-CF2E-4521-3E0AD0D218C1}"/>
                  </a:ext>
                </a:extLst>
              </p:cNvPr>
              <p:cNvPicPr/>
              <p:nvPr/>
            </p:nvPicPr>
            <p:blipFill>
              <a:blip r:embed="rId18"/>
              <a:stretch>
                <a:fillRect/>
              </a:stretch>
            </p:blipFill>
            <p:spPr>
              <a:xfrm>
                <a:off x="108678" y="1244139"/>
                <a:ext cx="3322800" cy="1002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0" name="Freihand 89">
                <a:extLst>
                  <a:ext uri="{FF2B5EF4-FFF2-40B4-BE49-F238E27FC236}">
                    <a16:creationId xmlns:a16="http://schemas.microsoft.com/office/drawing/2014/main" id="{071E8A2D-DAA0-EBF3-CCAA-7B2C4F75DBA7}"/>
                  </a:ext>
                </a:extLst>
              </p14:cNvPr>
              <p14:cNvContentPartPr/>
              <p14:nvPr/>
            </p14:nvContentPartPr>
            <p14:xfrm>
              <a:off x="2211798" y="1448979"/>
              <a:ext cx="563400" cy="615240"/>
            </p14:xfrm>
          </p:contentPart>
        </mc:Choice>
        <mc:Fallback>
          <p:pic>
            <p:nvPicPr>
              <p:cNvPr id="90" name="Freihand 89">
                <a:extLst>
                  <a:ext uri="{FF2B5EF4-FFF2-40B4-BE49-F238E27FC236}">
                    <a16:creationId xmlns:a16="http://schemas.microsoft.com/office/drawing/2014/main" id="{071E8A2D-DAA0-EBF3-CCAA-7B2C4F75DBA7}"/>
                  </a:ext>
                </a:extLst>
              </p:cNvPr>
              <p:cNvPicPr/>
              <p:nvPr/>
            </p:nvPicPr>
            <p:blipFill>
              <a:blip r:embed="rId20"/>
              <a:stretch>
                <a:fillRect/>
              </a:stretch>
            </p:blipFill>
            <p:spPr>
              <a:xfrm>
                <a:off x="2202798" y="1439979"/>
                <a:ext cx="581040" cy="632880"/>
              </a:xfrm>
              <a:prstGeom prst="rect">
                <a:avLst/>
              </a:prstGeom>
            </p:spPr>
          </p:pic>
        </mc:Fallback>
      </mc:AlternateContent>
      <p:grpSp>
        <p:nvGrpSpPr>
          <p:cNvPr id="93" name="Gruppieren 92">
            <a:extLst>
              <a:ext uri="{FF2B5EF4-FFF2-40B4-BE49-F238E27FC236}">
                <a16:creationId xmlns:a16="http://schemas.microsoft.com/office/drawing/2014/main" id="{648A7B01-F183-9432-3ABB-52D5DCF7AE7A}"/>
              </a:ext>
            </a:extLst>
          </p:cNvPr>
          <p:cNvGrpSpPr/>
          <p:nvPr/>
        </p:nvGrpSpPr>
        <p:grpSpPr>
          <a:xfrm>
            <a:off x="416838" y="1437819"/>
            <a:ext cx="3359880" cy="3258000"/>
            <a:chOff x="416838" y="1437819"/>
            <a:chExt cx="3359880" cy="3258000"/>
          </a:xfrm>
        </p:grpSpPr>
        <mc:AlternateContent xmlns:mc="http://schemas.openxmlformats.org/markup-compatibility/2006">
          <mc:Choice xmlns:p14="http://schemas.microsoft.com/office/powerpoint/2010/main" Requires="p14">
            <p:contentPart p14:bwMode="auto" r:id="rId21">
              <p14:nvContentPartPr>
                <p14:cNvPr id="52" name="Freihand 51">
                  <a:extLst>
                    <a:ext uri="{FF2B5EF4-FFF2-40B4-BE49-F238E27FC236}">
                      <a16:creationId xmlns:a16="http://schemas.microsoft.com/office/drawing/2014/main" id="{179A249A-EF72-97C0-5864-ED240EC31BDC}"/>
                    </a:ext>
                  </a:extLst>
                </p14:cNvPr>
                <p14:cNvContentPartPr/>
                <p14:nvPr/>
              </p14:nvContentPartPr>
              <p14:xfrm>
                <a:off x="416838" y="2132619"/>
                <a:ext cx="310680" cy="413640"/>
              </p14:xfrm>
            </p:contentPart>
          </mc:Choice>
          <mc:Fallback>
            <p:pic>
              <p:nvPicPr>
                <p:cNvPr id="52" name="Freihand 51">
                  <a:extLst>
                    <a:ext uri="{FF2B5EF4-FFF2-40B4-BE49-F238E27FC236}">
                      <a16:creationId xmlns:a16="http://schemas.microsoft.com/office/drawing/2014/main" id="{179A249A-EF72-97C0-5864-ED240EC31BDC}"/>
                    </a:ext>
                  </a:extLst>
                </p:cNvPr>
                <p:cNvPicPr/>
                <p:nvPr/>
              </p:nvPicPr>
              <p:blipFill>
                <a:blip r:embed="rId22"/>
                <a:stretch>
                  <a:fillRect/>
                </a:stretch>
              </p:blipFill>
              <p:spPr>
                <a:xfrm>
                  <a:off x="407828" y="2123619"/>
                  <a:ext cx="32834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 name="Freihand 9">
                  <a:extLst>
                    <a:ext uri="{FF2B5EF4-FFF2-40B4-BE49-F238E27FC236}">
                      <a16:creationId xmlns:a16="http://schemas.microsoft.com/office/drawing/2014/main" id="{5B23ACA8-D2DE-3F9D-518A-F77C5FEFBC74}"/>
                    </a:ext>
                  </a:extLst>
                </p14:cNvPr>
                <p14:cNvContentPartPr/>
                <p14:nvPr/>
              </p14:nvContentPartPr>
              <p14:xfrm>
                <a:off x="2094078" y="2918139"/>
                <a:ext cx="674640" cy="1777680"/>
              </p14:xfrm>
            </p:contentPart>
          </mc:Choice>
          <mc:Fallback>
            <p:pic>
              <p:nvPicPr>
                <p:cNvPr id="10" name="Freihand 9">
                  <a:extLst>
                    <a:ext uri="{FF2B5EF4-FFF2-40B4-BE49-F238E27FC236}">
                      <a16:creationId xmlns:a16="http://schemas.microsoft.com/office/drawing/2014/main" id="{5B23ACA8-D2DE-3F9D-518A-F77C5FEFBC74}"/>
                    </a:ext>
                  </a:extLst>
                </p:cNvPr>
                <p:cNvPicPr/>
                <p:nvPr/>
              </p:nvPicPr>
              <p:blipFill>
                <a:blip r:embed="rId24"/>
                <a:stretch>
                  <a:fillRect/>
                </a:stretch>
              </p:blipFill>
              <p:spPr>
                <a:xfrm>
                  <a:off x="2085083" y="2909139"/>
                  <a:ext cx="692271" cy="1795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 name="Freihand 10">
                  <a:extLst>
                    <a:ext uri="{FF2B5EF4-FFF2-40B4-BE49-F238E27FC236}">
                      <a16:creationId xmlns:a16="http://schemas.microsoft.com/office/drawing/2014/main" id="{C08E821E-D5D1-D720-BA23-16F8FFB747FA}"/>
                    </a:ext>
                  </a:extLst>
                </p14:cNvPr>
                <p14:cNvContentPartPr/>
                <p14:nvPr/>
              </p14:nvContentPartPr>
              <p14:xfrm>
                <a:off x="3121518" y="2963499"/>
                <a:ext cx="655200" cy="1548360"/>
              </p14:xfrm>
            </p:contentPart>
          </mc:Choice>
          <mc:Fallback>
            <p:pic>
              <p:nvPicPr>
                <p:cNvPr id="11" name="Freihand 10">
                  <a:extLst>
                    <a:ext uri="{FF2B5EF4-FFF2-40B4-BE49-F238E27FC236}">
                      <a16:creationId xmlns:a16="http://schemas.microsoft.com/office/drawing/2014/main" id="{C08E821E-D5D1-D720-BA23-16F8FFB747FA}"/>
                    </a:ext>
                  </a:extLst>
                </p:cNvPr>
                <p:cNvPicPr/>
                <p:nvPr/>
              </p:nvPicPr>
              <p:blipFill>
                <a:blip r:embed="rId26"/>
                <a:stretch>
                  <a:fillRect/>
                </a:stretch>
              </p:blipFill>
              <p:spPr>
                <a:xfrm>
                  <a:off x="3112518" y="2954499"/>
                  <a:ext cx="672840" cy="1566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D19C16D7-3674-35B4-6A36-36188595E9ED}"/>
                    </a:ext>
                  </a:extLst>
                </p14:cNvPr>
                <p14:cNvContentPartPr/>
                <p14:nvPr/>
              </p14:nvContentPartPr>
              <p14:xfrm>
                <a:off x="3405558" y="2576139"/>
                <a:ext cx="329760" cy="406440"/>
              </p14:xfrm>
            </p:contentPart>
          </mc:Choice>
          <mc:Fallback>
            <p:pic>
              <p:nvPicPr>
                <p:cNvPr id="13" name="Freihand 12">
                  <a:extLst>
                    <a:ext uri="{FF2B5EF4-FFF2-40B4-BE49-F238E27FC236}">
                      <a16:creationId xmlns:a16="http://schemas.microsoft.com/office/drawing/2014/main" id="{D19C16D7-3674-35B4-6A36-36188595E9ED}"/>
                    </a:ext>
                  </a:extLst>
                </p:cNvPr>
                <p:cNvPicPr/>
                <p:nvPr/>
              </p:nvPicPr>
              <p:blipFill>
                <a:blip r:embed="rId28"/>
                <a:stretch>
                  <a:fillRect/>
                </a:stretch>
              </p:blipFill>
              <p:spPr>
                <a:xfrm>
                  <a:off x="3396558" y="2567139"/>
                  <a:ext cx="34740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Freihand 14">
                  <a:extLst>
                    <a:ext uri="{FF2B5EF4-FFF2-40B4-BE49-F238E27FC236}">
                      <a16:creationId xmlns:a16="http://schemas.microsoft.com/office/drawing/2014/main" id="{37953E64-0C0B-465F-5446-40574782FFF4}"/>
                    </a:ext>
                  </a:extLst>
                </p14:cNvPr>
                <p14:cNvContentPartPr/>
                <p14:nvPr/>
              </p14:nvContentPartPr>
              <p14:xfrm>
                <a:off x="2233038" y="2530779"/>
                <a:ext cx="475920" cy="437760"/>
              </p14:xfrm>
            </p:contentPart>
          </mc:Choice>
          <mc:Fallback>
            <p:pic>
              <p:nvPicPr>
                <p:cNvPr id="15" name="Freihand 14">
                  <a:extLst>
                    <a:ext uri="{FF2B5EF4-FFF2-40B4-BE49-F238E27FC236}">
                      <a16:creationId xmlns:a16="http://schemas.microsoft.com/office/drawing/2014/main" id="{37953E64-0C0B-465F-5446-40574782FFF4}"/>
                    </a:ext>
                  </a:extLst>
                </p:cNvPr>
                <p:cNvPicPr/>
                <p:nvPr/>
              </p:nvPicPr>
              <p:blipFill>
                <a:blip r:embed="rId30"/>
                <a:stretch>
                  <a:fillRect/>
                </a:stretch>
              </p:blipFill>
              <p:spPr>
                <a:xfrm>
                  <a:off x="2224038" y="2521779"/>
                  <a:ext cx="49356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C4B81DEB-AB9A-6C1E-EE6A-FA9B01796437}"/>
                    </a:ext>
                  </a:extLst>
                </p14:cNvPr>
                <p14:cNvContentPartPr/>
                <p14:nvPr/>
              </p14:nvContentPartPr>
              <p14:xfrm>
                <a:off x="1510878" y="2516739"/>
                <a:ext cx="449280" cy="453600"/>
              </p14:xfrm>
            </p:contentPart>
          </mc:Choice>
          <mc:Fallback>
            <p:pic>
              <p:nvPicPr>
                <p:cNvPr id="16" name="Freihand 15">
                  <a:extLst>
                    <a:ext uri="{FF2B5EF4-FFF2-40B4-BE49-F238E27FC236}">
                      <a16:creationId xmlns:a16="http://schemas.microsoft.com/office/drawing/2014/main" id="{C4B81DEB-AB9A-6C1E-EE6A-FA9B01796437}"/>
                    </a:ext>
                  </a:extLst>
                </p:cNvPr>
                <p:cNvPicPr/>
                <p:nvPr/>
              </p:nvPicPr>
              <p:blipFill>
                <a:blip r:embed="rId32"/>
                <a:stretch>
                  <a:fillRect/>
                </a:stretch>
              </p:blipFill>
              <p:spPr>
                <a:xfrm>
                  <a:off x="1501885" y="2507739"/>
                  <a:ext cx="466906"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3" name="Freihand 52">
                  <a:extLst>
                    <a:ext uri="{FF2B5EF4-FFF2-40B4-BE49-F238E27FC236}">
                      <a16:creationId xmlns:a16="http://schemas.microsoft.com/office/drawing/2014/main" id="{0AD36569-F8EA-E433-F0A4-0E03EE6E2E56}"/>
                    </a:ext>
                  </a:extLst>
                </p14:cNvPr>
                <p14:cNvContentPartPr/>
                <p14:nvPr/>
              </p14:nvContentPartPr>
              <p14:xfrm>
                <a:off x="1452198" y="2125059"/>
                <a:ext cx="274680" cy="357480"/>
              </p14:xfrm>
            </p:contentPart>
          </mc:Choice>
          <mc:Fallback>
            <p:pic>
              <p:nvPicPr>
                <p:cNvPr id="53" name="Freihand 52">
                  <a:extLst>
                    <a:ext uri="{FF2B5EF4-FFF2-40B4-BE49-F238E27FC236}">
                      <a16:creationId xmlns:a16="http://schemas.microsoft.com/office/drawing/2014/main" id="{0AD36569-F8EA-E433-F0A4-0E03EE6E2E56}"/>
                    </a:ext>
                  </a:extLst>
                </p:cNvPr>
                <p:cNvPicPr/>
                <p:nvPr/>
              </p:nvPicPr>
              <p:blipFill>
                <a:blip r:embed="rId34"/>
                <a:stretch>
                  <a:fillRect/>
                </a:stretch>
              </p:blipFill>
              <p:spPr>
                <a:xfrm>
                  <a:off x="1443198" y="2116059"/>
                  <a:ext cx="29232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4" name="Freihand 53">
                  <a:extLst>
                    <a:ext uri="{FF2B5EF4-FFF2-40B4-BE49-F238E27FC236}">
                      <a16:creationId xmlns:a16="http://schemas.microsoft.com/office/drawing/2014/main" id="{8AD1B406-C46A-F4F8-9862-6EA5AC9BCBC1}"/>
                    </a:ext>
                  </a:extLst>
                </p14:cNvPr>
                <p14:cNvContentPartPr/>
                <p14:nvPr/>
              </p14:nvContentPartPr>
              <p14:xfrm>
                <a:off x="2243838" y="2131539"/>
                <a:ext cx="267840" cy="340200"/>
              </p14:xfrm>
            </p:contentPart>
          </mc:Choice>
          <mc:Fallback>
            <p:pic>
              <p:nvPicPr>
                <p:cNvPr id="54" name="Freihand 53">
                  <a:extLst>
                    <a:ext uri="{FF2B5EF4-FFF2-40B4-BE49-F238E27FC236}">
                      <a16:creationId xmlns:a16="http://schemas.microsoft.com/office/drawing/2014/main" id="{8AD1B406-C46A-F4F8-9862-6EA5AC9BCBC1}"/>
                    </a:ext>
                  </a:extLst>
                </p:cNvPr>
                <p:cNvPicPr/>
                <p:nvPr/>
              </p:nvPicPr>
              <p:blipFill>
                <a:blip r:embed="rId36"/>
                <a:stretch>
                  <a:fillRect/>
                </a:stretch>
              </p:blipFill>
              <p:spPr>
                <a:xfrm>
                  <a:off x="2234838" y="2122539"/>
                  <a:ext cx="28548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5" name="Freihand 54">
                  <a:extLst>
                    <a:ext uri="{FF2B5EF4-FFF2-40B4-BE49-F238E27FC236}">
                      <a16:creationId xmlns:a16="http://schemas.microsoft.com/office/drawing/2014/main" id="{6D6924DC-30E7-DECC-7943-5E2BB3A1C3C1}"/>
                    </a:ext>
                  </a:extLst>
                </p14:cNvPr>
                <p14:cNvContentPartPr/>
                <p14:nvPr/>
              </p14:nvContentPartPr>
              <p14:xfrm>
                <a:off x="3167598" y="2161419"/>
                <a:ext cx="227520" cy="352080"/>
              </p14:xfrm>
            </p:contentPart>
          </mc:Choice>
          <mc:Fallback>
            <p:pic>
              <p:nvPicPr>
                <p:cNvPr id="55" name="Freihand 54">
                  <a:extLst>
                    <a:ext uri="{FF2B5EF4-FFF2-40B4-BE49-F238E27FC236}">
                      <a16:creationId xmlns:a16="http://schemas.microsoft.com/office/drawing/2014/main" id="{6D6924DC-30E7-DECC-7943-5E2BB3A1C3C1}"/>
                    </a:ext>
                  </a:extLst>
                </p:cNvPr>
                <p:cNvPicPr/>
                <p:nvPr/>
              </p:nvPicPr>
              <p:blipFill>
                <a:blip r:embed="rId38"/>
                <a:stretch>
                  <a:fillRect/>
                </a:stretch>
              </p:blipFill>
              <p:spPr>
                <a:xfrm>
                  <a:off x="3158584" y="2152419"/>
                  <a:ext cx="245188"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7" name="Freihand 56">
                  <a:extLst>
                    <a:ext uri="{FF2B5EF4-FFF2-40B4-BE49-F238E27FC236}">
                      <a16:creationId xmlns:a16="http://schemas.microsoft.com/office/drawing/2014/main" id="{A2B527D5-7E61-474E-2EE0-746F34E9E903}"/>
                    </a:ext>
                  </a:extLst>
                </p14:cNvPr>
                <p14:cNvContentPartPr/>
                <p14:nvPr/>
              </p14:nvContentPartPr>
              <p14:xfrm>
                <a:off x="2491518" y="2122179"/>
                <a:ext cx="632160" cy="75240"/>
              </p14:xfrm>
            </p:contentPart>
          </mc:Choice>
          <mc:Fallback>
            <p:pic>
              <p:nvPicPr>
                <p:cNvPr id="57" name="Freihand 56">
                  <a:extLst>
                    <a:ext uri="{FF2B5EF4-FFF2-40B4-BE49-F238E27FC236}">
                      <a16:creationId xmlns:a16="http://schemas.microsoft.com/office/drawing/2014/main" id="{A2B527D5-7E61-474E-2EE0-746F34E9E903}"/>
                    </a:ext>
                  </a:extLst>
                </p:cNvPr>
                <p:cNvPicPr/>
                <p:nvPr/>
              </p:nvPicPr>
              <p:blipFill>
                <a:blip r:embed="rId40"/>
                <a:stretch>
                  <a:fillRect/>
                </a:stretch>
              </p:blipFill>
              <p:spPr>
                <a:xfrm>
                  <a:off x="2482518" y="2113222"/>
                  <a:ext cx="649800" cy="92796"/>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8" name="Freihand 57">
                  <a:extLst>
                    <a:ext uri="{FF2B5EF4-FFF2-40B4-BE49-F238E27FC236}">
                      <a16:creationId xmlns:a16="http://schemas.microsoft.com/office/drawing/2014/main" id="{85D937DC-A590-353E-A5E7-0A5A614EF27F}"/>
                    </a:ext>
                  </a:extLst>
                </p14:cNvPr>
                <p14:cNvContentPartPr/>
                <p14:nvPr/>
              </p14:nvContentPartPr>
              <p14:xfrm>
                <a:off x="1749198" y="2099499"/>
                <a:ext cx="456840" cy="110520"/>
              </p14:xfrm>
            </p:contentPart>
          </mc:Choice>
          <mc:Fallback>
            <p:pic>
              <p:nvPicPr>
                <p:cNvPr id="58" name="Freihand 57">
                  <a:extLst>
                    <a:ext uri="{FF2B5EF4-FFF2-40B4-BE49-F238E27FC236}">
                      <a16:creationId xmlns:a16="http://schemas.microsoft.com/office/drawing/2014/main" id="{85D937DC-A590-353E-A5E7-0A5A614EF27F}"/>
                    </a:ext>
                  </a:extLst>
                </p:cNvPr>
                <p:cNvPicPr/>
                <p:nvPr/>
              </p:nvPicPr>
              <p:blipFill>
                <a:blip r:embed="rId42"/>
                <a:stretch>
                  <a:fillRect/>
                </a:stretch>
              </p:blipFill>
              <p:spPr>
                <a:xfrm>
                  <a:off x="1740198" y="2090528"/>
                  <a:ext cx="474480" cy="128103"/>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65" name="Freihand 64">
                  <a:extLst>
                    <a:ext uri="{FF2B5EF4-FFF2-40B4-BE49-F238E27FC236}">
                      <a16:creationId xmlns:a16="http://schemas.microsoft.com/office/drawing/2014/main" id="{4BFF6CBF-058F-1E15-C7F8-479B391CD1E5}"/>
                    </a:ext>
                  </a:extLst>
                </p14:cNvPr>
                <p14:cNvContentPartPr/>
                <p14:nvPr/>
              </p14:nvContentPartPr>
              <p14:xfrm>
                <a:off x="740118" y="1551219"/>
                <a:ext cx="314640" cy="509400"/>
              </p14:xfrm>
            </p:contentPart>
          </mc:Choice>
          <mc:Fallback>
            <p:pic>
              <p:nvPicPr>
                <p:cNvPr id="65" name="Freihand 64">
                  <a:extLst>
                    <a:ext uri="{FF2B5EF4-FFF2-40B4-BE49-F238E27FC236}">
                      <a16:creationId xmlns:a16="http://schemas.microsoft.com/office/drawing/2014/main" id="{4BFF6CBF-058F-1E15-C7F8-479B391CD1E5}"/>
                    </a:ext>
                  </a:extLst>
                </p:cNvPr>
                <p:cNvPicPr/>
                <p:nvPr/>
              </p:nvPicPr>
              <p:blipFill>
                <a:blip r:embed="rId44"/>
                <a:stretch>
                  <a:fillRect/>
                </a:stretch>
              </p:blipFill>
              <p:spPr>
                <a:xfrm>
                  <a:off x="731118" y="1542213"/>
                  <a:ext cx="332280" cy="527052"/>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6" name="Freihand 65">
                  <a:extLst>
                    <a:ext uri="{FF2B5EF4-FFF2-40B4-BE49-F238E27FC236}">
                      <a16:creationId xmlns:a16="http://schemas.microsoft.com/office/drawing/2014/main" id="{9CCA712D-0F4F-7052-1D9F-815FD6C0809B}"/>
                    </a:ext>
                  </a:extLst>
                </p14:cNvPr>
                <p14:cNvContentPartPr/>
                <p14:nvPr/>
              </p14:nvContentPartPr>
              <p14:xfrm>
                <a:off x="690078" y="1905819"/>
                <a:ext cx="261720" cy="186480"/>
              </p14:xfrm>
            </p:contentPart>
          </mc:Choice>
          <mc:Fallback>
            <p:pic>
              <p:nvPicPr>
                <p:cNvPr id="66" name="Freihand 65">
                  <a:extLst>
                    <a:ext uri="{FF2B5EF4-FFF2-40B4-BE49-F238E27FC236}">
                      <a16:creationId xmlns:a16="http://schemas.microsoft.com/office/drawing/2014/main" id="{9CCA712D-0F4F-7052-1D9F-815FD6C0809B}"/>
                    </a:ext>
                  </a:extLst>
                </p:cNvPr>
                <p:cNvPicPr/>
                <p:nvPr/>
              </p:nvPicPr>
              <p:blipFill>
                <a:blip r:embed="rId46"/>
                <a:stretch>
                  <a:fillRect/>
                </a:stretch>
              </p:blipFill>
              <p:spPr>
                <a:xfrm>
                  <a:off x="681078" y="1896819"/>
                  <a:ext cx="2793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9" name="Freihand 68">
                  <a:extLst>
                    <a:ext uri="{FF2B5EF4-FFF2-40B4-BE49-F238E27FC236}">
                      <a16:creationId xmlns:a16="http://schemas.microsoft.com/office/drawing/2014/main" id="{038CB7B3-453E-78F6-16F2-60331892A1BA}"/>
                    </a:ext>
                  </a:extLst>
                </p14:cNvPr>
                <p14:cNvContentPartPr/>
                <p14:nvPr/>
              </p14:nvContentPartPr>
              <p14:xfrm>
                <a:off x="1438878" y="1513419"/>
                <a:ext cx="45000" cy="482760"/>
              </p14:xfrm>
            </p:contentPart>
          </mc:Choice>
          <mc:Fallback>
            <p:pic>
              <p:nvPicPr>
                <p:cNvPr id="69" name="Freihand 68">
                  <a:extLst>
                    <a:ext uri="{FF2B5EF4-FFF2-40B4-BE49-F238E27FC236}">
                      <a16:creationId xmlns:a16="http://schemas.microsoft.com/office/drawing/2014/main" id="{038CB7B3-453E-78F6-16F2-60331892A1BA}"/>
                    </a:ext>
                  </a:extLst>
                </p:cNvPr>
                <p:cNvPicPr/>
                <p:nvPr/>
              </p:nvPicPr>
              <p:blipFill>
                <a:blip r:embed="rId48"/>
                <a:stretch>
                  <a:fillRect/>
                </a:stretch>
              </p:blipFill>
              <p:spPr>
                <a:xfrm>
                  <a:off x="1429805" y="1504419"/>
                  <a:ext cx="62782"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70" name="Freihand 69">
                  <a:extLst>
                    <a:ext uri="{FF2B5EF4-FFF2-40B4-BE49-F238E27FC236}">
                      <a16:creationId xmlns:a16="http://schemas.microsoft.com/office/drawing/2014/main" id="{D5925539-D894-45FB-46F2-79F52DE41192}"/>
                    </a:ext>
                  </a:extLst>
                </p14:cNvPr>
                <p14:cNvContentPartPr/>
                <p14:nvPr/>
              </p14:nvContentPartPr>
              <p14:xfrm>
                <a:off x="1592598" y="1452939"/>
                <a:ext cx="101880" cy="579240"/>
              </p14:xfrm>
            </p:contentPart>
          </mc:Choice>
          <mc:Fallback>
            <p:pic>
              <p:nvPicPr>
                <p:cNvPr id="70" name="Freihand 69">
                  <a:extLst>
                    <a:ext uri="{FF2B5EF4-FFF2-40B4-BE49-F238E27FC236}">
                      <a16:creationId xmlns:a16="http://schemas.microsoft.com/office/drawing/2014/main" id="{D5925539-D894-45FB-46F2-79F52DE41192}"/>
                    </a:ext>
                  </a:extLst>
                </p:cNvPr>
                <p:cNvPicPr/>
                <p:nvPr/>
              </p:nvPicPr>
              <p:blipFill>
                <a:blip r:embed="rId50"/>
                <a:stretch>
                  <a:fillRect/>
                </a:stretch>
              </p:blipFill>
              <p:spPr>
                <a:xfrm>
                  <a:off x="1583598" y="1443939"/>
                  <a:ext cx="119520" cy="596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75" name="Freihand 74">
                  <a:extLst>
                    <a:ext uri="{FF2B5EF4-FFF2-40B4-BE49-F238E27FC236}">
                      <a16:creationId xmlns:a16="http://schemas.microsoft.com/office/drawing/2014/main" id="{3DEBC678-5C35-8DF9-1D69-19378CC7E71C}"/>
                    </a:ext>
                  </a:extLst>
                </p14:cNvPr>
                <p14:cNvContentPartPr/>
                <p14:nvPr/>
              </p14:nvContentPartPr>
              <p14:xfrm>
                <a:off x="1288038" y="1491099"/>
                <a:ext cx="588600" cy="332280"/>
              </p14:xfrm>
            </p:contentPart>
          </mc:Choice>
          <mc:Fallback>
            <p:pic>
              <p:nvPicPr>
                <p:cNvPr id="75" name="Freihand 74">
                  <a:extLst>
                    <a:ext uri="{FF2B5EF4-FFF2-40B4-BE49-F238E27FC236}">
                      <a16:creationId xmlns:a16="http://schemas.microsoft.com/office/drawing/2014/main" id="{3DEBC678-5C35-8DF9-1D69-19378CC7E71C}"/>
                    </a:ext>
                  </a:extLst>
                </p:cNvPr>
                <p:cNvPicPr/>
                <p:nvPr/>
              </p:nvPicPr>
              <p:blipFill>
                <a:blip r:embed="rId52"/>
                <a:stretch>
                  <a:fillRect/>
                </a:stretch>
              </p:blipFill>
              <p:spPr>
                <a:xfrm>
                  <a:off x="1279038" y="1482099"/>
                  <a:ext cx="60624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77" name="Freihand 76">
                  <a:extLst>
                    <a:ext uri="{FF2B5EF4-FFF2-40B4-BE49-F238E27FC236}">
                      <a16:creationId xmlns:a16="http://schemas.microsoft.com/office/drawing/2014/main" id="{58B7E8F8-4AF8-7E15-5F75-54875B14FCCF}"/>
                    </a:ext>
                  </a:extLst>
                </p14:cNvPr>
                <p14:cNvContentPartPr/>
                <p14:nvPr/>
              </p14:nvContentPartPr>
              <p14:xfrm>
                <a:off x="1271838" y="1645539"/>
                <a:ext cx="490680" cy="337320"/>
              </p14:xfrm>
            </p:contentPart>
          </mc:Choice>
          <mc:Fallback>
            <p:pic>
              <p:nvPicPr>
                <p:cNvPr id="77" name="Freihand 76">
                  <a:extLst>
                    <a:ext uri="{FF2B5EF4-FFF2-40B4-BE49-F238E27FC236}">
                      <a16:creationId xmlns:a16="http://schemas.microsoft.com/office/drawing/2014/main" id="{58B7E8F8-4AF8-7E15-5F75-54875B14FCCF}"/>
                    </a:ext>
                  </a:extLst>
                </p:cNvPr>
                <p:cNvPicPr/>
                <p:nvPr/>
              </p:nvPicPr>
              <p:blipFill>
                <a:blip r:embed="rId54"/>
                <a:stretch>
                  <a:fillRect/>
                </a:stretch>
              </p:blipFill>
              <p:spPr>
                <a:xfrm>
                  <a:off x="1262845" y="1636539"/>
                  <a:ext cx="508307"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80" name="Freihand 79">
                  <a:extLst>
                    <a:ext uri="{FF2B5EF4-FFF2-40B4-BE49-F238E27FC236}">
                      <a16:creationId xmlns:a16="http://schemas.microsoft.com/office/drawing/2014/main" id="{FE994A5A-6FCA-ECD7-48AA-5C240B4DA99A}"/>
                    </a:ext>
                  </a:extLst>
                </p14:cNvPr>
                <p14:cNvContentPartPr/>
                <p14:nvPr/>
              </p14:nvContentPartPr>
              <p14:xfrm>
                <a:off x="1430238" y="1560579"/>
                <a:ext cx="65880" cy="444600"/>
              </p14:xfrm>
            </p:contentPart>
          </mc:Choice>
          <mc:Fallback>
            <p:pic>
              <p:nvPicPr>
                <p:cNvPr id="80" name="Freihand 79">
                  <a:extLst>
                    <a:ext uri="{FF2B5EF4-FFF2-40B4-BE49-F238E27FC236}">
                      <a16:creationId xmlns:a16="http://schemas.microsoft.com/office/drawing/2014/main" id="{FE994A5A-6FCA-ECD7-48AA-5C240B4DA99A}"/>
                    </a:ext>
                  </a:extLst>
                </p:cNvPr>
                <p:cNvPicPr/>
                <p:nvPr/>
              </p:nvPicPr>
              <p:blipFill>
                <a:blip r:embed="rId56"/>
                <a:stretch>
                  <a:fillRect/>
                </a:stretch>
              </p:blipFill>
              <p:spPr>
                <a:xfrm>
                  <a:off x="1421238" y="1551579"/>
                  <a:ext cx="8352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1" name="Freihand 80">
                  <a:extLst>
                    <a:ext uri="{FF2B5EF4-FFF2-40B4-BE49-F238E27FC236}">
                      <a16:creationId xmlns:a16="http://schemas.microsoft.com/office/drawing/2014/main" id="{0EC16F41-0923-30E3-0C8A-54862B3D81D5}"/>
                    </a:ext>
                  </a:extLst>
                </p14:cNvPr>
                <p14:cNvContentPartPr/>
                <p14:nvPr/>
              </p14:nvContentPartPr>
              <p14:xfrm>
                <a:off x="1559838" y="1491819"/>
                <a:ext cx="82440" cy="513000"/>
              </p14:xfrm>
            </p:contentPart>
          </mc:Choice>
          <mc:Fallback>
            <p:pic>
              <p:nvPicPr>
                <p:cNvPr id="81" name="Freihand 80">
                  <a:extLst>
                    <a:ext uri="{FF2B5EF4-FFF2-40B4-BE49-F238E27FC236}">
                      <a16:creationId xmlns:a16="http://schemas.microsoft.com/office/drawing/2014/main" id="{0EC16F41-0923-30E3-0C8A-54862B3D81D5}"/>
                    </a:ext>
                  </a:extLst>
                </p:cNvPr>
                <p:cNvPicPr/>
                <p:nvPr/>
              </p:nvPicPr>
              <p:blipFill>
                <a:blip r:embed="rId58"/>
                <a:stretch>
                  <a:fillRect/>
                </a:stretch>
              </p:blipFill>
              <p:spPr>
                <a:xfrm>
                  <a:off x="1550838" y="1482819"/>
                  <a:ext cx="100080" cy="530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3" name="Freihand 82">
                  <a:extLst>
                    <a:ext uri="{FF2B5EF4-FFF2-40B4-BE49-F238E27FC236}">
                      <a16:creationId xmlns:a16="http://schemas.microsoft.com/office/drawing/2014/main" id="{B40605AA-5A64-5BDC-C2CE-B145D4212B2C}"/>
                    </a:ext>
                  </a:extLst>
                </p14:cNvPr>
                <p14:cNvContentPartPr/>
                <p14:nvPr/>
              </p14:nvContentPartPr>
              <p14:xfrm>
                <a:off x="1911198" y="1914819"/>
                <a:ext cx="98640" cy="91080"/>
              </p14:xfrm>
            </p:contentPart>
          </mc:Choice>
          <mc:Fallback>
            <p:pic>
              <p:nvPicPr>
                <p:cNvPr id="83" name="Freihand 82">
                  <a:extLst>
                    <a:ext uri="{FF2B5EF4-FFF2-40B4-BE49-F238E27FC236}">
                      <a16:creationId xmlns:a16="http://schemas.microsoft.com/office/drawing/2014/main" id="{B40605AA-5A64-5BDC-C2CE-B145D4212B2C}"/>
                    </a:ext>
                  </a:extLst>
                </p:cNvPr>
                <p:cNvPicPr/>
                <p:nvPr/>
              </p:nvPicPr>
              <p:blipFill>
                <a:blip r:embed="rId60"/>
                <a:stretch>
                  <a:fillRect/>
                </a:stretch>
              </p:blipFill>
              <p:spPr>
                <a:xfrm>
                  <a:off x="1902198" y="1905819"/>
                  <a:ext cx="116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4" name="Freihand 83">
                  <a:extLst>
                    <a:ext uri="{FF2B5EF4-FFF2-40B4-BE49-F238E27FC236}">
                      <a16:creationId xmlns:a16="http://schemas.microsoft.com/office/drawing/2014/main" id="{877C9506-2A5A-73EB-9765-E893AA0CE6A4}"/>
                    </a:ext>
                  </a:extLst>
                </p14:cNvPr>
                <p14:cNvContentPartPr/>
                <p14:nvPr/>
              </p14:nvContentPartPr>
              <p14:xfrm>
                <a:off x="1894998" y="1453299"/>
                <a:ext cx="87840" cy="375480"/>
              </p14:xfrm>
            </p:contentPart>
          </mc:Choice>
          <mc:Fallback>
            <p:pic>
              <p:nvPicPr>
                <p:cNvPr id="84" name="Freihand 83">
                  <a:extLst>
                    <a:ext uri="{FF2B5EF4-FFF2-40B4-BE49-F238E27FC236}">
                      <a16:creationId xmlns:a16="http://schemas.microsoft.com/office/drawing/2014/main" id="{877C9506-2A5A-73EB-9765-E893AA0CE6A4}"/>
                    </a:ext>
                  </a:extLst>
                </p:cNvPr>
                <p:cNvPicPr/>
                <p:nvPr/>
              </p:nvPicPr>
              <p:blipFill>
                <a:blip r:embed="rId62"/>
                <a:stretch>
                  <a:fillRect/>
                </a:stretch>
              </p:blipFill>
              <p:spPr>
                <a:xfrm>
                  <a:off x="1885961" y="1444290"/>
                  <a:ext cx="105553" cy="393137"/>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5" name="Freihand 84">
                  <a:extLst>
                    <a:ext uri="{FF2B5EF4-FFF2-40B4-BE49-F238E27FC236}">
                      <a16:creationId xmlns:a16="http://schemas.microsoft.com/office/drawing/2014/main" id="{CCD7BA6B-3857-7C81-9D81-548155F1782F}"/>
                    </a:ext>
                  </a:extLst>
                </p14:cNvPr>
                <p14:cNvContentPartPr/>
                <p14:nvPr/>
              </p14:nvContentPartPr>
              <p14:xfrm>
                <a:off x="1939638" y="1442139"/>
                <a:ext cx="87840" cy="379080"/>
              </p14:xfrm>
            </p:contentPart>
          </mc:Choice>
          <mc:Fallback>
            <p:pic>
              <p:nvPicPr>
                <p:cNvPr id="85" name="Freihand 84">
                  <a:extLst>
                    <a:ext uri="{FF2B5EF4-FFF2-40B4-BE49-F238E27FC236}">
                      <a16:creationId xmlns:a16="http://schemas.microsoft.com/office/drawing/2014/main" id="{CCD7BA6B-3857-7C81-9D81-548155F1782F}"/>
                    </a:ext>
                  </a:extLst>
                </p:cNvPr>
                <p:cNvPicPr/>
                <p:nvPr/>
              </p:nvPicPr>
              <p:blipFill>
                <a:blip r:embed="rId64"/>
                <a:stretch>
                  <a:fillRect/>
                </a:stretch>
              </p:blipFill>
              <p:spPr>
                <a:xfrm>
                  <a:off x="1930638" y="1433139"/>
                  <a:ext cx="105480" cy="396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92" name="Freihand 91">
                  <a:extLst>
                    <a:ext uri="{FF2B5EF4-FFF2-40B4-BE49-F238E27FC236}">
                      <a16:creationId xmlns:a16="http://schemas.microsoft.com/office/drawing/2014/main" id="{2118D536-E3CA-93B4-EBC6-3DD5591C2A71}"/>
                    </a:ext>
                  </a:extLst>
                </p14:cNvPr>
                <p14:cNvContentPartPr/>
                <p14:nvPr/>
              </p14:nvContentPartPr>
              <p14:xfrm>
                <a:off x="2170398" y="1437819"/>
                <a:ext cx="636480" cy="620280"/>
              </p14:xfrm>
            </p:contentPart>
          </mc:Choice>
          <mc:Fallback>
            <p:pic>
              <p:nvPicPr>
                <p:cNvPr id="92" name="Freihand 91">
                  <a:extLst>
                    <a:ext uri="{FF2B5EF4-FFF2-40B4-BE49-F238E27FC236}">
                      <a16:creationId xmlns:a16="http://schemas.microsoft.com/office/drawing/2014/main" id="{2118D536-E3CA-93B4-EBC6-3DD5591C2A71}"/>
                    </a:ext>
                  </a:extLst>
                </p:cNvPr>
                <p:cNvPicPr/>
                <p:nvPr/>
              </p:nvPicPr>
              <p:blipFill>
                <a:blip r:embed="rId66"/>
                <a:stretch>
                  <a:fillRect/>
                </a:stretch>
              </p:blipFill>
              <p:spPr>
                <a:xfrm>
                  <a:off x="2161398" y="1428814"/>
                  <a:ext cx="654120" cy="63793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67">
            <p14:nvContentPartPr>
              <p14:cNvPr id="94" name="Freihand 93">
                <a:extLst>
                  <a:ext uri="{FF2B5EF4-FFF2-40B4-BE49-F238E27FC236}">
                    <a16:creationId xmlns:a16="http://schemas.microsoft.com/office/drawing/2014/main" id="{554C9D46-6F9F-5489-FB1F-DF53D30BA328}"/>
                  </a:ext>
                </a:extLst>
              </p14:cNvPr>
              <p14:cNvContentPartPr/>
              <p14:nvPr/>
            </p14:nvContentPartPr>
            <p14:xfrm>
              <a:off x="306678" y="3092379"/>
              <a:ext cx="844920" cy="1609920"/>
            </p14:xfrm>
          </p:contentPart>
        </mc:Choice>
        <mc:Fallback>
          <p:pic>
            <p:nvPicPr>
              <p:cNvPr id="94" name="Freihand 93">
                <a:extLst>
                  <a:ext uri="{FF2B5EF4-FFF2-40B4-BE49-F238E27FC236}">
                    <a16:creationId xmlns:a16="http://schemas.microsoft.com/office/drawing/2014/main" id="{554C9D46-6F9F-5489-FB1F-DF53D30BA328}"/>
                  </a:ext>
                </a:extLst>
              </p:cNvPr>
              <p:cNvPicPr/>
              <p:nvPr/>
            </p:nvPicPr>
            <p:blipFill>
              <a:blip r:embed="rId68"/>
              <a:stretch>
                <a:fillRect/>
              </a:stretch>
            </p:blipFill>
            <p:spPr>
              <a:xfrm>
                <a:off x="288686" y="2984379"/>
                <a:ext cx="880545" cy="1825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9">
            <p14:nvContentPartPr>
              <p14:cNvPr id="95" name="Freihand 94">
                <a:extLst>
                  <a:ext uri="{FF2B5EF4-FFF2-40B4-BE49-F238E27FC236}">
                    <a16:creationId xmlns:a16="http://schemas.microsoft.com/office/drawing/2014/main" id="{E838067C-D7D8-E059-E735-BCFC30D128FE}"/>
                  </a:ext>
                </a:extLst>
              </p14:cNvPr>
              <p14:cNvContentPartPr/>
              <p14:nvPr/>
            </p14:nvContentPartPr>
            <p14:xfrm>
              <a:off x="1279038" y="3047019"/>
              <a:ext cx="650880" cy="1613160"/>
            </p14:xfrm>
          </p:contentPart>
        </mc:Choice>
        <mc:Fallback>
          <p:pic>
            <p:nvPicPr>
              <p:cNvPr id="95" name="Freihand 94">
                <a:extLst>
                  <a:ext uri="{FF2B5EF4-FFF2-40B4-BE49-F238E27FC236}">
                    <a16:creationId xmlns:a16="http://schemas.microsoft.com/office/drawing/2014/main" id="{E838067C-D7D8-E059-E735-BCFC30D128FE}"/>
                  </a:ext>
                </a:extLst>
              </p:cNvPr>
              <p:cNvPicPr/>
              <p:nvPr/>
            </p:nvPicPr>
            <p:blipFill>
              <a:blip r:embed="rId70"/>
              <a:stretch>
                <a:fillRect/>
              </a:stretch>
            </p:blipFill>
            <p:spPr>
              <a:xfrm>
                <a:off x="1261028" y="2939019"/>
                <a:ext cx="686540" cy="1828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1">
            <p14:nvContentPartPr>
              <p14:cNvPr id="96" name="Freihand 95">
                <a:extLst>
                  <a:ext uri="{FF2B5EF4-FFF2-40B4-BE49-F238E27FC236}">
                    <a16:creationId xmlns:a16="http://schemas.microsoft.com/office/drawing/2014/main" id="{33D29046-FCD5-9F77-5117-778BCA69229E}"/>
                  </a:ext>
                </a:extLst>
              </p14:cNvPr>
              <p14:cNvContentPartPr/>
              <p14:nvPr/>
            </p14:nvContentPartPr>
            <p14:xfrm>
              <a:off x="2150238" y="3004539"/>
              <a:ext cx="542880" cy="1767960"/>
            </p14:xfrm>
          </p:contentPart>
        </mc:Choice>
        <mc:Fallback>
          <p:pic>
            <p:nvPicPr>
              <p:cNvPr id="96" name="Freihand 95">
                <a:extLst>
                  <a:ext uri="{FF2B5EF4-FFF2-40B4-BE49-F238E27FC236}">
                    <a16:creationId xmlns:a16="http://schemas.microsoft.com/office/drawing/2014/main" id="{33D29046-FCD5-9F77-5117-778BCA69229E}"/>
                  </a:ext>
                </a:extLst>
              </p:cNvPr>
              <p:cNvPicPr/>
              <p:nvPr/>
            </p:nvPicPr>
            <p:blipFill>
              <a:blip r:embed="rId72"/>
              <a:stretch>
                <a:fillRect/>
              </a:stretch>
            </p:blipFill>
            <p:spPr>
              <a:xfrm>
                <a:off x="2132238" y="2896517"/>
                <a:ext cx="578520" cy="198364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3">
            <p14:nvContentPartPr>
              <p14:cNvPr id="97" name="Freihand 96">
                <a:extLst>
                  <a:ext uri="{FF2B5EF4-FFF2-40B4-BE49-F238E27FC236}">
                    <a16:creationId xmlns:a16="http://schemas.microsoft.com/office/drawing/2014/main" id="{972145DB-C153-7607-956C-8C38387C38BD}"/>
                  </a:ext>
                </a:extLst>
              </p14:cNvPr>
              <p14:cNvContentPartPr/>
              <p14:nvPr/>
            </p14:nvContentPartPr>
            <p14:xfrm>
              <a:off x="3147078" y="3054579"/>
              <a:ext cx="579600" cy="1578960"/>
            </p14:xfrm>
          </p:contentPart>
        </mc:Choice>
        <mc:Fallback>
          <p:pic>
            <p:nvPicPr>
              <p:cNvPr id="97" name="Freihand 96">
                <a:extLst>
                  <a:ext uri="{FF2B5EF4-FFF2-40B4-BE49-F238E27FC236}">
                    <a16:creationId xmlns:a16="http://schemas.microsoft.com/office/drawing/2014/main" id="{972145DB-C153-7607-956C-8C38387C38BD}"/>
                  </a:ext>
                </a:extLst>
              </p:cNvPr>
              <p:cNvPicPr/>
              <p:nvPr/>
            </p:nvPicPr>
            <p:blipFill>
              <a:blip r:embed="rId74"/>
              <a:stretch>
                <a:fillRect/>
              </a:stretch>
            </p:blipFill>
            <p:spPr>
              <a:xfrm>
                <a:off x="3129078" y="2946579"/>
                <a:ext cx="615240" cy="1794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5">
            <p14:nvContentPartPr>
              <p14:cNvPr id="98" name="Freihand 97">
                <a:extLst>
                  <a:ext uri="{FF2B5EF4-FFF2-40B4-BE49-F238E27FC236}">
                    <a16:creationId xmlns:a16="http://schemas.microsoft.com/office/drawing/2014/main" id="{4194B3D2-7691-EF57-F2AF-A91432801207}"/>
                  </a:ext>
                </a:extLst>
              </p14:cNvPr>
              <p14:cNvContentPartPr/>
              <p14:nvPr/>
            </p14:nvContentPartPr>
            <p14:xfrm>
              <a:off x="548238" y="2646339"/>
              <a:ext cx="393840" cy="313560"/>
            </p14:xfrm>
          </p:contentPart>
        </mc:Choice>
        <mc:Fallback>
          <p:pic>
            <p:nvPicPr>
              <p:cNvPr id="98" name="Freihand 97">
                <a:extLst>
                  <a:ext uri="{FF2B5EF4-FFF2-40B4-BE49-F238E27FC236}">
                    <a16:creationId xmlns:a16="http://schemas.microsoft.com/office/drawing/2014/main" id="{4194B3D2-7691-EF57-F2AF-A91432801207}"/>
                  </a:ext>
                </a:extLst>
              </p:cNvPr>
              <p:cNvPicPr/>
              <p:nvPr/>
            </p:nvPicPr>
            <p:blipFill>
              <a:blip r:embed="rId76"/>
              <a:stretch>
                <a:fillRect/>
              </a:stretch>
            </p:blipFill>
            <p:spPr>
              <a:xfrm>
                <a:off x="530238" y="2538339"/>
                <a:ext cx="429480" cy="529200"/>
              </a:xfrm>
              <a:prstGeom prst="rect">
                <a:avLst/>
              </a:prstGeom>
            </p:spPr>
          </p:pic>
        </mc:Fallback>
      </mc:AlternateContent>
      <p:grpSp>
        <p:nvGrpSpPr>
          <p:cNvPr id="101" name="Gruppieren 100">
            <a:extLst>
              <a:ext uri="{FF2B5EF4-FFF2-40B4-BE49-F238E27FC236}">
                <a16:creationId xmlns:a16="http://schemas.microsoft.com/office/drawing/2014/main" id="{CFE9E7BF-7E15-BC02-290D-DDDD6488EDF5}"/>
              </a:ext>
            </a:extLst>
          </p:cNvPr>
          <p:cNvGrpSpPr/>
          <p:nvPr/>
        </p:nvGrpSpPr>
        <p:grpSpPr>
          <a:xfrm>
            <a:off x="1518438" y="2546979"/>
            <a:ext cx="1133640" cy="427680"/>
            <a:chOff x="1518438" y="2546979"/>
            <a:chExt cx="1133640" cy="427680"/>
          </a:xfrm>
        </p:grpSpPr>
        <mc:AlternateContent xmlns:mc="http://schemas.openxmlformats.org/markup-compatibility/2006">
          <mc:Choice xmlns:p14="http://schemas.microsoft.com/office/powerpoint/2010/main" xmlns:aink="http://schemas.microsoft.com/office/drawing/2016/ink" Requires="p14 aink">
            <p:contentPart p14:bwMode="auto" r:id="rId77">
              <p14:nvContentPartPr>
                <p14:cNvPr id="99" name="Freihand 98">
                  <a:extLst>
                    <a:ext uri="{FF2B5EF4-FFF2-40B4-BE49-F238E27FC236}">
                      <a16:creationId xmlns:a16="http://schemas.microsoft.com/office/drawing/2014/main" id="{5E9A8BC9-9813-95EF-B701-A6FB217E5AA8}"/>
                    </a:ext>
                  </a:extLst>
                </p14:cNvPr>
                <p14:cNvContentPartPr/>
                <p14:nvPr/>
              </p14:nvContentPartPr>
              <p14:xfrm>
                <a:off x="1518438" y="2546979"/>
                <a:ext cx="402120" cy="427680"/>
              </p14:xfrm>
            </p:contentPart>
          </mc:Choice>
          <mc:Fallback>
            <p:pic>
              <p:nvPicPr>
                <p:cNvPr id="99" name="Freihand 98">
                  <a:extLst>
                    <a:ext uri="{FF2B5EF4-FFF2-40B4-BE49-F238E27FC236}">
                      <a16:creationId xmlns:a16="http://schemas.microsoft.com/office/drawing/2014/main" id="{5E9A8BC9-9813-95EF-B701-A6FB217E5AA8}"/>
                    </a:ext>
                  </a:extLst>
                </p:cNvPr>
                <p:cNvPicPr/>
                <p:nvPr/>
              </p:nvPicPr>
              <p:blipFill>
                <a:blip r:embed="rId78"/>
                <a:stretch>
                  <a:fillRect/>
                </a:stretch>
              </p:blipFill>
              <p:spPr>
                <a:xfrm>
                  <a:off x="1500422" y="2438979"/>
                  <a:ext cx="437792" cy="643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9">
              <p14:nvContentPartPr>
                <p14:cNvPr id="100" name="Freihand 99">
                  <a:extLst>
                    <a:ext uri="{FF2B5EF4-FFF2-40B4-BE49-F238E27FC236}">
                      <a16:creationId xmlns:a16="http://schemas.microsoft.com/office/drawing/2014/main" id="{5F5BAB6F-A013-56EB-E63E-C94343212160}"/>
                    </a:ext>
                  </a:extLst>
                </p14:cNvPr>
                <p14:cNvContentPartPr/>
                <p14:nvPr/>
              </p14:nvContentPartPr>
              <p14:xfrm>
                <a:off x="2294958" y="2614659"/>
                <a:ext cx="357120" cy="313200"/>
              </p14:xfrm>
            </p:contentPart>
          </mc:Choice>
          <mc:Fallback>
            <p:pic>
              <p:nvPicPr>
                <p:cNvPr id="100" name="Freihand 99">
                  <a:extLst>
                    <a:ext uri="{FF2B5EF4-FFF2-40B4-BE49-F238E27FC236}">
                      <a16:creationId xmlns:a16="http://schemas.microsoft.com/office/drawing/2014/main" id="{5F5BAB6F-A013-56EB-E63E-C94343212160}"/>
                    </a:ext>
                  </a:extLst>
                </p:cNvPr>
                <p:cNvPicPr/>
                <p:nvPr/>
              </p:nvPicPr>
              <p:blipFill>
                <a:blip r:embed="rId80"/>
                <a:stretch>
                  <a:fillRect/>
                </a:stretch>
              </p:blipFill>
              <p:spPr>
                <a:xfrm>
                  <a:off x="2276958" y="2506659"/>
                  <a:ext cx="392760" cy="5288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81">
            <p14:nvContentPartPr>
              <p14:cNvPr id="102" name="Freihand 101">
                <a:extLst>
                  <a:ext uri="{FF2B5EF4-FFF2-40B4-BE49-F238E27FC236}">
                    <a16:creationId xmlns:a16="http://schemas.microsoft.com/office/drawing/2014/main" id="{95DDA99E-D291-4D9F-4FA6-66C4E8DC240E}"/>
                  </a:ext>
                </a:extLst>
              </p14:cNvPr>
              <p14:cNvContentPartPr/>
              <p14:nvPr/>
            </p14:nvContentPartPr>
            <p14:xfrm>
              <a:off x="3422838" y="2639139"/>
              <a:ext cx="281520" cy="291600"/>
            </p14:xfrm>
          </p:contentPart>
        </mc:Choice>
        <mc:Fallback>
          <p:pic>
            <p:nvPicPr>
              <p:cNvPr id="102" name="Freihand 101">
                <a:extLst>
                  <a:ext uri="{FF2B5EF4-FFF2-40B4-BE49-F238E27FC236}">
                    <a16:creationId xmlns:a16="http://schemas.microsoft.com/office/drawing/2014/main" id="{95DDA99E-D291-4D9F-4FA6-66C4E8DC240E}"/>
                  </a:ext>
                </a:extLst>
              </p:cNvPr>
              <p:cNvPicPr/>
              <p:nvPr/>
            </p:nvPicPr>
            <p:blipFill>
              <a:blip r:embed="rId82"/>
              <a:stretch>
                <a:fillRect/>
              </a:stretch>
            </p:blipFill>
            <p:spPr>
              <a:xfrm>
                <a:off x="3404815" y="2531139"/>
                <a:ext cx="317206"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03" name="Freihand 102">
                <a:extLst>
                  <a:ext uri="{FF2B5EF4-FFF2-40B4-BE49-F238E27FC236}">
                    <a16:creationId xmlns:a16="http://schemas.microsoft.com/office/drawing/2014/main" id="{87B957E3-9A8F-F38D-8658-58971F5BA369}"/>
                  </a:ext>
                </a:extLst>
              </p14:cNvPr>
              <p14:cNvContentPartPr/>
              <p14:nvPr/>
            </p14:nvContentPartPr>
            <p14:xfrm>
              <a:off x="222438" y="1403259"/>
              <a:ext cx="3079800" cy="897480"/>
            </p14:xfrm>
          </p:contentPart>
        </mc:Choice>
        <mc:Fallback>
          <p:pic>
            <p:nvPicPr>
              <p:cNvPr id="103" name="Freihand 102">
                <a:extLst>
                  <a:ext uri="{FF2B5EF4-FFF2-40B4-BE49-F238E27FC236}">
                    <a16:creationId xmlns:a16="http://schemas.microsoft.com/office/drawing/2014/main" id="{87B957E3-9A8F-F38D-8658-58971F5BA369}"/>
                  </a:ext>
                </a:extLst>
              </p:cNvPr>
              <p:cNvPicPr/>
              <p:nvPr/>
            </p:nvPicPr>
            <p:blipFill>
              <a:blip r:embed="rId84"/>
              <a:stretch>
                <a:fillRect/>
              </a:stretch>
            </p:blipFill>
            <p:spPr>
              <a:xfrm>
                <a:off x="168438" y="1295259"/>
                <a:ext cx="3187440" cy="1113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 name="Freihand 1">
                <a:extLst>
                  <a:ext uri="{FF2B5EF4-FFF2-40B4-BE49-F238E27FC236}">
                    <a16:creationId xmlns:a16="http://schemas.microsoft.com/office/drawing/2014/main" id="{E8CEF201-5427-5DF3-BDD5-BDDB83D72E69}"/>
                  </a:ext>
                </a:extLst>
              </p14:cNvPr>
              <p14:cNvContentPartPr/>
              <p14:nvPr/>
            </p14:nvContentPartPr>
            <p14:xfrm>
              <a:off x="9242243" y="2511098"/>
              <a:ext cx="183960" cy="248040"/>
            </p14:xfrm>
          </p:contentPart>
        </mc:Choice>
        <mc:Fallback>
          <p:pic>
            <p:nvPicPr>
              <p:cNvPr id="2" name="Freihand 1">
                <a:extLst>
                  <a:ext uri="{FF2B5EF4-FFF2-40B4-BE49-F238E27FC236}">
                    <a16:creationId xmlns:a16="http://schemas.microsoft.com/office/drawing/2014/main" id="{E8CEF201-5427-5DF3-BDD5-BDDB83D72E69}"/>
                  </a:ext>
                </a:extLst>
              </p:cNvPr>
              <p:cNvPicPr/>
              <p:nvPr/>
            </p:nvPicPr>
            <p:blipFill>
              <a:blip r:embed="rId86"/>
              <a:stretch>
                <a:fillRect/>
              </a:stretch>
            </p:blipFill>
            <p:spPr>
              <a:xfrm>
                <a:off x="9233243" y="2502085"/>
                <a:ext cx="201600" cy="265706"/>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 name="Freihand 7">
                <a:extLst>
                  <a:ext uri="{FF2B5EF4-FFF2-40B4-BE49-F238E27FC236}">
                    <a16:creationId xmlns:a16="http://schemas.microsoft.com/office/drawing/2014/main" id="{72C57139-39C3-7F55-0D54-3B409814A714}"/>
                  </a:ext>
                </a:extLst>
              </p14:cNvPr>
              <p14:cNvContentPartPr/>
              <p14:nvPr/>
            </p14:nvContentPartPr>
            <p14:xfrm>
              <a:off x="9296243" y="2392298"/>
              <a:ext cx="120960" cy="131040"/>
            </p14:xfrm>
          </p:contentPart>
        </mc:Choice>
        <mc:Fallback>
          <p:pic>
            <p:nvPicPr>
              <p:cNvPr id="8" name="Freihand 7">
                <a:extLst>
                  <a:ext uri="{FF2B5EF4-FFF2-40B4-BE49-F238E27FC236}">
                    <a16:creationId xmlns:a16="http://schemas.microsoft.com/office/drawing/2014/main" id="{72C57139-39C3-7F55-0D54-3B409814A714}"/>
                  </a:ext>
                </a:extLst>
              </p:cNvPr>
              <p:cNvPicPr/>
              <p:nvPr/>
            </p:nvPicPr>
            <p:blipFill>
              <a:blip r:embed="rId88"/>
              <a:stretch>
                <a:fillRect/>
              </a:stretch>
            </p:blipFill>
            <p:spPr>
              <a:xfrm>
                <a:off x="9287243" y="2383298"/>
                <a:ext cx="138600" cy="148680"/>
              </a:xfrm>
              <a:prstGeom prst="rect">
                <a:avLst/>
              </a:prstGeom>
            </p:spPr>
          </p:pic>
        </mc:Fallback>
      </mc:AlternateContent>
      <p:grpSp>
        <p:nvGrpSpPr>
          <p:cNvPr id="342" name="Gruppieren 341">
            <a:extLst>
              <a:ext uri="{FF2B5EF4-FFF2-40B4-BE49-F238E27FC236}">
                <a16:creationId xmlns:a16="http://schemas.microsoft.com/office/drawing/2014/main" id="{6EDD9BAE-BB5A-AED1-3582-755B848320B6}"/>
              </a:ext>
            </a:extLst>
          </p:cNvPr>
          <p:cNvGrpSpPr/>
          <p:nvPr/>
        </p:nvGrpSpPr>
        <p:grpSpPr>
          <a:xfrm>
            <a:off x="11369168" y="1743459"/>
            <a:ext cx="131760" cy="308880"/>
            <a:chOff x="11369168" y="1743459"/>
            <a:chExt cx="131760" cy="308880"/>
          </a:xfrm>
        </p:grpSpPr>
        <mc:AlternateContent xmlns:mc="http://schemas.openxmlformats.org/markup-compatibility/2006">
          <mc:Choice xmlns:p14="http://schemas.microsoft.com/office/powerpoint/2010/main" Requires="p14">
            <p:contentPart p14:bwMode="auto" r:id="rId89">
              <p14:nvContentPartPr>
                <p14:cNvPr id="340" name="Freihand 339">
                  <a:extLst>
                    <a:ext uri="{FF2B5EF4-FFF2-40B4-BE49-F238E27FC236}">
                      <a16:creationId xmlns:a16="http://schemas.microsoft.com/office/drawing/2014/main" id="{3C9848B1-D794-4EBA-38F8-4C67BC45369B}"/>
                    </a:ext>
                  </a:extLst>
                </p14:cNvPr>
                <p14:cNvContentPartPr/>
                <p14:nvPr/>
              </p14:nvContentPartPr>
              <p14:xfrm>
                <a:off x="11369168" y="1848939"/>
                <a:ext cx="121320" cy="203400"/>
              </p14:xfrm>
            </p:contentPart>
          </mc:Choice>
          <mc:Fallback>
            <p:pic>
              <p:nvPicPr>
                <p:cNvPr id="340" name="Freihand 339">
                  <a:extLst>
                    <a:ext uri="{FF2B5EF4-FFF2-40B4-BE49-F238E27FC236}">
                      <a16:creationId xmlns:a16="http://schemas.microsoft.com/office/drawing/2014/main" id="{3C9848B1-D794-4EBA-38F8-4C67BC45369B}"/>
                    </a:ext>
                  </a:extLst>
                </p:cNvPr>
                <p:cNvPicPr/>
                <p:nvPr/>
              </p:nvPicPr>
              <p:blipFill>
                <a:blip r:embed="rId90"/>
                <a:stretch>
                  <a:fillRect/>
                </a:stretch>
              </p:blipFill>
              <p:spPr>
                <a:xfrm>
                  <a:off x="11360168" y="1839939"/>
                  <a:ext cx="1389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41" name="Freihand 340">
                  <a:extLst>
                    <a:ext uri="{FF2B5EF4-FFF2-40B4-BE49-F238E27FC236}">
                      <a16:creationId xmlns:a16="http://schemas.microsoft.com/office/drawing/2014/main" id="{FFB274F1-54AA-2B9E-3F40-09B5F2706571}"/>
                    </a:ext>
                  </a:extLst>
                </p14:cNvPr>
                <p14:cNvContentPartPr/>
                <p14:nvPr/>
              </p14:nvContentPartPr>
              <p14:xfrm>
                <a:off x="11389688" y="1743459"/>
                <a:ext cx="111240" cy="112320"/>
              </p14:xfrm>
            </p:contentPart>
          </mc:Choice>
          <mc:Fallback>
            <p:pic>
              <p:nvPicPr>
                <p:cNvPr id="341" name="Freihand 340">
                  <a:extLst>
                    <a:ext uri="{FF2B5EF4-FFF2-40B4-BE49-F238E27FC236}">
                      <a16:creationId xmlns:a16="http://schemas.microsoft.com/office/drawing/2014/main" id="{FFB274F1-54AA-2B9E-3F40-09B5F2706571}"/>
                    </a:ext>
                  </a:extLst>
                </p:cNvPr>
                <p:cNvPicPr/>
                <p:nvPr/>
              </p:nvPicPr>
              <p:blipFill>
                <a:blip r:embed="rId92"/>
                <a:stretch>
                  <a:fillRect/>
                </a:stretch>
              </p:blipFill>
              <p:spPr>
                <a:xfrm>
                  <a:off x="11380688" y="1734459"/>
                  <a:ext cx="128880" cy="129960"/>
                </a:xfrm>
                <a:prstGeom prst="rect">
                  <a:avLst/>
                </a:prstGeom>
              </p:spPr>
            </p:pic>
          </mc:Fallback>
        </mc:AlternateContent>
      </p:grpSp>
      <p:grpSp>
        <p:nvGrpSpPr>
          <p:cNvPr id="345" name="Gruppieren 344">
            <a:extLst>
              <a:ext uri="{FF2B5EF4-FFF2-40B4-BE49-F238E27FC236}">
                <a16:creationId xmlns:a16="http://schemas.microsoft.com/office/drawing/2014/main" id="{CDC48BCC-ADC1-3B88-4D23-F54B357EDEBF}"/>
              </a:ext>
            </a:extLst>
          </p:cNvPr>
          <p:cNvGrpSpPr/>
          <p:nvPr/>
        </p:nvGrpSpPr>
        <p:grpSpPr>
          <a:xfrm>
            <a:off x="11471408" y="2108139"/>
            <a:ext cx="139680" cy="259920"/>
            <a:chOff x="11471408" y="2108139"/>
            <a:chExt cx="139680" cy="259920"/>
          </a:xfrm>
        </p:grpSpPr>
        <mc:AlternateContent xmlns:mc="http://schemas.openxmlformats.org/markup-compatibility/2006">
          <mc:Choice xmlns:p14="http://schemas.microsoft.com/office/powerpoint/2010/main" Requires="p14">
            <p:contentPart p14:bwMode="auto" r:id="rId93">
              <p14:nvContentPartPr>
                <p14:cNvPr id="343" name="Freihand 342">
                  <a:extLst>
                    <a:ext uri="{FF2B5EF4-FFF2-40B4-BE49-F238E27FC236}">
                      <a16:creationId xmlns:a16="http://schemas.microsoft.com/office/drawing/2014/main" id="{EA42C784-CC09-9E1A-5FA7-679545B7EF9E}"/>
                    </a:ext>
                  </a:extLst>
                </p14:cNvPr>
                <p14:cNvContentPartPr/>
                <p14:nvPr/>
              </p14:nvContentPartPr>
              <p14:xfrm>
                <a:off x="11471408" y="2199939"/>
                <a:ext cx="119520" cy="168120"/>
              </p14:xfrm>
            </p:contentPart>
          </mc:Choice>
          <mc:Fallback>
            <p:pic>
              <p:nvPicPr>
                <p:cNvPr id="343" name="Freihand 342">
                  <a:extLst>
                    <a:ext uri="{FF2B5EF4-FFF2-40B4-BE49-F238E27FC236}">
                      <a16:creationId xmlns:a16="http://schemas.microsoft.com/office/drawing/2014/main" id="{EA42C784-CC09-9E1A-5FA7-679545B7EF9E}"/>
                    </a:ext>
                  </a:extLst>
                </p:cNvPr>
                <p:cNvPicPr/>
                <p:nvPr/>
              </p:nvPicPr>
              <p:blipFill>
                <a:blip r:embed="rId94"/>
                <a:stretch>
                  <a:fillRect/>
                </a:stretch>
              </p:blipFill>
              <p:spPr>
                <a:xfrm>
                  <a:off x="11462381" y="2190939"/>
                  <a:ext cx="137213"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44" name="Freihand 343">
                  <a:extLst>
                    <a:ext uri="{FF2B5EF4-FFF2-40B4-BE49-F238E27FC236}">
                      <a16:creationId xmlns:a16="http://schemas.microsoft.com/office/drawing/2014/main" id="{62818003-1C52-A5C8-35BC-FC056D699D8A}"/>
                    </a:ext>
                  </a:extLst>
                </p14:cNvPr>
                <p14:cNvContentPartPr/>
                <p14:nvPr/>
              </p14:nvContentPartPr>
              <p14:xfrm>
                <a:off x="11512808" y="2108139"/>
                <a:ext cx="98280" cy="89640"/>
              </p14:xfrm>
            </p:contentPart>
          </mc:Choice>
          <mc:Fallback>
            <p:pic>
              <p:nvPicPr>
                <p:cNvPr id="344" name="Freihand 343">
                  <a:extLst>
                    <a:ext uri="{FF2B5EF4-FFF2-40B4-BE49-F238E27FC236}">
                      <a16:creationId xmlns:a16="http://schemas.microsoft.com/office/drawing/2014/main" id="{62818003-1C52-A5C8-35BC-FC056D699D8A}"/>
                    </a:ext>
                  </a:extLst>
                </p:cNvPr>
                <p:cNvPicPr/>
                <p:nvPr/>
              </p:nvPicPr>
              <p:blipFill>
                <a:blip r:embed="rId96"/>
                <a:stretch>
                  <a:fillRect/>
                </a:stretch>
              </p:blipFill>
              <p:spPr>
                <a:xfrm>
                  <a:off x="11503808" y="2099103"/>
                  <a:ext cx="115920" cy="107351"/>
                </a:xfrm>
                <a:prstGeom prst="rect">
                  <a:avLst/>
                </a:prstGeom>
              </p:spPr>
            </p:pic>
          </mc:Fallback>
        </mc:AlternateContent>
      </p:grpSp>
      <p:grpSp>
        <p:nvGrpSpPr>
          <p:cNvPr id="348" name="Gruppieren 347">
            <a:extLst>
              <a:ext uri="{FF2B5EF4-FFF2-40B4-BE49-F238E27FC236}">
                <a16:creationId xmlns:a16="http://schemas.microsoft.com/office/drawing/2014/main" id="{0FF57441-A8B3-F1E8-CDB5-F7380D214821}"/>
              </a:ext>
            </a:extLst>
          </p:cNvPr>
          <p:cNvGrpSpPr/>
          <p:nvPr/>
        </p:nvGrpSpPr>
        <p:grpSpPr>
          <a:xfrm>
            <a:off x="11665808" y="1649139"/>
            <a:ext cx="150840" cy="266040"/>
            <a:chOff x="11665808" y="1649139"/>
            <a:chExt cx="150840" cy="266040"/>
          </a:xfrm>
        </p:grpSpPr>
        <mc:AlternateContent xmlns:mc="http://schemas.openxmlformats.org/markup-compatibility/2006">
          <mc:Choice xmlns:p14="http://schemas.microsoft.com/office/powerpoint/2010/main" Requires="p14">
            <p:contentPart p14:bwMode="auto" r:id="rId97">
              <p14:nvContentPartPr>
                <p14:cNvPr id="346" name="Freihand 345">
                  <a:extLst>
                    <a:ext uri="{FF2B5EF4-FFF2-40B4-BE49-F238E27FC236}">
                      <a16:creationId xmlns:a16="http://schemas.microsoft.com/office/drawing/2014/main" id="{395C837F-C485-C450-8464-F2C67B99EEC4}"/>
                    </a:ext>
                  </a:extLst>
                </p14:cNvPr>
                <p14:cNvContentPartPr/>
                <p14:nvPr/>
              </p14:nvContentPartPr>
              <p14:xfrm>
                <a:off x="11665808" y="1763259"/>
                <a:ext cx="142200" cy="151920"/>
              </p14:xfrm>
            </p:contentPart>
          </mc:Choice>
          <mc:Fallback>
            <p:pic>
              <p:nvPicPr>
                <p:cNvPr id="346" name="Freihand 345">
                  <a:extLst>
                    <a:ext uri="{FF2B5EF4-FFF2-40B4-BE49-F238E27FC236}">
                      <a16:creationId xmlns:a16="http://schemas.microsoft.com/office/drawing/2014/main" id="{395C837F-C485-C450-8464-F2C67B99EEC4}"/>
                    </a:ext>
                  </a:extLst>
                </p:cNvPr>
                <p:cNvPicPr/>
                <p:nvPr/>
              </p:nvPicPr>
              <p:blipFill>
                <a:blip r:embed="rId98"/>
                <a:stretch>
                  <a:fillRect/>
                </a:stretch>
              </p:blipFill>
              <p:spPr>
                <a:xfrm>
                  <a:off x="11656808" y="1754259"/>
                  <a:ext cx="159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47" name="Freihand 346">
                  <a:extLst>
                    <a:ext uri="{FF2B5EF4-FFF2-40B4-BE49-F238E27FC236}">
                      <a16:creationId xmlns:a16="http://schemas.microsoft.com/office/drawing/2014/main" id="{045DE44F-8F01-61B6-CB7E-5EBD38ABE83D}"/>
                    </a:ext>
                  </a:extLst>
                </p14:cNvPr>
                <p14:cNvContentPartPr/>
                <p14:nvPr/>
              </p14:nvContentPartPr>
              <p14:xfrm>
                <a:off x="11699648" y="1649139"/>
                <a:ext cx="117000" cy="111960"/>
              </p14:xfrm>
            </p:contentPart>
          </mc:Choice>
          <mc:Fallback>
            <p:pic>
              <p:nvPicPr>
                <p:cNvPr id="347" name="Freihand 346">
                  <a:extLst>
                    <a:ext uri="{FF2B5EF4-FFF2-40B4-BE49-F238E27FC236}">
                      <a16:creationId xmlns:a16="http://schemas.microsoft.com/office/drawing/2014/main" id="{045DE44F-8F01-61B6-CB7E-5EBD38ABE83D}"/>
                    </a:ext>
                  </a:extLst>
                </p:cNvPr>
                <p:cNvPicPr/>
                <p:nvPr/>
              </p:nvPicPr>
              <p:blipFill>
                <a:blip r:embed="rId100"/>
                <a:stretch>
                  <a:fillRect/>
                </a:stretch>
              </p:blipFill>
              <p:spPr>
                <a:xfrm>
                  <a:off x="11690648" y="1640139"/>
                  <a:ext cx="134640" cy="129600"/>
                </a:xfrm>
                <a:prstGeom prst="rect">
                  <a:avLst/>
                </a:prstGeom>
              </p:spPr>
            </p:pic>
          </mc:Fallback>
        </mc:AlternateContent>
      </p:grpSp>
      <p:grpSp>
        <p:nvGrpSpPr>
          <p:cNvPr id="351" name="Gruppieren 350">
            <a:extLst>
              <a:ext uri="{FF2B5EF4-FFF2-40B4-BE49-F238E27FC236}">
                <a16:creationId xmlns:a16="http://schemas.microsoft.com/office/drawing/2014/main" id="{793C0694-D244-912F-95D0-D70BEA06246E}"/>
              </a:ext>
            </a:extLst>
          </p:cNvPr>
          <p:cNvGrpSpPr/>
          <p:nvPr/>
        </p:nvGrpSpPr>
        <p:grpSpPr>
          <a:xfrm>
            <a:off x="11129408" y="1445019"/>
            <a:ext cx="137160" cy="249480"/>
            <a:chOff x="11129408" y="1445019"/>
            <a:chExt cx="137160" cy="249480"/>
          </a:xfrm>
        </p:grpSpPr>
        <mc:AlternateContent xmlns:mc="http://schemas.openxmlformats.org/markup-compatibility/2006">
          <mc:Choice xmlns:p14="http://schemas.microsoft.com/office/powerpoint/2010/main" Requires="p14">
            <p:contentPart p14:bwMode="auto" r:id="rId101">
              <p14:nvContentPartPr>
                <p14:cNvPr id="349" name="Freihand 348">
                  <a:extLst>
                    <a:ext uri="{FF2B5EF4-FFF2-40B4-BE49-F238E27FC236}">
                      <a16:creationId xmlns:a16="http://schemas.microsoft.com/office/drawing/2014/main" id="{DACAF4A8-30D5-CE60-08D8-B2E4AFD41328}"/>
                    </a:ext>
                  </a:extLst>
                </p14:cNvPr>
                <p14:cNvContentPartPr/>
                <p14:nvPr/>
              </p14:nvContentPartPr>
              <p14:xfrm>
                <a:off x="11147408" y="1519179"/>
                <a:ext cx="119160" cy="175320"/>
              </p14:xfrm>
            </p:contentPart>
          </mc:Choice>
          <mc:Fallback>
            <p:pic>
              <p:nvPicPr>
                <p:cNvPr id="349" name="Freihand 348">
                  <a:extLst>
                    <a:ext uri="{FF2B5EF4-FFF2-40B4-BE49-F238E27FC236}">
                      <a16:creationId xmlns:a16="http://schemas.microsoft.com/office/drawing/2014/main" id="{DACAF4A8-30D5-CE60-08D8-B2E4AFD41328}"/>
                    </a:ext>
                  </a:extLst>
                </p:cNvPr>
                <p:cNvPicPr/>
                <p:nvPr/>
              </p:nvPicPr>
              <p:blipFill>
                <a:blip r:embed="rId102"/>
                <a:stretch>
                  <a:fillRect/>
                </a:stretch>
              </p:blipFill>
              <p:spPr>
                <a:xfrm>
                  <a:off x="11138408" y="1510179"/>
                  <a:ext cx="136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50" name="Freihand 349">
                  <a:extLst>
                    <a:ext uri="{FF2B5EF4-FFF2-40B4-BE49-F238E27FC236}">
                      <a16:creationId xmlns:a16="http://schemas.microsoft.com/office/drawing/2014/main" id="{A898FA98-F5B0-6347-AA16-7F76C32B1FDB}"/>
                    </a:ext>
                  </a:extLst>
                </p14:cNvPr>
                <p14:cNvContentPartPr/>
                <p14:nvPr/>
              </p14:nvContentPartPr>
              <p14:xfrm>
                <a:off x="11129408" y="1445019"/>
                <a:ext cx="107640" cy="85320"/>
              </p14:xfrm>
            </p:contentPart>
          </mc:Choice>
          <mc:Fallback>
            <p:pic>
              <p:nvPicPr>
                <p:cNvPr id="350" name="Freihand 349">
                  <a:extLst>
                    <a:ext uri="{FF2B5EF4-FFF2-40B4-BE49-F238E27FC236}">
                      <a16:creationId xmlns:a16="http://schemas.microsoft.com/office/drawing/2014/main" id="{A898FA98-F5B0-6347-AA16-7F76C32B1FDB}"/>
                    </a:ext>
                  </a:extLst>
                </p:cNvPr>
                <p:cNvPicPr/>
                <p:nvPr/>
              </p:nvPicPr>
              <p:blipFill>
                <a:blip r:embed="rId104"/>
                <a:stretch>
                  <a:fillRect/>
                </a:stretch>
              </p:blipFill>
              <p:spPr>
                <a:xfrm>
                  <a:off x="11120408" y="1435981"/>
                  <a:ext cx="125280" cy="103035"/>
                </a:xfrm>
                <a:prstGeom prst="rect">
                  <a:avLst/>
                </a:prstGeom>
              </p:spPr>
            </p:pic>
          </mc:Fallback>
        </mc:AlternateContent>
      </p:grpSp>
      <p:grpSp>
        <p:nvGrpSpPr>
          <p:cNvPr id="354" name="Gruppieren 353">
            <a:extLst>
              <a:ext uri="{FF2B5EF4-FFF2-40B4-BE49-F238E27FC236}">
                <a16:creationId xmlns:a16="http://schemas.microsoft.com/office/drawing/2014/main" id="{BFA42D17-D274-47B6-311C-CE740075B4FB}"/>
              </a:ext>
            </a:extLst>
          </p:cNvPr>
          <p:cNvGrpSpPr/>
          <p:nvPr/>
        </p:nvGrpSpPr>
        <p:grpSpPr>
          <a:xfrm>
            <a:off x="11533328" y="1349259"/>
            <a:ext cx="175320" cy="249480"/>
            <a:chOff x="11533328" y="1349259"/>
            <a:chExt cx="175320" cy="249480"/>
          </a:xfrm>
        </p:grpSpPr>
        <mc:AlternateContent xmlns:mc="http://schemas.openxmlformats.org/markup-compatibility/2006">
          <mc:Choice xmlns:p14="http://schemas.microsoft.com/office/powerpoint/2010/main" Requires="p14">
            <p:contentPart p14:bwMode="auto" r:id="rId105">
              <p14:nvContentPartPr>
                <p14:cNvPr id="352" name="Freihand 351">
                  <a:extLst>
                    <a:ext uri="{FF2B5EF4-FFF2-40B4-BE49-F238E27FC236}">
                      <a16:creationId xmlns:a16="http://schemas.microsoft.com/office/drawing/2014/main" id="{43C2183F-AAF9-50C6-65EA-967821653105}"/>
                    </a:ext>
                  </a:extLst>
                </p14:cNvPr>
                <p14:cNvContentPartPr/>
                <p14:nvPr/>
              </p14:nvContentPartPr>
              <p14:xfrm>
                <a:off x="11533328" y="1433859"/>
                <a:ext cx="149400" cy="164880"/>
              </p14:xfrm>
            </p:contentPart>
          </mc:Choice>
          <mc:Fallback>
            <p:pic>
              <p:nvPicPr>
                <p:cNvPr id="352" name="Freihand 351">
                  <a:extLst>
                    <a:ext uri="{FF2B5EF4-FFF2-40B4-BE49-F238E27FC236}">
                      <a16:creationId xmlns:a16="http://schemas.microsoft.com/office/drawing/2014/main" id="{43C2183F-AAF9-50C6-65EA-967821653105}"/>
                    </a:ext>
                  </a:extLst>
                </p:cNvPr>
                <p:cNvPicPr/>
                <p:nvPr/>
              </p:nvPicPr>
              <p:blipFill>
                <a:blip r:embed="rId106"/>
                <a:stretch>
                  <a:fillRect/>
                </a:stretch>
              </p:blipFill>
              <p:spPr>
                <a:xfrm>
                  <a:off x="11524328" y="1424859"/>
                  <a:ext cx="167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53" name="Freihand 352">
                  <a:extLst>
                    <a:ext uri="{FF2B5EF4-FFF2-40B4-BE49-F238E27FC236}">
                      <a16:creationId xmlns:a16="http://schemas.microsoft.com/office/drawing/2014/main" id="{B45E323D-A6BA-571E-13EF-8D5BDAC2527B}"/>
                    </a:ext>
                  </a:extLst>
                </p14:cNvPr>
                <p14:cNvContentPartPr/>
                <p14:nvPr/>
              </p14:nvContentPartPr>
              <p14:xfrm>
                <a:off x="11593448" y="1349259"/>
                <a:ext cx="115200" cy="87840"/>
              </p14:xfrm>
            </p:contentPart>
          </mc:Choice>
          <mc:Fallback>
            <p:pic>
              <p:nvPicPr>
                <p:cNvPr id="353" name="Freihand 352">
                  <a:extLst>
                    <a:ext uri="{FF2B5EF4-FFF2-40B4-BE49-F238E27FC236}">
                      <a16:creationId xmlns:a16="http://schemas.microsoft.com/office/drawing/2014/main" id="{B45E323D-A6BA-571E-13EF-8D5BDAC2527B}"/>
                    </a:ext>
                  </a:extLst>
                </p:cNvPr>
                <p:cNvPicPr/>
                <p:nvPr/>
              </p:nvPicPr>
              <p:blipFill>
                <a:blip r:embed="rId108"/>
                <a:stretch>
                  <a:fillRect/>
                </a:stretch>
              </p:blipFill>
              <p:spPr>
                <a:xfrm>
                  <a:off x="11584476" y="1340296"/>
                  <a:ext cx="132785" cy="105408"/>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09">
            <p14:nvContentPartPr>
              <p14:cNvPr id="355" name="Freihand 354">
                <a:extLst>
                  <a:ext uri="{FF2B5EF4-FFF2-40B4-BE49-F238E27FC236}">
                    <a16:creationId xmlns:a16="http://schemas.microsoft.com/office/drawing/2014/main" id="{006D4D31-2075-D249-DDDD-B0CB30A370BB}"/>
                  </a:ext>
                </a:extLst>
              </p14:cNvPr>
              <p14:cNvContentPartPr/>
              <p14:nvPr/>
            </p14:nvContentPartPr>
            <p14:xfrm>
              <a:off x="10446067" y="2813147"/>
              <a:ext cx="53280" cy="130680"/>
            </p14:xfrm>
          </p:contentPart>
        </mc:Choice>
        <mc:Fallback>
          <p:pic>
            <p:nvPicPr>
              <p:cNvPr id="355" name="Freihand 354">
                <a:extLst>
                  <a:ext uri="{FF2B5EF4-FFF2-40B4-BE49-F238E27FC236}">
                    <a16:creationId xmlns:a16="http://schemas.microsoft.com/office/drawing/2014/main" id="{006D4D31-2075-D249-DDDD-B0CB30A370BB}"/>
                  </a:ext>
                </a:extLst>
              </p:cNvPr>
              <p:cNvPicPr/>
              <p:nvPr/>
            </p:nvPicPr>
            <p:blipFill>
              <a:blip r:embed="rId110"/>
              <a:stretch>
                <a:fillRect/>
              </a:stretch>
            </p:blipFill>
            <p:spPr>
              <a:xfrm>
                <a:off x="10428067" y="2705444"/>
                <a:ext cx="88920" cy="34572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1">
            <p14:nvContentPartPr>
              <p14:cNvPr id="356" name="Freihand 355">
                <a:extLst>
                  <a:ext uri="{FF2B5EF4-FFF2-40B4-BE49-F238E27FC236}">
                    <a16:creationId xmlns:a16="http://schemas.microsoft.com/office/drawing/2014/main" id="{5843F135-FD34-4FDF-8F87-7FADEF4AE2BA}"/>
                  </a:ext>
                </a:extLst>
              </p14:cNvPr>
              <p14:cNvContentPartPr/>
              <p14:nvPr/>
            </p14:nvContentPartPr>
            <p14:xfrm>
              <a:off x="10162747" y="2949587"/>
              <a:ext cx="82080" cy="133920"/>
            </p14:xfrm>
          </p:contentPart>
        </mc:Choice>
        <mc:Fallback>
          <p:pic>
            <p:nvPicPr>
              <p:cNvPr id="356" name="Freihand 355">
                <a:extLst>
                  <a:ext uri="{FF2B5EF4-FFF2-40B4-BE49-F238E27FC236}">
                    <a16:creationId xmlns:a16="http://schemas.microsoft.com/office/drawing/2014/main" id="{5843F135-FD34-4FDF-8F87-7FADEF4AE2BA}"/>
                  </a:ext>
                </a:extLst>
              </p:cNvPr>
              <p:cNvPicPr/>
              <p:nvPr/>
            </p:nvPicPr>
            <p:blipFill>
              <a:blip r:embed="rId112"/>
              <a:stretch>
                <a:fillRect/>
              </a:stretch>
            </p:blipFill>
            <p:spPr>
              <a:xfrm>
                <a:off x="10144826" y="2841587"/>
                <a:ext cx="117564" cy="349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3">
            <p14:nvContentPartPr>
              <p14:cNvPr id="357" name="Freihand 356">
                <a:extLst>
                  <a:ext uri="{FF2B5EF4-FFF2-40B4-BE49-F238E27FC236}">
                    <a16:creationId xmlns:a16="http://schemas.microsoft.com/office/drawing/2014/main" id="{40326C01-4692-B0A4-2E11-790FF54C8FC1}"/>
                  </a:ext>
                </a:extLst>
              </p14:cNvPr>
              <p14:cNvContentPartPr/>
              <p14:nvPr/>
            </p14:nvContentPartPr>
            <p14:xfrm>
              <a:off x="10267507" y="2603267"/>
              <a:ext cx="35280" cy="133920"/>
            </p14:xfrm>
          </p:contentPart>
        </mc:Choice>
        <mc:Fallback>
          <p:pic>
            <p:nvPicPr>
              <p:cNvPr id="357" name="Freihand 356">
                <a:extLst>
                  <a:ext uri="{FF2B5EF4-FFF2-40B4-BE49-F238E27FC236}">
                    <a16:creationId xmlns:a16="http://schemas.microsoft.com/office/drawing/2014/main" id="{40326C01-4692-B0A4-2E11-790FF54C8FC1}"/>
                  </a:ext>
                </a:extLst>
              </p:cNvPr>
              <p:cNvPicPr/>
              <p:nvPr/>
            </p:nvPicPr>
            <p:blipFill>
              <a:blip r:embed="rId114"/>
              <a:stretch>
                <a:fillRect/>
              </a:stretch>
            </p:blipFill>
            <p:spPr>
              <a:xfrm>
                <a:off x="10249507" y="2495267"/>
                <a:ext cx="70920" cy="349560"/>
              </a:xfrm>
              <a:prstGeom prst="rect">
                <a:avLst/>
              </a:prstGeom>
            </p:spPr>
          </p:pic>
        </mc:Fallback>
      </mc:AlternateContent>
      <p:grpSp>
        <p:nvGrpSpPr>
          <p:cNvPr id="361" name="Gruppieren 360">
            <a:extLst>
              <a:ext uri="{FF2B5EF4-FFF2-40B4-BE49-F238E27FC236}">
                <a16:creationId xmlns:a16="http://schemas.microsoft.com/office/drawing/2014/main" id="{B290444F-962B-4F63-4A34-FAD67027A828}"/>
              </a:ext>
            </a:extLst>
          </p:cNvPr>
          <p:cNvGrpSpPr/>
          <p:nvPr/>
        </p:nvGrpSpPr>
        <p:grpSpPr>
          <a:xfrm>
            <a:off x="10491427" y="2378987"/>
            <a:ext cx="45000" cy="146160"/>
            <a:chOff x="10491427" y="2378987"/>
            <a:chExt cx="45000" cy="146160"/>
          </a:xfrm>
        </p:grpSpPr>
        <mc:AlternateContent xmlns:mc="http://schemas.openxmlformats.org/markup-compatibility/2006">
          <mc:Choice xmlns:p14="http://schemas.microsoft.com/office/powerpoint/2010/main" xmlns:aink="http://schemas.microsoft.com/office/drawing/2016/ink" Requires="p14 aink">
            <p:contentPart p14:bwMode="auto" r:id="rId115">
              <p14:nvContentPartPr>
                <p14:cNvPr id="358" name="Freihand 357">
                  <a:extLst>
                    <a:ext uri="{FF2B5EF4-FFF2-40B4-BE49-F238E27FC236}">
                      <a16:creationId xmlns:a16="http://schemas.microsoft.com/office/drawing/2014/main" id="{818343FE-7D99-1911-A382-01661C94AE7F}"/>
                    </a:ext>
                  </a:extLst>
                </p14:cNvPr>
                <p14:cNvContentPartPr/>
                <p14:nvPr/>
              </p14:nvContentPartPr>
              <p14:xfrm>
                <a:off x="10491427" y="2400947"/>
                <a:ext cx="41760" cy="124200"/>
              </p14:xfrm>
            </p:contentPart>
          </mc:Choice>
          <mc:Fallback>
            <p:pic>
              <p:nvPicPr>
                <p:cNvPr id="358" name="Freihand 357">
                  <a:extLst>
                    <a:ext uri="{FF2B5EF4-FFF2-40B4-BE49-F238E27FC236}">
                      <a16:creationId xmlns:a16="http://schemas.microsoft.com/office/drawing/2014/main" id="{818343FE-7D99-1911-A382-01661C94AE7F}"/>
                    </a:ext>
                  </a:extLst>
                </p:cNvPr>
                <p:cNvPicPr/>
                <p:nvPr/>
              </p:nvPicPr>
              <p:blipFill>
                <a:blip r:embed="rId116"/>
                <a:stretch>
                  <a:fillRect/>
                </a:stretch>
              </p:blipFill>
              <p:spPr>
                <a:xfrm>
                  <a:off x="10473427" y="2292947"/>
                  <a:ext cx="77400" cy="33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7">
              <p14:nvContentPartPr>
                <p14:cNvPr id="359" name="Freihand 358">
                  <a:extLst>
                    <a:ext uri="{FF2B5EF4-FFF2-40B4-BE49-F238E27FC236}">
                      <a16:creationId xmlns:a16="http://schemas.microsoft.com/office/drawing/2014/main" id="{8FDD7F4C-9AF5-7DC0-C9C3-4650EFE703E8}"/>
                    </a:ext>
                  </a:extLst>
                </p14:cNvPr>
                <p14:cNvContentPartPr/>
                <p14:nvPr/>
              </p14:nvContentPartPr>
              <p14:xfrm>
                <a:off x="10507627" y="2378987"/>
                <a:ext cx="28800" cy="106560"/>
              </p14:xfrm>
            </p:contentPart>
          </mc:Choice>
          <mc:Fallback>
            <p:pic>
              <p:nvPicPr>
                <p:cNvPr id="359" name="Freihand 358">
                  <a:extLst>
                    <a:ext uri="{FF2B5EF4-FFF2-40B4-BE49-F238E27FC236}">
                      <a16:creationId xmlns:a16="http://schemas.microsoft.com/office/drawing/2014/main" id="{8FDD7F4C-9AF5-7DC0-C9C3-4650EFE703E8}"/>
                    </a:ext>
                  </a:extLst>
                </p:cNvPr>
                <p:cNvPicPr/>
                <p:nvPr/>
              </p:nvPicPr>
              <p:blipFill>
                <a:blip r:embed="rId118"/>
                <a:stretch>
                  <a:fillRect/>
                </a:stretch>
              </p:blipFill>
              <p:spPr>
                <a:xfrm>
                  <a:off x="10489627" y="2270987"/>
                  <a:ext cx="64440" cy="3222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19">
            <p14:nvContentPartPr>
              <p14:cNvPr id="360" name="Freihand 359">
                <a:extLst>
                  <a:ext uri="{FF2B5EF4-FFF2-40B4-BE49-F238E27FC236}">
                    <a16:creationId xmlns:a16="http://schemas.microsoft.com/office/drawing/2014/main" id="{193C405B-9A8E-F03E-2CDE-63E84EADF192}"/>
                  </a:ext>
                </a:extLst>
              </p14:cNvPr>
              <p14:cNvContentPartPr/>
              <p14:nvPr/>
            </p14:nvContentPartPr>
            <p14:xfrm>
              <a:off x="10268587" y="2199347"/>
              <a:ext cx="79920" cy="159120"/>
            </p14:xfrm>
          </p:contentPart>
        </mc:Choice>
        <mc:Fallback>
          <p:pic>
            <p:nvPicPr>
              <p:cNvPr id="360" name="Freihand 359">
                <a:extLst>
                  <a:ext uri="{FF2B5EF4-FFF2-40B4-BE49-F238E27FC236}">
                    <a16:creationId xmlns:a16="http://schemas.microsoft.com/office/drawing/2014/main" id="{193C405B-9A8E-F03E-2CDE-63E84EADF192}"/>
                  </a:ext>
                </a:extLst>
              </p:cNvPr>
              <p:cNvPicPr/>
              <p:nvPr/>
            </p:nvPicPr>
            <p:blipFill>
              <a:blip r:embed="rId120"/>
              <a:stretch>
                <a:fillRect/>
              </a:stretch>
            </p:blipFill>
            <p:spPr>
              <a:xfrm>
                <a:off x="10250506" y="2091591"/>
                <a:ext cx="115721" cy="37427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1">
            <p14:nvContentPartPr>
              <p14:cNvPr id="362" name="Freihand 361">
                <a:extLst>
                  <a:ext uri="{FF2B5EF4-FFF2-40B4-BE49-F238E27FC236}">
                    <a16:creationId xmlns:a16="http://schemas.microsoft.com/office/drawing/2014/main" id="{E912963B-0C05-48B1-949C-08196382BA59}"/>
                  </a:ext>
                </a:extLst>
              </p14:cNvPr>
              <p14:cNvContentPartPr/>
              <p14:nvPr/>
            </p14:nvContentPartPr>
            <p14:xfrm>
              <a:off x="10075267" y="1981907"/>
              <a:ext cx="71640" cy="144360"/>
            </p14:xfrm>
          </p:contentPart>
        </mc:Choice>
        <mc:Fallback>
          <p:pic>
            <p:nvPicPr>
              <p:cNvPr id="362" name="Freihand 361">
                <a:extLst>
                  <a:ext uri="{FF2B5EF4-FFF2-40B4-BE49-F238E27FC236}">
                    <a16:creationId xmlns:a16="http://schemas.microsoft.com/office/drawing/2014/main" id="{E912963B-0C05-48B1-949C-08196382BA59}"/>
                  </a:ext>
                </a:extLst>
              </p:cNvPr>
              <p:cNvPicPr/>
              <p:nvPr/>
            </p:nvPicPr>
            <p:blipFill>
              <a:blip r:embed="rId122"/>
              <a:stretch>
                <a:fillRect/>
              </a:stretch>
            </p:blipFill>
            <p:spPr>
              <a:xfrm>
                <a:off x="10057267" y="1873907"/>
                <a:ext cx="107280" cy="360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3">
            <p14:nvContentPartPr>
              <p14:cNvPr id="363" name="Freihand 362">
                <a:extLst>
                  <a:ext uri="{FF2B5EF4-FFF2-40B4-BE49-F238E27FC236}">
                    <a16:creationId xmlns:a16="http://schemas.microsoft.com/office/drawing/2014/main" id="{1AB9C8B0-3932-FCCE-329B-055F6CECE1B0}"/>
                  </a:ext>
                </a:extLst>
              </p14:cNvPr>
              <p14:cNvContentPartPr/>
              <p14:nvPr/>
            </p14:nvContentPartPr>
            <p14:xfrm>
              <a:off x="9971947" y="2417147"/>
              <a:ext cx="100080" cy="276840"/>
            </p14:xfrm>
          </p:contentPart>
        </mc:Choice>
        <mc:Fallback>
          <p:pic>
            <p:nvPicPr>
              <p:cNvPr id="363" name="Freihand 362">
                <a:extLst>
                  <a:ext uri="{FF2B5EF4-FFF2-40B4-BE49-F238E27FC236}">
                    <a16:creationId xmlns:a16="http://schemas.microsoft.com/office/drawing/2014/main" id="{1AB9C8B0-3932-FCCE-329B-055F6CECE1B0}"/>
                  </a:ext>
                </a:extLst>
              </p:cNvPr>
              <p:cNvPicPr/>
              <p:nvPr/>
            </p:nvPicPr>
            <p:blipFill>
              <a:blip r:embed="rId124"/>
              <a:stretch>
                <a:fillRect/>
              </a:stretch>
            </p:blipFill>
            <p:spPr>
              <a:xfrm>
                <a:off x="9953947" y="2309147"/>
                <a:ext cx="135720" cy="492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5">
            <p14:nvContentPartPr>
              <p14:cNvPr id="365" name="Freihand 364">
                <a:extLst>
                  <a:ext uri="{FF2B5EF4-FFF2-40B4-BE49-F238E27FC236}">
                    <a16:creationId xmlns:a16="http://schemas.microsoft.com/office/drawing/2014/main" id="{AC08B550-25AE-EBFF-5DAA-411A6D47745A}"/>
                  </a:ext>
                </a:extLst>
              </p14:cNvPr>
              <p14:cNvContentPartPr/>
              <p14:nvPr/>
            </p14:nvContentPartPr>
            <p14:xfrm>
              <a:off x="9846307" y="2904227"/>
              <a:ext cx="78480" cy="212400"/>
            </p14:xfrm>
          </p:contentPart>
        </mc:Choice>
        <mc:Fallback>
          <p:pic>
            <p:nvPicPr>
              <p:cNvPr id="365" name="Freihand 364">
                <a:extLst>
                  <a:ext uri="{FF2B5EF4-FFF2-40B4-BE49-F238E27FC236}">
                    <a16:creationId xmlns:a16="http://schemas.microsoft.com/office/drawing/2014/main" id="{AC08B550-25AE-EBFF-5DAA-411A6D47745A}"/>
                  </a:ext>
                </a:extLst>
              </p:cNvPr>
              <p:cNvPicPr/>
              <p:nvPr/>
            </p:nvPicPr>
            <p:blipFill>
              <a:blip r:embed="rId126"/>
              <a:stretch>
                <a:fillRect/>
              </a:stretch>
            </p:blipFill>
            <p:spPr>
              <a:xfrm>
                <a:off x="9828307" y="2796227"/>
                <a:ext cx="114120" cy="428040"/>
              </a:xfrm>
              <a:prstGeom prst="rect">
                <a:avLst/>
              </a:prstGeom>
            </p:spPr>
          </p:pic>
        </mc:Fallback>
      </mc:AlternateContent>
      <p:grpSp>
        <p:nvGrpSpPr>
          <p:cNvPr id="369" name="Gruppieren 368">
            <a:extLst>
              <a:ext uri="{FF2B5EF4-FFF2-40B4-BE49-F238E27FC236}">
                <a16:creationId xmlns:a16="http://schemas.microsoft.com/office/drawing/2014/main" id="{502F2D97-F8CC-4C5D-52E6-51781A98BE9F}"/>
              </a:ext>
            </a:extLst>
          </p:cNvPr>
          <p:cNvGrpSpPr/>
          <p:nvPr/>
        </p:nvGrpSpPr>
        <p:grpSpPr>
          <a:xfrm>
            <a:off x="9286507" y="2898467"/>
            <a:ext cx="248760" cy="211680"/>
            <a:chOff x="9286507" y="2898467"/>
            <a:chExt cx="248760" cy="211680"/>
          </a:xfrm>
        </p:grpSpPr>
        <mc:AlternateContent xmlns:mc="http://schemas.openxmlformats.org/markup-compatibility/2006">
          <mc:Choice xmlns:p14="http://schemas.microsoft.com/office/powerpoint/2010/main" xmlns:aink="http://schemas.microsoft.com/office/drawing/2016/ink" Requires="p14 aink">
            <p:contentPart p14:bwMode="auto" r:id="rId127">
              <p14:nvContentPartPr>
                <p14:cNvPr id="366" name="Freihand 365">
                  <a:extLst>
                    <a:ext uri="{FF2B5EF4-FFF2-40B4-BE49-F238E27FC236}">
                      <a16:creationId xmlns:a16="http://schemas.microsoft.com/office/drawing/2014/main" id="{8D21A638-3FBE-2259-C9BB-61FC0645F572}"/>
                    </a:ext>
                  </a:extLst>
                </p14:cNvPr>
                <p14:cNvContentPartPr/>
                <p14:nvPr/>
              </p14:nvContentPartPr>
              <p14:xfrm>
                <a:off x="9442747" y="2898467"/>
                <a:ext cx="92520" cy="200520"/>
              </p14:xfrm>
            </p:contentPart>
          </mc:Choice>
          <mc:Fallback>
            <p:pic>
              <p:nvPicPr>
                <p:cNvPr id="366" name="Freihand 365">
                  <a:extLst>
                    <a:ext uri="{FF2B5EF4-FFF2-40B4-BE49-F238E27FC236}">
                      <a16:creationId xmlns:a16="http://schemas.microsoft.com/office/drawing/2014/main" id="{8D21A638-3FBE-2259-C9BB-61FC0645F572}"/>
                    </a:ext>
                  </a:extLst>
                </p:cNvPr>
                <p:cNvPicPr/>
                <p:nvPr/>
              </p:nvPicPr>
              <p:blipFill>
                <a:blip r:embed="rId128"/>
                <a:stretch>
                  <a:fillRect/>
                </a:stretch>
              </p:blipFill>
              <p:spPr>
                <a:xfrm>
                  <a:off x="9424747" y="2790467"/>
                  <a:ext cx="128160" cy="416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9">
              <p14:nvContentPartPr>
                <p14:cNvPr id="367" name="Freihand 366">
                  <a:extLst>
                    <a:ext uri="{FF2B5EF4-FFF2-40B4-BE49-F238E27FC236}">
                      <a16:creationId xmlns:a16="http://schemas.microsoft.com/office/drawing/2014/main" id="{F04D6CF2-9ECE-9C6D-AE8D-1BC2688053E3}"/>
                    </a:ext>
                  </a:extLst>
                </p14:cNvPr>
                <p14:cNvContentPartPr/>
                <p14:nvPr/>
              </p14:nvContentPartPr>
              <p14:xfrm>
                <a:off x="9286507" y="2933747"/>
                <a:ext cx="80280" cy="176400"/>
              </p14:xfrm>
            </p:contentPart>
          </mc:Choice>
          <mc:Fallback>
            <p:pic>
              <p:nvPicPr>
                <p:cNvPr id="367" name="Freihand 366">
                  <a:extLst>
                    <a:ext uri="{FF2B5EF4-FFF2-40B4-BE49-F238E27FC236}">
                      <a16:creationId xmlns:a16="http://schemas.microsoft.com/office/drawing/2014/main" id="{F04D6CF2-9ECE-9C6D-AE8D-1BC2688053E3}"/>
                    </a:ext>
                  </a:extLst>
                </p:cNvPr>
                <p:cNvPicPr/>
                <p:nvPr/>
              </p:nvPicPr>
              <p:blipFill>
                <a:blip r:embed="rId130"/>
                <a:stretch>
                  <a:fillRect/>
                </a:stretch>
              </p:blipFill>
              <p:spPr>
                <a:xfrm>
                  <a:off x="9268507" y="2825747"/>
                  <a:ext cx="115920" cy="392040"/>
                </a:xfrm>
                <a:prstGeom prst="rect">
                  <a:avLst/>
                </a:prstGeom>
              </p:spPr>
            </p:pic>
          </mc:Fallback>
        </mc:AlternateContent>
      </p:grpSp>
      <p:grpSp>
        <p:nvGrpSpPr>
          <p:cNvPr id="373" name="Gruppieren 372">
            <a:extLst>
              <a:ext uri="{FF2B5EF4-FFF2-40B4-BE49-F238E27FC236}">
                <a16:creationId xmlns:a16="http://schemas.microsoft.com/office/drawing/2014/main" id="{9C077AEA-1907-E478-85F4-34B0BF43E59A}"/>
              </a:ext>
            </a:extLst>
          </p:cNvPr>
          <p:cNvGrpSpPr/>
          <p:nvPr/>
        </p:nvGrpSpPr>
        <p:grpSpPr>
          <a:xfrm>
            <a:off x="8767027" y="2295107"/>
            <a:ext cx="367200" cy="798480"/>
            <a:chOff x="8767027" y="2295107"/>
            <a:chExt cx="367200" cy="798480"/>
          </a:xfrm>
        </p:grpSpPr>
        <mc:AlternateContent xmlns:mc="http://schemas.openxmlformats.org/markup-compatibility/2006">
          <mc:Choice xmlns:p14="http://schemas.microsoft.com/office/powerpoint/2010/main" xmlns:aink="http://schemas.microsoft.com/office/drawing/2016/ink" Requires="p14 aink">
            <p:contentPart p14:bwMode="auto" r:id="rId131">
              <p14:nvContentPartPr>
                <p14:cNvPr id="368" name="Freihand 367">
                  <a:extLst>
                    <a:ext uri="{FF2B5EF4-FFF2-40B4-BE49-F238E27FC236}">
                      <a16:creationId xmlns:a16="http://schemas.microsoft.com/office/drawing/2014/main" id="{8E4225DC-9F4E-9353-41DA-046983B6BD29}"/>
                    </a:ext>
                  </a:extLst>
                </p14:cNvPr>
                <p14:cNvContentPartPr/>
                <p14:nvPr/>
              </p14:nvContentPartPr>
              <p14:xfrm>
                <a:off x="8996707" y="2918267"/>
                <a:ext cx="123120" cy="175320"/>
              </p14:xfrm>
            </p:contentPart>
          </mc:Choice>
          <mc:Fallback>
            <p:pic>
              <p:nvPicPr>
                <p:cNvPr id="368" name="Freihand 367">
                  <a:extLst>
                    <a:ext uri="{FF2B5EF4-FFF2-40B4-BE49-F238E27FC236}">
                      <a16:creationId xmlns:a16="http://schemas.microsoft.com/office/drawing/2014/main" id="{8E4225DC-9F4E-9353-41DA-046983B6BD29}"/>
                    </a:ext>
                  </a:extLst>
                </p:cNvPr>
                <p:cNvPicPr/>
                <p:nvPr/>
              </p:nvPicPr>
              <p:blipFill>
                <a:blip r:embed="rId132"/>
                <a:stretch>
                  <a:fillRect/>
                </a:stretch>
              </p:blipFill>
              <p:spPr>
                <a:xfrm>
                  <a:off x="8978759" y="2810267"/>
                  <a:ext cx="158656" cy="390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3">
              <p14:nvContentPartPr>
                <p14:cNvPr id="370" name="Freihand 369">
                  <a:extLst>
                    <a:ext uri="{FF2B5EF4-FFF2-40B4-BE49-F238E27FC236}">
                      <a16:creationId xmlns:a16="http://schemas.microsoft.com/office/drawing/2014/main" id="{EE578BB6-015C-354A-F21E-002B402A3FFE}"/>
                    </a:ext>
                  </a:extLst>
                </p14:cNvPr>
                <p14:cNvContentPartPr/>
                <p14:nvPr/>
              </p14:nvContentPartPr>
              <p14:xfrm>
                <a:off x="8767027" y="2755907"/>
                <a:ext cx="74880" cy="103320"/>
              </p14:xfrm>
            </p:contentPart>
          </mc:Choice>
          <mc:Fallback>
            <p:pic>
              <p:nvPicPr>
                <p:cNvPr id="370" name="Freihand 369">
                  <a:extLst>
                    <a:ext uri="{FF2B5EF4-FFF2-40B4-BE49-F238E27FC236}">
                      <a16:creationId xmlns:a16="http://schemas.microsoft.com/office/drawing/2014/main" id="{EE578BB6-015C-354A-F21E-002B402A3FFE}"/>
                    </a:ext>
                  </a:extLst>
                </p:cNvPr>
                <p:cNvPicPr/>
                <p:nvPr/>
              </p:nvPicPr>
              <p:blipFill>
                <a:blip r:embed="rId134"/>
                <a:stretch>
                  <a:fillRect/>
                </a:stretch>
              </p:blipFill>
              <p:spPr>
                <a:xfrm>
                  <a:off x="8749027" y="2647907"/>
                  <a:ext cx="110520" cy="318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5">
              <p14:nvContentPartPr>
                <p14:cNvPr id="371" name="Freihand 370">
                  <a:extLst>
                    <a:ext uri="{FF2B5EF4-FFF2-40B4-BE49-F238E27FC236}">
                      <a16:creationId xmlns:a16="http://schemas.microsoft.com/office/drawing/2014/main" id="{1ED16657-45E0-69B1-F3F8-EBF076FAA8D0}"/>
                    </a:ext>
                  </a:extLst>
                </p14:cNvPr>
                <p14:cNvContentPartPr/>
                <p14:nvPr/>
              </p14:nvContentPartPr>
              <p14:xfrm>
                <a:off x="9015427" y="2509307"/>
                <a:ext cx="118800" cy="151200"/>
              </p14:xfrm>
            </p:contentPart>
          </mc:Choice>
          <mc:Fallback>
            <p:pic>
              <p:nvPicPr>
                <p:cNvPr id="371" name="Freihand 370">
                  <a:extLst>
                    <a:ext uri="{FF2B5EF4-FFF2-40B4-BE49-F238E27FC236}">
                      <a16:creationId xmlns:a16="http://schemas.microsoft.com/office/drawing/2014/main" id="{1ED16657-45E0-69B1-F3F8-EBF076FAA8D0}"/>
                    </a:ext>
                  </a:extLst>
                </p:cNvPr>
                <p:cNvPicPr/>
                <p:nvPr/>
              </p:nvPicPr>
              <p:blipFill>
                <a:blip r:embed="rId136"/>
                <a:stretch>
                  <a:fillRect/>
                </a:stretch>
              </p:blipFill>
              <p:spPr>
                <a:xfrm>
                  <a:off x="8997427" y="2401307"/>
                  <a:ext cx="154440" cy="366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7">
              <p14:nvContentPartPr>
                <p14:cNvPr id="372" name="Freihand 371">
                  <a:extLst>
                    <a:ext uri="{FF2B5EF4-FFF2-40B4-BE49-F238E27FC236}">
                      <a16:creationId xmlns:a16="http://schemas.microsoft.com/office/drawing/2014/main" id="{5EAD59A9-5273-E309-B12F-9EB2F26BD86F}"/>
                    </a:ext>
                  </a:extLst>
                </p14:cNvPr>
                <p14:cNvContentPartPr/>
                <p14:nvPr/>
              </p14:nvContentPartPr>
              <p14:xfrm>
                <a:off x="8828587" y="2295107"/>
                <a:ext cx="77760" cy="104760"/>
              </p14:xfrm>
            </p:contentPart>
          </mc:Choice>
          <mc:Fallback>
            <p:pic>
              <p:nvPicPr>
                <p:cNvPr id="372" name="Freihand 371">
                  <a:extLst>
                    <a:ext uri="{FF2B5EF4-FFF2-40B4-BE49-F238E27FC236}">
                      <a16:creationId xmlns:a16="http://schemas.microsoft.com/office/drawing/2014/main" id="{5EAD59A9-5273-E309-B12F-9EB2F26BD86F}"/>
                    </a:ext>
                  </a:extLst>
                </p:cNvPr>
                <p:cNvPicPr/>
                <p:nvPr/>
              </p:nvPicPr>
              <p:blipFill>
                <a:blip r:embed="rId138"/>
                <a:stretch>
                  <a:fillRect/>
                </a:stretch>
              </p:blipFill>
              <p:spPr>
                <a:xfrm>
                  <a:off x="8810587" y="2187107"/>
                  <a:ext cx="113400" cy="3204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39">
            <p14:nvContentPartPr>
              <p14:cNvPr id="374" name="Freihand 373">
                <a:extLst>
                  <a:ext uri="{FF2B5EF4-FFF2-40B4-BE49-F238E27FC236}">
                    <a16:creationId xmlns:a16="http://schemas.microsoft.com/office/drawing/2014/main" id="{A49A89FE-6E15-D14E-CCEC-2062B32D811D}"/>
                  </a:ext>
                </a:extLst>
              </p14:cNvPr>
              <p14:cNvContentPartPr/>
              <p14:nvPr/>
            </p14:nvContentPartPr>
            <p14:xfrm>
              <a:off x="9229267" y="2233187"/>
              <a:ext cx="52560" cy="116640"/>
            </p14:xfrm>
          </p:contentPart>
        </mc:Choice>
        <mc:Fallback>
          <p:pic>
            <p:nvPicPr>
              <p:cNvPr id="374" name="Freihand 373">
                <a:extLst>
                  <a:ext uri="{FF2B5EF4-FFF2-40B4-BE49-F238E27FC236}">
                    <a16:creationId xmlns:a16="http://schemas.microsoft.com/office/drawing/2014/main" id="{A49A89FE-6E15-D14E-CCEC-2062B32D811D}"/>
                  </a:ext>
                </a:extLst>
              </p:cNvPr>
              <p:cNvPicPr/>
              <p:nvPr/>
            </p:nvPicPr>
            <p:blipFill>
              <a:blip r:embed="rId140"/>
              <a:stretch>
                <a:fillRect/>
              </a:stretch>
            </p:blipFill>
            <p:spPr>
              <a:xfrm>
                <a:off x="9211267" y="2125187"/>
                <a:ext cx="88200" cy="332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1">
            <p14:nvContentPartPr>
              <p14:cNvPr id="375" name="Freihand 374">
                <a:extLst>
                  <a:ext uri="{FF2B5EF4-FFF2-40B4-BE49-F238E27FC236}">
                    <a16:creationId xmlns:a16="http://schemas.microsoft.com/office/drawing/2014/main" id="{51C16D85-C096-ED5C-E00A-7B69834C5FE8}"/>
                  </a:ext>
                </a:extLst>
              </p14:cNvPr>
              <p14:cNvContentPartPr/>
              <p14:nvPr/>
            </p14:nvContentPartPr>
            <p14:xfrm>
              <a:off x="9305587" y="2538467"/>
              <a:ext cx="96840" cy="208800"/>
            </p14:xfrm>
          </p:contentPart>
        </mc:Choice>
        <mc:Fallback>
          <p:pic>
            <p:nvPicPr>
              <p:cNvPr id="375" name="Freihand 374">
                <a:extLst>
                  <a:ext uri="{FF2B5EF4-FFF2-40B4-BE49-F238E27FC236}">
                    <a16:creationId xmlns:a16="http://schemas.microsoft.com/office/drawing/2014/main" id="{51C16D85-C096-ED5C-E00A-7B69834C5FE8}"/>
                  </a:ext>
                </a:extLst>
              </p:cNvPr>
              <p:cNvPicPr/>
              <p:nvPr/>
            </p:nvPicPr>
            <p:blipFill>
              <a:blip r:embed="rId142"/>
              <a:stretch>
                <a:fillRect/>
              </a:stretch>
            </p:blipFill>
            <p:spPr>
              <a:xfrm>
                <a:off x="9287520" y="2430467"/>
                <a:ext cx="132613" cy="424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3">
            <p14:nvContentPartPr>
              <p14:cNvPr id="376" name="Freihand 375">
                <a:extLst>
                  <a:ext uri="{FF2B5EF4-FFF2-40B4-BE49-F238E27FC236}">
                    <a16:creationId xmlns:a16="http://schemas.microsoft.com/office/drawing/2014/main" id="{9DCBE360-FC9E-007E-9C88-FC701AD3A951}"/>
                  </a:ext>
                </a:extLst>
              </p14:cNvPr>
              <p14:cNvContentPartPr/>
              <p14:nvPr/>
            </p14:nvContentPartPr>
            <p14:xfrm>
              <a:off x="9529867" y="2184947"/>
              <a:ext cx="77760" cy="186480"/>
            </p14:xfrm>
          </p:contentPart>
        </mc:Choice>
        <mc:Fallback>
          <p:pic>
            <p:nvPicPr>
              <p:cNvPr id="376" name="Freihand 375">
                <a:extLst>
                  <a:ext uri="{FF2B5EF4-FFF2-40B4-BE49-F238E27FC236}">
                    <a16:creationId xmlns:a16="http://schemas.microsoft.com/office/drawing/2014/main" id="{9DCBE360-FC9E-007E-9C88-FC701AD3A951}"/>
                  </a:ext>
                </a:extLst>
              </p:cNvPr>
              <p:cNvPicPr/>
              <p:nvPr/>
            </p:nvPicPr>
            <p:blipFill>
              <a:blip r:embed="rId144"/>
              <a:stretch>
                <a:fillRect/>
              </a:stretch>
            </p:blipFill>
            <p:spPr>
              <a:xfrm>
                <a:off x="9511867" y="2077155"/>
                <a:ext cx="113400" cy="401705"/>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5">
            <p14:nvContentPartPr>
              <p14:cNvPr id="377" name="Freihand 376">
                <a:extLst>
                  <a:ext uri="{FF2B5EF4-FFF2-40B4-BE49-F238E27FC236}">
                    <a16:creationId xmlns:a16="http://schemas.microsoft.com/office/drawing/2014/main" id="{2CB02330-7691-CCB7-AB96-D19DE733D3B6}"/>
                  </a:ext>
                </a:extLst>
              </p14:cNvPr>
              <p14:cNvContentPartPr/>
              <p14:nvPr/>
            </p14:nvContentPartPr>
            <p14:xfrm>
              <a:off x="9649747" y="2581667"/>
              <a:ext cx="69480" cy="196200"/>
            </p14:xfrm>
          </p:contentPart>
        </mc:Choice>
        <mc:Fallback>
          <p:pic>
            <p:nvPicPr>
              <p:cNvPr id="377" name="Freihand 376">
                <a:extLst>
                  <a:ext uri="{FF2B5EF4-FFF2-40B4-BE49-F238E27FC236}">
                    <a16:creationId xmlns:a16="http://schemas.microsoft.com/office/drawing/2014/main" id="{2CB02330-7691-CCB7-AB96-D19DE733D3B6}"/>
                  </a:ext>
                </a:extLst>
              </p:cNvPr>
              <p:cNvPicPr/>
              <p:nvPr/>
            </p:nvPicPr>
            <p:blipFill>
              <a:blip r:embed="rId146"/>
              <a:stretch>
                <a:fillRect/>
              </a:stretch>
            </p:blipFill>
            <p:spPr>
              <a:xfrm>
                <a:off x="9631747" y="2473667"/>
                <a:ext cx="105120" cy="411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7">
            <p14:nvContentPartPr>
              <p14:cNvPr id="378" name="Freihand 377">
                <a:extLst>
                  <a:ext uri="{FF2B5EF4-FFF2-40B4-BE49-F238E27FC236}">
                    <a16:creationId xmlns:a16="http://schemas.microsoft.com/office/drawing/2014/main" id="{9A0C55C9-9552-DAF3-DF22-497C30E47DBC}"/>
                  </a:ext>
                </a:extLst>
              </p14:cNvPr>
              <p14:cNvContentPartPr/>
              <p14:nvPr/>
            </p14:nvContentPartPr>
            <p14:xfrm>
              <a:off x="9793747" y="2118347"/>
              <a:ext cx="42120" cy="109440"/>
            </p14:xfrm>
          </p:contentPart>
        </mc:Choice>
        <mc:Fallback>
          <p:pic>
            <p:nvPicPr>
              <p:cNvPr id="378" name="Freihand 377">
                <a:extLst>
                  <a:ext uri="{FF2B5EF4-FFF2-40B4-BE49-F238E27FC236}">
                    <a16:creationId xmlns:a16="http://schemas.microsoft.com/office/drawing/2014/main" id="{9A0C55C9-9552-DAF3-DF22-497C30E47DBC}"/>
                  </a:ext>
                </a:extLst>
              </p:cNvPr>
              <p:cNvPicPr/>
              <p:nvPr/>
            </p:nvPicPr>
            <p:blipFill>
              <a:blip r:embed="rId148"/>
              <a:stretch>
                <a:fillRect/>
              </a:stretch>
            </p:blipFill>
            <p:spPr>
              <a:xfrm>
                <a:off x="9775747" y="2010347"/>
                <a:ext cx="77760" cy="325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9">
            <p14:nvContentPartPr>
              <p14:cNvPr id="379" name="Freihand 378">
                <a:extLst>
                  <a:ext uri="{FF2B5EF4-FFF2-40B4-BE49-F238E27FC236}">
                    <a16:creationId xmlns:a16="http://schemas.microsoft.com/office/drawing/2014/main" id="{B0C0F802-74F8-2FBB-5CD3-BD0B075121FD}"/>
                  </a:ext>
                </a:extLst>
              </p14:cNvPr>
              <p14:cNvContentPartPr/>
              <p14:nvPr/>
            </p14:nvContentPartPr>
            <p14:xfrm>
              <a:off x="11155267" y="1575467"/>
              <a:ext cx="90360" cy="127800"/>
            </p14:xfrm>
          </p:contentPart>
        </mc:Choice>
        <mc:Fallback>
          <p:pic>
            <p:nvPicPr>
              <p:cNvPr id="379" name="Freihand 378">
                <a:extLst>
                  <a:ext uri="{FF2B5EF4-FFF2-40B4-BE49-F238E27FC236}">
                    <a16:creationId xmlns:a16="http://schemas.microsoft.com/office/drawing/2014/main" id="{B0C0F802-74F8-2FBB-5CD3-BD0B075121FD}"/>
                  </a:ext>
                </a:extLst>
              </p:cNvPr>
              <p:cNvPicPr/>
              <p:nvPr/>
            </p:nvPicPr>
            <p:blipFill>
              <a:blip r:embed="rId150"/>
              <a:stretch>
                <a:fillRect/>
              </a:stretch>
            </p:blipFill>
            <p:spPr>
              <a:xfrm>
                <a:off x="11137267" y="1467770"/>
                <a:ext cx="126000" cy="342834"/>
              </a:xfrm>
              <a:prstGeom prst="rect">
                <a:avLst/>
              </a:prstGeom>
            </p:spPr>
          </p:pic>
        </mc:Fallback>
      </mc:AlternateContent>
      <p:grpSp>
        <p:nvGrpSpPr>
          <p:cNvPr id="382" name="Gruppieren 381">
            <a:extLst>
              <a:ext uri="{FF2B5EF4-FFF2-40B4-BE49-F238E27FC236}">
                <a16:creationId xmlns:a16="http://schemas.microsoft.com/office/drawing/2014/main" id="{A7B39EA7-A714-E710-F017-1B61CBAE6EC1}"/>
              </a:ext>
            </a:extLst>
          </p:cNvPr>
          <p:cNvGrpSpPr/>
          <p:nvPr/>
        </p:nvGrpSpPr>
        <p:grpSpPr>
          <a:xfrm>
            <a:off x="11584027" y="1468547"/>
            <a:ext cx="205560" cy="412920"/>
            <a:chOff x="11584027" y="1468547"/>
            <a:chExt cx="205560" cy="412920"/>
          </a:xfrm>
        </p:grpSpPr>
        <mc:AlternateContent xmlns:mc="http://schemas.openxmlformats.org/markup-compatibility/2006">
          <mc:Choice xmlns:p14="http://schemas.microsoft.com/office/powerpoint/2010/main" xmlns:aink="http://schemas.microsoft.com/office/drawing/2016/ink" Requires="p14 aink">
            <p:contentPart p14:bwMode="auto" r:id="rId151">
              <p14:nvContentPartPr>
                <p14:cNvPr id="380" name="Freihand 379">
                  <a:extLst>
                    <a:ext uri="{FF2B5EF4-FFF2-40B4-BE49-F238E27FC236}">
                      <a16:creationId xmlns:a16="http://schemas.microsoft.com/office/drawing/2014/main" id="{917539DF-0197-AA86-C245-4FDBFE83FC51}"/>
                    </a:ext>
                  </a:extLst>
                </p14:cNvPr>
                <p14:cNvContentPartPr/>
                <p14:nvPr/>
              </p14:nvContentPartPr>
              <p14:xfrm>
                <a:off x="11584027" y="1468547"/>
                <a:ext cx="92160" cy="129960"/>
              </p14:xfrm>
            </p:contentPart>
          </mc:Choice>
          <mc:Fallback>
            <p:pic>
              <p:nvPicPr>
                <p:cNvPr id="380" name="Freihand 379">
                  <a:extLst>
                    <a:ext uri="{FF2B5EF4-FFF2-40B4-BE49-F238E27FC236}">
                      <a16:creationId xmlns:a16="http://schemas.microsoft.com/office/drawing/2014/main" id="{917539DF-0197-AA86-C245-4FDBFE83FC51}"/>
                    </a:ext>
                  </a:extLst>
                </p:cNvPr>
                <p:cNvPicPr/>
                <p:nvPr/>
              </p:nvPicPr>
              <p:blipFill>
                <a:blip r:embed="rId152"/>
                <a:stretch>
                  <a:fillRect/>
                </a:stretch>
              </p:blipFill>
              <p:spPr>
                <a:xfrm>
                  <a:off x="11566027" y="1360547"/>
                  <a:ext cx="127800" cy="34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3">
              <p14:nvContentPartPr>
                <p14:cNvPr id="381" name="Freihand 380">
                  <a:extLst>
                    <a:ext uri="{FF2B5EF4-FFF2-40B4-BE49-F238E27FC236}">
                      <a16:creationId xmlns:a16="http://schemas.microsoft.com/office/drawing/2014/main" id="{9427BC88-8073-4D1E-D957-214F02DFE260}"/>
                    </a:ext>
                  </a:extLst>
                </p14:cNvPr>
                <p14:cNvContentPartPr/>
                <p14:nvPr/>
              </p14:nvContentPartPr>
              <p14:xfrm>
                <a:off x="11704987" y="1760867"/>
                <a:ext cx="84600" cy="120600"/>
              </p14:xfrm>
            </p:contentPart>
          </mc:Choice>
          <mc:Fallback>
            <p:pic>
              <p:nvPicPr>
                <p:cNvPr id="381" name="Freihand 380">
                  <a:extLst>
                    <a:ext uri="{FF2B5EF4-FFF2-40B4-BE49-F238E27FC236}">
                      <a16:creationId xmlns:a16="http://schemas.microsoft.com/office/drawing/2014/main" id="{9427BC88-8073-4D1E-D957-214F02DFE260}"/>
                    </a:ext>
                  </a:extLst>
                </p:cNvPr>
                <p:cNvPicPr/>
                <p:nvPr/>
              </p:nvPicPr>
              <p:blipFill>
                <a:blip r:embed="rId154"/>
                <a:stretch>
                  <a:fillRect/>
                </a:stretch>
              </p:blipFill>
              <p:spPr>
                <a:xfrm>
                  <a:off x="11686987" y="1652867"/>
                  <a:ext cx="120240" cy="336240"/>
                </a:xfrm>
                <a:prstGeom prst="rect">
                  <a:avLst/>
                </a:prstGeom>
              </p:spPr>
            </p:pic>
          </mc:Fallback>
        </mc:AlternateContent>
      </p:grpSp>
      <p:grpSp>
        <p:nvGrpSpPr>
          <p:cNvPr id="386" name="Gruppieren 385">
            <a:extLst>
              <a:ext uri="{FF2B5EF4-FFF2-40B4-BE49-F238E27FC236}">
                <a16:creationId xmlns:a16="http://schemas.microsoft.com/office/drawing/2014/main" id="{65AA7F35-B339-6FDA-2DA5-E8A087EA2117}"/>
              </a:ext>
            </a:extLst>
          </p:cNvPr>
          <p:cNvGrpSpPr/>
          <p:nvPr/>
        </p:nvGrpSpPr>
        <p:grpSpPr>
          <a:xfrm>
            <a:off x="11386027" y="1898747"/>
            <a:ext cx="188640" cy="452520"/>
            <a:chOff x="11386027" y="1898747"/>
            <a:chExt cx="188640" cy="452520"/>
          </a:xfrm>
        </p:grpSpPr>
        <mc:AlternateContent xmlns:mc="http://schemas.openxmlformats.org/markup-compatibility/2006">
          <mc:Choice xmlns:p14="http://schemas.microsoft.com/office/powerpoint/2010/main" xmlns:aink="http://schemas.microsoft.com/office/drawing/2016/ink" Requires="p14 aink">
            <p:contentPart p14:bwMode="auto" r:id="rId155">
              <p14:nvContentPartPr>
                <p14:cNvPr id="383" name="Freihand 382">
                  <a:extLst>
                    <a:ext uri="{FF2B5EF4-FFF2-40B4-BE49-F238E27FC236}">
                      <a16:creationId xmlns:a16="http://schemas.microsoft.com/office/drawing/2014/main" id="{2151E20D-1193-F24D-37CB-B90A3ECFFDB7}"/>
                    </a:ext>
                  </a:extLst>
                </p14:cNvPr>
                <p14:cNvContentPartPr/>
                <p14:nvPr/>
              </p14:nvContentPartPr>
              <p14:xfrm>
                <a:off x="11488987" y="2219507"/>
                <a:ext cx="85680" cy="131760"/>
              </p14:xfrm>
            </p:contentPart>
          </mc:Choice>
          <mc:Fallback>
            <p:pic>
              <p:nvPicPr>
                <p:cNvPr id="383" name="Freihand 382">
                  <a:extLst>
                    <a:ext uri="{FF2B5EF4-FFF2-40B4-BE49-F238E27FC236}">
                      <a16:creationId xmlns:a16="http://schemas.microsoft.com/office/drawing/2014/main" id="{2151E20D-1193-F24D-37CB-B90A3ECFFDB7}"/>
                    </a:ext>
                  </a:extLst>
                </p:cNvPr>
                <p:cNvPicPr/>
                <p:nvPr/>
              </p:nvPicPr>
              <p:blipFill>
                <a:blip r:embed="rId156"/>
                <a:stretch>
                  <a:fillRect/>
                </a:stretch>
              </p:blipFill>
              <p:spPr>
                <a:xfrm>
                  <a:off x="11470987" y="2111211"/>
                  <a:ext cx="121320" cy="34799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7">
              <p14:nvContentPartPr>
                <p14:cNvPr id="384" name="Freihand 383">
                  <a:extLst>
                    <a:ext uri="{FF2B5EF4-FFF2-40B4-BE49-F238E27FC236}">
                      <a16:creationId xmlns:a16="http://schemas.microsoft.com/office/drawing/2014/main" id="{B3E23336-3A51-170F-33E8-95122D0A1DB7}"/>
                    </a:ext>
                  </a:extLst>
                </p14:cNvPr>
                <p14:cNvContentPartPr/>
                <p14:nvPr/>
              </p14:nvContentPartPr>
              <p14:xfrm>
                <a:off x="11386027" y="1898747"/>
                <a:ext cx="84240" cy="140040"/>
              </p14:xfrm>
            </p:contentPart>
          </mc:Choice>
          <mc:Fallback>
            <p:pic>
              <p:nvPicPr>
                <p:cNvPr id="384" name="Freihand 383">
                  <a:extLst>
                    <a:ext uri="{FF2B5EF4-FFF2-40B4-BE49-F238E27FC236}">
                      <a16:creationId xmlns:a16="http://schemas.microsoft.com/office/drawing/2014/main" id="{B3E23336-3A51-170F-33E8-95122D0A1DB7}"/>
                    </a:ext>
                  </a:extLst>
                </p:cNvPr>
                <p:cNvPicPr/>
                <p:nvPr/>
              </p:nvPicPr>
              <p:blipFill>
                <a:blip r:embed="rId158"/>
                <a:stretch>
                  <a:fillRect/>
                </a:stretch>
              </p:blipFill>
              <p:spPr>
                <a:xfrm>
                  <a:off x="11367950" y="1790469"/>
                  <a:ext cx="120033" cy="356236"/>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59">
            <p14:nvContentPartPr>
              <p14:cNvPr id="385" name="Freihand 384">
                <a:extLst>
                  <a:ext uri="{FF2B5EF4-FFF2-40B4-BE49-F238E27FC236}">
                    <a16:creationId xmlns:a16="http://schemas.microsoft.com/office/drawing/2014/main" id="{71E34858-BE17-7985-21A2-7D2FC4170256}"/>
                  </a:ext>
                </a:extLst>
              </p14:cNvPr>
              <p14:cNvContentPartPr/>
              <p14:nvPr/>
            </p14:nvContentPartPr>
            <p14:xfrm>
              <a:off x="11109907" y="2065787"/>
              <a:ext cx="63360" cy="129960"/>
            </p14:xfrm>
          </p:contentPart>
        </mc:Choice>
        <mc:Fallback>
          <p:pic>
            <p:nvPicPr>
              <p:cNvPr id="385" name="Freihand 384">
                <a:extLst>
                  <a:ext uri="{FF2B5EF4-FFF2-40B4-BE49-F238E27FC236}">
                    <a16:creationId xmlns:a16="http://schemas.microsoft.com/office/drawing/2014/main" id="{71E34858-BE17-7985-21A2-7D2FC4170256}"/>
                  </a:ext>
                </a:extLst>
              </p:cNvPr>
              <p:cNvPicPr/>
              <p:nvPr/>
            </p:nvPicPr>
            <p:blipFill>
              <a:blip r:embed="rId160"/>
              <a:stretch>
                <a:fillRect/>
              </a:stretch>
            </p:blipFill>
            <p:spPr>
              <a:xfrm>
                <a:off x="11091907" y="1957787"/>
                <a:ext cx="99000" cy="345600"/>
              </a:xfrm>
              <a:prstGeom prst="rect">
                <a:avLst/>
              </a:prstGeom>
            </p:spPr>
          </p:pic>
        </mc:Fallback>
      </mc:AlternateContent>
      <p:grpSp>
        <p:nvGrpSpPr>
          <p:cNvPr id="389" name="Gruppieren 388">
            <a:extLst>
              <a:ext uri="{FF2B5EF4-FFF2-40B4-BE49-F238E27FC236}">
                <a16:creationId xmlns:a16="http://schemas.microsoft.com/office/drawing/2014/main" id="{3A1EBF5C-DFE5-1E9E-F947-49B3BF622B0C}"/>
              </a:ext>
            </a:extLst>
          </p:cNvPr>
          <p:cNvGrpSpPr/>
          <p:nvPr/>
        </p:nvGrpSpPr>
        <p:grpSpPr>
          <a:xfrm>
            <a:off x="8728523" y="1845458"/>
            <a:ext cx="2485485" cy="1274040"/>
            <a:chOff x="8728523" y="1845458"/>
            <a:chExt cx="2485485" cy="1274040"/>
          </a:xfrm>
        </p:grpSpPr>
        <mc:AlternateContent xmlns:mc="http://schemas.openxmlformats.org/markup-compatibility/2006">
          <mc:Choice xmlns:p14="http://schemas.microsoft.com/office/powerpoint/2010/main" Requires="p14">
            <p:contentPart p14:bwMode="auto" r:id="rId161">
              <p14:nvContentPartPr>
                <p14:cNvPr id="9" name="Freihand 8">
                  <a:extLst>
                    <a:ext uri="{FF2B5EF4-FFF2-40B4-BE49-F238E27FC236}">
                      <a16:creationId xmlns:a16="http://schemas.microsoft.com/office/drawing/2014/main" id="{507CBB20-A2A3-8408-A660-32527870C84D}"/>
                    </a:ext>
                  </a:extLst>
                </p14:cNvPr>
                <p14:cNvContentPartPr/>
                <p14:nvPr/>
              </p14:nvContentPartPr>
              <p14:xfrm>
                <a:off x="9399203" y="2530538"/>
                <a:ext cx="70200" cy="88920"/>
              </p14:xfrm>
            </p:contentPart>
          </mc:Choice>
          <mc:Fallback>
            <p:pic>
              <p:nvPicPr>
                <p:cNvPr id="9" name="Freihand 8">
                  <a:extLst>
                    <a:ext uri="{FF2B5EF4-FFF2-40B4-BE49-F238E27FC236}">
                      <a16:creationId xmlns:a16="http://schemas.microsoft.com/office/drawing/2014/main" id="{507CBB20-A2A3-8408-A660-32527870C84D}"/>
                    </a:ext>
                  </a:extLst>
                </p:cNvPr>
                <p:cNvPicPr/>
                <p:nvPr/>
              </p:nvPicPr>
              <p:blipFill>
                <a:blip r:embed="rId162"/>
                <a:stretch>
                  <a:fillRect/>
                </a:stretch>
              </p:blipFill>
              <p:spPr>
                <a:xfrm>
                  <a:off x="9390203" y="2521538"/>
                  <a:ext cx="87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 name="Freihand 11">
                  <a:extLst>
                    <a:ext uri="{FF2B5EF4-FFF2-40B4-BE49-F238E27FC236}">
                      <a16:creationId xmlns:a16="http://schemas.microsoft.com/office/drawing/2014/main" id="{2168070C-11F6-7ED3-BEE7-C852FD26348B}"/>
                    </a:ext>
                  </a:extLst>
                </p14:cNvPr>
                <p14:cNvContentPartPr/>
                <p14:nvPr/>
              </p14:nvContentPartPr>
              <p14:xfrm>
                <a:off x="9471203" y="2388338"/>
                <a:ext cx="20520" cy="220320"/>
              </p14:xfrm>
            </p:contentPart>
          </mc:Choice>
          <mc:Fallback>
            <p:pic>
              <p:nvPicPr>
                <p:cNvPr id="12" name="Freihand 11">
                  <a:extLst>
                    <a:ext uri="{FF2B5EF4-FFF2-40B4-BE49-F238E27FC236}">
                      <a16:creationId xmlns:a16="http://schemas.microsoft.com/office/drawing/2014/main" id="{2168070C-11F6-7ED3-BEE7-C852FD26348B}"/>
                    </a:ext>
                  </a:extLst>
                </p:cNvPr>
                <p:cNvPicPr/>
                <p:nvPr/>
              </p:nvPicPr>
              <p:blipFill>
                <a:blip r:embed="rId164"/>
                <a:stretch>
                  <a:fillRect/>
                </a:stretch>
              </p:blipFill>
              <p:spPr>
                <a:xfrm>
                  <a:off x="9462203" y="2379338"/>
                  <a:ext cx="38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7" name="Freihand 16">
                  <a:extLst>
                    <a:ext uri="{FF2B5EF4-FFF2-40B4-BE49-F238E27FC236}">
                      <a16:creationId xmlns:a16="http://schemas.microsoft.com/office/drawing/2014/main" id="{019DFEE0-1D52-7462-76D3-58C3CA5F5C9E}"/>
                    </a:ext>
                  </a:extLst>
                </p14:cNvPr>
                <p14:cNvContentPartPr/>
                <p14:nvPr/>
              </p14:nvContentPartPr>
              <p14:xfrm>
                <a:off x="9620963" y="2513978"/>
                <a:ext cx="105840" cy="283320"/>
              </p14:xfrm>
            </p:contentPart>
          </mc:Choice>
          <mc:Fallback>
            <p:pic>
              <p:nvPicPr>
                <p:cNvPr id="17" name="Freihand 16">
                  <a:extLst>
                    <a:ext uri="{FF2B5EF4-FFF2-40B4-BE49-F238E27FC236}">
                      <a16:creationId xmlns:a16="http://schemas.microsoft.com/office/drawing/2014/main" id="{019DFEE0-1D52-7462-76D3-58C3CA5F5C9E}"/>
                    </a:ext>
                  </a:extLst>
                </p:cNvPr>
                <p:cNvPicPr/>
                <p:nvPr/>
              </p:nvPicPr>
              <p:blipFill>
                <a:blip r:embed="rId166"/>
                <a:stretch>
                  <a:fillRect/>
                </a:stretch>
              </p:blipFill>
              <p:spPr>
                <a:xfrm>
                  <a:off x="9611963" y="2504978"/>
                  <a:ext cx="1234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8" name="Freihand 17">
                  <a:extLst>
                    <a:ext uri="{FF2B5EF4-FFF2-40B4-BE49-F238E27FC236}">
                      <a16:creationId xmlns:a16="http://schemas.microsoft.com/office/drawing/2014/main" id="{0075A95D-85A2-E679-A284-C26FE447886B}"/>
                    </a:ext>
                  </a:extLst>
                </p14:cNvPr>
                <p14:cNvContentPartPr/>
                <p14:nvPr/>
              </p14:nvContentPartPr>
              <p14:xfrm>
                <a:off x="9604403" y="2393378"/>
                <a:ext cx="106560" cy="120600"/>
              </p14:xfrm>
            </p:contentPart>
          </mc:Choice>
          <mc:Fallback>
            <p:pic>
              <p:nvPicPr>
                <p:cNvPr id="18" name="Freihand 17">
                  <a:extLst>
                    <a:ext uri="{FF2B5EF4-FFF2-40B4-BE49-F238E27FC236}">
                      <a16:creationId xmlns:a16="http://schemas.microsoft.com/office/drawing/2014/main" id="{0075A95D-85A2-E679-A284-C26FE447886B}"/>
                    </a:ext>
                  </a:extLst>
                </p:cNvPr>
                <p:cNvPicPr/>
                <p:nvPr/>
              </p:nvPicPr>
              <p:blipFill>
                <a:blip r:embed="rId168"/>
                <a:stretch>
                  <a:fillRect/>
                </a:stretch>
              </p:blipFill>
              <p:spPr>
                <a:xfrm>
                  <a:off x="9595433" y="2384378"/>
                  <a:ext cx="124141"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0" name="Freihand 19">
                  <a:extLst>
                    <a:ext uri="{FF2B5EF4-FFF2-40B4-BE49-F238E27FC236}">
                      <a16:creationId xmlns:a16="http://schemas.microsoft.com/office/drawing/2014/main" id="{810A79B4-E83E-D8B4-F462-3BE411721016}"/>
                    </a:ext>
                  </a:extLst>
                </p14:cNvPr>
                <p14:cNvContentPartPr/>
                <p14:nvPr/>
              </p14:nvContentPartPr>
              <p14:xfrm>
                <a:off x="9693323" y="2566178"/>
                <a:ext cx="81360" cy="98640"/>
              </p14:xfrm>
            </p:contentPart>
          </mc:Choice>
          <mc:Fallback>
            <p:pic>
              <p:nvPicPr>
                <p:cNvPr id="20" name="Freihand 19">
                  <a:extLst>
                    <a:ext uri="{FF2B5EF4-FFF2-40B4-BE49-F238E27FC236}">
                      <a16:creationId xmlns:a16="http://schemas.microsoft.com/office/drawing/2014/main" id="{810A79B4-E83E-D8B4-F462-3BE411721016}"/>
                    </a:ext>
                  </a:extLst>
                </p:cNvPr>
                <p:cNvPicPr/>
                <p:nvPr/>
              </p:nvPicPr>
              <p:blipFill>
                <a:blip r:embed="rId170"/>
                <a:stretch>
                  <a:fillRect/>
                </a:stretch>
              </p:blipFill>
              <p:spPr>
                <a:xfrm>
                  <a:off x="9684323" y="2557178"/>
                  <a:ext cx="99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1" name="Freihand 20">
                  <a:extLst>
                    <a:ext uri="{FF2B5EF4-FFF2-40B4-BE49-F238E27FC236}">
                      <a16:creationId xmlns:a16="http://schemas.microsoft.com/office/drawing/2014/main" id="{6C29CCE5-963D-383C-20A8-1D2E929CC9B3}"/>
                    </a:ext>
                  </a:extLst>
                </p14:cNvPr>
                <p14:cNvContentPartPr/>
                <p14:nvPr/>
              </p14:nvContentPartPr>
              <p14:xfrm>
                <a:off x="9757403" y="2399858"/>
                <a:ext cx="20160" cy="222840"/>
              </p14:xfrm>
            </p:contentPart>
          </mc:Choice>
          <mc:Fallback>
            <p:pic>
              <p:nvPicPr>
                <p:cNvPr id="21" name="Freihand 20">
                  <a:extLst>
                    <a:ext uri="{FF2B5EF4-FFF2-40B4-BE49-F238E27FC236}">
                      <a16:creationId xmlns:a16="http://schemas.microsoft.com/office/drawing/2014/main" id="{6C29CCE5-963D-383C-20A8-1D2E929CC9B3}"/>
                    </a:ext>
                  </a:extLst>
                </p:cNvPr>
                <p:cNvPicPr/>
                <p:nvPr/>
              </p:nvPicPr>
              <p:blipFill>
                <a:blip r:embed="rId172"/>
                <a:stretch>
                  <a:fillRect/>
                </a:stretch>
              </p:blipFill>
              <p:spPr>
                <a:xfrm>
                  <a:off x="9748561" y="2390858"/>
                  <a:ext cx="37491"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4" name="Freihand 23">
                  <a:extLst>
                    <a:ext uri="{FF2B5EF4-FFF2-40B4-BE49-F238E27FC236}">
                      <a16:creationId xmlns:a16="http://schemas.microsoft.com/office/drawing/2014/main" id="{D7AD648C-49CB-2946-DAC7-46590BE4857B}"/>
                    </a:ext>
                  </a:extLst>
                </p14:cNvPr>
                <p14:cNvContentPartPr/>
                <p14:nvPr/>
              </p14:nvContentPartPr>
              <p14:xfrm>
                <a:off x="9950003" y="2376098"/>
                <a:ext cx="149040" cy="303480"/>
              </p14:xfrm>
            </p:contentPart>
          </mc:Choice>
          <mc:Fallback>
            <p:pic>
              <p:nvPicPr>
                <p:cNvPr id="24" name="Freihand 23">
                  <a:extLst>
                    <a:ext uri="{FF2B5EF4-FFF2-40B4-BE49-F238E27FC236}">
                      <a16:creationId xmlns:a16="http://schemas.microsoft.com/office/drawing/2014/main" id="{D7AD648C-49CB-2946-DAC7-46590BE4857B}"/>
                    </a:ext>
                  </a:extLst>
                </p:cNvPr>
                <p:cNvPicPr/>
                <p:nvPr/>
              </p:nvPicPr>
              <p:blipFill>
                <a:blip r:embed="rId174"/>
                <a:stretch>
                  <a:fillRect/>
                </a:stretch>
              </p:blipFill>
              <p:spPr>
                <a:xfrm>
                  <a:off x="9941003" y="2367098"/>
                  <a:ext cx="16668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5" name="Freihand 24">
                  <a:extLst>
                    <a:ext uri="{FF2B5EF4-FFF2-40B4-BE49-F238E27FC236}">
                      <a16:creationId xmlns:a16="http://schemas.microsoft.com/office/drawing/2014/main" id="{E2CFE9E1-1E0C-E57C-DCCB-7586A0E60A74}"/>
                    </a:ext>
                  </a:extLst>
                </p14:cNvPr>
                <p14:cNvContentPartPr/>
                <p14:nvPr/>
              </p14:nvContentPartPr>
              <p14:xfrm>
                <a:off x="9920483" y="2221658"/>
                <a:ext cx="150120" cy="147240"/>
              </p14:xfrm>
            </p:contentPart>
          </mc:Choice>
          <mc:Fallback>
            <p:pic>
              <p:nvPicPr>
                <p:cNvPr id="25" name="Freihand 24">
                  <a:extLst>
                    <a:ext uri="{FF2B5EF4-FFF2-40B4-BE49-F238E27FC236}">
                      <a16:creationId xmlns:a16="http://schemas.microsoft.com/office/drawing/2014/main" id="{E2CFE9E1-1E0C-E57C-DCCB-7586A0E60A74}"/>
                    </a:ext>
                  </a:extLst>
                </p:cNvPr>
                <p:cNvPicPr/>
                <p:nvPr/>
              </p:nvPicPr>
              <p:blipFill>
                <a:blip r:embed="rId176"/>
                <a:stretch>
                  <a:fillRect/>
                </a:stretch>
              </p:blipFill>
              <p:spPr>
                <a:xfrm>
                  <a:off x="9911483" y="2212658"/>
                  <a:ext cx="167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7" name="Freihand 26">
                  <a:extLst>
                    <a:ext uri="{FF2B5EF4-FFF2-40B4-BE49-F238E27FC236}">
                      <a16:creationId xmlns:a16="http://schemas.microsoft.com/office/drawing/2014/main" id="{7859E474-44DE-A5DE-5431-E1BB8A642289}"/>
                    </a:ext>
                  </a:extLst>
                </p14:cNvPr>
                <p14:cNvContentPartPr/>
                <p14:nvPr/>
              </p14:nvContentPartPr>
              <p14:xfrm>
                <a:off x="10066283" y="2397338"/>
                <a:ext cx="92880" cy="142200"/>
              </p14:xfrm>
            </p:contentPart>
          </mc:Choice>
          <mc:Fallback>
            <p:pic>
              <p:nvPicPr>
                <p:cNvPr id="27" name="Freihand 26">
                  <a:extLst>
                    <a:ext uri="{FF2B5EF4-FFF2-40B4-BE49-F238E27FC236}">
                      <a16:creationId xmlns:a16="http://schemas.microsoft.com/office/drawing/2014/main" id="{7859E474-44DE-A5DE-5431-E1BB8A642289}"/>
                    </a:ext>
                  </a:extLst>
                </p:cNvPr>
                <p:cNvPicPr/>
                <p:nvPr/>
              </p:nvPicPr>
              <p:blipFill>
                <a:blip r:embed="rId178"/>
                <a:stretch>
                  <a:fillRect/>
                </a:stretch>
              </p:blipFill>
              <p:spPr>
                <a:xfrm>
                  <a:off x="10057283" y="2388338"/>
                  <a:ext cx="110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8" name="Freihand 27">
                  <a:extLst>
                    <a:ext uri="{FF2B5EF4-FFF2-40B4-BE49-F238E27FC236}">
                      <a16:creationId xmlns:a16="http://schemas.microsoft.com/office/drawing/2014/main" id="{4A680B67-15FC-1D22-E0F8-1C6451E8A999}"/>
                    </a:ext>
                  </a:extLst>
                </p14:cNvPr>
                <p14:cNvContentPartPr/>
                <p14:nvPr/>
              </p14:nvContentPartPr>
              <p14:xfrm>
                <a:off x="10126763" y="2219858"/>
                <a:ext cx="34200" cy="321840"/>
              </p14:xfrm>
            </p:contentPart>
          </mc:Choice>
          <mc:Fallback>
            <p:pic>
              <p:nvPicPr>
                <p:cNvPr id="28" name="Freihand 27">
                  <a:extLst>
                    <a:ext uri="{FF2B5EF4-FFF2-40B4-BE49-F238E27FC236}">
                      <a16:creationId xmlns:a16="http://schemas.microsoft.com/office/drawing/2014/main" id="{4A680B67-15FC-1D22-E0F8-1C6451E8A999}"/>
                    </a:ext>
                  </a:extLst>
                </p:cNvPr>
                <p:cNvPicPr/>
                <p:nvPr/>
              </p:nvPicPr>
              <p:blipFill>
                <a:blip r:embed="rId180"/>
                <a:stretch>
                  <a:fillRect/>
                </a:stretch>
              </p:blipFill>
              <p:spPr>
                <a:xfrm>
                  <a:off x="10117763" y="2210858"/>
                  <a:ext cx="5184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0" name="Freihand 29">
                  <a:extLst>
                    <a:ext uri="{FF2B5EF4-FFF2-40B4-BE49-F238E27FC236}">
                      <a16:creationId xmlns:a16="http://schemas.microsoft.com/office/drawing/2014/main" id="{2556DE75-4066-6DFA-EE70-B6AA1B3181BD}"/>
                    </a:ext>
                  </a:extLst>
                </p14:cNvPr>
                <p14:cNvContentPartPr/>
                <p14:nvPr/>
              </p14:nvContentPartPr>
              <p14:xfrm>
                <a:off x="9417563" y="2868578"/>
                <a:ext cx="134280" cy="250920"/>
              </p14:xfrm>
            </p:contentPart>
          </mc:Choice>
          <mc:Fallback>
            <p:pic>
              <p:nvPicPr>
                <p:cNvPr id="30" name="Freihand 29">
                  <a:extLst>
                    <a:ext uri="{FF2B5EF4-FFF2-40B4-BE49-F238E27FC236}">
                      <a16:creationId xmlns:a16="http://schemas.microsoft.com/office/drawing/2014/main" id="{2556DE75-4066-6DFA-EE70-B6AA1B3181BD}"/>
                    </a:ext>
                  </a:extLst>
                </p:cNvPr>
                <p:cNvPicPr/>
                <p:nvPr/>
              </p:nvPicPr>
              <p:blipFill>
                <a:blip r:embed="rId182"/>
                <a:stretch>
                  <a:fillRect/>
                </a:stretch>
              </p:blipFill>
              <p:spPr>
                <a:xfrm>
                  <a:off x="9408563" y="2859565"/>
                  <a:ext cx="151920" cy="268585"/>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1" name="Freihand 30">
                  <a:extLst>
                    <a:ext uri="{FF2B5EF4-FFF2-40B4-BE49-F238E27FC236}">
                      <a16:creationId xmlns:a16="http://schemas.microsoft.com/office/drawing/2014/main" id="{C2A1EA40-97F0-A010-9385-FD5DD77093CB}"/>
                    </a:ext>
                  </a:extLst>
                </p14:cNvPr>
                <p14:cNvContentPartPr/>
                <p14:nvPr/>
              </p14:nvContentPartPr>
              <p14:xfrm>
                <a:off x="9435203" y="2735018"/>
                <a:ext cx="135000" cy="121320"/>
              </p14:xfrm>
            </p:contentPart>
          </mc:Choice>
          <mc:Fallback>
            <p:pic>
              <p:nvPicPr>
                <p:cNvPr id="31" name="Freihand 30">
                  <a:extLst>
                    <a:ext uri="{FF2B5EF4-FFF2-40B4-BE49-F238E27FC236}">
                      <a16:creationId xmlns:a16="http://schemas.microsoft.com/office/drawing/2014/main" id="{C2A1EA40-97F0-A010-9385-FD5DD77093CB}"/>
                    </a:ext>
                  </a:extLst>
                </p:cNvPr>
                <p:cNvPicPr/>
                <p:nvPr/>
              </p:nvPicPr>
              <p:blipFill>
                <a:blip r:embed="rId184"/>
                <a:stretch>
                  <a:fillRect/>
                </a:stretch>
              </p:blipFill>
              <p:spPr>
                <a:xfrm>
                  <a:off x="9426203" y="2726045"/>
                  <a:ext cx="152640" cy="138908"/>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3" name="Freihand 32">
                  <a:extLst>
                    <a:ext uri="{FF2B5EF4-FFF2-40B4-BE49-F238E27FC236}">
                      <a16:creationId xmlns:a16="http://schemas.microsoft.com/office/drawing/2014/main" id="{C8447E70-7E5C-3482-733D-2DD6F3FAA5F4}"/>
                    </a:ext>
                  </a:extLst>
                </p14:cNvPr>
                <p14:cNvContentPartPr/>
                <p14:nvPr/>
              </p14:nvContentPartPr>
              <p14:xfrm>
                <a:off x="9532043" y="2917538"/>
                <a:ext cx="125280" cy="102960"/>
              </p14:xfrm>
            </p:contentPart>
          </mc:Choice>
          <mc:Fallback>
            <p:pic>
              <p:nvPicPr>
                <p:cNvPr id="33" name="Freihand 32">
                  <a:extLst>
                    <a:ext uri="{FF2B5EF4-FFF2-40B4-BE49-F238E27FC236}">
                      <a16:creationId xmlns:a16="http://schemas.microsoft.com/office/drawing/2014/main" id="{C8447E70-7E5C-3482-733D-2DD6F3FAA5F4}"/>
                    </a:ext>
                  </a:extLst>
                </p:cNvPr>
                <p:cNvPicPr/>
                <p:nvPr/>
              </p:nvPicPr>
              <p:blipFill>
                <a:blip r:embed="rId186"/>
                <a:stretch>
                  <a:fillRect/>
                </a:stretch>
              </p:blipFill>
              <p:spPr>
                <a:xfrm>
                  <a:off x="9523043" y="2908538"/>
                  <a:ext cx="142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4" name="Freihand 33">
                  <a:extLst>
                    <a:ext uri="{FF2B5EF4-FFF2-40B4-BE49-F238E27FC236}">
                      <a16:creationId xmlns:a16="http://schemas.microsoft.com/office/drawing/2014/main" id="{8243601C-570C-81C5-937D-33F1036A99E2}"/>
                    </a:ext>
                  </a:extLst>
                </p14:cNvPr>
                <p14:cNvContentPartPr/>
                <p14:nvPr/>
              </p14:nvContentPartPr>
              <p14:xfrm>
                <a:off x="9656243" y="2832578"/>
                <a:ext cx="35640" cy="149400"/>
              </p14:xfrm>
            </p:contentPart>
          </mc:Choice>
          <mc:Fallback>
            <p:pic>
              <p:nvPicPr>
                <p:cNvPr id="34" name="Freihand 33">
                  <a:extLst>
                    <a:ext uri="{FF2B5EF4-FFF2-40B4-BE49-F238E27FC236}">
                      <a16:creationId xmlns:a16="http://schemas.microsoft.com/office/drawing/2014/main" id="{8243601C-570C-81C5-937D-33F1036A99E2}"/>
                    </a:ext>
                  </a:extLst>
                </p:cNvPr>
                <p:cNvPicPr/>
                <p:nvPr/>
              </p:nvPicPr>
              <p:blipFill>
                <a:blip r:embed="rId188"/>
                <a:stretch>
                  <a:fillRect/>
                </a:stretch>
              </p:blipFill>
              <p:spPr>
                <a:xfrm>
                  <a:off x="9647333" y="2823556"/>
                  <a:ext cx="53104" cy="167083"/>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6" name="Freihand 35">
                  <a:extLst>
                    <a:ext uri="{FF2B5EF4-FFF2-40B4-BE49-F238E27FC236}">
                      <a16:creationId xmlns:a16="http://schemas.microsoft.com/office/drawing/2014/main" id="{1B16A1C9-AD93-4150-F47B-AD459BCAA8EC}"/>
                    </a:ext>
                  </a:extLst>
                </p14:cNvPr>
                <p14:cNvContentPartPr/>
                <p14:nvPr/>
              </p14:nvContentPartPr>
              <p14:xfrm>
                <a:off x="9825443" y="2899178"/>
                <a:ext cx="103320" cy="200160"/>
              </p14:xfrm>
            </p:contentPart>
          </mc:Choice>
          <mc:Fallback>
            <p:pic>
              <p:nvPicPr>
                <p:cNvPr id="36" name="Freihand 35">
                  <a:extLst>
                    <a:ext uri="{FF2B5EF4-FFF2-40B4-BE49-F238E27FC236}">
                      <a16:creationId xmlns:a16="http://schemas.microsoft.com/office/drawing/2014/main" id="{1B16A1C9-AD93-4150-F47B-AD459BCAA8EC}"/>
                    </a:ext>
                  </a:extLst>
                </p:cNvPr>
                <p:cNvPicPr/>
                <p:nvPr/>
              </p:nvPicPr>
              <p:blipFill>
                <a:blip r:embed="rId190"/>
                <a:stretch>
                  <a:fillRect/>
                </a:stretch>
              </p:blipFill>
              <p:spPr>
                <a:xfrm>
                  <a:off x="9816412" y="2890194"/>
                  <a:ext cx="121022" cy="217768"/>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7" name="Freihand 36">
                  <a:extLst>
                    <a:ext uri="{FF2B5EF4-FFF2-40B4-BE49-F238E27FC236}">
                      <a16:creationId xmlns:a16="http://schemas.microsoft.com/office/drawing/2014/main" id="{DB467B63-8814-6A6D-C5DB-AF136A71475E}"/>
                    </a:ext>
                  </a:extLst>
                </p14:cNvPr>
                <p14:cNvContentPartPr/>
                <p14:nvPr/>
              </p14:nvContentPartPr>
              <p14:xfrm>
                <a:off x="9814643" y="2761298"/>
                <a:ext cx="121680" cy="142920"/>
              </p14:xfrm>
            </p:contentPart>
          </mc:Choice>
          <mc:Fallback>
            <p:pic>
              <p:nvPicPr>
                <p:cNvPr id="37" name="Freihand 36">
                  <a:extLst>
                    <a:ext uri="{FF2B5EF4-FFF2-40B4-BE49-F238E27FC236}">
                      <a16:creationId xmlns:a16="http://schemas.microsoft.com/office/drawing/2014/main" id="{DB467B63-8814-6A6D-C5DB-AF136A71475E}"/>
                    </a:ext>
                  </a:extLst>
                </p:cNvPr>
                <p:cNvPicPr/>
                <p:nvPr/>
              </p:nvPicPr>
              <p:blipFill>
                <a:blip r:embed="rId192"/>
                <a:stretch>
                  <a:fillRect/>
                </a:stretch>
              </p:blipFill>
              <p:spPr>
                <a:xfrm>
                  <a:off x="9805643" y="2752298"/>
                  <a:ext cx="139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8" name="Freihand 37">
                  <a:extLst>
                    <a:ext uri="{FF2B5EF4-FFF2-40B4-BE49-F238E27FC236}">
                      <a16:creationId xmlns:a16="http://schemas.microsoft.com/office/drawing/2014/main" id="{9C358E85-C44B-43A2-78FC-6CF31A38B19B}"/>
                    </a:ext>
                  </a:extLst>
                </p14:cNvPr>
                <p14:cNvContentPartPr/>
                <p14:nvPr/>
              </p14:nvContentPartPr>
              <p14:xfrm>
                <a:off x="9914363" y="2849498"/>
                <a:ext cx="131760" cy="143640"/>
              </p14:xfrm>
            </p:contentPart>
          </mc:Choice>
          <mc:Fallback>
            <p:pic>
              <p:nvPicPr>
                <p:cNvPr id="38" name="Freihand 37">
                  <a:extLst>
                    <a:ext uri="{FF2B5EF4-FFF2-40B4-BE49-F238E27FC236}">
                      <a16:creationId xmlns:a16="http://schemas.microsoft.com/office/drawing/2014/main" id="{9C358E85-C44B-43A2-78FC-6CF31A38B19B}"/>
                    </a:ext>
                  </a:extLst>
                </p:cNvPr>
                <p:cNvPicPr/>
                <p:nvPr/>
              </p:nvPicPr>
              <p:blipFill>
                <a:blip r:embed="rId194"/>
                <a:stretch>
                  <a:fillRect/>
                </a:stretch>
              </p:blipFill>
              <p:spPr>
                <a:xfrm>
                  <a:off x="9905388" y="2840498"/>
                  <a:ext cx="149352"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9" name="Freihand 38">
                  <a:extLst>
                    <a:ext uri="{FF2B5EF4-FFF2-40B4-BE49-F238E27FC236}">
                      <a16:creationId xmlns:a16="http://schemas.microsoft.com/office/drawing/2014/main" id="{468A44B3-604D-C7A2-DCDC-D00A047CF47F}"/>
                    </a:ext>
                  </a:extLst>
                </p14:cNvPr>
                <p14:cNvContentPartPr/>
                <p14:nvPr/>
              </p14:nvContentPartPr>
              <p14:xfrm>
                <a:off x="10055483" y="2740778"/>
                <a:ext cx="20160" cy="197640"/>
              </p14:xfrm>
            </p:contentPart>
          </mc:Choice>
          <mc:Fallback>
            <p:pic>
              <p:nvPicPr>
                <p:cNvPr id="39" name="Freihand 38">
                  <a:extLst>
                    <a:ext uri="{FF2B5EF4-FFF2-40B4-BE49-F238E27FC236}">
                      <a16:creationId xmlns:a16="http://schemas.microsoft.com/office/drawing/2014/main" id="{468A44B3-604D-C7A2-DCDC-D00A047CF47F}"/>
                    </a:ext>
                  </a:extLst>
                </p:cNvPr>
                <p:cNvPicPr/>
                <p:nvPr/>
              </p:nvPicPr>
              <p:blipFill>
                <a:blip r:embed="rId196"/>
                <a:stretch>
                  <a:fillRect/>
                </a:stretch>
              </p:blipFill>
              <p:spPr>
                <a:xfrm>
                  <a:off x="10046483" y="2731778"/>
                  <a:ext cx="378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1" name="Freihand 40">
                  <a:extLst>
                    <a:ext uri="{FF2B5EF4-FFF2-40B4-BE49-F238E27FC236}">
                      <a16:creationId xmlns:a16="http://schemas.microsoft.com/office/drawing/2014/main" id="{D2894515-0005-91D0-FFA3-E6D3E41062B2}"/>
                    </a:ext>
                  </a:extLst>
                </p14:cNvPr>
                <p14:cNvContentPartPr/>
                <p14:nvPr/>
              </p14:nvContentPartPr>
              <p14:xfrm>
                <a:off x="8980523" y="2882978"/>
                <a:ext cx="159120" cy="196560"/>
              </p14:xfrm>
            </p:contentPart>
          </mc:Choice>
          <mc:Fallback>
            <p:pic>
              <p:nvPicPr>
                <p:cNvPr id="41" name="Freihand 40">
                  <a:extLst>
                    <a:ext uri="{FF2B5EF4-FFF2-40B4-BE49-F238E27FC236}">
                      <a16:creationId xmlns:a16="http://schemas.microsoft.com/office/drawing/2014/main" id="{D2894515-0005-91D0-FFA3-E6D3E41062B2}"/>
                    </a:ext>
                  </a:extLst>
                </p:cNvPr>
                <p:cNvPicPr/>
                <p:nvPr/>
              </p:nvPicPr>
              <p:blipFill>
                <a:blip r:embed="rId198"/>
                <a:stretch>
                  <a:fillRect/>
                </a:stretch>
              </p:blipFill>
              <p:spPr>
                <a:xfrm>
                  <a:off x="8971523" y="2873994"/>
                  <a:ext cx="176760" cy="214168"/>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3" name="Freihand 42">
                  <a:extLst>
                    <a:ext uri="{FF2B5EF4-FFF2-40B4-BE49-F238E27FC236}">
                      <a16:creationId xmlns:a16="http://schemas.microsoft.com/office/drawing/2014/main" id="{5576AA1C-0B12-BDC4-FDCA-4473E64CA433}"/>
                    </a:ext>
                  </a:extLst>
                </p14:cNvPr>
                <p14:cNvContentPartPr/>
                <p14:nvPr/>
              </p14:nvContentPartPr>
              <p14:xfrm>
                <a:off x="8997443" y="2777498"/>
                <a:ext cx="135720" cy="126720"/>
              </p14:xfrm>
            </p:contentPart>
          </mc:Choice>
          <mc:Fallback>
            <p:pic>
              <p:nvPicPr>
                <p:cNvPr id="43" name="Freihand 42">
                  <a:extLst>
                    <a:ext uri="{FF2B5EF4-FFF2-40B4-BE49-F238E27FC236}">
                      <a16:creationId xmlns:a16="http://schemas.microsoft.com/office/drawing/2014/main" id="{5576AA1C-0B12-BDC4-FDCA-4473E64CA433}"/>
                    </a:ext>
                  </a:extLst>
                </p:cNvPr>
                <p:cNvPicPr/>
                <p:nvPr/>
              </p:nvPicPr>
              <p:blipFill>
                <a:blip r:embed="rId200"/>
                <a:stretch>
                  <a:fillRect/>
                </a:stretch>
              </p:blipFill>
              <p:spPr>
                <a:xfrm>
                  <a:off x="8988419" y="2768498"/>
                  <a:ext cx="153407"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5" name="Freihand 44">
                  <a:extLst>
                    <a:ext uri="{FF2B5EF4-FFF2-40B4-BE49-F238E27FC236}">
                      <a16:creationId xmlns:a16="http://schemas.microsoft.com/office/drawing/2014/main" id="{14279EF9-A845-6AE0-A2ED-E3DC2AB8D429}"/>
                    </a:ext>
                  </a:extLst>
                </p14:cNvPr>
                <p14:cNvContentPartPr/>
                <p14:nvPr/>
              </p14:nvContentPartPr>
              <p14:xfrm>
                <a:off x="9115163" y="2894498"/>
                <a:ext cx="68760" cy="93600"/>
              </p14:xfrm>
            </p:contentPart>
          </mc:Choice>
          <mc:Fallback>
            <p:pic>
              <p:nvPicPr>
                <p:cNvPr id="45" name="Freihand 44">
                  <a:extLst>
                    <a:ext uri="{FF2B5EF4-FFF2-40B4-BE49-F238E27FC236}">
                      <a16:creationId xmlns:a16="http://schemas.microsoft.com/office/drawing/2014/main" id="{14279EF9-A845-6AE0-A2ED-E3DC2AB8D429}"/>
                    </a:ext>
                  </a:extLst>
                </p:cNvPr>
                <p:cNvPicPr/>
                <p:nvPr/>
              </p:nvPicPr>
              <p:blipFill>
                <a:blip r:embed="rId202"/>
                <a:stretch>
                  <a:fillRect/>
                </a:stretch>
              </p:blipFill>
              <p:spPr>
                <a:xfrm>
                  <a:off x="9106163" y="2885498"/>
                  <a:ext cx="86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6" name="Freihand 45">
                  <a:extLst>
                    <a:ext uri="{FF2B5EF4-FFF2-40B4-BE49-F238E27FC236}">
                      <a16:creationId xmlns:a16="http://schemas.microsoft.com/office/drawing/2014/main" id="{0036C814-BE0D-6377-CD6A-0509B2908948}"/>
                    </a:ext>
                  </a:extLst>
                </p14:cNvPr>
                <p14:cNvContentPartPr/>
                <p14:nvPr/>
              </p14:nvContentPartPr>
              <p14:xfrm>
                <a:off x="9178523" y="2810978"/>
                <a:ext cx="24840" cy="144720"/>
              </p14:xfrm>
            </p:contentPart>
          </mc:Choice>
          <mc:Fallback>
            <p:pic>
              <p:nvPicPr>
                <p:cNvPr id="46" name="Freihand 45">
                  <a:extLst>
                    <a:ext uri="{FF2B5EF4-FFF2-40B4-BE49-F238E27FC236}">
                      <a16:creationId xmlns:a16="http://schemas.microsoft.com/office/drawing/2014/main" id="{0036C814-BE0D-6377-CD6A-0509B2908948}"/>
                    </a:ext>
                  </a:extLst>
                </p:cNvPr>
                <p:cNvPicPr/>
                <p:nvPr/>
              </p:nvPicPr>
              <p:blipFill>
                <a:blip r:embed="rId204"/>
                <a:stretch>
                  <a:fillRect/>
                </a:stretch>
              </p:blipFill>
              <p:spPr>
                <a:xfrm>
                  <a:off x="9169523" y="2801978"/>
                  <a:ext cx="42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7" name="Freihand 46">
                  <a:extLst>
                    <a:ext uri="{FF2B5EF4-FFF2-40B4-BE49-F238E27FC236}">
                      <a16:creationId xmlns:a16="http://schemas.microsoft.com/office/drawing/2014/main" id="{5527923B-D025-A4D4-B039-67A3D3874E00}"/>
                    </a:ext>
                  </a:extLst>
                </p14:cNvPr>
                <p14:cNvContentPartPr/>
                <p14:nvPr/>
              </p14:nvContentPartPr>
              <p14:xfrm>
                <a:off x="9259883" y="2872178"/>
                <a:ext cx="100440" cy="234000"/>
              </p14:xfrm>
            </p:contentPart>
          </mc:Choice>
          <mc:Fallback>
            <p:pic>
              <p:nvPicPr>
                <p:cNvPr id="47" name="Freihand 46">
                  <a:extLst>
                    <a:ext uri="{FF2B5EF4-FFF2-40B4-BE49-F238E27FC236}">
                      <a16:creationId xmlns:a16="http://schemas.microsoft.com/office/drawing/2014/main" id="{5527923B-D025-A4D4-B039-67A3D3874E00}"/>
                    </a:ext>
                  </a:extLst>
                </p:cNvPr>
                <p:cNvPicPr/>
                <p:nvPr/>
              </p:nvPicPr>
              <p:blipFill>
                <a:blip r:embed="rId206"/>
                <a:stretch>
                  <a:fillRect/>
                </a:stretch>
              </p:blipFill>
              <p:spPr>
                <a:xfrm>
                  <a:off x="9250883" y="2863192"/>
                  <a:ext cx="118080" cy="251613"/>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8" name="Freihand 47">
                  <a:extLst>
                    <a:ext uri="{FF2B5EF4-FFF2-40B4-BE49-F238E27FC236}">
                      <a16:creationId xmlns:a16="http://schemas.microsoft.com/office/drawing/2014/main" id="{8E16260C-6247-BCE9-036B-4FF3DFC48B12}"/>
                    </a:ext>
                  </a:extLst>
                </p14:cNvPr>
                <p14:cNvContentPartPr/>
                <p14:nvPr/>
              </p14:nvContentPartPr>
              <p14:xfrm>
                <a:off x="9271763" y="2772458"/>
                <a:ext cx="106200" cy="98280"/>
              </p14:xfrm>
            </p:contentPart>
          </mc:Choice>
          <mc:Fallback>
            <p:pic>
              <p:nvPicPr>
                <p:cNvPr id="48" name="Freihand 47">
                  <a:extLst>
                    <a:ext uri="{FF2B5EF4-FFF2-40B4-BE49-F238E27FC236}">
                      <a16:creationId xmlns:a16="http://schemas.microsoft.com/office/drawing/2014/main" id="{8E16260C-6247-BCE9-036B-4FF3DFC48B12}"/>
                    </a:ext>
                  </a:extLst>
                </p:cNvPr>
                <p:cNvPicPr/>
                <p:nvPr/>
              </p:nvPicPr>
              <p:blipFill>
                <a:blip r:embed="rId208"/>
                <a:stretch>
                  <a:fillRect/>
                </a:stretch>
              </p:blipFill>
              <p:spPr>
                <a:xfrm>
                  <a:off x="9262763" y="2763458"/>
                  <a:ext cx="123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9" name="Freihand 48">
                  <a:extLst>
                    <a:ext uri="{FF2B5EF4-FFF2-40B4-BE49-F238E27FC236}">
                      <a16:creationId xmlns:a16="http://schemas.microsoft.com/office/drawing/2014/main" id="{CC6BFA46-F62D-4415-4BB9-539FEE255A26}"/>
                    </a:ext>
                  </a:extLst>
                </p14:cNvPr>
                <p14:cNvContentPartPr/>
                <p14:nvPr/>
              </p14:nvContentPartPr>
              <p14:xfrm>
                <a:off x="9348803" y="2786498"/>
                <a:ext cx="78480" cy="205920"/>
              </p14:xfrm>
            </p:contentPart>
          </mc:Choice>
          <mc:Fallback>
            <p:pic>
              <p:nvPicPr>
                <p:cNvPr id="49" name="Freihand 48">
                  <a:extLst>
                    <a:ext uri="{FF2B5EF4-FFF2-40B4-BE49-F238E27FC236}">
                      <a16:creationId xmlns:a16="http://schemas.microsoft.com/office/drawing/2014/main" id="{CC6BFA46-F62D-4415-4BB9-539FEE255A26}"/>
                    </a:ext>
                  </a:extLst>
                </p:cNvPr>
                <p:cNvPicPr/>
                <p:nvPr/>
              </p:nvPicPr>
              <p:blipFill>
                <a:blip r:embed="rId210"/>
                <a:stretch>
                  <a:fillRect/>
                </a:stretch>
              </p:blipFill>
              <p:spPr>
                <a:xfrm>
                  <a:off x="9339803" y="2777498"/>
                  <a:ext cx="961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51" name="Freihand 50">
                  <a:extLst>
                    <a:ext uri="{FF2B5EF4-FFF2-40B4-BE49-F238E27FC236}">
                      <a16:creationId xmlns:a16="http://schemas.microsoft.com/office/drawing/2014/main" id="{63AD24D2-962C-B9F5-3E0B-00A80B2917C2}"/>
                    </a:ext>
                  </a:extLst>
                </p14:cNvPr>
                <p14:cNvContentPartPr/>
                <p14:nvPr/>
              </p14:nvContentPartPr>
              <p14:xfrm>
                <a:off x="9003203" y="2486618"/>
                <a:ext cx="129600" cy="171360"/>
              </p14:xfrm>
            </p:contentPart>
          </mc:Choice>
          <mc:Fallback>
            <p:pic>
              <p:nvPicPr>
                <p:cNvPr id="51" name="Freihand 50">
                  <a:extLst>
                    <a:ext uri="{FF2B5EF4-FFF2-40B4-BE49-F238E27FC236}">
                      <a16:creationId xmlns:a16="http://schemas.microsoft.com/office/drawing/2014/main" id="{63AD24D2-962C-B9F5-3E0B-00A80B2917C2}"/>
                    </a:ext>
                  </a:extLst>
                </p:cNvPr>
                <p:cNvPicPr/>
                <p:nvPr/>
              </p:nvPicPr>
              <p:blipFill>
                <a:blip r:embed="rId212"/>
                <a:stretch>
                  <a:fillRect/>
                </a:stretch>
              </p:blipFill>
              <p:spPr>
                <a:xfrm>
                  <a:off x="8994228" y="2477618"/>
                  <a:ext cx="147191"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6" name="Freihand 55">
                  <a:extLst>
                    <a:ext uri="{FF2B5EF4-FFF2-40B4-BE49-F238E27FC236}">
                      <a16:creationId xmlns:a16="http://schemas.microsoft.com/office/drawing/2014/main" id="{48741554-E12C-E5EC-88E4-F389F528D733}"/>
                    </a:ext>
                  </a:extLst>
                </p14:cNvPr>
                <p14:cNvContentPartPr/>
                <p14:nvPr/>
              </p14:nvContentPartPr>
              <p14:xfrm>
                <a:off x="8980163" y="2386178"/>
                <a:ext cx="116280" cy="112680"/>
              </p14:xfrm>
            </p:contentPart>
          </mc:Choice>
          <mc:Fallback>
            <p:pic>
              <p:nvPicPr>
                <p:cNvPr id="56" name="Freihand 55">
                  <a:extLst>
                    <a:ext uri="{FF2B5EF4-FFF2-40B4-BE49-F238E27FC236}">
                      <a16:creationId xmlns:a16="http://schemas.microsoft.com/office/drawing/2014/main" id="{48741554-E12C-E5EC-88E4-F389F528D733}"/>
                    </a:ext>
                  </a:extLst>
                </p:cNvPr>
                <p:cNvPicPr/>
                <p:nvPr/>
              </p:nvPicPr>
              <p:blipFill>
                <a:blip r:embed="rId214"/>
                <a:stretch>
                  <a:fillRect/>
                </a:stretch>
              </p:blipFill>
              <p:spPr>
                <a:xfrm>
                  <a:off x="8971135" y="2377178"/>
                  <a:ext cx="133975"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59" name="Freihand 58">
                  <a:extLst>
                    <a:ext uri="{FF2B5EF4-FFF2-40B4-BE49-F238E27FC236}">
                      <a16:creationId xmlns:a16="http://schemas.microsoft.com/office/drawing/2014/main" id="{86196C3D-6C2E-3520-7E95-AE84F7534D6C}"/>
                    </a:ext>
                  </a:extLst>
                </p14:cNvPr>
                <p14:cNvContentPartPr/>
                <p14:nvPr/>
              </p14:nvContentPartPr>
              <p14:xfrm>
                <a:off x="9090683" y="2515058"/>
                <a:ext cx="60480" cy="99000"/>
              </p14:xfrm>
            </p:contentPart>
          </mc:Choice>
          <mc:Fallback>
            <p:pic>
              <p:nvPicPr>
                <p:cNvPr id="59" name="Freihand 58">
                  <a:extLst>
                    <a:ext uri="{FF2B5EF4-FFF2-40B4-BE49-F238E27FC236}">
                      <a16:creationId xmlns:a16="http://schemas.microsoft.com/office/drawing/2014/main" id="{86196C3D-6C2E-3520-7E95-AE84F7534D6C}"/>
                    </a:ext>
                  </a:extLst>
                </p:cNvPr>
                <p:cNvPicPr/>
                <p:nvPr/>
              </p:nvPicPr>
              <p:blipFill>
                <a:blip r:embed="rId216"/>
                <a:stretch>
                  <a:fillRect/>
                </a:stretch>
              </p:blipFill>
              <p:spPr>
                <a:xfrm>
                  <a:off x="9081683" y="2506091"/>
                  <a:ext cx="78120" cy="116576"/>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60" name="Freihand 59">
                  <a:extLst>
                    <a:ext uri="{FF2B5EF4-FFF2-40B4-BE49-F238E27FC236}">
                      <a16:creationId xmlns:a16="http://schemas.microsoft.com/office/drawing/2014/main" id="{C91DEEC7-A6D2-3DD8-8D16-BB786252A4B1}"/>
                    </a:ext>
                  </a:extLst>
                </p14:cNvPr>
                <p14:cNvContentPartPr/>
                <p14:nvPr/>
              </p14:nvContentPartPr>
              <p14:xfrm>
                <a:off x="9156923" y="2398418"/>
                <a:ext cx="32400" cy="199080"/>
              </p14:xfrm>
            </p:contentPart>
          </mc:Choice>
          <mc:Fallback>
            <p:pic>
              <p:nvPicPr>
                <p:cNvPr id="60" name="Freihand 59">
                  <a:extLst>
                    <a:ext uri="{FF2B5EF4-FFF2-40B4-BE49-F238E27FC236}">
                      <a16:creationId xmlns:a16="http://schemas.microsoft.com/office/drawing/2014/main" id="{C91DEEC7-A6D2-3DD8-8D16-BB786252A4B1}"/>
                    </a:ext>
                  </a:extLst>
                </p:cNvPr>
                <p:cNvPicPr/>
                <p:nvPr/>
              </p:nvPicPr>
              <p:blipFill>
                <a:blip r:embed="rId218"/>
                <a:stretch>
                  <a:fillRect/>
                </a:stretch>
              </p:blipFill>
              <p:spPr>
                <a:xfrm>
                  <a:off x="9147923" y="2389434"/>
                  <a:ext cx="50040" cy="216688"/>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64" name="Freihand 63">
                  <a:extLst>
                    <a:ext uri="{FF2B5EF4-FFF2-40B4-BE49-F238E27FC236}">
                      <a16:creationId xmlns:a16="http://schemas.microsoft.com/office/drawing/2014/main" id="{06CE12AD-EC58-34EF-247E-E3854026AFB2}"/>
                    </a:ext>
                  </a:extLst>
                </p14:cNvPr>
                <p14:cNvContentPartPr/>
                <p14:nvPr/>
              </p14:nvContentPartPr>
              <p14:xfrm>
                <a:off x="9510803" y="2158298"/>
                <a:ext cx="106200" cy="216000"/>
              </p14:xfrm>
            </p:contentPart>
          </mc:Choice>
          <mc:Fallback>
            <p:pic>
              <p:nvPicPr>
                <p:cNvPr id="64" name="Freihand 63">
                  <a:extLst>
                    <a:ext uri="{FF2B5EF4-FFF2-40B4-BE49-F238E27FC236}">
                      <a16:creationId xmlns:a16="http://schemas.microsoft.com/office/drawing/2014/main" id="{06CE12AD-EC58-34EF-247E-E3854026AFB2}"/>
                    </a:ext>
                  </a:extLst>
                </p:cNvPr>
                <p:cNvPicPr/>
                <p:nvPr/>
              </p:nvPicPr>
              <p:blipFill>
                <a:blip r:embed="rId220"/>
                <a:stretch>
                  <a:fillRect/>
                </a:stretch>
              </p:blipFill>
              <p:spPr>
                <a:xfrm>
                  <a:off x="9501833" y="2149298"/>
                  <a:ext cx="1237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67" name="Freihand 66">
                  <a:extLst>
                    <a:ext uri="{FF2B5EF4-FFF2-40B4-BE49-F238E27FC236}">
                      <a16:creationId xmlns:a16="http://schemas.microsoft.com/office/drawing/2014/main" id="{03DBF43C-2E7F-4A4E-8804-B54971FEDB04}"/>
                    </a:ext>
                  </a:extLst>
                </p14:cNvPr>
                <p14:cNvContentPartPr/>
                <p14:nvPr/>
              </p14:nvContentPartPr>
              <p14:xfrm>
                <a:off x="9438803" y="2054258"/>
                <a:ext cx="141120" cy="99000"/>
              </p14:xfrm>
            </p:contentPart>
          </mc:Choice>
          <mc:Fallback>
            <p:pic>
              <p:nvPicPr>
                <p:cNvPr id="67" name="Freihand 66">
                  <a:extLst>
                    <a:ext uri="{FF2B5EF4-FFF2-40B4-BE49-F238E27FC236}">
                      <a16:creationId xmlns:a16="http://schemas.microsoft.com/office/drawing/2014/main" id="{03DBF43C-2E7F-4A4E-8804-B54971FEDB04}"/>
                    </a:ext>
                  </a:extLst>
                </p:cNvPr>
                <p:cNvPicPr/>
                <p:nvPr/>
              </p:nvPicPr>
              <p:blipFill>
                <a:blip r:embed="rId222"/>
                <a:stretch>
                  <a:fillRect/>
                </a:stretch>
              </p:blipFill>
              <p:spPr>
                <a:xfrm>
                  <a:off x="9429826" y="2045258"/>
                  <a:ext cx="158715"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68" name="Freihand 67">
                  <a:extLst>
                    <a:ext uri="{FF2B5EF4-FFF2-40B4-BE49-F238E27FC236}">
                      <a16:creationId xmlns:a16="http://schemas.microsoft.com/office/drawing/2014/main" id="{22D1FF02-E7A8-3035-A925-948C4802AD0C}"/>
                    </a:ext>
                  </a:extLst>
                </p14:cNvPr>
                <p14:cNvContentPartPr/>
                <p14:nvPr/>
              </p14:nvContentPartPr>
              <p14:xfrm>
                <a:off x="9590723" y="2172338"/>
                <a:ext cx="65160" cy="87480"/>
              </p14:xfrm>
            </p:contentPart>
          </mc:Choice>
          <mc:Fallback>
            <p:pic>
              <p:nvPicPr>
                <p:cNvPr id="68" name="Freihand 67">
                  <a:extLst>
                    <a:ext uri="{FF2B5EF4-FFF2-40B4-BE49-F238E27FC236}">
                      <a16:creationId xmlns:a16="http://schemas.microsoft.com/office/drawing/2014/main" id="{22D1FF02-E7A8-3035-A925-948C4802AD0C}"/>
                    </a:ext>
                  </a:extLst>
                </p:cNvPr>
                <p:cNvPicPr/>
                <p:nvPr/>
              </p:nvPicPr>
              <p:blipFill>
                <a:blip r:embed="rId224"/>
                <a:stretch>
                  <a:fillRect/>
                </a:stretch>
              </p:blipFill>
              <p:spPr>
                <a:xfrm>
                  <a:off x="9581723" y="2163338"/>
                  <a:ext cx="82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71" name="Freihand 70">
                  <a:extLst>
                    <a:ext uri="{FF2B5EF4-FFF2-40B4-BE49-F238E27FC236}">
                      <a16:creationId xmlns:a16="http://schemas.microsoft.com/office/drawing/2014/main" id="{52EF97BF-B751-74E5-A278-43F1CFB8A130}"/>
                    </a:ext>
                  </a:extLst>
                </p14:cNvPr>
                <p14:cNvContentPartPr/>
                <p14:nvPr/>
              </p14:nvContentPartPr>
              <p14:xfrm>
                <a:off x="9657683" y="2075138"/>
                <a:ext cx="25560" cy="197640"/>
              </p14:xfrm>
            </p:contentPart>
          </mc:Choice>
          <mc:Fallback>
            <p:pic>
              <p:nvPicPr>
                <p:cNvPr id="71" name="Freihand 70">
                  <a:extLst>
                    <a:ext uri="{FF2B5EF4-FFF2-40B4-BE49-F238E27FC236}">
                      <a16:creationId xmlns:a16="http://schemas.microsoft.com/office/drawing/2014/main" id="{52EF97BF-B751-74E5-A278-43F1CFB8A130}"/>
                    </a:ext>
                  </a:extLst>
                </p:cNvPr>
                <p:cNvPicPr/>
                <p:nvPr/>
              </p:nvPicPr>
              <p:blipFill>
                <a:blip r:embed="rId226"/>
                <a:stretch>
                  <a:fillRect/>
                </a:stretch>
              </p:blipFill>
              <p:spPr>
                <a:xfrm>
                  <a:off x="9648683" y="2066138"/>
                  <a:ext cx="432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73" name="Freihand 72">
                  <a:extLst>
                    <a:ext uri="{FF2B5EF4-FFF2-40B4-BE49-F238E27FC236}">
                      <a16:creationId xmlns:a16="http://schemas.microsoft.com/office/drawing/2014/main" id="{FFB55D62-0FCD-63B3-2D57-3DD1FB28656B}"/>
                    </a:ext>
                  </a:extLst>
                </p14:cNvPr>
                <p14:cNvContentPartPr/>
                <p14:nvPr/>
              </p14:nvContentPartPr>
              <p14:xfrm>
                <a:off x="9777203" y="2064338"/>
                <a:ext cx="75600" cy="174960"/>
              </p14:xfrm>
            </p:contentPart>
          </mc:Choice>
          <mc:Fallback>
            <p:pic>
              <p:nvPicPr>
                <p:cNvPr id="73" name="Freihand 72">
                  <a:extLst>
                    <a:ext uri="{FF2B5EF4-FFF2-40B4-BE49-F238E27FC236}">
                      <a16:creationId xmlns:a16="http://schemas.microsoft.com/office/drawing/2014/main" id="{FFB55D62-0FCD-63B3-2D57-3DD1FB28656B}"/>
                    </a:ext>
                  </a:extLst>
                </p:cNvPr>
                <p:cNvPicPr/>
                <p:nvPr/>
              </p:nvPicPr>
              <p:blipFill>
                <a:blip r:embed="rId228"/>
                <a:stretch>
                  <a:fillRect/>
                </a:stretch>
              </p:blipFill>
              <p:spPr>
                <a:xfrm>
                  <a:off x="9768203" y="2055338"/>
                  <a:ext cx="932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74" name="Freihand 73">
                  <a:extLst>
                    <a:ext uri="{FF2B5EF4-FFF2-40B4-BE49-F238E27FC236}">
                      <a16:creationId xmlns:a16="http://schemas.microsoft.com/office/drawing/2014/main" id="{1E5980E3-CB6F-4951-51AE-CBDB09C64D4B}"/>
                    </a:ext>
                  </a:extLst>
                </p14:cNvPr>
                <p14:cNvContentPartPr/>
                <p14:nvPr/>
              </p14:nvContentPartPr>
              <p14:xfrm>
                <a:off x="9753083" y="1987298"/>
                <a:ext cx="95040" cy="103680"/>
              </p14:xfrm>
            </p:contentPart>
          </mc:Choice>
          <mc:Fallback>
            <p:pic>
              <p:nvPicPr>
                <p:cNvPr id="74" name="Freihand 73">
                  <a:extLst>
                    <a:ext uri="{FF2B5EF4-FFF2-40B4-BE49-F238E27FC236}">
                      <a16:creationId xmlns:a16="http://schemas.microsoft.com/office/drawing/2014/main" id="{1E5980E3-CB6F-4951-51AE-CBDB09C64D4B}"/>
                    </a:ext>
                  </a:extLst>
                </p:cNvPr>
                <p:cNvPicPr/>
                <p:nvPr/>
              </p:nvPicPr>
              <p:blipFill>
                <a:blip r:embed="rId230"/>
                <a:stretch>
                  <a:fillRect/>
                </a:stretch>
              </p:blipFill>
              <p:spPr>
                <a:xfrm>
                  <a:off x="9744083" y="1978298"/>
                  <a:ext cx="112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76" name="Freihand 75">
                  <a:extLst>
                    <a:ext uri="{FF2B5EF4-FFF2-40B4-BE49-F238E27FC236}">
                      <a16:creationId xmlns:a16="http://schemas.microsoft.com/office/drawing/2014/main" id="{A402FC37-70BE-D605-2DB7-C1540201C0DB}"/>
                    </a:ext>
                  </a:extLst>
                </p14:cNvPr>
                <p14:cNvContentPartPr/>
                <p14:nvPr/>
              </p14:nvContentPartPr>
              <p14:xfrm>
                <a:off x="9830123" y="2055698"/>
                <a:ext cx="108720" cy="103320"/>
              </p14:xfrm>
            </p:contentPart>
          </mc:Choice>
          <mc:Fallback>
            <p:pic>
              <p:nvPicPr>
                <p:cNvPr id="76" name="Freihand 75">
                  <a:extLst>
                    <a:ext uri="{FF2B5EF4-FFF2-40B4-BE49-F238E27FC236}">
                      <a16:creationId xmlns:a16="http://schemas.microsoft.com/office/drawing/2014/main" id="{A402FC37-70BE-D605-2DB7-C1540201C0DB}"/>
                    </a:ext>
                  </a:extLst>
                </p:cNvPr>
                <p:cNvPicPr/>
                <p:nvPr/>
              </p:nvPicPr>
              <p:blipFill>
                <a:blip r:embed="rId232"/>
                <a:stretch>
                  <a:fillRect/>
                </a:stretch>
              </p:blipFill>
              <p:spPr>
                <a:xfrm>
                  <a:off x="9821123" y="2046729"/>
                  <a:ext cx="126360" cy="120899"/>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78" name="Freihand 77">
                  <a:extLst>
                    <a:ext uri="{FF2B5EF4-FFF2-40B4-BE49-F238E27FC236}">
                      <a16:creationId xmlns:a16="http://schemas.microsoft.com/office/drawing/2014/main" id="{73BFC6B4-4F8E-7BB2-1360-AA0180F97572}"/>
                    </a:ext>
                  </a:extLst>
                </p14:cNvPr>
                <p14:cNvContentPartPr/>
                <p14:nvPr/>
              </p14:nvContentPartPr>
              <p14:xfrm>
                <a:off x="9902843" y="2005658"/>
                <a:ext cx="24840" cy="126360"/>
              </p14:xfrm>
            </p:contentPart>
          </mc:Choice>
          <mc:Fallback>
            <p:pic>
              <p:nvPicPr>
                <p:cNvPr id="78" name="Freihand 77">
                  <a:extLst>
                    <a:ext uri="{FF2B5EF4-FFF2-40B4-BE49-F238E27FC236}">
                      <a16:creationId xmlns:a16="http://schemas.microsoft.com/office/drawing/2014/main" id="{73BFC6B4-4F8E-7BB2-1360-AA0180F97572}"/>
                    </a:ext>
                  </a:extLst>
                </p:cNvPr>
                <p:cNvPicPr/>
                <p:nvPr/>
              </p:nvPicPr>
              <p:blipFill>
                <a:blip r:embed="rId234"/>
                <a:stretch>
                  <a:fillRect/>
                </a:stretch>
              </p:blipFill>
              <p:spPr>
                <a:xfrm>
                  <a:off x="9893711" y="1996658"/>
                  <a:ext cx="42739"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82" name="Freihand 81">
                  <a:extLst>
                    <a:ext uri="{FF2B5EF4-FFF2-40B4-BE49-F238E27FC236}">
                      <a16:creationId xmlns:a16="http://schemas.microsoft.com/office/drawing/2014/main" id="{06658250-E101-74EC-183B-1C9E3DEA5BB4}"/>
                    </a:ext>
                  </a:extLst>
                </p14:cNvPr>
                <p14:cNvContentPartPr/>
                <p14:nvPr/>
              </p14:nvContentPartPr>
              <p14:xfrm>
                <a:off x="9223523" y="2177018"/>
                <a:ext cx="75240" cy="169920"/>
              </p14:xfrm>
            </p:contentPart>
          </mc:Choice>
          <mc:Fallback>
            <p:pic>
              <p:nvPicPr>
                <p:cNvPr id="82" name="Freihand 81">
                  <a:extLst>
                    <a:ext uri="{FF2B5EF4-FFF2-40B4-BE49-F238E27FC236}">
                      <a16:creationId xmlns:a16="http://schemas.microsoft.com/office/drawing/2014/main" id="{06658250-E101-74EC-183B-1C9E3DEA5BB4}"/>
                    </a:ext>
                  </a:extLst>
                </p:cNvPr>
                <p:cNvPicPr/>
                <p:nvPr/>
              </p:nvPicPr>
              <p:blipFill>
                <a:blip r:embed="rId236"/>
                <a:stretch>
                  <a:fillRect/>
                </a:stretch>
              </p:blipFill>
              <p:spPr>
                <a:xfrm>
                  <a:off x="9214566" y="2168037"/>
                  <a:ext cx="92796" cy="187523"/>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86" name="Freihand 85">
                  <a:extLst>
                    <a:ext uri="{FF2B5EF4-FFF2-40B4-BE49-F238E27FC236}">
                      <a16:creationId xmlns:a16="http://schemas.microsoft.com/office/drawing/2014/main" id="{4644353C-12B6-D43B-A31D-98EC59CA5F28}"/>
                    </a:ext>
                  </a:extLst>
                </p14:cNvPr>
                <p14:cNvContentPartPr/>
                <p14:nvPr/>
              </p14:nvContentPartPr>
              <p14:xfrm>
                <a:off x="9209483" y="2088098"/>
                <a:ext cx="102240" cy="89640"/>
              </p14:xfrm>
            </p:contentPart>
          </mc:Choice>
          <mc:Fallback>
            <p:pic>
              <p:nvPicPr>
                <p:cNvPr id="86" name="Freihand 85">
                  <a:extLst>
                    <a:ext uri="{FF2B5EF4-FFF2-40B4-BE49-F238E27FC236}">
                      <a16:creationId xmlns:a16="http://schemas.microsoft.com/office/drawing/2014/main" id="{4644353C-12B6-D43B-A31D-98EC59CA5F28}"/>
                    </a:ext>
                  </a:extLst>
                </p:cNvPr>
                <p:cNvPicPr/>
                <p:nvPr/>
              </p:nvPicPr>
              <p:blipFill>
                <a:blip r:embed="rId238"/>
                <a:stretch>
                  <a:fillRect/>
                </a:stretch>
              </p:blipFill>
              <p:spPr>
                <a:xfrm>
                  <a:off x="9200483" y="2079098"/>
                  <a:ext cx="119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87" name="Freihand 86">
                  <a:extLst>
                    <a:ext uri="{FF2B5EF4-FFF2-40B4-BE49-F238E27FC236}">
                      <a16:creationId xmlns:a16="http://schemas.microsoft.com/office/drawing/2014/main" id="{E1BB62A3-DD18-DF74-7689-6ECF30398DE2}"/>
                    </a:ext>
                  </a:extLst>
                </p14:cNvPr>
                <p14:cNvContentPartPr/>
                <p14:nvPr/>
              </p14:nvContentPartPr>
              <p14:xfrm>
                <a:off x="9258443" y="2205098"/>
                <a:ext cx="108000" cy="108000"/>
              </p14:xfrm>
            </p:contentPart>
          </mc:Choice>
          <mc:Fallback>
            <p:pic>
              <p:nvPicPr>
                <p:cNvPr id="87" name="Freihand 86">
                  <a:extLst>
                    <a:ext uri="{FF2B5EF4-FFF2-40B4-BE49-F238E27FC236}">
                      <a16:creationId xmlns:a16="http://schemas.microsoft.com/office/drawing/2014/main" id="{E1BB62A3-DD18-DF74-7689-6ECF30398DE2}"/>
                    </a:ext>
                  </a:extLst>
                </p:cNvPr>
                <p:cNvPicPr/>
                <p:nvPr/>
              </p:nvPicPr>
              <p:blipFill>
                <a:blip r:embed="rId240"/>
                <a:stretch>
                  <a:fillRect/>
                </a:stretch>
              </p:blipFill>
              <p:spPr>
                <a:xfrm>
                  <a:off x="9249413" y="2196098"/>
                  <a:ext cx="125699"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88" name="Freihand 87">
                  <a:extLst>
                    <a:ext uri="{FF2B5EF4-FFF2-40B4-BE49-F238E27FC236}">
                      <a16:creationId xmlns:a16="http://schemas.microsoft.com/office/drawing/2014/main" id="{7B6DEF12-4C61-0398-94BD-AE992F3DA139}"/>
                    </a:ext>
                  </a:extLst>
                </p14:cNvPr>
                <p14:cNvContentPartPr/>
                <p14:nvPr/>
              </p14:nvContentPartPr>
              <p14:xfrm>
                <a:off x="9360323" y="2143898"/>
                <a:ext cx="20160" cy="134280"/>
              </p14:xfrm>
            </p:contentPart>
          </mc:Choice>
          <mc:Fallback>
            <p:pic>
              <p:nvPicPr>
                <p:cNvPr id="88" name="Freihand 87">
                  <a:extLst>
                    <a:ext uri="{FF2B5EF4-FFF2-40B4-BE49-F238E27FC236}">
                      <a16:creationId xmlns:a16="http://schemas.microsoft.com/office/drawing/2014/main" id="{7B6DEF12-4C61-0398-94BD-AE992F3DA139}"/>
                    </a:ext>
                  </a:extLst>
                </p:cNvPr>
                <p:cNvPicPr/>
                <p:nvPr/>
              </p:nvPicPr>
              <p:blipFill>
                <a:blip r:embed="rId242"/>
                <a:stretch>
                  <a:fillRect/>
                </a:stretch>
              </p:blipFill>
              <p:spPr>
                <a:xfrm>
                  <a:off x="9351159" y="2134898"/>
                  <a:ext cx="38121"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91" name="Freihand 90">
                  <a:extLst>
                    <a:ext uri="{FF2B5EF4-FFF2-40B4-BE49-F238E27FC236}">
                      <a16:creationId xmlns:a16="http://schemas.microsoft.com/office/drawing/2014/main" id="{2A614B3B-AAE5-EBF8-253D-0D6246DFDF8E}"/>
                    </a:ext>
                  </a:extLst>
                </p14:cNvPr>
                <p14:cNvContentPartPr/>
                <p14:nvPr/>
              </p14:nvContentPartPr>
              <p14:xfrm>
                <a:off x="10140803" y="2891258"/>
                <a:ext cx="109080" cy="195480"/>
              </p14:xfrm>
            </p:contentPart>
          </mc:Choice>
          <mc:Fallback>
            <p:pic>
              <p:nvPicPr>
                <p:cNvPr id="91" name="Freihand 90">
                  <a:extLst>
                    <a:ext uri="{FF2B5EF4-FFF2-40B4-BE49-F238E27FC236}">
                      <a16:creationId xmlns:a16="http://schemas.microsoft.com/office/drawing/2014/main" id="{2A614B3B-AAE5-EBF8-253D-0D6246DFDF8E}"/>
                    </a:ext>
                  </a:extLst>
                </p:cNvPr>
                <p:cNvPicPr/>
                <p:nvPr/>
              </p:nvPicPr>
              <p:blipFill>
                <a:blip r:embed="rId244"/>
                <a:stretch>
                  <a:fillRect/>
                </a:stretch>
              </p:blipFill>
              <p:spPr>
                <a:xfrm>
                  <a:off x="10131803" y="2882275"/>
                  <a:ext cx="126720" cy="213088"/>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04" name="Freihand 103">
                  <a:extLst>
                    <a:ext uri="{FF2B5EF4-FFF2-40B4-BE49-F238E27FC236}">
                      <a16:creationId xmlns:a16="http://schemas.microsoft.com/office/drawing/2014/main" id="{C95F47CD-C514-A9D1-67A9-3B51CA4B152A}"/>
                    </a:ext>
                  </a:extLst>
                </p14:cNvPr>
                <p14:cNvContentPartPr/>
                <p14:nvPr/>
              </p14:nvContentPartPr>
              <p14:xfrm>
                <a:off x="10155203" y="2787578"/>
                <a:ext cx="118800" cy="117000"/>
              </p14:xfrm>
            </p:contentPart>
          </mc:Choice>
          <mc:Fallback>
            <p:pic>
              <p:nvPicPr>
                <p:cNvPr id="104" name="Freihand 103">
                  <a:extLst>
                    <a:ext uri="{FF2B5EF4-FFF2-40B4-BE49-F238E27FC236}">
                      <a16:creationId xmlns:a16="http://schemas.microsoft.com/office/drawing/2014/main" id="{C95F47CD-C514-A9D1-67A9-3B51CA4B152A}"/>
                    </a:ext>
                  </a:extLst>
                </p:cNvPr>
                <p:cNvPicPr/>
                <p:nvPr/>
              </p:nvPicPr>
              <p:blipFill>
                <a:blip r:embed="rId246"/>
                <a:stretch>
                  <a:fillRect/>
                </a:stretch>
              </p:blipFill>
              <p:spPr>
                <a:xfrm>
                  <a:off x="10146203" y="2778578"/>
                  <a:ext cx="136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05" name="Freihand 104">
                  <a:extLst>
                    <a:ext uri="{FF2B5EF4-FFF2-40B4-BE49-F238E27FC236}">
                      <a16:creationId xmlns:a16="http://schemas.microsoft.com/office/drawing/2014/main" id="{1E0ADC22-A8BF-A442-4CA4-591A2C0EA9D2}"/>
                    </a:ext>
                  </a:extLst>
                </p14:cNvPr>
                <p14:cNvContentPartPr/>
                <p14:nvPr/>
              </p14:nvContentPartPr>
              <p14:xfrm>
                <a:off x="10276163" y="2952458"/>
                <a:ext cx="360" cy="360"/>
              </p14:xfrm>
            </p:contentPart>
          </mc:Choice>
          <mc:Fallback>
            <p:pic>
              <p:nvPicPr>
                <p:cNvPr id="105" name="Freihand 104">
                  <a:extLst>
                    <a:ext uri="{FF2B5EF4-FFF2-40B4-BE49-F238E27FC236}">
                      <a16:creationId xmlns:a16="http://schemas.microsoft.com/office/drawing/2014/main" id="{1E0ADC22-A8BF-A442-4CA4-591A2C0EA9D2}"/>
                    </a:ext>
                  </a:extLst>
                </p:cNvPr>
                <p:cNvPicPr/>
                <p:nvPr/>
              </p:nvPicPr>
              <p:blipFill>
                <a:blip r:embed="rId248"/>
                <a:stretch>
                  <a:fillRect/>
                </a:stretch>
              </p:blipFill>
              <p:spPr>
                <a:xfrm>
                  <a:off x="10267163" y="294345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06" name="Freihand 105">
                  <a:extLst>
                    <a:ext uri="{FF2B5EF4-FFF2-40B4-BE49-F238E27FC236}">
                      <a16:creationId xmlns:a16="http://schemas.microsoft.com/office/drawing/2014/main" id="{DB9D59F5-8F42-6FDA-0B4A-211BE08F44A1}"/>
                    </a:ext>
                  </a:extLst>
                </p14:cNvPr>
                <p14:cNvContentPartPr/>
                <p14:nvPr/>
              </p14:nvContentPartPr>
              <p14:xfrm>
                <a:off x="10229723" y="2886218"/>
                <a:ext cx="88560" cy="111960"/>
              </p14:xfrm>
            </p:contentPart>
          </mc:Choice>
          <mc:Fallback>
            <p:pic>
              <p:nvPicPr>
                <p:cNvPr id="106" name="Freihand 105">
                  <a:extLst>
                    <a:ext uri="{FF2B5EF4-FFF2-40B4-BE49-F238E27FC236}">
                      <a16:creationId xmlns:a16="http://schemas.microsoft.com/office/drawing/2014/main" id="{DB9D59F5-8F42-6FDA-0B4A-211BE08F44A1}"/>
                    </a:ext>
                  </a:extLst>
                </p:cNvPr>
                <p:cNvPicPr/>
                <p:nvPr/>
              </p:nvPicPr>
              <p:blipFill>
                <a:blip r:embed="rId250"/>
                <a:stretch>
                  <a:fillRect/>
                </a:stretch>
              </p:blipFill>
              <p:spPr>
                <a:xfrm>
                  <a:off x="10220723" y="2877218"/>
                  <a:ext cx="106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07" name="Freihand 106">
                  <a:extLst>
                    <a:ext uri="{FF2B5EF4-FFF2-40B4-BE49-F238E27FC236}">
                      <a16:creationId xmlns:a16="http://schemas.microsoft.com/office/drawing/2014/main" id="{58C7A930-763D-FF91-E6A6-A84201321364}"/>
                    </a:ext>
                  </a:extLst>
                </p14:cNvPr>
                <p14:cNvContentPartPr/>
                <p14:nvPr/>
              </p14:nvContentPartPr>
              <p14:xfrm>
                <a:off x="10299923" y="2829698"/>
                <a:ext cx="20520" cy="137160"/>
              </p14:xfrm>
            </p:contentPart>
          </mc:Choice>
          <mc:Fallback>
            <p:pic>
              <p:nvPicPr>
                <p:cNvPr id="107" name="Freihand 106">
                  <a:extLst>
                    <a:ext uri="{FF2B5EF4-FFF2-40B4-BE49-F238E27FC236}">
                      <a16:creationId xmlns:a16="http://schemas.microsoft.com/office/drawing/2014/main" id="{58C7A930-763D-FF91-E6A6-A84201321364}"/>
                    </a:ext>
                  </a:extLst>
                </p:cNvPr>
                <p:cNvPicPr/>
                <p:nvPr/>
              </p:nvPicPr>
              <p:blipFill>
                <a:blip r:embed="rId252"/>
                <a:stretch>
                  <a:fillRect/>
                </a:stretch>
              </p:blipFill>
              <p:spPr>
                <a:xfrm>
                  <a:off x="10290762" y="2820698"/>
                  <a:ext cx="38475"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09" name="Freihand 108">
                  <a:extLst>
                    <a:ext uri="{FF2B5EF4-FFF2-40B4-BE49-F238E27FC236}">
                      <a16:creationId xmlns:a16="http://schemas.microsoft.com/office/drawing/2014/main" id="{AAA42976-405D-4F82-A7A9-BF142E74F50F}"/>
                    </a:ext>
                  </a:extLst>
                </p14:cNvPr>
                <p14:cNvContentPartPr/>
                <p14:nvPr/>
              </p14:nvContentPartPr>
              <p14:xfrm>
                <a:off x="10213523" y="2527298"/>
                <a:ext cx="135720" cy="202320"/>
              </p14:xfrm>
            </p:contentPart>
          </mc:Choice>
          <mc:Fallback>
            <p:pic>
              <p:nvPicPr>
                <p:cNvPr id="109" name="Freihand 108">
                  <a:extLst>
                    <a:ext uri="{FF2B5EF4-FFF2-40B4-BE49-F238E27FC236}">
                      <a16:creationId xmlns:a16="http://schemas.microsoft.com/office/drawing/2014/main" id="{AAA42976-405D-4F82-A7A9-BF142E74F50F}"/>
                    </a:ext>
                  </a:extLst>
                </p:cNvPr>
                <p:cNvPicPr/>
                <p:nvPr/>
              </p:nvPicPr>
              <p:blipFill>
                <a:blip r:embed="rId254"/>
                <a:stretch>
                  <a:fillRect/>
                </a:stretch>
              </p:blipFill>
              <p:spPr>
                <a:xfrm>
                  <a:off x="10204499" y="2518314"/>
                  <a:ext cx="153407" cy="219929"/>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10" name="Freihand 109">
                  <a:extLst>
                    <a:ext uri="{FF2B5EF4-FFF2-40B4-BE49-F238E27FC236}">
                      <a16:creationId xmlns:a16="http://schemas.microsoft.com/office/drawing/2014/main" id="{63A4D635-DA7C-62E3-2B14-817A610B1A66}"/>
                    </a:ext>
                  </a:extLst>
                </p14:cNvPr>
                <p14:cNvContentPartPr/>
                <p14:nvPr/>
              </p14:nvContentPartPr>
              <p14:xfrm>
                <a:off x="10265723" y="2442338"/>
                <a:ext cx="100800" cy="121680"/>
              </p14:xfrm>
            </p:contentPart>
          </mc:Choice>
          <mc:Fallback>
            <p:pic>
              <p:nvPicPr>
                <p:cNvPr id="110" name="Freihand 109">
                  <a:extLst>
                    <a:ext uri="{FF2B5EF4-FFF2-40B4-BE49-F238E27FC236}">
                      <a16:creationId xmlns:a16="http://schemas.microsoft.com/office/drawing/2014/main" id="{63A4D635-DA7C-62E3-2B14-817A610B1A66}"/>
                    </a:ext>
                  </a:extLst>
                </p:cNvPr>
                <p:cNvPicPr/>
                <p:nvPr/>
              </p:nvPicPr>
              <p:blipFill>
                <a:blip r:embed="rId256"/>
                <a:stretch>
                  <a:fillRect/>
                </a:stretch>
              </p:blipFill>
              <p:spPr>
                <a:xfrm>
                  <a:off x="10256723" y="2433365"/>
                  <a:ext cx="118440" cy="139268"/>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12" name="Freihand 111">
                  <a:extLst>
                    <a:ext uri="{FF2B5EF4-FFF2-40B4-BE49-F238E27FC236}">
                      <a16:creationId xmlns:a16="http://schemas.microsoft.com/office/drawing/2014/main" id="{678B7455-942D-8CBD-8D23-FBAD04773265}"/>
                    </a:ext>
                  </a:extLst>
                </p14:cNvPr>
                <p14:cNvContentPartPr/>
                <p14:nvPr/>
              </p14:nvContentPartPr>
              <p14:xfrm>
                <a:off x="10320803" y="2502098"/>
                <a:ext cx="93600" cy="132120"/>
              </p14:xfrm>
            </p:contentPart>
          </mc:Choice>
          <mc:Fallback>
            <p:pic>
              <p:nvPicPr>
                <p:cNvPr id="112" name="Freihand 111">
                  <a:extLst>
                    <a:ext uri="{FF2B5EF4-FFF2-40B4-BE49-F238E27FC236}">
                      <a16:creationId xmlns:a16="http://schemas.microsoft.com/office/drawing/2014/main" id="{678B7455-942D-8CBD-8D23-FBAD04773265}"/>
                    </a:ext>
                  </a:extLst>
                </p:cNvPr>
                <p:cNvPicPr/>
                <p:nvPr/>
              </p:nvPicPr>
              <p:blipFill>
                <a:blip r:embed="rId258"/>
                <a:stretch>
                  <a:fillRect/>
                </a:stretch>
              </p:blipFill>
              <p:spPr>
                <a:xfrm>
                  <a:off x="10311803" y="2493122"/>
                  <a:ext cx="111240" cy="149712"/>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14" name="Freihand 113">
                  <a:extLst>
                    <a:ext uri="{FF2B5EF4-FFF2-40B4-BE49-F238E27FC236}">
                      <a16:creationId xmlns:a16="http://schemas.microsoft.com/office/drawing/2014/main" id="{AFA31393-9EF8-23E2-54A7-0BA047E51F76}"/>
                    </a:ext>
                  </a:extLst>
                </p14:cNvPr>
                <p14:cNvContentPartPr/>
                <p14:nvPr/>
              </p14:nvContentPartPr>
              <p14:xfrm>
                <a:off x="10250963" y="2180618"/>
                <a:ext cx="118440" cy="165240"/>
              </p14:xfrm>
            </p:contentPart>
          </mc:Choice>
          <mc:Fallback>
            <p:pic>
              <p:nvPicPr>
                <p:cNvPr id="114" name="Freihand 113">
                  <a:extLst>
                    <a:ext uri="{FF2B5EF4-FFF2-40B4-BE49-F238E27FC236}">
                      <a16:creationId xmlns:a16="http://schemas.microsoft.com/office/drawing/2014/main" id="{AFA31393-9EF8-23E2-54A7-0BA047E51F76}"/>
                    </a:ext>
                  </a:extLst>
                </p:cNvPr>
                <p:cNvPicPr/>
                <p:nvPr/>
              </p:nvPicPr>
              <p:blipFill>
                <a:blip r:embed="rId260"/>
                <a:stretch>
                  <a:fillRect/>
                </a:stretch>
              </p:blipFill>
              <p:spPr>
                <a:xfrm>
                  <a:off x="10241963" y="2171618"/>
                  <a:ext cx="1360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15" name="Freihand 114">
                  <a:extLst>
                    <a:ext uri="{FF2B5EF4-FFF2-40B4-BE49-F238E27FC236}">
                      <a16:creationId xmlns:a16="http://schemas.microsoft.com/office/drawing/2014/main" id="{83838983-EF43-33A6-0182-E89D53AA08E5}"/>
                    </a:ext>
                  </a:extLst>
                </p14:cNvPr>
                <p14:cNvContentPartPr/>
                <p14:nvPr/>
              </p14:nvContentPartPr>
              <p14:xfrm>
                <a:off x="10262843" y="2069378"/>
                <a:ext cx="122760" cy="119520"/>
              </p14:xfrm>
            </p:contentPart>
          </mc:Choice>
          <mc:Fallback>
            <p:pic>
              <p:nvPicPr>
                <p:cNvPr id="115" name="Freihand 114">
                  <a:extLst>
                    <a:ext uri="{FF2B5EF4-FFF2-40B4-BE49-F238E27FC236}">
                      <a16:creationId xmlns:a16="http://schemas.microsoft.com/office/drawing/2014/main" id="{83838983-EF43-33A6-0182-E89D53AA08E5}"/>
                    </a:ext>
                  </a:extLst>
                </p:cNvPr>
                <p:cNvPicPr/>
                <p:nvPr/>
              </p:nvPicPr>
              <p:blipFill>
                <a:blip r:embed="rId262"/>
                <a:stretch>
                  <a:fillRect/>
                </a:stretch>
              </p:blipFill>
              <p:spPr>
                <a:xfrm>
                  <a:off x="10253843" y="2060378"/>
                  <a:ext cx="140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16" name="Freihand 115">
                  <a:extLst>
                    <a:ext uri="{FF2B5EF4-FFF2-40B4-BE49-F238E27FC236}">
                      <a16:creationId xmlns:a16="http://schemas.microsoft.com/office/drawing/2014/main" id="{2F469C9D-3E18-0A20-ECD9-1D3A38DC541D}"/>
                    </a:ext>
                  </a:extLst>
                </p14:cNvPr>
                <p14:cNvContentPartPr/>
                <p14:nvPr/>
              </p14:nvContentPartPr>
              <p14:xfrm>
                <a:off x="10340243" y="2157218"/>
                <a:ext cx="104400" cy="120240"/>
              </p14:xfrm>
            </p:contentPart>
          </mc:Choice>
          <mc:Fallback>
            <p:pic>
              <p:nvPicPr>
                <p:cNvPr id="116" name="Freihand 115">
                  <a:extLst>
                    <a:ext uri="{FF2B5EF4-FFF2-40B4-BE49-F238E27FC236}">
                      <a16:creationId xmlns:a16="http://schemas.microsoft.com/office/drawing/2014/main" id="{2F469C9D-3E18-0A20-ECD9-1D3A38DC541D}"/>
                    </a:ext>
                  </a:extLst>
                </p:cNvPr>
                <p:cNvPicPr/>
                <p:nvPr/>
              </p:nvPicPr>
              <p:blipFill>
                <a:blip r:embed="rId264"/>
                <a:stretch>
                  <a:fillRect/>
                </a:stretch>
              </p:blipFill>
              <p:spPr>
                <a:xfrm>
                  <a:off x="10331243" y="2148191"/>
                  <a:ext cx="122040" cy="137933"/>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18" name="Freihand 117">
                  <a:extLst>
                    <a:ext uri="{FF2B5EF4-FFF2-40B4-BE49-F238E27FC236}">
                      <a16:creationId xmlns:a16="http://schemas.microsoft.com/office/drawing/2014/main" id="{A9F20371-566D-3617-9823-3ED75880A29A}"/>
                    </a:ext>
                  </a:extLst>
                </p14:cNvPr>
                <p14:cNvContentPartPr/>
                <p14:nvPr/>
              </p14:nvContentPartPr>
              <p14:xfrm>
                <a:off x="10430243" y="2099618"/>
                <a:ext cx="14760" cy="114840"/>
              </p14:xfrm>
            </p:contentPart>
          </mc:Choice>
          <mc:Fallback>
            <p:pic>
              <p:nvPicPr>
                <p:cNvPr id="118" name="Freihand 117">
                  <a:extLst>
                    <a:ext uri="{FF2B5EF4-FFF2-40B4-BE49-F238E27FC236}">
                      <a16:creationId xmlns:a16="http://schemas.microsoft.com/office/drawing/2014/main" id="{A9F20371-566D-3617-9823-3ED75880A29A}"/>
                    </a:ext>
                  </a:extLst>
                </p:cNvPr>
                <p:cNvPicPr/>
                <p:nvPr/>
              </p:nvPicPr>
              <p:blipFill>
                <a:blip r:embed="rId266"/>
                <a:stretch>
                  <a:fillRect/>
                </a:stretch>
              </p:blipFill>
              <p:spPr>
                <a:xfrm>
                  <a:off x="10421243" y="2090618"/>
                  <a:ext cx="32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19" name="Freihand 118">
                  <a:extLst>
                    <a:ext uri="{FF2B5EF4-FFF2-40B4-BE49-F238E27FC236}">
                      <a16:creationId xmlns:a16="http://schemas.microsoft.com/office/drawing/2014/main" id="{1E991452-9459-8BE7-62AC-0D6F82ABAA05}"/>
                    </a:ext>
                  </a:extLst>
                </p14:cNvPr>
                <p14:cNvContentPartPr/>
                <p14:nvPr/>
              </p14:nvContentPartPr>
              <p14:xfrm>
                <a:off x="10054403" y="1939418"/>
                <a:ext cx="114840" cy="196920"/>
              </p14:xfrm>
            </p:contentPart>
          </mc:Choice>
          <mc:Fallback>
            <p:pic>
              <p:nvPicPr>
                <p:cNvPr id="119" name="Freihand 118">
                  <a:extLst>
                    <a:ext uri="{FF2B5EF4-FFF2-40B4-BE49-F238E27FC236}">
                      <a16:creationId xmlns:a16="http://schemas.microsoft.com/office/drawing/2014/main" id="{1E991452-9459-8BE7-62AC-0D6F82ABAA05}"/>
                    </a:ext>
                  </a:extLst>
                </p:cNvPr>
                <p:cNvPicPr/>
                <p:nvPr/>
              </p:nvPicPr>
              <p:blipFill>
                <a:blip r:embed="rId268"/>
                <a:stretch>
                  <a:fillRect/>
                </a:stretch>
              </p:blipFill>
              <p:spPr>
                <a:xfrm>
                  <a:off x="10045403" y="1930418"/>
                  <a:ext cx="132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20" name="Freihand 119">
                  <a:extLst>
                    <a:ext uri="{FF2B5EF4-FFF2-40B4-BE49-F238E27FC236}">
                      <a16:creationId xmlns:a16="http://schemas.microsoft.com/office/drawing/2014/main" id="{A274A910-5529-3F97-5CCA-6CE084340D49}"/>
                    </a:ext>
                  </a:extLst>
                </p14:cNvPr>
                <p14:cNvContentPartPr/>
                <p14:nvPr/>
              </p14:nvContentPartPr>
              <p14:xfrm>
                <a:off x="10076003" y="1845458"/>
                <a:ext cx="103680" cy="105120"/>
              </p14:xfrm>
            </p:contentPart>
          </mc:Choice>
          <mc:Fallback>
            <p:pic>
              <p:nvPicPr>
                <p:cNvPr id="120" name="Freihand 119">
                  <a:extLst>
                    <a:ext uri="{FF2B5EF4-FFF2-40B4-BE49-F238E27FC236}">
                      <a16:creationId xmlns:a16="http://schemas.microsoft.com/office/drawing/2014/main" id="{A274A910-5529-3F97-5CCA-6CE084340D49}"/>
                    </a:ext>
                  </a:extLst>
                </p:cNvPr>
                <p:cNvPicPr/>
                <p:nvPr/>
              </p:nvPicPr>
              <p:blipFill>
                <a:blip r:embed="rId270"/>
                <a:stretch>
                  <a:fillRect/>
                </a:stretch>
              </p:blipFill>
              <p:spPr>
                <a:xfrm>
                  <a:off x="10067003" y="1836458"/>
                  <a:ext cx="1213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21" name="Freihand 120">
                  <a:extLst>
                    <a:ext uri="{FF2B5EF4-FFF2-40B4-BE49-F238E27FC236}">
                      <a16:creationId xmlns:a16="http://schemas.microsoft.com/office/drawing/2014/main" id="{2545BD7A-075D-CA3D-AE51-D8EBCD610EB4}"/>
                    </a:ext>
                  </a:extLst>
                </p14:cNvPr>
                <p14:cNvContentPartPr/>
                <p14:nvPr/>
              </p14:nvContentPartPr>
              <p14:xfrm>
                <a:off x="10160243" y="1943738"/>
                <a:ext cx="71280" cy="90360"/>
              </p14:xfrm>
            </p:contentPart>
          </mc:Choice>
          <mc:Fallback>
            <p:pic>
              <p:nvPicPr>
                <p:cNvPr id="121" name="Freihand 120">
                  <a:extLst>
                    <a:ext uri="{FF2B5EF4-FFF2-40B4-BE49-F238E27FC236}">
                      <a16:creationId xmlns:a16="http://schemas.microsoft.com/office/drawing/2014/main" id="{2545BD7A-075D-CA3D-AE51-D8EBCD610EB4}"/>
                    </a:ext>
                  </a:extLst>
                </p:cNvPr>
                <p:cNvPicPr/>
                <p:nvPr/>
              </p:nvPicPr>
              <p:blipFill>
                <a:blip r:embed="rId272"/>
                <a:stretch>
                  <a:fillRect/>
                </a:stretch>
              </p:blipFill>
              <p:spPr>
                <a:xfrm>
                  <a:off x="10151197" y="1934738"/>
                  <a:ext cx="8901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22" name="Freihand 121">
                  <a:extLst>
                    <a:ext uri="{FF2B5EF4-FFF2-40B4-BE49-F238E27FC236}">
                      <a16:creationId xmlns:a16="http://schemas.microsoft.com/office/drawing/2014/main" id="{A66FEDCD-F2CF-F333-7424-FA36C71D2E98}"/>
                    </a:ext>
                  </a:extLst>
                </p14:cNvPr>
                <p14:cNvContentPartPr/>
                <p14:nvPr/>
              </p14:nvContentPartPr>
              <p14:xfrm>
                <a:off x="10227923" y="1909898"/>
                <a:ext cx="24840" cy="99720"/>
              </p14:xfrm>
            </p:contentPart>
          </mc:Choice>
          <mc:Fallback>
            <p:pic>
              <p:nvPicPr>
                <p:cNvPr id="122" name="Freihand 121">
                  <a:extLst>
                    <a:ext uri="{FF2B5EF4-FFF2-40B4-BE49-F238E27FC236}">
                      <a16:creationId xmlns:a16="http://schemas.microsoft.com/office/drawing/2014/main" id="{A66FEDCD-F2CF-F333-7424-FA36C71D2E98}"/>
                    </a:ext>
                  </a:extLst>
                </p:cNvPr>
                <p:cNvPicPr/>
                <p:nvPr/>
              </p:nvPicPr>
              <p:blipFill>
                <a:blip r:embed="rId274"/>
                <a:stretch>
                  <a:fillRect/>
                </a:stretch>
              </p:blipFill>
              <p:spPr>
                <a:xfrm>
                  <a:off x="10218923" y="1900898"/>
                  <a:ext cx="42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24" name="Freihand 123">
                  <a:extLst>
                    <a:ext uri="{FF2B5EF4-FFF2-40B4-BE49-F238E27FC236}">
                      <a16:creationId xmlns:a16="http://schemas.microsoft.com/office/drawing/2014/main" id="{7377F56A-0DC9-2AFD-D9A0-37DDBD9486D5}"/>
                    </a:ext>
                  </a:extLst>
                </p14:cNvPr>
                <p14:cNvContentPartPr/>
                <p14:nvPr/>
              </p14:nvContentPartPr>
              <p14:xfrm>
                <a:off x="8728523" y="2702978"/>
                <a:ext cx="113040" cy="197640"/>
              </p14:xfrm>
            </p:contentPart>
          </mc:Choice>
          <mc:Fallback>
            <p:pic>
              <p:nvPicPr>
                <p:cNvPr id="124" name="Freihand 123">
                  <a:extLst>
                    <a:ext uri="{FF2B5EF4-FFF2-40B4-BE49-F238E27FC236}">
                      <a16:creationId xmlns:a16="http://schemas.microsoft.com/office/drawing/2014/main" id="{7377F56A-0DC9-2AFD-D9A0-37DDBD9486D5}"/>
                    </a:ext>
                  </a:extLst>
                </p:cNvPr>
                <p:cNvPicPr/>
                <p:nvPr/>
              </p:nvPicPr>
              <p:blipFill>
                <a:blip r:embed="rId276"/>
                <a:stretch>
                  <a:fillRect/>
                </a:stretch>
              </p:blipFill>
              <p:spPr>
                <a:xfrm>
                  <a:off x="8719552" y="2693978"/>
                  <a:ext cx="130624"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25" name="Freihand 124">
                  <a:extLst>
                    <a:ext uri="{FF2B5EF4-FFF2-40B4-BE49-F238E27FC236}">
                      <a16:creationId xmlns:a16="http://schemas.microsoft.com/office/drawing/2014/main" id="{E92594B3-10BD-1C55-B3B8-15CE7AF74CE6}"/>
                    </a:ext>
                  </a:extLst>
                </p14:cNvPr>
                <p14:cNvContentPartPr/>
                <p14:nvPr/>
              </p14:nvContentPartPr>
              <p14:xfrm>
                <a:off x="8762723" y="2567978"/>
                <a:ext cx="87120" cy="118800"/>
              </p14:xfrm>
            </p:contentPart>
          </mc:Choice>
          <mc:Fallback>
            <p:pic>
              <p:nvPicPr>
                <p:cNvPr id="125" name="Freihand 124">
                  <a:extLst>
                    <a:ext uri="{FF2B5EF4-FFF2-40B4-BE49-F238E27FC236}">
                      <a16:creationId xmlns:a16="http://schemas.microsoft.com/office/drawing/2014/main" id="{E92594B3-10BD-1C55-B3B8-15CE7AF74CE6}"/>
                    </a:ext>
                  </a:extLst>
                </p:cNvPr>
                <p:cNvPicPr/>
                <p:nvPr/>
              </p:nvPicPr>
              <p:blipFill>
                <a:blip r:embed="rId278"/>
                <a:stretch>
                  <a:fillRect/>
                </a:stretch>
              </p:blipFill>
              <p:spPr>
                <a:xfrm>
                  <a:off x="8753723" y="2558978"/>
                  <a:ext cx="104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27" name="Freihand 126">
                  <a:extLst>
                    <a:ext uri="{FF2B5EF4-FFF2-40B4-BE49-F238E27FC236}">
                      <a16:creationId xmlns:a16="http://schemas.microsoft.com/office/drawing/2014/main" id="{EC99BB4C-7D17-B937-78BC-C00C3921CE61}"/>
                    </a:ext>
                  </a:extLst>
                </p14:cNvPr>
                <p14:cNvContentPartPr/>
                <p14:nvPr/>
              </p14:nvContentPartPr>
              <p14:xfrm>
                <a:off x="8828963" y="2701178"/>
                <a:ext cx="94680" cy="92160"/>
              </p14:xfrm>
            </p:contentPart>
          </mc:Choice>
          <mc:Fallback>
            <p:pic>
              <p:nvPicPr>
                <p:cNvPr id="127" name="Freihand 126">
                  <a:extLst>
                    <a:ext uri="{FF2B5EF4-FFF2-40B4-BE49-F238E27FC236}">
                      <a16:creationId xmlns:a16="http://schemas.microsoft.com/office/drawing/2014/main" id="{EC99BB4C-7D17-B937-78BC-C00C3921CE61}"/>
                    </a:ext>
                  </a:extLst>
                </p:cNvPr>
                <p:cNvPicPr/>
                <p:nvPr/>
              </p:nvPicPr>
              <p:blipFill>
                <a:blip r:embed="rId280"/>
                <a:stretch>
                  <a:fillRect/>
                </a:stretch>
              </p:blipFill>
              <p:spPr>
                <a:xfrm>
                  <a:off x="8819963" y="2692178"/>
                  <a:ext cx="112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320" name="Freihand 319">
                  <a:extLst>
                    <a:ext uri="{FF2B5EF4-FFF2-40B4-BE49-F238E27FC236}">
                      <a16:creationId xmlns:a16="http://schemas.microsoft.com/office/drawing/2014/main" id="{B926451D-F32C-8487-FEA7-CEE8E37D1734}"/>
                    </a:ext>
                  </a:extLst>
                </p14:cNvPr>
                <p14:cNvContentPartPr/>
                <p14:nvPr/>
              </p14:nvContentPartPr>
              <p14:xfrm>
                <a:off x="8916083" y="2591738"/>
                <a:ext cx="34200" cy="173880"/>
              </p14:xfrm>
            </p:contentPart>
          </mc:Choice>
          <mc:Fallback>
            <p:pic>
              <p:nvPicPr>
                <p:cNvPr id="320" name="Freihand 319">
                  <a:extLst>
                    <a:ext uri="{FF2B5EF4-FFF2-40B4-BE49-F238E27FC236}">
                      <a16:creationId xmlns:a16="http://schemas.microsoft.com/office/drawing/2014/main" id="{B926451D-F32C-8487-FEA7-CEE8E37D1734}"/>
                    </a:ext>
                  </a:extLst>
                </p:cNvPr>
                <p:cNvPicPr/>
                <p:nvPr/>
              </p:nvPicPr>
              <p:blipFill>
                <a:blip r:embed="rId282"/>
                <a:stretch>
                  <a:fillRect/>
                </a:stretch>
              </p:blipFill>
              <p:spPr>
                <a:xfrm>
                  <a:off x="8907083" y="2582738"/>
                  <a:ext cx="51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322" name="Freihand 321">
                  <a:extLst>
                    <a:ext uri="{FF2B5EF4-FFF2-40B4-BE49-F238E27FC236}">
                      <a16:creationId xmlns:a16="http://schemas.microsoft.com/office/drawing/2014/main" id="{C11BCD50-2962-F5F4-5317-EC38DE7D0F33}"/>
                    </a:ext>
                  </a:extLst>
                </p14:cNvPr>
                <p14:cNvContentPartPr/>
                <p14:nvPr/>
              </p14:nvContentPartPr>
              <p14:xfrm>
                <a:off x="8836523" y="2263418"/>
                <a:ext cx="77760" cy="166680"/>
              </p14:xfrm>
            </p:contentPart>
          </mc:Choice>
          <mc:Fallback>
            <p:pic>
              <p:nvPicPr>
                <p:cNvPr id="322" name="Freihand 321">
                  <a:extLst>
                    <a:ext uri="{FF2B5EF4-FFF2-40B4-BE49-F238E27FC236}">
                      <a16:creationId xmlns:a16="http://schemas.microsoft.com/office/drawing/2014/main" id="{C11BCD50-2962-F5F4-5317-EC38DE7D0F33}"/>
                    </a:ext>
                  </a:extLst>
                </p:cNvPr>
                <p:cNvPicPr/>
                <p:nvPr/>
              </p:nvPicPr>
              <p:blipFill>
                <a:blip r:embed="rId284"/>
                <a:stretch>
                  <a:fillRect/>
                </a:stretch>
              </p:blipFill>
              <p:spPr>
                <a:xfrm>
                  <a:off x="8827523" y="2254418"/>
                  <a:ext cx="95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323" name="Freihand 322">
                  <a:extLst>
                    <a:ext uri="{FF2B5EF4-FFF2-40B4-BE49-F238E27FC236}">
                      <a16:creationId xmlns:a16="http://schemas.microsoft.com/office/drawing/2014/main" id="{13655EE7-70FF-8BFA-370B-9613AA9F45C0}"/>
                    </a:ext>
                  </a:extLst>
                </p14:cNvPr>
                <p14:cNvContentPartPr/>
                <p14:nvPr/>
              </p14:nvContentPartPr>
              <p14:xfrm>
                <a:off x="8854163" y="2208698"/>
                <a:ext cx="73440" cy="67680"/>
              </p14:xfrm>
            </p:contentPart>
          </mc:Choice>
          <mc:Fallback>
            <p:pic>
              <p:nvPicPr>
                <p:cNvPr id="323" name="Freihand 322">
                  <a:extLst>
                    <a:ext uri="{FF2B5EF4-FFF2-40B4-BE49-F238E27FC236}">
                      <a16:creationId xmlns:a16="http://schemas.microsoft.com/office/drawing/2014/main" id="{13655EE7-70FF-8BFA-370B-9613AA9F45C0}"/>
                    </a:ext>
                  </a:extLst>
                </p:cNvPr>
                <p:cNvPicPr/>
                <p:nvPr/>
              </p:nvPicPr>
              <p:blipFill>
                <a:blip r:embed="rId286"/>
                <a:stretch>
                  <a:fillRect/>
                </a:stretch>
              </p:blipFill>
              <p:spPr>
                <a:xfrm>
                  <a:off x="8845163" y="2199746"/>
                  <a:ext cx="91080" cy="85227"/>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324" name="Freihand 323">
                  <a:extLst>
                    <a:ext uri="{FF2B5EF4-FFF2-40B4-BE49-F238E27FC236}">
                      <a16:creationId xmlns:a16="http://schemas.microsoft.com/office/drawing/2014/main" id="{162D960D-E279-CF68-3130-349E3B2D0E13}"/>
                    </a:ext>
                  </a:extLst>
                </p14:cNvPr>
                <p14:cNvContentPartPr/>
                <p14:nvPr/>
              </p14:nvContentPartPr>
              <p14:xfrm>
                <a:off x="8889083" y="2255498"/>
                <a:ext cx="105840" cy="106560"/>
              </p14:xfrm>
            </p:contentPart>
          </mc:Choice>
          <mc:Fallback>
            <p:pic>
              <p:nvPicPr>
                <p:cNvPr id="324" name="Freihand 323">
                  <a:extLst>
                    <a:ext uri="{FF2B5EF4-FFF2-40B4-BE49-F238E27FC236}">
                      <a16:creationId xmlns:a16="http://schemas.microsoft.com/office/drawing/2014/main" id="{162D960D-E279-CF68-3130-349E3B2D0E13}"/>
                    </a:ext>
                  </a:extLst>
                </p:cNvPr>
                <p:cNvPicPr/>
                <p:nvPr/>
              </p:nvPicPr>
              <p:blipFill>
                <a:blip r:embed="rId288"/>
                <a:stretch>
                  <a:fillRect/>
                </a:stretch>
              </p:blipFill>
              <p:spPr>
                <a:xfrm>
                  <a:off x="8880052" y="2246498"/>
                  <a:ext cx="1235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325" name="Freihand 324">
                  <a:extLst>
                    <a:ext uri="{FF2B5EF4-FFF2-40B4-BE49-F238E27FC236}">
                      <a16:creationId xmlns:a16="http://schemas.microsoft.com/office/drawing/2014/main" id="{9B635FC2-FCDD-CD2D-4B8B-F5AA627C180C}"/>
                    </a:ext>
                  </a:extLst>
                </p14:cNvPr>
                <p14:cNvContentPartPr/>
                <p14:nvPr/>
              </p14:nvContentPartPr>
              <p14:xfrm>
                <a:off x="9000683" y="2201858"/>
                <a:ext cx="8640" cy="111960"/>
              </p14:xfrm>
            </p:contentPart>
          </mc:Choice>
          <mc:Fallback>
            <p:pic>
              <p:nvPicPr>
                <p:cNvPr id="325" name="Freihand 324">
                  <a:extLst>
                    <a:ext uri="{FF2B5EF4-FFF2-40B4-BE49-F238E27FC236}">
                      <a16:creationId xmlns:a16="http://schemas.microsoft.com/office/drawing/2014/main" id="{9B635FC2-FCDD-CD2D-4B8B-F5AA627C180C}"/>
                    </a:ext>
                  </a:extLst>
                </p:cNvPr>
                <p:cNvPicPr/>
                <p:nvPr/>
              </p:nvPicPr>
              <p:blipFill>
                <a:blip r:embed="rId290"/>
                <a:stretch>
                  <a:fillRect/>
                </a:stretch>
              </p:blipFill>
              <p:spPr>
                <a:xfrm>
                  <a:off x="8991683" y="2192829"/>
                  <a:ext cx="26280" cy="129657"/>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327" name="Freihand 326">
                  <a:extLst>
                    <a:ext uri="{FF2B5EF4-FFF2-40B4-BE49-F238E27FC236}">
                      <a16:creationId xmlns:a16="http://schemas.microsoft.com/office/drawing/2014/main" id="{143DB795-DFCF-EB18-F5AA-35CD48127825}"/>
                    </a:ext>
                  </a:extLst>
                </p14:cNvPr>
                <p14:cNvContentPartPr/>
                <p14:nvPr/>
              </p14:nvContentPartPr>
              <p14:xfrm>
                <a:off x="10419083" y="2772589"/>
                <a:ext cx="80640" cy="175320"/>
              </p14:xfrm>
            </p:contentPart>
          </mc:Choice>
          <mc:Fallback>
            <p:pic>
              <p:nvPicPr>
                <p:cNvPr id="327" name="Freihand 326">
                  <a:extLst>
                    <a:ext uri="{FF2B5EF4-FFF2-40B4-BE49-F238E27FC236}">
                      <a16:creationId xmlns:a16="http://schemas.microsoft.com/office/drawing/2014/main" id="{143DB795-DFCF-EB18-F5AA-35CD48127825}"/>
                    </a:ext>
                  </a:extLst>
                </p:cNvPr>
                <p:cNvPicPr/>
                <p:nvPr/>
              </p:nvPicPr>
              <p:blipFill>
                <a:blip r:embed="rId292"/>
                <a:stretch>
                  <a:fillRect/>
                </a:stretch>
              </p:blipFill>
              <p:spPr>
                <a:xfrm>
                  <a:off x="10410083" y="2763589"/>
                  <a:ext cx="98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328" name="Freihand 327">
                  <a:extLst>
                    <a:ext uri="{FF2B5EF4-FFF2-40B4-BE49-F238E27FC236}">
                      <a16:creationId xmlns:a16="http://schemas.microsoft.com/office/drawing/2014/main" id="{C24980D2-B9CF-F590-028E-5C973618EC53}"/>
                    </a:ext>
                  </a:extLst>
                </p14:cNvPr>
                <p14:cNvContentPartPr/>
                <p14:nvPr/>
              </p14:nvContentPartPr>
              <p14:xfrm>
                <a:off x="10429883" y="2673589"/>
                <a:ext cx="55080" cy="146160"/>
              </p14:xfrm>
            </p:contentPart>
          </mc:Choice>
          <mc:Fallback>
            <p:pic>
              <p:nvPicPr>
                <p:cNvPr id="328" name="Freihand 327">
                  <a:extLst>
                    <a:ext uri="{FF2B5EF4-FFF2-40B4-BE49-F238E27FC236}">
                      <a16:creationId xmlns:a16="http://schemas.microsoft.com/office/drawing/2014/main" id="{C24980D2-B9CF-F590-028E-5C973618EC53}"/>
                    </a:ext>
                  </a:extLst>
                </p:cNvPr>
                <p:cNvPicPr/>
                <p:nvPr/>
              </p:nvPicPr>
              <p:blipFill>
                <a:blip r:embed="rId294"/>
                <a:stretch>
                  <a:fillRect/>
                </a:stretch>
              </p:blipFill>
              <p:spPr>
                <a:xfrm>
                  <a:off x="10420941" y="2664589"/>
                  <a:ext cx="72605"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329" name="Freihand 328">
                  <a:extLst>
                    <a:ext uri="{FF2B5EF4-FFF2-40B4-BE49-F238E27FC236}">
                      <a16:creationId xmlns:a16="http://schemas.microsoft.com/office/drawing/2014/main" id="{218E8910-B0B8-3985-6CEB-4B74CBD5B3AA}"/>
                    </a:ext>
                  </a:extLst>
                </p14:cNvPr>
                <p14:cNvContentPartPr/>
                <p14:nvPr/>
              </p14:nvContentPartPr>
              <p14:xfrm>
                <a:off x="10467683" y="2783389"/>
                <a:ext cx="90360" cy="88560"/>
              </p14:xfrm>
            </p:contentPart>
          </mc:Choice>
          <mc:Fallback>
            <p:pic>
              <p:nvPicPr>
                <p:cNvPr id="329" name="Freihand 328">
                  <a:extLst>
                    <a:ext uri="{FF2B5EF4-FFF2-40B4-BE49-F238E27FC236}">
                      <a16:creationId xmlns:a16="http://schemas.microsoft.com/office/drawing/2014/main" id="{218E8910-B0B8-3985-6CEB-4B74CBD5B3AA}"/>
                    </a:ext>
                  </a:extLst>
                </p:cNvPr>
                <p:cNvPicPr/>
                <p:nvPr/>
              </p:nvPicPr>
              <p:blipFill>
                <a:blip r:embed="rId296"/>
                <a:stretch>
                  <a:fillRect/>
                </a:stretch>
              </p:blipFill>
              <p:spPr>
                <a:xfrm>
                  <a:off x="10458683" y="2774389"/>
                  <a:ext cx="108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330" name="Freihand 329">
                  <a:extLst>
                    <a:ext uri="{FF2B5EF4-FFF2-40B4-BE49-F238E27FC236}">
                      <a16:creationId xmlns:a16="http://schemas.microsoft.com/office/drawing/2014/main" id="{C666D5B3-AB13-0E61-5719-A393A98C1760}"/>
                    </a:ext>
                  </a:extLst>
                </p14:cNvPr>
                <p14:cNvContentPartPr/>
                <p14:nvPr/>
              </p14:nvContentPartPr>
              <p14:xfrm>
                <a:off x="10545443" y="2706349"/>
                <a:ext cx="17280" cy="150480"/>
              </p14:xfrm>
            </p:contentPart>
          </mc:Choice>
          <mc:Fallback>
            <p:pic>
              <p:nvPicPr>
                <p:cNvPr id="330" name="Freihand 329">
                  <a:extLst>
                    <a:ext uri="{FF2B5EF4-FFF2-40B4-BE49-F238E27FC236}">
                      <a16:creationId xmlns:a16="http://schemas.microsoft.com/office/drawing/2014/main" id="{C666D5B3-AB13-0E61-5719-A393A98C1760}"/>
                    </a:ext>
                  </a:extLst>
                </p:cNvPr>
                <p:cNvPicPr/>
                <p:nvPr/>
              </p:nvPicPr>
              <p:blipFill>
                <a:blip r:embed="rId298"/>
                <a:stretch>
                  <a:fillRect/>
                </a:stretch>
              </p:blipFill>
              <p:spPr>
                <a:xfrm>
                  <a:off x="10536443" y="2697349"/>
                  <a:ext cx="34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332" name="Freihand 331">
                  <a:extLst>
                    <a:ext uri="{FF2B5EF4-FFF2-40B4-BE49-F238E27FC236}">
                      <a16:creationId xmlns:a16="http://schemas.microsoft.com/office/drawing/2014/main" id="{C559B33A-EB29-87DB-C0C8-609AAA00B4C8}"/>
                    </a:ext>
                  </a:extLst>
                </p14:cNvPr>
                <p14:cNvContentPartPr/>
                <p14:nvPr/>
              </p14:nvContentPartPr>
              <p14:xfrm>
                <a:off x="10472723" y="2348509"/>
                <a:ext cx="92160" cy="155520"/>
              </p14:xfrm>
            </p:contentPart>
          </mc:Choice>
          <mc:Fallback>
            <p:pic>
              <p:nvPicPr>
                <p:cNvPr id="332" name="Freihand 331">
                  <a:extLst>
                    <a:ext uri="{FF2B5EF4-FFF2-40B4-BE49-F238E27FC236}">
                      <a16:creationId xmlns:a16="http://schemas.microsoft.com/office/drawing/2014/main" id="{C559B33A-EB29-87DB-C0C8-609AAA00B4C8}"/>
                    </a:ext>
                  </a:extLst>
                </p:cNvPr>
                <p:cNvPicPr/>
                <p:nvPr/>
              </p:nvPicPr>
              <p:blipFill>
                <a:blip r:embed="rId300"/>
                <a:stretch>
                  <a:fillRect/>
                </a:stretch>
              </p:blipFill>
              <p:spPr>
                <a:xfrm>
                  <a:off x="10463723" y="2339509"/>
                  <a:ext cx="109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333" name="Freihand 332">
                  <a:extLst>
                    <a:ext uri="{FF2B5EF4-FFF2-40B4-BE49-F238E27FC236}">
                      <a16:creationId xmlns:a16="http://schemas.microsoft.com/office/drawing/2014/main" id="{00D6AE41-A544-5A50-92A2-912782F841A8}"/>
                    </a:ext>
                  </a:extLst>
                </p14:cNvPr>
                <p14:cNvContentPartPr/>
                <p14:nvPr/>
              </p14:nvContentPartPr>
              <p14:xfrm>
                <a:off x="10501523" y="2268229"/>
                <a:ext cx="69480" cy="112680"/>
              </p14:xfrm>
            </p:contentPart>
          </mc:Choice>
          <mc:Fallback>
            <p:pic>
              <p:nvPicPr>
                <p:cNvPr id="333" name="Freihand 332">
                  <a:extLst>
                    <a:ext uri="{FF2B5EF4-FFF2-40B4-BE49-F238E27FC236}">
                      <a16:creationId xmlns:a16="http://schemas.microsoft.com/office/drawing/2014/main" id="{00D6AE41-A544-5A50-92A2-912782F841A8}"/>
                    </a:ext>
                  </a:extLst>
                </p:cNvPr>
                <p:cNvPicPr/>
                <p:nvPr/>
              </p:nvPicPr>
              <p:blipFill>
                <a:blip r:embed="rId302"/>
                <a:stretch>
                  <a:fillRect/>
                </a:stretch>
              </p:blipFill>
              <p:spPr>
                <a:xfrm>
                  <a:off x="10492523" y="2259229"/>
                  <a:ext cx="87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334" name="Freihand 333">
                  <a:extLst>
                    <a:ext uri="{FF2B5EF4-FFF2-40B4-BE49-F238E27FC236}">
                      <a16:creationId xmlns:a16="http://schemas.microsoft.com/office/drawing/2014/main" id="{9D10EDAB-222E-7F29-D425-60A75944412A}"/>
                    </a:ext>
                  </a:extLst>
                </p14:cNvPr>
                <p14:cNvContentPartPr/>
                <p14:nvPr/>
              </p14:nvContentPartPr>
              <p14:xfrm>
                <a:off x="10546523" y="2381629"/>
                <a:ext cx="54720" cy="77040"/>
              </p14:xfrm>
            </p:contentPart>
          </mc:Choice>
          <mc:Fallback>
            <p:pic>
              <p:nvPicPr>
                <p:cNvPr id="334" name="Freihand 333">
                  <a:extLst>
                    <a:ext uri="{FF2B5EF4-FFF2-40B4-BE49-F238E27FC236}">
                      <a16:creationId xmlns:a16="http://schemas.microsoft.com/office/drawing/2014/main" id="{9D10EDAB-222E-7F29-D425-60A75944412A}"/>
                    </a:ext>
                  </a:extLst>
                </p:cNvPr>
                <p:cNvPicPr/>
                <p:nvPr/>
              </p:nvPicPr>
              <p:blipFill>
                <a:blip r:embed="rId304"/>
                <a:stretch>
                  <a:fillRect/>
                </a:stretch>
              </p:blipFill>
              <p:spPr>
                <a:xfrm>
                  <a:off x="10537463" y="2372671"/>
                  <a:ext cx="72477" cy="94598"/>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335" name="Freihand 334">
                  <a:extLst>
                    <a:ext uri="{FF2B5EF4-FFF2-40B4-BE49-F238E27FC236}">
                      <a16:creationId xmlns:a16="http://schemas.microsoft.com/office/drawing/2014/main" id="{C2131201-E555-625C-21DB-DC1199DBEFBE}"/>
                    </a:ext>
                  </a:extLst>
                </p14:cNvPr>
                <p14:cNvContentPartPr/>
                <p14:nvPr/>
              </p14:nvContentPartPr>
              <p14:xfrm>
                <a:off x="10610603" y="2270389"/>
                <a:ext cx="16920" cy="205560"/>
              </p14:xfrm>
            </p:contentPart>
          </mc:Choice>
          <mc:Fallback>
            <p:pic>
              <p:nvPicPr>
                <p:cNvPr id="335" name="Freihand 334">
                  <a:extLst>
                    <a:ext uri="{FF2B5EF4-FFF2-40B4-BE49-F238E27FC236}">
                      <a16:creationId xmlns:a16="http://schemas.microsoft.com/office/drawing/2014/main" id="{C2131201-E555-625C-21DB-DC1199DBEFBE}"/>
                    </a:ext>
                  </a:extLst>
                </p:cNvPr>
                <p:cNvPicPr/>
                <p:nvPr/>
              </p:nvPicPr>
              <p:blipFill>
                <a:blip r:embed="rId306"/>
                <a:stretch>
                  <a:fillRect/>
                </a:stretch>
              </p:blipFill>
              <p:spPr>
                <a:xfrm>
                  <a:off x="10601603" y="2261373"/>
                  <a:ext cx="34560" cy="223231"/>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337" name="Freihand 336">
                  <a:extLst>
                    <a:ext uri="{FF2B5EF4-FFF2-40B4-BE49-F238E27FC236}">
                      <a16:creationId xmlns:a16="http://schemas.microsoft.com/office/drawing/2014/main" id="{DEEA14A5-2CE3-4486-408D-54586D2C2BA3}"/>
                    </a:ext>
                  </a:extLst>
                </p14:cNvPr>
                <p14:cNvContentPartPr/>
                <p14:nvPr/>
              </p14:nvContentPartPr>
              <p14:xfrm>
                <a:off x="11075768" y="2004819"/>
                <a:ext cx="117720" cy="159480"/>
              </p14:xfrm>
            </p:contentPart>
          </mc:Choice>
          <mc:Fallback>
            <p:pic>
              <p:nvPicPr>
                <p:cNvPr id="337" name="Freihand 336">
                  <a:extLst>
                    <a:ext uri="{FF2B5EF4-FFF2-40B4-BE49-F238E27FC236}">
                      <a16:creationId xmlns:a16="http://schemas.microsoft.com/office/drawing/2014/main" id="{DEEA14A5-2CE3-4486-408D-54586D2C2BA3}"/>
                    </a:ext>
                  </a:extLst>
                </p:cNvPr>
                <p:cNvPicPr/>
                <p:nvPr/>
              </p:nvPicPr>
              <p:blipFill>
                <a:blip r:embed="rId308"/>
                <a:stretch>
                  <a:fillRect/>
                </a:stretch>
              </p:blipFill>
              <p:spPr>
                <a:xfrm>
                  <a:off x="11066768" y="1995819"/>
                  <a:ext cx="1353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338" name="Freihand 337">
                  <a:extLst>
                    <a:ext uri="{FF2B5EF4-FFF2-40B4-BE49-F238E27FC236}">
                      <a16:creationId xmlns:a16="http://schemas.microsoft.com/office/drawing/2014/main" id="{A11141A0-5790-5098-2F01-8601DD268D0B}"/>
                    </a:ext>
                  </a:extLst>
                </p14:cNvPr>
                <p14:cNvContentPartPr/>
                <p14:nvPr/>
              </p14:nvContentPartPr>
              <p14:xfrm>
                <a:off x="11091968" y="1864419"/>
                <a:ext cx="122040" cy="136440"/>
              </p14:xfrm>
            </p:contentPart>
          </mc:Choice>
          <mc:Fallback>
            <p:pic>
              <p:nvPicPr>
                <p:cNvPr id="338" name="Freihand 337">
                  <a:extLst>
                    <a:ext uri="{FF2B5EF4-FFF2-40B4-BE49-F238E27FC236}">
                      <a16:creationId xmlns:a16="http://schemas.microsoft.com/office/drawing/2014/main" id="{A11141A0-5790-5098-2F01-8601DD268D0B}"/>
                    </a:ext>
                  </a:extLst>
                </p:cNvPr>
                <p:cNvPicPr/>
                <p:nvPr/>
              </p:nvPicPr>
              <p:blipFill>
                <a:blip r:embed="rId310"/>
                <a:stretch>
                  <a:fillRect/>
                </a:stretch>
              </p:blipFill>
              <p:spPr>
                <a:xfrm>
                  <a:off x="11082941" y="1855419"/>
                  <a:ext cx="139732" cy="1540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11">
            <p14:nvContentPartPr>
              <p14:cNvPr id="390" name="Freihand 389">
                <a:extLst>
                  <a:ext uri="{FF2B5EF4-FFF2-40B4-BE49-F238E27FC236}">
                    <a16:creationId xmlns:a16="http://schemas.microsoft.com/office/drawing/2014/main" id="{B80FC0C2-1A4A-FFCE-6711-7D4CF026261E}"/>
                  </a:ext>
                </a:extLst>
              </p14:cNvPr>
              <p14:cNvContentPartPr/>
              <p14:nvPr/>
            </p14:nvContentPartPr>
            <p14:xfrm>
              <a:off x="11547667" y="2145707"/>
              <a:ext cx="39600" cy="42120"/>
            </p14:xfrm>
          </p:contentPart>
        </mc:Choice>
        <mc:Fallback>
          <p:pic>
            <p:nvPicPr>
              <p:cNvPr id="390" name="Freihand 389">
                <a:extLst>
                  <a:ext uri="{FF2B5EF4-FFF2-40B4-BE49-F238E27FC236}">
                    <a16:creationId xmlns:a16="http://schemas.microsoft.com/office/drawing/2014/main" id="{B80FC0C2-1A4A-FFCE-6711-7D4CF026261E}"/>
                  </a:ext>
                </a:extLst>
              </p:cNvPr>
              <p:cNvPicPr/>
              <p:nvPr/>
            </p:nvPicPr>
            <p:blipFill>
              <a:blip r:embed="rId312"/>
              <a:stretch>
                <a:fillRect/>
              </a:stretch>
            </p:blipFill>
            <p:spPr>
              <a:xfrm>
                <a:off x="11529502" y="2037707"/>
                <a:ext cx="75567" cy="257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3">
            <p14:nvContentPartPr>
              <p14:cNvPr id="391" name="Freihand 390">
                <a:extLst>
                  <a:ext uri="{FF2B5EF4-FFF2-40B4-BE49-F238E27FC236}">
                    <a16:creationId xmlns:a16="http://schemas.microsoft.com/office/drawing/2014/main" id="{BC973322-C3C7-AC4D-C48C-DF9BC75D3FC6}"/>
                  </a:ext>
                </a:extLst>
              </p14:cNvPr>
              <p14:cNvContentPartPr/>
              <p14:nvPr/>
            </p14:nvContentPartPr>
            <p14:xfrm>
              <a:off x="11759707" y="1660427"/>
              <a:ext cx="38160" cy="82080"/>
            </p14:xfrm>
          </p:contentPart>
        </mc:Choice>
        <mc:Fallback>
          <p:pic>
            <p:nvPicPr>
              <p:cNvPr id="391" name="Freihand 390">
                <a:extLst>
                  <a:ext uri="{FF2B5EF4-FFF2-40B4-BE49-F238E27FC236}">
                    <a16:creationId xmlns:a16="http://schemas.microsoft.com/office/drawing/2014/main" id="{BC973322-C3C7-AC4D-C48C-DF9BC75D3FC6}"/>
                  </a:ext>
                </a:extLst>
              </p:cNvPr>
              <p:cNvPicPr/>
              <p:nvPr/>
            </p:nvPicPr>
            <p:blipFill>
              <a:blip r:embed="rId314"/>
              <a:stretch>
                <a:fillRect/>
              </a:stretch>
            </p:blipFill>
            <p:spPr>
              <a:xfrm>
                <a:off x="11741707" y="1552427"/>
                <a:ext cx="73800" cy="29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5">
            <p14:nvContentPartPr>
              <p14:cNvPr id="392" name="Freihand 391">
                <a:extLst>
                  <a:ext uri="{FF2B5EF4-FFF2-40B4-BE49-F238E27FC236}">
                    <a16:creationId xmlns:a16="http://schemas.microsoft.com/office/drawing/2014/main" id="{B5C28A0D-ED7E-343D-928F-A3CC81AAAD5B}"/>
                  </a:ext>
                </a:extLst>
              </p14:cNvPr>
              <p14:cNvContentPartPr/>
              <p14:nvPr/>
            </p14:nvContentPartPr>
            <p14:xfrm>
              <a:off x="11616427" y="1384307"/>
              <a:ext cx="56160" cy="42840"/>
            </p14:xfrm>
          </p:contentPart>
        </mc:Choice>
        <mc:Fallback>
          <p:pic>
            <p:nvPicPr>
              <p:cNvPr id="392" name="Freihand 391">
                <a:extLst>
                  <a:ext uri="{FF2B5EF4-FFF2-40B4-BE49-F238E27FC236}">
                    <a16:creationId xmlns:a16="http://schemas.microsoft.com/office/drawing/2014/main" id="{B5C28A0D-ED7E-343D-928F-A3CC81AAAD5B}"/>
                  </a:ext>
                </a:extLst>
              </p:cNvPr>
              <p:cNvPicPr/>
              <p:nvPr/>
            </p:nvPicPr>
            <p:blipFill>
              <a:blip r:embed="rId316"/>
              <a:stretch>
                <a:fillRect/>
              </a:stretch>
            </p:blipFill>
            <p:spPr>
              <a:xfrm>
                <a:off x="11598427" y="1275392"/>
                <a:ext cx="91800" cy="260307"/>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7">
            <p14:nvContentPartPr>
              <p14:cNvPr id="393" name="Freihand 392">
                <a:extLst>
                  <a:ext uri="{FF2B5EF4-FFF2-40B4-BE49-F238E27FC236}">
                    <a16:creationId xmlns:a16="http://schemas.microsoft.com/office/drawing/2014/main" id="{252B7DCD-CAC6-54C0-5644-3AEC613045D4}"/>
                  </a:ext>
                </a:extLst>
              </p14:cNvPr>
              <p14:cNvContentPartPr/>
              <p14:nvPr/>
            </p14:nvContentPartPr>
            <p14:xfrm>
              <a:off x="11413027" y="1784987"/>
              <a:ext cx="52200" cy="61560"/>
            </p14:xfrm>
          </p:contentPart>
        </mc:Choice>
        <mc:Fallback>
          <p:pic>
            <p:nvPicPr>
              <p:cNvPr id="393" name="Freihand 392">
                <a:extLst>
                  <a:ext uri="{FF2B5EF4-FFF2-40B4-BE49-F238E27FC236}">
                    <a16:creationId xmlns:a16="http://schemas.microsoft.com/office/drawing/2014/main" id="{252B7DCD-CAC6-54C0-5644-3AEC613045D4}"/>
                  </a:ext>
                </a:extLst>
              </p:cNvPr>
              <p:cNvPicPr/>
              <p:nvPr/>
            </p:nvPicPr>
            <p:blipFill>
              <a:blip r:embed="rId318"/>
              <a:stretch>
                <a:fillRect/>
              </a:stretch>
            </p:blipFill>
            <p:spPr>
              <a:xfrm>
                <a:off x="11395027" y="1676987"/>
                <a:ext cx="87840" cy="277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9">
            <p14:nvContentPartPr>
              <p14:cNvPr id="394" name="Freihand 393">
                <a:extLst>
                  <a:ext uri="{FF2B5EF4-FFF2-40B4-BE49-F238E27FC236}">
                    <a16:creationId xmlns:a16="http://schemas.microsoft.com/office/drawing/2014/main" id="{AE924B77-44B2-967C-6237-978C47C2E4B5}"/>
                  </a:ext>
                </a:extLst>
              </p14:cNvPr>
              <p14:cNvContentPartPr/>
              <p14:nvPr/>
            </p14:nvContentPartPr>
            <p14:xfrm>
              <a:off x="11130787" y="1918547"/>
              <a:ext cx="47520" cy="43200"/>
            </p14:xfrm>
          </p:contentPart>
        </mc:Choice>
        <mc:Fallback>
          <p:pic>
            <p:nvPicPr>
              <p:cNvPr id="394" name="Freihand 393">
                <a:extLst>
                  <a:ext uri="{FF2B5EF4-FFF2-40B4-BE49-F238E27FC236}">
                    <a16:creationId xmlns:a16="http://schemas.microsoft.com/office/drawing/2014/main" id="{AE924B77-44B2-967C-6237-978C47C2E4B5}"/>
                  </a:ext>
                </a:extLst>
              </p:cNvPr>
              <p:cNvPicPr/>
              <p:nvPr/>
            </p:nvPicPr>
            <p:blipFill>
              <a:blip r:embed="rId320"/>
              <a:stretch>
                <a:fillRect/>
              </a:stretch>
            </p:blipFill>
            <p:spPr>
              <a:xfrm>
                <a:off x="11112787" y="1810547"/>
                <a:ext cx="83160" cy="258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1">
            <p14:nvContentPartPr>
              <p14:cNvPr id="395" name="Freihand 394">
                <a:extLst>
                  <a:ext uri="{FF2B5EF4-FFF2-40B4-BE49-F238E27FC236}">
                    <a16:creationId xmlns:a16="http://schemas.microsoft.com/office/drawing/2014/main" id="{7F1CE412-FAD2-3A41-CBD1-FA753320E4CA}"/>
                  </a:ext>
                </a:extLst>
              </p14:cNvPr>
              <p14:cNvContentPartPr/>
              <p14:nvPr/>
            </p14:nvContentPartPr>
            <p14:xfrm>
              <a:off x="11163547" y="1466747"/>
              <a:ext cx="39600" cy="40320"/>
            </p14:xfrm>
          </p:contentPart>
        </mc:Choice>
        <mc:Fallback>
          <p:pic>
            <p:nvPicPr>
              <p:cNvPr id="395" name="Freihand 394">
                <a:extLst>
                  <a:ext uri="{FF2B5EF4-FFF2-40B4-BE49-F238E27FC236}">
                    <a16:creationId xmlns:a16="http://schemas.microsoft.com/office/drawing/2014/main" id="{7F1CE412-FAD2-3A41-CBD1-FA753320E4CA}"/>
                  </a:ext>
                </a:extLst>
              </p:cNvPr>
              <p:cNvPicPr/>
              <p:nvPr/>
            </p:nvPicPr>
            <p:blipFill>
              <a:blip r:embed="rId322"/>
              <a:stretch>
                <a:fillRect/>
              </a:stretch>
            </p:blipFill>
            <p:spPr>
              <a:xfrm>
                <a:off x="11145547" y="1358747"/>
                <a:ext cx="75240" cy="255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3">
            <p14:nvContentPartPr>
              <p14:cNvPr id="396" name="Freihand 395">
                <a:extLst>
                  <a:ext uri="{FF2B5EF4-FFF2-40B4-BE49-F238E27FC236}">
                    <a16:creationId xmlns:a16="http://schemas.microsoft.com/office/drawing/2014/main" id="{FF38D8E8-707F-676A-63A7-0BB1DBA5F9E4}"/>
                  </a:ext>
                </a:extLst>
              </p14:cNvPr>
              <p14:cNvContentPartPr/>
              <p14:nvPr/>
            </p14:nvContentPartPr>
            <p14:xfrm>
              <a:off x="10127107" y="1878227"/>
              <a:ext cx="65880" cy="37080"/>
            </p14:xfrm>
          </p:contentPart>
        </mc:Choice>
        <mc:Fallback>
          <p:pic>
            <p:nvPicPr>
              <p:cNvPr id="396" name="Freihand 395">
                <a:extLst>
                  <a:ext uri="{FF2B5EF4-FFF2-40B4-BE49-F238E27FC236}">
                    <a16:creationId xmlns:a16="http://schemas.microsoft.com/office/drawing/2014/main" id="{FF38D8E8-707F-676A-63A7-0BB1DBA5F9E4}"/>
                  </a:ext>
                </a:extLst>
              </p:cNvPr>
              <p:cNvPicPr/>
              <p:nvPr/>
            </p:nvPicPr>
            <p:blipFill>
              <a:blip r:embed="rId324"/>
              <a:stretch>
                <a:fillRect/>
              </a:stretch>
            </p:blipFill>
            <p:spPr>
              <a:xfrm>
                <a:off x="10109008" y="1769168"/>
                <a:ext cx="101716" cy="25483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5">
            <p14:nvContentPartPr>
              <p14:cNvPr id="397" name="Freihand 396">
                <a:extLst>
                  <a:ext uri="{FF2B5EF4-FFF2-40B4-BE49-F238E27FC236}">
                    <a16:creationId xmlns:a16="http://schemas.microsoft.com/office/drawing/2014/main" id="{5DBB1B10-C466-7C51-8CCA-1F7965C7726A}"/>
                  </a:ext>
                </a:extLst>
              </p14:cNvPr>
              <p14:cNvContentPartPr/>
              <p14:nvPr/>
            </p14:nvContentPartPr>
            <p14:xfrm>
              <a:off x="10302067" y="2093147"/>
              <a:ext cx="49680" cy="66240"/>
            </p14:xfrm>
          </p:contentPart>
        </mc:Choice>
        <mc:Fallback>
          <p:pic>
            <p:nvPicPr>
              <p:cNvPr id="397" name="Freihand 396">
                <a:extLst>
                  <a:ext uri="{FF2B5EF4-FFF2-40B4-BE49-F238E27FC236}">
                    <a16:creationId xmlns:a16="http://schemas.microsoft.com/office/drawing/2014/main" id="{5DBB1B10-C466-7C51-8CCA-1F7965C7726A}"/>
                  </a:ext>
                </a:extLst>
              </p:cNvPr>
              <p:cNvPicPr/>
              <p:nvPr/>
            </p:nvPicPr>
            <p:blipFill>
              <a:blip r:embed="rId326"/>
              <a:stretch>
                <a:fillRect/>
              </a:stretch>
            </p:blipFill>
            <p:spPr>
              <a:xfrm>
                <a:off x="10283936" y="1985731"/>
                <a:ext cx="85580" cy="28071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7">
            <p14:nvContentPartPr>
              <p14:cNvPr id="398" name="Freihand 397">
                <a:extLst>
                  <a:ext uri="{FF2B5EF4-FFF2-40B4-BE49-F238E27FC236}">
                    <a16:creationId xmlns:a16="http://schemas.microsoft.com/office/drawing/2014/main" id="{8E9D6D9F-A034-DE1B-F4A7-530F5FCCBC62}"/>
                  </a:ext>
                </a:extLst>
              </p14:cNvPr>
              <p14:cNvContentPartPr/>
              <p14:nvPr/>
            </p14:nvContentPartPr>
            <p14:xfrm>
              <a:off x="10528147" y="2296547"/>
              <a:ext cx="37440" cy="50040"/>
            </p14:xfrm>
          </p:contentPart>
        </mc:Choice>
        <mc:Fallback>
          <p:pic>
            <p:nvPicPr>
              <p:cNvPr id="398" name="Freihand 397">
                <a:extLst>
                  <a:ext uri="{FF2B5EF4-FFF2-40B4-BE49-F238E27FC236}">
                    <a16:creationId xmlns:a16="http://schemas.microsoft.com/office/drawing/2014/main" id="{8E9D6D9F-A034-DE1B-F4A7-530F5FCCBC62}"/>
                  </a:ext>
                </a:extLst>
              </p:cNvPr>
              <p:cNvPicPr/>
              <p:nvPr/>
            </p:nvPicPr>
            <p:blipFill>
              <a:blip r:embed="rId328"/>
              <a:stretch>
                <a:fillRect/>
              </a:stretch>
            </p:blipFill>
            <p:spPr>
              <a:xfrm>
                <a:off x="10510147" y="2188547"/>
                <a:ext cx="73080" cy="265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9">
            <p14:nvContentPartPr>
              <p14:cNvPr id="399" name="Freihand 398">
                <a:extLst>
                  <a:ext uri="{FF2B5EF4-FFF2-40B4-BE49-F238E27FC236}">
                    <a16:creationId xmlns:a16="http://schemas.microsoft.com/office/drawing/2014/main" id="{0470A202-C324-8472-BF63-2FE0C0F00231}"/>
                  </a:ext>
                </a:extLst>
              </p14:cNvPr>
              <p14:cNvContentPartPr/>
              <p14:nvPr/>
            </p14:nvContentPartPr>
            <p14:xfrm>
              <a:off x="10310347" y="2481587"/>
              <a:ext cx="13320" cy="29520"/>
            </p14:xfrm>
          </p:contentPart>
        </mc:Choice>
        <mc:Fallback>
          <p:pic>
            <p:nvPicPr>
              <p:cNvPr id="399" name="Freihand 398">
                <a:extLst>
                  <a:ext uri="{FF2B5EF4-FFF2-40B4-BE49-F238E27FC236}">
                    <a16:creationId xmlns:a16="http://schemas.microsoft.com/office/drawing/2014/main" id="{0470A202-C324-8472-BF63-2FE0C0F00231}"/>
                  </a:ext>
                </a:extLst>
              </p:cNvPr>
              <p:cNvPicPr/>
              <p:nvPr/>
            </p:nvPicPr>
            <p:blipFill>
              <a:blip r:embed="rId330"/>
              <a:stretch>
                <a:fillRect/>
              </a:stretch>
            </p:blipFill>
            <p:spPr>
              <a:xfrm>
                <a:off x="10292347" y="2373587"/>
                <a:ext cx="48960" cy="245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1">
            <p14:nvContentPartPr>
              <p14:cNvPr id="400" name="Freihand 399">
                <a:extLst>
                  <a:ext uri="{FF2B5EF4-FFF2-40B4-BE49-F238E27FC236}">
                    <a16:creationId xmlns:a16="http://schemas.microsoft.com/office/drawing/2014/main" id="{28236A3B-5660-A2D4-C529-F8460D9F8C95}"/>
                  </a:ext>
                </a:extLst>
              </p14:cNvPr>
              <p14:cNvContentPartPr/>
              <p14:nvPr/>
            </p14:nvContentPartPr>
            <p14:xfrm>
              <a:off x="10464787" y="2721347"/>
              <a:ext cx="19800" cy="34200"/>
            </p14:xfrm>
          </p:contentPart>
        </mc:Choice>
        <mc:Fallback>
          <p:pic>
            <p:nvPicPr>
              <p:cNvPr id="400" name="Freihand 399">
                <a:extLst>
                  <a:ext uri="{FF2B5EF4-FFF2-40B4-BE49-F238E27FC236}">
                    <a16:creationId xmlns:a16="http://schemas.microsoft.com/office/drawing/2014/main" id="{28236A3B-5660-A2D4-C529-F8460D9F8C95}"/>
                  </a:ext>
                </a:extLst>
              </p:cNvPr>
              <p:cNvPicPr/>
              <p:nvPr/>
            </p:nvPicPr>
            <p:blipFill>
              <a:blip r:embed="rId332"/>
              <a:stretch>
                <a:fillRect/>
              </a:stretch>
            </p:blipFill>
            <p:spPr>
              <a:xfrm>
                <a:off x="10446454" y="2613347"/>
                <a:ext cx="56100" cy="24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3">
            <p14:nvContentPartPr>
              <p14:cNvPr id="401" name="Freihand 400">
                <a:extLst>
                  <a:ext uri="{FF2B5EF4-FFF2-40B4-BE49-F238E27FC236}">
                    <a16:creationId xmlns:a16="http://schemas.microsoft.com/office/drawing/2014/main" id="{7A85C18D-F549-AB94-738E-94D03E5458D4}"/>
                  </a:ext>
                </a:extLst>
              </p14:cNvPr>
              <p14:cNvContentPartPr/>
              <p14:nvPr/>
            </p14:nvContentPartPr>
            <p14:xfrm>
              <a:off x="10181827" y="2816027"/>
              <a:ext cx="74160" cy="37800"/>
            </p14:xfrm>
          </p:contentPart>
        </mc:Choice>
        <mc:Fallback>
          <p:pic>
            <p:nvPicPr>
              <p:cNvPr id="401" name="Freihand 400">
                <a:extLst>
                  <a:ext uri="{FF2B5EF4-FFF2-40B4-BE49-F238E27FC236}">
                    <a16:creationId xmlns:a16="http://schemas.microsoft.com/office/drawing/2014/main" id="{7A85C18D-F549-AB94-738E-94D03E5458D4}"/>
                  </a:ext>
                </a:extLst>
              </p:cNvPr>
              <p:cNvPicPr/>
              <p:nvPr/>
            </p:nvPicPr>
            <p:blipFill>
              <a:blip r:embed="rId334"/>
              <a:stretch>
                <a:fillRect/>
              </a:stretch>
            </p:blipFill>
            <p:spPr>
              <a:xfrm>
                <a:off x="10163739" y="2708027"/>
                <a:ext cx="109974" cy="253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5">
            <p14:nvContentPartPr>
              <p14:cNvPr id="402" name="Freihand 401">
                <a:extLst>
                  <a:ext uri="{FF2B5EF4-FFF2-40B4-BE49-F238E27FC236}">
                    <a16:creationId xmlns:a16="http://schemas.microsoft.com/office/drawing/2014/main" id="{A1BBD7E4-F9B0-6C8D-06A5-5AB6375F06B7}"/>
                  </a:ext>
                </a:extLst>
              </p14:cNvPr>
              <p14:cNvContentPartPr/>
              <p14:nvPr/>
            </p14:nvContentPartPr>
            <p14:xfrm>
              <a:off x="9856747" y="2801267"/>
              <a:ext cx="34560" cy="60480"/>
            </p14:xfrm>
          </p:contentPart>
        </mc:Choice>
        <mc:Fallback>
          <p:pic>
            <p:nvPicPr>
              <p:cNvPr id="402" name="Freihand 401">
                <a:extLst>
                  <a:ext uri="{FF2B5EF4-FFF2-40B4-BE49-F238E27FC236}">
                    <a16:creationId xmlns:a16="http://schemas.microsoft.com/office/drawing/2014/main" id="{A1BBD7E4-F9B0-6C8D-06A5-5AB6375F06B7}"/>
                  </a:ext>
                </a:extLst>
              </p:cNvPr>
              <p:cNvPicPr/>
              <p:nvPr/>
            </p:nvPicPr>
            <p:blipFill>
              <a:blip r:embed="rId336"/>
              <a:stretch>
                <a:fillRect/>
              </a:stretch>
            </p:blipFill>
            <p:spPr>
              <a:xfrm>
                <a:off x="9838747" y="2692620"/>
                <a:ext cx="70200" cy="27741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7">
            <p14:nvContentPartPr>
              <p14:cNvPr id="403" name="Freihand 402">
                <a:extLst>
                  <a:ext uri="{FF2B5EF4-FFF2-40B4-BE49-F238E27FC236}">
                    <a16:creationId xmlns:a16="http://schemas.microsoft.com/office/drawing/2014/main" id="{BD62D9B3-26C6-89E4-BDE6-B2FFFD16FDE2}"/>
                  </a:ext>
                </a:extLst>
              </p14:cNvPr>
              <p14:cNvContentPartPr/>
              <p14:nvPr/>
            </p14:nvContentPartPr>
            <p14:xfrm>
              <a:off x="9978427" y="2282147"/>
              <a:ext cx="65520" cy="82080"/>
            </p14:xfrm>
          </p:contentPart>
        </mc:Choice>
        <mc:Fallback>
          <p:pic>
            <p:nvPicPr>
              <p:cNvPr id="403" name="Freihand 402">
                <a:extLst>
                  <a:ext uri="{FF2B5EF4-FFF2-40B4-BE49-F238E27FC236}">
                    <a16:creationId xmlns:a16="http://schemas.microsoft.com/office/drawing/2014/main" id="{BD62D9B3-26C6-89E4-BDE6-B2FFFD16FDE2}"/>
                  </a:ext>
                </a:extLst>
              </p:cNvPr>
              <p:cNvPicPr/>
              <p:nvPr/>
            </p:nvPicPr>
            <p:blipFill>
              <a:blip r:embed="rId338"/>
              <a:stretch>
                <a:fillRect/>
              </a:stretch>
            </p:blipFill>
            <p:spPr>
              <a:xfrm>
                <a:off x="9960427" y="2174147"/>
                <a:ext cx="101160" cy="29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9">
            <p14:nvContentPartPr>
              <p14:cNvPr id="404" name="Freihand 403">
                <a:extLst>
                  <a:ext uri="{FF2B5EF4-FFF2-40B4-BE49-F238E27FC236}">
                    <a16:creationId xmlns:a16="http://schemas.microsoft.com/office/drawing/2014/main" id="{BC3C67ED-E4D1-9210-D5A8-05BD4B759E2F}"/>
                  </a:ext>
                </a:extLst>
              </p14:cNvPr>
              <p14:cNvContentPartPr/>
              <p14:nvPr/>
            </p14:nvContentPartPr>
            <p14:xfrm>
              <a:off x="9640747" y="2419307"/>
              <a:ext cx="59760" cy="65160"/>
            </p14:xfrm>
          </p:contentPart>
        </mc:Choice>
        <mc:Fallback>
          <p:pic>
            <p:nvPicPr>
              <p:cNvPr id="404" name="Freihand 403">
                <a:extLst>
                  <a:ext uri="{FF2B5EF4-FFF2-40B4-BE49-F238E27FC236}">
                    <a16:creationId xmlns:a16="http://schemas.microsoft.com/office/drawing/2014/main" id="{BC3C67ED-E4D1-9210-D5A8-05BD4B759E2F}"/>
                  </a:ext>
                </a:extLst>
              </p:cNvPr>
              <p:cNvPicPr/>
              <p:nvPr/>
            </p:nvPicPr>
            <p:blipFill>
              <a:blip r:embed="rId340"/>
              <a:stretch>
                <a:fillRect/>
              </a:stretch>
            </p:blipFill>
            <p:spPr>
              <a:xfrm>
                <a:off x="9622747" y="2311307"/>
                <a:ext cx="95400" cy="280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1">
            <p14:nvContentPartPr>
              <p14:cNvPr id="405" name="Freihand 404">
                <a:extLst>
                  <a:ext uri="{FF2B5EF4-FFF2-40B4-BE49-F238E27FC236}">
                    <a16:creationId xmlns:a16="http://schemas.microsoft.com/office/drawing/2014/main" id="{9DC36D18-3A9D-9F88-B10A-9A61365C339A}"/>
                  </a:ext>
                </a:extLst>
              </p14:cNvPr>
              <p14:cNvContentPartPr/>
              <p14:nvPr/>
            </p14:nvContentPartPr>
            <p14:xfrm>
              <a:off x="9445987" y="2103227"/>
              <a:ext cx="125280" cy="48240"/>
            </p14:xfrm>
          </p:contentPart>
        </mc:Choice>
        <mc:Fallback>
          <p:pic>
            <p:nvPicPr>
              <p:cNvPr id="405" name="Freihand 404">
                <a:extLst>
                  <a:ext uri="{FF2B5EF4-FFF2-40B4-BE49-F238E27FC236}">
                    <a16:creationId xmlns:a16="http://schemas.microsoft.com/office/drawing/2014/main" id="{9DC36D18-3A9D-9F88-B10A-9A61365C339A}"/>
                  </a:ext>
                </a:extLst>
              </p:cNvPr>
              <p:cNvPicPr/>
              <p:nvPr/>
            </p:nvPicPr>
            <p:blipFill>
              <a:blip r:embed="rId342"/>
              <a:stretch>
                <a:fillRect/>
              </a:stretch>
            </p:blipFill>
            <p:spPr>
              <a:xfrm>
                <a:off x="9428039" y="1996027"/>
                <a:ext cx="160818" cy="26228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3">
            <p14:nvContentPartPr>
              <p14:cNvPr id="406" name="Freihand 405">
                <a:extLst>
                  <a:ext uri="{FF2B5EF4-FFF2-40B4-BE49-F238E27FC236}">
                    <a16:creationId xmlns:a16="http://schemas.microsoft.com/office/drawing/2014/main" id="{3CD396B6-98CD-7CBB-730B-0FE32271D204}"/>
                  </a:ext>
                </a:extLst>
              </p14:cNvPr>
              <p14:cNvContentPartPr/>
              <p14:nvPr/>
            </p14:nvContentPartPr>
            <p14:xfrm>
              <a:off x="9228187" y="2102867"/>
              <a:ext cx="63360" cy="49320"/>
            </p14:xfrm>
          </p:contentPart>
        </mc:Choice>
        <mc:Fallback>
          <p:pic>
            <p:nvPicPr>
              <p:cNvPr id="406" name="Freihand 405">
                <a:extLst>
                  <a:ext uri="{FF2B5EF4-FFF2-40B4-BE49-F238E27FC236}">
                    <a16:creationId xmlns:a16="http://schemas.microsoft.com/office/drawing/2014/main" id="{3CD396B6-98CD-7CBB-730B-0FE32271D204}"/>
                  </a:ext>
                </a:extLst>
              </p:cNvPr>
              <p:cNvPicPr/>
              <p:nvPr/>
            </p:nvPicPr>
            <p:blipFill>
              <a:blip r:embed="rId344"/>
              <a:stretch>
                <a:fillRect/>
              </a:stretch>
            </p:blipFill>
            <p:spPr>
              <a:xfrm>
                <a:off x="9210289" y="1994073"/>
                <a:ext cx="98799" cy="266546"/>
              </a:xfrm>
              <a:prstGeom prst="rect">
                <a:avLst/>
              </a:prstGeom>
            </p:spPr>
          </p:pic>
        </mc:Fallback>
      </mc:AlternateContent>
      <p:grpSp>
        <p:nvGrpSpPr>
          <p:cNvPr id="414" name="Gruppieren 413">
            <a:extLst>
              <a:ext uri="{FF2B5EF4-FFF2-40B4-BE49-F238E27FC236}">
                <a16:creationId xmlns:a16="http://schemas.microsoft.com/office/drawing/2014/main" id="{208D0DEC-A943-5C6D-F89B-F2564040C804}"/>
              </a:ext>
            </a:extLst>
          </p:cNvPr>
          <p:cNvGrpSpPr/>
          <p:nvPr/>
        </p:nvGrpSpPr>
        <p:grpSpPr>
          <a:xfrm>
            <a:off x="8794747" y="2218787"/>
            <a:ext cx="283320" cy="433440"/>
            <a:chOff x="8794747" y="2218787"/>
            <a:chExt cx="283320" cy="433440"/>
          </a:xfrm>
        </p:grpSpPr>
        <mc:AlternateContent xmlns:mc="http://schemas.openxmlformats.org/markup-compatibility/2006">
          <mc:Choice xmlns:p14="http://schemas.microsoft.com/office/powerpoint/2010/main" xmlns:aink="http://schemas.microsoft.com/office/drawing/2016/ink" Requires="p14 aink">
            <p:contentPart p14:bwMode="auto" r:id="rId345">
              <p14:nvContentPartPr>
                <p14:cNvPr id="407" name="Freihand 406">
                  <a:extLst>
                    <a:ext uri="{FF2B5EF4-FFF2-40B4-BE49-F238E27FC236}">
                      <a16:creationId xmlns:a16="http://schemas.microsoft.com/office/drawing/2014/main" id="{62CF04A1-865F-5F3D-2BE3-5AC8AF7C1E6B}"/>
                    </a:ext>
                  </a:extLst>
                </p14:cNvPr>
                <p14:cNvContentPartPr/>
                <p14:nvPr/>
              </p14:nvContentPartPr>
              <p14:xfrm>
                <a:off x="8892667" y="2218787"/>
                <a:ext cx="50760" cy="56880"/>
              </p14:xfrm>
            </p:contentPart>
          </mc:Choice>
          <mc:Fallback>
            <p:pic>
              <p:nvPicPr>
                <p:cNvPr id="407" name="Freihand 406">
                  <a:extLst>
                    <a:ext uri="{FF2B5EF4-FFF2-40B4-BE49-F238E27FC236}">
                      <a16:creationId xmlns:a16="http://schemas.microsoft.com/office/drawing/2014/main" id="{62CF04A1-865F-5F3D-2BE3-5AC8AF7C1E6B}"/>
                    </a:ext>
                  </a:extLst>
                </p:cNvPr>
                <p:cNvPicPr/>
                <p:nvPr/>
              </p:nvPicPr>
              <p:blipFill>
                <a:blip r:embed="rId346"/>
                <a:stretch>
                  <a:fillRect/>
                </a:stretch>
              </p:blipFill>
              <p:spPr>
                <a:xfrm>
                  <a:off x="8874667" y="2110787"/>
                  <a:ext cx="86400" cy="272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7">
              <p14:nvContentPartPr>
                <p14:cNvPr id="408" name="Freihand 407">
                  <a:extLst>
                    <a:ext uri="{FF2B5EF4-FFF2-40B4-BE49-F238E27FC236}">
                      <a16:creationId xmlns:a16="http://schemas.microsoft.com/office/drawing/2014/main" id="{0495A60A-288E-90D3-1D00-8FDB56226823}"/>
                    </a:ext>
                  </a:extLst>
                </p14:cNvPr>
                <p14:cNvContentPartPr/>
                <p14:nvPr/>
              </p14:nvContentPartPr>
              <p14:xfrm>
                <a:off x="9008587" y="2393387"/>
                <a:ext cx="69480" cy="90720"/>
              </p14:xfrm>
            </p:contentPart>
          </mc:Choice>
          <mc:Fallback>
            <p:pic>
              <p:nvPicPr>
                <p:cNvPr id="408" name="Freihand 407">
                  <a:extLst>
                    <a:ext uri="{FF2B5EF4-FFF2-40B4-BE49-F238E27FC236}">
                      <a16:creationId xmlns:a16="http://schemas.microsoft.com/office/drawing/2014/main" id="{0495A60A-288E-90D3-1D00-8FDB56226823}"/>
                    </a:ext>
                  </a:extLst>
                </p:cNvPr>
                <p:cNvPicPr/>
                <p:nvPr/>
              </p:nvPicPr>
              <p:blipFill>
                <a:blip r:embed="rId348"/>
                <a:stretch>
                  <a:fillRect/>
                </a:stretch>
              </p:blipFill>
              <p:spPr>
                <a:xfrm>
                  <a:off x="8990587" y="2285814"/>
                  <a:ext cx="105120" cy="30550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9">
              <p14:nvContentPartPr>
                <p14:cNvPr id="409" name="Freihand 408">
                  <a:extLst>
                    <a:ext uri="{FF2B5EF4-FFF2-40B4-BE49-F238E27FC236}">
                      <a16:creationId xmlns:a16="http://schemas.microsoft.com/office/drawing/2014/main" id="{C2315433-A754-205B-5B57-763A907009F3}"/>
                    </a:ext>
                  </a:extLst>
                </p14:cNvPr>
                <p14:cNvContentPartPr/>
                <p14:nvPr/>
              </p14:nvContentPartPr>
              <p14:xfrm>
                <a:off x="8794747" y="2606507"/>
                <a:ext cx="56160" cy="45720"/>
              </p14:xfrm>
            </p:contentPart>
          </mc:Choice>
          <mc:Fallback>
            <p:pic>
              <p:nvPicPr>
                <p:cNvPr id="409" name="Freihand 408">
                  <a:extLst>
                    <a:ext uri="{FF2B5EF4-FFF2-40B4-BE49-F238E27FC236}">
                      <a16:creationId xmlns:a16="http://schemas.microsoft.com/office/drawing/2014/main" id="{C2315433-A754-205B-5B57-763A907009F3}"/>
                    </a:ext>
                  </a:extLst>
                </p:cNvPr>
                <p:cNvPicPr/>
                <p:nvPr/>
              </p:nvPicPr>
              <p:blipFill>
                <a:blip r:embed="rId350"/>
                <a:stretch>
                  <a:fillRect/>
                </a:stretch>
              </p:blipFill>
              <p:spPr>
                <a:xfrm>
                  <a:off x="8776747" y="2498507"/>
                  <a:ext cx="91800" cy="26136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51">
            <p14:nvContentPartPr>
              <p14:cNvPr id="410" name="Freihand 409">
                <a:extLst>
                  <a:ext uri="{FF2B5EF4-FFF2-40B4-BE49-F238E27FC236}">
                    <a16:creationId xmlns:a16="http://schemas.microsoft.com/office/drawing/2014/main" id="{C699D6AA-E767-1B5A-3387-96C9C7066627}"/>
                  </a:ext>
                </a:extLst>
              </p14:cNvPr>
              <p14:cNvContentPartPr/>
              <p14:nvPr/>
            </p14:nvContentPartPr>
            <p14:xfrm>
              <a:off x="9025867" y="2823587"/>
              <a:ext cx="67680" cy="41040"/>
            </p14:xfrm>
          </p:contentPart>
        </mc:Choice>
        <mc:Fallback>
          <p:pic>
            <p:nvPicPr>
              <p:cNvPr id="410" name="Freihand 409">
                <a:extLst>
                  <a:ext uri="{FF2B5EF4-FFF2-40B4-BE49-F238E27FC236}">
                    <a16:creationId xmlns:a16="http://schemas.microsoft.com/office/drawing/2014/main" id="{C699D6AA-E767-1B5A-3387-96C9C7066627}"/>
                  </a:ext>
                </a:extLst>
              </p:cNvPr>
              <p:cNvPicPr/>
              <p:nvPr/>
            </p:nvPicPr>
            <p:blipFill>
              <a:blip r:embed="rId352"/>
              <a:stretch>
                <a:fillRect/>
              </a:stretch>
            </p:blipFill>
            <p:spPr>
              <a:xfrm>
                <a:off x="9007867" y="2716526"/>
                <a:ext cx="103320" cy="254805"/>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3">
            <p14:nvContentPartPr>
              <p14:cNvPr id="411" name="Freihand 410">
                <a:extLst>
                  <a:ext uri="{FF2B5EF4-FFF2-40B4-BE49-F238E27FC236}">
                    <a16:creationId xmlns:a16="http://schemas.microsoft.com/office/drawing/2014/main" id="{2F45A60B-951B-7AA5-9883-CAAC4217B6AA}"/>
                  </a:ext>
                </a:extLst>
              </p14:cNvPr>
              <p14:cNvContentPartPr/>
              <p14:nvPr/>
            </p14:nvContentPartPr>
            <p14:xfrm>
              <a:off x="9342667" y="2433347"/>
              <a:ext cx="54360" cy="67320"/>
            </p14:xfrm>
          </p:contentPart>
        </mc:Choice>
        <mc:Fallback>
          <p:pic>
            <p:nvPicPr>
              <p:cNvPr id="411" name="Freihand 410">
                <a:extLst>
                  <a:ext uri="{FF2B5EF4-FFF2-40B4-BE49-F238E27FC236}">
                    <a16:creationId xmlns:a16="http://schemas.microsoft.com/office/drawing/2014/main" id="{2F45A60B-951B-7AA5-9883-CAAC4217B6AA}"/>
                  </a:ext>
                </a:extLst>
              </p:cNvPr>
              <p:cNvPicPr/>
              <p:nvPr/>
            </p:nvPicPr>
            <p:blipFill>
              <a:blip r:embed="rId354"/>
              <a:stretch>
                <a:fillRect/>
              </a:stretch>
            </p:blipFill>
            <p:spPr>
              <a:xfrm>
                <a:off x="9324667" y="2325347"/>
                <a:ext cx="90000" cy="282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5">
            <p14:nvContentPartPr>
              <p14:cNvPr id="412" name="Freihand 411">
                <a:extLst>
                  <a:ext uri="{FF2B5EF4-FFF2-40B4-BE49-F238E27FC236}">
                    <a16:creationId xmlns:a16="http://schemas.microsoft.com/office/drawing/2014/main" id="{0C1706B3-75C3-BF8B-5BAE-C77A88E2C87E}"/>
                  </a:ext>
                </a:extLst>
              </p14:cNvPr>
              <p14:cNvContentPartPr/>
              <p14:nvPr/>
            </p14:nvContentPartPr>
            <p14:xfrm>
              <a:off x="9308467" y="2809187"/>
              <a:ext cx="57240" cy="59040"/>
            </p14:xfrm>
          </p:contentPart>
        </mc:Choice>
        <mc:Fallback>
          <p:pic>
            <p:nvPicPr>
              <p:cNvPr id="412" name="Freihand 411">
                <a:extLst>
                  <a:ext uri="{FF2B5EF4-FFF2-40B4-BE49-F238E27FC236}">
                    <a16:creationId xmlns:a16="http://schemas.microsoft.com/office/drawing/2014/main" id="{0C1706B3-75C3-BF8B-5BAE-C77A88E2C87E}"/>
                  </a:ext>
                </a:extLst>
              </p:cNvPr>
              <p:cNvPicPr/>
              <p:nvPr/>
            </p:nvPicPr>
            <p:blipFill>
              <a:blip r:embed="rId356"/>
              <a:stretch>
                <a:fillRect/>
              </a:stretch>
            </p:blipFill>
            <p:spPr>
              <a:xfrm>
                <a:off x="9290467" y="2701842"/>
                <a:ext cx="92880" cy="27337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7">
            <p14:nvContentPartPr>
              <p14:cNvPr id="413" name="Freihand 412">
                <a:extLst>
                  <a:ext uri="{FF2B5EF4-FFF2-40B4-BE49-F238E27FC236}">
                    <a16:creationId xmlns:a16="http://schemas.microsoft.com/office/drawing/2014/main" id="{07843EA2-EBC3-C8C6-FD31-BD6B1330653C}"/>
                  </a:ext>
                </a:extLst>
              </p14:cNvPr>
              <p14:cNvContentPartPr/>
              <p14:nvPr/>
            </p14:nvContentPartPr>
            <p14:xfrm>
              <a:off x="9485587" y="2781467"/>
              <a:ext cx="80640" cy="34560"/>
            </p14:xfrm>
          </p:contentPart>
        </mc:Choice>
        <mc:Fallback>
          <p:pic>
            <p:nvPicPr>
              <p:cNvPr id="413" name="Freihand 412">
                <a:extLst>
                  <a:ext uri="{FF2B5EF4-FFF2-40B4-BE49-F238E27FC236}">
                    <a16:creationId xmlns:a16="http://schemas.microsoft.com/office/drawing/2014/main" id="{07843EA2-EBC3-C8C6-FD31-BD6B1330653C}"/>
                  </a:ext>
                </a:extLst>
              </p:cNvPr>
              <p:cNvPicPr/>
              <p:nvPr/>
            </p:nvPicPr>
            <p:blipFill>
              <a:blip r:embed="rId358"/>
              <a:stretch>
                <a:fillRect/>
              </a:stretch>
            </p:blipFill>
            <p:spPr>
              <a:xfrm>
                <a:off x="9467667" y="2673467"/>
                <a:ext cx="116122" cy="250200"/>
              </a:xfrm>
              <a:prstGeom prst="rect">
                <a:avLst/>
              </a:prstGeom>
            </p:spPr>
          </p:pic>
        </mc:Fallback>
      </mc:AlternateContent>
      <p:grpSp>
        <p:nvGrpSpPr>
          <p:cNvPr id="417" name="Gruppieren 416">
            <a:extLst>
              <a:ext uri="{FF2B5EF4-FFF2-40B4-BE49-F238E27FC236}">
                <a16:creationId xmlns:a16="http://schemas.microsoft.com/office/drawing/2014/main" id="{3FFD3E91-2863-2928-5FF5-C61F9A1AAB3C}"/>
              </a:ext>
            </a:extLst>
          </p:cNvPr>
          <p:cNvGrpSpPr/>
          <p:nvPr/>
        </p:nvGrpSpPr>
        <p:grpSpPr>
          <a:xfrm>
            <a:off x="9788347" y="1995587"/>
            <a:ext cx="54720" cy="78120"/>
            <a:chOff x="9788347" y="1995587"/>
            <a:chExt cx="54720" cy="78120"/>
          </a:xfrm>
        </p:grpSpPr>
        <mc:AlternateContent xmlns:mc="http://schemas.openxmlformats.org/markup-compatibility/2006">
          <mc:Choice xmlns:p14="http://schemas.microsoft.com/office/powerpoint/2010/main" xmlns:aink="http://schemas.microsoft.com/office/drawing/2016/ink" Requires="p14 aink">
            <p:contentPart p14:bwMode="auto" r:id="rId359">
              <p14:nvContentPartPr>
                <p14:cNvPr id="415" name="Freihand 414">
                  <a:extLst>
                    <a:ext uri="{FF2B5EF4-FFF2-40B4-BE49-F238E27FC236}">
                      <a16:creationId xmlns:a16="http://schemas.microsoft.com/office/drawing/2014/main" id="{46B3A9D2-9709-2C7A-D3DB-7B3F1CAEEA1C}"/>
                    </a:ext>
                  </a:extLst>
                </p14:cNvPr>
                <p14:cNvContentPartPr/>
                <p14:nvPr/>
              </p14:nvContentPartPr>
              <p14:xfrm>
                <a:off x="9814627" y="2027627"/>
                <a:ext cx="28440" cy="46080"/>
              </p14:xfrm>
            </p:contentPart>
          </mc:Choice>
          <mc:Fallback>
            <p:pic>
              <p:nvPicPr>
                <p:cNvPr id="415" name="Freihand 414">
                  <a:extLst>
                    <a:ext uri="{FF2B5EF4-FFF2-40B4-BE49-F238E27FC236}">
                      <a16:creationId xmlns:a16="http://schemas.microsoft.com/office/drawing/2014/main" id="{46B3A9D2-9709-2C7A-D3DB-7B3F1CAEEA1C}"/>
                    </a:ext>
                  </a:extLst>
                </p:cNvPr>
                <p:cNvPicPr/>
                <p:nvPr/>
              </p:nvPicPr>
              <p:blipFill>
                <a:blip r:embed="rId360"/>
                <a:stretch>
                  <a:fillRect/>
                </a:stretch>
              </p:blipFill>
              <p:spPr>
                <a:xfrm>
                  <a:off x="9796627" y="1919627"/>
                  <a:ext cx="64080" cy="261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1">
              <p14:nvContentPartPr>
                <p14:cNvPr id="416" name="Freihand 415">
                  <a:extLst>
                    <a:ext uri="{FF2B5EF4-FFF2-40B4-BE49-F238E27FC236}">
                      <a16:creationId xmlns:a16="http://schemas.microsoft.com/office/drawing/2014/main" id="{790993DF-60FF-EC72-8D3E-CCAC5B438427}"/>
                    </a:ext>
                  </a:extLst>
                </p14:cNvPr>
                <p14:cNvContentPartPr/>
                <p14:nvPr/>
              </p14:nvContentPartPr>
              <p14:xfrm>
                <a:off x="9788347" y="1995587"/>
                <a:ext cx="46440" cy="59040"/>
              </p14:xfrm>
            </p:contentPart>
          </mc:Choice>
          <mc:Fallback>
            <p:pic>
              <p:nvPicPr>
                <p:cNvPr id="416" name="Freihand 415">
                  <a:extLst>
                    <a:ext uri="{FF2B5EF4-FFF2-40B4-BE49-F238E27FC236}">
                      <a16:creationId xmlns:a16="http://schemas.microsoft.com/office/drawing/2014/main" id="{790993DF-60FF-EC72-8D3E-CCAC5B438427}"/>
                    </a:ext>
                  </a:extLst>
                </p:cNvPr>
                <p:cNvPicPr/>
                <p:nvPr/>
              </p:nvPicPr>
              <p:blipFill>
                <a:blip r:embed="rId362"/>
                <a:stretch>
                  <a:fillRect/>
                </a:stretch>
              </p:blipFill>
              <p:spPr>
                <a:xfrm>
                  <a:off x="9770347" y="1887587"/>
                  <a:ext cx="82080" cy="27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3">
            <p14:nvContentPartPr>
              <p14:cNvPr id="425" name="Freihand 424">
                <a:extLst>
                  <a:ext uri="{FF2B5EF4-FFF2-40B4-BE49-F238E27FC236}">
                    <a16:creationId xmlns:a16="http://schemas.microsoft.com/office/drawing/2014/main" id="{08CCF548-E354-66B7-7EA5-A93575D1A833}"/>
                  </a:ext>
                </a:extLst>
              </p14:cNvPr>
              <p14:cNvContentPartPr/>
              <p14:nvPr/>
            </p14:nvContentPartPr>
            <p14:xfrm>
              <a:off x="4445587" y="452627"/>
              <a:ext cx="93240" cy="82800"/>
            </p14:xfrm>
          </p:contentPart>
        </mc:Choice>
        <mc:Fallback>
          <p:pic>
            <p:nvPicPr>
              <p:cNvPr id="425" name="Freihand 424">
                <a:extLst>
                  <a:ext uri="{FF2B5EF4-FFF2-40B4-BE49-F238E27FC236}">
                    <a16:creationId xmlns:a16="http://schemas.microsoft.com/office/drawing/2014/main" id="{08CCF548-E354-66B7-7EA5-A93575D1A833}"/>
                  </a:ext>
                </a:extLst>
              </p:cNvPr>
              <p:cNvPicPr/>
              <p:nvPr/>
            </p:nvPicPr>
            <p:blipFill>
              <a:blip r:embed="rId364"/>
              <a:stretch>
                <a:fillRect/>
              </a:stretch>
            </p:blipFill>
            <p:spPr>
              <a:xfrm>
                <a:off x="4436587" y="443627"/>
                <a:ext cx="110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426" name="Freihand 425">
                <a:extLst>
                  <a:ext uri="{FF2B5EF4-FFF2-40B4-BE49-F238E27FC236}">
                    <a16:creationId xmlns:a16="http://schemas.microsoft.com/office/drawing/2014/main" id="{6FC071AA-EA81-7EB7-071D-092C4C48C6A3}"/>
                  </a:ext>
                </a:extLst>
              </p14:cNvPr>
              <p14:cNvContentPartPr/>
              <p14:nvPr/>
            </p14:nvContentPartPr>
            <p14:xfrm>
              <a:off x="4238587" y="36827"/>
              <a:ext cx="397800" cy="367200"/>
            </p14:xfrm>
          </p:contentPart>
        </mc:Choice>
        <mc:Fallback>
          <p:pic>
            <p:nvPicPr>
              <p:cNvPr id="426" name="Freihand 425">
                <a:extLst>
                  <a:ext uri="{FF2B5EF4-FFF2-40B4-BE49-F238E27FC236}">
                    <a16:creationId xmlns:a16="http://schemas.microsoft.com/office/drawing/2014/main" id="{6FC071AA-EA81-7EB7-071D-092C4C48C6A3}"/>
                  </a:ext>
                </a:extLst>
              </p:cNvPr>
              <p:cNvPicPr/>
              <p:nvPr/>
            </p:nvPicPr>
            <p:blipFill>
              <a:blip r:embed="rId366"/>
              <a:stretch>
                <a:fillRect/>
              </a:stretch>
            </p:blipFill>
            <p:spPr>
              <a:xfrm>
                <a:off x="4229587" y="27818"/>
                <a:ext cx="415440" cy="384857"/>
              </a:xfrm>
              <a:prstGeom prst="rect">
                <a:avLst/>
              </a:prstGeom>
            </p:spPr>
          </p:pic>
        </mc:Fallback>
      </mc:AlternateContent>
      <p:grpSp>
        <p:nvGrpSpPr>
          <p:cNvPr id="442" name="Gruppieren 441">
            <a:extLst>
              <a:ext uri="{FF2B5EF4-FFF2-40B4-BE49-F238E27FC236}">
                <a16:creationId xmlns:a16="http://schemas.microsoft.com/office/drawing/2014/main" id="{690E84FC-B5DC-66C6-23E8-00F7D5ED65B9}"/>
              </a:ext>
            </a:extLst>
          </p:cNvPr>
          <p:cNvGrpSpPr/>
          <p:nvPr/>
        </p:nvGrpSpPr>
        <p:grpSpPr>
          <a:xfrm>
            <a:off x="3810180" y="-4652"/>
            <a:ext cx="1381320" cy="2928960"/>
            <a:chOff x="3774907" y="-28333"/>
            <a:chExt cx="1381320" cy="2928960"/>
          </a:xfrm>
        </p:grpSpPr>
        <mc:AlternateContent xmlns:mc="http://schemas.openxmlformats.org/markup-compatibility/2006">
          <mc:Choice xmlns:p14="http://schemas.microsoft.com/office/powerpoint/2010/main" Requires="p14">
            <p:contentPart p14:bwMode="auto" r:id="rId367">
              <p14:nvContentPartPr>
                <p14:cNvPr id="422" name="Freihand 421">
                  <a:extLst>
                    <a:ext uri="{FF2B5EF4-FFF2-40B4-BE49-F238E27FC236}">
                      <a16:creationId xmlns:a16="http://schemas.microsoft.com/office/drawing/2014/main" id="{91836153-C2CB-657A-84F3-F98D6730C4B1}"/>
                    </a:ext>
                  </a:extLst>
                </p14:cNvPr>
                <p14:cNvContentPartPr/>
                <p14:nvPr/>
              </p14:nvContentPartPr>
              <p14:xfrm>
                <a:off x="4410307" y="586547"/>
                <a:ext cx="244800" cy="339840"/>
              </p14:xfrm>
            </p:contentPart>
          </mc:Choice>
          <mc:Fallback>
            <p:pic>
              <p:nvPicPr>
                <p:cNvPr id="422" name="Freihand 421">
                  <a:extLst>
                    <a:ext uri="{FF2B5EF4-FFF2-40B4-BE49-F238E27FC236}">
                      <a16:creationId xmlns:a16="http://schemas.microsoft.com/office/drawing/2014/main" id="{91836153-C2CB-657A-84F3-F98D6730C4B1}"/>
                    </a:ext>
                  </a:extLst>
                </p:cNvPr>
                <p:cNvPicPr/>
                <p:nvPr/>
              </p:nvPicPr>
              <p:blipFill>
                <a:blip r:embed="rId368"/>
                <a:stretch>
                  <a:fillRect/>
                </a:stretch>
              </p:blipFill>
              <p:spPr>
                <a:xfrm>
                  <a:off x="4401307" y="577547"/>
                  <a:ext cx="26244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423" name="Freihand 422">
                  <a:extLst>
                    <a:ext uri="{FF2B5EF4-FFF2-40B4-BE49-F238E27FC236}">
                      <a16:creationId xmlns:a16="http://schemas.microsoft.com/office/drawing/2014/main" id="{92D5DC5B-6EBF-70AA-353B-CB0044557F9A}"/>
                    </a:ext>
                  </a:extLst>
                </p14:cNvPr>
                <p14:cNvContentPartPr/>
                <p14:nvPr/>
              </p14:nvContentPartPr>
              <p14:xfrm>
                <a:off x="3774907" y="-28333"/>
                <a:ext cx="1381320" cy="720720"/>
              </p14:xfrm>
            </p:contentPart>
          </mc:Choice>
          <mc:Fallback>
            <p:pic>
              <p:nvPicPr>
                <p:cNvPr id="423" name="Freihand 422">
                  <a:extLst>
                    <a:ext uri="{FF2B5EF4-FFF2-40B4-BE49-F238E27FC236}">
                      <a16:creationId xmlns:a16="http://schemas.microsoft.com/office/drawing/2014/main" id="{92D5DC5B-6EBF-70AA-353B-CB0044557F9A}"/>
                    </a:ext>
                  </a:extLst>
                </p:cNvPr>
                <p:cNvPicPr/>
                <p:nvPr/>
              </p:nvPicPr>
              <p:blipFill>
                <a:blip r:embed="rId370"/>
                <a:stretch>
                  <a:fillRect/>
                </a:stretch>
              </p:blipFill>
              <p:spPr>
                <a:xfrm>
                  <a:off x="3765907" y="-37337"/>
                  <a:ext cx="1398960" cy="738369"/>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418" name="Freihand 417">
                  <a:extLst>
                    <a:ext uri="{FF2B5EF4-FFF2-40B4-BE49-F238E27FC236}">
                      <a16:creationId xmlns:a16="http://schemas.microsoft.com/office/drawing/2014/main" id="{7A3FA5D1-BA6F-1C09-F460-778088044509}"/>
                    </a:ext>
                  </a:extLst>
                </p14:cNvPr>
                <p14:cNvContentPartPr/>
                <p14:nvPr/>
              </p14:nvContentPartPr>
              <p14:xfrm>
                <a:off x="4496707" y="1294307"/>
                <a:ext cx="650520" cy="1606320"/>
              </p14:xfrm>
            </p:contentPart>
          </mc:Choice>
          <mc:Fallback>
            <p:pic>
              <p:nvPicPr>
                <p:cNvPr id="418" name="Freihand 417">
                  <a:extLst>
                    <a:ext uri="{FF2B5EF4-FFF2-40B4-BE49-F238E27FC236}">
                      <a16:creationId xmlns:a16="http://schemas.microsoft.com/office/drawing/2014/main" id="{7A3FA5D1-BA6F-1C09-F460-778088044509}"/>
                    </a:ext>
                  </a:extLst>
                </p:cNvPr>
                <p:cNvPicPr/>
                <p:nvPr/>
              </p:nvPicPr>
              <p:blipFill>
                <a:blip r:embed="rId372"/>
                <a:stretch>
                  <a:fillRect/>
                </a:stretch>
              </p:blipFill>
              <p:spPr>
                <a:xfrm>
                  <a:off x="4487707" y="1285305"/>
                  <a:ext cx="668160" cy="1623964"/>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419" name="Freihand 418">
                  <a:extLst>
                    <a:ext uri="{FF2B5EF4-FFF2-40B4-BE49-F238E27FC236}">
                      <a16:creationId xmlns:a16="http://schemas.microsoft.com/office/drawing/2014/main" id="{CD6FDD88-F5D9-22DD-7BA1-D60241C3FFF5}"/>
                    </a:ext>
                  </a:extLst>
                </p14:cNvPr>
                <p14:cNvContentPartPr/>
                <p14:nvPr/>
              </p14:nvContentPartPr>
              <p14:xfrm>
                <a:off x="4646467" y="878507"/>
                <a:ext cx="458640" cy="469080"/>
              </p14:xfrm>
            </p:contentPart>
          </mc:Choice>
          <mc:Fallback>
            <p:pic>
              <p:nvPicPr>
                <p:cNvPr id="419" name="Freihand 418">
                  <a:extLst>
                    <a:ext uri="{FF2B5EF4-FFF2-40B4-BE49-F238E27FC236}">
                      <a16:creationId xmlns:a16="http://schemas.microsoft.com/office/drawing/2014/main" id="{CD6FDD88-F5D9-22DD-7BA1-D60241C3FFF5}"/>
                    </a:ext>
                  </a:extLst>
                </p:cNvPr>
                <p:cNvPicPr/>
                <p:nvPr/>
              </p:nvPicPr>
              <p:blipFill>
                <a:blip r:embed="rId374"/>
                <a:stretch>
                  <a:fillRect/>
                </a:stretch>
              </p:blipFill>
              <p:spPr>
                <a:xfrm>
                  <a:off x="4637460" y="869507"/>
                  <a:ext cx="476294" cy="486720"/>
                </a:xfrm>
                <a:prstGeom prst="rect">
                  <a:avLst/>
                </a:prstGeom>
              </p:spPr>
            </p:pic>
          </mc:Fallback>
        </mc:AlternateContent>
      </p:grpSp>
      <p:grpSp>
        <p:nvGrpSpPr>
          <p:cNvPr id="488" name="Gruppieren 487">
            <a:extLst>
              <a:ext uri="{FF2B5EF4-FFF2-40B4-BE49-F238E27FC236}">
                <a16:creationId xmlns:a16="http://schemas.microsoft.com/office/drawing/2014/main" id="{D15E31FF-1881-9741-00C8-E386E04B6784}"/>
              </a:ext>
            </a:extLst>
          </p:cNvPr>
          <p:cNvGrpSpPr/>
          <p:nvPr/>
        </p:nvGrpSpPr>
        <p:grpSpPr>
          <a:xfrm>
            <a:off x="4724049" y="951148"/>
            <a:ext cx="397080" cy="424080"/>
            <a:chOff x="4724049" y="951148"/>
            <a:chExt cx="397080" cy="424080"/>
          </a:xfrm>
        </p:grpSpPr>
        <mc:AlternateContent xmlns:mc="http://schemas.openxmlformats.org/markup-compatibility/2006">
          <mc:Choice xmlns:p14="http://schemas.microsoft.com/office/powerpoint/2010/main" xmlns:aink="http://schemas.microsoft.com/office/drawing/2016/ink" Requires="p14 aink">
            <p:contentPart p14:bwMode="auto" r:id="rId375">
              <p14:nvContentPartPr>
                <p14:cNvPr id="485" name="Freihand 484">
                  <a:extLst>
                    <a:ext uri="{FF2B5EF4-FFF2-40B4-BE49-F238E27FC236}">
                      <a16:creationId xmlns:a16="http://schemas.microsoft.com/office/drawing/2014/main" id="{6C9C5EF3-DAA3-321D-9A5B-327F4627325E}"/>
                    </a:ext>
                  </a:extLst>
                </p14:cNvPr>
                <p14:cNvContentPartPr/>
                <p14:nvPr/>
              </p14:nvContentPartPr>
              <p14:xfrm>
                <a:off x="4789569" y="1122508"/>
                <a:ext cx="22680" cy="24120"/>
              </p14:xfrm>
            </p:contentPart>
          </mc:Choice>
          <mc:Fallback>
            <p:pic>
              <p:nvPicPr>
                <p:cNvPr id="485" name="Freihand 484">
                  <a:extLst>
                    <a:ext uri="{FF2B5EF4-FFF2-40B4-BE49-F238E27FC236}">
                      <a16:creationId xmlns:a16="http://schemas.microsoft.com/office/drawing/2014/main" id="{6C9C5EF3-DAA3-321D-9A5B-327F4627325E}"/>
                    </a:ext>
                  </a:extLst>
                </p:cNvPr>
                <p:cNvPicPr/>
                <p:nvPr/>
              </p:nvPicPr>
              <p:blipFill>
                <a:blip r:embed="rId376"/>
                <a:stretch>
                  <a:fillRect/>
                </a:stretch>
              </p:blipFill>
              <p:spPr>
                <a:xfrm>
                  <a:off x="4771569" y="1014508"/>
                  <a:ext cx="58320" cy="239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77">
              <p14:nvContentPartPr>
                <p14:cNvPr id="486" name="Freihand 485">
                  <a:extLst>
                    <a:ext uri="{FF2B5EF4-FFF2-40B4-BE49-F238E27FC236}">
                      <a16:creationId xmlns:a16="http://schemas.microsoft.com/office/drawing/2014/main" id="{0596AC15-283B-B9AB-0FBC-248B105211A4}"/>
                    </a:ext>
                  </a:extLst>
                </p14:cNvPr>
                <p14:cNvContentPartPr/>
                <p14:nvPr/>
              </p14:nvContentPartPr>
              <p14:xfrm>
                <a:off x="4750689" y="951148"/>
                <a:ext cx="176040" cy="161280"/>
              </p14:xfrm>
            </p:contentPart>
          </mc:Choice>
          <mc:Fallback>
            <p:pic>
              <p:nvPicPr>
                <p:cNvPr id="486" name="Freihand 485">
                  <a:extLst>
                    <a:ext uri="{FF2B5EF4-FFF2-40B4-BE49-F238E27FC236}">
                      <a16:creationId xmlns:a16="http://schemas.microsoft.com/office/drawing/2014/main" id="{0596AC15-283B-B9AB-0FBC-248B105211A4}"/>
                    </a:ext>
                  </a:extLst>
                </p:cNvPr>
                <p:cNvPicPr/>
                <p:nvPr/>
              </p:nvPicPr>
              <p:blipFill>
                <a:blip r:embed="rId378"/>
                <a:stretch>
                  <a:fillRect/>
                </a:stretch>
              </p:blipFill>
              <p:spPr>
                <a:xfrm>
                  <a:off x="4733049" y="843508"/>
                  <a:ext cx="211680" cy="376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79">
              <p14:nvContentPartPr>
                <p14:cNvPr id="487" name="Freihand 486">
                  <a:extLst>
                    <a:ext uri="{FF2B5EF4-FFF2-40B4-BE49-F238E27FC236}">
                      <a16:creationId xmlns:a16="http://schemas.microsoft.com/office/drawing/2014/main" id="{241F131D-C0F8-1989-6BD7-B8A305BE1F2F}"/>
                    </a:ext>
                  </a:extLst>
                </p14:cNvPr>
                <p14:cNvContentPartPr/>
                <p14:nvPr/>
              </p14:nvContentPartPr>
              <p14:xfrm>
                <a:off x="4724049" y="967348"/>
                <a:ext cx="397080" cy="407880"/>
              </p14:xfrm>
            </p:contentPart>
          </mc:Choice>
          <mc:Fallback>
            <p:pic>
              <p:nvPicPr>
                <p:cNvPr id="487" name="Freihand 486">
                  <a:extLst>
                    <a:ext uri="{FF2B5EF4-FFF2-40B4-BE49-F238E27FC236}">
                      <a16:creationId xmlns:a16="http://schemas.microsoft.com/office/drawing/2014/main" id="{241F131D-C0F8-1989-6BD7-B8A305BE1F2F}"/>
                    </a:ext>
                  </a:extLst>
                </p:cNvPr>
                <p:cNvPicPr/>
                <p:nvPr/>
              </p:nvPicPr>
              <p:blipFill>
                <a:blip r:embed="rId380"/>
                <a:stretch>
                  <a:fillRect/>
                </a:stretch>
              </p:blipFill>
              <p:spPr>
                <a:xfrm>
                  <a:off x="4706409" y="859708"/>
                  <a:ext cx="432720" cy="62352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81">
            <p14:nvContentPartPr>
              <p14:cNvPr id="490" name="Freihand 489">
                <a:extLst>
                  <a:ext uri="{FF2B5EF4-FFF2-40B4-BE49-F238E27FC236}">
                    <a16:creationId xmlns:a16="http://schemas.microsoft.com/office/drawing/2014/main" id="{E770C9A1-531A-5449-6D58-D5F539C51351}"/>
                  </a:ext>
                </a:extLst>
              </p14:cNvPr>
              <p14:cNvContentPartPr/>
              <p14:nvPr/>
            </p14:nvContentPartPr>
            <p14:xfrm>
              <a:off x="4611369" y="1317268"/>
              <a:ext cx="567000" cy="1638720"/>
            </p14:xfrm>
          </p:contentPart>
        </mc:Choice>
        <mc:Fallback>
          <p:pic>
            <p:nvPicPr>
              <p:cNvPr id="490" name="Freihand 489">
                <a:extLst>
                  <a:ext uri="{FF2B5EF4-FFF2-40B4-BE49-F238E27FC236}">
                    <a16:creationId xmlns:a16="http://schemas.microsoft.com/office/drawing/2014/main" id="{E770C9A1-531A-5449-6D58-D5F539C51351}"/>
                  </a:ext>
                </a:extLst>
              </p:cNvPr>
              <p:cNvPicPr/>
              <p:nvPr/>
            </p:nvPicPr>
            <p:blipFill>
              <a:blip r:embed="rId382"/>
              <a:stretch>
                <a:fillRect/>
              </a:stretch>
            </p:blipFill>
            <p:spPr>
              <a:xfrm>
                <a:off x="4593729" y="1209268"/>
                <a:ext cx="602640" cy="18543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493" name="Freihand 492">
                <a:extLst>
                  <a:ext uri="{FF2B5EF4-FFF2-40B4-BE49-F238E27FC236}">
                    <a16:creationId xmlns:a16="http://schemas.microsoft.com/office/drawing/2014/main" id="{7597E5E1-1D54-55F0-DA3A-DA150BE41FEE}"/>
                  </a:ext>
                </a:extLst>
              </p14:cNvPr>
              <p14:cNvContentPartPr/>
              <p14:nvPr/>
            </p14:nvContentPartPr>
            <p14:xfrm>
              <a:off x="3922329" y="133588"/>
              <a:ext cx="1188360" cy="553680"/>
            </p14:xfrm>
          </p:contentPart>
        </mc:Choice>
        <mc:Fallback>
          <p:pic>
            <p:nvPicPr>
              <p:cNvPr id="493" name="Freihand 492">
                <a:extLst>
                  <a:ext uri="{FF2B5EF4-FFF2-40B4-BE49-F238E27FC236}">
                    <a16:creationId xmlns:a16="http://schemas.microsoft.com/office/drawing/2014/main" id="{7597E5E1-1D54-55F0-DA3A-DA150BE41FEE}"/>
                  </a:ext>
                </a:extLst>
              </p:cNvPr>
              <p:cNvPicPr/>
              <p:nvPr/>
            </p:nvPicPr>
            <p:blipFill>
              <a:blip r:embed="rId384"/>
              <a:stretch>
                <a:fillRect/>
              </a:stretch>
            </p:blipFill>
            <p:spPr>
              <a:xfrm>
                <a:off x="3868689" y="25588"/>
                <a:ext cx="1296000" cy="7693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509" name="Freihand 508">
                <a:extLst>
                  <a:ext uri="{FF2B5EF4-FFF2-40B4-BE49-F238E27FC236}">
                    <a16:creationId xmlns:a16="http://schemas.microsoft.com/office/drawing/2014/main" id="{C01FE9D6-B2D6-7CF4-3796-12376E447E5B}"/>
                  </a:ext>
                </a:extLst>
              </p14:cNvPr>
              <p14:cNvContentPartPr/>
              <p14:nvPr/>
            </p14:nvContentPartPr>
            <p14:xfrm>
              <a:off x="303142" y="117049"/>
              <a:ext cx="10119960" cy="6453720"/>
            </p14:xfrm>
          </p:contentPart>
        </mc:Choice>
        <mc:Fallback>
          <p:pic>
            <p:nvPicPr>
              <p:cNvPr id="509" name="Freihand 508">
                <a:extLst>
                  <a:ext uri="{FF2B5EF4-FFF2-40B4-BE49-F238E27FC236}">
                    <a16:creationId xmlns:a16="http://schemas.microsoft.com/office/drawing/2014/main" id="{C01FE9D6-B2D6-7CF4-3796-12376E447E5B}"/>
                  </a:ext>
                </a:extLst>
              </p:cNvPr>
              <p:cNvPicPr/>
              <p:nvPr/>
            </p:nvPicPr>
            <p:blipFill>
              <a:blip r:embed="rId386"/>
              <a:stretch>
                <a:fillRect/>
              </a:stretch>
            </p:blipFill>
            <p:spPr>
              <a:xfrm>
                <a:off x="240502" y="54049"/>
                <a:ext cx="10245600" cy="65793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510" name="Freihand 509">
                <a:extLst>
                  <a:ext uri="{FF2B5EF4-FFF2-40B4-BE49-F238E27FC236}">
                    <a16:creationId xmlns:a16="http://schemas.microsoft.com/office/drawing/2014/main" id="{2D87F62B-A414-B4D8-5939-523AA80DE862}"/>
                  </a:ext>
                </a:extLst>
              </p14:cNvPr>
              <p14:cNvContentPartPr/>
              <p14:nvPr/>
            </p14:nvContentPartPr>
            <p14:xfrm>
              <a:off x="220702" y="252409"/>
              <a:ext cx="10106640" cy="6294960"/>
            </p14:xfrm>
          </p:contentPart>
        </mc:Choice>
        <mc:Fallback>
          <p:pic>
            <p:nvPicPr>
              <p:cNvPr id="510" name="Freihand 509">
                <a:extLst>
                  <a:ext uri="{FF2B5EF4-FFF2-40B4-BE49-F238E27FC236}">
                    <a16:creationId xmlns:a16="http://schemas.microsoft.com/office/drawing/2014/main" id="{2D87F62B-A414-B4D8-5939-523AA80DE862}"/>
                  </a:ext>
                </a:extLst>
              </p:cNvPr>
              <p:cNvPicPr/>
              <p:nvPr/>
            </p:nvPicPr>
            <p:blipFill>
              <a:blip r:embed="rId388"/>
              <a:stretch>
                <a:fillRect/>
              </a:stretch>
            </p:blipFill>
            <p:spPr>
              <a:xfrm>
                <a:off x="158062" y="189769"/>
                <a:ext cx="10232280" cy="64206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511" name="Freihand 510">
                <a:extLst>
                  <a:ext uri="{FF2B5EF4-FFF2-40B4-BE49-F238E27FC236}">
                    <a16:creationId xmlns:a16="http://schemas.microsoft.com/office/drawing/2014/main" id="{1F6EAD86-BE0C-6401-8ADE-7078C26AA01F}"/>
                  </a:ext>
                </a:extLst>
              </p14:cNvPr>
              <p14:cNvContentPartPr/>
              <p14:nvPr/>
            </p14:nvContentPartPr>
            <p14:xfrm>
              <a:off x="209376" y="281520"/>
              <a:ext cx="10106640" cy="6294960"/>
            </p14:xfrm>
          </p:contentPart>
        </mc:Choice>
        <mc:Fallback>
          <p:pic>
            <p:nvPicPr>
              <p:cNvPr id="511" name="Freihand 510">
                <a:extLst>
                  <a:ext uri="{FF2B5EF4-FFF2-40B4-BE49-F238E27FC236}">
                    <a16:creationId xmlns:a16="http://schemas.microsoft.com/office/drawing/2014/main" id="{1F6EAD86-BE0C-6401-8ADE-7078C26AA01F}"/>
                  </a:ext>
                </a:extLst>
              </p:cNvPr>
              <p:cNvPicPr/>
              <p:nvPr/>
            </p:nvPicPr>
            <p:blipFill>
              <a:blip r:embed="rId388"/>
              <a:stretch>
                <a:fillRect/>
              </a:stretch>
            </p:blipFill>
            <p:spPr>
              <a:xfrm>
                <a:off x="146736" y="218880"/>
                <a:ext cx="10232280" cy="6420600"/>
              </a:xfrm>
              <a:prstGeom prst="rect">
                <a:avLst/>
              </a:prstGeom>
            </p:spPr>
          </p:pic>
        </mc:Fallback>
      </mc:AlternateContent>
      <p:grpSp>
        <p:nvGrpSpPr>
          <p:cNvPr id="72" name="Gruppieren 71">
            <a:extLst>
              <a:ext uri="{FF2B5EF4-FFF2-40B4-BE49-F238E27FC236}">
                <a16:creationId xmlns:a16="http://schemas.microsoft.com/office/drawing/2014/main" id="{263AC5FA-997C-E7AC-48F3-34B342816529}"/>
              </a:ext>
            </a:extLst>
          </p:cNvPr>
          <p:cNvGrpSpPr/>
          <p:nvPr/>
        </p:nvGrpSpPr>
        <p:grpSpPr>
          <a:xfrm>
            <a:off x="233325" y="3895013"/>
            <a:ext cx="5076000" cy="2798280"/>
            <a:chOff x="303969" y="3999988"/>
            <a:chExt cx="5076000" cy="2798280"/>
          </a:xfrm>
        </p:grpSpPr>
        <mc:AlternateContent xmlns:mc="http://schemas.openxmlformats.org/markup-compatibility/2006">
          <mc:Choice xmlns:p14="http://schemas.microsoft.com/office/powerpoint/2010/main" Requires="p14">
            <p:contentPart p14:bwMode="auto" r:id="rId390">
              <p14:nvContentPartPr>
                <p14:cNvPr id="79" name="Freihand 78">
                  <a:extLst>
                    <a:ext uri="{FF2B5EF4-FFF2-40B4-BE49-F238E27FC236}">
                      <a16:creationId xmlns:a16="http://schemas.microsoft.com/office/drawing/2014/main" id="{5F05160B-4F46-BD5E-9571-20B46395CCDF}"/>
                    </a:ext>
                  </a:extLst>
                </p14:cNvPr>
                <p14:cNvContentPartPr/>
                <p14:nvPr/>
              </p14:nvContentPartPr>
              <p14:xfrm>
                <a:off x="303969" y="4434868"/>
                <a:ext cx="4236840" cy="2363400"/>
              </p14:xfrm>
            </p:contentPart>
          </mc:Choice>
          <mc:Fallback>
            <p:pic>
              <p:nvPicPr>
                <p:cNvPr id="79" name="Freihand 78">
                  <a:extLst>
                    <a:ext uri="{FF2B5EF4-FFF2-40B4-BE49-F238E27FC236}">
                      <a16:creationId xmlns:a16="http://schemas.microsoft.com/office/drawing/2014/main" id="{5F05160B-4F46-BD5E-9571-20B46395CCDF}"/>
                    </a:ext>
                  </a:extLst>
                </p:cNvPr>
                <p:cNvPicPr/>
                <p:nvPr/>
              </p:nvPicPr>
              <p:blipFill>
                <a:blip r:embed="rId391"/>
                <a:stretch>
                  <a:fillRect/>
                </a:stretch>
              </p:blipFill>
              <p:spPr>
                <a:xfrm>
                  <a:off x="241329" y="4371868"/>
                  <a:ext cx="4362480" cy="24890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89" name="Freihand 88">
                  <a:extLst>
                    <a:ext uri="{FF2B5EF4-FFF2-40B4-BE49-F238E27FC236}">
                      <a16:creationId xmlns:a16="http://schemas.microsoft.com/office/drawing/2014/main" id="{75C63ACD-FB6D-0CD0-C9BE-3B6D9BB02688}"/>
                    </a:ext>
                  </a:extLst>
                </p14:cNvPr>
                <p14:cNvContentPartPr/>
                <p14:nvPr/>
              </p14:nvContentPartPr>
              <p14:xfrm>
                <a:off x="4476369" y="3999988"/>
                <a:ext cx="903600" cy="474120"/>
              </p14:xfrm>
            </p:contentPart>
          </mc:Choice>
          <mc:Fallback>
            <p:pic>
              <p:nvPicPr>
                <p:cNvPr id="89" name="Freihand 88">
                  <a:extLst>
                    <a:ext uri="{FF2B5EF4-FFF2-40B4-BE49-F238E27FC236}">
                      <a16:creationId xmlns:a16="http://schemas.microsoft.com/office/drawing/2014/main" id="{75C63ACD-FB6D-0CD0-C9BE-3B6D9BB02688}"/>
                    </a:ext>
                  </a:extLst>
                </p:cNvPr>
                <p:cNvPicPr/>
                <p:nvPr/>
              </p:nvPicPr>
              <p:blipFill>
                <a:blip r:embed="rId393"/>
                <a:stretch>
                  <a:fillRect/>
                </a:stretch>
              </p:blipFill>
              <p:spPr>
                <a:xfrm>
                  <a:off x="4413369" y="3936988"/>
                  <a:ext cx="1029240" cy="599760"/>
                </a:xfrm>
                <a:prstGeom prst="rect">
                  <a:avLst/>
                </a:prstGeom>
              </p:spPr>
            </p:pic>
          </mc:Fallback>
        </mc:AlternateContent>
      </p:grpSp>
    </p:spTree>
    <p:extLst>
      <p:ext uri="{BB962C8B-B14F-4D97-AF65-F5344CB8AC3E}">
        <p14:creationId xmlns:p14="http://schemas.microsoft.com/office/powerpoint/2010/main" val="2514068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 calcmode="lin" valueType="num">
                                      <p:cBhvr>
                                        <p:cTn id="7" dur="5000" fill="hold"/>
                                        <p:tgtEl>
                                          <p:spTgt spid="425"/>
                                        </p:tgtEl>
                                        <p:attrNameLst>
                                          <p:attrName>drawProgress</p:attrName>
                                        </p:attrNameLst>
                                      </p:cBhvr>
                                      <p:tavLst>
                                        <p:tav tm="0">
                                          <p:val>
                                            <p:fltVal val="0"/>
                                          </p:val>
                                        </p:tav>
                                        <p:tav tm="100000">
                                          <p:val>
                                            <p:fltVal val="1"/>
                                          </p:val>
                                        </p:tav>
                                      </p:tavLst>
                                    </p:anim>
                                  </p:childTnLst>
                                </p:cTn>
                              </p:par>
                              <p:par>
                                <p:cTn id="8" presetID="63" presetClass="entr" presetSubtype="0" fill="hold" nodeType="withEffect">
                                  <p:stCondLst>
                                    <p:cond delay="0"/>
                                  </p:stCondLst>
                                  <p:childTnLst>
                                    <p:set>
                                      <p:cBhvr>
                                        <p:cTn id="9" dur="1" fill="hold">
                                          <p:stCondLst>
                                            <p:cond delay="0"/>
                                          </p:stCondLst>
                                        </p:cTn>
                                        <p:tgtEl>
                                          <p:spTgt spid="426"/>
                                        </p:tgtEl>
                                        <p:attrNameLst>
                                          <p:attrName>style.visibility</p:attrName>
                                        </p:attrNameLst>
                                      </p:cBhvr>
                                      <p:to>
                                        <p:strVal val="visible"/>
                                      </p:to>
                                    </p:set>
                                    <p:anim calcmode="lin" valueType="num">
                                      <p:cBhvr>
                                        <p:cTn id="10" dur="5000" fill="hold"/>
                                        <p:tgtEl>
                                          <p:spTgt spid="426"/>
                                        </p:tgtEl>
                                        <p:attrNameLst>
                                          <p:attrName>drawProgress</p:attrName>
                                        </p:attrNameLst>
                                      </p:cBhvr>
                                      <p:tavLst>
                                        <p:tav tm="0">
                                          <p:val>
                                            <p:fltVal val="0"/>
                                          </p:val>
                                        </p:tav>
                                        <p:tav tm="100000">
                                          <p:val>
                                            <p:fltVal val="1"/>
                                          </p:val>
                                        </p:tav>
                                      </p:tavLst>
                                    </p:anim>
                                  </p:childTnLst>
                                </p:cTn>
                              </p:par>
                              <p:par>
                                <p:cTn id="11" presetID="63" presetClass="entr" presetSubtype="0" fill="hold" nodeType="withEffect">
                                  <p:stCondLst>
                                    <p:cond delay="0"/>
                                  </p:stCondLst>
                                  <p:childTnLst>
                                    <p:set>
                                      <p:cBhvr>
                                        <p:cTn id="12" dur="1" fill="hold">
                                          <p:stCondLst>
                                            <p:cond delay="0"/>
                                          </p:stCondLst>
                                        </p:cTn>
                                        <p:tgtEl>
                                          <p:spTgt spid="442"/>
                                        </p:tgtEl>
                                        <p:attrNameLst>
                                          <p:attrName>style.visibility</p:attrName>
                                        </p:attrNameLst>
                                      </p:cBhvr>
                                      <p:to>
                                        <p:strVal val="visible"/>
                                      </p:to>
                                    </p:set>
                                    <p:anim calcmode="lin" valueType="num">
                                      <p:cBhvr>
                                        <p:cTn id="13" dur="5000" fill="hold"/>
                                        <p:tgtEl>
                                          <p:spTgt spid="442"/>
                                        </p:tgtEl>
                                        <p:attrNameLst>
                                          <p:attrName>drawProgress</p:attrName>
                                        </p:attrNameLst>
                                      </p:cBhvr>
                                      <p:tavLst>
                                        <p:tav tm="0">
                                          <p:val>
                                            <p:fltVal val="0"/>
                                          </p:val>
                                        </p:tav>
                                        <p:tav tm="100000">
                                          <p:val>
                                            <p:fltVal val="1"/>
                                          </p:val>
                                        </p:tav>
                                      </p:tavLst>
                                    </p:anim>
                                  </p:childTnLst>
                                </p:cTn>
                              </p:par>
                              <p:par>
                                <p:cTn id="14" presetID="63" presetClass="entr" presetSubtype="0" fill="hold" nodeType="withEffect">
                                  <p:stCondLst>
                                    <p:cond delay="0"/>
                                  </p:stCondLst>
                                  <p:childTnLst>
                                    <p:set>
                                      <p:cBhvr>
                                        <p:cTn id="15" dur="1" fill="hold">
                                          <p:stCondLst>
                                            <p:cond delay="0"/>
                                          </p:stCondLst>
                                        </p:cTn>
                                        <p:tgtEl>
                                          <p:spTgt spid="488"/>
                                        </p:tgtEl>
                                        <p:attrNameLst>
                                          <p:attrName>style.visibility</p:attrName>
                                        </p:attrNameLst>
                                      </p:cBhvr>
                                      <p:to>
                                        <p:strVal val="visible"/>
                                      </p:to>
                                    </p:set>
                                    <p:anim calcmode="lin" valueType="num">
                                      <p:cBhvr>
                                        <p:cTn id="16" dur="5000" fill="hold"/>
                                        <p:tgtEl>
                                          <p:spTgt spid="488"/>
                                        </p:tgtEl>
                                        <p:attrNameLst>
                                          <p:attrName>drawProgress</p:attrName>
                                        </p:attrNameLst>
                                      </p:cBhvr>
                                      <p:tavLst>
                                        <p:tav tm="0">
                                          <p:val>
                                            <p:fltVal val="0"/>
                                          </p:val>
                                        </p:tav>
                                        <p:tav tm="100000">
                                          <p:val>
                                            <p:fltVal val="1"/>
                                          </p:val>
                                        </p:tav>
                                      </p:tavLst>
                                    </p:anim>
                                  </p:childTnLst>
                                </p:cTn>
                              </p:par>
                              <p:par>
                                <p:cTn id="17" presetID="63" presetClass="entr" presetSubtype="0" fill="hold" nodeType="withEffect">
                                  <p:stCondLst>
                                    <p:cond delay="0"/>
                                  </p:stCondLst>
                                  <p:childTnLst>
                                    <p:set>
                                      <p:cBhvr>
                                        <p:cTn id="18" dur="1" fill="hold">
                                          <p:stCondLst>
                                            <p:cond delay="0"/>
                                          </p:stCondLst>
                                        </p:cTn>
                                        <p:tgtEl>
                                          <p:spTgt spid="490"/>
                                        </p:tgtEl>
                                        <p:attrNameLst>
                                          <p:attrName>style.visibility</p:attrName>
                                        </p:attrNameLst>
                                      </p:cBhvr>
                                      <p:to>
                                        <p:strVal val="visible"/>
                                      </p:to>
                                    </p:set>
                                    <p:anim calcmode="lin" valueType="num">
                                      <p:cBhvr>
                                        <p:cTn id="19" dur="5000" fill="hold"/>
                                        <p:tgtEl>
                                          <p:spTgt spid="490"/>
                                        </p:tgtEl>
                                        <p:attrNameLst>
                                          <p:attrName>drawProgress</p:attrName>
                                        </p:attrNameLst>
                                      </p:cBhvr>
                                      <p:tavLst>
                                        <p:tav tm="0">
                                          <p:val>
                                            <p:fltVal val="0"/>
                                          </p:val>
                                        </p:tav>
                                        <p:tav tm="100000">
                                          <p:val>
                                            <p:fltVal val="1"/>
                                          </p:val>
                                        </p:tav>
                                      </p:tavLst>
                                    </p:anim>
                                  </p:childTnLst>
                                </p:cTn>
                              </p:par>
                              <p:par>
                                <p:cTn id="20" presetID="63" presetClass="entr" presetSubtype="0" fill="hold" nodeType="withEffect">
                                  <p:stCondLst>
                                    <p:cond delay="0"/>
                                  </p:stCondLst>
                                  <p:childTnLst>
                                    <p:set>
                                      <p:cBhvr>
                                        <p:cTn id="21" dur="1" fill="hold">
                                          <p:stCondLst>
                                            <p:cond delay="0"/>
                                          </p:stCondLst>
                                        </p:cTn>
                                        <p:tgtEl>
                                          <p:spTgt spid="493"/>
                                        </p:tgtEl>
                                        <p:attrNameLst>
                                          <p:attrName>style.visibility</p:attrName>
                                        </p:attrNameLst>
                                      </p:cBhvr>
                                      <p:to>
                                        <p:strVal val="visible"/>
                                      </p:to>
                                    </p:set>
                                    <p:anim calcmode="lin" valueType="num">
                                      <p:cBhvr>
                                        <p:cTn id="22" dur="5000" fill="hold"/>
                                        <p:tgtEl>
                                          <p:spTgt spid="493"/>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F274F90A-BDEA-18B9-1550-C35FDA41C793}"/>
              </a:ext>
            </a:extLst>
          </p:cNvPr>
          <p:cNvPicPr>
            <a:picLocks noChangeAspect="1"/>
          </p:cNvPicPr>
          <p:nvPr/>
        </p:nvPicPr>
        <p:blipFill>
          <a:blip r:embed="rId2"/>
          <a:stretch>
            <a:fillRect/>
          </a:stretch>
        </p:blipFill>
        <p:spPr>
          <a:xfrm>
            <a:off x="60448" y="-13035"/>
            <a:ext cx="10504318" cy="6834208"/>
          </a:xfrm>
          <a:prstGeom prst="rect">
            <a:avLst/>
          </a:prstGeom>
        </p:spPr>
      </p:pic>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5">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6"/>
              <a:stretch>
                <a:fillRect/>
              </a:stretch>
            </p:blipFill>
            <p:spPr>
              <a:xfrm>
                <a:off x="13649420" y="664576"/>
                <a:ext cx="47378"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3E2F945D-72DE-950B-8A5D-3C7825F2F9AC}"/>
                  </a:ext>
                </a:extLst>
              </p14:cNvPr>
              <p14:cNvContentPartPr/>
              <p14:nvPr/>
            </p14:nvContentPartPr>
            <p14:xfrm>
              <a:off x="-1203162" y="3535539"/>
              <a:ext cx="109440" cy="44280"/>
            </p14:xfrm>
          </p:contentPart>
        </mc:Choice>
        <mc:Fallback>
          <p:pic>
            <p:nvPicPr>
              <p:cNvPr id="4" name="Freihand 3">
                <a:extLst>
                  <a:ext uri="{FF2B5EF4-FFF2-40B4-BE49-F238E27FC236}">
                    <a16:creationId xmlns:a16="http://schemas.microsoft.com/office/drawing/2014/main" id="{3E2F945D-72DE-950B-8A5D-3C7825F2F9AC}"/>
                  </a:ext>
                </a:extLst>
              </p:cNvPr>
              <p:cNvPicPr/>
              <p:nvPr/>
            </p:nvPicPr>
            <p:blipFill>
              <a:blip r:embed="rId8"/>
              <a:stretch>
                <a:fillRect/>
              </a:stretch>
            </p:blipFill>
            <p:spPr>
              <a:xfrm>
                <a:off x="-1212162" y="3526612"/>
                <a:ext cx="127080" cy="61778"/>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0027A8E4-3247-08C0-0677-1241AB0AB3FA}"/>
                  </a:ext>
                </a:extLst>
              </p14:cNvPr>
              <p14:cNvContentPartPr/>
              <p14:nvPr/>
            </p14:nvContentPartPr>
            <p14:xfrm>
              <a:off x="271398" y="2995539"/>
              <a:ext cx="835920" cy="1723680"/>
            </p14:xfrm>
          </p:contentPart>
        </mc:Choice>
        <mc:Fallback>
          <p:pic>
            <p:nvPicPr>
              <p:cNvPr id="6" name="Freihand 5">
                <a:extLst>
                  <a:ext uri="{FF2B5EF4-FFF2-40B4-BE49-F238E27FC236}">
                    <a16:creationId xmlns:a16="http://schemas.microsoft.com/office/drawing/2014/main" id="{0027A8E4-3247-08C0-0677-1241AB0AB3FA}"/>
                  </a:ext>
                </a:extLst>
              </p:cNvPr>
              <p:cNvPicPr/>
              <p:nvPr/>
            </p:nvPicPr>
            <p:blipFill>
              <a:blip r:embed="rId10"/>
              <a:stretch>
                <a:fillRect/>
              </a:stretch>
            </p:blipFill>
            <p:spPr>
              <a:xfrm>
                <a:off x="262398" y="2986539"/>
                <a:ext cx="853560" cy="1741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86A0DF48-AD48-ED1E-4C7C-544746279AAE}"/>
                  </a:ext>
                </a:extLst>
              </p14:cNvPr>
              <p14:cNvContentPartPr/>
              <p14:nvPr/>
            </p14:nvContentPartPr>
            <p14:xfrm>
              <a:off x="1257798" y="2947299"/>
              <a:ext cx="708480" cy="1738440"/>
            </p14:xfrm>
          </p:contentPart>
        </mc:Choice>
        <mc:Fallback>
          <p:pic>
            <p:nvPicPr>
              <p:cNvPr id="7" name="Freihand 6">
                <a:extLst>
                  <a:ext uri="{FF2B5EF4-FFF2-40B4-BE49-F238E27FC236}">
                    <a16:creationId xmlns:a16="http://schemas.microsoft.com/office/drawing/2014/main" id="{86A0DF48-AD48-ED1E-4C7C-544746279AAE}"/>
                  </a:ext>
                </a:extLst>
              </p:cNvPr>
              <p:cNvPicPr/>
              <p:nvPr/>
            </p:nvPicPr>
            <p:blipFill>
              <a:blip r:embed="rId12"/>
              <a:stretch>
                <a:fillRect/>
              </a:stretch>
            </p:blipFill>
            <p:spPr>
              <a:xfrm>
                <a:off x="1248793" y="2938299"/>
                <a:ext cx="726129" cy="1756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7E088FBA-3447-EDCA-523C-E26B792E67F0}"/>
                  </a:ext>
                </a:extLst>
              </p14:cNvPr>
              <p14:cNvContentPartPr/>
              <p14:nvPr/>
            </p14:nvContentPartPr>
            <p14:xfrm>
              <a:off x="534558" y="2610339"/>
              <a:ext cx="432000" cy="376560"/>
            </p14:xfrm>
          </p:contentPart>
        </mc:Choice>
        <mc:Fallback>
          <p:pic>
            <p:nvPicPr>
              <p:cNvPr id="22" name="Freihand 21">
                <a:extLst>
                  <a:ext uri="{FF2B5EF4-FFF2-40B4-BE49-F238E27FC236}">
                    <a16:creationId xmlns:a16="http://schemas.microsoft.com/office/drawing/2014/main" id="{7E088FBA-3447-EDCA-523C-E26B792E67F0}"/>
                  </a:ext>
                </a:extLst>
              </p:cNvPr>
              <p:cNvPicPr/>
              <p:nvPr/>
            </p:nvPicPr>
            <p:blipFill>
              <a:blip r:embed="rId14"/>
              <a:stretch>
                <a:fillRect/>
              </a:stretch>
            </p:blipFill>
            <p:spPr>
              <a:xfrm>
                <a:off x="525558" y="2601339"/>
                <a:ext cx="44964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2" name="Freihand 41">
                <a:extLst>
                  <a:ext uri="{FF2B5EF4-FFF2-40B4-BE49-F238E27FC236}">
                    <a16:creationId xmlns:a16="http://schemas.microsoft.com/office/drawing/2014/main" id="{971496B9-BDEF-5905-908F-D5A2B11A7124}"/>
                  </a:ext>
                </a:extLst>
              </p14:cNvPr>
              <p14:cNvContentPartPr/>
              <p14:nvPr/>
            </p14:nvContentPartPr>
            <p14:xfrm>
              <a:off x="3882558" y="1139379"/>
              <a:ext cx="7560" cy="11160"/>
            </p14:xfrm>
          </p:contentPart>
        </mc:Choice>
        <mc:Fallback>
          <p:pic>
            <p:nvPicPr>
              <p:cNvPr id="42" name="Freihand 41">
                <a:extLst>
                  <a:ext uri="{FF2B5EF4-FFF2-40B4-BE49-F238E27FC236}">
                    <a16:creationId xmlns:a16="http://schemas.microsoft.com/office/drawing/2014/main" id="{971496B9-BDEF-5905-908F-D5A2B11A7124}"/>
                  </a:ext>
                </a:extLst>
              </p:cNvPr>
              <p:cNvPicPr/>
              <p:nvPr/>
            </p:nvPicPr>
            <p:blipFill>
              <a:blip r:embed="rId16"/>
              <a:stretch>
                <a:fillRect/>
              </a:stretch>
            </p:blipFill>
            <p:spPr>
              <a:xfrm>
                <a:off x="3873558" y="1130379"/>
                <a:ext cx="252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2" name="Freihand 61">
                <a:extLst>
                  <a:ext uri="{FF2B5EF4-FFF2-40B4-BE49-F238E27FC236}">
                    <a16:creationId xmlns:a16="http://schemas.microsoft.com/office/drawing/2014/main" id="{C02E92C7-FE33-1BE5-7525-1A577A339BB3}"/>
                  </a:ext>
                </a:extLst>
              </p14:cNvPr>
              <p14:cNvContentPartPr/>
              <p14:nvPr/>
            </p14:nvContentPartPr>
            <p14:xfrm>
              <a:off x="681798" y="2111019"/>
              <a:ext cx="842400" cy="83520"/>
            </p14:xfrm>
          </p:contentPart>
        </mc:Choice>
        <mc:Fallback>
          <p:pic>
            <p:nvPicPr>
              <p:cNvPr id="62" name="Freihand 61">
                <a:extLst>
                  <a:ext uri="{FF2B5EF4-FFF2-40B4-BE49-F238E27FC236}">
                    <a16:creationId xmlns:a16="http://schemas.microsoft.com/office/drawing/2014/main" id="{C02E92C7-FE33-1BE5-7525-1A577A339BB3}"/>
                  </a:ext>
                </a:extLst>
              </p:cNvPr>
              <p:cNvPicPr/>
              <p:nvPr/>
            </p:nvPicPr>
            <p:blipFill>
              <a:blip r:embed="rId18"/>
              <a:stretch>
                <a:fillRect/>
              </a:stretch>
            </p:blipFill>
            <p:spPr>
              <a:xfrm>
                <a:off x="672798" y="2102019"/>
                <a:ext cx="860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3" name="Freihand 62">
                <a:extLst>
                  <a:ext uri="{FF2B5EF4-FFF2-40B4-BE49-F238E27FC236}">
                    <a16:creationId xmlns:a16="http://schemas.microsoft.com/office/drawing/2014/main" id="{7FBA57F8-D891-CF2E-4521-3E0AD0D218C1}"/>
                  </a:ext>
                </a:extLst>
              </p14:cNvPr>
              <p14:cNvContentPartPr/>
              <p14:nvPr/>
            </p14:nvContentPartPr>
            <p14:xfrm>
              <a:off x="117678" y="1253139"/>
              <a:ext cx="3305160" cy="984600"/>
            </p14:xfrm>
          </p:contentPart>
        </mc:Choice>
        <mc:Fallback>
          <p:pic>
            <p:nvPicPr>
              <p:cNvPr id="63" name="Freihand 62">
                <a:extLst>
                  <a:ext uri="{FF2B5EF4-FFF2-40B4-BE49-F238E27FC236}">
                    <a16:creationId xmlns:a16="http://schemas.microsoft.com/office/drawing/2014/main" id="{7FBA57F8-D891-CF2E-4521-3E0AD0D218C1}"/>
                  </a:ext>
                </a:extLst>
              </p:cNvPr>
              <p:cNvPicPr/>
              <p:nvPr/>
            </p:nvPicPr>
            <p:blipFill>
              <a:blip r:embed="rId20"/>
              <a:stretch>
                <a:fillRect/>
              </a:stretch>
            </p:blipFill>
            <p:spPr>
              <a:xfrm>
                <a:off x="108678" y="1244139"/>
                <a:ext cx="3322800" cy="1002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0" name="Freihand 89">
                <a:extLst>
                  <a:ext uri="{FF2B5EF4-FFF2-40B4-BE49-F238E27FC236}">
                    <a16:creationId xmlns:a16="http://schemas.microsoft.com/office/drawing/2014/main" id="{071E8A2D-DAA0-EBF3-CCAA-7B2C4F75DBA7}"/>
                  </a:ext>
                </a:extLst>
              </p14:cNvPr>
              <p14:cNvContentPartPr/>
              <p14:nvPr/>
            </p14:nvContentPartPr>
            <p14:xfrm>
              <a:off x="2211798" y="1448979"/>
              <a:ext cx="563400" cy="615240"/>
            </p14:xfrm>
          </p:contentPart>
        </mc:Choice>
        <mc:Fallback>
          <p:pic>
            <p:nvPicPr>
              <p:cNvPr id="90" name="Freihand 89">
                <a:extLst>
                  <a:ext uri="{FF2B5EF4-FFF2-40B4-BE49-F238E27FC236}">
                    <a16:creationId xmlns:a16="http://schemas.microsoft.com/office/drawing/2014/main" id="{071E8A2D-DAA0-EBF3-CCAA-7B2C4F75DBA7}"/>
                  </a:ext>
                </a:extLst>
              </p:cNvPr>
              <p:cNvPicPr/>
              <p:nvPr/>
            </p:nvPicPr>
            <p:blipFill>
              <a:blip r:embed="rId22"/>
              <a:stretch>
                <a:fillRect/>
              </a:stretch>
            </p:blipFill>
            <p:spPr>
              <a:xfrm>
                <a:off x="2202798" y="1439979"/>
                <a:ext cx="581040" cy="632880"/>
              </a:xfrm>
              <a:prstGeom prst="rect">
                <a:avLst/>
              </a:prstGeom>
            </p:spPr>
          </p:pic>
        </mc:Fallback>
      </mc:AlternateContent>
      <p:grpSp>
        <p:nvGrpSpPr>
          <p:cNvPr id="93" name="Gruppieren 92">
            <a:extLst>
              <a:ext uri="{FF2B5EF4-FFF2-40B4-BE49-F238E27FC236}">
                <a16:creationId xmlns:a16="http://schemas.microsoft.com/office/drawing/2014/main" id="{648A7B01-F183-9432-3ABB-52D5DCF7AE7A}"/>
              </a:ext>
            </a:extLst>
          </p:cNvPr>
          <p:cNvGrpSpPr/>
          <p:nvPr/>
        </p:nvGrpSpPr>
        <p:grpSpPr>
          <a:xfrm>
            <a:off x="416838" y="1437819"/>
            <a:ext cx="3359880" cy="3258000"/>
            <a:chOff x="416838" y="1437819"/>
            <a:chExt cx="3359880" cy="3258000"/>
          </a:xfrm>
        </p:grpSpPr>
        <mc:AlternateContent xmlns:mc="http://schemas.openxmlformats.org/markup-compatibility/2006">
          <mc:Choice xmlns:p14="http://schemas.microsoft.com/office/powerpoint/2010/main" Requires="p14">
            <p:contentPart p14:bwMode="auto" r:id="rId23">
              <p14:nvContentPartPr>
                <p14:cNvPr id="52" name="Freihand 51">
                  <a:extLst>
                    <a:ext uri="{FF2B5EF4-FFF2-40B4-BE49-F238E27FC236}">
                      <a16:creationId xmlns:a16="http://schemas.microsoft.com/office/drawing/2014/main" id="{179A249A-EF72-97C0-5864-ED240EC31BDC}"/>
                    </a:ext>
                  </a:extLst>
                </p14:cNvPr>
                <p14:cNvContentPartPr/>
                <p14:nvPr/>
              </p14:nvContentPartPr>
              <p14:xfrm>
                <a:off x="416838" y="2132619"/>
                <a:ext cx="310680" cy="413640"/>
              </p14:xfrm>
            </p:contentPart>
          </mc:Choice>
          <mc:Fallback>
            <p:pic>
              <p:nvPicPr>
                <p:cNvPr id="52" name="Freihand 51">
                  <a:extLst>
                    <a:ext uri="{FF2B5EF4-FFF2-40B4-BE49-F238E27FC236}">
                      <a16:creationId xmlns:a16="http://schemas.microsoft.com/office/drawing/2014/main" id="{179A249A-EF72-97C0-5864-ED240EC31BDC}"/>
                    </a:ext>
                  </a:extLst>
                </p:cNvPr>
                <p:cNvPicPr/>
                <p:nvPr/>
              </p:nvPicPr>
              <p:blipFill>
                <a:blip r:embed="rId24"/>
                <a:stretch>
                  <a:fillRect/>
                </a:stretch>
              </p:blipFill>
              <p:spPr>
                <a:xfrm>
                  <a:off x="407828" y="2123619"/>
                  <a:ext cx="32834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0" name="Freihand 9">
                  <a:extLst>
                    <a:ext uri="{FF2B5EF4-FFF2-40B4-BE49-F238E27FC236}">
                      <a16:creationId xmlns:a16="http://schemas.microsoft.com/office/drawing/2014/main" id="{5B23ACA8-D2DE-3F9D-518A-F77C5FEFBC74}"/>
                    </a:ext>
                  </a:extLst>
                </p14:cNvPr>
                <p14:cNvContentPartPr/>
                <p14:nvPr/>
              </p14:nvContentPartPr>
              <p14:xfrm>
                <a:off x="2094078" y="2918139"/>
                <a:ext cx="674640" cy="1777680"/>
              </p14:xfrm>
            </p:contentPart>
          </mc:Choice>
          <mc:Fallback>
            <p:pic>
              <p:nvPicPr>
                <p:cNvPr id="10" name="Freihand 9">
                  <a:extLst>
                    <a:ext uri="{FF2B5EF4-FFF2-40B4-BE49-F238E27FC236}">
                      <a16:creationId xmlns:a16="http://schemas.microsoft.com/office/drawing/2014/main" id="{5B23ACA8-D2DE-3F9D-518A-F77C5FEFBC74}"/>
                    </a:ext>
                  </a:extLst>
                </p:cNvPr>
                <p:cNvPicPr/>
                <p:nvPr/>
              </p:nvPicPr>
              <p:blipFill>
                <a:blip r:embed="rId26"/>
                <a:stretch>
                  <a:fillRect/>
                </a:stretch>
              </p:blipFill>
              <p:spPr>
                <a:xfrm>
                  <a:off x="2085083" y="2909139"/>
                  <a:ext cx="692271" cy="1795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1" name="Freihand 10">
                  <a:extLst>
                    <a:ext uri="{FF2B5EF4-FFF2-40B4-BE49-F238E27FC236}">
                      <a16:creationId xmlns:a16="http://schemas.microsoft.com/office/drawing/2014/main" id="{C08E821E-D5D1-D720-BA23-16F8FFB747FA}"/>
                    </a:ext>
                  </a:extLst>
                </p14:cNvPr>
                <p14:cNvContentPartPr/>
                <p14:nvPr/>
              </p14:nvContentPartPr>
              <p14:xfrm>
                <a:off x="3121518" y="2963499"/>
                <a:ext cx="655200" cy="1548360"/>
              </p14:xfrm>
            </p:contentPart>
          </mc:Choice>
          <mc:Fallback>
            <p:pic>
              <p:nvPicPr>
                <p:cNvPr id="11" name="Freihand 10">
                  <a:extLst>
                    <a:ext uri="{FF2B5EF4-FFF2-40B4-BE49-F238E27FC236}">
                      <a16:creationId xmlns:a16="http://schemas.microsoft.com/office/drawing/2014/main" id="{C08E821E-D5D1-D720-BA23-16F8FFB747FA}"/>
                    </a:ext>
                  </a:extLst>
                </p:cNvPr>
                <p:cNvPicPr/>
                <p:nvPr/>
              </p:nvPicPr>
              <p:blipFill>
                <a:blip r:embed="rId28"/>
                <a:stretch>
                  <a:fillRect/>
                </a:stretch>
              </p:blipFill>
              <p:spPr>
                <a:xfrm>
                  <a:off x="3112518" y="2954499"/>
                  <a:ext cx="672840" cy="1566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3" name="Freihand 12">
                  <a:extLst>
                    <a:ext uri="{FF2B5EF4-FFF2-40B4-BE49-F238E27FC236}">
                      <a16:creationId xmlns:a16="http://schemas.microsoft.com/office/drawing/2014/main" id="{D19C16D7-3674-35B4-6A36-36188595E9ED}"/>
                    </a:ext>
                  </a:extLst>
                </p14:cNvPr>
                <p14:cNvContentPartPr/>
                <p14:nvPr/>
              </p14:nvContentPartPr>
              <p14:xfrm>
                <a:off x="3405558" y="2576139"/>
                <a:ext cx="329760" cy="406440"/>
              </p14:xfrm>
            </p:contentPart>
          </mc:Choice>
          <mc:Fallback>
            <p:pic>
              <p:nvPicPr>
                <p:cNvPr id="13" name="Freihand 12">
                  <a:extLst>
                    <a:ext uri="{FF2B5EF4-FFF2-40B4-BE49-F238E27FC236}">
                      <a16:creationId xmlns:a16="http://schemas.microsoft.com/office/drawing/2014/main" id="{D19C16D7-3674-35B4-6A36-36188595E9ED}"/>
                    </a:ext>
                  </a:extLst>
                </p:cNvPr>
                <p:cNvPicPr/>
                <p:nvPr/>
              </p:nvPicPr>
              <p:blipFill>
                <a:blip r:embed="rId30"/>
                <a:stretch>
                  <a:fillRect/>
                </a:stretch>
              </p:blipFill>
              <p:spPr>
                <a:xfrm>
                  <a:off x="3396558" y="2567139"/>
                  <a:ext cx="34740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5" name="Freihand 14">
                  <a:extLst>
                    <a:ext uri="{FF2B5EF4-FFF2-40B4-BE49-F238E27FC236}">
                      <a16:creationId xmlns:a16="http://schemas.microsoft.com/office/drawing/2014/main" id="{37953E64-0C0B-465F-5446-40574782FFF4}"/>
                    </a:ext>
                  </a:extLst>
                </p14:cNvPr>
                <p14:cNvContentPartPr/>
                <p14:nvPr/>
              </p14:nvContentPartPr>
              <p14:xfrm>
                <a:off x="2233038" y="2530779"/>
                <a:ext cx="475920" cy="437760"/>
              </p14:xfrm>
            </p:contentPart>
          </mc:Choice>
          <mc:Fallback>
            <p:pic>
              <p:nvPicPr>
                <p:cNvPr id="15" name="Freihand 14">
                  <a:extLst>
                    <a:ext uri="{FF2B5EF4-FFF2-40B4-BE49-F238E27FC236}">
                      <a16:creationId xmlns:a16="http://schemas.microsoft.com/office/drawing/2014/main" id="{37953E64-0C0B-465F-5446-40574782FFF4}"/>
                    </a:ext>
                  </a:extLst>
                </p:cNvPr>
                <p:cNvPicPr/>
                <p:nvPr/>
              </p:nvPicPr>
              <p:blipFill>
                <a:blip r:embed="rId32"/>
                <a:stretch>
                  <a:fillRect/>
                </a:stretch>
              </p:blipFill>
              <p:spPr>
                <a:xfrm>
                  <a:off x="2224038" y="2521779"/>
                  <a:ext cx="49356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 name="Freihand 15">
                  <a:extLst>
                    <a:ext uri="{FF2B5EF4-FFF2-40B4-BE49-F238E27FC236}">
                      <a16:creationId xmlns:a16="http://schemas.microsoft.com/office/drawing/2014/main" id="{C4B81DEB-AB9A-6C1E-EE6A-FA9B01796437}"/>
                    </a:ext>
                  </a:extLst>
                </p14:cNvPr>
                <p14:cNvContentPartPr/>
                <p14:nvPr/>
              </p14:nvContentPartPr>
              <p14:xfrm>
                <a:off x="1510878" y="2516739"/>
                <a:ext cx="449280" cy="453600"/>
              </p14:xfrm>
            </p:contentPart>
          </mc:Choice>
          <mc:Fallback>
            <p:pic>
              <p:nvPicPr>
                <p:cNvPr id="16" name="Freihand 15">
                  <a:extLst>
                    <a:ext uri="{FF2B5EF4-FFF2-40B4-BE49-F238E27FC236}">
                      <a16:creationId xmlns:a16="http://schemas.microsoft.com/office/drawing/2014/main" id="{C4B81DEB-AB9A-6C1E-EE6A-FA9B01796437}"/>
                    </a:ext>
                  </a:extLst>
                </p:cNvPr>
                <p:cNvPicPr/>
                <p:nvPr/>
              </p:nvPicPr>
              <p:blipFill>
                <a:blip r:embed="rId34"/>
                <a:stretch>
                  <a:fillRect/>
                </a:stretch>
              </p:blipFill>
              <p:spPr>
                <a:xfrm>
                  <a:off x="1501885" y="2507739"/>
                  <a:ext cx="466906"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3" name="Freihand 52">
                  <a:extLst>
                    <a:ext uri="{FF2B5EF4-FFF2-40B4-BE49-F238E27FC236}">
                      <a16:creationId xmlns:a16="http://schemas.microsoft.com/office/drawing/2014/main" id="{0AD36569-F8EA-E433-F0A4-0E03EE6E2E56}"/>
                    </a:ext>
                  </a:extLst>
                </p14:cNvPr>
                <p14:cNvContentPartPr/>
                <p14:nvPr/>
              </p14:nvContentPartPr>
              <p14:xfrm>
                <a:off x="1452198" y="2125059"/>
                <a:ext cx="274680" cy="357480"/>
              </p14:xfrm>
            </p:contentPart>
          </mc:Choice>
          <mc:Fallback>
            <p:pic>
              <p:nvPicPr>
                <p:cNvPr id="53" name="Freihand 52">
                  <a:extLst>
                    <a:ext uri="{FF2B5EF4-FFF2-40B4-BE49-F238E27FC236}">
                      <a16:creationId xmlns:a16="http://schemas.microsoft.com/office/drawing/2014/main" id="{0AD36569-F8EA-E433-F0A4-0E03EE6E2E56}"/>
                    </a:ext>
                  </a:extLst>
                </p:cNvPr>
                <p:cNvPicPr/>
                <p:nvPr/>
              </p:nvPicPr>
              <p:blipFill>
                <a:blip r:embed="rId36"/>
                <a:stretch>
                  <a:fillRect/>
                </a:stretch>
              </p:blipFill>
              <p:spPr>
                <a:xfrm>
                  <a:off x="1443198" y="2116059"/>
                  <a:ext cx="29232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4" name="Freihand 53">
                  <a:extLst>
                    <a:ext uri="{FF2B5EF4-FFF2-40B4-BE49-F238E27FC236}">
                      <a16:creationId xmlns:a16="http://schemas.microsoft.com/office/drawing/2014/main" id="{8AD1B406-C46A-F4F8-9862-6EA5AC9BCBC1}"/>
                    </a:ext>
                  </a:extLst>
                </p14:cNvPr>
                <p14:cNvContentPartPr/>
                <p14:nvPr/>
              </p14:nvContentPartPr>
              <p14:xfrm>
                <a:off x="2243838" y="2131539"/>
                <a:ext cx="267840" cy="340200"/>
              </p14:xfrm>
            </p:contentPart>
          </mc:Choice>
          <mc:Fallback>
            <p:pic>
              <p:nvPicPr>
                <p:cNvPr id="54" name="Freihand 53">
                  <a:extLst>
                    <a:ext uri="{FF2B5EF4-FFF2-40B4-BE49-F238E27FC236}">
                      <a16:creationId xmlns:a16="http://schemas.microsoft.com/office/drawing/2014/main" id="{8AD1B406-C46A-F4F8-9862-6EA5AC9BCBC1}"/>
                    </a:ext>
                  </a:extLst>
                </p:cNvPr>
                <p:cNvPicPr/>
                <p:nvPr/>
              </p:nvPicPr>
              <p:blipFill>
                <a:blip r:embed="rId38"/>
                <a:stretch>
                  <a:fillRect/>
                </a:stretch>
              </p:blipFill>
              <p:spPr>
                <a:xfrm>
                  <a:off x="2234838" y="2122539"/>
                  <a:ext cx="28548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5" name="Freihand 54">
                  <a:extLst>
                    <a:ext uri="{FF2B5EF4-FFF2-40B4-BE49-F238E27FC236}">
                      <a16:creationId xmlns:a16="http://schemas.microsoft.com/office/drawing/2014/main" id="{6D6924DC-30E7-DECC-7943-5E2BB3A1C3C1}"/>
                    </a:ext>
                  </a:extLst>
                </p14:cNvPr>
                <p14:cNvContentPartPr/>
                <p14:nvPr/>
              </p14:nvContentPartPr>
              <p14:xfrm>
                <a:off x="3167598" y="2161419"/>
                <a:ext cx="227520" cy="352080"/>
              </p14:xfrm>
            </p:contentPart>
          </mc:Choice>
          <mc:Fallback>
            <p:pic>
              <p:nvPicPr>
                <p:cNvPr id="55" name="Freihand 54">
                  <a:extLst>
                    <a:ext uri="{FF2B5EF4-FFF2-40B4-BE49-F238E27FC236}">
                      <a16:creationId xmlns:a16="http://schemas.microsoft.com/office/drawing/2014/main" id="{6D6924DC-30E7-DECC-7943-5E2BB3A1C3C1}"/>
                    </a:ext>
                  </a:extLst>
                </p:cNvPr>
                <p:cNvPicPr/>
                <p:nvPr/>
              </p:nvPicPr>
              <p:blipFill>
                <a:blip r:embed="rId40"/>
                <a:stretch>
                  <a:fillRect/>
                </a:stretch>
              </p:blipFill>
              <p:spPr>
                <a:xfrm>
                  <a:off x="3158584" y="2152419"/>
                  <a:ext cx="245188"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7" name="Freihand 56">
                  <a:extLst>
                    <a:ext uri="{FF2B5EF4-FFF2-40B4-BE49-F238E27FC236}">
                      <a16:creationId xmlns:a16="http://schemas.microsoft.com/office/drawing/2014/main" id="{A2B527D5-7E61-474E-2EE0-746F34E9E903}"/>
                    </a:ext>
                  </a:extLst>
                </p14:cNvPr>
                <p14:cNvContentPartPr/>
                <p14:nvPr/>
              </p14:nvContentPartPr>
              <p14:xfrm>
                <a:off x="2491518" y="2122179"/>
                <a:ext cx="632160" cy="75240"/>
              </p14:xfrm>
            </p:contentPart>
          </mc:Choice>
          <mc:Fallback>
            <p:pic>
              <p:nvPicPr>
                <p:cNvPr id="57" name="Freihand 56">
                  <a:extLst>
                    <a:ext uri="{FF2B5EF4-FFF2-40B4-BE49-F238E27FC236}">
                      <a16:creationId xmlns:a16="http://schemas.microsoft.com/office/drawing/2014/main" id="{A2B527D5-7E61-474E-2EE0-746F34E9E903}"/>
                    </a:ext>
                  </a:extLst>
                </p:cNvPr>
                <p:cNvPicPr/>
                <p:nvPr/>
              </p:nvPicPr>
              <p:blipFill>
                <a:blip r:embed="rId42"/>
                <a:stretch>
                  <a:fillRect/>
                </a:stretch>
              </p:blipFill>
              <p:spPr>
                <a:xfrm>
                  <a:off x="2482518" y="2113222"/>
                  <a:ext cx="649800" cy="92796"/>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8" name="Freihand 57">
                  <a:extLst>
                    <a:ext uri="{FF2B5EF4-FFF2-40B4-BE49-F238E27FC236}">
                      <a16:creationId xmlns:a16="http://schemas.microsoft.com/office/drawing/2014/main" id="{85D937DC-A590-353E-A5E7-0A5A614EF27F}"/>
                    </a:ext>
                  </a:extLst>
                </p14:cNvPr>
                <p14:cNvContentPartPr/>
                <p14:nvPr/>
              </p14:nvContentPartPr>
              <p14:xfrm>
                <a:off x="1749198" y="2099499"/>
                <a:ext cx="456840" cy="110520"/>
              </p14:xfrm>
            </p:contentPart>
          </mc:Choice>
          <mc:Fallback>
            <p:pic>
              <p:nvPicPr>
                <p:cNvPr id="58" name="Freihand 57">
                  <a:extLst>
                    <a:ext uri="{FF2B5EF4-FFF2-40B4-BE49-F238E27FC236}">
                      <a16:creationId xmlns:a16="http://schemas.microsoft.com/office/drawing/2014/main" id="{85D937DC-A590-353E-A5E7-0A5A614EF27F}"/>
                    </a:ext>
                  </a:extLst>
                </p:cNvPr>
                <p:cNvPicPr/>
                <p:nvPr/>
              </p:nvPicPr>
              <p:blipFill>
                <a:blip r:embed="rId44"/>
                <a:stretch>
                  <a:fillRect/>
                </a:stretch>
              </p:blipFill>
              <p:spPr>
                <a:xfrm>
                  <a:off x="1740198" y="2090528"/>
                  <a:ext cx="474480" cy="128103"/>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5" name="Freihand 64">
                  <a:extLst>
                    <a:ext uri="{FF2B5EF4-FFF2-40B4-BE49-F238E27FC236}">
                      <a16:creationId xmlns:a16="http://schemas.microsoft.com/office/drawing/2014/main" id="{4BFF6CBF-058F-1E15-C7F8-479B391CD1E5}"/>
                    </a:ext>
                  </a:extLst>
                </p14:cNvPr>
                <p14:cNvContentPartPr/>
                <p14:nvPr/>
              </p14:nvContentPartPr>
              <p14:xfrm>
                <a:off x="740118" y="1551219"/>
                <a:ext cx="314640" cy="509400"/>
              </p14:xfrm>
            </p:contentPart>
          </mc:Choice>
          <mc:Fallback>
            <p:pic>
              <p:nvPicPr>
                <p:cNvPr id="65" name="Freihand 64">
                  <a:extLst>
                    <a:ext uri="{FF2B5EF4-FFF2-40B4-BE49-F238E27FC236}">
                      <a16:creationId xmlns:a16="http://schemas.microsoft.com/office/drawing/2014/main" id="{4BFF6CBF-058F-1E15-C7F8-479B391CD1E5}"/>
                    </a:ext>
                  </a:extLst>
                </p:cNvPr>
                <p:cNvPicPr/>
                <p:nvPr/>
              </p:nvPicPr>
              <p:blipFill>
                <a:blip r:embed="rId46"/>
                <a:stretch>
                  <a:fillRect/>
                </a:stretch>
              </p:blipFill>
              <p:spPr>
                <a:xfrm>
                  <a:off x="731118" y="1542213"/>
                  <a:ext cx="332280" cy="527052"/>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6" name="Freihand 65">
                  <a:extLst>
                    <a:ext uri="{FF2B5EF4-FFF2-40B4-BE49-F238E27FC236}">
                      <a16:creationId xmlns:a16="http://schemas.microsoft.com/office/drawing/2014/main" id="{9CCA712D-0F4F-7052-1D9F-815FD6C0809B}"/>
                    </a:ext>
                  </a:extLst>
                </p14:cNvPr>
                <p14:cNvContentPartPr/>
                <p14:nvPr/>
              </p14:nvContentPartPr>
              <p14:xfrm>
                <a:off x="690078" y="1905819"/>
                <a:ext cx="261720" cy="186480"/>
              </p14:xfrm>
            </p:contentPart>
          </mc:Choice>
          <mc:Fallback>
            <p:pic>
              <p:nvPicPr>
                <p:cNvPr id="66" name="Freihand 65">
                  <a:extLst>
                    <a:ext uri="{FF2B5EF4-FFF2-40B4-BE49-F238E27FC236}">
                      <a16:creationId xmlns:a16="http://schemas.microsoft.com/office/drawing/2014/main" id="{9CCA712D-0F4F-7052-1D9F-815FD6C0809B}"/>
                    </a:ext>
                  </a:extLst>
                </p:cNvPr>
                <p:cNvPicPr/>
                <p:nvPr/>
              </p:nvPicPr>
              <p:blipFill>
                <a:blip r:embed="rId48"/>
                <a:stretch>
                  <a:fillRect/>
                </a:stretch>
              </p:blipFill>
              <p:spPr>
                <a:xfrm>
                  <a:off x="681078" y="1896819"/>
                  <a:ext cx="2793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9" name="Freihand 68">
                  <a:extLst>
                    <a:ext uri="{FF2B5EF4-FFF2-40B4-BE49-F238E27FC236}">
                      <a16:creationId xmlns:a16="http://schemas.microsoft.com/office/drawing/2014/main" id="{038CB7B3-453E-78F6-16F2-60331892A1BA}"/>
                    </a:ext>
                  </a:extLst>
                </p14:cNvPr>
                <p14:cNvContentPartPr/>
                <p14:nvPr/>
              </p14:nvContentPartPr>
              <p14:xfrm>
                <a:off x="1438878" y="1513419"/>
                <a:ext cx="45000" cy="482760"/>
              </p14:xfrm>
            </p:contentPart>
          </mc:Choice>
          <mc:Fallback>
            <p:pic>
              <p:nvPicPr>
                <p:cNvPr id="69" name="Freihand 68">
                  <a:extLst>
                    <a:ext uri="{FF2B5EF4-FFF2-40B4-BE49-F238E27FC236}">
                      <a16:creationId xmlns:a16="http://schemas.microsoft.com/office/drawing/2014/main" id="{038CB7B3-453E-78F6-16F2-60331892A1BA}"/>
                    </a:ext>
                  </a:extLst>
                </p:cNvPr>
                <p:cNvPicPr/>
                <p:nvPr/>
              </p:nvPicPr>
              <p:blipFill>
                <a:blip r:embed="rId50"/>
                <a:stretch>
                  <a:fillRect/>
                </a:stretch>
              </p:blipFill>
              <p:spPr>
                <a:xfrm>
                  <a:off x="1429805" y="1504419"/>
                  <a:ext cx="62782"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70" name="Freihand 69">
                  <a:extLst>
                    <a:ext uri="{FF2B5EF4-FFF2-40B4-BE49-F238E27FC236}">
                      <a16:creationId xmlns:a16="http://schemas.microsoft.com/office/drawing/2014/main" id="{D5925539-D894-45FB-46F2-79F52DE41192}"/>
                    </a:ext>
                  </a:extLst>
                </p14:cNvPr>
                <p14:cNvContentPartPr/>
                <p14:nvPr/>
              </p14:nvContentPartPr>
              <p14:xfrm>
                <a:off x="1592598" y="1452939"/>
                <a:ext cx="101880" cy="579240"/>
              </p14:xfrm>
            </p:contentPart>
          </mc:Choice>
          <mc:Fallback>
            <p:pic>
              <p:nvPicPr>
                <p:cNvPr id="70" name="Freihand 69">
                  <a:extLst>
                    <a:ext uri="{FF2B5EF4-FFF2-40B4-BE49-F238E27FC236}">
                      <a16:creationId xmlns:a16="http://schemas.microsoft.com/office/drawing/2014/main" id="{D5925539-D894-45FB-46F2-79F52DE41192}"/>
                    </a:ext>
                  </a:extLst>
                </p:cNvPr>
                <p:cNvPicPr/>
                <p:nvPr/>
              </p:nvPicPr>
              <p:blipFill>
                <a:blip r:embed="rId52"/>
                <a:stretch>
                  <a:fillRect/>
                </a:stretch>
              </p:blipFill>
              <p:spPr>
                <a:xfrm>
                  <a:off x="1583598" y="1443939"/>
                  <a:ext cx="119520" cy="596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75" name="Freihand 74">
                  <a:extLst>
                    <a:ext uri="{FF2B5EF4-FFF2-40B4-BE49-F238E27FC236}">
                      <a16:creationId xmlns:a16="http://schemas.microsoft.com/office/drawing/2014/main" id="{3DEBC678-5C35-8DF9-1D69-19378CC7E71C}"/>
                    </a:ext>
                  </a:extLst>
                </p14:cNvPr>
                <p14:cNvContentPartPr/>
                <p14:nvPr/>
              </p14:nvContentPartPr>
              <p14:xfrm>
                <a:off x="1288038" y="1491099"/>
                <a:ext cx="588600" cy="332280"/>
              </p14:xfrm>
            </p:contentPart>
          </mc:Choice>
          <mc:Fallback>
            <p:pic>
              <p:nvPicPr>
                <p:cNvPr id="75" name="Freihand 74">
                  <a:extLst>
                    <a:ext uri="{FF2B5EF4-FFF2-40B4-BE49-F238E27FC236}">
                      <a16:creationId xmlns:a16="http://schemas.microsoft.com/office/drawing/2014/main" id="{3DEBC678-5C35-8DF9-1D69-19378CC7E71C}"/>
                    </a:ext>
                  </a:extLst>
                </p:cNvPr>
                <p:cNvPicPr/>
                <p:nvPr/>
              </p:nvPicPr>
              <p:blipFill>
                <a:blip r:embed="rId54"/>
                <a:stretch>
                  <a:fillRect/>
                </a:stretch>
              </p:blipFill>
              <p:spPr>
                <a:xfrm>
                  <a:off x="1279038" y="1482099"/>
                  <a:ext cx="60624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77" name="Freihand 76">
                  <a:extLst>
                    <a:ext uri="{FF2B5EF4-FFF2-40B4-BE49-F238E27FC236}">
                      <a16:creationId xmlns:a16="http://schemas.microsoft.com/office/drawing/2014/main" id="{58B7E8F8-4AF8-7E15-5F75-54875B14FCCF}"/>
                    </a:ext>
                  </a:extLst>
                </p14:cNvPr>
                <p14:cNvContentPartPr/>
                <p14:nvPr/>
              </p14:nvContentPartPr>
              <p14:xfrm>
                <a:off x="1271838" y="1645539"/>
                <a:ext cx="490680" cy="337320"/>
              </p14:xfrm>
            </p:contentPart>
          </mc:Choice>
          <mc:Fallback>
            <p:pic>
              <p:nvPicPr>
                <p:cNvPr id="77" name="Freihand 76">
                  <a:extLst>
                    <a:ext uri="{FF2B5EF4-FFF2-40B4-BE49-F238E27FC236}">
                      <a16:creationId xmlns:a16="http://schemas.microsoft.com/office/drawing/2014/main" id="{58B7E8F8-4AF8-7E15-5F75-54875B14FCCF}"/>
                    </a:ext>
                  </a:extLst>
                </p:cNvPr>
                <p:cNvPicPr/>
                <p:nvPr/>
              </p:nvPicPr>
              <p:blipFill>
                <a:blip r:embed="rId56"/>
                <a:stretch>
                  <a:fillRect/>
                </a:stretch>
              </p:blipFill>
              <p:spPr>
                <a:xfrm>
                  <a:off x="1262845" y="1636539"/>
                  <a:ext cx="508307"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0" name="Freihand 79">
                  <a:extLst>
                    <a:ext uri="{FF2B5EF4-FFF2-40B4-BE49-F238E27FC236}">
                      <a16:creationId xmlns:a16="http://schemas.microsoft.com/office/drawing/2014/main" id="{FE994A5A-6FCA-ECD7-48AA-5C240B4DA99A}"/>
                    </a:ext>
                  </a:extLst>
                </p14:cNvPr>
                <p14:cNvContentPartPr/>
                <p14:nvPr/>
              </p14:nvContentPartPr>
              <p14:xfrm>
                <a:off x="1430238" y="1560579"/>
                <a:ext cx="65880" cy="444600"/>
              </p14:xfrm>
            </p:contentPart>
          </mc:Choice>
          <mc:Fallback>
            <p:pic>
              <p:nvPicPr>
                <p:cNvPr id="80" name="Freihand 79">
                  <a:extLst>
                    <a:ext uri="{FF2B5EF4-FFF2-40B4-BE49-F238E27FC236}">
                      <a16:creationId xmlns:a16="http://schemas.microsoft.com/office/drawing/2014/main" id="{FE994A5A-6FCA-ECD7-48AA-5C240B4DA99A}"/>
                    </a:ext>
                  </a:extLst>
                </p:cNvPr>
                <p:cNvPicPr/>
                <p:nvPr/>
              </p:nvPicPr>
              <p:blipFill>
                <a:blip r:embed="rId58"/>
                <a:stretch>
                  <a:fillRect/>
                </a:stretch>
              </p:blipFill>
              <p:spPr>
                <a:xfrm>
                  <a:off x="1421238" y="1551579"/>
                  <a:ext cx="8352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1" name="Freihand 80">
                  <a:extLst>
                    <a:ext uri="{FF2B5EF4-FFF2-40B4-BE49-F238E27FC236}">
                      <a16:creationId xmlns:a16="http://schemas.microsoft.com/office/drawing/2014/main" id="{0EC16F41-0923-30E3-0C8A-54862B3D81D5}"/>
                    </a:ext>
                  </a:extLst>
                </p14:cNvPr>
                <p14:cNvContentPartPr/>
                <p14:nvPr/>
              </p14:nvContentPartPr>
              <p14:xfrm>
                <a:off x="1559838" y="1491819"/>
                <a:ext cx="82440" cy="513000"/>
              </p14:xfrm>
            </p:contentPart>
          </mc:Choice>
          <mc:Fallback>
            <p:pic>
              <p:nvPicPr>
                <p:cNvPr id="81" name="Freihand 80">
                  <a:extLst>
                    <a:ext uri="{FF2B5EF4-FFF2-40B4-BE49-F238E27FC236}">
                      <a16:creationId xmlns:a16="http://schemas.microsoft.com/office/drawing/2014/main" id="{0EC16F41-0923-30E3-0C8A-54862B3D81D5}"/>
                    </a:ext>
                  </a:extLst>
                </p:cNvPr>
                <p:cNvPicPr/>
                <p:nvPr/>
              </p:nvPicPr>
              <p:blipFill>
                <a:blip r:embed="rId60"/>
                <a:stretch>
                  <a:fillRect/>
                </a:stretch>
              </p:blipFill>
              <p:spPr>
                <a:xfrm>
                  <a:off x="1550838" y="1482819"/>
                  <a:ext cx="100080" cy="530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3" name="Freihand 82">
                  <a:extLst>
                    <a:ext uri="{FF2B5EF4-FFF2-40B4-BE49-F238E27FC236}">
                      <a16:creationId xmlns:a16="http://schemas.microsoft.com/office/drawing/2014/main" id="{B40605AA-5A64-5BDC-C2CE-B145D4212B2C}"/>
                    </a:ext>
                  </a:extLst>
                </p14:cNvPr>
                <p14:cNvContentPartPr/>
                <p14:nvPr/>
              </p14:nvContentPartPr>
              <p14:xfrm>
                <a:off x="1911198" y="1914819"/>
                <a:ext cx="98640" cy="91080"/>
              </p14:xfrm>
            </p:contentPart>
          </mc:Choice>
          <mc:Fallback>
            <p:pic>
              <p:nvPicPr>
                <p:cNvPr id="83" name="Freihand 82">
                  <a:extLst>
                    <a:ext uri="{FF2B5EF4-FFF2-40B4-BE49-F238E27FC236}">
                      <a16:creationId xmlns:a16="http://schemas.microsoft.com/office/drawing/2014/main" id="{B40605AA-5A64-5BDC-C2CE-B145D4212B2C}"/>
                    </a:ext>
                  </a:extLst>
                </p:cNvPr>
                <p:cNvPicPr/>
                <p:nvPr/>
              </p:nvPicPr>
              <p:blipFill>
                <a:blip r:embed="rId62"/>
                <a:stretch>
                  <a:fillRect/>
                </a:stretch>
              </p:blipFill>
              <p:spPr>
                <a:xfrm>
                  <a:off x="1902198" y="1905819"/>
                  <a:ext cx="116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4" name="Freihand 83">
                  <a:extLst>
                    <a:ext uri="{FF2B5EF4-FFF2-40B4-BE49-F238E27FC236}">
                      <a16:creationId xmlns:a16="http://schemas.microsoft.com/office/drawing/2014/main" id="{877C9506-2A5A-73EB-9765-E893AA0CE6A4}"/>
                    </a:ext>
                  </a:extLst>
                </p14:cNvPr>
                <p14:cNvContentPartPr/>
                <p14:nvPr/>
              </p14:nvContentPartPr>
              <p14:xfrm>
                <a:off x="1894998" y="1453299"/>
                <a:ext cx="87840" cy="375480"/>
              </p14:xfrm>
            </p:contentPart>
          </mc:Choice>
          <mc:Fallback>
            <p:pic>
              <p:nvPicPr>
                <p:cNvPr id="84" name="Freihand 83">
                  <a:extLst>
                    <a:ext uri="{FF2B5EF4-FFF2-40B4-BE49-F238E27FC236}">
                      <a16:creationId xmlns:a16="http://schemas.microsoft.com/office/drawing/2014/main" id="{877C9506-2A5A-73EB-9765-E893AA0CE6A4}"/>
                    </a:ext>
                  </a:extLst>
                </p:cNvPr>
                <p:cNvPicPr/>
                <p:nvPr/>
              </p:nvPicPr>
              <p:blipFill>
                <a:blip r:embed="rId64"/>
                <a:stretch>
                  <a:fillRect/>
                </a:stretch>
              </p:blipFill>
              <p:spPr>
                <a:xfrm>
                  <a:off x="1885961" y="1444290"/>
                  <a:ext cx="105553" cy="393137"/>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85" name="Freihand 84">
                  <a:extLst>
                    <a:ext uri="{FF2B5EF4-FFF2-40B4-BE49-F238E27FC236}">
                      <a16:creationId xmlns:a16="http://schemas.microsoft.com/office/drawing/2014/main" id="{CCD7BA6B-3857-7C81-9D81-548155F1782F}"/>
                    </a:ext>
                  </a:extLst>
                </p14:cNvPr>
                <p14:cNvContentPartPr/>
                <p14:nvPr/>
              </p14:nvContentPartPr>
              <p14:xfrm>
                <a:off x="1939638" y="1442139"/>
                <a:ext cx="87840" cy="379080"/>
              </p14:xfrm>
            </p:contentPart>
          </mc:Choice>
          <mc:Fallback>
            <p:pic>
              <p:nvPicPr>
                <p:cNvPr id="85" name="Freihand 84">
                  <a:extLst>
                    <a:ext uri="{FF2B5EF4-FFF2-40B4-BE49-F238E27FC236}">
                      <a16:creationId xmlns:a16="http://schemas.microsoft.com/office/drawing/2014/main" id="{CCD7BA6B-3857-7C81-9D81-548155F1782F}"/>
                    </a:ext>
                  </a:extLst>
                </p:cNvPr>
                <p:cNvPicPr/>
                <p:nvPr/>
              </p:nvPicPr>
              <p:blipFill>
                <a:blip r:embed="rId66"/>
                <a:stretch>
                  <a:fillRect/>
                </a:stretch>
              </p:blipFill>
              <p:spPr>
                <a:xfrm>
                  <a:off x="1930638" y="1433139"/>
                  <a:ext cx="105480" cy="396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92" name="Freihand 91">
                  <a:extLst>
                    <a:ext uri="{FF2B5EF4-FFF2-40B4-BE49-F238E27FC236}">
                      <a16:creationId xmlns:a16="http://schemas.microsoft.com/office/drawing/2014/main" id="{2118D536-E3CA-93B4-EBC6-3DD5591C2A71}"/>
                    </a:ext>
                  </a:extLst>
                </p14:cNvPr>
                <p14:cNvContentPartPr/>
                <p14:nvPr/>
              </p14:nvContentPartPr>
              <p14:xfrm>
                <a:off x="2170398" y="1437819"/>
                <a:ext cx="636480" cy="620280"/>
              </p14:xfrm>
            </p:contentPart>
          </mc:Choice>
          <mc:Fallback>
            <p:pic>
              <p:nvPicPr>
                <p:cNvPr id="92" name="Freihand 91">
                  <a:extLst>
                    <a:ext uri="{FF2B5EF4-FFF2-40B4-BE49-F238E27FC236}">
                      <a16:creationId xmlns:a16="http://schemas.microsoft.com/office/drawing/2014/main" id="{2118D536-E3CA-93B4-EBC6-3DD5591C2A71}"/>
                    </a:ext>
                  </a:extLst>
                </p:cNvPr>
                <p:cNvPicPr/>
                <p:nvPr/>
              </p:nvPicPr>
              <p:blipFill>
                <a:blip r:embed="rId68"/>
                <a:stretch>
                  <a:fillRect/>
                </a:stretch>
              </p:blipFill>
              <p:spPr>
                <a:xfrm>
                  <a:off x="2161398" y="1428814"/>
                  <a:ext cx="654120" cy="63793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69">
            <p14:nvContentPartPr>
              <p14:cNvPr id="94" name="Freihand 93">
                <a:extLst>
                  <a:ext uri="{FF2B5EF4-FFF2-40B4-BE49-F238E27FC236}">
                    <a16:creationId xmlns:a16="http://schemas.microsoft.com/office/drawing/2014/main" id="{554C9D46-6F9F-5489-FB1F-DF53D30BA328}"/>
                  </a:ext>
                </a:extLst>
              </p14:cNvPr>
              <p14:cNvContentPartPr/>
              <p14:nvPr/>
            </p14:nvContentPartPr>
            <p14:xfrm>
              <a:off x="306678" y="3092379"/>
              <a:ext cx="844920" cy="1609920"/>
            </p14:xfrm>
          </p:contentPart>
        </mc:Choice>
        <mc:Fallback>
          <p:pic>
            <p:nvPicPr>
              <p:cNvPr id="94" name="Freihand 93">
                <a:extLst>
                  <a:ext uri="{FF2B5EF4-FFF2-40B4-BE49-F238E27FC236}">
                    <a16:creationId xmlns:a16="http://schemas.microsoft.com/office/drawing/2014/main" id="{554C9D46-6F9F-5489-FB1F-DF53D30BA328}"/>
                  </a:ext>
                </a:extLst>
              </p:cNvPr>
              <p:cNvPicPr/>
              <p:nvPr/>
            </p:nvPicPr>
            <p:blipFill>
              <a:blip r:embed="rId70"/>
              <a:stretch>
                <a:fillRect/>
              </a:stretch>
            </p:blipFill>
            <p:spPr>
              <a:xfrm>
                <a:off x="288686" y="2984379"/>
                <a:ext cx="880545" cy="1825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1">
            <p14:nvContentPartPr>
              <p14:cNvPr id="95" name="Freihand 94">
                <a:extLst>
                  <a:ext uri="{FF2B5EF4-FFF2-40B4-BE49-F238E27FC236}">
                    <a16:creationId xmlns:a16="http://schemas.microsoft.com/office/drawing/2014/main" id="{E838067C-D7D8-E059-E735-BCFC30D128FE}"/>
                  </a:ext>
                </a:extLst>
              </p14:cNvPr>
              <p14:cNvContentPartPr/>
              <p14:nvPr/>
            </p14:nvContentPartPr>
            <p14:xfrm>
              <a:off x="1279038" y="3047019"/>
              <a:ext cx="650880" cy="1613160"/>
            </p14:xfrm>
          </p:contentPart>
        </mc:Choice>
        <mc:Fallback>
          <p:pic>
            <p:nvPicPr>
              <p:cNvPr id="95" name="Freihand 94">
                <a:extLst>
                  <a:ext uri="{FF2B5EF4-FFF2-40B4-BE49-F238E27FC236}">
                    <a16:creationId xmlns:a16="http://schemas.microsoft.com/office/drawing/2014/main" id="{E838067C-D7D8-E059-E735-BCFC30D128FE}"/>
                  </a:ext>
                </a:extLst>
              </p:cNvPr>
              <p:cNvPicPr/>
              <p:nvPr/>
            </p:nvPicPr>
            <p:blipFill>
              <a:blip r:embed="rId72"/>
              <a:stretch>
                <a:fillRect/>
              </a:stretch>
            </p:blipFill>
            <p:spPr>
              <a:xfrm>
                <a:off x="1261028" y="2939019"/>
                <a:ext cx="686540" cy="1828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3">
            <p14:nvContentPartPr>
              <p14:cNvPr id="96" name="Freihand 95">
                <a:extLst>
                  <a:ext uri="{FF2B5EF4-FFF2-40B4-BE49-F238E27FC236}">
                    <a16:creationId xmlns:a16="http://schemas.microsoft.com/office/drawing/2014/main" id="{33D29046-FCD5-9F77-5117-778BCA69229E}"/>
                  </a:ext>
                </a:extLst>
              </p14:cNvPr>
              <p14:cNvContentPartPr/>
              <p14:nvPr/>
            </p14:nvContentPartPr>
            <p14:xfrm>
              <a:off x="2150238" y="3004539"/>
              <a:ext cx="542880" cy="1767960"/>
            </p14:xfrm>
          </p:contentPart>
        </mc:Choice>
        <mc:Fallback>
          <p:pic>
            <p:nvPicPr>
              <p:cNvPr id="96" name="Freihand 95">
                <a:extLst>
                  <a:ext uri="{FF2B5EF4-FFF2-40B4-BE49-F238E27FC236}">
                    <a16:creationId xmlns:a16="http://schemas.microsoft.com/office/drawing/2014/main" id="{33D29046-FCD5-9F77-5117-778BCA69229E}"/>
                  </a:ext>
                </a:extLst>
              </p:cNvPr>
              <p:cNvPicPr/>
              <p:nvPr/>
            </p:nvPicPr>
            <p:blipFill>
              <a:blip r:embed="rId74"/>
              <a:stretch>
                <a:fillRect/>
              </a:stretch>
            </p:blipFill>
            <p:spPr>
              <a:xfrm>
                <a:off x="2132238" y="2896517"/>
                <a:ext cx="578520" cy="198364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5">
            <p14:nvContentPartPr>
              <p14:cNvPr id="97" name="Freihand 96">
                <a:extLst>
                  <a:ext uri="{FF2B5EF4-FFF2-40B4-BE49-F238E27FC236}">
                    <a16:creationId xmlns:a16="http://schemas.microsoft.com/office/drawing/2014/main" id="{972145DB-C153-7607-956C-8C38387C38BD}"/>
                  </a:ext>
                </a:extLst>
              </p14:cNvPr>
              <p14:cNvContentPartPr/>
              <p14:nvPr/>
            </p14:nvContentPartPr>
            <p14:xfrm>
              <a:off x="3147078" y="3054579"/>
              <a:ext cx="579600" cy="1578960"/>
            </p14:xfrm>
          </p:contentPart>
        </mc:Choice>
        <mc:Fallback>
          <p:pic>
            <p:nvPicPr>
              <p:cNvPr id="97" name="Freihand 96">
                <a:extLst>
                  <a:ext uri="{FF2B5EF4-FFF2-40B4-BE49-F238E27FC236}">
                    <a16:creationId xmlns:a16="http://schemas.microsoft.com/office/drawing/2014/main" id="{972145DB-C153-7607-956C-8C38387C38BD}"/>
                  </a:ext>
                </a:extLst>
              </p:cNvPr>
              <p:cNvPicPr/>
              <p:nvPr/>
            </p:nvPicPr>
            <p:blipFill>
              <a:blip r:embed="rId76"/>
              <a:stretch>
                <a:fillRect/>
              </a:stretch>
            </p:blipFill>
            <p:spPr>
              <a:xfrm>
                <a:off x="3129078" y="2946579"/>
                <a:ext cx="615240" cy="1794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7">
            <p14:nvContentPartPr>
              <p14:cNvPr id="98" name="Freihand 97">
                <a:extLst>
                  <a:ext uri="{FF2B5EF4-FFF2-40B4-BE49-F238E27FC236}">
                    <a16:creationId xmlns:a16="http://schemas.microsoft.com/office/drawing/2014/main" id="{4194B3D2-7691-EF57-F2AF-A91432801207}"/>
                  </a:ext>
                </a:extLst>
              </p14:cNvPr>
              <p14:cNvContentPartPr/>
              <p14:nvPr/>
            </p14:nvContentPartPr>
            <p14:xfrm>
              <a:off x="548238" y="2646339"/>
              <a:ext cx="393840" cy="313560"/>
            </p14:xfrm>
          </p:contentPart>
        </mc:Choice>
        <mc:Fallback>
          <p:pic>
            <p:nvPicPr>
              <p:cNvPr id="98" name="Freihand 97">
                <a:extLst>
                  <a:ext uri="{FF2B5EF4-FFF2-40B4-BE49-F238E27FC236}">
                    <a16:creationId xmlns:a16="http://schemas.microsoft.com/office/drawing/2014/main" id="{4194B3D2-7691-EF57-F2AF-A91432801207}"/>
                  </a:ext>
                </a:extLst>
              </p:cNvPr>
              <p:cNvPicPr/>
              <p:nvPr/>
            </p:nvPicPr>
            <p:blipFill>
              <a:blip r:embed="rId78"/>
              <a:stretch>
                <a:fillRect/>
              </a:stretch>
            </p:blipFill>
            <p:spPr>
              <a:xfrm>
                <a:off x="530238" y="2538339"/>
                <a:ext cx="429480" cy="529200"/>
              </a:xfrm>
              <a:prstGeom prst="rect">
                <a:avLst/>
              </a:prstGeom>
            </p:spPr>
          </p:pic>
        </mc:Fallback>
      </mc:AlternateContent>
      <p:grpSp>
        <p:nvGrpSpPr>
          <p:cNvPr id="101" name="Gruppieren 100">
            <a:extLst>
              <a:ext uri="{FF2B5EF4-FFF2-40B4-BE49-F238E27FC236}">
                <a16:creationId xmlns:a16="http://schemas.microsoft.com/office/drawing/2014/main" id="{CFE9E7BF-7E15-BC02-290D-DDDD6488EDF5}"/>
              </a:ext>
            </a:extLst>
          </p:cNvPr>
          <p:cNvGrpSpPr/>
          <p:nvPr/>
        </p:nvGrpSpPr>
        <p:grpSpPr>
          <a:xfrm>
            <a:off x="1518438" y="2546979"/>
            <a:ext cx="1133640" cy="427680"/>
            <a:chOff x="1518438" y="2546979"/>
            <a:chExt cx="1133640" cy="427680"/>
          </a:xfrm>
        </p:grpSpPr>
        <mc:AlternateContent xmlns:mc="http://schemas.openxmlformats.org/markup-compatibility/2006">
          <mc:Choice xmlns:p14="http://schemas.microsoft.com/office/powerpoint/2010/main" xmlns:aink="http://schemas.microsoft.com/office/drawing/2016/ink" Requires="p14 aink">
            <p:contentPart p14:bwMode="auto" r:id="rId79">
              <p14:nvContentPartPr>
                <p14:cNvPr id="99" name="Freihand 98">
                  <a:extLst>
                    <a:ext uri="{FF2B5EF4-FFF2-40B4-BE49-F238E27FC236}">
                      <a16:creationId xmlns:a16="http://schemas.microsoft.com/office/drawing/2014/main" id="{5E9A8BC9-9813-95EF-B701-A6FB217E5AA8}"/>
                    </a:ext>
                  </a:extLst>
                </p14:cNvPr>
                <p14:cNvContentPartPr/>
                <p14:nvPr/>
              </p14:nvContentPartPr>
              <p14:xfrm>
                <a:off x="1518438" y="2546979"/>
                <a:ext cx="402120" cy="427680"/>
              </p14:xfrm>
            </p:contentPart>
          </mc:Choice>
          <mc:Fallback>
            <p:pic>
              <p:nvPicPr>
                <p:cNvPr id="99" name="Freihand 98">
                  <a:extLst>
                    <a:ext uri="{FF2B5EF4-FFF2-40B4-BE49-F238E27FC236}">
                      <a16:creationId xmlns:a16="http://schemas.microsoft.com/office/drawing/2014/main" id="{5E9A8BC9-9813-95EF-B701-A6FB217E5AA8}"/>
                    </a:ext>
                  </a:extLst>
                </p:cNvPr>
                <p:cNvPicPr/>
                <p:nvPr/>
              </p:nvPicPr>
              <p:blipFill>
                <a:blip r:embed="rId80"/>
                <a:stretch>
                  <a:fillRect/>
                </a:stretch>
              </p:blipFill>
              <p:spPr>
                <a:xfrm>
                  <a:off x="1500422" y="2438979"/>
                  <a:ext cx="437792" cy="643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1">
              <p14:nvContentPartPr>
                <p14:cNvPr id="100" name="Freihand 99">
                  <a:extLst>
                    <a:ext uri="{FF2B5EF4-FFF2-40B4-BE49-F238E27FC236}">
                      <a16:creationId xmlns:a16="http://schemas.microsoft.com/office/drawing/2014/main" id="{5F5BAB6F-A013-56EB-E63E-C94343212160}"/>
                    </a:ext>
                  </a:extLst>
                </p14:cNvPr>
                <p14:cNvContentPartPr/>
                <p14:nvPr/>
              </p14:nvContentPartPr>
              <p14:xfrm>
                <a:off x="2294958" y="2614659"/>
                <a:ext cx="357120" cy="313200"/>
              </p14:xfrm>
            </p:contentPart>
          </mc:Choice>
          <mc:Fallback>
            <p:pic>
              <p:nvPicPr>
                <p:cNvPr id="100" name="Freihand 99">
                  <a:extLst>
                    <a:ext uri="{FF2B5EF4-FFF2-40B4-BE49-F238E27FC236}">
                      <a16:creationId xmlns:a16="http://schemas.microsoft.com/office/drawing/2014/main" id="{5F5BAB6F-A013-56EB-E63E-C94343212160}"/>
                    </a:ext>
                  </a:extLst>
                </p:cNvPr>
                <p:cNvPicPr/>
                <p:nvPr/>
              </p:nvPicPr>
              <p:blipFill>
                <a:blip r:embed="rId82"/>
                <a:stretch>
                  <a:fillRect/>
                </a:stretch>
              </p:blipFill>
              <p:spPr>
                <a:xfrm>
                  <a:off x="2276958" y="2506659"/>
                  <a:ext cx="392760" cy="5288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83">
            <p14:nvContentPartPr>
              <p14:cNvPr id="102" name="Freihand 101">
                <a:extLst>
                  <a:ext uri="{FF2B5EF4-FFF2-40B4-BE49-F238E27FC236}">
                    <a16:creationId xmlns:a16="http://schemas.microsoft.com/office/drawing/2014/main" id="{95DDA99E-D291-4D9F-4FA6-66C4E8DC240E}"/>
                  </a:ext>
                </a:extLst>
              </p14:cNvPr>
              <p14:cNvContentPartPr/>
              <p14:nvPr/>
            </p14:nvContentPartPr>
            <p14:xfrm>
              <a:off x="3422838" y="2639139"/>
              <a:ext cx="281520" cy="291600"/>
            </p14:xfrm>
          </p:contentPart>
        </mc:Choice>
        <mc:Fallback>
          <p:pic>
            <p:nvPicPr>
              <p:cNvPr id="102" name="Freihand 101">
                <a:extLst>
                  <a:ext uri="{FF2B5EF4-FFF2-40B4-BE49-F238E27FC236}">
                    <a16:creationId xmlns:a16="http://schemas.microsoft.com/office/drawing/2014/main" id="{95DDA99E-D291-4D9F-4FA6-66C4E8DC240E}"/>
                  </a:ext>
                </a:extLst>
              </p:cNvPr>
              <p:cNvPicPr/>
              <p:nvPr/>
            </p:nvPicPr>
            <p:blipFill>
              <a:blip r:embed="rId84"/>
              <a:stretch>
                <a:fillRect/>
              </a:stretch>
            </p:blipFill>
            <p:spPr>
              <a:xfrm>
                <a:off x="3404815" y="2531139"/>
                <a:ext cx="317206"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03" name="Freihand 102">
                <a:extLst>
                  <a:ext uri="{FF2B5EF4-FFF2-40B4-BE49-F238E27FC236}">
                    <a16:creationId xmlns:a16="http://schemas.microsoft.com/office/drawing/2014/main" id="{87B957E3-9A8F-F38D-8658-58971F5BA369}"/>
                  </a:ext>
                </a:extLst>
              </p14:cNvPr>
              <p14:cNvContentPartPr/>
              <p14:nvPr/>
            </p14:nvContentPartPr>
            <p14:xfrm>
              <a:off x="222438" y="1403259"/>
              <a:ext cx="3079800" cy="897480"/>
            </p14:xfrm>
          </p:contentPart>
        </mc:Choice>
        <mc:Fallback>
          <p:pic>
            <p:nvPicPr>
              <p:cNvPr id="103" name="Freihand 102">
                <a:extLst>
                  <a:ext uri="{FF2B5EF4-FFF2-40B4-BE49-F238E27FC236}">
                    <a16:creationId xmlns:a16="http://schemas.microsoft.com/office/drawing/2014/main" id="{87B957E3-9A8F-F38D-8658-58971F5BA369}"/>
                  </a:ext>
                </a:extLst>
              </p:cNvPr>
              <p:cNvPicPr/>
              <p:nvPr/>
            </p:nvPicPr>
            <p:blipFill>
              <a:blip r:embed="rId86"/>
              <a:stretch>
                <a:fillRect/>
              </a:stretch>
            </p:blipFill>
            <p:spPr>
              <a:xfrm>
                <a:off x="168438" y="1295259"/>
                <a:ext cx="3187440" cy="1113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 name="Freihand 1">
                <a:extLst>
                  <a:ext uri="{FF2B5EF4-FFF2-40B4-BE49-F238E27FC236}">
                    <a16:creationId xmlns:a16="http://schemas.microsoft.com/office/drawing/2014/main" id="{E8CEF201-5427-5DF3-BDD5-BDDB83D72E69}"/>
                  </a:ext>
                </a:extLst>
              </p14:cNvPr>
              <p14:cNvContentPartPr/>
              <p14:nvPr/>
            </p14:nvContentPartPr>
            <p14:xfrm>
              <a:off x="9242243" y="2511098"/>
              <a:ext cx="183960" cy="248040"/>
            </p14:xfrm>
          </p:contentPart>
        </mc:Choice>
        <mc:Fallback>
          <p:pic>
            <p:nvPicPr>
              <p:cNvPr id="2" name="Freihand 1">
                <a:extLst>
                  <a:ext uri="{FF2B5EF4-FFF2-40B4-BE49-F238E27FC236}">
                    <a16:creationId xmlns:a16="http://schemas.microsoft.com/office/drawing/2014/main" id="{E8CEF201-5427-5DF3-BDD5-BDDB83D72E69}"/>
                  </a:ext>
                </a:extLst>
              </p:cNvPr>
              <p:cNvPicPr/>
              <p:nvPr/>
            </p:nvPicPr>
            <p:blipFill>
              <a:blip r:embed="rId88"/>
              <a:stretch>
                <a:fillRect/>
              </a:stretch>
            </p:blipFill>
            <p:spPr>
              <a:xfrm>
                <a:off x="9233243" y="2502085"/>
                <a:ext cx="201600" cy="265706"/>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 name="Freihand 7">
                <a:extLst>
                  <a:ext uri="{FF2B5EF4-FFF2-40B4-BE49-F238E27FC236}">
                    <a16:creationId xmlns:a16="http://schemas.microsoft.com/office/drawing/2014/main" id="{72C57139-39C3-7F55-0D54-3B409814A714}"/>
                  </a:ext>
                </a:extLst>
              </p14:cNvPr>
              <p14:cNvContentPartPr/>
              <p14:nvPr/>
            </p14:nvContentPartPr>
            <p14:xfrm>
              <a:off x="9296243" y="2392298"/>
              <a:ext cx="120960" cy="131040"/>
            </p14:xfrm>
          </p:contentPart>
        </mc:Choice>
        <mc:Fallback>
          <p:pic>
            <p:nvPicPr>
              <p:cNvPr id="8" name="Freihand 7">
                <a:extLst>
                  <a:ext uri="{FF2B5EF4-FFF2-40B4-BE49-F238E27FC236}">
                    <a16:creationId xmlns:a16="http://schemas.microsoft.com/office/drawing/2014/main" id="{72C57139-39C3-7F55-0D54-3B409814A714}"/>
                  </a:ext>
                </a:extLst>
              </p:cNvPr>
              <p:cNvPicPr/>
              <p:nvPr/>
            </p:nvPicPr>
            <p:blipFill>
              <a:blip r:embed="rId90"/>
              <a:stretch>
                <a:fillRect/>
              </a:stretch>
            </p:blipFill>
            <p:spPr>
              <a:xfrm>
                <a:off x="9287243" y="2383298"/>
                <a:ext cx="138600" cy="148680"/>
              </a:xfrm>
              <a:prstGeom prst="rect">
                <a:avLst/>
              </a:prstGeom>
            </p:spPr>
          </p:pic>
        </mc:Fallback>
      </mc:AlternateContent>
      <p:grpSp>
        <p:nvGrpSpPr>
          <p:cNvPr id="342" name="Gruppieren 341">
            <a:extLst>
              <a:ext uri="{FF2B5EF4-FFF2-40B4-BE49-F238E27FC236}">
                <a16:creationId xmlns:a16="http://schemas.microsoft.com/office/drawing/2014/main" id="{6EDD9BAE-BB5A-AED1-3582-755B848320B6}"/>
              </a:ext>
            </a:extLst>
          </p:cNvPr>
          <p:cNvGrpSpPr/>
          <p:nvPr/>
        </p:nvGrpSpPr>
        <p:grpSpPr>
          <a:xfrm>
            <a:off x="11369168" y="1743459"/>
            <a:ext cx="131760" cy="308880"/>
            <a:chOff x="11369168" y="1743459"/>
            <a:chExt cx="131760" cy="308880"/>
          </a:xfrm>
        </p:grpSpPr>
        <mc:AlternateContent xmlns:mc="http://schemas.openxmlformats.org/markup-compatibility/2006">
          <mc:Choice xmlns:p14="http://schemas.microsoft.com/office/powerpoint/2010/main" Requires="p14">
            <p:contentPart p14:bwMode="auto" r:id="rId91">
              <p14:nvContentPartPr>
                <p14:cNvPr id="340" name="Freihand 339">
                  <a:extLst>
                    <a:ext uri="{FF2B5EF4-FFF2-40B4-BE49-F238E27FC236}">
                      <a16:creationId xmlns:a16="http://schemas.microsoft.com/office/drawing/2014/main" id="{3C9848B1-D794-4EBA-38F8-4C67BC45369B}"/>
                    </a:ext>
                  </a:extLst>
                </p14:cNvPr>
                <p14:cNvContentPartPr/>
                <p14:nvPr/>
              </p14:nvContentPartPr>
              <p14:xfrm>
                <a:off x="11369168" y="1848939"/>
                <a:ext cx="121320" cy="203400"/>
              </p14:xfrm>
            </p:contentPart>
          </mc:Choice>
          <mc:Fallback>
            <p:pic>
              <p:nvPicPr>
                <p:cNvPr id="340" name="Freihand 339">
                  <a:extLst>
                    <a:ext uri="{FF2B5EF4-FFF2-40B4-BE49-F238E27FC236}">
                      <a16:creationId xmlns:a16="http://schemas.microsoft.com/office/drawing/2014/main" id="{3C9848B1-D794-4EBA-38F8-4C67BC45369B}"/>
                    </a:ext>
                  </a:extLst>
                </p:cNvPr>
                <p:cNvPicPr/>
                <p:nvPr/>
              </p:nvPicPr>
              <p:blipFill>
                <a:blip r:embed="rId92"/>
                <a:stretch>
                  <a:fillRect/>
                </a:stretch>
              </p:blipFill>
              <p:spPr>
                <a:xfrm>
                  <a:off x="11360168" y="1839939"/>
                  <a:ext cx="1389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41" name="Freihand 340">
                  <a:extLst>
                    <a:ext uri="{FF2B5EF4-FFF2-40B4-BE49-F238E27FC236}">
                      <a16:creationId xmlns:a16="http://schemas.microsoft.com/office/drawing/2014/main" id="{FFB274F1-54AA-2B9E-3F40-09B5F2706571}"/>
                    </a:ext>
                  </a:extLst>
                </p14:cNvPr>
                <p14:cNvContentPartPr/>
                <p14:nvPr/>
              </p14:nvContentPartPr>
              <p14:xfrm>
                <a:off x="11389688" y="1743459"/>
                <a:ext cx="111240" cy="112320"/>
              </p14:xfrm>
            </p:contentPart>
          </mc:Choice>
          <mc:Fallback>
            <p:pic>
              <p:nvPicPr>
                <p:cNvPr id="341" name="Freihand 340">
                  <a:extLst>
                    <a:ext uri="{FF2B5EF4-FFF2-40B4-BE49-F238E27FC236}">
                      <a16:creationId xmlns:a16="http://schemas.microsoft.com/office/drawing/2014/main" id="{FFB274F1-54AA-2B9E-3F40-09B5F2706571}"/>
                    </a:ext>
                  </a:extLst>
                </p:cNvPr>
                <p:cNvPicPr/>
                <p:nvPr/>
              </p:nvPicPr>
              <p:blipFill>
                <a:blip r:embed="rId94"/>
                <a:stretch>
                  <a:fillRect/>
                </a:stretch>
              </p:blipFill>
              <p:spPr>
                <a:xfrm>
                  <a:off x="11380688" y="1734459"/>
                  <a:ext cx="128880" cy="129960"/>
                </a:xfrm>
                <a:prstGeom prst="rect">
                  <a:avLst/>
                </a:prstGeom>
              </p:spPr>
            </p:pic>
          </mc:Fallback>
        </mc:AlternateContent>
      </p:grpSp>
      <p:grpSp>
        <p:nvGrpSpPr>
          <p:cNvPr id="345" name="Gruppieren 344">
            <a:extLst>
              <a:ext uri="{FF2B5EF4-FFF2-40B4-BE49-F238E27FC236}">
                <a16:creationId xmlns:a16="http://schemas.microsoft.com/office/drawing/2014/main" id="{CDC48BCC-ADC1-3B88-4D23-F54B357EDEBF}"/>
              </a:ext>
            </a:extLst>
          </p:cNvPr>
          <p:cNvGrpSpPr/>
          <p:nvPr/>
        </p:nvGrpSpPr>
        <p:grpSpPr>
          <a:xfrm>
            <a:off x="11471408" y="2108139"/>
            <a:ext cx="139680" cy="259920"/>
            <a:chOff x="11471408" y="2108139"/>
            <a:chExt cx="139680" cy="259920"/>
          </a:xfrm>
        </p:grpSpPr>
        <mc:AlternateContent xmlns:mc="http://schemas.openxmlformats.org/markup-compatibility/2006">
          <mc:Choice xmlns:p14="http://schemas.microsoft.com/office/powerpoint/2010/main" Requires="p14">
            <p:contentPart p14:bwMode="auto" r:id="rId95">
              <p14:nvContentPartPr>
                <p14:cNvPr id="343" name="Freihand 342">
                  <a:extLst>
                    <a:ext uri="{FF2B5EF4-FFF2-40B4-BE49-F238E27FC236}">
                      <a16:creationId xmlns:a16="http://schemas.microsoft.com/office/drawing/2014/main" id="{EA42C784-CC09-9E1A-5FA7-679545B7EF9E}"/>
                    </a:ext>
                  </a:extLst>
                </p14:cNvPr>
                <p14:cNvContentPartPr/>
                <p14:nvPr/>
              </p14:nvContentPartPr>
              <p14:xfrm>
                <a:off x="11471408" y="2199939"/>
                <a:ext cx="119520" cy="168120"/>
              </p14:xfrm>
            </p:contentPart>
          </mc:Choice>
          <mc:Fallback>
            <p:pic>
              <p:nvPicPr>
                <p:cNvPr id="343" name="Freihand 342">
                  <a:extLst>
                    <a:ext uri="{FF2B5EF4-FFF2-40B4-BE49-F238E27FC236}">
                      <a16:creationId xmlns:a16="http://schemas.microsoft.com/office/drawing/2014/main" id="{EA42C784-CC09-9E1A-5FA7-679545B7EF9E}"/>
                    </a:ext>
                  </a:extLst>
                </p:cNvPr>
                <p:cNvPicPr/>
                <p:nvPr/>
              </p:nvPicPr>
              <p:blipFill>
                <a:blip r:embed="rId96"/>
                <a:stretch>
                  <a:fillRect/>
                </a:stretch>
              </p:blipFill>
              <p:spPr>
                <a:xfrm>
                  <a:off x="11462381" y="2190939"/>
                  <a:ext cx="137213"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44" name="Freihand 343">
                  <a:extLst>
                    <a:ext uri="{FF2B5EF4-FFF2-40B4-BE49-F238E27FC236}">
                      <a16:creationId xmlns:a16="http://schemas.microsoft.com/office/drawing/2014/main" id="{62818003-1C52-A5C8-35BC-FC056D699D8A}"/>
                    </a:ext>
                  </a:extLst>
                </p14:cNvPr>
                <p14:cNvContentPartPr/>
                <p14:nvPr/>
              </p14:nvContentPartPr>
              <p14:xfrm>
                <a:off x="11512808" y="2108139"/>
                <a:ext cx="98280" cy="89640"/>
              </p14:xfrm>
            </p:contentPart>
          </mc:Choice>
          <mc:Fallback>
            <p:pic>
              <p:nvPicPr>
                <p:cNvPr id="344" name="Freihand 343">
                  <a:extLst>
                    <a:ext uri="{FF2B5EF4-FFF2-40B4-BE49-F238E27FC236}">
                      <a16:creationId xmlns:a16="http://schemas.microsoft.com/office/drawing/2014/main" id="{62818003-1C52-A5C8-35BC-FC056D699D8A}"/>
                    </a:ext>
                  </a:extLst>
                </p:cNvPr>
                <p:cNvPicPr/>
                <p:nvPr/>
              </p:nvPicPr>
              <p:blipFill>
                <a:blip r:embed="rId98"/>
                <a:stretch>
                  <a:fillRect/>
                </a:stretch>
              </p:blipFill>
              <p:spPr>
                <a:xfrm>
                  <a:off x="11503808" y="2099103"/>
                  <a:ext cx="115920" cy="107351"/>
                </a:xfrm>
                <a:prstGeom prst="rect">
                  <a:avLst/>
                </a:prstGeom>
              </p:spPr>
            </p:pic>
          </mc:Fallback>
        </mc:AlternateContent>
      </p:grpSp>
      <p:grpSp>
        <p:nvGrpSpPr>
          <p:cNvPr id="348" name="Gruppieren 347">
            <a:extLst>
              <a:ext uri="{FF2B5EF4-FFF2-40B4-BE49-F238E27FC236}">
                <a16:creationId xmlns:a16="http://schemas.microsoft.com/office/drawing/2014/main" id="{0FF57441-A8B3-F1E8-CDB5-F7380D214821}"/>
              </a:ext>
            </a:extLst>
          </p:cNvPr>
          <p:cNvGrpSpPr/>
          <p:nvPr/>
        </p:nvGrpSpPr>
        <p:grpSpPr>
          <a:xfrm>
            <a:off x="11665808" y="1649139"/>
            <a:ext cx="150840" cy="266040"/>
            <a:chOff x="11665808" y="1649139"/>
            <a:chExt cx="150840" cy="266040"/>
          </a:xfrm>
        </p:grpSpPr>
        <mc:AlternateContent xmlns:mc="http://schemas.openxmlformats.org/markup-compatibility/2006">
          <mc:Choice xmlns:p14="http://schemas.microsoft.com/office/powerpoint/2010/main" Requires="p14">
            <p:contentPart p14:bwMode="auto" r:id="rId99">
              <p14:nvContentPartPr>
                <p14:cNvPr id="346" name="Freihand 345">
                  <a:extLst>
                    <a:ext uri="{FF2B5EF4-FFF2-40B4-BE49-F238E27FC236}">
                      <a16:creationId xmlns:a16="http://schemas.microsoft.com/office/drawing/2014/main" id="{395C837F-C485-C450-8464-F2C67B99EEC4}"/>
                    </a:ext>
                  </a:extLst>
                </p14:cNvPr>
                <p14:cNvContentPartPr/>
                <p14:nvPr/>
              </p14:nvContentPartPr>
              <p14:xfrm>
                <a:off x="11665808" y="1763259"/>
                <a:ext cx="142200" cy="151920"/>
              </p14:xfrm>
            </p:contentPart>
          </mc:Choice>
          <mc:Fallback>
            <p:pic>
              <p:nvPicPr>
                <p:cNvPr id="346" name="Freihand 345">
                  <a:extLst>
                    <a:ext uri="{FF2B5EF4-FFF2-40B4-BE49-F238E27FC236}">
                      <a16:creationId xmlns:a16="http://schemas.microsoft.com/office/drawing/2014/main" id="{395C837F-C485-C450-8464-F2C67B99EEC4}"/>
                    </a:ext>
                  </a:extLst>
                </p:cNvPr>
                <p:cNvPicPr/>
                <p:nvPr/>
              </p:nvPicPr>
              <p:blipFill>
                <a:blip r:embed="rId100"/>
                <a:stretch>
                  <a:fillRect/>
                </a:stretch>
              </p:blipFill>
              <p:spPr>
                <a:xfrm>
                  <a:off x="11656808" y="1754259"/>
                  <a:ext cx="159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47" name="Freihand 346">
                  <a:extLst>
                    <a:ext uri="{FF2B5EF4-FFF2-40B4-BE49-F238E27FC236}">
                      <a16:creationId xmlns:a16="http://schemas.microsoft.com/office/drawing/2014/main" id="{045DE44F-8F01-61B6-CB7E-5EBD38ABE83D}"/>
                    </a:ext>
                  </a:extLst>
                </p14:cNvPr>
                <p14:cNvContentPartPr/>
                <p14:nvPr/>
              </p14:nvContentPartPr>
              <p14:xfrm>
                <a:off x="11699648" y="1649139"/>
                <a:ext cx="117000" cy="111960"/>
              </p14:xfrm>
            </p:contentPart>
          </mc:Choice>
          <mc:Fallback>
            <p:pic>
              <p:nvPicPr>
                <p:cNvPr id="347" name="Freihand 346">
                  <a:extLst>
                    <a:ext uri="{FF2B5EF4-FFF2-40B4-BE49-F238E27FC236}">
                      <a16:creationId xmlns:a16="http://schemas.microsoft.com/office/drawing/2014/main" id="{045DE44F-8F01-61B6-CB7E-5EBD38ABE83D}"/>
                    </a:ext>
                  </a:extLst>
                </p:cNvPr>
                <p:cNvPicPr/>
                <p:nvPr/>
              </p:nvPicPr>
              <p:blipFill>
                <a:blip r:embed="rId102"/>
                <a:stretch>
                  <a:fillRect/>
                </a:stretch>
              </p:blipFill>
              <p:spPr>
                <a:xfrm>
                  <a:off x="11690648" y="1640139"/>
                  <a:ext cx="134640" cy="129600"/>
                </a:xfrm>
                <a:prstGeom prst="rect">
                  <a:avLst/>
                </a:prstGeom>
              </p:spPr>
            </p:pic>
          </mc:Fallback>
        </mc:AlternateContent>
      </p:grpSp>
      <p:grpSp>
        <p:nvGrpSpPr>
          <p:cNvPr id="351" name="Gruppieren 350">
            <a:extLst>
              <a:ext uri="{FF2B5EF4-FFF2-40B4-BE49-F238E27FC236}">
                <a16:creationId xmlns:a16="http://schemas.microsoft.com/office/drawing/2014/main" id="{793C0694-D244-912F-95D0-D70BEA06246E}"/>
              </a:ext>
            </a:extLst>
          </p:cNvPr>
          <p:cNvGrpSpPr/>
          <p:nvPr/>
        </p:nvGrpSpPr>
        <p:grpSpPr>
          <a:xfrm>
            <a:off x="11129408" y="1445019"/>
            <a:ext cx="137160" cy="249480"/>
            <a:chOff x="11129408" y="1445019"/>
            <a:chExt cx="137160" cy="249480"/>
          </a:xfrm>
        </p:grpSpPr>
        <mc:AlternateContent xmlns:mc="http://schemas.openxmlformats.org/markup-compatibility/2006">
          <mc:Choice xmlns:p14="http://schemas.microsoft.com/office/powerpoint/2010/main" Requires="p14">
            <p:contentPart p14:bwMode="auto" r:id="rId103">
              <p14:nvContentPartPr>
                <p14:cNvPr id="349" name="Freihand 348">
                  <a:extLst>
                    <a:ext uri="{FF2B5EF4-FFF2-40B4-BE49-F238E27FC236}">
                      <a16:creationId xmlns:a16="http://schemas.microsoft.com/office/drawing/2014/main" id="{DACAF4A8-30D5-CE60-08D8-B2E4AFD41328}"/>
                    </a:ext>
                  </a:extLst>
                </p14:cNvPr>
                <p14:cNvContentPartPr/>
                <p14:nvPr/>
              </p14:nvContentPartPr>
              <p14:xfrm>
                <a:off x="11147408" y="1519179"/>
                <a:ext cx="119160" cy="175320"/>
              </p14:xfrm>
            </p:contentPart>
          </mc:Choice>
          <mc:Fallback>
            <p:pic>
              <p:nvPicPr>
                <p:cNvPr id="349" name="Freihand 348">
                  <a:extLst>
                    <a:ext uri="{FF2B5EF4-FFF2-40B4-BE49-F238E27FC236}">
                      <a16:creationId xmlns:a16="http://schemas.microsoft.com/office/drawing/2014/main" id="{DACAF4A8-30D5-CE60-08D8-B2E4AFD41328}"/>
                    </a:ext>
                  </a:extLst>
                </p:cNvPr>
                <p:cNvPicPr/>
                <p:nvPr/>
              </p:nvPicPr>
              <p:blipFill>
                <a:blip r:embed="rId104"/>
                <a:stretch>
                  <a:fillRect/>
                </a:stretch>
              </p:blipFill>
              <p:spPr>
                <a:xfrm>
                  <a:off x="11138408" y="1510179"/>
                  <a:ext cx="136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50" name="Freihand 349">
                  <a:extLst>
                    <a:ext uri="{FF2B5EF4-FFF2-40B4-BE49-F238E27FC236}">
                      <a16:creationId xmlns:a16="http://schemas.microsoft.com/office/drawing/2014/main" id="{A898FA98-F5B0-6347-AA16-7F76C32B1FDB}"/>
                    </a:ext>
                  </a:extLst>
                </p14:cNvPr>
                <p14:cNvContentPartPr/>
                <p14:nvPr/>
              </p14:nvContentPartPr>
              <p14:xfrm>
                <a:off x="11129408" y="1445019"/>
                <a:ext cx="107640" cy="85320"/>
              </p14:xfrm>
            </p:contentPart>
          </mc:Choice>
          <mc:Fallback>
            <p:pic>
              <p:nvPicPr>
                <p:cNvPr id="350" name="Freihand 349">
                  <a:extLst>
                    <a:ext uri="{FF2B5EF4-FFF2-40B4-BE49-F238E27FC236}">
                      <a16:creationId xmlns:a16="http://schemas.microsoft.com/office/drawing/2014/main" id="{A898FA98-F5B0-6347-AA16-7F76C32B1FDB}"/>
                    </a:ext>
                  </a:extLst>
                </p:cNvPr>
                <p:cNvPicPr/>
                <p:nvPr/>
              </p:nvPicPr>
              <p:blipFill>
                <a:blip r:embed="rId106"/>
                <a:stretch>
                  <a:fillRect/>
                </a:stretch>
              </p:blipFill>
              <p:spPr>
                <a:xfrm>
                  <a:off x="11120408" y="1435981"/>
                  <a:ext cx="125280" cy="103035"/>
                </a:xfrm>
                <a:prstGeom prst="rect">
                  <a:avLst/>
                </a:prstGeom>
              </p:spPr>
            </p:pic>
          </mc:Fallback>
        </mc:AlternateContent>
      </p:grpSp>
      <p:grpSp>
        <p:nvGrpSpPr>
          <p:cNvPr id="354" name="Gruppieren 353">
            <a:extLst>
              <a:ext uri="{FF2B5EF4-FFF2-40B4-BE49-F238E27FC236}">
                <a16:creationId xmlns:a16="http://schemas.microsoft.com/office/drawing/2014/main" id="{BFA42D17-D274-47B6-311C-CE740075B4FB}"/>
              </a:ext>
            </a:extLst>
          </p:cNvPr>
          <p:cNvGrpSpPr/>
          <p:nvPr/>
        </p:nvGrpSpPr>
        <p:grpSpPr>
          <a:xfrm>
            <a:off x="11533328" y="1349259"/>
            <a:ext cx="175320" cy="249480"/>
            <a:chOff x="11533328" y="1349259"/>
            <a:chExt cx="175320" cy="249480"/>
          </a:xfrm>
        </p:grpSpPr>
        <mc:AlternateContent xmlns:mc="http://schemas.openxmlformats.org/markup-compatibility/2006">
          <mc:Choice xmlns:p14="http://schemas.microsoft.com/office/powerpoint/2010/main" Requires="p14">
            <p:contentPart p14:bwMode="auto" r:id="rId107">
              <p14:nvContentPartPr>
                <p14:cNvPr id="352" name="Freihand 351">
                  <a:extLst>
                    <a:ext uri="{FF2B5EF4-FFF2-40B4-BE49-F238E27FC236}">
                      <a16:creationId xmlns:a16="http://schemas.microsoft.com/office/drawing/2014/main" id="{43C2183F-AAF9-50C6-65EA-967821653105}"/>
                    </a:ext>
                  </a:extLst>
                </p14:cNvPr>
                <p14:cNvContentPartPr/>
                <p14:nvPr/>
              </p14:nvContentPartPr>
              <p14:xfrm>
                <a:off x="11533328" y="1433859"/>
                <a:ext cx="149400" cy="164880"/>
              </p14:xfrm>
            </p:contentPart>
          </mc:Choice>
          <mc:Fallback>
            <p:pic>
              <p:nvPicPr>
                <p:cNvPr id="352" name="Freihand 351">
                  <a:extLst>
                    <a:ext uri="{FF2B5EF4-FFF2-40B4-BE49-F238E27FC236}">
                      <a16:creationId xmlns:a16="http://schemas.microsoft.com/office/drawing/2014/main" id="{43C2183F-AAF9-50C6-65EA-967821653105}"/>
                    </a:ext>
                  </a:extLst>
                </p:cNvPr>
                <p:cNvPicPr/>
                <p:nvPr/>
              </p:nvPicPr>
              <p:blipFill>
                <a:blip r:embed="rId108"/>
                <a:stretch>
                  <a:fillRect/>
                </a:stretch>
              </p:blipFill>
              <p:spPr>
                <a:xfrm>
                  <a:off x="11524328" y="1424859"/>
                  <a:ext cx="167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53" name="Freihand 352">
                  <a:extLst>
                    <a:ext uri="{FF2B5EF4-FFF2-40B4-BE49-F238E27FC236}">
                      <a16:creationId xmlns:a16="http://schemas.microsoft.com/office/drawing/2014/main" id="{B45E323D-A6BA-571E-13EF-8D5BDAC2527B}"/>
                    </a:ext>
                  </a:extLst>
                </p14:cNvPr>
                <p14:cNvContentPartPr/>
                <p14:nvPr/>
              </p14:nvContentPartPr>
              <p14:xfrm>
                <a:off x="11593448" y="1349259"/>
                <a:ext cx="115200" cy="87840"/>
              </p14:xfrm>
            </p:contentPart>
          </mc:Choice>
          <mc:Fallback>
            <p:pic>
              <p:nvPicPr>
                <p:cNvPr id="353" name="Freihand 352">
                  <a:extLst>
                    <a:ext uri="{FF2B5EF4-FFF2-40B4-BE49-F238E27FC236}">
                      <a16:creationId xmlns:a16="http://schemas.microsoft.com/office/drawing/2014/main" id="{B45E323D-A6BA-571E-13EF-8D5BDAC2527B}"/>
                    </a:ext>
                  </a:extLst>
                </p:cNvPr>
                <p:cNvPicPr/>
                <p:nvPr/>
              </p:nvPicPr>
              <p:blipFill>
                <a:blip r:embed="rId110"/>
                <a:stretch>
                  <a:fillRect/>
                </a:stretch>
              </p:blipFill>
              <p:spPr>
                <a:xfrm>
                  <a:off x="11584476" y="1340296"/>
                  <a:ext cx="132785" cy="105408"/>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11">
            <p14:nvContentPartPr>
              <p14:cNvPr id="355" name="Freihand 354">
                <a:extLst>
                  <a:ext uri="{FF2B5EF4-FFF2-40B4-BE49-F238E27FC236}">
                    <a16:creationId xmlns:a16="http://schemas.microsoft.com/office/drawing/2014/main" id="{006D4D31-2075-D249-DDDD-B0CB30A370BB}"/>
                  </a:ext>
                </a:extLst>
              </p14:cNvPr>
              <p14:cNvContentPartPr/>
              <p14:nvPr/>
            </p14:nvContentPartPr>
            <p14:xfrm>
              <a:off x="10446067" y="2813147"/>
              <a:ext cx="53280" cy="130680"/>
            </p14:xfrm>
          </p:contentPart>
        </mc:Choice>
        <mc:Fallback>
          <p:pic>
            <p:nvPicPr>
              <p:cNvPr id="355" name="Freihand 354">
                <a:extLst>
                  <a:ext uri="{FF2B5EF4-FFF2-40B4-BE49-F238E27FC236}">
                    <a16:creationId xmlns:a16="http://schemas.microsoft.com/office/drawing/2014/main" id="{006D4D31-2075-D249-DDDD-B0CB30A370BB}"/>
                  </a:ext>
                </a:extLst>
              </p:cNvPr>
              <p:cNvPicPr/>
              <p:nvPr/>
            </p:nvPicPr>
            <p:blipFill>
              <a:blip r:embed="rId112"/>
              <a:stretch>
                <a:fillRect/>
              </a:stretch>
            </p:blipFill>
            <p:spPr>
              <a:xfrm>
                <a:off x="10428067" y="2705444"/>
                <a:ext cx="88920" cy="34572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3">
            <p14:nvContentPartPr>
              <p14:cNvPr id="356" name="Freihand 355">
                <a:extLst>
                  <a:ext uri="{FF2B5EF4-FFF2-40B4-BE49-F238E27FC236}">
                    <a16:creationId xmlns:a16="http://schemas.microsoft.com/office/drawing/2014/main" id="{5843F135-FD34-4FDF-8F87-7FADEF4AE2BA}"/>
                  </a:ext>
                </a:extLst>
              </p14:cNvPr>
              <p14:cNvContentPartPr/>
              <p14:nvPr/>
            </p14:nvContentPartPr>
            <p14:xfrm>
              <a:off x="10162747" y="2949587"/>
              <a:ext cx="82080" cy="133920"/>
            </p14:xfrm>
          </p:contentPart>
        </mc:Choice>
        <mc:Fallback>
          <p:pic>
            <p:nvPicPr>
              <p:cNvPr id="356" name="Freihand 355">
                <a:extLst>
                  <a:ext uri="{FF2B5EF4-FFF2-40B4-BE49-F238E27FC236}">
                    <a16:creationId xmlns:a16="http://schemas.microsoft.com/office/drawing/2014/main" id="{5843F135-FD34-4FDF-8F87-7FADEF4AE2BA}"/>
                  </a:ext>
                </a:extLst>
              </p:cNvPr>
              <p:cNvPicPr/>
              <p:nvPr/>
            </p:nvPicPr>
            <p:blipFill>
              <a:blip r:embed="rId114"/>
              <a:stretch>
                <a:fillRect/>
              </a:stretch>
            </p:blipFill>
            <p:spPr>
              <a:xfrm>
                <a:off x="10144826" y="2841587"/>
                <a:ext cx="117564" cy="349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5">
            <p14:nvContentPartPr>
              <p14:cNvPr id="357" name="Freihand 356">
                <a:extLst>
                  <a:ext uri="{FF2B5EF4-FFF2-40B4-BE49-F238E27FC236}">
                    <a16:creationId xmlns:a16="http://schemas.microsoft.com/office/drawing/2014/main" id="{40326C01-4692-B0A4-2E11-790FF54C8FC1}"/>
                  </a:ext>
                </a:extLst>
              </p14:cNvPr>
              <p14:cNvContentPartPr/>
              <p14:nvPr/>
            </p14:nvContentPartPr>
            <p14:xfrm>
              <a:off x="10267507" y="2603267"/>
              <a:ext cx="35280" cy="133920"/>
            </p14:xfrm>
          </p:contentPart>
        </mc:Choice>
        <mc:Fallback>
          <p:pic>
            <p:nvPicPr>
              <p:cNvPr id="357" name="Freihand 356">
                <a:extLst>
                  <a:ext uri="{FF2B5EF4-FFF2-40B4-BE49-F238E27FC236}">
                    <a16:creationId xmlns:a16="http://schemas.microsoft.com/office/drawing/2014/main" id="{40326C01-4692-B0A4-2E11-790FF54C8FC1}"/>
                  </a:ext>
                </a:extLst>
              </p:cNvPr>
              <p:cNvPicPr/>
              <p:nvPr/>
            </p:nvPicPr>
            <p:blipFill>
              <a:blip r:embed="rId116"/>
              <a:stretch>
                <a:fillRect/>
              </a:stretch>
            </p:blipFill>
            <p:spPr>
              <a:xfrm>
                <a:off x="10249507" y="2495267"/>
                <a:ext cx="70920" cy="349560"/>
              </a:xfrm>
              <a:prstGeom prst="rect">
                <a:avLst/>
              </a:prstGeom>
            </p:spPr>
          </p:pic>
        </mc:Fallback>
      </mc:AlternateContent>
      <p:grpSp>
        <p:nvGrpSpPr>
          <p:cNvPr id="361" name="Gruppieren 360">
            <a:extLst>
              <a:ext uri="{FF2B5EF4-FFF2-40B4-BE49-F238E27FC236}">
                <a16:creationId xmlns:a16="http://schemas.microsoft.com/office/drawing/2014/main" id="{B290444F-962B-4F63-4A34-FAD67027A828}"/>
              </a:ext>
            </a:extLst>
          </p:cNvPr>
          <p:cNvGrpSpPr/>
          <p:nvPr/>
        </p:nvGrpSpPr>
        <p:grpSpPr>
          <a:xfrm>
            <a:off x="10491427" y="2378987"/>
            <a:ext cx="45000" cy="146160"/>
            <a:chOff x="10491427" y="2378987"/>
            <a:chExt cx="45000" cy="146160"/>
          </a:xfrm>
        </p:grpSpPr>
        <mc:AlternateContent xmlns:mc="http://schemas.openxmlformats.org/markup-compatibility/2006">
          <mc:Choice xmlns:p14="http://schemas.microsoft.com/office/powerpoint/2010/main" xmlns:aink="http://schemas.microsoft.com/office/drawing/2016/ink" Requires="p14 aink">
            <p:contentPart p14:bwMode="auto" r:id="rId117">
              <p14:nvContentPartPr>
                <p14:cNvPr id="358" name="Freihand 357">
                  <a:extLst>
                    <a:ext uri="{FF2B5EF4-FFF2-40B4-BE49-F238E27FC236}">
                      <a16:creationId xmlns:a16="http://schemas.microsoft.com/office/drawing/2014/main" id="{818343FE-7D99-1911-A382-01661C94AE7F}"/>
                    </a:ext>
                  </a:extLst>
                </p14:cNvPr>
                <p14:cNvContentPartPr/>
                <p14:nvPr/>
              </p14:nvContentPartPr>
              <p14:xfrm>
                <a:off x="10491427" y="2400947"/>
                <a:ext cx="41760" cy="124200"/>
              </p14:xfrm>
            </p:contentPart>
          </mc:Choice>
          <mc:Fallback>
            <p:pic>
              <p:nvPicPr>
                <p:cNvPr id="358" name="Freihand 357">
                  <a:extLst>
                    <a:ext uri="{FF2B5EF4-FFF2-40B4-BE49-F238E27FC236}">
                      <a16:creationId xmlns:a16="http://schemas.microsoft.com/office/drawing/2014/main" id="{818343FE-7D99-1911-A382-01661C94AE7F}"/>
                    </a:ext>
                  </a:extLst>
                </p:cNvPr>
                <p:cNvPicPr/>
                <p:nvPr/>
              </p:nvPicPr>
              <p:blipFill>
                <a:blip r:embed="rId118"/>
                <a:stretch>
                  <a:fillRect/>
                </a:stretch>
              </p:blipFill>
              <p:spPr>
                <a:xfrm>
                  <a:off x="10473427" y="2292947"/>
                  <a:ext cx="77400" cy="33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9">
              <p14:nvContentPartPr>
                <p14:cNvPr id="359" name="Freihand 358">
                  <a:extLst>
                    <a:ext uri="{FF2B5EF4-FFF2-40B4-BE49-F238E27FC236}">
                      <a16:creationId xmlns:a16="http://schemas.microsoft.com/office/drawing/2014/main" id="{8FDD7F4C-9AF5-7DC0-C9C3-4650EFE703E8}"/>
                    </a:ext>
                  </a:extLst>
                </p14:cNvPr>
                <p14:cNvContentPartPr/>
                <p14:nvPr/>
              </p14:nvContentPartPr>
              <p14:xfrm>
                <a:off x="10507627" y="2378987"/>
                <a:ext cx="28800" cy="106560"/>
              </p14:xfrm>
            </p:contentPart>
          </mc:Choice>
          <mc:Fallback>
            <p:pic>
              <p:nvPicPr>
                <p:cNvPr id="359" name="Freihand 358">
                  <a:extLst>
                    <a:ext uri="{FF2B5EF4-FFF2-40B4-BE49-F238E27FC236}">
                      <a16:creationId xmlns:a16="http://schemas.microsoft.com/office/drawing/2014/main" id="{8FDD7F4C-9AF5-7DC0-C9C3-4650EFE703E8}"/>
                    </a:ext>
                  </a:extLst>
                </p:cNvPr>
                <p:cNvPicPr/>
                <p:nvPr/>
              </p:nvPicPr>
              <p:blipFill>
                <a:blip r:embed="rId120"/>
                <a:stretch>
                  <a:fillRect/>
                </a:stretch>
              </p:blipFill>
              <p:spPr>
                <a:xfrm>
                  <a:off x="10489627" y="2270987"/>
                  <a:ext cx="64440" cy="3222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21">
            <p14:nvContentPartPr>
              <p14:cNvPr id="360" name="Freihand 359">
                <a:extLst>
                  <a:ext uri="{FF2B5EF4-FFF2-40B4-BE49-F238E27FC236}">
                    <a16:creationId xmlns:a16="http://schemas.microsoft.com/office/drawing/2014/main" id="{193C405B-9A8E-F03E-2CDE-63E84EADF192}"/>
                  </a:ext>
                </a:extLst>
              </p14:cNvPr>
              <p14:cNvContentPartPr/>
              <p14:nvPr/>
            </p14:nvContentPartPr>
            <p14:xfrm>
              <a:off x="10268587" y="2199347"/>
              <a:ext cx="79920" cy="159120"/>
            </p14:xfrm>
          </p:contentPart>
        </mc:Choice>
        <mc:Fallback>
          <p:pic>
            <p:nvPicPr>
              <p:cNvPr id="360" name="Freihand 359">
                <a:extLst>
                  <a:ext uri="{FF2B5EF4-FFF2-40B4-BE49-F238E27FC236}">
                    <a16:creationId xmlns:a16="http://schemas.microsoft.com/office/drawing/2014/main" id="{193C405B-9A8E-F03E-2CDE-63E84EADF192}"/>
                  </a:ext>
                </a:extLst>
              </p:cNvPr>
              <p:cNvPicPr/>
              <p:nvPr/>
            </p:nvPicPr>
            <p:blipFill>
              <a:blip r:embed="rId122"/>
              <a:stretch>
                <a:fillRect/>
              </a:stretch>
            </p:blipFill>
            <p:spPr>
              <a:xfrm>
                <a:off x="10250506" y="2091591"/>
                <a:ext cx="115721" cy="37427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3">
            <p14:nvContentPartPr>
              <p14:cNvPr id="362" name="Freihand 361">
                <a:extLst>
                  <a:ext uri="{FF2B5EF4-FFF2-40B4-BE49-F238E27FC236}">
                    <a16:creationId xmlns:a16="http://schemas.microsoft.com/office/drawing/2014/main" id="{E912963B-0C05-48B1-949C-08196382BA59}"/>
                  </a:ext>
                </a:extLst>
              </p14:cNvPr>
              <p14:cNvContentPartPr/>
              <p14:nvPr/>
            </p14:nvContentPartPr>
            <p14:xfrm>
              <a:off x="10075267" y="1981907"/>
              <a:ext cx="71640" cy="144360"/>
            </p14:xfrm>
          </p:contentPart>
        </mc:Choice>
        <mc:Fallback>
          <p:pic>
            <p:nvPicPr>
              <p:cNvPr id="362" name="Freihand 361">
                <a:extLst>
                  <a:ext uri="{FF2B5EF4-FFF2-40B4-BE49-F238E27FC236}">
                    <a16:creationId xmlns:a16="http://schemas.microsoft.com/office/drawing/2014/main" id="{E912963B-0C05-48B1-949C-08196382BA59}"/>
                  </a:ext>
                </a:extLst>
              </p:cNvPr>
              <p:cNvPicPr/>
              <p:nvPr/>
            </p:nvPicPr>
            <p:blipFill>
              <a:blip r:embed="rId124"/>
              <a:stretch>
                <a:fillRect/>
              </a:stretch>
            </p:blipFill>
            <p:spPr>
              <a:xfrm>
                <a:off x="10057267" y="1873907"/>
                <a:ext cx="107280" cy="360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5">
            <p14:nvContentPartPr>
              <p14:cNvPr id="363" name="Freihand 362">
                <a:extLst>
                  <a:ext uri="{FF2B5EF4-FFF2-40B4-BE49-F238E27FC236}">
                    <a16:creationId xmlns:a16="http://schemas.microsoft.com/office/drawing/2014/main" id="{1AB9C8B0-3932-FCCE-329B-055F6CECE1B0}"/>
                  </a:ext>
                </a:extLst>
              </p14:cNvPr>
              <p14:cNvContentPartPr/>
              <p14:nvPr/>
            </p14:nvContentPartPr>
            <p14:xfrm>
              <a:off x="9971947" y="2417147"/>
              <a:ext cx="100080" cy="276840"/>
            </p14:xfrm>
          </p:contentPart>
        </mc:Choice>
        <mc:Fallback>
          <p:pic>
            <p:nvPicPr>
              <p:cNvPr id="363" name="Freihand 362">
                <a:extLst>
                  <a:ext uri="{FF2B5EF4-FFF2-40B4-BE49-F238E27FC236}">
                    <a16:creationId xmlns:a16="http://schemas.microsoft.com/office/drawing/2014/main" id="{1AB9C8B0-3932-FCCE-329B-055F6CECE1B0}"/>
                  </a:ext>
                </a:extLst>
              </p:cNvPr>
              <p:cNvPicPr/>
              <p:nvPr/>
            </p:nvPicPr>
            <p:blipFill>
              <a:blip r:embed="rId126"/>
              <a:stretch>
                <a:fillRect/>
              </a:stretch>
            </p:blipFill>
            <p:spPr>
              <a:xfrm>
                <a:off x="9953947" y="2309147"/>
                <a:ext cx="135720" cy="492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7">
            <p14:nvContentPartPr>
              <p14:cNvPr id="365" name="Freihand 364">
                <a:extLst>
                  <a:ext uri="{FF2B5EF4-FFF2-40B4-BE49-F238E27FC236}">
                    <a16:creationId xmlns:a16="http://schemas.microsoft.com/office/drawing/2014/main" id="{AC08B550-25AE-EBFF-5DAA-411A6D47745A}"/>
                  </a:ext>
                </a:extLst>
              </p14:cNvPr>
              <p14:cNvContentPartPr/>
              <p14:nvPr/>
            </p14:nvContentPartPr>
            <p14:xfrm>
              <a:off x="9846307" y="2904227"/>
              <a:ext cx="78480" cy="212400"/>
            </p14:xfrm>
          </p:contentPart>
        </mc:Choice>
        <mc:Fallback>
          <p:pic>
            <p:nvPicPr>
              <p:cNvPr id="365" name="Freihand 364">
                <a:extLst>
                  <a:ext uri="{FF2B5EF4-FFF2-40B4-BE49-F238E27FC236}">
                    <a16:creationId xmlns:a16="http://schemas.microsoft.com/office/drawing/2014/main" id="{AC08B550-25AE-EBFF-5DAA-411A6D47745A}"/>
                  </a:ext>
                </a:extLst>
              </p:cNvPr>
              <p:cNvPicPr/>
              <p:nvPr/>
            </p:nvPicPr>
            <p:blipFill>
              <a:blip r:embed="rId128"/>
              <a:stretch>
                <a:fillRect/>
              </a:stretch>
            </p:blipFill>
            <p:spPr>
              <a:xfrm>
                <a:off x="9828307" y="2796227"/>
                <a:ext cx="114120" cy="428040"/>
              </a:xfrm>
              <a:prstGeom prst="rect">
                <a:avLst/>
              </a:prstGeom>
            </p:spPr>
          </p:pic>
        </mc:Fallback>
      </mc:AlternateContent>
      <p:grpSp>
        <p:nvGrpSpPr>
          <p:cNvPr id="369" name="Gruppieren 368">
            <a:extLst>
              <a:ext uri="{FF2B5EF4-FFF2-40B4-BE49-F238E27FC236}">
                <a16:creationId xmlns:a16="http://schemas.microsoft.com/office/drawing/2014/main" id="{502F2D97-F8CC-4C5D-52E6-51781A98BE9F}"/>
              </a:ext>
            </a:extLst>
          </p:cNvPr>
          <p:cNvGrpSpPr/>
          <p:nvPr/>
        </p:nvGrpSpPr>
        <p:grpSpPr>
          <a:xfrm>
            <a:off x="9286507" y="2898467"/>
            <a:ext cx="248760" cy="211680"/>
            <a:chOff x="9286507" y="2898467"/>
            <a:chExt cx="248760" cy="211680"/>
          </a:xfrm>
        </p:grpSpPr>
        <mc:AlternateContent xmlns:mc="http://schemas.openxmlformats.org/markup-compatibility/2006">
          <mc:Choice xmlns:p14="http://schemas.microsoft.com/office/powerpoint/2010/main" xmlns:aink="http://schemas.microsoft.com/office/drawing/2016/ink" Requires="p14 aink">
            <p:contentPart p14:bwMode="auto" r:id="rId129">
              <p14:nvContentPartPr>
                <p14:cNvPr id="366" name="Freihand 365">
                  <a:extLst>
                    <a:ext uri="{FF2B5EF4-FFF2-40B4-BE49-F238E27FC236}">
                      <a16:creationId xmlns:a16="http://schemas.microsoft.com/office/drawing/2014/main" id="{8D21A638-3FBE-2259-C9BB-61FC0645F572}"/>
                    </a:ext>
                  </a:extLst>
                </p14:cNvPr>
                <p14:cNvContentPartPr/>
                <p14:nvPr/>
              </p14:nvContentPartPr>
              <p14:xfrm>
                <a:off x="9442747" y="2898467"/>
                <a:ext cx="92520" cy="200520"/>
              </p14:xfrm>
            </p:contentPart>
          </mc:Choice>
          <mc:Fallback>
            <p:pic>
              <p:nvPicPr>
                <p:cNvPr id="366" name="Freihand 365">
                  <a:extLst>
                    <a:ext uri="{FF2B5EF4-FFF2-40B4-BE49-F238E27FC236}">
                      <a16:creationId xmlns:a16="http://schemas.microsoft.com/office/drawing/2014/main" id="{8D21A638-3FBE-2259-C9BB-61FC0645F572}"/>
                    </a:ext>
                  </a:extLst>
                </p:cNvPr>
                <p:cNvPicPr/>
                <p:nvPr/>
              </p:nvPicPr>
              <p:blipFill>
                <a:blip r:embed="rId130"/>
                <a:stretch>
                  <a:fillRect/>
                </a:stretch>
              </p:blipFill>
              <p:spPr>
                <a:xfrm>
                  <a:off x="9424747" y="2790467"/>
                  <a:ext cx="128160" cy="416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1">
              <p14:nvContentPartPr>
                <p14:cNvPr id="367" name="Freihand 366">
                  <a:extLst>
                    <a:ext uri="{FF2B5EF4-FFF2-40B4-BE49-F238E27FC236}">
                      <a16:creationId xmlns:a16="http://schemas.microsoft.com/office/drawing/2014/main" id="{F04D6CF2-9ECE-9C6D-AE8D-1BC2688053E3}"/>
                    </a:ext>
                  </a:extLst>
                </p14:cNvPr>
                <p14:cNvContentPartPr/>
                <p14:nvPr/>
              </p14:nvContentPartPr>
              <p14:xfrm>
                <a:off x="9286507" y="2933747"/>
                <a:ext cx="80280" cy="176400"/>
              </p14:xfrm>
            </p:contentPart>
          </mc:Choice>
          <mc:Fallback>
            <p:pic>
              <p:nvPicPr>
                <p:cNvPr id="367" name="Freihand 366">
                  <a:extLst>
                    <a:ext uri="{FF2B5EF4-FFF2-40B4-BE49-F238E27FC236}">
                      <a16:creationId xmlns:a16="http://schemas.microsoft.com/office/drawing/2014/main" id="{F04D6CF2-9ECE-9C6D-AE8D-1BC2688053E3}"/>
                    </a:ext>
                  </a:extLst>
                </p:cNvPr>
                <p:cNvPicPr/>
                <p:nvPr/>
              </p:nvPicPr>
              <p:blipFill>
                <a:blip r:embed="rId132"/>
                <a:stretch>
                  <a:fillRect/>
                </a:stretch>
              </p:blipFill>
              <p:spPr>
                <a:xfrm>
                  <a:off x="9268507" y="2825747"/>
                  <a:ext cx="115920" cy="392040"/>
                </a:xfrm>
                <a:prstGeom prst="rect">
                  <a:avLst/>
                </a:prstGeom>
              </p:spPr>
            </p:pic>
          </mc:Fallback>
        </mc:AlternateContent>
      </p:grpSp>
      <p:grpSp>
        <p:nvGrpSpPr>
          <p:cNvPr id="373" name="Gruppieren 372">
            <a:extLst>
              <a:ext uri="{FF2B5EF4-FFF2-40B4-BE49-F238E27FC236}">
                <a16:creationId xmlns:a16="http://schemas.microsoft.com/office/drawing/2014/main" id="{9C077AEA-1907-E478-85F4-34B0BF43E59A}"/>
              </a:ext>
            </a:extLst>
          </p:cNvPr>
          <p:cNvGrpSpPr/>
          <p:nvPr/>
        </p:nvGrpSpPr>
        <p:grpSpPr>
          <a:xfrm>
            <a:off x="8767027" y="2295107"/>
            <a:ext cx="367200" cy="798480"/>
            <a:chOff x="8767027" y="2295107"/>
            <a:chExt cx="367200" cy="798480"/>
          </a:xfrm>
        </p:grpSpPr>
        <mc:AlternateContent xmlns:mc="http://schemas.openxmlformats.org/markup-compatibility/2006">
          <mc:Choice xmlns:p14="http://schemas.microsoft.com/office/powerpoint/2010/main" xmlns:aink="http://schemas.microsoft.com/office/drawing/2016/ink" Requires="p14 aink">
            <p:contentPart p14:bwMode="auto" r:id="rId133">
              <p14:nvContentPartPr>
                <p14:cNvPr id="368" name="Freihand 367">
                  <a:extLst>
                    <a:ext uri="{FF2B5EF4-FFF2-40B4-BE49-F238E27FC236}">
                      <a16:creationId xmlns:a16="http://schemas.microsoft.com/office/drawing/2014/main" id="{8E4225DC-9F4E-9353-41DA-046983B6BD29}"/>
                    </a:ext>
                  </a:extLst>
                </p14:cNvPr>
                <p14:cNvContentPartPr/>
                <p14:nvPr/>
              </p14:nvContentPartPr>
              <p14:xfrm>
                <a:off x="8996707" y="2918267"/>
                <a:ext cx="123120" cy="175320"/>
              </p14:xfrm>
            </p:contentPart>
          </mc:Choice>
          <mc:Fallback>
            <p:pic>
              <p:nvPicPr>
                <p:cNvPr id="368" name="Freihand 367">
                  <a:extLst>
                    <a:ext uri="{FF2B5EF4-FFF2-40B4-BE49-F238E27FC236}">
                      <a16:creationId xmlns:a16="http://schemas.microsoft.com/office/drawing/2014/main" id="{8E4225DC-9F4E-9353-41DA-046983B6BD29}"/>
                    </a:ext>
                  </a:extLst>
                </p:cNvPr>
                <p:cNvPicPr/>
                <p:nvPr/>
              </p:nvPicPr>
              <p:blipFill>
                <a:blip r:embed="rId134"/>
                <a:stretch>
                  <a:fillRect/>
                </a:stretch>
              </p:blipFill>
              <p:spPr>
                <a:xfrm>
                  <a:off x="8978759" y="2810267"/>
                  <a:ext cx="158656" cy="390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5">
              <p14:nvContentPartPr>
                <p14:cNvPr id="370" name="Freihand 369">
                  <a:extLst>
                    <a:ext uri="{FF2B5EF4-FFF2-40B4-BE49-F238E27FC236}">
                      <a16:creationId xmlns:a16="http://schemas.microsoft.com/office/drawing/2014/main" id="{EE578BB6-015C-354A-F21E-002B402A3FFE}"/>
                    </a:ext>
                  </a:extLst>
                </p14:cNvPr>
                <p14:cNvContentPartPr/>
                <p14:nvPr/>
              </p14:nvContentPartPr>
              <p14:xfrm>
                <a:off x="8767027" y="2755907"/>
                <a:ext cx="74880" cy="103320"/>
              </p14:xfrm>
            </p:contentPart>
          </mc:Choice>
          <mc:Fallback>
            <p:pic>
              <p:nvPicPr>
                <p:cNvPr id="370" name="Freihand 369">
                  <a:extLst>
                    <a:ext uri="{FF2B5EF4-FFF2-40B4-BE49-F238E27FC236}">
                      <a16:creationId xmlns:a16="http://schemas.microsoft.com/office/drawing/2014/main" id="{EE578BB6-015C-354A-F21E-002B402A3FFE}"/>
                    </a:ext>
                  </a:extLst>
                </p:cNvPr>
                <p:cNvPicPr/>
                <p:nvPr/>
              </p:nvPicPr>
              <p:blipFill>
                <a:blip r:embed="rId136"/>
                <a:stretch>
                  <a:fillRect/>
                </a:stretch>
              </p:blipFill>
              <p:spPr>
                <a:xfrm>
                  <a:off x="8749027" y="2647907"/>
                  <a:ext cx="110520" cy="318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7">
              <p14:nvContentPartPr>
                <p14:cNvPr id="371" name="Freihand 370">
                  <a:extLst>
                    <a:ext uri="{FF2B5EF4-FFF2-40B4-BE49-F238E27FC236}">
                      <a16:creationId xmlns:a16="http://schemas.microsoft.com/office/drawing/2014/main" id="{1ED16657-45E0-69B1-F3F8-EBF076FAA8D0}"/>
                    </a:ext>
                  </a:extLst>
                </p14:cNvPr>
                <p14:cNvContentPartPr/>
                <p14:nvPr/>
              </p14:nvContentPartPr>
              <p14:xfrm>
                <a:off x="9015427" y="2509307"/>
                <a:ext cx="118800" cy="151200"/>
              </p14:xfrm>
            </p:contentPart>
          </mc:Choice>
          <mc:Fallback>
            <p:pic>
              <p:nvPicPr>
                <p:cNvPr id="371" name="Freihand 370">
                  <a:extLst>
                    <a:ext uri="{FF2B5EF4-FFF2-40B4-BE49-F238E27FC236}">
                      <a16:creationId xmlns:a16="http://schemas.microsoft.com/office/drawing/2014/main" id="{1ED16657-45E0-69B1-F3F8-EBF076FAA8D0}"/>
                    </a:ext>
                  </a:extLst>
                </p:cNvPr>
                <p:cNvPicPr/>
                <p:nvPr/>
              </p:nvPicPr>
              <p:blipFill>
                <a:blip r:embed="rId138"/>
                <a:stretch>
                  <a:fillRect/>
                </a:stretch>
              </p:blipFill>
              <p:spPr>
                <a:xfrm>
                  <a:off x="8997427" y="2401307"/>
                  <a:ext cx="154440" cy="366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9">
              <p14:nvContentPartPr>
                <p14:cNvPr id="372" name="Freihand 371">
                  <a:extLst>
                    <a:ext uri="{FF2B5EF4-FFF2-40B4-BE49-F238E27FC236}">
                      <a16:creationId xmlns:a16="http://schemas.microsoft.com/office/drawing/2014/main" id="{5EAD59A9-5273-E309-B12F-9EB2F26BD86F}"/>
                    </a:ext>
                  </a:extLst>
                </p14:cNvPr>
                <p14:cNvContentPartPr/>
                <p14:nvPr/>
              </p14:nvContentPartPr>
              <p14:xfrm>
                <a:off x="8828587" y="2295107"/>
                <a:ext cx="77760" cy="104760"/>
              </p14:xfrm>
            </p:contentPart>
          </mc:Choice>
          <mc:Fallback>
            <p:pic>
              <p:nvPicPr>
                <p:cNvPr id="372" name="Freihand 371">
                  <a:extLst>
                    <a:ext uri="{FF2B5EF4-FFF2-40B4-BE49-F238E27FC236}">
                      <a16:creationId xmlns:a16="http://schemas.microsoft.com/office/drawing/2014/main" id="{5EAD59A9-5273-E309-B12F-9EB2F26BD86F}"/>
                    </a:ext>
                  </a:extLst>
                </p:cNvPr>
                <p:cNvPicPr/>
                <p:nvPr/>
              </p:nvPicPr>
              <p:blipFill>
                <a:blip r:embed="rId140"/>
                <a:stretch>
                  <a:fillRect/>
                </a:stretch>
              </p:blipFill>
              <p:spPr>
                <a:xfrm>
                  <a:off x="8810587" y="2187107"/>
                  <a:ext cx="113400" cy="3204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41">
            <p14:nvContentPartPr>
              <p14:cNvPr id="374" name="Freihand 373">
                <a:extLst>
                  <a:ext uri="{FF2B5EF4-FFF2-40B4-BE49-F238E27FC236}">
                    <a16:creationId xmlns:a16="http://schemas.microsoft.com/office/drawing/2014/main" id="{A49A89FE-6E15-D14E-CCEC-2062B32D811D}"/>
                  </a:ext>
                </a:extLst>
              </p14:cNvPr>
              <p14:cNvContentPartPr/>
              <p14:nvPr/>
            </p14:nvContentPartPr>
            <p14:xfrm>
              <a:off x="9229267" y="2233187"/>
              <a:ext cx="52560" cy="116640"/>
            </p14:xfrm>
          </p:contentPart>
        </mc:Choice>
        <mc:Fallback>
          <p:pic>
            <p:nvPicPr>
              <p:cNvPr id="374" name="Freihand 373">
                <a:extLst>
                  <a:ext uri="{FF2B5EF4-FFF2-40B4-BE49-F238E27FC236}">
                    <a16:creationId xmlns:a16="http://schemas.microsoft.com/office/drawing/2014/main" id="{A49A89FE-6E15-D14E-CCEC-2062B32D811D}"/>
                  </a:ext>
                </a:extLst>
              </p:cNvPr>
              <p:cNvPicPr/>
              <p:nvPr/>
            </p:nvPicPr>
            <p:blipFill>
              <a:blip r:embed="rId142"/>
              <a:stretch>
                <a:fillRect/>
              </a:stretch>
            </p:blipFill>
            <p:spPr>
              <a:xfrm>
                <a:off x="9211267" y="2125187"/>
                <a:ext cx="88200" cy="332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3">
            <p14:nvContentPartPr>
              <p14:cNvPr id="375" name="Freihand 374">
                <a:extLst>
                  <a:ext uri="{FF2B5EF4-FFF2-40B4-BE49-F238E27FC236}">
                    <a16:creationId xmlns:a16="http://schemas.microsoft.com/office/drawing/2014/main" id="{51C16D85-C096-ED5C-E00A-7B69834C5FE8}"/>
                  </a:ext>
                </a:extLst>
              </p14:cNvPr>
              <p14:cNvContentPartPr/>
              <p14:nvPr/>
            </p14:nvContentPartPr>
            <p14:xfrm>
              <a:off x="9305587" y="2538467"/>
              <a:ext cx="96840" cy="208800"/>
            </p14:xfrm>
          </p:contentPart>
        </mc:Choice>
        <mc:Fallback>
          <p:pic>
            <p:nvPicPr>
              <p:cNvPr id="375" name="Freihand 374">
                <a:extLst>
                  <a:ext uri="{FF2B5EF4-FFF2-40B4-BE49-F238E27FC236}">
                    <a16:creationId xmlns:a16="http://schemas.microsoft.com/office/drawing/2014/main" id="{51C16D85-C096-ED5C-E00A-7B69834C5FE8}"/>
                  </a:ext>
                </a:extLst>
              </p:cNvPr>
              <p:cNvPicPr/>
              <p:nvPr/>
            </p:nvPicPr>
            <p:blipFill>
              <a:blip r:embed="rId144"/>
              <a:stretch>
                <a:fillRect/>
              </a:stretch>
            </p:blipFill>
            <p:spPr>
              <a:xfrm>
                <a:off x="9287520" y="2430467"/>
                <a:ext cx="132613" cy="424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5">
            <p14:nvContentPartPr>
              <p14:cNvPr id="376" name="Freihand 375">
                <a:extLst>
                  <a:ext uri="{FF2B5EF4-FFF2-40B4-BE49-F238E27FC236}">
                    <a16:creationId xmlns:a16="http://schemas.microsoft.com/office/drawing/2014/main" id="{9DCBE360-FC9E-007E-9C88-FC701AD3A951}"/>
                  </a:ext>
                </a:extLst>
              </p14:cNvPr>
              <p14:cNvContentPartPr/>
              <p14:nvPr/>
            </p14:nvContentPartPr>
            <p14:xfrm>
              <a:off x="9529867" y="2184947"/>
              <a:ext cx="77760" cy="186480"/>
            </p14:xfrm>
          </p:contentPart>
        </mc:Choice>
        <mc:Fallback>
          <p:pic>
            <p:nvPicPr>
              <p:cNvPr id="376" name="Freihand 375">
                <a:extLst>
                  <a:ext uri="{FF2B5EF4-FFF2-40B4-BE49-F238E27FC236}">
                    <a16:creationId xmlns:a16="http://schemas.microsoft.com/office/drawing/2014/main" id="{9DCBE360-FC9E-007E-9C88-FC701AD3A951}"/>
                  </a:ext>
                </a:extLst>
              </p:cNvPr>
              <p:cNvPicPr/>
              <p:nvPr/>
            </p:nvPicPr>
            <p:blipFill>
              <a:blip r:embed="rId146"/>
              <a:stretch>
                <a:fillRect/>
              </a:stretch>
            </p:blipFill>
            <p:spPr>
              <a:xfrm>
                <a:off x="9511867" y="2077155"/>
                <a:ext cx="113400" cy="401705"/>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7">
            <p14:nvContentPartPr>
              <p14:cNvPr id="377" name="Freihand 376">
                <a:extLst>
                  <a:ext uri="{FF2B5EF4-FFF2-40B4-BE49-F238E27FC236}">
                    <a16:creationId xmlns:a16="http://schemas.microsoft.com/office/drawing/2014/main" id="{2CB02330-7691-CCB7-AB96-D19DE733D3B6}"/>
                  </a:ext>
                </a:extLst>
              </p14:cNvPr>
              <p14:cNvContentPartPr/>
              <p14:nvPr/>
            </p14:nvContentPartPr>
            <p14:xfrm>
              <a:off x="9649747" y="2581667"/>
              <a:ext cx="69480" cy="196200"/>
            </p14:xfrm>
          </p:contentPart>
        </mc:Choice>
        <mc:Fallback>
          <p:pic>
            <p:nvPicPr>
              <p:cNvPr id="377" name="Freihand 376">
                <a:extLst>
                  <a:ext uri="{FF2B5EF4-FFF2-40B4-BE49-F238E27FC236}">
                    <a16:creationId xmlns:a16="http://schemas.microsoft.com/office/drawing/2014/main" id="{2CB02330-7691-CCB7-AB96-D19DE733D3B6}"/>
                  </a:ext>
                </a:extLst>
              </p:cNvPr>
              <p:cNvPicPr/>
              <p:nvPr/>
            </p:nvPicPr>
            <p:blipFill>
              <a:blip r:embed="rId148"/>
              <a:stretch>
                <a:fillRect/>
              </a:stretch>
            </p:blipFill>
            <p:spPr>
              <a:xfrm>
                <a:off x="9631747" y="2473667"/>
                <a:ext cx="105120" cy="411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9">
            <p14:nvContentPartPr>
              <p14:cNvPr id="378" name="Freihand 377">
                <a:extLst>
                  <a:ext uri="{FF2B5EF4-FFF2-40B4-BE49-F238E27FC236}">
                    <a16:creationId xmlns:a16="http://schemas.microsoft.com/office/drawing/2014/main" id="{9A0C55C9-9552-DAF3-DF22-497C30E47DBC}"/>
                  </a:ext>
                </a:extLst>
              </p14:cNvPr>
              <p14:cNvContentPartPr/>
              <p14:nvPr/>
            </p14:nvContentPartPr>
            <p14:xfrm>
              <a:off x="9793747" y="2118347"/>
              <a:ext cx="42120" cy="109440"/>
            </p14:xfrm>
          </p:contentPart>
        </mc:Choice>
        <mc:Fallback>
          <p:pic>
            <p:nvPicPr>
              <p:cNvPr id="378" name="Freihand 377">
                <a:extLst>
                  <a:ext uri="{FF2B5EF4-FFF2-40B4-BE49-F238E27FC236}">
                    <a16:creationId xmlns:a16="http://schemas.microsoft.com/office/drawing/2014/main" id="{9A0C55C9-9552-DAF3-DF22-497C30E47DBC}"/>
                  </a:ext>
                </a:extLst>
              </p:cNvPr>
              <p:cNvPicPr/>
              <p:nvPr/>
            </p:nvPicPr>
            <p:blipFill>
              <a:blip r:embed="rId150"/>
              <a:stretch>
                <a:fillRect/>
              </a:stretch>
            </p:blipFill>
            <p:spPr>
              <a:xfrm>
                <a:off x="9775747" y="2010347"/>
                <a:ext cx="77760" cy="325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1">
            <p14:nvContentPartPr>
              <p14:cNvPr id="379" name="Freihand 378">
                <a:extLst>
                  <a:ext uri="{FF2B5EF4-FFF2-40B4-BE49-F238E27FC236}">
                    <a16:creationId xmlns:a16="http://schemas.microsoft.com/office/drawing/2014/main" id="{B0C0F802-74F8-2FBB-5CD3-BD0B075121FD}"/>
                  </a:ext>
                </a:extLst>
              </p14:cNvPr>
              <p14:cNvContentPartPr/>
              <p14:nvPr/>
            </p14:nvContentPartPr>
            <p14:xfrm>
              <a:off x="11155267" y="1575467"/>
              <a:ext cx="90360" cy="127800"/>
            </p14:xfrm>
          </p:contentPart>
        </mc:Choice>
        <mc:Fallback>
          <p:pic>
            <p:nvPicPr>
              <p:cNvPr id="379" name="Freihand 378">
                <a:extLst>
                  <a:ext uri="{FF2B5EF4-FFF2-40B4-BE49-F238E27FC236}">
                    <a16:creationId xmlns:a16="http://schemas.microsoft.com/office/drawing/2014/main" id="{B0C0F802-74F8-2FBB-5CD3-BD0B075121FD}"/>
                  </a:ext>
                </a:extLst>
              </p:cNvPr>
              <p:cNvPicPr/>
              <p:nvPr/>
            </p:nvPicPr>
            <p:blipFill>
              <a:blip r:embed="rId152"/>
              <a:stretch>
                <a:fillRect/>
              </a:stretch>
            </p:blipFill>
            <p:spPr>
              <a:xfrm>
                <a:off x="11137267" y="1467770"/>
                <a:ext cx="126000" cy="342834"/>
              </a:xfrm>
              <a:prstGeom prst="rect">
                <a:avLst/>
              </a:prstGeom>
            </p:spPr>
          </p:pic>
        </mc:Fallback>
      </mc:AlternateContent>
      <p:grpSp>
        <p:nvGrpSpPr>
          <p:cNvPr id="382" name="Gruppieren 381">
            <a:extLst>
              <a:ext uri="{FF2B5EF4-FFF2-40B4-BE49-F238E27FC236}">
                <a16:creationId xmlns:a16="http://schemas.microsoft.com/office/drawing/2014/main" id="{A7B39EA7-A714-E710-F017-1B61CBAE6EC1}"/>
              </a:ext>
            </a:extLst>
          </p:cNvPr>
          <p:cNvGrpSpPr/>
          <p:nvPr/>
        </p:nvGrpSpPr>
        <p:grpSpPr>
          <a:xfrm>
            <a:off x="11584027" y="1468547"/>
            <a:ext cx="205560" cy="412920"/>
            <a:chOff x="11584027" y="1468547"/>
            <a:chExt cx="205560" cy="412920"/>
          </a:xfrm>
        </p:grpSpPr>
        <mc:AlternateContent xmlns:mc="http://schemas.openxmlformats.org/markup-compatibility/2006">
          <mc:Choice xmlns:p14="http://schemas.microsoft.com/office/powerpoint/2010/main" xmlns:aink="http://schemas.microsoft.com/office/drawing/2016/ink" Requires="p14 aink">
            <p:contentPart p14:bwMode="auto" r:id="rId153">
              <p14:nvContentPartPr>
                <p14:cNvPr id="380" name="Freihand 379">
                  <a:extLst>
                    <a:ext uri="{FF2B5EF4-FFF2-40B4-BE49-F238E27FC236}">
                      <a16:creationId xmlns:a16="http://schemas.microsoft.com/office/drawing/2014/main" id="{917539DF-0197-AA86-C245-4FDBFE83FC51}"/>
                    </a:ext>
                  </a:extLst>
                </p14:cNvPr>
                <p14:cNvContentPartPr/>
                <p14:nvPr/>
              </p14:nvContentPartPr>
              <p14:xfrm>
                <a:off x="11584027" y="1468547"/>
                <a:ext cx="92160" cy="129960"/>
              </p14:xfrm>
            </p:contentPart>
          </mc:Choice>
          <mc:Fallback>
            <p:pic>
              <p:nvPicPr>
                <p:cNvPr id="380" name="Freihand 379">
                  <a:extLst>
                    <a:ext uri="{FF2B5EF4-FFF2-40B4-BE49-F238E27FC236}">
                      <a16:creationId xmlns:a16="http://schemas.microsoft.com/office/drawing/2014/main" id="{917539DF-0197-AA86-C245-4FDBFE83FC51}"/>
                    </a:ext>
                  </a:extLst>
                </p:cNvPr>
                <p:cNvPicPr/>
                <p:nvPr/>
              </p:nvPicPr>
              <p:blipFill>
                <a:blip r:embed="rId154"/>
                <a:stretch>
                  <a:fillRect/>
                </a:stretch>
              </p:blipFill>
              <p:spPr>
                <a:xfrm>
                  <a:off x="11566027" y="1360547"/>
                  <a:ext cx="127800" cy="34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5">
              <p14:nvContentPartPr>
                <p14:cNvPr id="381" name="Freihand 380">
                  <a:extLst>
                    <a:ext uri="{FF2B5EF4-FFF2-40B4-BE49-F238E27FC236}">
                      <a16:creationId xmlns:a16="http://schemas.microsoft.com/office/drawing/2014/main" id="{9427BC88-8073-4D1E-D957-214F02DFE260}"/>
                    </a:ext>
                  </a:extLst>
                </p14:cNvPr>
                <p14:cNvContentPartPr/>
                <p14:nvPr/>
              </p14:nvContentPartPr>
              <p14:xfrm>
                <a:off x="11704987" y="1760867"/>
                <a:ext cx="84600" cy="120600"/>
              </p14:xfrm>
            </p:contentPart>
          </mc:Choice>
          <mc:Fallback>
            <p:pic>
              <p:nvPicPr>
                <p:cNvPr id="381" name="Freihand 380">
                  <a:extLst>
                    <a:ext uri="{FF2B5EF4-FFF2-40B4-BE49-F238E27FC236}">
                      <a16:creationId xmlns:a16="http://schemas.microsoft.com/office/drawing/2014/main" id="{9427BC88-8073-4D1E-D957-214F02DFE260}"/>
                    </a:ext>
                  </a:extLst>
                </p:cNvPr>
                <p:cNvPicPr/>
                <p:nvPr/>
              </p:nvPicPr>
              <p:blipFill>
                <a:blip r:embed="rId156"/>
                <a:stretch>
                  <a:fillRect/>
                </a:stretch>
              </p:blipFill>
              <p:spPr>
                <a:xfrm>
                  <a:off x="11686987" y="1652867"/>
                  <a:ext cx="120240" cy="336240"/>
                </a:xfrm>
                <a:prstGeom prst="rect">
                  <a:avLst/>
                </a:prstGeom>
              </p:spPr>
            </p:pic>
          </mc:Fallback>
        </mc:AlternateContent>
      </p:grpSp>
      <p:grpSp>
        <p:nvGrpSpPr>
          <p:cNvPr id="386" name="Gruppieren 385">
            <a:extLst>
              <a:ext uri="{FF2B5EF4-FFF2-40B4-BE49-F238E27FC236}">
                <a16:creationId xmlns:a16="http://schemas.microsoft.com/office/drawing/2014/main" id="{65AA7F35-B339-6FDA-2DA5-E8A087EA2117}"/>
              </a:ext>
            </a:extLst>
          </p:cNvPr>
          <p:cNvGrpSpPr/>
          <p:nvPr/>
        </p:nvGrpSpPr>
        <p:grpSpPr>
          <a:xfrm>
            <a:off x="11386027" y="1898747"/>
            <a:ext cx="188640" cy="452520"/>
            <a:chOff x="11386027" y="1898747"/>
            <a:chExt cx="188640" cy="452520"/>
          </a:xfrm>
        </p:grpSpPr>
        <mc:AlternateContent xmlns:mc="http://schemas.openxmlformats.org/markup-compatibility/2006">
          <mc:Choice xmlns:p14="http://schemas.microsoft.com/office/powerpoint/2010/main" xmlns:aink="http://schemas.microsoft.com/office/drawing/2016/ink" Requires="p14 aink">
            <p:contentPart p14:bwMode="auto" r:id="rId157">
              <p14:nvContentPartPr>
                <p14:cNvPr id="383" name="Freihand 382">
                  <a:extLst>
                    <a:ext uri="{FF2B5EF4-FFF2-40B4-BE49-F238E27FC236}">
                      <a16:creationId xmlns:a16="http://schemas.microsoft.com/office/drawing/2014/main" id="{2151E20D-1193-F24D-37CB-B90A3ECFFDB7}"/>
                    </a:ext>
                  </a:extLst>
                </p14:cNvPr>
                <p14:cNvContentPartPr/>
                <p14:nvPr/>
              </p14:nvContentPartPr>
              <p14:xfrm>
                <a:off x="11488987" y="2219507"/>
                <a:ext cx="85680" cy="131760"/>
              </p14:xfrm>
            </p:contentPart>
          </mc:Choice>
          <mc:Fallback>
            <p:pic>
              <p:nvPicPr>
                <p:cNvPr id="383" name="Freihand 382">
                  <a:extLst>
                    <a:ext uri="{FF2B5EF4-FFF2-40B4-BE49-F238E27FC236}">
                      <a16:creationId xmlns:a16="http://schemas.microsoft.com/office/drawing/2014/main" id="{2151E20D-1193-F24D-37CB-B90A3ECFFDB7}"/>
                    </a:ext>
                  </a:extLst>
                </p:cNvPr>
                <p:cNvPicPr/>
                <p:nvPr/>
              </p:nvPicPr>
              <p:blipFill>
                <a:blip r:embed="rId158"/>
                <a:stretch>
                  <a:fillRect/>
                </a:stretch>
              </p:blipFill>
              <p:spPr>
                <a:xfrm>
                  <a:off x="11470987" y="2111211"/>
                  <a:ext cx="121320" cy="34799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9">
              <p14:nvContentPartPr>
                <p14:cNvPr id="384" name="Freihand 383">
                  <a:extLst>
                    <a:ext uri="{FF2B5EF4-FFF2-40B4-BE49-F238E27FC236}">
                      <a16:creationId xmlns:a16="http://schemas.microsoft.com/office/drawing/2014/main" id="{B3E23336-3A51-170F-33E8-95122D0A1DB7}"/>
                    </a:ext>
                  </a:extLst>
                </p14:cNvPr>
                <p14:cNvContentPartPr/>
                <p14:nvPr/>
              </p14:nvContentPartPr>
              <p14:xfrm>
                <a:off x="11386027" y="1898747"/>
                <a:ext cx="84240" cy="140040"/>
              </p14:xfrm>
            </p:contentPart>
          </mc:Choice>
          <mc:Fallback>
            <p:pic>
              <p:nvPicPr>
                <p:cNvPr id="384" name="Freihand 383">
                  <a:extLst>
                    <a:ext uri="{FF2B5EF4-FFF2-40B4-BE49-F238E27FC236}">
                      <a16:creationId xmlns:a16="http://schemas.microsoft.com/office/drawing/2014/main" id="{B3E23336-3A51-170F-33E8-95122D0A1DB7}"/>
                    </a:ext>
                  </a:extLst>
                </p:cNvPr>
                <p:cNvPicPr/>
                <p:nvPr/>
              </p:nvPicPr>
              <p:blipFill>
                <a:blip r:embed="rId160"/>
                <a:stretch>
                  <a:fillRect/>
                </a:stretch>
              </p:blipFill>
              <p:spPr>
                <a:xfrm>
                  <a:off x="11367950" y="1790469"/>
                  <a:ext cx="120033" cy="356236"/>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61">
            <p14:nvContentPartPr>
              <p14:cNvPr id="385" name="Freihand 384">
                <a:extLst>
                  <a:ext uri="{FF2B5EF4-FFF2-40B4-BE49-F238E27FC236}">
                    <a16:creationId xmlns:a16="http://schemas.microsoft.com/office/drawing/2014/main" id="{71E34858-BE17-7985-21A2-7D2FC4170256}"/>
                  </a:ext>
                </a:extLst>
              </p14:cNvPr>
              <p14:cNvContentPartPr/>
              <p14:nvPr/>
            </p14:nvContentPartPr>
            <p14:xfrm>
              <a:off x="11109907" y="2065787"/>
              <a:ext cx="63360" cy="129960"/>
            </p14:xfrm>
          </p:contentPart>
        </mc:Choice>
        <mc:Fallback>
          <p:pic>
            <p:nvPicPr>
              <p:cNvPr id="385" name="Freihand 384">
                <a:extLst>
                  <a:ext uri="{FF2B5EF4-FFF2-40B4-BE49-F238E27FC236}">
                    <a16:creationId xmlns:a16="http://schemas.microsoft.com/office/drawing/2014/main" id="{71E34858-BE17-7985-21A2-7D2FC4170256}"/>
                  </a:ext>
                </a:extLst>
              </p:cNvPr>
              <p:cNvPicPr/>
              <p:nvPr/>
            </p:nvPicPr>
            <p:blipFill>
              <a:blip r:embed="rId162"/>
              <a:stretch>
                <a:fillRect/>
              </a:stretch>
            </p:blipFill>
            <p:spPr>
              <a:xfrm>
                <a:off x="11091907" y="1957787"/>
                <a:ext cx="99000" cy="345600"/>
              </a:xfrm>
              <a:prstGeom prst="rect">
                <a:avLst/>
              </a:prstGeom>
            </p:spPr>
          </p:pic>
        </mc:Fallback>
      </mc:AlternateContent>
      <p:grpSp>
        <p:nvGrpSpPr>
          <p:cNvPr id="389" name="Gruppieren 388">
            <a:extLst>
              <a:ext uri="{FF2B5EF4-FFF2-40B4-BE49-F238E27FC236}">
                <a16:creationId xmlns:a16="http://schemas.microsoft.com/office/drawing/2014/main" id="{3A1EBF5C-DFE5-1E9E-F947-49B3BF622B0C}"/>
              </a:ext>
            </a:extLst>
          </p:cNvPr>
          <p:cNvGrpSpPr/>
          <p:nvPr/>
        </p:nvGrpSpPr>
        <p:grpSpPr>
          <a:xfrm>
            <a:off x="8728523" y="1845458"/>
            <a:ext cx="2485485" cy="1274040"/>
            <a:chOff x="8728523" y="1845458"/>
            <a:chExt cx="2485485" cy="1274040"/>
          </a:xfrm>
        </p:grpSpPr>
        <mc:AlternateContent xmlns:mc="http://schemas.openxmlformats.org/markup-compatibility/2006">
          <mc:Choice xmlns:p14="http://schemas.microsoft.com/office/powerpoint/2010/main" Requires="p14">
            <p:contentPart p14:bwMode="auto" r:id="rId163">
              <p14:nvContentPartPr>
                <p14:cNvPr id="9" name="Freihand 8">
                  <a:extLst>
                    <a:ext uri="{FF2B5EF4-FFF2-40B4-BE49-F238E27FC236}">
                      <a16:creationId xmlns:a16="http://schemas.microsoft.com/office/drawing/2014/main" id="{507CBB20-A2A3-8408-A660-32527870C84D}"/>
                    </a:ext>
                  </a:extLst>
                </p14:cNvPr>
                <p14:cNvContentPartPr/>
                <p14:nvPr/>
              </p14:nvContentPartPr>
              <p14:xfrm>
                <a:off x="9399203" y="2530538"/>
                <a:ext cx="70200" cy="88920"/>
              </p14:xfrm>
            </p:contentPart>
          </mc:Choice>
          <mc:Fallback>
            <p:pic>
              <p:nvPicPr>
                <p:cNvPr id="9" name="Freihand 8">
                  <a:extLst>
                    <a:ext uri="{FF2B5EF4-FFF2-40B4-BE49-F238E27FC236}">
                      <a16:creationId xmlns:a16="http://schemas.microsoft.com/office/drawing/2014/main" id="{507CBB20-A2A3-8408-A660-32527870C84D}"/>
                    </a:ext>
                  </a:extLst>
                </p:cNvPr>
                <p:cNvPicPr/>
                <p:nvPr/>
              </p:nvPicPr>
              <p:blipFill>
                <a:blip r:embed="rId164"/>
                <a:stretch>
                  <a:fillRect/>
                </a:stretch>
              </p:blipFill>
              <p:spPr>
                <a:xfrm>
                  <a:off x="9390203" y="2521538"/>
                  <a:ext cx="87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 name="Freihand 11">
                  <a:extLst>
                    <a:ext uri="{FF2B5EF4-FFF2-40B4-BE49-F238E27FC236}">
                      <a16:creationId xmlns:a16="http://schemas.microsoft.com/office/drawing/2014/main" id="{2168070C-11F6-7ED3-BEE7-C852FD26348B}"/>
                    </a:ext>
                  </a:extLst>
                </p14:cNvPr>
                <p14:cNvContentPartPr/>
                <p14:nvPr/>
              </p14:nvContentPartPr>
              <p14:xfrm>
                <a:off x="9471203" y="2388338"/>
                <a:ext cx="20520" cy="220320"/>
              </p14:xfrm>
            </p:contentPart>
          </mc:Choice>
          <mc:Fallback>
            <p:pic>
              <p:nvPicPr>
                <p:cNvPr id="12" name="Freihand 11">
                  <a:extLst>
                    <a:ext uri="{FF2B5EF4-FFF2-40B4-BE49-F238E27FC236}">
                      <a16:creationId xmlns:a16="http://schemas.microsoft.com/office/drawing/2014/main" id="{2168070C-11F6-7ED3-BEE7-C852FD26348B}"/>
                    </a:ext>
                  </a:extLst>
                </p:cNvPr>
                <p:cNvPicPr/>
                <p:nvPr/>
              </p:nvPicPr>
              <p:blipFill>
                <a:blip r:embed="rId166"/>
                <a:stretch>
                  <a:fillRect/>
                </a:stretch>
              </p:blipFill>
              <p:spPr>
                <a:xfrm>
                  <a:off x="9462203" y="2379338"/>
                  <a:ext cx="38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7" name="Freihand 16">
                  <a:extLst>
                    <a:ext uri="{FF2B5EF4-FFF2-40B4-BE49-F238E27FC236}">
                      <a16:creationId xmlns:a16="http://schemas.microsoft.com/office/drawing/2014/main" id="{019DFEE0-1D52-7462-76D3-58C3CA5F5C9E}"/>
                    </a:ext>
                  </a:extLst>
                </p14:cNvPr>
                <p14:cNvContentPartPr/>
                <p14:nvPr/>
              </p14:nvContentPartPr>
              <p14:xfrm>
                <a:off x="9620963" y="2513978"/>
                <a:ext cx="105840" cy="283320"/>
              </p14:xfrm>
            </p:contentPart>
          </mc:Choice>
          <mc:Fallback>
            <p:pic>
              <p:nvPicPr>
                <p:cNvPr id="17" name="Freihand 16">
                  <a:extLst>
                    <a:ext uri="{FF2B5EF4-FFF2-40B4-BE49-F238E27FC236}">
                      <a16:creationId xmlns:a16="http://schemas.microsoft.com/office/drawing/2014/main" id="{019DFEE0-1D52-7462-76D3-58C3CA5F5C9E}"/>
                    </a:ext>
                  </a:extLst>
                </p:cNvPr>
                <p:cNvPicPr/>
                <p:nvPr/>
              </p:nvPicPr>
              <p:blipFill>
                <a:blip r:embed="rId168"/>
                <a:stretch>
                  <a:fillRect/>
                </a:stretch>
              </p:blipFill>
              <p:spPr>
                <a:xfrm>
                  <a:off x="9611963" y="2504978"/>
                  <a:ext cx="1234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8" name="Freihand 17">
                  <a:extLst>
                    <a:ext uri="{FF2B5EF4-FFF2-40B4-BE49-F238E27FC236}">
                      <a16:creationId xmlns:a16="http://schemas.microsoft.com/office/drawing/2014/main" id="{0075A95D-85A2-E679-A284-C26FE447886B}"/>
                    </a:ext>
                  </a:extLst>
                </p14:cNvPr>
                <p14:cNvContentPartPr/>
                <p14:nvPr/>
              </p14:nvContentPartPr>
              <p14:xfrm>
                <a:off x="9604403" y="2393378"/>
                <a:ext cx="106560" cy="120600"/>
              </p14:xfrm>
            </p:contentPart>
          </mc:Choice>
          <mc:Fallback>
            <p:pic>
              <p:nvPicPr>
                <p:cNvPr id="18" name="Freihand 17">
                  <a:extLst>
                    <a:ext uri="{FF2B5EF4-FFF2-40B4-BE49-F238E27FC236}">
                      <a16:creationId xmlns:a16="http://schemas.microsoft.com/office/drawing/2014/main" id="{0075A95D-85A2-E679-A284-C26FE447886B}"/>
                    </a:ext>
                  </a:extLst>
                </p:cNvPr>
                <p:cNvPicPr/>
                <p:nvPr/>
              </p:nvPicPr>
              <p:blipFill>
                <a:blip r:embed="rId170"/>
                <a:stretch>
                  <a:fillRect/>
                </a:stretch>
              </p:blipFill>
              <p:spPr>
                <a:xfrm>
                  <a:off x="9595433" y="2384378"/>
                  <a:ext cx="124141"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0" name="Freihand 19">
                  <a:extLst>
                    <a:ext uri="{FF2B5EF4-FFF2-40B4-BE49-F238E27FC236}">
                      <a16:creationId xmlns:a16="http://schemas.microsoft.com/office/drawing/2014/main" id="{810A79B4-E83E-D8B4-F462-3BE411721016}"/>
                    </a:ext>
                  </a:extLst>
                </p14:cNvPr>
                <p14:cNvContentPartPr/>
                <p14:nvPr/>
              </p14:nvContentPartPr>
              <p14:xfrm>
                <a:off x="9693323" y="2566178"/>
                <a:ext cx="81360" cy="98640"/>
              </p14:xfrm>
            </p:contentPart>
          </mc:Choice>
          <mc:Fallback>
            <p:pic>
              <p:nvPicPr>
                <p:cNvPr id="20" name="Freihand 19">
                  <a:extLst>
                    <a:ext uri="{FF2B5EF4-FFF2-40B4-BE49-F238E27FC236}">
                      <a16:creationId xmlns:a16="http://schemas.microsoft.com/office/drawing/2014/main" id="{810A79B4-E83E-D8B4-F462-3BE411721016}"/>
                    </a:ext>
                  </a:extLst>
                </p:cNvPr>
                <p:cNvPicPr/>
                <p:nvPr/>
              </p:nvPicPr>
              <p:blipFill>
                <a:blip r:embed="rId172"/>
                <a:stretch>
                  <a:fillRect/>
                </a:stretch>
              </p:blipFill>
              <p:spPr>
                <a:xfrm>
                  <a:off x="9684323" y="2557178"/>
                  <a:ext cx="99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1" name="Freihand 20">
                  <a:extLst>
                    <a:ext uri="{FF2B5EF4-FFF2-40B4-BE49-F238E27FC236}">
                      <a16:creationId xmlns:a16="http://schemas.microsoft.com/office/drawing/2014/main" id="{6C29CCE5-963D-383C-20A8-1D2E929CC9B3}"/>
                    </a:ext>
                  </a:extLst>
                </p14:cNvPr>
                <p14:cNvContentPartPr/>
                <p14:nvPr/>
              </p14:nvContentPartPr>
              <p14:xfrm>
                <a:off x="9757403" y="2399858"/>
                <a:ext cx="20160" cy="222840"/>
              </p14:xfrm>
            </p:contentPart>
          </mc:Choice>
          <mc:Fallback>
            <p:pic>
              <p:nvPicPr>
                <p:cNvPr id="21" name="Freihand 20">
                  <a:extLst>
                    <a:ext uri="{FF2B5EF4-FFF2-40B4-BE49-F238E27FC236}">
                      <a16:creationId xmlns:a16="http://schemas.microsoft.com/office/drawing/2014/main" id="{6C29CCE5-963D-383C-20A8-1D2E929CC9B3}"/>
                    </a:ext>
                  </a:extLst>
                </p:cNvPr>
                <p:cNvPicPr/>
                <p:nvPr/>
              </p:nvPicPr>
              <p:blipFill>
                <a:blip r:embed="rId174"/>
                <a:stretch>
                  <a:fillRect/>
                </a:stretch>
              </p:blipFill>
              <p:spPr>
                <a:xfrm>
                  <a:off x="9748561" y="2390858"/>
                  <a:ext cx="37491"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4" name="Freihand 23">
                  <a:extLst>
                    <a:ext uri="{FF2B5EF4-FFF2-40B4-BE49-F238E27FC236}">
                      <a16:creationId xmlns:a16="http://schemas.microsoft.com/office/drawing/2014/main" id="{D7AD648C-49CB-2946-DAC7-46590BE4857B}"/>
                    </a:ext>
                  </a:extLst>
                </p14:cNvPr>
                <p14:cNvContentPartPr/>
                <p14:nvPr/>
              </p14:nvContentPartPr>
              <p14:xfrm>
                <a:off x="9950003" y="2376098"/>
                <a:ext cx="149040" cy="303480"/>
              </p14:xfrm>
            </p:contentPart>
          </mc:Choice>
          <mc:Fallback>
            <p:pic>
              <p:nvPicPr>
                <p:cNvPr id="24" name="Freihand 23">
                  <a:extLst>
                    <a:ext uri="{FF2B5EF4-FFF2-40B4-BE49-F238E27FC236}">
                      <a16:creationId xmlns:a16="http://schemas.microsoft.com/office/drawing/2014/main" id="{D7AD648C-49CB-2946-DAC7-46590BE4857B}"/>
                    </a:ext>
                  </a:extLst>
                </p:cNvPr>
                <p:cNvPicPr/>
                <p:nvPr/>
              </p:nvPicPr>
              <p:blipFill>
                <a:blip r:embed="rId176"/>
                <a:stretch>
                  <a:fillRect/>
                </a:stretch>
              </p:blipFill>
              <p:spPr>
                <a:xfrm>
                  <a:off x="9941003" y="2367098"/>
                  <a:ext cx="16668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5" name="Freihand 24">
                  <a:extLst>
                    <a:ext uri="{FF2B5EF4-FFF2-40B4-BE49-F238E27FC236}">
                      <a16:creationId xmlns:a16="http://schemas.microsoft.com/office/drawing/2014/main" id="{E2CFE9E1-1E0C-E57C-DCCB-7586A0E60A74}"/>
                    </a:ext>
                  </a:extLst>
                </p14:cNvPr>
                <p14:cNvContentPartPr/>
                <p14:nvPr/>
              </p14:nvContentPartPr>
              <p14:xfrm>
                <a:off x="9920483" y="2221658"/>
                <a:ext cx="150120" cy="147240"/>
              </p14:xfrm>
            </p:contentPart>
          </mc:Choice>
          <mc:Fallback>
            <p:pic>
              <p:nvPicPr>
                <p:cNvPr id="25" name="Freihand 24">
                  <a:extLst>
                    <a:ext uri="{FF2B5EF4-FFF2-40B4-BE49-F238E27FC236}">
                      <a16:creationId xmlns:a16="http://schemas.microsoft.com/office/drawing/2014/main" id="{E2CFE9E1-1E0C-E57C-DCCB-7586A0E60A74}"/>
                    </a:ext>
                  </a:extLst>
                </p:cNvPr>
                <p:cNvPicPr/>
                <p:nvPr/>
              </p:nvPicPr>
              <p:blipFill>
                <a:blip r:embed="rId178"/>
                <a:stretch>
                  <a:fillRect/>
                </a:stretch>
              </p:blipFill>
              <p:spPr>
                <a:xfrm>
                  <a:off x="9911483" y="2212658"/>
                  <a:ext cx="167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7" name="Freihand 26">
                  <a:extLst>
                    <a:ext uri="{FF2B5EF4-FFF2-40B4-BE49-F238E27FC236}">
                      <a16:creationId xmlns:a16="http://schemas.microsoft.com/office/drawing/2014/main" id="{7859E474-44DE-A5DE-5431-E1BB8A642289}"/>
                    </a:ext>
                  </a:extLst>
                </p14:cNvPr>
                <p14:cNvContentPartPr/>
                <p14:nvPr/>
              </p14:nvContentPartPr>
              <p14:xfrm>
                <a:off x="10066283" y="2397338"/>
                <a:ext cx="92880" cy="142200"/>
              </p14:xfrm>
            </p:contentPart>
          </mc:Choice>
          <mc:Fallback>
            <p:pic>
              <p:nvPicPr>
                <p:cNvPr id="27" name="Freihand 26">
                  <a:extLst>
                    <a:ext uri="{FF2B5EF4-FFF2-40B4-BE49-F238E27FC236}">
                      <a16:creationId xmlns:a16="http://schemas.microsoft.com/office/drawing/2014/main" id="{7859E474-44DE-A5DE-5431-E1BB8A642289}"/>
                    </a:ext>
                  </a:extLst>
                </p:cNvPr>
                <p:cNvPicPr/>
                <p:nvPr/>
              </p:nvPicPr>
              <p:blipFill>
                <a:blip r:embed="rId180"/>
                <a:stretch>
                  <a:fillRect/>
                </a:stretch>
              </p:blipFill>
              <p:spPr>
                <a:xfrm>
                  <a:off x="10057283" y="2388338"/>
                  <a:ext cx="110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8" name="Freihand 27">
                  <a:extLst>
                    <a:ext uri="{FF2B5EF4-FFF2-40B4-BE49-F238E27FC236}">
                      <a16:creationId xmlns:a16="http://schemas.microsoft.com/office/drawing/2014/main" id="{4A680B67-15FC-1D22-E0F8-1C6451E8A999}"/>
                    </a:ext>
                  </a:extLst>
                </p14:cNvPr>
                <p14:cNvContentPartPr/>
                <p14:nvPr/>
              </p14:nvContentPartPr>
              <p14:xfrm>
                <a:off x="10126763" y="2219858"/>
                <a:ext cx="34200" cy="321840"/>
              </p14:xfrm>
            </p:contentPart>
          </mc:Choice>
          <mc:Fallback>
            <p:pic>
              <p:nvPicPr>
                <p:cNvPr id="28" name="Freihand 27">
                  <a:extLst>
                    <a:ext uri="{FF2B5EF4-FFF2-40B4-BE49-F238E27FC236}">
                      <a16:creationId xmlns:a16="http://schemas.microsoft.com/office/drawing/2014/main" id="{4A680B67-15FC-1D22-E0F8-1C6451E8A999}"/>
                    </a:ext>
                  </a:extLst>
                </p:cNvPr>
                <p:cNvPicPr/>
                <p:nvPr/>
              </p:nvPicPr>
              <p:blipFill>
                <a:blip r:embed="rId182"/>
                <a:stretch>
                  <a:fillRect/>
                </a:stretch>
              </p:blipFill>
              <p:spPr>
                <a:xfrm>
                  <a:off x="10117763" y="2210858"/>
                  <a:ext cx="5184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0" name="Freihand 29">
                  <a:extLst>
                    <a:ext uri="{FF2B5EF4-FFF2-40B4-BE49-F238E27FC236}">
                      <a16:creationId xmlns:a16="http://schemas.microsoft.com/office/drawing/2014/main" id="{2556DE75-4066-6DFA-EE70-B6AA1B3181BD}"/>
                    </a:ext>
                  </a:extLst>
                </p14:cNvPr>
                <p14:cNvContentPartPr/>
                <p14:nvPr/>
              </p14:nvContentPartPr>
              <p14:xfrm>
                <a:off x="9417563" y="2868578"/>
                <a:ext cx="134280" cy="250920"/>
              </p14:xfrm>
            </p:contentPart>
          </mc:Choice>
          <mc:Fallback>
            <p:pic>
              <p:nvPicPr>
                <p:cNvPr id="30" name="Freihand 29">
                  <a:extLst>
                    <a:ext uri="{FF2B5EF4-FFF2-40B4-BE49-F238E27FC236}">
                      <a16:creationId xmlns:a16="http://schemas.microsoft.com/office/drawing/2014/main" id="{2556DE75-4066-6DFA-EE70-B6AA1B3181BD}"/>
                    </a:ext>
                  </a:extLst>
                </p:cNvPr>
                <p:cNvPicPr/>
                <p:nvPr/>
              </p:nvPicPr>
              <p:blipFill>
                <a:blip r:embed="rId184"/>
                <a:stretch>
                  <a:fillRect/>
                </a:stretch>
              </p:blipFill>
              <p:spPr>
                <a:xfrm>
                  <a:off x="9408563" y="2859565"/>
                  <a:ext cx="151920" cy="268585"/>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1" name="Freihand 30">
                  <a:extLst>
                    <a:ext uri="{FF2B5EF4-FFF2-40B4-BE49-F238E27FC236}">
                      <a16:creationId xmlns:a16="http://schemas.microsoft.com/office/drawing/2014/main" id="{C2A1EA40-97F0-A010-9385-FD5DD77093CB}"/>
                    </a:ext>
                  </a:extLst>
                </p14:cNvPr>
                <p14:cNvContentPartPr/>
                <p14:nvPr/>
              </p14:nvContentPartPr>
              <p14:xfrm>
                <a:off x="9435203" y="2735018"/>
                <a:ext cx="135000" cy="121320"/>
              </p14:xfrm>
            </p:contentPart>
          </mc:Choice>
          <mc:Fallback>
            <p:pic>
              <p:nvPicPr>
                <p:cNvPr id="31" name="Freihand 30">
                  <a:extLst>
                    <a:ext uri="{FF2B5EF4-FFF2-40B4-BE49-F238E27FC236}">
                      <a16:creationId xmlns:a16="http://schemas.microsoft.com/office/drawing/2014/main" id="{C2A1EA40-97F0-A010-9385-FD5DD77093CB}"/>
                    </a:ext>
                  </a:extLst>
                </p:cNvPr>
                <p:cNvPicPr/>
                <p:nvPr/>
              </p:nvPicPr>
              <p:blipFill>
                <a:blip r:embed="rId186"/>
                <a:stretch>
                  <a:fillRect/>
                </a:stretch>
              </p:blipFill>
              <p:spPr>
                <a:xfrm>
                  <a:off x="9426203" y="2726045"/>
                  <a:ext cx="152640" cy="138908"/>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3" name="Freihand 32">
                  <a:extLst>
                    <a:ext uri="{FF2B5EF4-FFF2-40B4-BE49-F238E27FC236}">
                      <a16:creationId xmlns:a16="http://schemas.microsoft.com/office/drawing/2014/main" id="{C8447E70-7E5C-3482-733D-2DD6F3FAA5F4}"/>
                    </a:ext>
                  </a:extLst>
                </p14:cNvPr>
                <p14:cNvContentPartPr/>
                <p14:nvPr/>
              </p14:nvContentPartPr>
              <p14:xfrm>
                <a:off x="9532043" y="2917538"/>
                <a:ext cx="125280" cy="102960"/>
              </p14:xfrm>
            </p:contentPart>
          </mc:Choice>
          <mc:Fallback>
            <p:pic>
              <p:nvPicPr>
                <p:cNvPr id="33" name="Freihand 32">
                  <a:extLst>
                    <a:ext uri="{FF2B5EF4-FFF2-40B4-BE49-F238E27FC236}">
                      <a16:creationId xmlns:a16="http://schemas.microsoft.com/office/drawing/2014/main" id="{C8447E70-7E5C-3482-733D-2DD6F3FAA5F4}"/>
                    </a:ext>
                  </a:extLst>
                </p:cNvPr>
                <p:cNvPicPr/>
                <p:nvPr/>
              </p:nvPicPr>
              <p:blipFill>
                <a:blip r:embed="rId188"/>
                <a:stretch>
                  <a:fillRect/>
                </a:stretch>
              </p:blipFill>
              <p:spPr>
                <a:xfrm>
                  <a:off x="9523043" y="2908538"/>
                  <a:ext cx="142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4" name="Freihand 33">
                  <a:extLst>
                    <a:ext uri="{FF2B5EF4-FFF2-40B4-BE49-F238E27FC236}">
                      <a16:creationId xmlns:a16="http://schemas.microsoft.com/office/drawing/2014/main" id="{8243601C-570C-81C5-937D-33F1036A99E2}"/>
                    </a:ext>
                  </a:extLst>
                </p14:cNvPr>
                <p14:cNvContentPartPr/>
                <p14:nvPr/>
              </p14:nvContentPartPr>
              <p14:xfrm>
                <a:off x="9656243" y="2832578"/>
                <a:ext cx="35640" cy="149400"/>
              </p14:xfrm>
            </p:contentPart>
          </mc:Choice>
          <mc:Fallback>
            <p:pic>
              <p:nvPicPr>
                <p:cNvPr id="34" name="Freihand 33">
                  <a:extLst>
                    <a:ext uri="{FF2B5EF4-FFF2-40B4-BE49-F238E27FC236}">
                      <a16:creationId xmlns:a16="http://schemas.microsoft.com/office/drawing/2014/main" id="{8243601C-570C-81C5-937D-33F1036A99E2}"/>
                    </a:ext>
                  </a:extLst>
                </p:cNvPr>
                <p:cNvPicPr/>
                <p:nvPr/>
              </p:nvPicPr>
              <p:blipFill>
                <a:blip r:embed="rId190"/>
                <a:stretch>
                  <a:fillRect/>
                </a:stretch>
              </p:blipFill>
              <p:spPr>
                <a:xfrm>
                  <a:off x="9647333" y="2823556"/>
                  <a:ext cx="53104" cy="167083"/>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6" name="Freihand 35">
                  <a:extLst>
                    <a:ext uri="{FF2B5EF4-FFF2-40B4-BE49-F238E27FC236}">
                      <a16:creationId xmlns:a16="http://schemas.microsoft.com/office/drawing/2014/main" id="{1B16A1C9-AD93-4150-F47B-AD459BCAA8EC}"/>
                    </a:ext>
                  </a:extLst>
                </p14:cNvPr>
                <p14:cNvContentPartPr/>
                <p14:nvPr/>
              </p14:nvContentPartPr>
              <p14:xfrm>
                <a:off x="9825443" y="2899178"/>
                <a:ext cx="103320" cy="200160"/>
              </p14:xfrm>
            </p:contentPart>
          </mc:Choice>
          <mc:Fallback>
            <p:pic>
              <p:nvPicPr>
                <p:cNvPr id="36" name="Freihand 35">
                  <a:extLst>
                    <a:ext uri="{FF2B5EF4-FFF2-40B4-BE49-F238E27FC236}">
                      <a16:creationId xmlns:a16="http://schemas.microsoft.com/office/drawing/2014/main" id="{1B16A1C9-AD93-4150-F47B-AD459BCAA8EC}"/>
                    </a:ext>
                  </a:extLst>
                </p:cNvPr>
                <p:cNvPicPr/>
                <p:nvPr/>
              </p:nvPicPr>
              <p:blipFill>
                <a:blip r:embed="rId192"/>
                <a:stretch>
                  <a:fillRect/>
                </a:stretch>
              </p:blipFill>
              <p:spPr>
                <a:xfrm>
                  <a:off x="9816412" y="2890194"/>
                  <a:ext cx="121022" cy="217768"/>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7" name="Freihand 36">
                  <a:extLst>
                    <a:ext uri="{FF2B5EF4-FFF2-40B4-BE49-F238E27FC236}">
                      <a16:creationId xmlns:a16="http://schemas.microsoft.com/office/drawing/2014/main" id="{DB467B63-8814-6A6D-C5DB-AF136A71475E}"/>
                    </a:ext>
                  </a:extLst>
                </p14:cNvPr>
                <p14:cNvContentPartPr/>
                <p14:nvPr/>
              </p14:nvContentPartPr>
              <p14:xfrm>
                <a:off x="9814643" y="2761298"/>
                <a:ext cx="121680" cy="142920"/>
              </p14:xfrm>
            </p:contentPart>
          </mc:Choice>
          <mc:Fallback>
            <p:pic>
              <p:nvPicPr>
                <p:cNvPr id="37" name="Freihand 36">
                  <a:extLst>
                    <a:ext uri="{FF2B5EF4-FFF2-40B4-BE49-F238E27FC236}">
                      <a16:creationId xmlns:a16="http://schemas.microsoft.com/office/drawing/2014/main" id="{DB467B63-8814-6A6D-C5DB-AF136A71475E}"/>
                    </a:ext>
                  </a:extLst>
                </p:cNvPr>
                <p:cNvPicPr/>
                <p:nvPr/>
              </p:nvPicPr>
              <p:blipFill>
                <a:blip r:embed="rId194"/>
                <a:stretch>
                  <a:fillRect/>
                </a:stretch>
              </p:blipFill>
              <p:spPr>
                <a:xfrm>
                  <a:off x="9805643" y="2752298"/>
                  <a:ext cx="139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8" name="Freihand 37">
                  <a:extLst>
                    <a:ext uri="{FF2B5EF4-FFF2-40B4-BE49-F238E27FC236}">
                      <a16:creationId xmlns:a16="http://schemas.microsoft.com/office/drawing/2014/main" id="{9C358E85-C44B-43A2-78FC-6CF31A38B19B}"/>
                    </a:ext>
                  </a:extLst>
                </p14:cNvPr>
                <p14:cNvContentPartPr/>
                <p14:nvPr/>
              </p14:nvContentPartPr>
              <p14:xfrm>
                <a:off x="9914363" y="2849498"/>
                <a:ext cx="131760" cy="143640"/>
              </p14:xfrm>
            </p:contentPart>
          </mc:Choice>
          <mc:Fallback>
            <p:pic>
              <p:nvPicPr>
                <p:cNvPr id="38" name="Freihand 37">
                  <a:extLst>
                    <a:ext uri="{FF2B5EF4-FFF2-40B4-BE49-F238E27FC236}">
                      <a16:creationId xmlns:a16="http://schemas.microsoft.com/office/drawing/2014/main" id="{9C358E85-C44B-43A2-78FC-6CF31A38B19B}"/>
                    </a:ext>
                  </a:extLst>
                </p:cNvPr>
                <p:cNvPicPr/>
                <p:nvPr/>
              </p:nvPicPr>
              <p:blipFill>
                <a:blip r:embed="rId196"/>
                <a:stretch>
                  <a:fillRect/>
                </a:stretch>
              </p:blipFill>
              <p:spPr>
                <a:xfrm>
                  <a:off x="9905388" y="2840498"/>
                  <a:ext cx="149352"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9" name="Freihand 38">
                  <a:extLst>
                    <a:ext uri="{FF2B5EF4-FFF2-40B4-BE49-F238E27FC236}">
                      <a16:creationId xmlns:a16="http://schemas.microsoft.com/office/drawing/2014/main" id="{468A44B3-604D-C7A2-DCDC-D00A047CF47F}"/>
                    </a:ext>
                  </a:extLst>
                </p14:cNvPr>
                <p14:cNvContentPartPr/>
                <p14:nvPr/>
              </p14:nvContentPartPr>
              <p14:xfrm>
                <a:off x="10055483" y="2740778"/>
                <a:ext cx="20160" cy="197640"/>
              </p14:xfrm>
            </p:contentPart>
          </mc:Choice>
          <mc:Fallback>
            <p:pic>
              <p:nvPicPr>
                <p:cNvPr id="39" name="Freihand 38">
                  <a:extLst>
                    <a:ext uri="{FF2B5EF4-FFF2-40B4-BE49-F238E27FC236}">
                      <a16:creationId xmlns:a16="http://schemas.microsoft.com/office/drawing/2014/main" id="{468A44B3-604D-C7A2-DCDC-D00A047CF47F}"/>
                    </a:ext>
                  </a:extLst>
                </p:cNvPr>
                <p:cNvPicPr/>
                <p:nvPr/>
              </p:nvPicPr>
              <p:blipFill>
                <a:blip r:embed="rId198"/>
                <a:stretch>
                  <a:fillRect/>
                </a:stretch>
              </p:blipFill>
              <p:spPr>
                <a:xfrm>
                  <a:off x="10046483" y="2731778"/>
                  <a:ext cx="378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1" name="Freihand 40">
                  <a:extLst>
                    <a:ext uri="{FF2B5EF4-FFF2-40B4-BE49-F238E27FC236}">
                      <a16:creationId xmlns:a16="http://schemas.microsoft.com/office/drawing/2014/main" id="{D2894515-0005-91D0-FFA3-E6D3E41062B2}"/>
                    </a:ext>
                  </a:extLst>
                </p14:cNvPr>
                <p14:cNvContentPartPr/>
                <p14:nvPr/>
              </p14:nvContentPartPr>
              <p14:xfrm>
                <a:off x="8980523" y="2882978"/>
                <a:ext cx="159120" cy="196560"/>
              </p14:xfrm>
            </p:contentPart>
          </mc:Choice>
          <mc:Fallback>
            <p:pic>
              <p:nvPicPr>
                <p:cNvPr id="41" name="Freihand 40">
                  <a:extLst>
                    <a:ext uri="{FF2B5EF4-FFF2-40B4-BE49-F238E27FC236}">
                      <a16:creationId xmlns:a16="http://schemas.microsoft.com/office/drawing/2014/main" id="{D2894515-0005-91D0-FFA3-E6D3E41062B2}"/>
                    </a:ext>
                  </a:extLst>
                </p:cNvPr>
                <p:cNvPicPr/>
                <p:nvPr/>
              </p:nvPicPr>
              <p:blipFill>
                <a:blip r:embed="rId200"/>
                <a:stretch>
                  <a:fillRect/>
                </a:stretch>
              </p:blipFill>
              <p:spPr>
                <a:xfrm>
                  <a:off x="8971523" y="2873994"/>
                  <a:ext cx="176760" cy="214168"/>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3" name="Freihand 42">
                  <a:extLst>
                    <a:ext uri="{FF2B5EF4-FFF2-40B4-BE49-F238E27FC236}">
                      <a16:creationId xmlns:a16="http://schemas.microsoft.com/office/drawing/2014/main" id="{5576AA1C-0B12-BDC4-FDCA-4473E64CA433}"/>
                    </a:ext>
                  </a:extLst>
                </p14:cNvPr>
                <p14:cNvContentPartPr/>
                <p14:nvPr/>
              </p14:nvContentPartPr>
              <p14:xfrm>
                <a:off x="8997443" y="2777498"/>
                <a:ext cx="135720" cy="126720"/>
              </p14:xfrm>
            </p:contentPart>
          </mc:Choice>
          <mc:Fallback>
            <p:pic>
              <p:nvPicPr>
                <p:cNvPr id="43" name="Freihand 42">
                  <a:extLst>
                    <a:ext uri="{FF2B5EF4-FFF2-40B4-BE49-F238E27FC236}">
                      <a16:creationId xmlns:a16="http://schemas.microsoft.com/office/drawing/2014/main" id="{5576AA1C-0B12-BDC4-FDCA-4473E64CA433}"/>
                    </a:ext>
                  </a:extLst>
                </p:cNvPr>
                <p:cNvPicPr/>
                <p:nvPr/>
              </p:nvPicPr>
              <p:blipFill>
                <a:blip r:embed="rId202"/>
                <a:stretch>
                  <a:fillRect/>
                </a:stretch>
              </p:blipFill>
              <p:spPr>
                <a:xfrm>
                  <a:off x="8988419" y="2768498"/>
                  <a:ext cx="153407"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5" name="Freihand 44">
                  <a:extLst>
                    <a:ext uri="{FF2B5EF4-FFF2-40B4-BE49-F238E27FC236}">
                      <a16:creationId xmlns:a16="http://schemas.microsoft.com/office/drawing/2014/main" id="{14279EF9-A845-6AE0-A2ED-E3DC2AB8D429}"/>
                    </a:ext>
                  </a:extLst>
                </p14:cNvPr>
                <p14:cNvContentPartPr/>
                <p14:nvPr/>
              </p14:nvContentPartPr>
              <p14:xfrm>
                <a:off x="9115163" y="2894498"/>
                <a:ext cx="68760" cy="93600"/>
              </p14:xfrm>
            </p:contentPart>
          </mc:Choice>
          <mc:Fallback>
            <p:pic>
              <p:nvPicPr>
                <p:cNvPr id="45" name="Freihand 44">
                  <a:extLst>
                    <a:ext uri="{FF2B5EF4-FFF2-40B4-BE49-F238E27FC236}">
                      <a16:creationId xmlns:a16="http://schemas.microsoft.com/office/drawing/2014/main" id="{14279EF9-A845-6AE0-A2ED-E3DC2AB8D429}"/>
                    </a:ext>
                  </a:extLst>
                </p:cNvPr>
                <p:cNvPicPr/>
                <p:nvPr/>
              </p:nvPicPr>
              <p:blipFill>
                <a:blip r:embed="rId204"/>
                <a:stretch>
                  <a:fillRect/>
                </a:stretch>
              </p:blipFill>
              <p:spPr>
                <a:xfrm>
                  <a:off x="9106163" y="2885498"/>
                  <a:ext cx="86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6" name="Freihand 45">
                  <a:extLst>
                    <a:ext uri="{FF2B5EF4-FFF2-40B4-BE49-F238E27FC236}">
                      <a16:creationId xmlns:a16="http://schemas.microsoft.com/office/drawing/2014/main" id="{0036C814-BE0D-6377-CD6A-0509B2908948}"/>
                    </a:ext>
                  </a:extLst>
                </p14:cNvPr>
                <p14:cNvContentPartPr/>
                <p14:nvPr/>
              </p14:nvContentPartPr>
              <p14:xfrm>
                <a:off x="9178523" y="2810978"/>
                <a:ext cx="24840" cy="144720"/>
              </p14:xfrm>
            </p:contentPart>
          </mc:Choice>
          <mc:Fallback>
            <p:pic>
              <p:nvPicPr>
                <p:cNvPr id="46" name="Freihand 45">
                  <a:extLst>
                    <a:ext uri="{FF2B5EF4-FFF2-40B4-BE49-F238E27FC236}">
                      <a16:creationId xmlns:a16="http://schemas.microsoft.com/office/drawing/2014/main" id="{0036C814-BE0D-6377-CD6A-0509B2908948}"/>
                    </a:ext>
                  </a:extLst>
                </p:cNvPr>
                <p:cNvPicPr/>
                <p:nvPr/>
              </p:nvPicPr>
              <p:blipFill>
                <a:blip r:embed="rId206"/>
                <a:stretch>
                  <a:fillRect/>
                </a:stretch>
              </p:blipFill>
              <p:spPr>
                <a:xfrm>
                  <a:off x="9169523" y="2801978"/>
                  <a:ext cx="42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7" name="Freihand 46">
                  <a:extLst>
                    <a:ext uri="{FF2B5EF4-FFF2-40B4-BE49-F238E27FC236}">
                      <a16:creationId xmlns:a16="http://schemas.microsoft.com/office/drawing/2014/main" id="{5527923B-D025-A4D4-B039-67A3D3874E00}"/>
                    </a:ext>
                  </a:extLst>
                </p14:cNvPr>
                <p14:cNvContentPartPr/>
                <p14:nvPr/>
              </p14:nvContentPartPr>
              <p14:xfrm>
                <a:off x="9259883" y="2872178"/>
                <a:ext cx="100440" cy="234000"/>
              </p14:xfrm>
            </p:contentPart>
          </mc:Choice>
          <mc:Fallback>
            <p:pic>
              <p:nvPicPr>
                <p:cNvPr id="47" name="Freihand 46">
                  <a:extLst>
                    <a:ext uri="{FF2B5EF4-FFF2-40B4-BE49-F238E27FC236}">
                      <a16:creationId xmlns:a16="http://schemas.microsoft.com/office/drawing/2014/main" id="{5527923B-D025-A4D4-B039-67A3D3874E00}"/>
                    </a:ext>
                  </a:extLst>
                </p:cNvPr>
                <p:cNvPicPr/>
                <p:nvPr/>
              </p:nvPicPr>
              <p:blipFill>
                <a:blip r:embed="rId208"/>
                <a:stretch>
                  <a:fillRect/>
                </a:stretch>
              </p:blipFill>
              <p:spPr>
                <a:xfrm>
                  <a:off x="9250883" y="2863192"/>
                  <a:ext cx="118080" cy="251613"/>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8" name="Freihand 47">
                  <a:extLst>
                    <a:ext uri="{FF2B5EF4-FFF2-40B4-BE49-F238E27FC236}">
                      <a16:creationId xmlns:a16="http://schemas.microsoft.com/office/drawing/2014/main" id="{8E16260C-6247-BCE9-036B-4FF3DFC48B12}"/>
                    </a:ext>
                  </a:extLst>
                </p14:cNvPr>
                <p14:cNvContentPartPr/>
                <p14:nvPr/>
              </p14:nvContentPartPr>
              <p14:xfrm>
                <a:off x="9271763" y="2772458"/>
                <a:ext cx="106200" cy="98280"/>
              </p14:xfrm>
            </p:contentPart>
          </mc:Choice>
          <mc:Fallback>
            <p:pic>
              <p:nvPicPr>
                <p:cNvPr id="48" name="Freihand 47">
                  <a:extLst>
                    <a:ext uri="{FF2B5EF4-FFF2-40B4-BE49-F238E27FC236}">
                      <a16:creationId xmlns:a16="http://schemas.microsoft.com/office/drawing/2014/main" id="{8E16260C-6247-BCE9-036B-4FF3DFC48B12}"/>
                    </a:ext>
                  </a:extLst>
                </p:cNvPr>
                <p:cNvPicPr/>
                <p:nvPr/>
              </p:nvPicPr>
              <p:blipFill>
                <a:blip r:embed="rId210"/>
                <a:stretch>
                  <a:fillRect/>
                </a:stretch>
              </p:blipFill>
              <p:spPr>
                <a:xfrm>
                  <a:off x="9262763" y="2763458"/>
                  <a:ext cx="123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9" name="Freihand 48">
                  <a:extLst>
                    <a:ext uri="{FF2B5EF4-FFF2-40B4-BE49-F238E27FC236}">
                      <a16:creationId xmlns:a16="http://schemas.microsoft.com/office/drawing/2014/main" id="{CC6BFA46-F62D-4415-4BB9-539FEE255A26}"/>
                    </a:ext>
                  </a:extLst>
                </p14:cNvPr>
                <p14:cNvContentPartPr/>
                <p14:nvPr/>
              </p14:nvContentPartPr>
              <p14:xfrm>
                <a:off x="9348803" y="2786498"/>
                <a:ext cx="78480" cy="205920"/>
              </p14:xfrm>
            </p:contentPart>
          </mc:Choice>
          <mc:Fallback>
            <p:pic>
              <p:nvPicPr>
                <p:cNvPr id="49" name="Freihand 48">
                  <a:extLst>
                    <a:ext uri="{FF2B5EF4-FFF2-40B4-BE49-F238E27FC236}">
                      <a16:creationId xmlns:a16="http://schemas.microsoft.com/office/drawing/2014/main" id="{CC6BFA46-F62D-4415-4BB9-539FEE255A26}"/>
                    </a:ext>
                  </a:extLst>
                </p:cNvPr>
                <p:cNvPicPr/>
                <p:nvPr/>
              </p:nvPicPr>
              <p:blipFill>
                <a:blip r:embed="rId212"/>
                <a:stretch>
                  <a:fillRect/>
                </a:stretch>
              </p:blipFill>
              <p:spPr>
                <a:xfrm>
                  <a:off x="9339803" y="2777498"/>
                  <a:ext cx="961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1" name="Freihand 50">
                  <a:extLst>
                    <a:ext uri="{FF2B5EF4-FFF2-40B4-BE49-F238E27FC236}">
                      <a16:creationId xmlns:a16="http://schemas.microsoft.com/office/drawing/2014/main" id="{63AD24D2-962C-B9F5-3E0B-00A80B2917C2}"/>
                    </a:ext>
                  </a:extLst>
                </p14:cNvPr>
                <p14:cNvContentPartPr/>
                <p14:nvPr/>
              </p14:nvContentPartPr>
              <p14:xfrm>
                <a:off x="9003203" y="2486618"/>
                <a:ext cx="129600" cy="171360"/>
              </p14:xfrm>
            </p:contentPart>
          </mc:Choice>
          <mc:Fallback>
            <p:pic>
              <p:nvPicPr>
                <p:cNvPr id="51" name="Freihand 50">
                  <a:extLst>
                    <a:ext uri="{FF2B5EF4-FFF2-40B4-BE49-F238E27FC236}">
                      <a16:creationId xmlns:a16="http://schemas.microsoft.com/office/drawing/2014/main" id="{63AD24D2-962C-B9F5-3E0B-00A80B2917C2}"/>
                    </a:ext>
                  </a:extLst>
                </p:cNvPr>
                <p:cNvPicPr/>
                <p:nvPr/>
              </p:nvPicPr>
              <p:blipFill>
                <a:blip r:embed="rId214"/>
                <a:stretch>
                  <a:fillRect/>
                </a:stretch>
              </p:blipFill>
              <p:spPr>
                <a:xfrm>
                  <a:off x="8994228" y="2477618"/>
                  <a:ext cx="147191"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56" name="Freihand 55">
                  <a:extLst>
                    <a:ext uri="{FF2B5EF4-FFF2-40B4-BE49-F238E27FC236}">
                      <a16:creationId xmlns:a16="http://schemas.microsoft.com/office/drawing/2014/main" id="{48741554-E12C-E5EC-88E4-F389F528D733}"/>
                    </a:ext>
                  </a:extLst>
                </p14:cNvPr>
                <p14:cNvContentPartPr/>
                <p14:nvPr/>
              </p14:nvContentPartPr>
              <p14:xfrm>
                <a:off x="8980163" y="2386178"/>
                <a:ext cx="116280" cy="112680"/>
              </p14:xfrm>
            </p:contentPart>
          </mc:Choice>
          <mc:Fallback>
            <p:pic>
              <p:nvPicPr>
                <p:cNvPr id="56" name="Freihand 55">
                  <a:extLst>
                    <a:ext uri="{FF2B5EF4-FFF2-40B4-BE49-F238E27FC236}">
                      <a16:creationId xmlns:a16="http://schemas.microsoft.com/office/drawing/2014/main" id="{48741554-E12C-E5EC-88E4-F389F528D733}"/>
                    </a:ext>
                  </a:extLst>
                </p:cNvPr>
                <p:cNvPicPr/>
                <p:nvPr/>
              </p:nvPicPr>
              <p:blipFill>
                <a:blip r:embed="rId216"/>
                <a:stretch>
                  <a:fillRect/>
                </a:stretch>
              </p:blipFill>
              <p:spPr>
                <a:xfrm>
                  <a:off x="8971135" y="2377178"/>
                  <a:ext cx="133975"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59" name="Freihand 58">
                  <a:extLst>
                    <a:ext uri="{FF2B5EF4-FFF2-40B4-BE49-F238E27FC236}">
                      <a16:creationId xmlns:a16="http://schemas.microsoft.com/office/drawing/2014/main" id="{86196C3D-6C2E-3520-7E95-AE84F7534D6C}"/>
                    </a:ext>
                  </a:extLst>
                </p14:cNvPr>
                <p14:cNvContentPartPr/>
                <p14:nvPr/>
              </p14:nvContentPartPr>
              <p14:xfrm>
                <a:off x="9090683" y="2515058"/>
                <a:ext cx="60480" cy="99000"/>
              </p14:xfrm>
            </p:contentPart>
          </mc:Choice>
          <mc:Fallback>
            <p:pic>
              <p:nvPicPr>
                <p:cNvPr id="59" name="Freihand 58">
                  <a:extLst>
                    <a:ext uri="{FF2B5EF4-FFF2-40B4-BE49-F238E27FC236}">
                      <a16:creationId xmlns:a16="http://schemas.microsoft.com/office/drawing/2014/main" id="{86196C3D-6C2E-3520-7E95-AE84F7534D6C}"/>
                    </a:ext>
                  </a:extLst>
                </p:cNvPr>
                <p:cNvPicPr/>
                <p:nvPr/>
              </p:nvPicPr>
              <p:blipFill>
                <a:blip r:embed="rId218"/>
                <a:stretch>
                  <a:fillRect/>
                </a:stretch>
              </p:blipFill>
              <p:spPr>
                <a:xfrm>
                  <a:off x="9081683" y="2506091"/>
                  <a:ext cx="78120" cy="116576"/>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60" name="Freihand 59">
                  <a:extLst>
                    <a:ext uri="{FF2B5EF4-FFF2-40B4-BE49-F238E27FC236}">
                      <a16:creationId xmlns:a16="http://schemas.microsoft.com/office/drawing/2014/main" id="{C91DEEC7-A6D2-3DD8-8D16-BB786252A4B1}"/>
                    </a:ext>
                  </a:extLst>
                </p14:cNvPr>
                <p14:cNvContentPartPr/>
                <p14:nvPr/>
              </p14:nvContentPartPr>
              <p14:xfrm>
                <a:off x="9156923" y="2398418"/>
                <a:ext cx="32400" cy="199080"/>
              </p14:xfrm>
            </p:contentPart>
          </mc:Choice>
          <mc:Fallback>
            <p:pic>
              <p:nvPicPr>
                <p:cNvPr id="60" name="Freihand 59">
                  <a:extLst>
                    <a:ext uri="{FF2B5EF4-FFF2-40B4-BE49-F238E27FC236}">
                      <a16:creationId xmlns:a16="http://schemas.microsoft.com/office/drawing/2014/main" id="{C91DEEC7-A6D2-3DD8-8D16-BB786252A4B1}"/>
                    </a:ext>
                  </a:extLst>
                </p:cNvPr>
                <p:cNvPicPr/>
                <p:nvPr/>
              </p:nvPicPr>
              <p:blipFill>
                <a:blip r:embed="rId220"/>
                <a:stretch>
                  <a:fillRect/>
                </a:stretch>
              </p:blipFill>
              <p:spPr>
                <a:xfrm>
                  <a:off x="9147923" y="2389434"/>
                  <a:ext cx="50040" cy="216688"/>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64" name="Freihand 63">
                  <a:extLst>
                    <a:ext uri="{FF2B5EF4-FFF2-40B4-BE49-F238E27FC236}">
                      <a16:creationId xmlns:a16="http://schemas.microsoft.com/office/drawing/2014/main" id="{06CE12AD-EC58-34EF-247E-E3854026AFB2}"/>
                    </a:ext>
                  </a:extLst>
                </p14:cNvPr>
                <p14:cNvContentPartPr/>
                <p14:nvPr/>
              </p14:nvContentPartPr>
              <p14:xfrm>
                <a:off x="9510803" y="2158298"/>
                <a:ext cx="106200" cy="216000"/>
              </p14:xfrm>
            </p:contentPart>
          </mc:Choice>
          <mc:Fallback>
            <p:pic>
              <p:nvPicPr>
                <p:cNvPr id="64" name="Freihand 63">
                  <a:extLst>
                    <a:ext uri="{FF2B5EF4-FFF2-40B4-BE49-F238E27FC236}">
                      <a16:creationId xmlns:a16="http://schemas.microsoft.com/office/drawing/2014/main" id="{06CE12AD-EC58-34EF-247E-E3854026AFB2}"/>
                    </a:ext>
                  </a:extLst>
                </p:cNvPr>
                <p:cNvPicPr/>
                <p:nvPr/>
              </p:nvPicPr>
              <p:blipFill>
                <a:blip r:embed="rId222"/>
                <a:stretch>
                  <a:fillRect/>
                </a:stretch>
              </p:blipFill>
              <p:spPr>
                <a:xfrm>
                  <a:off x="9501833" y="2149298"/>
                  <a:ext cx="1237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67" name="Freihand 66">
                  <a:extLst>
                    <a:ext uri="{FF2B5EF4-FFF2-40B4-BE49-F238E27FC236}">
                      <a16:creationId xmlns:a16="http://schemas.microsoft.com/office/drawing/2014/main" id="{03DBF43C-2E7F-4A4E-8804-B54971FEDB04}"/>
                    </a:ext>
                  </a:extLst>
                </p14:cNvPr>
                <p14:cNvContentPartPr/>
                <p14:nvPr/>
              </p14:nvContentPartPr>
              <p14:xfrm>
                <a:off x="9438803" y="2054258"/>
                <a:ext cx="141120" cy="99000"/>
              </p14:xfrm>
            </p:contentPart>
          </mc:Choice>
          <mc:Fallback>
            <p:pic>
              <p:nvPicPr>
                <p:cNvPr id="67" name="Freihand 66">
                  <a:extLst>
                    <a:ext uri="{FF2B5EF4-FFF2-40B4-BE49-F238E27FC236}">
                      <a16:creationId xmlns:a16="http://schemas.microsoft.com/office/drawing/2014/main" id="{03DBF43C-2E7F-4A4E-8804-B54971FEDB04}"/>
                    </a:ext>
                  </a:extLst>
                </p:cNvPr>
                <p:cNvPicPr/>
                <p:nvPr/>
              </p:nvPicPr>
              <p:blipFill>
                <a:blip r:embed="rId224"/>
                <a:stretch>
                  <a:fillRect/>
                </a:stretch>
              </p:blipFill>
              <p:spPr>
                <a:xfrm>
                  <a:off x="9429826" y="2045258"/>
                  <a:ext cx="158715"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68" name="Freihand 67">
                  <a:extLst>
                    <a:ext uri="{FF2B5EF4-FFF2-40B4-BE49-F238E27FC236}">
                      <a16:creationId xmlns:a16="http://schemas.microsoft.com/office/drawing/2014/main" id="{22D1FF02-E7A8-3035-A925-948C4802AD0C}"/>
                    </a:ext>
                  </a:extLst>
                </p14:cNvPr>
                <p14:cNvContentPartPr/>
                <p14:nvPr/>
              </p14:nvContentPartPr>
              <p14:xfrm>
                <a:off x="9590723" y="2172338"/>
                <a:ext cx="65160" cy="87480"/>
              </p14:xfrm>
            </p:contentPart>
          </mc:Choice>
          <mc:Fallback>
            <p:pic>
              <p:nvPicPr>
                <p:cNvPr id="68" name="Freihand 67">
                  <a:extLst>
                    <a:ext uri="{FF2B5EF4-FFF2-40B4-BE49-F238E27FC236}">
                      <a16:creationId xmlns:a16="http://schemas.microsoft.com/office/drawing/2014/main" id="{22D1FF02-E7A8-3035-A925-948C4802AD0C}"/>
                    </a:ext>
                  </a:extLst>
                </p:cNvPr>
                <p:cNvPicPr/>
                <p:nvPr/>
              </p:nvPicPr>
              <p:blipFill>
                <a:blip r:embed="rId226"/>
                <a:stretch>
                  <a:fillRect/>
                </a:stretch>
              </p:blipFill>
              <p:spPr>
                <a:xfrm>
                  <a:off x="9581723" y="2163338"/>
                  <a:ext cx="82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71" name="Freihand 70">
                  <a:extLst>
                    <a:ext uri="{FF2B5EF4-FFF2-40B4-BE49-F238E27FC236}">
                      <a16:creationId xmlns:a16="http://schemas.microsoft.com/office/drawing/2014/main" id="{52EF97BF-B751-74E5-A278-43F1CFB8A130}"/>
                    </a:ext>
                  </a:extLst>
                </p14:cNvPr>
                <p14:cNvContentPartPr/>
                <p14:nvPr/>
              </p14:nvContentPartPr>
              <p14:xfrm>
                <a:off x="9657683" y="2075138"/>
                <a:ext cx="25560" cy="197640"/>
              </p14:xfrm>
            </p:contentPart>
          </mc:Choice>
          <mc:Fallback>
            <p:pic>
              <p:nvPicPr>
                <p:cNvPr id="71" name="Freihand 70">
                  <a:extLst>
                    <a:ext uri="{FF2B5EF4-FFF2-40B4-BE49-F238E27FC236}">
                      <a16:creationId xmlns:a16="http://schemas.microsoft.com/office/drawing/2014/main" id="{52EF97BF-B751-74E5-A278-43F1CFB8A130}"/>
                    </a:ext>
                  </a:extLst>
                </p:cNvPr>
                <p:cNvPicPr/>
                <p:nvPr/>
              </p:nvPicPr>
              <p:blipFill>
                <a:blip r:embed="rId228"/>
                <a:stretch>
                  <a:fillRect/>
                </a:stretch>
              </p:blipFill>
              <p:spPr>
                <a:xfrm>
                  <a:off x="9648683" y="2066138"/>
                  <a:ext cx="432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73" name="Freihand 72">
                  <a:extLst>
                    <a:ext uri="{FF2B5EF4-FFF2-40B4-BE49-F238E27FC236}">
                      <a16:creationId xmlns:a16="http://schemas.microsoft.com/office/drawing/2014/main" id="{FFB55D62-0FCD-63B3-2D57-3DD1FB28656B}"/>
                    </a:ext>
                  </a:extLst>
                </p14:cNvPr>
                <p14:cNvContentPartPr/>
                <p14:nvPr/>
              </p14:nvContentPartPr>
              <p14:xfrm>
                <a:off x="9777203" y="2064338"/>
                <a:ext cx="75600" cy="174960"/>
              </p14:xfrm>
            </p:contentPart>
          </mc:Choice>
          <mc:Fallback>
            <p:pic>
              <p:nvPicPr>
                <p:cNvPr id="73" name="Freihand 72">
                  <a:extLst>
                    <a:ext uri="{FF2B5EF4-FFF2-40B4-BE49-F238E27FC236}">
                      <a16:creationId xmlns:a16="http://schemas.microsoft.com/office/drawing/2014/main" id="{FFB55D62-0FCD-63B3-2D57-3DD1FB28656B}"/>
                    </a:ext>
                  </a:extLst>
                </p:cNvPr>
                <p:cNvPicPr/>
                <p:nvPr/>
              </p:nvPicPr>
              <p:blipFill>
                <a:blip r:embed="rId230"/>
                <a:stretch>
                  <a:fillRect/>
                </a:stretch>
              </p:blipFill>
              <p:spPr>
                <a:xfrm>
                  <a:off x="9768203" y="2055338"/>
                  <a:ext cx="932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74" name="Freihand 73">
                  <a:extLst>
                    <a:ext uri="{FF2B5EF4-FFF2-40B4-BE49-F238E27FC236}">
                      <a16:creationId xmlns:a16="http://schemas.microsoft.com/office/drawing/2014/main" id="{1E5980E3-CB6F-4951-51AE-CBDB09C64D4B}"/>
                    </a:ext>
                  </a:extLst>
                </p14:cNvPr>
                <p14:cNvContentPartPr/>
                <p14:nvPr/>
              </p14:nvContentPartPr>
              <p14:xfrm>
                <a:off x="9753083" y="1987298"/>
                <a:ext cx="95040" cy="103680"/>
              </p14:xfrm>
            </p:contentPart>
          </mc:Choice>
          <mc:Fallback>
            <p:pic>
              <p:nvPicPr>
                <p:cNvPr id="74" name="Freihand 73">
                  <a:extLst>
                    <a:ext uri="{FF2B5EF4-FFF2-40B4-BE49-F238E27FC236}">
                      <a16:creationId xmlns:a16="http://schemas.microsoft.com/office/drawing/2014/main" id="{1E5980E3-CB6F-4951-51AE-CBDB09C64D4B}"/>
                    </a:ext>
                  </a:extLst>
                </p:cNvPr>
                <p:cNvPicPr/>
                <p:nvPr/>
              </p:nvPicPr>
              <p:blipFill>
                <a:blip r:embed="rId232"/>
                <a:stretch>
                  <a:fillRect/>
                </a:stretch>
              </p:blipFill>
              <p:spPr>
                <a:xfrm>
                  <a:off x="9744083" y="1978298"/>
                  <a:ext cx="112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76" name="Freihand 75">
                  <a:extLst>
                    <a:ext uri="{FF2B5EF4-FFF2-40B4-BE49-F238E27FC236}">
                      <a16:creationId xmlns:a16="http://schemas.microsoft.com/office/drawing/2014/main" id="{A402FC37-70BE-D605-2DB7-C1540201C0DB}"/>
                    </a:ext>
                  </a:extLst>
                </p14:cNvPr>
                <p14:cNvContentPartPr/>
                <p14:nvPr/>
              </p14:nvContentPartPr>
              <p14:xfrm>
                <a:off x="9830123" y="2055698"/>
                <a:ext cx="108720" cy="103320"/>
              </p14:xfrm>
            </p:contentPart>
          </mc:Choice>
          <mc:Fallback>
            <p:pic>
              <p:nvPicPr>
                <p:cNvPr id="76" name="Freihand 75">
                  <a:extLst>
                    <a:ext uri="{FF2B5EF4-FFF2-40B4-BE49-F238E27FC236}">
                      <a16:creationId xmlns:a16="http://schemas.microsoft.com/office/drawing/2014/main" id="{A402FC37-70BE-D605-2DB7-C1540201C0DB}"/>
                    </a:ext>
                  </a:extLst>
                </p:cNvPr>
                <p:cNvPicPr/>
                <p:nvPr/>
              </p:nvPicPr>
              <p:blipFill>
                <a:blip r:embed="rId234"/>
                <a:stretch>
                  <a:fillRect/>
                </a:stretch>
              </p:blipFill>
              <p:spPr>
                <a:xfrm>
                  <a:off x="9821123" y="2046729"/>
                  <a:ext cx="126360" cy="120899"/>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78" name="Freihand 77">
                  <a:extLst>
                    <a:ext uri="{FF2B5EF4-FFF2-40B4-BE49-F238E27FC236}">
                      <a16:creationId xmlns:a16="http://schemas.microsoft.com/office/drawing/2014/main" id="{73BFC6B4-4F8E-7BB2-1360-AA0180F97572}"/>
                    </a:ext>
                  </a:extLst>
                </p14:cNvPr>
                <p14:cNvContentPartPr/>
                <p14:nvPr/>
              </p14:nvContentPartPr>
              <p14:xfrm>
                <a:off x="9902843" y="2005658"/>
                <a:ext cx="24840" cy="126360"/>
              </p14:xfrm>
            </p:contentPart>
          </mc:Choice>
          <mc:Fallback>
            <p:pic>
              <p:nvPicPr>
                <p:cNvPr id="78" name="Freihand 77">
                  <a:extLst>
                    <a:ext uri="{FF2B5EF4-FFF2-40B4-BE49-F238E27FC236}">
                      <a16:creationId xmlns:a16="http://schemas.microsoft.com/office/drawing/2014/main" id="{73BFC6B4-4F8E-7BB2-1360-AA0180F97572}"/>
                    </a:ext>
                  </a:extLst>
                </p:cNvPr>
                <p:cNvPicPr/>
                <p:nvPr/>
              </p:nvPicPr>
              <p:blipFill>
                <a:blip r:embed="rId236"/>
                <a:stretch>
                  <a:fillRect/>
                </a:stretch>
              </p:blipFill>
              <p:spPr>
                <a:xfrm>
                  <a:off x="9893711" y="1996658"/>
                  <a:ext cx="42739"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82" name="Freihand 81">
                  <a:extLst>
                    <a:ext uri="{FF2B5EF4-FFF2-40B4-BE49-F238E27FC236}">
                      <a16:creationId xmlns:a16="http://schemas.microsoft.com/office/drawing/2014/main" id="{06658250-E101-74EC-183B-1C9E3DEA5BB4}"/>
                    </a:ext>
                  </a:extLst>
                </p14:cNvPr>
                <p14:cNvContentPartPr/>
                <p14:nvPr/>
              </p14:nvContentPartPr>
              <p14:xfrm>
                <a:off x="9223523" y="2177018"/>
                <a:ext cx="75240" cy="169920"/>
              </p14:xfrm>
            </p:contentPart>
          </mc:Choice>
          <mc:Fallback>
            <p:pic>
              <p:nvPicPr>
                <p:cNvPr id="82" name="Freihand 81">
                  <a:extLst>
                    <a:ext uri="{FF2B5EF4-FFF2-40B4-BE49-F238E27FC236}">
                      <a16:creationId xmlns:a16="http://schemas.microsoft.com/office/drawing/2014/main" id="{06658250-E101-74EC-183B-1C9E3DEA5BB4}"/>
                    </a:ext>
                  </a:extLst>
                </p:cNvPr>
                <p:cNvPicPr/>
                <p:nvPr/>
              </p:nvPicPr>
              <p:blipFill>
                <a:blip r:embed="rId238"/>
                <a:stretch>
                  <a:fillRect/>
                </a:stretch>
              </p:blipFill>
              <p:spPr>
                <a:xfrm>
                  <a:off x="9214566" y="2168037"/>
                  <a:ext cx="92796" cy="187523"/>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86" name="Freihand 85">
                  <a:extLst>
                    <a:ext uri="{FF2B5EF4-FFF2-40B4-BE49-F238E27FC236}">
                      <a16:creationId xmlns:a16="http://schemas.microsoft.com/office/drawing/2014/main" id="{4644353C-12B6-D43B-A31D-98EC59CA5F28}"/>
                    </a:ext>
                  </a:extLst>
                </p14:cNvPr>
                <p14:cNvContentPartPr/>
                <p14:nvPr/>
              </p14:nvContentPartPr>
              <p14:xfrm>
                <a:off x="9209483" y="2088098"/>
                <a:ext cx="102240" cy="89640"/>
              </p14:xfrm>
            </p:contentPart>
          </mc:Choice>
          <mc:Fallback>
            <p:pic>
              <p:nvPicPr>
                <p:cNvPr id="86" name="Freihand 85">
                  <a:extLst>
                    <a:ext uri="{FF2B5EF4-FFF2-40B4-BE49-F238E27FC236}">
                      <a16:creationId xmlns:a16="http://schemas.microsoft.com/office/drawing/2014/main" id="{4644353C-12B6-D43B-A31D-98EC59CA5F28}"/>
                    </a:ext>
                  </a:extLst>
                </p:cNvPr>
                <p:cNvPicPr/>
                <p:nvPr/>
              </p:nvPicPr>
              <p:blipFill>
                <a:blip r:embed="rId240"/>
                <a:stretch>
                  <a:fillRect/>
                </a:stretch>
              </p:blipFill>
              <p:spPr>
                <a:xfrm>
                  <a:off x="9200483" y="2079098"/>
                  <a:ext cx="119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87" name="Freihand 86">
                  <a:extLst>
                    <a:ext uri="{FF2B5EF4-FFF2-40B4-BE49-F238E27FC236}">
                      <a16:creationId xmlns:a16="http://schemas.microsoft.com/office/drawing/2014/main" id="{E1BB62A3-DD18-DF74-7689-6ECF30398DE2}"/>
                    </a:ext>
                  </a:extLst>
                </p14:cNvPr>
                <p14:cNvContentPartPr/>
                <p14:nvPr/>
              </p14:nvContentPartPr>
              <p14:xfrm>
                <a:off x="9258443" y="2205098"/>
                <a:ext cx="108000" cy="108000"/>
              </p14:xfrm>
            </p:contentPart>
          </mc:Choice>
          <mc:Fallback>
            <p:pic>
              <p:nvPicPr>
                <p:cNvPr id="87" name="Freihand 86">
                  <a:extLst>
                    <a:ext uri="{FF2B5EF4-FFF2-40B4-BE49-F238E27FC236}">
                      <a16:creationId xmlns:a16="http://schemas.microsoft.com/office/drawing/2014/main" id="{E1BB62A3-DD18-DF74-7689-6ECF30398DE2}"/>
                    </a:ext>
                  </a:extLst>
                </p:cNvPr>
                <p:cNvPicPr/>
                <p:nvPr/>
              </p:nvPicPr>
              <p:blipFill>
                <a:blip r:embed="rId242"/>
                <a:stretch>
                  <a:fillRect/>
                </a:stretch>
              </p:blipFill>
              <p:spPr>
                <a:xfrm>
                  <a:off x="9249413" y="2196098"/>
                  <a:ext cx="125699"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88" name="Freihand 87">
                  <a:extLst>
                    <a:ext uri="{FF2B5EF4-FFF2-40B4-BE49-F238E27FC236}">
                      <a16:creationId xmlns:a16="http://schemas.microsoft.com/office/drawing/2014/main" id="{7B6DEF12-4C61-0398-94BD-AE992F3DA139}"/>
                    </a:ext>
                  </a:extLst>
                </p14:cNvPr>
                <p14:cNvContentPartPr/>
                <p14:nvPr/>
              </p14:nvContentPartPr>
              <p14:xfrm>
                <a:off x="9360323" y="2143898"/>
                <a:ext cx="20160" cy="134280"/>
              </p14:xfrm>
            </p:contentPart>
          </mc:Choice>
          <mc:Fallback>
            <p:pic>
              <p:nvPicPr>
                <p:cNvPr id="88" name="Freihand 87">
                  <a:extLst>
                    <a:ext uri="{FF2B5EF4-FFF2-40B4-BE49-F238E27FC236}">
                      <a16:creationId xmlns:a16="http://schemas.microsoft.com/office/drawing/2014/main" id="{7B6DEF12-4C61-0398-94BD-AE992F3DA139}"/>
                    </a:ext>
                  </a:extLst>
                </p:cNvPr>
                <p:cNvPicPr/>
                <p:nvPr/>
              </p:nvPicPr>
              <p:blipFill>
                <a:blip r:embed="rId244"/>
                <a:stretch>
                  <a:fillRect/>
                </a:stretch>
              </p:blipFill>
              <p:spPr>
                <a:xfrm>
                  <a:off x="9351159" y="2134898"/>
                  <a:ext cx="38121"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91" name="Freihand 90">
                  <a:extLst>
                    <a:ext uri="{FF2B5EF4-FFF2-40B4-BE49-F238E27FC236}">
                      <a16:creationId xmlns:a16="http://schemas.microsoft.com/office/drawing/2014/main" id="{2A614B3B-AAE5-EBF8-253D-0D6246DFDF8E}"/>
                    </a:ext>
                  </a:extLst>
                </p14:cNvPr>
                <p14:cNvContentPartPr/>
                <p14:nvPr/>
              </p14:nvContentPartPr>
              <p14:xfrm>
                <a:off x="10140803" y="2891258"/>
                <a:ext cx="109080" cy="195480"/>
              </p14:xfrm>
            </p:contentPart>
          </mc:Choice>
          <mc:Fallback>
            <p:pic>
              <p:nvPicPr>
                <p:cNvPr id="91" name="Freihand 90">
                  <a:extLst>
                    <a:ext uri="{FF2B5EF4-FFF2-40B4-BE49-F238E27FC236}">
                      <a16:creationId xmlns:a16="http://schemas.microsoft.com/office/drawing/2014/main" id="{2A614B3B-AAE5-EBF8-253D-0D6246DFDF8E}"/>
                    </a:ext>
                  </a:extLst>
                </p:cNvPr>
                <p:cNvPicPr/>
                <p:nvPr/>
              </p:nvPicPr>
              <p:blipFill>
                <a:blip r:embed="rId246"/>
                <a:stretch>
                  <a:fillRect/>
                </a:stretch>
              </p:blipFill>
              <p:spPr>
                <a:xfrm>
                  <a:off x="10131803" y="2882275"/>
                  <a:ext cx="126720" cy="213088"/>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04" name="Freihand 103">
                  <a:extLst>
                    <a:ext uri="{FF2B5EF4-FFF2-40B4-BE49-F238E27FC236}">
                      <a16:creationId xmlns:a16="http://schemas.microsoft.com/office/drawing/2014/main" id="{C95F47CD-C514-A9D1-67A9-3B51CA4B152A}"/>
                    </a:ext>
                  </a:extLst>
                </p14:cNvPr>
                <p14:cNvContentPartPr/>
                <p14:nvPr/>
              </p14:nvContentPartPr>
              <p14:xfrm>
                <a:off x="10155203" y="2787578"/>
                <a:ext cx="118800" cy="117000"/>
              </p14:xfrm>
            </p:contentPart>
          </mc:Choice>
          <mc:Fallback>
            <p:pic>
              <p:nvPicPr>
                <p:cNvPr id="104" name="Freihand 103">
                  <a:extLst>
                    <a:ext uri="{FF2B5EF4-FFF2-40B4-BE49-F238E27FC236}">
                      <a16:creationId xmlns:a16="http://schemas.microsoft.com/office/drawing/2014/main" id="{C95F47CD-C514-A9D1-67A9-3B51CA4B152A}"/>
                    </a:ext>
                  </a:extLst>
                </p:cNvPr>
                <p:cNvPicPr/>
                <p:nvPr/>
              </p:nvPicPr>
              <p:blipFill>
                <a:blip r:embed="rId248"/>
                <a:stretch>
                  <a:fillRect/>
                </a:stretch>
              </p:blipFill>
              <p:spPr>
                <a:xfrm>
                  <a:off x="10146203" y="2778578"/>
                  <a:ext cx="136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05" name="Freihand 104">
                  <a:extLst>
                    <a:ext uri="{FF2B5EF4-FFF2-40B4-BE49-F238E27FC236}">
                      <a16:creationId xmlns:a16="http://schemas.microsoft.com/office/drawing/2014/main" id="{1E0ADC22-A8BF-A442-4CA4-591A2C0EA9D2}"/>
                    </a:ext>
                  </a:extLst>
                </p14:cNvPr>
                <p14:cNvContentPartPr/>
                <p14:nvPr/>
              </p14:nvContentPartPr>
              <p14:xfrm>
                <a:off x="10276163" y="2952458"/>
                <a:ext cx="360" cy="360"/>
              </p14:xfrm>
            </p:contentPart>
          </mc:Choice>
          <mc:Fallback>
            <p:pic>
              <p:nvPicPr>
                <p:cNvPr id="105" name="Freihand 104">
                  <a:extLst>
                    <a:ext uri="{FF2B5EF4-FFF2-40B4-BE49-F238E27FC236}">
                      <a16:creationId xmlns:a16="http://schemas.microsoft.com/office/drawing/2014/main" id="{1E0ADC22-A8BF-A442-4CA4-591A2C0EA9D2}"/>
                    </a:ext>
                  </a:extLst>
                </p:cNvPr>
                <p:cNvPicPr/>
                <p:nvPr/>
              </p:nvPicPr>
              <p:blipFill>
                <a:blip r:embed="rId250"/>
                <a:stretch>
                  <a:fillRect/>
                </a:stretch>
              </p:blipFill>
              <p:spPr>
                <a:xfrm>
                  <a:off x="10267163" y="294345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06" name="Freihand 105">
                  <a:extLst>
                    <a:ext uri="{FF2B5EF4-FFF2-40B4-BE49-F238E27FC236}">
                      <a16:creationId xmlns:a16="http://schemas.microsoft.com/office/drawing/2014/main" id="{DB9D59F5-8F42-6FDA-0B4A-211BE08F44A1}"/>
                    </a:ext>
                  </a:extLst>
                </p14:cNvPr>
                <p14:cNvContentPartPr/>
                <p14:nvPr/>
              </p14:nvContentPartPr>
              <p14:xfrm>
                <a:off x="10229723" y="2886218"/>
                <a:ext cx="88560" cy="111960"/>
              </p14:xfrm>
            </p:contentPart>
          </mc:Choice>
          <mc:Fallback>
            <p:pic>
              <p:nvPicPr>
                <p:cNvPr id="106" name="Freihand 105">
                  <a:extLst>
                    <a:ext uri="{FF2B5EF4-FFF2-40B4-BE49-F238E27FC236}">
                      <a16:creationId xmlns:a16="http://schemas.microsoft.com/office/drawing/2014/main" id="{DB9D59F5-8F42-6FDA-0B4A-211BE08F44A1}"/>
                    </a:ext>
                  </a:extLst>
                </p:cNvPr>
                <p:cNvPicPr/>
                <p:nvPr/>
              </p:nvPicPr>
              <p:blipFill>
                <a:blip r:embed="rId252"/>
                <a:stretch>
                  <a:fillRect/>
                </a:stretch>
              </p:blipFill>
              <p:spPr>
                <a:xfrm>
                  <a:off x="10220723" y="2877218"/>
                  <a:ext cx="106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07" name="Freihand 106">
                  <a:extLst>
                    <a:ext uri="{FF2B5EF4-FFF2-40B4-BE49-F238E27FC236}">
                      <a16:creationId xmlns:a16="http://schemas.microsoft.com/office/drawing/2014/main" id="{58C7A930-763D-FF91-E6A6-A84201321364}"/>
                    </a:ext>
                  </a:extLst>
                </p14:cNvPr>
                <p14:cNvContentPartPr/>
                <p14:nvPr/>
              </p14:nvContentPartPr>
              <p14:xfrm>
                <a:off x="10299923" y="2829698"/>
                <a:ext cx="20520" cy="137160"/>
              </p14:xfrm>
            </p:contentPart>
          </mc:Choice>
          <mc:Fallback>
            <p:pic>
              <p:nvPicPr>
                <p:cNvPr id="107" name="Freihand 106">
                  <a:extLst>
                    <a:ext uri="{FF2B5EF4-FFF2-40B4-BE49-F238E27FC236}">
                      <a16:creationId xmlns:a16="http://schemas.microsoft.com/office/drawing/2014/main" id="{58C7A930-763D-FF91-E6A6-A84201321364}"/>
                    </a:ext>
                  </a:extLst>
                </p:cNvPr>
                <p:cNvPicPr/>
                <p:nvPr/>
              </p:nvPicPr>
              <p:blipFill>
                <a:blip r:embed="rId254"/>
                <a:stretch>
                  <a:fillRect/>
                </a:stretch>
              </p:blipFill>
              <p:spPr>
                <a:xfrm>
                  <a:off x="10290762" y="2820698"/>
                  <a:ext cx="38475"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09" name="Freihand 108">
                  <a:extLst>
                    <a:ext uri="{FF2B5EF4-FFF2-40B4-BE49-F238E27FC236}">
                      <a16:creationId xmlns:a16="http://schemas.microsoft.com/office/drawing/2014/main" id="{AAA42976-405D-4F82-A7A9-BF142E74F50F}"/>
                    </a:ext>
                  </a:extLst>
                </p14:cNvPr>
                <p14:cNvContentPartPr/>
                <p14:nvPr/>
              </p14:nvContentPartPr>
              <p14:xfrm>
                <a:off x="10213523" y="2527298"/>
                <a:ext cx="135720" cy="202320"/>
              </p14:xfrm>
            </p:contentPart>
          </mc:Choice>
          <mc:Fallback>
            <p:pic>
              <p:nvPicPr>
                <p:cNvPr id="109" name="Freihand 108">
                  <a:extLst>
                    <a:ext uri="{FF2B5EF4-FFF2-40B4-BE49-F238E27FC236}">
                      <a16:creationId xmlns:a16="http://schemas.microsoft.com/office/drawing/2014/main" id="{AAA42976-405D-4F82-A7A9-BF142E74F50F}"/>
                    </a:ext>
                  </a:extLst>
                </p:cNvPr>
                <p:cNvPicPr/>
                <p:nvPr/>
              </p:nvPicPr>
              <p:blipFill>
                <a:blip r:embed="rId256"/>
                <a:stretch>
                  <a:fillRect/>
                </a:stretch>
              </p:blipFill>
              <p:spPr>
                <a:xfrm>
                  <a:off x="10204499" y="2518314"/>
                  <a:ext cx="153407" cy="219929"/>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10" name="Freihand 109">
                  <a:extLst>
                    <a:ext uri="{FF2B5EF4-FFF2-40B4-BE49-F238E27FC236}">
                      <a16:creationId xmlns:a16="http://schemas.microsoft.com/office/drawing/2014/main" id="{63A4D635-DA7C-62E3-2B14-817A610B1A66}"/>
                    </a:ext>
                  </a:extLst>
                </p14:cNvPr>
                <p14:cNvContentPartPr/>
                <p14:nvPr/>
              </p14:nvContentPartPr>
              <p14:xfrm>
                <a:off x="10265723" y="2442338"/>
                <a:ext cx="100800" cy="121680"/>
              </p14:xfrm>
            </p:contentPart>
          </mc:Choice>
          <mc:Fallback>
            <p:pic>
              <p:nvPicPr>
                <p:cNvPr id="110" name="Freihand 109">
                  <a:extLst>
                    <a:ext uri="{FF2B5EF4-FFF2-40B4-BE49-F238E27FC236}">
                      <a16:creationId xmlns:a16="http://schemas.microsoft.com/office/drawing/2014/main" id="{63A4D635-DA7C-62E3-2B14-817A610B1A66}"/>
                    </a:ext>
                  </a:extLst>
                </p:cNvPr>
                <p:cNvPicPr/>
                <p:nvPr/>
              </p:nvPicPr>
              <p:blipFill>
                <a:blip r:embed="rId258"/>
                <a:stretch>
                  <a:fillRect/>
                </a:stretch>
              </p:blipFill>
              <p:spPr>
                <a:xfrm>
                  <a:off x="10256723" y="2433365"/>
                  <a:ext cx="118440" cy="139268"/>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12" name="Freihand 111">
                  <a:extLst>
                    <a:ext uri="{FF2B5EF4-FFF2-40B4-BE49-F238E27FC236}">
                      <a16:creationId xmlns:a16="http://schemas.microsoft.com/office/drawing/2014/main" id="{678B7455-942D-8CBD-8D23-FBAD04773265}"/>
                    </a:ext>
                  </a:extLst>
                </p14:cNvPr>
                <p14:cNvContentPartPr/>
                <p14:nvPr/>
              </p14:nvContentPartPr>
              <p14:xfrm>
                <a:off x="10320803" y="2502098"/>
                <a:ext cx="93600" cy="132120"/>
              </p14:xfrm>
            </p:contentPart>
          </mc:Choice>
          <mc:Fallback>
            <p:pic>
              <p:nvPicPr>
                <p:cNvPr id="112" name="Freihand 111">
                  <a:extLst>
                    <a:ext uri="{FF2B5EF4-FFF2-40B4-BE49-F238E27FC236}">
                      <a16:creationId xmlns:a16="http://schemas.microsoft.com/office/drawing/2014/main" id="{678B7455-942D-8CBD-8D23-FBAD04773265}"/>
                    </a:ext>
                  </a:extLst>
                </p:cNvPr>
                <p:cNvPicPr/>
                <p:nvPr/>
              </p:nvPicPr>
              <p:blipFill>
                <a:blip r:embed="rId260"/>
                <a:stretch>
                  <a:fillRect/>
                </a:stretch>
              </p:blipFill>
              <p:spPr>
                <a:xfrm>
                  <a:off x="10311803" y="2493122"/>
                  <a:ext cx="111240" cy="149712"/>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14" name="Freihand 113">
                  <a:extLst>
                    <a:ext uri="{FF2B5EF4-FFF2-40B4-BE49-F238E27FC236}">
                      <a16:creationId xmlns:a16="http://schemas.microsoft.com/office/drawing/2014/main" id="{AFA31393-9EF8-23E2-54A7-0BA047E51F76}"/>
                    </a:ext>
                  </a:extLst>
                </p14:cNvPr>
                <p14:cNvContentPartPr/>
                <p14:nvPr/>
              </p14:nvContentPartPr>
              <p14:xfrm>
                <a:off x="10250963" y="2180618"/>
                <a:ext cx="118440" cy="165240"/>
              </p14:xfrm>
            </p:contentPart>
          </mc:Choice>
          <mc:Fallback>
            <p:pic>
              <p:nvPicPr>
                <p:cNvPr id="114" name="Freihand 113">
                  <a:extLst>
                    <a:ext uri="{FF2B5EF4-FFF2-40B4-BE49-F238E27FC236}">
                      <a16:creationId xmlns:a16="http://schemas.microsoft.com/office/drawing/2014/main" id="{AFA31393-9EF8-23E2-54A7-0BA047E51F76}"/>
                    </a:ext>
                  </a:extLst>
                </p:cNvPr>
                <p:cNvPicPr/>
                <p:nvPr/>
              </p:nvPicPr>
              <p:blipFill>
                <a:blip r:embed="rId262"/>
                <a:stretch>
                  <a:fillRect/>
                </a:stretch>
              </p:blipFill>
              <p:spPr>
                <a:xfrm>
                  <a:off x="10241963" y="2171618"/>
                  <a:ext cx="1360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15" name="Freihand 114">
                  <a:extLst>
                    <a:ext uri="{FF2B5EF4-FFF2-40B4-BE49-F238E27FC236}">
                      <a16:creationId xmlns:a16="http://schemas.microsoft.com/office/drawing/2014/main" id="{83838983-EF43-33A6-0182-E89D53AA08E5}"/>
                    </a:ext>
                  </a:extLst>
                </p14:cNvPr>
                <p14:cNvContentPartPr/>
                <p14:nvPr/>
              </p14:nvContentPartPr>
              <p14:xfrm>
                <a:off x="10262843" y="2069378"/>
                <a:ext cx="122760" cy="119520"/>
              </p14:xfrm>
            </p:contentPart>
          </mc:Choice>
          <mc:Fallback>
            <p:pic>
              <p:nvPicPr>
                <p:cNvPr id="115" name="Freihand 114">
                  <a:extLst>
                    <a:ext uri="{FF2B5EF4-FFF2-40B4-BE49-F238E27FC236}">
                      <a16:creationId xmlns:a16="http://schemas.microsoft.com/office/drawing/2014/main" id="{83838983-EF43-33A6-0182-E89D53AA08E5}"/>
                    </a:ext>
                  </a:extLst>
                </p:cNvPr>
                <p:cNvPicPr/>
                <p:nvPr/>
              </p:nvPicPr>
              <p:blipFill>
                <a:blip r:embed="rId264"/>
                <a:stretch>
                  <a:fillRect/>
                </a:stretch>
              </p:blipFill>
              <p:spPr>
                <a:xfrm>
                  <a:off x="10253843" y="2060378"/>
                  <a:ext cx="140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16" name="Freihand 115">
                  <a:extLst>
                    <a:ext uri="{FF2B5EF4-FFF2-40B4-BE49-F238E27FC236}">
                      <a16:creationId xmlns:a16="http://schemas.microsoft.com/office/drawing/2014/main" id="{2F469C9D-3E18-0A20-ECD9-1D3A38DC541D}"/>
                    </a:ext>
                  </a:extLst>
                </p14:cNvPr>
                <p14:cNvContentPartPr/>
                <p14:nvPr/>
              </p14:nvContentPartPr>
              <p14:xfrm>
                <a:off x="10340243" y="2157218"/>
                <a:ext cx="104400" cy="120240"/>
              </p14:xfrm>
            </p:contentPart>
          </mc:Choice>
          <mc:Fallback>
            <p:pic>
              <p:nvPicPr>
                <p:cNvPr id="116" name="Freihand 115">
                  <a:extLst>
                    <a:ext uri="{FF2B5EF4-FFF2-40B4-BE49-F238E27FC236}">
                      <a16:creationId xmlns:a16="http://schemas.microsoft.com/office/drawing/2014/main" id="{2F469C9D-3E18-0A20-ECD9-1D3A38DC541D}"/>
                    </a:ext>
                  </a:extLst>
                </p:cNvPr>
                <p:cNvPicPr/>
                <p:nvPr/>
              </p:nvPicPr>
              <p:blipFill>
                <a:blip r:embed="rId266"/>
                <a:stretch>
                  <a:fillRect/>
                </a:stretch>
              </p:blipFill>
              <p:spPr>
                <a:xfrm>
                  <a:off x="10331243" y="2148191"/>
                  <a:ext cx="122040" cy="137933"/>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18" name="Freihand 117">
                  <a:extLst>
                    <a:ext uri="{FF2B5EF4-FFF2-40B4-BE49-F238E27FC236}">
                      <a16:creationId xmlns:a16="http://schemas.microsoft.com/office/drawing/2014/main" id="{A9F20371-566D-3617-9823-3ED75880A29A}"/>
                    </a:ext>
                  </a:extLst>
                </p14:cNvPr>
                <p14:cNvContentPartPr/>
                <p14:nvPr/>
              </p14:nvContentPartPr>
              <p14:xfrm>
                <a:off x="10430243" y="2099618"/>
                <a:ext cx="14760" cy="114840"/>
              </p14:xfrm>
            </p:contentPart>
          </mc:Choice>
          <mc:Fallback>
            <p:pic>
              <p:nvPicPr>
                <p:cNvPr id="118" name="Freihand 117">
                  <a:extLst>
                    <a:ext uri="{FF2B5EF4-FFF2-40B4-BE49-F238E27FC236}">
                      <a16:creationId xmlns:a16="http://schemas.microsoft.com/office/drawing/2014/main" id="{A9F20371-566D-3617-9823-3ED75880A29A}"/>
                    </a:ext>
                  </a:extLst>
                </p:cNvPr>
                <p:cNvPicPr/>
                <p:nvPr/>
              </p:nvPicPr>
              <p:blipFill>
                <a:blip r:embed="rId268"/>
                <a:stretch>
                  <a:fillRect/>
                </a:stretch>
              </p:blipFill>
              <p:spPr>
                <a:xfrm>
                  <a:off x="10421243" y="2090618"/>
                  <a:ext cx="32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19" name="Freihand 118">
                  <a:extLst>
                    <a:ext uri="{FF2B5EF4-FFF2-40B4-BE49-F238E27FC236}">
                      <a16:creationId xmlns:a16="http://schemas.microsoft.com/office/drawing/2014/main" id="{1E991452-9459-8BE7-62AC-0D6F82ABAA05}"/>
                    </a:ext>
                  </a:extLst>
                </p14:cNvPr>
                <p14:cNvContentPartPr/>
                <p14:nvPr/>
              </p14:nvContentPartPr>
              <p14:xfrm>
                <a:off x="10054403" y="1939418"/>
                <a:ext cx="114840" cy="196920"/>
              </p14:xfrm>
            </p:contentPart>
          </mc:Choice>
          <mc:Fallback>
            <p:pic>
              <p:nvPicPr>
                <p:cNvPr id="119" name="Freihand 118">
                  <a:extLst>
                    <a:ext uri="{FF2B5EF4-FFF2-40B4-BE49-F238E27FC236}">
                      <a16:creationId xmlns:a16="http://schemas.microsoft.com/office/drawing/2014/main" id="{1E991452-9459-8BE7-62AC-0D6F82ABAA05}"/>
                    </a:ext>
                  </a:extLst>
                </p:cNvPr>
                <p:cNvPicPr/>
                <p:nvPr/>
              </p:nvPicPr>
              <p:blipFill>
                <a:blip r:embed="rId270"/>
                <a:stretch>
                  <a:fillRect/>
                </a:stretch>
              </p:blipFill>
              <p:spPr>
                <a:xfrm>
                  <a:off x="10045403" y="1930418"/>
                  <a:ext cx="132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20" name="Freihand 119">
                  <a:extLst>
                    <a:ext uri="{FF2B5EF4-FFF2-40B4-BE49-F238E27FC236}">
                      <a16:creationId xmlns:a16="http://schemas.microsoft.com/office/drawing/2014/main" id="{A274A910-5529-3F97-5CCA-6CE084340D49}"/>
                    </a:ext>
                  </a:extLst>
                </p14:cNvPr>
                <p14:cNvContentPartPr/>
                <p14:nvPr/>
              </p14:nvContentPartPr>
              <p14:xfrm>
                <a:off x="10076003" y="1845458"/>
                <a:ext cx="103680" cy="105120"/>
              </p14:xfrm>
            </p:contentPart>
          </mc:Choice>
          <mc:Fallback>
            <p:pic>
              <p:nvPicPr>
                <p:cNvPr id="120" name="Freihand 119">
                  <a:extLst>
                    <a:ext uri="{FF2B5EF4-FFF2-40B4-BE49-F238E27FC236}">
                      <a16:creationId xmlns:a16="http://schemas.microsoft.com/office/drawing/2014/main" id="{A274A910-5529-3F97-5CCA-6CE084340D49}"/>
                    </a:ext>
                  </a:extLst>
                </p:cNvPr>
                <p:cNvPicPr/>
                <p:nvPr/>
              </p:nvPicPr>
              <p:blipFill>
                <a:blip r:embed="rId272"/>
                <a:stretch>
                  <a:fillRect/>
                </a:stretch>
              </p:blipFill>
              <p:spPr>
                <a:xfrm>
                  <a:off x="10067003" y="1836458"/>
                  <a:ext cx="1213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21" name="Freihand 120">
                  <a:extLst>
                    <a:ext uri="{FF2B5EF4-FFF2-40B4-BE49-F238E27FC236}">
                      <a16:creationId xmlns:a16="http://schemas.microsoft.com/office/drawing/2014/main" id="{2545BD7A-075D-CA3D-AE51-D8EBCD610EB4}"/>
                    </a:ext>
                  </a:extLst>
                </p14:cNvPr>
                <p14:cNvContentPartPr/>
                <p14:nvPr/>
              </p14:nvContentPartPr>
              <p14:xfrm>
                <a:off x="10160243" y="1943738"/>
                <a:ext cx="71280" cy="90360"/>
              </p14:xfrm>
            </p:contentPart>
          </mc:Choice>
          <mc:Fallback>
            <p:pic>
              <p:nvPicPr>
                <p:cNvPr id="121" name="Freihand 120">
                  <a:extLst>
                    <a:ext uri="{FF2B5EF4-FFF2-40B4-BE49-F238E27FC236}">
                      <a16:creationId xmlns:a16="http://schemas.microsoft.com/office/drawing/2014/main" id="{2545BD7A-075D-CA3D-AE51-D8EBCD610EB4}"/>
                    </a:ext>
                  </a:extLst>
                </p:cNvPr>
                <p:cNvPicPr/>
                <p:nvPr/>
              </p:nvPicPr>
              <p:blipFill>
                <a:blip r:embed="rId274"/>
                <a:stretch>
                  <a:fillRect/>
                </a:stretch>
              </p:blipFill>
              <p:spPr>
                <a:xfrm>
                  <a:off x="10151197" y="1934738"/>
                  <a:ext cx="8901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22" name="Freihand 121">
                  <a:extLst>
                    <a:ext uri="{FF2B5EF4-FFF2-40B4-BE49-F238E27FC236}">
                      <a16:creationId xmlns:a16="http://schemas.microsoft.com/office/drawing/2014/main" id="{A66FEDCD-F2CF-F333-7424-FA36C71D2E98}"/>
                    </a:ext>
                  </a:extLst>
                </p14:cNvPr>
                <p14:cNvContentPartPr/>
                <p14:nvPr/>
              </p14:nvContentPartPr>
              <p14:xfrm>
                <a:off x="10227923" y="1909898"/>
                <a:ext cx="24840" cy="99720"/>
              </p14:xfrm>
            </p:contentPart>
          </mc:Choice>
          <mc:Fallback>
            <p:pic>
              <p:nvPicPr>
                <p:cNvPr id="122" name="Freihand 121">
                  <a:extLst>
                    <a:ext uri="{FF2B5EF4-FFF2-40B4-BE49-F238E27FC236}">
                      <a16:creationId xmlns:a16="http://schemas.microsoft.com/office/drawing/2014/main" id="{A66FEDCD-F2CF-F333-7424-FA36C71D2E98}"/>
                    </a:ext>
                  </a:extLst>
                </p:cNvPr>
                <p:cNvPicPr/>
                <p:nvPr/>
              </p:nvPicPr>
              <p:blipFill>
                <a:blip r:embed="rId276"/>
                <a:stretch>
                  <a:fillRect/>
                </a:stretch>
              </p:blipFill>
              <p:spPr>
                <a:xfrm>
                  <a:off x="10218923" y="1900898"/>
                  <a:ext cx="42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24" name="Freihand 123">
                  <a:extLst>
                    <a:ext uri="{FF2B5EF4-FFF2-40B4-BE49-F238E27FC236}">
                      <a16:creationId xmlns:a16="http://schemas.microsoft.com/office/drawing/2014/main" id="{7377F56A-0DC9-2AFD-D9A0-37DDBD9486D5}"/>
                    </a:ext>
                  </a:extLst>
                </p14:cNvPr>
                <p14:cNvContentPartPr/>
                <p14:nvPr/>
              </p14:nvContentPartPr>
              <p14:xfrm>
                <a:off x="8728523" y="2702978"/>
                <a:ext cx="113040" cy="197640"/>
              </p14:xfrm>
            </p:contentPart>
          </mc:Choice>
          <mc:Fallback>
            <p:pic>
              <p:nvPicPr>
                <p:cNvPr id="124" name="Freihand 123">
                  <a:extLst>
                    <a:ext uri="{FF2B5EF4-FFF2-40B4-BE49-F238E27FC236}">
                      <a16:creationId xmlns:a16="http://schemas.microsoft.com/office/drawing/2014/main" id="{7377F56A-0DC9-2AFD-D9A0-37DDBD9486D5}"/>
                    </a:ext>
                  </a:extLst>
                </p:cNvPr>
                <p:cNvPicPr/>
                <p:nvPr/>
              </p:nvPicPr>
              <p:blipFill>
                <a:blip r:embed="rId278"/>
                <a:stretch>
                  <a:fillRect/>
                </a:stretch>
              </p:blipFill>
              <p:spPr>
                <a:xfrm>
                  <a:off x="8719552" y="2693978"/>
                  <a:ext cx="130624"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25" name="Freihand 124">
                  <a:extLst>
                    <a:ext uri="{FF2B5EF4-FFF2-40B4-BE49-F238E27FC236}">
                      <a16:creationId xmlns:a16="http://schemas.microsoft.com/office/drawing/2014/main" id="{E92594B3-10BD-1C55-B3B8-15CE7AF74CE6}"/>
                    </a:ext>
                  </a:extLst>
                </p14:cNvPr>
                <p14:cNvContentPartPr/>
                <p14:nvPr/>
              </p14:nvContentPartPr>
              <p14:xfrm>
                <a:off x="8762723" y="2567978"/>
                <a:ext cx="87120" cy="118800"/>
              </p14:xfrm>
            </p:contentPart>
          </mc:Choice>
          <mc:Fallback>
            <p:pic>
              <p:nvPicPr>
                <p:cNvPr id="125" name="Freihand 124">
                  <a:extLst>
                    <a:ext uri="{FF2B5EF4-FFF2-40B4-BE49-F238E27FC236}">
                      <a16:creationId xmlns:a16="http://schemas.microsoft.com/office/drawing/2014/main" id="{E92594B3-10BD-1C55-B3B8-15CE7AF74CE6}"/>
                    </a:ext>
                  </a:extLst>
                </p:cNvPr>
                <p:cNvPicPr/>
                <p:nvPr/>
              </p:nvPicPr>
              <p:blipFill>
                <a:blip r:embed="rId280"/>
                <a:stretch>
                  <a:fillRect/>
                </a:stretch>
              </p:blipFill>
              <p:spPr>
                <a:xfrm>
                  <a:off x="8753723" y="2558978"/>
                  <a:ext cx="104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27" name="Freihand 126">
                  <a:extLst>
                    <a:ext uri="{FF2B5EF4-FFF2-40B4-BE49-F238E27FC236}">
                      <a16:creationId xmlns:a16="http://schemas.microsoft.com/office/drawing/2014/main" id="{EC99BB4C-7D17-B937-78BC-C00C3921CE61}"/>
                    </a:ext>
                  </a:extLst>
                </p14:cNvPr>
                <p14:cNvContentPartPr/>
                <p14:nvPr/>
              </p14:nvContentPartPr>
              <p14:xfrm>
                <a:off x="8828963" y="2701178"/>
                <a:ext cx="94680" cy="92160"/>
              </p14:xfrm>
            </p:contentPart>
          </mc:Choice>
          <mc:Fallback>
            <p:pic>
              <p:nvPicPr>
                <p:cNvPr id="127" name="Freihand 126">
                  <a:extLst>
                    <a:ext uri="{FF2B5EF4-FFF2-40B4-BE49-F238E27FC236}">
                      <a16:creationId xmlns:a16="http://schemas.microsoft.com/office/drawing/2014/main" id="{EC99BB4C-7D17-B937-78BC-C00C3921CE61}"/>
                    </a:ext>
                  </a:extLst>
                </p:cNvPr>
                <p:cNvPicPr/>
                <p:nvPr/>
              </p:nvPicPr>
              <p:blipFill>
                <a:blip r:embed="rId282"/>
                <a:stretch>
                  <a:fillRect/>
                </a:stretch>
              </p:blipFill>
              <p:spPr>
                <a:xfrm>
                  <a:off x="8819963" y="2692178"/>
                  <a:ext cx="112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320" name="Freihand 319">
                  <a:extLst>
                    <a:ext uri="{FF2B5EF4-FFF2-40B4-BE49-F238E27FC236}">
                      <a16:creationId xmlns:a16="http://schemas.microsoft.com/office/drawing/2014/main" id="{B926451D-F32C-8487-FEA7-CEE8E37D1734}"/>
                    </a:ext>
                  </a:extLst>
                </p14:cNvPr>
                <p14:cNvContentPartPr/>
                <p14:nvPr/>
              </p14:nvContentPartPr>
              <p14:xfrm>
                <a:off x="8916083" y="2591738"/>
                <a:ext cx="34200" cy="173880"/>
              </p14:xfrm>
            </p:contentPart>
          </mc:Choice>
          <mc:Fallback>
            <p:pic>
              <p:nvPicPr>
                <p:cNvPr id="320" name="Freihand 319">
                  <a:extLst>
                    <a:ext uri="{FF2B5EF4-FFF2-40B4-BE49-F238E27FC236}">
                      <a16:creationId xmlns:a16="http://schemas.microsoft.com/office/drawing/2014/main" id="{B926451D-F32C-8487-FEA7-CEE8E37D1734}"/>
                    </a:ext>
                  </a:extLst>
                </p:cNvPr>
                <p:cNvPicPr/>
                <p:nvPr/>
              </p:nvPicPr>
              <p:blipFill>
                <a:blip r:embed="rId284"/>
                <a:stretch>
                  <a:fillRect/>
                </a:stretch>
              </p:blipFill>
              <p:spPr>
                <a:xfrm>
                  <a:off x="8907083" y="2582738"/>
                  <a:ext cx="51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322" name="Freihand 321">
                  <a:extLst>
                    <a:ext uri="{FF2B5EF4-FFF2-40B4-BE49-F238E27FC236}">
                      <a16:creationId xmlns:a16="http://schemas.microsoft.com/office/drawing/2014/main" id="{C11BCD50-2962-F5F4-5317-EC38DE7D0F33}"/>
                    </a:ext>
                  </a:extLst>
                </p14:cNvPr>
                <p14:cNvContentPartPr/>
                <p14:nvPr/>
              </p14:nvContentPartPr>
              <p14:xfrm>
                <a:off x="8836523" y="2263418"/>
                <a:ext cx="77760" cy="166680"/>
              </p14:xfrm>
            </p:contentPart>
          </mc:Choice>
          <mc:Fallback>
            <p:pic>
              <p:nvPicPr>
                <p:cNvPr id="322" name="Freihand 321">
                  <a:extLst>
                    <a:ext uri="{FF2B5EF4-FFF2-40B4-BE49-F238E27FC236}">
                      <a16:creationId xmlns:a16="http://schemas.microsoft.com/office/drawing/2014/main" id="{C11BCD50-2962-F5F4-5317-EC38DE7D0F33}"/>
                    </a:ext>
                  </a:extLst>
                </p:cNvPr>
                <p:cNvPicPr/>
                <p:nvPr/>
              </p:nvPicPr>
              <p:blipFill>
                <a:blip r:embed="rId286"/>
                <a:stretch>
                  <a:fillRect/>
                </a:stretch>
              </p:blipFill>
              <p:spPr>
                <a:xfrm>
                  <a:off x="8827523" y="2254418"/>
                  <a:ext cx="95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323" name="Freihand 322">
                  <a:extLst>
                    <a:ext uri="{FF2B5EF4-FFF2-40B4-BE49-F238E27FC236}">
                      <a16:creationId xmlns:a16="http://schemas.microsoft.com/office/drawing/2014/main" id="{13655EE7-70FF-8BFA-370B-9613AA9F45C0}"/>
                    </a:ext>
                  </a:extLst>
                </p14:cNvPr>
                <p14:cNvContentPartPr/>
                <p14:nvPr/>
              </p14:nvContentPartPr>
              <p14:xfrm>
                <a:off x="8854163" y="2208698"/>
                <a:ext cx="73440" cy="67680"/>
              </p14:xfrm>
            </p:contentPart>
          </mc:Choice>
          <mc:Fallback>
            <p:pic>
              <p:nvPicPr>
                <p:cNvPr id="323" name="Freihand 322">
                  <a:extLst>
                    <a:ext uri="{FF2B5EF4-FFF2-40B4-BE49-F238E27FC236}">
                      <a16:creationId xmlns:a16="http://schemas.microsoft.com/office/drawing/2014/main" id="{13655EE7-70FF-8BFA-370B-9613AA9F45C0}"/>
                    </a:ext>
                  </a:extLst>
                </p:cNvPr>
                <p:cNvPicPr/>
                <p:nvPr/>
              </p:nvPicPr>
              <p:blipFill>
                <a:blip r:embed="rId288"/>
                <a:stretch>
                  <a:fillRect/>
                </a:stretch>
              </p:blipFill>
              <p:spPr>
                <a:xfrm>
                  <a:off x="8845163" y="2199746"/>
                  <a:ext cx="91080" cy="85227"/>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324" name="Freihand 323">
                  <a:extLst>
                    <a:ext uri="{FF2B5EF4-FFF2-40B4-BE49-F238E27FC236}">
                      <a16:creationId xmlns:a16="http://schemas.microsoft.com/office/drawing/2014/main" id="{162D960D-E279-CF68-3130-349E3B2D0E13}"/>
                    </a:ext>
                  </a:extLst>
                </p14:cNvPr>
                <p14:cNvContentPartPr/>
                <p14:nvPr/>
              </p14:nvContentPartPr>
              <p14:xfrm>
                <a:off x="8889083" y="2255498"/>
                <a:ext cx="105840" cy="106560"/>
              </p14:xfrm>
            </p:contentPart>
          </mc:Choice>
          <mc:Fallback>
            <p:pic>
              <p:nvPicPr>
                <p:cNvPr id="324" name="Freihand 323">
                  <a:extLst>
                    <a:ext uri="{FF2B5EF4-FFF2-40B4-BE49-F238E27FC236}">
                      <a16:creationId xmlns:a16="http://schemas.microsoft.com/office/drawing/2014/main" id="{162D960D-E279-CF68-3130-349E3B2D0E13}"/>
                    </a:ext>
                  </a:extLst>
                </p:cNvPr>
                <p:cNvPicPr/>
                <p:nvPr/>
              </p:nvPicPr>
              <p:blipFill>
                <a:blip r:embed="rId290"/>
                <a:stretch>
                  <a:fillRect/>
                </a:stretch>
              </p:blipFill>
              <p:spPr>
                <a:xfrm>
                  <a:off x="8880052" y="2246498"/>
                  <a:ext cx="1235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325" name="Freihand 324">
                  <a:extLst>
                    <a:ext uri="{FF2B5EF4-FFF2-40B4-BE49-F238E27FC236}">
                      <a16:creationId xmlns:a16="http://schemas.microsoft.com/office/drawing/2014/main" id="{9B635FC2-FCDD-CD2D-4B8B-F5AA627C180C}"/>
                    </a:ext>
                  </a:extLst>
                </p14:cNvPr>
                <p14:cNvContentPartPr/>
                <p14:nvPr/>
              </p14:nvContentPartPr>
              <p14:xfrm>
                <a:off x="9000683" y="2201858"/>
                <a:ext cx="8640" cy="111960"/>
              </p14:xfrm>
            </p:contentPart>
          </mc:Choice>
          <mc:Fallback>
            <p:pic>
              <p:nvPicPr>
                <p:cNvPr id="325" name="Freihand 324">
                  <a:extLst>
                    <a:ext uri="{FF2B5EF4-FFF2-40B4-BE49-F238E27FC236}">
                      <a16:creationId xmlns:a16="http://schemas.microsoft.com/office/drawing/2014/main" id="{9B635FC2-FCDD-CD2D-4B8B-F5AA627C180C}"/>
                    </a:ext>
                  </a:extLst>
                </p:cNvPr>
                <p:cNvPicPr/>
                <p:nvPr/>
              </p:nvPicPr>
              <p:blipFill>
                <a:blip r:embed="rId292"/>
                <a:stretch>
                  <a:fillRect/>
                </a:stretch>
              </p:blipFill>
              <p:spPr>
                <a:xfrm>
                  <a:off x="8991683" y="2192829"/>
                  <a:ext cx="26280" cy="129657"/>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327" name="Freihand 326">
                  <a:extLst>
                    <a:ext uri="{FF2B5EF4-FFF2-40B4-BE49-F238E27FC236}">
                      <a16:creationId xmlns:a16="http://schemas.microsoft.com/office/drawing/2014/main" id="{143DB795-DFCF-EB18-F5AA-35CD48127825}"/>
                    </a:ext>
                  </a:extLst>
                </p14:cNvPr>
                <p14:cNvContentPartPr/>
                <p14:nvPr/>
              </p14:nvContentPartPr>
              <p14:xfrm>
                <a:off x="10419083" y="2772589"/>
                <a:ext cx="80640" cy="175320"/>
              </p14:xfrm>
            </p:contentPart>
          </mc:Choice>
          <mc:Fallback>
            <p:pic>
              <p:nvPicPr>
                <p:cNvPr id="327" name="Freihand 326">
                  <a:extLst>
                    <a:ext uri="{FF2B5EF4-FFF2-40B4-BE49-F238E27FC236}">
                      <a16:creationId xmlns:a16="http://schemas.microsoft.com/office/drawing/2014/main" id="{143DB795-DFCF-EB18-F5AA-35CD48127825}"/>
                    </a:ext>
                  </a:extLst>
                </p:cNvPr>
                <p:cNvPicPr/>
                <p:nvPr/>
              </p:nvPicPr>
              <p:blipFill>
                <a:blip r:embed="rId294"/>
                <a:stretch>
                  <a:fillRect/>
                </a:stretch>
              </p:blipFill>
              <p:spPr>
                <a:xfrm>
                  <a:off x="10410083" y="2763589"/>
                  <a:ext cx="98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328" name="Freihand 327">
                  <a:extLst>
                    <a:ext uri="{FF2B5EF4-FFF2-40B4-BE49-F238E27FC236}">
                      <a16:creationId xmlns:a16="http://schemas.microsoft.com/office/drawing/2014/main" id="{C24980D2-B9CF-F590-028E-5C973618EC53}"/>
                    </a:ext>
                  </a:extLst>
                </p14:cNvPr>
                <p14:cNvContentPartPr/>
                <p14:nvPr/>
              </p14:nvContentPartPr>
              <p14:xfrm>
                <a:off x="10429883" y="2673589"/>
                <a:ext cx="55080" cy="146160"/>
              </p14:xfrm>
            </p:contentPart>
          </mc:Choice>
          <mc:Fallback>
            <p:pic>
              <p:nvPicPr>
                <p:cNvPr id="328" name="Freihand 327">
                  <a:extLst>
                    <a:ext uri="{FF2B5EF4-FFF2-40B4-BE49-F238E27FC236}">
                      <a16:creationId xmlns:a16="http://schemas.microsoft.com/office/drawing/2014/main" id="{C24980D2-B9CF-F590-028E-5C973618EC53}"/>
                    </a:ext>
                  </a:extLst>
                </p:cNvPr>
                <p:cNvPicPr/>
                <p:nvPr/>
              </p:nvPicPr>
              <p:blipFill>
                <a:blip r:embed="rId296"/>
                <a:stretch>
                  <a:fillRect/>
                </a:stretch>
              </p:blipFill>
              <p:spPr>
                <a:xfrm>
                  <a:off x="10420941" y="2664589"/>
                  <a:ext cx="72605"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329" name="Freihand 328">
                  <a:extLst>
                    <a:ext uri="{FF2B5EF4-FFF2-40B4-BE49-F238E27FC236}">
                      <a16:creationId xmlns:a16="http://schemas.microsoft.com/office/drawing/2014/main" id="{218E8910-B0B8-3985-6CEB-4B74CBD5B3AA}"/>
                    </a:ext>
                  </a:extLst>
                </p14:cNvPr>
                <p14:cNvContentPartPr/>
                <p14:nvPr/>
              </p14:nvContentPartPr>
              <p14:xfrm>
                <a:off x="10467683" y="2783389"/>
                <a:ext cx="90360" cy="88560"/>
              </p14:xfrm>
            </p:contentPart>
          </mc:Choice>
          <mc:Fallback>
            <p:pic>
              <p:nvPicPr>
                <p:cNvPr id="329" name="Freihand 328">
                  <a:extLst>
                    <a:ext uri="{FF2B5EF4-FFF2-40B4-BE49-F238E27FC236}">
                      <a16:creationId xmlns:a16="http://schemas.microsoft.com/office/drawing/2014/main" id="{218E8910-B0B8-3985-6CEB-4B74CBD5B3AA}"/>
                    </a:ext>
                  </a:extLst>
                </p:cNvPr>
                <p:cNvPicPr/>
                <p:nvPr/>
              </p:nvPicPr>
              <p:blipFill>
                <a:blip r:embed="rId298"/>
                <a:stretch>
                  <a:fillRect/>
                </a:stretch>
              </p:blipFill>
              <p:spPr>
                <a:xfrm>
                  <a:off x="10458683" y="2774389"/>
                  <a:ext cx="108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330" name="Freihand 329">
                  <a:extLst>
                    <a:ext uri="{FF2B5EF4-FFF2-40B4-BE49-F238E27FC236}">
                      <a16:creationId xmlns:a16="http://schemas.microsoft.com/office/drawing/2014/main" id="{C666D5B3-AB13-0E61-5719-A393A98C1760}"/>
                    </a:ext>
                  </a:extLst>
                </p14:cNvPr>
                <p14:cNvContentPartPr/>
                <p14:nvPr/>
              </p14:nvContentPartPr>
              <p14:xfrm>
                <a:off x="10545443" y="2706349"/>
                <a:ext cx="17280" cy="150480"/>
              </p14:xfrm>
            </p:contentPart>
          </mc:Choice>
          <mc:Fallback>
            <p:pic>
              <p:nvPicPr>
                <p:cNvPr id="330" name="Freihand 329">
                  <a:extLst>
                    <a:ext uri="{FF2B5EF4-FFF2-40B4-BE49-F238E27FC236}">
                      <a16:creationId xmlns:a16="http://schemas.microsoft.com/office/drawing/2014/main" id="{C666D5B3-AB13-0E61-5719-A393A98C1760}"/>
                    </a:ext>
                  </a:extLst>
                </p:cNvPr>
                <p:cNvPicPr/>
                <p:nvPr/>
              </p:nvPicPr>
              <p:blipFill>
                <a:blip r:embed="rId300"/>
                <a:stretch>
                  <a:fillRect/>
                </a:stretch>
              </p:blipFill>
              <p:spPr>
                <a:xfrm>
                  <a:off x="10536443" y="2697349"/>
                  <a:ext cx="34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332" name="Freihand 331">
                  <a:extLst>
                    <a:ext uri="{FF2B5EF4-FFF2-40B4-BE49-F238E27FC236}">
                      <a16:creationId xmlns:a16="http://schemas.microsoft.com/office/drawing/2014/main" id="{C559B33A-EB29-87DB-C0C8-609AAA00B4C8}"/>
                    </a:ext>
                  </a:extLst>
                </p14:cNvPr>
                <p14:cNvContentPartPr/>
                <p14:nvPr/>
              </p14:nvContentPartPr>
              <p14:xfrm>
                <a:off x="10472723" y="2348509"/>
                <a:ext cx="92160" cy="155520"/>
              </p14:xfrm>
            </p:contentPart>
          </mc:Choice>
          <mc:Fallback>
            <p:pic>
              <p:nvPicPr>
                <p:cNvPr id="332" name="Freihand 331">
                  <a:extLst>
                    <a:ext uri="{FF2B5EF4-FFF2-40B4-BE49-F238E27FC236}">
                      <a16:creationId xmlns:a16="http://schemas.microsoft.com/office/drawing/2014/main" id="{C559B33A-EB29-87DB-C0C8-609AAA00B4C8}"/>
                    </a:ext>
                  </a:extLst>
                </p:cNvPr>
                <p:cNvPicPr/>
                <p:nvPr/>
              </p:nvPicPr>
              <p:blipFill>
                <a:blip r:embed="rId302"/>
                <a:stretch>
                  <a:fillRect/>
                </a:stretch>
              </p:blipFill>
              <p:spPr>
                <a:xfrm>
                  <a:off x="10463723" y="2339509"/>
                  <a:ext cx="109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333" name="Freihand 332">
                  <a:extLst>
                    <a:ext uri="{FF2B5EF4-FFF2-40B4-BE49-F238E27FC236}">
                      <a16:creationId xmlns:a16="http://schemas.microsoft.com/office/drawing/2014/main" id="{00D6AE41-A544-5A50-92A2-912782F841A8}"/>
                    </a:ext>
                  </a:extLst>
                </p14:cNvPr>
                <p14:cNvContentPartPr/>
                <p14:nvPr/>
              </p14:nvContentPartPr>
              <p14:xfrm>
                <a:off x="10501523" y="2268229"/>
                <a:ext cx="69480" cy="112680"/>
              </p14:xfrm>
            </p:contentPart>
          </mc:Choice>
          <mc:Fallback>
            <p:pic>
              <p:nvPicPr>
                <p:cNvPr id="333" name="Freihand 332">
                  <a:extLst>
                    <a:ext uri="{FF2B5EF4-FFF2-40B4-BE49-F238E27FC236}">
                      <a16:creationId xmlns:a16="http://schemas.microsoft.com/office/drawing/2014/main" id="{00D6AE41-A544-5A50-92A2-912782F841A8}"/>
                    </a:ext>
                  </a:extLst>
                </p:cNvPr>
                <p:cNvPicPr/>
                <p:nvPr/>
              </p:nvPicPr>
              <p:blipFill>
                <a:blip r:embed="rId304"/>
                <a:stretch>
                  <a:fillRect/>
                </a:stretch>
              </p:blipFill>
              <p:spPr>
                <a:xfrm>
                  <a:off x="10492523" y="2259229"/>
                  <a:ext cx="87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334" name="Freihand 333">
                  <a:extLst>
                    <a:ext uri="{FF2B5EF4-FFF2-40B4-BE49-F238E27FC236}">
                      <a16:creationId xmlns:a16="http://schemas.microsoft.com/office/drawing/2014/main" id="{9D10EDAB-222E-7F29-D425-60A75944412A}"/>
                    </a:ext>
                  </a:extLst>
                </p14:cNvPr>
                <p14:cNvContentPartPr/>
                <p14:nvPr/>
              </p14:nvContentPartPr>
              <p14:xfrm>
                <a:off x="10546523" y="2381629"/>
                <a:ext cx="54720" cy="77040"/>
              </p14:xfrm>
            </p:contentPart>
          </mc:Choice>
          <mc:Fallback>
            <p:pic>
              <p:nvPicPr>
                <p:cNvPr id="334" name="Freihand 333">
                  <a:extLst>
                    <a:ext uri="{FF2B5EF4-FFF2-40B4-BE49-F238E27FC236}">
                      <a16:creationId xmlns:a16="http://schemas.microsoft.com/office/drawing/2014/main" id="{9D10EDAB-222E-7F29-D425-60A75944412A}"/>
                    </a:ext>
                  </a:extLst>
                </p:cNvPr>
                <p:cNvPicPr/>
                <p:nvPr/>
              </p:nvPicPr>
              <p:blipFill>
                <a:blip r:embed="rId306"/>
                <a:stretch>
                  <a:fillRect/>
                </a:stretch>
              </p:blipFill>
              <p:spPr>
                <a:xfrm>
                  <a:off x="10537463" y="2372671"/>
                  <a:ext cx="72477" cy="94598"/>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335" name="Freihand 334">
                  <a:extLst>
                    <a:ext uri="{FF2B5EF4-FFF2-40B4-BE49-F238E27FC236}">
                      <a16:creationId xmlns:a16="http://schemas.microsoft.com/office/drawing/2014/main" id="{C2131201-E555-625C-21DB-DC1199DBEFBE}"/>
                    </a:ext>
                  </a:extLst>
                </p14:cNvPr>
                <p14:cNvContentPartPr/>
                <p14:nvPr/>
              </p14:nvContentPartPr>
              <p14:xfrm>
                <a:off x="10610603" y="2270389"/>
                <a:ext cx="16920" cy="205560"/>
              </p14:xfrm>
            </p:contentPart>
          </mc:Choice>
          <mc:Fallback>
            <p:pic>
              <p:nvPicPr>
                <p:cNvPr id="335" name="Freihand 334">
                  <a:extLst>
                    <a:ext uri="{FF2B5EF4-FFF2-40B4-BE49-F238E27FC236}">
                      <a16:creationId xmlns:a16="http://schemas.microsoft.com/office/drawing/2014/main" id="{C2131201-E555-625C-21DB-DC1199DBEFBE}"/>
                    </a:ext>
                  </a:extLst>
                </p:cNvPr>
                <p:cNvPicPr/>
                <p:nvPr/>
              </p:nvPicPr>
              <p:blipFill>
                <a:blip r:embed="rId308"/>
                <a:stretch>
                  <a:fillRect/>
                </a:stretch>
              </p:blipFill>
              <p:spPr>
                <a:xfrm>
                  <a:off x="10601603" y="2261373"/>
                  <a:ext cx="34560" cy="223231"/>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337" name="Freihand 336">
                  <a:extLst>
                    <a:ext uri="{FF2B5EF4-FFF2-40B4-BE49-F238E27FC236}">
                      <a16:creationId xmlns:a16="http://schemas.microsoft.com/office/drawing/2014/main" id="{DEEA14A5-2CE3-4486-408D-54586D2C2BA3}"/>
                    </a:ext>
                  </a:extLst>
                </p14:cNvPr>
                <p14:cNvContentPartPr/>
                <p14:nvPr/>
              </p14:nvContentPartPr>
              <p14:xfrm>
                <a:off x="11075768" y="2004819"/>
                <a:ext cx="117720" cy="159480"/>
              </p14:xfrm>
            </p:contentPart>
          </mc:Choice>
          <mc:Fallback>
            <p:pic>
              <p:nvPicPr>
                <p:cNvPr id="337" name="Freihand 336">
                  <a:extLst>
                    <a:ext uri="{FF2B5EF4-FFF2-40B4-BE49-F238E27FC236}">
                      <a16:creationId xmlns:a16="http://schemas.microsoft.com/office/drawing/2014/main" id="{DEEA14A5-2CE3-4486-408D-54586D2C2BA3}"/>
                    </a:ext>
                  </a:extLst>
                </p:cNvPr>
                <p:cNvPicPr/>
                <p:nvPr/>
              </p:nvPicPr>
              <p:blipFill>
                <a:blip r:embed="rId310"/>
                <a:stretch>
                  <a:fillRect/>
                </a:stretch>
              </p:blipFill>
              <p:spPr>
                <a:xfrm>
                  <a:off x="11066768" y="1995819"/>
                  <a:ext cx="1353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338" name="Freihand 337">
                  <a:extLst>
                    <a:ext uri="{FF2B5EF4-FFF2-40B4-BE49-F238E27FC236}">
                      <a16:creationId xmlns:a16="http://schemas.microsoft.com/office/drawing/2014/main" id="{A11141A0-5790-5098-2F01-8601DD268D0B}"/>
                    </a:ext>
                  </a:extLst>
                </p14:cNvPr>
                <p14:cNvContentPartPr/>
                <p14:nvPr/>
              </p14:nvContentPartPr>
              <p14:xfrm>
                <a:off x="11091968" y="1864419"/>
                <a:ext cx="122040" cy="136440"/>
              </p14:xfrm>
            </p:contentPart>
          </mc:Choice>
          <mc:Fallback>
            <p:pic>
              <p:nvPicPr>
                <p:cNvPr id="338" name="Freihand 337">
                  <a:extLst>
                    <a:ext uri="{FF2B5EF4-FFF2-40B4-BE49-F238E27FC236}">
                      <a16:creationId xmlns:a16="http://schemas.microsoft.com/office/drawing/2014/main" id="{A11141A0-5790-5098-2F01-8601DD268D0B}"/>
                    </a:ext>
                  </a:extLst>
                </p:cNvPr>
                <p:cNvPicPr/>
                <p:nvPr/>
              </p:nvPicPr>
              <p:blipFill>
                <a:blip r:embed="rId312"/>
                <a:stretch>
                  <a:fillRect/>
                </a:stretch>
              </p:blipFill>
              <p:spPr>
                <a:xfrm>
                  <a:off x="11082941" y="1855419"/>
                  <a:ext cx="139732" cy="1540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13">
            <p14:nvContentPartPr>
              <p14:cNvPr id="390" name="Freihand 389">
                <a:extLst>
                  <a:ext uri="{FF2B5EF4-FFF2-40B4-BE49-F238E27FC236}">
                    <a16:creationId xmlns:a16="http://schemas.microsoft.com/office/drawing/2014/main" id="{B80FC0C2-1A4A-FFCE-6711-7D4CF026261E}"/>
                  </a:ext>
                </a:extLst>
              </p14:cNvPr>
              <p14:cNvContentPartPr/>
              <p14:nvPr/>
            </p14:nvContentPartPr>
            <p14:xfrm>
              <a:off x="11547667" y="2145707"/>
              <a:ext cx="39600" cy="42120"/>
            </p14:xfrm>
          </p:contentPart>
        </mc:Choice>
        <mc:Fallback>
          <p:pic>
            <p:nvPicPr>
              <p:cNvPr id="390" name="Freihand 389">
                <a:extLst>
                  <a:ext uri="{FF2B5EF4-FFF2-40B4-BE49-F238E27FC236}">
                    <a16:creationId xmlns:a16="http://schemas.microsoft.com/office/drawing/2014/main" id="{B80FC0C2-1A4A-FFCE-6711-7D4CF026261E}"/>
                  </a:ext>
                </a:extLst>
              </p:cNvPr>
              <p:cNvPicPr/>
              <p:nvPr/>
            </p:nvPicPr>
            <p:blipFill>
              <a:blip r:embed="rId314"/>
              <a:stretch>
                <a:fillRect/>
              </a:stretch>
            </p:blipFill>
            <p:spPr>
              <a:xfrm>
                <a:off x="11529502" y="2037707"/>
                <a:ext cx="75567" cy="257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5">
            <p14:nvContentPartPr>
              <p14:cNvPr id="391" name="Freihand 390">
                <a:extLst>
                  <a:ext uri="{FF2B5EF4-FFF2-40B4-BE49-F238E27FC236}">
                    <a16:creationId xmlns:a16="http://schemas.microsoft.com/office/drawing/2014/main" id="{BC973322-C3C7-AC4D-C48C-DF9BC75D3FC6}"/>
                  </a:ext>
                </a:extLst>
              </p14:cNvPr>
              <p14:cNvContentPartPr/>
              <p14:nvPr/>
            </p14:nvContentPartPr>
            <p14:xfrm>
              <a:off x="11759707" y="1660427"/>
              <a:ext cx="38160" cy="82080"/>
            </p14:xfrm>
          </p:contentPart>
        </mc:Choice>
        <mc:Fallback>
          <p:pic>
            <p:nvPicPr>
              <p:cNvPr id="391" name="Freihand 390">
                <a:extLst>
                  <a:ext uri="{FF2B5EF4-FFF2-40B4-BE49-F238E27FC236}">
                    <a16:creationId xmlns:a16="http://schemas.microsoft.com/office/drawing/2014/main" id="{BC973322-C3C7-AC4D-C48C-DF9BC75D3FC6}"/>
                  </a:ext>
                </a:extLst>
              </p:cNvPr>
              <p:cNvPicPr/>
              <p:nvPr/>
            </p:nvPicPr>
            <p:blipFill>
              <a:blip r:embed="rId316"/>
              <a:stretch>
                <a:fillRect/>
              </a:stretch>
            </p:blipFill>
            <p:spPr>
              <a:xfrm>
                <a:off x="11741707" y="1552427"/>
                <a:ext cx="73800" cy="29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7">
            <p14:nvContentPartPr>
              <p14:cNvPr id="392" name="Freihand 391">
                <a:extLst>
                  <a:ext uri="{FF2B5EF4-FFF2-40B4-BE49-F238E27FC236}">
                    <a16:creationId xmlns:a16="http://schemas.microsoft.com/office/drawing/2014/main" id="{B5C28A0D-ED7E-343D-928F-A3CC81AAAD5B}"/>
                  </a:ext>
                </a:extLst>
              </p14:cNvPr>
              <p14:cNvContentPartPr/>
              <p14:nvPr/>
            </p14:nvContentPartPr>
            <p14:xfrm>
              <a:off x="11616427" y="1384307"/>
              <a:ext cx="56160" cy="42840"/>
            </p14:xfrm>
          </p:contentPart>
        </mc:Choice>
        <mc:Fallback>
          <p:pic>
            <p:nvPicPr>
              <p:cNvPr id="392" name="Freihand 391">
                <a:extLst>
                  <a:ext uri="{FF2B5EF4-FFF2-40B4-BE49-F238E27FC236}">
                    <a16:creationId xmlns:a16="http://schemas.microsoft.com/office/drawing/2014/main" id="{B5C28A0D-ED7E-343D-928F-A3CC81AAAD5B}"/>
                  </a:ext>
                </a:extLst>
              </p:cNvPr>
              <p:cNvPicPr/>
              <p:nvPr/>
            </p:nvPicPr>
            <p:blipFill>
              <a:blip r:embed="rId318"/>
              <a:stretch>
                <a:fillRect/>
              </a:stretch>
            </p:blipFill>
            <p:spPr>
              <a:xfrm>
                <a:off x="11598427" y="1275392"/>
                <a:ext cx="91800" cy="260307"/>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9">
            <p14:nvContentPartPr>
              <p14:cNvPr id="393" name="Freihand 392">
                <a:extLst>
                  <a:ext uri="{FF2B5EF4-FFF2-40B4-BE49-F238E27FC236}">
                    <a16:creationId xmlns:a16="http://schemas.microsoft.com/office/drawing/2014/main" id="{252B7DCD-CAC6-54C0-5644-3AEC613045D4}"/>
                  </a:ext>
                </a:extLst>
              </p14:cNvPr>
              <p14:cNvContentPartPr/>
              <p14:nvPr/>
            </p14:nvContentPartPr>
            <p14:xfrm>
              <a:off x="11413027" y="1784987"/>
              <a:ext cx="52200" cy="61560"/>
            </p14:xfrm>
          </p:contentPart>
        </mc:Choice>
        <mc:Fallback>
          <p:pic>
            <p:nvPicPr>
              <p:cNvPr id="393" name="Freihand 392">
                <a:extLst>
                  <a:ext uri="{FF2B5EF4-FFF2-40B4-BE49-F238E27FC236}">
                    <a16:creationId xmlns:a16="http://schemas.microsoft.com/office/drawing/2014/main" id="{252B7DCD-CAC6-54C0-5644-3AEC613045D4}"/>
                  </a:ext>
                </a:extLst>
              </p:cNvPr>
              <p:cNvPicPr/>
              <p:nvPr/>
            </p:nvPicPr>
            <p:blipFill>
              <a:blip r:embed="rId320"/>
              <a:stretch>
                <a:fillRect/>
              </a:stretch>
            </p:blipFill>
            <p:spPr>
              <a:xfrm>
                <a:off x="11395027" y="1676987"/>
                <a:ext cx="87840" cy="277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1">
            <p14:nvContentPartPr>
              <p14:cNvPr id="394" name="Freihand 393">
                <a:extLst>
                  <a:ext uri="{FF2B5EF4-FFF2-40B4-BE49-F238E27FC236}">
                    <a16:creationId xmlns:a16="http://schemas.microsoft.com/office/drawing/2014/main" id="{AE924B77-44B2-967C-6237-978C47C2E4B5}"/>
                  </a:ext>
                </a:extLst>
              </p14:cNvPr>
              <p14:cNvContentPartPr/>
              <p14:nvPr/>
            </p14:nvContentPartPr>
            <p14:xfrm>
              <a:off x="11130787" y="1918547"/>
              <a:ext cx="47520" cy="43200"/>
            </p14:xfrm>
          </p:contentPart>
        </mc:Choice>
        <mc:Fallback>
          <p:pic>
            <p:nvPicPr>
              <p:cNvPr id="394" name="Freihand 393">
                <a:extLst>
                  <a:ext uri="{FF2B5EF4-FFF2-40B4-BE49-F238E27FC236}">
                    <a16:creationId xmlns:a16="http://schemas.microsoft.com/office/drawing/2014/main" id="{AE924B77-44B2-967C-6237-978C47C2E4B5}"/>
                  </a:ext>
                </a:extLst>
              </p:cNvPr>
              <p:cNvPicPr/>
              <p:nvPr/>
            </p:nvPicPr>
            <p:blipFill>
              <a:blip r:embed="rId322"/>
              <a:stretch>
                <a:fillRect/>
              </a:stretch>
            </p:blipFill>
            <p:spPr>
              <a:xfrm>
                <a:off x="11112787" y="1810547"/>
                <a:ext cx="83160" cy="258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3">
            <p14:nvContentPartPr>
              <p14:cNvPr id="395" name="Freihand 394">
                <a:extLst>
                  <a:ext uri="{FF2B5EF4-FFF2-40B4-BE49-F238E27FC236}">
                    <a16:creationId xmlns:a16="http://schemas.microsoft.com/office/drawing/2014/main" id="{7F1CE412-FAD2-3A41-CBD1-FA753320E4CA}"/>
                  </a:ext>
                </a:extLst>
              </p14:cNvPr>
              <p14:cNvContentPartPr/>
              <p14:nvPr/>
            </p14:nvContentPartPr>
            <p14:xfrm>
              <a:off x="11163547" y="1466747"/>
              <a:ext cx="39600" cy="40320"/>
            </p14:xfrm>
          </p:contentPart>
        </mc:Choice>
        <mc:Fallback>
          <p:pic>
            <p:nvPicPr>
              <p:cNvPr id="395" name="Freihand 394">
                <a:extLst>
                  <a:ext uri="{FF2B5EF4-FFF2-40B4-BE49-F238E27FC236}">
                    <a16:creationId xmlns:a16="http://schemas.microsoft.com/office/drawing/2014/main" id="{7F1CE412-FAD2-3A41-CBD1-FA753320E4CA}"/>
                  </a:ext>
                </a:extLst>
              </p:cNvPr>
              <p:cNvPicPr/>
              <p:nvPr/>
            </p:nvPicPr>
            <p:blipFill>
              <a:blip r:embed="rId324"/>
              <a:stretch>
                <a:fillRect/>
              </a:stretch>
            </p:blipFill>
            <p:spPr>
              <a:xfrm>
                <a:off x="11145547" y="1358747"/>
                <a:ext cx="75240" cy="255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5">
            <p14:nvContentPartPr>
              <p14:cNvPr id="396" name="Freihand 395">
                <a:extLst>
                  <a:ext uri="{FF2B5EF4-FFF2-40B4-BE49-F238E27FC236}">
                    <a16:creationId xmlns:a16="http://schemas.microsoft.com/office/drawing/2014/main" id="{FF38D8E8-707F-676A-63A7-0BB1DBA5F9E4}"/>
                  </a:ext>
                </a:extLst>
              </p14:cNvPr>
              <p14:cNvContentPartPr/>
              <p14:nvPr/>
            </p14:nvContentPartPr>
            <p14:xfrm>
              <a:off x="10127107" y="1878227"/>
              <a:ext cx="65880" cy="37080"/>
            </p14:xfrm>
          </p:contentPart>
        </mc:Choice>
        <mc:Fallback>
          <p:pic>
            <p:nvPicPr>
              <p:cNvPr id="396" name="Freihand 395">
                <a:extLst>
                  <a:ext uri="{FF2B5EF4-FFF2-40B4-BE49-F238E27FC236}">
                    <a16:creationId xmlns:a16="http://schemas.microsoft.com/office/drawing/2014/main" id="{FF38D8E8-707F-676A-63A7-0BB1DBA5F9E4}"/>
                  </a:ext>
                </a:extLst>
              </p:cNvPr>
              <p:cNvPicPr/>
              <p:nvPr/>
            </p:nvPicPr>
            <p:blipFill>
              <a:blip r:embed="rId326"/>
              <a:stretch>
                <a:fillRect/>
              </a:stretch>
            </p:blipFill>
            <p:spPr>
              <a:xfrm>
                <a:off x="10109008" y="1769168"/>
                <a:ext cx="101716" cy="25483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7">
            <p14:nvContentPartPr>
              <p14:cNvPr id="397" name="Freihand 396">
                <a:extLst>
                  <a:ext uri="{FF2B5EF4-FFF2-40B4-BE49-F238E27FC236}">
                    <a16:creationId xmlns:a16="http://schemas.microsoft.com/office/drawing/2014/main" id="{5DBB1B10-C466-7C51-8CCA-1F7965C7726A}"/>
                  </a:ext>
                </a:extLst>
              </p14:cNvPr>
              <p14:cNvContentPartPr/>
              <p14:nvPr/>
            </p14:nvContentPartPr>
            <p14:xfrm>
              <a:off x="10302067" y="2093147"/>
              <a:ext cx="49680" cy="66240"/>
            </p14:xfrm>
          </p:contentPart>
        </mc:Choice>
        <mc:Fallback>
          <p:pic>
            <p:nvPicPr>
              <p:cNvPr id="397" name="Freihand 396">
                <a:extLst>
                  <a:ext uri="{FF2B5EF4-FFF2-40B4-BE49-F238E27FC236}">
                    <a16:creationId xmlns:a16="http://schemas.microsoft.com/office/drawing/2014/main" id="{5DBB1B10-C466-7C51-8CCA-1F7965C7726A}"/>
                  </a:ext>
                </a:extLst>
              </p:cNvPr>
              <p:cNvPicPr/>
              <p:nvPr/>
            </p:nvPicPr>
            <p:blipFill>
              <a:blip r:embed="rId328"/>
              <a:stretch>
                <a:fillRect/>
              </a:stretch>
            </p:blipFill>
            <p:spPr>
              <a:xfrm>
                <a:off x="10283936" y="1985731"/>
                <a:ext cx="85580" cy="28071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9">
            <p14:nvContentPartPr>
              <p14:cNvPr id="398" name="Freihand 397">
                <a:extLst>
                  <a:ext uri="{FF2B5EF4-FFF2-40B4-BE49-F238E27FC236}">
                    <a16:creationId xmlns:a16="http://schemas.microsoft.com/office/drawing/2014/main" id="{8E9D6D9F-A034-DE1B-F4A7-530F5FCCBC62}"/>
                  </a:ext>
                </a:extLst>
              </p14:cNvPr>
              <p14:cNvContentPartPr/>
              <p14:nvPr/>
            </p14:nvContentPartPr>
            <p14:xfrm>
              <a:off x="10528147" y="2296547"/>
              <a:ext cx="37440" cy="50040"/>
            </p14:xfrm>
          </p:contentPart>
        </mc:Choice>
        <mc:Fallback>
          <p:pic>
            <p:nvPicPr>
              <p:cNvPr id="398" name="Freihand 397">
                <a:extLst>
                  <a:ext uri="{FF2B5EF4-FFF2-40B4-BE49-F238E27FC236}">
                    <a16:creationId xmlns:a16="http://schemas.microsoft.com/office/drawing/2014/main" id="{8E9D6D9F-A034-DE1B-F4A7-530F5FCCBC62}"/>
                  </a:ext>
                </a:extLst>
              </p:cNvPr>
              <p:cNvPicPr/>
              <p:nvPr/>
            </p:nvPicPr>
            <p:blipFill>
              <a:blip r:embed="rId330"/>
              <a:stretch>
                <a:fillRect/>
              </a:stretch>
            </p:blipFill>
            <p:spPr>
              <a:xfrm>
                <a:off x="10510147" y="2188547"/>
                <a:ext cx="73080" cy="265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1">
            <p14:nvContentPartPr>
              <p14:cNvPr id="399" name="Freihand 398">
                <a:extLst>
                  <a:ext uri="{FF2B5EF4-FFF2-40B4-BE49-F238E27FC236}">
                    <a16:creationId xmlns:a16="http://schemas.microsoft.com/office/drawing/2014/main" id="{0470A202-C324-8472-BF63-2FE0C0F00231}"/>
                  </a:ext>
                </a:extLst>
              </p14:cNvPr>
              <p14:cNvContentPartPr/>
              <p14:nvPr/>
            </p14:nvContentPartPr>
            <p14:xfrm>
              <a:off x="10310347" y="2481587"/>
              <a:ext cx="13320" cy="29520"/>
            </p14:xfrm>
          </p:contentPart>
        </mc:Choice>
        <mc:Fallback>
          <p:pic>
            <p:nvPicPr>
              <p:cNvPr id="399" name="Freihand 398">
                <a:extLst>
                  <a:ext uri="{FF2B5EF4-FFF2-40B4-BE49-F238E27FC236}">
                    <a16:creationId xmlns:a16="http://schemas.microsoft.com/office/drawing/2014/main" id="{0470A202-C324-8472-BF63-2FE0C0F00231}"/>
                  </a:ext>
                </a:extLst>
              </p:cNvPr>
              <p:cNvPicPr/>
              <p:nvPr/>
            </p:nvPicPr>
            <p:blipFill>
              <a:blip r:embed="rId332"/>
              <a:stretch>
                <a:fillRect/>
              </a:stretch>
            </p:blipFill>
            <p:spPr>
              <a:xfrm>
                <a:off x="10292347" y="2373587"/>
                <a:ext cx="48960" cy="245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3">
            <p14:nvContentPartPr>
              <p14:cNvPr id="400" name="Freihand 399">
                <a:extLst>
                  <a:ext uri="{FF2B5EF4-FFF2-40B4-BE49-F238E27FC236}">
                    <a16:creationId xmlns:a16="http://schemas.microsoft.com/office/drawing/2014/main" id="{28236A3B-5660-A2D4-C529-F8460D9F8C95}"/>
                  </a:ext>
                </a:extLst>
              </p14:cNvPr>
              <p14:cNvContentPartPr/>
              <p14:nvPr/>
            </p14:nvContentPartPr>
            <p14:xfrm>
              <a:off x="10464787" y="2721347"/>
              <a:ext cx="19800" cy="34200"/>
            </p14:xfrm>
          </p:contentPart>
        </mc:Choice>
        <mc:Fallback>
          <p:pic>
            <p:nvPicPr>
              <p:cNvPr id="400" name="Freihand 399">
                <a:extLst>
                  <a:ext uri="{FF2B5EF4-FFF2-40B4-BE49-F238E27FC236}">
                    <a16:creationId xmlns:a16="http://schemas.microsoft.com/office/drawing/2014/main" id="{28236A3B-5660-A2D4-C529-F8460D9F8C95}"/>
                  </a:ext>
                </a:extLst>
              </p:cNvPr>
              <p:cNvPicPr/>
              <p:nvPr/>
            </p:nvPicPr>
            <p:blipFill>
              <a:blip r:embed="rId334"/>
              <a:stretch>
                <a:fillRect/>
              </a:stretch>
            </p:blipFill>
            <p:spPr>
              <a:xfrm>
                <a:off x="10446454" y="2613347"/>
                <a:ext cx="56100" cy="24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5">
            <p14:nvContentPartPr>
              <p14:cNvPr id="401" name="Freihand 400">
                <a:extLst>
                  <a:ext uri="{FF2B5EF4-FFF2-40B4-BE49-F238E27FC236}">
                    <a16:creationId xmlns:a16="http://schemas.microsoft.com/office/drawing/2014/main" id="{7A85C18D-F549-AB94-738E-94D03E5458D4}"/>
                  </a:ext>
                </a:extLst>
              </p14:cNvPr>
              <p14:cNvContentPartPr/>
              <p14:nvPr/>
            </p14:nvContentPartPr>
            <p14:xfrm>
              <a:off x="10181827" y="2816027"/>
              <a:ext cx="74160" cy="37800"/>
            </p14:xfrm>
          </p:contentPart>
        </mc:Choice>
        <mc:Fallback>
          <p:pic>
            <p:nvPicPr>
              <p:cNvPr id="401" name="Freihand 400">
                <a:extLst>
                  <a:ext uri="{FF2B5EF4-FFF2-40B4-BE49-F238E27FC236}">
                    <a16:creationId xmlns:a16="http://schemas.microsoft.com/office/drawing/2014/main" id="{7A85C18D-F549-AB94-738E-94D03E5458D4}"/>
                  </a:ext>
                </a:extLst>
              </p:cNvPr>
              <p:cNvPicPr/>
              <p:nvPr/>
            </p:nvPicPr>
            <p:blipFill>
              <a:blip r:embed="rId336"/>
              <a:stretch>
                <a:fillRect/>
              </a:stretch>
            </p:blipFill>
            <p:spPr>
              <a:xfrm>
                <a:off x="10163739" y="2708027"/>
                <a:ext cx="109974" cy="253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7">
            <p14:nvContentPartPr>
              <p14:cNvPr id="402" name="Freihand 401">
                <a:extLst>
                  <a:ext uri="{FF2B5EF4-FFF2-40B4-BE49-F238E27FC236}">
                    <a16:creationId xmlns:a16="http://schemas.microsoft.com/office/drawing/2014/main" id="{A1BBD7E4-F9B0-6C8D-06A5-5AB6375F06B7}"/>
                  </a:ext>
                </a:extLst>
              </p14:cNvPr>
              <p14:cNvContentPartPr/>
              <p14:nvPr/>
            </p14:nvContentPartPr>
            <p14:xfrm>
              <a:off x="9856747" y="2801267"/>
              <a:ext cx="34560" cy="60480"/>
            </p14:xfrm>
          </p:contentPart>
        </mc:Choice>
        <mc:Fallback>
          <p:pic>
            <p:nvPicPr>
              <p:cNvPr id="402" name="Freihand 401">
                <a:extLst>
                  <a:ext uri="{FF2B5EF4-FFF2-40B4-BE49-F238E27FC236}">
                    <a16:creationId xmlns:a16="http://schemas.microsoft.com/office/drawing/2014/main" id="{A1BBD7E4-F9B0-6C8D-06A5-5AB6375F06B7}"/>
                  </a:ext>
                </a:extLst>
              </p:cNvPr>
              <p:cNvPicPr/>
              <p:nvPr/>
            </p:nvPicPr>
            <p:blipFill>
              <a:blip r:embed="rId338"/>
              <a:stretch>
                <a:fillRect/>
              </a:stretch>
            </p:blipFill>
            <p:spPr>
              <a:xfrm>
                <a:off x="9838747" y="2692620"/>
                <a:ext cx="70200" cy="27741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9">
            <p14:nvContentPartPr>
              <p14:cNvPr id="403" name="Freihand 402">
                <a:extLst>
                  <a:ext uri="{FF2B5EF4-FFF2-40B4-BE49-F238E27FC236}">
                    <a16:creationId xmlns:a16="http://schemas.microsoft.com/office/drawing/2014/main" id="{BD62D9B3-26C6-89E4-BDE6-B2FFFD16FDE2}"/>
                  </a:ext>
                </a:extLst>
              </p14:cNvPr>
              <p14:cNvContentPartPr/>
              <p14:nvPr/>
            </p14:nvContentPartPr>
            <p14:xfrm>
              <a:off x="9978427" y="2282147"/>
              <a:ext cx="65520" cy="82080"/>
            </p14:xfrm>
          </p:contentPart>
        </mc:Choice>
        <mc:Fallback>
          <p:pic>
            <p:nvPicPr>
              <p:cNvPr id="403" name="Freihand 402">
                <a:extLst>
                  <a:ext uri="{FF2B5EF4-FFF2-40B4-BE49-F238E27FC236}">
                    <a16:creationId xmlns:a16="http://schemas.microsoft.com/office/drawing/2014/main" id="{BD62D9B3-26C6-89E4-BDE6-B2FFFD16FDE2}"/>
                  </a:ext>
                </a:extLst>
              </p:cNvPr>
              <p:cNvPicPr/>
              <p:nvPr/>
            </p:nvPicPr>
            <p:blipFill>
              <a:blip r:embed="rId340"/>
              <a:stretch>
                <a:fillRect/>
              </a:stretch>
            </p:blipFill>
            <p:spPr>
              <a:xfrm>
                <a:off x="9960427" y="2174147"/>
                <a:ext cx="101160" cy="29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1">
            <p14:nvContentPartPr>
              <p14:cNvPr id="404" name="Freihand 403">
                <a:extLst>
                  <a:ext uri="{FF2B5EF4-FFF2-40B4-BE49-F238E27FC236}">
                    <a16:creationId xmlns:a16="http://schemas.microsoft.com/office/drawing/2014/main" id="{BC3C67ED-E4D1-9210-D5A8-05BD4B759E2F}"/>
                  </a:ext>
                </a:extLst>
              </p14:cNvPr>
              <p14:cNvContentPartPr/>
              <p14:nvPr/>
            </p14:nvContentPartPr>
            <p14:xfrm>
              <a:off x="9640747" y="2419307"/>
              <a:ext cx="59760" cy="65160"/>
            </p14:xfrm>
          </p:contentPart>
        </mc:Choice>
        <mc:Fallback>
          <p:pic>
            <p:nvPicPr>
              <p:cNvPr id="404" name="Freihand 403">
                <a:extLst>
                  <a:ext uri="{FF2B5EF4-FFF2-40B4-BE49-F238E27FC236}">
                    <a16:creationId xmlns:a16="http://schemas.microsoft.com/office/drawing/2014/main" id="{BC3C67ED-E4D1-9210-D5A8-05BD4B759E2F}"/>
                  </a:ext>
                </a:extLst>
              </p:cNvPr>
              <p:cNvPicPr/>
              <p:nvPr/>
            </p:nvPicPr>
            <p:blipFill>
              <a:blip r:embed="rId342"/>
              <a:stretch>
                <a:fillRect/>
              </a:stretch>
            </p:blipFill>
            <p:spPr>
              <a:xfrm>
                <a:off x="9622747" y="2311307"/>
                <a:ext cx="95400" cy="280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3">
            <p14:nvContentPartPr>
              <p14:cNvPr id="405" name="Freihand 404">
                <a:extLst>
                  <a:ext uri="{FF2B5EF4-FFF2-40B4-BE49-F238E27FC236}">
                    <a16:creationId xmlns:a16="http://schemas.microsoft.com/office/drawing/2014/main" id="{9DC36D18-3A9D-9F88-B10A-9A61365C339A}"/>
                  </a:ext>
                </a:extLst>
              </p14:cNvPr>
              <p14:cNvContentPartPr/>
              <p14:nvPr/>
            </p14:nvContentPartPr>
            <p14:xfrm>
              <a:off x="9445987" y="2103227"/>
              <a:ext cx="125280" cy="48240"/>
            </p14:xfrm>
          </p:contentPart>
        </mc:Choice>
        <mc:Fallback>
          <p:pic>
            <p:nvPicPr>
              <p:cNvPr id="405" name="Freihand 404">
                <a:extLst>
                  <a:ext uri="{FF2B5EF4-FFF2-40B4-BE49-F238E27FC236}">
                    <a16:creationId xmlns:a16="http://schemas.microsoft.com/office/drawing/2014/main" id="{9DC36D18-3A9D-9F88-B10A-9A61365C339A}"/>
                  </a:ext>
                </a:extLst>
              </p:cNvPr>
              <p:cNvPicPr/>
              <p:nvPr/>
            </p:nvPicPr>
            <p:blipFill>
              <a:blip r:embed="rId344"/>
              <a:stretch>
                <a:fillRect/>
              </a:stretch>
            </p:blipFill>
            <p:spPr>
              <a:xfrm>
                <a:off x="9428039" y="1996027"/>
                <a:ext cx="160818" cy="26228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5">
            <p14:nvContentPartPr>
              <p14:cNvPr id="406" name="Freihand 405">
                <a:extLst>
                  <a:ext uri="{FF2B5EF4-FFF2-40B4-BE49-F238E27FC236}">
                    <a16:creationId xmlns:a16="http://schemas.microsoft.com/office/drawing/2014/main" id="{3CD396B6-98CD-7CBB-730B-0FE32271D204}"/>
                  </a:ext>
                </a:extLst>
              </p14:cNvPr>
              <p14:cNvContentPartPr/>
              <p14:nvPr/>
            </p14:nvContentPartPr>
            <p14:xfrm>
              <a:off x="9228187" y="2102867"/>
              <a:ext cx="63360" cy="49320"/>
            </p14:xfrm>
          </p:contentPart>
        </mc:Choice>
        <mc:Fallback>
          <p:pic>
            <p:nvPicPr>
              <p:cNvPr id="406" name="Freihand 405">
                <a:extLst>
                  <a:ext uri="{FF2B5EF4-FFF2-40B4-BE49-F238E27FC236}">
                    <a16:creationId xmlns:a16="http://schemas.microsoft.com/office/drawing/2014/main" id="{3CD396B6-98CD-7CBB-730B-0FE32271D204}"/>
                  </a:ext>
                </a:extLst>
              </p:cNvPr>
              <p:cNvPicPr/>
              <p:nvPr/>
            </p:nvPicPr>
            <p:blipFill>
              <a:blip r:embed="rId346"/>
              <a:stretch>
                <a:fillRect/>
              </a:stretch>
            </p:blipFill>
            <p:spPr>
              <a:xfrm>
                <a:off x="9210289" y="1994073"/>
                <a:ext cx="98799" cy="266546"/>
              </a:xfrm>
              <a:prstGeom prst="rect">
                <a:avLst/>
              </a:prstGeom>
            </p:spPr>
          </p:pic>
        </mc:Fallback>
      </mc:AlternateContent>
      <p:grpSp>
        <p:nvGrpSpPr>
          <p:cNvPr id="414" name="Gruppieren 413">
            <a:extLst>
              <a:ext uri="{FF2B5EF4-FFF2-40B4-BE49-F238E27FC236}">
                <a16:creationId xmlns:a16="http://schemas.microsoft.com/office/drawing/2014/main" id="{208D0DEC-A943-5C6D-F89B-F2564040C804}"/>
              </a:ext>
            </a:extLst>
          </p:cNvPr>
          <p:cNvGrpSpPr/>
          <p:nvPr/>
        </p:nvGrpSpPr>
        <p:grpSpPr>
          <a:xfrm>
            <a:off x="8794747" y="2218787"/>
            <a:ext cx="283320" cy="433440"/>
            <a:chOff x="8794747" y="2218787"/>
            <a:chExt cx="283320" cy="433440"/>
          </a:xfrm>
        </p:grpSpPr>
        <mc:AlternateContent xmlns:mc="http://schemas.openxmlformats.org/markup-compatibility/2006">
          <mc:Choice xmlns:p14="http://schemas.microsoft.com/office/powerpoint/2010/main" xmlns:aink="http://schemas.microsoft.com/office/drawing/2016/ink" Requires="p14 aink">
            <p:contentPart p14:bwMode="auto" r:id="rId347">
              <p14:nvContentPartPr>
                <p14:cNvPr id="407" name="Freihand 406">
                  <a:extLst>
                    <a:ext uri="{FF2B5EF4-FFF2-40B4-BE49-F238E27FC236}">
                      <a16:creationId xmlns:a16="http://schemas.microsoft.com/office/drawing/2014/main" id="{62CF04A1-865F-5F3D-2BE3-5AC8AF7C1E6B}"/>
                    </a:ext>
                  </a:extLst>
                </p14:cNvPr>
                <p14:cNvContentPartPr/>
                <p14:nvPr/>
              </p14:nvContentPartPr>
              <p14:xfrm>
                <a:off x="8892667" y="2218787"/>
                <a:ext cx="50760" cy="56880"/>
              </p14:xfrm>
            </p:contentPart>
          </mc:Choice>
          <mc:Fallback>
            <p:pic>
              <p:nvPicPr>
                <p:cNvPr id="407" name="Freihand 406">
                  <a:extLst>
                    <a:ext uri="{FF2B5EF4-FFF2-40B4-BE49-F238E27FC236}">
                      <a16:creationId xmlns:a16="http://schemas.microsoft.com/office/drawing/2014/main" id="{62CF04A1-865F-5F3D-2BE3-5AC8AF7C1E6B}"/>
                    </a:ext>
                  </a:extLst>
                </p:cNvPr>
                <p:cNvPicPr/>
                <p:nvPr/>
              </p:nvPicPr>
              <p:blipFill>
                <a:blip r:embed="rId348"/>
                <a:stretch>
                  <a:fillRect/>
                </a:stretch>
              </p:blipFill>
              <p:spPr>
                <a:xfrm>
                  <a:off x="8874667" y="2110787"/>
                  <a:ext cx="86400" cy="272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9">
              <p14:nvContentPartPr>
                <p14:cNvPr id="408" name="Freihand 407">
                  <a:extLst>
                    <a:ext uri="{FF2B5EF4-FFF2-40B4-BE49-F238E27FC236}">
                      <a16:creationId xmlns:a16="http://schemas.microsoft.com/office/drawing/2014/main" id="{0495A60A-288E-90D3-1D00-8FDB56226823}"/>
                    </a:ext>
                  </a:extLst>
                </p14:cNvPr>
                <p14:cNvContentPartPr/>
                <p14:nvPr/>
              </p14:nvContentPartPr>
              <p14:xfrm>
                <a:off x="9008587" y="2393387"/>
                <a:ext cx="69480" cy="90720"/>
              </p14:xfrm>
            </p:contentPart>
          </mc:Choice>
          <mc:Fallback>
            <p:pic>
              <p:nvPicPr>
                <p:cNvPr id="408" name="Freihand 407">
                  <a:extLst>
                    <a:ext uri="{FF2B5EF4-FFF2-40B4-BE49-F238E27FC236}">
                      <a16:creationId xmlns:a16="http://schemas.microsoft.com/office/drawing/2014/main" id="{0495A60A-288E-90D3-1D00-8FDB56226823}"/>
                    </a:ext>
                  </a:extLst>
                </p:cNvPr>
                <p:cNvPicPr/>
                <p:nvPr/>
              </p:nvPicPr>
              <p:blipFill>
                <a:blip r:embed="rId350"/>
                <a:stretch>
                  <a:fillRect/>
                </a:stretch>
              </p:blipFill>
              <p:spPr>
                <a:xfrm>
                  <a:off x="8990587" y="2285814"/>
                  <a:ext cx="105120" cy="30550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1">
              <p14:nvContentPartPr>
                <p14:cNvPr id="409" name="Freihand 408">
                  <a:extLst>
                    <a:ext uri="{FF2B5EF4-FFF2-40B4-BE49-F238E27FC236}">
                      <a16:creationId xmlns:a16="http://schemas.microsoft.com/office/drawing/2014/main" id="{C2315433-A754-205B-5B57-763A907009F3}"/>
                    </a:ext>
                  </a:extLst>
                </p14:cNvPr>
                <p14:cNvContentPartPr/>
                <p14:nvPr/>
              </p14:nvContentPartPr>
              <p14:xfrm>
                <a:off x="8794747" y="2606507"/>
                <a:ext cx="56160" cy="45720"/>
              </p14:xfrm>
            </p:contentPart>
          </mc:Choice>
          <mc:Fallback>
            <p:pic>
              <p:nvPicPr>
                <p:cNvPr id="409" name="Freihand 408">
                  <a:extLst>
                    <a:ext uri="{FF2B5EF4-FFF2-40B4-BE49-F238E27FC236}">
                      <a16:creationId xmlns:a16="http://schemas.microsoft.com/office/drawing/2014/main" id="{C2315433-A754-205B-5B57-763A907009F3}"/>
                    </a:ext>
                  </a:extLst>
                </p:cNvPr>
                <p:cNvPicPr/>
                <p:nvPr/>
              </p:nvPicPr>
              <p:blipFill>
                <a:blip r:embed="rId352"/>
                <a:stretch>
                  <a:fillRect/>
                </a:stretch>
              </p:blipFill>
              <p:spPr>
                <a:xfrm>
                  <a:off x="8776747" y="2498507"/>
                  <a:ext cx="91800" cy="26136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53">
            <p14:nvContentPartPr>
              <p14:cNvPr id="410" name="Freihand 409">
                <a:extLst>
                  <a:ext uri="{FF2B5EF4-FFF2-40B4-BE49-F238E27FC236}">
                    <a16:creationId xmlns:a16="http://schemas.microsoft.com/office/drawing/2014/main" id="{C699D6AA-E767-1B5A-3387-96C9C7066627}"/>
                  </a:ext>
                </a:extLst>
              </p14:cNvPr>
              <p14:cNvContentPartPr/>
              <p14:nvPr/>
            </p14:nvContentPartPr>
            <p14:xfrm>
              <a:off x="9025867" y="2823587"/>
              <a:ext cx="67680" cy="41040"/>
            </p14:xfrm>
          </p:contentPart>
        </mc:Choice>
        <mc:Fallback>
          <p:pic>
            <p:nvPicPr>
              <p:cNvPr id="410" name="Freihand 409">
                <a:extLst>
                  <a:ext uri="{FF2B5EF4-FFF2-40B4-BE49-F238E27FC236}">
                    <a16:creationId xmlns:a16="http://schemas.microsoft.com/office/drawing/2014/main" id="{C699D6AA-E767-1B5A-3387-96C9C7066627}"/>
                  </a:ext>
                </a:extLst>
              </p:cNvPr>
              <p:cNvPicPr/>
              <p:nvPr/>
            </p:nvPicPr>
            <p:blipFill>
              <a:blip r:embed="rId354"/>
              <a:stretch>
                <a:fillRect/>
              </a:stretch>
            </p:blipFill>
            <p:spPr>
              <a:xfrm>
                <a:off x="9007867" y="2716526"/>
                <a:ext cx="103320" cy="254805"/>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5">
            <p14:nvContentPartPr>
              <p14:cNvPr id="411" name="Freihand 410">
                <a:extLst>
                  <a:ext uri="{FF2B5EF4-FFF2-40B4-BE49-F238E27FC236}">
                    <a16:creationId xmlns:a16="http://schemas.microsoft.com/office/drawing/2014/main" id="{2F45A60B-951B-7AA5-9883-CAAC4217B6AA}"/>
                  </a:ext>
                </a:extLst>
              </p14:cNvPr>
              <p14:cNvContentPartPr/>
              <p14:nvPr/>
            </p14:nvContentPartPr>
            <p14:xfrm>
              <a:off x="9342667" y="2433347"/>
              <a:ext cx="54360" cy="67320"/>
            </p14:xfrm>
          </p:contentPart>
        </mc:Choice>
        <mc:Fallback>
          <p:pic>
            <p:nvPicPr>
              <p:cNvPr id="411" name="Freihand 410">
                <a:extLst>
                  <a:ext uri="{FF2B5EF4-FFF2-40B4-BE49-F238E27FC236}">
                    <a16:creationId xmlns:a16="http://schemas.microsoft.com/office/drawing/2014/main" id="{2F45A60B-951B-7AA5-9883-CAAC4217B6AA}"/>
                  </a:ext>
                </a:extLst>
              </p:cNvPr>
              <p:cNvPicPr/>
              <p:nvPr/>
            </p:nvPicPr>
            <p:blipFill>
              <a:blip r:embed="rId356"/>
              <a:stretch>
                <a:fillRect/>
              </a:stretch>
            </p:blipFill>
            <p:spPr>
              <a:xfrm>
                <a:off x="9324667" y="2325347"/>
                <a:ext cx="90000" cy="282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7">
            <p14:nvContentPartPr>
              <p14:cNvPr id="412" name="Freihand 411">
                <a:extLst>
                  <a:ext uri="{FF2B5EF4-FFF2-40B4-BE49-F238E27FC236}">
                    <a16:creationId xmlns:a16="http://schemas.microsoft.com/office/drawing/2014/main" id="{0C1706B3-75C3-BF8B-5BAE-C77A88E2C87E}"/>
                  </a:ext>
                </a:extLst>
              </p14:cNvPr>
              <p14:cNvContentPartPr/>
              <p14:nvPr/>
            </p14:nvContentPartPr>
            <p14:xfrm>
              <a:off x="9308467" y="2809187"/>
              <a:ext cx="57240" cy="59040"/>
            </p14:xfrm>
          </p:contentPart>
        </mc:Choice>
        <mc:Fallback>
          <p:pic>
            <p:nvPicPr>
              <p:cNvPr id="412" name="Freihand 411">
                <a:extLst>
                  <a:ext uri="{FF2B5EF4-FFF2-40B4-BE49-F238E27FC236}">
                    <a16:creationId xmlns:a16="http://schemas.microsoft.com/office/drawing/2014/main" id="{0C1706B3-75C3-BF8B-5BAE-C77A88E2C87E}"/>
                  </a:ext>
                </a:extLst>
              </p:cNvPr>
              <p:cNvPicPr/>
              <p:nvPr/>
            </p:nvPicPr>
            <p:blipFill>
              <a:blip r:embed="rId358"/>
              <a:stretch>
                <a:fillRect/>
              </a:stretch>
            </p:blipFill>
            <p:spPr>
              <a:xfrm>
                <a:off x="9290467" y="2701842"/>
                <a:ext cx="92880" cy="27337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9">
            <p14:nvContentPartPr>
              <p14:cNvPr id="413" name="Freihand 412">
                <a:extLst>
                  <a:ext uri="{FF2B5EF4-FFF2-40B4-BE49-F238E27FC236}">
                    <a16:creationId xmlns:a16="http://schemas.microsoft.com/office/drawing/2014/main" id="{07843EA2-EBC3-C8C6-FD31-BD6B1330653C}"/>
                  </a:ext>
                </a:extLst>
              </p14:cNvPr>
              <p14:cNvContentPartPr/>
              <p14:nvPr/>
            </p14:nvContentPartPr>
            <p14:xfrm>
              <a:off x="9485587" y="2781467"/>
              <a:ext cx="80640" cy="34560"/>
            </p14:xfrm>
          </p:contentPart>
        </mc:Choice>
        <mc:Fallback>
          <p:pic>
            <p:nvPicPr>
              <p:cNvPr id="413" name="Freihand 412">
                <a:extLst>
                  <a:ext uri="{FF2B5EF4-FFF2-40B4-BE49-F238E27FC236}">
                    <a16:creationId xmlns:a16="http://schemas.microsoft.com/office/drawing/2014/main" id="{07843EA2-EBC3-C8C6-FD31-BD6B1330653C}"/>
                  </a:ext>
                </a:extLst>
              </p:cNvPr>
              <p:cNvPicPr/>
              <p:nvPr/>
            </p:nvPicPr>
            <p:blipFill>
              <a:blip r:embed="rId360"/>
              <a:stretch>
                <a:fillRect/>
              </a:stretch>
            </p:blipFill>
            <p:spPr>
              <a:xfrm>
                <a:off x="9467667" y="2673467"/>
                <a:ext cx="116122" cy="250200"/>
              </a:xfrm>
              <a:prstGeom prst="rect">
                <a:avLst/>
              </a:prstGeom>
            </p:spPr>
          </p:pic>
        </mc:Fallback>
      </mc:AlternateContent>
      <p:grpSp>
        <p:nvGrpSpPr>
          <p:cNvPr id="417" name="Gruppieren 416">
            <a:extLst>
              <a:ext uri="{FF2B5EF4-FFF2-40B4-BE49-F238E27FC236}">
                <a16:creationId xmlns:a16="http://schemas.microsoft.com/office/drawing/2014/main" id="{3FFD3E91-2863-2928-5FF5-C61F9A1AAB3C}"/>
              </a:ext>
            </a:extLst>
          </p:cNvPr>
          <p:cNvGrpSpPr/>
          <p:nvPr/>
        </p:nvGrpSpPr>
        <p:grpSpPr>
          <a:xfrm>
            <a:off x="9788347" y="1995587"/>
            <a:ext cx="54720" cy="78120"/>
            <a:chOff x="9788347" y="1995587"/>
            <a:chExt cx="54720" cy="78120"/>
          </a:xfrm>
        </p:grpSpPr>
        <mc:AlternateContent xmlns:mc="http://schemas.openxmlformats.org/markup-compatibility/2006">
          <mc:Choice xmlns:p14="http://schemas.microsoft.com/office/powerpoint/2010/main" xmlns:aink="http://schemas.microsoft.com/office/drawing/2016/ink" Requires="p14 aink">
            <p:contentPart p14:bwMode="auto" r:id="rId361">
              <p14:nvContentPartPr>
                <p14:cNvPr id="415" name="Freihand 414">
                  <a:extLst>
                    <a:ext uri="{FF2B5EF4-FFF2-40B4-BE49-F238E27FC236}">
                      <a16:creationId xmlns:a16="http://schemas.microsoft.com/office/drawing/2014/main" id="{46B3A9D2-9709-2C7A-D3DB-7B3F1CAEEA1C}"/>
                    </a:ext>
                  </a:extLst>
                </p14:cNvPr>
                <p14:cNvContentPartPr/>
                <p14:nvPr/>
              </p14:nvContentPartPr>
              <p14:xfrm>
                <a:off x="9814627" y="2027627"/>
                <a:ext cx="28440" cy="46080"/>
              </p14:xfrm>
            </p:contentPart>
          </mc:Choice>
          <mc:Fallback>
            <p:pic>
              <p:nvPicPr>
                <p:cNvPr id="415" name="Freihand 414">
                  <a:extLst>
                    <a:ext uri="{FF2B5EF4-FFF2-40B4-BE49-F238E27FC236}">
                      <a16:creationId xmlns:a16="http://schemas.microsoft.com/office/drawing/2014/main" id="{46B3A9D2-9709-2C7A-D3DB-7B3F1CAEEA1C}"/>
                    </a:ext>
                  </a:extLst>
                </p:cNvPr>
                <p:cNvPicPr/>
                <p:nvPr/>
              </p:nvPicPr>
              <p:blipFill>
                <a:blip r:embed="rId362"/>
                <a:stretch>
                  <a:fillRect/>
                </a:stretch>
              </p:blipFill>
              <p:spPr>
                <a:xfrm>
                  <a:off x="9796627" y="1919627"/>
                  <a:ext cx="64080" cy="261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3">
              <p14:nvContentPartPr>
                <p14:cNvPr id="416" name="Freihand 415">
                  <a:extLst>
                    <a:ext uri="{FF2B5EF4-FFF2-40B4-BE49-F238E27FC236}">
                      <a16:creationId xmlns:a16="http://schemas.microsoft.com/office/drawing/2014/main" id="{790993DF-60FF-EC72-8D3E-CCAC5B438427}"/>
                    </a:ext>
                  </a:extLst>
                </p14:cNvPr>
                <p14:cNvContentPartPr/>
                <p14:nvPr/>
              </p14:nvContentPartPr>
              <p14:xfrm>
                <a:off x="9788347" y="1995587"/>
                <a:ext cx="46440" cy="59040"/>
              </p14:xfrm>
            </p:contentPart>
          </mc:Choice>
          <mc:Fallback>
            <p:pic>
              <p:nvPicPr>
                <p:cNvPr id="416" name="Freihand 415">
                  <a:extLst>
                    <a:ext uri="{FF2B5EF4-FFF2-40B4-BE49-F238E27FC236}">
                      <a16:creationId xmlns:a16="http://schemas.microsoft.com/office/drawing/2014/main" id="{790993DF-60FF-EC72-8D3E-CCAC5B438427}"/>
                    </a:ext>
                  </a:extLst>
                </p:cNvPr>
                <p:cNvPicPr/>
                <p:nvPr/>
              </p:nvPicPr>
              <p:blipFill>
                <a:blip r:embed="rId364"/>
                <a:stretch>
                  <a:fillRect/>
                </a:stretch>
              </p:blipFill>
              <p:spPr>
                <a:xfrm>
                  <a:off x="9770347" y="1887587"/>
                  <a:ext cx="82080" cy="27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5">
            <p14:nvContentPartPr>
              <p14:cNvPr id="425" name="Freihand 424">
                <a:extLst>
                  <a:ext uri="{FF2B5EF4-FFF2-40B4-BE49-F238E27FC236}">
                    <a16:creationId xmlns:a16="http://schemas.microsoft.com/office/drawing/2014/main" id="{08CCF548-E354-66B7-7EA5-A93575D1A833}"/>
                  </a:ext>
                </a:extLst>
              </p14:cNvPr>
              <p14:cNvContentPartPr/>
              <p14:nvPr/>
            </p14:nvContentPartPr>
            <p14:xfrm>
              <a:off x="4445587" y="452627"/>
              <a:ext cx="93240" cy="82800"/>
            </p14:xfrm>
          </p:contentPart>
        </mc:Choice>
        <mc:Fallback>
          <p:pic>
            <p:nvPicPr>
              <p:cNvPr id="425" name="Freihand 424">
                <a:extLst>
                  <a:ext uri="{FF2B5EF4-FFF2-40B4-BE49-F238E27FC236}">
                    <a16:creationId xmlns:a16="http://schemas.microsoft.com/office/drawing/2014/main" id="{08CCF548-E354-66B7-7EA5-A93575D1A833}"/>
                  </a:ext>
                </a:extLst>
              </p:cNvPr>
              <p:cNvPicPr/>
              <p:nvPr/>
            </p:nvPicPr>
            <p:blipFill>
              <a:blip r:embed="rId366"/>
              <a:stretch>
                <a:fillRect/>
              </a:stretch>
            </p:blipFill>
            <p:spPr>
              <a:xfrm>
                <a:off x="4436587" y="443627"/>
                <a:ext cx="110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426" name="Freihand 425">
                <a:extLst>
                  <a:ext uri="{FF2B5EF4-FFF2-40B4-BE49-F238E27FC236}">
                    <a16:creationId xmlns:a16="http://schemas.microsoft.com/office/drawing/2014/main" id="{6FC071AA-EA81-7EB7-071D-092C4C48C6A3}"/>
                  </a:ext>
                </a:extLst>
              </p14:cNvPr>
              <p14:cNvContentPartPr/>
              <p14:nvPr/>
            </p14:nvContentPartPr>
            <p14:xfrm>
              <a:off x="4238587" y="36827"/>
              <a:ext cx="397800" cy="367200"/>
            </p14:xfrm>
          </p:contentPart>
        </mc:Choice>
        <mc:Fallback>
          <p:pic>
            <p:nvPicPr>
              <p:cNvPr id="426" name="Freihand 425">
                <a:extLst>
                  <a:ext uri="{FF2B5EF4-FFF2-40B4-BE49-F238E27FC236}">
                    <a16:creationId xmlns:a16="http://schemas.microsoft.com/office/drawing/2014/main" id="{6FC071AA-EA81-7EB7-071D-092C4C48C6A3}"/>
                  </a:ext>
                </a:extLst>
              </p:cNvPr>
              <p:cNvPicPr/>
              <p:nvPr/>
            </p:nvPicPr>
            <p:blipFill>
              <a:blip r:embed="rId368"/>
              <a:stretch>
                <a:fillRect/>
              </a:stretch>
            </p:blipFill>
            <p:spPr>
              <a:xfrm>
                <a:off x="4229587" y="27818"/>
                <a:ext cx="415440" cy="384857"/>
              </a:xfrm>
              <a:prstGeom prst="rect">
                <a:avLst/>
              </a:prstGeom>
            </p:spPr>
          </p:pic>
        </mc:Fallback>
      </mc:AlternateContent>
      <p:grpSp>
        <p:nvGrpSpPr>
          <p:cNvPr id="442" name="Gruppieren 441">
            <a:extLst>
              <a:ext uri="{FF2B5EF4-FFF2-40B4-BE49-F238E27FC236}">
                <a16:creationId xmlns:a16="http://schemas.microsoft.com/office/drawing/2014/main" id="{690E84FC-B5DC-66C6-23E8-00F7D5ED65B9}"/>
              </a:ext>
            </a:extLst>
          </p:cNvPr>
          <p:cNvGrpSpPr/>
          <p:nvPr/>
        </p:nvGrpSpPr>
        <p:grpSpPr>
          <a:xfrm>
            <a:off x="3810180" y="-4652"/>
            <a:ext cx="1381320" cy="2928960"/>
            <a:chOff x="3774907" y="-28333"/>
            <a:chExt cx="1381320" cy="2928960"/>
          </a:xfrm>
        </p:grpSpPr>
        <mc:AlternateContent xmlns:mc="http://schemas.openxmlformats.org/markup-compatibility/2006">
          <mc:Choice xmlns:p14="http://schemas.microsoft.com/office/powerpoint/2010/main" Requires="p14">
            <p:contentPart p14:bwMode="auto" r:id="rId369">
              <p14:nvContentPartPr>
                <p14:cNvPr id="422" name="Freihand 421">
                  <a:extLst>
                    <a:ext uri="{FF2B5EF4-FFF2-40B4-BE49-F238E27FC236}">
                      <a16:creationId xmlns:a16="http://schemas.microsoft.com/office/drawing/2014/main" id="{91836153-C2CB-657A-84F3-F98D6730C4B1}"/>
                    </a:ext>
                  </a:extLst>
                </p14:cNvPr>
                <p14:cNvContentPartPr/>
                <p14:nvPr/>
              </p14:nvContentPartPr>
              <p14:xfrm>
                <a:off x="4410307" y="586547"/>
                <a:ext cx="244800" cy="339840"/>
              </p14:xfrm>
            </p:contentPart>
          </mc:Choice>
          <mc:Fallback>
            <p:pic>
              <p:nvPicPr>
                <p:cNvPr id="422" name="Freihand 421">
                  <a:extLst>
                    <a:ext uri="{FF2B5EF4-FFF2-40B4-BE49-F238E27FC236}">
                      <a16:creationId xmlns:a16="http://schemas.microsoft.com/office/drawing/2014/main" id="{91836153-C2CB-657A-84F3-F98D6730C4B1}"/>
                    </a:ext>
                  </a:extLst>
                </p:cNvPr>
                <p:cNvPicPr/>
                <p:nvPr/>
              </p:nvPicPr>
              <p:blipFill>
                <a:blip r:embed="rId370"/>
                <a:stretch>
                  <a:fillRect/>
                </a:stretch>
              </p:blipFill>
              <p:spPr>
                <a:xfrm>
                  <a:off x="4401307" y="577547"/>
                  <a:ext cx="26244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423" name="Freihand 422">
                  <a:extLst>
                    <a:ext uri="{FF2B5EF4-FFF2-40B4-BE49-F238E27FC236}">
                      <a16:creationId xmlns:a16="http://schemas.microsoft.com/office/drawing/2014/main" id="{92D5DC5B-6EBF-70AA-353B-CB0044557F9A}"/>
                    </a:ext>
                  </a:extLst>
                </p14:cNvPr>
                <p14:cNvContentPartPr/>
                <p14:nvPr/>
              </p14:nvContentPartPr>
              <p14:xfrm>
                <a:off x="3774907" y="-28333"/>
                <a:ext cx="1381320" cy="720720"/>
              </p14:xfrm>
            </p:contentPart>
          </mc:Choice>
          <mc:Fallback>
            <p:pic>
              <p:nvPicPr>
                <p:cNvPr id="423" name="Freihand 422">
                  <a:extLst>
                    <a:ext uri="{FF2B5EF4-FFF2-40B4-BE49-F238E27FC236}">
                      <a16:creationId xmlns:a16="http://schemas.microsoft.com/office/drawing/2014/main" id="{92D5DC5B-6EBF-70AA-353B-CB0044557F9A}"/>
                    </a:ext>
                  </a:extLst>
                </p:cNvPr>
                <p:cNvPicPr/>
                <p:nvPr/>
              </p:nvPicPr>
              <p:blipFill>
                <a:blip r:embed="rId372"/>
                <a:stretch>
                  <a:fillRect/>
                </a:stretch>
              </p:blipFill>
              <p:spPr>
                <a:xfrm>
                  <a:off x="3765907" y="-37337"/>
                  <a:ext cx="1398960" cy="738369"/>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418" name="Freihand 417">
                  <a:extLst>
                    <a:ext uri="{FF2B5EF4-FFF2-40B4-BE49-F238E27FC236}">
                      <a16:creationId xmlns:a16="http://schemas.microsoft.com/office/drawing/2014/main" id="{7A3FA5D1-BA6F-1C09-F460-778088044509}"/>
                    </a:ext>
                  </a:extLst>
                </p14:cNvPr>
                <p14:cNvContentPartPr/>
                <p14:nvPr/>
              </p14:nvContentPartPr>
              <p14:xfrm>
                <a:off x="4496707" y="1294307"/>
                <a:ext cx="650520" cy="1606320"/>
              </p14:xfrm>
            </p:contentPart>
          </mc:Choice>
          <mc:Fallback>
            <p:pic>
              <p:nvPicPr>
                <p:cNvPr id="418" name="Freihand 417">
                  <a:extLst>
                    <a:ext uri="{FF2B5EF4-FFF2-40B4-BE49-F238E27FC236}">
                      <a16:creationId xmlns:a16="http://schemas.microsoft.com/office/drawing/2014/main" id="{7A3FA5D1-BA6F-1C09-F460-778088044509}"/>
                    </a:ext>
                  </a:extLst>
                </p:cNvPr>
                <p:cNvPicPr/>
                <p:nvPr/>
              </p:nvPicPr>
              <p:blipFill>
                <a:blip r:embed="rId374"/>
                <a:stretch>
                  <a:fillRect/>
                </a:stretch>
              </p:blipFill>
              <p:spPr>
                <a:xfrm>
                  <a:off x="4487707" y="1285305"/>
                  <a:ext cx="668160" cy="1623964"/>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419" name="Freihand 418">
                  <a:extLst>
                    <a:ext uri="{FF2B5EF4-FFF2-40B4-BE49-F238E27FC236}">
                      <a16:creationId xmlns:a16="http://schemas.microsoft.com/office/drawing/2014/main" id="{CD6FDD88-F5D9-22DD-7BA1-D60241C3FFF5}"/>
                    </a:ext>
                  </a:extLst>
                </p14:cNvPr>
                <p14:cNvContentPartPr/>
                <p14:nvPr/>
              </p14:nvContentPartPr>
              <p14:xfrm>
                <a:off x="4646467" y="878507"/>
                <a:ext cx="458640" cy="469080"/>
              </p14:xfrm>
            </p:contentPart>
          </mc:Choice>
          <mc:Fallback>
            <p:pic>
              <p:nvPicPr>
                <p:cNvPr id="419" name="Freihand 418">
                  <a:extLst>
                    <a:ext uri="{FF2B5EF4-FFF2-40B4-BE49-F238E27FC236}">
                      <a16:creationId xmlns:a16="http://schemas.microsoft.com/office/drawing/2014/main" id="{CD6FDD88-F5D9-22DD-7BA1-D60241C3FFF5}"/>
                    </a:ext>
                  </a:extLst>
                </p:cNvPr>
                <p:cNvPicPr/>
                <p:nvPr/>
              </p:nvPicPr>
              <p:blipFill>
                <a:blip r:embed="rId376"/>
                <a:stretch>
                  <a:fillRect/>
                </a:stretch>
              </p:blipFill>
              <p:spPr>
                <a:xfrm>
                  <a:off x="4637460" y="869507"/>
                  <a:ext cx="476294" cy="486720"/>
                </a:xfrm>
                <a:prstGeom prst="rect">
                  <a:avLst/>
                </a:prstGeom>
              </p:spPr>
            </p:pic>
          </mc:Fallback>
        </mc:AlternateContent>
      </p:grpSp>
      <p:grpSp>
        <p:nvGrpSpPr>
          <p:cNvPr id="488" name="Gruppieren 487">
            <a:extLst>
              <a:ext uri="{FF2B5EF4-FFF2-40B4-BE49-F238E27FC236}">
                <a16:creationId xmlns:a16="http://schemas.microsoft.com/office/drawing/2014/main" id="{D15E31FF-1881-9741-00C8-E386E04B6784}"/>
              </a:ext>
            </a:extLst>
          </p:cNvPr>
          <p:cNvGrpSpPr/>
          <p:nvPr/>
        </p:nvGrpSpPr>
        <p:grpSpPr>
          <a:xfrm>
            <a:off x="4724049" y="951148"/>
            <a:ext cx="397080" cy="424080"/>
            <a:chOff x="4724049" y="951148"/>
            <a:chExt cx="397080" cy="424080"/>
          </a:xfrm>
        </p:grpSpPr>
        <mc:AlternateContent xmlns:mc="http://schemas.openxmlformats.org/markup-compatibility/2006">
          <mc:Choice xmlns:p14="http://schemas.microsoft.com/office/powerpoint/2010/main" xmlns:aink="http://schemas.microsoft.com/office/drawing/2016/ink" Requires="p14 aink">
            <p:contentPart p14:bwMode="auto" r:id="rId377">
              <p14:nvContentPartPr>
                <p14:cNvPr id="485" name="Freihand 484">
                  <a:extLst>
                    <a:ext uri="{FF2B5EF4-FFF2-40B4-BE49-F238E27FC236}">
                      <a16:creationId xmlns:a16="http://schemas.microsoft.com/office/drawing/2014/main" id="{6C9C5EF3-DAA3-321D-9A5B-327F4627325E}"/>
                    </a:ext>
                  </a:extLst>
                </p14:cNvPr>
                <p14:cNvContentPartPr/>
                <p14:nvPr/>
              </p14:nvContentPartPr>
              <p14:xfrm>
                <a:off x="4789569" y="1122508"/>
                <a:ext cx="22680" cy="24120"/>
              </p14:xfrm>
            </p:contentPart>
          </mc:Choice>
          <mc:Fallback>
            <p:pic>
              <p:nvPicPr>
                <p:cNvPr id="485" name="Freihand 484">
                  <a:extLst>
                    <a:ext uri="{FF2B5EF4-FFF2-40B4-BE49-F238E27FC236}">
                      <a16:creationId xmlns:a16="http://schemas.microsoft.com/office/drawing/2014/main" id="{6C9C5EF3-DAA3-321D-9A5B-327F4627325E}"/>
                    </a:ext>
                  </a:extLst>
                </p:cNvPr>
                <p:cNvPicPr/>
                <p:nvPr/>
              </p:nvPicPr>
              <p:blipFill>
                <a:blip r:embed="rId378"/>
                <a:stretch>
                  <a:fillRect/>
                </a:stretch>
              </p:blipFill>
              <p:spPr>
                <a:xfrm>
                  <a:off x="4771569" y="1014508"/>
                  <a:ext cx="58320" cy="239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79">
              <p14:nvContentPartPr>
                <p14:cNvPr id="486" name="Freihand 485">
                  <a:extLst>
                    <a:ext uri="{FF2B5EF4-FFF2-40B4-BE49-F238E27FC236}">
                      <a16:creationId xmlns:a16="http://schemas.microsoft.com/office/drawing/2014/main" id="{0596AC15-283B-B9AB-0FBC-248B105211A4}"/>
                    </a:ext>
                  </a:extLst>
                </p14:cNvPr>
                <p14:cNvContentPartPr/>
                <p14:nvPr/>
              </p14:nvContentPartPr>
              <p14:xfrm>
                <a:off x="4750689" y="951148"/>
                <a:ext cx="176040" cy="161280"/>
              </p14:xfrm>
            </p:contentPart>
          </mc:Choice>
          <mc:Fallback>
            <p:pic>
              <p:nvPicPr>
                <p:cNvPr id="486" name="Freihand 485">
                  <a:extLst>
                    <a:ext uri="{FF2B5EF4-FFF2-40B4-BE49-F238E27FC236}">
                      <a16:creationId xmlns:a16="http://schemas.microsoft.com/office/drawing/2014/main" id="{0596AC15-283B-B9AB-0FBC-248B105211A4}"/>
                    </a:ext>
                  </a:extLst>
                </p:cNvPr>
                <p:cNvPicPr/>
                <p:nvPr/>
              </p:nvPicPr>
              <p:blipFill>
                <a:blip r:embed="rId380"/>
                <a:stretch>
                  <a:fillRect/>
                </a:stretch>
              </p:blipFill>
              <p:spPr>
                <a:xfrm>
                  <a:off x="4733049" y="843508"/>
                  <a:ext cx="211680" cy="376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81">
              <p14:nvContentPartPr>
                <p14:cNvPr id="487" name="Freihand 486">
                  <a:extLst>
                    <a:ext uri="{FF2B5EF4-FFF2-40B4-BE49-F238E27FC236}">
                      <a16:creationId xmlns:a16="http://schemas.microsoft.com/office/drawing/2014/main" id="{241F131D-C0F8-1989-6BD7-B8A305BE1F2F}"/>
                    </a:ext>
                  </a:extLst>
                </p14:cNvPr>
                <p14:cNvContentPartPr/>
                <p14:nvPr/>
              </p14:nvContentPartPr>
              <p14:xfrm>
                <a:off x="4724049" y="967348"/>
                <a:ext cx="397080" cy="407880"/>
              </p14:xfrm>
            </p:contentPart>
          </mc:Choice>
          <mc:Fallback>
            <p:pic>
              <p:nvPicPr>
                <p:cNvPr id="487" name="Freihand 486">
                  <a:extLst>
                    <a:ext uri="{FF2B5EF4-FFF2-40B4-BE49-F238E27FC236}">
                      <a16:creationId xmlns:a16="http://schemas.microsoft.com/office/drawing/2014/main" id="{241F131D-C0F8-1989-6BD7-B8A305BE1F2F}"/>
                    </a:ext>
                  </a:extLst>
                </p:cNvPr>
                <p:cNvPicPr/>
                <p:nvPr/>
              </p:nvPicPr>
              <p:blipFill>
                <a:blip r:embed="rId382"/>
                <a:stretch>
                  <a:fillRect/>
                </a:stretch>
              </p:blipFill>
              <p:spPr>
                <a:xfrm>
                  <a:off x="4706409" y="859708"/>
                  <a:ext cx="432720" cy="62352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83">
            <p14:nvContentPartPr>
              <p14:cNvPr id="490" name="Freihand 489">
                <a:extLst>
                  <a:ext uri="{FF2B5EF4-FFF2-40B4-BE49-F238E27FC236}">
                    <a16:creationId xmlns:a16="http://schemas.microsoft.com/office/drawing/2014/main" id="{E770C9A1-531A-5449-6D58-D5F539C51351}"/>
                  </a:ext>
                </a:extLst>
              </p14:cNvPr>
              <p14:cNvContentPartPr/>
              <p14:nvPr/>
            </p14:nvContentPartPr>
            <p14:xfrm>
              <a:off x="4611369" y="1317268"/>
              <a:ext cx="567000" cy="1638720"/>
            </p14:xfrm>
          </p:contentPart>
        </mc:Choice>
        <mc:Fallback>
          <p:pic>
            <p:nvPicPr>
              <p:cNvPr id="490" name="Freihand 489">
                <a:extLst>
                  <a:ext uri="{FF2B5EF4-FFF2-40B4-BE49-F238E27FC236}">
                    <a16:creationId xmlns:a16="http://schemas.microsoft.com/office/drawing/2014/main" id="{E770C9A1-531A-5449-6D58-D5F539C51351}"/>
                  </a:ext>
                </a:extLst>
              </p:cNvPr>
              <p:cNvPicPr/>
              <p:nvPr/>
            </p:nvPicPr>
            <p:blipFill>
              <a:blip r:embed="rId384"/>
              <a:stretch>
                <a:fillRect/>
              </a:stretch>
            </p:blipFill>
            <p:spPr>
              <a:xfrm>
                <a:off x="4593729" y="1209268"/>
                <a:ext cx="602640" cy="18543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493" name="Freihand 492">
                <a:extLst>
                  <a:ext uri="{FF2B5EF4-FFF2-40B4-BE49-F238E27FC236}">
                    <a16:creationId xmlns:a16="http://schemas.microsoft.com/office/drawing/2014/main" id="{7597E5E1-1D54-55F0-DA3A-DA150BE41FEE}"/>
                  </a:ext>
                </a:extLst>
              </p14:cNvPr>
              <p14:cNvContentPartPr/>
              <p14:nvPr/>
            </p14:nvContentPartPr>
            <p14:xfrm>
              <a:off x="3922329" y="133588"/>
              <a:ext cx="1188360" cy="553680"/>
            </p14:xfrm>
          </p:contentPart>
        </mc:Choice>
        <mc:Fallback>
          <p:pic>
            <p:nvPicPr>
              <p:cNvPr id="493" name="Freihand 492">
                <a:extLst>
                  <a:ext uri="{FF2B5EF4-FFF2-40B4-BE49-F238E27FC236}">
                    <a16:creationId xmlns:a16="http://schemas.microsoft.com/office/drawing/2014/main" id="{7597E5E1-1D54-55F0-DA3A-DA150BE41FEE}"/>
                  </a:ext>
                </a:extLst>
              </p:cNvPr>
              <p:cNvPicPr/>
              <p:nvPr/>
            </p:nvPicPr>
            <p:blipFill>
              <a:blip r:embed="rId386"/>
              <a:stretch>
                <a:fillRect/>
              </a:stretch>
            </p:blipFill>
            <p:spPr>
              <a:xfrm>
                <a:off x="3868689" y="25588"/>
                <a:ext cx="1296000" cy="7693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 name="Freihand 22">
                <a:extLst>
                  <a:ext uri="{FF2B5EF4-FFF2-40B4-BE49-F238E27FC236}">
                    <a16:creationId xmlns:a16="http://schemas.microsoft.com/office/drawing/2014/main" id="{50674DD2-7E42-04F4-E135-7822794543EA}"/>
                  </a:ext>
                </a:extLst>
              </p14:cNvPr>
              <p14:cNvContentPartPr/>
              <p14:nvPr/>
            </p14:nvContentPartPr>
            <p14:xfrm>
              <a:off x="9829929" y="4603708"/>
              <a:ext cx="8280" cy="41040"/>
            </p14:xfrm>
          </p:contentPart>
        </mc:Choice>
        <mc:Fallback>
          <p:pic>
            <p:nvPicPr>
              <p:cNvPr id="23" name="Freihand 22">
                <a:extLst>
                  <a:ext uri="{FF2B5EF4-FFF2-40B4-BE49-F238E27FC236}">
                    <a16:creationId xmlns:a16="http://schemas.microsoft.com/office/drawing/2014/main" id="{50674DD2-7E42-04F4-E135-7822794543EA}"/>
                  </a:ext>
                </a:extLst>
              </p:cNvPr>
              <p:cNvPicPr/>
              <p:nvPr/>
            </p:nvPicPr>
            <p:blipFill>
              <a:blip r:embed="rId388"/>
              <a:stretch>
                <a:fillRect/>
              </a:stretch>
            </p:blipFill>
            <p:spPr>
              <a:xfrm>
                <a:off x="9825609" y="4599388"/>
                <a:ext cx="169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44" name="Freihand 43">
                <a:extLst>
                  <a:ext uri="{FF2B5EF4-FFF2-40B4-BE49-F238E27FC236}">
                    <a16:creationId xmlns:a16="http://schemas.microsoft.com/office/drawing/2014/main" id="{B2720C89-5669-0F19-D87F-057E50A1F743}"/>
                  </a:ext>
                </a:extLst>
              </p14:cNvPr>
              <p14:cNvContentPartPr/>
              <p14:nvPr/>
            </p14:nvContentPartPr>
            <p14:xfrm>
              <a:off x="9215409" y="4069468"/>
              <a:ext cx="894600" cy="2157840"/>
            </p14:xfrm>
          </p:contentPart>
        </mc:Choice>
        <mc:Fallback>
          <p:pic>
            <p:nvPicPr>
              <p:cNvPr id="44" name="Freihand 43">
                <a:extLst>
                  <a:ext uri="{FF2B5EF4-FFF2-40B4-BE49-F238E27FC236}">
                    <a16:creationId xmlns:a16="http://schemas.microsoft.com/office/drawing/2014/main" id="{B2720C89-5669-0F19-D87F-057E50A1F743}"/>
                  </a:ext>
                </a:extLst>
              </p:cNvPr>
              <p:cNvPicPr/>
              <p:nvPr/>
            </p:nvPicPr>
            <p:blipFill>
              <a:blip r:embed="rId390"/>
              <a:stretch>
                <a:fillRect/>
              </a:stretch>
            </p:blipFill>
            <p:spPr>
              <a:xfrm>
                <a:off x="9206409" y="4060468"/>
                <a:ext cx="912240" cy="21754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449" name="Freihand 448">
                <a:extLst>
                  <a:ext uri="{FF2B5EF4-FFF2-40B4-BE49-F238E27FC236}">
                    <a16:creationId xmlns:a16="http://schemas.microsoft.com/office/drawing/2014/main" id="{ADBB0BCD-62AD-66E7-D331-95C78A0E719B}"/>
                  </a:ext>
                </a:extLst>
              </p14:cNvPr>
              <p14:cNvContentPartPr/>
              <p14:nvPr/>
            </p14:nvContentPartPr>
            <p14:xfrm>
              <a:off x="9513129" y="3624508"/>
              <a:ext cx="566640" cy="507600"/>
            </p14:xfrm>
          </p:contentPart>
        </mc:Choice>
        <mc:Fallback>
          <p:pic>
            <p:nvPicPr>
              <p:cNvPr id="449" name="Freihand 448">
                <a:extLst>
                  <a:ext uri="{FF2B5EF4-FFF2-40B4-BE49-F238E27FC236}">
                    <a16:creationId xmlns:a16="http://schemas.microsoft.com/office/drawing/2014/main" id="{ADBB0BCD-62AD-66E7-D331-95C78A0E719B}"/>
                  </a:ext>
                </a:extLst>
              </p:cNvPr>
              <p:cNvPicPr/>
              <p:nvPr/>
            </p:nvPicPr>
            <p:blipFill>
              <a:blip r:embed="rId392"/>
              <a:stretch>
                <a:fillRect/>
              </a:stretch>
            </p:blipFill>
            <p:spPr>
              <a:xfrm>
                <a:off x="9504129" y="3615868"/>
                <a:ext cx="584280" cy="5252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450" name="Freihand 449">
                <a:extLst>
                  <a:ext uri="{FF2B5EF4-FFF2-40B4-BE49-F238E27FC236}">
                    <a16:creationId xmlns:a16="http://schemas.microsoft.com/office/drawing/2014/main" id="{CCEDAE8B-B097-502E-4568-784524144DC0}"/>
                  </a:ext>
                </a:extLst>
              </p14:cNvPr>
              <p14:cNvContentPartPr/>
              <p14:nvPr/>
            </p14:nvContentPartPr>
            <p14:xfrm>
              <a:off x="9107049" y="3601828"/>
              <a:ext cx="375480" cy="1019880"/>
            </p14:xfrm>
          </p:contentPart>
        </mc:Choice>
        <mc:Fallback>
          <p:pic>
            <p:nvPicPr>
              <p:cNvPr id="450" name="Freihand 449">
                <a:extLst>
                  <a:ext uri="{FF2B5EF4-FFF2-40B4-BE49-F238E27FC236}">
                    <a16:creationId xmlns:a16="http://schemas.microsoft.com/office/drawing/2014/main" id="{CCEDAE8B-B097-502E-4568-784524144DC0}"/>
                  </a:ext>
                </a:extLst>
              </p:cNvPr>
              <p:cNvPicPr/>
              <p:nvPr/>
            </p:nvPicPr>
            <p:blipFill>
              <a:blip r:embed="rId394"/>
              <a:stretch>
                <a:fillRect/>
              </a:stretch>
            </p:blipFill>
            <p:spPr>
              <a:xfrm>
                <a:off x="9098049" y="3593188"/>
                <a:ext cx="393120" cy="10375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451" name="Freihand 450">
                <a:extLst>
                  <a:ext uri="{FF2B5EF4-FFF2-40B4-BE49-F238E27FC236}">
                    <a16:creationId xmlns:a16="http://schemas.microsoft.com/office/drawing/2014/main" id="{A471B353-D3B2-EC55-577E-128D678D88AC}"/>
                  </a:ext>
                </a:extLst>
              </p14:cNvPr>
              <p14:cNvContentPartPr/>
              <p14:nvPr/>
            </p14:nvContentPartPr>
            <p14:xfrm>
              <a:off x="9359409" y="3440908"/>
              <a:ext cx="249480" cy="1032840"/>
            </p14:xfrm>
          </p:contentPart>
        </mc:Choice>
        <mc:Fallback>
          <p:pic>
            <p:nvPicPr>
              <p:cNvPr id="451" name="Freihand 450">
                <a:extLst>
                  <a:ext uri="{FF2B5EF4-FFF2-40B4-BE49-F238E27FC236}">
                    <a16:creationId xmlns:a16="http://schemas.microsoft.com/office/drawing/2014/main" id="{A471B353-D3B2-EC55-577E-128D678D88AC}"/>
                  </a:ext>
                </a:extLst>
              </p:cNvPr>
              <p:cNvPicPr/>
              <p:nvPr/>
            </p:nvPicPr>
            <p:blipFill>
              <a:blip r:embed="rId396"/>
              <a:stretch>
                <a:fillRect/>
              </a:stretch>
            </p:blipFill>
            <p:spPr>
              <a:xfrm>
                <a:off x="9350769" y="3432268"/>
                <a:ext cx="267120" cy="10504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460" name="Freihand 459">
                <a:extLst>
                  <a:ext uri="{FF2B5EF4-FFF2-40B4-BE49-F238E27FC236}">
                    <a16:creationId xmlns:a16="http://schemas.microsoft.com/office/drawing/2014/main" id="{6079CB29-DCE4-4171-E67A-06B99B6D4990}"/>
                  </a:ext>
                </a:extLst>
              </p14:cNvPr>
              <p14:cNvContentPartPr/>
              <p14:nvPr/>
            </p14:nvContentPartPr>
            <p14:xfrm>
              <a:off x="9110289" y="3432988"/>
              <a:ext cx="241920" cy="153360"/>
            </p14:xfrm>
          </p:contentPart>
        </mc:Choice>
        <mc:Fallback>
          <p:pic>
            <p:nvPicPr>
              <p:cNvPr id="460" name="Freihand 459">
                <a:extLst>
                  <a:ext uri="{FF2B5EF4-FFF2-40B4-BE49-F238E27FC236}">
                    <a16:creationId xmlns:a16="http://schemas.microsoft.com/office/drawing/2014/main" id="{6079CB29-DCE4-4171-E67A-06B99B6D4990}"/>
                  </a:ext>
                </a:extLst>
              </p:cNvPr>
              <p:cNvPicPr/>
              <p:nvPr/>
            </p:nvPicPr>
            <p:blipFill>
              <a:blip r:embed="rId398"/>
              <a:stretch>
                <a:fillRect/>
              </a:stretch>
            </p:blipFill>
            <p:spPr>
              <a:xfrm>
                <a:off x="9101649" y="3424348"/>
                <a:ext cx="2595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461" name="Freihand 460">
                <a:extLst>
                  <a:ext uri="{FF2B5EF4-FFF2-40B4-BE49-F238E27FC236}">
                    <a16:creationId xmlns:a16="http://schemas.microsoft.com/office/drawing/2014/main" id="{66C2108C-AFD6-3A71-D8F0-D6B42045A9DC}"/>
                  </a:ext>
                </a:extLst>
              </p14:cNvPr>
              <p14:cNvContentPartPr/>
              <p14:nvPr/>
            </p14:nvContentPartPr>
            <p14:xfrm>
              <a:off x="9159969" y="3406708"/>
              <a:ext cx="81000" cy="109440"/>
            </p14:xfrm>
          </p:contentPart>
        </mc:Choice>
        <mc:Fallback>
          <p:pic>
            <p:nvPicPr>
              <p:cNvPr id="461" name="Freihand 460">
                <a:extLst>
                  <a:ext uri="{FF2B5EF4-FFF2-40B4-BE49-F238E27FC236}">
                    <a16:creationId xmlns:a16="http://schemas.microsoft.com/office/drawing/2014/main" id="{66C2108C-AFD6-3A71-D8F0-D6B42045A9DC}"/>
                  </a:ext>
                </a:extLst>
              </p:cNvPr>
              <p:cNvPicPr/>
              <p:nvPr/>
            </p:nvPicPr>
            <p:blipFill>
              <a:blip r:embed="rId400"/>
              <a:stretch>
                <a:fillRect/>
              </a:stretch>
            </p:blipFill>
            <p:spPr>
              <a:xfrm>
                <a:off x="9151329" y="3397708"/>
                <a:ext cx="98640" cy="127080"/>
              </a:xfrm>
              <a:prstGeom prst="rect">
                <a:avLst/>
              </a:prstGeom>
            </p:spPr>
          </p:pic>
        </mc:Fallback>
      </mc:AlternateContent>
      <p:grpSp>
        <p:nvGrpSpPr>
          <p:cNvPr id="464" name="Gruppieren 463">
            <a:extLst>
              <a:ext uri="{FF2B5EF4-FFF2-40B4-BE49-F238E27FC236}">
                <a16:creationId xmlns:a16="http://schemas.microsoft.com/office/drawing/2014/main" id="{06EA1FB6-9F55-6BFD-F2F9-3BCF1AD527F6}"/>
              </a:ext>
            </a:extLst>
          </p:cNvPr>
          <p:cNvGrpSpPr/>
          <p:nvPr/>
        </p:nvGrpSpPr>
        <p:grpSpPr>
          <a:xfrm>
            <a:off x="9927129" y="3496348"/>
            <a:ext cx="854640" cy="1163880"/>
            <a:chOff x="9927129" y="3496348"/>
            <a:chExt cx="854640" cy="1163880"/>
          </a:xfrm>
        </p:grpSpPr>
        <mc:AlternateContent xmlns:mc="http://schemas.openxmlformats.org/markup-compatibility/2006">
          <mc:Choice xmlns:p14="http://schemas.microsoft.com/office/powerpoint/2010/main" Requires="p14">
            <p:contentPart p14:bwMode="auto" r:id="rId401">
              <p14:nvContentPartPr>
                <p14:cNvPr id="455" name="Freihand 454">
                  <a:extLst>
                    <a:ext uri="{FF2B5EF4-FFF2-40B4-BE49-F238E27FC236}">
                      <a16:creationId xmlns:a16="http://schemas.microsoft.com/office/drawing/2014/main" id="{96196E97-7626-B699-8D9A-129BDE3A9795}"/>
                    </a:ext>
                  </a:extLst>
                </p14:cNvPr>
                <p14:cNvContentPartPr/>
                <p14:nvPr/>
              </p14:nvContentPartPr>
              <p14:xfrm>
                <a:off x="9927129" y="3561508"/>
                <a:ext cx="509040" cy="760320"/>
              </p14:xfrm>
            </p:contentPart>
          </mc:Choice>
          <mc:Fallback>
            <p:pic>
              <p:nvPicPr>
                <p:cNvPr id="455" name="Freihand 454">
                  <a:extLst>
                    <a:ext uri="{FF2B5EF4-FFF2-40B4-BE49-F238E27FC236}">
                      <a16:creationId xmlns:a16="http://schemas.microsoft.com/office/drawing/2014/main" id="{96196E97-7626-B699-8D9A-129BDE3A9795}"/>
                    </a:ext>
                  </a:extLst>
                </p:cNvPr>
                <p:cNvPicPr/>
                <p:nvPr/>
              </p:nvPicPr>
              <p:blipFill>
                <a:blip r:embed="rId402"/>
                <a:stretch>
                  <a:fillRect/>
                </a:stretch>
              </p:blipFill>
              <p:spPr>
                <a:xfrm>
                  <a:off x="9918129" y="3552508"/>
                  <a:ext cx="526680" cy="7779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457" name="Freihand 456">
                  <a:extLst>
                    <a:ext uri="{FF2B5EF4-FFF2-40B4-BE49-F238E27FC236}">
                      <a16:creationId xmlns:a16="http://schemas.microsoft.com/office/drawing/2014/main" id="{3FBCEC16-CDE3-01BD-51DF-6CBEA282DEFF}"/>
                    </a:ext>
                  </a:extLst>
                </p14:cNvPr>
                <p14:cNvContentPartPr/>
                <p14:nvPr/>
              </p14:nvContentPartPr>
              <p14:xfrm>
                <a:off x="9930729" y="3617308"/>
                <a:ext cx="851040" cy="1042920"/>
              </p14:xfrm>
            </p:contentPart>
          </mc:Choice>
          <mc:Fallback>
            <p:pic>
              <p:nvPicPr>
                <p:cNvPr id="457" name="Freihand 456">
                  <a:extLst>
                    <a:ext uri="{FF2B5EF4-FFF2-40B4-BE49-F238E27FC236}">
                      <a16:creationId xmlns:a16="http://schemas.microsoft.com/office/drawing/2014/main" id="{3FBCEC16-CDE3-01BD-51DF-6CBEA282DEFF}"/>
                    </a:ext>
                  </a:extLst>
                </p:cNvPr>
                <p:cNvPicPr/>
                <p:nvPr/>
              </p:nvPicPr>
              <p:blipFill>
                <a:blip r:embed="rId404"/>
                <a:stretch>
                  <a:fillRect/>
                </a:stretch>
              </p:blipFill>
              <p:spPr>
                <a:xfrm>
                  <a:off x="9921729" y="3608668"/>
                  <a:ext cx="868680" cy="10605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459" name="Freihand 458">
                  <a:extLst>
                    <a:ext uri="{FF2B5EF4-FFF2-40B4-BE49-F238E27FC236}">
                      <a16:creationId xmlns:a16="http://schemas.microsoft.com/office/drawing/2014/main" id="{7FFEE4D0-F358-D493-9026-FBEBB0CAA076}"/>
                    </a:ext>
                  </a:extLst>
                </p14:cNvPr>
                <p14:cNvContentPartPr/>
                <p14:nvPr/>
              </p14:nvContentPartPr>
              <p14:xfrm>
                <a:off x="10476489" y="3510028"/>
                <a:ext cx="265680" cy="132840"/>
              </p14:xfrm>
            </p:contentPart>
          </mc:Choice>
          <mc:Fallback>
            <p:pic>
              <p:nvPicPr>
                <p:cNvPr id="459" name="Freihand 458">
                  <a:extLst>
                    <a:ext uri="{FF2B5EF4-FFF2-40B4-BE49-F238E27FC236}">
                      <a16:creationId xmlns:a16="http://schemas.microsoft.com/office/drawing/2014/main" id="{7FFEE4D0-F358-D493-9026-FBEBB0CAA076}"/>
                    </a:ext>
                  </a:extLst>
                </p:cNvPr>
                <p:cNvPicPr/>
                <p:nvPr/>
              </p:nvPicPr>
              <p:blipFill>
                <a:blip r:embed="rId406"/>
                <a:stretch>
                  <a:fillRect/>
                </a:stretch>
              </p:blipFill>
              <p:spPr>
                <a:xfrm>
                  <a:off x="10467849" y="3501028"/>
                  <a:ext cx="2833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463" name="Freihand 462">
                  <a:extLst>
                    <a:ext uri="{FF2B5EF4-FFF2-40B4-BE49-F238E27FC236}">
                      <a16:creationId xmlns:a16="http://schemas.microsoft.com/office/drawing/2014/main" id="{8384D0C1-24A9-290E-E4E0-15BD89BF0143}"/>
                    </a:ext>
                  </a:extLst>
                </p14:cNvPr>
                <p14:cNvContentPartPr/>
                <p14:nvPr/>
              </p14:nvContentPartPr>
              <p14:xfrm>
                <a:off x="10640289" y="3496348"/>
                <a:ext cx="82080" cy="102600"/>
              </p14:xfrm>
            </p:contentPart>
          </mc:Choice>
          <mc:Fallback>
            <p:pic>
              <p:nvPicPr>
                <p:cNvPr id="463" name="Freihand 462">
                  <a:extLst>
                    <a:ext uri="{FF2B5EF4-FFF2-40B4-BE49-F238E27FC236}">
                      <a16:creationId xmlns:a16="http://schemas.microsoft.com/office/drawing/2014/main" id="{8384D0C1-24A9-290E-E4E0-15BD89BF0143}"/>
                    </a:ext>
                  </a:extLst>
                </p:cNvPr>
                <p:cNvPicPr/>
                <p:nvPr/>
              </p:nvPicPr>
              <p:blipFill>
                <a:blip r:embed="rId408"/>
                <a:stretch>
                  <a:fillRect/>
                </a:stretch>
              </p:blipFill>
              <p:spPr>
                <a:xfrm>
                  <a:off x="10631649" y="3487708"/>
                  <a:ext cx="99720" cy="12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9">
            <p14:nvContentPartPr>
              <p14:cNvPr id="475" name="Freihand 474">
                <a:extLst>
                  <a:ext uri="{FF2B5EF4-FFF2-40B4-BE49-F238E27FC236}">
                    <a16:creationId xmlns:a16="http://schemas.microsoft.com/office/drawing/2014/main" id="{4482EE57-3A74-AA0D-F031-31D431ADB01A}"/>
                  </a:ext>
                </a:extLst>
              </p14:cNvPr>
              <p14:cNvContentPartPr/>
              <p14:nvPr/>
            </p14:nvContentPartPr>
            <p14:xfrm>
              <a:off x="8866569" y="3126628"/>
              <a:ext cx="2242440" cy="376920"/>
            </p14:xfrm>
          </p:contentPart>
        </mc:Choice>
        <mc:Fallback>
          <p:pic>
            <p:nvPicPr>
              <p:cNvPr id="475" name="Freihand 474">
                <a:extLst>
                  <a:ext uri="{FF2B5EF4-FFF2-40B4-BE49-F238E27FC236}">
                    <a16:creationId xmlns:a16="http://schemas.microsoft.com/office/drawing/2014/main" id="{4482EE57-3A74-AA0D-F031-31D431ADB01A}"/>
                  </a:ext>
                </a:extLst>
              </p:cNvPr>
              <p:cNvPicPr/>
              <p:nvPr/>
            </p:nvPicPr>
            <p:blipFill>
              <a:blip r:embed="rId410"/>
              <a:stretch>
                <a:fillRect/>
              </a:stretch>
            </p:blipFill>
            <p:spPr>
              <a:xfrm>
                <a:off x="8857929" y="3117988"/>
                <a:ext cx="226008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476" name="Freihand 475">
                <a:extLst>
                  <a:ext uri="{FF2B5EF4-FFF2-40B4-BE49-F238E27FC236}">
                    <a16:creationId xmlns:a16="http://schemas.microsoft.com/office/drawing/2014/main" id="{481AB985-55AD-6898-1C18-A915BFB318FD}"/>
                  </a:ext>
                </a:extLst>
              </p14:cNvPr>
              <p14:cNvContentPartPr/>
              <p14:nvPr/>
            </p14:nvContentPartPr>
            <p14:xfrm>
              <a:off x="8594769" y="3452428"/>
              <a:ext cx="542880" cy="70560"/>
            </p14:xfrm>
          </p:contentPart>
        </mc:Choice>
        <mc:Fallback>
          <p:pic>
            <p:nvPicPr>
              <p:cNvPr id="476" name="Freihand 475">
                <a:extLst>
                  <a:ext uri="{FF2B5EF4-FFF2-40B4-BE49-F238E27FC236}">
                    <a16:creationId xmlns:a16="http://schemas.microsoft.com/office/drawing/2014/main" id="{481AB985-55AD-6898-1C18-A915BFB318FD}"/>
                  </a:ext>
                </a:extLst>
              </p:cNvPr>
              <p:cNvPicPr/>
              <p:nvPr/>
            </p:nvPicPr>
            <p:blipFill>
              <a:blip r:embed="rId412"/>
              <a:stretch>
                <a:fillRect/>
              </a:stretch>
            </p:blipFill>
            <p:spPr>
              <a:xfrm>
                <a:off x="8585769" y="3443428"/>
                <a:ext cx="560520" cy="88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13">
            <p14:nvContentPartPr>
              <p14:cNvPr id="477" name="Freihand 476">
                <a:extLst>
                  <a:ext uri="{FF2B5EF4-FFF2-40B4-BE49-F238E27FC236}">
                    <a16:creationId xmlns:a16="http://schemas.microsoft.com/office/drawing/2014/main" id="{AA8F6C12-FF5F-9FCE-CC24-DE8B6195082D}"/>
                  </a:ext>
                </a:extLst>
              </p14:cNvPr>
              <p14:cNvContentPartPr/>
              <p14:nvPr/>
            </p14:nvContentPartPr>
            <p14:xfrm>
              <a:off x="9260049" y="4119148"/>
              <a:ext cx="846360" cy="2214720"/>
            </p14:xfrm>
          </p:contentPart>
        </mc:Choice>
        <mc:Fallback>
          <p:pic>
            <p:nvPicPr>
              <p:cNvPr id="477" name="Freihand 476">
                <a:extLst>
                  <a:ext uri="{FF2B5EF4-FFF2-40B4-BE49-F238E27FC236}">
                    <a16:creationId xmlns:a16="http://schemas.microsoft.com/office/drawing/2014/main" id="{AA8F6C12-FF5F-9FCE-CC24-DE8B6195082D}"/>
                  </a:ext>
                </a:extLst>
              </p:cNvPr>
              <p:cNvPicPr/>
              <p:nvPr/>
            </p:nvPicPr>
            <p:blipFill>
              <a:blip r:embed="rId414"/>
              <a:stretch>
                <a:fillRect/>
              </a:stretch>
            </p:blipFill>
            <p:spPr>
              <a:xfrm>
                <a:off x="9242049" y="4011148"/>
                <a:ext cx="882000" cy="2430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15">
            <p14:nvContentPartPr>
              <p14:cNvPr id="478" name="Freihand 477">
                <a:extLst>
                  <a:ext uri="{FF2B5EF4-FFF2-40B4-BE49-F238E27FC236}">
                    <a16:creationId xmlns:a16="http://schemas.microsoft.com/office/drawing/2014/main" id="{A946B8B8-CAEF-620C-C010-A0BF0E59FC0B}"/>
                  </a:ext>
                </a:extLst>
              </p14:cNvPr>
              <p14:cNvContentPartPr/>
              <p14:nvPr/>
            </p14:nvContentPartPr>
            <p14:xfrm>
              <a:off x="9927129" y="3547468"/>
              <a:ext cx="746280" cy="1025280"/>
            </p14:xfrm>
          </p:contentPart>
        </mc:Choice>
        <mc:Fallback>
          <p:pic>
            <p:nvPicPr>
              <p:cNvPr id="478" name="Freihand 477">
                <a:extLst>
                  <a:ext uri="{FF2B5EF4-FFF2-40B4-BE49-F238E27FC236}">
                    <a16:creationId xmlns:a16="http://schemas.microsoft.com/office/drawing/2014/main" id="{A946B8B8-CAEF-620C-C010-A0BF0E59FC0B}"/>
                  </a:ext>
                </a:extLst>
              </p:cNvPr>
              <p:cNvPicPr/>
              <p:nvPr/>
            </p:nvPicPr>
            <p:blipFill>
              <a:blip r:embed="rId416"/>
              <a:stretch>
                <a:fillRect/>
              </a:stretch>
            </p:blipFill>
            <p:spPr>
              <a:xfrm>
                <a:off x="9909129" y="3439828"/>
                <a:ext cx="781920" cy="1240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17">
            <p14:nvContentPartPr>
              <p14:cNvPr id="479" name="Freihand 478">
                <a:extLst>
                  <a:ext uri="{FF2B5EF4-FFF2-40B4-BE49-F238E27FC236}">
                    <a16:creationId xmlns:a16="http://schemas.microsoft.com/office/drawing/2014/main" id="{19BDDCA4-2FCF-A264-BD2F-1978E2617200}"/>
                  </a:ext>
                </a:extLst>
              </p14:cNvPr>
              <p14:cNvContentPartPr/>
              <p14:nvPr/>
            </p14:nvContentPartPr>
            <p14:xfrm>
              <a:off x="9222609" y="3517588"/>
              <a:ext cx="326520" cy="1029960"/>
            </p14:xfrm>
          </p:contentPart>
        </mc:Choice>
        <mc:Fallback>
          <p:pic>
            <p:nvPicPr>
              <p:cNvPr id="479" name="Freihand 478">
                <a:extLst>
                  <a:ext uri="{FF2B5EF4-FFF2-40B4-BE49-F238E27FC236}">
                    <a16:creationId xmlns:a16="http://schemas.microsoft.com/office/drawing/2014/main" id="{19BDDCA4-2FCF-A264-BD2F-1978E2617200}"/>
                  </a:ext>
                </a:extLst>
              </p:cNvPr>
              <p:cNvPicPr/>
              <p:nvPr/>
            </p:nvPicPr>
            <p:blipFill>
              <a:blip r:embed="rId418"/>
              <a:stretch>
                <a:fillRect/>
              </a:stretch>
            </p:blipFill>
            <p:spPr>
              <a:xfrm>
                <a:off x="9204609" y="3409588"/>
                <a:ext cx="362160" cy="124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19">
            <p14:nvContentPartPr>
              <p14:cNvPr id="480" name="Freihand 479">
                <a:extLst>
                  <a:ext uri="{FF2B5EF4-FFF2-40B4-BE49-F238E27FC236}">
                    <a16:creationId xmlns:a16="http://schemas.microsoft.com/office/drawing/2014/main" id="{65C76437-35AB-9FB7-AE73-3493376C357D}"/>
                  </a:ext>
                </a:extLst>
              </p14:cNvPr>
              <p14:cNvContentPartPr/>
              <p14:nvPr/>
            </p14:nvContentPartPr>
            <p14:xfrm>
              <a:off x="9570729" y="3695068"/>
              <a:ext cx="473040" cy="398880"/>
            </p14:xfrm>
          </p:contentPart>
        </mc:Choice>
        <mc:Fallback>
          <p:pic>
            <p:nvPicPr>
              <p:cNvPr id="480" name="Freihand 479">
                <a:extLst>
                  <a:ext uri="{FF2B5EF4-FFF2-40B4-BE49-F238E27FC236}">
                    <a16:creationId xmlns:a16="http://schemas.microsoft.com/office/drawing/2014/main" id="{65C76437-35AB-9FB7-AE73-3493376C357D}"/>
                  </a:ext>
                </a:extLst>
              </p:cNvPr>
              <p:cNvPicPr/>
              <p:nvPr/>
            </p:nvPicPr>
            <p:blipFill>
              <a:blip r:embed="rId420"/>
              <a:stretch>
                <a:fillRect/>
              </a:stretch>
            </p:blipFill>
            <p:spPr>
              <a:xfrm>
                <a:off x="9553089" y="3587428"/>
                <a:ext cx="508680" cy="6145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481" name="Freihand 480">
                <a:extLst>
                  <a:ext uri="{FF2B5EF4-FFF2-40B4-BE49-F238E27FC236}">
                    <a16:creationId xmlns:a16="http://schemas.microsoft.com/office/drawing/2014/main" id="{8C6A1F58-9E25-CAFE-FE04-F0D5AF9FF2C0}"/>
                  </a:ext>
                </a:extLst>
              </p14:cNvPr>
              <p14:cNvContentPartPr/>
              <p14:nvPr/>
            </p14:nvContentPartPr>
            <p14:xfrm>
              <a:off x="288685" y="149347"/>
              <a:ext cx="10119960" cy="6453720"/>
            </p14:xfrm>
          </p:contentPart>
        </mc:Choice>
        <mc:Fallback>
          <p:pic>
            <p:nvPicPr>
              <p:cNvPr id="481" name="Freihand 480">
                <a:extLst>
                  <a:ext uri="{FF2B5EF4-FFF2-40B4-BE49-F238E27FC236}">
                    <a16:creationId xmlns:a16="http://schemas.microsoft.com/office/drawing/2014/main" id="{8C6A1F58-9E25-CAFE-FE04-F0D5AF9FF2C0}"/>
                  </a:ext>
                </a:extLst>
              </p:cNvPr>
              <p:cNvPicPr/>
              <p:nvPr/>
            </p:nvPicPr>
            <p:blipFill>
              <a:blip r:embed="rId422"/>
              <a:stretch>
                <a:fillRect/>
              </a:stretch>
            </p:blipFill>
            <p:spPr>
              <a:xfrm>
                <a:off x="226045" y="86347"/>
                <a:ext cx="10245600" cy="65793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482" name="Freihand 481">
                <a:extLst>
                  <a:ext uri="{FF2B5EF4-FFF2-40B4-BE49-F238E27FC236}">
                    <a16:creationId xmlns:a16="http://schemas.microsoft.com/office/drawing/2014/main" id="{204702B1-B20C-D364-2D47-5CDED08021E5}"/>
                  </a:ext>
                </a:extLst>
              </p14:cNvPr>
              <p14:cNvContentPartPr/>
              <p14:nvPr/>
            </p14:nvContentPartPr>
            <p14:xfrm>
              <a:off x="206245" y="284707"/>
              <a:ext cx="10106640" cy="6294960"/>
            </p14:xfrm>
          </p:contentPart>
        </mc:Choice>
        <mc:Fallback>
          <p:pic>
            <p:nvPicPr>
              <p:cNvPr id="482" name="Freihand 481">
                <a:extLst>
                  <a:ext uri="{FF2B5EF4-FFF2-40B4-BE49-F238E27FC236}">
                    <a16:creationId xmlns:a16="http://schemas.microsoft.com/office/drawing/2014/main" id="{204702B1-B20C-D364-2D47-5CDED08021E5}"/>
                  </a:ext>
                </a:extLst>
              </p:cNvPr>
              <p:cNvPicPr/>
              <p:nvPr/>
            </p:nvPicPr>
            <p:blipFill>
              <a:blip r:embed="rId424"/>
              <a:stretch>
                <a:fillRect/>
              </a:stretch>
            </p:blipFill>
            <p:spPr>
              <a:xfrm>
                <a:off x="143605" y="222067"/>
                <a:ext cx="10232280" cy="64206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483" name="Freihand 482">
                <a:extLst>
                  <a:ext uri="{FF2B5EF4-FFF2-40B4-BE49-F238E27FC236}">
                    <a16:creationId xmlns:a16="http://schemas.microsoft.com/office/drawing/2014/main" id="{6700957B-6F5E-D651-80C9-C4F4BD9727AC}"/>
                  </a:ext>
                </a:extLst>
              </p14:cNvPr>
              <p14:cNvContentPartPr/>
              <p14:nvPr/>
            </p14:nvContentPartPr>
            <p14:xfrm>
              <a:off x="194919" y="313818"/>
              <a:ext cx="10106640" cy="6294960"/>
            </p14:xfrm>
          </p:contentPart>
        </mc:Choice>
        <mc:Fallback>
          <p:pic>
            <p:nvPicPr>
              <p:cNvPr id="483" name="Freihand 482">
                <a:extLst>
                  <a:ext uri="{FF2B5EF4-FFF2-40B4-BE49-F238E27FC236}">
                    <a16:creationId xmlns:a16="http://schemas.microsoft.com/office/drawing/2014/main" id="{6700957B-6F5E-D651-80C9-C4F4BD9727AC}"/>
                  </a:ext>
                </a:extLst>
              </p:cNvPr>
              <p:cNvPicPr/>
              <p:nvPr/>
            </p:nvPicPr>
            <p:blipFill>
              <a:blip r:embed="rId424"/>
              <a:stretch>
                <a:fillRect/>
              </a:stretch>
            </p:blipFill>
            <p:spPr>
              <a:xfrm>
                <a:off x="132279" y="251178"/>
                <a:ext cx="10232280" cy="6420600"/>
              </a:xfrm>
              <a:prstGeom prst="rect">
                <a:avLst/>
              </a:prstGeom>
            </p:spPr>
          </p:pic>
        </mc:Fallback>
      </mc:AlternateContent>
      <p:grpSp>
        <p:nvGrpSpPr>
          <p:cNvPr id="484" name="Gruppieren 483">
            <a:extLst>
              <a:ext uri="{FF2B5EF4-FFF2-40B4-BE49-F238E27FC236}">
                <a16:creationId xmlns:a16="http://schemas.microsoft.com/office/drawing/2014/main" id="{4F9EDA4D-44B5-6FAF-F292-9E25C09C3E97}"/>
              </a:ext>
            </a:extLst>
          </p:cNvPr>
          <p:cNvGrpSpPr/>
          <p:nvPr/>
        </p:nvGrpSpPr>
        <p:grpSpPr>
          <a:xfrm>
            <a:off x="218868" y="3927311"/>
            <a:ext cx="5076000" cy="2798280"/>
            <a:chOff x="303969" y="3999988"/>
            <a:chExt cx="5076000" cy="2798280"/>
          </a:xfrm>
        </p:grpSpPr>
        <mc:AlternateContent xmlns:mc="http://schemas.openxmlformats.org/markup-compatibility/2006">
          <mc:Choice xmlns:p14="http://schemas.microsoft.com/office/powerpoint/2010/main" Requires="p14">
            <p:contentPart p14:bwMode="auto" r:id="rId426">
              <p14:nvContentPartPr>
                <p14:cNvPr id="489" name="Freihand 488">
                  <a:extLst>
                    <a:ext uri="{FF2B5EF4-FFF2-40B4-BE49-F238E27FC236}">
                      <a16:creationId xmlns:a16="http://schemas.microsoft.com/office/drawing/2014/main" id="{DBBA4D27-2302-A59F-4C38-76D1DAE9BC8C}"/>
                    </a:ext>
                  </a:extLst>
                </p14:cNvPr>
                <p14:cNvContentPartPr/>
                <p14:nvPr/>
              </p14:nvContentPartPr>
              <p14:xfrm>
                <a:off x="303969" y="4434868"/>
                <a:ext cx="4236840" cy="2363400"/>
              </p14:xfrm>
            </p:contentPart>
          </mc:Choice>
          <mc:Fallback>
            <p:pic>
              <p:nvPicPr>
                <p:cNvPr id="489" name="Freihand 488">
                  <a:extLst>
                    <a:ext uri="{FF2B5EF4-FFF2-40B4-BE49-F238E27FC236}">
                      <a16:creationId xmlns:a16="http://schemas.microsoft.com/office/drawing/2014/main" id="{DBBA4D27-2302-A59F-4C38-76D1DAE9BC8C}"/>
                    </a:ext>
                  </a:extLst>
                </p:cNvPr>
                <p:cNvPicPr/>
                <p:nvPr/>
              </p:nvPicPr>
              <p:blipFill>
                <a:blip r:embed="rId427"/>
                <a:stretch>
                  <a:fillRect/>
                </a:stretch>
              </p:blipFill>
              <p:spPr>
                <a:xfrm>
                  <a:off x="241329" y="4371868"/>
                  <a:ext cx="4362480" cy="24890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491" name="Freihand 490">
                  <a:extLst>
                    <a:ext uri="{FF2B5EF4-FFF2-40B4-BE49-F238E27FC236}">
                      <a16:creationId xmlns:a16="http://schemas.microsoft.com/office/drawing/2014/main" id="{3D01053C-787C-A76E-2DE5-C3A7BE43B938}"/>
                    </a:ext>
                  </a:extLst>
                </p14:cNvPr>
                <p14:cNvContentPartPr/>
                <p14:nvPr/>
              </p14:nvContentPartPr>
              <p14:xfrm>
                <a:off x="4476369" y="3999988"/>
                <a:ext cx="903600" cy="474120"/>
              </p14:xfrm>
            </p:contentPart>
          </mc:Choice>
          <mc:Fallback>
            <p:pic>
              <p:nvPicPr>
                <p:cNvPr id="491" name="Freihand 490">
                  <a:extLst>
                    <a:ext uri="{FF2B5EF4-FFF2-40B4-BE49-F238E27FC236}">
                      <a16:creationId xmlns:a16="http://schemas.microsoft.com/office/drawing/2014/main" id="{3D01053C-787C-A76E-2DE5-C3A7BE43B938}"/>
                    </a:ext>
                  </a:extLst>
                </p:cNvPr>
                <p:cNvPicPr/>
                <p:nvPr/>
              </p:nvPicPr>
              <p:blipFill>
                <a:blip r:embed="rId429"/>
                <a:stretch>
                  <a:fillRect/>
                </a:stretch>
              </p:blipFill>
              <p:spPr>
                <a:xfrm>
                  <a:off x="4413369" y="3936988"/>
                  <a:ext cx="1029240" cy="599760"/>
                </a:xfrm>
                <a:prstGeom prst="rect">
                  <a:avLst/>
                </a:prstGeom>
              </p:spPr>
            </p:pic>
          </mc:Fallback>
        </mc:AlternateContent>
      </p:grpSp>
    </p:spTree>
    <p:extLst>
      <p:ext uri="{BB962C8B-B14F-4D97-AF65-F5344CB8AC3E}">
        <p14:creationId xmlns:p14="http://schemas.microsoft.com/office/powerpoint/2010/main" val="26600585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0" fill="hold"/>
                                        <p:tgtEl>
                                          <p:spTgt spid="23"/>
                                        </p:tgtEl>
                                        <p:attrNameLst>
                                          <p:attrName>drawProgress</p:attrName>
                                        </p:attrNameLst>
                                      </p:cBhvr>
                                      <p:tavLst>
                                        <p:tav tm="0">
                                          <p:val>
                                            <p:fltVal val="0"/>
                                          </p:val>
                                        </p:tav>
                                        <p:tav tm="100000">
                                          <p:val>
                                            <p:fltVal val="1"/>
                                          </p:val>
                                        </p:tav>
                                      </p:tavLst>
                                    </p:anim>
                                  </p:childTnLst>
                                </p:cTn>
                              </p:par>
                              <p:par>
                                <p:cTn id="8" presetID="63"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 calcmode="lin" valueType="num">
                                      <p:cBhvr>
                                        <p:cTn id="10" dur="5000" fill="hold"/>
                                        <p:tgtEl>
                                          <p:spTgt spid="44"/>
                                        </p:tgtEl>
                                        <p:attrNameLst>
                                          <p:attrName>drawProgress</p:attrName>
                                        </p:attrNameLst>
                                      </p:cBhvr>
                                      <p:tavLst>
                                        <p:tav tm="0">
                                          <p:val>
                                            <p:fltVal val="0"/>
                                          </p:val>
                                        </p:tav>
                                        <p:tav tm="100000">
                                          <p:val>
                                            <p:fltVal val="1"/>
                                          </p:val>
                                        </p:tav>
                                      </p:tavLst>
                                    </p:anim>
                                  </p:childTnLst>
                                </p:cTn>
                              </p:par>
                              <p:par>
                                <p:cTn id="11" presetID="63" presetClass="entr" presetSubtype="0" fill="hold" nodeType="withEffect">
                                  <p:stCondLst>
                                    <p:cond delay="0"/>
                                  </p:stCondLst>
                                  <p:childTnLst>
                                    <p:set>
                                      <p:cBhvr>
                                        <p:cTn id="12" dur="1" fill="hold">
                                          <p:stCondLst>
                                            <p:cond delay="0"/>
                                          </p:stCondLst>
                                        </p:cTn>
                                        <p:tgtEl>
                                          <p:spTgt spid="449"/>
                                        </p:tgtEl>
                                        <p:attrNameLst>
                                          <p:attrName>style.visibility</p:attrName>
                                        </p:attrNameLst>
                                      </p:cBhvr>
                                      <p:to>
                                        <p:strVal val="visible"/>
                                      </p:to>
                                    </p:set>
                                    <p:anim calcmode="lin" valueType="num">
                                      <p:cBhvr>
                                        <p:cTn id="13" dur="5000" fill="hold"/>
                                        <p:tgtEl>
                                          <p:spTgt spid="449"/>
                                        </p:tgtEl>
                                        <p:attrNameLst>
                                          <p:attrName>drawProgress</p:attrName>
                                        </p:attrNameLst>
                                      </p:cBhvr>
                                      <p:tavLst>
                                        <p:tav tm="0">
                                          <p:val>
                                            <p:fltVal val="0"/>
                                          </p:val>
                                        </p:tav>
                                        <p:tav tm="100000">
                                          <p:val>
                                            <p:fltVal val="1"/>
                                          </p:val>
                                        </p:tav>
                                      </p:tavLst>
                                    </p:anim>
                                  </p:childTnLst>
                                </p:cTn>
                              </p:par>
                              <p:par>
                                <p:cTn id="14" presetID="63" presetClass="entr" presetSubtype="0" fill="hold" nodeType="withEffect">
                                  <p:stCondLst>
                                    <p:cond delay="0"/>
                                  </p:stCondLst>
                                  <p:childTnLst>
                                    <p:set>
                                      <p:cBhvr>
                                        <p:cTn id="15" dur="1" fill="hold">
                                          <p:stCondLst>
                                            <p:cond delay="0"/>
                                          </p:stCondLst>
                                        </p:cTn>
                                        <p:tgtEl>
                                          <p:spTgt spid="450"/>
                                        </p:tgtEl>
                                        <p:attrNameLst>
                                          <p:attrName>style.visibility</p:attrName>
                                        </p:attrNameLst>
                                      </p:cBhvr>
                                      <p:to>
                                        <p:strVal val="visible"/>
                                      </p:to>
                                    </p:set>
                                    <p:anim calcmode="lin" valueType="num">
                                      <p:cBhvr>
                                        <p:cTn id="16" dur="5000" fill="hold"/>
                                        <p:tgtEl>
                                          <p:spTgt spid="450"/>
                                        </p:tgtEl>
                                        <p:attrNameLst>
                                          <p:attrName>drawProgress</p:attrName>
                                        </p:attrNameLst>
                                      </p:cBhvr>
                                      <p:tavLst>
                                        <p:tav tm="0">
                                          <p:val>
                                            <p:fltVal val="0"/>
                                          </p:val>
                                        </p:tav>
                                        <p:tav tm="100000">
                                          <p:val>
                                            <p:fltVal val="1"/>
                                          </p:val>
                                        </p:tav>
                                      </p:tavLst>
                                    </p:anim>
                                  </p:childTnLst>
                                </p:cTn>
                              </p:par>
                              <p:par>
                                <p:cTn id="17" presetID="63" presetClass="entr" presetSubtype="0" fill="hold" nodeType="withEffect">
                                  <p:stCondLst>
                                    <p:cond delay="0"/>
                                  </p:stCondLst>
                                  <p:childTnLst>
                                    <p:set>
                                      <p:cBhvr>
                                        <p:cTn id="18" dur="1" fill="hold">
                                          <p:stCondLst>
                                            <p:cond delay="0"/>
                                          </p:stCondLst>
                                        </p:cTn>
                                        <p:tgtEl>
                                          <p:spTgt spid="451"/>
                                        </p:tgtEl>
                                        <p:attrNameLst>
                                          <p:attrName>style.visibility</p:attrName>
                                        </p:attrNameLst>
                                      </p:cBhvr>
                                      <p:to>
                                        <p:strVal val="visible"/>
                                      </p:to>
                                    </p:set>
                                    <p:anim calcmode="lin" valueType="num">
                                      <p:cBhvr>
                                        <p:cTn id="19" dur="5000" fill="hold"/>
                                        <p:tgtEl>
                                          <p:spTgt spid="451"/>
                                        </p:tgtEl>
                                        <p:attrNameLst>
                                          <p:attrName>drawProgress</p:attrName>
                                        </p:attrNameLst>
                                      </p:cBhvr>
                                      <p:tavLst>
                                        <p:tav tm="0">
                                          <p:val>
                                            <p:fltVal val="0"/>
                                          </p:val>
                                        </p:tav>
                                        <p:tav tm="100000">
                                          <p:val>
                                            <p:fltVal val="1"/>
                                          </p:val>
                                        </p:tav>
                                      </p:tavLst>
                                    </p:anim>
                                  </p:childTnLst>
                                </p:cTn>
                              </p:par>
                              <p:par>
                                <p:cTn id="20" presetID="63" presetClass="entr" presetSubtype="0" fill="hold" nodeType="withEffect">
                                  <p:stCondLst>
                                    <p:cond delay="0"/>
                                  </p:stCondLst>
                                  <p:childTnLst>
                                    <p:set>
                                      <p:cBhvr>
                                        <p:cTn id="21" dur="1" fill="hold">
                                          <p:stCondLst>
                                            <p:cond delay="0"/>
                                          </p:stCondLst>
                                        </p:cTn>
                                        <p:tgtEl>
                                          <p:spTgt spid="460"/>
                                        </p:tgtEl>
                                        <p:attrNameLst>
                                          <p:attrName>style.visibility</p:attrName>
                                        </p:attrNameLst>
                                      </p:cBhvr>
                                      <p:to>
                                        <p:strVal val="visible"/>
                                      </p:to>
                                    </p:set>
                                    <p:anim calcmode="lin" valueType="num">
                                      <p:cBhvr>
                                        <p:cTn id="22" dur="5000" fill="hold"/>
                                        <p:tgtEl>
                                          <p:spTgt spid="460"/>
                                        </p:tgtEl>
                                        <p:attrNameLst>
                                          <p:attrName>drawProgress</p:attrName>
                                        </p:attrNameLst>
                                      </p:cBhvr>
                                      <p:tavLst>
                                        <p:tav tm="0">
                                          <p:val>
                                            <p:fltVal val="0"/>
                                          </p:val>
                                        </p:tav>
                                        <p:tav tm="100000">
                                          <p:val>
                                            <p:fltVal val="1"/>
                                          </p:val>
                                        </p:tav>
                                      </p:tavLst>
                                    </p:anim>
                                  </p:childTnLst>
                                </p:cTn>
                              </p:par>
                              <p:par>
                                <p:cTn id="23" presetID="63" presetClass="entr" presetSubtype="0" fill="hold" nodeType="withEffect">
                                  <p:stCondLst>
                                    <p:cond delay="0"/>
                                  </p:stCondLst>
                                  <p:childTnLst>
                                    <p:set>
                                      <p:cBhvr>
                                        <p:cTn id="24" dur="1" fill="hold">
                                          <p:stCondLst>
                                            <p:cond delay="0"/>
                                          </p:stCondLst>
                                        </p:cTn>
                                        <p:tgtEl>
                                          <p:spTgt spid="461"/>
                                        </p:tgtEl>
                                        <p:attrNameLst>
                                          <p:attrName>style.visibility</p:attrName>
                                        </p:attrNameLst>
                                      </p:cBhvr>
                                      <p:to>
                                        <p:strVal val="visible"/>
                                      </p:to>
                                    </p:set>
                                    <p:anim calcmode="lin" valueType="num">
                                      <p:cBhvr>
                                        <p:cTn id="25" dur="5000" fill="hold"/>
                                        <p:tgtEl>
                                          <p:spTgt spid="461"/>
                                        </p:tgtEl>
                                        <p:attrNameLst>
                                          <p:attrName>drawProgress</p:attrName>
                                        </p:attrNameLst>
                                      </p:cBhvr>
                                      <p:tavLst>
                                        <p:tav tm="0">
                                          <p:val>
                                            <p:fltVal val="0"/>
                                          </p:val>
                                        </p:tav>
                                        <p:tav tm="100000">
                                          <p:val>
                                            <p:fltVal val="1"/>
                                          </p:val>
                                        </p:tav>
                                      </p:tavLst>
                                    </p:anim>
                                  </p:childTnLst>
                                </p:cTn>
                              </p:par>
                              <p:par>
                                <p:cTn id="26" presetID="63" presetClass="entr" presetSubtype="0" fill="hold" nodeType="withEffect">
                                  <p:stCondLst>
                                    <p:cond delay="0"/>
                                  </p:stCondLst>
                                  <p:childTnLst>
                                    <p:set>
                                      <p:cBhvr>
                                        <p:cTn id="27" dur="1" fill="hold">
                                          <p:stCondLst>
                                            <p:cond delay="0"/>
                                          </p:stCondLst>
                                        </p:cTn>
                                        <p:tgtEl>
                                          <p:spTgt spid="464"/>
                                        </p:tgtEl>
                                        <p:attrNameLst>
                                          <p:attrName>style.visibility</p:attrName>
                                        </p:attrNameLst>
                                      </p:cBhvr>
                                      <p:to>
                                        <p:strVal val="visible"/>
                                      </p:to>
                                    </p:set>
                                    <p:anim calcmode="lin" valueType="num">
                                      <p:cBhvr>
                                        <p:cTn id="28" dur="5000" fill="hold"/>
                                        <p:tgtEl>
                                          <p:spTgt spid="464"/>
                                        </p:tgtEl>
                                        <p:attrNameLst>
                                          <p:attrName>drawProgress</p:attrName>
                                        </p:attrNameLst>
                                      </p:cBhvr>
                                      <p:tavLst>
                                        <p:tav tm="0">
                                          <p:val>
                                            <p:fltVal val="0"/>
                                          </p:val>
                                        </p:tav>
                                        <p:tav tm="100000">
                                          <p:val>
                                            <p:fltVal val="1"/>
                                          </p:val>
                                        </p:tav>
                                      </p:tavLst>
                                    </p:anim>
                                  </p:childTnLst>
                                </p:cTn>
                              </p:par>
                              <p:par>
                                <p:cTn id="29" presetID="63" presetClass="entr" presetSubtype="0" fill="hold" nodeType="withEffect">
                                  <p:stCondLst>
                                    <p:cond delay="0"/>
                                  </p:stCondLst>
                                  <p:childTnLst>
                                    <p:set>
                                      <p:cBhvr>
                                        <p:cTn id="30" dur="1" fill="hold">
                                          <p:stCondLst>
                                            <p:cond delay="0"/>
                                          </p:stCondLst>
                                        </p:cTn>
                                        <p:tgtEl>
                                          <p:spTgt spid="475"/>
                                        </p:tgtEl>
                                        <p:attrNameLst>
                                          <p:attrName>style.visibility</p:attrName>
                                        </p:attrNameLst>
                                      </p:cBhvr>
                                      <p:to>
                                        <p:strVal val="visible"/>
                                      </p:to>
                                    </p:set>
                                    <p:anim calcmode="lin" valueType="num">
                                      <p:cBhvr>
                                        <p:cTn id="31" dur="5000" fill="hold"/>
                                        <p:tgtEl>
                                          <p:spTgt spid="475"/>
                                        </p:tgtEl>
                                        <p:attrNameLst>
                                          <p:attrName>drawProgress</p:attrName>
                                        </p:attrNameLst>
                                      </p:cBhvr>
                                      <p:tavLst>
                                        <p:tav tm="0">
                                          <p:val>
                                            <p:fltVal val="0"/>
                                          </p:val>
                                        </p:tav>
                                        <p:tav tm="100000">
                                          <p:val>
                                            <p:fltVal val="1"/>
                                          </p:val>
                                        </p:tav>
                                      </p:tavLst>
                                    </p:anim>
                                  </p:childTnLst>
                                </p:cTn>
                              </p:par>
                              <p:par>
                                <p:cTn id="32" presetID="63" presetClass="entr" presetSubtype="0" fill="hold" nodeType="withEffect">
                                  <p:stCondLst>
                                    <p:cond delay="0"/>
                                  </p:stCondLst>
                                  <p:childTnLst>
                                    <p:set>
                                      <p:cBhvr>
                                        <p:cTn id="33" dur="1" fill="hold">
                                          <p:stCondLst>
                                            <p:cond delay="0"/>
                                          </p:stCondLst>
                                        </p:cTn>
                                        <p:tgtEl>
                                          <p:spTgt spid="476"/>
                                        </p:tgtEl>
                                        <p:attrNameLst>
                                          <p:attrName>style.visibility</p:attrName>
                                        </p:attrNameLst>
                                      </p:cBhvr>
                                      <p:to>
                                        <p:strVal val="visible"/>
                                      </p:to>
                                    </p:set>
                                    <p:anim calcmode="lin" valueType="num">
                                      <p:cBhvr>
                                        <p:cTn id="34" dur="5000" fill="hold"/>
                                        <p:tgtEl>
                                          <p:spTgt spid="476"/>
                                        </p:tgtEl>
                                        <p:attrNameLst>
                                          <p:attrName>drawProgress</p:attrName>
                                        </p:attrNameLst>
                                      </p:cBhvr>
                                      <p:tavLst>
                                        <p:tav tm="0">
                                          <p:val>
                                            <p:fltVal val="0"/>
                                          </p:val>
                                        </p:tav>
                                        <p:tav tm="100000">
                                          <p:val>
                                            <p:fltVal val="1"/>
                                          </p:val>
                                        </p:tav>
                                      </p:tavLst>
                                    </p:anim>
                                  </p:childTnLst>
                                </p:cTn>
                              </p:par>
                              <p:par>
                                <p:cTn id="35" presetID="63" presetClass="entr" presetSubtype="0" fill="hold" nodeType="withEffect">
                                  <p:stCondLst>
                                    <p:cond delay="0"/>
                                  </p:stCondLst>
                                  <p:childTnLst>
                                    <p:set>
                                      <p:cBhvr>
                                        <p:cTn id="36" dur="1" fill="hold">
                                          <p:stCondLst>
                                            <p:cond delay="0"/>
                                          </p:stCondLst>
                                        </p:cTn>
                                        <p:tgtEl>
                                          <p:spTgt spid="477"/>
                                        </p:tgtEl>
                                        <p:attrNameLst>
                                          <p:attrName>style.visibility</p:attrName>
                                        </p:attrNameLst>
                                      </p:cBhvr>
                                      <p:to>
                                        <p:strVal val="visible"/>
                                      </p:to>
                                    </p:set>
                                    <p:anim calcmode="lin" valueType="num">
                                      <p:cBhvr>
                                        <p:cTn id="37" dur="5000" fill="hold"/>
                                        <p:tgtEl>
                                          <p:spTgt spid="477"/>
                                        </p:tgtEl>
                                        <p:attrNameLst>
                                          <p:attrName>drawProgress</p:attrName>
                                        </p:attrNameLst>
                                      </p:cBhvr>
                                      <p:tavLst>
                                        <p:tav tm="0">
                                          <p:val>
                                            <p:fltVal val="0"/>
                                          </p:val>
                                        </p:tav>
                                        <p:tav tm="100000">
                                          <p:val>
                                            <p:fltVal val="1"/>
                                          </p:val>
                                        </p:tav>
                                      </p:tavLst>
                                    </p:anim>
                                  </p:childTnLst>
                                </p:cTn>
                              </p:par>
                              <p:par>
                                <p:cTn id="38" presetID="63" presetClass="entr" presetSubtype="0" fill="hold" nodeType="withEffect">
                                  <p:stCondLst>
                                    <p:cond delay="0"/>
                                  </p:stCondLst>
                                  <p:childTnLst>
                                    <p:set>
                                      <p:cBhvr>
                                        <p:cTn id="39" dur="1" fill="hold">
                                          <p:stCondLst>
                                            <p:cond delay="0"/>
                                          </p:stCondLst>
                                        </p:cTn>
                                        <p:tgtEl>
                                          <p:spTgt spid="478"/>
                                        </p:tgtEl>
                                        <p:attrNameLst>
                                          <p:attrName>style.visibility</p:attrName>
                                        </p:attrNameLst>
                                      </p:cBhvr>
                                      <p:to>
                                        <p:strVal val="visible"/>
                                      </p:to>
                                    </p:set>
                                    <p:anim calcmode="lin" valueType="num">
                                      <p:cBhvr>
                                        <p:cTn id="40" dur="5000" fill="hold"/>
                                        <p:tgtEl>
                                          <p:spTgt spid="478"/>
                                        </p:tgtEl>
                                        <p:attrNameLst>
                                          <p:attrName>drawProgress</p:attrName>
                                        </p:attrNameLst>
                                      </p:cBhvr>
                                      <p:tavLst>
                                        <p:tav tm="0">
                                          <p:val>
                                            <p:fltVal val="0"/>
                                          </p:val>
                                        </p:tav>
                                        <p:tav tm="100000">
                                          <p:val>
                                            <p:fltVal val="1"/>
                                          </p:val>
                                        </p:tav>
                                      </p:tavLst>
                                    </p:anim>
                                  </p:childTnLst>
                                </p:cTn>
                              </p:par>
                              <p:par>
                                <p:cTn id="41" presetID="63" presetClass="entr" presetSubtype="0" fill="hold" nodeType="withEffect">
                                  <p:stCondLst>
                                    <p:cond delay="0"/>
                                  </p:stCondLst>
                                  <p:childTnLst>
                                    <p:set>
                                      <p:cBhvr>
                                        <p:cTn id="42" dur="1" fill="hold">
                                          <p:stCondLst>
                                            <p:cond delay="0"/>
                                          </p:stCondLst>
                                        </p:cTn>
                                        <p:tgtEl>
                                          <p:spTgt spid="479"/>
                                        </p:tgtEl>
                                        <p:attrNameLst>
                                          <p:attrName>style.visibility</p:attrName>
                                        </p:attrNameLst>
                                      </p:cBhvr>
                                      <p:to>
                                        <p:strVal val="visible"/>
                                      </p:to>
                                    </p:set>
                                    <p:anim calcmode="lin" valueType="num">
                                      <p:cBhvr>
                                        <p:cTn id="43" dur="5000" fill="hold"/>
                                        <p:tgtEl>
                                          <p:spTgt spid="479"/>
                                        </p:tgtEl>
                                        <p:attrNameLst>
                                          <p:attrName>drawProgress</p:attrName>
                                        </p:attrNameLst>
                                      </p:cBhvr>
                                      <p:tavLst>
                                        <p:tav tm="0">
                                          <p:val>
                                            <p:fltVal val="0"/>
                                          </p:val>
                                        </p:tav>
                                        <p:tav tm="100000">
                                          <p:val>
                                            <p:fltVal val="1"/>
                                          </p:val>
                                        </p:tav>
                                      </p:tavLst>
                                    </p:anim>
                                  </p:childTnLst>
                                </p:cTn>
                              </p:par>
                              <p:par>
                                <p:cTn id="44" presetID="63" presetClass="entr" presetSubtype="0" fill="hold" nodeType="withEffect">
                                  <p:stCondLst>
                                    <p:cond delay="0"/>
                                  </p:stCondLst>
                                  <p:childTnLst>
                                    <p:set>
                                      <p:cBhvr>
                                        <p:cTn id="45" dur="1" fill="hold">
                                          <p:stCondLst>
                                            <p:cond delay="0"/>
                                          </p:stCondLst>
                                        </p:cTn>
                                        <p:tgtEl>
                                          <p:spTgt spid="480"/>
                                        </p:tgtEl>
                                        <p:attrNameLst>
                                          <p:attrName>style.visibility</p:attrName>
                                        </p:attrNameLst>
                                      </p:cBhvr>
                                      <p:to>
                                        <p:strVal val="visible"/>
                                      </p:to>
                                    </p:set>
                                    <p:anim calcmode="lin" valueType="num">
                                      <p:cBhvr>
                                        <p:cTn id="46" dur="5000" fill="hold"/>
                                        <p:tgtEl>
                                          <p:spTgt spid="480"/>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5"/>
              <a:stretch>
                <a:fillRect/>
              </a:stretch>
            </p:blipFill>
            <p:spPr>
              <a:xfrm>
                <a:off x="13649891" y="664576"/>
                <a:ext cx="47160" cy="37080"/>
              </a:xfrm>
              <a:prstGeom prst="rect">
                <a:avLst/>
              </a:prstGeom>
            </p:spPr>
          </p:pic>
        </mc:Fallback>
      </mc:AlternateContent>
      <p:sp>
        <p:nvSpPr>
          <p:cNvPr id="2" name="Titel 1">
            <a:extLst>
              <a:ext uri="{FF2B5EF4-FFF2-40B4-BE49-F238E27FC236}">
                <a16:creationId xmlns:a16="http://schemas.microsoft.com/office/drawing/2014/main" id="{080B4065-06EA-3A86-4A82-3DD27B724127}"/>
              </a:ext>
            </a:extLst>
          </p:cNvPr>
          <p:cNvSpPr>
            <a:spLocks noGrp="1"/>
          </p:cNvSpPr>
          <p:nvPr>
            <p:ph type="title"/>
          </p:nvPr>
        </p:nvSpPr>
        <p:spPr>
          <a:xfrm>
            <a:off x="734028" y="97442"/>
            <a:ext cx="10515600" cy="595574"/>
          </a:xfrm>
        </p:spPr>
        <p:txBody>
          <a:bodyPr>
            <a:normAutofit fontScale="90000"/>
          </a:bodyPr>
          <a:lstStyle/>
          <a:p>
            <a:r>
              <a:rPr lang="de-CH" dirty="0"/>
              <a:t>2.Mose 17,9</a:t>
            </a:r>
          </a:p>
        </p:txBody>
      </p:sp>
      <p:sp>
        <p:nvSpPr>
          <p:cNvPr id="3" name="Inhaltsplatzhalter 2">
            <a:extLst>
              <a:ext uri="{FF2B5EF4-FFF2-40B4-BE49-F238E27FC236}">
                <a16:creationId xmlns:a16="http://schemas.microsoft.com/office/drawing/2014/main" id="{224AAE95-DC79-D89A-AE48-7BADA33C7486}"/>
              </a:ext>
            </a:extLst>
          </p:cNvPr>
          <p:cNvSpPr>
            <a:spLocks noGrp="1"/>
          </p:cNvSpPr>
          <p:nvPr>
            <p:ph idx="1"/>
          </p:nvPr>
        </p:nvSpPr>
        <p:spPr>
          <a:xfrm>
            <a:off x="734029" y="1157468"/>
            <a:ext cx="10515600" cy="5509550"/>
          </a:xfrm>
        </p:spPr>
        <p:txBody>
          <a:bodyPr>
            <a:normAutofit/>
          </a:bodyPr>
          <a:lstStyle/>
          <a:p>
            <a:pPr marL="0" indent="0">
              <a:lnSpc>
                <a:spcPct val="107000"/>
              </a:lnSpc>
              <a:spcAft>
                <a:spcPts val="800"/>
              </a:spcAft>
              <a:buNone/>
            </a:pPr>
            <a:r>
              <a:rPr lang="de-CH" sz="3200" kern="0" dirty="0">
                <a:effectLst/>
                <a:latin typeface="Calibri" panose="020F0502020204030204" pitchFamily="34" charset="0"/>
                <a:ea typeface="Times New Roman" panose="02020603050405020304" pitchFamily="18" charset="0"/>
              </a:rPr>
              <a:t>»</a:t>
            </a:r>
            <a:r>
              <a:rPr lang="de-CH" sz="3200" kern="0" baseline="30000" dirty="0">
                <a:effectLst/>
                <a:latin typeface="Calibri" panose="020F0502020204030204" pitchFamily="34" charset="0"/>
                <a:ea typeface="Times New Roman" panose="02020603050405020304" pitchFamily="18" charset="0"/>
              </a:rPr>
              <a:t>9</a:t>
            </a:r>
            <a:r>
              <a:rPr lang="de-CH" sz="3200" b="1" kern="0" dirty="0">
                <a:effectLst/>
                <a:latin typeface="Calibri" panose="020F0502020204030204" pitchFamily="34" charset="0"/>
                <a:ea typeface="Times New Roman" panose="02020603050405020304" pitchFamily="18" charset="0"/>
              </a:rPr>
              <a:t>Wähle</a:t>
            </a:r>
            <a:r>
              <a:rPr lang="de-CH" sz="3200" kern="0" dirty="0">
                <a:effectLst/>
                <a:latin typeface="Calibri" panose="020F0502020204030204" pitchFamily="34" charset="0"/>
                <a:ea typeface="Times New Roman" panose="02020603050405020304" pitchFamily="18" charset="0"/>
              </a:rPr>
              <a:t> </a:t>
            </a:r>
            <a:r>
              <a:rPr lang="de-CH" sz="3200" kern="0" dirty="0">
                <a:effectLst/>
                <a:latin typeface="Tahoma" panose="020B0604030504040204" pitchFamily="34" charset="0"/>
                <a:ea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rPr>
              <a:t>geeignete</a:t>
            </a:r>
            <a:r>
              <a:rPr lang="de-CH" sz="3200" kern="0" dirty="0">
                <a:effectLst/>
                <a:latin typeface="Tahoma" panose="020B0604030504040204" pitchFamily="34" charset="0"/>
                <a:ea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rPr>
              <a:t> Männer für unser Heer aus und </a:t>
            </a:r>
            <a:r>
              <a:rPr lang="de-CH" sz="3200" b="1" kern="0" dirty="0">
                <a:effectLst/>
                <a:latin typeface="Calibri" panose="020F0502020204030204" pitchFamily="34" charset="0"/>
                <a:ea typeface="Times New Roman" panose="02020603050405020304" pitchFamily="18" charset="0"/>
              </a:rPr>
              <a:t>zieh</a:t>
            </a:r>
            <a:r>
              <a:rPr lang="de-CH" sz="3200" kern="0" dirty="0">
                <a:effectLst/>
                <a:latin typeface="Calibri" panose="020F0502020204030204" pitchFamily="34" charset="0"/>
                <a:ea typeface="Times New Roman" panose="02020603050405020304" pitchFamily="18" charset="0"/>
              </a:rPr>
              <a:t> morgen gegen die Amalekiter in den Kampf(…).»</a:t>
            </a:r>
            <a:endParaRPr lang="de-CH" sz="7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0252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F274F90A-BDEA-18B9-1550-C35FDA41C793}"/>
              </a:ext>
            </a:extLst>
          </p:cNvPr>
          <p:cNvPicPr>
            <a:picLocks noChangeAspect="1"/>
          </p:cNvPicPr>
          <p:nvPr/>
        </p:nvPicPr>
        <p:blipFill>
          <a:blip r:embed="rId2"/>
          <a:stretch>
            <a:fillRect/>
          </a:stretch>
        </p:blipFill>
        <p:spPr>
          <a:xfrm>
            <a:off x="60448" y="-13035"/>
            <a:ext cx="10504318" cy="6834208"/>
          </a:xfrm>
          <a:prstGeom prst="rect">
            <a:avLst/>
          </a:prstGeom>
        </p:spPr>
      </p:pic>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5">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6"/>
              <a:stretch>
                <a:fillRect/>
              </a:stretch>
            </p:blipFill>
            <p:spPr>
              <a:xfrm>
                <a:off x="13649420" y="664576"/>
                <a:ext cx="47378"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3E2F945D-72DE-950B-8A5D-3C7825F2F9AC}"/>
                  </a:ext>
                </a:extLst>
              </p14:cNvPr>
              <p14:cNvContentPartPr/>
              <p14:nvPr/>
            </p14:nvContentPartPr>
            <p14:xfrm>
              <a:off x="-1203162" y="3535539"/>
              <a:ext cx="109440" cy="44280"/>
            </p14:xfrm>
          </p:contentPart>
        </mc:Choice>
        <mc:Fallback>
          <p:pic>
            <p:nvPicPr>
              <p:cNvPr id="4" name="Freihand 3">
                <a:extLst>
                  <a:ext uri="{FF2B5EF4-FFF2-40B4-BE49-F238E27FC236}">
                    <a16:creationId xmlns:a16="http://schemas.microsoft.com/office/drawing/2014/main" id="{3E2F945D-72DE-950B-8A5D-3C7825F2F9AC}"/>
                  </a:ext>
                </a:extLst>
              </p:cNvPr>
              <p:cNvPicPr/>
              <p:nvPr/>
            </p:nvPicPr>
            <p:blipFill>
              <a:blip r:embed="rId8"/>
              <a:stretch>
                <a:fillRect/>
              </a:stretch>
            </p:blipFill>
            <p:spPr>
              <a:xfrm>
                <a:off x="-1212162" y="3526612"/>
                <a:ext cx="127080" cy="61778"/>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0027A8E4-3247-08C0-0677-1241AB0AB3FA}"/>
                  </a:ext>
                </a:extLst>
              </p14:cNvPr>
              <p14:cNvContentPartPr/>
              <p14:nvPr/>
            </p14:nvContentPartPr>
            <p14:xfrm>
              <a:off x="271398" y="2995539"/>
              <a:ext cx="835920" cy="1723680"/>
            </p14:xfrm>
          </p:contentPart>
        </mc:Choice>
        <mc:Fallback>
          <p:pic>
            <p:nvPicPr>
              <p:cNvPr id="6" name="Freihand 5">
                <a:extLst>
                  <a:ext uri="{FF2B5EF4-FFF2-40B4-BE49-F238E27FC236}">
                    <a16:creationId xmlns:a16="http://schemas.microsoft.com/office/drawing/2014/main" id="{0027A8E4-3247-08C0-0677-1241AB0AB3FA}"/>
                  </a:ext>
                </a:extLst>
              </p:cNvPr>
              <p:cNvPicPr/>
              <p:nvPr/>
            </p:nvPicPr>
            <p:blipFill>
              <a:blip r:embed="rId10"/>
              <a:stretch>
                <a:fillRect/>
              </a:stretch>
            </p:blipFill>
            <p:spPr>
              <a:xfrm>
                <a:off x="262398" y="2986539"/>
                <a:ext cx="853560" cy="1741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86A0DF48-AD48-ED1E-4C7C-544746279AAE}"/>
                  </a:ext>
                </a:extLst>
              </p14:cNvPr>
              <p14:cNvContentPartPr/>
              <p14:nvPr/>
            </p14:nvContentPartPr>
            <p14:xfrm>
              <a:off x="1257798" y="2947299"/>
              <a:ext cx="708480" cy="1738440"/>
            </p14:xfrm>
          </p:contentPart>
        </mc:Choice>
        <mc:Fallback>
          <p:pic>
            <p:nvPicPr>
              <p:cNvPr id="7" name="Freihand 6">
                <a:extLst>
                  <a:ext uri="{FF2B5EF4-FFF2-40B4-BE49-F238E27FC236}">
                    <a16:creationId xmlns:a16="http://schemas.microsoft.com/office/drawing/2014/main" id="{86A0DF48-AD48-ED1E-4C7C-544746279AAE}"/>
                  </a:ext>
                </a:extLst>
              </p:cNvPr>
              <p:cNvPicPr/>
              <p:nvPr/>
            </p:nvPicPr>
            <p:blipFill>
              <a:blip r:embed="rId12"/>
              <a:stretch>
                <a:fillRect/>
              </a:stretch>
            </p:blipFill>
            <p:spPr>
              <a:xfrm>
                <a:off x="1248793" y="2938299"/>
                <a:ext cx="726129" cy="1756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7E088FBA-3447-EDCA-523C-E26B792E67F0}"/>
                  </a:ext>
                </a:extLst>
              </p14:cNvPr>
              <p14:cNvContentPartPr/>
              <p14:nvPr/>
            </p14:nvContentPartPr>
            <p14:xfrm>
              <a:off x="534558" y="2610339"/>
              <a:ext cx="432000" cy="376560"/>
            </p14:xfrm>
          </p:contentPart>
        </mc:Choice>
        <mc:Fallback>
          <p:pic>
            <p:nvPicPr>
              <p:cNvPr id="22" name="Freihand 21">
                <a:extLst>
                  <a:ext uri="{FF2B5EF4-FFF2-40B4-BE49-F238E27FC236}">
                    <a16:creationId xmlns:a16="http://schemas.microsoft.com/office/drawing/2014/main" id="{7E088FBA-3447-EDCA-523C-E26B792E67F0}"/>
                  </a:ext>
                </a:extLst>
              </p:cNvPr>
              <p:cNvPicPr/>
              <p:nvPr/>
            </p:nvPicPr>
            <p:blipFill>
              <a:blip r:embed="rId14"/>
              <a:stretch>
                <a:fillRect/>
              </a:stretch>
            </p:blipFill>
            <p:spPr>
              <a:xfrm>
                <a:off x="525558" y="2601339"/>
                <a:ext cx="44964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2" name="Freihand 41">
                <a:extLst>
                  <a:ext uri="{FF2B5EF4-FFF2-40B4-BE49-F238E27FC236}">
                    <a16:creationId xmlns:a16="http://schemas.microsoft.com/office/drawing/2014/main" id="{971496B9-BDEF-5905-908F-D5A2B11A7124}"/>
                  </a:ext>
                </a:extLst>
              </p14:cNvPr>
              <p14:cNvContentPartPr/>
              <p14:nvPr/>
            </p14:nvContentPartPr>
            <p14:xfrm>
              <a:off x="3882558" y="1139379"/>
              <a:ext cx="7560" cy="11160"/>
            </p14:xfrm>
          </p:contentPart>
        </mc:Choice>
        <mc:Fallback>
          <p:pic>
            <p:nvPicPr>
              <p:cNvPr id="42" name="Freihand 41">
                <a:extLst>
                  <a:ext uri="{FF2B5EF4-FFF2-40B4-BE49-F238E27FC236}">
                    <a16:creationId xmlns:a16="http://schemas.microsoft.com/office/drawing/2014/main" id="{971496B9-BDEF-5905-908F-D5A2B11A7124}"/>
                  </a:ext>
                </a:extLst>
              </p:cNvPr>
              <p:cNvPicPr/>
              <p:nvPr/>
            </p:nvPicPr>
            <p:blipFill>
              <a:blip r:embed="rId16"/>
              <a:stretch>
                <a:fillRect/>
              </a:stretch>
            </p:blipFill>
            <p:spPr>
              <a:xfrm>
                <a:off x="3873558" y="1130379"/>
                <a:ext cx="252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2" name="Freihand 61">
                <a:extLst>
                  <a:ext uri="{FF2B5EF4-FFF2-40B4-BE49-F238E27FC236}">
                    <a16:creationId xmlns:a16="http://schemas.microsoft.com/office/drawing/2014/main" id="{C02E92C7-FE33-1BE5-7525-1A577A339BB3}"/>
                  </a:ext>
                </a:extLst>
              </p14:cNvPr>
              <p14:cNvContentPartPr/>
              <p14:nvPr/>
            </p14:nvContentPartPr>
            <p14:xfrm>
              <a:off x="681798" y="2111019"/>
              <a:ext cx="842400" cy="83520"/>
            </p14:xfrm>
          </p:contentPart>
        </mc:Choice>
        <mc:Fallback>
          <p:pic>
            <p:nvPicPr>
              <p:cNvPr id="62" name="Freihand 61">
                <a:extLst>
                  <a:ext uri="{FF2B5EF4-FFF2-40B4-BE49-F238E27FC236}">
                    <a16:creationId xmlns:a16="http://schemas.microsoft.com/office/drawing/2014/main" id="{C02E92C7-FE33-1BE5-7525-1A577A339BB3}"/>
                  </a:ext>
                </a:extLst>
              </p:cNvPr>
              <p:cNvPicPr/>
              <p:nvPr/>
            </p:nvPicPr>
            <p:blipFill>
              <a:blip r:embed="rId18"/>
              <a:stretch>
                <a:fillRect/>
              </a:stretch>
            </p:blipFill>
            <p:spPr>
              <a:xfrm>
                <a:off x="672798" y="2102019"/>
                <a:ext cx="860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3" name="Freihand 62">
                <a:extLst>
                  <a:ext uri="{FF2B5EF4-FFF2-40B4-BE49-F238E27FC236}">
                    <a16:creationId xmlns:a16="http://schemas.microsoft.com/office/drawing/2014/main" id="{7FBA57F8-D891-CF2E-4521-3E0AD0D218C1}"/>
                  </a:ext>
                </a:extLst>
              </p14:cNvPr>
              <p14:cNvContentPartPr/>
              <p14:nvPr/>
            </p14:nvContentPartPr>
            <p14:xfrm>
              <a:off x="117678" y="1253139"/>
              <a:ext cx="3305160" cy="984600"/>
            </p14:xfrm>
          </p:contentPart>
        </mc:Choice>
        <mc:Fallback>
          <p:pic>
            <p:nvPicPr>
              <p:cNvPr id="63" name="Freihand 62">
                <a:extLst>
                  <a:ext uri="{FF2B5EF4-FFF2-40B4-BE49-F238E27FC236}">
                    <a16:creationId xmlns:a16="http://schemas.microsoft.com/office/drawing/2014/main" id="{7FBA57F8-D891-CF2E-4521-3E0AD0D218C1}"/>
                  </a:ext>
                </a:extLst>
              </p:cNvPr>
              <p:cNvPicPr/>
              <p:nvPr/>
            </p:nvPicPr>
            <p:blipFill>
              <a:blip r:embed="rId20"/>
              <a:stretch>
                <a:fillRect/>
              </a:stretch>
            </p:blipFill>
            <p:spPr>
              <a:xfrm>
                <a:off x="108678" y="1244139"/>
                <a:ext cx="3322800" cy="1002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0" name="Freihand 89">
                <a:extLst>
                  <a:ext uri="{FF2B5EF4-FFF2-40B4-BE49-F238E27FC236}">
                    <a16:creationId xmlns:a16="http://schemas.microsoft.com/office/drawing/2014/main" id="{071E8A2D-DAA0-EBF3-CCAA-7B2C4F75DBA7}"/>
                  </a:ext>
                </a:extLst>
              </p14:cNvPr>
              <p14:cNvContentPartPr/>
              <p14:nvPr/>
            </p14:nvContentPartPr>
            <p14:xfrm>
              <a:off x="2211798" y="1448979"/>
              <a:ext cx="563400" cy="615240"/>
            </p14:xfrm>
          </p:contentPart>
        </mc:Choice>
        <mc:Fallback>
          <p:pic>
            <p:nvPicPr>
              <p:cNvPr id="90" name="Freihand 89">
                <a:extLst>
                  <a:ext uri="{FF2B5EF4-FFF2-40B4-BE49-F238E27FC236}">
                    <a16:creationId xmlns:a16="http://schemas.microsoft.com/office/drawing/2014/main" id="{071E8A2D-DAA0-EBF3-CCAA-7B2C4F75DBA7}"/>
                  </a:ext>
                </a:extLst>
              </p:cNvPr>
              <p:cNvPicPr/>
              <p:nvPr/>
            </p:nvPicPr>
            <p:blipFill>
              <a:blip r:embed="rId22"/>
              <a:stretch>
                <a:fillRect/>
              </a:stretch>
            </p:blipFill>
            <p:spPr>
              <a:xfrm>
                <a:off x="2202798" y="1439979"/>
                <a:ext cx="581040" cy="632880"/>
              </a:xfrm>
              <a:prstGeom prst="rect">
                <a:avLst/>
              </a:prstGeom>
            </p:spPr>
          </p:pic>
        </mc:Fallback>
      </mc:AlternateContent>
      <p:grpSp>
        <p:nvGrpSpPr>
          <p:cNvPr id="93" name="Gruppieren 92">
            <a:extLst>
              <a:ext uri="{FF2B5EF4-FFF2-40B4-BE49-F238E27FC236}">
                <a16:creationId xmlns:a16="http://schemas.microsoft.com/office/drawing/2014/main" id="{648A7B01-F183-9432-3ABB-52D5DCF7AE7A}"/>
              </a:ext>
            </a:extLst>
          </p:cNvPr>
          <p:cNvGrpSpPr/>
          <p:nvPr/>
        </p:nvGrpSpPr>
        <p:grpSpPr>
          <a:xfrm>
            <a:off x="416838" y="1437819"/>
            <a:ext cx="3359880" cy="3258000"/>
            <a:chOff x="416838" y="1437819"/>
            <a:chExt cx="3359880" cy="3258000"/>
          </a:xfrm>
        </p:grpSpPr>
        <mc:AlternateContent xmlns:mc="http://schemas.openxmlformats.org/markup-compatibility/2006">
          <mc:Choice xmlns:p14="http://schemas.microsoft.com/office/powerpoint/2010/main" Requires="p14">
            <p:contentPart p14:bwMode="auto" r:id="rId23">
              <p14:nvContentPartPr>
                <p14:cNvPr id="52" name="Freihand 51">
                  <a:extLst>
                    <a:ext uri="{FF2B5EF4-FFF2-40B4-BE49-F238E27FC236}">
                      <a16:creationId xmlns:a16="http://schemas.microsoft.com/office/drawing/2014/main" id="{179A249A-EF72-97C0-5864-ED240EC31BDC}"/>
                    </a:ext>
                  </a:extLst>
                </p14:cNvPr>
                <p14:cNvContentPartPr/>
                <p14:nvPr/>
              </p14:nvContentPartPr>
              <p14:xfrm>
                <a:off x="416838" y="2132619"/>
                <a:ext cx="310680" cy="413640"/>
              </p14:xfrm>
            </p:contentPart>
          </mc:Choice>
          <mc:Fallback>
            <p:pic>
              <p:nvPicPr>
                <p:cNvPr id="52" name="Freihand 51">
                  <a:extLst>
                    <a:ext uri="{FF2B5EF4-FFF2-40B4-BE49-F238E27FC236}">
                      <a16:creationId xmlns:a16="http://schemas.microsoft.com/office/drawing/2014/main" id="{179A249A-EF72-97C0-5864-ED240EC31BDC}"/>
                    </a:ext>
                  </a:extLst>
                </p:cNvPr>
                <p:cNvPicPr/>
                <p:nvPr/>
              </p:nvPicPr>
              <p:blipFill>
                <a:blip r:embed="rId24"/>
                <a:stretch>
                  <a:fillRect/>
                </a:stretch>
              </p:blipFill>
              <p:spPr>
                <a:xfrm>
                  <a:off x="407828" y="2123619"/>
                  <a:ext cx="32834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0" name="Freihand 9">
                  <a:extLst>
                    <a:ext uri="{FF2B5EF4-FFF2-40B4-BE49-F238E27FC236}">
                      <a16:creationId xmlns:a16="http://schemas.microsoft.com/office/drawing/2014/main" id="{5B23ACA8-D2DE-3F9D-518A-F77C5FEFBC74}"/>
                    </a:ext>
                  </a:extLst>
                </p14:cNvPr>
                <p14:cNvContentPartPr/>
                <p14:nvPr/>
              </p14:nvContentPartPr>
              <p14:xfrm>
                <a:off x="2094078" y="2918139"/>
                <a:ext cx="674640" cy="1777680"/>
              </p14:xfrm>
            </p:contentPart>
          </mc:Choice>
          <mc:Fallback>
            <p:pic>
              <p:nvPicPr>
                <p:cNvPr id="10" name="Freihand 9">
                  <a:extLst>
                    <a:ext uri="{FF2B5EF4-FFF2-40B4-BE49-F238E27FC236}">
                      <a16:creationId xmlns:a16="http://schemas.microsoft.com/office/drawing/2014/main" id="{5B23ACA8-D2DE-3F9D-518A-F77C5FEFBC74}"/>
                    </a:ext>
                  </a:extLst>
                </p:cNvPr>
                <p:cNvPicPr/>
                <p:nvPr/>
              </p:nvPicPr>
              <p:blipFill>
                <a:blip r:embed="rId26"/>
                <a:stretch>
                  <a:fillRect/>
                </a:stretch>
              </p:blipFill>
              <p:spPr>
                <a:xfrm>
                  <a:off x="2085083" y="2909139"/>
                  <a:ext cx="692271" cy="1795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1" name="Freihand 10">
                  <a:extLst>
                    <a:ext uri="{FF2B5EF4-FFF2-40B4-BE49-F238E27FC236}">
                      <a16:creationId xmlns:a16="http://schemas.microsoft.com/office/drawing/2014/main" id="{C08E821E-D5D1-D720-BA23-16F8FFB747FA}"/>
                    </a:ext>
                  </a:extLst>
                </p14:cNvPr>
                <p14:cNvContentPartPr/>
                <p14:nvPr/>
              </p14:nvContentPartPr>
              <p14:xfrm>
                <a:off x="3121518" y="2963499"/>
                <a:ext cx="655200" cy="1548360"/>
              </p14:xfrm>
            </p:contentPart>
          </mc:Choice>
          <mc:Fallback>
            <p:pic>
              <p:nvPicPr>
                <p:cNvPr id="11" name="Freihand 10">
                  <a:extLst>
                    <a:ext uri="{FF2B5EF4-FFF2-40B4-BE49-F238E27FC236}">
                      <a16:creationId xmlns:a16="http://schemas.microsoft.com/office/drawing/2014/main" id="{C08E821E-D5D1-D720-BA23-16F8FFB747FA}"/>
                    </a:ext>
                  </a:extLst>
                </p:cNvPr>
                <p:cNvPicPr/>
                <p:nvPr/>
              </p:nvPicPr>
              <p:blipFill>
                <a:blip r:embed="rId28"/>
                <a:stretch>
                  <a:fillRect/>
                </a:stretch>
              </p:blipFill>
              <p:spPr>
                <a:xfrm>
                  <a:off x="3112518" y="2954499"/>
                  <a:ext cx="672840" cy="1566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3" name="Freihand 12">
                  <a:extLst>
                    <a:ext uri="{FF2B5EF4-FFF2-40B4-BE49-F238E27FC236}">
                      <a16:creationId xmlns:a16="http://schemas.microsoft.com/office/drawing/2014/main" id="{D19C16D7-3674-35B4-6A36-36188595E9ED}"/>
                    </a:ext>
                  </a:extLst>
                </p14:cNvPr>
                <p14:cNvContentPartPr/>
                <p14:nvPr/>
              </p14:nvContentPartPr>
              <p14:xfrm>
                <a:off x="3405558" y="2576139"/>
                <a:ext cx="329760" cy="406440"/>
              </p14:xfrm>
            </p:contentPart>
          </mc:Choice>
          <mc:Fallback>
            <p:pic>
              <p:nvPicPr>
                <p:cNvPr id="13" name="Freihand 12">
                  <a:extLst>
                    <a:ext uri="{FF2B5EF4-FFF2-40B4-BE49-F238E27FC236}">
                      <a16:creationId xmlns:a16="http://schemas.microsoft.com/office/drawing/2014/main" id="{D19C16D7-3674-35B4-6A36-36188595E9ED}"/>
                    </a:ext>
                  </a:extLst>
                </p:cNvPr>
                <p:cNvPicPr/>
                <p:nvPr/>
              </p:nvPicPr>
              <p:blipFill>
                <a:blip r:embed="rId30"/>
                <a:stretch>
                  <a:fillRect/>
                </a:stretch>
              </p:blipFill>
              <p:spPr>
                <a:xfrm>
                  <a:off x="3396558" y="2567139"/>
                  <a:ext cx="34740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5" name="Freihand 14">
                  <a:extLst>
                    <a:ext uri="{FF2B5EF4-FFF2-40B4-BE49-F238E27FC236}">
                      <a16:creationId xmlns:a16="http://schemas.microsoft.com/office/drawing/2014/main" id="{37953E64-0C0B-465F-5446-40574782FFF4}"/>
                    </a:ext>
                  </a:extLst>
                </p14:cNvPr>
                <p14:cNvContentPartPr/>
                <p14:nvPr/>
              </p14:nvContentPartPr>
              <p14:xfrm>
                <a:off x="2233038" y="2530779"/>
                <a:ext cx="475920" cy="437760"/>
              </p14:xfrm>
            </p:contentPart>
          </mc:Choice>
          <mc:Fallback>
            <p:pic>
              <p:nvPicPr>
                <p:cNvPr id="15" name="Freihand 14">
                  <a:extLst>
                    <a:ext uri="{FF2B5EF4-FFF2-40B4-BE49-F238E27FC236}">
                      <a16:creationId xmlns:a16="http://schemas.microsoft.com/office/drawing/2014/main" id="{37953E64-0C0B-465F-5446-40574782FFF4}"/>
                    </a:ext>
                  </a:extLst>
                </p:cNvPr>
                <p:cNvPicPr/>
                <p:nvPr/>
              </p:nvPicPr>
              <p:blipFill>
                <a:blip r:embed="rId32"/>
                <a:stretch>
                  <a:fillRect/>
                </a:stretch>
              </p:blipFill>
              <p:spPr>
                <a:xfrm>
                  <a:off x="2224038" y="2521779"/>
                  <a:ext cx="49356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 name="Freihand 15">
                  <a:extLst>
                    <a:ext uri="{FF2B5EF4-FFF2-40B4-BE49-F238E27FC236}">
                      <a16:creationId xmlns:a16="http://schemas.microsoft.com/office/drawing/2014/main" id="{C4B81DEB-AB9A-6C1E-EE6A-FA9B01796437}"/>
                    </a:ext>
                  </a:extLst>
                </p14:cNvPr>
                <p14:cNvContentPartPr/>
                <p14:nvPr/>
              </p14:nvContentPartPr>
              <p14:xfrm>
                <a:off x="1510878" y="2516739"/>
                <a:ext cx="449280" cy="453600"/>
              </p14:xfrm>
            </p:contentPart>
          </mc:Choice>
          <mc:Fallback>
            <p:pic>
              <p:nvPicPr>
                <p:cNvPr id="16" name="Freihand 15">
                  <a:extLst>
                    <a:ext uri="{FF2B5EF4-FFF2-40B4-BE49-F238E27FC236}">
                      <a16:creationId xmlns:a16="http://schemas.microsoft.com/office/drawing/2014/main" id="{C4B81DEB-AB9A-6C1E-EE6A-FA9B01796437}"/>
                    </a:ext>
                  </a:extLst>
                </p:cNvPr>
                <p:cNvPicPr/>
                <p:nvPr/>
              </p:nvPicPr>
              <p:blipFill>
                <a:blip r:embed="rId34"/>
                <a:stretch>
                  <a:fillRect/>
                </a:stretch>
              </p:blipFill>
              <p:spPr>
                <a:xfrm>
                  <a:off x="1501885" y="2507739"/>
                  <a:ext cx="466906"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3" name="Freihand 52">
                  <a:extLst>
                    <a:ext uri="{FF2B5EF4-FFF2-40B4-BE49-F238E27FC236}">
                      <a16:creationId xmlns:a16="http://schemas.microsoft.com/office/drawing/2014/main" id="{0AD36569-F8EA-E433-F0A4-0E03EE6E2E56}"/>
                    </a:ext>
                  </a:extLst>
                </p14:cNvPr>
                <p14:cNvContentPartPr/>
                <p14:nvPr/>
              </p14:nvContentPartPr>
              <p14:xfrm>
                <a:off x="1452198" y="2125059"/>
                <a:ext cx="274680" cy="357480"/>
              </p14:xfrm>
            </p:contentPart>
          </mc:Choice>
          <mc:Fallback>
            <p:pic>
              <p:nvPicPr>
                <p:cNvPr id="53" name="Freihand 52">
                  <a:extLst>
                    <a:ext uri="{FF2B5EF4-FFF2-40B4-BE49-F238E27FC236}">
                      <a16:creationId xmlns:a16="http://schemas.microsoft.com/office/drawing/2014/main" id="{0AD36569-F8EA-E433-F0A4-0E03EE6E2E56}"/>
                    </a:ext>
                  </a:extLst>
                </p:cNvPr>
                <p:cNvPicPr/>
                <p:nvPr/>
              </p:nvPicPr>
              <p:blipFill>
                <a:blip r:embed="rId36"/>
                <a:stretch>
                  <a:fillRect/>
                </a:stretch>
              </p:blipFill>
              <p:spPr>
                <a:xfrm>
                  <a:off x="1443198" y="2116059"/>
                  <a:ext cx="29232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4" name="Freihand 53">
                  <a:extLst>
                    <a:ext uri="{FF2B5EF4-FFF2-40B4-BE49-F238E27FC236}">
                      <a16:creationId xmlns:a16="http://schemas.microsoft.com/office/drawing/2014/main" id="{8AD1B406-C46A-F4F8-9862-6EA5AC9BCBC1}"/>
                    </a:ext>
                  </a:extLst>
                </p14:cNvPr>
                <p14:cNvContentPartPr/>
                <p14:nvPr/>
              </p14:nvContentPartPr>
              <p14:xfrm>
                <a:off x="2243838" y="2131539"/>
                <a:ext cx="267840" cy="340200"/>
              </p14:xfrm>
            </p:contentPart>
          </mc:Choice>
          <mc:Fallback>
            <p:pic>
              <p:nvPicPr>
                <p:cNvPr id="54" name="Freihand 53">
                  <a:extLst>
                    <a:ext uri="{FF2B5EF4-FFF2-40B4-BE49-F238E27FC236}">
                      <a16:creationId xmlns:a16="http://schemas.microsoft.com/office/drawing/2014/main" id="{8AD1B406-C46A-F4F8-9862-6EA5AC9BCBC1}"/>
                    </a:ext>
                  </a:extLst>
                </p:cNvPr>
                <p:cNvPicPr/>
                <p:nvPr/>
              </p:nvPicPr>
              <p:blipFill>
                <a:blip r:embed="rId38"/>
                <a:stretch>
                  <a:fillRect/>
                </a:stretch>
              </p:blipFill>
              <p:spPr>
                <a:xfrm>
                  <a:off x="2234838" y="2122539"/>
                  <a:ext cx="28548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5" name="Freihand 54">
                  <a:extLst>
                    <a:ext uri="{FF2B5EF4-FFF2-40B4-BE49-F238E27FC236}">
                      <a16:creationId xmlns:a16="http://schemas.microsoft.com/office/drawing/2014/main" id="{6D6924DC-30E7-DECC-7943-5E2BB3A1C3C1}"/>
                    </a:ext>
                  </a:extLst>
                </p14:cNvPr>
                <p14:cNvContentPartPr/>
                <p14:nvPr/>
              </p14:nvContentPartPr>
              <p14:xfrm>
                <a:off x="3167598" y="2161419"/>
                <a:ext cx="227520" cy="352080"/>
              </p14:xfrm>
            </p:contentPart>
          </mc:Choice>
          <mc:Fallback>
            <p:pic>
              <p:nvPicPr>
                <p:cNvPr id="55" name="Freihand 54">
                  <a:extLst>
                    <a:ext uri="{FF2B5EF4-FFF2-40B4-BE49-F238E27FC236}">
                      <a16:creationId xmlns:a16="http://schemas.microsoft.com/office/drawing/2014/main" id="{6D6924DC-30E7-DECC-7943-5E2BB3A1C3C1}"/>
                    </a:ext>
                  </a:extLst>
                </p:cNvPr>
                <p:cNvPicPr/>
                <p:nvPr/>
              </p:nvPicPr>
              <p:blipFill>
                <a:blip r:embed="rId40"/>
                <a:stretch>
                  <a:fillRect/>
                </a:stretch>
              </p:blipFill>
              <p:spPr>
                <a:xfrm>
                  <a:off x="3158584" y="2152419"/>
                  <a:ext cx="245188"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7" name="Freihand 56">
                  <a:extLst>
                    <a:ext uri="{FF2B5EF4-FFF2-40B4-BE49-F238E27FC236}">
                      <a16:creationId xmlns:a16="http://schemas.microsoft.com/office/drawing/2014/main" id="{A2B527D5-7E61-474E-2EE0-746F34E9E903}"/>
                    </a:ext>
                  </a:extLst>
                </p14:cNvPr>
                <p14:cNvContentPartPr/>
                <p14:nvPr/>
              </p14:nvContentPartPr>
              <p14:xfrm>
                <a:off x="2491518" y="2122179"/>
                <a:ext cx="632160" cy="75240"/>
              </p14:xfrm>
            </p:contentPart>
          </mc:Choice>
          <mc:Fallback>
            <p:pic>
              <p:nvPicPr>
                <p:cNvPr id="57" name="Freihand 56">
                  <a:extLst>
                    <a:ext uri="{FF2B5EF4-FFF2-40B4-BE49-F238E27FC236}">
                      <a16:creationId xmlns:a16="http://schemas.microsoft.com/office/drawing/2014/main" id="{A2B527D5-7E61-474E-2EE0-746F34E9E903}"/>
                    </a:ext>
                  </a:extLst>
                </p:cNvPr>
                <p:cNvPicPr/>
                <p:nvPr/>
              </p:nvPicPr>
              <p:blipFill>
                <a:blip r:embed="rId42"/>
                <a:stretch>
                  <a:fillRect/>
                </a:stretch>
              </p:blipFill>
              <p:spPr>
                <a:xfrm>
                  <a:off x="2482518" y="2113222"/>
                  <a:ext cx="649800" cy="92796"/>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8" name="Freihand 57">
                  <a:extLst>
                    <a:ext uri="{FF2B5EF4-FFF2-40B4-BE49-F238E27FC236}">
                      <a16:creationId xmlns:a16="http://schemas.microsoft.com/office/drawing/2014/main" id="{85D937DC-A590-353E-A5E7-0A5A614EF27F}"/>
                    </a:ext>
                  </a:extLst>
                </p14:cNvPr>
                <p14:cNvContentPartPr/>
                <p14:nvPr/>
              </p14:nvContentPartPr>
              <p14:xfrm>
                <a:off x="1749198" y="2099499"/>
                <a:ext cx="456840" cy="110520"/>
              </p14:xfrm>
            </p:contentPart>
          </mc:Choice>
          <mc:Fallback>
            <p:pic>
              <p:nvPicPr>
                <p:cNvPr id="58" name="Freihand 57">
                  <a:extLst>
                    <a:ext uri="{FF2B5EF4-FFF2-40B4-BE49-F238E27FC236}">
                      <a16:creationId xmlns:a16="http://schemas.microsoft.com/office/drawing/2014/main" id="{85D937DC-A590-353E-A5E7-0A5A614EF27F}"/>
                    </a:ext>
                  </a:extLst>
                </p:cNvPr>
                <p:cNvPicPr/>
                <p:nvPr/>
              </p:nvPicPr>
              <p:blipFill>
                <a:blip r:embed="rId44"/>
                <a:stretch>
                  <a:fillRect/>
                </a:stretch>
              </p:blipFill>
              <p:spPr>
                <a:xfrm>
                  <a:off x="1740198" y="2090528"/>
                  <a:ext cx="474480" cy="128103"/>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5" name="Freihand 64">
                  <a:extLst>
                    <a:ext uri="{FF2B5EF4-FFF2-40B4-BE49-F238E27FC236}">
                      <a16:creationId xmlns:a16="http://schemas.microsoft.com/office/drawing/2014/main" id="{4BFF6CBF-058F-1E15-C7F8-479B391CD1E5}"/>
                    </a:ext>
                  </a:extLst>
                </p14:cNvPr>
                <p14:cNvContentPartPr/>
                <p14:nvPr/>
              </p14:nvContentPartPr>
              <p14:xfrm>
                <a:off x="740118" y="1551219"/>
                <a:ext cx="314640" cy="509400"/>
              </p14:xfrm>
            </p:contentPart>
          </mc:Choice>
          <mc:Fallback>
            <p:pic>
              <p:nvPicPr>
                <p:cNvPr id="65" name="Freihand 64">
                  <a:extLst>
                    <a:ext uri="{FF2B5EF4-FFF2-40B4-BE49-F238E27FC236}">
                      <a16:creationId xmlns:a16="http://schemas.microsoft.com/office/drawing/2014/main" id="{4BFF6CBF-058F-1E15-C7F8-479B391CD1E5}"/>
                    </a:ext>
                  </a:extLst>
                </p:cNvPr>
                <p:cNvPicPr/>
                <p:nvPr/>
              </p:nvPicPr>
              <p:blipFill>
                <a:blip r:embed="rId46"/>
                <a:stretch>
                  <a:fillRect/>
                </a:stretch>
              </p:blipFill>
              <p:spPr>
                <a:xfrm>
                  <a:off x="731118" y="1542213"/>
                  <a:ext cx="332280" cy="527052"/>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6" name="Freihand 65">
                  <a:extLst>
                    <a:ext uri="{FF2B5EF4-FFF2-40B4-BE49-F238E27FC236}">
                      <a16:creationId xmlns:a16="http://schemas.microsoft.com/office/drawing/2014/main" id="{9CCA712D-0F4F-7052-1D9F-815FD6C0809B}"/>
                    </a:ext>
                  </a:extLst>
                </p14:cNvPr>
                <p14:cNvContentPartPr/>
                <p14:nvPr/>
              </p14:nvContentPartPr>
              <p14:xfrm>
                <a:off x="690078" y="1905819"/>
                <a:ext cx="261720" cy="186480"/>
              </p14:xfrm>
            </p:contentPart>
          </mc:Choice>
          <mc:Fallback>
            <p:pic>
              <p:nvPicPr>
                <p:cNvPr id="66" name="Freihand 65">
                  <a:extLst>
                    <a:ext uri="{FF2B5EF4-FFF2-40B4-BE49-F238E27FC236}">
                      <a16:creationId xmlns:a16="http://schemas.microsoft.com/office/drawing/2014/main" id="{9CCA712D-0F4F-7052-1D9F-815FD6C0809B}"/>
                    </a:ext>
                  </a:extLst>
                </p:cNvPr>
                <p:cNvPicPr/>
                <p:nvPr/>
              </p:nvPicPr>
              <p:blipFill>
                <a:blip r:embed="rId48"/>
                <a:stretch>
                  <a:fillRect/>
                </a:stretch>
              </p:blipFill>
              <p:spPr>
                <a:xfrm>
                  <a:off x="681078" y="1896819"/>
                  <a:ext cx="2793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9" name="Freihand 68">
                  <a:extLst>
                    <a:ext uri="{FF2B5EF4-FFF2-40B4-BE49-F238E27FC236}">
                      <a16:creationId xmlns:a16="http://schemas.microsoft.com/office/drawing/2014/main" id="{038CB7B3-453E-78F6-16F2-60331892A1BA}"/>
                    </a:ext>
                  </a:extLst>
                </p14:cNvPr>
                <p14:cNvContentPartPr/>
                <p14:nvPr/>
              </p14:nvContentPartPr>
              <p14:xfrm>
                <a:off x="1438878" y="1513419"/>
                <a:ext cx="45000" cy="482760"/>
              </p14:xfrm>
            </p:contentPart>
          </mc:Choice>
          <mc:Fallback>
            <p:pic>
              <p:nvPicPr>
                <p:cNvPr id="69" name="Freihand 68">
                  <a:extLst>
                    <a:ext uri="{FF2B5EF4-FFF2-40B4-BE49-F238E27FC236}">
                      <a16:creationId xmlns:a16="http://schemas.microsoft.com/office/drawing/2014/main" id="{038CB7B3-453E-78F6-16F2-60331892A1BA}"/>
                    </a:ext>
                  </a:extLst>
                </p:cNvPr>
                <p:cNvPicPr/>
                <p:nvPr/>
              </p:nvPicPr>
              <p:blipFill>
                <a:blip r:embed="rId50"/>
                <a:stretch>
                  <a:fillRect/>
                </a:stretch>
              </p:blipFill>
              <p:spPr>
                <a:xfrm>
                  <a:off x="1429805" y="1504419"/>
                  <a:ext cx="62782"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70" name="Freihand 69">
                  <a:extLst>
                    <a:ext uri="{FF2B5EF4-FFF2-40B4-BE49-F238E27FC236}">
                      <a16:creationId xmlns:a16="http://schemas.microsoft.com/office/drawing/2014/main" id="{D5925539-D894-45FB-46F2-79F52DE41192}"/>
                    </a:ext>
                  </a:extLst>
                </p14:cNvPr>
                <p14:cNvContentPartPr/>
                <p14:nvPr/>
              </p14:nvContentPartPr>
              <p14:xfrm>
                <a:off x="1592598" y="1452939"/>
                <a:ext cx="101880" cy="579240"/>
              </p14:xfrm>
            </p:contentPart>
          </mc:Choice>
          <mc:Fallback>
            <p:pic>
              <p:nvPicPr>
                <p:cNvPr id="70" name="Freihand 69">
                  <a:extLst>
                    <a:ext uri="{FF2B5EF4-FFF2-40B4-BE49-F238E27FC236}">
                      <a16:creationId xmlns:a16="http://schemas.microsoft.com/office/drawing/2014/main" id="{D5925539-D894-45FB-46F2-79F52DE41192}"/>
                    </a:ext>
                  </a:extLst>
                </p:cNvPr>
                <p:cNvPicPr/>
                <p:nvPr/>
              </p:nvPicPr>
              <p:blipFill>
                <a:blip r:embed="rId52"/>
                <a:stretch>
                  <a:fillRect/>
                </a:stretch>
              </p:blipFill>
              <p:spPr>
                <a:xfrm>
                  <a:off x="1583598" y="1443939"/>
                  <a:ext cx="119520" cy="596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75" name="Freihand 74">
                  <a:extLst>
                    <a:ext uri="{FF2B5EF4-FFF2-40B4-BE49-F238E27FC236}">
                      <a16:creationId xmlns:a16="http://schemas.microsoft.com/office/drawing/2014/main" id="{3DEBC678-5C35-8DF9-1D69-19378CC7E71C}"/>
                    </a:ext>
                  </a:extLst>
                </p14:cNvPr>
                <p14:cNvContentPartPr/>
                <p14:nvPr/>
              </p14:nvContentPartPr>
              <p14:xfrm>
                <a:off x="1288038" y="1491099"/>
                <a:ext cx="588600" cy="332280"/>
              </p14:xfrm>
            </p:contentPart>
          </mc:Choice>
          <mc:Fallback>
            <p:pic>
              <p:nvPicPr>
                <p:cNvPr id="75" name="Freihand 74">
                  <a:extLst>
                    <a:ext uri="{FF2B5EF4-FFF2-40B4-BE49-F238E27FC236}">
                      <a16:creationId xmlns:a16="http://schemas.microsoft.com/office/drawing/2014/main" id="{3DEBC678-5C35-8DF9-1D69-19378CC7E71C}"/>
                    </a:ext>
                  </a:extLst>
                </p:cNvPr>
                <p:cNvPicPr/>
                <p:nvPr/>
              </p:nvPicPr>
              <p:blipFill>
                <a:blip r:embed="rId54"/>
                <a:stretch>
                  <a:fillRect/>
                </a:stretch>
              </p:blipFill>
              <p:spPr>
                <a:xfrm>
                  <a:off x="1279038" y="1482099"/>
                  <a:ext cx="60624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77" name="Freihand 76">
                  <a:extLst>
                    <a:ext uri="{FF2B5EF4-FFF2-40B4-BE49-F238E27FC236}">
                      <a16:creationId xmlns:a16="http://schemas.microsoft.com/office/drawing/2014/main" id="{58B7E8F8-4AF8-7E15-5F75-54875B14FCCF}"/>
                    </a:ext>
                  </a:extLst>
                </p14:cNvPr>
                <p14:cNvContentPartPr/>
                <p14:nvPr/>
              </p14:nvContentPartPr>
              <p14:xfrm>
                <a:off x="1271838" y="1645539"/>
                <a:ext cx="490680" cy="337320"/>
              </p14:xfrm>
            </p:contentPart>
          </mc:Choice>
          <mc:Fallback>
            <p:pic>
              <p:nvPicPr>
                <p:cNvPr id="77" name="Freihand 76">
                  <a:extLst>
                    <a:ext uri="{FF2B5EF4-FFF2-40B4-BE49-F238E27FC236}">
                      <a16:creationId xmlns:a16="http://schemas.microsoft.com/office/drawing/2014/main" id="{58B7E8F8-4AF8-7E15-5F75-54875B14FCCF}"/>
                    </a:ext>
                  </a:extLst>
                </p:cNvPr>
                <p:cNvPicPr/>
                <p:nvPr/>
              </p:nvPicPr>
              <p:blipFill>
                <a:blip r:embed="rId56"/>
                <a:stretch>
                  <a:fillRect/>
                </a:stretch>
              </p:blipFill>
              <p:spPr>
                <a:xfrm>
                  <a:off x="1262845" y="1636539"/>
                  <a:ext cx="508307"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0" name="Freihand 79">
                  <a:extLst>
                    <a:ext uri="{FF2B5EF4-FFF2-40B4-BE49-F238E27FC236}">
                      <a16:creationId xmlns:a16="http://schemas.microsoft.com/office/drawing/2014/main" id="{FE994A5A-6FCA-ECD7-48AA-5C240B4DA99A}"/>
                    </a:ext>
                  </a:extLst>
                </p14:cNvPr>
                <p14:cNvContentPartPr/>
                <p14:nvPr/>
              </p14:nvContentPartPr>
              <p14:xfrm>
                <a:off x="1430238" y="1560579"/>
                <a:ext cx="65880" cy="444600"/>
              </p14:xfrm>
            </p:contentPart>
          </mc:Choice>
          <mc:Fallback>
            <p:pic>
              <p:nvPicPr>
                <p:cNvPr id="80" name="Freihand 79">
                  <a:extLst>
                    <a:ext uri="{FF2B5EF4-FFF2-40B4-BE49-F238E27FC236}">
                      <a16:creationId xmlns:a16="http://schemas.microsoft.com/office/drawing/2014/main" id="{FE994A5A-6FCA-ECD7-48AA-5C240B4DA99A}"/>
                    </a:ext>
                  </a:extLst>
                </p:cNvPr>
                <p:cNvPicPr/>
                <p:nvPr/>
              </p:nvPicPr>
              <p:blipFill>
                <a:blip r:embed="rId58"/>
                <a:stretch>
                  <a:fillRect/>
                </a:stretch>
              </p:blipFill>
              <p:spPr>
                <a:xfrm>
                  <a:off x="1421238" y="1551579"/>
                  <a:ext cx="8352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1" name="Freihand 80">
                  <a:extLst>
                    <a:ext uri="{FF2B5EF4-FFF2-40B4-BE49-F238E27FC236}">
                      <a16:creationId xmlns:a16="http://schemas.microsoft.com/office/drawing/2014/main" id="{0EC16F41-0923-30E3-0C8A-54862B3D81D5}"/>
                    </a:ext>
                  </a:extLst>
                </p14:cNvPr>
                <p14:cNvContentPartPr/>
                <p14:nvPr/>
              </p14:nvContentPartPr>
              <p14:xfrm>
                <a:off x="1559838" y="1491819"/>
                <a:ext cx="82440" cy="513000"/>
              </p14:xfrm>
            </p:contentPart>
          </mc:Choice>
          <mc:Fallback>
            <p:pic>
              <p:nvPicPr>
                <p:cNvPr id="81" name="Freihand 80">
                  <a:extLst>
                    <a:ext uri="{FF2B5EF4-FFF2-40B4-BE49-F238E27FC236}">
                      <a16:creationId xmlns:a16="http://schemas.microsoft.com/office/drawing/2014/main" id="{0EC16F41-0923-30E3-0C8A-54862B3D81D5}"/>
                    </a:ext>
                  </a:extLst>
                </p:cNvPr>
                <p:cNvPicPr/>
                <p:nvPr/>
              </p:nvPicPr>
              <p:blipFill>
                <a:blip r:embed="rId60"/>
                <a:stretch>
                  <a:fillRect/>
                </a:stretch>
              </p:blipFill>
              <p:spPr>
                <a:xfrm>
                  <a:off x="1550838" y="1482819"/>
                  <a:ext cx="100080" cy="530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3" name="Freihand 82">
                  <a:extLst>
                    <a:ext uri="{FF2B5EF4-FFF2-40B4-BE49-F238E27FC236}">
                      <a16:creationId xmlns:a16="http://schemas.microsoft.com/office/drawing/2014/main" id="{B40605AA-5A64-5BDC-C2CE-B145D4212B2C}"/>
                    </a:ext>
                  </a:extLst>
                </p14:cNvPr>
                <p14:cNvContentPartPr/>
                <p14:nvPr/>
              </p14:nvContentPartPr>
              <p14:xfrm>
                <a:off x="1911198" y="1914819"/>
                <a:ext cx="98640" cy="91080"/>
              </p14:xfrm>
            </p:contentPart>
          </mc:Choice>
          <mc:Fallback>
            <p:pic>
              <p:nvPicPr>
                <p:cNvPr id="83" name="Freihand 82">
                  <a:extLst>
                    <a:ext uri="{FF2B5EF4-FFF2-40B4-BE49-F238E27FC236}">
                      <a16:creationId xmlns:a16="http://schemas.microsoft.com/office/drawing/2014/main" id="{B40605AA-5A64-5BDC-C2CE-B145D4212B2C}"/>
                    </a:ext>
                  </a:extLst>
                </p:cNvPr>
                <p:cNvPicPr/>
                <p:nvPr/>
              </p:nvPicPr>
              <p:blipFill>
                <a:blip r:embed="rId62"/>
                <a:stretch>
                  <a:fillRect/>
                </a:stretch>
              </p:blipFill>
              <p:spPr>
                <a:xfrm>
                  <a:off x="1902198" y="1905819"/>
                  <a:ext cx="116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4" name="Freihand 83">
                  <a:extLst>
                    <a:ext uri="{FF2B5EF4-FFF2-40B4-BE49-F238E27FC236}">
                      <a16:creationId xmlns:a16="http://schemas.microsoft.com/office/drawing/2014/main" id="{877C9506-2A5A-73EB-9765-E893AA0CE6A4}"/>
                    </a:ext>
                  </a:extLst>
                </p14:cNvPr>
                <p14:cNvContentPartPr/>
                <p14:nvPr/>
              </p14:nvContentPartPr>
              <p14:xfrm>
                <a:off x="1894998" y="1453299"/>
                <a:ext cx="87840" cy="375480"/>
              </p14:xfrm>
            </p:contentPart>
          </mc:Choice>
          <mc:Fallback>
            <p:pic>
              <p:nvPicPr>
                <p:cNvPr id="84" name="Freihand 83">
                  <a:extLst>
                    <a:ext uri="{FF2B5EF4-FFF2-40B4-BE49-F238E27FC236}">
                      <a16:creationId xmlns:a16="http://schemas.microsoft.com/office/drawing/2014/main" id="{877C9506-2A5A-73EB-9765-E893AA0CE6A4}"/>
                    </a:ext>
                  </a:extLst>
                </p:cNvPr>
                <p:cNvPicPr/>
                <p:nvPr/>
              </p:nvPicPr>
              <p:blipFill>
                <a:blip r:embed="rId64"/>
                <a:stretch>
                  <a:fillRect/>
                </a:stretch>
              </p:blipFill>
              <p:spPr>
                <a:xfrm>
                  <a:off x="1885961" y="1444290"/>
                  <a:ext cx="105553" cy="393137"/>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85" name="Freihand 84">
                  <a:extLst>
                    <a:ext uri="{FF2B5EF4-FFF2-40B4-BE49-F238E27FC236}">
                      <a16:creationId xmlns:a16="http://schemas.microsoft.com/office/drawing/2014/main" id="{CCD7BA6B-3857-7C81-9D81-548155F1782F}"/>
                    </a:ext>
                  </a:extLst>
                </p14:cNvPr>
                <p14:cNvContentPartPr/>
                <p14:nvPr/>
              </p14:nvContentPartPr>
              <p14:xfrm>
                <a:off x="1939638" y="1442139"/>
                <a:ext cx="87840" cy="379080"/>
              </p14:xfrm>
            </p:contentPart>
          </mc:Choice>
          <mc:Fallback>
            <p:pic>
              <p:nvPicPr>
                <p:cNvPr id="85" name="Freihand 84">
                  <a:extLst>
                    <a:ext uri="{FF2B5EF4-FFF2-40B4-BE49-F238E27FC236}">
                      <a16:creationId xmlns:a16="http://schemas.microsoft.com/office/drawing/2014/main" id="{CCD7BA6B-3857-7C81-9D81-548155F1782F}"/>
                    </a:ext>
                  </a:extLst>
                </p:cNvPr>
                <p:cNvPicPr/>
                <p:nvPr/>
              </p:nvPicPr>
              <p:blipFill>
                <a:blip r:embed="rId66"/>
                <a:stretch>
                  <a:fillRect/>
                </a:stretch>
              </p:blipFill>
              <p:spPr>
                <a:xfrm>
                  <a:off x="1930638" y="1433139"/>
                  <a:ext cx="105480" cy="396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92" name="Freihand 91">
                  <a:extLst>
                    <a:ext uri="{FF2B5EF4-FFF2-40B4-BE49-F238E27FC236}">
                      <a16:creationId xmlns:a16="http://schemas.microsoft.com/office/drawing/2014/main" id="{2118D536-E3CA-93B4-EBC6-3DD5591C2A71}"/>
                    </a:ext>
                  </a:extLst>
                </p14:cNvPr>
                <p14:cNvContentPartPr/>
                <p14:nvPr/>
              </p14:nvContentPartPr>
              <p14:xfrm>
                <a:off x="2170398" y="1437819"/>
                <a:ext cx="636480" cy="620280"/>
              </p14:xfrm>
            </p:contentPart>
          </mc:Choice>
          <mc:Fallback>
            <p:pic>
              <p:nvPicPr>
                <p:cNvPr id="92" name="Freihand 91">
                  <a:extLst>
                    <a:ext uri="{FF2B5EF4-FFF2-40B4-BE49-F238E27FC236}">
                      <a16:creationId xmlns:a16="http://schemas.microsoft.com/office/drawing/2014/main" id="{2118D536-E3CA-93B4-EBC6-3DD5591C2A71}"/>
                    </a:ext>
                  </a:extLst>
                </p:cNvPr>
                <p:cNvPicPr/>
                <p:nvPr/>
              </p:nvPicPr>
              <p:blipFill>
                <a:blip r:embed="rId68"/>
                <a:stretch>
                  <a:fillRect/>
                </a:stretch>
              </p:blipFill>
              <p:spPr>
                <a:xfrm>
                  <a:off x="2161398" y="1428814"/>
                  <a:ext cx="654120" cy="63793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69">
            <p14:nvContentPartPr>
              <p14:cNvPr id="94" name="Freihand 93">
                <a:extLst>
                  <a:ext uri="{FF2B5EF4-FFF2-40B4-BE49-F238E27FC236}">
                    <a16:creationId xmlns:a16="http://schemas.microsoft.com/office/drawing/2014/main" id="{554C9D46-6F9F-5489-FB1F-DF53D30BA328}"/>
                  </a:ext>
                </a:extLst>
              </p14:cNvPr>
              <p14:cNvContentPartPr/>
              <p14:nvPr/>
            </p14:nvContentPartPr>
            <p14:xfrm>
              <a:off x="306678" y="3092379"/>
              <a:ext cx="844920" cy="1609920"/>
            </p14:xfrm>
          </p:contentPart>
        </mc:Choice>
        <mc:Fallback>
          <p:pic>
            <p:nvPicPr>
              <p:cNvPr id="94" name="Freihand 93">
                <a:extLst>
                  <a:ext uri="{FF2B5EF4-FFF2-40B4-BE49-F238E27FC236}">
                    <a16:creationId xmlns:a16="http://schemas.microsoft.com/office/drawing/2014/main" id="{554C9D46-6F9F-5489-FB1F-DF53D30BA328}"/>
                  </a:ext>
                </a:extLst>
              </p:cNvPr>
              <p:cNvPicPr/>
              <p:nvPr/>
            </p:nvPicPr>
            <p:blipFill>
              <a:blip r:embed="rId70"/>
              <a:stretch>
                <a:fillRect/>
              </a:stretch>
            </p:blipFill>
            <p:spPr>
              <a:xfrm>
                <a:off x="288686" y="2984379"/>
                <a:ext cx="880545" cy="1825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1">
            <p14:nvContentPartPr>
              <p14:cNvPr id="95" name="Freihand 94">
                <a:extLst>
                  <a:ext uri="{FF2B5EF4-FFF2-40B4-BE49-F238E27FC236}">
                    <a16:creationId xmlns:a16="http://schemas.microsoft.com/office/drawing/2014/main" id="{E838067C-D7D8-E059-E735-BCFC30D128FE}"/>
                  </a:ext>
                </a:extLst>
              </p14:cNvPr>
              <p14:cNvContentPartPr/>
              <p14:nvPr/>
            </p14:nvContentPartPr>
            <p14:xfrm>
              <a:off x="1279038" y="3047019"/>
              <a:ext cx="650880" cy="1613160"/>
            </p14:xfrm>
          </p:contentPart>
        </mc:Choice>
        <mc:Fallback>
          <p:pic>
            <p:nvPicPr>
              <p:cNvPr id="95" name="Freihand 94">
                <a:extLst>
                  <a:ext uri="{FF2B5EF4-FFF2-40B4-BE49-F238E27FC236}">
                    <a16:creationId xmlns:a16="http://schemas.microsoft.com/office/drawing/2014/main" id="{E838067C-D7D8-E059-E735-BCFC30D128FE}"/>
                  </a:ext>
                </a:extLst>
              </p:cNvPr>
              <p:cNvPicPr/>
              <p:nvPr/>
            </p:nvPicPr>
            <p:blipFill>
              <a:blip r:embed="rId72"/>
              <a:stretch>
                <a:fillRect/>
              </a:stretch>
            </p:blipFill>
            <p:spPr>
              <a:xfrm>
                <a:off x="1261028" y="2939019"/>
                <a:ext cx="686540" cy="1828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3">
            <p14:nvContentPartPr>
              <p14:cNvPr id="96" name="Freihand 95">
                <a:extLst>
                  <a:ext uri="{FF2B5EF4-FFF2-40B4-BE49-F238E27FC236}">
                    <a16:creationId xmlns:a16="http://schemas.microsoft.com/office/drawing/2014/main" id="{33D29046-FCD5-9F77-5117-778BCA69229E}"/>
                  </a:ext>
                </a:extLst>
              </p14:cNvPr>
              <p14:cNvContentPartPr/>
              <p14:nvPr/>
            </p14:nvContentPartPr>
            <p14:xfrm>
              <a:off x="2150238" y="3004539"/>
              <a:ext cx="542880" cy="1767960"/>
            </p14:xfrm>
          </p:contentPart>
        </mc:Choice>
        <mc:Fallback>
          <p:pic>
            <p:nvPicPr>
              <p:cNvPr id="96" name="Freihand 95">
                <a:extLst>
                  <a:ext uri="{FF2B5EF4-FFF2-40B4-BE49-F238E27FC236}">
                    <a16:creationId xmlns:a16="http://schemas.microsoft.com/office/drawing/2014/main" id="{33D29046-FCD5-9F77-5117-778BCA69229E}"/>
                  </a:ext>
                </a:extLst>
              </p:cNvPr>
              <p:cNvPicPr/>
              <p:nvPr/>
            </p:nvPicPr>
            <p:blipFill>
              <a:blip r:embed="rId74"/>
              <a:stretch>
                <a:fillRect/>
              </a:stretch>
            </p:blipFill>
            <p:spPr>
              <a:xfrm>
                <a:off x="2132238" y="2896517"/>
                <a:ext cx="578520" cy="198364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5">
            <p14:nvContentPartPr>
              <p14:cNvPr id="97" name="Freihand 96">
                <a:extLst>
                  <a:ext uri="{FF2B5EF4-FFF2-40B4-BE49-F238E27FC236}">
                    <a16:creationId xmlns:a16="http://schemas.microsoft.com/office/drawing/2014/main" id="{972145DB-C153-7607-956C-8C38387C38BD}"/>
                  </a:ext>
                </a:extLst>
              </p14:cNvPr>
              <p14:cNvContentPartPr/>
              <p14:nvPr/>
            </p14:nvContentPartPr>
            <p14:xfrm>
              <a:off x="3147078" y="3054579"/>
              <a:ext cx="579600" cy="1578960"/>
            </p14:xfrm>
          </p:contentPart>
        </mc:Choice>
        <mc:Fallback>
          <p:pic>
            <p:nvPicPr>
              <p:cNvPr id="97" name="Freihand 96">
                <a:extLst>
                  <a:ext uri="{FF2B5EF4-FFF2-40B4-BE49-F238E27FC236}">
                    <a16:creationId xmlns:a16="http://schemas.microsoft.com/office/drawing/2014/main" id="{972145DB-C153-7607-956C-8C38387C38BD}"/>
                  </a:ext>
                </a:extLst>
              </p:cNvPr>
              <p:cNvPicPr/>
              <p:nvPr/>
            </p:nvPicPr>
            <p:blipFill>
              <a:blip r:embed="rId76"/>
              <a:stretch>
                <a:fillRect/>
              </a:stretch>
            </p:blipFill>
            <p:spPr>
              <a:xfrm>
                <a:off x="3129078" y="2946579"/>
                <a:ext cx="615240" cy="1794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7">
            <p14:nvContentPartPr>
              <p14:cNvPr id="98" name="Freihand 97">
                <a:extLst>
                  <a:ext uri="{FF2B5EF4-FFF2-40B4-BE49-F238E27FC236}">
                    <a16:creationId xmlns:a16="http://schemas.microsoft.com/office/drawing/2014/main" id="{4194B3D2-7691-EF57-F2AF-A91432801207}"/>
                  </a:ext>
                </a:extLst>
              </p14:cNvPr>
              <p14:cNvContentPartPr/>
              <p14:nvPr/>
            </p14:nvContentPartPr>
            <p14:xfrm>
              <a:off x="548238" y="2646339"/>
              <a:ext cx="393840" cy="313560"/>
            </p14:xfrm>
          </p:contentPart>
        </mc:Choice>
        <mc:Fallback>
          <p:pic>
            <p:nvPicPr>
              <p:cNvPr id="98" name="Freihand 97">
                <a:extLst>
                  <a:ext uri="{FF2B5EF4-FFF2-40B4-BE49-F238E27FC236}">
                    <a16:creationId xmlns:a16="http://schemas.microsoft.com/office/drawing/2014/main" id="{4194B3D2-7691-EF57-F2AF-A91432801207}"/>
                  </a:ext>
                </a:extLst>
              </p:cNvPr>
              <p:cNvPicPr/>
              <p:nvPr/>
            </p:nvPicPr>
            <p:blipFill>
              <a:blip r:embed="rId78"/>
              <a:stretch>
                <a:fillRect/>
              </a:stretch>
            </p:blipFill>
            <p:spPr>
              <a:xfrm>
                <a:off x="530238" y="2538339"/>
                <a:ext cx="429480" cy="529200"/>
              </a:xfrm>
              <a:prstGeom prst="rect">
                <a:avLst/>
              </a:prstGeom>
            </p:spPr>
          </p:pic>
        </mc:Fallback>
      </mc:AlternateContent>
      <p:grpSp>
        <p:nvGrpSpPr>
          <p:cNvPr id="101" name="Gruppieren 100">
            <a:extLst>
              <a:ext uri="{FF2B5EF4-FFF2-40B4-BE49-F238E27FC236}">
                <a16:creationId xmlns:a16="http://schemas.microsoft.com/office/drawing/2014/main" id="{CFE9E7BF-7E15-BC02-290D-DDDD6488EDF5}"/>
              </a:ext>
            </a:extLst>
          </p:cNvPr>
          <p:cNvGrpSpPr/>
          <p:nvPr/>
        </p:nvGrpSpPr>
        <p:grpSpPr>
          <a:xfrm>
            <a:off x="1518438" y="2546979"/>
            <a:ext cx="1133640" cy="427680"/>
            <a:chOff x="1518438" y="2546979"/>
            <a:chExt cx="1133640" cy="427680"/>
          </a:xfrm>
        </p:grpSpPr>
        <mc:AlternateContent xmlns:mc="http://schemas.openxmlformats.org/markup-compatibility/2006">
          <mc:Choice xmlns:p14="http://schemas.microsoft.com/office/powerpoint/2010/main" xmlns:aink="http://schemas.microsoft.com/office/drawing/2016/ink" Requires="p14 aink">
            <p:contentPart p14:bwMode="auto" r:id="rId79">
              <p14:nvContentPartPr>
                <p14:cNvPr id="99" name="Freihand 98">
                  <a:extLst>
                    <a:ext uri="{FF2B5EF4-FFF2-40B4-BE49-F238E27FC236}">
                      <a16:creationId xmlns:a16="http://schemas.microsoft.com/office/drawing/2014/main" id="{5E9A8BC9-9813-95EF-B701-A6FB217E5AA8}"/>
                    </a:ext>
                  </a:extLst>
                </p14:cNvPr>
                <p14:cNvContentPartPr/>
                <p14:nvPr/>
              </p14:nvContentPartPr>
              <p14:xfrm>
                <a:off x="1518438" y="2546979"/>
                <a:ext cx="402120" cy="427680"/>
              </p14:xfrm>
            </p:contentPart>
          </mc:Choice>
          <mc:Fallback>
            <p:pic>
              <p:nvPicPr>
                <p:cNvPr id="99" name="Freihand 98">
                  <a:extLst>
                    <a:ext uri="{FF2B5EF4-FFF2-40B4-BE49-F238E27FC236}">
                      <a16:creationId xmlns:a16="http://schemas.microsoft.com/office/drawing/2014/main" id="{5E9A8BC9-9813-95EF-B701-A6FB217E5AA8}"/>
                    </a:ext>
                  </a:extLst>
                </p:cNvPr>
                <p:cNvPicPr/>
                <p:nvPr/>
              </p:nvPicPr>
              <p:blipFill>
                <a:blip r:embed="rId80"/>
                <a:stretch>
                  <a:fillRect/>
                </a:stretch>
              </p:blipFill>
              <p:spPr>
                <a:xfrm>
                  <a:off x="1500422" y="2438979"/>
                  <a:ext cx="437792" cy="643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1">
              <p14:nvContentPartPr>
                <p14:cNvPr id="100" name="Freihand 99">
                  <a:extLst>
                    <a:ext uri="{FF2B5EF4-FFF2-40B4-BE49-F238E27FC236}">
                      <a16:creationId xmlns:a16="http://schemas.microsoft.com/office/drawing/2014/main" id="{5F5BAB6F-A013-56EB-E63E-C94343212160}"/>
                    </a:ext>
                  </a:extLst>
                </p14:cNvPr>
                <p14:cNvContentPartPr/>
                <p14:nvPr/>
              </p14:nvContentPartPr>
              <p14:xfrm>
                <a:off x="2294958" y="2614659"/>
                <a:ext cx="357120" cy="313200"/>
              </p14:xfrm>
            </p:contentPart>
          </mc:Choice>
          <mc:Fallback>
            <p:pic>
              <p:nvPicPr>
                <p:cNvPr id="100" name="Freihand 99">
                  <a:extLst>
                    <a:ext uri="{FF2B5EF4-FFF2-40B4-BE49-F238E27FC236}">
                      <a16:creationId xmlns:a16="http://schemas.microsoft.com/office/drawing/2014/main" id="{5F5BAB6F-A013-56EB-E63E-C94343212160}"/>
                    </a:ext>
                  </a:extLst>
                </p:cNvPr>
                <p:cNvPicPr/>
                <p:nvPr/>
              </p:nvPicPr>
              <p:blipFill>
                <a:blip r:embed="rId82"/>
                <a:stretch>
                  <a:fillRect/>
                </a:stretch>
              </p:blipFill>
              <p:spPr>
                <a:xfrm>
                  <a:off x="2276958" y="2506659"/>
                  <a:ext cx="392760" cy="5288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83">
            <p14:nvContentPartPr>
              <p14:cNvPr id="102" name="Freihand 101">
                <a:extLst>
                  <a:ext uri="{FF2B5EF4-FFF2-40B4-BE49-F238E27FC236}">
                    <a16:creationId xmlns:a16="http://schemas.microsoft.com/office/drawing/2014/main" id="{95DDA99E-D291-4D9F-4FA6-66C4E8DC240E}"/>
                  </a:ext>
                </a:extLst>
              </p14:cNvPr>
              <p14:cNvContentPartPr/>
              <p14:nvPr/>
            </p14:nvContentPartPr>
            <p14:xfrm>
              <a:off x="3422838" y="2639139"/>
              <a:ext cx="281520" cy="291600"/>
            </p14:xfrm>
          </p:contentPart>
        </mc:Choice>
        <mc:Fallback>
          <p:pic>
            <p:nvPicPr>
              <p:cNvPr id="102" name="Freihand 101">
                <a:extLst>
                  <a:ext uri="{FF2B5EF4-FFF2-40B4-BE49-F238E27FC236}">
                    <a16:creationId xmlns:a16="http://schemas.microsoft.com/office/drawing/2014/main" id="{95DDA99E-D291-4D9F-4FA6-66C4E8DC240E}"/>
                  </a:ext>
                </a:extLst>
              </p:cNvPr>
              <p:cNvPicPr/>
              <p:nvPr/>
            </p:nvPicPr>
            <p:blipFill>
              <a:blip r:embed="rId84"/>
              <a:stretch>
                <a:fillRect/>
              </a:stretch>
            </p:blipFill>
            <p:spPr>
              <a:xfrm>
                <a:off x="3404815" y="2531139"/>
                <a:ext cx="317206"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03" name="Freihand 102">
                <a:extLst>
                  <a:ext uri="{FF2B5EF4-FFF2-40B4-BE49-F238E27FC236}">
                    <a16:creationId xmlns:a16="http://schemas.microsoft.com/office/drawing/2014/main" id="{87B957E3-9A8F-F38D-8658-58971F5BA369}"/>
                  </a:ext>
                </a:extLst>
              </p14:cNvPr>
              <p14:cNvContentPartPr/>
              <p14:nvPr/>
            </p14:nvContentPartPr>
            <p14:xfrm>
              <a:off x="222438" y="1403259"/>
              <a:ext cx="3079800" cy="897480"/>
            </p14:xfrm>
          </p:contentPart>
        </mc:Choice>
        <mc:Fallback>
          <p:pic>
            <p:nvPicPr>
              <p:cNvPr id="103" name="Freihand 102">
                <a:extLst>
                  <a:ext uri="{FF2B5EF4-FFF2-40B4-BE49-F238E27FC236}">
                    <a16:creationId xmlns:a16="http://schemas.microsoft.com/office/drawing/2014/main" id="{87B957E3-9A8F-F38D-8658-58971F5BA369}"/>
                  </a:ext>
                </a:extLst>
              </p:cNvPr>
              <p:cNvPicPr/>
              <p:nvPr/>
            </p:nvPicPr>
            <p:blipFill>
              <a:blip r:embed="rId86"/>
              <a:stretch>
                <a:fillRect/>
              </a:stretch>
            </p:blipFill>
            <p:spPr>
              <a:xfrm>
                <a:off x="168438" y="1295259"/>
                <a:ext cx="3187440" cy="1113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 name="Freihand 1">
                <a:extLst>
                  <a:ext uri="{FF2B5EF4-FFF2-40B4-BE49-F238E27FC236}">
                    <a16:creationId xmlns:a16="http://schemas.microsoft.com/office/drawing/2014/main" id="{E8CEF201-5427-5DF3-BDD5-BDDB83D72E69}"/>
                  </a:ext>
                </a:extLst>
              </p14:cNvPr>
              <p14:cNvContentPartPr/>
              <p14:nvPr/>
            </p14:nvContentPartPr>
            <p14:xfrm>
              <a:off x="9242243" y="2511098"/>
              <a:ext cx="183960" cy="248040"/>
            </p14:xfrm>
          </p:contentPart>
        </mc:Choice>
        <mc:Fallback>
          <p:pic>
            <p:nvPicPr>
              <p:cNvPr id="2" name="Freihand 1">
                <a:extLst>
                  <a:ext uri="{FF2B5EF4-FFF2-40B4-BE49-F238E27FC236}">
                    <a16:creationId xmlns:a16="http://schemas.microsoft.com/office/drawing/2014/main" id="{E8CEF201-5427-5DF3-BDD5-BDDB83D72E69}"/>
                  </a:ext>
                </a:extLst>
              </p:cNvPr>
              <p:cNvPicPr/>
              <p:nvPr/>
            </p:nvPicPr>
            <p:blipFill>
              <a:blip r:embed="rId88"/>
              <a:stretch>
                <a:fillRect/>
              </a:stretch>
            </p:blipFill>
            <p:spPr>
              <a:xfrm>
                <a:off x="9233243" y="2502085"/>
                <a:ext cx="201600" cy="265706"/>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 name="Freihand 7">
                <a:extLst>
                  <a:ext uri="{FF2B5EF4-FFF2-40B4-BE49-F238E27FC236}">
                    <a16:creationId xmlns:a16="http://schemas.microsoft.com/office/drawing/2014/main" id="{72C57139-39C3-7F55-0D54-3B409814A714}"/>
                  </a:ext>
                </a:extLst>
              </p14:cNvPr>
              <p14:cNvContentPartPr/>
              <p14:nvPr/>
            </p14:nvContentPartPr>
            <p14:xfrm>
              <a:off x="9296243" y="2392298"/>
              <a:ext cx="120960" cy="131040"/>
            </p14:xfrm>
          </p:contentPart>
        </mc:Choice>
        <mc:Fallback>
          <p:pic>
            <p:nvPicPr>
              <p:cNvPr id="8" name="Freihand 7">
                <a:extLst>
                  <a:ext uri="{FF2B5EF4-FFF2-40B4-BE49-F238E27FC236}">
                    <a16:creationId xmlns:a16="http://schemas.microsoft.com/office/drawing/2014/main" id="{72C57139-39C3-7F55-0D54-3B409814A714}"/>
                  </a:ext>
                </a:extLst>
              </p:cNvPr>
              <p:cNvPicPr/>
              <p:nvPr/>
            </p:nvPicPr>
            <p:blipFill>
              <a:blip r:embed="rId90"/>
              <a:stretch>
                <a:fillRect/>
              </a:stretch>
            </p:blipFill>
            <p:spPr>
              <a:xfrm>
                <a:off x="9287243" y="2383298"/>
                <a:ext cx="138600" cy="148680"/>
              </a:xfrm>
              <a:prstGeom prst="rect">
                <a:avLst/>
              </a:prstGeom>
            </p:spPr>
          </p:pic>
        </mc:Fallback>
      </mc:AlternateContent>
      <p:grpSp>
        <p:nvGrpSpPr>
          <p:cNvPr id="342" name="Gruppieren 341">
            <a:extLst>
              <a:ext uri="{FF2B5EF4-FFF2-40B4-BE49-F238E27FC236}">
                <a16:creationId xmlns:a16="http://schemas.microsoft.com/office/drawing/2014/main" id="{6EDD9BAE-BB5A-AED1-3582-755B848320B6}"/>
              </a:ext>
            </a:extLst>
          </p:cNvPr>
          <p:cNvGrpSpPr/>
          <p:nvPr/>
        </p:nvGrpSpPr>
        <p:grpSpPr>
          <a:xfrm>
            <a:off x="11369168" y="1743459"/>
            <a:ext cx="131760" cy="308880"/>
            <a:chOff x="11369168" y="1743459"/>
            <a:chExt cx="131760" cy="308880"/>
          </a:xfrm>
        </p:grpSpPr>
        <mc:AlternateContent xmlns:mc="http://schemas.openxmlformats.org/markup-compatibility/2006">
          <mc:Choice xmlns:p14="http://schemas.microsoft.com/office/powerpoint/2010/main" Requires="p14">
            <p:contentPart p14:bwMode="auto" r:id="rId91">
              <p14:nvContentPartPr>
                <p14:cNvPr id="340" name="Freihand 339">
                  <a:extLst>
                    <a:ext uri="{FF2B5EF4-FFF2-40B4-BE49-F238E27FC236}">
                      <a16:creationId xmlns:a16="http://schemas.microsoft.com/office/drawing/2014/main" id="{3C9848B1-D794-4EBA-38F8-4C67BC45369B}"/>
                    </a:ext>
                  </a:extLst>
                </p14:cNvPr>
                <p14:cNvContentPartPr/>
                <p14:nvPr/>
              </p14:nvContentPartPr>
              <p14:xfrm>
                <a:off x="11369168" y="1848939"/>
                <a:ext cx="121320" cy="203400"/>
              </p14:xfrm>
            </p:contentPart>
          </mc:Choice>
          <mc:Fallback>
            <p:pic>
              <p:nvPicPr>
                <p:cNvPr id="340" name="Freihand 339">
                  <a:extLst>
                    <a:ext uri="{FF2B5EF4-FFF2-40B4-BE49-F238E27FC236}">
                      <a16:creationId xmlns:a16="http://schemas.microsoft.com/office/drawing/2014/main" id="{3C9848B1-D794-4EBA-38F8-4C67BC45369B}"/>
                    </a:ext>
                  </a:extLst>
                </p:cNvPr>
                <p:cNvPicPr/>
                <p:nvPr/>
              </p:nvPicPr>
              <p:blipFill>
                <a:blip r:embed="rId92"/>
                <a:stretch>
                  <a:fillRect/>
                </a:stretch>
              </p:blipFill>
              <p:spPr>
                <a:xfrm>
                  <a:off x="11360168" y="1839939"/>
                  <a:ext cx="1389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41" name="Freihand 340">
                  <a:extLst>
                    <a:ext uri="{FF2B5EF4-FFF2-40B4-BE49-F238E27FC236}">
                      <a16:creationId xmlns:a16="http://schemas.microsoft.com/office/drawing/2014/main" id="{FFB274F1-54AA-2B9E-3F40-09B5F2706571}"/>
                    </a:ext>
                  </a:extLst>
                </p14:cNvPr>
                <p14:cNvContentPartPr/>
                <p14:nvPr/>
              </p14:nvContentPartPr>
              <p14:xfrm>
                <a:off x="11389688" y="1743459"/>
                <a:ext cx="111240" cy="112320"/>
              </p14:xfrm>
            </p:contentPart>
          </mc:Choice>
          <mc:Fallback>
            <p:pic>
              <p:nvPicPr>
                <p:cNvPr id="341" name="Freihand 340">
                  <a:extLst>
                    <a:ext uri="{FF2B5EF4-FFF2-40B4-BE49-F238E27FC236}">
                      <a16:creationId xmlns:a16="http://schemas.microsoft.com/office/drawing/2014/main" id="{FFB274F1-54AA-2B9E-3F40-09B5F2706571}"/>
                    </a:ext>
                  </a:extLst>
                </p:cNvPr>
                <p:cNvPicPr/>
                <p:nvPr/>
              </p:nvPicPr>
              <p:blipFill>
                <a:blip r:embed="rId94"/>
                <a:stretch>
                  <a:fillRect/>
                </a:stretch>
              </p:blipFill>
              <p:spPr>
                <a:xfrm>
                  <a:off x="11380688" y="1734459"/>
                  <a:ext cx="128880" cy="129960"/>
                </a:xfrm>
                <a:prstGeom prst="rect">
                  <a:avLst/>
                </a:prstGeom>
              </p:spPr>
            </p:pic>
          </mc:Fallback>
        </mc:AlternateContent>
      </p:grpSp>
      <p:grpSp>
        <p:nvGrpSpPr>
          <p:cNvPr id="345" name="Gruppieren 344">
            <a:extLst>
              <a:ext uri="{FF2B5EF4-FFF2-40B4-BE49-F238E27FC236}">
                <a16:creationId xmlns:a16="http://schemas.microsoft.com/office/drawing/2014/main" id="{CDC48BCC-ADC1-3B88-4D23-F54B357EDEBF}"/>
              </a:ext>
            </a:extLst>
          </p:cNvPr>
          <p:cNvGrpSpPr/>
          <p:nvPr/>
        </p:nvGrpSpPr>
        <p:grpSpPr>
          <a:xfrm>
            <a:off x="11471408" y="2108139"/>
            <a:ext cx="139680" cy="259920"/>
            <a:chOff x="11471408" y="2108139"/>
            <a:chExt cx="139680" cy="259920"/>
          </a:xfrm>
        </p:grpSpPr>
        <mc:AlternateContent xmlns:mc="http://schemas.openxmlformats.org/markup-compatibility/2006">
          <mc:Choice xmlns:p14="http://schemas.microsoft.com/office/powerpoint/2010/main" Requires="p14">
            <p:contentPart p14:bwMode="auto" r:id="rId95">
              <p14:nvContentPartPr>
                <p14:cNvPr id="343" name="Freihand 342">
                  <a:extLst>
                    <a:ext uri="{FF2B5EF4-FFF2-40B4-BE49-F238E27FC236}">
                      <a16:creationId xmlns:a16="http://schemas.microsoft.com/office/drawing/2014/main" id="{EA42C784-CC09-9E1A-5FA7-679545B7EF9E}"/>
                    </a:ext>
                  </a:extLst>
                </p14:cNvPr>
                <p14:cNvContentPartPr/>
                <p14:nvPr/>
              </p14:nvContentPartPr>
              <p14:xfrm>
                <a:off x="11471408" y="2199939"/>
                <a:ext cx="119520" cy="168120"/>
              </p14:xfrm>
            </p:contentPart>
          </mc:Choice>
          <mc:Fallback>
            <p:pic>
              <p:nvPicPr>
                <p:cNvPr id="343" name="Freihand 342">
                  <a:extLst>
                    <a:ext uri="{FF2B5EF4-FFF2-40B4-BE49-F238E27FC236}">
                      <a16:creationId xmlns:a16="http://schemas.microsoft.com/office/drawing/2014/main" id="{EA42C784-CC09-9E1A-5FA7-679545B7EF9E}"/>
                    </a:ext>
                  </a:extLst>
                </p:cNvPr>
                <p:cNvPicPr/>
                <p:nvPr/>
              </p:nvPicPr>
              <p:blipFill>
                <a:blip r:embed="rId96"/>
                <a:stretch>
                  <a:fillRect/>
                </a:stretch>
              </p:blipFill>
              <p:spPr>
                <a:xfrm>
                  <a:off x="11462381" y="2190939"/>
                  <a:ext cx="137213"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44" name="Freihand 343">
                  <a:extLst>
                    <a:ext uri="{FF2B5EF4-FFF2-40B4-BE49-F238E27FC236}">
                      <a16:creationId xmlns:a16="http://schemas.microsoft.com/office/drawing/2014/main" id="{62818003-1C52-A5C8-35BC-FC056D699D8A}"/>
                    </a:ext>
                  </a:extLst>
                </p14:cNvPr>
                <p14:cNvContentPartPr/>
                <p14:nvPr/>
              </p14:nvContentPartPr>
              <p14:xfrm>
                <a:off x="11512808" y="2108139"/>
                <a:ext cx="98280" cy="89640"/>
              </p14:xfrm>
            </p:contentPart>
          </mc:Choice>
          <mc:Fallback>
            <p:pic>
              <p:nvPicPr>
                <p:cNvPr id="344" name="Freihand 343">
                  <a:extLst>
                    <a:ext uri="{FF2B5EF4-FFF2-40B4-BE49-F238E27FC236}">
                      <a16:creationId xmlns:a16="http://schemas.microsoft.com/office/drawing/2014/main" id="{62818003-1C52-A5C8-35BC-FC056D699D8A}"/>
                    </a:ext>
                  </a:extLst>
                </p:cNvPr>
                <p:cNvPicPr/>
                <p:nvPr/>
              </p:nvPicPr>
              <p:blipFill>
                <a:blip r:embed="rId98"/>
                <a:stretch>
                  <a:fillRect/>
                </a:stretch>
              </p:blipFill>
              <p:spPr>
                <a:xfrm>
                  <a:off x="11503808" y="2099103"/>
                  <a:ext cx="115920" cy="107351"/>
                </a:xfrm>
                <a:prstGeom prst="rect">
                  <a:avLst/>
                </a:prstGeom>
              </p:spPr>
            </p:pic>
          </mc:Fallback>
        </mc:AlternateContent>
      </p:grpSp>
      <p:grpSp>
        <p:nvGrpSpPr>
          <p:cNvPr id="348" name="Gruppieren 347">
            <a:extLst>
              <a:ext uri="{FF2B5EF4-FFF2-40B4-BE49-F238E27FC236}">
                <a16:creationId xmlns:a16="http://schemas.microsoft.com/office/drawing/2014/main" id="{0FF57441-A8B3-F1E8-CDB5-F7380D214821}"/>
              </a:ext>
            </a:extLst>
          </p:cNvPr>
          <p:cNvGrpSpPr/>
          <p:nvPr/>
        </p:nvGrpSpPr>
        <p:grpSpPr>
          <a:xfrm>
            <a:off x="11665808" y="1649139"/>
            <a:ext cx="150840" cy="266040"/>
            <a:chOff x="11665808" y="1649139"/>
            <a:chExt cx="150840" cy="266040"/>
          </a:xfrm>
        </p:grpSpPr>
        <mc:AlternateContent xmlns:mc="http://schemas.openxmlformats.org/markup-compatibility/2006">
          <mc:Choice xmlns:p14="http://schemas.microsoft.com/office/powerpoint/2010/main" Requires="p14">
            <p:contentPart p14:bwMode="auto" r:id="rId99">
              <p14:nvContentPartPr>
                <p14:cNvPr id="346" name="Freihand 345">
                  <a:extLst>
                    <a:ext uri="{FF2B5EF4-FFF2-40B4-BE49-F238E27FC236}">
                      <a16:creationId xmlns:a16="http://schemas.microsoft.com/office/drawing/2014/main" id="{395C837F-C485-C450-8464-F2C67B99EEC4}"/>
                    </a:ext>
                  </a:extLst>
                </p14:cNvPr>
                <p14:cNvContentPartPr/>
                <p14:nvPr/>
              </p14:nvContentPartPr>
              <p14:xfrm>
                <a:off x="11665808" y="1763259"/>
                <a:ext cx="142200" cy="151920"/>
              </p14:xfrm>
            </p:contentPart>
          </mc:Choice>
          <mc:Fallback>
            <p:pic>
              <p:nvPicPr>
                <p:cNvPr id="346" name="Freihand 345">
                  <a:extLst>
                    <a:ext uri="{FF2B5EF4-FFF2-40B4-BE49-F238E27FC236}">
                      <a16:creationId xmlns:a16="http://schemas.microsoft.com/office/drawing/2014/main" id="{395C837F-C485-C450-8464-F2C67B99EEC4}"/>
                    </a:ext>
                  </a:extLst>
                </p:cNvPr>
                <p:cNvPicPr/>
                <p:nvPr/>
              </p:nvPicPr>
              <p:blipFill>
                <a:blip r:embed="rId100"/>
                <a:stretch>
                  <a:fillRect/>
                </a:stretch>
              </p:blipFill>
              <p:spPr>
                <a:xfrm>
                  <a:off x="11656808" y="1754259"/>
                  <a:ext cx="159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47" name="Freihand 346">
                  <a:extLst>
                    <a:ext uri="{FF2B5EF4-FFF2-40B4-BE49-F238E27FC236}">
                      <a16:creationId xmlns:a16="http://schemas.microsoft.com/office/drawing/2014/main" id="{045DE44F-8F01-61B6-CB7E-5EBD38ABE83D}"/>
                    </a:ext>
                  </a:extLst>
                </p14:cNvPr>
                <p14:cNvContentPartPr/>
                <p14:nvPr/>
              </p14:nvContentPartPr>
              <p14:xfrm>
                <a:off x="11699648" y="1649139"/>
                <a:ext cx="117000" cy="111960"/>
              </p14:xfrm>
            </p:contentPart>
          </mc:Choice>
          <mc:Fallback>
            <p:pic>
              <p:nvPicPr>
                <p:cNvPr id="347" name="Freihand 346">
                  <a:extLst>
                    <a:ext uri="{FF2B5EF4-FFF2-40B4-BE49-F238E27FC236}">
                      <a16:creationId xmlns:a16="http://schemas.microsoft.com/office/drawing/2014/main" id="{045DE44F-8F01-61B6-CB7E-5EBD38ABE83D}"/>
                    </a:ext>
                  </a:extLst>
                </p:cNvPr>
                <p:cNvPicPr/>
                <p:nvPr/>
              </p:nvPicPr>
              <p:blipFill>
                <a:blip r:embed="rId102"/>
                <a:stretch>
                  <a:fillRect/>
                </a:stretch>
              </p:blipFill>
              <p:spPr>
                <a:xfrm>
                  <a:off x="11690648" y="1640139"/>
                  <a:ext cx="134640" cy="129600"/>
                </a:xfrm>
                <a:prstGeom prst="rect">
                  <a:avLst/>
                </a:prstGeom>
              </p:spPr>
            </p:pic>
          </mc:Fallback>
        </mc:AlternateContent>
      </p:grpSp>
      <p:grpSp>
        <p:nvGrpSpPr>
          <p:cNvPr id="351" name="Gruppieren 350">
            <a:extLst>
              <a:ext uri="{FF2B5EF4-FFF2-40B4-BE49-F238E27FC236}">
                <a16:creationId xmlns:a16="http://schemas.microsoft.com/office/drawing/2014/main" id="{793C0694-D244-912F-95D0-D70BEA06246E}"/>
              </a:ext>
            </a:extLst>
          </p:cNvPr>
          <p:cNvGrpSpPr/>
          <p:nvPr/>
        </p:nvGrpSpPr>
        <p:grpSpPr>
          <a:xfrm>
            <a:off x="11129408" y="1445019"/>
            <a:ext cx="137160" cy="249480"/>
            <a:chOff x="11129408" y="1445019"/>
            <a:chExt cx="137160" cy="249480"/>
          </a:xfrm>
        </p:grpSpPr>
        <mc:AlternateContent xmlns:mc="http://schemas.openxmlformats.org/markup-compatibility/2006">
          <mc:Choice xmlns:p14="http://schemas.microsoft.com/office/powerpoint/2010/main" Requires="p14">
            <p:contentPart p14:bwMode="auto" r:id="rId103">
              <p14:nvContentPartPr>
                <p14:cNvPr id="349" name="Freihand 348">
                  <a:extLst>
                    <a:ext uri="{FF2B5EF4-FFF2-40B4-BE49-F238E27FC236}">
                      <a16:creationId xmlns:a16="http://schemas.microsoft.com/office/drawing/2014/main" id="{DACAF4A8-30D5-CE60-08D8-B2E4AFD41328}"/>
                    </a:ext>
                  </a:extLst>
                </p14:cNvPr>
                <p14:cNvContentPartPr/>
                <p14:nvPr/>
              </p14:nvContentPartPr>
              <p14:xfrm>
                <a:off x="11147408" y="1519179"/>
                <a:ext cx="119160" cy="175320"/>
              </p14:xfrm>
            </p:contentPart>
          </mc:Choice>
          <mc:Fallback>
            <p:pic>
              <p:nvPicPr>
                <p:cNvPr id="349" name="Freihand 348">
                  <a:extLst>
                    <a:ext uri="{FF2B5EF4-FFF2-40B4-BE49-F238E27FC236}">
                      <a16:creationId xmlns:a16="http://schemas.microsoft.com/office/drawing/2014/main" id="{DACAF4A8-30D5-CE60-08D8-B2E4AFD41328}"/>
                    </a:ext>
                  </a:extLst>
                </p:cNvPr>
                <p:cNvPicPr/>
                <p:nvPr/>
              </p:nvPicPr>
              <p:blipFill>
                <a:blip r:embed="rId104"/>
                <a:stretch>
                  <a:fillRect/>
                </a:stretch>
              </p:blipFill>
              <p:spPr>
                <a:xfrm>
                  <a:off x="11138408" y="1510179"/>
                  <a:ext cx="136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50" name="Freihand 349">
                  <a:extLst>
                    <a:ext uri="{FF2B5EF4-FFF2-40B4-BE49-F238E27FC236}">
                      <a16:creationId xmlns:a16="http://schemas.microsoft.com/office/drawing/2014/main" id="{A898FA98-F5B0-6347-AA16-7F76C32B1FDB}"/>
                    </a:ext>
                  </a:extLst>
                </p14:cNvPr>
                <p14:cNvContentPartPr/>
                <p14:nvPr/>
              </p14:nvContentPartPr>
              <p14:xfrm>
                <a:off x="11129408" y="1445019"/>
                <a:ext cx="107640" cy="85320"/>
              </p14:xfrm>
            </p:contentPart>
          </mc:Choice>
          <mc:Fallback>
            <p:pic>
              <p:nvPicPr>
                <p:cNvPr id="350" name="Freihand 349">
                  <a:extLst>
                    <a:ext uri="{FF2B5EF4-FFF2-40B4-BE49-F238E27FC236}">
                      <a16:creationId xmlns:a16="http://schemas.microsoft.com/office/drawing/2014/main" id="{A898FA98-F5B0-6347-AA16-7F76C32B1FDB}"/>
                    </a:ext>
                  </a:extLst>
                </p:cNvPr>
                <p:cNvPicPr/>
                <p:nvPr/>
              </p:nvPicPr>
              <p:blipFill>
                <a:blip r:embed="rId106"/>
                <a:stretch>
                  <a:fillRect/>
                </a:stretch>
              </p:blipFill>
              <p:spPr>
                <a:xfrm>
                  <a:off x="11120408" y="1435981"/>
                  <a:ext cx="125280" cy="103035"/>
                </a:xfrm>
                <a:prstGeom prst="rect">
                  <a:avLst/>
                </a:prstGeom>
              </p:spPr>
            </p:pic>
          </mc:Fallback>
        </mc:AlternateContent>
      </p:grpSp>
      <p:grpSp>
        <p:nvGrpSpPr>
          <p:cNvPr id="354" name="Gruppieren 353">
            <a:extLst>
              <a:ext uri="{FF2B5EF4-FFF2-40B4-BE49-F238E27FC236}">
                <a16:creationId xmlns:a16="http://schemas.microsoft.com/office/drawing/2014/main" id="{BFA42D17-D274-47B6-311C-CE740075B4FB}"/>
              </a:ext>
            </a:extLst>
          </p:cNvPr>
          <p:cNvGrpSpPr/>
          <p:nvPr/>
        </p:nvGrpSpPr>
        <p:grpSpPr>
          <a:xfrm>
            <a:off x="11533328" y="1349259"/>
            <a:ext cx="175320" cy="249480"/>
            <a:chOff x="11533328" y="1349259"/>
            <a:chExt cx="175320" cy="249480"/>
          </a:xfrm>
        </p:grpSpPr>
        <mc:AlternateContent xmlns:mc="http://schemas.openxmlformats.org/markup-compatibility/2006">
          <mc:Choice xmlns:p14="http://schemas.microsoft.com/office/powerpoint/2010/main" Requires="p14">
            <p:contentPart p14:bwMode="auto" r:id="rId107">
              <p14:nvContentPartPr>
                <p14:cNvPr id="352" name="Freihand 351">
                  <a:extLst>
                    <a:ext uri="{FF2B5EF4-FFF2-40B4-BE49-F238E27FC236}">
                      <a16:creationId xmlns:a16="http://schemas.microsoft.com/office/drawing/2014/main" id="{43C2183F-AAF9-50C6-65EA-967821653105}"/>
                    </a:ext>
                  </a:extLst>
                </p14:cNvPr>
                <p14:cNvContentPartPr/>
                <p14:nvPr/>
              </p14:nvContentPartPr>
              <p14:xfrm>
                <a:off x="11533328" y="1433859"/>
                <a:ext cx="149400" cy="164880"/>
              </p14:xfrm>
            </p:contentPart>
          </mc:Choice>
          <mc:Fallback>
            <p:pic>
              <p:nvPicPr>
                <p:cNvPr id="352" name="Freihand 351">
                  <a:extLst>
                    <a:ext uri="{FF2B5EF4-FFF2-40B4-BE49-F238E27FC236}">
                      <a16:creationId xmlns:a16="http://schemas.microsoft.com/office/drawing/2014/main" id="{43C2183F-AAF9-50C6-65EA-967821653105}"/>
                    </a:ext>
                  </a:extLst>
                </p:cNvPr>
                <p:cNvPicPr/>
                <p:nvPr/>
              </p:nvPicPr>
              <p:blipFill>
                <a:blip r:embed="rId108"/>
                <a:stretch>
                  <a:fillRect/>
                </a:stretch>
              </p:blipFill>
              <p:spPr>
                <a:xfrm>
                  <a:off x="11524328" y="1424859"/>
                  <a:ext cx="167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53" name="Freihand 352">
                  <a:extLst>
                    <a:ext uri="{FF2B5EF4-FFF2-40B4-BE49-F238E27FC236}">
                      <a16:creationId xmlns:a16="http://schemas.microsoft.com/office/drawing/2014/main" id="{B45E323D-A6BA-571E-13EF-8D5BDAC2527B}"/>
                    </a:ext>
                  </a:extLst>
                </p14:cNvPr>
                <p14:cNvContentPartPr/>
                <p14:nvPr/>
              </p14:nvContentPartPr>
              <p14:xfrm>
                <a:off x="11593448" y="1349259"/>
                <a:ext cx="115200" cy="87840"/>
              </p14:xfrm>
            </p:contentPart>
          </mc:Choice>
          <mc:Fallback>
            <p:pic>
              <p:nvPicPr>
                <p:cNvPr id="353" name="Freihand 352">
                  <a:extLst>
                    <a:ext uri="{FF2B5EF4-FFF2-40B4-BE49-F238E27FC236}">
                      <a16:creationId xmlns:a16="http://schemas.microsoft.com/office/drawing/2014/main" id="{B45E323D-A6BA-571E-13EF-8D5BDAC2527B}"/>
                    </a:ext>
                  </a:extLst>
                </p:cNvPr>
                <p:cNvPicPr/>
                <p:nvPr/>
              </p:nvPicPr>
              <p:blipFill>
                <a:blip r:embed="rId110"/>
                <a:stretch>
                  <a:fillRect/>
                </a:stretch>
              </p:blipFill>
              <p:spPr>
                <a:xfrm>
                  <a:off x="11584476" y="1340296"/>
                  <a:ext cx="132785" cy="105408"/>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11">
            <p14:nvContentPartPr>
              <p14:cNvPr id="355" name="Freihand 354">
                <a:extLst>
                  <a:ext uri="{FF2B5EF4-FFF2-40B4-BE49-F238E27FC236}">
                    <a16:creationId xmlns:a16="http://schemas.microsoft.com/office/drawing/2014/main" id="{006D4D31-2075-D249-DDDD-B0CB30A370BB}"/>
                  </a:ext>
                </a:extLst>
              </p14:cNvPr>
              <p14:cNvContentPartPr/>
              <p14:nvPr/>
            </p14:nvContentPartPr>
            <p14:xfrm>
              <a:off x="10446067" y="2813147"/>
              <a:ext cx="53280" cy="130680"/>
            </p14:xfrm>
          </p:contentPart>
        </mc:Choice>
        <mc:Fallback>
          <p:pic>
            <p:nvPicPr>
              <p:cNvPr id="355" name="Freihand 354">
                <a:extLst>
                  <a:ext uri="{FF2B5EF4-FFF2-40B4-BE49-F238E27FC236}">
                    <a16:creationId xmlns:a16="http://schemas.microsoft.com/office/drawing/2014/main" id="{006D4D31-2075-D249-DDDD-B0CB30A370BB}"/>
                  </a:ext>
                </a:extLst>
              </p:cNvPr>
              <p:cNvPicPr/>
              <p:nvPr/>
            </p:nvPicPr>
            <p:blipFill>
              <a:blip r:embed="rId112"/>
              <a:stretch>
                <a:fillRect/>
              </a:stretch>
            </p:blipFill>
            <p:spPr>
              <a:xfrm>
                <a:off x="10428067" y="2705444"/>
                <a:ext cx="88920" cy="34572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3">
            <p14:nvContentPartPr>
              <p14:cNvPr id="356" name="Freihand 355">
                <a:extLst>
                  <a:ext uri="{FF2B5EF4-FFF2-40B4-BE49-F238E27FC236}">
                    <a16:creationId xmlns:a16="http://schemas.microsoft.com/office/drawing/2014/main" id="{5843F135-FD34-4FDF-8F87-7FADEF4AE2BA}"/>
                  </a:ext>
                </a:extLst>
              </p14:cNvPr>
              <p14:cNvContentPartPr/>
              <p14:nvPr/>
            </p14:nvContentPartPr>
            <p14:xfrm>
              <a:off x="10162747" y="2949587"/>
              <a:ext cx="82080" cy="133920"/>
            </p14:xfrm>
          </p:contentPart>
        </mc:Choice>
        <mc:Fallback>
          <p:pic>
            <p:nvPicPr>
              <p:cNvPr id="356" name="Freihand 355">
                <a:extLst>
                  <a:ext uri="{FF2B5EF4-FFF2-40B4-BE49-F238E27FC236}">
                    <a16:creationId xmlns:a16="http://schemas.microsoft.com/office/drawing/2014/main" id="{5843F135-FD34-4FDF-8F87-7FADEF4AE2BA}"/>
                  </a:ext>
                </a:extLst>
              </p:cNvPr>
              <p:cNvPicPr/>
              <p:nvPr/>
            </p:nvPicPr>
            <p:blipFill>
              <a:blip r:embed="rId114"/>
              <a:stretch>
                <a:fillRect/>
              </a:stretch>
            </p:blipFill>
            <p:spPr>
              <a:xfrm>
                <a:off x="10144826" y="2841587"/>
                <a:ext cx="117564" cy="349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5">
            <p14:nvContentPartPr>
              <p14:cNvPr id="357" name="Freihand 356">
                <a:extLst>
                  <a:ext uri="{FF2B5EF4-FFF2-40B4-BE49-F238E27FC236}">
                    <a16:creationId xmlns:a16="http://schemas.microsoft.com/office/drawing/2014/main" id="{40326C01-4692-B0A4-2E11-790FF54C8FC1}"/>
                  </a:ext>
                </a:extLst>
              </p14:cNvPr>
              <p14:cNvContentPartPr/>
              <p14:nvPr/>
            </p14:nvContentPartPr>
            <p14:xfrm>
              <a:off x="10267507" y="2603267"/>
              <a:ext cx="35280" cy="133920"/>
            </p14:xfrm>
          </p:contentPart>
        </mc:Choice>
        <mc:Fallback>
          <p:pic>
            <p:nvPicPr>
              <p:cNvPr id="357" name="Freihand 356">
                <a:extLst>
                  <a:ext uri="{FF2B5EF4-FFF2-40B4-BE49-F238E27FC236}">
                    <a16:creationId xmlns:a16="http://schemas.microsoft.com/office/drawing/2014/main" id="{40326C01-4692-B0A4-2E11-790FF54C8FC1}"/>
                  </a:ext>
                </a:extLst>
              </p:cNvPr>
              <p:cNvPicPr/>
              <p:nvPr/>
            </p:nvPicPr>
            <p:blipFill>
              <a:blip r:embed="rId116"/>
              <a:stretch>
                <a:fillRect/>
              </a:stretch>
            </p:blipFill>
            <p:spPr>
              <a:xfrm>
                <a:off x="10249507" y="2495267"/>
                <a:ext cx="70920" cy="349560"/>
              </a:xfrm>
              <a:prstGeom prst="rect">
                <a:avLst/>
              </a:prstGeom>
            </p:spPr>
          </p:pic>
        </mc:Fallback>
      </mc:AlternateContent>
      <p:grpSp>
        <p:nvGrpSpPr>
          <p:cNvPr id="361" name="Gruppieren 360">
            <a:extLst>
              <a:ext uri="{FF2B5EF4-FFF2-40B4-BE49-F238E27FC236}">
                <a16:creationId xmlns:a16="http://schemas.microsoft.com/office/drawing/2014/main" id="{B290444F-962B-4F63-4A34-FAD67027A828}"/>
              </a:ext>
            </a:extLst>
          </p:cNvPr>
          <p:cNvGrpSpPr/>
          <p:nvPr/>
        </p:nvGrpSpPr>
        <p:grpSpPr>
          <a:xfrm>
            <a:off x="10491427" y="2378987"/>
            <a:ext cx="45000" cy="146160"/>
            <a:chOff x="10491427" y="2378987"/>
            <a:chExt cx="45000" cy="146160"/>
          </a:xfrm>
        </p:grpSpPr>
        <mc:AlternateContent xmlns:mc="http://schemas.openxmlformats.org/markup-compatibility/2006">
          <mc:Choice xmlns:p14="http://schemas.microsoft.com/office/powerpoint/2010/main" xmlns:aink="http://schemas.microsoft.com/office/drawing/2016/ink" Requires="p14 aink">
            <p:contentPart p14:bwMode="auto" r:id="rId117">
              <p14:nvContentPartPr>
                <p14:cNvPr id="358" name="Freihand 357">
                  <a:extLst>
                    <a:ext uri="{FF2B5EF4-FFF2-40B4-BE49-F238E27FC236}">
                      <a16:creationId xmlns:a16="http://schemas.microsoft.com/office/drawing/2014/main" id="{818343FE-7D99-1911-A382-01661C94AE7F}"/>
                    </a:ext>
                  </a:extLst>
                </p14:cNvPr>
                <p14:cNvContentPartPr/>
                <p14:nvPr/>
              </p14:nvContentPartPr>
              <p14:xfrm>
                <a:off x="10491427" y="2400947"/>
                <a:ext cx="41760" cy="124200"/>
              </p14:xfrm>
            </p:contentPart>
          </mc:Choice>
          <mc:Fallback>
            <p:pic>
              <p:nvPicPr>
                <p:cNvPr id="358" name="Freihand 357">
                  <a:extLst>
                    <a:ext uri="{FF2B5EF4-FFF2-40B4-BE49-F238E27FC236}">
                      <a16:creationId xmlns:a16="http://schemas.microsoft.com/office/drawing/2014/main" id="{818343FE-7D99-1911-A382-01661C94AE7F}"/>
                    </a:ext>
                  </a:extLst>
                </p:cNvPr>
                <p:cNvPicPr/>
                <p:nvPr/>
              </p:nvPicPr>
              <p:blipFill>
                <a:blip r:embed="rId118"/>
                <a:stretch>
                  <a:fillRect/>
                </a:stretch>
              </p:blipFill>
              <p:spPr>
                <a:xfrm>
                  <a:off x="10473427" y="2292947"/>
                  <a:ext cx="77400" cy="33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9">
              <p14:nvContentPartPr>
                <p14:cNvPr id="359" name="Freihand 358">
                  <a:extLst>
                    <a:ext uri="{FF2B5EF4-FFF2-40B4-BE49-F238E27FC236}">
                      <a16:creationId xmlns:a16="http://schemas.microsoft.com/office/drawing/2014/main" id="{8FDD7F4C-9AF5-7DC0-C9C3-4650EFE703E8}"/>
                    </a:ext>
                  </a:extLst>
                </p14:cNvPr>
                <p14:cNvContentPartPr/>
                <p14:nvPr/>
              </p14:nvContentPartPr>
              <p14:xfrm>
                <a:off x="10507627" y="2378987"/>
                <a:ext cx="28800" cy="106560"/>
              </p14:xfrm>
            </p:contentPart>
          </mc:Choice>
          <mc:Fallback>
            <p:pic>
              <p:nvPicPr>
                <p:cNvPr id="359" name="Freihand 358">
                  <a:extLst>
                    <a:ext uri="{FF2B5EF4-FFF2-40B4-BE49-F238E27FC236}">
                      <a16:creationId xmlns:a16="http://schemas.microsoft.com/office/drawing/2014/main" id="{8FDD7F4C-9AF5-7DC0-C9C3-4650EFE703E8}"/>
                    </a:ext>
                  </a:extLst>
                </p:cNvPr>
                <p:cNvPicPr/>
                <p:nvPr/>
              </p:nvPicPr>
              <p:blipFill>
                <a:blip r:embed="rId120"/>
                <a:stretch>
                  <a:fillRect/>
                </a:stretch>
              </p:blipFill>
              <p:spPr>
                <a:xfrm>
                  <a:off x="10489627" y="2270987"/>
                  <a:ext cx="64440" cy="3222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21">
            <p14:nvContentPartPr>
              <p14:cNvPr id="360" name="Freihand 359">
                <a:extLst>
                  <a:ext uri="{FF2B5EF4-FFF2-40B4-BE49-F238E27FC236}">
                    <a16:creationId xmlns:a16="http://schemas.microsoft.com/office/drawing/2014/main" id="{193C405B-9A8E-F03E-2CDE-63E84EADF192}"/>
                  </a:ext>
                </a:extLst>
              </p14:cNvPr>
              <p14:cNvContentPartPr/>
              <p14:nvPr/>
            </p14:nvContentPartPr>
            <p14:xfrm>
              <a:off x="10268587" y="2199347"/>
              <a:ext cx="79920" cy="159120"/>
            </p14:xfrm>
          </p:contentPart>
        </mc:Choice>
        <mc:Fallback>
          <p:pic>
            <p:nvPicPr>
              <p:cNvPr id="360" name="Freihand 359">
                <a:extLst>
                  <a:ext uri="{FF2B5EF4-FFF2-40B4-BE49-F238E27FC236}">
                    <a16:creationId xmlns:a16="http://schemas.microsoft.com/office/drawing/2014/main" id="{193C405B-9A8E-F03E-2CDE-63E84EADF192}"/>
                  </a:ext>
                </a:extLst>
              </p:cNvPr>
              <p:cNvPicPr/>
              <p:nvPr/>
            </p:nvPicPr>
            <p:blipFill>
              <a:blip r:embed="rId122"/>
              <a:stretch>
                <a:fillRect/>
              </a:stretch>
            </p:blipFill>
            <p:spPr>
              <a:xfrm>
                <a:off x="10250506" y="2091591"/>
                <a:ext cx="115721" cy="37427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3">
            <p14:nvContentPartPr>
              <p14:cNvPr id="362" name="Freihand 361">
                <a:extLst>
                  <a:ext uri="{FF2B5EF4-FFF2-40B4-BE49-F238E27FC236}">
                    <a16:creationId xmlns:a16="http://schemas.microsoft.com/office/drawing/2014/main" id="{E912963B-0C05-48B1-949C-08196382BA59}"/>
                  </a:ext>
                </a:extLst>
              </p14:cNvPr>
              <p14:cNvContentPartPr/>
              <p14:nvPr/>
            </p14:nvContentPartPr>
            <p14:xfrm>
              <a:off x="10075267" y="1981907"/>
              <a:ext cx="71640" cy="144360"/>
            </p14:xfrm>
          </p:contentPart>
        </mc:Choice>
        <mc:Fallback>
          <p:pic>
            <p:nvPicPr>
              <p:cNvPr id="362" name="Freihand 361">
                <a:extLst>
                  <a:ext uri="{FF2B5EF4-FFF2-40B4-BE49-F238E27FC236}">
                    <a16:creationId xmlns:a16="http://schemas.microsoft.com/office/drawing/2014/main" id="{E912963B-0C05-48B1-949C-08196382BA59}"/>
                  </a:ext>
                </a:extLst>
              </p:cNvPr>
              <p:cNvPicPr/>
              <p:nvPr/>
            </p:nvPicPr>
            <p:blipFill>
              <a:blip r:embed="rId124"/>
              <a:stretch>
                <a:fillRect/>
              </a:stretch>
            </p:blipFill>
            <p:spPr>
              <a:xfrm>
                <a:off x="10057267" y="1873907"/>
                <a:ext cx="107280" cy="360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5">
            <p14:nvContentPartPr>
              <p14:cNvPr id="363" name="Freihand 362">
                <a:extLst>
                  <a:ext uri="{FF2B5EF4-FFF2-40B4-BE49-F238E27FC236}">
                    <a16:creationId xmlns:a16="http://schemas.microsoft.com/office/drawing/2014/main" id="{1AB9C8B0-3932-FCCE-329B-055F6CECE1B0}"/>
                  </a:ext>
                </a:extLst>
              </p14:cNvPr>
              <p14:cNvContentPartPr/>
              <p14:nvPr/>
            </p14:nvContentPartPr>
            <p14:xfrm>
              <a:off x="9971947" y="2417147"/>
              <a:ext cx="100080" cy="276840"/>
            </p14:xfrm>
          </p:contentPart>
        </mc:Choice>
        <mc:Fallback>
          <p:pic>
            <p:nvPicPr>
              <p:cNvPr id="363" name="Freihand 362">
                <a:extLst>
                  <a:ext uri="{FF2B5EF4-FFF2-40B4-BE49-F238E27FC236}">
                    <a16:creationId xmlns:a16="http://schemas.microsoft.com/office/drawing/2014/main" id="{1AB9C8B0-3932-FCCE-329B-055F6CECE1B0}"/>
                  </a:ext>
                </a:extLst>
              </p:cNvPr>
              <p:cNvPicPr/>
              <p:nvPr/>
            </p:nvPicPr>
            <p:blipFill>
              <a:blip r:embed="rId126"/>
              <a:stretch>
                <a:fillRect/>
              </a:stretch>
            </p:blipFill>
            <p:spPr>
              <a:xfrm>
                <a:off x="9953947" y="2309147"/>
                <a:ext cx="135720" cy="492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7">
            <p14:nvContentPartPr>
              <p14:cNvPr id="365" name="Freihand 364">
                <a:extLst>
                  <a:ext uri="{FF2B5EF4-FFF2-40B4-BE49-F238E27FC236}">
                    <a16:creationId xmlns:a16="http://schemas.microsoft.com/office/drawing/2014/main" id="{AC08B550-25AE-EBFF-5DAA-411A6D47745A}"/>
                  </a:ext>
                </a:extLst>
              </p14:cNvPr>
              <p14:cNvContentPartPr/>
              <p14:nvPr/>
            </p14:nvContentPartPr>
            <p14:xfrm>
              <a:off x="9846307" y="2904227"/>
              <a:ext cx="78480" cy="212400"/>
            </p14:xfrm>
          </p:contentPart>
        </mc:Choice>
        <mc:Fallback>
          <p:pic>
            <p:nvPicPr>
              <p:cNvPr id="365" name="Freihand 364">
                <a:extLst>
                  <a:ext uri="{FF2B5EF4-FFF2-40B4-BE49-F238E27FC236}">
                    <a16:creationId xmlns:a16="http://schemas.microsoft.com/office/drawing/2014/main" id="{AC08B550-25AE-EBFF-5DAA-411A6D47745A}"/>
                  </a:ext>
                </a:extLst>
              </p:cNvPr>
              <p:cNvPicPr/>
              <p:nvPr/>
            </p:nvPicPr>
            <p:blipFill>
              <a:blip r:embed="rId128"/>
              <a:stretch>
                <a:fillRect/>
              </a:stretch>
            </p:blipFill>
            <p:spPr>
              <a:xfrm>
                <a:off x="9828307" y="2796227"/>
                <a:ext cx="114120" cy="428040"/>
              </a:xfrm>
              <a:prstGeom prst="rect">
                <a:avLst/>
              </a:prstGeom>
            </p:spPr>
          </p:pic>
        </mc:Fallback>
      </mc:AlternateContent>
      <p:grpSp>
        <p:nvGrpSpPr>
          <p:cNvPr id="369" name="Gruppieren 368">
            <a:extLst>
              <a:ext uri="{FF2B5EF4-FFF2-40B4-BE49-F238E27FC236}">
                <a16:creationId xmlns:a16="http://schemas.microsoft.com/office/drawing/2014/main" id="{502F2D97-F8CC-4C5D-52E6-51781A98BE9F}"/>
              </a:ext>
            </a:extLst>
          </p:cNvPr>
          <p:cNvGrpSpPr/>
          <p:nvPr/>
        </p:nvGrpSpPr>
        <p:grpSpPr>
          <a:xfrm>
            <a:off x="9286507" y="2898467"/>
            <a:ext cx="248760" cy="211680"/>
            <a:chOff x="9286507" y="2898467"/>
            <a:chExt cx="248760" cy="211680"/>
          </a:xfrm>
        </p:grpSpPr>
        <mc:AlternateContent xmlns:mc="http://schemas.openxmlformats.org/markup-compatibility/2006">
          <mc:Choice xmlns:p14="http://schemas.microsoft.com/office/powerpoint/2010/main" xmlns:aink="http://schemas.microsoft.com/office/drawing/2016/ink" Requires="p14 aink">
            <p:contentPart p14:bwMode="auto" r:id="rId129">
              <p14:nvContentPartPr>
                <p14:cNvPr id="366" name="Freihand 365">
                  <a:extLst>
                    <a:ext uri="{FF2B5EF4-FFF2-40B4-BE49-F238E27FC236}">
                      <a16:creationId xmlns:a16="http://schemas.microsoft.com/office/drawing/2014/main" id="{8D21A638-3FBE-2259-C9BB-61FC0645F572}"/>
                    </a:ext>
                  </a:extLst>
                </p14:cNvPr>
                <p14:cNvContentPartPr/>
                <p14:nvPr/>
              </p14:nvContentPartPr>
              <p14:xfrm>
                <a:off x="9442747" y="2898467"/>
                <a:ext cx="92520" cy="200520"/>
              </p14:xfrm>
            </p:contentPart>
          </mc:Choice>
          <mc:Fallback>
            <p:pic>
              <p:nvPicPr>
                <p:cNvPr id="366" name="Freihand 365">
                  <a:extLst>
                    <a:ext uri="{FF2B5EF4-FFF2-40B4-BE49-F238E27FC236}">
                      <a16:creationId xmlns:a16="http://schemas.microsoft.com/office/drawing/2014/main" id="{8D21A638-3FBE-2259-C9BB-61FC0645F572}"/>
                    </a:ext>
                  </a:extLst>
                </p:cNvPr>
                <p:cNvPicPr/>
                <p:nvPr/>
              </p:nvPicPr>
              <p:blipFill>
                <a:blip r:embed="rId130"/>
                <a:stretch>
                  <a:fillRect/>
                </a:stretch>
              </p:blipFill>
              <p:spPr>
                <a:xfrm>
                  <a:off x="9424747" y="2790467"/>
                  <a:ext cx="128160" cy="416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1">
              <p14:nvContentPartPr>
                <p14:cNvPr id="367" name="Freihand 366">
                  <a:extLst>
                    <a:ext uri="{FF2B5EF4-FFF2-40B4-BE49-F238E27FC236}">
                      <a16:creationId xmlns:a16="http://schemas.microsoft.com/office/drawing/2014/main" id="{F04D6CF2-9ECE-9C6D-AE8D-1BC2688053E3}"/>
                    </a:ext>
                  </a:extLst>
                </p14:cNvPr>
                <p14:cNvContentPartPr/>
                <p14:nvPr/>
              </p14:nvContentPartPr>
              <p14:xfrm>
                <a:off x="9286507" y="2933747"/>
                <a:ext cx="80280" cy="176400"/>
              </p14:xfrm>
            </p:contentPart>
          </mc:Choice>
          <mc:Fallback>
            <p:pic>
              <p:nvPicPr>
                <p:cNvPr id="367" name="Freihand 366">
                  <a:extLst>
                    <a:ext uri="{FF2B5EF4-FFF2-40B4-BE49-F238E27FC236}">
                      <a16:creationId xmlns:a16="http://schemas.microsoft.com/office/drawing/2014/main" id="{F04D6CF2-9ECE-9C6D-AE8D-1BC2688053E3}"/>
                    </a:ext>
                  </a:extLst>
                </p:cNvPr>
                <p:cNvPicPr/>
                <p:nvPr/>
              </p:nvPicPr>
              <p:blipFill>
                <a:blip r:embed="rId132"/>
                <a:stretch>
                  <a:fillRect/>
                </a:stretch>
              </p:blipFill>
              <p:spPr>
                <a:xfrm>
                  <a:off x="9268507" y="2825747"/>
                  <a:ext cx="115920" cy="392040"/>
                </a:xfrm>
                <a:prstGeom prst="rect">
                  <a:avLst/>
                </a:prstGeom>
              </p:spPr>
            </p:pic>
          </mc:Fallback>
        </mc:AlternateContent>
      </p:grpSp>
      <p:grpSp>
        <p:nvGrpSpPr>
          <p:cNvPr id="373" name="Gruppieren 372">
            <a:extLst>
              <a:ext uri="{FF2B5EF4-FFF2-40B4-BE49-F238E27FC236}">
                <a16:creationId xmlns:a16="http://schemas.microsoft.com/office/drawing/2014/main" id="{9C077AEA-1907-E478-85F4-34B0BF43E59A}"/>
              </a:ext>
            </a:extLst>
          </p:cNvPr>
          <p:cNvGrpSpPr/>
          <p:nvPr/>
        </p:nvGrpSpPr>
        <p:grpSpPr>
          <a:xfrm>
            <a:off x="8767027" y="2295107"/>
            <a:ext cx="367200" cy="798480"/>
            <a:chOff x="8767027" y="2295107"/>
            <a:chExt cx="367200" cy="798480"/>
          </a:xfrm>
        </p:grpSpPr>
        <mc:AlternateContent xmlns:mc="http://schemas.openxmlformats.org/markup-compatibility/2006">
          <mc:Choice xmlns:p14="http://schemas.microsoft.com/office/powerpoint/2010/main" xmlns:aink="http://schemas.microsoft.com/office/drawing/2016/ink" Requires="p14 aink">
            <p:contentPart p14:bwMode="auto" r:id="rId133">
              <p14:nvContentPartPr>
                <p14:cNvPr id="368" name="Freihand 367">
                  <a:extLst>
                    <a:ext uri="{FF2B5EF4-FFF2-40B4-BE49-F238E27FC236}">
                      <a16:creationId xmlns:a16="http://schemas.microsoft.com/office/drawing/2014/main" id="{8E4225DC-9F4E-9353-41DA-046983B6BD29}"/>
                    </a:ext>
                  </a:extLst>
                </p14:cNvPr>
                <p14:cNvContentPartPr/>
                <p14:nvPr/>
              </p14:nvContentPartPr>
              <p14:xfrm>
                <a:off x="8996707" y="2918267"/>
                <a:ext cx="123120" cy="175320"/>
              </p14:xfrm>
            </p:contentPart>
          </mc:Choice>
          <mc:Fallback>
            <p:pic>
              <p:nvPicPr>
                <p:cNvPr id="368" name="Freihand 367">
                  <a:extLst>
                    <a:ext uri="{FF2B5EF4-FFF2-40B4-BE49-F238E27FC236}">
                      <a16:creationId xmlns:a16="http://schemas.microsoft.com/office/drawing/2014/main" id="{8E4225DC-9F4E-9353-41DA-046983B6BD29}"/>
                    </a:ext>
                  </a:extLst>
                </p:cNvPr>
                <p:cNvPicPr/>
                <p:nvPr/>
              </p:nvPicPr>
              <p:blipFill>
                <a:blip r:embed="rId134"/>
                <a:stretch>
                  <a:fillRect/>
                </a:stretch>
              </p:blipFill>
              <p:spPr>
                <a:xfrm>
                  <a:off x="8978759" y="2810267"/>
                  <a:ext cx="158656" cy="390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5">
              <p14:nvContentPartPr>
                <p14:cNvPr id="370" name="Freihand 369">
                  <a:extLst>
                    <a:ext uri="{FF2B5EF4-FFF2-40B4-BE49-F238E27FC236}">
                      <a16:creationId xmlns:a16="http://schemas.microsoft.com/office/drawing/2014/main" id="{EE578BB6-015C-354A-F21E-002B402A3FFE}"/>
                    </a:ext>
                  </a:extLst>
                </p14:cNvPr>
                <p14:cNvContentPartPr/>
                <p14:nvPr/>
              </p14:nvContentPartPr>
              <p14:xfrm>
                <a:off x="8767027" y="2755907"/>
                <a:ext cx="74880" cy="103320"/>
              </p14:xfrm>
            </p:contentPart>
          </mc:Choice>
          <mc:Fallback>
            <p:pic>
              <p:nvPicPr>
                <p:cNvPr id="370" name="Freihand 369">
                  <a:extLst>
                    <a:ext uri="{FF2B5EF4-FFF2-40B4-BE49-F238E27FC236}">
                      <a16:creationId xmlns:a16="http://schemas.microsoft.com/office/drawing/2014/main" id="{EE578BB6-015C-354A-F21E-002B402A3FFE}"/>
                    </a:ext>
                  </a:extLst>
                </p:cNvPr>
                <p:cNvPicPr/>
                <p:nvPr/>
              </p:nvPicPr>
              <p:blipFill>
                <a:blip r:embed="rId136"/>
                <a:stretch>
                  <a:fillRect/>
                </a:stretch>
              </p:blipFill>
              <p:spPr>
                <a:xfrm>
                  <a:off x="8749027" y="2647907"/>
                  <a:ext cx="110520" cy="318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7">
              <p14:nvContentPartPr>
                <p14:cNvPr id="371" name="Freihand 370">
                  <a:extLst>
                    <a:ext uri="{FF2B5EF4-FFF2-40B4-BE49-F238E27FC236}">
                      <a16:creationId xmlns:a16="http://schemas.microsoft.com/office/drawing/2014/main" id="{1ED16657-45E0-69B1-F3F8-EBF076FAA8D0}"/>
                    </a:ext>
                  </a:extLst>
                </p14:cNvPr>
                <p14:cNvContentPartPr/>
                <p14:nvPr/>
              </p14:nvContentPartPr>
              <p14:xfrm>
                <a:off x="9015427" y="2509307"/>
                <a:ext cx="118800" cy="151200"/>
              </p14:xfrm>
            </p:contentPart>
          </mc:Choice>
          <mc:Fallback>
            <p:pic>
              <p:nvPicPr>
                <p:cNvPr id="371" name="Freihand 370">
                  <a:extLst>
                    <a:ext uri="{FF2B5EF4-FFF2-40B4-BE49-F238E27FC236}">
                      <a16:creationId xmlns:a16="http://schemas.microsoft.com/office/drawing/2014/main" id="{1ED16657-45E0-69B1-F3F8-EBF076FAA8D0}"/>
                    </a:ext>
                  </a:extLst>
                </p:cNvPr>
                <p:cNvPicPr/>
                <p:nvPr/>
              </p:nvPicPr>
              <p:blipFill>
                <a:blip r:embed="rId138"/>
                <a:stretch>
                  <a:fillRect/>
                </a:stretch>
              </p:blipFill>
              <p:spPr>
                <a:xfrm>
                  <a:off x="8997427" y="2401307"/>
                  <a:ext cx="154440" cy="366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9">
              <p14:nvContentPartPr>
                <p14:cNvPr id="372" name="Freihand 371">
                  <a:extLst>
                    <a:ext uri="{FF2B5EF4-FFF2-40B4-BE49-F238E27FC236}">
                      <a16:creationId xmlns:a16="http://schemas.microsoft.com/office/drawing/2014/main" id="{5EAD59A9-5273-E309-B12F-9EB2F26BD86F}"/>
                    </a:ext>
                  </a:extLst>
                </p14:cNvPr>
                <p14:cNvContentPartPr/>
                <p14:nvPr/>
              </p14:nvContentPartPr>
              <p14:xfrm>
                <a:off x="8828587" y="2295107"/>
                <a:ext cx="77760" cy="104760"/>
              </p14:xfrm>
            </p:contentPart>
          </mc:Choice>
          <mc:Fallback>
            <p:pic>
              <p:nvPicPr>
                <p:cNvPr id="372" name="Freihand 371">
                  <a:extLst>
                    <a:ext uri="{FF2B5EF4-FFF2-40B4-BE49-F238E27FC236}">
                      <a16:creationId xmlns:a16="http://schemas.microsoft.com/office/drawing/2014/main" id="{5EAD59A9-5273-E309-B12F-9EB2F26BD86F}"/>
                    </a:ext>
                  </a:extLst>
                </p:cNvPr>
                <p:cNvPicPr/>
                <p:nvPr/>
              </p:nvPicPr>
              <p:blipFill>
                <a:blip r:embed="rId140"/>
                <a:stretch>
                  <a:fillRect/>
                </a:stretch>
              </p:blipFill>
              <p:spPr>
                <a:xfrm>
                  <a:off x="8810587" y="2187107"/>
                  <a:ext cx="113400" cy="3204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41">
            <p14:nvContentPartPr>
              <p14:cNvPr id="374" name="Freihand 373">
                <a:extLst>
                  <a:ext uri="{FF2B5EF4-FFF2-40B4-BE49-F238E27FC236}">
                    <a16:creationId xmlns:a16="http://schemas.microsoft.com/office/drawing/2014/main" id="{A49A89FE-6E15-D14E-CCEC-2062B32D811D}"/>
                  </a:ext>
                </a:extLst>
              </p14:cNvPr>
              <p14:cNvContentPartPr/>
              <p14:nvPr/>
            </p14:nvContentPartPr>
            <p14:xfrm>
              <a:off x="9229267" y="2233187"/>
              <a:ext cx="52560" cy="116640"/>
            </p14:xfrm>
          </p:contentPart>
        </mc:Choice>
        <mc:Fallback>
          <p:pic>
            <p:nvPicPr>
              <p:cNvPr id="374" name="Freihand 373">
                <a:extLst>
                  <a:ext uri="{FF2B5EF4-FFF2-40B4-BE49-F238E27FC236}">
                    <a16:creationId xmlns:a16="http://schemas.microsoft.com/office/drawing/2014/main" id="{A49A89FE-6E15-D14E-CCEC-2062B32D811D}"/>
                  </a:ext>
                </a:extLst>
              </p:cNvPr>
              <p:cNvPicPr/>
              <p:nvPr/>
            </p:nvPicPr>
            <p:blipFill>
              <a:blip r:embed="rId142"/>
              <a:stretch>
                <a:fillRect/>
              </a:stretch>
            </p:blipFill>
            <p:spPr>
              <a:xfrm>
                <a:off x="9211267" y="2125187"/>
                <a:ext cx="88200" cy="332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3">
            <p14:nvContentPartPr>
              <p14:cNvPr id="375" name="Freihand 374">
                <a:extLst>
                  <a:ext uri="{FF2B5EF4-FFF2-40B4-BE49-F238E27FC236}">
                    <a16:creationId xmlns:a16="http://schemas.microsoft.com/office/drawing/2014/main" id="{51C16D85-C096-ED5C-E00A-7B69834C5FE8}"/>
                  </a:ext>
                </a:extLst>
              </p14:cNvPr>
              <p14:cNvContentPartPr/>
              <p14:nvPr/>
            </p14:nvContentPartPr>
            <p14:xfrm>
              <a:off x="9305587" y="2538467"/>
              <a:ext cx="96840" cy="208800"/>
            </p14:xfrm>
          </p:contentPart>
        </mc:Choice>
        <mc:Fallback>
          <p:pic>
            <p:nvPicPr>
              <p:cNvPr id="375" name="Freihand 374">
                <a:extLst>
                  <a:ext uri="{FF2B5EF4-FFF2-40B4-BE49-F238E27FC236}">
                    <a16:creationId xmlns:a16="http://schemas.microsoft.com/office/drawing/2014/main" id="{51C16D85-C096-ED5C-E00A-7B69834C5FE8}"/>
                  </a:ext>
                </a:extLst>
              </p:cNvPr>
              <p:cNvPicPr/>
              <p:nvPr/>
            </p:nvPicPr>
            <p:blipFill>
              <a:blip r:embed="rId144"/>
              <a:stretch>
                <a:fillRect/>
              </a:stretch>
            </p:blipFill>
            <p:spPr>
              <a:xfrm>
                <a:off x="9287520" y="2430467"/>
                <a:ext cx="132613" cy="424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5">
            <p14:nvContentPartPr>
              <p14:cNvPr id="376" name="Freihand 375">
                <a:extLst>
                  <a:ext uri="{FF2B5EF4-FFF2-40B4-BE49-F238E27FC236}">
                    <a16:creationId xmlns:a16="http://schemas.microsoft.com/office/drawing/2014/main" id="{9DCBE360-FC9E-007E-9C88-FC701AD3A951}"/>
                  </a:ext>
                </a:extLst>
              </p14:cNvPr>
              <p14:cNvContentPartPr/>
              <p14:nvPr/>
            </p14:nvContentPartPr>
            <p14:xfrm>
              <a:off x="9529867" y="2184947"/>
              <a:ext cx="77760" cy="186480"/>
            </p14:xfrm>
          </p:contentPart>
        </mc:Choice>
        <mc:Fallback>
          <p:pic>
            <p:nvPicPr>
              <p:cNvPr id="376" name="Freihand 375">
                <a:extLst>
                  <a:ext uri="{FF2B5EF4-FFF2-40B4-BE49-F238E27FC236}">
                    <a16:creationId xmlns:a16="http://schemas.microsoft.com/office/drawing/2014/main" id="{9DCBE360-FC9E-007E-9C88-FC701AD3A951}"/>
                  </a:ext>
                </a:extLst>
              </p:cNvPr>
              <p:cNvPicPr/>
              <p:nvPr/>
            </p:nvPicPr>
            <p:blipFill>
              <a:blip r:embed="rId146"/>
              <a:stretch>
                <a:fillRect/>
              </a:stretch>
            </p:blipFill>
            <p:spPr>
              <a:xfrm>
                <a:off x="9511867" y="2077155"/>
                <a:ext cx="113400" cy="401705"/>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7">
            <p14:nvContentPartPr>
              <p14:cNvPr id="377" name="Freihand 376">
                <a:extLst>
                  <a:ext uri="{FF2B5EF4-FFF2-40B4-BE49-F238E27FC236}">
                    <a16:creationId xmlns:a16="http://schemas.microsoft.com/office/drawing/2014/main" id="{2CB02330-7691-CCB7-AB96-D19DE733D3B6}"/>
                  </a:ext>
                </a:extLst>
              </p14:cNvPr>
              <p14:cNvContentPartPr/>
              <p14:nvPr/>
            </p14:nvContentPartPr>
            <p14:xfrm>
              <a:off x="9649747" y="2581667"/>
              <a:ext cx="69480" cy="196200"/>
            </p14:xfrm>
          </p:contentPart>
        </mc:Choice>
        <mc:Fallback>
          <p:pic>
            <p:nvPicPr>
              <p:cNvPr id="377" name="Freihand 376">
                <a:extLst>
                  <a:ext uri="{FF2B5EF4-FFF2-40B4-BE49-F238E27FC236}">
                    <a16:creationId xmlns:a16="http://schemas.microsoft.com/office/drawing/2014/main" id="{2CB02330-7691-CCB7-AB96-D19DE733D3B6}"/>
                  </a:ext>
                </a:extLst>
              </p:cNvPr>
              <p:cNvPicPr/>
              <p:nvPr/>
            </p:nvPicPr>
            <p:blipFill>
              <a:blip r:embed="rId148"/>
              <a:stretch>
                <a:fillRect/>
              </a:stretch>
            </p:blipFill>
            <p:spPr>
              <a:xfrm>
                <a:off x="9631747" y="2473667"/>
                <a:ext cx="105120" cy="411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9">
            <p14:nvContentPartPr>
              <p14:cNvPr id="378" name="Freihand 377">
                <a:extLst>
                  <a:ext uri="{FF2B5EF4-FFF2-40B4-BE49-F238E27FC236}">
                    <a16:creationId xmlns:a16="http://schemas.microsoft.com/office/drawing/2014/main" id="{9A0C55C9-9552-DAF3-DF22-497C30E47DBC}"/>
                  </a:ext>
                </a:extLst>
              </p14:cNvPr>
              <p14:cNvContentPartPr/>
              <p14:nvPr/>
            </p14:nvContentPartPr>
            <p14:xfrm>
              <a:off x="9793747" y="2118347"/>
              <a:ext cx="42120" cy="109440"/>
            </p14:xfrm>
          </p:contentPart>
        </mc:Choice>
        <mc:Fallback>
          <p:pic>
            <p:nvPicPr>
              <p:cNvPr id="378" name="Freihand 377">
                <a:extLst>
                  <a:ext uri="{FF2B5EF4-FFF2-40B4-BE49-F238E27FC236}">
                    <a16:creationId xmlns:a16="http://schemas.microsoft.com/office/drawing/2014/main" id="{9A0C55C9-9552-DAF3-DF22-497C30E47DBC}"/>
                  </a:ext>
                </a:extLst>
              </p:cNvPr>
              <p:cNvPicPr/>
              <p:nvPr/>
            </p:nvPicPr>
            <p:blipFill>
              <a:blip r:embed="rId150"/>
              <a:stretch>
                <a:fillRect/>
              </a:stretch>
            </p:blipFill>
            <p:spPr>
              <a:xfrm>
                <a:off x="9775747" y="2010347"/>
                <a:ext cx="77760" cy="325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1">
            <p14:nvContentPartPr>
              <p14:cNvPr id="379" name="Freihand 378">
                <a:extLst>
                  <a:ext uri="{FF2B5EF4-FFF2-40B4-BE49-F238E27FC236}">
                    <a16:creationId xmlns:a16="http://schemas.microsoft.com/office/drawing/2014/main" id="{B0C0F802-74F8-2FBB-5CD3-BD0B075121FD}"/>
                  </a:ext>
                </a:extLst>
              </p14:cNvPr>
              <p14:cNvContentPartPr/>
              <p14:nvPr/>
            </p14:nvContentPartPr>
            <p14:xfrm>
              <a:off x="11155267" y="1575467"/>
              <a:ext cx="90360" cy="127800"/>
            </p14:xfrm>
          </p:contentPart>
        </mc:Choice>
        <mc:Fallback>
          <p:pic>
            <p:nvPicPr>
              <p:cNvPr id="379" name="Freihand 378">
                <a:extLst>
                  <a:ext uri="{FF2B5EF4-FFF2-40B4-BE49-F238E27FC236}">
                    <a16:creationId xmlns:a16="http://schemas.microsoft.com/office/drawing/2014/main" id="{B0C0F802-74F8-2FBB-5CD3-BD0B075121FD}"/>
                  </a:ext>
                </a:extLst>
              </p:cNvPr>
              <p:cNvPicPr/>
              <p:nvPr/>
            </p:nvPicPr>
            <p:blipFill>
              <a:blip r:embed="rId152"/>
              <a:stretch>
                <a:fillRect/>
              </a:stretch>
            </p:blipFill>
            <p:spPr>
              <a:xfrm>
                <a:off x="11137267" y="1467770"/>
                <a:ext cx="126000" cy="342834"/>
              </a:xfrm>
              <a:prstGeom prst="rect">
                <a:avLst/>
              </a:prstGeom>
            </p:spPr>
          </p:pic>
        </mc:Fallback>
      </mc:AlternateContent>
      <p:grpSp>
        <p:nvGrpSpPr>
          <p:cNvPr id="382" name="Gruppieren 381">
            <a:extLst>
              <a:ext uri="{FF2B5EF4-FFF2-40B4-BE49-F238E27FC236}">
                <a16:creationId xmlns:a16="http://schemas.microsoft.com/office/drawing/2014/main" id="{A7B39EA7-A714-E710-F017-1B61CBAE6EC1}"/>
              </a:ext>
            </a:extLst>
          </p:cNvPr>
          <p:cNvGrpSpPr/>
          <p:nvPr/>
        </p:nvGrpSpPr>
        <p:grpSpPr>
          <a:xfrm>
            <a:off x="11584027" y="1468547"/>
            <a:ext cx="205560" cy="412920"/>
            <a:chOff x="11584027" y="1468547"/>
            <a:chExt cx="205560" cy="412920"/>
          </a:xfrm>
        </p:grpSpPr>
        <mc:AlternateContent xmlns:mc="http://schemas.openxmlformats.org/markup-compatibility/2006">
          <mc:Choice xmlns:p14="http://schemas.microsoft.com/office/powerpoint/2010/main" xmlns:aink="http://schemas.microsoft.com/office/drawing/2016/ink" Requires="p14 aink">
            <p:contentPart p14:bwMode="auto" r:id="rId153">
              <p14:nvContentPartPr>
                <p14:cNvPr id="380" name="Freihand 379">
                  <a:extLst>
                    <a:ext uri="{FF2B5EF4-FFF2-40B4-BE49-F238E27FC236}">
                      <a16:creationId xmlns:a16="http://schemas.microsoft.com/office/drawing/2014/main" id="{917539DF-0197-AA86-C245-4FDBFE83FC51}"/>
                    </a:ext>
                  </a:extLst>
                </p14:cNvPr>
                <p14:cNvContentPartPr/>
                <p14:nvPr/>
              </p14:nvContentPartPr>
              <p14:xfrm>
                <a:off x="11584027" y="1468547"/>
                <a:ext cx="92160" cy="129960"/>
              </p14:xfrm>
            </p:contentPart>
          </mc:Choice>
          <mc:Fallback>
            <p:pic>
              <p:nvPicPr>
                <p:cNvPr id="380" name="Freihand 379">
                  <a:extLst>
                    <a:ext uri="{FF2B5EF4-FFF2-40B4-BE49-F238E27FC236}">
                      <a16:creationId xmlns:a16="http://schemas.microsoft.com/office/drawing/2014/main" id="{917539DF-0197-AA86-C245-4FDBFE83FC51}"/>
                    </a:ext>
                  </a:extLst>
                </p:cNvPr>
                <p:cNvPicPr/>
                <p:nvPr/>
              </p:nvPicPr>
              <p:blipFill>
                <a:blip r:embed="rId154"/>
                <a:stretch>
                  <a:fillRect/>
                </a:stretch>
              </p:blipFill>
              <p:spPr>
                <a:xfrm>
                  <a:off x="11566027" y="1360547"/>
                  <a:ext cx="127800" cy="34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5">
              <p14:nvContentPartPr>
                <p14:cNvPr id="381" name="Freihand 380">
                  <a:extLst>
                    <a:ext uri="{FF2B5EF4-FFF2-40B4-BE49-F238E27FC236}">
                      <a16:creationId xmlns:a16="http://schemas.microsoft.com/office/drawing/2014/main" id="{9427BC88-8073-4D1E-D957-214F02DFE260}"/>
                    </a:ext>
                  </a:extLst>
                </p14:cNvPr>
                <p14:cNvContentPartPr/>
                <p14:nvPr/>
              </p14:nvContentPartPr>
              <p14:xfrm>
                <a:off x="11704987" y="1760867"/>
                <a:ext cx="84600" cy="120600"/>
              </p14:xfrm>
            </p:contentPart>
          </mc:Choice>
          <mc:Fallback>
            <p:pic>
              <p:nvPicPr>
                <p:cNvPr id="381" name="Freihand 380">
                  <a:extLst>
                    <a:ext uri="{FF2B5EF4-FFF2-40B4-BE49-F238E27FC236}">
                      <a16:creationId xmlns:a16="http://schemas.microsoft.com/office/drawing/2014/main" id="{9427BC88-8073-4D1E-D957-214F02DFE260}"/>
                    </a:ext>
                  </a:extLst>
                </p:cNvPr>
                <p:cNvPicPr/>
                <p:nvPr/>
              </p:nvPicPr>
              <p:blipFill>
                <a:blip r:embed="rId156"/>
                <a:stretch>
                  <a:fillRect/>
                </a:stretch>
              </p:blipFill>
              <p:spPr>
                <a:xfrm>
                  <a:off x="11686987" y="1652867"/>
                  <a:ext cx="120240" cy="336240"/>
                </a:xfrm>
                <a:prstGeom prst="rect">
                  <a:avLst/>
                </a:prstGeom>
              </p:spPr>
            </p:pic>
          </mc:Fallback>
        </mc:AlternateContent>
      </p:grpSp>
      <p:grpSp>
        <p:nvGrpSpPr>
          <p:cNvPr id="386" name="Gruppieren 385">
            <a:extLst>
              <a:ext uri="{FF2B5EF4-FFF2-40B4-BE49-F238E27FC236}">
                <a16:creationId xmlns:a16="http://schemas.microsoft.com/office/drawing/2014/main" id="{65AA7F35-B339-6FDA-2DA5-E8A087EA2117}"/>
              </a:ext>
            </a:extLst>
          </p:cNvPr>
          <p:cNvGrpSpPr/>
          <p:nvPr/>
        </p:nvGrpSpPr>
        <p:grpSpPr>
          <a:xfrm>
            <a:off x="11386027" y="1898747"/>
            <a:ext cx="188640" cy="452520"/>
            <a:chOff x="11386027" y="1898747"/>
            <a:chExt cx="188640" cy="452520"/>
          </a:xfrm>
        </p:grpSpPr>
        <mc:AlternateContent xmlns:mc="http://schemas.openxmlformats.org/markup-compatibility/2006">
          <mc:Choice xmlns:p14="http://schemas.microsoft.com/office/powerpoint/2010/main" xmlns:aink="http://schemas.microsoft.com/office/drawing/2016/ink" Requires="p14 aink">
            <p:contentPart p14:bwMode="auto" r:id="rId157">
              <p14:nvContentPartPr>
                <p14:cNvPr id="383" name="Freihand 382">
                  <a:extLst>
                    <a:ext uri="{FF2B5EF4-FFF2-40B4-BE49-F238E27FC236}">
                      <a16:creationId xmlns:a16="http://schemas.microsoft.com/office/drawing/2014/main" id="{2151E20D-1193-F24D-37CB-B90A3ECFFDB7}"/>
                    </a:ext>
                  </a:extLst>
                </p14:cNvPr>
                <p14:cNvContentPartPr/>
                <p14:nvPr/>
              </p14:nvContentPartPr>
              <p14:xfrm>
                <a:off x="11488987" y="2219507"/>
                <a:ext cx="85680" cy="131760"/>
              </p14:xfrm>
            </p:contentPart>
          </mc:Choice>
          <mc:Fallback>
            <p:pic>
              <p:nvPicPr>
                <p:cNvPr id="383" name="Freihand 382">
                  <a:extLst>
                    <a:ext uri="{FF2B5EF4-FFF2-40B4-BE49-F238E27FC236}">
                      <a16:creationId xmlns:a16="http://schemas.microsoft.com/office/drawing/2014/main" id="{2151E20D-1193-F24D-37CB-B90A3ECFFDB7}"/>
                    </a:ext>
                  </a:extLst>
                </p:cNvPr>
                <p:cNvPicPr/>
                <p:nvPr/>
              </p:nvPicPr>
              <p:blipFill>
                <a:blip r:embed="rId158"/>
                <a:stretch>
                  <a:fillRect/>
                </a:stretch>
              </p:blipFill>
              <p:spPr>
                <a:xfrm>
                  <a:off x="11470987" y="2111211"/>
                  <a:ext cx="121320" cy="34799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9">
              <p14:nvContentPartPr>
                <p14:cNvPr id="384" name="Freihand 383">
                  <a:extLst>
                    <a:ext uri="{FF2B5EF4-FFF2-40B4-BE49-F238E27FC236}">
                      <a16:creationId xmlns:a16="http://schemas.microsoft.com/office/drawing/2014/main" id="{B3E23336-3A51-170F-33E8-95122D0A1DB7}"/>
                    </a:ext>
                  </a:extLst>
                </p14:cNvPr>
                <p14:cNvContentPartPr/>
                <p14:nvPr/>
              </p14:nvContentPartPr>
              <p14:xfrm>
                <a:off x="11386027" y="1898747"/>
                <a:ext cx="84240" cy="140040"/>
              </p14:xfrm>
            </p:contentPart>
          </mc:Choice>
          <mc:Fallback>
            <p:pic>
              <p:nvPicPr>
                <p:cNvPr id="384" name="Freihand 383">
                  <a:extLst>
                    <a:ext uri="{FF2B5EF4-FFF2-40B4-BE49-F238E27FC236}">
                      <a16:creationId xmlns:a16="http://schemas.microsoft.com/office/drawing/2014/main" id="{B3E23336-3A51-170F-33E8-95122D0A1DB7}"/>
                    </a:ext>
                  </a:extLst>
                </p:cNvPr>
                <p:cNvPicPr/>
                <p:nvPr/>
              </p:nvPicPr>
              <p:blipFill>
                <a:blip r:embed="rId160"/>
                <a:stretch>
                  <a:fillRect/>
                </a:stretch>
              </p:blipFill>
              <p:spPr>
                <a:xfrm>
                  <a:off x="11367950" y="1790469"/>
                  <a:ext cx="120033" cy="356236"/>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61">
            <p14:nvContentPartPr>
              <p14:cNvPr id="385" name="Freihand 384">
                <a:extLst>
                  <a:ext uri="{FF2B5EF4-FFF2-40B4-BE49-F238E27FC236}">
                    <a16:creationId xmlns:a16="http://schemas.microsoft.com/office/drawing/2014/main" id="{71E34858-BE17-7985-21A2-7D2FC4170256}"/>
                  </a:ext>
                </a:extLst>
              </p14:cNvPr>
              <p14:cNvContentPartPr/>
              <p14:nvPr/>
            </p14:nvContentPartPr>
            <p14:xfrm>
              <a:off x="11109907" y="2065787"/>
              <a:ext cx="63360" cy="129960"/>
            </p14:xfrm>
          </p:contentPart>
        </mc:Choice>
        <mc:Fallback>
          <p:pic>
            <p:nvPicPr>
              <p:cNvPr id="385" name="Freihand 384">
                <a:extLst>
                  <a:ext uri="{FF2B5EF4-FFF2-40B4-BE49-F238E27FC236}">
                    <a16:creationId xmlns:a16="http://schemas.microsoft.com/office/drawing/2014/main" id="{71E34858-BE17-7985-21A2-7D2FC4170256}"/>
                  </a:ext>
                </a:extLst>
              </p:cNvPr>
              <p:cNvPicPr/>
              <p:nvPr/>
            </p:nvPicPr>
            <p:blipFill>
              <a:blip r:embed="rId162"/>
              <a:stretch>
                <a:fillRect/>
              </a:stretch>
            </p:blipFill>
            <p:spPr>
              <a:xfrm>
                <a:off x="11091907" y="1957787"/>
                <a:ext cx="99000" cy="345600"/>
              </a:xfrm>
              <a:prstGeom prst="rect">
                <a:avLst/>
              </a:prstGeom>
            </p:spPr>
          </p:pic>
        </mc:Fallback>
      </mc:AlternateContent>
      <p:grpSp>
        <p:nvGrpSpPr>
          <p:cNvPr id="389" name="Gruppieren 388">
            <a:extLst>
              <a:ext uri="{FF2B5EF4-FFF2-40B4-BE49-F238E27FC236}">
                <a16:creationId xmlns:a16="http://schemas.microsoft.com/office/drawing/2014/main" id="{3A1EBF5C-DFE5-1E9E-F947-49B3BF622B0C}"/>
              </a:ext>
            </a:extLst>
          </p:cNvPr>
          <p:cNvGrpSpPr/>
          <p:nvPr/>
        </p:nvGrpSpPr>
        <p:grpSpPr>
          <a:xfrm>
            <a:off x="8728523" y="1845458"/>
            <a:ext cx="2485485" cy="1274040"/>
            <a:chOff x="8728523" y="1845458"/>
            <a:chExt cx="2485485" cy="1274040"/>
          </a:xfrm>
        </p:grpSpPr>
        <mc:AlternateContent xmlns:mc="http://schemas.openxmlformats.org/markup-compatibility/2006">
          <mc:Choice xmlns:p14="http://schemas.microsoft.com/office/powerpoint/2010/main" Requires="p14">
            <p:contentPart p14:bwMode="auto" r:id="rId163">
              <p14:nvContentPartPr>
                <p14:cNvPr id="9" name="Freihand 8">
                  <a:extLst>
                    <a:ext uri="{FF2B5EF4-FFF2-40B4-BE49-F238E27FC236}">
                      <a16:creationId xmlns:a16="http://schemas.microsoft.com/office/drawing/2014/main" id="{507CBB20-A2A3-8408-A660-32527870C84D}"/>
                    </a:ext>
                  </a:extLst>
                </p14:cNvPr>
                <p14:cNvContentPartPr/>
                <p14:nvPr/>
              </p14:nvContentPartPr>
              <p14:xfrm>
                <a:off x="9399203" y="2530538"/>
                <a:ext cx="70200" cy="88920"/>
              </p14:xfrm>
            </p:contentPart>
          </mc:Choice>
          <mc:Fallback>
            <p:pic>
              <p:nvPicPr>
                <p:cNvPr id="9" name="Freihand 8">
                  <a:extLst>
                    <a:ext uri="{FF2B5EF4-FFF2-40B4-BE49-F238E27FC236}">
                      <a16:creationId xmlns:a16="http://schemas.microsoft.com/office/drawing/2014/main" id="{507CBB20-A2A3-8408-A660-32527870C84D}"/>
                    </a:ext>
                  </a:extLst>
                </p:cNvPr>
                <p:cNvPicPr/>
                <p:nvPr/>
              </p:nvPicPr>
              <p:blipFill>
                <a:blip r:embed="rId164"/>
                <a:stretch>
                  <a:fillRect/>
                </a:stretch>
              </p:blipFill>
              <p:spPr>
                <a:xfrm>
                  <a:off x="9390203" y="2521538"/>
                  <a:ext cx="87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 name="Freihand 11">
                  <a:extLst>
                    <a:ext uri="{FF2B5EF4-FFF2-40B4-BE49-F238E27FC236}">
                      <a16:creationId xmlns:a16="http://schemas.microsoft.com/office/drawing/2014/main" id="{2168070C-11F6-7ED3-BEE7-C852FD26348B}"/>
                    </a:ext>
                  </a:extLst>
                </p14:cNvPr>
                <p14:cNvContentPartPr/>
                <p14:nvPr/>
              </p14:nvContentPartPr>
              <p14:xfrm>
                <a:off x="9471203" y="2388338"/>
                <a:ext cx="20520" cy="220320"/>
              </p14:xfrm>
            </p:contentPart>
          </mc:Choice>
          <mc:Fallback>
            <p:pic>
              <p:nvPicPr>
                <p:cNvPr id="12" name="Freihand 11">
                  <a:extLst>
                    <a:ext uri="{FF2B5EF4-FFF2-40B4-BE49-F238E27FC236}">
                      <a16:creationId xmlns:a16="http://schemas.microsoft.com/office/drawing/2014/main" id="{2168070C-11F6-7ED3-BEE7-C852FD26348B}"/>
                    </a:ext>
                  </a:extLst>
                </p:cNvPr>
                <p:cNvPicPr/>
                <p:nvPr/>
              </p:nvPicPr>
              <p:blipFill>
                <a:blip r:embed="rId166"/>
                <a:stretch>
                  <a:fillRect/>
                </a:stretch>
              </p:blipFill>
              <p:spPr>
                <a:xfrm>
                  <a:off x="9462203" y="2379338"/>
                  <a:ext cx="38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7" name="Freihand 16">
                  <a:extLst>
                    <a:ext uri="{FF2B5EF4-FFF2-40B4-BE49-F238E27FC236}">
                      <a16:creationId xmlns:a16="http://schemas.microsoft.com/office/drawing/2014/main" id="{019DFEE0-1D52-7462-76D3-58C3CA5F5C9E}"/>
                    </a:ext>
                  </a:extLst>
                </p14:cNvPr>
                <p14:cNvContentPartPr/>
                <p14:nvPr/>
              </p14:nvContentPartPr>
              <p14:xfrm>
                <a:off x="9620963" y="2513978"/>
                <a:ext cx="105840" cy="283320"/>
              </p14:xfrm>
            </p:contentPart>
          </mc:Choice>
          <mc:Fallback>
            <p:pic>
              <p:nvPicPr>
                <p:cNvPr id="17" name="Freihand 16">
                  <a:extLst>
                    <a:ext uri="{FF2B5EF4-FFF2-40B4-BE49-F238E27FC236}">
                      <a16:creationId xmlns:a16="http://schemas.microsoft.com/office/drawing/2014/main" id="{019DFEE0-1D52-7462-76D3-58C3CA5F5C9E}"/>
                    </a:ext>
                  </a:extLst>
                </p:cNvPr>
                <p:cNvPicPr/>
                <p:nvPr/>
              </p:nvPicPr>
              <p:blipFill>
                <a:blip r:embed="rId168"/>
                <a:stretch>
                  <a:fillRect/>
                </a:stretch>
              </p:blipFill>
              <p:spPr>
                <a:xfrm>
                  <a:off x="9611963" y="2504978"/>
                  <a:ext cx="1234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8" name="Freihand 17">
                  <a:extLst>
                    <a:ext uri="{FF2B5EF4-FFF2-40B4-BE49-F238E27FC236}">
                      <a16:creationId xmlns:a16="http://schemas.microsoft.com/office/drawing/2014/main" id="{0075A95D-85A2-E679-A284-C26FE447886B}"/>
                    </a:ext>
                  </a:extLst>
                </p14:cNvPr>
                <p14:cNvContentPartPr/>
                <p14:nvPr/>
              </p14:nvContentPartPr>
              <p14:xfrm>
                <a:off x="9604403" y="2393378"/>
                <a:ext cx="106560" cy="120600"/>
              </p14:xfrm>
            </p:contentPart>
          </mc:Choice>
          <mc:Fallback>
            <p:pic>
              <p:nvPicPr>
                <p:cNvPr id="18" name="Freihand 17">
                  <a:extLst>
                    <a:ext uri="{FF2B5EF4-FFF2-40B4-BE49-F238E27FC236}">
                      <a16:creationId xmlns:a16="http://schemas.microsoft.com/office/drawing/2014/main" id="{0075A95D-85A2-E679-A284-C26FE447886B}"/>
                    </a:ext>
                  </a:extLst>
                </p:cNvPr>
                <p:cNvPicPr/>
                <p:nvPr/>
              </p:nvPicPr>
              <p:blipFill>
                <a:blip r:embed="rId170"/>
                <a:stretch>
                  <a:fillRect/>
                </a:stretch>
              </p:blipFill>
              <p:spPr>
                <a:xfrm>
                  <a:off x="9595433" y="2384378"/>
                  <a:ext cx="124141"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0" name="Freihand 19">
                  <a:extLst>
                    <a:ext uri="{FF2B5EF4-FFF2-40B4-BE49-F238E27FC236}">
                      <a16:creationId xmlns:a16="http://schemas.microsoft.com/office/drawing/2014/main" id="{810A79B4-E83E-D8B4-F462-3BE411721016}"/>
                    </a:ext>
                  </a:extLst>
                </p14:cNvPr>
                <p14:cNvContentPartPr/>
                <p14:nvPr/>
              </p14:nvContentPartPr>
              <p14:xfrm>
                <a:off x="9693323" y="2566178"/>
                <a:ext cx="81360" cy="98640"/>
              </p14:xfrm>
            </p:contentPart>
          </mc:Choice>
          <mc:Fallback>
            <p:pic>
              <p:nvPicPr>
                <p:cNvPr id="20" name="Freihand 19">
                  <a:extLst>
                    <a:ext uri="{FF2B5EF4-FFF2-40B4-BE49-F238E27FC236}">
                      <a16:creationId xmlns:a16="http://schemas.microsoft.com/office/drawing/2014/main" id="{810A79B4-E83E-D8B4-F462-3BE411721016}"/>
                    </a:ext>
                  </a:extLst>
                </p:cNvPr>
                <p:cNvPicPr/>
                <p:nvPr/>
              </p:nvPicPr>
              <p:blipFill>
                <a:blip r:embed="rId172"/>
                <a:stretch>
                  <a:fillRect/>
                </a:stretch>
              </p:blipFill>
              <p:spPr>
                <a:xfrm>
                  <a:off x="9684323" y="2557178"/>
                  <a:ext cx="99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1" name="Freihand 20">
                  <a:extLst>
                    <a:ext uri="{FF2B5EF4-FFF2-40B4-BE49-F238E27FC236}">
                      <a16:creationId xmlns:a16="http://schemas.microsoft.com/office/drawing/2014/main" id="{6C29CCE5-963D-383C-20A8-1D2E929CC9B3}"/>
                    </a:ext>
                  </a:extLst>
                </p14:cNvPr>
                <p14:cNvContentPartPr/>
                <p14:nvPr/>
              </p14:nvContentPartPr>
              <p14:xfrm>
                <a:off x="9757403" y="2399858"/>
                <a:ext cx="20160" cy="222840"/>
              </p14:xfrm>
            </p:contentPart>
          </mc:Choice>
          <mc:Fallback>
            <p:pic>
              <p:nvPicPr>
                <p:cNvPr id="21" name="Freihand 20">
                  <a:extLst>
                    <a:ext uri="{FF2B5EF4-FFF2-40B4-BE49-F238E27FC236}">
                      <a16:creationId xmlns:a16="http://schemas.microsoft.com/office/drawing/2014/main" id="{6C29CCE5-963D-383C-20A8-1D2E929CC9B3}"/>
                    </a:ext>
                  </a:extLst>
                </p:cNvPr>
                <p:cNvPicPr/>
                <p:nvPr/>
              </p:nvPicPr>
              <p:blipFill>
                <a:blip r:embed="rId174"/>
                <a:stretch>
                  <a:fillRect/>
                </a:stretch>
              </p:blipFill>
              <p:spPr>
                <a:xfrm>
                  <a:off x="9748561" y="2390858"/>
                  <a:ext cx="37491"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4" name="Freihand 23">
                  <a:extLst>
                    <a:ext uri="{FF2B5EF4-FFF2-40B4-BE49-F238E27FC236}">
                      <a16:creationId xmlns:a16="http://schemas.microsoft.com/office/drawing/2014/main" id="{D7AD648C-49CB-2946-DAC7-46590BE4857B}"/>
                    </a:ext>
                  </a:extLst>
                </p14:cNvPr>
                <p14:cNvContentPartPr/>
                <p14:nvPr/>
              </p14:nvContentPartPr>
              <p14:xfrm>
                <a:off x="9950003" y="2376098"/>
                <a:ext cx="149040" cy="303480"/>
              </p14:xfrm>
            </p:contentPart>
          </mc:Choice>
          <mc:Fallback>
            <p:pic>
              <p:nvPicPr>
                <p:cNvPr id="24" name="Freihand 23">
                  <a:extLst>
                    <a:ext uri="{FF2B5EF4-FFF2-40B4-BE49-F238E27FC236}">
                      <a16:creationId xmlns:a16="http://schemas.microsoft.com/office/drawing/2014/main" id="{D7AD648C-49CB-2946-DAC7-46590BE4857B}"/>
                    </a:ext>
                  </a:extLst>
                </p:cNvPr>
                <p:cNvPicPr/>
                <p:nvPr/>
              </p:nvPicPr>
              <p:blipFill>
                <a:blip r:embed="rId176"/>
                <a:stretch>
                  <a:fillRect/>
                </a:stretch>
              </p:blipFill>
              <p:spPr>
                <a:xfrm>
                  <a:off x="9941003" y="2367098"/>
                  <a:ext cx="16668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5" name="Freihand 24">
                  <a:extLst>
                    <a:ext uri="{FF2B5EF4-FFF2-40B4-BE49-F238E27FC236}">
                      <a16:creationId xmlns:a16="http://schemas.microsoft.com/office/drawing/2014/main" id="{E2CFE9E1-1E0C-E57C-DCCB-7586A0E60A74}"/>
                    </a:ext>
                  </a:extLst>
                </p14:cNvPr>
                <p14:cNvContentPartPr/>
                <p14:nvPr/>
              </p14:nvContentPartPr>
              <p14:xfrm>
                <a:off x="9920483" y="2221658"/>
                <a:ext cx="150120" cy="147240"/>
              </p14:xfrm>
            </p:contentPart>
          </mc:Choice>
          <mc:Fallback>
            <p:pic>
              <p:nvPicPr>
                <p:cNvPr id="25" name="Freihand 24">
                  <a:extLst>
                    <a:ext uri="{FF2B5EF4-FFF2-40B4-BE49-F238E27FC236}">
                      <a16:creationId xmlns:a16="http://schemas.microsoft.com/office/drawing/2014/main" id="{E2CFE9E1-1E0C-E57C-DCCB-7586A0E60A74}"/>
                    </a:ext>
                  </a:extLst>
                </p:cNvPr>
                <p:cNvPicPr/>
                <p:nvPr/>
              </p:nvPicPr>
              <p:blipFill>
                <a:blip r:embed="rId178"/>
                <a:stretch>
                  <a:fillRect/>
                </a:stretch>
              </p:blipFill>
              <p:spPr>
                <a:xfrm>
                  <a:off x="9911483" y="2212658"/>
                  <a:ext cx="167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7" name="Freihand 26">
                  <a:extLst>
                    <a:ext uri="{FF2B5EF4-FFF2-40B4-BE49-F238E27FC236}">
                      <a16:creationId xmlns:a16="http://schemas.microsoft.com/office/drawing/2014/main" id="{7859E474-44DE-A5DE-5431-E1BB8A642289}"/>
                    </a:ext>
                  </a:extLst>
                </p14:cNvPr>
                <p14:cNvContentPartPr/>
                <p14:nvPr/>
              </p14:nvContentPartPr>
              <p14:xfrm>
                <a:off x="10066283" y="2397338"/>
                <a:ext cx="92880" cy="142200"/>
              </p14:xfrm>
            </p:contentPart>
          </mc:Choice>
          <mc:Fallback>
            <p:pic>
              <p:nvPicPr>
                <p:cNvPr id="27" name="Freihand 26">
                  <a:extLst>
                    <a:ext uri="{FF2B5EF4-FFF2-40B4-BE49-F238E27FC236}">
                      <a16:creationId xmlns:a16="http://schemas.microsoft.com/office/drawing/2014/main" id="{7859E474-44DE-A5DE-5431-E1BB8A642289}"/>
                    </a:ext>
                  </a:extLst>
                </p:cNvPr>
                <p:cNvPicPr/>
                <p:nvPr/>
              </p:nvPicPr>
              <p:blipFill>
                <a:blip r:embed="rId180"/>
                <a:stretch>
                  <a:fillRect/>
                </a:stretch>
              </p:blipFill>
              <p:spPr>
                <a:xfrm>
                  <a:off x="10057283" y="2388338"/>
                  <a:ext cx="110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8" name="Freihand 27">
                  <a:extLst>
                    <a:ext uri="{FF2B5EF4-FFF2-40B4-BE49-F238E27FC236}">
                      <a16:creationId xmlns:a16="http://schemas.microsoft.com/office/drawing/2014/main" id="{4A680B67-15FC-1D22-E0F8-1C6451E8A999}"/>
                    </a:ext>
                  </a:extLst>
                </p14:cNvPr>
                <p14:cNvContentPartPr/>
                <p14:nvPr/>
              </p14:nvContentPartPr>
              <p14:xfrm>
                <a:off x="10126763" y="2219858"/>
                <a:ext cx="34200" cy="321840"/>
              </p14:xfrm>
            </p:contentPart>
          </mc:Choice>
          <mc:Fallback>
            <p:pic>
              <p:nvPicPr>
                <p:cNvPr id="28" name="Freihand 27">
                  <a:extLst>
                    <a:ext uri="{FF2B5EF4-FFF2-40B4-BE49-F238E27FC236}">
                      <a16:creationId xmlns:a16="http://schemas.microsoft.com/office/drawing/2014/main" id="{4A680B67-15FC-1D22-E0F8-1C6451E8A999}"/>
                    </a:ext>
                  </a:extLst>
                </p:cNvPr>
                <p:cNvPicPr/>
                <p:nvPr/>
              </p:nvPicPr>
              <p:blipFill>
                <a:blip r:embed="rId182"/>
                <a:stretch>
                  <a:fillRect/>
                </a:stretch>
              </p:blipFill>
              <p:spPr>
                <a:xfrm>
                  <a:off x="10117763" y="2210858"/>
                  <a:ext cx="5184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0" name="Freihand 29">
                  <a:extLst>
                    <a:ext uri="{FF2B5EF4-FFF2-40B4-BE49-F238E27FC236}">
                      <a16:creationId xmlns:a16="http://schemas.microsoft.com/office/drawing/2014/main" id="{2556DE75-4066-6DFA-EE70-B6AA1B3181BD}"/>
                    </a:ext>
                  </a:extLst>
                </p14:cNvPr>
                <p14:cNvContentPartPr/>
                <p14:nvPr/>
              </p14:nvContentPartPr>
              <p14:xfrm>
                <a:off x="9417563" y="2868578"/>
                <a:ext cx="134280" cy="250920"/>
              </p14:xfrm>
            </p:contentPart>
          </mc:Choice>
          <mc:Fallback>
            <p:pic>
              <p:nvPicPr>
                <p:cNvPr id="30" name="Freihand 29">
                  <a:extLst>
                    <a:ext uri="{FF2B5EF4-FFF2-40B4-BE49-F238E27FC236}">
                      <a16:creationId xmlns:a16="http://schemas.microsoft.com/office/drawing/2014/main" id="{2556DE75-4066-6DFA-EE70-B6AA1B3181BD}"/>
                    </a:ext>
                  </a:extLst>
                </p:cNvPr>
                <p:cNvPicPr/>
                <p:nvPr/>
              </p:nvPicPr>
              <p:blipFill>
                <a:blip r:embed="rId184"/>
                <a:stretch>
                  <a:fillRect/>
                </a:stretch>
              </p:blipFill>
              <p:spPr>
                <a:xfrm>
                  <a:off x="9408563" y="2859565"/>
                  <a:ext cx="151920" cy="268585"/>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1" name="Freihand 30">
                  <a:extLst>
                    <a:ext uri="{FF2B5EF4-FFF2-40B4-BE49-F238E27FC236}">
                      <a16:creationId xmlns:a16="http://schemas.microsoft.com/office/drawing/2014/main" id="{C2A1EA40-97F0-A010-9385-FD5DD77093CB}"/>
                    </a:ext>
                  </a:extLst>
                </p14:cNvPr>
                <p14:cNvContentPartPr/>
                <p14:nvPr/>
              </p14:nvContentPartPr>
              <p14:xfrm>
                <a:off x="9435203" y="2735018"/>
                <a:ext cx="135000" cy="121320"/>
              </p14:xfrm>
            </p:contentPart>
          </mc:Choice>
          <mc:Fallback>
            <p:pic>
              <p:nvPicPr>
                <p:cNvPr id="31" name="Freihand 30">
                  <a:extLst>
                    <a:ext uri="{FF2B5EF4-FFF2-40B4-BE49-F238E27FC236}">
                      <a16:creationId xmlns:a16="http://schemas.microsoft.com/office/drawing/2014/main" id="{C2A1EA40-97F0-A010-9385-FD5DD77093CB}"/>
                    </a:ext>
                  </a:extLst>
                </p:cNvPr>
                <p:cNvPicPr/>
                <p:nvPr/>
              </p:nvPicPr>
              <p:blipFill>
                <a:blip r:embed="rId186"/>
                <a:stretch>
                  <a:fillRect/>
                </a:stretch>
              </p:blipFill>
              <p:spPr>
                <a:xfrm>
                  <a:off x="9426203" y="2726045"/>
                  <a:ext cx="152640" cy="138908"/>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3" name="Freihand 32">
                  <a:extLst>
                    <a:ext uri="{FF2B5EF4-FFF2-40B4-BE49-F238E27FC236}">
                      <a16:creationId xmlns:a16="http://schemas.microsoft.com/office/drawing/2014/main" id="{C8447E70-7E5C-3482-733D-2DD6F3FAA5F4}"/>
                    </a:ext>
                  </a:extLst>
                </p14:cNvPr>
                <p14:cNvContentPartPr/>
                <p14:nvPr/>
              </p14:nvContentPartPr>
              <p14:xfrm>
                <a:off x="9532043" y="2917538"/>
                <a:ext cx="125280" cy="102960"/>
              </p14:xfrm>
            </p:contentPart>
          </mc:Choice>
          <mc:Fallback>
            <p:pic>
              <p:nvPicPr>
                <p:cNvPr id="33" name="Freihand 32">
                  <a:extLst>
                    <a:ext uri="{FF2B5EF4-FFF2-40B4-BE49-F238E27FC236}">
                      <a16:creationId xmlns:a16="http://schemas.microsoft.com/office/drawing/2014/main" id="{C8447E70-7E5C-3482-733D-2DD6F3FAA5F4}"/>
                    </a:ext>
                  </a:extLst>
                </p:cNvPr>
                <p:cNvPicPr/>
                <p:nvPr/>
              </p:nvPicPr>
              <p:blipFill>
                <a:blip r:embed="rId188"/>
                <a:stretch>
                  <a:fillRect/>
                </a:stretch>
              </p:blipFill>
              <p:spPr>
                <a:xfrm>
                  <a:off x="9523043" y="2908538"/>
                  <a:ext cx="142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4" name="Freihand 33">
                  <a:extLst>
                    <a:ext uri="{FF2B5EF4-FFF2-40B4-BE49-F238E27FC236}">
                      <a16:creationId xmlns:a16="http://schemas.microsoft.com/office/drawing/2014/main" id="{8243601C-570C-81C5-937D-33F1036A99E2}"/>
                    </a:ext>
                  </a:extLst>
                </p14:cNvPr>
                <p14:cNvContentPartPr/>
                <p14:nvPr/>
              </p14:nvContentPartPr>
              <p14:xfrm>
                <a:off x="9656243" y="2832578"/>
                <a:ext cx="35640" cy="149400"/>
              </p14:xfrm>
            </p:contentPart>
          </mc:Choice>
          <mc:Fallback>
            <p:pic>
              <p:nvPicPr>
                <p:cNvPr id="34" name="Freihand 33">
                  <a:extLst>
                    <a:ext uri="{FF2B5EF4-FFF2-40B4-BE49-F238E27FC236}">
                      <a16:creationId xmlns:a16="http://schemas.microsoft.com/office/drawing/2014/main" id="{8243601C-570C-81C5-937D-33F1036A99E2}"/>
                    </a:ext>
                  </a:extLst>
                </p:cNvPr>
                <p:cNvPicPr/>
                <p:nvPr/>
              </p:nvPicPr>
              <p:blipFill>
                <a:blip r:embed="rId190"/>
                <a:stretch>
                  <a:fillRect/>
                </a:stretch>
              </p:blipFill>
              <p:spPr>
                <a:xfrm>
                  <a:off x="9647333" y="2823556"/>
                  <a:ext cx="53104" cy="167083"/>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6" name="Freihand 35">
                  <a:extLst>
                    <a:ext uri="{FF2B5EF4-FFF2-40B4-BE49-F238E27FC236}">
                      <a16:creationId xmlns:a16="http://schemas.microsoft.com/office/drawing/2014/main" id="{1B16A1C9-AD93-4150-F47B-AD459BCAA8EC}"/>
                    </a:ext>
                  </a:extLst>
                </p14:cNvPr>
                <p14:cNvContentPartPr/>
                <p14:nvPr/>
              </p14:nvContentPartPr>
              <p14:xfrm>
                <a:off x="9825443" y="2899178"/>
                <a:ext cx="103320" cy="200160"/>
              </p14:xfrm>
            </p:contentPart>
          </mc:Choice>
          <mc:Fallback>
            <p:pic>
              <p:nvPicPr>
                <p:cNvPr id="36" name="Freihand 35">
                  <a:extLst>
                    <a:ext uri="{FF2B5EF4-FFF2-40B4-BE49-F238E27FC236}">
                      <a16:creationId xmlns:a16="http://schemas.microsoft.com/office/drawing/2014/main" id="{1B16A1C9-AD93-4150-F47B-AD459BCAA8EC}"/>
                    </a:ext>
                  </a:extLst>
                </p:cNvPr>
                <p:cNvPicPr/>
                <p:nvPr/>
              </p:nvPicPr>
              <p:blipFill>
                <a:blip r:embed="rId192"/>
                <a:stretch>
                  <a:fillRect/>
                </a:stretch>
              </p:blipFill>
              <p:spPr>
                <a:xfrm>
                  <a:off x="9816412" y="2890194"/>
                  <a:ext cx="121022" cy="217768"/>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7" name="Freihand 36">
                  <a:extLst>
                    <a:ext uri="{FF2B5EF4-FFF2-40B4-BE49-F238E27FC236}">
                      <a16:creationId xmlns:a16="http://schemas.microsoft.com/office/drawing/2014/main" id="{DB467B63-8814-6A6D-C5DB-AF136A71475E}"/>
                    </a:ext>
                  </a:extLst>
                </p14:cNvPr>
                <p14:cNvContentPartPr/>
                <p14:nvPr/>
              </p14:nvContentPartPr>
              <p14:xfrm>
                <a:off x="9814643" y="2761298"/>
                <a:ext cx="121680" cy="142920"/>
              </p14:xfrm>
            </p:contentPart>
          </mc:Choice>
          <mc:Fallback>
            <p:pic>
              <p:nvPicPr>
                <p:cNvPr id="37" name="Freihand 36">
                  <a:extLst>
                    <a:ext uri="{FF2B5EF4-FFF2-40B4-BE49-F238E27FC236}">
                      <a16:creationId xmlns:a16="http://schemas.microsoft.com/office/drawing/2014/main" id="{DB467B63-8814-6A6D-C5DB-AF136A71475E}"/>
                    </a:ext>
                  </a:extLst>
                </p:cNvPr>
                <p:cNvPicPr/>
                <p:nvPr/>
              </p:nvPicPr>
              <p:blipFill>
                <a:blip r:embed="rId194"/>
                <a:stretch>
                  <a:fillRect/>
                </a:stretch>
              </p:blipFill>
              <p:spPr>
                <a:xfrm>
                  <a:off x="9805643" y="2752298"/>
                  <a:ext cx="139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8" name="Freihand 37">
                  <a:extLst>
                    <a:ext uri="{FF2B5EF4-FFF2-40B4-BE49-F238E27FC236}">
                      <a16:creationId xmlns:a16="http://schemas.microsoft.com/office/drawing/2014/main" id="{9C358E85-C44B-43A2-78FC-6CF31A38B19B}"/>
                    </a:ext>
                  </a:extLst>
                </p14:cNvPr>
                <p14:cNvContentPartPr/>
                <p14:nvPr/>
              </p14:nvContentPartPr>
              <p14:xfrm>
                <a:off x="9914363" y="2849498"/>
                <a:ext cx="131760" cy="143640"/>
              </p14:xfrm>
            </p:contentPart>
          </mc:Choice>
          <mc:Fallback>
            <p:pic>
              <p:nvPicPr>
                <p:cNvPr id="38" name="Freihand 37">
                  <a:extLst>
                    <a:ext uri="{FF2B5EF4-FFF2-40B4-BE49-F238E27FC236}">
                      <a16:creationId xmlns:a16="http://schemas.microsoft.com/office/drawing/2014/main" id="{9C358E85-C44B-43A2-78FC-6CF31A38B19B}"/>
                    </a:ext>
                  </a:extLst>
                </p:cNvPr>
                <p:cNvPicPr/>
                <p:nvPr/>
              </p:nvPicPr>
              <p:blipFill>
                <a:blip r:embed="rId196"/>
                <a:stretch>
                  <a:fillRect/>
                </a:stretch>
              </p:blipFill>
              <p:spPr>
                <a:xfrm>
                  <a:off x="9905388" y="2840498"/>
                  <a:ext cx="149352"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9" name="Freihand 38">
                  <a:extLst>
                    <a:ext uri="{FF2B5EF4-FFF2-40B4-BE49-F238E27FC236}">
                      <a16:creationId xmlns:a16="http://schemas.microsoft.com/office/drawing/2014/main" id="{468A44B3-604D-C7A2-DCDC-D00A047CF47F}"/>
                    </a:ext>
                  </a:extLst>
                </p14:cNvPr>
                <p14:cNvContentPartPr/>
                <p14:nvPr/>
              </p14:nvContentPartPr>
              <p14:xfrm>
                <a:off x="10055483" y="2740778"/>
                <a:ext cx="20160" cy="197640"/>
              </p14:xfrm>
            </p:contentPart>
          </mc:Choice>
          <mc:Fallback>
            <p:pic>
              <p:nvPicPr>
                <p:cNvPr id="39" name="Freihand 38">
                  <a:extLst>
                    <a:ext uri="{FF2B5EF4-FFF2-40B4-BE49-F238E27FC236}">
                      <a16:creationId xmlns:a16="http://schemas.microsoft.com/office/drawing/2014/main" id="{468A44B3-604D-C7A2-DCDC-D00A047CF47F}"/>
                    </a:ext>
                  </a:extLst>
                </p:cNvPr>
                <p:cNvPicPr/>
                <p:nvPr/>
              </p:nvPicPr>
              <p:blipFill>
                <a:blip r:embed="rId198"/>
                <a:stretch>
                  <a:fillRect/>
                </a:stretch>
              </p:blipFill>
              <p:spPr>
                <a:xfrm>
                  <a:off x="10046483" y="2731778"/>
                  <a:ext cx="378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1" name="Freihand 40">
                  <a:extLst>
                    <a:ext uri="{FF2B5EF4-FFF2-40B4-BE49-F238E27FC236}">
                      <a16:creationId xmlns:a16="http://schemas.microsoft.com/office/drawing/2014/main" id="{D2894515-0005-91D0-FFA3-E6D3E41062B2}"/>
                    </a:ext>
                  </a:extLst>
                </p14:cNvPr>
                <p14:cNvContentPartPr/>
                <p14:nvPr/>
              </p14:nvContentPartPr>
              <p14:xfrm>
                <a:off x="8980523" y="2882978"/>
                <a:ext cx="159120" cy="196560"/>
              </p14:xfrm>
            </p:contentPart>
          </mc:Choice>
          <mc:Fallback>
            <p:pic>
              <p:nvPicPr>
                <p:cNvPr id="41" name="Freihand 40">
                  <a:extLst>
                    <a:ext uri="{FF2B5EF4-FFF2-40B4-BE49-F238E27FC236}">
                      <a16:creationId xmlns:a16="http://schemas.microsoft.com/office/drawing/2014/main" id="{D2894515-0005-91D0-FFA3-E6D3E41062B2}"/>
                    </a:ext>
                  </a:extLst>
                </p:cNvPr>
                <p:cNvPicPr/>
                <p:nvPr/>
              </p:nvPicPr>
              <p:blipFill>
                <a:blip r:embed="rId200"/>
                <a:stretch>
                  <a:fillRect/>
                </a:stretch>
              </p:blipFill>
              <p:spPr>
                <a:xfrm>
                  <a:off x="8971523" y="2873994"/>
                  <a:ext cx="176760" cy="214168"/>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3" name="Freihand 42">
                  <a:extLst>
                    <a:ext uri="{FF2B5EF4-FFF2-40B4-BE49-F238E27FC236}">
                      <a16:creationId xmlns:a16="http://schemas.microsoft.com/office/drawing/2014/main" id="{5576AA1C-0B12-BDC4-FDCA-4473E64CA433}"/>
                    </a:ext>
                  </a:extLst>
                </p14:cNvPr>
                <p14:cNvContentPartPr/>
                <p14:nvPr/>
              </p14:nvContentPartPr>
              <p14:xfrm>
                <a:off x="8997443" y="2777498"/>
                <a:ext cx="135720" cy="126720"/>
              </p14:xfrm>
            </p:contentPart>
          </mc:Choice>
          <mc:Fallback>
            <p:pic>
              <p:nvPicPr>
                <p:cNvPr id="43" name="Freihand 42">
                  <a:extLst>
                    <a:ext uri="{FF2B5EF4-FFF2-40B4-BE49-F238E27FC236}">
                      <a16:creationId xmlns:a16="http://schemas.microsoft.com/office/drawing/2014/main" id="{5576AA1C-0B12-BDC4-FDCA-4473E64CA433}"/>
                    </a:ext>
                  </a:extLst>
                </p:cNvPr>
                <p:cNvPicPr/>
                <p:nvPr/>
              </p:nvPicPr>
              <p:blipFill>
                <a:blip r:embed="rId202"/>
                <a:stretch>
                  <a:fillRect/>
                </a:stretch>
              </p:blipFill>
              <p:spPr>
                <a:xfrm>
                  <a:off x="8988419" y="2768498"/>
                  <a:ext cx="153407"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5" name="Freihand 44">
                  <a:extLst>
                    <a:ext uri="{FF2B5EF4-FFF2-40B4-BE49-F238E27FC236}">
                      <a16:creationId xmlns:a16="http://schemas.microsoft.com/office/drawing/2014/main" id="{14279EF9-A845-6AE0-A2ED-E3DC2AB8D429}"/>
                    </a:ext>
                  </a:extLst>
                </p14:cNvPr>
                <p14:cNvContentPartPr/>
                <p14:nvPr/>
              </p14:nvContentPartPr>
              <p14:xfrm>
                <a:off x="9115163" y="2894498"/>
                <a:ext cx="68760" cy="93600"/>
              </p14:xfrm>
            </p:contentPart>
          </mc:Choice>
          <mc:Fallback>
            <p:pic>
              <p:nvPicPr>
                <p:cNvPr id="45" name="Freihand 44">
                  <a:extLst>
                    <a:ext uri="{FF2B5EF4-FFF2-40B4-BE49-F238E27FC236}">
                      <a16:creationId xmlns:a16="http://schemas.microsoft.com/office/drawing/2014/main" id="{14279EF9-A845-6AE0-A2ED-E3DC2AB8D429}"/>
                    </a:ext>
                  </a:extLst>
                </p:cNvPr>
                <p:cNvPicPr/>
                <p:nvPr/>
              </p:nvPicPr>
              <p:blipFill>
                <a:blip r:embed="rId204"/>
                <a:stretch>
                  <a:fillRect/>
                </a:stretch>
              </p:blipFill>
              <p:spPr>
                <a:xfrm>
                  <a:off x="9106163" y="2885498"/>
                  <a:ext cx="86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6" name="Freihand 45">
                  <a:extLst>
                    <a:ext uri="{FF2B5EF4-FFF2-40B4-BE49-F238E27FC236}">
                      <a16:creationId xmlns:a16="http://schemas.microsoft.com/office/drawing/2014/main" id="{0036C814-BE0D-6377-CD6A-0509B2908948}"/>
                    </a:ext>
                  </a:extLst>
                </p14:cNvPr>
                <p14:cNvContentPartPr/>
                <p14:nvPr/>
              </p14:nvContentPartPr>
              <p14:xfrm>
                <a:off x="9178523" y="2810978"/>
                <a:ext cx="24840" cy="144720"/>
              </p14:xfrm>
            </p:contentPart>
          </mc:Choice>
          <mc:Fallback>
            <p:pic>
              <p:nvPicPr>
                <p:cNvPr id="46" name="Freihand 45">
                  <a:extLst>
                    <a:ext uri="{FF2B5EF4-FFF2-40B4-BE49-F238E27FC236}">
                      <a16:creationId xmlns:a16="http://schemas.microsoft.com/office/drawing/2014/main" id="{0036C814-BE0D-6377-CD6A-0509B2908948}"/>
                    </a:ext>
                  </a:extLst>
                </p:cNvPr>
                <p:cNvPicPr/>
                <p:nvPr/>
              </p:nvPicPr>
              <p:blipFill>
                <a:blip r:embed="rId206"/>
                <a:stretch>
                  <a:fillRect/>
                </a:stretch>
              </p:blipFill>
              <p:spPr>
                <a:xfrm>
                  <a:off x="9169523" y="2801978"/>
                  <a:ext cx="42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7" name="Freihand 46">
                  <a:extLst>
                    <a:ext uri="{FF2B5EF4-FFF2-40B4-BE49-F238E27FC236}">
                      <a16:creationId xmlns:a16="http://schemas.microsoft.com/office/drawing/2014/main" id="{5527923B-D025-A4D4-B039-67A3D3874E00}"/>
                    </a:ext>
                  </a:extLst>
                </p14:cNvPr>
                <p14:cNvContentPartPr/>
                <p14:nvPr/>
              </p14:nvContentPartPr>
              <p14:xfrm>
                <a:off x="9259883" y="2872178"/>
                <a:ext cx="100440" cy="234000"/>
              </p14:xfrm>
            </p:contentPart>
          </mc:Choice>
          <mc:Fallback>
            <p:pic>
              <p:nvPicPr>
                <p:cNvPr id="47" name="Freihand 46">
                  <a:extLst>
                    <a:ext uri="{FF2B5EF4-FFF2-40B4-BE49-F238E27FC236}">
                      <a16:creationId xmlns:a16="http://schemas.microsoft.com/office/drawing/2014/main" id="{5527923B-D025-A4D4-B039-67A3D3874E00}"/>
                    </a:ext>
                  </a:extLst>
                </p:cNvPr>
                <p:cNvPicPr/>
                <p:nvPr/>
              </p:nvPicPr>
              <p:blipFill>
                <a:blip r:embed="rId208"/>
                <a:stretch>
                  <a:fillRect/>
                </a:stretch>
              </p:blipFill>
              <p:spPr>
                <a:xfrm>
                  <a:off x="9250883" y="2863192"/>
                  <a:ext cx="118080" cy="251613"/>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8" name="Freihand 47">
                  <a:extLst>
                    <a:ext uri="{FF2B5EF4-FFF2-40B4-BE49-F238E27FC236}">
                      <a16:creationId xmlns:a16="http://schemas.microsoft.com/office/drawing/2014/main" id="{8E16260C-6247-BCE9-036B-4FF3DFC48B12}"/>
                    </a:ext>
                  </a:extLst>
                </p14:cNvPr>
                <p14:cNvContentPartPr/>
                <p14:nvPr/>
              </p14:nvContentPartPr>
              <p14:xfrm>
                <a:off x="9271763" y="2772458"/>
                <a:ext cx="106200" cy="98280"/>
              </p14:xfrm>
            </p:contentPart>
          </mc:Choice>
          <mc:Fallback>
            <p:pic>
              <p:nvPicPr>
                <p:cNvPr id="48" name="Freihand 47">
                  <a:extLst>
                    <a:ext uri="{FF2B5EF4-FFF2-40B4-BE49-F238E27FC236}">
                      <a16:creationId xmlns:a16="http://schemas.microsoft.com/office/drawing/2014/main" id="{8E16260C-6247-BCE9-036B-4FF3DFC48B12}"/>
                    </a:ext>
                  </a:extLst>
                </p:cNvPr>
                <p:cNvPicPr/>
                <p:nvPr/>
              </p:nvPicPr>
              <p:blipFill>
                <a:blip r:embed="rId210"/>
                <a:stretch>
                  <a:fillRect/>
                </a:stretch>
              </p:blipFill>
              <p:spPr>
                <a:xfrm>
                  <a:off x="9262763" y="2763458"/>
                  <a:ext cx="123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9" name="Freihand 48">
                  <a:extLst>
                    <a:ext uri="{FF2B5EF4-FFF2-40B4-BE49-F238E27FC236}">
                      <a16:creationId xmlns:a16="http://schemas.microsoft.com/office/drawing/2014/main" id="{CC6BFA46-F62D-4415-4BB9-539FEE255A26}"/>
                    </a:ext>
                  </a:extLst>
                </p14:cNvPr>
                <p14:cNvContentPartPr/>
                <p14:nvPr/>
              </p14:nvContentPartPr>
              <p14:xfrm>
                <a:off x="9348803" y="2786498"/>
                <a:ext cx="78480" cy="205920"/>
              </p14:xfrm>
            </p:contentPart>
          </mc:Choice>
          <mc:Fallback>
            <p:pic>
              <p:nvPicPr>
                <p:cNvPr id="49" name="Freihand 48">
                  <a:extLst>
                    <a:ext uri="{FF2B5EF4-FFF2-40B4-BE49-F238E27FC236}">
                      <a16:creationId xmlns:a16="http://schemas.microsoft.com/office/drawing/2014/main" id="{CC6BFA46-F62D-4415-4BB9-539FEE255A26}"/>
                    </a:ext>
                  </a:extLst>
                </p:cNvPr>
                <p:cNvPicPr/>
                <p:nvPr/>
              </p:nvPicPr>
              <p:blipFill>
                <a:blip r:embed="rId212"/>
                <a:stretch>
                  <a:fillRect/>
                </a:stretch>
              </p:blipFill>
              <p:spPr>
                <a:xfrm>
                  <a:off x="9339803" y="2777498"/>
                  <a:ext cx="961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1" name="Freihand 50">
                  <a:extLst>
                    <a:ext uri="{FF2B5EF4-FFF2-40B4-BE49-F238E27FC236}">
                      <a16:creationId xmlns:a16="http://schemas.microsoft.com/office/drawing/2014/main" id="{63AD24D2-962C-B9F5-3E0B-00A80B2917C2}"/>
                    </a:ext>
                  </a:extLst>
                </p14:cNvPr>
                <p14:cNvContentPartPr/>
                <p14:nvPr/>
              </p14:nvContentPartPr>
              <p14:xfrm>
                <a:off x="9003203" y="2486618"/>
                <a:ext cx="129600" cy="171360"/>
              </p14:xfrm>
            </p:contentPart>
          </mc:Choice>
          <mc:Fallback>
            <p:pic>
              <p:nvPicPr>
                <p:cNvPr id="51" name="Freihand 50">
                  <a:extLst>
                    <a:ext uri="{FF2B5EF4-FFF2-40B4-BE49-F238E27FC236}">
                      <a16:creationId xmlns:a16="http://schemas.microsoft.com/office/drawing/2014/main" id="{63AD24D2-962C-B9F5-3E0B-00A80B2917C2}"/>
                    </a:ext>
                  </a:extLst>
                </p:cNvPr>
                <p:cNvPicPr/>
                <p:nvPr/>
              </p:nvPicPr>
              <p:blipFill>
                <a:blip r:embed="rId214"/>
                <a:stretch>
                  <a:fillRect/>
                </a:stretch>
              </p:blipFill>
              <p:spPr>
                <a:xfrm>
                  <a:off x="8994228" y="2477618"/>
                  <a:ext cx="147191"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56" name="Freihand 55">
                  <a:extLst>
                    <a:ext uri="{FF2B5EF4-FFF2-40B4-BE49-F238E27FC236}">
                      <a16:creationId xmlns:a16="http://schemas.microsoft.com/office/drawing/2014/main" id="{48741554-E12C-E5EC-88E4-F389F528D733}"/>
                    </a:ext>
                  </a:extLst>
                </p14:cNvPr>
                <p14:cNvContentPartPr/>
                <p14:nvPr/>
              </p14:nvContentPartPr>
              <p14:xfrm>
                <a:off x="8980163" y="2386178"/>
                <a:ext cx="116280" cy="112680"/>
              </p14:xfrm>
            </p:contentPart>
          </mc:Choice>
          <mc:Fallback>
            <p:pic>
              <p:nvPicPr>
                <p:cNvPr id="56" name="Freihand 55">
                  <a:extLst>
                    <a:ext uri="{FF2B5EF4-FFF2-40B4-BE49-F238E27FC236}">
                      <a16:creationId xmlns:a16="http://schemas.microsoft.com/office/drawing/2014/main" id="{48741554-E12C-E5EC-88E4-F389F528D733}"/>
                    </a:ext>
                  </a:extLst>
                </p:cNvPr>
                <p:cNvPicPr/>
                <p:nvPr/>
              </p:nvPicPr>
              <p:blipFill>
                <a:blip r:embed="rId216"/>
                <a:stretch>
                  <a:fillRect/>
                </a:stretch>
              </p:blipFill>
              <p:spPr>
                <a:xfrm>
                  <a:off x="8971135" y="2377178"/>
                  <a:ext cx="133975"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59" name="Freihand 58">
                  <a:extLst>
                    <a:ext uri="{FF2B5EF4-FFF2-40B4-BE49-F238E27FC236}">
                      <a16:creationId xmlns:a16="http://schemas.microsoft.com/office/drawing/2014/main" id="{86196C3D-6C2E-3520-7E95-AE84F7534D6C}"/>
                    </a:ext>
                  </a:extLst>
                </p14:cNvPr>
                <p14:cNvContentPartPr/>
                <p14:nvPr/>
              </p14:nvContentPartPr>
              <p14:xfrm>
                <a:off x="9090683" y="2515058"/>
                <a:ext cx="60480" cy="99000"/>
              </p14:xfrm>
            </p:contentPart>
          </mc:Choice>
          <mc:Fallback>
            <p:pic>
              <p:nvPicPr>
                <p:cNvPr id="59" name="Freihand 58">
                  <a:extLst>
                    <a:ext uri="{FF2B5EF4-FFF2-40B4-BE49-F238E27FC236}">
                      <a16:creationId xmlns:a16="http://schemas.microsoft.com/office/drawing/2014/main" id="{86196C3D-6C2E-3520-7E95-AE84F7534D6C}"/>
                    </a:ext>
                  </a:extLst>
                </p:cNvPr>
                <p:cNvPicPr/>
                <p:nvPr/>
              </p:nvPicPr>
              <p:blipFill>
                <a:blip r:embed="rId218"/>
                <a:stretch>
                  <a:fillRect/>
                </a:stretch>
              </p:blipFill>
              <p:spPr>
                <a:xfrm>
                  <a:off x="9081683" y="2506091"/>
                  <a:ext cx="78120" cy="116576"/>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60" name="Freihand 59">
                  <a:extLst>
                    <a:ext uri="{FF2B5EF4-FFF2-40B4-BE49-F238E27FC236}">
                      <a16:creationId xmlns:a16="http://schemas.microsoft.com/office/drawing/2014/main" id="{C91DEEC7-A6D2-3DD8-8D16-BB786252A4B1}"/>
                    </a:ext>
                  </a:extLst>
                </p14:cNvPr>
                <p14:cNvContentPartPr/>
                <p14:nvPr/>
              </p14:nvContentPartPr>
              <p14:xfrm>
                <a:off x="9156923" y="2398418"/>
                <a:ext cx="32400" cy="199080"/>
              </p14:xfrm>
            </p:contentPart>
          </mc:Choice>
          <mc:Fallback>
            <p:pic>
              <p:nvPicPr>
                <p:cNvPr id="60" name="Freihand 59">
                  <a:extLst>
                    <a:ext uri="{FF2B5EF4-FFF2-40B4-BE49-F238E27FC236}">
                      <a16:creationId xmlns:a16="http://schemas.microsoft.com/office/drawing/2014/main" id="{C91DEEC7-A6D2-3DD8-8D16-BB786252A4B1}"/>
                    </a:ext>
                  </a:extLst>
                </p:cNvPr>
                <p:cNvPicPr/>
                <p:nvPr/>
              </p:nvPicPr>
              <p:blipFill>
                <a:blip r:embed="rId220"/>
                <a:stretch>
                  <a:fillRect/>
                </a:stretch>
              </p:blipFill>
              <p:spPr>
                <a:xfrm>
                  <a:off x="9147923" y="2389434"/>
                  <a:ext cx="50040" cy="216688"/>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64" name="Freihand 63">
                  <a:extLst>
                    <a:ext uri="{FF2B5EF4-FFF2-40B4-BE49-F238E27FC236}">
                      <a16:creationId xmlns:a16="http://schemas.microsoft.com/office/drawing/2014/main" id="{06CE12AD-EC58-34EF-247E-E3854026AFB2}"/>
                    </a:ext>
                  </a:extLst>
                </p14:cNvPr>
                <p14:cNvContentPartPr/>
                <p14:nvPr/>
              </p14:nvContentPartPr>
              <p14:xfrm>
                <a:off x="9510803" y="2158298"/>
                <a:ext cx="106200" cy="216000"/>
              </p14:xfrm>
            </p:contentPart>
          </mc:Choice>
          <mc:Fallback>
            <p:pic>
              <p:nvPicPr>
                <p:cNvPr id="64" name="Freihand 63">
                  <a:extLst>
                    <a:ext uri="{FF2B5EF4-FFF2-40B4-BE49-F238E27FC236}">
                      <a16:creationId xmlns:a16="http://schemas.microsoft.com/office/drawing/2014/main" id="{06CE12AD-EC58-34EF-247E-E3854026AFB2}"/>
                    </a:ext>
                  </a:extLst>
                </p:cNvPr>
                <p:cNvPicPr/>
                <p:nvPr/>
              </p:nvPicPr>
              <p:blipFill>
                <a:blip r:embed="rId222"/>
                <a:stretch>
                  <a:fillRect/>
                </a:stretch>
              </p:blipFill>
              <p:spPr>
                <a:xfrm>
                  <a:off x="9501833" y="2149298"/>
                  <a:ext cx="1237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67" name="Freihand 66">
                  <a:extLst>
                    <a:ext uri="{FF2B5EF4-FFF2-40B4-BE49-F238E27FC236}">
                      <a16:creationId xmlns:a16="http://schemas.microsoft.com/office/drawing/2014/main" id="{03DBF43C-2E7F-4A4E-8804-B54971FEDB04}"/>
                    </a:ext>
                  </a:extLst>
                </p14:cNvPr>
                <p14:cNvContentPartPr/>
                <p14:nvPr/>
              </p14:nvContentPartPr>
              <p14:xfrm>
                <a:off x="9438803" y="2054258"/>
                <a:ext cx="141120" cy="99000"/>
              </p14:xfrm>
            </p:contentPart>
          </mc:Choice>
          <mc:Fallback>
            <p:pic>
              <p:nvPicPr>
                <p:cNvPr id="67" name="Freihand 66">
                  <a:extLst>
                    <a:ext uri="{FF2B5EF4-FFF2-40B4-BE49-F238E27FC236}">
                      <a16:creationId xmlns:a16="http://schemas.microsoft.com/office/drawing/2014/main" id="{03DBF43C-2E7F-4A4E-8804-B54971FEDB04}"/>
                    </a:ext>
                  </a:extLst>
                </p:cNvPr>
                <p:cNvPicPr/>
                <p:nvPr/>
              </p:nvPicPr>
              <p:blipFill>
                <a:blip r:embed="rId224"/>
                <a:stretch>
                  <a:fillRect/>
                </a:stretch>
              </p:blipFill>
              <p:spPr>
                <a:xfrm>
                  <a:off x="9429826" y="2045258"/>
                  <a:ext cx="158715"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68" name="Freihand 67">
                  <a:extLst>
                    <a:ext uri="{FF2B5EF4-FFF2-40B4-BE49-F238E27FC236}">
                      <a16:creationId xmlns:a16="http://schemas.microsoft.com/office/drawing/2014/main" id="{22D1FF02-E7A8-3035-A925-948C4802AD0C}"/>
                    </a:ext>
                  </a:extLst>
                </p14:cNvPr>
                <p14:cNvContentPartPr/>
                <p14:nvPr/>
              </p14:nvContentPartPr>
              <p14:xfrm>
                <a:off x="9590723" y="2172338"/>
                <a:ext cx="65160" cy="87480"/>
              </p14:xfrm>
            </p:contentPart>
          </mc:Choice>
          <mc:Fallback>
            <p:pic>
              <p:nvPicPr>
                <p:cNvPr id="68" name="Freihand 67">
                  <a:extLst>
                    <a:ext uri="{FF2B5EF4-FFF2-40B4-BE49-F238E27FC236}">
                      <a16:creationId xmlns:a16="http://schemas.microsoft.com/office/drawing/2014/main" id="{22D1FF02-E7A8-3035-A925-948C4802AD0C}"/>
                    </a:ext>
                  </a:extLst>
                </p:cNvPr>
                <p:cNvPicPr/>
                <p:nvPr/>
              </p:nvPicPr>
              <p:blipFill>
                <a:blip r:embed="rId226"/>
                <a:stretch>
                  <a:fillRect/>
                </a:stretch>
              </p:blipFill>
              <p:spPr>
                <a:xfrm>
                  <a:off x="9581723" y="2163338"/>
                  <a:ext cx="82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71" name="Freihand 70">
                  <a:extLst>
                    <a:ext uri="{FF2B5EF4-FFF2-40B4-BE49-F238E27FC236}">
                      <a16:creationId xmlns:a16="http://schemas.microsoft.com/office/drawing/2014/main" id="{52EF97BF-B751-74E5-A278-43F1CFB8A130}"/>
                    </a:ext>
                  </a:extLst>
                </p14:cNvPr>
                <p14:cNvContentPartPr/>
                <p14:nvPr/>
              </p14:nvContentPartPr>
              <p14:xfrm>
                <a:off x="9657683" y="2075138"/>
                <a:ext cx="25560" cy="197640"/>
              </p14:xfrm>
            </p:contentPart>
          </mc:Choice>
          <mc:Fallback>
            <p:pic>
              <p:nvPicPr>
                <p:cNvPr id="71" name="Freihand 70">
                  <a:extLst>
                    <a:ext uri="{FF2B5EF4-FFF2-40B4-BE49-F238E27FC236}">
                      <a16:creationId xmlns:a16="http://schemas.microsoft.com/office/drawing/2014/main" id="{52EF97BF-B751-74E5-A278-43F1CFB8A130}"/>
                    </a:ext>
                  </a:extLst>
                </p:cNvPr>
                <p:cNvPicPr/>
                <p:nvPr/>
              </p:nvPicPr>
              <p:blipFill>
                <a:blip r:embed="rId228"/>
                <a:stretch>
                  <a:fillRect/>
                </a:stretch>
              </p:blipFill>
              <p:spPr>
                <a:xfrm>
                  <a:off x="9648683" y="2066138"/>
                  <a:ext cx="432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73" name="Freihand 72">
                  <a:extLst>
                    <a:ext uri="{FF2B5EF4-FFF2-40B4-BE49-F238E27FC236}">
                      <a16:creationId xmlns:a16="http://schemas.microsoft.com/office/drawing/2014/main" id="{FFB55D62-0FCD-63B3-2D57-3DD1FB28656B}"/>
                    </a:ext>
                  </a:extLst>
                </p14:cNvPr>
                <p14:cNvContentPartPr/>
                <p14:nvPr/>
              </p14:nvContentPartPr>
              <p14:xfrm>
                <a:off x="9777203" y="2064338"/>
                <a:ext cx="75600" cy="174960"/>
              </p14:xfrm>
            </p:contentPart>
          </mc:Choice>
          <mc:Fallback>
            <p:pic>
              <p:nvPicPr>
                <p:cNvPr id="73" name="Freihand 72">
                  <a:extLst>
                    <a:ext uri="{FF2B5EF4-FFF2-40B4-BE49-F238E27FC236}">
                      <a16:creationId xmlns:a16="http://schemas.microsoft.com/office/drawing/2014/main" id="{FFB55D62-0FCD-63B3-2D57-3DD1FB28656B}"/>
                    </a:ext>
                  </a:extLst>
                </p:cNvPr>
                <p:cNvPicPr/>
                <p:nvPr/>
              </p:nvPicPr>
              <p:blipFill>
                <a:blip r:embed="rId230"/>
                <a:stretch>
                  <a:fillRect/>
                </a:stretch>
              </p:blipFill>
              <p:spPr>
                <a:xfrm>
                  <a:off x="9768203" y="2055338"/>
                  <a:ext cx="932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74" name="Freihand 73">
                  <a:extLst>
                    <a:ext uri="{FF2B5EF4-FFF2-40B4-BE49-F238E27FC236}">
                      <a16:creationId xmlns:a16="http://schemas.microsoft.com/office/drawing/2014/main" id="{1E5980E3-CB6F-4951-51AE-CBDB09C64D4B}"/>
                    </a:ext>
                  </a:extLst>
                </p14:cNvPr>
                <p14:cNvContentPartPr/>
                <p14:nvPr/>
              </p14:nvContentPartPr>
              <p14:xfrm>
                <a:off x="9753083" y="1987298"/>
                <a:ext cx="95040" cy="103680"/>
              </p14:xfrm>
            </p:contentPart>
          </mc:Choice>
          <mc:Fallback>
            <p:pic>
              <p:nvPicPr>
                <p:cNvPr id="74" name="Freihand 73">
                  <a:extLst>
                    <a:ext uri="{FF2B5EF4-FFF2-40B4-BE49-F238E27FC236}">
                      <a16:creationId xmlns:a16="http://schemas.microsoft.com/office/drawing/2014/main" id="{1E5980E3-CB6F-4951-51AE-CBDB09C64D4B}"/>
                    </a:ext>
                  </a:extLst>
                </p:cNvPr>
                <p:cNvPicPr/>
                <p:nvPr/>
              </p:nvPicPr>
              <p:blipFill>
                <a:blip r:embed="rId232"/>
                <a:stretch>
                  <a:fillRect/>
                </a:stretch>
              </p:blipFill>
              <p:spPr>
                <a:xfrm>
                  <a:off x="9744083" y="1978298"/>
                  <a:ext cx="112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76" name="Freihand 75">
                  <a:extLst>
                    <a:ext uri="{FF2B5EF4-FFF2-40B4-BE49-F238E27FC236}">
                      <a16:creationId xmlns:a16="http://schemas.microsoft.com/office/drawing/2014/main" id="{A402FC37-70BE-D605-2DB7-C1540201C0DB}"/>
                    </a:ext>
                  </a:extLst>
                </p14:cNvPr>
                <p14:cNvContentPartPr/>
                <p14:nvPr/>
              </p14:nvContentPartPr>
              <p14:xfrm>
                <a:off x="9830123" y="2055698"/>
                <a:ext cx="108720" cy="103320"/>
              </p14:xfrm>
            </p:contentPart>
          </mc:Choice>
          <mc:Fallback>
            <p:pic>
              <p:nvPicPr>
                <p:cNvPr id="76" name="Freihand 75">
                  <a:extLst>
                    <a:ext uri="{FF2B5EF4-FFF2-40B4-BE49-F238E27FC236}">
                      <a16:creationId xmlns:a16="http://schemas.microsoft.com/office/drawing/2014/main" id="{A402FC37-70BE-D605-2DB7-C1540201C0DB}"/>
                    </a:ext>
                  </a:extLst>
                </p:cNvPr>
                <p:cNvPicPr/>
                <p:nvPr/>
              </p:nvPicPr>
              <p:blipFill>
                <a:blip r:embed="rId234"/>
                <a:stretch>
                  <a:fillRect/>
                </a:stretch>
              </p:blipFill>
              <p:spPr>
                <a:xfrm>
                  <a:off x="9821123" y="2046729"/>
                  <a:ext cx="126360" cy="120899"/>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78" name="Freihand 77">
                  <a:extLst>
                    <a:ext uri="{FF2B5EF4-FFF2-40B4-BE49-F238E27FC236}">
                      <a16:creationId xmlns:a16="http://schemas.microsoft.com/office/drawing/2014/main" id="{73BFC6B4-4F8E-7BB2-1360-AA0180F97572}"/>
                    </a:ext>
                  </a:extLst>
                </p14:cNvPr>
                <p14:cNvContentPartPr/>
                <p14:nvPr/>
              </p14:nvContentPartPr>
              <p14:xfrm>
                <a:off x="9902843" y="2005658"/>
                <a:ext cx="24840" cy="126360"/>
              </p14:xfrm>
            </p:contentPart>
          </mc:Choice>
          <mc:Fallback>
            <p:pic>
              <p:nvPicPr>
                <p:cNvPr id="78" name="Freihand 77">
                  <a:extLst>
                    <a:ext uri="{FF2B5EF4-FFF2-40B4-BE49-F238E27FC236}">
                      <a16:creationId xmlns:a16="http://schemas.microsoft.com/office/drawing/2014/main" id="{73BFC6B4-4F8E-7BB2-1360-AA0180F97572}"/>
                    </a:ext>
                  </a:extLst>
                </p:cNvPr>
                <p:cNvPicPr/>
                <p:nvPr/>
              </p:nvPicPr>
              <p:blipFill>
                <a:blip r:embed="rId236"/>
                <a:stretch>
                  <a:fillRect/>
                </a:stretch>
              </p:blipFill>
              <p:spPr>
                <a:xfrm>
                  <a:off x="9893711" y="1996658"/>
                  <a:ext cx="42739"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82" name="Freihand 81">
                  <a:extLst>
                    <a:ext uri="{FF2B5EF4-FFF2-40B4-BE49-F238E27FC236}">
                      <a16:creationId xmlns:a16="http://schemas.microsoft.com/office/drawing/2014/main" id="{06658250-E101-74EC-183B-1C9E3DEA5BB4}"/>
                    </a:ext>
                  </a:extLst>
                </p14:cNvPr>
                <p14:cNvContentPartPr/>
                <p14:nvPr/>
              </p14:nvContentPartPr>
              <p14:xfrm>
                <a:off x="9223523" y="2177018"/>
                <a:ext cx="75240" cy="169920"/>
              </p14:xfrm>
            </p:contentPart>
          </mc:Choice>
          <mc:Fallback>
            <p:pic>
              <p:nvPicPr>
                <p:cNvPr id="82" name="Freihand 81">
                  <a:extLst>
                    <a:ext uri="{FF2B5EF4-FFF2-40B4-BE49-F238E27FC236}">
                      <a16:creationId xmlns:a16="http://schemas.microsoft.com/office/drawing/2014/main" id="{06658250-E101-74EC-183B-1C9E3DEA5BB4}"/>
                    </a:ext>
                  </a:extLst>
                </p:cNvPr>
                <p:cNvPicPr/>
                <p:nvPr/>
              </p:nvPicPr>
              <p:blipFill>
                <a:blip r:embed="rId238"/>
                <a:stretch>
                  <a:fillRect/>
                </a:stretch>
              </p:blipFill>
              <p:spPr>
                <a:xfrm>
                  <a:off x="9214566" y="2168037"/>
                  <a:ext cx="92796" cy="187523"/>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86" name="Freihand 85">
                  <a:extLst>
                    <a:ext uri="{FF2B5EF4-FFF2-40B4-BE49-F238E27FC236}">
                      <a16:creationId xmlns:a16="http://schemas.microsoft.com/office/drawing/2014/main" id="{4644353C-12B6-D43B-A31D-98EC59CA5F28}"/>
                    </a:ext>
                  </a:extLst>
                </p14:cNvPr>
                <p14:cNvContentPartPr/>
                <p14:nvPr/>
              </p14:nvContentPartPr>
              <p14:xfrm>
                <a:off x="9209483" y="2088098"/>
                <a:ext cx="102240" cy="89640"/>
              </p14:xfrm>
            </p:contentPart>
          </mc:Choice>
          <mc:Fallback>
            <p:pic>
              <p:nvPicPr>
                <p:cNvPr id="86" name="Freihand 85">
                  <a:extLst>
                    <a:ext uri="{FF2B5EF4-FFF2-40B4-BE49-F238E27FC236}">
                      <a16:creationId xmlns:a16="http://schemas.microsoft.com/office/drawing/2014/main" id="{4644353C-12B6-D43B-A31D-98EC59CA5F28}"/>
                    </a:ext>
                  </a:extLst>
                </p:cNvPr>
                <p:cNvPicPr/>
                <p:nvPr/>
              </p:nvPicPr>
              <p:blipFill>
                <a:blip r:embed="rId240"/>
                <a:stretch>
                  <a:fillRect/>
                </a:stretch>
              </p:blipFill>
              <p:spPr>
                <a:xfrm>
                  <a:off x="9200483" y="2079098"/>
                  <a:ext cx="119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87" name="Freihand 86">
                  <a:extLst>
                    <a:ext uri="{FF2B5EF4-FFF2-40B4-BE49-F238E27FC236}">
                      <a16:creationId xmlns:a16="http://schemas.microsoft.com/office/drawing/2014/main" id="{E1BB62A3-DD18-DF74-7689-6ECF30398DE2}"/>
                    </a:ext>
                  </a:extLst>
                </p14:cNvPr>
                <p14:cNvContentPartPr/>
                <p14:nvPr/>
              </p14:nvContentPartPr>
              <p14:xfrm>
                <a:off x="9258443" y="2205098"/>
                <a:ext cx="108000" cy="108000"/>
              </p14:xfrm>
            </p:contentPart>
          </mc:Choice>
          <mc:Fallback>
            <p:pic>
              <p:nvPicPr>
                <p:cNvPr id="87" name="Freihand 86">
                  <a:extLst>
                    <a:ext uri="{FF2B5EF4-FFF2-40B4-BE49-F238E27FC236}">
                      <a16:creationId xmlns:a16="http://schemas.microsoft.com/office/drawing/2014/main" id="{E1BB62A3-DD18-DF74-7689-6ECF30398DE2}"/>
                    </a:ext>
                  </a:extLst>
                </p:cNvPr>
                <p:cNvPicPr/>
                <p:nvPr/>
              </p:nvPicPr>
              <p:blipFill>
                <a:blip r:embed="rId242"/>
                <a:stretch>
                  <a:fillRect/>
                </a:stretch>
              </p:blipFill>
              <p:spPr>
                <a:xfrm>
                  <a:off x="9249413" y="2196098"/>
                  <a:ext cx="125699"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88" name="Freihand 87">
                  <a:extLst>
                    <a:ext uri="{FF2B5EF4-FFF2-40B4-BE49-F238E27FC236}">
                      <a16:creationId xmlns:a16="http://schemas.microsoft.com/office/drawing/2014/main" id="{7B6DEF12-4C61-0398-94BD-AE992F3DA139}"/>
                    </a:ext>
                  </a:extLst>
                </p14:cNvPr>
                <p14:cNvContentPartPr/>
                <p14:nvPr/>
              </p14:nvContentPartPr>
              <p14:xfrm>
                <a:off x="9360323" y="2143898"/>
                <a:ext cx="20160" cy="134280"/>
              </p14:xfrm>
            </p:contentPart>
          </mc:Choice>
          <mc:Fallback>
            <p:pic>
              <p:nvPicPr>
                <p:cNvPr id="88" name="Freihand 87">
                  <a:extLst>
                    <a:ext uri="{FF2B5EF4-FFF2-40B4-BE49-F238E27FC236}">
                      <a16:creationId xmlns:a16="http://schemas.microsoft.com/office/drawing/2014/main" id="{7B6DEF12-4C61-0398-94BD-AE992F3DA139}"/>
                    </a:ext>
                  </a:extLst>
                </p:cNvPr>
                <p:cNvPicPr/>
                <p:nvPr/>
              </p:nvPicPr>
              <p:blipFill>
                <a:blip r:embed="rId244"/>
                <a:stretch>
                  <a:fillRect/>
                </a:stretch>
              </p:blipFill>
              <p:spPr>
                <a:xfrm>
                  <a:off x="9351159" y="2134898"/>
                  <a:ext cx="38121"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91" name="Freihand 90">
                  <a:extLst>
                    <a:ext uri="{FF2B5EF4-FFF2-40B4-BE49-F238E27FC236}">
                      <a16:creationId xmlns:a16="http://schemas.microsoft.com/office/drawing/2014/main" id="{2A614B3B-AAE5-EBF8-253D-0D6246DFDF8E}"/>
                    </a:ext>
                  </a:extLst>
                </p14:cNvPr>
                <p14:cNvContentPartPr/>
                <p14:nvPr/>
              </p14:nvContentPartPr>
              <p14:xfrm>
                <a:off x="10140803" y="2891258"/>
                <a:ext cx="109080" cy="195480"/>
              </p14:xfrm>
            </p:contentPart>
          </mc:Choice>
          <mc:Fallback>
            <p:pic>
              <p:nvPicPr>
                <p:cNvPr id="91" name="Freihand 90">
                  <a:extLst>
                    <a:ext uri="{FF2B5EF4-FFF2-40B4-BE49-F238E27FC236}">
                      <a16:creationId xmlns:a16="http://schemas.microsoft.com/office/drawing/2014/main" id="{2A614B3B-AAE5-EBF8-253D-0D6246DFDF8E}"/>
                    </a:ext>
                  </a:extLst>
                </p:cNvPr>
                <p:cNvPicPr/>
                <p:nvPr/>
              </p:nvPicPr>
              <p:blipFill>
                <a:blip r:embed="rId246"/>
                <a:stretch>
                  <a:fillRect/>
                </a:stretch>
              </p:blipFill>
              <p:spPr>
                <a:xfrm>
                  <a:off x="10131803" y="2882275"/>
                  <a:ext cx="126720" cy="213088"/>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04" name="Freihand 103">
                  <a:extLst>
                    <a:ext uri="{FF2B5EF4-FFF2-40B4-BE49-F238E27FC236}">
                      <a16:creationId xmlns:a16="http://schemas.microsoft.com/office/drawing/2014/main" id="{C95F47CD-C514-A9D1-67A9-3B51CA4B152A}"/>
                    </a:ext>
                  </a:extLst>
                </p14:cNvPr>
                <p14:cNvContentPartPr/>
                <p14:nvPr/>
              </p14:nvContentPartPr>
              <p14:xfrm>
                <a:off x="10155203" y="2787578"/>
                <a:ext cx="118800" cy="117000"/>
              </p14:xfrm>
            </p:contentPart>
          </mc:Choice>
          <mc:Fallback>
            <p:pic>
              <p:nvPicPr>
                <p:cNvPr id="104" name="Freihand 103">
                  <a:extLst>
                    <a:ext uri="{FF2B5EF4-FFF2-40B4-BE49-F238E27FC236}">
                      <a16:creationId xmlns:a16="http://schemas.microsoft.com/office/drawing/2014/main" id="{C95F47CD-C514-A9D1-67A9-3B51CA4B152A}"/>
                    </a:ext>
                  </a:extLst>
                </p:cNvPr>
                <p:cNvPicPr/>
                <p:nvPr/>
              </p:nvPicPr>
              <p:blipFill>
                <a:blip r:embed="rId248"/>
                <a:stretch>
                  <a:fillRect/>
                </a:stretch>
              </p:blipFill>
              <p:spPr>
                <a:xfrm>
                  <a:off x="10146203" y="2778578"/>
                  <a:ext cx="136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05" name="Freihand 104">
                  <a:extLst>
                    <a:ext uri="{FF2B5EF4-FFF2-40B4-BE49-F238E27FC236}">
                      <a16:creationId xmlns:a16="http://schemas.microsoft.com/office/drawing/2014/main" id="{1E0ADC22-A8BF-A442-4CA4-591A2C0EA9D2}"/>
                    </a:ext>
                  </a:extLst>
                </p14:cNvPr>
                <p14:cNvContentPartPr/>
                <p14:nvPr/>
              </p14:nvContentPartPr>
              <p14:xfrm>
                <a:off x="10276163" y="2952458"/>
                <a:ext cx="360" cy="360"/>
              </p14:xfrm>
            </p:contentPart>
          </mc:Choice>
          <mc:Fallback>
            <p:pic>
              <p:nvPicPr>
                <p:cNvPr id="105" name="Freihand 104">
                  <a:extLst>
                    <a:ext uri="{FF2B5EF4-FFF2-40B4-BE49-F238E27FC236}">
                      <a16:creationId xmlns:a16="http://schemas.microsoft.com/office/drawing/2014/main" id="{1E0ADC22-A8BF-A442-4CA4-591A2C0EA9D2}"/>
                    </a:ext>
                  </a:extLst>
                </p:cNvPr>
                <p:cNvPicPr/>
                <p:nvPr/>
              </p:nvPicPr>
              <p:blipFill>
                <a:blip r:embed="rId250"/>
                <a:stretch>
                  <a:fillRect/>
                </a:stretch>
              </p:blipFill>
              <p:spPr>
                <a:xfrm>
                  <a:off x="10267163" y="294345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06" name="Freihand 105">
                  <a:extLst>
                    <a:ext uri="{FF2B5EF4-FFF2-40B4-BE49-F238E27FC236}">
                      <a16:creationId xmlns:a16="http://schemas.microsoft.com/office/drawing/2014/main" id="{DB9D59F5-8F42-6FDA-0B4A-211BE08F44A1}"/>
                    </a:ext>
                  </a:extLst>
                </p14:cNvPr>
                <p14:cNvContentPartPr/>
                <p14:nvPr/>
              </p14:nvContentPartPr>
              <p14:xfrm>
                <a:off x="10229723" y="2886218"/>
                <a:ext cx="88560" cy="111960"/>
              </p14:xfrm>
            </p:contentPart>
          </mc:Choice>
          <mc:Fallback>
            <p:pic>
              <p:nvPicPr>
                <p:cNvPr id="106" name="Freihand 105">
                  <a:extLst>
                    <a:ext uri="{FF2B5EF4-FFF2-40B4-BE49-F238E27FC236}">
                      <a16:creationId xmlns:a16="http://schemas.microsoft.com/office/drawing/2014/main" id="{DB9D59F5-8F42-6FDA-0B4A-211BE08F44A1}"/>
                    </a:ext>
                  </a:extLst>
                </p:cNvPr>
                <p:cNvPicPr/>
                <p:nvPr/>
              </p:nvPicPr>
              <p:blipFill>
                <a:blip r:embed="rId252"/>
                <a:stretch>
                  <a:fillRect/>
                </a:stretch>
              </p:blipFill>
              <p:spPr>
                <a:xfrm>
                  <a:off x="10220723" y="2877218"/>
                  <a:ext cx="106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07" name="Freihand 106">
                  <a:extLst>
                    <a:ext uri="{FF2B5EF4-FFF2-40B4-BE49-F238E27FC236}">
                      <a16:creationId xmlns:a16="http://schemas.microsoft.com/office/drawing/2014/main" id="{58C7A930-763D-FF91-E6A6-A84201321364}"/>
                    </a:ext>
                  </a:extLst>
                </p14:cNvPr>
                <p14:cNvContentPartPr/>
                <p14:nvPr/>
              </p14:nvContentPartPr>
              <p14:xfrm>
                <a:off x="10299923" y="2829698"/>
                <a:ext cx="20520" cy="137160"/>
              </p14:xfrm>
            </p:contentPart>
          </mc:Choice>
          <mc:Fallback>
            <p:pic>
              <p:nvPicPr>
                <p:cNvPr id="107" name="Freihand 106">
                  <a:extLst>
                    <a:ext uri="{FF2B5EF4-FFF2-40B4-BE49-F238E27FC236}">
                      <a16:creationId xmlns:a16="http://schemas.microsoft.com/office/drawing/2014/main" id="{58C7A930-763D-FF91-E6A6-A84201321364}"/>
                    </a:ext>
                  </a:extLst>
                </p:cNvPr>
                <p:cNvPicPr/>
                <p:nvPr/>
              </p:nvPicPr>
              <p:blipFill>
                <a:blip r:embed="rId254"/>
                <a:stretch>
                  <a:fillRect/>
                </a:stretch>
              </p:blipFill>
              <p:spPr>
                <a:xfrm>
                  <a:off x="10290762" y="2820698"/>
                  <a:ext cx="38475"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09" name="Freihand 108">
                  <a:extLst>
                    <a:ext uri="{FF2B5EF4-FFF2-40B4-BE49-F238E27FC236}">
                      <a16:creationId xmlns:a16="http://schemas.microsoft.com/office/drawing/2014/main" id="{AAA42976-405D-4F82-A7A9-BF142E74F50F}"/>
                    </a:ext>
                  </a:extLst>
                </p14:cNvPr>
                <p14:cNvContentPartPr/>
                <p14:nvPr/>
              </p14:nvContentPartPr>
              <p14:xfrm>
                <a:off x="10213523" y="2527298"/>
                <a:ext cx="135720" cy="202320"/>
              </p14:xfrm>
            </p:contentPart>
          </mc:Choice>
          <mc:Fallback>
            <p:pic>
              <p:nvPicPr>
                <p:cNvPr id="109" name="Freihand 108">
                  <a:extLst>
                    <a:ext uri="{FF2B5EF4-FFF2-40B4-BE49-F238E27FC236}">
                      <a16:creationId xmlns:a16="http://schemas.microsoft.com/office/drawing/2014/main" id="{AAA42976-405D-4F82-A7A9-BF142E74F50F}"/>
                    </a:ext>
                  </a:extLst>
                </p:cNvPr>
                <p:cNvPicPr/>
                <p:nvPr/>
              </p:nvPicPr>
              <p:blipFill>
                <a:blip r:embed="rId256"/>
                <a:stretch>
                  <a:fillRect/>
                </a:stretch>
              </p:blipFill>
              <p:spPr>
                <a:xfrm>
                  <a:off x="10204499" y="2518314"/>
                  <a:ext cx="153407" cy="219929"/>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10" name="Freihand 109">
                  <a:extLst>
                    <a:ext uri="{FF2B5EF4-FFF2-40B4-BE49-F238E27FC236}">
                      <a16:creationId xmlns:a16="http://schemas.microsoft.com/office/drawing/2014/main" id="{63A4D635-DA7C-62E3-2B14-817A610B1A66}"/>
                    </a:ext>
                  </a:extLst>
                </p14:cNvPr>
                <p14:cNvContentPartPr/>
                <p14:nvPr/>
              </p14:nvContentPartPr>
              <p14:xfrm>
                <a:off x="10265723" y="2442338"/>
                <a:ext cx="100800" cy="121680"/>
              </p14:xfrm>
            </p:contentPart>
          </mc:Choice>
          <mc:Fallback>
            <p:pic>
              <p:nvPicPr>
                <p:cNvPr id="110" name="Freihand 109">
                  <a:extLst>
                    <a:ext uri="{FF2B5EF4-FFF2-40B4-BE49-F238E27FC236}">
                      <a16:creationId xmlns:a16="http://schemas.microsoft.com/office/drawing/2014/main" id="{63A4D635-DA7C-62E3-2B14-817A610B1A66}"/>
                    </a:ext>
                  </a:extLst>
                </p:cNvPr>
                <p:cNvPicPr/>
                <p:nvPr/>
              </p:nvPicPr>
              <p:blipFill>
                <a:blip r:embed="rId258"/>
                <a:stretch>
                  <a:fillRect/>
                </a:stretch>
              </p:blipFill>
              <p:spPr>
                <a:xfrm>
                  <a:off x="10256723" y="2433365"/>
                  <a:ext cx="118440" cy="139268"/>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12" name="Freihand 111">
                  <a:extLst>
                    <a:ext uri="{FF2B5EF4-FFF2-40B4-BE49-F238E27FC236}">
                      <a16:creationId xmlns:a16="http://schemas.microsoft.com/office/drawing/2014/main" id="{678B7455-942D-8CBD-8D23-FBAD04773265}"/>
                    </a:ext>
                  </a:extLst>
                </p14:cNvPr>
                <p14:cNvContentPartPr/>
                <p14:nvPr/>
              </p14:nvContentPartPr>
              <p14:xfrm>
                <a:off x="10320803" y="2502098"/>
                <a:ext cx="93600" cy="132120"/>
              </p14:xfrm>
            </p:contentPart>
          </mc:Choice>
          <mc:Fallback>
            <p:pic>
              <p:nvPicPr>
                <p:cNvPr id="112" name="Freihand 111">
                  <a:extLst>
                    <a:ext uri="{FF2B5EF4-FFF2-40B4-BE49-F238E27FC236}">
                      <a16:creationId xmlns:a16="http://schemas.microsoft.com/office/drawing/2014/main" id="{678B7455-942D-8CBD-8D23-FBAD04773265}"/>
                    </a:ext>
                  </a:extLst>
                </p:cNvPr>
                <p:cNvPicPr/>
                <p:nvPr/>
              </p:nvPicPr>
              <p:blipFill>
                <a:blip r:embed="rId260"/>
                <a:stretch>
                  <a:fillRect/>
                </a:stretch>
              </p:blipFill>
              <p:spPr>
                <a:xfrm>
                  <a:off x="10311803" y="2493122"/>
                  <a:ext cx="111240" cy="149712"/>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14" name="Freihand 113">
                  <a:extLst>
                    <a:ext uri="{FF2B5EF4-FFF2-40B4-BE49-F238E27FC236}">
                      <a16:creationId xmlns:a16="http://schemas.microsoft.com/office/drawing/2014/main" id="{AFA31393-9EF8-23E2-54A7-0BA047E51F76}"/>
                    </a:ext>
                  </a:extLst>
                </p14:cNvPr>
                <p14:cNvContentPartPr/>
                <p14:nvPr/>
              </p14:nvContentPartPr>
              <p14:xfrm>
                <a:off x="10250963" y="2180618"/>
                <a:ext cx="118440" cy="165240"/>
              </p14:xfrm>
            </p:contentPart>
          </mc:Choice>
          <mc:Fallback>
            <p:pic>
              <p:nvPicPr>
                <p:cNvPr id="114" name="Freihand 113">
                  <a:extLst>
                    <a:ext uri="{FF2B5EF4-FFF2-40B4-BE49-F238E27FC236}">
                      <a16:creationId xmlns:a16="http://schemas.microsoft.com/office/drawing/2014/main" id="{AFA31393-9EF8-23E2-54A7-0BA047E51F76}"/>
                    </a:ext>
                  </a:extLst>
                </p:cNvPr>
                <p:cNvPicPr/>
                <p:nvPr/>
              </p:nvPicPr>
              <p:blipFill>
                <a:blip r:embed="rId262"/>
                <a:stretch>
                  <a:fillRect/>
                </a:stretch>
              </p:blipFill>
              <p:spPr>
                <a:xfrm>
                  <a:off x="10241963" y="2171618"/>
                  <a:ext cx="1360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15" name="Freihand 114">
                  <a:extLst>
                    <a:ext uri="{FF2B5EF4-FFF2-40B4-BE49-F238E27FC236}">
                      <a16:creationId xmlns:a16="http://schemas.microsoft.com/office/drawing/2014/main" id="{83838983-EF43-33A6-0182-E89D53AA08E5}"/>
                    </a:ext>
                  </a:extLst>
                </p14:cNvPr>
                <p14:cNvContentPartPr/>
                <p14:nvPr/>
              </p14:nvContentPartPr>
              <p14:xfrm>
                <a:off x="10262843" y="2069378"/>
                <a:ext cx="122760" cy="119520"/>
              </p14:xfrm>
            </p:contentPart>
          </mc:Choice>
          <mc:Fallback>
            <p:pic>
              <p:nvPicPr>
                <p:cNvPr id="115" name="Freihand 114">
                  <a:extLst>
                    <a:ext uri="{FF2B5EF4-FFF2-40B4-BE49-F238E27FC236}">
                      <a16:creationId xmlns:a16="http://schemas.microsoft.com/office/drawing/2014/main" id="{83838983-EF43-33A6-0182-E89D53AA08E5}"/>
                    </a:ext>
                  </a:extLst>
                </p:cNvPr>
                <p:cNvPicPr/>
                <p:nvPr/>
              </p:nvPicPr>
              <p:blipFill>
                <a:blip r:embed="rId264"/>
                <a:stretch>
                  <a:fillRect/>
                </a:stretch>
              </p:blipFill>
              <p:spPr>
                <a:xfrm>
                  <a:off x="10253843" y="2060378"/>
                  <a:ext cx="140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16" name="Freihand 115">
                  <a:extLst>
                    <a:ext uri="{FF2B5EF4-FFF2-40B4-BE49-F238E27FC236}">
                      <a16:creationId xmlns:a16="http://schemas.microsoft.com/office/drawing/2014/main" id="{2F469C9D-3E18-0A20-ECD9-1D3A38DC541D}"/>
                    </a:ext>
                  </a:extLst>
                </p14:cNvPr>
                <p14:cNvContentPartPr/>
                <p14:nvPr/>
              </p14:nvContentPartPr>
              <p14:xfrm>
                <a:off x="10340243" y="2157218"/>
                <a:ext cx="104400" cy="120240"/>
              </p14:xfrm>
            </p:contentPart>
          </mc:Choice>
          <mc:Fallback>
            <p:pic>
              <p:nvPicPr>
                <p:cNvPr id="116" name="Freihand 115">
                  <a:extLst>
                    <a:ext uri="{FF2B5EF4-FFF2-40B4-BE49-F238E27FC236}">
                      <a16:creationId xmlns:a16="http://schemas.microsoft.com/office/drawing/2014/main" id="{2F469C9D-3E18-0A20-ECD9-1D3A38DC541D}"/>
                    </a:ext>
                  </a:extLst>
                </p:cNvPr>
                <p:cNvPicPr/>
                <p:nvPr/>
              </p:nvPicPr>
              <p:blipFill>
                <a:blip r:embed="rId266"/>
                <a:stretch>
                  <a:fillRect/>
                </a:stretch>
              </p:blipFill>
              <p:spPr>
                <a:xfrm>
                  <a:off x="10331243" y="2148191"/>
                  <a:ext cx="122040" cy="137933"/>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18" name="Freihand 117">
                  <a:extLst>
                    <a:ext uri="{FF2B5EF4-FFF2-40B4-BE49-F238E27FC236}">
                      <a16:creationId xmlns:a16="http://schemas.microsoft.com/office/drawing/2014/main" id="{A9F20371-566D-3617-9823-3ED75880A29A}"/>
                    </a:ext>
                  </a:extLst>
                </p14:cNvPr>
                <p14:cNvContentPartPr/>
                <p14:nvPr/>
              </p14:nvContentPartPr>
              <p14:xfrm>
                <a:off x="10430243" y="2099618"/>
                <a:ext cx="14760" cy="114840"/>
              </p14:xfrm>
            </p:contentPart>
          </mc:Choice>
          <mc:Fallback>
            <p:pic>
              <p:nvPicPr>
                <p:cNvPr id="118" name="Freihand 117">
                  <a:extLst>
                    <a:ext uri="{FF2B5EF4-FFF2-40B4-BE49-F238E27FC236}">
                      <a16:creationId xmlns:a16="http://schemas.microsoft.com/office/drawing/2014/main" id="{A9F20371-566D-3617-9823-3ED75880A29A}"/>
                    </a:ext>
                  </a:extLst>
                </p:cNvPr>
                <p:cNvPicPr/>
                <p:nvPr/>
              </p:nvPicPr>
              <p:blipFill>
                <a:blip r:embed="rId268"/>
                <a:stretch>
                  <a:fillRect/>
                </a:stretch>
              </p:blipFill>
              <p:spPr>
                <a:xfrm>
                  <a:off x="10421243" y="2090618"/>
                  <a:ext cx="32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19" name="Freihand 118">
                  <a:extLst>
                    <a:ext uri="{FF2B5EF4-FFF2-40B4-BE49-F238E27FC236}">
                      <a16:creationId xmlns:a16="http://schemas.microsoft.com/office/drawing/2014/main" id="{1E991452-9459-8BE7-62AC-0D6F82ABAA05}"/>
                    </a:ext>
                  </a:extLst>
                </p14:cNvPr>
                <p14:cNvContentPartPr/>
                <p14:nvPr/>
              </p14:nvContentPartPr>
              <p14:xfrm>
                <a:off x="10054403" y="1939418"/>
                <a:ext cx="114840" cy="196920"/>
              </p14:xfrm>
            </p:contentPart>
          </mc:Choice>
          <mc:Fallback>
            <p:pic>
              <p:nvPicPr>
                <p:cNvPr id="119" name="Freihand 118">
                  <a:extLst>
                    <a:ext uri="{FF2B5EF4-FFF2-40B4-BE49-F238E27FC236}">
                      <a16:creationId xmlns:a16="http://schemas.microsoft.com/office/drawing/2014/main" id="{1E991452-9459-8BE7-62AC-0D6F82ABAA05}"/>
                    </a:ext>
                  </a:extLst>
                </p:cNvPr>
                <p:cNvPicPr/>
                <p:nvPr/>
              </p:nvPicPr>
              <p:blipFill>
                <a:blip r:embed="rId270"/>
                <a:stretch>
                  <a:fillRect/>
                </a:stretch>
              </p:blipFill>
              <p:spPr>
                <a:xfrm>
                  <a:off x="10045403" y="1930418"/>
                  <a:ext cx="132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20" name="Freihand 119">
                  <a:extLst>
                    <a:ext uri="{FF2B5EF4-FFF2-40B4-BE49-F238E27FC236}">
                      <a16:creationId xmlns:a16="http://schemas.microsoft.com/office/drawing/2014/main" id="{A274A910-5529-3F97-5CCA-6CE084340D49}"/>
                    </a:ext>
                  </a:extLst>
                </p14:cNvPr>
                <p14:cNvContentPartPr/>
                <p14:nvPr/>
              </p14:nvContentPartPr>
              <p14:xfrm>
                <a:off x="10076003" y="1845458"/>
                <a:ext cx="103680" cy="105120"/>
              </p14:xfrm>
            </p:contentPart>
          </mc:Choice>
          <mc:Fallback>
            <p:pic>
              <p:nvPicPr>
                <p:cNvPr id="120" name="Freihand 119">
                  <a:extLst>
                    <a:ext uri="{FF2B5EF4-FFF2-40B4-BE49-F238E27FC236}">
                      <a16:creationId xmlns:a16="http://schemas.microsoft.com/office/drawing/2014/main" id="{A274A910-5529-3F97-5CCA-6CE084340D49}"/>
                    </a:ext>
                  </a:extLst>
                </p:cNvPr>
                <p:cNvPicPr/>
                <p:nvPr/>
              </p:nvPicPr>
              <p:blipFill>
                <a:blip r:embed="rId272"/>
                <a:stretch>
                  <a:fillRect/>
                </a:stretch>
              </p:blipFill>
              <p:spPr>
                <a:xfrm>
                  <a:off x="10067003" y="1836458"/>
                  <a:ext cx="1213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21" name="Freihand 120">
                  <a:extLst>
                    <a:ext uri="{FF2B5EF4-FFF2-40B4-BE49-F238E27FC236}">
                      <a16:creationId xmlns:a16="http://schemas.microsoft.com/office/drawing/2014/main" id="{2545BD7A-075D-CA3D-AE51-D8EBCD610EB4}"/>
                    </a:ext>
                  </a:extLst>
                </p14:cNvPr>
                <p14:cNvContentPartPr/>
                <p14:nvPr/>
              </p14:nvContentPartPr>
              <p14:xfrm>
                <a:off x="10160243" y="1943738"/>
                <a:ext cx="71280" cy="90360"/>
              </p14:xfrm>
            </p:contentPart>
          </mc:Choice>
          <mc:Fallback>
            <p:pic>
              <p:nvPicPr>
                <p:cNvPr id="121" name="Freihand 120">
                  <a:extLst>
                    <a:ext uri="{FF2B5EF4-FFF2-40B4-BE49-F238E27FC236}">
                      <a16:creationId xmlns:a16="http://schemas.microsoft.com/office/drawing/2014/main" id="{2545BD7A-075D-CA3D-AE51-D8EBCD610EB4}"/>
                    </a:ext>
                  </a:extLst>
                </p:cNvPr>
                <p:cNvPicPr/>
                <p:nvPr/>
              </p:nvPicPr>
              <p:blipFill>
                <a:blip r:embed="rId274"/>
                <a:stretch>
                  <a:fillRect/>
                </a:stretch>
              </p:blipFill>
              <p:spPr>
                <a:xfrm>
                  <a:off x="10151197" y="1934738"/>
                  <a:ext cx="8901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22" name="Freihand 121">
                  <a:extLst>
                    <a:ext uri="{FF2B5EF4-FFF2-40B4-BE49-F238E27FC236}">
                      <a16:creationId xmlns:a16="http://schemas.microsoft.com/office/drawing/2014/main" id="{A66FEDCD-F2CF-F333-7424-FA36C71D2E98}"/>
                    </a:ext>
                  </a:extLst>
                </p14:cNvPr>
                <p14:cNvContentPartPr/>
                <p14:nvPr/>
              </p14:nvContentPartPr>
              <p14:xfrm>
                <a:off x="10227923" y="1909898"/>
                <a:ext cx="24840" cy="99720"/>
              </p14:xfrm>
            </p:contentPart>
          </mc:Choice>
          <mc:Fallback>
            <p:pic>
              <p:nvPicPr>
                <p:cNvPr id="122" name="Freihand 121">
                  <a:extLst>
                    <a:ext uri="{FF2B5EF4-FFF2-40B4-BE49-F238E27FC236}">
                      <a16:creationId xmlns:a16="http://schemas.microsoft.com/office/drawing/2014/main" id="{A66FEDCD-F2CF-F333-7424-FA36C71D2E98}"/>
                    </a:ext>
                  </a:extLst>
                </p:cNvPr>
                <p:cNvPicPr/>
                <p:nvPr/>
              </p:nvPicPr>
              <p:blipFill>
                <a:blip r:embed="rId276"/>
                <a:stretch>
                  <a:fillRect/>
                </a:stretch>
              </p:blipFill>
              <p:spPr>
                <a:xfrm>
                  <a:off x="10218923" y="1900898"/>
                  <a:ext cx="42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24" name="Freihand 123">
                  <a:extLst>
                    <a:ext uri="{FF2B5EF4-FFF2-40B4-BE49-F238E27FC236}">
                      <a16:creationId xmlns:a16="http://schemas.microsoft.com/office/drawing/2014/main" id="{7377F56A-0DC9-2AFD-D9A0-37DDBD9486D5}"/>
                    </a:ext>
                  </a:extLst>
                </p14:cNvPr>
                <p14:cNvContentPartPr/>
                <p14:nvPr/>
              </p14:nvContentPartPr>
              <p14:xfrm>
                <a:off x="8728523" y="2702978"/>
                <a:ext cx="113040" cy="197640"/>
              </p14:xfrm>
            </p:contentPart>
          </mc:Choice>
          <mc:Fallback>
            <p:pic>
              <p:nvPicPr>
                <p:cNvPr id="124" name="Freihand 123">
                  <a:extLst>
                    <a:ext uri="{FF2B5EF4-FFF2-40B4-BE49-F238E27FC236}">
                      <a16:creationId xmlns:a16="http://schemas.microsoft.com/office/drawing/2014/main" id="{7377F56A-0DC9-2AFD-D9A0-37DDBD9486D5}"/>
                    </a:ext>
                  </a:extLst>
                </p:cNvPr>
                <p:cNvPicPr/>
                <p:nvPr/>
              </p:nvPicPr>
              <p:blipFill>
                <a:blip r:embed="rId278"/>
                <a:stretch>
                  <a:fillRect/>
                </a:stretch>
              </p:blipFill>
              <p:spPr>
                <a:xfrm>
                  <a:off x="8719552" y="2693978"/>
                  <a:ext cx="130624"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25" name="Freihand 124">
                  <a:extLst>
                    <a:ext uri="{FF2B5EF4-FFF2-40B4-BE49-F238E27FC236}">
                      <a16:creationId xmlns:a16="http://schemas.microsoft.com/office/drawing/2014/main" id="{E92594B3-10BD-1C55-B3B8-15CE7AF74CE6}"/>
                    </a:ext>
                  </a:extLst>
                </p14:cNvPr>
                <p14:cNvContentPartPr/>
                <p14:nvPr/>
              </p14:nvContentPartPr>
              <p14:xfrm>
                <a:off x="8762723" y="2567978"/>
                <a:ext cx="87120" cy="118800"/>
              </p14:xfrm>
            </p:contentPart>
          </mc:Choice>
          <mc:Fallback>
            <p:pic>
              <p:nvPicPr>
                <p:cNvPr id="125" name="Freihand 124">
                  <a:extLst>
                    <a:ext uri="{FF2B5EF4-FFF2-40B4-BE49-F238E27FC236}">
                      <a16:creationId xmlns:a16="http://schemas.microsoft.com/office/drawing/2014/main" id="{E92594B3-10BD-1C55-B3B8-15CE7AF74CE6}"/>
                    </a:ext>
                  </a:extLst>
                </p:cNvPr>
                <p:cNvPicPr/>
                <p:nvPr/>
              </p:nvPicPr>
              <p:blipFill>
                <a:blip r:embed="rId280"/>
                <a:stretch>
                  <a:fillRect/>
                </a:stretch>
              </p:blipFill>
              <p:spPr>
                <a:xfrm>
                  <a:off x="8753723" y="2558978"/>
                  <a:ext cx="104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27" name="Freihand 126">
                  <a:extLst>
                    <a:ext uri="{FF2B5EF4-FFF2-40B4-BE49-F238E27FC236}">
                      <a16:creationId xmlns:a16="http://schemas.microsoft.com/office/drawing/2014/main" id="{EC99BB4C-7D17-B937-78BC-C00C3921CE61}"/>
                    </a:ext>
                  </a:extLst>
                </p14:cNvPr>
                <p14:cNvContentPartPr/>
                <p14:nvPr/>
              </p14:nvContentPartPr>
              <p14:xfrm>
                <a:off x="8828963" y="2701178"/>
                <a:ext cx="94680" cy="92160"/>
              </p14:xfrm>
            </p:contentPart>
          </mc:Choice>
          <mc:Fallback>
            <p:pic>
              <p:nvPicPr>
                <p:cNvPr id="127" name="Freihand 126">
                  <a:extLst>
                    <a:ext uri="{FF2B5EF4-FFF2-40B4-BE49-F238E27FC236}">
                      <a16:creationId xmlns:a16="http://schemas.microsoft.com/office/drawing/2014/main" id="{EC99BB4C-7D17-B937-78BC-C00C3921CE61}"/>
                    </a:ext>
                  </a:extLst>
                </p:cNvPr>
                <p:cNvPicPr/>
                <p:nvPr/>
              </p:nvPicPr>
              <p:blipFill>
                <a:blip r:embed="rId282"/>
                <a:stretch>
                  <a:fillRect/>
                </a:stretch>
              </p:blipFill>
              <p:spPr>
                <a:xfrm>
                  <a:off x="8819963" y="2692178"/>
                  <a:ext cx="112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320" name="Freihand 319">
                  <a:extLst>
                    <a:ext uri="{FF2B5EF4-FFF2-40B4-BE49-F238E27FC236}">
                      <a16:creationId xmlns:a16="http://schemas.microsoft.com/office/drawing/2014/main" id="{B926451D-F32C-8487-FEA7-CEE8E37D1734}"/>
                    </a:ext>
                  </a:extLst>
                </p14:cNvPr>
                <p14:cNvContentPartPr/>
                <p14:nvPr/>
              </p14:nvContentPartPr>
              <p14:xfrm>
                <a:off x="8916083" y="2591738"/>
                <a:ext cx="34200" cy="173880"/>
              </p14:xfrm>
            </p:contentPart>
          </mc:Choice>
          <mc:Fallback>
            <p:pic>
              <p:nvPicPr>
                <p:cNvPr id="320" name="Freihand 319">
                  <a:extLst>
                    <a:ext uri="{FF2B5EF4-FFF2-40B4-BE49-F238E27FC236}">
                      <a16:creationId xmlns:a16="http://schemas.microsoft.com/office/drawing/2014/main" id="{B926451D-F32C-8487-FEA7-CEE8E37D1734}"/>
                    </a:ext>
                  </a:extLst>
                </p:cNvPr>
                <p:cNvPicPr/>
                <p:nvPr/>
              </p:nvPicPr>
              <p:blipFill>
                <a:blip r:embed="rId284"/>
                <a:stretch>
                  <a:fillRect/>
                </a:stretch>
              </p:blipFill>
              <p:spPr>
                <a:xfrm>
                  <a:off x="8907083" y="2582738"/>
                  <a:ext cx="51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322" name="Freihand 321">
                  <a:extLst>
                    <a:ext uri="{FF2B5EF4-FFF2-40B4-BE49-F238E27FC236}">
                      <a16:creationId xmlns:a16="http://schemas.microsoft.com/office/drawing/2014/main" id="{C11BCD50-2962-F5F4-5317-EC38DE7D0F33}"/>
                    </a:ext>
                  </a:extLst>
                </p14:cNvPr>
                <p14:cNvContentPartPr/>
                <p14:nvPr/>
              </p14:nvContentPartPr>
              <p14:xfrm>
                <a:off x="8836523" y="2263418"/>
                <a:ext cx="77760" cy="166680"/>
              </p14:xfrm>
            </p:contentPart>
          </mc:Choice>
          <mc:Fallback>
            <p:pic>
              <p:nvPicPr>
                <p:cNvPr id="322" name="Freihand 321">
                  <a:extLst>
                    <a:ext uri="{FF2B5EF4-FFF2-40B4-BE49-F238E27FC236}">
                      <a16:creationId xmlns:a16="http://schemas.microsoft.com/office/drawing/2014/main" id="{C11BCD50-2962-F5F4-5317-EC38DE7D0F33}"/>
                    </a:ext>
                  </a:extLst>
                </p:cNvPr>
                <p:cNvPicPr/>
                <p:nvPr/>
              </p:nvPicPr>
              <p:blipFill>
                <a:blip r:embed="rId286"/>
                <a:stretch>
                  <a:fillRect/>
                </a:stretch>
              </p:blipFill>
              <p:spPr>
                <a:xfrm>
                  <a:off x="8827523" y="2254418"/>
                  <a:ext cx="95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323" name="Freihand 322">
                  <a:extLst>
                    <a:ext uri="{FF2B5EF4-FFF2-40B4-BE49-F238E27FC236}">
                      <a16:creationId xmlns:a16="http://schemas.microsoft.com/office/drawing/2014/main" id="{13655EE7-70FF-8BFA-370B-9613AA9F45C0}"/>
                    </a:ext>
                  </a:extLst>
                </p14:cNvPr>
                <p14:cNvContentPartPr/>
                <p14:nvPr/>
              </p14:nvContentPartPr>
              <p14:xfrm>
                <a:off x="8854163" y="2208698"/>
                <a:ext cx="73440" cy="67680"/>
              </p14:xfrm>
            </p:contentPart>
          </mc:Choice>
          <mc:Fallback>
            <p:pic>
              <p:nvPicPr>
                <p:cNvPr id="323" name="Freihand 322">
                  <a:extLst>
                    <a:ext uri="{FF2B5EF4-FFF2-40B4-BE49-F238E27FC236}">
                      <a16:creationId xmlns:a16="http://schemas.microsoft.com/office/drawing/2014/main" id="{13655EE7-70FF-8BFA-370B-9613AA9F45C0}"/>
                    </a:ext>
                  </a:extLst>
                </p:cNvPr>
                <p:cNvPicPr/>
                <p:nvPr/>
              </p:nvPicPr>
              <p:blipFill>
                <a:blip r:embed="rId288"/>
                <a:stretch>
                  <a:fillRect/>
                </a:stretch>
              </p:blipFill>
              <p:spPr>
                <a:xfrm>
                  <a:off x="8845163" y="2199746"/>
                  <a:ext cx="91080" cy="85227"/>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324" name="Freihand 323">
                  <a:extLst>
                    <a:ext uri="{FF2B5EF4-FFF2-40B4-BE49-F238E27FC236}">
                      <a16:creationId xmlns:a16="http://schemas.microsoft.com/office/drawing/2014/main" id="{162D960D-E279-CF68-3130-349E3B2D0E13}"/>
                    </a:ext>
                  </a:extLst>
                </p14:cNvPr>
                <p14:cNvContentPartPr/>
                <p14:nvPr/>
              </p14:nvContentPartPr>
              <p14:xfrm>
                <a:off x="8889083" y="2255498"/>
                <a:ext cx="105840" cy="106560"/>
              </p14:xfrm>
            </p:contentPart>
          </mc:Choice>
          <mc:Fallback>
            <p:pic>
              <p:nvPicPr>
                <p:cNvPr id="324" name="Freihand 323">
                  <a:extLst>
                    <a:ext uri="{FF2B5EF4-FFF2-40B4-BE49-F238E27FC236}">
                      <a16:creationId xmlns:a16="http://schemas.microsoft.com/office/drawing/2014/main" id="{162D960D-E279-CF68-3130-349E3B2D0E13}"/>
                    </a:ext>
                  </a:extLst>
                </p:cNvPr>
                <p:cNvPicPr/>
                <p:nvPr/>
              </p:nvPicPr>
              <p:blipFill>
                <a:blip r:embed="rId290"/>
                <a:stretch>
                  <a:fillRect/>
                </a:stretch>
              </p:blipFill>
              <p:spPr>
                <a:xfrm>
                  <a:off x="8880052" y="2246498"/>
                  <a:ext cx="1235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325" name="Freihand 324">
                  <a:extLst>
                    <a:ext uri="{FF2B5EF4-FFF2-40B4-BE49-F238E27FC236}">
                      <a16:creationId xmlns:a16="http://schemas.microsoft.com/office/drawing/2014/main" id="{9B635FC2-FCDD-CD2D-4B8B-F5AA627C180C}"/>
                    </a:ext>
                  </a:extLst>
                </p14:cNvPr>
                <p14:cNvContentPartPr/>
                <p14:nvPr/>
              </p14:nvContentPartPr>
              <p14:xfrm>
                <a:off x="9000683" y="2201858"/>
                <a:ext cx="8640" cy="111960"/>
              </p14:xfrm>
            </p:contentPart>
          </mc:Choice>
          <mc:Fallback>
            <p:pic>
              <p:nvPicPr>
                <p:cNvPr id="325" name="Freihand 324">
                  <a:extLst>
                    <a:ext uri="{FF2B5EF4-FFF2-40B4-BE49-F238E27FC236}">
                      <a16:creationId xmlns:a16="http://schemas.microsoft.com/office/drawing/2014/main" id="{9B635FC2-FCDD-CD2D-4B8B-F5AA627C180C}"/>
                    </a:ext>
                  </a:extLst>
                </p:cNvPr>
                <p:cNvPicPr/>
                <p:nvPr/>
              </p:nvPicPr>
              <p:blipFill>
                <a:blip r:embed="rId292"/>
                <a:stretch>
                  <a:fillRect/>
                </a:stretch>
              </p:blipFill>
              <p:spPr>
                <a:xfrm>
                  <a:off x="8991683" y="2192829"/>
                  <a:ext cx="26280" cy="129657"/>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327" name="Freihand 326">
                  <a:extLst>
                    <a:ext uri="{FF2B5EF4-FFF2-40B4-BE49-F238E27FC236}">
                      <a16:creationId xmlns:a16="http://schemas.microsoft.com/office/drawing/2014/main" id="{143DB795-DFCF-EB18-F5AA-35CD48127825}"/>
                    </a:ext>
                  </a:extLst>
                </p14:cNvPr>
                <p14:cNvContentPartPr/>
                <p14:nvPr/>
              </p14:nvContentPartPr>
              <p14:xfrm>
                <a:off x="10419083" y="2772589"/>
                <a:ext cx="80640" cy="175320"/>
              </p14:xfrm>
            </p:contentPart>
          </mc:Choice>
          <mc:Fallback>
            <p:pic>
              <p:nvPicPr>
                <p:cNvPr id="327" name="Freihand 326">
                  <a:extLst>
                    <a:ext uri="{FF2B5EF4-FFF2-40B4-BE49-F238E27FC236}">
                      <a16:creationId xmlns:a16="http://schemas.microsoft.com/office/drawing/2014/main" id="{143DB795-DFCF-EB18-F5AA-35CD48127825}"/>
                    </a:ext>
                  </a:extLst>
                </p:cNvPr>
                <p:cNvPicPr/>
                <p:nvPr/>
              </p:nvPicPr>
              <p:blipFill>
                <a:blip r:embed="rId294"/>
                <a:stretch>
                  <a:fillRect/>
                </a:stretch>
              </p:blipFill>
              <p:spPr>
                <a:xfrm>
                  <a:off x="10410083" y="2763589"/>
                  <a:ext cx="98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328" name="Freihand 327">
                  <a:extLst>
                    <a:ext uri="{FF2B5EF4-FFF2-40B4-BE49-F238E27FC236}">
                      <a16:creationId xmlns:a16="http://schemas.microsoft.com/office/drawing/2014/main" id="{C24980D2-B9CF-F590-028E-5C973618EC53}"/>
                    </a:ext>
                  </a:extLst>
                </p14:cNvPr>
                <p14:cNvContentPartPr/>
                <p14:nvPr/>
              </p14:nvContentPartPr>
              <p14:xfrm>
                <a:off x="10429883" y="2673589"/>
                <a:ext cx="55080" cy="146160"/>
              </p14:xfrm>
            </p:contentPart>
          </mc:Choice>
          <mc:Fallback>
            <p:pic>
              <p:nvPicPr>
                <p:cNvPr id="328" name="Freihand 327">
                  <a:extLst>
                    <a:ext uri="{FF2B5EF4-FFF2-40B4-BE49-F238E27FC236}">
                      <a16:creationId xmlns:a16="http://schemas.microsoft.com/office/drawing/2014/main" id="{C24980D2-B9CF-F590-028E-5C973618EC53}"/>
                    </a:ext>
                  </a:extLst>
                </p:cNvPr>
                <p:cNvPicPr/>
                <p:nvPr/>
              </p:nvPicPr>
              <p:blipFill>
                <a:blip r:embed="rId296"/>
                <a:stretch>
                  <a:fillRect/>
                </a:stretch>
              </p:blipFill>
              <p:spPr>
                <a:xfrm>
                  <a:off x="10420941" y="2664589"/>
                  <a:ext cx="72605"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329" name="Freihand 328">
                  <a:extLst>
                    <a:ext uri="{FF2B5EF4-FFF2-40B4-BE49-F238E27FC236}">
                      <a16:creationId xmlns:a16="http://schemas.microsoft.com/office/drawing/2014/main" id="{218E8910-B0B8-3985-6CEB-4B74CBD5B3AA}"/>
                    </a:ext>
                  </a:extLst>
                </p14:cNvPr>
                <p14:cNvContentPartPr/>
                <p14:nvPr/>
              </p14:nvContentPartPr>
              <p14:xfrm>
                <a:off x="10467683" y="2783389"/>
                <a:ext cx="90360" cy="88560"/>
              </p14:xfrm>
            </p:contentPart>
          </mc:Choice>
          <mc:Fallback>
            <p:pic>
              <p:nvPicPr>
                <p:cNvPr id="329" name="Freihand 328">
                  <a:extLst>
                    <a:ext uri="{FF2B5EF4-FFF2-40B4-BE49-F238E27FC236}">
                      <a16:creationId xmlns:a16="http://schemas.microsoft.com/office/drawing/2014/main" id="{218E8910-B0B8-3985-6CEB-4B74CBD5B3AA}"/>
                    </a:ext>
                  </a:extLst>
                </p:cNvPr>
                <p:cNvPicPr/>
                <p:nvPr/>
              </p:nvPicPr>
              <p:blipFill>
                <a:blip r:embed="rId298"/>
                <a:stretch>
                  <a:fillRect/>
                </a:stretch>
              </p:blipFill>
              <p:spPr>
                <a:xfrm>
                  <a:off x="10458683" y="2774389"/>
                  <a:ext cx="108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330" name="Freihand 329">
                  <a:extLst>
                    <a:ext uri="{FF2B5EF4-FFF2-40B4-BE49-F238E27FC236}">
                      <a16:creationId xmlns:a16="http://schemas.microsoft.com/office/drawing/2014/main" id="{C666D5B3-AB13-0E61-5719-A393A98C1760}"/>
                    </a:ext>
                  </a:extLst>
                </p14:cNvPr>
                <p14:cNvContentPartPr/>
                <p14:nvPr/>
              </p14:nvContentPartPr>
              <p14:xfrm>
                <a:off x="10545443" y="2706349"/>
                <a:ext cx="17280" cy="150480"/>
              </p14:xfrm>
            </p:contentPart>
          </mc:Choice>
          <mc:Fallback>
            <p:pic>
              <p:nvPicPr>
                <p:cNvPr id="330" name="Freihand 329">
                  <a:extLst>
                    <a:ext uri="{FF2B5EF4-FFF2-40B4-BE49-F238E27FC236}">
                      <a16:creationId xmlns:a16="http://schemas.microsoft.com/office/drawing/2014/main" id="{C666D5B3-AB13-0E61-5719-A393A98C1760}"/>
                    </a:ext>
                  </a:extLst>
                </p:cNvPr>
                <p:cNvPicPr/>
                <p:nvPr/>
              </p:nvPicPr>
              <p:blipFill>
                <a:blip r:embed="rId300"/>
                <a:stretch>
                  <a:fillRect/>
                </a:stretch>
              </p:blipFill>
              <p:spPr>
                <a:xfrm>
                  <a:off x="10536443" y="2697349"/>
                  <a:ext cx="34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332" name="Freihand 331">
                  <a:extLst>
                    <a:ext uri="{FF2B5EF4-FFF2-40B4-BE49-F238E27FC236}">
                      <a16:creationId xmlns:a16="http://schemas.microsoft.com/office/drawing/2014/main" id="{C559B33A-EB29-87DB-C0C8-609AAA00B4C8}"/>
                    </a:ext>
                  </a:extLst>
                </p14:cNvPr>
                <p14:cNvContentPartPr/>
                <p14:nvPr/>
              </p14:nvContentPartPr>
              <p14:xfrm>
                <a:off x="10472723" y="2348509"/>
                <a:ext cx="92160" cy="155520"/>
              </p14:xfrm>
            </p:contentPart>
          </mc:Choice>
          <mc:Fallback>
            <p:pic>
              <p:nvPicPr>
                <p:cNvPr id="332" name="Freihand 331">
                  <a:extLst>
                    <a:ext uri="{FF2B5EF4-FFF2-40B4-BE49-F238E27FC236}">
                      <a16:creationId xmlns:a16="http://schemas.microsoft.com/office/drawing/2014/main" id="{C559B33A-EB29-87DB-C0C8-609AAA00B4C8}"/>
                    </a:ext>
                  </a:extLst>
                </p:cNvPr>
                <p:cNvPicPr/>
                <p:nvPr/>
              </p:nvPicPr>
              <p:blipFill>
                <a:blip r:embed="rId302"/>
                <a:stretch>
                  <a:fillRect/>
                </a:stretch>
              </p:blipFill>
              <p:spPr>
                <a:xfrm>
                  <a:off x="10463723" y="2339509"/>
                  <a:ext cx="109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333" name="Freihand 332">
                  <a:extLst>
                    <a:ext uri="{FF2B5EF4-FFF2-40B4-BE49-F238E27FC236}">
                      <a16:creationId xmlns:a16="http://schemas.microsoft.com/office/drawing/2014/main" id="{00D6AE41-A544-5A50-92A2-912782F841A8}"/>
                    </a:ext>
                  </a:extLst>
                </p14:cNvPr>
                <p14:cNvContentPartPr/>
                <p14:nvPr/>
              </p14:nvContentPartPr>
              <p14:xfrm>
                <a:off x="10501523" y="2268229"/>
                <a:ext cx="69480" cy="112680"/>
              </p14:xfrm>
            </p:contentPart>
          </mc:Choice>
          <mc:Fallback>
            <p:pic>
              <p:nvPicPr>
                <p:cNvPr id="333" name="Freihand 332">
                  <a:extLst>
                    <a:ext uri="{FF2B5EF4-FFF2-40B4-BE49-F238E27FC236}">
                      <a16:creationId xmlns:a16="http://schemas.microsoft.com/office/drawing/2014/main" id="{00D6AE41-A544-5A50-92A2-912782F841A8}"/>
                    </a:ext>
                  </a:extLst>
                </p:cNvPr>
                <p:cNvPicPr/>
                <p:nvPr/>
              </p:nvPicPr>
              <p:blipFill>
                <a:blip r:embed="rId304"/>
                <a:stretch>
                  <a:fillRect/>
                </a:stretch>
              </p:blipFill>
              <p:spPr>
                <a:xfrm>
                  <a:off x="10492523" y="2259229"/>
                  <a:ext cx="87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334" name="Freihand 333">
                  <a:extLst>
                    <a:ext uri="{FF2B5EF4-FFF2-40B4-BE49-F238E27FC236}">
                      <a16:creationId xmlns:a16="http://schemas.microsoft.com/office/drawing/2014/main" id="{9D10EDAB-222E-7F29-D425-60A75944412A}"/>
                    </a:ext>
                  </a:extLst>
                </p14:cNvPr>
                <p14:cNvContentPartPr/>
                <p14:nvPr/>
              </p14:nvContentPartPr>
              <p14:xfrm>
                <a:off x="10546523" y="2381629"/>
                <a:ext cx="54720" cy="77040"/>
              </p14:xfrm>
            </p:contentPart>
          </mc:Choice>
          <mc:Fallback>
            <p:pic>
              <p:nvPicPr>
                <p:cNvPr id="334" name="Freihand 333">
                  <a:extLst>
                    <a:ext uri="{FF2B5EF4-FFF2-40B4-BE49-F238E27FC236}">
                      <a16:creationId xmlns:a16="http://schemas.microsoft.com/office/drawing/2014/main" id="{9D10EDAB-222E-7F29-D425-60A75944412A}"/>
                    </a:ext>
                  </a:extLst>
                </p:cNvPr>
                <p:cNvPicPr/>
                <p:nvPr/>
              </p:nvPicPr>
              <p:blipFill>
                <a:blip r:embed="rId306"/>
                <a:stretch>
                  <a:fillRect/>
                </a:stretch>
              </p:blipFill>
              <p:spPr>
                <a:xfrm>
                  <a:off x="10537463" y="2372671"/>
                  <a:ext cx="72477" cy="94598"/>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335" name="Freihand 334">
                  <a:extLst>
                    <a:ext uri="{FF2B5EF4-FFF2-40B4-BE49-F238E27FC236}">
                      <a16:creationId xmlns:a16="http://schemas.microsoft.com/office/drawing/2014/main" id="{C2131201-E555-625C-21DB-DC1199DBEFBE}"/>
                    </a:ext>
                  </a:extLst>
                </p14:cNvPr>
                <p14:cNvContentPartPr/>
                <p14:nvPr/>
              </p14:nvContentPartPr>
              <p14:xfrm>
                <a:off x="10610603" y="2270389"/>
                <a:ext cx="16920" cy="205560"/>
              </p14:xfrm>
            </p:contentPart>
          </mc:Choice>
          <mc:Fallback>
            <p:pic>
              <p:nvPicPr>
                <p:cNvPr id="335" name="Freihand 334">
                  <a:extLst>
                    <a:ext uri="{FF2B5EF4-FFF2-40B4-BE49-F238E27FC236}">
                      <a16:creationId xmlns:a16="http://schemas.microsoft.com/office/drawing/2014/main" id="{C2131201-E555-625C-21DB-DC1199DBEFBE}"/>
                    </a:ext>
                  </a:extLst>
                </p:cNvPr>
                <p:cNvPicPr/>
                <p:nvPr/>
              </p:nvPicPr>
              <p:blipFill>
                <a:blip r:embed="rId308"/>
                <a:stretch>
                  <a:fillRect/>
                </a:stretch>
              </p:blipFill>
              <p:spPr>
                <a:xfrm>
                  <a:off x="10601603" y="2261373"/>
                  <a:ext cx="34560" cy="223231"/>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337" name="Freihand 336">
                  <a:extLst>
                    <a:ext uri="{FF2B5EF4-FFF2-40B4-BE49-F238E27FC236}">
                      <a16:creationId xmlns:a16="http://schemas.microsoft.com/office/drawing/2014/main" id="{DEEA14A5-2CE3-4486-408D-54586D2C2BA3}"/>
                    </a:ext>
                  </a:extLst>
                </p14:cNvPr>
                <p14:cNvContentPartPr/>
                <p14:nvPr/>
              </p14:nvContentPartPr>
              <p14:xfrm>
                <a:off x="11075768" y="2004819"/>
                <a:ext cx="117720" cy="159480"/>
              </p14:xfrm>
            </p:contentPart>
          </mc:Choice>
          <mc:Fallback>
            <p:pic>
              <p:nvPicPr>
                <p:cNvPr id="337" name="Freihand 336">
                  <a:extLst>
                    <a:ext uri="{FF2B5EF4-FFF2-40B4-BE49-F238E27FC236}">
                      <a16:creationId xmlns:a16="http://schemas.microsoft.com/office/drawing/2014/main" id="{DEEA14A5-2CE3-4486-408D-54586D2C2BA3}"/>
                    </a:ext>
                  </a:extLst>
                </p:cNvPr>
                <p:cNvPicPr/>
                <p:nvPr/>
              </p:nvPicPr>
              <p:blipFill>
                <a:blip r:embed="rId310"/>
                <a:stretch>
                  <a:fillRect/>
                </a:stretch>
              </p:blipFill>
              <p:spPr>
                <a:xfrm>
                  <a:off x="11066768" y="1995819"/>
                  <a:ext cx="1353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338" name="Freihand 337">
                  <a:extLst>
                    <a:ext uri="{FF2B5EF4-FFF2-40B4-BE49-F238E27FC236}">
                      <a16:creationId xmlns:a16="http://schemas.microsoft.com/office/drawing/2014/main" id="{A11141A0-5790-5098-2F01-8601DD268D0B}"/>
                    </a:ext>
                  </a:extLst>
                </p14:cNvPr>
                <p14:cNvContentPartPr/>
                <p14:nvPr/>
              </p14:nvContentPartPr>
              <p14:xfrm>
                <a:off x="11091968" y="1864419"/>
                <a:ext cx="122040" cy="136440"/>
              </p14:xfrm>
            </p:contentPart>
          </mc:Choice>
          <mc:Fallback>
            <p:pic>
              <p:nvPicPr>
                <p:cNvPr id="338" name="Freihand 337">
                  <a:extLst>
                    <a:ext uri="{FF2B5EF4-FFF2-40B4-BE49-F238E27FC236}">
                      <a16:creationId xmlns:a16="http://schemas.microsoft.com/office/drawing/2014/main" id="{A11141A0-5790-5098-2F01-8601DD268D0B}"/>
                    </a:ext>
                  </a:extLst>
                </p:cNvPr>
                <p:cNvPicPr/>
                <p:nvPr/>
              </p:nvPicPr>
              <p:blipFill>
                <a:blip r:embed="rId312"/>
                <a:stretch>
                  <a:fillRect/>
                </a:stretch>
              </p:blipFill>
              <p:spPr>
                <a:xfrm>
                  <a:off x="11082941" y="1855419"/>
                  <a:ext cx="139732" cy="1540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13">
            <p14:nvContentPartPr>
              <p14:cNvPr id="390" name="Freihand 389">
                <a:extLst>
                  <a:ext uri="{FF2B5EF4-FFF2-40B4-BE49-F238E27FC236}">
                    <a16:creationId xmlns:a16="http://schemas.microsoft.com/office/drawing/2014/main" id="{B80FC0C2-1A4A-FFCE-6711-7D4CF026261E}"/>
                  </a:ext>
                </a:extLst>
              </p14:cNvPr>
              <p14:cNvContentPartPr/>
              <p14:nvPr/>
            </p14:nvContentPartPr>
            <p14:xfrm>
              <a:off x="11547667" y="2145707"/>
              <a:ext cx="39600" cy="42120"/>
            </p14:xfrm>
          </p:contentPart>
        </mc:Choice>
        <mc:Fallback>
          <p:pic>
            <p:nvPicPr>
              <p:cNvPr id="390" name="Freihand 389">
                <a:extLst>
                  <a:ext uri="{FF2B5EF4-FFF2-40B4-BE49-F238E27FC236}">
                    <a16:creationId xmlns:a16="http://schemas.microsoft.com/office/drawing/2014/main" id="{B80FC0C2-1A4A-FFCE-6711-7D4CF026261E}"/>
                  </a:ext>
                </a:extLst>
              </p:cNvPr>
              <p:cNvPicPr/>
              <p:nvPr/>
            </p:nvPicPr>
            <p:blipFill>
              <a:blip r:embed="rId314"/>
              <a:stretch>
                <a:fillRect/>
              </a:stretch>
            </p:blipFill>
            <p:spPr>
              <a:xfrm>
                <a:off x="11529502" y="2037707"/>
                <a:ext cx="75567" cy="257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5">
            <p14:nvContentPartPr>
              <p14:cNvPr id="391" name="Freihand 390">
                <a:extLst>
                  <a:ext uri="{FF2B5EF4-FFF2-40B4-BE49-F238E27FC236}">
                    <a16:creationId xmlns:a16="http://schemas.microsoft.com/office/drawing/2014/main" id="{BC973322-C3C7-AC4D-C48C-DF9BC75D3FC6}"/>
                  </a:ext>
                </a:extLst>
              </p14:cNvPr>
              <p14:cNvContentPartPr/>
              <p14:nvPr/>
            </p14:nvContentPartPr>
            <p14:xfrm>
              <a:off x="11759707" y="1660427"/>
              <a:ext cx="38160" cy="82080"/>
            </p14:xfrm>
          </p:contentPart>
        </mc:Choice>
        <mc:Fallback>
          <p:pic>
            <p:nvPicPr>
              <p:cNvPr id="391" name="Freihand 390">
                <a:extLst>
                  <a:ext uri="{FF2B5EF4-FFF2-40B4-BE49-F238E27FC236}">
                    <a16:creationId xmlns:a16="http://schemas.microsoft.com/office/drawing/2014/main" id="{BC973322-C3C7-AC4D-C48C-DF9BC75D3FC6}"/>
                  </a:ext>
                </a:extLst>
              </p:cNvPr>
              <p:cNvPicPr/>
              <p:nvPr/>
            </p:nvPicPr>
            <p:blipFill>
              <a:blip r:embed="rId316"/>
              <a:stretch>
                <a:fillRect/>
              </a:stretch>
            </p:blipFill>
            <p:spPr>
              <a:xfrm>
                <a:off x="11741707" y="1552427"/>
                <a:ext cx="73800" cy="29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7">
            <p14:nvContentPartPr>
              <p14:cNvPr id="392" name="Freihand 391">
                <a:extLst>
                  <a:ext uri="{FF2B5EF4-FFF2-40B4-BE49-F238E27FC236}">
                    <a16:creationId xmlns:a16="http://schemas.microsoft.com/office/drawing/2014/main" id="{B5C28A0D-ED7E-343D-928F-A3CC81AAAD5B}"/>
                  </a:ext>
                </a:extLst>
              </p14:cNvPr>
              <p14:cNvContentPartPr/>
              <p14:nvPr/>
            </p14:nvContentPartPr>
            <p14:xfrm>
              <a:off x="11616427" y="1384307"/>
              <a:ext cx="56160" cy="42840"/>
            </p14:xfrm>
          </p:contentPart>
        </mc:Choice>
        <mc:Fallback>
          <p:pic>
            <p:nvPicPr>
              <p:cNvPr id="392" name="Freihand 391">
                <a:extLst>
                  <a:ext uri="{FF2B5EF4-FFF2-40B4-BE49-F238E27FC236}">
                    <a16:creationId xmlns:a16="http://schemas.microsoft.com/office/drawing/2014/main" id="{B5C28A0D-ED7E-343D-928F-A3CC81AAAD5B}"/>
                  </a:ext>
                </a:extLst>
              </p:cNvPr>
              <p:cNvPicPr/>
              <p:nvPr/>
            </p:nvPicPr>
            <p:blipFill>
              <a:blip r:embed="rId318"/>
              <a:stretch>
                <a:fillRect/>
              </a:stretch>
            </p:blipFill>
            <p:spPr>
              <a:xfrm>
                <a:off x="11598427" y="1275392"/>
                <a:ext cx="91800" cy="260307"/>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9">
            <p14:nvContentPartPr>
              <p14:cNvPr id="393" name="Freihand 392">
                <a:extLst>
                  <a:ext uri="{FF2B5EF4-FFF2-40B4-BE49-F238E27FC236}">
                    <a16:creationId xmlns:a16="http://schemas.microsoft.com/office/drawing/2014/main" id="{252B7DCD-CAC6-54C0-5644-3AEC613045D4}"/>
                  </a:ext>
                </a:extLst>
              </p14:cNvPr>
              <p14:cNvContentPartPr/>
              <p14:nvPr/>
            </p14:nvContentPartPr>
            <p14:xfrm>
              <a:off x="11413027" y="1784987"/>
              <a:ext cx="52200" cy="61560"/>
            </p14:xfrm>
          </p:contentPart>
        </mc:Choice>
        <mc:Fallback>
          <p:pic>
            <p:nvPicPr>
              <p:cNvPr id="393" name="Freihand 392">
                <a:extLst>
                  <a:ext uri="{FF2B5EF4-FFF2-40B4-BE49-F238E27FC236}">
                    <a16:creationId xmlns:a16="http://schemas.microsoft.com/office/drawing/2014/main" id="{252B7DCD-CAC6-54C0-5644-3AEC613045D4}"/>
                  </a:ext>
                </a:extLst>
              </p:cNvPr>
              <p:cNvPicPr/>
              <p:nvPr/>
            </p:nvPicPr>
            <p:blipFill>
              <a:blip r:embed="rId320"/>
              <a:stretch>
                <a:fillRect/>
              </a:stretch>
            </p:blipFill>
            <p:spPr>
              <a:xfrm>
                <a:off x="11395027" y="1676987"/>
                <a:ext cx="87840" cy="277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1">
            <p14:nvContentPartPr>
              <p14:cNvPr id="394" name="Freihand 393">
                <a:extLst>
                  <a:ext uri="{FF2B5EF4-FFF2-40B4-BE49-F238E27FC236}">
                    <a16:creationId xmlns:a16="http://schemas.microsoft.com/office/drawing/2014/main" id="{AE924B77-44B2-967C-6237-978C47C2E4B5}"/>
                  </a:ext>
                </a:extLst>
              </p14:cNvPr>
              <p14:cNvContentPartPr/>
              <p14:nvPr/>
            </p14:nvContentPartPr>
            <p14:xfrm>
              <a:off x="11130787" y="1918547"/>
              <a:ext cx="47520" cy="43200"/>
            </p14:xfrm>
          </p:contentPart>
        </mc:Choice>
        <mc:Fallback>
          <p:pic>
            <p:nvPicPr>
              <p:cNvPr id="394" name="Freihand 393">
                <a:extLst>
                  <a:ext uri="{FF2B5EF4-FFF2-40B4-BE49-F238E27FC236}">
                    <a16:creationId xmlns:a16="http://schemas.microsoft.com/office/drawing/2014/main" id="{AE924B77-44B2-967C-6237-978C47C2E4B5}"/>
                  </a:ext>
                </a:extLst>
              </p:cNvPr>
              <p:cNvPicPr/>
              <p:nvPr/>
            </p:nvPicPr>
            <p:blipFill>
              <a:blip r:embed="rId322"/>
              <a:stretch>
                <a:fillRect/>
              </a:stretch>
            </p:blipFill>
            <p:spPr>
              <a:xfrm>
                <a:off x="11112787" y="1810547"/>
                <a:ext cx="83160" cy="258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3">
            <p14:nvContentPartPr>
              <p14:cNvPr id="395" name="Freihand 394">
                <a:extLst>
                  <a:ext uri="{FF2B5EF4-FFF2-40B4-BE49-F238E27FC236}">
                    <a16:creationId xmlns:a16="http://schemas.microsoft.com/office/drawing/2014/main" id="{7F1CE412-FAD2-3A41-CBD1-FA753320E4CA}"/>
                  </a:ext>
                </a:extLst>
              </p14:cNvPr>
              <p14:cNvContentPartPr/>
              <p14:nvPr/>
            </p14:nvContentPartPr>
            <p14:xfrm>
              <a:off x="11163547" y="1466747"/>
              <a:ext cx="39600" cy="40320"/>
            </p14:xfrm>
          </p:contentPart>
        </mc:Choice>
        <mc:Fallback>
          <p:pic>
            <p:nvPicPr>
              <p:cNvPr id="395" name="Freihand 394">
                <a:extLst>
                  <a:ext uri="{FF2B5EF4-FFF2-40B4-BE49-F238E27FC236}">
                    <a16:creationId xmlns:a16="http://schemas.microsoft.com/office/drawing/2014/main" id="{7F1CE412-FAD2-3A41-CBD1-FA753320E4CA}"/>
                  </a:ext>
                </a:extLst>
              </p:cNvPr>
              <p:cNvPicPr/>
              <p:nvPr/>
            </p:nvPicPr>
            <p:blipFill>
              <a:blip r:embed="rId324"/>
              <a:stretch>
                <a:fillRect/>
              </a:stretch>
            </p:blipFill>
            <p:spPr>
              <a:xfrm>
                <a:off x="11145547" y="1358747"/>
                <a:ext cx="75240" cy="255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5">
            <p14:nvContentPartPr>
              <p14:cNvPr id="396" name="Freihand 395">
                <a:extLst>
                  <a:ext uri="{FF2B5EF4-FFF2-40B4-BE49-F238E27FC236}">
                    <a16:creationId xmlns:a16="http://schemas.microsoft.com/office/drawing/2014/main" id="{FF38D8E8-707F-676A-63A7-0BB1DBA5F9E4}"/>
                  </a:ext>
                </a:extLst>
              </p14:cNvPr>
              <p14:cNvContentPartPr/>
              <p14:nvPr/>
            </p14:nvContentPartPr>
            <p14:xfrm>
              <a:off x="10127107" y="1878227"/>
              <a:ext cx="65880" cy="37080"/>
            </p14:xfrm>
          </p:contentPart>
        </mc:Choice>
        <mc:Fallback>
          <p:pic>
            <p:nvPicPr>
              <p:cNvPr id="396" name="Freihand 395">
                <a:extLst>
                  <a:ext uri="{FF2B5EF4-FFF2-40B4-BE49-F238E27FC236}">
                    <a16:creationId xmlns:a16="http://schemas.microsoft.com/office/drawing/2014/main" id="{FF38D8E8-707F-676A-63A7-0BB1DBA5F9E4}"/>
                  </a:ext>
                </a:extLst>
              </p:cNvPr>
              <p:cNvPicPr/>
              <p:nvPr/>
            </p:nvPicPr>
            <p:blipFill>
              <a:blip r:embed="rId326"/>
              <a:stretch>
                <a:fillRect/>
              </a:stretch>
            </p:blipFill>
            <p:spPr>
              <a:xfrm>
                <a:off x="10109008" y="1769168"/>
                <a:ext cx="101716" cy="25483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7">
            <p14:nvContentPartPr>
              <p14:cNvPr id="397" name="Freihand 396">
                <a:extLst>
                  <a:ext uri="{FF2B5EF4-FFF2-40B4-BE49-F238E27FC236}">
                    <a16:creationId xmlns:a16="http://schemas.microsoft.com/office/drawing/2014/main" id="{5DBB1B10-C466-7C51-8CCA-1F7965C7726A}"/>
                  </a:ext>
                </a:extLst>
              </p14:cNvPr>
              <p14:cNvContentPartPr/>
              <p14:nvPr/>
            </p14:nvContentPartPr>
            <p14:xfrm>
              <a:off x="10302067" y="2093147"/>
              <a:ext cx="49680" cy="66240"/>
            </p14:xfrm>
          </p:contentPart>
        </mc:Choice>
        <mc:Fallback>
          <p:pic>
            <p:nvPicPr>
              <p:cNvPr id="397" name="Freihand 396">
                <a:extLst>
                  <a:ext uri="{FF2B5EF4-FFF2-40B4-BE49-F238E27FC236}">
                    <a16:creationId xmlns:a16="http://schemas.microsoft.com/office/drawing/2014/main" id="{5DBB1B10-C466-7C51-8CCA-1F7965C7726A}"/>
                  </a:ext>
                </a:extLst>
              </p:cNvPr>
              <p:cNvPicPr/>
              <p:nvPr/>
            </p:nvPicPr>
            <p:blipFill>
              <a:blip r:embed="rId328"/>
              <a:stretch>
                <a:fillRect/>
              </a:stretch>
            </p:blipFill>
            <p:spPr>
              <a:xfrm>
                <a:off x="10283936" y="1985731"/>
                <a:ext cx="85580" cy="28071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9">
            <p14:nvContentPartPr>
              <p14:cNvPr id="398" name="Freihand 397">
                <a:extLst>
                  <a:ext uri="{FF2B5EF4-FFF2-40B4-BE49-F238E27FC236}">
                    <a16:creationId xmlns:a16="http://schemas.microsoft.com/office/drawing/2014/main" id="{8E9D6D9F-A034-DE1B-F4A7-530F5FCCBC62}"/>
                  </a:ext>
                </a:extLst>
              </p14:cNvPr>
              <p14:cNvContentPartPr/>
              <p14:nvPr/>
            </p14:nvContentPartPr>
            <p14:xfrm>
              <a:off x="10528147" y="2296547"/>
              <a:ext cx="37440" cy="50040"/>
            </p14:xfrm>
          </p:contentPart>
        </mc:Choice>
        <mc:Fallback>
          <p:pic>
            <p:nvPicPr>
              <p:cNvPr id="398" name="Freihand 397">
                <a:extLst>
                  <a:ext uri="{FF2B5EF4-FFF2-40B4-BE49-F238E27FC236}">
                    <a16:creationId xmlns:a16="http://schemas.microsoft.com/office/drawing/2014/main" id="{8E9D6D9F-A034-DE1B-F4A7-530F5FCCBC62}"/>
                  </a:ext>
                </a:extLst>
              </p:cNvPr>
              <p:cNvPicPr/>
              <p:nvPr/>
            </p:nvPicPr>
            <p:blipFill>
              <a:blip r:embed="rId330"/>
              <a:stretch>
                <a:fillRect/>
              </a:stretch>
            </p:blipFill>
            <p:spPr>
              <a:xfrm>
                <a:off x="10510147" y="2188547"/>
                <a:ext cx="73080" cy="265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1">
            <p14:nvContentPartPr>
              <p14:cNvPr id="399" name="Freihand 398">
                <a:extLst>
                  <a:ext uri="{FF2B5EF4-FFF2-40B4-BE49-F238E27FC236}">
                    <a16:creationId xmlns:a16="http://schemas.microsoft.com/office/drawing/2014/main" id="{0470A202-C324-8472-BF63-2FE0C0F00231}"/>
                  </a:ext>
                </a:extLst>
              </p14:cNvPr>
              <p14:cNvContentPartPr/>
              <p14:nvPr/>
            </p14:nvContentPartPr>
            <p14:xfrm>
              <a:off x="10310347" y="2481587"/>
              <a:ext cx="13320" cy="29520"/>
            </p14:xfrm>
          </p:contentPart>
        </mc:Choice>
        <mc:Fallback>
          <p:pic>
            <p:nvPicPr>
              <p:cNvPr id="399" name="Freihand 398">
                <a:extLst>
                  <a:ext uri="{FF2B5EF4-FFF2-40B4-BE49-F238E27FC236}">
                    <a16:creationId xmlns:a16="http://schemas.microsoft.com/office/drawing/2014/main" id="{0470A202-C324-8472-BF63-2FE0C0F00231}"/>
                  </a:ext>
                </a:extLst>
              </p:cNvPr>
              <p:cNvPicPr/>
              <p:nvPr/>
            </p:nvPicPr>
            <p:blipFill>
              <a:blip r:embed="rId332"/>
              <a:stretch>
                <a:fillRect/>
              </a:stretch>
            </p:blipFill>
            <p:spPr>
              <a:xfrm>
                <a:off x="10292347" y="2373587"/>
                <a:ext cx="48960" cy="245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3">
            <p14:nvContentPartPr>
              <p14:cNvPr id="400" name="Freihand 399">
                <a:extLst>
                  <a:ext uri="{FF2B5EF4-FFF2-40B4-BE49-F238E27FC236}">
                    <a16:creationId xmlns:a16="http://schemas.microsoft.com/office/drawing/2014/main" id="{28236A3B-5660-A2D4-C529-F8460D9F8C95}"/>
                  </a:ext>
                </a:extLst>
              </p14:cNvPr>
              <p14:cNvContentPartPr/>
              <p14:nvPr/>
            </p14:nvContentPartPr>
            <p14:xfrm>
              <a:off x="10464787" y="2721347"/>
              <a:ext cx="19800" cy="34200"/>
            </p14:xfrm>
          </p:contentPart>
        </mc:Choice>
        <mc:Fallback>
          <p:pic>
            <p:nvPicPr>
              <p:cNvPr id="400" name="Freihand 399">
                <a:extLst>
                  <a:ext uri="{FF2B5EF4-FFF2-40B4-BE49-F238E27FC236}">
                    <a16:creationId xmlns:a16="http://schemas.microsoft.com/office/drawing/2014/main" id="{28236A3B-5660-A2D4-C529-F8460D9F8C95}"/>
                  </a:ext>
                </a:extLst>
              </p:cNvPr>
              <p:cNvPicPr/>
              <p:nvPr/>
            </p:nvPicPr>
            <p:blipFill>
              <a:blip r:embed="rId334"/>
              <a:stretch>
                <a:fillRect/>
              </a:stretch>
            </p:blipFill>
            <p:spPr>
              <a:xfrm>
                <a:off x="10446454" y="2613347"/>
                <a:ext cx="56100" cy="24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5">
            <p14:nvContentPartPr>
              <p14:cNvPr id="401" name="Freihand 400">
                <a:extLst>
                  <a:ext uri="{FF2B5EF4-FFF2-40B4-BE49-F238E27FC236}">
                    <a16:creationId xmlns:a16="http://schemas.microsoft.com/office/drawing/2014/main" id="{7A85C18D-F549-AB94-738E-94D03E5458D4}"/>
                  </a:ext>
                </a:extLst>
              </p14:cNvPr>
              <p14:cNvContentPartPr/>
              <p14:nvPr/>
            </p14:nvContentPartPr>
            <p14:xfrm>
              <a:off x="10181827" y="2816027"/>
              <a:ext cx="74160" cy="37800"/>
            </p14:xfrm>
          </p:contentPart>
        </mc:Choice>
        <mc:Fallback>
          <p:pic>
            <p:nvPicPr>
              <p:cNvPr id="401" name="Freihand 400">
                <a:extLst>
                  <a:ext uri="{FF2B5EF4-FFF2-40B4-BE49-F238E27FC236}">
                    <a16:creationId xmlns:a16="http://schemas.microsoft.com/office/drawing/2014/main" id="{7A85C18D-F549-AB94-738E-94D03E5458D4}"/>
                  </a:ext>
                </a:extLst>
              </p:cNvPr>
              <p:cNvPicPr/>
              <p:nvPr/>
            </p:nvPicPr>
            <p:blipFill>
              <a:blip r:embed="rId336"/>
              <a:stretch>
                <a:fillRect/>
              </a:stretch>
            </p:blipFill>
            <p:spPr>
              <a:xfrm>
                <a:off x="10163739" y="2708027"/>
                <a:ext cx="109974" cy="253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7">
            <p14:nvContentPartPr>
              <p14:cNvPr id="402" name="Freihand 401">
                <a:extLst>
                  <a:ext uri="{FF2B5EF4-FFF2-40B4-BE49-F238E27FC236}">
                    <a16:creationId xmlns:a16="http://schemas.microsoft.com/office/drawing/2014/main" id="{A1BBD7E4-F9B0-6C8D-06A5-5AB6375F06B7}"/>
                  </a:ext>
                </a:extLst>
              </p14:cNvPr>
              <p14:cNvContentPartPr/>
              <p14:nvPr/>
            </p14:nvContentPartPr>
            <p14:xfrm>
              <a:off x="9856747" y="2801267"/>
              <a:ext cx="34560" cy="60480"/>
            </p14:xfrm>
          </p:contentPart>
        </mc:Choice>
        <mc:Fallback>
          <p:pic>
            <p:nvPicPr>
              <p:cNvPr id="402" name="Freihand 401">
                <a:extLst>
                  <a:ext uri="{FF2B5EF4-FFF2-40B4-BE49-F238E27FC236}">
                    <a16:creationId xmlns:a16="http://schemas.microsoft.com/office/drawing/2014/main" id="{A1BBD7E4-F9B0-6C8D-06A5-5AB6375F06B7}"/>
                  </a:ext>
                </a:extLst>
              </p:cNvPr>
              <p:cNvPicPr/>
              <p:nvPr/>
            </p:nvPicPr>
            <p:blipFill>
              <a:blip r:embed="rId338"/>
              <a:stretch>
                <a:fillRect/>
              </a:stretch>
            </p:blipFill>
            <p:spPr>
              <a:xfrm>
                <a:off x="9838747" y="2692620"/>
                <a:ext cx="70200" cy="27741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9">
            <p14:nvContentPartPr>
              <p14:cNvPr id="403" name="Freihand 402">
                <a:extLst>
                  <a:ext uri="{FF2B5EF4-FFF2-40B4-BE49-F238E27FC236}">
                    <a16:creationId xmlns:a16="http://schemas.microsoft.com/office/drawing/2014/main" id="{BD62D9B3-26C6-89E4-BDE6-B2FFFD16FDE2}"/>
                  </a:ext>
                </a:extLst>
              </p14:cNvPr>
              <p14:cNvContentPartPr/>
              <p14:nvPr/>
            </p14:nvContentPartPr>
            <p14:xfrm>
              <a:off x="9978427" y="2282147"/>
              <a:ext cx="65520" cy="82080"/>
            </p14:xfrm>
          </p:contentPart>
        </mc:Choice>
        <mc:Fallback>
          <p:pic>
            <p:nvPicPr>
              <p:cNvPr id="403" name="Freihand 402">
                <a:extLst>
                  <a:ext uri="{FF2B5EF4-FFF2-40B4-BE49-F238E27FC236}">
                    <a16:creationId xmlns:a16="http://schemas.microsoft.com/office/drawing/2014/main" id="{BD62D9B3-26C6-89E4-BDE6-B2FFFD16FDE2}"/>
                  </a:ext>
                </a:extLst>
              </p:cNvPr>
              <p:cNvPicPr/>
              <p:nvPr/>
            </p:nvPicPr>
            <p:blipFill>
              <a:blip r:embed="rId340"/>
              <a:stretch>
                <a:fillRect/>
              </a:stretch>
            </p:blipFill>
            <p:spPr>
              <a:xfrm>
                <a:off x="9960427" y="2174147"/>
                <a:ext cx="101160" cy="29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1">
            <p14:nvContentPartPr>
              <p14:cNvPr id="404" name="Freihand 403">
                <a:extLst>
                  <a:ext uri="{FF2B5EF4-FFF2-40B4-BE49-F238E27FC236}">
                    <a16:creationId xmlns:a16="http://schemas.microsoft.com/office/drawing/2014/main" id="{BC3C67ED-E4D1-9210-D5A8-05BD4B759E2F}"/>
                  </a:ext>
                </a:extLst>
              </p14:cNvPr>
              <p14:cNvContentPartPr/>
              <p14:nvPr/>
            </p14:nvContentPartPr>
            <p14:xfrm>
              <a:off x="9640747" y="2419307"/>
              <a:ext cx="59760" cy="65160"/>
            </p14:xfrm>
          </p:contentPart>
        </mc:Choice>
        <mc:Fallback>
          <p:pic>
            <p:nvPicPr>
              <p:cNvPr id="404" name="Freihand 403">
                <a:extLst>
                  <a:ext uri="{FF2B5EF4-FFF2-40B4-BE49-F238E27FC236}">
                    <a16:creationId xmlns:a16="http://schemas.microsoft.com/office/drawing/2014/main" id="{BC3C67ED-E4D1-9210-D5A8-05BD4B759E2F}"/>
                  </a:ext>
                </a:extLst>
              </p:cNvPr>
              <p:cNvPicPr/>
              <p:nvPr/>
            </p:nvPicPr>
            <p:blipFill>
              <a:blip r:embed="rId342"/>
              <a:stretch>
                <a:fillRect/>
              </a:stretch>
            </p:blipFill>
            <p:spPr>
              <a:xfrm>
                <a:off x="9622747" y="2311307"/>
                <a:ext cx="95400" cy="280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3">
            <p14:nvContentPartPr>
              <p14:cNvPr id="405" name="Freihand 404">
                <a:extLst>
                  <a:ext uri="{FF2B5EF4-FFF2-40B4-BE49-F238E27FC236}">
                    <a16:creationId xmlns:a16="http://schemas.microsoft.com/office/drawing/2014/main" id="{9DC36D18-3A9D-9F88-B10A-9A61365C339A}"/>
                  </a:ext>
                </a:extLst>
              </p14:cNvPr>
              <p14:cNvContentPartPr/>
              <p14:nvPr/>
            </p14:nvContentPartPr>
            <p14:xfrm>
              <a:off x="9445987" y="2103227"/>
              <a:ext cx="125280" cy="48240"/>
            </p14:xfrm>
          </p:contentPart>
        </mc:Choice>
        <mc:Fallback>
          <p:pic>
            <p:nvPicPr>
              <p:cNvPr id="405" name="Freihand 404">
                <a:extLst>
                  <a:ext uri="{FF2B5EF4-FFF2-40B4-BE49-F238E27FC236}">
                    <a16:creationId xmlns:a16="http://schemas.microsoft.com/office/drawing/2014/main" id="{9DC36D18-3A9D-9F88-B10A-9A61365C339A}"/>
                  </a:ext>
                </a:extLst>
              </p:cNvPr>
              <p:cNvPicPr/>
              <p:nvPr/>
            </p:nvPicPr>
            <p:blipFill>
              <a:blip r:embed="rId344"/>
              <a:stretch>
                <a:fillRect/>
              </a:stretch>
            </p:blipFill>
            <p:spPr>
              <a:xfrm>
                <a:off x="9428039" y="1996027"/>
                <a:ext cx="160818" cy="26228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5">
            <p14:nvContentPartPr>
              <p14:cNvPr id="406" name="Freihand 405">
                <a:extLst>
                  <a:ext uri="{FF2B5EF4-FFF2-40B4-BE49-F238E27FC236}">
                    <a16:creationId xmlns:a16="http://schemas.microsoft.com/office/drawing/2014/main" id="{3CD396B6-98CD-7CBB-730B-0FE32271D204}"/>
                  </a:ext>
                </a:extLst>
              </p14:cNvPr>
              <p14:cNvContentPartPr/>
              <p14:nvPr/>
            </p14:nvContentPartPr>
            <p14:xfrm>
              <a:off x="9228187" y="2102867"/>
              <a:ext cx="63360" cy="49320"/>
            </p14:xfrm>
          </p:contentPart>
        </mc:Choice>
        <mc:Fallback>
          <p:pic>
            <p:nvPicPr>
              <p:cNvPr id="406" name="Freihand 405">
                <a:extLst>
                  <a:ext uri="{FF2B5EF4-FFF2-40B4-BE49-F238E27FC236}">
                    <a16:creationId xmlns:a16="http://schemas.microsoft.com/office/drawing/2014/main" id="{3CD396B6-98CD-7CBB-730B-0FE32271D204}"/>
                  </a:ext>
                </a:extLst>
              </p:cNvPr>
              <p:cNvPicPr/>
              <p:nvPr/>
            </p:nvPicPr>
            <p:blipFill>
              <a:blip r:embed="rId346"/>
              <a:stretch>
                <a:fillRect/>
              </a:stretch>
            </p:blipFill>
            <p:spPr>
              <a:xfrm>
                <a:off x="9210289" y="1994073"/>
                <a:ext cx="98799" cy="266546"/>
              </a:xfrm>
              <a:prstGeom prst="rect">
                <a:avLst/>
              </a:prstGeom>
            </p:spPr>
          </p:pic>
        </mc:Fallback>
      </mc:AlternateContent>
      <p:grpSp>
        <p:nvGrpSpPr>
          <p:cNvPr id="414" name="Gruppieren 413">
            <a:extLst>
              <a:ext uri="{FF2B5EF4-FFF2-40B4-BE49-F238E27FC236}">
                <a16:creationId xmlns:a16="http://schemas.microsoft.com/office/drawing/2014/main" id="{208D0DEC-A943-5C6D-F89B-F2564040C804}"/>
              </a:ext>
            </a:extLst>
          </p:cNvPr>
          <p:cNvGrpSpPr/>
          <p:nvPr/>
        </p:nvGrpSpPr>
        <p:grpSpPr>
          <a:xfrm>
            <a:off x="8794747" y="2218787"/>
            <a:ext cx="283320" cy="433440"/>
            <a:chOff x="8794747" y="2218787"/>
            <a:chExt cx="283320" cy="433440"/>
          </a:xfrm>
        </p:grpSpPr>
        <mc:AlternateContent xmlns:mc="http://schemas.openxmlformats.org/markup-compatibility/2006">
          <mc:Choice xmlns:p14="http://schemas.microsoft.com/office/powerpoint/2010/main" xmlns:aink="http://schemas.microsoft.com/office/drawing/2016/ink" Requires="p14 aink">
            <p:contentPart p14:bwMode="auto" r:id="rId347">
              <p14:nvContentPartPr>
                <p14:cNvPr id="407" name="Freihand 406">
                  <a:extLst>
                    <a:ext uri="{FF2B5EF4-FFF2-40B4-BE49-F238E27FC236}">
                      <a16:creationId xmlns:a16="http://schemas.microsoft.com/office/drawing/2014/main" id="{62CF04A1-865F-5F3D-2BE3-5AC8AF7C1E6B}"/>
                    </a:ext>
                  </a:extLst>
                </p14:cNvPr>
                <p14:cNvContentPartPr/>
                <p14:nvPr/>
              </p14:nvContentPartPr>
              <p14:xfrm>
                <a:off x="8892667" y="2218787"/>
                <a:ext cx="50760" cy="56880"/>
              </p14:xfrm>
            </p:contentPart>
          </mc:Choice>
          <mc:Fallback>
            <p:pic>
              <p:nvPicPr>
                <p:cNvPr id="407" name="Freihand 406">
                  <a:extLst>
                    <a:ext uri="{FF2B5EF4-FFF2-40B4-BE49-F238E27FC236}">
                      <a16:creationId xmlns:a16="http://schemas.microsoft.com/office/drawing/2014/main" id="{62CF04A1-865F-5F3D-2BE3-5AC8AF7C1E6B}"/>
                    </a:ext>
                  </a:extLst>
                </p:cNvPr>
                <p:cNvPicPr/>
                <p:nvPr/>
              </p:nvPicPr>
              <p:blipFill>
                <a:blip r:embed="rId348"/>
                <a:stretch>
                  <a:fillRect/>
                </a:stretch>
              </p:blipFill>
              <p:spPr>
                <a:xfrm>
                  <a:off x="8874667" y="2110787"/>
                  <a:ext cx="86400" cy="272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9">
              <p14:nvContentPartPr>
                <p14:cNvPr id="408" name="Freihand 407">
                  <a:extLst>
                    <a:ext uri="{FF2B5EF4-FFF2-40B4-BE49-F238E27FC236}">
                      <a16:creationId xmlns:a16="http://schemas.microsoft.com/office/drawing/2014/main" id="{0495A60A-288E-90D3-1D00-8FDB56226823}"/>
                    </a:ext>
                  </a:extLst>
                </p14:cNvPr>
                <p14:cNvContentPartPr/>
                <p14:nvPr/>
              </p14:nvContentPartPr>
              <p14:xfrm>
                <a:off x="9008587" y="2393387"/>
                <a:ext cx="69480" cy="90720"/>
              </p14:xfrm>
            </p:contentPart>
          </mc:Choice>
          <mc:Fallback>
            <p:pic>
              <p:nvPicPr>
                <p:cNvPr id="408" name="Freihand 407">
                  <a:extLst>
                    <a:ext uri="{FF2B5EF4-FFF2-40B4-BE49-F238E27FC236}">
                      <a16:creationId xmlns:a16="http://schemas.microsoft.com/office/drawing/2014/main" id="{0495A60A-288E-90D3-1D00-8FDB56226823}"/>
                    </a:ext>
                  </a:extLst>
                </p:cNvPr>
                <p:cNvPicPr/>
                <p:nvPr/>
              </p:nvPicPr>
              <p:blipFill>
                <a:blip r:embed="rId350"/>
                <a:stretch>
                  <a:fillRect/>
                </a:stretch>
              </p:blipFill>
              <p:spPr>
                <a:xfrm>
                  <a:off x="8990587" y="2285814"/>
                  <a:ext cx="105120" cy="30550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1">
              <p14:nvContentPartPr>
                <p14:cNvPr id="409" name="Freihand 408">
                  <a:extLst>
                    <a:ext uri="{FF2B5EF4-FFF2-40B4-BE49-F238E27FC236}">
                      <a16:creationId xmlns:a16="http://schemas.microsoft.com/office/drawing/2014/main" id="{C2315433-A754-205B-5B57-763A907009F3}"/>
                    </a:ext>
                  </a:extLst>
                </p14:cNvPr>
                <p14:cNvContentPartPr/>
                <p14:nvPr/>
              </p14:nvContentPartPr>
              <p14:xfrm>
                <a:off x="8794747" y="2606507"/>
                <a:ext cx="56160" cy="45720"/>
              </p14:xfrm>
            </p:contentPart>
          </mc:Choice>
          <mc:Fallback>
            <p:pic>
              <p:nvPicPr>
                <p:cNvPr id="409" name="Freihand 408">
                  <a:extLst>
                    <a:ext uri="{FF2B5EF4-FFF2-40B4-BE49-F238E27FC236}">
                      <a16:creationId xmlns:a16="http://schemas.microsoft.com/office/drawing/2014/main" id="{C2315433-A754-205B-5B57-763A907009F3}"/>
                    </a:ext>
                  </a:extLst>
                </p:cNvPr>
                <p:cNvPicPr/>
                <p:nvPr/>
              </p:nvPicPr>
              <p:blipFill>
                <a:blip r:embed="rId352"/>
                <a:stretch>
                  <a:fillRect/>
                </a:stretch>
              </p:blipFill>
              <p:spPr>
                <a:xfrm>
                  <a:off x="8776747" y="2498507"/>
                  <a:ext cx="91800" cy="26136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53">
            <p14:nvContentPartPr>
              <p14:cNvPr id="410" name="Freihand 409">
                <a:extLst>
                  <a:ext uri="{FF2B5EF4-FFF2-40B4-BE49-F238E27FC236}">
                    <a16:creationId xmlns:a16="http://schemas.microsoft.com/office/drawing/2014/main" id="{C699D6AA-E767-1B5A-3387-96C9C7066627}"/>
                  </a:ext>
                </a:extLst>
              </p14:cNvPr>
              <p14:cNvContentPartPr/>
              <p14:nvPr/>
            </p14:nvContentPartPr>
            <p14:xfrm>
              <a:off x="9025867" y="2823587"/>
              <a:ext cx="67680" cy="41040"/>
            </p14:xfrm>
          </p:contentPart>
        </mc:Choice>
        <mc:Fallback>
          <p:pic>
            <p:nvPicPr>
              <p:cNvPr id="410" name="Freihand 409">
                <a:extLst>
                  <a:ext uri="{FF2B5EF4-FFF2-40B4-BE49-F238E27FC236}">
                    <a16:creationId xmlns:a16="http://schemas.microsoft.com/office/drawing/2014/main" id="{C699D6AA-E767-1B5A-3387-96C9C7066627}"/>
                  </a:ext>
                </a:extLst>
              </p:cNvPr>
              <p:cNvPicPr/>
              <p:nvPr/>
            </p:nvPicPr>
            <p:blipFill>
              <a:blip r:embed="rId354"/>
              <a:stretch>
                <a:fillRect/>
              </a:stretch>
            </p:blipFill>
            <p:spPr>
              <a:xfrm>
                <a:off x="9007867" y="2716526"/>
                <a:ext cx="103320" cy="254805"/>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5">
            <p14:nvContentPartPr>
              <p14:cNvPr id="411" name="Freihand 410">
                <a:extLst>
                  <a:ext uri="{FF2B5EF4-FFF2-40B4-BE49-F238E27FC236}">
                    <a16:creationId xmlns:a16="http://schemas.microsoft.com/office/drawing/2014/main" id="{2F45A60B-951B-7AA5-9883-CAAC4217B6AA}"/>
                  </a:ext>
                </a:extLst>
              </p14:cNvPr>
              <p14:cNvContentPartPr/>
              <p14:nvPr/>
            </p14:nvContentPartPr>
            <p14:xfrm>
              <a:off x="9342667" y="2433347"/>
              <a:ext cx="54360" cy="67320"/>
            </p14:xfrm>
          </p:contentPart>
        </mc:Choice>
        <mc:Fallback>
          <p:pic>
            <p:nvPicPr>
              <p:cNvPr id="411" name="Freihand 410">
                <a:extLst>
                  <a:ext uri="{FF2B5EF4-FFF2-40B4-BE49-F238E27FC236}">
                    <a16:creationId xmlns:a16="http://schemas.microsoft.com/office/drawing/2014/main" id="{2F45A60B-951B-7AA5-9883-CAAC4217B6AA}"/>
                  </a:ext>
                </a:extLst>
              </p:cNvPr>
              <p:cNvPicPr/>
              <p:nvPr/>
            </p:nvPicPr>
            <p:blipFill>
              <a:blip r:embed="rId356"/>
              <a:stretch>
                <a:fillRect/>
              </a:stretch>
            </p:blipFill>
            <p:spPr>
              <a:xfrm>
                <a:off x="9324667" y="2325347"/>
                <a:ext cx="90000" cy="282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7">
            <p14:nvContentPartPr>
              <p14:cNvPr id="412" name="Freihand 411">
                <a:extLst>
                  <a:ext uri="{FF2B5EF4-FFF2-40B4-BE49-F238E27FC236}">
                    <a16:creationId xmlns:a16="http://schemas.microsoft.com/office/drawing/2014/main" id="{0C1706B3-75C3-BF8B-5BAE-C77A88E2C87E}"/>
                  </a:ext>
                </a:extLst>
              </p14:cNvPr>
              <p14:cNvContentPartPr/>
              <p14:nvPr/>
            </p14:nvContentPartPr>
            <p14:xfrm>
              <a:off x="9308467" y="2809187"/>
              <a:ext cx="57240" cy="59040"/>
            </p14:xfrm>
          </p:contentPart>
        </mc:Choice>
        <mc:Fallback>
          <p:pic>
            <p:nvPicPr>
              <p:cNvPr id="412" name="Freihand 411">
                <a:extLst>
                  <a:ext uri="{FF2B5EF4-FFF2-40B4-BE49-F238E27FC236}">
                    <a16:creationId xmlns:a16="http://schemas.microsoft.com/office/drawing/2014/main" id="{0C1706B3-75C3-BF8B-5BAE-C77A88E2C87E}"/>
                  </a:ext>
                </a:extLst>
              </p:cNvPr>
              <p:cNvPicPr/>
              <p:nvPr/>
            </p:nvPicPr>
            <p:blipFill>
              <a:blip r:embed="rId358"/>
              <a:stretch>
                <a:fillRect/>
              </a:stretch>
            </p:blipFill>
            <p:spPr>
              <a:xfrm>
                <a:off x="9290467" y="2701842"/>
                <a:ext cx="92880" cy="27337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9">
            <p14:nvContentPartPr>
              <p14:cNvPr id="413" name="Freihand 412">
                <a:extLst>
                  <a:ext uri="{FF2B5EF4-FFF2-40B4-BE49-F238E27FC236}">
                    <a16:creationId xmlns:a16="http://schemas.microsoft.com/office/drawing/2014/main" id="{07843EA2-EBC3-C8C6-FD31-BD6B1330653C}"/>
                  </a:ext>
                </a:extLst>
              </p14:cNvPr>
              <p14:cNvContentPartPr/>
              <p14:nvPr/>
            </p14:nvContentPartPr>
            <p14:xfrm>
              <a:off x="9485587" y="2781467"/>
              <a:ext cx="80640" cy="34560"/>
            </p14:xfrm>
          </p:contentPart>
        </mc:Choice>
        <mc:Fallback>
          <p:pic>
            <p:nvPicPr>
              <p:cNvPr id="413" name="Freihand 412">
                <a:extLst>
                  <a:ext uri="{FF2B5EF4-FFF2-40B4-BE49-F238E27FC236}">
                    <a16:creationId xmlns:a16="http://schemas.microsoft.com/office/drawing/2014/main" id="{07843EA2-EBC3-C8C6-FD31-BD6B1330653C}"/>
                  </a:ext>
                </a:extLst>
              </p:cNvPr>
              <p:cNvPicPr/>
              <p:nvPr/>
            </p:nvPicPr>
            <p:blipFill>
              <a:blip r:embed="rId360"/>
              <a:stretch>
                <a:fillRect/>
              </a:stretch>
            </p:blipFill>
            <p:spPr>
              <a:xfrm>
                <a:off x="9467667" y="2673467"/>
                <a:ext cx="116122" cy="250200"/>
              </a:xfrm>
              <a:prstGeom prst="rect">
                <a:avLst/>
              </a:prstGeom>
            </p:spPr>
          </p:pic>
        </mc:Fallback>
      </mc:AlternateContent>
      <p:grpSp>
        <p:nvGrpSpPr>
          <p:cNvPr id="417" name="Gruppieren 416">
            <a:extLst>
              <a:ext uri="{FF2B5EF4-FFF2-40B4-BE49-F238E27FC236}">
                <a16:creationId xmlns:a16="http://schemas.microsoft.com/office/drawing/2014/main" id="{3FFD3E91-2863-2928-5FF5-C61F9A1AAB3C}"/>
              </a:ext>
            </a:extLst>
          </p:cNvPr>
          <p:cNvGrpSpPr/>
          <p:nvPr/>
        </p:nvGrpSpPr>
        <p:grpSpPr>
          <a:xfrm>
            <a:off x="9788347" y="1995587"/>
            <a:ext cx="54720" cy="78120"/>
            <a:chOff x="9788347" y="1995587"/>
            <a:chExt cx="54720" cy="78120"/>
          </a:xfrm>
        </p:grpSpPr>
        <mc:AlternateContent xmlns:mc="http://schemas.openxmlformats.org/markup-compatibility/2006">
          <mc:Choice xmlns:p14="http://schemas.microsoft.com/office/powerpoint/2010/main" xmlns:aink="http://schemas.microsoft.com/office/drawing/2016/ink" Requires="p14 aink">
            <p:contentPart p14:bwMode="auto" r:id="rId361">
              <p14:nvContentPartPr>
                <p14:cNvPr id="415" name="Freihand 414">
                  <a:extLst>
                    <a:ext uri="{FF2B5EF4-FFF2-40B4-BE49-F238E27FC236}">
                      <a16:creationId xmlns:a16="http://schemas.microsoft.com/office/drawing/2014/main" id="{46B3A9D2-9709-2C7A-D3DB-7B3F1CAEEA1C}"/>
                    </a:ext>
                  </a:extLst>
                </p14:cNvPr>
                <p14:cNvContentPartPr/>
                <p14:nvPr/>
              </p14:nvContentPartPr>
              <p14:xfrm>
                <a:off x="9814627" y="2027627"/>
                <a:ext cx="28440" cy="46080"/>
              </p14:xfrm>
            </p:contentPart>
          </mc:Choice>
          <mc:Fallback>
            <p:pic>
              <p:nvPicPr>
                <p:cNvPr id="415" name="Freihand 414">
                  <a:extLst>
                    <a:ext uri="{FF2B5EF4-FFF2-40B4-BE49-F238E27FC236}">
                      <a16:creationId xmlns:a16="http://schemas.microsoft.com/office/drawing/2014/main" id="{46B3A9D2-9709-2C7A-D3DB-7B3F1CAEEA1C}"/>
                    </a:ext>
                  </a:extLst>
                </p:cNvPr>
                <p:cNvPicPr/>
                <p:nvPr/>
              </p:nvPicPr>
              <p:blipFill>
                <a:blip r:embed="rId362"/>
                <a:stretch>
                  <a:fillRect/>
                </a:stretch>
              </p:blipFill>
              <p:spPr>
                <a:xfrm>
                  <a:off x="9796627" y="1919627"/>
                  <a:ext cx="64080" cy="261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3">
              <p14:nvContentPartPr>
                <p14:cNvPr id="416" name="Freihand 415">
                  <a:extLst>
                    <a:ext uri="{FF2B5EF4-FFF2-40B4-BE49-F238E27FC236}">
                      <a16:creationId xmlns:a16="http://schemas.microsoft.com/office/drawing/2014/main" id="{790993DF-60FF-EC72-8D3E-CCAC5B438427}"/>
                    </a:ext>
                  </a:extLst>
                </p14:cNvPr>
                <p14:cNvContentPartPr/>
                <p14:nvPr/>
              </p14:nvContentPartPr>
              <p14:xfrm>
                <a:off x="9788347" y="1995587"/>
                <a:ext cx="46440" cy="59040"/>
              </p14:xfrm>
            </p:contentPart>
          </mc:Choice>
          <mc:Fallback>
            <p:pic>
              <p:nvPicPr>
                <p:cNvPr id="416" name="Freihand 415">
                  <a:extLst>
                    <a:ext uri="{FF2B5EF4-FFF2-40B4-BE49-F238E27FC236}">
                      <a16:creationId xmlns:a16="http://schemas.microsoft.com/office/drawing/2014/main" id="{790993DF-60FF-EC72-8D3E-CCAC5B438427}"/>
                    </a:ext>
                  </a:extLst>
                </p:cNvPr>
                <p:cNvPicPr/>
                <p:nvPr/>
              </p:nvPicPr>
              <p:blipFill>
                <a:blip r:embed="rId364"/>
                <a:stretch>
                  <a:fillRect/>
                </a:stretch>
              </p:blipFill>
              <p:spPr>
                <a:xfrm>
                  <a:off x="9770347" y="1887587"/>
                  <a:ext cx="82080" cy="27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5">
            <p14:nvContentPartPr>
              <p14:cNvPr id="425" name="Freihand 424">
                <a:extLst>
                  <a:ext uri="{FF2B5EF4-FFF2-40B4-BE49-F238E27FC236}">
                    <a16:creationId xmlns:a16="http://schemas.microsoft.com/office/drawing/2014/main" id="{08CCF548-E354-66B7-7EA5-A93575D1A833}"/>
                  </a:ext>
                </a:extLst>
              </p14:cNvPr>
              <p14:cNvContentPartPr/>
              <p14:nvPr/>
            </p14:nvContentPartPr>
            <p14:xfrm>
              <a:off x="4445587" y="452627"/>
              <a:ext cx="93240" cy="82800"/>
            </p14:xfrm>
          </p:contentPart>
        </mc:Choice>
        <mc:Fallback>
          <p:pic>
            <p:nvPicPr>
              <p:cNvPr id="425" name="Freihand 424">
                <a:extLst>
                  <a:ext uri="{FF2B5EF4-FFF2-40B4-BE49-F238E27FC236}">
                    <a16:creationId xmlns:a16="http://schemas.microsoft.com/office/drawing/2014/main" id="{08CCF548-E354-66B7-7EA5-A93575D1A833}"/>
                  </a:ext>
                </a:extLst>
              </p:cNvPr>
              <p:cNvPicPr/>
              <p:nvPr/>
            </p:nvPicPr>
            <p:blipFill>
              <a:blip r:embed="rId366"/>
              <a:stretch>
                <a:fillRect/>
              </a:stretch>
            </p:blipFill>
            <p:spPr>
              <a:xfrm>
                <a:off x="4436587" y="443627"/>
                <a:ext cx="110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426" name="Freihand 425">
                <a:extLst>
                  <a:ext uri="{FF2B5EF4-FFF2-40B4-BE49-F238E27FC236}">
                    <a16:creationId xmlns:a16="http://schemas.microsoft.com/office/drawing/2014/main" id="{6FC071AA-EA81-7EB7-071D-092C4C48C6A3}"/>
                  </a:ext>
                </a:extLst>
              </p14:cNvPr>
              <p14:cNvContentPartPr/>
              <p14:nvPr/>
            </p14:nvContentPartPr>
            <p14:xfrm>
              <a:off x="4238587" y="36827"/>
              <a:ext cx="397800" cy="367200"/>
            </p14:xfrm>
          </p:contentPart>
        </mc:Choice>
        <mc:Fallback>
          <p:pic>
            <p:nvPicPr>
              <p:cNvPr id="426" name="Freihand 425">
                <a:extLst>
                  <a:ext uri="{FF2B5EF4-FFF2-40B4-BE49-F238E27FC236}">
                    <a16:creationId xmlns:a16="http://schemas.microsoft.com/office/drawing/2014/main" id="{6FC071AA-EA81-7EB7-071D-092C4C48C6A3}"/>
                  </a:ext>
                </a:extLst>
              </p:cNvPr>
              <p:cNvPicPr/>
              <p:nvPr/>
            </p:nvPicPr>
            <p:blipFill>
              <a:blip r:embed="rId368"/>
              <a:stretch>
                <a:fillRect/>
              </a:stretch>
            </p:blipFill>
            <p:spPr>
              <a:xfrm>
                <a:off x="4229587" y="27818"/>
                <a:ext cx="415440" cy="384857"/>
              </a:xfrm>
              <a:prstGeom prst="rect">
                <a:avLst/>
              </a:prstGeom>
            </p:spPr>
          </p:pic>
        </mc:Fallback>
      </mc:AlternateContent>
      <p:grpSp>
        <p:nvGrpSpPr>
          <p:cNvPr id="442" name="Gruppieren 441">
            <a:extLst>
              <a:ext uri="{FF2B5EF4-FFF2-40B4-BE49-F238E27FC236}">
                <a16:creationId xmlns:a16="http://schemas.microsoft.com/office/drawing/2014/main" id="{690E84FC-B5DC-66C6-23E8-00F7D5ED65B9}"/>
              </a:ext>
            </a:extLst>
          </p:cNvPr>
          <p:cNvGrpSpPr/>
          <p:nvPr/>
        </p:nvGrpSpPr>
        <p:grpSpPr>
          <a:xfrm>
            <a:off x="3810180" y="-4652"/>
            <a:ext cx="1381320" cy="2928960"/>
            <a:chOff x="3774907" y="-28333"/>
            <a:chExt cx="1381320" cy="2928960"/>
          </a:xfrm>
        </p:grpSpPr>
        <mc:AlternateContent xmlns:mc="http://schemas.openxmlformats.org/markup-compatibility/2006">
          <mc:Choice xmlns:p14="http://schemas.microsoft.com/office/powerpoint/2010/main" Requires="p14">
            <p:contentPart p14:bwMode="auto" r:id="rId369">
              <p14:nvContentPartPr>
                <p14:cNvPr id="422" name="Freihand 421">
                  <a:extLst>
                    <a:ext uri="{FF2B5EF4-FFF2-40B4-BE49-F238E27FC236}">
                      <a16:creationId xmlns:a16="http://schemas.microsoft.com/office/drawing/2014/main" id="{91836153-C2CB-657A-84F3-F98D6730C4B1}"/>
                    </a:ext>
                  </a:extLst>
                </p14:cNvPr>
                <p14:cNvContentPartPr/>
                <p14:nvPr/>
              </p14:nvContentPartPr>
              <p14:xfrm>
                <a:off x="4410307" y="586547"/>
                <a:ext cx="244800" cy="339840"/>
              </p14:xfrm>
            </p:contentPart>
          </mc:Choice>
          <mc:Fallback>
            <p:pic>
              <p:nvPicPr>
                <p:cNvPr id="422" name="Freihand 421">
                  <a:extLst>
                    <a:ext uri="{FF2B5EF4-FFF2-40B4-BE49-F238E27FC236}">
                      <a16:creationId xmlns:a16="http://schemas.microsoft.com/office/drawing/2014/main" id="{91836153-C2CB-657A-84F3-F98D6730C4B1}"/>
                    </a:ext>
                  </a:extLst>
                </p:cNvPr>
                <p:cNvPicPr/>
                <p:nvPr/>
              </p:nvPicPr>
              <p:blipFill>
                <a:blip r:embed="rId370"/>
                <a:stretch>
                  <a:fillRect/>
                </a:stretch>
              </p:blipFill>
              <p:spPr>
                <a:xfrm>
                  <a:off x="4401307" y="577547"/>
                  <a:ext cx="26244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423" name="Freihand 422">
                  <a:extLst>
                    <a:ext uri="{FF2B5EF4-FFF2-40B4-BE49-F238E27FC236}">
                      <a16:creationId xmlns:a16="http://schemas.microsoft.com/office/drawing/2014/main" id="{92D5DC5B-6EBF-70AA-353B-CB0044557F9A}"/>
                    </a:ext>
                  </a:extLst>
                </p14:cNvPr>
                <p14:cNvContentPartPr/>
                <p14:nvPr/>
              </p14:nvContentPartPr>
              <p14:xfrm>
                <a:off x="3774907" y="-28333"/>
                <a:ext cx="1381320" cy="720720"/>
              </p14:xfrm>
            </p:contentPart>
          </mc:Choice>
          <mc:Fallback>
            <p:pic>
              <p:nvPicPr>
                <p:cNvPr id="423" name="Freihand 422">
                  <a:extLst>
                    <a:ext uri="{FF2B5EF4-FFF2-40B4-BE49-F238E27FC236}">
                      <a16:creationId xmlns:a16="http://schemas.microsoft.com/office/drawing/2014/main" id="{92D5DC5B-6EBF-70AA-353B-CB0044557F9A}"/>
                    </a:ext>
                  </a:extLst>
                </p:cNvPr>
                <p:cNvPicPr/>
                <p:nvPr/>
              </p:nvPicPr>
              <p:blipFill>
                <a:blip r:embed="rId372"/>
                <a:stretch>
                  <a:fillRect/>
                </a:stretch>
              </p:blipFill>
              <p:spPr>
                <a:xfrm>
                  <a:off x="3765907" y="-37337"/>
                  <a:ext cx="1398960" cy="738369"/>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418" name="Freihand 417">
                  <a:extLst>
                    <a:ext uri="{FF2B5EF4-FFF2-40B4-BE49-F238E27FC236}">
                      <a16:creationId xmlns:a16="http://schemas.microsoft.com/office/drawing/2014/main" id="{7A3FA5D1-BA6F-1C09-F460-778088044509}"/>
                    </a:ext>
                  </a:extLst>
                </p14:cNvPr>
                <p14:cNvContentPartPr/>
                <p14:nvPr/>
              </p14:nvContentPartPr>
              <p14:xfrm>
                <a:off x="4496707" y="1294307"/>
                <a:ext cx="650520" cy="1606320"/>
              </p14:xfrm>
            </p:contentPart>
          </mc:Choice>
          <mc:Fallback>
            <p:pic>
              <p:nvPicPr>
                <p:cNvPr id="418" name="Freihand 417">
                  <a:extLst>
                    <a:ext uri="{FF2B5EF4-FFF2-40B4-BE49-F238E27FC236}">
                      <a16:creationId xmlns:a16="http://schemas.microsoft.com/office/drawing/2014/main" id="{7A3FA5D1-BA6F-1C09-F460-778088044509}"/>
                    </a:ext>
                  </a:extLst>
                </p:cNvPr>
                <p:cNvPicPr/>
                <p:nvPr/>
              </p:nvPicPr>
              <p:blipFill>
                <a:blip r:embed="rId374"/>
                <a:stretch>
                  <a:fillRect/>
                </a:stretch>
              </p:blipFill>
              <p:spPr>
                <a:xfrm>
                  <a:off x="4487707" y="1285305"/>
                  <a:ext cx="668160" cy="1623964"/>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419" name="Freihand 418">
                  <a:extLst>
                    <a:ext uri="{FF2B5EF4-FFF2-40B4-BE49-F238E27FC236}">
                      <a16:creationId xmlns:a16="http://schemas.microsoft.com/office/drawing/2014/main" id="{CD6FDD88-F5D9-22DD-7BA1-D60241C3FFF5}"/>
                    </a:ext>
                  </a:extLst>
                </p14:cNvPr>
                <p14:cNvContentPartPr/>
                <p14:nvPr/>
              </p14:nvContentPartPr>
              <p14:xfrm>
                <a:off x="4646467" y="878507"/>
                <a:ext cx="458640" cy="469080"/>
              </p14:xfrm>
            </p:contentPart>
          </mc:Choice>
          <mc:Fallback>
            <p:pic>
              <p:nvPicPr>
                <p:cNvPr id="419" name="Freihand 418">
                  <a:extLst>
                    <a:ext uri="{FF2B5EF4-FFF2-40B4-BE49-F238E27FC236}">
                      <a16:creationId xmlns:a16="http://schemas.microsoft.com/office/drawing/2014/main" id="{CD6FDD88-F5D9-22DD-7BA1-D60241C3FFF5}"/>
                    </a:ext>
                  </a:extLst>
                </p:cNvPr>
                <p:cNvPicPr/>
                <p:nvPr/>
              </p:nvPicPr>
              <p:blipFill>
                <a:blip r:embed="rId376"/>
                <a:stretch>
                  <a:fillRect/>
                </a:stretch>
              </p:blipFill>
              <p:spPr>
                <a:xfrm>
                  <a:off x="4637460" y="869507"/>
                  <a:ext cx="476294" cy="486720"/>
                </a:xfrm>
                <a:prstGeom prst="rect">
                  <a:avLst/>
                </a:prstGeom>
              </p:spPr>
            </p:pic>
          </mc:Fallback>
        </mc:AlternateContent>
      </p:grpSp>
      <p:grpSp>
        <p:nvGrpSpPr>
          <p:cNvPr id="488" name="Gruppieren 487">
            <a:extLst>
              <a:ext uri="{FF2B5EF4-FFF2-40B4-BE49-F238E27FC236}">
                <a16:creationId xmlns:a16="http://schemas.microsoft.com/office/drawing/2014/main" id="{D15E31FF-1881-9741-00C8-E386E04B6784}"/>
              </a:ext>
            </a:extLst>
          </p:cNvPr>
          <p:cNvGrpSpPr/>
          <p:nvPr/>
        </p:nvGrpSpPr>
        <p:grpSpPr>
          <a:xfrm>
            <a:off x="4724049" y="951148"/>
            <a:ext cx="397080" cy="424080"/>
            <a:chOff x="4724049" y="951148"/>
            <a:chExt cx="397080" cy="424080"/>
          </a:xfrm>
        </p:grpSpPr>
        <mc:AlternateContent xmlns:mc="http://schemas.openxmlformats.org/markup-compatibility/2006">
          <mc:Choice xmlns:p14="http://schemas.microsoft.com/office/powerpoint/2010/main" xmlns:aink="http://schemas.microsoft.com/office/drawing/2016/ink" Requires="p14 aink">
            <p:contentPart p14:bwMode="auto" r:id="rId377">
              <p14:nvContentPartPr>
                <p14:cNvPr id="485" name="Freihand 484">
                  <a:extLst>
                    <a:ext uri="{FF2B5EF4-FFF2-40B4-BE49-F238E27FC236}">
                      <a16:creationId xmlns:a16="http://schemas.microsoft.com/office/drawing/2014/main" id="{6C9C5EF3-DAA3-321D-9A5B-327F4627325E}"/>
                    </a:ext>
                  </a:extLst>
                </p14:cNvPr>
                <p14:cNvContentPartPr/>
                <p14:nvPr/>
              </p14:nvContentPartPr>
              <p14:xfrm>
                <a:off x="4789569" y="1122508"/>
                <a:ext cx="22680" cy="24120"/>
              </p14:xfrm>
            </p:contentPart>
          </mc:Choice>
          <mc:Fallback>
            <p:pic>
              <p:nvPicPr>
                <p:cNvPr id="485" name="Freihand 484">
                  <a:extLst>
                    <a:ext uri="{FF2B5EF4-FFF2-40B4-BE49-F238E27FC236}">
                      <a16:creationId xmlns:a16="http://schemas.microsoft.com/office/drawing/2014/main" id="{6C9C5EF3-DAA3-321D-9A5B-327F4627325E}"/>
                    </a:ext>
                  </a:extLst>
                </p:cNvPr>
                <p:cNvPicPr/>
                <p:nvPr/>
              </p:nvPicPr>
              <p:blipFill>
                <a:blip r:embed="rId378"/>
                <a:stretch>
                  <a:fillRect/>
                </a:stretch>
              </p:blipFill>
              <p:spPr>
                <a:xfrm>
                  <a:off x="4771569" y="1014508"/>
                  <a:ext cx="58320" cy="239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79">
              <p14:nvContentPartPr>
                <p14:cNvPr id="486" name="Freihand 485">
                  <a:extLst>
                    <a:ext uri="{FF2B5EF4-FFF2-40B4-BE49-F238E27FC236}">
                      <a16:creationId xmlns:a16="http://schemas.microsoft.com/office/drawing/2014/main" id="{0596AC15-283B-B9AB-0FBC-248B105211A4}"/>
                    </a:ext>
                  </a:extLst>
                </p14:cNvPr>
                <p14:cNvContentPartPr/>
                <p14:nvPr/>
              </p14:nvContentPartPr>
              <p14:xfrm>
                <a:off x="4750689" y="951148"/>
                <a:ext cx="176040" cy="161280"/>
              </p14:xfrm>
            </p:contentPart>
          </mc:Choice>
          <mc:Fallback>
            <p:pic>
              <p:nvPicPr>
                <p:cNvPr id="486" name="Freihand 485">
                  <a:extLst>
                    <a:ext uri="{FF2B5EF4-FFF2-40B4-BE49-F238E27FC236}">
                      <a16:creationId xmlns:a16="http://schemas.microsoft.com/office/drawing/2014/main" id="{0596AC15-283B-B9AB-0FBC-248B105211A4}"/>
                    </a:ext>
                  </a:extLst>
                </p:cNvPr>
                <p:cNvPicPr/>
                <p:nvPr/>
              </p:nvPicPr>
              <p:blipFill>
                <a:blip r:embed="rId380"/>
                <a:stretch>
                  <a:fillRect/>
                </a:stretch>
              </p:blipFill>
              <p:spPr>
                <a:xfrm>
                  <a:off x="4733049" y="843508"/>
                  <a:ext cx="211680" cy="376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81">
              <p14:nvContentPartPr>
                <p14:cNvPr id="487" name="Freihand 486">
                  <a:extLst>
                    <a:ext uri="{FF2B5EF4-FFF2-40B4-BE49-F238E27FC236}">
                      <a16:creationId xmlns:a16="http://schemas.microsoft.com/office/drawing/2014/main" id="{241F131D-C0F8-1989-6BD7-B8A305BE1F2F}"/>
                    </a:ext>
                  </a:extLst>
                </p14:cNvPr>
                <p14:cNvContentPartPr/>
                <p14:nvPr/>
              </p14:nvContentPartPr>
              <p14:xfrm>
                <a:off x="4724049" y="967348"/>
                <a:ext cx="397080" cy="407880"/>
              </p14:xfrm>
            </p:contentPart>
          </mc:Choice>
          <mc:Fallback>
            <p:pic>
              <p:nvPicPr>
                <p:cNvPr id="487" name="Freihand 486">
                  <a:extLst>
                    <a:ext uri="{FF2B5EF4-FFF2-40B4-BE49-F238E27FC236}">
                      <a16:creationId xmlns:a16="http://schemas.microsoft.com/office/drawing/2014/main" id="{241F131D-C0F8-1989-6BD7-B8A305BE1F2F}"/>
                    </a:ext>
                  </a:extLst>
                </p:cNvPr>
                <p:cNvPicPr/>
                <p:nvPr/>
              </p:nvPicPr>
              <p:blipFill>
                <a:blip r:embed="rId382"/>
                <a:stretch>
                  <a:fillRect/>
                </a:stretch>
              </p:blipFill>
              <p:spPr>
                <a:xfrm>
                  <a:off x="4706409" y="859708"/>
                  <a:ext cx="432720" cy="62352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83">
            <p14:nvContentPartPr>
              <p14:cNvPr id="490" name="Freihand 489">
                <a:extLst>
                  <a:ext uri="{FF2B5EF4-FFF2-40B4-BE49-F238E27FC236}">
                    <a16:creationId xmlns:a16="http://schemas.microsoft.com/office/drawing/2014/main" id="{E770C9A1-531A-5449-6D58-D5F539C51351}"/>
                  </a:ext>
                </a:extLst>
              </p14:cNvPr>
              <p14:cNvContentPartPr/>
              <p14:nvPr/>
            </p14:nvContentPartPr>
            <p14:xfrm>
              <a:off x="4611369" y="1317268"/>
              <a:ext cx="567000" cy="1638720"/>
            </p14:xfrm>
          </p:contentPart>
        </mc:Choice>
        <mc:Fallback>
          <p:pic>
            <p:nvPicPr>
              <p:cNvPr id="490" name="Freihand 489">
                <a:extLst>
                  <a:ext uri="{FF2B5EF4-FFF2-40B4-BE49-F238E27FC236}">
                    <a16:creationId xmlns:a16="http://schemas.microsoft.com/office/drawing/2014/main" id="{E770C9A1-531A-5449-6D58-D5F539C51351}"/>
                  </a:ext>
                </a:extLst>
              </p:cNvPr>
              <p:cNvPicPr/>
              <p:nvPr/>
            </p:nvPicPr>
            <p:blipFill>
              <a:blip r:embed="rId384"/>
              <a:stretch>
                <a:fillRect/>
              </a:stretch>
            </p:blipFill>
            <p:spPr>
              <a:xfrm>
                <a:off x="4593729" y="1209268"/>
                <a:ext cx="602640" cy="18543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493" name="Freihand 492">
                <a:extLst>
                  <a:ext uri="{FF2B5EF4-FFF2-40B4-BE49-F238E27FC236}">
                    <a16:creationId xmlns:a16="http://schemas.microsoft.com/office/drawing/2014/main" id="{7597E5E1-1D54-55F0-DA3A-DA150BE41FEE}"/>
                  </a:ext>
                </a:extLst>
              </p14:cNvPr>
              <p14:cNvContentPartPr/>
              <p14:nvPr/>
            </p14:nvContentPartPr>
            <p14:xfrm>
              <a:off x="3922329" y="133588"/>
              <a:ext cx="1188360" cy="553680"/>
            </p14:xfrm>
          </p:contentPart>
        </mc:Choice>
        <mc:Fallback>
          <p:pic>
            <p:nvPicPr>
              <p:cNvPr id="493" name="Freihand 492">
                <a:extLst>
                  <a:ext uri="{FF2B5EF4-FFF2-40B4-BE49-F238E27FC236}">
                    <a16:creationId xmlns:a16="http://schemas.microsoft.com/office/drawing/2014/main" id="{7597E5E1-1D54-55F0-DA3A-DA150BE41FEE}"/>
                  </a:ext>
                </a:extLst>
              </p:cNvPr>
              <p:cNvPicPr/>
              <p:nvPr/>
            </p:nvPicPr>
            <p:blipFill>
              <a:blip r:embed="rId386"/>
              <a:stretch>
                <a:fillRect/>
              </a:stretch>
            </p:blipFill>
            <p:spPr>
              <a:xfrm>
                <a:off x="3868689" y="25588"/>
                <a:ext cx="1296000" cy="7693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 name="Freihand 22">
                <a:extLst>
                  <a:ext uri="{FF2B5EF4-FFF2-40B4-BE49-F238E27FC236}">
                    <a16:creationId xmlns:a16="http://schemas.microsoft.com/office/drawing/2014/main" id="{50674DD2-7E42-04F4-E135-7822794543EA}"/>
                  </a:ext>
                </a:extLst>
              </p14:cNvPr>
              <p14:cNvContentPartPr/>
              <p14:nvPr/>
            </p14:nvContentPartPr>
            <p14:xfrm>
              <a:off x="9829929" y="4603708"/>
              <a:ext cx="8280" cy="41040"/>
            </p14:xfrm>
          </p:contentPart>
        </mc:Choice>
        <mc:Fallback>
          <p:pic>
            <p:nvPicPr>
              <p:cNvPr id="23" name="Freihand 22">
                <a:extLst>
                  <a:ext uri="{FF2B5EF4-FFF2-40B4-BE49-F238E27FC236}">
                    <a16:creationId xmlns:a16="http://schemas.microsoft.com/office/drawing/2014/main" id="{50674DD2-7E42-04F4-E135-7822794543EA}"/>
                  </a:ext>
                </a:extLst>
              </p:cNvPr>
              <p:cNvPicPr/>
              <p:nvPr/>
            </p:nvPicPr>
            <p:blipFill>
              <a:blip r:embed="rId388"/>
              <a:stretch>
                <a:fillRect/>
              </a:stretch>
            </p:blipFill>
            <p:spPr>
              <a:xfrm>
                <a:off x="9825609" y="4599388"/>
                <a:ext cx="169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44" name="Freihand 43">
                <a:extLst>
                  <a:ext uri="{FF2B5EF4-FFF2-40B4-BE49-F238E27FC236}">
                    <a16:creationId xmlns:a16="http://schemas.microsoft.com/office/drawing/2014/main" id="{B2720C89-5669-0F19-D87F-057E50A1F743}"/>
                  </a:ext>
                </a:extLst>
              </p14:cNvPr>
              <p14:cNvContentPartPr/>
              <p14:nvPr/>
            </p14:nvContentPartPr>
            <p14:xfrm>
              <a:off x="9215409" y="4069468"/>
              <a:ext cx="894600" cy="2157840"/>
            </p14:xfrm>
          </p:contentPart>
        </mc:Choice>
        <mc:Fallback>
          <p:pic>
            <p:nvPicPr>
              <p:cNvPr id="44" name="Freihand 43">
                <a:extLst>
                  <a:ext uri="{FF2B5EF4-FFF2-40B4-BE49-F238E27FC236}">
                    <a16:creationId xmlns:a16="http://schemas.microsoft.com/office/drawing/2014/main" id="{B2720C89-5669-0F19-D87F-057E50A1F743}"/>
                  </a:ext>
                </a:extLst>
              </p:cNvPr>
              <p:cNvPicPr/>
              <p:nvPr/>
            </p:nvPicPr>
            <p:blipFill>
              <a:blip r:embed="rId390"/>
              <a:stretch>
                <a:fillRect/>
              </a:stretch>
            </p:blipFill>
            <p:spPr>
              <a:xfrm>
                <a:off x="9206409" y="4060468"/>
                <a:ext cx="912240" cy="21754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449" name="Freihand 448">
                <a:extLst>
                  <a:ext uri="{FF2B5EF4-FFF2-40B4-BE49-F238E27FC236}">
                    <a16:creationId xmlns:a16="http://schemas.microsoft.com/office/drawing/2014/main" id="{ADBB0BCD-62AD-66E7-D331-95C78A0E719B}"/>
                  </a:ext>
                </a:extLst>
              </p14:cNvPr>
              <p14:cNvContentPartPr/>
              <p14:nvPr/>
            </p14:nvContentPartPr>
            <p14:xfrm>
              <a:off x="9513129" y="3624508"/>
              <a:ext cx="566640" cy="507600"/>
            </p14:xfrm>
          </p:contentPart>
        </mc:Choice>
        <mc:Fallback>
          <p:pic>
            <p:nvPicPr>
              <p:cNvPr id="449" name="Freihand 448">
                <a:extLst>
                  <a:ext uri="{FF2B5EF4-FFF2-40B4-BE49-F238E27FC236}">
                    <a16:creationId xmlns:a16="http://schemas.microsoft.com/office/drawing/2014/main" id="{ADBB0BCD-62AD-66E7-D331-95C78A0E719B}"/>
                  </a:ext>
                </a:extLst>
              </p:cNvPr>
              <p:cNvPicPr/>
              <p:nvPr/>
            </p:nvPicPr>
            <p:blipFill>
              <a:blip r:embed="rId392"/>
              <a:stretch>
                <a:fillRect/>
              </a:stretch>
            </p:blipFill>
            <p:spPr>
              <a:xfrm>
                <a:off x="9504129" y="3615868"/>
                <a:ext cx="584280" cy="5252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450" name="Freihand 449">
                <a:extLst>
                  <a:ext uri="{FF2B5EF4-FFF2-40B4-BE49-F238E27FC236}">
                    <a16:creationId xmlns:a16="http://schemas.microsoft.com/office/drawing/2014/main" id="{CCEDAE8B-B097-502E-4568-784524144DC0}"/>
                  </a:ext>
                </a:extLst>
              </p14:cNvPr>
              <p14:cNvContentPartPr/>
              <p14:nvPr/>
            </p14:nvContentPartPr>
            <p14:xfrm>
              <a:off x="9107049" y="3601828"/>
              <a:ext cx="375480" cy="1019880"/>
            </p14:xfrm>
          </p:contentPart>
        </mc:Choice>
        <mc:Fallback>
          <p:pic>
            <p:nvPicPr>
              <p:cNvPr id="450" name="Freihand 449">
                <a:extLst>
                  <a:ext uri="{FF2B5EF4-FFF2-40B4-BE49-F238E27FC236}">
                    <a16:creationId xmlns:a16="http://schemas.microsoft.com/office/drawing/2014/main" id="{CCEDAE8B-B097-502E-4568-784524144DC0}"/>
                  </a:ext>
                </a:extLst>
              </p:cNvPr>
              <p:cNvPicPr/>
              <p:nvPr/>
            </p:nvPicPr>
            <p:blipFill>
              <a:blip r:embed="rId394"/>
              <a:stretch>
                <a:fillRect/>
              </a:stretch>
            </p:blipFill>
            <p:spPr>
              <a:xfrm>
                <a:off x="9098049" y="3593188"/>
                <a:ext cx="393120" cy="10375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451" name="Freihand 450">
                <a:extLst>
                  <a:ext uri="{FF2B5EF4-FFF2-40B4-BE49-F238E27FC236}">
                    <a16:creationId xmlns:a16="http://schemas.microsoft.com/office/drawing/2014/main" id="{A471B353-D3B2-EC55-577E-128D678D88AC}"/>
                  </a:ext>
                </a:extLst>
              </p14:cNvPr>
              <p14:cNvContentPartPr/>
              <p14:nvPr/>
            </p14:nvContentPartPr>
            <p14:xfrm>
              <a:off x="9359409" y="3440908"/>
              <a:ext cx="249480" cy="1032840"/>
            </p14:xfrm>
          </p:contentPart>
        </mc:Choice>
        <mc:Fallback>
          <p:pic>
            <p:nvPicPr>
              <p:cNvPr id="451" name="Freihand 450">
                <a:extLst>
                  <a:ext uri="{FF2B5EF4-FFF2-40B4-BE49-F238E27FC236}">
                    <a16:creationId xmlns:a16="http://schemas.microsoft.com/office/drawing/2014/main" id="{A471B353-D3B2-EC55-577E-128D678D88AC}"/>
                  </a:ext>
                </a:extLst>
              </p:cNvPr>
              <p:cNvPicPr/>
              <p:nvPr/>
            </p:nvPicPr>
            <p:blipFill>
              <a:blip r:embed="rId396"/>
              <a:stretch>
                <a:fillRect/>
              </a:stretch>
            </p:blipFill>
            <p:spPr>
              <a:xfrm>
                <a:off x="9350769" y="3432268"/>
                <a:ext cx="267120" cy="10504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460" name="Freihand 459">
                <a:extLst>
                  <a:ext uri="{FF2B5EF4-FFF2-40B4-BE49-F238E27FC236}">
                    <a16:creationId xmlns:a16="http://schemas.microsoft.com/office/drawing/2014/main" id="{6079CB29-DCE4-4171-E67A-06B99B6D4990}"/>
                  </a:ext>
                </a:extLst>
              </p14:cNvPr>
              <p14:cNvContentPartPr/>
              <p14:nvPr/>
            </p14:nvContentPartPr>
            <p14:xfrm>
              <a:off x="9110289" y="3432988"/>
              <a:ext cx="241920" cy="153360"/>
            </p14:xfrm>
          </p:contentPart>
        </mc:Choice>
        <mc:Fallback>
          <p:pic>
            <p:nvPicPr>
              <p:cNvPr id="460" name="Freihand 459">
                <a:extLst>
                  <a:ext uri="{FF2B5EF4-FFF2-40B4-BE49-F238E27FC236}">
                    <a16:creationId xmlns:a16="http://schemas.microsoft.com/office/drawing/2014/main" id="{6079CB29-DCE4-4171-E67A-06B99B6D4990}"/>
                  </a:ext>
                </a:extLst>
              </p:cNvPr>
              <p:cNvPicPr/>
              <p:nvPr/>
            </p:nvPicPr>
            <p:blipFill>
              <a:blip r:embed="rId398"/>
              <a:stretch>
                <a:fillRect/>
              </a:stretch>
            </p:blipFill>
            <p:spPr>
              <a:xfrm>
                <a:off x="9101649" y="3424348"/>
                <a:ext cx="2595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461" name="Freihand 460">
                <a:extLst>
                  <a:ext uri="{FF2B5EF4-FFF2-40B4-BE49-F238E27FC236}">
                    <a16:creationId xmlns:a16="http://schemas.microsoft.com/office/drawing/2014/main" id="{66C2108C-AFD6-3A71-D8F0-D6B42045A9DC}"/>
                  </a:ext>
                </a:extLst>
              </p14:cNvPr>
              <p14:cNvContentPartPr/>
              <p14:nvPr/>
            </p14:nvContentPartPr>
            <p14:xfrm>
              <a:off x="9159969" y="3406708"/>
              <a:ext cx="81000" cy="109440"/>
            </p14:xfrm>
          </p:contentPart>
        </mc:Choice>
        <mc:Fallback>
          <p:pic>
            <p:nvPicPr>
              <p:cNvPr id="461" name="Freihand 460">
                <a:extLst>
                  <a:ext uri="{FF2B5EF4-FFF2-40B4-BE49-F238E27FC236}">
                    <a16:creationId xmlns:a16="http://schemas.microsoft.com/office/drawing/2014/main" id="{66C2108C-AFD6-3A71-D8F0-D6B42045A9DC}"/>
                  </a:ext>
                </a:extLst>
              </p:cNvPr>
              <p:cNvPicPr/>
              <p:nvPr/>
            </p:nvPicPr>
            <p:blipFill>
              <a:blip r:embed="rId400"/>
              <a:stretch>
                <a:fillRect/>
              </a:stretch>
            </p:blipFill>
            <p:spPr>
              <a:xfrm>
                <a:off x="9151329" y="3397708"/>
                <a:ext cx="98640" cy="127080"/>
              </a:xfrm>
              <a:prstGeom prst="rect">
                <a:avLst/>
              </a:prstGeom>
            </p:spPr>
          </p:pic>
        </mc:Fallback>
      </mc:AlternateContent>
      <p:grpSp>
        <p:nvGrpSpPr>
          <p:cNvPr id="464" name="Gruppieren 463">
            <a:extLst>
              <a:ext uri="{FF2B5EF4-FFF2-40B4-BE49-F238E27FC236}">
                <a16:creationId xmlns:a16="http://schemas.microsoft.com/office/drawing/2014/main" id="{06EA1FB6-9F55-6BFD-F2F9-3BCF1AD527F6}"/>
              </a:ext>
            </a:extLst>
          </p:cNvPr>
          <p:cNvGrpSpPr/>
          <p:nvPr/>
        </p:nvGrpSpPr>
        <p:grpSpPr>
          <a:xfrm>
            <a:off x="9927129" y="3496348"/>
            <a:ext cx="854640" cy="1163880"/>
            <a:chOff x="9927129" y="3496348"/>
            <a:chExt cx="854640" cy="1163880"/>
          </a:xfrm>
        </p:grpSpPr>
        <mc:AlternateContent xmlns:mc="http://schemas.openxmlformats.org/markup-compatibility/2006">
          <mc:Choice xmlns:p14="http://schemas.microsoft.com/office/powerpoint/2010/main" Requires="p14">
            <p:contentPart p14:bwMode="auto" r:id="rId401">
              <p14:nvContentPartPr>
                <p14:cNvPr id="455" name="Freihand 454">
                  <a:extLst>
                    <a:ext uri="{FF2B5EF4-FFF2-40B4-BE49-F238E27FC236}">
                      <a16:creationId xmlns:a16="http://schemas.microsoft.com/office/drawing/2014/main" id="{96196E97-7626-B699-8D9A-129BDE3A9795}"/>
                    </a:ext>
                  </a:extLst>
                </p14:cNvPr>
                <p14:cNvContentPartPr/>
                <p14:nvPr/>
              </p14:nvContentPartPr>
              <p14:xfrm>
                <a:off x="9927129" y="3561508"/>
                <a:ext cx="509040" cy="760320"/>
              </p14:xfrm>
            </p:contentPart>
          </mc:Choice>
          <mc:Fallback>
            <p:pic>
              <p:nvPicPr>
                <p:cNvPr id="455" name="Freihand 454">
                  <a:extLst>
                    <a:ext uri="{FF2B5EF4-FFF2-40B4-BE49-F238E27FC236}">
                      <a16:creationId xmlns:a16="http://schemas.microsoft.com/office/drawing/2014/main" id="{96196E97-7626-B699-8D9A-129BDE3A9795}"/>
                    </a:ext>
                  </a:extLst>
                </p:cNvPr>
                <p:cNvPicPr/>
                <p:nvPr/>
              </p:nvPicPr>
              <p:blipFill>
                <a:blip r:embed="rId402"/>
                <a:stretch>
                  <a:fillRect/>
                </a:stretch>
              </p:blipFill>
              <p:spPr>
                <a:xfrm>
                  <a:off x="9918129" y="3552508"/>
                  <a:ext cx="526680" cy="7779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457" name="Freihand 456">
                  <a:extLst>
                    <a:ext uri="{FF2B5EF4-FFF2-40B4-BE49-F238E27FC236}">
                      <a16:creationId xmlns:a16="http://schemas.microsoft.com/office/drawing/2014/main" id="{3FBCEC16-CDE3-01BD-51DF-6CBEA282DEFF}"/>
                    </a:ext>
                  </a:extLst>
                </p14:cNvPr>
                <p14:cNvContentPartPr/>
                <p14:nvPr/>
              </p14:nvContentPartPr>
              <p14:xfrm>
                <a:off x="9930729" y="3617308"/>
                <a:ext cx="851040" cy="1042920"/>
              </p14:xfrm>
            </p:contentPart>
          </mc:Choice>
          <mc:Fallback>
            <p:pic>
              <p:nvPicPr>
                <p:cNvPr id="457" name="Freihand 456">
                  <a:extLst>
                    <a:ext uri="{FF2B5EF4-FFF2-40B4-BE49-F238E27FC236}">
                      <a16:creationId xmlns:a16="http://schemas.microsoft.com/office/drawing/2014/main" id="{3FBCEC16-CDE3-01BD-51DF-6CBEA282DEFF}"/>
                    </a:ext>
                  </a:extLst>
                </p:cNvPr>
                <p:cNvPicPr/>
                <p:nvPr/>
              </p:nvPicPr>
              <p:blipFill>
                <a:blip r:embed="rId404"/>
                <a:stretch>
                  <a:fillRect/>
                </a:stretch>
              </p:blipFill>
              <p:spPr>
                <a:xfrm>
                  <a:off x="9921729" y="3608668"/>
                  <a:ext cx="868680" cy="10605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459" name="Freihand 458">
                  <a:extLst>
                    <a:ext uri="{FF2B5EF4-FFF2-40B4-BE49-F238E27FC236}">
                      <a16:creationId xmlns:a16="http://schemas.microsoft.com/office/drawing/2014/main" id="{7FFEE4D0-F358-D493-9026-FBEBB0CAA076}"/>
                    </a:ext>
                  </a:extLst>
                </p14:cNvPr>
                <p14:cNvContentPartPr/>
                <p14:nvPr/>
              </p14:nvContentPartPr>
              <p14:xfrm>
                <a:off x="10476489" y="3510028"/>
                <a:ext cx="265680" cy="132840"/>
              </p14:xfrm>
            </p:contentPart>
          </mc:Choice>
          <mc:Fallback>
            <p:pic>
              <p:nvPicPr>
                <p:cNvPr id="459" name="Freihand 458">
                  <a:extLst>
                    <a:ext uri="{FF2B5EF4-FFF2-40B4-BE49-F238E27FC236}">
                      <a16:creationId xmlns:a16="http://schemas.microsoft.com/office/drawing/2014/main" id="{7FFEE4D0-F358-D493-9026-FBEBB0CAA076}"/>
                    </a:ext>
                  </a:extLst>
                </p:cNvPr>
                <p:cNvPicPr/>
                <p:nvPr/>
              </p:nvPicPr>
              <p:blipFill>
                <a:blip r:embed="rId406"/>
                <a:stretch>
                  <a:fillRect/>
                </a:stretch>
              </p:blipFill>
              <p:spPr>
                <a:xfrm>
                  <a:off x="10467849" y="3501028"/>
                  <a:ext cx="2833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463" name="Freihand 462">
                  <a:extLst>
                    <a:ext uri="{FF2B5EF4-FFF2-40B4-BE49-F238E27FC236}">
                      <a16:creationId xmlns:a16="http://schemas.microsoft.com/office/drawing/2014/main" id="{8384D0C1-24A9-290E-E4E0-15BD89BF0143}"/>
                    </a:ext>
                  </a:extLst>
                </p14:cNvPr>
                <p14:cNvContentPartPr/>
                <p14:nvPr/>
              </p14:nvContentPartPr>
              <p14:xfrm>
                <a:off x="10640289" y="3496348"/>
                <a:ext cx="82080" cy="102600"/>
              </p14:xfrm>
            </p:contentPart>
          </mc:Choice>
          <mc:Fallback>
            <p:pic>
              <p:nvPicPr>
                <p:cNvPr id="463" name="Freihand 462">
                  <a:extLst>
                    <a:ext uri="{FF2B5EF4-FFF2-40B4-BE49-F238E27FC236}">
                      <a16:creationId xmlns:a16="http://schemas.microsoft.com/office/drawing/2014/main" id="{8384D0C1-24A9-290E-E4E0-15BD89BF0143}"/>
                    </a:ext>
                  </a:extLst>
                </p:cNvPr>
                <p:cNvPicPr/>
                <p:nvPr/>
              </p:nvPicPr>
              <p:blipFill>
                <a:blip r:embed="rId408"/>
                <a:stretch>
                  <a:fillRect/>
                </a:stretch>
              </p:blipFill>
              <p:spPr>
                <a:xfrm>
                  <a:off x="10631649" y="3487708"/>
                  <a:ext cx="99720" cy="12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9">
            <p14:nvContentPartPr>
              <p14:cNvPr id="475" name="Freihand 474">
                <a:extLst>
                  <a:ext uri="{FF2B5EF4-FFF2-40B4-BE49-F238E27FC236}">
                    <a16:creationId xmlns:a16="http://schemas.microsoft.com/office/drawing/2014/main" id="{4482EE57-3A74-AA0D-F031-31D431ADB01A}"/>
                  </a:ext>
                </a:extLst>
              </p14:cNvPr>
              <p14:cNvContentPartPr/>
              <p14:nvPr/>
            </p14:nvContentPartPr>
            <p14:xfrm>
              <a:off x="8866569" y="3126628"/>
              <a:ext cx="2242440" cy="376920"/>
            </p14:xfrm>
          </p:contentPart>
        </mc:Choice>
        <mc:Fallback>
          <p:pic>
            <p:nvPicPr>
              <p:cNvPr id="475" name="Freihand 474">
                <a:extLst>
                  <a:ext uri="{FF2B5EF4-FFF2-40B4-BE49-F238E27FC236}">
                    <a16:creationId xmlns:a16="http://schemas.microsoft.com/office/drawing/2014/main" id="{4482EE57-3A74-AA0D-F031-31D431ADB01A}"/>
                  </a:ext>
                </a:extLst>
              </p:cNvPr>
              <p:cNvPicPr/>
              <p:nvPr/>
            </p:nvPicPr>
            <p:blipFill>
              <a:blip r:embed="rId410"/>
              <a:stretch>
                <a:fillRect/>
              </a:stretch>
            </p:blipFill>
            <p:spPr>
              <a:xfrm>
                <a:off x="8857929" y="3117988"/>
                <a:ext cx="226008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476" name="Freihand 475">
                <a:extLst>
                  <a:ext uri="{FF2B5EF4-FFF2-40B4-BE49-F238E27FC236}">
                    <a16:creationId xmlns:a16="http://schemas.microsoft.com/office/drawing/2014/main" id="{481AB985-55AD-6898-1C18-A915BFB318FD}"/>
                  </a:ext>
                </a:extLst>
              </p14:cNvPr>
              <p14:cNvContentPartPr/>
              <p14:nvPr/>
            </p14:nvContentPartPr>
            <p14:xfrm>
              <a:off x="8594769" y="3452428"/>
              <a:ext cx="542880" cy="70560"/>
            </p14:xfrm>
          </p:contentPart>
        </mc:Choice>
        <mc:Fallback>
          <p:pic>
            <p:nvPicPr>
              <p:cNvPr id="476" name="Freihand 475">
                <a:extLst>
                  <a:ext uri="{FF2B5EF4-FFF2-40B4-BE49-F238E27FC236}">
                    <a16:creationId xmlns:a16="http://schemas.microsoft.com/office/drawing/2014/main" id="{481AB985-55AD-6898-1C18-A915BFB318FD}"/>
                  </a:ext>
                </a:extLst>
              </p:cNvPr>
              <p:cNvPicPr/>
              <p:nvPr/>
            </p:nvPicPr>
            <p:blipFill>
              <a:blip r:embed="rId412"/>
              <a:stretch>
                <a:fillRect/>
              </a:stretch>
            </p:blipFill>
            <p:spPr>
              <a:xfrm>
                <a:off x="8585769" y="3443428"/>
                <a:ext cx="560520" cy="88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13">
            <p14:nvContentPartPr>
              <p14:cNvPr id="477" name="Freihand 476">
                <a:extLst>
                  <a:ext uri="{FF2B5EF4-FFF2-40B4-BE49-F238E27FC236}">
                    <a16:creationId xmlns:a16="http://schemas.microsoft.com/office/drawing/2014/main" id="{AA8F6C12-FF5F-9FCE-CC24-DE8B6195082D}"/>
                  </a:ext>
                </a:extLst>
              </p14:cNvPr>
              <p14:cNvContentPartPr/>
              <p14:nvPr/>
            </p14:nvContentPartPr>
            <p14:xfrm>
              <a:off x="9260049" y="4119148"/>
              <a:ext cx="846360" cy="2214720"/>
            </p14:xfrm>
          </p:contentPart>
        </mc:Choice>
        <mc:Fallback>
          <p:pic>
            <p:nvPicPr>
              <p:cNvPr id="477" name="Freihand 476">
                <a:extLst>
                  <a:ext uri="{FF2B5EF4-FFF2-40B4-BE49-F238E27FC236}">
                    <a16:creationId xmlns:a16="http://schemas.microsoft.com/office/drawing/2014/main" id="{AA8F6C12-FF5F-9FCE-CC24-DE8B6195082D}"/>
                  </a:ext>
                </a:extLst>
              </p:cNvPr>
              <p:cNvPicPr/>
              <p:nvPr/>
            </p:nvPicPr>
            <p:blipFill>
              <a:blip r:embed="rId414"/>
              <a:stretch>
                <a:fillRect/>
              </a:stretch>
            </p:blipFill>
            <p:spPr>
              <a:xfrm>
                <a:off x="9242049" y="4011148"/>
                <a:ext cx="882000" cy="2430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15">
            <p14:nvContentPartPr>
              <p14:cNvPr id="478" name="Freihand 477">
                <a:extLst>
                  <a:ext uri="{FF2B5EF4-FFF2-40B4-BE49-F238E27FC236}">
                    <a16:creationId xmlns:a16="http://schemas.microsoft.com/office/drawing/2014/main" id="{A946B8B8-CAEF-620C-C010-A0BF0E59FC0B}"/>
                  </a:ext>
                </a:extLst>
              </p14:cNvPr>
              <p14:cNvContentPartPr/>
              <p14:nvPr/>
            </p14:nvContentPartPr>
            <p14:xfrm>
              <a:off x="9927129" y="3547468"/>
              <a:ext cx="746280" cy="1025280"/>
            </p14:xfrm>
          </p:contentPart>
        </mc:Choice>
        <mc:Fallback>
          <p:pic>
            <p:nvPicPr>
              <p:cNvPr id="478" name="Freihand 477">
                <a:extLst>
                  <a:ext uri="{FF2B5EF4-FFF2-40B4-BE49-F238E27FC236}">
                    <a16:creationId xmlns:a16="http://schemas.microsoft.com/office/drawing/2014/main" id="{A946B8B8-CAEF-620C-C010-A0BF0E59FC0B}"/>
                  </a:ext>
                </a:extLst>
              </p:cNvPr>
              <p:cNvPicPr/>
              <p:nvPr/>
            </p:nvPicPr>
            <p:blipFill>
              <a:blip r:embed="rId416"/>
              <a:stretch>
                <a:fillRect/>
              </a:stretch>
            </p:blipFill>
            <p:spPr>
              <a:xfrm>
                <a:off x="9909129" y="3439828"/>
                <a:ext cx="781920" cy="1240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17">
            <p14:nvContentPartPr>
              <p14:cNvPr id="479" name="Freihand 478">
                <a:extLst>
                  <a:ext uri="{FF2B5EF4-FFF2-40B4-BE49-F238E27FC236}">
                    <a16:creationId xmlns:a16="http://schemas.microsoft.com/office/drawing/2014/main" id="{19BDDCA4-2FCF-A264-BD2F-1978E2617200}"/>
                  </a:ext>
                </a:extLst>
              </p14:cNvPr>
              <p14:cNvContentPartPr/>
              <p14:nvPr/>
            </p14:nvContentPartPr>
            <p14:xfrm>
              <a:off x="9222609" y="3517588"/>
              <a:ext cx="326520" cy="1029960"/>
            </p14:xfrm>
          </p:contentPart>
        </mc:Choice>
        <mc:Fallback>
          <p:pic>
            <p:nvPicPr>
              <p:cNvPr id="479" name="Freihand 478">
                <a:extLst>
                  <a:ext uri="{FF2B5EF4-FFF2-40B4-BE49-F238E27FC236}">
                    <a16:creationId xmlns:a16="http://schemas.microsoft.com/office/drawing/2014/main" id="{19BDDCA4-2FCF-A264-BD2F-1978E2617200}"/>
                  </a:ext>
                </a:extLst>
              </p:cNvPr>
              <p:cNvPicPr/>
              <p:nvPr/>
            </p:nvPicPr>
            <p:blipFill>
              <a:blip r:embed="rId418"/>
              <a:stretch>
                <a:fillRect/>
              </a:stretch>
            </p:blipFill>
            <p:spPr>
              <a:xfrm>
                <a:off x="9204609" y="3409588"/>
                <a:ext cx="362160" cy="124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19">
            <p14:nvContentPartPr>
              <p14:cNvPr id="480" name="Freihand 479">
                <a:extLst>
                  <a:ext uri="{FF2B5EF4-FFF2-40B4-BE49-F238E27FC236}">
                    <a16:creationId xmlns:a16="http://schemas.microsoft.com/office/drawing/2014/main" id="{65C76437-35AB-9FB7-AE73-3493376C357D}"/>
                  </a:ext>
                </a:extLst>
              </p14:cNvPr>
              <p14:cNvContentPartPr/>
              <p14:nvPr/>
            </p14:nvContentPartPr>
            <p14:xfrm>
              <a:off x="9570729" y="3695068"/>
              <a:ext cx="473040" cy="398880"/>
            </p14:xfrm>
          </p:contentPart>
        </mc:Choice>
        <mc:Fallback>
          <p:pic>
            <p:nvPicPr>
              <p:cNvPr id="480" name="Freihand 479">
                <a:extLst>
                  <a:ext uri="{FF2B5EF4-FFF2-40B4-BE49-F238E27FC236}">
                    <a16:creationId xmlns:a16="http://schemas.microsoft.com/office/drawing/2014/main" id="{65C76437-35AB-9FB7-AE73-3493376C357D}"/>
                  </a:ext>
                </a:extLst>
              </p:cNvPr>
              <p:cNvPicPr/>
              <p:nvPr/>
            </p:nvPicPr>
            <p:blipFill>
              <a:blip r:embed="rId420"/>
              <a:stretch>
                <a:fillRect/>
              </a:stretch>
            </p:blipFill>
            <p:spPr>
              <a:xfrm>
                <a:off x="9553089" y="3587428"/>
                <a:ext cx="508680" cy="6145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481" name="Freihand 480">
                <a:extLst>
                  <a:ext uri="{FF2B5EF4-FFF2-40B4-BE49-F238E27FC236}">
                    <a16:creationId xmlns:a16="http://schemas.microsoft.com/office/drawing/2014/main" id="{8C6A1F58-9E25-CAFE-FE04-F0D5AF9FF2C0}"/>
                  </a:ext>
                </a:extLst>
              </p14:cNvPr>
              <p14:cNvContentPartPr/>
              <p14:nvPr/>
            </p14:nvContentPartPr>
            <p14:xfrm>
              <a:off x="288685" y="149347"/>
              <a:ext cx="10119960" cy="6453720"/>
            </p14:xfrm>
          </p:contentPart>
        </mc:Choice>
        <mc:Fallback>
          <p:pic>
            <p:nvPicPr>
              <p:cNvPr id="481" name="Freihand 480">
                <a:extLst>
                  <a:ext uri="{FF2B5EF4-FFF2-40B4-BE49-F238E27FC236}">
                    <a16:creationId xmlns:a16="http://schemas.microsoft.com/office/drawing/2014/main" id="{8C6A1F58-9E25-CAFE-FE04-F0D5AF9FF2C0}"/>
                  </a:ext>
                </a:extLst>
              </p:cNvPr>
              <p:cNvPicPr/>
              <p:nvPr/>
            </p:nvPicPr>
            <p:blipFill>
              <a:blip r:embed="rId422"/>
              <a:stretch>
                <a:fillRect/>
              </a:stretch>
            </p:blipFill>
            <p:spPr>
              <a:xfrm>
                <a:off x="226045" y="86347"/>
                <a:ext cx="10245600" cy="65793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482" name="Freihand 481">
                <a:extLst>
                  <a:ext uri="{FF2B5EF4-FFF2-40B4-BE49-F238E27FC236}">
                    <a16:creationId xmlns:a16="http://schemas.microsoft.com/office/drawing/2014/main" id="{204702B1-B20C-D364-2D47-5CDED08021E5}"/>
                  </a:ext>
                </a:extLst>
              </p14:cNvPr>
              <p14:cNvContentPartPr/>
              <p14:nvPr/>
            </p14:nvContentPartPr>
            <p14:xfrm>
              <a:off x="206245" y="284707"/>
              <a:ext cx="10106640" cy="6294960"/>
            </p14:xfrm>
          </p:contentPart>
        </mc:Choice>
        <mc:Fallback>
          <p:pic>
            <p:nvPicPr>
              <p:cNvPr id="482" name="Freihand 481">
                <a:extLst>
                  <a:ext uri="{FF2B5EF4-FFF2-40B4-BE49-F238E27FC236}">
                    <a16:creationId xmlns:a16="http://schemas.microsoft.com/office/drawing/2014/main" id="{204702B1-B20C-D364-2D47-5CDED08021E5}"/>
                  </a:ext>
                </a:extLst>
              </p:cNvPr>
              <p:cNvPicPr/>
              <p:nvPr/>
            </p:nvPicPr>
            <p:blipFill>
              <a:blip r:embed="rId424"/>
              <a:stretch>
                <a:fillRect/>
              </a:stretch>
            </p:blipFill>
            <p:spPr>
              <a:xfrm>
                <a:off x="143605" y="222067"/>
                <a:ext cx="10232280" cy="64206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483" name="Freihand 482">
                <a:extLst>
                  <a:ext uri="{FF2B5EF4-FFF2-40B4-BE49-F238E27FC236}">
                    <a16:creationId xmlns:a16="http://schemas.microsoft.com/office/drawing/2014/main" id="{6700957B-6F5E-D651-80C9-C4F4BD9727AC}"/>
                  </a:ext>
                </a:extLst>
              </p14:cNvPr>
              <p14:cNvContentPartPr/>
              <p14:nvPr/>
            </p14:nvContentPartPr>
            <p14:xfrm>
              <a:off x="194919" y="313818"/>
              <a:ext cx="10106640" cy="6294960"/>
            </p14:xfrm>
          </p:contentPart>
        </mc:Choice>
        <mc:Fallback>
          <p:pic>
            <p:nvPicPr>
              <p:cNvPr id="483" name="Freihand 482">
                <a:extLst>
                  <a:ext uri="{FF2B5EF4-FFF2-40B4-BE49-F238E27FC236}">
                    <a16:creationId xmlns:a16="http://schemas.microsoft.com/office/drawing/2014/main" id="{6700957B-6F5E-D651-80C9-C4F4BD9727AC}"/>
                  </a:ext>
                </a:extLst>
              </p:cNvPr>
              <p:cNvPicPr/>
              <p:nvPr/>
            </p:nvPicPr>
            <p:blipFill>
              <a:blip r:embed="rId424"/>
              <a:stretch>
                <a:fillRect/>
              </a:stretch>
            </p:blipFill>
            <p:spPr>
              <a:xfrm>
                <a:off x="132279" y="251178"/>
                <a:ext cx="10232280" cy="6420600"/>
              </a:xfrm>
              <a:prstGeom prst="rect">
                <a:avLst/>
              </a:prstGeom>
            </p:spPr>
          </p:pic>
        </mc:Fallback>
      </mc:AlternateContent>
      <p:grpSp>
        <p:nvGrpSpPr>
          <p:cNvPr id="484" name="Gruppieren 483">
            <a:extLst>
              <a:ext uri="{FF2B5EF4-FFF2-40B4-BE49-F238E27FC236}">
                <a16:creationId xmlns:a16="http://schemas.microsoft.com/office/drawing/2014/main" id="{4F9EDA4D-44B5-6FAF-F292-9E25C09C3E97}"/>
              </a:ext>
            </a:extLst>
          </p:cNvPr>
          <p:cNvGrpSpPr/>
          <p:nvPr/>
        </p:nvGrpSpPr>
        <p:grpSpPr>
          <a:xfrm>
            <a:off x="218868" y="3927311"/>
            <a:ext cx="5076000" cy="2798280"/>
            <a:chOff x="303969" y="3999988"/>
            <a:chExt cx="5076000" cy="2798280"/>
          </a:xfrm>
        </p:grpSpPr>
        <mc:AlternateContent xmlns:mc="http://schemas.openxmlformats.org/markup-compatibility/2006">
          <mc:Choice xmlns:p14="http://schemas.microsoft.com/office/powerpoint/2010/main" Requires="p14">
            <p:contentPart p14:bwMode="auto" r:id="rId426">
              <p14:nvContentPartPr>
                <p14:cNvPr id="489" name="Freihand 488">
                  <a:extLst>
                    <a:ext uri="{FF2B5EF4-FFF2-40B4-BE49-F238E27FC236}">
                      <a16:creationId xmlns:a16="http://schemas.microsoft.com/office/drawing/2014/main" id="{DBBA4D27-2302-A59F-4C38-76D1DAE9BC8C}"/>
                    </a:ext>
                  </a:extLst>
                </p14:cNvPr>
                <p14:cNvContentPartPr/>
                <p14:nvPr/>
              </p14:nvContentPartPr>
              <p14:xfrm>
                <a:off x="303969" y="4434868"/>
                <a:ext cx="4236840" cy="2363400"/>
              </p14:xfrm>
            </p:contentPart>
          </mc:Choice>
          <mc:Fallback>
            <p:pic>
              <p:nvPicPr>
                <p:cNvPr id="489" name="Freihand 488">
                  <a:extLst>
                    <a:ext uri="{FF2B5EF4-FFF2-40B4-BE49-F238E27FC236}">
                      <a16:creationId xmlns:a16="http://schemas.microsoft.com/office/drawing/2014/main" id="{DBBA4D27-2302-A59F-4C38-76D1DAE9BC8C}"/>
                    </a:ext>
                  </a:extLst>
                </p:cNvPr>
                <p:cNvPicPr/>
                <p:nvPr/>
              </p:nvPicPr>
              <p:blipFill>
                <a:blip r:embed="rId427"/>
                <a:stretch>
                  <a:fillRect/>
                </a:stretch>
              </p:blipFill>
              <p:spPr>
                <a:xfrm>
                  <a:off x="241329" y="4371868"/>
                  <a:ext cx="4362480" cy="24890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491" name="Freihand 490">
                  <a:extLst>
                    <a:ext uri="{FF2B5EF4-FFF2-40B4-BE49-F238E27FC236}">
                      <a16:creationId xmlns:a16="http://schemas.microsoft.com/office/drawing/2014/main" id="{3D01053C-787C-A76E-2DE5-C3A7BE43B938}"/>
                    </a:ext>
                  </a:extLst>
                </p14:cNvPr>
                <p14:cNvContentPartPr/>
                <p14:nvPr/>
              </p14:nvContentPartPr>
              <p14:xfrm>
                <a:off x="4476369" y="3999988"/>
                <a:ext cx="903600" cy="474120"/>
              </p14:xfrm>
            </p:contentPart>
          </mc:Choice>
          <mc:Fallback>
            <p:pic>
              <p:nvPicPr>
                <p:cNvPr id="491" name="Freihand 490">
                  <a:extLst>
                    <a:ext uri="{FF2B5EF4-FFF2-40B4-BE49-F238E27FC236}">
                      <a16:creationId xmlns:a16="http://schemas.microsoft.com/office/drawing/2014/main" id="{3D01053C-787C-A76E-2DE5-C3A7BE43B938}"/>
                    </a:ext>
                  </a:extLst>
                </p:cNvPr>
                <p:cNvPicPr/>
                <p:nvPr/>
              </p:nvPicPr>
              <p:blipFill>
                <a:blip r:embed="rId429"/>
                <a:stretch>
                  <a:fillRect/>
                </a:stretch>
              </p:blipFill>
              <p:spPr>
                <a:xfrm>
                  <a:off x="4413369" y="3936988"/>
                  <a:ext cx="1029240" cy="599760"/>
                </a:xfrm>
                <a:prstGeom prst="rect">
                  <a:avLst/>
                </a:prstGeom>
              </p:spPr>
            </p:pic>
          </mc:Fallback>
        </mc:AlternateContent>
      </p:grpSp>
    </p:spTree>
    <p:extLst>
      <p:ext uri="{BB962C8B-B14F-4D97-AF65-F5344CB8AC3E}">
        <p14:creationId xmlns:p14="http://schemas.microsoft.com/office/powerpoint/2010/main" val="73462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5"/>
              <a:stretch>
                <a:fillRect/>
              </a:stretch>
            </p:blipFill>
            <p:spPr>
              <a:xfrm>
                <a:off x="13649891" y="664576"/>
                <a:ext cx="47160" cy="37080"/>
              </a:xfrm>
              <a:prstGeom prst="rect">
                <a:avLst/>
              </a:prstGeom>
            </p:spPr>
          </p:pic>
        </mc:Fallback>
      </mc:AlternateContent>
      <p:sp>
        <p:nvSpPr>
          <p:cNvPr id="2" name="Titel 1">
            <a:extLst>
              <a:ext uri="{FF2B5EF4-FFF2-40B4-BE49-F238E27FC236}">
                <a16:creationId xmlns:a16="http://schemas.microsoft.com/office/drawing/2014/main" id="{080B4065-06EA-3A86-4A82-3DD27B724127}"/>
              </a:ext>
            </a:extLst>
          </p:cNvPr>
          <p:cNvSpPr>
            <a:spLocks noGrp="1"/>
          </p:cNvSpPr>
          <p:nvPr>
            <p:ph type="title"/>
          </p:nvPr>
        </p:nvSpPr>
        <p:spPr>
          <a:xfrm>
            <a:off x="734028" y="97442"/>
            <a:ext cx="10515600" cy="595574"/>
          </a:xfrm>
        </p:spPr>
        <p:txBody>
          <a:bodyPr>
            <a:normAutofit fontScale="90000"/>
          </a:bodyPr>
          <a:lstStyle/>
          <a:p>
            <a:r>
              <a:rPr lang="de-CH" dirty="0"/>
              <a:t>2.Mose 17,5</a:t>
            </a:r>
          </a:p>
        </p:txBody>
      </p:sp>
      <p:sp>
        <p:nvSpPr>
          <p:cNvPr id="3" name="Inhaltsplatzhalter 2">
            <a:extLst>
              <a:ext uri="{FF2B5EF4-FFF2-40B4-BE49-F238E27FC236}">
                <a16:creationId xmlns:a16="http://schemas.microsoft.com/office/drawing/2014/main" id="{224AAE95-DC79-D89A-AE48-7BADA33C7486}"/>
              </a:ext>
            </a:extLst>
          </p:cNvPr>
          <p:cNvSpPr>
            <a:spLocks noGrp="1"/>
          </p:cNvSpPr>
          <p:nvPr>
            <p:ph idx="1"/>
          </p:nvPr>
        </p:nvSpPr>
        <p:spPr>
          <a:xfrm>
            <a:off x="734029" y="1157468"/>
            <a:ext cx="10515600" cy="5509550"/>
          </a:xfrm>
        </p:spPr>
        <p:txBody>
          <a:bodyPr>
            <a:normAutofit/>
          </a:bodyPr>
          <a:lstStyle/>
          <a:p>
            <a:pPr marL="0" indent="0">
              <a:lnSpc>
                <a:spcPct val="107000"/>
              </a:lnSpc>
              <a:spcAft>
                <a:spcPts val="800"/>
              </a:spcAft>
              <a:buNone/>
            </a:pPr>
            <a:r>
              <a:rPr lang="de-CH" sz="3200" kern="0" baseline="30000" dirty="0">
                <a:effectLst/>
                <a:latin typeface="Calibri" panose="020F0502020204030204" pitchFamily="34" charset="0"/>
                <a:ea typeface="Times New Roman" panose="02020603050405020304" pitchFamily="18" charset="0"/>
              </a:rPr>
              <a:t>5</a:t>
            </a:r>
            <a:r>
              <a:rPr lang="de-CH" sz="3200" kern="0" dirty="0">
                <a:effectLst/>
                <a:latin typeface="Calibri" panose="020F0502020204030204" pitchFamily="34" charset="0"/>
                <a:ea typeface="Times New Roman" panose="02020603050405020304" pitchFamily="18" charset="0"/>
              </a:rPr>
              <a:t>Geh zusammen </a:t>
            </a:r>
            <a:r>
              <a:rPr lang="de-CH" sz="3200" b="1" kern="0" dirty="0">
                <a:effectLst/>
                <a:latin typeface="Calibri" panose="020F0502020204030204" pitchFamily="34" charset="0"/>
                <a:ea typeface="Times New Roman" panose="02020603050405020304" pitchFamily="18" charset="0"/>
              </a:rPr>
              <a:t>mit einigen der führenden Männer</a:t>
            </a:r>
            <a:r>
              <a:rPr lang="de-CH" sz="3200" kern="0" dirty="0">
                <a:effectLst/>
                <a:latin typeface="Calibri" panose="020F0502020204030204" pitchFamily="34" charset="0"/>
                <a:ea typeface="Times New Roman" panose="02020603050405020304" pitchFamily="18" charset="0"/>
              </a:rPr>
              <a:t> Israels an der Spitze des Volkes </a:t>
            </a:r>
            <a:r>
              <a:rPr lang="de-CH" sz="3200" kern="0" dirty="0">
                <a:effectLst/>
                <a:latin typeface="Tahoma" panose="020B0604030504040204" pitchFamily="34" charset="0"/>
                <a:ea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rPr>
              <a:t>hinüber zum Berg Horeb</a:t>
            </a:r>
            <a:r>
              <a:rPr lang="de-CH" sz="3200" kern="0" dirty="0">
                <a:effectLst/>
                <a:latin typeface="Tahoma" panose="020B0604030504040204" pitchFamily="34" charset="0"/>
                <a:ea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rPr>
              <a:t>. </a:t>
            </a:r>
            <a:endParaRPr lang="de-CH" sz="115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9127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5"/>
              <a:stretch>
                <a:fillRect/>
              </a:stretch>
            </p:blipFill>
            <p:spPr>
              <a:xfrm>
                <a:off x="13649891" y="664576"/>
                <a:ext cx="47160" cy="37080"/>
              </a:xfrm>
              <a:prstGeom prst="rect">
                <a:avLst/>
              </a:prstGeom>
            </p:spPr>
          </p:pic>
        </mc:Fallback>
      </mc:AlternateContent>
      <p:sp>
        <p:nvSpPr>
          <p:cNvPr id="2" name="Titel 1">
            <a:extLst>
              <a:ext uri="{FF2B5EF4-FFF2-40B4-BE49-F238E27FC236}">
                <a16:creationId xmlns:a16="http://schemas.microsoft.com/office/drawing/2014/main" id="{080B4065-06EA-3A86-4A82-3DD27B724127}"/>
              </a:ext>
            </a:extLst>
          </p:cNvPr>
          <p:cNvSpPr>
            <a:spLocks noGrp="1"/>
          </p:cNvSpPr>
          <p:nvPr>
            <p:ph type="title"/>
          </p:nvPr>
        </p:nvSpPr>
        <p:spPr>
          <a:xfrm>
            <a:off x="734028" y="97442"/>
            <a:ext cx="10515600" cy="595574"/>
          </a:xfrm>
        </p:spPr>
        <p:txBody>
          <a:bodyPr>
            <a:normAutofit fontScale="90000"/>
          </a:bodyPr>
          <a:lstStyle/>
          <a:p>
            <a:r>
              <a:rPr lang="de-CH" dirty="0"/>
              <a:t>2. Mose 17,1-4</a:t>
            </a:r>
          </a:p>
        </p:txBody>
      </p:sp>
      <p:sp>
        <p:nvSpPr>
          <p:cNvPr id="3" name="Inhaltsplatzhalter 2">
            <a:extLst>
              <a:ext uri="{FF2B5EF4-FFF2-40B4-BE49-F238E27FC236}">
                <a16:creationId xmlns:a16="http://schemas.microsoft.com/office/drawing/2014/main" id="{224AAE95-DC79-D89A-AE48-7BADA33C7486}"/>
              </a:ext>
            </a:extLst>
          </p:cNvPr>
          <p:cNvSpPr>
            <a:spLocks noGrp="1"/>
          </p:cNvSpPr>
          <p:nvPr>
            <p:ph idx="1"/>
          </p:nvPr>
        </p:nvSpPr>
        <p:spPr>
          <a:xfrm>
            <a:off x="150470" y="693016"/>
            <a:ext cx="11840901" cy="5974002"/>
          </a:xfrm>
        </p:spPr>
        <p:txBody>
          <a:bodyPr>
            <a:normAutofit lnSpcReduction="10000"/>
          </a:bodyPr>
          <a:lstStyle/>
          <a:p>
            <a:pPr marL="0" indent="0">
              <a:buNone/>
            </a:pPr>
            <a:r>
              <a:rPr lang="de-CH" sz="3200" kern="0" baseline="30000" dirty="0">
                <a:effectLst/>
                <a:latin typeface="Calibri" panose="020F0502020204030204" pitchFamily="34" charset="0"/>
                <a:ea typeface="Times New Roman" panose="02020603050405020304" pitchFamily="18" charset="0"/>
              </a:rPr>
              <a:t>1</a:t>
            </a:r>
            <a:r>
              <a:rPr lang="de-CH" sz="3200" kern="0" dirty="0">
                <a:effectLst/>
                <a:latin typeface="Calibri" panose="020F0502020204030204" pitchFamily="34" charset="0"/>
                <a:ea typeface="Times New Roman" panose="02020603050405020304" pitchFamily="18" charset="0"/>
              </a:rPr>
              <a:t>Die ganze Gemeinschaft der Israeliten verließ die Wüste Sin und zog von Lagerplatz zu Lagerplatz, wie der </a:t>
            </a:r>
            <a:r>
              <a:rPr lang="de-CH" sz="3200" kern="0" cap="small" dirty="0">
                <a:effectLst/>
                <a:latin typeface="Calibri" panose="020F0502020204030204" pitchFamily="34" charset="0"/>
                <a:ea typeface="Times New Roman" panose="02020603050405020304" pitchFamily="18" charset="0"/>
              </a:rPr>
              <a:t>Herr</a:t>
            </a:r>
            <a:r>
              <a:rPr lang="de-CH" sz="3200" kern="0" dirty="0">
                <a:effectLst/>
                <a:latin typeface="Calibri" panose="020F0502020204030204" pitchFamily="34" charset="0"/>
                <a:ea typeface="Times New Roman" panose="02020603050405020304" pitchFamily="18" charset="0"/>
              </a:rPr>
              <a:t> es ihnen befahl. Als sie ihre Zelte bei </a:t>
            </a:r>
            <a:r>
              <a:rPr lang="de-CH" sz="3200" kern="0" dirty="0" err="1">
                <a:effectLst/>
                <a:latin typeface="Calibri" panose="020F0502020204030204" pitchFamily="34" charset="0"/>
                <a:ea typeface="Times New Roman" panose="02020603050405020304" pitchFamily="18" charset="0"/>
              </a:rPr>
              <a:t>Refidim</a:t>
            </a:r>
            <a:r>
              <a:rPr lang="de-CH" sz="3200" kern="0" dirty="0">
                <a:effectLst/>
                <a:latin typeface="Calibri" panose="020F0502020204030204" pitchFamily="34" charset="0"/>
                <a:ea typeface="Times New Roman" panose="02020603050405020304" pitchFamily="18" charset="0"/>
              </a:rPr>
              <a:t> aufschlugen, fanden sie kein Trinkwasser. </a:t>
            </a:r>
          </a:p>
          <a:p>
            <a:pPr marL="0" indent="0">
              <a:buNone/>
            </a:pPr>
            <a:r>
              <a:rPr lang="de-CH" sz="3200" kern="0" baseline="30000" dirty="0">
                <a:effectLst/>
                <a:latin typeface="Calibri" panose="020F0502020204030204" pitchFamily="34" charset="0"/>
                <a:ea typeface="Times New Roman" panose="02020603050405020304" pitchFamily="18" charset="0"/>
              </a:rPr>
              <a:t>2</a:t>
            </a:r>
            <a:r>
              <a:rPr lang="de-CH" sz="3200" kern="0" dirty="0">
                <a:effectLst/>
                <a:latin typeface="Calibri" panose="020F0502020204030204" pitchFamily="34" charset="0"/>
                <a:ea typeface="Times New Roman" panose="02020603050405020304" pitchFamily="18" charset="0"/>
              </a:rPr>
              <a:t>Da erhob das Volk schwere Vorwürfe gegen Mose und forderte: »Gib uns endlich Wasser, damit wir wieder etwas zu trinken haben!« Mose erwiderte: »Warum macht ihr mir solche Vorwürfe? Warum fordert ihr den </a:t>
            </a:r>
            <a:r>
              <a:rPr lang="de-CH" sz="3200" kern="0" cap="small" dirty="0">
                <a:effectLst/>
                <a:latin typeface="Calibri" panose="020F0502020204030204" pitchFamily="34" charset="0"/>
                <a:ea typeface="Times New Roman" panose="02020603050405020304" pitchFamily="18" charset="0"/>
              </a:rPr>
              <a:t>Herrn</a:t>
            </a:r>
            <a:r>
              <a:rPr lang="de-CH" sz="3200" kern="0" dirty="0">
                <a:effectLst/>
                <a:latin typeface="Calibri" panose="020F0502020204030204" pitchFamily="34" charset="0"/>
                <a:ea typeface="Times New Roman" panose="02020603050405020304" pitchFamily="18" charset="0"/>
              </a:rPr>
              <a:t> heraus?« </a:t>
            </a:r>
          </a:p>
          <a:p>
            <a:pPr marL="0" indent="0">
              <a:buNone/>
            </a:pPr>
            <a:r>
              <a:rPr lang="de-CH" sz="3200" kern="0" baseline="30000" dirty="0">
                <a:effectLst/>
                <a:latin typeface="Calibri" panose="020F0502020204030204" pitchFamily="34" charset="0"/>
                <a:ea typeface="Times New Roman" panose="02020603050405020304" pitchFamily="18" charset="0"/>
              </a:rPr>
              <a:t>3</a:t>
            </a:r>
            <a:r>
              <a:rPr lang="de-CH" sz="3200" kern="0" dirty="0">
                <a:effectLst/>
                <a:latin typeface="Calibri" panose="020F0502020204030204" pitchFamily="34" charset="0"/>
                <a:ea typeface="Times New Roman" panose="02020603050405020304" pitchFamily="18" charset="0"/>
              </a:rPr>
              <a:t>Doch die Leute hatten </a:t>
            </a:r>
            <a:r>
              <a:rPr lang="de-CH" sz="3200" kern="0" dirty="0">
                <a:effectLst/>
                <a:latin typeface="Tahoma" panose="020B0604030504040204" pitchFamily="34" charset="0"/>
                <a:ea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rPr>
              <a:t>großen</a:t>
            </a:r>
            <a:r>
              <a:rPr lang="de-CH" sz="3200" kern="0" dirty="0">
                <a:effectLst/>
                <a:latin typeface="Tahoma" panose="020B0604030504040204" pitchFamily="34" charset="0"/>
                <a:ea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rPr>
              <a:t> Durst und begehrten gegen Mose auf: »Warum hast du uns überhaupt aus Ägypten geführt?«, schimpften sie. »Nur, um uns mitsamt unseren Kindern und unserem Vieh jämmerlich verdursten zu lassen?«</a:t>
            </a:r>
          </a:p>
          <a:p>
            <a:pPr marL="0" indent="0">
              <a:buNone/>
            </a:pPr>
            <a:r>
              <a:rPr lang="de-CH" sz="3200" kern="0" baseline="30000" dirty="0">
                <a:effectLst/>
                <a:latin typeface="Calibri" panose="020F0502020204030204" pitchFamily="34" charset="0"/>
                <a:ea typeface="Times New Roman" panose="02020603050405020304" pitchFamily="18" charset="0"/>
                <a:cs typeface="Calibri" panose="020F0502020204030204" pitchFamily="34" charset="0"/>
              </a:rPr>
              <a:t>4</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Da schrie Mose zum </a:t>
            </a:r>
            <a:r>
              <a:rPr lang="de-CH" sz="3200" kern="0" cap="small" dirty="0">
                <a:effectLst/>
                <a:latin typeface="Calibri" panose="020F0502020204030204" pitchFamily="34" charset="0"/>
                <a:ea typeface="Times New Roman" panose="02020603050405020304" pitchFamily="18" charset="0"/>
                <a:cs typeface="Calibri" panose="020F0502020204030204" pitchFamily="34" charset="0"/>
              </a:rPr>
              <a:t>Herrn</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 </a:t>
            </a:r>
            <a:r>
              <a:rPr lang="de-CH" sz="3200" kern="0" dirty="0">
                <a:effectLst/>
                <a:latin typeface="Tahoma" panose="020B0604030504040204" pitchFamily="34" charset="0"/>
                <a:ea typeface="Times New Roman" panose="02020603050405020304" pitchFamily="18" charset="0"/>
                <a:cs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um Hilfe</a:t>
            </a:r>
            <a:r>
              <a:rPr lang="de-CH" sz="3200" kern="0" dirty="0">
                <a:effectLst/>
                <a:latin typeface="Tahoma" panose="020B0604030504040204" pitchFamily="34" charset="0"/>
                <a:ea typeface="Times New Roman" panose="02020603050405020304" pitchFamily="18" charset="0"/>
                <a:cs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 »Was soll ich mit diesen Leuten machen? Es fehlt nicht mehr viel, und sie steinigen mich!« </a:t>
            </a:r>
          </a:p>
          <a:p>
            <a:pPr marL="0" indent="0">
              <a:buNone/>
            </a:pPr>
            <a:endParaRPr lang="de-CH" sz="4800" dirty="0"/>
          </a:p>
        </p:txBody>
      </p:sp>
    </p:spTree>
    <p:extLst>
      <p:ext uri="{BB962C8B-B14F-4D97-AF65-F5344CB8AC3E}">
        <p14:creationId xmlns:p14="http://schemas.microsoft.com/office/powerpoint/2010/main" val="4275502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F274F90A-BDEA-18B9-1550-C35FDA41C793}"/>
              </a:ext>
            </a:extLst>
          </p:cNvPr>
          <p:cNvPicPr>
            <a:picLocks noChangeAspect="1"/>
          </p:cNvPicPr>
          <p:nvPr/>
        </p:nvPicPr>
        <p:blipFill>
          <a:blip r:embed="rId2"/>
          <a:stretch>
            <a:fillRect/>
          </a:stretch>
        </p:blipFill>
        <p:spPr>
          <a:xfrm>
            <a:off x="60448" y="-13035"/>
            <a:ext cx="10504318" cy="6834208"/>
          </a:xfrm>
          <a:prstGeom prst="rect">
            <a:avLst/>
          </a:prstGeom>
        </p:spPr>
      </p:pic>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5">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6"/>
              <a:stretch>
                <a:fillRect/>
              </a:stretch>
            </p:blipFill>
            <p:spPr>
              <a:xfrm>
                <a:off x="13649420" y="664576"/>
                <a:ext cx="47378"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3E2F945D-72DE-950B-8A5D-3C7825F2F9AC}"/>
                  </a:ext>
                </a:extLst>
              </p14:cNvPr>
              <p14:cNvContentPartPr/>
              <p14:nvPr/>
            </p14:nvContentPartPr>
            <p14:xfrm>
              <a:off x="-1203162" y="3535539"/>
              <a:ext cx="109440" cy="44280"/>
            </p14:xfrm>
          </p:contentPart>
        </mc:Choice>
        <mc:Fallback>
          <p:pic>
            <p:nvPicPr>
              <p:cNvPr id="4" name="Freihand 3">
                <a:extLst>
                  <a:ext uri="{FF2B5EF4-FFF2-40B4-BE49-F238E27FC236}">
                    <a16:creationId xmlns:a16="http://schemas.microsoft.com/office/drawing/2014/main" id="{3E2F945D-72DE-950B-8A5D-3C7825F2F9AC}"/>
                  </a:ext>
                </a:extLst>
              </p:cNvPr>
              <p:cNvPicPr/>
              <p:nvPr/>
            </p:nvPicPr>
            <p:blipFill>
              <a:blip r:embed="rId8"/>
              <a:stretch>
                <a:fillRect/>
              </a:stretch>
            </p:blipFill>
            <p:spPr>
              <a:xfrm>
                <a:off x="-1212162" y="3526612"/>
                <a:ext cx="127080" cy="61778"/>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0027A8E4-3247-08C0-0677-1241AB0AB3FA}"/>
                  </a:ext>
                </a:extLst>
              </p14:cNvPr>
              <p14:cNvContentPartPr/>
              <p14:nvPr/>
            </p14:nvContentPartPr>
            <p14:xfrm>
              <a:off x="271398" y="2995539"/>
              <a:ext cx="835920" cy="1723680"/>
            </p14:xfrm>
          </p:contentPart>
        </mc:Choice>
        <mc:Fallback>
          <p:pic>
            <p:nvPicPr>
              <p:cNvPr id="6" name="Freihand 5">
                <a:extLst>
                  <a:ext uri="{FF2B5EF4-FFF2-40B4-BE49-F238E27FC236}">
                    <a16:creationId xmlns:a16="http://schemas.microsoft.com/office/drawing/2014/main" id="{0027A8E4-3247-08C0-0677-1241AB0AB3FA}"/>
                  </a:ext>
                </a:extLst>
              </p:cNvPr>
              <p:cNvPicPr/>
              <p:nvPr/>
            </p:nvPicPr>
            <p:blipFill>
              <a:blip r:embed="rId10"/>
              <a:stretch>
                <a:fillRect/>
              </a:stretch>
            </p:blipFill>
            <p:spPr>
              <a:xfrm>
                <a:off x="262398" y="2986539"/>
                <a:ext cx="853560" cy="1741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86A0DF48-AD48-ED1E-4C7C-544746279AAE}"/>
                  </a:ext>
                </a:extLst>
              </p14:cNvPr>
              <p14:cNvContentPartPr/>
              <p14:nvPr/>
            </p14:nvContentPartPr>
            <p14:xfrm>
              <a:off x="1257798" y="2947299"/>
              <a:ext cx="708480" cy="1738440"/>
            </p14:xfrm>
          </p:contentPart>
        </mc:Choice>
        <mc:Fallback>
          <p:pic>
            <p:nvPicPr>
              <p:cNvPr id="7" name="Freihand 6">
                <a:extLst>
                  <a:ext uri="{FF2B5EF4-FFF2-40B4-BE49-F238E27FC236}">
                    <a16:creationId xmlns:a16="http://schemas.microsoft.com/office/drawing/2014/main" id="{86A0DF48-AD48-ED1E-4C7C-544746279AAE}"/>
                  </a:ext>
                </a:extLst>
              </p:cNvPr>
              <p:cNvPicPr/>
              <p:nvPr/>
            </p:nvPicPr>
            <p:blipFill>
              <a:blip r:embed="rId12"/>
              <a:stretch>
                <a:fillRect/>
              </a:stretch>
            </p:blipFill>
            <p:spPr>
              <a:xfrm>
                <a:off x="1248793" y="2938299"/>
                <a:ext cx="726129" cy="1756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7E088FBA-3447-EDCA-523C-E26B792E67F0}"/>
                  </a:ext>
                </a:extLst>
              </p14:cNvPr>
              <p14:cNvContentPartPr/>
              <p14:nvPr/>
            </p14:nvContentPartPr>
            <p14:xfrm>
              <a:off x="534558" y="2610339"/>
              <a:ext cx="432000" cy="376560"/>
            </p14:xfrm>
          </p:contentPart>
        </mc:Choice>
        <mc:Fallback>
          <p:pic>
            <p:nvPicPr>
              <p:cNvPr id="22" name="Freihand 21">
                <a:extLst>
                  <a:ext uri="{FF2B5EF4-FFF2-40B4-BE49-F238E27FC236}">
                    <a16:creationId xmlns:a16="http://schemas.microsoft.com/office/drawing/2014/main" id="{7E088FBA-3447-EDCA-523C-E26B792E67F0}"/>
                  </a:ext>
                </a:extLst>
              </p:cNvPr>
              <p:cNvPicPr/>
              <p:nvPr/>
            </p:nvPicPr>
            <p:blipFill>
              <a:blip r:embed="rId14"/>
              <a:stretch>
                <a:fillRect/>
              </a:stretch>
            </p:blipFill>
            <p:spPr>
              <a:xfrm>
                <a:off x="525558" y="2601339"/>
                <a:ext cx="44964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2" name="Freihand 41">
                <a:extLst>
                  <a:ext uri="{FF2B5EF4-FFF2-40B4-BE49-F238E27FC236}">
                    <a16:creationId xmlns:a16="http://schemas.microsoft.com/office/drawing/2014/main" id="{971496B9-BDEF-5905-908F-D5A2B11A7124}"/>
                  </a:ext>
                </a:extLst>
              </p14:cNvPr>
              <p14:cNvContentPartPr/>
              <p14:nvPr/>
            </p14:nvContentPartPr>
            <p14:xfrm>
              <a:off x="3882558" y="1139379"/>
              <a:ext cx="7560" cy="11160"/>
            </p14:xfrm>
          </p:contentPart>
        </mc:Choice>
        <mc:Fallback>
          <p:pic>
            <p:nvPicPr>
              <p:cNvPr id="42" name="Freihand 41">
                <a:extLst>
                  <a:ext uri="{FF2B5EF4-FFF2-40B4-BE49-F238E27FC236}">
                    <a16:creationId xmlns:a16="http://schemas.microsoft.com/office/drawing/2014/main" id="{971496B9-BDEF-5905-908F-D5A2B11A7124}"/>
                  </a:ext>
                </a:extLst>
              </p:cNvPr>
              <p:cNvPicPr/>
              <p:nvPr/>
            </p:nvPicPr>
            <p:blipFill>
              <a:blip r:embed="rId16"/>
              <a:stretch>
                <a:fillRect/>
              </a:stretch>
            </p:blipFill>
            <p:spPr>
              <a:xfrm>
                <a:off x="3873558" y="1130379"/>
                <a:ext cx="252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2" name="Freihand 61">
                <a:extLst>
                  <a:ext uri="{FF2B5EF4-FFF2-40B4-BE49-F238E27FC236}">
                    <a16:creationId xmlns:a16="http://schemas.microsoft.com/office/drawing/2014/main" id="{C02E92C7-FE33-1BE5-7525-1A577A339BB3}"/>
                  </a:ext>
                </a:extLst>
              </p14:cNvPr>
              <p14:cNvContentPartPr/>
              <p14:nvPr/>
            </p14:nvContentPartPr>
            <p14:xfrm>
              <a:off x="681798" y="2111019"/>
              <a:ext cx="842400" cy="83520"/>
            </p14:xfrm>
          </p:contentPart>
        </mc:Choice>
        <mc:Fallback>
          <p:pic>
            <p:nvPicPr>
              <p:cNvPr id="62" name="Freihand 61">
                <a:extLst>
                  <a:ext uri="{FF2B5EF4-FFF2-40B4-BE49-F238E27FC236}">
                    <a16:creationId xmlns:a16="http://schemas.microsoft.com/office/drawing/2014/main" id="{C02E92C7-FE33-1BE5-7525-1A577A339BB3}"/>
                  </a:ext>
                </a:extLst>
              </p:cNvPr>
              <p:cNvPicPr/>
              <p:nvPr/>
            </p:nvPicPr>
            <p:blipFill>
              <a:blip r:embed="rId18"/>
              <a:stretch>
                <a:fillRect/>
              </a:stretch>
            </p:blipFill>
            <p:spPr>
              <a:xfrm>
                <a:off x="672798" y="2102019"/>
                <a:ext cx="860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3" name="Freihand 62">
                <a:extLst>
                  <a:ext uri="{FF2B5EF4-FFF2-40B4-BE49-F238E27FC236}">
                    <a16:creationId xmlns:a16="http://schemas.microsoft.com/office/drawing/2014/main" id="{7FBA57F8-D891-CF2E-4521-3E0AD0D218C1}"/>
                  </a:ext>
                </a:extLst>
              </p14:cNvPr>
              <p14:cNvContentPartPr/>
              <p14:nvPr/>
            </p14:nvContentPartPr>
            <p14:xfrm>
              <a:off x="117678" y="1253139"/>
              <a:ext cx="3305160" cy="984600"/>
            </p14:xfrm>
          </p:contentPart>
        </mc:Choice>
        <mc:Fallback>
          <p:pic>
            <p:nvPicPr>
              <p:cNvPr id="63" name="Freihand 62">
                <a:extLst>
                  <a:ext uri="{FF2B5EF4-FFF2-40B4-BE49-F238E27FC236}">
                    <a16:creationId xmlns:a16="http://schemas.microsoft.com/office/drawing/2014/main" id="{7FBA57F8-D891-CF2E-4521-3E0AD0D218C1}"/>
                  </a:ext>
                </a:extLst>
              </p:cNvPr>
              <p:cNvPicPr/>
              <p:nvPr/>
            </p:nvPicPr>
            <p:blipFill>
              <a:blip r:embed="rId20"/>
              <a:stretch>
                <a:fillRect/>
              </a:stretch>
            </p:blipFill>
            <p:spPr>
              <a:xfrm>
                <a:off x="108678" y="1244139"/>
                <a:ext cx="3322800" cy="1002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0" name="Freihand 89">
                <a:extLst>
                  <a:ext uri="{FF2B5EF4-FFF2-40B4-BE49-F238E27FC236}">
                    <a16:creationId xmlns:a16="http://schemas.microsoft.com/office/drawing/2014/main" id="{071E8A2D-DAA0-EBF3-CCAA-7B2C4F75DBA7}"/>
                  </a:ext>
                </a:extLst>
              </p14:cNvPr>
              <p14:cNvContentPartPr/>
              <p14:nvPr/>
            </p14:nvContentPartPr>
            <p14:xfrm>
              <a:off x="2211798" y="1448979"/>
              <a:ext cx="563400" cy="615240"/>
            </p14:xfrm>
          </p:contentPart>
        </mc:Choice>
        <mc:Fallback>
          <p:pic>
            <p:nvPicPr>
              <p:cNvPr id="90" name="Freihand 89">
                <a:extLst>
                  <a:ext uri="{FF2B5EF4-FFF2-40B4-BE49-F238E27FC236}">
                    <a16:creationId xmlns:a16="http://schemas.microsoft.com/office/drawing/2014/main" id="{071E8A2D-DAA0-EBF3-CCAA-7B2C4F75DBA7}"/>
                  </a:ext>
                </a:extLst>
              </p:cNvPr>
              <p:cNvPicPr/>
              <p:nvPr/>
            </p:nvPicPr>
            <p:blipFill>
              <a:blip r:embed="rId22"/>
              <a:stretch>
                <a:fillRect/>
              </a:stretch>
            </p:blipFill>
            <p:spPr>
              <a:xfrm>
                <a:off x="2202798" y="1439979"/>
                <a:ext cx="581040" cy="632880"/>
              </a:xfrm>
              <a:prstGeom prst="rect">
                <a:avLst/>
              </a:prstGeom>
            </p:spPr>
          </p:pic>
        </mc:Fallback>
      </mc:AlternateContent>
      <p:grpSp>
        <p:nvGrpSpPr>
          <p:cNvPr id="93" name="Gruppieren 92">
            <a:extLst>
              <a:ext uri="{FF2B5EF4-FFF2-40B4-BE49-F238E27FC236}">
                <a16:creationId xmlns:a16="http://schemas.microsoft.com/office/drawing/2014/main" id="{648A7B01-F183-9432-3ABB-52D5DCF7AE7A}"/>
              </a:ext>
            </a:extLst>
          </p:cNvPr>
          <p:cNvGrpSpPr/>
          <p:nvPr/>
        </p:nvGrpSpPr>
        <p:grpSpPr>
          <a:xfrm>
            <a:off x="416838" y="1437819"/>
            <a:ext cx="3359880" cy="3258000"/>
            <a:chOff x="416838" y="1437819"/>
            <a:chExt cx="3359880" cy="3258000"/>
          </a:xfrm>
        </p:grpSpPr>
        <mc:AlternateContent xmlns:mc="http://schemas.openxmlformats.org/markup-compatibility/2006">
          <mc:Choice xmlns:p14="http://schemas.microsoft.com/office/powerpoint/2010/main" Requires="p14">
            <p:contentPart p14:bwMode="auto" r:id="rId23">
              <p14:nvContentPartPr>
                <p14:cNvPr id="52" name="Freihand 51">
                  <a:extLst>
                    <a:ext uri="{FF2B5EF4-FFF2-40B4-BE49-F238E27FC236}">
                      <a16:creationId xmlns:a16="http://schemas.microsoft.com/office/drawing/2014/main" id="{179A249A-EF72-97C0-5864-ED240EC31BDC}"/>
                    </a:ext>
                  </a:extLst>
                </p14:cNvPr>
                <p14:cNvContentPartPr/>
                <p14:nvPr/>
              </p14:nvContentPartPr>
              <p14:xfrm>
                <a:off x="416838" y="2132619"/>
                <a:ext cx="310680" cy="413640"/>
              </p14:xfrm>
            </p:contentPart>
          </mc:Choice>
          <mc:Fallback>
            <p:pic>
              <p:nvPicPr>
                <p:cNvPr id="52" name="Freihand 51">
                  <a:extLst>
                    <a:ext uri="{FF2B5EF4-FFF2-40B4-BE49-F238E27FC236}">
                      <a16:creationId xmlns:a16="http://schemas.microsoft.com/office/drawing/2014/main" id="{179A249A-EF72-97C0-5864-ED240EC31BDC}"/>
                    </a:ext>
                  </a:extLst>
                </p:cNvPr>
                <p:cNvPicPr/>
                <p:nvPr/>
              </p:nvPicPr>
              <p:blipFill>
                <a:blip r:embed="rId24"/>
                <a:stretch>
                  <a:fillRect/>
                </a:stretch>
              </p:blipFill>
              <p:spPr>
                <a:xfrm>
                  <a:off x="407828" y="2123619"/>
                  <a:ext cx="32834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0" name="Freihand 9">
                  <a:extLst>
                    <a:ext uri="{FF2B5EF4-FFF2-40B4-BE49-F238E27FC236}">
                      <a16:creationId xmlns:a16="http://schemas.microsoft.com/office/drawing/2014/main" id="{5B23ACA8-D2DE-3F9D-518A-F77C5FEFBC74}"/>
                    </a:ext>
                  </a:extLst>
                </p14:cNvPr>
                <p14:cNvContentPartPr/>
                <p14:nvPr/>
              </p14:nvContentPartPr>
              <p14:xfrm>
                <a:off x="2094078" y="2918139"/>
                <a:ext cx="674640" cy="1777680"/>
              </p14:xfrm>
            </p:contentPart>
          </mc:Choice>
          <mc:Fallback>
            <p:pic>
              <p:nvPicPr>
                <p:cNvPr id="10" name="Freihand 9">
                  <a:extLst>
                    <a:ext uri="{FF2B5EF4-FFF2-40B4-BE49-F238E27FC236}">
                      <a16:creationId xmlns:a16="http://schemas.microsoft.com/office/drawing/2014/main" id="{5B23ACA8-D2DE-3F9D-518A-F77C5FEFBC74}"/>
                    </a:ext>
                  </a:extLst>
                </p:cNvPr>
                <p:cNvPicPr/>
                <p:nvPr/>
              </p:nvPicPr>
              <p:blipFill>
                <a:blip r:embed="rId26"/>
                <a:stretch>
                  <a:fillRect/>
                </a:stretch>
              </p:blipFill>
              <p:spPr>
                <a:xfrm>
                  <a:off x="2085083" y="2909139"/>
                  <a:ext cx="692271" cy="1795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1" name="Freihand 10">
                  <a:extLst>
                    <a:ext uri="{FF2B5EF4-FFF2-40B4-BE49-F238E27FC236}">
                      <a16:creationId xmlns:a16="http://schemas.microsoft.com/office/drawing/2014/main" id="{C08E821E-D5D1-D720-BA23-16F8FFB747FA}"/>
                    </a:ext>
                  </a:extLst>
                </p14:cNvPr>
                <p14:cNvContentPartPr/>
                <p14:nvPr/>
              </p14:nvContentPartPr>
              <p14:xfrm>
                <a:off x="3121518" y="2963499"/>
                <a:ext cx="655200" cy="1548360"/>
              </p14:xfrm>
            </p:contentPart>
          </mc:Choice>
          <mc:Fallback>
            <p:pic>
              <p:nvPicPr>
                <p:cNvPr id="11" name="Freihand 10">
                  <a:extLst>
                    <a:ext uri="{FF2B5EF4-FFF2-40B4-BE49-F238E27FC236}">
                      <a16:creationId xmlns:a16="http://schemas.microsoft.com/office/drawing/2014/main" id="{C08E821E-D5D1-D720-BA23-16F8FFB747FA}"/>
                    </a:ext>
                  </a:extLst>
                </p:cNvPr>
                <p:cNvPicPr/>
                <p:nvPr/>
              </p:nvPicPr>
              <p:blipFill>
                <a:blip r:embed="rId28"/>
                <a:stretch>
                  <a:fillRect/>
                </a:stretch>
              </p:blipFill>
              <p:spPr>
                <a:xfrm>
                  <a:off x="3112518" y="2954499"/>
                  <a:ext cx="672840" cy="1566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3" name="Freihand 12">
                  <a:extLst>
                    <a:ext uri="{FF2B5EF4-FFF2-40B4-BE49-F238E27FC236}">
                      <a16:creationId xmlns:a16="http://schemas.microsoft.com/office/drawing/2014/main" id="{D19C16D7-3674-35B4-6A36-36188595E9ED}"/>
                    </a:ext>
                  </a:extLst>
                </p14:cNvPr>
                <p14:cNvContentPartPr/>
                <p14:nvPr/>
              </p14:nvContentPartPr>
              <p14:xfrm>
                <a:off x="3405558" y="2576139"/>
                <a:ext cx="329760" cy="406440"/>
              </p14:xfrm>
            </p:contentPart>
          </mc:Choice>
          <mc:Fallback>
            <p:pic>
              <p:nvPicPr>
                <p:cNvPr id="13" name="Freihand 12">
                  <a:extLst>
                    <a:ext uri="{FF2B5EF4-FFF2-40B4-BE49-F238E27FC236}">
                      <a16:creationId xmlns:a16="http://schemas.microsoft.com/office/drawing/2014/main" id="{D19C16D7-3674-35B4-6A36-36188595E9ED}"/>
                    </a:ext>
                  </a:extLst>
                </p:cNvPr>
                <p:cNvPicPr/>
                <p:nvPr/>
              </p:nvPicPr>
              <p:blipFill>
                <a:blip r:embed="rId30"/>
                <a:stretch>
                  <a:fillRect/>
                </a:stretch>
              </p:blipFill>
              <p:spPr>
                <a:xfrm>
                  <a:off x="3396558" y="2567139"/>
                  <a:ext cx="34740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5" name="Freihand 14">
                  <a:extLst>
                    <a:ext uri="{FF2B5EF4-FFF2-40B4-BE49-F238E27FC236}">
                      <a16:creationId xmlns:a16="http://schemas.microsoft.com/office/drawing/2014/main" id="{37953E64-0C0B-465F-5446-40574782FFF4}"/>
                    </a:ext>
                  </a:extLst>
                </p14:cNvPr>
                <p14:cNvContentPartPr/>
                <p14:nvPr/>
              </p14:nvContentPartPr>
              <p14:xfrm>
                <a:off x="2233038" y="2530779"/>
                <a:ext cx="475920" cy="437760"/>
              </p14:xfrm>
            </p:contentPart>
          </mc:Choice>
          <mc:Fallback>
            <p:pic>
              <p:nvPicPr>
                <p:cNvPr id="15" name="Freihand 14">
                  <a:extLst>
                    <a:ext uri="{FF2B5EF4-FFF2-40B4-BE49-F238E27FC236}">
                      <a16:creationId xmlns:a16="http://schemas.microsoft.com/office/drawing/2014/main" id="{37953E64-0C0B-465F-5446-40574782FFF4}"/>
                    </a:ext>
                  </a:extLst>
                </p:cNvPr>
                <p:cNvPicPr/>
                <p:nvPr/>
              </p:nvPicPr>
              <p:blipFill>
                <a:blip r:embed="rId32"/>
                <a:stretch>
                  <a:fillRect/>
                </a:stretch>
              </p:blipFill>
              <p:spPr>
                <a:xfrm>
                  <a:off x="2224038" y="2521779"/>
                  <a:ext cx="49356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 name="Freihand 15">
                  <a:extLst>
                    <a:ext uri="{FF2B5EF4-FFF2-40B4-BE49-F238E27FC236}">
                      <a16:creationId xmlns:a16="http://schemas.microsoft.com/office/drawing/2014/main" id="{C4B81DEB-AB9A-6C1E-EE6A-FA9B01796437}"/>
                    </a:ext>
                  </a:extLst>
                </p14:cNvPr>
                <p14:cNvContentPartPr/>
                <p14:nvPr/>
              </p14:nvContentPartPr>
              <p14:xfrm>
                <a:off x="1510878" y="2516739"/>
                <a:ext cx="449280" cy="453600"/>
              </p14:xfrm>
            </p:contentPart>
          </mc:Choice>
          <mc:Fallback>
            <p:pic>
              <p:nvPicPr>
                <p:cNvPr id="16" name="Freihand 15">
                  <a:extLst>
                    <a:ext uri="{FF2B5EF4-FFF2-40B4-BE49-F238E27FC236}">
                      <a16:creationId xmlns:a16="http://schemas.microsoft.com/office/drawing/2014/main" id="{C4B81DEB-AB9A-6C1E-EE6A-FA9B01796437}"/>
                    </a:ext>
                  </a:extLst>
                </p:cNvPr>
                <p:cNvPicPr/>
                <p:nvPr/>
              </p:nvPicPr>
              <p:blipFill>
                <a:blip r:embed="rId34"/>
                <a:stretch>
                  <a:fillRect/>
                </a:stretch>
              </p:blipFill>
              <p:spPr>
                <a:xfrm>
                  <a:off x="1501885" y="2507739"/>
                  <a:ext cx="466906"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3" name="Freihand 52">
                  <a:extLst>
                    <a:ext uri="{FF2B5EF4-FFF2-40B4-BE49-F238E27FC236}">
                      <a16:creationId xmlns:a16="http://schemas.microsoft.com/office/drawing/2014/main" id="{0AD36569-F8EA-E433-F0A4-0E03EE6E2E56}"/>
                    </a:ext>
                  </a:extLst>
                </p14:cNvPr>
                <p14:cNvContentPartPr/>
                <p14:nvPr/>
              </p14:nvContentPartPr>
              <p14:xfrm>
                <a:off x="1452198" y="2125059"/>
                <a:ext cx="274680" cy="357480"/>
              </p14:xfrm>
            </p:contentPart>
          </mc:Choice>
          <mc:Fallback>
            <p:pic>
              <p:nvPicPr>
                <p:cNvPr id="53" name="Freihand 52">
                  <a:extLst>
                    <a:ext uri="{FF2B5EF4-FFF2-40B4-BE49-F238E27FC236}">
                      <a16:creationId xmlns:a16="http://schemas.microsoft.com/office/drawing/2014/main" id="{0AD36569-F8EA-E433-F0A4-0E03EE6E2E56}"/>
                    </a:ext>
                  </a:extLst>
                </p:cNvPr>
                <p:cNvPicPr/>
                <p:nvPr/>
              </p:nvPicPr>
              <p:blipFill>
                <a:blip r:embed="rId36"/>
                <a:stretch>
                  <a:fillRect/>
                </a:stretch>
              </p:blipFill>
              <p:spPr>
                <a:xfrm>
                  <a:off x="1443198" y="2116059"/>
                  <a:ext cx="29232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4" name="Freihand 53">
                  <a:extLst>
                    <a:ext uri="{FF2B5EF4-FFF2-40B4-BE49-F238E27FC236}">
                      <a16:creationId xmlns:a16="http://schemas.microsoft.com/office/drawing/2014/main" id="{8AD1B406-C46A-F4F8-9862-6EA5AC9BCBC1}"/>
                    </a:ext>
                  </a:extLst>
                </p14:cNvPr>
                <p14:cNvContentPartPr/>
                <p14:nvPr/>
              </p14:nvContentPartPr>
              <p14:xfrm>
                <a:off x="2243838" y="2131539"/>
                <a:ext cx="267840" cy="340200"/>
              </p14:xfrm>
            </p:contentPart>
          </mc:Choice>
          <mc:Fallback>
            <p:pic>
              <p:nvPicPr>
                <p:cNvPr id="54" name="Freihand 53">
                  <a:extLst>
                    <a:ext uri="{FF2B5EF4-FFF2-40B4-BE49-F238E27FC236}">
                      <a16:creationId xmlns:a16="http://schemas.microsoft.com/office/drawing/2014/main" id="{8AD1B406-C46A-F4F8-9862-6EA5AC9BCBC1}"/>
                    </a:ext>
                  </a:extLst>
                </p:cNvPr>
                <p:cNvPicPr/>
                <p:nvPr/>
              </p:nvPicPr>
              <p:blipFill>
                <a:blip r:embed="rId38"/>
                <a:stretch>
                  <a:fillRect/>
                </a:stretch>
              </p:blipFill>
              <p:spPr>
                <a:xfrm>
                  <a:off x="2234838" y="2122539"/>
                  <a:ext cx="28548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5" name="Freihand 54">
                  <a:extLst>
                    <a:ext uri="{FF2B5EF4-FFF2-40B4-BE49-F238E27FC236}">
                      <a16:creationId xmlns:a16="http://schemas.microsoft.com/office/drawing/2014/main" id="{6D6924DC-30E7-DECC-7943-5E2BB3A1C3C1}"/>
                    </a:ext>
                  </a:extLst>
                </p14:cNvPr>
                <p14:cNvContentPartPr/>
                <p14:nvPr/>
              </p14:nvContentPartPr>
              <p14:xfrm>
                <a:off x="3167598" y="2161419"/>
                <a:ext cx="227520" cy="352080"/>
              </p14:xfrm>
            </p:contentPart>
          </mc:Choice>
          <mc:Fallback>
            <p:pic>
              <p:nvPicPr>
                <p:cNvPr id="55" name="Freihand 54">
                  <a:extLst>
                    <a:ext uri="{FF2B5EF4-FFF2-40B4-BE49-F238E27FC236}">
                      <a16:creationId xmlns:a16="http://schemas.microsoft.com/office/drawing/2014/main" id="{6D6924DC-30E7-DECC-7943-5E2BB3A1C3C1}"/>
                    </a:ext>
                  </a:extLst>
                </p:cNvPr>
                <p:cNvPicPr/>
                <p:nvPr/>
              </p:nvPicPr>
              <p:blipFill>
                <a:blip r:embed="rId40"/>
                <a:stretch>
                  <a:fillRect/>
                </a:stretch>
              </p:blipFill>
              <p:spPr>
                <a:xfrm>
                  <a:off x="3158584" y="2152419"/>
                  <a:ext cx="245188"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7" name="Freihand 56">
                  <a:extLst>
                    <a:ext uri="{FF2B5EF4-FFF2-40B4-BE49-F238E27FC236}">
                      <a16:creationId xmlns:a16="http://schemas.microsoft.com/office/drawing/2014/main" id="{A2B527D5-7E61-474E-2EE0-746F34E9E903}"/>
                    </a:ext>
                  </a:extLst>
                </p14:cNvPr>
                <p14:cNvContentPartPr/>
                <p14:nvPr/>
              </p14:nvContentPartPr>
              <p14:xfrm>
                <a:off x="2491518" y="2122179"/>
                <a:ext cx="632160" cy="75240"/>
              </p14:xfrm>
            </p:contentPart>
          </mc:Choice>
          <mc:Fallback>
            <p:pic>
              <p:nvPicPr>
                <p:cNvPr id="57" name="Freihand 56">
                  <a:extLst>
                    <a:ext uri="{FF2B5EF4-FFF2-40B4-BE49-F238E27FC236}">
                      <a16:creationId xmlns:a16="http://schemas.microsoft.com/office/drawing/2014/main" id="{A2B527D5-7E61-474E-2EE0-746F34E9E903}"/>
                    </a:ext>
                  </a:extLst>
                </p:cNvPr>
                <p:cNvPicPr/>
                <p:nvPr/>
              </p:nvPicPr>
              <p:blipFill>
                <a:blip r:embed="rId42"/>
                <a:stretch>
                  <a:fillRect/>
                </a:stretch>
              </p:blipFill>
              <p:spPr>
                <a:xfrm>
                  <a:off x="2482518" y="2113222"/>
                  <a:ext cx="649800" cy="92796"/>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8" name="Freihand 57">
                  <a:extLst>
                    <a:ext uri="{FF2B5EF4-FFF2-40B4-BE49-F238E27FC236}">
                      <a16:creationId xmlns:a16="http://schemas.microsoft.com/office/drawing/2014/main" id="{85D937DC-A590-353E-A5E7-0A5A614EF27F}"/>
                    </a:ext>
                  </a:extLst>
                </p14:cNvPr>
                <p14:cNvContentPartPr/>
                <p14:nvPr/>
              </p14:nvContentPartPr>
              <p14:xfrm>
                <a:off x="1749198" y="2099499"/>
                <a:ext cx="456840" cy="110520"/>
              </p14:xfrm>
            </p:contentPart>
          </mc:Choice>
          <mc:Fallback>
            <p:pic>
              <p:nvPicPr>
                <p:cNvPr id="58" name="Freihand 57">
                  <a:extLst>
                    <a:ext uri="{FF2B5EF4-FFF2-40B4-BE49-F238E27FC236}">
                      <a16:creationId xmlns:a16="http://schemas.microsoft.com/office/drawing/2014/main" id="{85D937DC-A590-353E-A5E7-0A5A614EF27F}"/>
                    </a:ext>
                  </a:extLst>
                </p:cNvPr>
                <p:cNvPicPr/>
                <p:nvPr/>
              </p:nvPicPr>
              <p:blipFill>
                <a:blip r:embed="rId44"/>
                <a:stretch>
                  <a:fillRect/>
                </a:stretch>
              </p:blipFill>
              <p:spPr>
                <a:xfrm>
                  <a:off x="1740198" y="2090528"/>
                  <a:ext cx="474480" cy="128103"/>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5" name="Freihand 64">
                  <a:extLst>
                    <a:ext uri="{FF2B5EF4-FFF2-40B4-BE49-F238E27FC236}">
                      <a16:creationId xmlns:a16="http://schemas.microsoft.com/office/drawing/2014/main" id="{4BFF6CBF-058F-1E15-C7F8-479B391CD1E5}"/>
                    </a:ext>
                  </a:extLst>
                </p14:cNvPr>
                <p14:cNvContentPartPr/>
                <p14:nvPr/>
              </p14:nvContentPartPr>
              <p14:xfrm>
                <a:off x="740118" y="1551219"/>
                <a:ext cx="314640" cy="509400"/>
              </p14:xfrm>
            </p:contentPart>
          </mc:Choice>
          <mc:Fallback>
            <p:pic>
              <p:nvPicPr>
                <p:cNvPr id="65" name="Freihand 64">
                  <a:extLst>
                    <a:ext uri="{FF2B5EF4-FFF2-40B4-BE49-F238E27FC236}">
                      <a16:creationId xmlns:a16="http://schemas.microsoft.com/office/drawing/2014/main" id="{4BFF6CBF-058F-1E15-C7F8-479B391CD1E5}"/>
                    </a:ext>
                  </a:extLst>
                </p:cNvPr>
                <p:cNvPicPr/>
                <p:nvPr/>
              </p:nvPicPr>
              <p:blipFill>
                <a:blip r:embed="rId46"/>
                <a:stretch>
                  <a:fillRect/>
                </a:stretch>
              </p:blipFill>
              <p:spPr>
                <a:xfrm>
                  <a:off x="731118" y="1542213"/>
                  <a:ext cx="332280" cy="527052"/>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6" name="Freihand 65">
                  <a:extLst>
                    <a:ext uri="{FF2B5EF4-FFF2-40B4-BE49-F238E27FC236}">
                      <a16:creationId xmlns:a16="http://schemas.microsoft.com/office/drawing/2014/main" id="{9CCA712D-0F4F-7052-1D9F-815FD6C0809B}"/>
                    </a:ext>
                  </a:extLst>
                </p14:cNvPr>
                <p14:cNvContentPartPr/>
                <p14:nvPr/>
              </p14:nvContentPartPr>
              <p14:xfrm>
                <a:off x="690078" y="1905819"/>
                <a:ext cx="261720" cy="186480"/>
              </p14:xfrm>
            </p:contentPart>
          </mc:Choice>
          <mc:Fallback>
            <p:pic>
              <p:nvPicPr>
                <p:cNvPr id="66" name="Freihand 65">
                  <a:extLst>
                    <a:ext uri="{FF2B5EF4-FFF2-40B4-BE49-F238E27FC236}">
                      <a16:creationId xmlns:a16="http://schemas.microsoft.com/office/drawing/2014/main" id="{9CCA712D-0F4F-7052-1D9F-815FD6C0809B}"/>
                    </a:ext>
                  </a:extLst>
                </p:cNvPr>
                <p:cNvPicPr/>
                <p:nvPr/>
              </p:nvPicPr>
              <p:blipFill>
                <a:blip r:embed="rId48"/>
                <a:stretch>
                  <a:fillRect/>
                </a:stretch>
              </p:blipFill>
              <p:spPr>
                <a:xfrm>
                  <a:off x="681078" y="1896819"/>
                  <a:ext cx="2793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9" name="Freihand 68">
                  <a:extLst>
                    <a:ext uri="{FF2B5EF4-FFF2-40B4-BE49-F238E27FC236}">
                      <a16:creationId xmlns:a16="http://schemas.microsoft.com/office/drawing/2014/main" id="{038CB7B3-453E-78F6-16F2-60331892A1BA}"/>
                    </a:ext>
                  </a:extLst>
                </p14:cNvPr>
                <p14:cNvContentPartPr/>
                <p14:nvPr/>
              </p14:nvContentPartPr>
              <p14:xfrm>
                <a:off x="1438878" y="1513419"/>
                <a:ext cx="45000" cy="482760"/>
              </p14:xfrm>
            </p:contentPart>
          </mc:Choice>
          <mc:Fallback>
            <p:pic>
              <p:nvPicPr>
                <p:cNvPr id="69" name="Freihand 68">
                  <a:extLst>
                    <a:ext uri="{FF2B5EF4-FFF2-40B4-BE49-F238E27FC236}">
                      <a16:creationId xmlns:a16="http://schemas.microsoft.com/office/drawing/2014/main" id="{038CB7B3-453E-78F6-16F2-60331892A1BA}"/>
                    </a:ext>
                  </a:extLst>
                </p:cNvPr>
                <p:cNvPicPr/>
                <p:nvPr/>
              </p:nvPicPr>
              <p:blipFill>
                <a:blip r:embed="rId50"/>
                <a:stretch>
                  <a:fillRect/>
                </a:stretch>
              </p:blipFill>
              <p:spPr>
                <a:xfrm>
                  <a:off x="1429805" y="1504419"/>
                  <a:ext cx="62782"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70" name="Freihand 69">
                  <a:extLst>
                    <a:ext uri="{FF2B5EF4-FFF2-40B4-BE49-F238E27FC236}">
                      <a16:creationId xmlns:a16="http://schemas.microsoft.com/office/drawing/2014/main" id="{D5925539-D894-45FB-46F2-79F52DE41192}"/>
                    </a:ext>
                  </a:extLst>
                </p14:cNvPr>
                <p14:cNvContentPartPr/>
                <p14:nvPr/>
              </p14:nvContentPartPr>
              <p14:xfrm>
                <a:off x="1592598" y="1452939"/>
                <a:ext cx="101880" cy="579240"/>
              </p14:xfrm>
            </p:contentPart>
          </mc:Choice>
          <mc:Fallback>
            <p:pic>
              <p:nvPicPr>
                <p:cNvPr id="70" name="Freihand 69">
                  <a:extLst>
                    <a:ext uri="{FF2B5EF4-FFF2-40B4-BE49-F238E27FC236}">
                      <a16:creationId xmlns:a16="http://schemas.microsoft.com/office/drawing/2014/main" id="{D5925539-D894-45FB-46F2-79F52DE41192}"/>
                    </a:ext>
                  </a:extLst>
                </p:cNvPr>
                <p:cNvPicPr/>
                <p:nvPr/>
              </p:nvPicPr>
              <p:blipFill>
                <a:blip r:embed="rId52"/>
                <a:stretch>
                  <a:fillRect/>
                </a:stretch>
              </p:blipFill>
              <p:spPr>
                <a:xfrm>
                  <a:off x="1583598" y="1443939"/>
                  <a:ext cx="119520" cy="596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75" name="Freihand 74">
                  <a:extLst>
                    <a:ext uri="{FF2B5EF4-FFF2-40B4-BE49-F238E27FC236}">
                      <a16:creationId xmlns:a16="http://schemas.microsoft.com/office/drawing/2014/main" id="{3DEBC678-5C35-8DF9-1D69-19378CC7E71C}"/>
                    </a:ext>
                  </a:extLst>
                </p14:cNvPr>
                <p14:cNvContentPartPr/>
                <p14:nvPr/>
              </p14:nvContentPartPr>
              <p14:xfrm>
                <a:off x="1288038" y="1491099"/>
                <a:ext cx="588600" cy="332280"/>
              </p14:xfrm>
            </p:contentPart>
          </mc:Choice>
          <mc:Fallback>
            <p:pic>
              <p:nvPicPr>
                <p:cNvPr id="75" name="Freihand 74">
                  <a:extLst>
                    <a:ext uri="{FF2B5EF4-FFF2-40B4-BE49-F238E27FC236}">
                      <a16:creationId xmlns:a16="http://schemas.microsoft.com/office/drawing/2014/main" id="{3DEBC678-5C35-8DF9-1D69-19378CC7E71C}"/>
                    </a:ext>
                  </a:extLst>
                </p:cNvPr>
                <p:cNvPicPr/>
                <p:nvPr/>
              </p:nvPicPr>
              <p:blipFill>
                <a:blip r:embed="rId54"/>
                <a:stretch>
                  <a:fillRect/>
                </a:stretch>
              </p:blipFill>
              <p:spPr>
                <a:xfrm>
                  <a:off x="1279038" y="1482099"/>
                  <a:ext cx="60624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77" name="Freihand 76">
                  <a:extLst>
                    <a:ext uri="{FF2B5EF4-FFF2-40B4-BE49-F238E27FC236}">
                      <a16:creationId xmlns:a16="http://schemas.microsoft.com/office/drawing/2014/main" id="{58B7E8F8-4AF8-7E15-5F75-54875B14FCCF}"/>
                    </a:ext>
                  </a:extLst>
                </p14:cNvPr>
                <p14:cNvContentPartPr/>
                <p14:nvPr/>
              </p14:nvContentPartPr>
              <p14:xfrm>
                <a:off x="1271838" y="1645539"/>
                <a:ext cx="490680" cy="337320"/>
              </p14:xfrm>
            </p:contentPart>
          </mc:Choice>
          <mc:Fallback>
            <p:pic>
              <p:nvPicPr>
                <p:cNvPr id="77" name="Freihand 76">
                  <a:extLst>
                    <a:ext uri="{FF2B5EF4-FFF2-40B4-BE49-F238E27FC236}">
                      <a16:creationId xmlns:a16="http://schemas.microsoft.com/office/drawing/2014/main" id="{58B7E8F8-4AF8-7E15-5F75-54875B14FCCF}"/>
                    </a:ext>
                  </a:extLst>
                </p:cNvPr>
                <p:cNvPicPr/>
                <p:nvPr/>
              </p:nvPicPr>
              <p:blipFill>
                <a:blip r:embed="rId56"/>
                <a:stretch>
                  <a:fillRect/>
                </a:stretch>
              </p:blipFill>
              <p:spPr>
                <a:xfrm>
                  <a:off x="1262845" y="1636539"/>
                  <a:ext cx="508307"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0" name="Freihand 79">
                  <a:extLst>
                    <a:ext uri="{FF2B5EF4-FFF2-40B4-BE49-F238E27FC236}">
                      <a16:creationId xmlns:a16="http://schemas.microsoft.com/office/drawing/2014/main" id="{FE994A5A-6FCA-ECD7-48AA-5C240B4DA99A}"/>
                    </a:ext>
                  </a:extLst>
                </p14:cNvPr>
                <p14:cNvContentPartPr/>
                <p14:nvPr/>
              </p14:nvContentPartPr>
              <p14:xfrm>
                <a:off x="1430238" y="1560579"/>
                <a:ext cx="65880" cy="444600"/>
              </p14:xfrm>
            </p:contentPart>
          </mc:Choice>
          <mc:Fallback>
            <p:pic>
              <p:nvPicPr>
                <p:cNvPr id="80" name="Freihand 79">
                  <a:extLst>
                    <a:ext uri="{FF2B5EF4-FFF2-40B4-BE49-F238E27FC236}">
                      <a16:creationId xmlns:a16="http://schemas.microsoft.com/office/drawing/2014/main" id="{FE994A5A-6FCA-ECD7-48AA-5C240B4DA99A}"/>
                    </a:ext>
                  </a:extLst>
                </p:cNvPr>
                <p:cNvPicPr/>
                <p:nvPr/>
              </p:nvPicPr>
              <p:blipFill>
                <a:blip r:embed="rId58"/>
                <a:stretch>
                  <a:fillRect/>
                </a:stretch>
              </p:blipFill>
              <p:spPr>
                <a:xfrm>
                  <a:off x="1421238" y="1551579"/>
                  <a:ext cx="8352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1" name="Freihand 80">
                  <a:extLst>
                    <a:ext uri="{FF2B5EF4-FFF2-40B4-BE49-F238E27FC236}">
                      <a16:creationId xmlns:a16="http://schemas.microsoft.com/office/drawing/2014/main" id="{0EC16F41-0923-30E3-0C8A-54862B3D81D5}"/>
                    </a:ext>
                  </a:extLst>
                </p14:cNvPr>
                <p14:cNvContentPartPr/>
                <p14:nvPr/>
              </p14:nvContentPartPr>
              <p14:xfrm>
                <a:off x="1559838" y="1491819"/>
                <a:ext cx="82440" cy="513000"/>
              </p14:xfrm>
            </p:contentPart>
          </mc:Choice>
          <mc:Fallback>
            <p:pic>
              <p:nvPicPr>
                <p:cNvPr id="81" name="Freihand 80">
                  <a:extLst>
                    <a:ext uri="{FF2B5EF4-FFF2-40B4-BE49-F238E27FC236}">
                      <a16:creationId xmlns:a16="http://schemas.microsoft.com/office/drawing/2014/main" id="{0EC16F41-0923-30E3-0C8A-54862B3D81D5}"/>
                    </a:ext>
                  </a:extLst>
                </p:cNvPr>
                <p:cNvPicPr/>
                <p:nvPr/>
              </p:nvPicPr>
              <p:blipFill>
                <a:blip r:embed="rId60"/>
                <a:stretch>
                  <a:fillRect/>
                </a:stretch>
              </p:blipFill>
              <p:spPr>
                <a:xfrm>
                  <a:off x="1550838" y="1482819"/>
                  <a:ext cx="100080" cy="530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3" name="Freihand 82">
                  <a:extLst>
                    <a:ext uri="{FF2B5EF4-FFF2-40B4-BE49-F238E27FC236}">
                      <a16:creationId xmlns:a16="http://schemas.microsoft.com/office/drawing/2014/main" id="{B40605AA-5A64-5BDC-C2CE-B145D4212B2C}"/>
                    </a:ext>
                  </a:extLst>
                </p14:cNvPr>
                <p14:cNvContentPartPr/>
                <p14:nvPr/>
              </p14:nvContentPartPr>
              <p14:xfrm>
                <a:off x="1911198" y="1914819"/>
                <a:ext cx="98640" cy="91080"/>
              </p14:xfrm>
            </p:contentPart>
          </mc:Choice>
          <mc:Fallback>
            <p:pic>
              <p:nvPicPr>
                <p:cNvPr id="83" name="Freihand 82">
                  <a:extLst>
                    <a:ext uri="{FF2B5EF4-FFF2-40B4-BE49-F238E27FC236}">
                      <a16:creationId xmlns:a16="http://schemas.microsoft.com/office/drawing/2014/main" id="{B40605AA-5A64-5BDC-C2CE-B145D4212B2C}"/>
                    </a:ext>
                  </a:extLst>
                </p:cNvPr>
                <p:cNvPicPr/>
                <p:nvPr/>
              </p:nvPicPr>
              <p:blipFill>
                <a:blip r:embed="rId62"/>
                <a:stretch>
                  <a:fillRect/>
                </a:stretch>
              </p:blipFill>
              <p:spPr>
                <a:xfrm>
                  <a:off x="1902198" y="1905819"/>
                  <a:ext cx="116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4" name="Freihand 83">
                  <a:extLst>
                    <a:ext uri="{FF2B5EF4-FFF2-40B4-BE49-F238E27FC236}">
                      <a16:creationId xmlns:a16="http://schemas.microsoft.com/office/drawing/2014/main" id="{877C9506-2A5A-73EB-9765-E893AA0CE6A4}"/>
                    </a:ext>
                  </a:extLst>
                </p14:cNvPr>
                <p14:cNvContentPartPr/>
                <p14:nvPr/>
              </p14:nvContentPartPr>
              <p14:xfrm>
                <a:off x="1894998" y="1453299"/>
                <a:ext cx="87840" cy="375480"/>
              </p14:xfrm>
            </p:contentPart>
          </mc:Choice>
          <mc:Fallback>
            <p:pic>
              <p:nvPicPr>
                <p:cNvPr id="84" name="Freihand 83">
                  <a:extLst>
                    <a:ext uri="{FF2B5EF4-FFF2-40B4-BE49-F238E27FC236}">
                      <a16:creationId xmlns:a16="http://schemas.microsoft.com/office/drawing/2014/main" id="{877C9506-2A5A-73EB-9765-E893AA0CE6A4}"/>
                    </a:ext>
                  </a:extLst>
                </p:cNvPr>
                <p:cNvPicPr/>
                <p:nvPr/>
              </p:nvPicPr>
              <p:blipFill>
                <a:blip r:embed="rId64"/>
                <a:stretch>
                  <a:fillRect/>
                </a:stretch>
              </p:blipFill>
              <p:spPr>
                <a:xfrm>
                  <a:off x="1885961" y="1444290"/>
                  <a:ext cx="105553" cy="393137"/>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85" name="Freihand 84">
                  <a:extLst>
                    <a:ext uri="{FF2B5EF4-FFF2-40B4-BE49-F238E27FC236}">
                      <a16:creationId xmlns:a16="http://schemas.microsoft.com/office/drawing/2014/main" id="{CCD7BA6B-3857-7C81-9D81-548155F1782F}"/>
                    </a:ext>
                  </a:extLst>
                </p14:cNvPr>
                <p14:cNvContentPartPr/>
                <p14:nvPr/>
              </p14:nvContentPartPr>
              <p14:xfrm>
                <a:off x="1939638" y="1442139"/>
                <a:ext cx="87840" cy="379080"/>
              </p14:xfrm>
            </p:contentPart>
          </mc:Choice>
          <mc:Fallback>
            <p:pic>
              <p:nvPicPr>
                <p:cNvPr id="85" name="Freihand 84">
                  <a:extLst>
                    <a:ext uri="{FF2B5EF4-FFF2-40B4-BE49-F238E27FC236}">
                      <a16:creationId xmlns:a16="http://schemas.microsoft.com/office/drawing/2014/main" id="{CCD7BA6B-3857-7C81-9D81-548155F1782F}"/>
                    </a:ext>
                  </a:extLst>
                </p:cNvPr>
                <p:cNvPicPr/>
                <p:nvPr/>
              </p:nvPicPr>
              <p:blipFill>
                <a:blip r:embed="rId66"/>
                <a:stretch>
                  <a:fillRect/>
                </a:stretch>
              </p:blipFill>
              <p:spPr>
                <a:xfrm>
                  <a:off x="1930638" y="1433139"/>
                  <a:ext cx="105480" cy="396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92" name="Freihand 91">
                  <a:extLst>
                    <a:ext uri="{FF2B5EF4-FFF2-40B4-BE49-F238E27FC236}">
                      <a16:creationId xmlns:a16="http://schemas.microsoft.com/office/drawing/2014/main" id="{2118D536-E3CA-93B4-EBC6-3DD5591C2A71}"/>
                    </a:ext>
                  </a:extLst>
                </p14:cNvPr>
                <p14:cNvContentPartPr/>
                <p14:nvPr/>
              </p14:nvContentPartPr>
              <p14:xfrm>
                <a:off x="2170398" y="1437819"/>
                <a:ext cx="636480" cy="620280"/>
              </p14:xfrm>
            </p:contentPart>
          </mc:Choice>
          <mc:Fallback>
            <p:pic>
              <p:nvPicPr>
                <p:cNvPr id="92" name="Freihand 91">
                  <a:extLst>
                    <a:ext uri="{FF2B5EF4-FFF2-40B4-BE49-F238E27FC236}">
                      <a16:creationId xmlns:a16="http://schemas.microsoft.com/office/drawing/2014/main" id="{2118D536-E3CA-93B4-EBC6-3DD5591C2A71}"/>
                    </a:ext>
                  </a:extLst>
                </p:cNvPr>
                <p:cNvPicPr/>
                <p:nvPr/>
              </p:nvPicPr>
              <p:blipFill>
                <a:blip r:embed="rId68"/>
                <a:stretch>
                  <a:fillRect/>
                </a:stretch>
              </p:blipFill>
              <p:spPr>
                <a:xfrm>
                  <a:off x="2161398" y="1428814"/>
                  <a:ext cx="654120" cy="63793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69">
            <p14:nvContentPartPr>
              <p14:cNvPr id="94" name="Freihand 93">
                <a:extLst>
                  <a:ext uri="{FF2B5EF4-FFF2-40B4-BE49-F238E27FC236}">
                    <a16:creationId xmlns:a16="http://schemas.microsoft.com/office/drawing/2014/main" id="{554C9D46-6F9F-5489-FB1F-DF53D30BA328}"/>
                  </a:ext>
                </a:extLst>
              </p14:cNvPr>
              <p14:cNvContentPartPr/>
              <p14:nvPr/>
            </p14:nvContentPartPr>
            <p14:xfrm>
              <a:off x="306678" y="3092379"/>
              <a:ext cx="844920" cy="1609920"/>
            </p14:xfrm>
          </p:contentPart>
        </mc:Choice>
        <mc:Fallback>
          <p:pic>
            <p:nvPicPr>
              <p:cNvPr id="94" name="Freihand 93">
                <a:extLst>
                  <a:ext uri="{FF2B5EF4-FFF2-40B4-BE49-F238E27FC236}">
                    <a16:creationId xmlns:a16="http://schemas.microsoft.com/office/drawing/2014/main" id="{554C9D46-6F9F-5489-FB1F-DF53D30BA328}"/>
                  </a:ext>
                </a:extLst>
              </p:cNvPr>
              <p:cNvPicPr/>
              <p:nvPr/>
            </p:nvPicPr>
            <p:blipFill>
              <a:blip r:embed="rId70"/>
              <a:stretch>
                <a:fillRect/>
              </a:stretch>
            </p:blipFill>
            <p:spPr>
              <a:xfrm>
                <a:off x="288686" y="2984379"/>
                <a:ext cx="880545" cy="1825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1">
            <p14:nvContentPartPr>
              <p14:cNvPr id="95" name="Freihand 94">
                <a:extLst>
                  <a:ext uri="{FF2B5EF4-FFF2-40B4-BE49-F238E27FC236}">
                    <a16:creationId xmlns:a16="http://schemas.microsoft.com/office/drawing/2014/main" id="{E838067C-D7D8-E059-E735-BCFC30D128FE}"/>
                  </a:ext>
                </a:extLst>
              </p14:cNvPr>
              <p14:cNvContentPartPr/>
              <p14:nvPr/>
            </p14:nvContentPartPr>
            <p14:xfrm>
              <a:off x="1279038" y="3047019"/>
              <a:ext cx="650880" cy="1613160"/>
            </p14:xfrm>
          </p:contentPart>
        </mc:Choice>
        <mc:Fallback>
          <p:pic>
            <p:nvPicPr>
              <p:cNvPr id="95" name="Freihand 94">
                <a:extLst>
                  <a:ext uri="{FF2B5EF4-FFF2-40B4-BE49-F238E27FC236}">
                    <a16:creationId xmlns:a16="http://schemas.microsoft.com/office/drawing/2014/main" id="{E838067C-D7D8-E059-E735-BCFC30D128FE}"/>
                  </a:ext>
                </a:extLst>
              </p:cNvPr>
              <p:cNvPicPr/>
              <p:nvPr/>
            </p:nvPicPr>
            <p:blipFill>
              <a:blip r:embed="rId72"/>
              <a:stretch>
                <a:fillRect/>
              </a:stretch>
            </p:blipFill>
            <p:spPr>
              <a:xfrm>
                <a:off x="1261028" y="2939019"/>
                <a:ext cx="686540" cy="1828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3">
            <p14:nvContentPartPr>
              <p14:cNvPr id="96" name="Freihand 95">
                <a:extLst>
                  <a:ext uri="{FF2B5EF4-FFF2-40B4-BE49-F238E27FC236}">
                    <a16:creationId xmlns:a16="http://schemas.microsoft.com/office/drawing/2014/main" id="{33D29046-FCD5-9F77-5117-778BCA69229E}"/>
                  </a:ext>
                </a:extLst>
              </p14:cNvPr>
              <p14:cNvContentPartPr/>
              <p14:nvPr/>
            </p14:nvContentPartPr>
            <p14:xfrm>
              <a:off x="2150238" y="3004539"/>
              <a:ext cx="542880" cy="1767960"/>
            </p14:xfrm>
          </p:contentPart>
        </mc:Choice>
        <mc:Fallback>
          <p:pic>
            <p:nvPicPr>
              <p:cNvPr id="96" name="Freihand 95">
                <a:extLst>
                  <a:ext uri="{FF2B5EF4-FFF2-40B4-BE49-F238E27FC236}">
                    <a16:creationId xmlns:a16="http://schemas.microsoft.com/office/drawing/2014/main" id="{33D29046-FCD5-9F77-5117-778BCA69229E}"/>
                  </a:ext>
                </a:extLst>
              </p:cNvPr>
              <p:cNvPicPr/>
              <p:nvPr/>
            </p:nvPicPr>
            <p:blipFill>
              <a:blip r:embed="rId74"/>
              <a:stretch>
                <a:fillRect/>
              </a:stretch>
            </p:blipFill>
            <p:spPr>
              <a:xfrm>
                <a:off x="2132238" y="2896517"/>
                <a:ext cx="578520" cy="198364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5">
            <p14:nvContentPartPr>
              <p14:cNvPr id="97" name="Freihand 96">
                <a:extLst>
                  <a:ext uri="{FF2B5EF4-FFF2-40B4-BE49-F238E27FC236}">
                    <a16:creationId xmlns:a16="http://schemas.microsoft.com/office/drawing/2014/main" id="{972145DB-C153-7607-956C-8C38387C38BD}"/>
                  </a:ext>
                </a:extLst>
              </p14:cNvPr>
              <p14:cNvContentPartPr/>
              <p14:nvPr/>
            </p14:nvContentPartPr>
            <p14:xfrm>
              <a:off x="3147078" y="3054579"/>
              <a:ext cx="579600" cy="1578960"/>
            </p14:xfrm>
          </p:contentPart>
        </mc:Choice>
        <mc:Fallback>
          <p:pic>
            <p:nvPicPr>
              <p:cNvPr id="97" name="Freihand 96">
                <a:extLst>
                  <a:ext uri="{FF2B5EF4-FFF2-40B4-BE49-F238E27FC236}">
                    <a16:creationId xmlns:a16="http://schemas.microsoft.com/office/drawing/2014/main" id="{972145DB-C153-7607-956C-8C38387C38BD}"/>
                  </a:ext>
                </a:extLst>
              </p:cNvPr>
              <p:cNvPicPr/>
              <p:nvPr/>
            </p:nvPicPr>
            <p:blipFill>
              <a:blip r:embed="rId76"/>
              <a:stretch>
                <a:fillRect/>
              </a:stretch>
            </p:blipFill>
            <p:spPr>
              <a:xfrm>
                <a:off x="3129078" y="2946579"/>
                <a:ext cx="615240" cy="1794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7">
            <p14:nvContentPartPr>
              <p14:cNvPr id="98" name="Freihand 97">
                <a:extLst>
                  <a:ext uri="{FF2B5EF4-FFF2-40B4-BE49-F238E27FC236}">
                    <a16:creationId xmlns:a16="http://schemas.microsoft.com/office/drawing/2014/main" id="{4194B3D2-7691-EF57-F2AF-A91432801207}"/>
                  </a:ext>
                </a:extLst>
              </p14:cNvPr>
              <p14:cNvContentPartPr/>
              <p14:nvPr/>
            </p14:nvContentPartPr>
            <p14:xfrm>
              <a:off x="548238" y="2646339"/>
              <a:ext cx="393840" cy="313560"/>
            </p14:xfrm>
          </p:contentPart>
        </mc:Choice>
        <mc:Fallback>
          <p:pic>
            <p:nvPicPr>
              <p:cNvPr id="98" name="Freihand 97">
                <a:extLst>
                  <a:ext uri="{FF2B5EF4-FFF2-40B4-BE49-F238E27FC236}">
                    <a16:creationId xmlns:a16="http://schemas.microsoft.com/office/drawing/2014/main" id="{4194B3D2-7691-EF57-F2AF-A91432801207}"/>
                  </a:ext>
                </a:extLst>
              </p:cNvPr>
              <p:cNvPicPr/>
              <p:nvPr/>
            </p:nvPicPr>
            <p:blipFill>
              <a:blip r:embed="rId78"/>
              <a:stretch>
                <a:fillRect/>
              </a:stretch>
            </p:blipFill>
            <p:spPr>
              <a:xfrm>
                <a:off x="530238" y="2538339"/>
                <a:ext cx="429480" cy="529200"/>
              </a:xfrm>
              <a:prstGeom prst="rect">
                <a:avLst/>
              </a:prstGeom>
            </p:spPr>
          </p:pic>
        </mc:Fallback>
      </mc:AlternateContent>
      <p:grpSp>
        <p:nvGrpSpPr>
          <p:cNvPr id="101" name="Gruppieren 100">
            <a:extLst>
              <a:ext uri="{FF2B5EF4-FFF2-40B4-BE49-F238E27FC236}">
                <a16:creationId xmlns:a16="http://schemas.microsoft.com/office/drawing/2014/main" id="{CFE9E7BF-7E15-BC02-290D-DDDD6488EDF5}"/>
              </a:ext>
            </a:extLst>
          </p:cNvPr>
          <p:cNvGrpSpPr/>
          <p:nvPr/>
        </p:nvGrpSpPr>
        <p:grpSpPr>
          <a:xfrm>
            <a:off x="1518438" y="2546979"/>
            <a:ext cx="1133640" cy="427680"/>
            <a:chOff x="1518438" y="2546979"/>
            <a:chExt cx="1133640" cy="427680"/>
          </a:xfrm>
        </p:grpSpPr>
        <mc:AlternateContent xmlns:mc="http://schemas.openxmlformats.org/markup-compatibility/2006">
          <mc:Choice xmlns:p14="http://schemas.microsoft.com/office/powerpoint/2010/main" xmlns:aink="http://schemas.microsoft.com/office/drawing/2016/ink" Requires="p14 aink">
            <p:contentPart p14:bwMode="auto" r:id="rId79">
              <p14:nvContentPartPr>
                <p14:cNvPr id="99" name="Freihand 98">
                  <a:extLst>
                    <a:ext uri="{FF2B5EF4-FFF2-40B4-BE49-F238E27FC236}">
                      <a16:creationId xmlns:a16="http://schemas.microsoft.com/office/drawing/2014/main" id="{5E9A8BC9-9813-95EF-B701-A6FB217E5AA8}"/>
                    </a:ext>
                  </a:extLst>
                </p14:cNvPr>
                <p14:cNvContentPartPr/>
                <p14:nvPr/>
              </p14:nvContentPartPr>
              <p14:xfrm>
                <a:off x="1518438" y="2546979"/>
                <a:ext cx="402120" cy="427680"/>
              </p14:xfrm>
            </p:contentPart>
          </mc:Choice>
          <mc:Fallback>
            <p:pic>
              <p:nvPicPr>
                <p:cNvPr id="99" name="Freihand 98">
                  <a:extLst>
                    <a:ext uri="{FF2B5EF4-FFF2-40B4-BE49-F238E27FC236}">
                      <a16:creationId xmlns:a16="http://schemas.microsoft.com/office/drawing/2014/main" id="{5E9A8BC9-9813-95EF-B701-A6FB217E5AA8}"/>
                    </a:ext>
                  </a:extLst>
                </p:cNvPr>
                <p:cNvPicPr/>
                <p:nvPr/>
              </p:nvPicPr>
              <p:blipFill>
                <a:blip r:embed="rId80"/>
                <a:stretch>
                  <a:fillRect/>
                </a:stretch>
              </p:blipFill>
              <p:spPr>
                <a:xfrm>
                  <a:off x="1500422" y="2438979"/>
                  <a:ext cx="437792" cy="643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1">
              <p14:nvContentPartPr>
                <p14:cNvPr id="100" name="Freihand 99">
                  <a:extLst>
                    <a:ext uri="{FF2B5EF4-FFF2-40B4-BE49-F238E27FC236}">
                      <a16:creationId xmlns:a16="http://schemas.microsoft.com/office/drawing/2014/main" id="{5F5BAB6F-A013-56EB-E63E-C94343212160}"/>
                    </a:ext>
                  </a:extLst>
                </p14:cNvPr>
                <p14:cNvContentPartPr/>
                <p14:nvPr/>
              </p14:nvContentPartPr>
              <p14:xfrm>
                <a:off x="2294958" y="2614659"/>
                <a:ext cx="357120" cy="313200"/>
              </p14:xfrm>
            </p:contentPart>
          </mc:Choice>
          <mc:Fallback>
            <p:pic>
              <p:nvPicPr>
                <p:cNvPr id="100" name="Freihand 99">
                  <a:extLst>
                    <a:ext uri="{FF2B5EF4-FFF2-40B4-BE49-F238E27FC236}">
                      <a16:creationId xmlns:a16="http://schemas.microsoft.com/office/drawing/2014/main" id="{5F5BAB6F-A013-56EB-E63E-C94343212160}"/>
                    </a:ext>
                  </a:extLst>
                </p:cNvPr>
                <p:cNvPicPr/>
                <p:nvPr/>
              </p:nvPicPr>
              <p:blipFill>
                <a:blip r:embed="rId82"/>
                <a:stretch>
                  <a:fillRect/>
                </a:stretch>
              </p:blipFill>
              <p:spPr>
                <a:xfrm>
                  <a:off x="2276958" y="2506659"/>
                  <a:ext cx="392760" cy="5288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83">
            <p14:nvContentPartPr>
              <p14:cNvPr id="102" name="Freihand 101">
                <a:extLst>
                  <a:ext uri="{FF2B5EF4-FFF2-40B4-BE49-F238E27FC236}">
                    <a16:creationId xmlns:a16="http://schemas.microsoft.com/office/drawing/2014/main" id="{95DDA99E-D291-4D9F-4FA6-66C4E8DC240E}"/>
                  </a:ext>
                </a:extLst>
              </p14:cNvPr>
              <p14:cNvContentPartPr/>
              <p14:nvPr/>
            </p14:nvContentPartPr>
            <p14:xfrm>
              <a:off x="3422838" y="2639139"/>
              <a:ext cx="281520" cy="291600"/>
            </p14:xfrm>
          </p:contentPart>
        </mc:Choice>
        <mc:Fallback>
          <p:pic>
            <p:nvPicPr>
              <p:cNvPr id="102" name="Freihand 101">
                <a:extLst>
                  <a:ext uri="{FF2B5EF4-FFF2-40B4-BE49-F238E27FC236}">
                    <a16:creationId xmlns:a16="http://schemas.microsoft.com/office/drawing/2014/main" id="{95DDA99E-D291-4D9F-4FA6-66C4E8DC240E}"/>
                  </a:ext>
                </a:extLst>
              </p:cNvPr>
              <p:cNvPicPr/>
              <p:nvPr/>
            </p:nvPicPr>
            <p:blipFill>
              <a:blip r:embed="rId84"/>
              <a:stretch>
                <a:fillRect/>
              </a:stretch>
            </p:blipFill>
            <p:spPr>
              <a:xfrm>
                <a:off x="3404815" y="2531139"/>
                <a:ext cx="317206"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03" name="Freihand 102">
                <a:extLst>
                  <a:ext uri="{FF2B5EF4-FFF2-40B4-BE49-F238E27FC236}">
                    <a16:creationId xmlns:a16="http://schemas.microsoft.com/office/drawing/2014/main" id="{87B957E3-9A8F-F38D-8658-58971F5BA369}"/>
                  </a:ext>
                </a:extLst>
              </p14:cNvPr>
              <p14:cNvContentPartPr/>
              <p14:nvPr/>
            </p14:nvContentPartPr>
            <p14:xfrm>
              <a:off x="222438" y="1403259"/>
              <a:ext cx="3079800" cy="897480"/>
            </p14:xfrm>
          </p:contentPart>
        </mc:Choice>
        <mc:Fallback>
          <p:pic>
            <p:nvPicPr>
              <p:cNvPr id="103" name="Freihand 102">
                <a:extLst>
                  <a:ext uri="{FF2B5EF4-FFF2-40B4-BE49-F238E27FC236}">
                    <a16:creationId xmlns:a16="http://schemas.microsoft.com/office/drawing/2014/main" id="{87B957E3-9A8F-F38D-8658-58971F5BA369}"/>
                  </a:ext>
                </a:extLst>
              </p:cNvPr>
              <p:cNvPicPr/>
              <p:nvPr/>
            </p:nvPicPr>
            <p:blipFill>
              <a:blip r:embed="rId86"/>
              <a:stretch>
                <a:fillRect/>
              </a:stretch>
            </p:blipFill>
            <p:spPr>
              <a:xfrm>
                <a:off x="168438" y="1295259"/>
                <a:ext cx="3187440" cy="1113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 name="Freihand 1">
                <a:extLst>
                  <a:ext uri="{FF2B5EF4-FFF2-40B4-BE49-F238E27FC236}">
                    <a16:creationId xmlns:a16="http://schemas.microsoft.com/office/drawing/2014/main" id="{E8CEF201-5427-5DF3-BDD5-BDDB83D72E69}"/>
                  </a:ext>
                </a:extLst>
              </p14:cNvPr>
              <p14:cNvContentPartPr/>
              <p14:nvPr/>
            </p14:nvContentPartPr>
            <p14:xfrm>
              <a:off x="9242243" y="2511098"/>
              <a:ext cx="183960" cy="248040"/>
            </p14:xfrm>
          </p:contentPart>
        </mc:Choice>
        <mc:Fallback>
          <p:pic>
            <p:nvPicPr>
              <p:cNvPr id="2" name="Freihand 1">
                <a:extLst>
                  <a:ext uri="{FF2B5EF4-FFF2-40B4-BE49-F238E27FC236}">
                    <a16:creationId xmlns:a16="http://schemas.microsoft.com/office/drawing/2014/main" id="{E8CEF201-5427-5DF3-BDD5-BDDB83D72E69}"/>
                  </a:ext>
                </a:extLst>
              </p:cNvPr>
              <p:cNvPicPr/>
              <p:nvPr/>
            </p:nvPicPr>
            <p:blipFill>
              <a:blip r:embed="rId88"/>
              <a:stretch>
                <a:fillRect/>
              </a:stretch>
            </p:blipFill>
            <p:spPr>
              <a:xfrm>
                <a:off x="9233243" y="2502085"/>
                <a:ext cx="201600" cy="265706"/>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 name="Freihand 7">
                <a:extLst>
                  <a:ext uri="{FF2B5EF4-FFF2-40B4-BE49-F238E27FC236}">
                    <a16:creationId xmlns:a16="http://schemas.microsoft.com/office/drawing/2014/main" id="{72C57139-39C3-7F55-0D54-3B409814A714}"/>
                  </a:ext>
                </a:extLst>
              </p14:cNvPr>
              <p14:cNvContentPartPr/>
              <p14:nvPr/>
            </p14:nvContentPartPr>
            <p14:xfrm>
              <a:off x="9296243" y="2392298"/>
              <a:ext cx="120960" cy="131040"/>
            </p14:xfrm>
          </p:contentPart>
        </mc:Choice>
        <mc:Fallback>
          <p:pic>
            <p:nvPicPr>
              <p:cNvPr id="8" name="Freihand 7">
                <a:extLst>
                  <a:ext uri="{FF2B5EF4-FFF2-40B4-BE49-F238E27FC236}">
                    <a16:creationId xmlns:a16="http://schemas.microsoft.com/office/drawing/2014/main" id="{72C57139-39C3-7F55-0D54-3B409814A714}"/>
                  </a:ext>
                </a:extLst>
              </p:cNvPr>
              <p:cNvPicPr/>
              <p:nvPr/>
            </p:nvPicPr>
            <p:blipFill>
              <a:blip r:embed="rId90"/>
              <a:stretch>
                <a:fillRect/>
              </a:stretch>
            </p:blipFill>
            <p:spPr>
              <a:xfrm>
                <a:off x="9287243" y="2383298"/>
                <a:ext cx="138600" cy="148680"/>
              </a:xfrm>
              <a:prstGeom prst="rect">
                <a:avLst/>
              </a:prstGeom>
            </p:spPr>
          </p:pic>
        </mc:Fallback>
      </mc:AlternateContent>
      <p:grpSp>
        <p:nvGrpSpPr>
          <p:cNvPr id="342" name="Gruppieren 341">
            <a:extLst>
              <a:ext uri="{FF2B5EF4-FFF2-40B4-BE49-F238E27FC236}">
                <a16:creationId xmlns:a16="http://schemas.microsoft.com/office/drawing/2014/main" id="{6EDD9BAE-BB5A-AED1-3582-755B848320B6}"/>
              </a:ext>
            </a:extLst>
          </p:cNvPr>
          <p:cNvGrpSpPr/>
          <p:nvPr/>
        </p:nvGrpSpPr>
        <p:grpSpPr>
          <a:xfrm>
            <a:off x="11369168" y="1743459"/>
            <a:ext cx="131760" cy="308880"/>
            <a:chOff x="11369168" y="1743459"/>
            <a:chExt cx="131760" cy="308880"/>
          </a:xfrm>
        </p:grpSpPr>
        <mc:AlternateContent xmlns:mc="http://schemas.openxmlformats.org/markup-compatibility/2006">
          <mc:Choice xmlns:p14="http://schemas.microsoft.com/office/powerpoint/2010/main" Requires="p14">
            <p:contentPart p14:bwMode="auto" r:id="rId91">
              <p14:nvContentPartPr>
                <p14:cNvPr id="340" name="Freihand 339">
                  <a:extLst>
                    <a:ext uri="{FF2B5EF4-FFF2-40B4-BE49-F238E27FC236}">
                      <a16:creationId xmlns:a16="http://schemas.microsoft.com/office/drawing/2014/main" id="{3C9848B1-D794-4EBA-38F8-4C67BC45369B}"/>
                    </a:ext>
                  </a:extLst>
                </p14:cNvPr>
                <p14:cNvContentPartPr/>
                <p14:nvPr/>
              </p14:nvContentPartPr>
              <p14:xfrm>
                <a:off x="11369168" y="1848939"/>
                <a:ext cx="121320" cy="203400"/>
              </p14:xfrm>
            </p:contentPart>
          </mc:Choice>
          <mc:Fallback>
            <p:pic>
              <p:nvPicPr>
                <p:cNvPr id="340" name="Freihand 339">
                  <a:extLst>
                    <a:ext uri="{FF2B5EF4-FFF2-40B4-BE49-F238E27FC236}">
                      <a16:creationId xmlns:a16="http://schemas.microsoft.com/office/drawing/2014/main" id="{3C9848B1-D794-4EBA-38F8-4C67BC45369B}"/>
                    </a:ext>
                  </a:extLst>
                </p:cNvPr>
                <p:cNvPicPr/>
                <p:nvPr/>
              </p:nvPicPr>
              <p:blipFill>
                <a:blip r:embed="rId92"/>
                <a:stretch>
                  <a:fillRect/>
                </a:stretch>
              </p:blipFill>
              <p:spPr>
                <a:xfrm>
                  <a:off x="11360168" y="1839939"/>
                  <a:ext cx="1389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41" name="Freihand 340">
                  <a:extLst>
                    <a:ext uri="{FF2B5EF4-FFF2-40B4-BE49-F238E27FC236}">
                      <a16:creationId xmlns:a16="http://schemas.microsoft.com/office/drawing/2014/main" id="{FFB274F1-54AA-2B9E-3F40-09B5F2706571}"/>
                    </a:ext>
                  </a:extLst>
                </p14:cNvPr>
                <p14:cNvContentPartPr/>
                <p14:nvPr/>
              </p14:nvContentPartPr>
              <p14:xfrm>
                <a:off x="11389688" y="1743459"/>
                <a:ext cx="111240" cy="112320"/>
              </p14:xfrm>
            </p:contentPart>
          </mc:Choice>
          <mc:Fallback>
            <p:pic>
              <p:nvPicPr>
                <p:cNvPr id="341" name="Freihand 340">
                  <a:extLst>
                    <a:ext uri="{FF2B5EF4-FFF2-40B4-BE49-F238E27FC236}">
                      <a16:creationId xmlns:a16="http://schemas.microsoft.com/office/drawing/2014/main" id="{FFB274F1-54AA-2B9E-3F40-09B5F2706571}"/>
                    </a:ext>
                  </a:extLst>
                </p:cNvPr>
                <p:cNvPicPr/>
                <p:nvPr/>
              </p:nvPicPr>
              <p:blipFill>
                <a:blip r:embed="rId94"/>
                <a:stretch>
                  <a:fillRect/>
                </a:stretch>
              </p:blipFill>
              <p:spPr>
                <a:xfrm>
                  <a:off x="11380688" y="1734459"/>
                  <a:ext cx="128880" cy="129960"/>
                </a:xfrm>
                <a:prstGeom prst="rect">
                  <a:avLst/>
                </a:prstGeom>
              </p:spPr>
            </p:pic>
          </mc:Fallback>
        </mc:AlternateContent>
      </p:grpSp>
      <p:grpSp>
        <p:nvGrpSpPr>
          <p:cNvPr id="345" name="Gruppieren 344">
            <a:extLst>
              <a:ext uri="{FF2B5EF4-FFF2-40B4-BE49-F238E27FC236}">
                <a16:creationId xmlns:a16="http://schemas.microsoft.com/office/drawing/2014/main" id="{CDC48BCC-ADC1-3B88-4D23-F54B357EDEBF}"/>
              </a:ext>
            </a:extLst>
          </p:cNvPr>
          <p:cNvGrpSpPr/>
          <p:nvPr/>
        </p:nvGrpSpPr>
        <p:grpSpPr>
          <a:xfrm>
            <a:off x="11471408" y="2108139"/>
            <a:ext cx="139680" cy="259920"/>
            <a:chOff x="11471408" y="2108139"/>
            <a:chExt cx="139680" cy="259920"/>
          </a:xfrm>
        </p:grpSpPr>
        <mc:AlternateContent xmlns:mc="http://schemas.openxmlformats.org/markup-compatibility/2006">
          <mc:Choice xmlns:p14="http://schemas.microsoft.com/office/powerpoint/2010/main" Requires="p14">
            <p:contentPart p14:bwMode="auto" r:id="rId95">
              <p14:nvContentPartPr>
                <p14:cNvPr id="343" name="Freihand 342">
                  <a:extLst>
                    <a:ext uri="{FF2B5EF4-FFF2-40B4-BE49-F238E27FC236}">
                      <a16:creationId xmlns:a16="http://schemas.microsoft.com/office/drawing/2014/main" id="{EA42C784-CC09-9E1A-5FA7-679545B7EF9E}"/>
                    </a:ext>
                  </a:extLst>
                </p14:cNvPr>
                <p14:cNvContentPartPr/>
                <p14:nvPr/>
              </p14:nvContentPartPr>
              <p14:xfrm>
                <a:off x="11471408" y="2199939"/>
                <a:ext cx="119520" cy="168120"/>
              </p14:xfrm>
            </p:contentPart>
          </mc:Choice>
          <mc:Fallback>
            <p:pic>
              <p:nvPicPr>
                <p:cNvPr id="343" name="Freihand 342">
                  <a:extLst>
                    <a:ext uri="{FF2B5EF4-FFF2-40B4-BE49-F238E27FC236}">
                      <a16:creationId xmlns:a16="http://schemas.microsoft.com/office/drawing/2014/main" id="{EA42C784-CC09-9E1A-5FA7-679545B7EF9E}"/>
                    </a:ext>
                  </a:extLst>
                </p:cNvPr>
                <p:cNvPicPr/>
                <p:nvPr/>
              </p:nvPicPr>
              <p:blipFill>
                <a:blip r:embed="rId96"/>
                <a:stretch>
                  <a:fillRect/>
                </a:stretch>
              </p:blipFill>
              <p:spPr>
                <a:xfrm>
                  <a:off x="11462381" y="2190939"/>
                  <a:ext cx="137213"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44" name="Freihand 343">
                  <a:extLst>
                    <a:ext uri="{FF2B5EF4-FFF2-40B4-BE49-F238E27FC236}">
                      <a16:creationId xmlns:a16="http://schemas.microsoft.com/office/drawing/2014/main" id="{62818003-1C52-A5C8-35BC-FC056D699D8A}"/>
                    </a:ext>
                  </a:extLst>
                </p14:cNvPr>
                <p14:cNvContentPartPr/>
                <p14:nvPr/>
              </p14:nvContentPartPr>
              <p14:xfrm>
                <a:off x="11512808" y="2108139"/>
                <a:ext cx="98280" cy="89640"/>
              </p14:xfrm>
            </p:contentPart>
          </mc:Choice>
          <mc:Fallback>
            <p:pic>
              <p:nvPicPr>
                <p:cNvPr id="344" name="Freihand 343">
                  <a:extLst>
                    <a:ext uri="{FF2B5EF4-FFF2-40B4-BE49-F238E27FC236}">
                      <a16:creationId xmlns:a16="http://schemas.microsoft.com/office/drawing/2014/main" id="{62818003-1C52-A5C8-35BC-FC056D699D8A}"/>
                    </a:ext>
                  </a:extLst>
                </p:cNvPr>
                <p:cNvPicPr/>
                <p:nvPr/>
              </p:nvPicPr>
              <p:blipFill>
                <a:blip r:embed="rId98"/>
                <a:stretch>
                  <a:fillRect/>
                </a:stretch>
              </p:blipFill>
              <p:spPr>
                <a:xfrm>
                  <a:off x="11503808" y="2099103"/>
                  <a:ext cx="115920" cy="107351"/>
                </a:xfrm>
                <a:prstGeom prst="rect">
                  <a:avLst/>
                </a:prstGeom>
              </p:spPr>
            </p:pic>
          </mc:Fallback>
        </mc:AlternateContent>
      </p:grpSp>
      <p:grpSp>
        <p:nvGrpSpPr>
          <p:cNvPr id="348" name="Gruppieren 347">
            <a:extLst>
              <a:ext uri="{FF2B5EF4-FFF2-40B4-BE49-F238E27FC236}">
                <a16:creationId xmlns:a16="http://schemas.microsoft.com/office/drawing/2014/main" id="{0FF57441-A8B3-F1E8-CDB5-F7380D214821}"/>
              </a:ext>
            </a:extLst>
          </p:cNvPr>
          <p:cNvGrpSpPr/>
          <p:nvPr/>
        </p:nvGrpSpPr>
        <p:grpSpPr>
          <a:xfrm>
            <a:off x="11665808" y="1649139"/>
            <a:ext cx="150840" cy="266040"/>
            <a:chOff x="11665808" y="1649139"/>
            <a:chExt cx="150840" cy="266040"/>
          </a:xfrm>
        </p:grpSpPr>
        <mc:AlternateContent xmlns:mc="http://schemas.openxmlformats.org/markup-compatibility/2006">
          <mc:Choice xmlns:p14="http://schemas.microsoft.com/office/powerpoint/2010/main" Requires="p14">
            <p:contentPart p14:bwMode="auto" r:id="rId99">
              <p14:nvContentPartPr>
                <p14:cNvPr id="346" name="Freihand 345">
                  <a:extLst>
                    <a:ext uri="{FF2B5EF4-FFF2-40B4-BE49-F238E27FC236}">
                      <a16:creationId xmlns:a16="http://schemas.microsoft.com/office/drawing/2014/main" id="{395C837F-C485-C450-8464-F2C67B99EEC4}"/>
                    </a:ext>
                  </a:extLst>
                </p14:cNvPr>
                <p14:cNvContentPartPr/>
                <p14:nvPr/>
              </p14:nvContentPartPr>
              <p14:xfrm>
                <a:off x="11665808" y="1763259"/>
                <a:ext cx="142200" cy="151920"/>
              </p14:xfrm>
            </p:contentPart>
          </mc:Choice>
          <mc:Fallback>
            <p:pic>
              <p:nvPicPr>
                <p:cNvPr id="346" name="Freihand 345">
                  <a:extLst>
                    <a:ext uri="{FF2B5EF4-FFF2-40B4-BE49-F238E27FC236}">
                      <a16:creationId xmlns:a16="http://schemas.microsoft.com/office/drawing/2014/main" id="{395C837F-C485-C450-8464-F2C67B99EEC4}"/>
                    </a:ext>
                  </a:extLst>
                </p:cNvPr>
                <p:cNvPicPr/>
                <p:nvPr/>
              </p:nvPicPr>
              <p:blipFill>
                <a:blip r:embed="rId100"/>
                <a:stretch>
                  <a:fillRect/>
                </a:stretch>
              </p:blipFill>
              <p:spPr>
                <a:xfrm>
                  <a:off x="11656808" y="1754259"/>
                  <a:ext cx="159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47" name="Freihand 346">
                  <a:extLst>
                    <a:ext uri="{FF2B5EF4-FFF2-40B4-BE49-F238E27FC236}">
                      <a16:creationId xmlns:a16="http://schemas.microsoft.com/office/drawing/2014/main" id="{045DE44F-8F01-61B6-CB7E-5EBD38ABE83D}"/>
                    </a:ext>
                  </a:extLst>
                </p14:cNvPr>
                <p14:cNvContentPartPr/>
                <p14:nvPr/>
              </p14:nvContentPartPr>
              <p14:xfrm>
                <a:off x="11699648" y="1649139"/>
                <a:ext cx="117000" cy="111960"/>
              </p14:xfrm>
            </p:contentPart>
          </mc:Choice>
          <mc:Fallback>
            <p:pic>
              <p:nvPicPr>
                <p:cNvPr id="347" name="Freihand 346">
                  <a:extLst>
                    <a:ext uri="{FF2B5EF4-FFF2-40B4-BE49-F238E27FC236}">
                      <a16:creationId xmlns:a16="http://schemas.microsoft.com/office/drawing/2014/main" id="{045DE44F-8F01-61B6-CB7E-5EBD38ABE83D}"/>
                    </a:ext>
                  </a:extLst>
                </p:cNvPr>
                <p:cNvPicPr/>
                <p:nvPr/>
              </p:nvPicPr>
              <p:blipFill>
                <a:blip r:embed="rId102"/>
                <a:stretch>
                  <a:fillRect/>
                </a:stretch>
              </p:blipFill>
              <p:spPr>
                <a:xfrm>
                  <a:off x="11690648" y="1640139"/>
                  <a:ext cx="134640" cy="129600"/>
                </a:xfrm>
                <a:prstGeom prst="rect">
                  <a:avLst/>
                </a:prstGeom>
              </p:spPr>
            </p:pic>
          </mc:Fallback>
        </mc:AlternateContent>
      </p:grpSp>
      <p:grpSp>
        <p:nvGrpSpPr>
          <p:cNvPr id="351" name="Gruppieren 350">
            <a:extLst>
              <a:ext uri="{FF2B5EF4-FFF2-40B4-BE49-F238E27FC236}">
                <a16:creationId xmlns:a16="http://schemas.microsoft.com/office/drawing/2014/main" id="{793C0694-D244-912F-95D0-D70BEA06246E}"/>
              </a:ext>
            </a:extLst>
          </p:cNvPr>
          <p:cNvGrpSpPr/>
          <p:nvPr/>
        </p:nvGrpSpPr>
        <p:grpSpPr>
          <a:xfrm>
            <a:off x="11129408" y="1445019"/>
            <a:ext cx="137160" cy="249480"/>
            <a:chOff x="11129408" y="1445019"/>
            <a:chExt cx="137160" cy="249480"/>
          </a:xfrm>
        </p:grpSpPr>
        <mc:AlternateContent xmlns:mc="http://schemas.openxmlformats.org/markup-compatibility/2006">
          <mc:Choice xmlns:p14="http://schemas.microsoft.com/office/powerpoint/2010/main" Requires="p14">
            <p:contentPart p14:bwMode="auto" r:id="rId103">
              <p14:nvContentPartPr>
                <p14:cNvPr id="349" name="Freihand 348">
                  <a:extLst>
                    <a:ext uri="{FF2B5EF4-FFF2-40B4-BE49-F238E27FC236}">
                      <a16:creationId xmlns:a16="http://schemas.microsoft.com/office/drawing/2014/main" id="{DACAF4A8-30D5-CE60-08D8-B2E4AFD41328}"/>
                    </a:ext>
                  </a:extLst>
                </p14:cNvPr>
                <p14:cNvContentPartPr/>
                <p14:nvPr/>
              </p14:nvContentPartPr>
              <p14:xfrm>
                <a:off x="11147408" y="1519179"/>
                <a:ext cx="119160" cy="175320"/>
              </p14:xfrm>
            </p:contentPart>
          </mc:Choice>
          <mc:Fallback>
            <p:pic>
              <p:nvPicPr>
                <p:cNvPr id="349" name="Freihand 348">
                  <a:extLst>
                    <a:ext uri="{FF2B5EF4-FFF2-40B4-BE49-F238E27FC236}">
                      <a16:creationId xmlns:a16="http://schemas.microsoft.com/office/drawing/2014/main" id="{DACAF4A8-30D5-CE60-08D8-B2E4AFD41328}"/>
                    </a:ext>
                  </a:extLst>
                </p:cNvPr>
                <p:cNvPicPr/>
                <p:nvPr/>
              </p:nvPicPr>
              <p:blipFill>
                <a:blip r:embed="rId104"/>
                <a:stretch>
                  <a:fillRect/>
                </a:stretch>
              </p:blipFill>
              <p:spPr>
                <a:xfrm>
                  <a:off x="11138408" y="1510179"/>
                  <a:ext cx="136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50" name="Freihand 349">
                  <a:extLst>
                    <a:ext uri="{FF2B5EF4-FFF2-40B4-BE49-F238E27FC236}">
                      <a16:creationId xmlns:a16="http://schemas.microsoft.com/office/drawing/2014/main" id="{A898FA98-F5B0-6347-AA16-7F76C32B1FDB}"/>
                    </a:ext>
                  </a:extLst>
                </p14:cNvPr>
                <p14:cNvContentPartPr/>
                <p14:nvPr/>
              </p14:nvContentPartPr>
              <p14:xfrm>
                <a:off x="11129408" y="1445019"/>
                <a:ext cx="107640" cy="85320"/>
              </p14:xfrm>
            </p:contentPart>
          </mc:Choice>
          <mc:Fallback>
            <p:pic>
              <p:nvPicPr>
                <p:cNvPr id="350" name="Freihand 349">
                  <a:extLst>
                    <a:ext uri="{FF2B5EF4-FFF2-40B4-BE49-F238E27FC236}">
                      <a16:creationId xmlns:a16="http://schemas.microsoft.com/office/drawing/2014/main" id="{A898FA98-F5B0-6347-AA16-7F76C32B1FDB}"/>
                    </a:ext>
                  </a:extLst>
                </p:cNvPr>
                <p:cNvPicPr/>
                <p:nvPr/>
              </p:nvPicPr>
              <p:blipFill>
                <a:blip r:embed="rId106"/>
                <a:stretch>
                  <a:fillRect/>
                </a:stretch>
              </p:blipFill>
              <p:spPr>
                <a:xfrm>
                  <a:off x="11120408" y="1435981"/>
                  <a:ext cx="125280" cy="103035"/>
                </a:xfrm>
                <a:prstGeom prst="rect">
                  <a:avLst/>
                </a:prstGeom>
              </p:spPr>
            </p:pic>
          </mc:Fallback>
        </mc:AlternateContent>
      </p:grpSp>
      <p:grpSp>
        <p:nvGrpSpPr>
          <p:cNvPr id="354" name="Gruppieren 353">
            <a:extLst>
              <a:ext uri="{FF2B5EF4-FFF2-40B4-BE49-F238E27FC236}">
                <a16:creationId xmlns:a16="http://schemas.microsoft.com/office/drawing/2014/main" id="{BFA42D17-D274-47B6-311C-CE740075B4FB}"/>
              </a:ext>
            </a:extLst>
          </p:cNvPr>
          <p:cNvGrpSpPr/>
          <p:nvPr/>
        </p:nvGrpSpPr>
        <p:grpSpPr>
          <a:xfrm>
            <a:off x="11533328" y="1349259"/>
            <a:ext cx="175320" cy="249480"/>
            <a:chOff x="11533328" y="1349259"/>
            <a:chExt cx="175320" cy="249480"/>
          </a:xfrm>
        </p:grpSpPr>
        <mc:AlternateContent xmlns:mc="http://schemas.openxmlformats.org/markup-compatibility/2006">
          <mc:Choice xmlns:p14="http://schemas.microsoft.com/office/powerpoint/2010/main" Requires="p14">
            <p:contentPart p14:bwMode="auto" r:id="rId107">
              <p14:nvContentPartPr>
                <p14:cNvPr id="352" name="Freihand 351">
                  <a:extLst>
                    <a:ext uri="{FF2B5EF4-FFF2-40B4-BE49-F238E27FC236}">
                      <a16:creationId xmlns:a16="http://schemas.microsoft.com/office/drawing/2014/main" id="{43C2183F-AAF9-50C6-65EA-967821653105}"/>
                    </a:ext>
                  </a:extLst>
                </p14:cNvPr>
                <p14:cNvContentPartPr/>
                <p14:nvPr/>
              </p14:nvContentPartPr>
              <p14:xfrm>
                <a:off x="11533328" y="1433859"/>
                <a:ext cx="149400" cy="164880"/>
              </p14:xfrm>
            </p:contentPart>
          </mc:Choice>
          <mc:Fallback>
            <p:pic>
              <p:nvPicPr>
                <p:cNvPr id="352" name="Freihand 351">
                  <a:extLst>
                    <a:ext uri="{FF2B5EF4-FFF2-40B4-BE49-F238E27FC236}">
                      <a16:creationId xmlns:a16="http://schemas.microsoft.com/office/drawing/2014/main" id="{43C2183F-AAF9-50C6-65EA-967821653105}"/>
                    </a:ext>
                  </a:extLst>
                </p:cNvPr>
                <p:cNvPicPr/>
                <p:nvPr/>
              </p:nvPicPr>
              <p:blipFill>
                <a:blip r:embed="rId108"/>
                <a:stretch>
                  <a:fillRect/>
                </a:stretch>
              </p:blipFill>
              <p:spPr>
                <a:xfrm>
                  <a:off x="11524328" y="1424859"/>
                  <a:ext cx="167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53" name="Freihand 352">
                  <a:extLst>
                    <a:ext uri="{FF2B5EF4-FFF2-40B4-BE49-F238E27FC236}">
                      <a16:creationId xmlns:a16="http://schemas.microsoft.com/office/drawing/2014/main" id="{B45E323D-A6BA-571E-13EF-8D5BDAC2527B}"/>
                    </a:ext>
                  </a:extLst>
                </p14:cNvPr>
                <p14:cNvContentPartPr/>
                <p14:nvPr/>
              </p14:nvContentPartPr>
              <p14:xfrm>
                <a:off x="11593448" y="1349259"/>
                <a:ext cx="115200" cy="87840"/>
              </p14:xfrm>
            </p:contentPart>
          </mc:Choice>
          <mc:Fallback>
            <p:pic>
              <p:nvPicPr>
                <p:cNvPr id="353" name="Freihand 352">
                  <a:extLst>
                    <a:ext uri="{FF2B5EF4-FFF2-40B4-BE49-F238E27FC236}">
                      <a16:creationId xmlns:a16="http://schemas.microsoft.com/office/drawing/2014/main" id="{B45E323D-A6BA-571E-13EF-8D5BDAC2527B}"/>
                    </a:ext>
                  </a:extLst>
                </p:cNvPr>
                <p:cNvPicPr/>
                <p:nvPr/>
              </p:nvPicPr>
              <p:blipFill>
                <a:blip r:embed="rId110"/>
                <a:stretch>
                  <a:fillRect/>
                </a:stretch>
              </p:blipFill>
              <p:spPr>
                <a:xfrm>
                  <a:off x="11584476" y="1340296"/>
                  <a:ext cx="132785" cy="105408"/>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11">
            <p14:nvContentPartPr>
              <p14:cNvPr id="355" name="Freihand 354">
                <a:extLst>
                  <a:ext uri="{FF2B5EF4-FFF2-40B4-BE49-F238E27FC236}">
                    <a16:creationId xmlns:a16="http://schemas.microsoft.com/office/drawing/2014/main" id="{006D4D31-2075-D249-DDDD-B0CB30A370BB}"/>
                  </a:ext>
                </a:extLst>
              </p14:cNvPr>
              <p14:cNvContentPartPr/>
              <p14:nvPr/>
            </p14:nvContentPartPr>
            <p14:xfrm>
              <a:off x="10446067" y="2813147"/>
              <a:ext cx="53280" cy="130680"/>
            </p14:xfrm>
          </p:contentPart>
        </mc:Choice>
        <mc:Fallback>
          <p:pic>
            <p:nvPicPr>
              <p:cNvPr id="355" name="Freihand 354">
                <a:extLst>
                  <a:ext uri="{FF2B5EF4-FFF2-40B4-BE49-F238E27FC236}">
                    <a16:creationId xmlns:a16="http://schemas.microsoft.com/office/drawing/2014/main" id="{006D4D31-2075-D249-DDDD-B0CB30A370BB}"/>
                  </a:ext>
                </a:extLst>
              </p:cNvPr>
              <p:cNvPicPr/>
              <p:nvPr/>
            </p:nvPicPr>
            <p:blipFill>
              <a:blip r:embed="rId112"/>
              <a:stretch>
                <a:fillRect/>
              </a:stretch>
            </p:blipFill>
            <p:spPr>
              <a:xfrm>
                <a:off x="10428067" y="2705444"/>
                <a:ext cx="88920" cy="34572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3">
            <p14:nvContentPartPr>
              <p14:cNvPr id="356" name="Freihand 355">
                <a:extLst>
                  <a:ext uri="{FF2B5EF4-FFF2-40B4-BE49-F238E27FC236}">
                    <a16:creationId xmlns:a16="http://schemas.microsoft.com/office/drawing/2014/main" id="{5843F135-FD34-4FDF-8F87-7FADEF4AE2BA}"/>
                  </a:ext>
                </a:extLst>
              </p14:cNvPr>
              <p14:cNvContentPartPr/>
              <p14:nvPr/>
            </p14:nvContentPartPr>
            <p14:xfrm>
              <a:off x="10162747" y="2949587"/>
              <a:ext cx="82080" cy="133920"/>
            </p14:xfrm>
          </p:contentPart>
        </mc:Choice>
        <mc:Fallback>
          <p:pic>
            <p:nvPicPr>
              <p:cNvPr id="356" name="Freihand 355">
                <a:extLst>
                  <a:ext uri="{FF2B5EF4-FFF2-40B4-BE49-F238E27FC236}">
                    <a16:creationId xmlns:a16="http://schemas.microsoft.com/office/drawing/2014/main" id="{5843F135-FD34-4FDF-8F87-7FADEF4AE2BA}"/>
                  </a:ext>
                </a:extLst>
              </p:cNvPr>
              <p:cNvPicPr/>
              <p:nvPr/>
            </p:nvPicPr>
            <p:blipFill>
              <a:blip r:embed="rId114"/>
              <a:stretch>
                <a:fillRect/>
              </a:stretch>
            </p:blipFill>
            <p:spPr>
              <a:xfrm>
                <a:off x="10144826" y="2841587"/>
                <a:ext cx="117564" cy="349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5">
            <p14:nvContentPartPr>
              <p14:cNvPr id="357" name="Freihand 356">
                <a:extLst>
                  <a:ext uri="{FF2B5EF4-FFF2-40B4-BE49-F238E27FC236}">
                    <a16:creationId xmlns:a16="http://schemas.microsoft.com/office/drawing/2014/main" id="{40326C01-4692-B0A4-2E11-790FF54C8FC1}"/>
                  </a:ext>
                </a:extLst>
              </p14:cNvPr>
              <p14:cNvContentPartPr/>
              <p14:nvPr/>
            </p14:nvContentPartPr>
            <p14:xfrm>
              <a:off x="10267507" y="2603267"/>
              <a:ext cx="35280" cy="133920"/>
            </p14:xfrm>
          </p:contentPart>
        </mc:Choice>
        <mc:Fallback>
          <p:pic>
            <p:nvPicPr>
              <p:cNvPr id="357" name="Freihand 356">
                <a:extLst>
                  <a:ext uri="{FF2B5EF4-FFF2-40B4-BE49-F238E27FC236}">
                    <a16:creationId xmlns:a16="http://schemas.microsoft.com/office/drawing/2014/main" id="{40326C01-4692-B0A4-2E11-790FF54C8FC1}"/>
                  </a:ext>
                </a:extLst>
              </p:cNvPr>
              <p:cNvPicPr/>
              <p:nvPr/>
            </p:nvPicPr>
            <p:blipFill>
              <a:blip r:embed="rId116"/>
              <a:stretch>
                <a:fillRect/>
              </a:stretch>
            </p:blipFill>
            <p:spPr>
              <a:xfrm>
                <a:off x="10249507" y="2495267"/>
                <a:ext cx="70920" cy="349560"/>
              </a:xfrm>
              <a:prstGeom prst="rect">
                <a:avLst/>
              </a:prstGeom>
            </p:spPr>
          </p:pic>
        </mc:Fallback>
      </mc:AlternateContent>
      <p:grpSp>
        <p:nvGrpSpPr>
          <p:cNvPr id="361" name="Gruppieren 360">
            <a:extLst>
              <a:ext uri="{FF2B5EF4-FFF2-40B4-BE49-F238E27FC236}">
                <a16:creationId xmlns:a16="http://schemas.microsoft.com/office/drawing/2014/main" id="{B290444F-962B-4F63-4A34-FAD67027A828}"/>
              </a:ext>
            </a:extLst>
          </p:cNvPr>
          <p:cNvGrpSpPr/>
          <p:nvPr/>
        </p:nvGrpSpPr>
        <p:grpSpPr>
          <a:xfrm>
            <a:off x="10491427" y="2378987"/>
            <a:ext cx="45000" cy="146160"/>
            <a:chOff x="10491427" y="2378987"/>
            <a:chExt cx="45000" cy="146160"/>
          </a:xfrm>
        </p:grpSpPr>
        <mc:AlternateContent xmlns:mc="http://schemas.openxmlformats.org/markup-compatibility/2006">
          <mc:Choice xmlns:p14="http://schemas.microsoft.com/office/powerpoint/2010/main" xmlns:aink="http://schemas.microsoft.com/office/drawing/2016/ink" Requires="p14 aink">
            <p:contentPart p14:bwMode="auto" r:id="rId117">
              <p14:nvContentPartPr>
                <p14:cNvPr id="358" name="Freihand 357">
                  <a:extLst>
                    <a:ext uri="{FF2B5EF4-FFF2-40B4-BE49-F238E27FC236}">
                      <a16:creationId xmlns:a16="http://schemas.microsoft.com/office/drawing/2014/main" id="{818343FE-7D99-1911-A382-01661C94AE7F}"/>
                    </a:ext>
                  </a:extLst>
                </p14:cNvPr>
                <p14:cNvContentPartPr/>
                <p14:nvPr/>
              </p14:nvContentPartPr>
              <p14:xfrm>
                <a:off x="10491427" y="2400947"/>
                <a:ext cx="41760" cy="124200"/>
              </p14:xfrm>
            </p:contentPart>
          </mc:Choice>
          <mc:Fallback>
            <p:pic>
              <p:nvPicPr>
                <p:cNvPr id="358" name="Freihand 357">
                  <a:extLst>
                    <a:ext uri="{FF2B5EF4-FFF2-40B4-BE49-F238E27FC236}">
                      <a16:creationId xmlns:a16="http://schemas.microsoft.com/office/drawing/2014/main" id="{818343FE-7D99-1911-A382-01661C94AE7F}"/>
                    </a:ext>
                  </a:extLst>
                </p:cNvPr>
                <p:cNvPicPr/>
                <p:nvPr/>
              </p:nvPicPr>
              <p:blipFill>
                <a:blip r:embed="rId118"/>
                <a:stretch>
                  <a:fillRect/>
                </a:stretch>
              </p:blipFill>
              <p:spPr>
                <a:xfrm>
                  <a:off x="10473427" y="2292947"/>
                  <a:ext cx="77400" cy="33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9">
              <p14:nvContentPartPr>
                <p14:cNvPr id="359" name="Freihand 358">
                  <a:extLst>
                    <a:ext uri="{FF2B5EF4-FFF2-40B4-BE49-F238E27FC236}">
                      <a16:creationId xmlns:a16="http://schemas.microsoft.com/office/drawing/2014/main" id="{8FDD7F4C-9AF5-7DC0-C9C3-4650EFE703E8}"/>
                    </a:ext>
                  </a:extLst>
                </p14:cNvPr>
                <p14:cNvContentPartPr/>
                <p14:nvPr/>
              </p14:nvContentPartPr>
              <p14:xfrm>
                <a:off x="10507627" y="2378987"/>
                <a:ext cx="28800" cy="106560"/>
              </p14:xfrm>
            </p:contentPart>
          </mc:Choice>
          <mc:Fallback>
            <p:pic>
              <p:nvPicPr>
                <p:cNvPr id="359" name="Freihand 358">
                  <a:extLst>
                    <a:ext uri="{FF2B5EF4-FFF2-40B4-BE49-F238E27FC236}">
                      <a16:creationId xmlns:a16="http://schemas.microsoft.com/office/drawing/2014/main" id="{8FDD7F4C-9AF5-7DC0-C9C3-4650EFE703E8}"/>
                    </a:ext>
                  </a:extLst>
                </p:cNvPr>
                <p:cNvPicPr/>
                <p:nvPr/>
              </p:nvPicPr>
              <p:blipFill>
                <a:blip r:embed="rId120"/>
                <a:stretch>
                  <a:fillRect/>
                </a:stretch>
              </p:blipFill>
              <p:spPr>
                <a:xfrm>
                  <a:off x="10489627" y="2270987"/>
                  <a:ext cx="64440" cy="3222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21">
            <p14:nvContentPartPr>
              <p14:cNvPr id="360" name="Freihand 359">
                <a:extLst>
                  <a:ext uri="{FF2B5EF4-FFF2-40B4-BE49-F238E27FC236}">
                    <a16:creationId xmlns:a16="http://schemas.microsoft.com/office/drawing/2014/main" id="{193C405B-9A8E-F03E-2CDE-63E84EADF192}"/>
                  </a:ext>
                </a:extLst>
              </p14:cNvPr>
              <p14:cNvContentPartPr/>
              <p14:nvPr/>
            </p14:nvContentPartPr>
            <p14:xfrm>
              <a:off x="10268587" y="2199347"/>
              <a:ext cx="79920" cy="159120"/>
            </p14:xfrm>
          </p:contentPart>
        </mc:Choice>
        <mc:Fallback>
          <p:pic>
            <p:nvPicPr>
              <p:cNvPr id="360" name="Freihand 359">
                <a:extLst>
                  <a:ext uri="{FF2B5EF4-FFF2-40B4-BE49-F238E27FC236}">
                    <a16:creationId xmlns:a16="http://schemas.microsoft.com/office/drawing/2014/main" id="{193C405B-9A8E-F03E-2CDE-63E84EADF192}"/>
                  </a:ext>
                </a:extLst>
              </p:cNvPr>
              <p:cNvPicPr/>
              <p:nvPr/>
            </p:nvPicPr>
            <p:blipFill>
              <a:blip r:embed="rId122"/>
              <a:stretch>
                <a:fillRect/>
              </a:stretch>
            </p:blipFill>
            <p:spPr>
              <a:xfrm>
                <a:off x="10250506" y="2091591"/>
                <a:ext cx="115721" cy="37427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3">
            <p14:nvContentPartPr>
              <p14:cNvPr id="362" name="Freihand 361">
                <a:extLst>
                  <a:ext uri="{FF2B5EF4-FFF2-40B4-BE49-F238E27FC236}">
                    <a16:creationId xmlns:a16="http://schemas.microsoft.com/office/drawing/2014/main" id="{E912963B-0C05-48B1-949C-08196382BA59}"/>
                  </a:ext>
                </a:extLst>
              </p14:cNvPr>
              <p14:cNvContentPartPr/>
              <p14:nvPr/>
            </p14:nvContentPartPr>
            <p14:xfrm>
              <a:off x="10075267" y="1981907"/>
              <a:ext cx="71640" cy="144360"/>
            </p14:xfrm>
          </p:contentPart>
        </mc:Choice>
        <mc:Fallback>
          <p:pic>
            <p:nvPicPr>
              <p:cNvPr id="362" name="Freihand 361">
                <a:extLst>
                  <a:ext uri="{FF2B5EF4-FFF2-40B4-BE49-F238E27FC236}">
                    <a16:creationId xmlns:a16="http://schemas.microsoft.com/office/drawing/2014/main" id="{E912963B-0C05-48B1-949C-08196382BA59}"/>
                  </a:ext>
                </a:extLst>
              </p:cNvPr>
              <p:cNvPicPr/>
              <p:nvPr/>
            </p:nvPicPr>
            <p:blipFill>
              <a:blip r:embed="rId124"/>
              <a:stretch>
                <a:fillRect/>
              </a:stretch>
            </p:blipFill>
            <p:spPr>
              <a:xfrm>
                <a:off x="10057267" y="1873907"/>
                <a:ext cx="107280" cy="360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5">
            <p14:nvContentPartPr>
              <p14:cNvPr id="363" name="Freihand 362">
                <a:extLst>
                  <a:ext uri="{FF2B5EF4-FFF2-40B4-BE49-F238E27FC236}">
                    <a16:creationId xmlns:a16="http://schemas.microsoft.com/office/drawing/2014/main" id="{1AB9C8B0-3932-FCCE-329B-055F6CECE1B0}"/>
                  </a:ext>
                </a:extLst>
              </p14:cNvPr>
              <p14:cNvContentPartPr/>
              <p14:nvPr/>
            </p14:nvContentPartPr>
            <p14:xfrm>
              <a:off x="9971947" y="2417147"/>
              <a:ext cx="100080" cy="276840"/>
            </p14:xfrm>
          </p:contentPart>
        </mc:Choice>
        <mc:Fallback>
          <p:pic>
            <p:nvPicPr>
              <p:cNvPr id="363" name="Freihand 362">
                <a:extLst>
                  <a:ext uri="{FF2B5EF4-FFF2-40B4-BE49-F238E27FC236}">
                    <a16:creationId xmlns:a16="http://schemas.microsoft.com/office/drawing/2014/main" id="{1AB9C8B0-3932-FCCE-329B-055F6CECE1B0}"/>
                  </a:ext>
                </a:extLst>
              </p:cNvPr>
              <p:cNvPicPr/>
              <p:nvPr/>
            </p:nvPicPr>
            <p:blipFill>
              <a:blip r:embed="rId126"/>
              <a:stretch>
                <a:fillRect/>
              </a:stretch>
            </p:blipFill>
            <p:spPr>
              <a:xfrm>
                <a:off x="9953947" y="2309147"/>
                <a:ext cx="135720" cy="492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7">
            <p14:nvContentPartPr>
              <p14:cNvPr id="365" name="Freihand 364">
                <a:extLst>
                  <a:ext uri="{FF2B5EF4-FFF2-40B4-BE49-F238E27FC236}">
                    <a16:creationId xmlns:a16="http://schemas.microsoft.com/office/drawing/2014/main" id="{AC08B550-25AE-EBFF-5DAA-411A6D47745A}"/>
                  </a:ext>
                </a:extLst>
              </p14:cNvPr>
              <p14:cNvContentPartPr/>
              <p14:nvPr/>
            </p14:nvContentPartPr>
            <p14:xfrm>
              <a:off x="9846307" y="2904227"/>
              <a:ext cx="78480" cy="212400"/>
            </p14:xfrm>
          </p:contentPart>
        </mc:Choice>
        <mc:Fallback>
          <p:pic>
            <p:nvPicPr>
              <p:cNvPr id="365" name="Freihand 364">
                <a:extLst>
                  <a:ext uri="{FF2B5EF4-FFF2-40B4-BE49-F238E27FC236}">
                    <a16:creationId xmlns:a16="http://schemas.microsoft.com/office/drawing/2014/main" id="{AC08B550-25AE-EBFF-5DAA-411A6D47745A}"/>
                  </a:ext>
                </a:extLst>
              </p:cNvPr>
              <p:cNvPicPr/>
              <p:nvPr/>
            </p:nvPicPr>
            <p:blipFill>
              <a:blip r:embed="rId128"/>
              <a:stretch>
                <a:fillRect/>
              </a:stretch>
            </p:blipFill>
            <p:spPr>
              <a:xfrm>
                <a:off x="9828307" y="2796227"/>
                <a:ext cx="114120" cy="428040"/>
              </a:xfrm>
              <a:prstGeom prst="rect">
                <a:avLst/>
              </a:prstGeom>
            </p:spPr>
          </p:pic>
        </mc:Fallback>
      </mc:AlternateContent>
      <p:grpSp>
        <p:nvGrpSpPr>
          <p:cNvPr id="369" name="Gruppieren 368">
            <a:extLst>
              <a:ext uri="{FF2B5EF4-FFF2-40B4-BE49-F238E27FC236}">
                <a16:creationId xmlns:a16="http://schemas.microsoft.com/office/drawing/2014/main" id="{502F2D97-F8CC-4C5D-52E6-51781A98BE9F}"/>
              </a:ext>
            </a:extLst>
          </p:cNvPr>
          <p:cNvGrpSpPr/>
          <p:nvPr/>
        </p:nvGrpSpPr>
        <p:grpSpPr>
          <a:xfrm>
            <a:off x="9286507" y="2898467"/>
            <a:ext cx="248760" cy="211680"/>
            <a:chOff x="9286507" y="2898467"/>
            <a:chExt cx="248760" cy="211680"/>
          </a:xfrm>
        </p:grpSpPr>
        <mc:AlternateContent xmlns:mc="http://schemas.openxmlformats.org/markup-compatibility/2006">
          <mc:Choice xmlns:p14="http://schemas.microsoft.com/office/powerpoint/2010/main" xmlns:aink="http://schemas.microsoft.com/office/drawing/2016/ink" Requires="p14 aink">
            <p:contentPart p14:bwMode="auto" r:id="rId129">
              <p14:nvContentPartPr>
                <p14:cNvPr id="366" name="Freihand 365">
                  <a:extLst>
                    <a:ext uri="{FF2B5EF4-FFF2-40B4-BE49-F238E27FC236}">
                      <a16:creationId xmlns:a16="http://schemas.microsoft.com/office/drawing/2014/main" id="{8D21A638-3FBE-2259-C9BB-61FC0645F572}"/>
                    </a:ext>
                  </a:extLst>
                </p14:cNvPr>
                <p14:cNvContentPartPr/>
                <p14:nvPr/>
              </p14:nvContentPartPr>
              <p14:xfrm>
                <a:off x="9442747" y="2898467"/>
                <a:ext cx="92520" cy="200520"/>
              </p14:xfrm>
            </p:contentPart>
          </mc:Choice>
          <mc:Fallback>
            <p:pic>
              <p:nvPicPr>
                <p:cNvPr id="366" name="Freihand 365">
                  <a:extLst>
                    <a:ext uri="{FF2B5EF4-FFF2-40B4-BE49-F238E27FC236}">
                      <a16:creationId xmlns:a16="http://schemas.microsoft.com/office/drawing/2014/main" id="{8D21A638-3FBE-2259-C9BB-61FC0645F572}"/>
                    </a:ext>
                  </a:extLst>
                </p:cNvPr>
                <p:cNvPicPr/>
                <p:nvPr/>
              </p:nvPicPr>
              <p:blipFill>
                <a:blip r:embed="rId130"/>
                <a:stretch>
                  <a:fillRect/>
                </a:stretch>
              </p:blipFill>
              <p:spPr>
                <a:xfrm>
                  <a:off x="9424747" y="2790467"/>
                  <a:ext cx="128160" cy="416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1">
              <p14:nvContentPartPr>
                <p14:cNvPr id="367" name="Freihand 366">
                  <a:extLst>
                    <a:ext uri="{FF2B5EF4-FFF2-40B4-BE49-F238E27FC236}">
                      <a16:creationId xmlns:a16="http://schemas.microsoft.com/office/drawing/2014/main" id="{F04D6CF2-9ECE-9C6D-AE8D-1BC2688053E3}"/>
                    </a:ext>
                  </a:extLst>
                </p14:cNvPr>
                <p14:cNvContentPartPr/>
                <p14:nvPr/>
              </p14:nvContentPartPr>
              <p14:xfrm>
                <a:off x="9286507" y="2933747"/>
                <a:ext cx="80280" cy="176400"/>
              </p14:xfrm>
            </p:contentPart>
          </mc:Choice>
          <mc:Fallback>
            <p:pic>
              <p:nvPicPr>
                <p:cNvPr id="367" name="Freihand 366">
                  <a:extLst>
                    <a:ext uri="{FF2B5EF4-FFF2-40B4-BE49-F238E27FC236}">
                      <a16:creationId xmlns:a16="http://schemas.microsoft.com/office/drawing/2014/main" id="{F04D6CF2-9ECE-9C6D-AE8D-1BC2688053E3}"/>
                    </a:ext>
                  </a:extLst>
                </p:cNvPr>
                <p:cNvPicPr/>
                <p:nvPr/>
              </p:nvPicPr>
              <p:blipFill>
                <a:blip r:embed="rId132"/>
                <a:stretch>
                  <a:fillRect/>
                </a:stretch>
              </p:blipFill>
              <p:spPr>
                <a:xfrm>
                  <a:off x="9268507" y="2825747"/>
                  <a:ext cx="115920" cy="392040"/>
                </a:xfrm>
                <a:prstGeom prst="rect">
                  <a:avLst/>
                </a:prstGeom>
              </p:spPr>
            </p:pic>
          </mc:Fallback>
        </mc:AlternateContent>
      </p:grpSp>
      <p:grpSp>
        <p:nvGrpSpPr>
          <p:cNvPr id="373" name="Gruppieren 372">
            <a:extLst>
              <a:ext uri="{FF2B5EF4-FFF2-40B4-BE49-F238E27FC236}">
                <a16:creationId xmlns:a16="http://schemas.microsoft.com/office/drawing/2014/main" id="{9C077AEA-1907-E478-85F4-34B0BF43E59A}"/>
              </a:ext>
            </a:extLst>
          </p:cNvPr>
          <p:cNvGrpSpPr/>
          <p:nvPr/>
        </p:nvGrpSpPr>
        <p:grpSpPr>
          <a:xfrm>
            <a:off x="8767027" y="2295107"/>
            <a:ext cx="367200" cy="798480"/>
            <a:chOff x="8767027" y="2295107"/>
            <a:chExt cx="367200" cy="798480"/>
          </a:xfrm>
        </p:grpSpPr>
        <mc:AlternateContent xmlns:mc="http://schemas.openxmlformats.org/markup-compatibility/2006">
          <mc:Choice xmlns:p14="http://schemas.microsoft.com/office/powerpoint/2010/main" xmlns:aink="http://schemas.microsoft.com/office/drawing/2016/ink" Requires="p14 aink">
            <p:contentPart p14:bwMode="auto" r:id="rId133">
              <p14:nvContentPartPr>
                <p14:cNvPr id="368" name="Freihand 367">
                  <a:extLst>
                    <a:ext uri="{FF2B5EF4-FFF2-40B4-BE49-F238E27FC236}">
                      <a16:creationId xmlns:a16="http://schemas.microsoft.com/office/drawing/2014/main" id="{8E4225DC-9F4E-9353-41DA-046983B6BD29}"/>
                    </a:ext>
                  </a:extLst>
                </p14:cNvPr>
                <p14:cNvContentPartPr/>
                <p14:nvPr/>
              </p14:nvContentPartPr>
              <p14:xfrm>
                <a:off x="8996707" y="2918267"/>
                <a:ext cx="123120" cy="175320"/>
              </p14:xfrm>
            </p:contentPart>
          </mc:Choice>
          <mc:Fallback>
            <p:pic>
              <p:nvPicPr>
                <p:cNvPr id="368" name="Freihand 367">
                  <a:extLst>
                    <a:ext uri="{FF2B5EF4-FFF2-40B4-BE49-F238E27FC236}">
                      <a16:creationId xmlns:a16="http://schemas.microsoft.com/office/drawing/2014/main" id="{8E4225DC-9F4E-9353-41DA-046983B6BD29}"/>
                    </a:ext>
                  </a:extLst>
                </p:cNvPr>
                <p:cNvPicPr/>
                <p:nvPr/>
              </p:nvPicPr>
              <p:blipFill>
                <a:blip r:embed="rId134"/>
                <a:stretch>
                  <a:fillRect/>
                </a:stretch>
              </p:blipFill>
              <p:spPr>
                <a:xfrm>
                  <a:off x="8978759" y="2810267"/>
                  <a:ext cx="158656" cy="390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5">
              <p14:nvContentPartPr>
                <p14:cNvPr id="370" name="Freihand 369">
                  <a:extLst>
                    <a:ext uri="{FF2B5EF4-FFF2-40B4-BE49-F238E27FC236}">
                      <a16:creationId xmlns:a16="http://schemas.microsoft.com/office/drawing/2014/main" id="{EE578BB6-015C-354A-F21E-002B402A3FFE}"/>
                    </a:ext>
                  </a:extLst>
                </p14:cNvPr>
                <p14:cNvContentPartPr/>
                <p14:nvPr/>
              </p14:nvContentPartPr>
              <p14:xfrm>
                <a:off x="8767027" y="2755907"/>
                <a:ext cx="74880" cy="103320"/>
              </p14:xfrm>
            </p:contentPart>
          </mc:Choice>
          <mc:Fallback>
            <p:pic>
              <p:nvPicPr>
                <p:cNvPr id="370" name="Freihand 369">
                  <a:extLst>
                    <a:ext uri="{FF2B5EF4-FFF2-40B4-BE49-F238E27FC236}">
                      <a16:creationId xmlns:a16="http://schemas.microsoft.com/office/drawing/2014/main" id="{EE578BB6-015C-354A-F21E-002B402A3FFE}"/>
                    </a:ext>
                  </a:extLst>
                </p:cNvPr>
                <p:cNvPicPr/>
                <p:nvPr/>
              </p:nvPicPr>
              <p:blipFill>
                <a:blip r:embed="rId136"/>
                <a:stretch>
                  <a:fillRect/>
                </a:stretch>
              </p:blipFill>
              <p:spPr>
                <a:xfrm>
                  <a:off x="8749027" y="2647907"/>
                  <a:ext cx="110520" cy="318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7">
              <p14:nvContentPartPr>
                <p14:cNvPr id="371" name="Freihand 370">
                  <a:extLst>
                    <a:ext uri="{FF2B5EF4-FFF2-40B4-BE49-F238E27FC236}">
                      <a16:creationId xmlns:a16="http://schemas.microsoft.com/office/drawing/2014/main" id="{1ED16657-45E0-69B1-F3F8-EBF076FAA8D0}"/>
                    </a:ext>
                  </a:extLst>
                </p14:cNvPr>
                <p14:cNvContentPartPr/>
                <p14:nvPr/>
              </p14:nvContentPartPr>
              <p14:xfrm>
                <a:off x="9015427" y="2509307"/>
                <a:ext cx="118800" cy="151200"/>
              </p14:xfrm>
            </p:contentPart>
          </mc:Choice>
          <mc:Fallback>
            <p:pic>
              <p:nvPicPr>
                <p:cNvPr id="371" name="Freihand 370">
                  <a:extLst>
                    <a:ext uri="{FF2B5EF4-FFF2-40B4-BE49-F238E27FC236}">
                      <a16:creationId xmlns:a16="http://schemas.microsoft.com/office/drawing/2014/main" id="{1ED16657-45E0-69B1-F3F8-EBF076FAA8D0}"/>
                    </a:ext>
                  </a:extLst>
                </p:cNvPr>
                <p:cNvPicPr/>
                <p:nvPr/>
              </p:nvPicPr>
              <p:blipFill>
                <a:blip r:embed="rId138"/>
                <a:stretch>
                  <a:fillRect/>
                </a:stretch>
              </p:blipFill>
              <p:spPr>
                <a:xfrm>
                  <a:off x="8997427" y="2401307"/>
                  <a:ext cx="154440" cy="366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9">
              <p14:nvContentPartPr>
                <p14:cNvPr id="372" name="Freihand 371">
                  <a:extLst>
                    <a:ext uri="{FF2B5EF4-FFF2-40B4-BE49-F238E27FC236}">
                      <a16:creationId xmlns:a16="http://schemas.microsoft.com/office/drawing/2014/main" id="{5EAD59A9-5273-E309-B12F-9EB2F26BD86F}"/>
                    </a:ext>
                  </a:extLst>
                </p14:cNvPr>
                <p14:cNvContentPartPr/>
                <p14:nvPr/>
              </p14:nvContentPartPr>
              <p14:xfrm>
                <a:off x="8828587" y="2295107"/>
                <a:ext cx="77760" cy="104760"/>
              </p14:xfrm>
            </p:contentPart>
          </mc:Choice>
          <mc:Fallback>
            <p:pic>
              <p:nvPicPr>
                <p:cNvPr id="372" name="Freihand 371">
                  <a:extLst>
                    <a:ext uri="{FF2B5EF4-FFF2-40B4-BE49-F238E27FC236}">
                      <a16:creationId xmlns:a16="http://schemas.microsoft.com/office/drawing/2014/main" id="{5EAD59A9-5273-E309-B12F-9EB2F26BD86F}"/>
                    </a:ext>
                  </a:extLst>
                </p:cNvPr>
                <p:cNvPicPr/>
                <p:nvPr/>
              </p:nvPicPr>
              <p:blipFill>
                <a:blip r:embed="rId140"/>
                <a:stretch>
                  <a:fillRect/>
                </a:stretch>
              </p:blipFill>
              <p:spPr>
                <a:xfrm>
                  <a:off x="8810587" y="2187107"/>
                  <a:ext cx="113400" cy="3204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41">
            <p14:nvContentPartPr>
              <p14:cNvPr id="374" name="Freihand 373">
                <a:extLst>
                  <a:ext uri="{FF2B5EF4-FFF2-40B4-BE49-F238E27FC236}">
                    <a16:creationId xmlns:a16="http://schemas.microsoft.com/office/drawing/2014/main" id="{A49A89FE-6E15-D14E-CCEC-2062B32D811D}"/>
                  </a:ext>
                </a:extLst>
              </p14:cNvPr>
              <p14:cNvContentPartPr/>
              <p14:nvPr/>
            </p14:nvContentPartPr>
            <p14:xfrm>
              <a:off x="9229267" y="2233187"/>
              <a:ext cx="52560" cy="116640"/>
            </p14:xfrm>
          </p:contentPart>
        </mc:Choice>
        <mc:Fallback>
          <p:pic>
            <p:nvPicPr>
              <p:cNvPr id="374" name="Freihand 373">
                <a:extLst>
                  <a:ext uri="{FF2B5EF4-FFF2-40B4-BE49-F238E27FC236}">
                    <a16:creationId xmlns:a16="http://schemas.microsoft.com/office/drawing/2014/main" id="{A49A89FE-6E15-D14E-CCEC-2062B32D811D}"/>
                  </a:ext>
                </a:extLst>
              </p:cNvPr>
              <p:cNvPicPr/>
              <p:nvPr/>
            </p:nvPicPr>
            <p:blipFill>
              <a:blip r:embed="rId142"/>
              <a:stretch>
                <a:fillRect/>
              </a:stretch>
            </p:blipFill>
            <p:spPr>
              <a:xfrm>
                <a:off x="9211267" y="2125187"/>
                <a:ext cx="88200" cy="332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3">
            <p14:nvContentPartPr>
              <p14:cNvPr id="375" name="Freihand 374">
                <a:extLst>
                  <a:ext uri="{FF2B5EF4-FFF2-40B4-BE49-F238E27FC236}">
                    <a16:creationId xmlns:a16="http://schemas.microsoft.com/office/drawing/2014/main" id="{51C16D85-C096-ED5C-E00A-7B69834C5FE8}"/>
                  </a:ext>
                </a:extLst>
              </p14:cNvPr>
              <p14:cNvContentPartPr/>
              <p14:nvPr/>
            </p14:nvContentPartPr>
            <p14:xfrm>
              <a:off x="9305587" y="2538467"/>
              <a:ext cx="96840" cy="208800"/>
            </p14:xfrm>
          </p:contentPart>
        </mc:Choice>
        <mc:Fallback>
          <p:pic>
            <p:nvPicPr>
              <p:cNvPr id="375" name="Freihand 374">
                <a:extLst>
                  <a:ext uri="{FF2B5EF4-FFF2-40B4-BE49-F238E27FC236}">
                    <a16:creationId xmlns:a16="http://schemas.microsoft.com/office/drawing/2014/main" id="{51C16D85-C096-ED5C-E00A-7B69834C5FE8}"/>
                  </a:ext>
                </a:extLst>
              </p:cNvPr>
              <p:cNvPicPr/>
              <p:nvPr/>
            </p:nvPicPr>
            <p:blipFill>
              <a:blip r:embed="rId144"/>
              <a:stretch>
                <a:fillRect/>
              </a:stretch>
            </p:blipFill>
            <p:spPr>
              <a:xfrm>
                <a:off x="9287520" y="2430467"/>
                <a:ext cx="132613" cy="424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5">
            <p14:nvContentPartPr>
              <p14:cNvPr id="376" name="Freihand 375">
                <a:extLst>
                  <a:ext uri="{FF2B5EF4-FFF2-40B4-BE49-F238E27FC236}">
                    <a16:creationId xmlns:a16="http://schemas.microsoft.com/office/drawing/2014/main" id="{9DCBE360-FC9E-007E-9C88-FC701AD3A951}"/>
                  </a:ext>
                </a:extLst>
              </p14:cNvPr>
              <p14:cNvContentPartPr/>
              <p14:nvPr/>
            </p14:nvContentPartPr>
            <p14:xfrm>
              <a:off x="9529867" y="2184947"/>
              <a:ext cx="77760" cy="186480"/>
            </p14:xfrm>
          </p:contentPart>
        </mc:Choice>
        <mc:Fallback>
          <p:pic>
            <p:nvPicPr>
              <p:cNvPr id="376" name="Freihand 375">
                <a:extLst>
                  <a:ext uri="{FF2B5EF4-FFF2-40B4-BE49-F238E27FC236}">
                    <a16:creationId xmlns:a16="http://schemas.microsoft.com/office/drawing/2014/main" id="{9DCBE360-FC9E-007E-9C88-FC701AD3A951}"/>
                  </a:ext>
                </a:extLst>
              </p:cNvPr>
              <p:cNvPicPr/>
              <p:nvPr/>
            </p:nvPicPr>
            <p:blipFill>
              <a:blip r:embed="rId146"/>
              <a:stretch>
                <a:fillRect/>
              </a:stretch>
            </p:blipFill>
            <p:spPr>
              <a:xfrm>
                <a:off x="9511867" y="2077155"/>
                <a:ext cx="113400" cy="401705"/>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7">
            <p14:nvContentPartPr>
              <p14:cNvPr id="377" name="Freihand 376">
                <a:extLst>
                  <a:ext uri="{FF2B5EF4-FFF2-40B4-BE49-F238E27FC236}">
                    <a16:creationId xmlns:a16="http://schemas.microsoft.com/office/drawing/2014/main" id="{2CB02330-7691-CCB7-AB96-D19DE733D3B6}"/>
                  </a:ext>
                </a:extLst>
              </p14:cNvPr>
              <p14:cNvContentPartPr/>
              <p14:nvPr/>
            </p14:nvContentPartPr>
            <p14:xfrm>
              <a:off x="9649747" y="2581667"/>
              <a:ext cx="69480" cy="196200"/>
            </p14:xfrm>
          </p:contentPart>
        </mc:Choice>
        <mc:Fallback>
          <p:pic>
            <p:nvPicPr>
              <p:cNvPr id="377" name="Freihand 376">
                <a:extLst>
                  <a:ext uri="{FF2B5EF4-FFF2-40B4-BE49-F238E27FC236}">
                    <a16:creationId xmlns:a16="http://schemas.microsoft.com/office/drawing/2014/main" id="{2CB02330-7691-CCB7-AB96-D19DE733D3B6}"/>
                  </a:ext>
                </a:extLst>
              </p:cNvPr>
              <p:cNvPicPr/>
              <p:nvPr/>
            </p:nvPicPr>
            <p:blipFill>
              <a:blip r:embed="rId148"/>
              <a:stretch>
                <a:fillRect/>
              </a:stretch>
            </p:blipFill>
            <p:spPr>
              <a:xfrm>
                <a:off x="9631747" y="2473667"/>
                <a:ext cx="105120" cy="411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9">
            <p14:nvContentPartPr>
              <p14:cNvPr id="378" name="Freihand 377">
                <a:extLst>
                  <a:ext uri="{FF2B5EF4-FFF2-40B4-BE49-F238E27FC236}">
                    <a16:creationId xmlns:a16="http://schemas.microsoft.com/office/drawing/2014/main" id="{9A0C55C9-9552-DAF3-DF22-497C30E47DBC}"/>
                  </a:ext>
                </a:extLst>
              </p14:cNvPr>
              <p14:cNvContentPartPr/>
              <p14:nvPr/>
            </p14:nvContentPartPr>
            <p14:xfrm>
              <a:off x="9793747" y="2118347"/>
              <a:ext cx="42120" cy="109440"/>
            </p14:xfrm>
          </p:contentPart>
        </mc:Choice>
        <mc:Fallback>
          <p:pic>
            <p:nvPicPr>
              <p:cNvPr id="378" name="Freihand 377">
                <a:extLst>
                  <a:ext uri="{FF2B5EF4-FFF2-40B4-BE49-F238E27FC236}">
                    <a16:creationId xmlns:a16="http://schemas.microsoft.com/office/drawing/2014/main" id="{9A0C55C9-9552-DAF3-DF22-497C30E47DBC}"/>
                  </a:ext>
                </a:extLst>
              </p:cNvPr>
              <p:cNvPicPr/>
              <p:nvPr/>
            </p:nvPicPr>
            <p:blipFill>
              <a:blip r:embed="rId150"/>
              <a:stretch>
                <a:fillRect/>
              </a:stretch>
            </p:blipFill>
            <p:spPr>
              <a:xfrm>
                <a:off x="9775747" y="2010347"/>
                <a:ext cx="77760" cy="325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1">
            <p14:nvContentPartPr>
              <p14:cNvPr id="379" name="Freihand 378">
                <a:extLst>
                  <a:ext uri="{FF2B5EF4-FFF2-40B4-BE49-F238E27FC236}">
                    <a16:creationId xmlns:a16="http://schemas.microsoft.com/office/drawing/2014/main" id="{B0C0F802-74F8-2FBB-5CD3-BD0B075121FD}"/>
                  </a:ext>
                </a:extLst>
              </p14:cNvPr>
              <p14:cNvContentPartPr/>
              <p14:nvPr/>
            </p14:nvContentPartPr>
            <p14:xfrm>
              <a:off x="11155267" y="1575467"/>
              <a:ext cx="90360" cy="127800"/>
            </p14:xfrm>
          </p:contentPart>
        </mc:Choice>
        <mc:Fallback>
          <p:pic>
            <p:nvPicPr>
              <p:cNvPr id="379" name="Freihand 378">
                <a:extLst>
                  <a:ext uri="{FF2B5EF4-FFF2-40B4-BE49-F238E27FC236}">
                    <a16:creationId xmlns:a16="http://schemas.microsoft.com/office/drawing/2014/main" id="{B0C0F802-74F8-2FBB-5CD3-BD0B075121FD}"/>
                  </a:ext>
                </a:extLst>
              </p:cNvPr>
              <p:cNvPicPr/>
              <p:nvPr/>
            </p:nvPicPr>
            <p:blipFill>
              <a:blip r:embed="rId152"/>
              <a:stretch>
                <a:fillRect/>
              </a:stretch>
            </p:blipFill>
            <p:spPr>
              <a:xfrm>
                <a:off x="11137267" y="1467770"/>
                <a:ext cx="126000" cy="342834"/>
              </a:xfrm>
              <a:prstGeom prst="rect">
                <a:avLst/>
              </a:prstGeom>
            </p:spPr>
          </p:pic>
        </mc:Fallback>
      </mc:AlternateContent>
      <p:grpSp>
        <p:nvGrpSpPr>
          <p:cNvPr id="382" name="Gruppieren 381">
            <a:extLst>
              <a:ext uri="{FF2B5EF4-FFF2-40B4-BE49-F238E27FC236}">
                <a16:creationId xmlns:a16="http://schemas.microsoft.com/office/drawing/2014/main" id="{A7B39EA7-A714-E710-F017-1B61CBAE6EC1}"/>
              </a:ext>
            </a:extLst>
          </p:cNvPr>
          <p:cNvGrpSpPr/>
          <p:nvPr/>
        </p:nvGrpSpPr>
        <p:grpSpPr>
          <a:xfrm>
            <a:off x="11584027" y="1468547"/>
            <a:ext cx="205560" cy="412920"/>
            <a:chOff x="11584027" y="1468547"/>
            <a:chExt cx="205560" cy="412920"/>
          </a:xfrm>
        </p:grpSpPr>
        <mc:AlternateContent xmlns:mc="http://schemas.openxmlformats.org/markup-compatibility/2006">
          <mc:Choice xmlns:p14="http://schemas.microsoft.com/office/powerpoint/2010/main" xmlns:aink="http://schemas.microsoft.com/office/drawing/2016/ink" Requires="p14 aink">
            <p:contentPart p14:bwMode="auto" r:id="rId153">
              <p14:nvContentPartPr>
                <p14:cNvPr id="380" name="Freihand 379">
                  <a:extLst>
                    <a:ext uri="{FF2B5EF4-FFF2-40B4-BE49-F238E27FC236}">
                      <a16:creationId xmlns:a16="http://schemas.microsoft.com/office/drawing/2014/main" id="{917539DF-0197-AA86-C245-4FDBFE83FC51}"/>
                    </a:ext>
                  </a:extLst>
                </p14:cNvPr>
                <p14:cNvContentPartPr/>
                <p14:nvPr/>
              </p14:nvContentPartPr>
              <p14:xfrm>
                <a:off x="11584027" y="1468547"/>
                <a:ext cx="92160" cy="129960"/>
              </p14:xfrm>
            </p:contentPart>
          </mc:Choice>
          <mc:Fallback>
            <p:pic>
              <p:nvPicPr>
                <p:cNvPr id="380" name="Freihand 379">
                  <a:extLst>
                    <a:ext uri="{FF2B5EF4-FFF2-40B4-BE49-F238E27FC236}">
                      <a16:creationId xmlns:a16="http://schemas.microsoft.com/office/drawing/2014/main" id="{917539DF-0197-AA86-C245-4FDBFE83FC51}"/>
                    </a:ext>
                  </a:extLst>
                </p:cNvPr>
                <p:cNvPicPr/>
                <p:nvPr/>
              </p:nvPicPr>
              <p:blipFill>
                <a:blip r:embed="rId154"/>
                <a:stretch>
                  <a:fillRect/>
                </a:stretch>
              </p:blipFill>
              <p:spPr>
                <a:xfrm>
                  <a:off x="11566027" y="1360547"/>
                  <a:ext cx="127800" cy="34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5">
              <p14:nvContentPartPr>
                <p14:cNvPr id="381" name="Freihand 380">
                  <a:extLst>
                    <a:ext uri="{FF2B5EF4-FFF2-40B4-BE49-F238E27FC236}">
                      <a16:creationId xmlns:a16="http://schemas.microsoft.com/office/drawing/2014/main" id="{9427BC88-8073-4D1E-D957-214F02DFE260}"/>
                    </a:ext>
                  </a:extLst>
                </p14:cNvPr>
                <p14:cNvContentPartPr/>
                <p14:nvPr/>
              </p14:nvContentPartPr>
              <p14:xfrm>
                <a:off x="11704987" y="1760867"/>
                <a:ext cx="84600" cy="120600"/>
              </p14:xfrm>
            </p:contentPart>
          </mc:Choice>
          <mc:Fallback>
            <p:pic>
              <p:nvPicPr>
                <p:cNvPr id="381" name="Freihand 380">
                  <a:extLst>
                    <a:ext uri="{FF2B5EF4-FFF2-40B4-BE49-F238E27FC236}">
                      <a16:creationId xmlns:a16="http://schemas.microsoft.com/office/drawing/2014/main" id="{9427BC88-8073-4D1E-D957-214F02DFE260}"/>
                    </a:ext>
                  </a:extLst>
                </p:cNvPr>
                <p:cNvPicPr/>
                <p:nvPr/>
              </p:nvPicPr>
              <p:blipFill>
                <a:blip r:embed="rId156"/>
                <a:stretch>
                  <a:fillRect/>
                </a:stretch>
              </p:blipFill>
              <p:spPr>
                <a:xfrm>
                  <a:off x="11686987" y="1652867"/>
                  <a:ext cx="120240" cy="336240"/>
                </a:xfrm>
                <a:prstGeom prst="rect">
                  <a:avLst/>
                </a:prstGeom>
              </p:spPr>
            </p:pic>
          </mc:Fallback>
        </mc:AlternateContent>
      </p:grpSp>
      <p:grpSp>
        <p:nvGrpSpPr>
          <p:cNvPr id="386" name="Gruppieren 385">
            <a:extLst>
              <a:ext uri="{FF2B5EF4-FFF2-40B4-BE49-F238E27FC236}">
                <a16:creationId xmlns:a16="http://schemas.microsoft.com/office/drawing/2014/main" id="{65AA7F35-B339-6FDA-2DA5-E8A087EA2117}"/>
              </a:ext>
            </a:extLst>
          </p:cNvPr>
          <p:cNvGrpSpPr/>
          <p:nvPr/>
        </p:nvGrpSpPr>
        <p:grpSpPr>
          <a:xfrm>
            <a:off x="11386027" y="1898747"/>
            <a:ext cx="188640" cy="452520"/>
            <a:chOff x="11386027" y="1898747"/>
            <a:chExt cx="188640" cy="452520"/>
          </a:xfrm>
        </p:grpSpPr>
        <mc:AlternateContent xmlns:mc="http://schemas.openxmlformats.org/markup-compatibility/2006">
          <mc:Choice xmlns:p14="http://schemas.microsoft.com/office/powerpoint/2010/main" xmlns:aink="http://schemas.microsoft.com/office/drawing/2016/ink" Requires="p14 aink">
            <p:contentPart p14:bwMode="auto" r:id="rId157">
              <p14:nvContentPartPr>
                <p14:cNvPr id="383" name="Freihand 382">
                  <a:extLst>
                    <a:ext uri="{FF2B5EF4-FFF2-40B4-BE49-F238E27FC236}">
                      <a16:creationId xmlns:a16="http://schemas.microsoft.com/office/drawing/2014/main" id="{2151E20D-1193-F24D-37CB-B90A3ECFFDB7}"/>
                    </a:ext>
                  </a:extLst>
                </p14:cNvPr>
                <p14:cNvContentPartPr/>
                <p14:nvPr/>
              </p14:nvContentPartPr>
              <p14:xfrm>
                <a:off x="11488987" y="2219507"/>
                <a:ext cx="85680" cy="131760"/>
              </p14:xfrm>
            </p:contentPart>
          </mc:Choice>
          <mc:Fallback>
            <p:pic>
              <p:nvPicPr>
                <p:cNvPr id="383" name="Freihand 382">
                  <a:extLst>
                    <a:ext uri="{FF2B5EF4-FFF2-40B4-BE49-F238E27FC236}">
                      <a16:creationId xmlns:a16="http://schemas.microsoft.com/office/drawing/2014/main" id="{2151E20D-1193-F24D-37CB-B90A3ECFFDB7}"/>
                    </a:ext>
                  </a:extLst>
                </p:cNvPr>
                <p:cNvPicPr/>
                <p:nvPr/>
              </p:nvPicPr>
              <p:blipFill>
                <a:blip r:embed="rId158"/>
                <a:stretch>
                  <a:fillRect/>
                </a:stretch>
              </p:blipFill>
              <p:spPr>
                <a:xfrm>
                  <a:off x="11470987" y="2111211"/>
                  <a:ext cx="121320" cy="34799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9">
              <p14:nvContentPartPr>
                <p14:cNvPr id="384" name="Freihand 383">
                  <a:extLst>
                    <a:ext uri="{FF2B5EF4-FFF2-40B4-BE49-F238E27FC236}">
                      <a16:creationId xmlns:a16="http://schemas.microsoft.com/office/drawing/2014/main" id="{B3E23336-3A51-170F-33E8-95122D0A1DB7}"/>
                    </a:ext>
                  </a:extLst>
                </p14:cNvPr>
                <p14:cNvContentPartPr/>
                <p14:nvPr/>
              </p14:nvContentPartPr>
              <p14:xfrm>
                <a:off x="11386027" y="1898747"/>
                <a:ext cx="84240" cy="140040"/>
              </p14:xfrm>
            </p:contentPart>
          </mc:Choice>
          <mc:Fallback>
            <p:pic>
              <p:nvPicPr>
                <p:cNvPr id="384" name="Freihand 383">
                  <a:extLst>
                    <a:ext uri="{FF2B5EF4-FFF2-40B4-BE49-F238E27FC236}">
                      <a16:creationId xmlns:a16="http://schemas.microsoft.com/office/drawing/2014/main" id="{B3E23336-3A51-170F-33E8-95122D0A1DB7}"/>
                    </a:ext>
                  </a:extLst>
                </p:cNvPr>
                <p:cNvPicPr/>
                <p:nvPr/>
              </p:nvPicPr>
              <p:blipFill>
                <a:blip r:embed="rId160"/>
                <a:stretch>
                  <a:fillRect/>
                </a:stretch>
              </p:blipFill>
              <p:spPr>
                <a:xfrm>
                  <a:off x="11367950" y="1790469"/>
                  <a:ext cx="120033" cy="356236"/>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61">
            <p14:nvContentPartPr>
              <p14:cNvPr id="385" name="Freihand 384">
                <a:extLst>
                  <a:ext uri="{FF2B5EF4-FFF2-40B4-BE49-F238E27FC236}">
                    <a16:creationId xmlns:a16="http://schemas.microsoft.com/office/drawing/2014/main" id="{71E34858-BE17-7985-21A2-7D2FC4170256}"/>
                  </a:ext>
                </a:extLst>
              </p14:cNvPr>
              <p14:cNvContentPartPr/>
              <p14:nvPr/>
            </p14:nvContentPartPr>
            <p14:xfrm>
              <a:off x="11109907" y="2065787"/>
              <a:ext cx="63360" cy="129960"/>
            </p14:xfrm>
          </p:contentPart>
        </mc:Choice>
        <mc:Fallback>
          <p:pic>
            <p:nvPicPr>
              <p:cNvPr id="385" name="Freihand 384">
                <a:extLst>
                  <a:ext uri="{FF2B5EF4-FFF2-40B4-BE49-F238E27FC236}">
                    <a16:creationId xmlns:a16="http://schemas.microsoft.com/office/drawing/2014/main" id="{71E34858-BE17-7985-21A2-7D2FC4170256}"/>
                  </a:ext>
                </a:extLst>
              </p:cNvPr>
              <p:cNvPicPr/>
              <p:nvPr/>
            </p:nvPicPr>
            <p:blipFill>
              <a:blip r:embed="rId162"/>
              <a:stretch>
                <a:fillRect/>
              </a:stretch>
            </p:blipFill>
            <p:spPr>
              <a:xfrm>
                <a:off x="11091907" y="1957787"/>
                <a:ext cx="99000" cy="345600"/>
              </a:xfrm>
              <a:prstGeom prst="rect">
                <a:avLst/>
              </a:prstGeom>
            </p:spPr>
          </p:pic>
        </mc:Fallback>
      </mc:AlternateContent>
      <p:grpSp>
        <p:nvGrpSpPr>
          <p:cNvPr id="389" name="Gruppieren 388">
            <a:extLst>
              <a:ext uri="{FF2B5EF4-FFF2-40B4-BE49-F238E27FC236}">
                <a16:creationId xmlns:a16="http://schemas.microsoft.com/office/drawing/2014/main" id="{3A1EBF5C-DFE5-1E9E-F947-49B3BF622B0C}"/>
              </a:ext>
            </a:extLst>
          </p:cNvPr>
          <p:cNvGrpSpPr/>
          <p:nvPr/>
        </p:nvGrpSpPr>
        <p:grpSpPr>
          <a:xfrm>
            <a:off x="8728523" y="1845458"/>
            <a:ext cx="2485485" cy="1274040"/>
            <a:chOff x="8728523" y="1845458"/>
            <a:chExt cx="2485485" cy="1274040"/>
          </a:xfrm>
        </p:grpSpPr>
        <mc:AlternateContent xmlns:mc="http://schemas.openxmlformats.org/markup-compatibility/2006">
          <mc:Choice xmlns:p14="http://schemas.microsoft.com/office/powerpoint/2010/main" Requires="p14">
            <p:contentPart p14:bwMode="auto" r:id="rId163">
              <p14:nvContentPartPr>
                <p14:cNvPr id="9" name="Freihand 8">
                  <a:extLst>
                    <a:ext uri="{FF2B5EF4-FFF2-40B4-BE49-F238E27FC236}">
                      <a16:creationId xmlns:a16="http://schemas.microsoft.com/office/drawing/2014/main" id="{507CBB20-A2A3-8408-A660-32527870C84D}"/>
                    </a:ext>
                  </a:extLst>
                </p14:cNvPr>
                <p14:cNvContentPartPr/>
                <p14:nvPr/>
              </p14:nvContentPartPr>
              <p14:xfrm>
                <a:off x="9399203" y="2530538"/>
                <a:ext cx="70200" cy="88920"/>
              </p14:xfrm>
            </p:contentPart>
          </mc:Choice>
          <mc:Fallback>
            <p:pic>
              <p:nvPicPr>
                <p:cNvPr id="9" name="Freihand 8">
                  <a:extLst>
                    <a:ext uri="{FF2B5EF4-FFF2-40B4-BE49-F238E27FC236}">
                      <a16:creationId xmlns:a16="http://schemas.microsoft.com/office/drawing/2014/main" id="{507CBB20-A2A3-8408-A660-32527870C84D}"/>
                    </a:ext>
                  </a:extLst>
                </p:cNvPr>
                <p:cNvPicPr/>
                <p:nvPr/>
              </p:nvPicPr>
              <p:blipFill>
                <a:blip r:embed="rId164"/>
                <a:stretch>
                  <a:fillRect/>
                </a:stretch>
              </p:blipFill>
              <p:spPr>
                <a:xfrm>
                  <a:off x="9390203" y="2521538"/>
                  <a:ext cx="87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 name="Freihand 11">
                  <a:extLst>
                    <a:ext uri="{FF2B5EF4-FFF2-40B4-BE49-F238E27FC236}">
                      <a16:creationId xmlns:a16="http://schemas.microsoft.com/office/drawing/2014/main" id="{2168070C-11F6-7ED3-BEE7-C852FD26348B}"/>
                    </a:ext>
                  </a:extLst>
                </p14:cNvPr>
                <p14:cNvContentPartPr/>
                <p14:nvPr/>
              </p14:nvContentPartPr>
              <p14:xfrm>
                <a:off x="9471203" y="2388338"/>
                <a:ext cx="20520" cy="220320"/>
              </p14:xfrm>
            </p:contentPart>
          </mc:Choice>
          <mc:Fallback>
            <p:pic>
              <p:nvPicPr>
                <p:cNvPr id="12" name="Freihand 11">
                  <a:extLst>
                    <a:ext uri="{FF2B5EF4-FFF2-40B4-BE49-F238E27FC236}">
                      <a16:creationId xmlns:a16="http://schemas.microsoft.com/office/drawing/2014/main" id="{2168070C-11F6-7ED3-BEE7-C852FD26348B}"/>
                    </a:ext>
                  </a:extLst>
                </p:cNvPr>
                <p:cNvPicPr/>
                <p:nvPr/>
              </p:nvPicPr>
              <p:blipFill>
                <a:blip r:embed="rId166"/>
                <a:stretch>
                  <a:fillRect/>
                </a:stretch>
              </p:blipFill>
              <p:spPr>
                <a:xfrm>
                  <a:off x="9462203" y="2379338"/>
                  <a:ext cx="38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7" name="Freihand 16">
                  <a:extLst>
                    <a:ext uri="{FF2B5EF4-FFF2-40B4-BE49-F238E27FC236}">
                      <a16:creationId xmlns:a16="http://schemas.microsoft.com/office/drawing/2014/main" id="{019DFEE0-1D52-7462-76D3-58C3CA5F5C9E}"/>
                    </a:ext>
                  </a:extLst>
                </p14:cNvPr>
                <p14:cNvContentPartPr/>
                <p14:nvPr/>
              </p14:nvContentPartPr>
              <p14:xfrm>
                <a:off x="9620963" y="2513978"/>
                <a:ext cx="105840" cy="283320"/>
              </p14:xfrm>
            </p:contentPart>
          </mc:Choice>
          <mc:Fallback>
            <p:pic>
              <p:nvPicPr>
                <p:cNvPr id="17" name="Freihand 16">
                  <a:extLst>
                    <a:ext uri="{FF2B5EF4-FFF2-40B4-BE49-F238E27FC236}">
                      <a16:creationId xmlns:a16="http://schemas.microsoft.com/office/drawing/2014/main" id="{019DFEE0-1D52-7462-76D3-58C3CA5F5C9E}"/>
                    </a:ext>
                  </a:extLst>
                </p:cNvPr>
                <p:cNvPicPr/>
                <p:nvPr/>
              </p:nvPicPr>
              <p:blipFill>
                <a:blip r:embed="rId168"/>
                <a:stretch>
                  <a:fillRect/>
                </a:stretch>
              </p:blipFill>
              <p:spPr>
                <a:xfrm>
                  <a:off x="9611963" y="2504978"/>
                  <a:ext cx="1234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8" name="Freihand 17">
                  <a:extLst>
                    <a:ext uri="{FF2B5EF4-FFF2-40B4-BE49-F238E27FC236}">
                      <a16:creationId xmlns:a16="http://schemas.microsoft.com/office/drawing/2014/main" id="{0075A95D-85A2-E679-A284-C26FE447886B}"/>
                    </a:ext>
                  </a:extLst>
                </p14:cNvPr>
                <p14:cNvContentPartPr/>
                <p14:nvPr/>
              </p14:nvContentPartPr>
              <p14:xfrm>
                <a:off x="9604403" y="2393378"/>
                <a:ext cx="106560" cy="120600"/>
              </p14:xfrm>
            </p:contentPart>
          </mc:Choice>
          <mc:Fallback>
            <p:pic>
              <p:nvPicPr>
                <p:cNvPr id="18" name="Freihand 17">
                  <a:extLst>
                    <a:ext uri="{FF2B5EF4-FFF2-40B4-BE49-F238E27FC236}">
                      <a16:creationId xmlns:a16="http://schemas.microsoft.com/office/drawing/2014/main" id="{0075A95D-85A2-E679-A284-C26FE447886B}"/>
                    </a:ext>
                  </a:extLst>
                </p:cNvPr>
                <p:cNvPicPr/>
                <p:nvPr/>
              </p:nvPicPr>
              <p:blipFill>
                <a:blip r:embed="rId170"/>
                <a:stretch>
                  <a:fillRect/>
                </a:stretch>
              </p:blipFill>
              <p:spPr>
                <a:xfrm>
                  <a:off x="9595433" y="2384378"/>
                  <a:ext cx="124141"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0" name="Freihand 19">
                  <a:extLst>
                    <a:ext uri="{FF2B5EF4-FFF2-40B4-BE49-F238E27FC236}">
                      <a16:creationId xmlns:a16="http://schemas.microsoft.com/office/drawing/2014/main" id="{810A79B4-E83E-D8B4-F462-3BE411721016}"/>
                    </a:ext>
                  </a:extLst>
                </p14:cNvPr>
                <p14:cNvContentPartPr/>
                <p14:nvPr/>
              </p14:nvContentPartPr>
              <p14:xfrm>
                <a:off x="9693323" y="2566178"/>
                <a:ext cx="81360" cy="98640"/>
              </p14:xfrm>
            </p:contentPart>
          </mc:Choice>
          <mc:Fallback>
            <p:pic>
              <p:nvPicPr>
                <p:cNvPr id="20" name="Freihand 19">
                  <a:extLst>
                    <a:ext uri="{FF2B5EF4-FFF2-40B4-BE49-F238E27FC236}">
                      <a16:creationId xmlns:a16="http://schemas.microsoft.com/office/drawing/2014/main" id="{810A79B4-E83E-D8B4-F462-3BE411721016}"/>
                    </a:ext>
                  </a:extLst>
                </p:cNvPr>
                <p:cNvPicPr/>
                <p:nvPr/>
              </p:nvPicPr>
              <p:blipFill>
                <a:blip r:embed="rId172"/>
                <a:stretch>
                  <a:fillRect/>
                </a:stretch>
              </p:blipFill>
              <p:spPr>
                <a:xfrm>
                  <a:off x="9684323" y="2557178"/>
                  <a:ext cx="99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1" name="Freihand 20">
                  <a:extLst>
                    <a:ext uri="{FF2B5EF4-FFF2-40B4-BE49-F238E27FC236}">
                      <a16:creationId xmlns:a16="http://schemas.microsoft.com/office/drawing/2014/main" id="{6C29CCE5-963D-383C-20A8-1D2E929CC9B3}"/>
                    </a:ext>
                  </a:extLst>
                </p14:cNvPr>
                <p14:cNvContentPartPr/>
                <p14:nvPr/>
              </p14:nvContentPartPr>
              <p14:xfrm>
                <a:off x="9757403" y="2399858"/>
                <a:ext cx="20160" cy="222840"/>
              </p14:xfrm>
            </p:contentPart>
          </mc:Choice>
          <mc:Fallback>
            <p:pic>
              <p:nvPicPr>
                <p:cNvPr id="21" name="Freihand 20">
                  <a:extLst>
                    <a:ext uri="{FF2B5EF4-FFF2-40B4-BE49-F238E27FC236}">
                      <a16:creationId xmlns:a16="http://schemas.microsoft.com/office/drawing/2014/main" id="{6C29CCE5-963D-383C-20A8-1D2E929CC9B3}"/>
                    </a:ext>
                  </a:extLst>
                </p:cNvPr>
                <p:cNvPicPr/>
                <p:nvPr/>
              </p:nvPicPr>
              <p:blipFill>
                <a:blip r:embed="rId174"/>
                <a:stretch>
                  <a:fillRect/>
                </a:stretch>
              </p:blipFill>
              <p:spPr>
                <a:xfrm>
                  <a:off x="9748561" y="2390858"/>
                  <a:ext cx="37491"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4" name="Freihand 23">
                  <a:extLst>
                    <a:ext uri="{FF2B5EF4-FFF2-40B4-BE49-F238E27FC236}">
                      <a16:creationId xmlns:a16="http://schemas.microsoft.com/office/drawing/2014/main" id="{D7AD648C-49CB-2946-DAC7-46590BE4857B}"/>
                    </a:ext>
                  </a:extLst>
                </p14:cNvPr>
                <p14:cNvContentPartPr/>
                <p14:nvPr/>
              </p14:nvContentPartPr>
              <p14:xfrm>
                <a:off x="9950003" y="2376098"/>
                <a:ext cx="149040" cy="303480"/>
              </p14:xfrm>
            </p:contentPart>
          </mc:Choice>
          <mc:Fallback>
            <p:pic>
              <p:nvPicPr>
                <p:cNvPr id="24" name="Freihand 23">
                  <a:extLst>
                    <a:ext uri="{FF2B5EF4-FFF2-40B4-BE49-F238E27FC236}">
                      <a16:creationId xmlns:a16="http://schemas.microsoft.com/office/drawing/2014/main" id="{D7AD648C-49CB-2946-DAC7-46590BE4857B}"/>
                    </a:ext>
                  </a:extLst>
                </p:cNvPr>
                <p:cNvPicPr/>
                <p:nvPr/>
              </p:nvPicPr>
              <p:blipFill>
                <a:blip r:embed="rId176"/>
                <a:stretch>
                  <a:fillRect/>
                </a:stretch>
              </p:blipFill>
              <p:spPr>
                <a:xfrm>
                  <a:off x="9941003" y="2367098"/>
                  <a:ext cx="16668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5" name="Freihand 24">
                  <a:extLst>
                    <a:ext uri="{FF2B5EF4-FFF2-40B4-BE49-F238E27FC236}">
                      <a16:creationId xmlns:a16="http://schemas.microsoft.com/office/drawing/2014/main" id="{E2CFE9E1-1E0C-E57C-DCCB-7586A0E60A74}"/>
                    </a:ext>
                  </a:extLst>
                </p14:cNvPr>
                <p14:cNvContentPartPr/>
                <p14:nvPr/>
              </p14:nvContentPartPr>
              <p14:xfrm>
                <a:off x="9920483" y="2221658"/>
                <a:ext cx="150120" cy="147240"/>
              </p14:xfrm>
            </p:contentPart>
          </mc:Choice>
          <mc:Fallback>
            <p:pic>
              <p:nvPicPr>
                <p:cNvPr id="25" name="Freihand 24">
                  <a:extLst>
                    <a:ext uri="{FF2B5EF4-FFF2-40B4-BE49-F238E27FC236}">
                      <a16:creationId xmlns:a16="http://schemas.microsoft.com/office/drawing/2014/main" id="{E2CFE9E1-1E0C-E57C-DCCB-7586A0E60A74}"/>
                    </a:ext>
                  </a:extLst>
                </p:cNvPr>
                <p:cNvPicPr/>
                <p:nvPr/>
              </p:nvPicPr>
              <p:blipFill>
                <a:blip r:embed="rId178"/>
                <a:stretch>
                  <a:fillRect/>
                </a:stretch>
              </p:blipFill>
              <p:spPr>
                <a:xfrm>
                  <a:off x="9911483" y="2212658"/>
                  <a:ext cx="167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7" name="Freihand 26">
                  <a:extLst>
                    <a:ext uri="{FF2B5EF4-FFF2-40B4-BE49-F238E27FC236}">
                      <a16:creationId xmlns:a16="http://schemas.microsoft.com/office/drawing/2014/main" id="{7859E474-44DE-A5DE-5431-E1BB8A642289}"/>
                    </a:ext>
                  </a:extLst>
                </p14:cNvPr>
                <p14:cNvContentPartPr/>
                <p14:nvPr/>
              </p14:nvContentPartPr>
              <p14:xfrm>
                <a:off x="10066283" y="2397338"/>
                <a:ext cx="92880" cy="142200"/>
              </p14:xfrm>
            </p:contentPart>
          </mc:Choice>
          <mc:Fallback>
            <p:pic>
              <p:nvPicPr>
                <p:cNvPr id="27" name="Freihand 26">
                  <a:extLst>
                    <a:ext uri="{FF2B5EF4-FFF2-40B4-BE49-F238E27FC236}">
                      <a16:creationId xmlns:a16="http://schemas.microsoft.com/office/drawing/2014/main" id="{7859E474-44DE-A5DE-5431-E1BB8A642289}"/>
                    </a:ext>
                  </a:extLst>
                </p:cNvPr>
                <p:cNvPicPr/>
                <p:nvPr/>
              </p:nvPicPr>
              <p:blipFill>
                <a:blip r:embed="rId180"/>
                <a:stretch>
                  <a:fillRect/>
                </a:stretch>
              </p:blipFill>
              <p:spPr>
                <a:xfrm>
                  <a:off x="10057283" y="2388338"/>
                  <a:ext cx="110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8" name="Freihand 27">
                  <a:extLst>
                    <a:ext uri="{FF2B5EF4-FFF2-40B4-BE49-F238E27FC236}">
                      <a16:creationId xmlns:a16="http://schemas.microsoft.com/office/drawing/2014/main" id="{4A680B67-15FC-1D22-E0F8-1C6451E8A999}"/>
                    </a:ext>
                  </a:extLst>
                </p14:cNvPr>
                <p14:cNvContentPartPr/>
                <p14:nvPr/>
              </p14:nvContentPartPr>
              <p14:xfrm>
                <a:off x="10126763" y="2219858"/>
                <a:ext cx="34200" cy="321840"/>
              </p14:xfrm>
            </p:contentPart>
          </mc:Choice>
          <mc:Fallback>
            <p:pic>
              <p:nvPicPr>
                <p:cNvPr id="28" name="Freihand 27">
                  <a:extLst>
                    <a:ext uri="{FF2B5EF4-FFF2-40B4-BE49-F238E27FC236}">
                      <a16:creationId xmlns:a16="http://schemas.microsoft.com/office/drawing/2014/main" id="{4A680B67-15FC-1D22-E0F8-1C6451E8A999}"/>
                    </a:ext>
                  </a:extLst>
                </p:cNvPr>
                <p:cNvPicPr/>
                <p:nvPr/>
              </p:nvPicPr>
              <p:blipFill>
                <a:blip r:embed="rId182"/>
                <a:stretch>
                  <a:fillRect/>
                </a:stretch>
              </p:blipFill>
              <p:spPr>
                <a:xfrm>
                  <a:off x="10117763" y="2210858"/>
                  <a:ext cx="5184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0" name="Freihand 29">
                  <a:extLst>
                    <a:ext uri="{FF2B5EF4-FFF2-40B4-BE49-F238E27FC236}">
                      <a16:creationId xmlns:a16="http://schemas.microsoft.com/office/drawing/2014/main" id="{2556DE75-4066-6DFA-EE70-B6AA1B3181BD}"/>
                    </a:ext>
                  </a:extLst>
                </p14:cNvPr>
                <p14:cNvContentPartPr/>
                <p14:nvPr/>
              </p14:nvContentPartPr>
              <p14:xfrm>
                <a:off x="9417563" y="2868578"/>
                <a:ext cx="134280" cy="250920"/>
              </p14:xfrm>
            </p:contentPart>
          </mc:Choice>
          <mc:Fallback>
            <p:pic>
              <p:nvPicPr>
                <p:cNvPr id="30" name="Freihand 29">
                  <a:extLst>
                    <a:ext uri="{FF2B5EF4-FFF2-40B4-BE49-F238E27FC236}">
                      <a16:creationId xmlns:a16="http://schemas.microsoft.com/office/drawing/2014/main" id="{2556DE75-4066-6DFA-EE70-B6AA1B3181BD}"/>
                    </a:ext>
                  </a:extLst>
                </p:cNvPr>
                <p:cNvPicPr/>
                <p:nvPr/>
              </p:nvPicPr>
              <p:blipFill>
                <a:blip r:embed="rId184"/>
                <a:stretch>
                  <a:fillRect/>
                </a:stretch>
              </p:blipFill>
              <p:spPr>
                <a:xfrm>
                  <a:off x="9408563" y="2859565"/>
                  <a:ext cx="151920" cy="268585"/>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1" name="Freihand 30">
                  <a:extLst>
                    <a:ext uri="{FF2B5EF4-FFF2-40B4-BE49-F238E27FC236}">
                      <a16:creationId xmlns:a16="http://schemas.microsoft.com/office/drawing/2014/main" id="{C2A1EA40-97F0-A010-9385-FD5DD77093CB}"/>
                    </a:ext>
                  </a:extLst>
                </p14:cNvPr>
                <p14:cNvContentPartPr/>
                <p14:nvPr/>
              </p14:nvContentPartPr>
              <p14:xfrm>
                <a:off x="9435203" y="2735018"/>
                <a:ext cx="135000" cy="121320"/>
              </p14:xfrm>
            </p:contentPart>
          </mc:Choice>
          <mc:Fallback>
            <p:pic>
              <p:nvPicPr>
                <p:cNvPr id="31" name="Freihand 30">
                  <a:extLst>
                    <a:ext uri="{FF2B5EF4-FFF2-40B4-BE49-F238E27FC236}">
                      <a16:creationId xmlns:a16="http://schemas.microsoft.com/office/drawing/2014/main" id="{C2A1EA40-97F0-A010-9385-FD5DD77093CB}"/>
                    </a:ext>
                  </a:extLst>
                </p:cNvPr>
                <p:cNvPicPr/>
                <p:nvPr/>
              </p:nvPicPr>
              <p:blipFill>
                <a:blip r:embed="rId186"/>
                <a:stretch>
                  <a:fillRect/>
                </a:stretch>
              </p:blipFill>
              <p:spPr>
                <a:xfrm>
                  <a:off x="9426203" y="2726045"/>
                  <a:ext cx="152640" cy="138908"/>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3" name="Freihand 32">
                  <a:extLst>
                    <a:ext uri="{FF2B5EF4-FFF2-40B4-BE49-F238E27FC236}">
                      <a16:creationId xmlns:a16="http://schemas.microsoft.com/office/drawing/2014/main" id="{C8447E70-7E5C-3482-733D-2DD6F3FAA5F4}"/>
                    </a:ext>
                  </a:extLst>
                </p14:cNvPr>
                <p14:cNvContentPartPr/>
                <p14:nvPr/>
              </p14:nvContentPartPr>
              <p14:xfrm>
                <a:off x="9532043" y="2917538"/>
                <a:ext cx="125280" cy="102960"/>
              </p14:xfrm>
            </p:contentPart>
          </mc:Choice>
          <mc:Fallback>
            <p:pic>
              <p:nvPicPr>
                <p:cNvPr id="33" name="Freihand 32">
                  <a:extLst>
                    <a:ext uri="{FF2B5EF4-FFF2-40B4-BE49-F238E27FC236}">
                      <a16:creationId xmlns:a16="http://schemas.microsoft.com/office/drawing/2014/main" id="{C8447E70-7E5C-3482-733D-2DD6F3FAA5F4}"/>
                    </a:ext>
                  </a:extLst>
                </p:cNvPr>
                <p:cNvPicPr/>
                <p:nvPr/>
              </p:nvPicPr>
              <p:blipFill>
                <a:blip r:embed="rId188"/>
                <a:stretch>
                  <a:fillRect/>
                </a:stretch>
              </p:blipFill>
              <p:spPr>
                <a:xfrm>
                  <a:off x="9523043" y="2908538"/>
                  <a:ext cx="142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4" name="Freihand 33">
                  <a:extLst>
                    <a:ext uri="{FF2B5EF4-FFF2-40B4-BE49-F238E27FC236}">
                      <a16:creationId xmlns:a16="http://schemas.microsoft.com/office/drawing/2014/main" id="{8243601C-570C-81C5-937D-33F1036A99E2}"/>
                    </a:ext>
                  </a:extLst>
                </p14:cNvPr>
                <p14:cNvContentPartPr/>
                <p14:nvPr/>
              </p14:nvContentPartPr>
              <p14:xfrm>
                <a:off x="9656243" y="2832578"/>
                <a:ext cx="35640" cy="149400"/>
              </p14:xfrm>
            </p:contentPart>
          </mc:Choice>
          <mc:Fallback>
            <p:pic>
              <p:nvPicPr>
                <p:cNvPr id="34" name="Freihand 33">
                  <a:extLst>
                    <a:ext uri="{FF2B5EF4-FFF2-40B4-BE49-F238E27FC236}">
                      <a16:creationId xmlns:a16="http://schemas.microsoft.com/office/drawing/2014/main" id="{8243601C-570C-81C5-937D-33F1036A99E2}"/>
                    </a:ext>
                  </a:extLst>
                </p:cNvPr>
                <p:cNvPicPr/>
                <p:nvPr/>
              </p:nvPicPr>
              <p:blipFill>
                <a:blip r:embed="rId190"/>
                <a:stretch>
                  <a:fillRect/>
                </a:stretch>
              </p:blipFill>
              <p:spPr>
                <a:xfrm>
                  <a:off x="9647333" y="2823556"/>
                  <a:ext cx="53104" cy="167083"/>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6" name="Freihand 35">
                  <a:extLst>
                    <a:ext uri="{FF2B5EF4-FFF2-40B4-BE49-F238E27FC236}">
                      <a16:creationId xmlns:a16="http://schemas.microsoft.com/office/drawing/2014/main" id="{1B16A1C9-AD93-4150-F47B-AD459BCAA8EC}"/>
                    </a:ext>
                  </a:extLst>
                </p14:cNvPr>
                <p14:cNvContentPartPr/>
                <p14:nvPr/>
              </p14:nvContentPartPr>
              <p14:xfrm>
                <a:off x="9825443" y="2899178"/>
                <a:ext cx="103320" cy="200160"/>
              </p14:xfrm>
            </p:contentPart>
          </mc:Choice>
          <mc:Fallback>
            <p:pic>
              <p:nvPicPr>
                <p:cNvPr id="36" name="Freihand 35">
                  <a:extLst>
                    <a:ext uri="{FF2B5EF4-FFF2-40B4-BE49-F238E27FC236}">
                      <a16:creationId xmlns:a16="http://schemas.microsoft.com/office/drawing/2014/main" id="{1B16A1C9-AD93-4150-F47B-AD459BCAA8EC}"/>
                    </a:ext>
                  </a:extLst>
                </p:cNvPr>
                <p:cNvPicPr/>
                <p:nvPr/>
              </p:nvPicPr>
              <p:blipFill>
                <a:blip r:embed="rId192"/>
                <a:stretch>
                  <a:fillRect/>
                </a:stretch>
              </p:blipFill>
              <p:spPr>
                <a:xfrm>
                  <a:off x="9816412" y="2890194"/>
                  <a:ext cx="121022" cy="217768"/>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7" name="Freihand 36">
                  <a:extLst>
                    <a:ext uri="{FF2B5EF4-FFF2-40B4-BE49-F238E27FC236}">
                      <a16:creationId xmlns:a16="http://schemas.microsoft.com/office/drawing/2014/main" id="{DB467B63-8814-6A6D-C5DB-AF136A71475E}"/>
                    </a:ext>
                  </a:extLst>
                </p14:cNvPr>
                <p14:cNvContentPartPr/>
                <p14:nvPr/>
              </p14:nvContentPartPr>
              <p14:xfrm>
                <a:off x="9814643" y="2761298"/>
                <a:ext cx="121680" cy="142920"/>
              </p14:xfrm>
            </p:contentPart>
          </mc:Choice>
          <mc:Fallback>
            <p:pic>
              <p:nvPicPr>
                <p:cNvPr id="37" name="Freihand 36">
                  <a:extLst>
                    <a:ext uri="{FF2B5EF4-FFF2-40B4-BE49-F238E27FC236}">
                      <a16:creationId xmlns:a16="http://schemas.microsoft.com/office/drawing/2014/main" id="{DB467B63-8814-6A6D-C5DB-AF136A71475E}"/>
                    </a:ext>
                  </a:extLst>
                </p:cNvPr>
                <p:cNvPicPr/>
                <p:nvPr/>
              </p:nvPicPr>
              <p:blipFill>
                <a:blip r:embed="rId194"/>
                <a:stretch>
                  <a:fillRect/>
                </a:stretch>
              </p:blipFill>
              <p:spPr>
                <a:xfrm>
                  <a:off x="9805643" y="2752298"/>
                  <a:ext cx="139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8" name="Freihand 37">
                  <a:extLst>
                    <a:ext uri="{FF2B5EF4-FFF2-40B4-BE49-F238E27FC236}">
                      <a16:creationId xmlns:a16="http://schemas.microsoft.com/office/drawing/2014/main" id="{9C358E85-C44B-43A2-78FC-6CF31A38B19B}"/>
                    </a:ext>
                  </a:extLst>
                </p14:cNvPr>
                <p14:cNvContentPartPr/>
                <p14:nvPr/>
              </p14:nvContentPartPr>
              <p14:xfrm>
                <a:off x="9914363" y="2849498"/>
                <a:ext cx="131760" cy="143640"/>
              </p14:xfrm>
            </p:contentPart>
          </mc:Choice>
          <mc:Fallback>
            <p:pic>
              <p:nvPicPr>
                <p:cNvPr id="38" name="Freihand 37">
                  <a:extLst>
                    <a:ext uri="{FF2B5EF4-FFF2-40B4-BE49-F238E27FC236}">
                      <a16:creationId xmlns:a16="http://schemas.microsoft.com/office/drawing/2014/main" id="{9C358E85-C44B-43A2-78FC-6CF31A38B19B}"/>
                    </a:ext>
                  </a:extLst>
                </p:cNvPr>
                <p:cNvPicPr/>
                <p:nvPr/>
              </p:nvPicPr>
              <p:blipFill>
                <a:blip r:embed="rId196"/>
                <a:stretch>
                  <a:fillRect/>
                </a:stretch>
              </p:blipFill>
              <p:spPr>
                <a:xfrm>
                  <a:off x="9905388" y="2840498"/>
                  <a:ext cx="149352"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9" name="Freihand 38">
                  <a:extLst>
                    <a:ext uri="{FF2B5EF4-FFF2-40B4-BE49-F238E27FC236}">
                      <a16:creationId xmlns:a16="http://schemas.microsoft.com/office/drawing/2014/main" id="{468A44B3-604D-C7A2-DCDC-D00A047CF47F}"/>
                    </a:ext>
                  </a:extLst>
                </p14:cNvPr>
                <p14:cNvContentPartPr/>
                <p14:nvPr/>
              </p14:nvContentPartPr>
              <p14:xfrm>
                <a:off x="10055483" y="2740778"/>
                <a:ext cx="20160" cy="197640"/>
              </p14:xfrm>
            </p:contentPart>
          </mc:Choice>
          <mc:Fallback>
            <p:pic>
              <p:nvPicPr>
                <p:cNvPr id="39" name="Freihand 38">
                  <a:extLst>
                    <a:ext uri="{FF2B5EF4-FFF2-40B4-BE49-F238E27FC236}">
                      <a16:creationId xmlns:a16="http://schemas.microsoft.com/office/drawing/2014/main" id="{468A44B3-604D-C7A2-DCDC-D00A047CF47F}"/>
                    </a:ext>
                  </a:extLst>
                </p:cNvPr>
                <p:cNvPicPr/>
                <p:nvPr/>
              </p:nvPicPr>
              <p:blipFill>
                <a:blip r:embed="rId198"/>
                <a:stretch>
                  <a:fillRect/>
                </a:stretch>
              </p:blipFill>
              <p:spPr>
                <a:xfrm>
                  <a:off x="10046483" y="2731778"/>
                  <a:ext cx="378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1" name="Freihand 40">
                  <a:extLst>
                    <a:ext uri="{FF2B5EF4-FFF2-40B4-BE49-F238E27FC236}">
                      <a16:creationId xmlns:a16="http://schemas.microsoft.com/office/drawing/2014/main" id="{D2894515-0005-91D0-FFA3-E6D3E41062B2}"/>
                    </a:ext>
                  </a:extLst>
                </p14:cNvPr>
                <p14:cNvContentPartPr/>
                <p14:nvPr/>
              </p14:nvContentPartPr>
              <p14:xfrm>
                <a:off x="8980523" y="2882978"/>
                <a:ext cx="159120" cy="196560"/>
              </p14:xfrm>
            </p:contentPart>
          </mc:Choice>
          <mc:Fallback>
            <p:pic>
              <p:nvPicPr>
                <p:cNvPr id="41" name="Freihand 40">
                  <a:extLst>
                    <a:ext uri="{FF2B5EF4-FFF2-40B4-BE49-F238E27FC236}">
                      <a16:creationId xmlns:a16="http://schemas.microsoft.com/office/drawing/2014/main" id="{D2894515-0005-91D0-FFA3-E6D3E41062B2}"/>
                    </a:ext>
                  </a:extLst>
                </p:cNvPr>
                <p:cNvPicPr/>
                <p:nvPr/>
              </p:nvPicPr>
              <p:blipFill>
                <a:blip r:embed="rId200"/>
                <a:stretch>
                  <a:fillRect/>
                </a:stretch>
              </p:blipFill>
              <p:spPr>
                <a:xfrm>
                  <a:off x="8971523" y="2873994"/>
                  <a:ext cx="176760" cy="214168"/>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3" name="Freihand 42">
                  <a:extLst>
                    <a:ext uri="{FF2B5EF4-FFF2-40B4-BE49-F238E27FC236}">
                      <a16:creationId xmlns:a16="http://schemas.microsoft.com/office/drawing/2014/main" id="{5576AA1C-0B12-BDC4-FDCA-4473E64CA433}"/>
                    </a:ext>
                  </a:extLst>
                </p14:cNvPr>
                <p14:cNvContentPartPr/>
                <p14:nvPr/>
              </p14:nvContentPartPr>
              <p14:xfrm>
                <a:off x="8997443" y="2777498"/>
                <a:ext cx="135720" cy="126720"/>
              </p14:xfrm>
            </p:contentPart>
          </mc:Choice>
          <mc:Fallback>
            <p:pic>
              <p:nvPicPr>
                <p:cNvPr id="43" name="Freihand 42">
                  <a:extLst>
                    <a:ext uri="{FF2B5EF4-FFF2-40B4-BE49-F238E27FC236}">
                      <a16:creationId xmlns:a16="http://schemas.microsoft.com/office/drawing/2014/main" id="{5576AA1C-0B12-BDC4-FDCA-4473E64CA433}"/>
                    </a:ext>
                  </a:extLst>
                </p:cNvPr>
                <p:cNvPicPr/>
                <p:nvPr/>
              </p:nvPicPr>
              <p:blipFill>
                <a:blip r:embed="rId202"/>
                <a:stretch>
                  <a:fillRect/>
                </a:stretch>
              </p:blipFill>
              <p:spPr>
                <a:xfrm>
                  <a:off x="8988419" y="2768498"/>
                  <a:ext cx="153407"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5" name="Freihand 44">
                  <a:extLst>
                    <a:ext uri="{FF2B5EF4-FFF2-40B4-BE49-F238E27FC236}">
                      <a16:creationId xmlns:a16="http://schemas.microsoft.com/office/drawing/2014/main" id="{14279EF9-A845-6AE0-A2ED-E3DC2AB8D429}"/>
                    </a:ext>
                  </a:extLst>
                </p14:cNvPr>
                <p14:cNvContentPartPr/>
                <p14:nvPr/>
              </p14:nvContentPartPr>
              <p14:xfrm>
                <a:off x="9115163" y="2894498"/>
                <a:ext cx="68760" cy="93600"/>
              </p14:xfrm>
            </p:contentPart>
          </mc:Choice>
          <mc:Fallback>
            <p:pic>
              <p:nvPicPr>
                <p:cNvPr id="45" name="Freihand 44">
                  <a:extLst>
                    <a:ext uri="{FF2B5EF4-FFF2-40B4-BE49-F238E27FC236}">
                      <a16:creationId xmlns:a16="http://schemas.microsoft.com/office/drawing/2014/main" id="{14279EF9-A845-6AE0-A2ED-E3DC2AB8D429}"/>
                    </a:ext>
                  </a:extLst>
                </p:cNvPr>
                <p:cNvPicPr/>
                <p:nvPr/>
              </p:nvPicPr>
              <p:blipFill>
                <a:blip r:embed="rId204"/>
                <a:stretch>
                  <a:fillRect/>
                </a:stretch>
              </p:blipFill>
              <p:spPr>
                <a:xfrm>
                  <a:off x="9106163" y="2885498"/>
                  <a:ext cx="86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6" name="Freihand 45">
                  <a:extLst>
                    <a:ext uri="{FF2B5EF4-FFF2-40B4-BE49-F238E27FC236}">
                      <a16:creationId xmlns:a16="http://schemas.microsoft.com/office/drawing/2014/main" id="{0036C814-BE0D-6377-CD6A-0509B2908948}"/>
                    </a:ext>
                  </a:extLst>
                </p14:cNvPr>
                <p14:cNvContentPartPr/>
                <p14:nvPr/>
              </p14:nvContentPartPr>
              <p14:xfrm>
                <a:off x="9178523" y="2810978"/>
                <a:ext cx="24840" cy="144720"/>
              </p14:xfrm>
            </p:contentPart>
          </mc:Choice>
          <mc:Fallback>
            <p:pic>
              <p:nvPicPr>
                <p:cNvPr id="46" name="Freihand 45">
                  <a:extLst>
                    <a:ext uri="{FF2B5EF4-FFF2-40B4-BE49-F238E27FC236}">
                      <a16:creationId xmlns:a16="http://schemas.microsoft.com/office/drawing/2014/main" id="{0036C814-BE0D-6377-CD6A-0509B2908948}"/>
                    </a:ext>
                  </a:extLst>
                </p:cNvPr>
                <p:cNvPicPr/>
                <p:nvPr/>
              </p:nvPicPr>
              <p:blipFill>
                <a:blip r:embed="rId206"/>
                <a:stretch>
                  <a:fillRect/>
                </a:stretch>
              </p:blipFill>
              <p:spPr>
                <a:xfrm>
                  <a:off x="9169523" y="2801978"/>
                  <a:ext cx="42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7" name="Freihand 46">
                  <a:extLst>
                    <a:ext uri="{FF2B5EF4-FFF2-40B4-BE49-F238E27FC236}">
                      <a16:creationId xmlns:a16="http://schemas.microsoft.com/office/drawing/2014/main" id="{5527923B-D025-A4D4-B039-67A3D3874E00}"/>
                    </a:ext>
                  </a:extLst>
                </p14:cNvPr>
                <p14:cNvContentPartPr/>
                <p14:nvPr/>
              </p14:nvContentPartPr>
              <p14:xfrm>
                <a:off x="9259883" y="2872178"/>
                <a:ext cx="100440" cy="234000"/>
              </p14:xfrm>
            </p:contentPart>
          </mc:Choice>
          <mc:Fallback>
            <p:pic>
              <p:nvPicPr>
                <p:cNvPr id="47" name="Freihand 46">
                  <a:extLst>
                    <a:ext uri="{FF2B5EF4-FFF2-40B4-BE49-F238E27FC236}">
                      <a16:creationId xmlns:a16="http://schemas.microsoft.com/office/drawing/2014/main" id="{5527923B-D025-A4D4-B039-67A3D3874E00}"/>
                    </a:ext>
                  </a:extLst>
                </p:cNvPr>
                <p:cNvPicPr/>
                <p:nvPr/>
              </p:nvPicPr>
              <p:blipFill>
                <a:blip r:embed="rId208"/>
                <a:stretch>
                  <a:fillRect/>
                </a:stretch>
              </p:blipFill>
              <p:spPr>
                <a:xfrm>
                  <a:off x="9250883" y="2863192"/>
                  <a:ext cx="118080" cy="251613"/>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8" name="Freihand 47">
                  <a:extLst>
                    <a:ext uri="{FF2B5EF4-FFF2-40B4-BE49-F238E27FC236}">
                      <a16:creationId xmlns:a16="http://schemas.microsoft.com/office/drawing/2014/main" id="{8E16260C-6247-BCE9-036B-4FF3DFC48B12}"/>
                    </a:ext>
                  </a:extLst>
                </p14:cNvPr>
                <p14:cNvContentPartPr/>
                <p14:nvPr/>
              </p14:nvContentPartPr>
              <p14:xfrm>
                <a:off x="9271763" y="2772458"/>
                <a:ext cx="106200" cy="98280"/>
              </p14:xfrm>
            </p:contentPart>
          </mc:Choice>
          <mc:Fallback>
            <p:pic>
              <p:nvPicPr>
                <p:cNvPr id="48" name="Freihand 47">
                  <a:extLst>
                    <a:ext uri="{FF2B5EF4-FFF2-40B4-BE49-F238E27FC236}">
                      <a16:creationId xmlns:a16="http://schemas.microsoft.com/office/drawing/2014/main" id="{8E16260C-6247-BCE9-036B-4FF3DFC48B12}"/>
                    </a:ext>
                  </a:extLst>
                </p:cNvPr>
                <p:cNvPicPr/>
                <p:nvPr/>
              </p:nvPicPr>
              <p:blipFill>
                <a:blip r:embed="rId210"/>
                <a:stretch>
                  <a:fillRect/>
                </a:stretch>
              </p:blipFill>
              <p:spPr>
                <a:xfrm>
                  <a:off x="9262763" y="2763458"/>
                  <a:ext cx="123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9" name="Freihand 48">
                  <a:extLst>
                    <a:ext uri="{FF2B5EF4-FFF2-40B4-BE49-F238E27FC236}">
                      <a16:creationId xmlns:a16="http://schemas.microsoft.com/office/drawing/2014/main" id="{CC6BFA46-F62D-4415-4BB9-539FEE255A26}"/>
                    </a:ext>
                  </a:extLst>
                </p14:cNvPr>
                <p14:cNvContentPartPr/>
                <p14:nvPr/>
              </p14:nvContentPartPr>
              <p14:xfrm>
                <a:off x="9348803" y="2786498"/>
                <a:ext cx="78480" cy="205920"/>
              </p14:xfrm>
            </p:contentPart>
          </mc:Choice>
          <mc:Fallback>
            <p:pic>
              <p:nvPicPr>
                <p:cNvPr id="49" name="Freihand 48">
                  <a:extLst>
                    <a:ext uri="{FF2B5EF4-FFF2-40B4-BE49-F238E27FC236}">
                      <a16:creationId xmlns:a16="http://schemas.microsoft.com/office/drawing/2014/main" id="{CC6BFA46-F62D-4415-4BB9-539FEE255A26}"/>
                    </a:ext>
                  </a:extLst>
                </p:cNvPr>
                <p:cNvPicPr/>
                <p:nvPr/>
              </p:nvPicPr>
              <p:blipFill>
                <a:blip r:embed="rId212"/>
                <a:stretch>
                  <a:fillRect/>
                </a:stretch>
              </p:blipFill>
              <p:spPr>
                <a:xfrm>
                  <a:off x="9339803" y="2777498"/>
                  <a:ext cx="961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1" name="Freihand 50">
                  <a:extLst>
                    <a:ext uri="{FF2B5EF4-FFF2-40B4-BE49-F238E27FC236}">
                      <a16:creationId xmlns:a16="http://schemas.microsoft.com/office/drawing/2014/main" id="{63AD24D2-962C-B9F5-3E0B-00A80B2917C2}"/>
                    </a:ext>
                  </a:extLst>
                </p14:cNvPr>
                <p14:cNvContentPartPr/>
                <p14:nvPr/>
              </p14:nvContentPartPr>
              <p14:xfrm>
                <a:off x="9003203" y="2486618"/>
                <a:ext cx="129600" cy="171360"/>
              </p14:xfrm>
            </p:contentPart>
          </mc:Choice>
          <mc:Fallback>
            <p:pic>
              <p:nvPicPr>
                <p:cNvPr id="51" name="Freihand 50">
                  <a:extLst>
                    <a:ext uri="{FF2B5EF4-FFF2-40B4-BE49-F238E27FC236}">
                      <a16:creationId xmlns:a16="http://schemas.microsoft.com/office/drawing/2014/main" id="{63AD24D2-962C-B9F5-3E0B-00A80B2917C2}"/>
                    </a:ext>
                  </a:extLst>
                </p:cNvPr>
                <p:cNvPicPr/>
                <p:nvPr/>
              </p:nvPicPr>
              <p:blipFill>
                <a:blip r:embed="rId214"/>
                <a:stretch>
                  <a:fillRect/>
                </a:stretch>
              </p:blipFill>
              <p:spPr>
                <a:xfrm>
                  <a:off x="8994228" y="2477618"/>
                  <a:ext cx="147191"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56" name="Freihand 55">
                  <a:extLst>
                    <a:ext uri="{FF2B5EF4-FFF2-40B4-BE49-F238E27FC236}">
                      <a16:creationId xmlns:a16="http://schemas.microsoft.com/office/drawing/2014/main" id="{48741554-E12C-E5EC-88E4-F389F528D733}"/>
                    </a:ext>
                  </a:extLst>
                </p14:cNvPr>
                <p14:cNvContentPartPr/>
                <p14:nvPr/>
              </p14:nvContentPartPr>
              <p14:xfrm>
                <a:off x="8980163" y="2386178"/>
                <a:ext cx="116280" cy="112680"/>
              </p14:xfrm>
            </p:contentPart>
          </mc:Choice>
          <mc:Fallback>
            <p:pic>
              <p:nvPicPr>
                <p:cNvPr id="56" name="Freihand 55">
                  <a:extLst>
                    <a:ext uri="{FF2B5EF4-FFF2-40B4-BE49-F238E27FC236}">
                      <a16:creationId xmlns:a16="http://schemas.microsoft.com/office/drawing/2014/main" id="{48741554-E12C-E5EC-88E4-F389F528D733}"/>
                    </a:ext>
                  </a:extLst>
                </p:cNvPr>
                <p:cNvPicPr/>
                <p:nvPr/>
              </p:nvPicPr>
              <p:blipFill>
                <a:blip r:embed="rId216"/>
                <a:stretch>
                  <a:fillRect/>
                </a:stretch>
              </p:blipFill>
              <p:spPr>
                <a:xfrm>
                  <a:off x="8971135" y="2377178"/>
                  <a:ext cx="133975"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59" name="Freihand 58">
                  <a:extLst>
                    <a:ext uri="{FF2B5EF4-FFF2-40B4-BE49-F238E27FC236}">
                      <a16:creationId xmlns:a16="http://schemas.microsoft.com/office/drawing/2014/main" id="{86196C3D-6C2E-3520-7E95-AE84F7534D6C}"/>
                    </a:ext>
                  </a:extLst>
                </p14:cNvPr>
                <p14:cNvContentPartPr/>
                <p14:nvPr/>
              </p14:nvContentPartPr>
              <p14:xfrm>
                <a:off x="9090683" y="2515058"/>
                <a:ext cx="60480" cy="99000"/>
              </p14:xfrm>
            </p:contentPart>
          </mc:Choice>
          <mc:Fallback>
            <p:pic>
              <p:nvPicPr>
                <p:cNvPr id="59" name="Freihand 58">
                  <a:extLst>
                    <a:ext uri="{FF2B5EF4-FFF2-40B4-BE49-F238E27FC236}">
                      <a16:creationId xmlns:a16="http://schemas.microsoft.com/office/drawing/2014/main" id="{86196C3D-6C2E-3520-7E95-AE84F7534D6C}"/>
                    </a:ext>
                  </a:extLst>
                </p:cNvPr>
                <p:cNvPicPr/>
                <p:nvPr/>
              </p:nvPicPr>
              <p:blipFill>
                <a:blip r:embed="rId218"/>
                <a:stretch>
                  <a:fillRect/>
                </a:stretch>
              </p:blipFill>
              <p:spPr>
                <a:xfrm>
                  <a:off x="9081683" y="2506091"/>
                  <a:ext cx="78120" cy="116576"/>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60" name="Freihand 59">
                  <a:extLst>
                    <a:ext uri="{FF2B5EF4-FFF2-40B4-BE49-F238E27FC236}">
                      <a16:creationId xmlns:a16="http://schemas.microsoft.com/office/drawing/2014/main" id="{C91DEEC7-A6D2-3DD8-8D16-BB786252A4B1}"/>
                    </a:ext>
                  </a:extLst>
                </p14:cNvPr>
                <p14:cNvContentPartPr/>
                <p14:nvPr/>
              </p14:nvContentPartPr>
              <p14:xfrm>
                <a:off x="9156923" y="2398418"/>
                <a:ext cx="32400" cy="199080"/>
              </p14:xfrm>
            </p:contentPart>
          </mc:Choice>
          <mc:Fallback>
            <p:pic>
              <p:nvPicPr>
                <p:cNvPr id="60" name="Freihand 59">
                  <a:extLst>
                    <a:ext uri="{FF2B5EF4-FFF2-40B4-BE49-F238E27FC236}">
                      <a16:creationId xmlns:a16="http://schemas.microsoft.com/office/drawing/2014/main" id="{C91DEEC7-A6D2-3DD8-8D16-BB786252A4B1}"/>
                    </a:ext>
                  </a:extLst>
                </p:cNvPr>
                <p:cNvPicPr/>
                <p:nvPr/>
              </p:nvPicPr>
              <p:blipFill>
                <a:blip r:embed="rId220"/>
                <a:stretch>
                  <a:fillRect/>
                </a:stretch>
              </p:blipFill>
              <p:spPr>
                <a:xfrm>
                  <a:off x="9147923" y="2389434"/>
                  <a:ext cx="50040" cy="216688"/>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64" name="Freihand 63">
                  <a:extLst>
                    <a:ext uri="{FF2B5EF4-FFF2-40B4-BE49-F238E27FC236}">
                      <a16:creationId xmlns:a16="http://schemas.microsoft.com/office/drawing/2014/main" id="{06CE12AD-EC58-34EF-247E-E3854026AFB2}"/>
                    </a:ext>
                  </a:extLst>
                </p14:cNvPr>
                <p14:cNvContentPartPr/>
                <p14:nvPr/>
              </p14:nvContentPartPr>
              <p14:xfrm>
                <a:off x="9510803" y="2158298"/>
                <a:ext cx="106200" cy="216000"/>
              </p14:xfrm>
            </p:contentPart>
          </mc:Choice>
          <mc:Fallback>
            <p:pic>
              <p:nvPicPr>
                <p:cNvPr id="64" name="Freihand 63">
                  <a:extLst>
                    <a:ext uri="{FF2B5EF4-FFF2-40B4-BE49-F238E27FC236}">
                      <a16:creationId xmlns:a16="http://schemas.microsoft.com/office/drawing/2014/main" id="{06CE12AD-EC58-34EF-247E-E3854026AFB2}"/>
                    </a:ext>
                  </a:extLst>
                </p:cNvPr>
                <p:cNvPicPr/>
                <p:nvPr/>
              </p:nvPicPr>
              <p:blipFill>
                <a:blip r:embed="rId222"/>
                <a:stretch>
                  <a:fillRect/>
                </a:stretch>
              </p:blipFill>
              <p:spPr>
                <a:xfrm>
                  <a:off x="9501833" y="2149298"/>
                  <a:ext cx="1237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67" name="Freihand 66">
                  <a:extLst>
                    <a:ext uri="{FF2B5EF4-FFF2-40B4-BE49-F238E27FC236}">
                      <a16:creationId xmlns:a16="http://schemas.microsoft.com/office/drawing/2014/main" id="{03DBF43C-2E7F-4A4E-8804-B54971FEDB04}"/>
                    </a:ext>
                  </a:extLst>
                </p14:cNvPr>
                <p14:cNvContentPartPr/>
                <p14:nvPr/>
              </p14:nvContentPartPr>
              <p14:xfrm>
                <a:off x="9438803" y="2054258"/>
                <a:ext cx="141120" cy="99000"/>
              </p14:xfrm>
            </p:contentPart>
          </mc:Choice>
          <mc:Fallback>
            <p:pic>
              <p:nvPicPr>
                <p:cNvPr id="67" name="Freihand 66">
                  <a:extLst>
                    <a:ext uri="{FF2B5EF4-FFF2-40B4-BE49-F238E27FC236}">
                      <a16:creationId xmlns:a16="http://schemas.microsoft.com/office/drawing/2014/main" id="{03DBF43C-2E7F-4A4E-8804-B54971FEDB04}"/>
                    </a:ext>
                  </a:extLst>
                </p:cNvPr>
                <p:cNvPicPr/>
                <p:nvPr/>
              </p:nvPicPr>
              <p:blipFill>
                <a:blip r:embed="rId224"/>
                <a:stretch>
                  <a:fillRect/>
                </a:stretch>
              </p:blipFill>
              <p:spPr>
                <a:xfrm>
                  <a:off x="9429826" y="2045258"/>
                  <a:ext cx="158715"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68" name="Freihand 67">
                  <a:extLst>
                    <a:ext uri="{FF2B5EF4-FFF2-40B4-BE49-F238E27FC236}">
                      <a16:creationId xmlns:a16="http://schemas.microsoft.com/office/drawing/2014/main" id="{22D1FF02-E7A8-3035-A925-948C4802AD0C}"/>
                    </a:ext>
                  </a:extLst>
                </p14:cNvPr>
                <p14:cNvContentPartPr/>
                <p14:nvPr/>
              </p14:nvContentPartPr>
              <p14:xfrm>
                <a:off x="9590723" y="2172338"/>
                <a:ext cx="65160" cy="87480"/>
              </p14:xfrm>
            </p:contentPart>
          </mc:Choice>
          <mc:Fallback>
            <p:pic>
              <p:nvPicPr>
                <p:cNvPr id="68" name="Freihand 67">
                  <a:extLst>
                    <a:ext uri="{FF2B5EF4-FFF2-40B4-BE49-F238E27FC236}">
                      <a16:creationId xmlns:a16="http://schemas.microsoft.com/office/drawing/2014/main" id="{22D1FF02-E7A8-3035-A925-948C4802AD0C}"/>
                    </a:ext>
                  </a:extLst>
                </p:cNvPr>
                <p:cNvPicPr/>
                <p:nvPr/>
              </p:nvPicPr>
              <p:blipFill>
                <a:blip r:embed="rId226"/>
                <a:stretch>
                  <a:fillRect/>
                </a:stretch>
              </p:blipFill>
              <p:spPr>
                <a:xfrm>
                  <a:off x="9581723" y="2163338"/>
                  <a:ext cx="82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71" name="Freihand 70">
                  <a:extLst>
                    <a:ext uri="{FF2B5EF4-FFF2-40B4-BE49-F238E27FC236}">
                      <a16:creationId xmlns:a16="http://schemas.microsoft.com/office/drawing/2014/main" id="{52EF97BF-B751-74E5-A278-43F1CFB8A130}"/>
                    </a:ext>
                  </a:extLst>
                </p14:cNvPr>
                <p14:cNvContentPartPr/>
                <p14:nvPr/>
              </p14:nvContentPartPr>
              <p14:xfrm>
                <a:off x="9657683" y="2075138"/>
                <a:ext cx="25560" cy="197640"/>
              </p14:xfrm>
            </p:contentPart>
          </mc:Choice>
          <mc:Fallback>
            <p:pic>
              <p:nvPicPr>
                <p:cNvPr id="71" name="Freihand 70">
                  <a:extLst>
                    <a:ext uri="{FF2B5EF4-FFF2-40B4-BE49-F238E27FC236}">
                      <a16:creationId xmlns:a16="http://schemas.microsoft.com/office/drawing/2014/main" id="{52EF97BF-B751-74E5-A278-43F1CFB8A130}"/>
                    </a:ext>
                  </a:extLst>
                </p:cNvPr>
                <p:cNvPicPr/>
                <p:nvPr/>
              </p:nvPicPr>
              <p:blipFill>
                <a:blip r:embed="rId228"/>
                <a:stretch>
                  <a:fillRect/>
                </a:stretch>
              </p:blipFill>
              <p:spPr>
                <a:xfrm>
                  <a:off x="9648683" y="2066138"/>
                  <a:ext cx="432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73" name="Freihand 72">
                  <a:extLst>
                    <a:ext uri="{FF2B5EF4-FFF2-40B4-BE49-F238E27FC236}">
                      <a16:creationId xmlns:a16="http://schemas.microsoft.com/office/drawing/2014/main" id="{FFB55D62-0FCD-63B3-2D57-3DD1FB28656B}"/>
                    </a:ext>
                  </a:extLst>
                </p14:cNvPr>
                <p14:cNvContentPartPr/>
                <p14:nvPr/>
              </p14:nvContentPartPr>
              <p14:xfrm>
                <a:off x="9777203" y="2064338"/>
                <a:ext cx="75600" cy="174960"/>
              </p14:xfrm>
            </p:contentPart>
          </mc:Choice>
          <mc:Fallback>
            <p:pic>
              <p:nvPicPr>
                <p:cNvPr id="73" name="Freihand 72">
                  <a:extLst>
                    <a:ext uri="{FF2B5EF4-FFF2-40B4-BE49-F238E27FC236}">
                      <a16:creationId xmlns:a16="http://schemas.microsoft.com/office/drawing/2014/main" id="{FFB55D62-0FCD-63B3-2D57-3DD1FB28656B}"/>
                    </a:ext>
                  </a:extLst>
                </p:cNvPr>
                <p:cNvPicPr/>
                <p:nvPr/>
              </p:nvPicPr>
              <p:blipFill>
                <a:blip r:embed="rId230"/>
                <a:stretch>
                  <a:fillRect/>
                </a:stretch>
              </p:blipFill>
              <p:spPr>
                <a:xfrm>
                  <a:off x="9768203" y="2055338"/>
                  <a:ext cx="932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74" name="Freihand 73">
                  <a:extLst>
                    <a:ext uri="{FF2B5EF4-FFF2-40B4-BE49-F238E27FC236}">
                      <a16:creationId xmlns:a16="http://schemas.microsoft.com/office/drawing/2014/main" id="{1E5980E3-CB6F-4951-51AE-CBDB09C64D4B}"/>
                    </a:ext>
                  </a:extLst>
                </p14:cNvPr>
                <p14:cNvContentPartPr/>
                <p14:nvPr/>
              </p14:nvContentPartPr>
              <p14:xfrm>
                <a:off x="9753083" y="1987298"/>
                <a:ext cx="95040" cy="103680"/>
              </p14:xfrm>
            </p:contentPart>
          </mc:Choice>
          <mc:Fallback>
            <p:pic>
              <p:nvPicPr>
                <p:cNvPr id="74" name="Freihand 73">
                  <a:extLst>
                    <a:ext uri="{FF2B5EF4-FFF2-40B4-BE49-F238E27FC236}">
                      <a16:creationId xmlns:a16="http://schemas.microsoft.com/office/drawing/2014/main" id="{1E5980E3-CB6F-4951-51AE-CBDB09C64D4B}"/>
                    </a:ext>
                  </a:extLst>
                </p:cNvPr>
                <p:cNvPicPr/>
                <p:nvPr/>
              </p:nvPicPr>
              <p:blipFill>
                <a:blip r:embed="rId232"/>
                <a:stretch>
                  <a:fillRect/>
                </a:stretch>
              </p:blipFill>
              <p:spPr>
                <a:xfrm>
                  <a:off x="9744083" y="1978298"/>
                  <a:ext cx="112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76" name="Freihand 75">
                  <a:extLst>
                    <a:ext uri="{FF2B5EF4-FFF2-40B4-BE49-F238E27FC236}">
                      <a16:creationId xmlns:a16="http://schemas.microsoft.com/office/drawing/2014/main" id="{A402FC37-70BE-D605-2DB7-C1540201C0DB}"/>
                    </a:ext>
                  </a:extLst>
                </p14:cNvPr>
                <p14:cNvContentPartPr/>
                <p14:nvPr/>
              </p14:nvContentPartPr>
              <p14:xfrm>
                <a:off x="9830123" y="2055698"/>
                <a:ext cx="108720" cy="103320"/>
              </p14:xfrm>
            </p:contentPart>
          </mc:Choice>
          <mc:Fallback>
            <p:pic>
              <p:nvPicPr>
                <p:cNvPr id="76" name="Freihand 75">
                  <a:extLst>
                    <a:ext uri="{FF2B5EF4-FFF2-40B4-BE49-F238E27FC236}">
                      <a16:creationId xmlns:a16="http://schemas.microsoft.com/office/drawing/2014/main" id="{A402FC37-70BE-D605-2DB7-C1540201C0DB}"/>
                    </a:ext>
                  </a:extLst>
                </p:cNvPr>
                <p:cNvPicPr/>
                <p:nvPr/>
              </p:nvPicPr>
              <p:blipFill>
                <a:blip r:embed="rId234"/>
                <a:stretch>
                  <a:fillRect/>
                </a:stretch>
              </p:blipFill>
              <p:spPr>
                <a:xfrm>
                  <a:off x="9821123" y="2046729"/>
                  <a:ext cx="126360" cy="120899"/>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78" name="Freihand 77">
                  <a:extLst>
                    <a:ext uri="{FF2B5EF4-FFF2-40B4-BE49-F238E27FC236}">
                      <a16:creationId xmlns:a16="http://schemas.microsoft.com/office/drawing/2014/main" id="{73BFC6B4-4F8E-7BB2-1360-AA0180F97572}"/>
                    </a:ext>
                  </a:extLst>
                </p14:cNvPr>
                <p14:cNvContentPartPr/>
                <p14:nvPr/>
              </p14:nvContentPartPr>
              <p14:xfrm>
                <a:off x="9902843" y="2005658"/>
                <a:ext cx="24840" cy="126360"/>
              </p14:xfrm>
            </p:contentPart>
          </mc:Choice>
          <mc:Fallback>
            <p:pic>
              <p:nvPicPr>
                <p:cNvPr id="78" name="Freihand 77">
                  <a:extLst>
                    <a:ext uri="{FF2B5EF4-FFF2-40B4-BE49-F238E27FC236}">
                      <a16:creationId xmlns:a16="http://schemas.microsoft.com/office/drawing/2014/main" id="{73BFC6B4-4F8E-7BB2-1360-AA0180F97572}"/>
                    </a:ext>
                  </a:extLst>
                </p:cNvPr>
                <p:cNvPicPr/>
                <p:nvPr/>
              </p:nvPicPr>
              <p:blipFill>
                <a:blip r:embed="rId236"/>
                <a:stretch>
                  <a:fillRect/>
                </a:stretch>
              </p:blipFill>
              <p:spPr>
                <a:xfrm>
                  <a:off x="9893711" y="1996658"/>
                  <a:ext cx="42739"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82" name="Freihand 81">
                  <a:extLst>
                    <a:ext uri="{FF2B5EF4-FFF2-40B4-BE49-F238E27FC236}">
                      <a16:creationId xmlns:a16="http://schemas.microsoft.com/office/drawing/2014/main" id="{06658250-E101-74EC-183B-1C9E3DEA5BB4}"/>
                    </a:ext>
                  </a:extLst>
                </p14:cNvPr>
                <p14:cNvContentPartPr/>
                <p14:nvPr/>
              </p14:nvContentPartPr>
              <p14:xfrm>
                <a:off x="9223523" y="2177018"/>
                <a:ext cx="75240" cy="169920"/>
              </p14:xfrm>
            </p:contentPart>
          </mc:Choice>
          <mc:Fallback>
            <p:pic>
              <p:nvPicPr>
                <p:cNvPr id="82" name="Freihand 81">
                  <a:extLst>
                    <a:ext uri="{FF2B5EF4-FFF2-40B4-BE49-F238E27FC236}">
                      <a16:creationId xmlns:a16="http://schemas.microsoft.com/office/drawing/2014/main" id="{06658250-E101-74EC-183B-1C9E3DEA5BB4}"/>
                    </a:ext>
                  </a:extLst>
                </p:cNvPr>
                <p:cNvPicPr/>
                <p:nvPr/>
              </p:nvPicPr>
              <p:blipFill>
                <a:blip r:embed="rId238"/>
                <a:stretch>
                  <a:fillRect/>
                </a:stretch>
              </p:blipFill>
              <p:spPr>
                <a:xfrm>
                  <a:off x="9214566" y="2168037"/>
                  <a:ext cx="92796" cy="187523"/>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86" name="Freihand 85">
                  <a:extLst>
                    <a:ext uri="{FF2B5EF4-FFF2-40B4-BE49-F238E27FC236}">
                      <a16:creationId xmlns:a16="http://schemas.microsoft.com/office/drawing/2014/main" id="{4644353C-12B6-D43B-A31D-98EC59CA5F28}"/>
                    </a:ext>
                  </a:extLst>
                </p14:cNvPr>
                <p14:cNvContentPartPr/>
                <p14:nvPr/>
              </p14:nvContentPartPr>
              <p14:xfrm>
                <a:off x="9209483" y="2088098"/>
                <a:ext cx="102240" cy="89640"/>
              </p14:xfrm>
            </p:contentPart>
          </mc:Choice>
          <mc:Fallback>
            <p:pic>
              <p:nvPicPr>
                <p:cNvPr id="86" name="Freihand 85">
                  <a:extLst>
                    <a:ext uri="{FF2B5EF4-FFF2-40B4-BE49-F238E27FC236}">
                      <a16:creationId xmlns:a16="http://schemas.microsoft.com/office/drawing/2014/main" id="{4644353C-12B6-D43B-A31D-98EC59CA5F28}"/>
                    </a:ext>
                  </a:extLst>
                </p:cNvPr>
                <p:cNvPicPr/>
                <p:nvPr/>
              </p:nvPicPr>
              <p:blipFill>
                <a:blip r:embed="rId240"/>
                <a:stretch>
                  <a:fillRect/>
                </a:stretch>
              </p:blipFill>
              <p:spPr>
                <a:xfrm>
                  <a:off x="9200483" y="2079098"/>
                  <a:ext cx="119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87" name="Freihand 86">
                  <a:extLst>
                    <a:ext uri="{FF2B5EF4-FFF2-40B4-BE49-F238E27FC236}">
                      <a16:creationId xmlns:a16="http://schemas.microsoft.com/office/drawing/2014/main" id="{E1BB62A3-DD18-DF74-7689-6ECF30398DE2}"/>
                    </a:ext>
                  </a:extLst>
                </p14:cNvPr>
                <p14:cNvContentPartPr/>
                <p14:nvPr/>
              </p14:nvContentPartPr>
              <p14:xfrm>
                <a:off x="9258443" y="2205098"/>
                <a:ext cx="108000" cy="108000"/>
              </p14:xfrm>
            </p:contentPart>
          </mc:Choice>
          <mc:Fallback>
            <p:pic>
              <p:nvPicPr>
                <p:cNvPr id="87" name="Freihand 86">
                  <a:extLst>
                    <a:ext uri="{FF2B5EF4-FFF2-40B4-BE49-F238E27FC236}">
                      <a16:creationId xmlns:a16="http://schemas.microsoft.com/office/drawing/2014/main" id="{E1BB62A3-DD18-DF74-7689-6ECF30398DE2}"/>
                    </a:ext>
                  </a:extLst>
                </p:cNvPr>
                <p:cNvPicPr/>
                <p:nvPr/>
              </p:nvPicPr>
              <p:blipFill>
                <a:blip r:embed="rId242"/>
                <a:stretch>
                  <a:fillRect/>
                </a:stretch>
              </p:blipFill>
              <p:spPr>
                <a:xfrm>
                  <a:off x="9249413" y="2196098"/>
                  <a:ext cx="125699"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88" name="Freihand 87">
                  <a:extLst>
                    <a:ext uri="{FF2B5EF4-FFF2-40B4-BE49-F238E27FC236}">
                      <a16:creationId xmlns:a16="http://schemas.microsoft.com/office/drawing/2014/main" id="{7B6DEF12-4C61-0398-94BD-AE992F3DA139}"/>
                    </a:ext>
                  </a:extLst>
                </p14:cNvPr>
                <p14:cNvContentPartPr/>
                <p14:nvPr/>
              </p14:nvContentPartPr>
              <p14:xfrm>
                <a:off x="9360323" y="2143898"/>
                <a:ext cx="20160" cy="134280"/>
              </p14:xfrm>
            </p:contentPart>
          </mc:Choice>
          <mc:Fallback>
            <p:pic>
              <p:nvPicPr>
                <p:cNvPr id="88" name="Freihand 87">
                  <a:extLst>
                    <a:ext uri="{FF2B5EF4-FFF2-40B4-BE49-F238E27FC236}">
                      <a16:creationId xmlns:a16="http://schemas.microsoft.com/office/drawing/2014/main" id="{7B6DEF12-4C61-0398-94BD-AE992F3DA139}"/>
                    </a:ext>
                  </a:extLst>
                </p:cNvPr>
                <p:cNvPicPr/>
                <p:nvPr/>
              </p:nvPicPr>
              <p:blipFill>
                <a:blip r:embed="rId244"/>
                <a:stretch>
                  <a:fillRect/>
                </a:stretch>
              </p:blipFill>
              <p:spPr>
                <a:xfrm>
                  <a:off x="9351159" y="2134898"/>
                  <a:ext cx="38121"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91" name="Freihand 90">
                  <a:extLst>
                    <a:ext uri="{FF2B5EF4-FFF2-40B4-BE49-F238E27FC236}">
                      <a16:creationId xmlns:a16="http://schemas.microsoft.com/office/drawing/2014/main" id="{2A614B3B-AAE5-EBF8-253D-0D6246DFDF8E}"/>
                    </a:ext>
                  </a:extLst>
                </p14:cNvPr>
                <p14:cNvContentPartPr/>
                <p14:nvPr/>
              </p14:nvContentPartPr>
              <p14:xfrm>
                <a:off x="10140803" y="2891258"/>
                <a:ext cx="109080" cy="195480"/>
              </p14:xfrm>
            </p:contentPart>
          </mc:Choice>
          <mc:Fallback>
            <p:pic>
              <p:nvPicPr>
                <p:cNvPr id="91" name="Freihand 90">
                  <a:extLst>
                    <a:ext uri="{FF2B5EF4-FFF2-40B4-BE49-F238E27FC236}">
                      <a16:creationId xmlns:a16="http://schemas.microsoft.com/office/drawing/2014/main" id="{2A614B3B-AAE5-EBF8-253D-0D6246DFDF8E}"/>
                    </a:ext>
                  </a:extLst>
                </p:cNvPr>
                <p:cNvPicPr/>
                <p:nvPr/>
              </p:nvPicPr>
              <p:blipFill>
                <a:blip r:embed="rId246"/>
                <a:stretch>
                  <a:fillRect/>
                </a:stretch>
              </p:blipFill>
              <p:spPr>
                <a:xfrm>
                  <a:off x="10131803" y="2882275"/>
                  <a:ext cx="126720" cy="213088"/>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04" name="Freihand 103">
                  <a:extLst>
                    <a:ext uri="{FF2B5EF4-FFF2-40B4-BE49-F238E27FC236}">
                      <a16:creationId xmlns:a16="http://schemas.microsoft.com/office/drawing/2014/main" id="{C95F47CD-C514-A9D1-67A9-3B51CA4B152A}"/>
                    </a:ext>
                  </a:extLst>
                </p14:cNvPr>
                <p14:cNvContentPartPr/>
                <p14:nvPr/>
              </p14:nvContentPartPr>
              <p14:xfrm>
                <a:off x="10155203" y="2787578"/>
                <a:ext cx="118800" cy="117000"/>
              </p14:xfrm>
            </p:contentPart>
          </mc:Choice>
          <mc:Fallback>
            <p:pic>
              <p:nvPicPr>
                <p:cNvPr id="104" name="Freihand 103">
                  <a:extLst>
                    <a:ext uri="{FF2B5EF4-FFF2-40B4-BE49-F238E27FC236}">
                      <a16:creationId xmlns:a16="http://schemas.microsoft.com/office/drawing/2014/main" id="{C95F47CD-C514-A9D1-67A9-3B51CA4B152A}"/>
                    </a:ext>
                  </a:extLst>
                </p:cNvPr>
                <p:cNvPicPr/>
                <p:nvPr/>
              </p:nvPicPr>
              <p:blipFill>
                <a:blip r:embed="rId248"/>
                <a:stretch>
                  <a:fillRect/>
                </a:stretch>
              </p:blipFill>
              <p:spPr>
                <a:xfrm>
                  <a:off x="10146203" y="2778578"/>
                  <a:ext cx="136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05" name="Freihand 104">
                  <a:extLst>
                    <a:ext uri="{FF2B5EF4-FFF2-40B4-BE49-F238E27FC236}">
                      <a16:creationId xmlns:a16="http://schemas.microsoft.com/office/drawing/2014/main" id="{1E0ADC22-A8BF-A442-4CA4-591A2C0EA9D2}"/>
                    </a:ext>
                  </a:extLst>
                </p14:cNvPr>
                <p14:cNvContentPartPr/>
                <p14:nvPr/>
              </p14:nvContentPartPr>
              <p14:xfrm>
                <a:off x="10276163" y="2952458"/>
                <a:ext cx="360" cy="360"/>
              </p14:xfrm>
            </p:contentPart>
          </mc:Choice>
          <mc:Fallback>
            <p:pic>
              <p:nvPicPr>
                <p:cNvPr id="105" name="Freihand 104">
                  <a:extLst>
                    <a:ext uri="{FF2B5EF4-FFF2-40B4-BE49-F238E27FC236}">
                      <a16:creationId xmlns:a16="http://schemas.microsoft.com/office/drawing/2014/main" id="{1E0ADC22-A8BF-A442-4CA4-591A2C0EA9D2}"/>
                    </a:ext>
                  </a:extLst>
                </p:cNvPr>
                <p:cNvPicPr/>
                <p:nvPr/>
              </p:nvPicPr>
              <p:blipFill>
                <a:blip r:embed="rId250"/>
                <a:stretch>
                  <a:fillRect/>
                </a:stretch>
              </p:blipFill>
              <p:spPr>
                <a:xfrm>
                  <a:off x="10267163" y="294345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06" name="Freihand 105">
                  <a:extLst>
                    <a:ext uri="{FF2B5EF4-FFF2-40B4-BE49-F238E27FC236}">
                      <a16:creationId xmlns:a16="http://schemas.microsoft.com/office/drawing/2014/main" id="{DB9D59F5-8F42-6FDA-0B4A-211BE08F44A1}"/>
                    </a:ext>
                  </a:extLst>
                </p14:cNvPr>
                <p14:cNvContentPartPr/>
                <p14:nvPr/>
              </p14:nvContentPartPr>
              <p14:xfrm>
                <a:off x="10229723" y="2886218"/>
                <a:ext cx="88560" cy="111960"/>
              </p14:xfrm>
            </p:contentPart>
          </mc:Choice>
          <mc:Fallback>
            <p:pic>
              <p:nvPicPr>
                <p:cNvPr id="106" name="Freihand 105">
                  <a:extLst>
                    <a:ext uri="{FF2B5EF4-FFF2-40B4-BE49-F238E27FC236}">
                      <a16:creationId xmlns:a16="http://schemas.microsoft.com/office/drawing/2014/main" id="{DB9D59F5-8F42-6FDA-0B4A-211BE08F44A1}"/>
                    </a:ext>
                  </a:extLst>
                </p:cNvPr>
                <p:cNvPicPr/>
                <p:nvPr/>
              </p:nvPicPr>
              <p:blipFill>
                <a:blip r:embed="rId252"/>
                <a:stretch>
                  <a:fillRect/>
                </a:stretch>
              </p:blipFill>
              <p:spPr>
                <a:xfrm>
                  <a:off x="10220723" y="2877218"/>
                  <a:ext cx="106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07" name="Freihand 106">
                  <a:extLst>
                    <a:ext uri="{FF2B5EF4-FFF2-40B4-BE49-F238E27FC236}">
                      <a16:creationId xmlns:a16="http://schemas.microsoft.com/office/drawing/2014/main" id="{58C7A930-763D-FF91-E6A6-A84201321364}"/>
                    </a:ext>
                  </a:extLst>
                </p14:cNvPr>
                <p14:cNvContentPartPr/>
                <p14:nvPr/>
              </p14:nvContentPartPr>
              <p14:xfrm>
                <a:off x="10299923" y="2829698"/>
                <a:ext cx="20520" cy="137160"/>
              </p14:xfrm>
            </p:contentPart>
          </mc:Choice>
          <mc:Fallback>
            <p:pic>
              <p:nvPicPr>
                <p:cNvPr id="107" name="Freihand 106">
                  <a:extLst>
                    <a:ext uri="{FF2B5EF4-FFF2-40B4-BE49-F238E27FC236}">
                      <a16:creationId xmlns:a16="http://schemas.microsoft.com/office/drawing/2014/main" id="{58C7A930-763D-FF91-E6A6-A84201321364}"/>
                    </a:ext>
                  </a:extLst>
                </p:cNvPr>
                <p:cNvPicPr/>
                <p:nvPr/>
              </p:nvPicPr>
              <p:blipFill>
                <a:blip r:embed="rId254"/>
                <a:stretch>
                  <a:fillRect/>
                </a:stretch>
              </p:blipFill>
              <p:spPr>
                <a:xfrm>
                  <a:off x="10290762" y="2820698"/>
                  <a:ext cx="38475"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09" name="Freihand 108">
                  <a:extLst>
                    <a:ext uri="{FF2B5EF4-FFF2-40B4-BE49-F238E27FC236}">
                      <a16:creationId xmlns:a16="http://schemas.microsoft.com/office/drawing/2014/main" id="{AAA42976-405D-4F82-A7A9-BF142E74F50F}"/>
                    </a:ext>
                  </a:extLst>
                </p14:cNvPr>
                <p14:cNvContentPartPr/>
                <p14:nvPr/>
              </p14:nvContentPartPr>
              <p14:xfrm>
                <a:off x="10213523" y="2527298"/>
                <a:ext cx="135720" cy="202320"/>
              </p14:xfrm>
            </p:contentPart>
          </mc:Choice>
          <mc:Fallback>
            <p:pic>
              <p:nvPicPr>
                <p:cNvPr id="109" name="Freihand 108">
                  <a:extLst>
                    <a:ext uri="{FF2B5EF4-FFF2-40B4-BE49-F238E27FC236}">
                      <a16:creationId xmlns:a16="http://schemas.microsoft.com/office/drawing/2014/main" id="{AAA42976-405D-4F82-A7A9-BF142E74F50F}"/>
                    </a:ext>
                  </a:extLst>
                </p:cNvPr>
                <p:cNvPicPr/>
                <p:nvPr/>
              </p:nvPicPr>
              <p:blipFill>
                <a:blip r:embed="rId256"/>
                <a:stretch>
                  <a:fillRect/>
                </a:stretch>
              </p:blipFill>
              <p:spPr>
                <a:xfrm>
                  <a:off x="10204499" y="2518314"/>
                  <a:ext cx="153407" cy="219929"/>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10" name="Freihand 109">
                  <a:extLst>
                    <a:ext uri="{FF2B5EF4-FFF2-40B4-BE49-F238E27FC236}">
                      <a16:creationId xmlns:a16="http://schemas.microsoft.com/office/drawing/2014/main" id="{63A4D635-DA7C-62E3-2B14-817A610B1A66}"/>
                    </a:ext>
                  </a:extLst>
                </p14:cNvPr>
                <p14:cNvContentPartPr/>
                <p14:nvPr/>
              </p14:nvContentPartPr>
              <p14:xfrm>
                <a:off x="10265723" y="2442338"/>
                <a:ext cx="100800" cy="121680"/>
              </p14:xfrm>
            </p:contentPart>
          </mc:Choice>
          <mc:Fallback>
            <p:pic>
              <p:nvPicPr>
                <p:cNvPr id="110" name="Freihand 109">
                  <a:extLst>
                    <a:ext uri="{FF2B5EF4-FFF2-40B4-BE49-F238E27FC236}">
                      <a16:creationId xmlns:a16="http://schemas.microsoft.com/office/drawing/2014/main" id="{63A4D635-DA7C-62E3-2B14-817A610B1A66}"/>
                    </a:ext>
                  </a:extLst>
                </p:cNvPr>
                <p:cNvPicPr/>
                <p:nvPr/>
              </p:nvPicPr>
              <p:blipFill>
                <a:blip r:embed="rId258"/>
                <a:stretch>
                  <a:fillRect/>
                </a:stretch>
              </p:blipFill>
              <p:spPr>
                <a:xfrm>
                  <a:off x="10256723" y="2433365"/>
                  <a:ext cx="118440" cy="139268"/>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12" name="Freihand 111">
                  <a:extLst>
                    <a:ext uri="{FF2B5EF4-FFF2-40B4-BE49-F238E27FC236}">
                      <a16:creationId xmlns:a16="http://schemas.microsoft.com/office/drawing/2014/main" id="{678B7455-942D-8CBD-8D23-FBAD04773265}"/>
                    </a:ext>
                  </a:extLst>
                </p14:cNvPr>
                <p14:cNvContentPartPr/>
                <p14:nvPr/>
              </p14:nvContentPartPr>
              <p14:xfrm>
                <a:off x="10320803" y="2502098"/>
                <a:ext cx="93600" cy="132120"/>
              </p14:xfrm>
            </p:contentPart>
          </mc:Choice>
          <mc:Fallback>
            <p:pic>
              <p:nvPicPr>
                <p:cNvPr id="112" name="Freihand 111">
                  <a:extLst>
                    <a:ext uri="{FF2B5EF4-FFF2-40B4-BE49-F238E27FC236}">
                      <a16:creationId xmlns:a16="http://schemas.microsoft.com/office/drawing/2014/main" id="{678B7455-942D-8CBD-8D23-FBAD04773265}"/>
                    </a:ext>
                  </a:extLst>
                </p:cNvPr>
                <p:cNvPicPr/>
                <p:nvPr/>
              </p:nvPicPr>
              <p:blipFill>
                <a:blip r:embed="rId260"/>
                <a:stretch>
                  <a:fillRect/>
                </a:stretch>
              </p:blipFill>
              <p:spPr>
                <a:xfrm>
                  <a:off x="10311803" y="2493122"/>
                  <a:ext cx="111240" cy="149712"/>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14" name="Freihand 113">
                  <a:extLst>
                    <a:ext uri="{FF2B5EF4-FFF2-40B4-BE49-F238E27FC236}">
                      <a16:creationId xmlns:a16="http://schemas.microsoft.com/office/drawing/2014/main" id="{AFA31393-9EF8-23E2-54A7-0BA047E51F76}"/>
                    </a:ext>
                  </a:extLst>
                </p14:cNvPr>
                <p14:cNvContentPartPr/>
                <p14:nvPr/>
              </p14:nvContentPartPr>
              <p14:xfrm>
                <a:off x="10250963" y="2180618"/>
                <a:ext cx="118440" cy="165240"/>
              </p14:xfrm>
            </p:contentPart>
          </mc:Choice>
          <mc:Fallback>
            <p:pic>
              <p:nvPicPr>
                <p:cNvPr id="114" name="Freihand 113">
                  <a:extLst>
                    <a:ext uri="{FF2B5EF4-FFF2-40B4-BE49-F238E27FC236}">
                      <a16:creationId xmlns:a16="http://schemas.microsoft.com/office/drawing/2014/main" id="{AFA31393-9EF8-23E2-54A7-0BA047E51F76}"/>
                    </a:ext>
                  </a:extLst>
                </p:cNvPr>
                <p:cNvPicPr/>
                <p:nvPr/>
              </p:nvPicPr>
              <p:blipFill>
                <a:blip r:embed="rId262"/>
                <a:stretch>
                  <a:fillRect/>
                </a:stretch>
              </p:blipFill>
              <p:spPr>
                <a:xfrm>
                  <a:off x="10241963" y="2171618"/>
                  <a:ext cx="1360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15" name="Freihand 114">
                  <a:extLst>
                    <a:ext uri="{FF2B5EF4-FFF2-40B4-BE49-F238E27FC236}">
                      <a16:creationId xmlns:a16="http://schemas.microsoft.com/office/drawing/2014/main" id="{83838983-EF43-33A6-0182-E89D53AA08E5}"/>
                    </a:ext>
                  </a:extLst>
                </p14:cNvPr>
                <p14:cNvContentPartPr/>
                <p14:nvPr/>
              </p14:nvContentPartPr>
              <p14:xfrm>
                <a:off x="10262843" y="2069378"/>
                <a:ext cx="122760" cy="119520"/>
              </p14:xfrm>
            </p:contentPart>
          </mc:Choice>
          <mc:Fallback>
            <p:pic>
              <p:nvPicPr>
                <p:cNvPr id="115" name="Freihand 114">
                  <a:extLst>
                    <a:ext uri="{FF2B5EF4-FFF2-40B4-BE49-F238E27FC236}">
                      <a16:creationId xmlns:a16="http://schemas.microsoft.com/office/drawing/2014/main" id="{83838983-EF43-33A6-0182-E89D53AA08E5}"/>
                    </a:ext>
                  </a:extLst>
                </p:cNvPr>
                <p:cNvPicPr/>
                <p:nvPr/>
              </p:nvPicPr>
              <p:blipFill>
                <a:blip r:embed="rId264"/>
                <a:stretch>
                  <a:fillRect/>
                </a:stretch>
              </p:blipFill>
              <p:spPr>
                <a:xfrm>
                  <a:off x="10253843" y="2060378"/>
                  <a:ext cx="140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16" name="Freihand 115">
                  <a:extLst>
                    <a:ext uri="{FF2B5EF4-FFF2-40B4-BE49-F238E27FC236}">
                      <a16:creationId xmlns:a16="http://schemas.microsoft.com/office/drawing/2014/main" id="{2F469C9D-3E18-0A20-ECD9-1D3A38DC541D}"/>
                    </a:ext>
                  </a:extLst>
                </p14:cNvPr>
                <p14:cNvContentPartPr/>
                <p14:nvPr/>
              </p14:nvContentPartPr>
              <p14:xfrm>
                <a:off x="10340243" y="2157218"/>
                <a:ext cx="104400" cy="120240"/>
              </p14:xfrm>
            </p:contentPart>
          </mc:Choice>
          <mc:Fallback>
            <p:pic>
              <p:nvPicPr>
                <p:cNvPr id="116" name="Freihand 115">
                  <a:extLst>
                    <a:ext uri="{FF2B5EF4-FFF2-40B4-BE49-F238E27FC236}">
                      <a16:creationId xmlns:a16="http://schemas.microsoft.com/office/drawing/2014/main" id="{2F469C9D-3E18-0A20-ECD9-1D3A38DC541D}"/>
                    </a:ext>
                  </a:extLst>
                </p:cNvPr>
                <p:cNvPicPr/>
                <p:nvPr/>
              </p:nvPicPr>
              <p:blipFill>
                <a:blip r:embed="rId266"/>
                <a:stretch>
                  <a:fillRect/>
                </a:stretch>
              </p:blipFill>
              <p:spPr>
                <a:xfrm>
                  <a:off x="10331243" y="2148191"/>
                  <a:ext cx="122040" cy="137933"/>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18" name="Freihand 117">
                  <a:extLst>
                    <a:ext uri="{FF2B5EF4-FFF2-40B4-BE49-F238E27FC236}">
                      <a16:creationId xmlns:a16="http://schemas.microsoft.com/office/drawing/2014/main" id="{A9F20371-566D-3617-9823-3ED75880A29A}"/>
                    </a:ext>
                  </a:extLst>
                </p14:cNvPr>
                <p14:cNvContentPartPr/>
                <p14:nvPr/>
              </p14:nvContentPartPr>
              <p14:xfrm>
                <a:off x="10430243" y="2099618"/>
                <a:ext cx="14760" cy="114840"/>
              </p14:xfrm>
            </p:contentPart>
          </mc:Choice>
          <mc:Fallback>
            <p:pic>
              <p:nvPicPr>
                <p:cNvPr id="118" name="Freihand 117">
                  <a:extLst>
                    <a:ext uri="{FF2B5EF4-FFF2-40B4-BE49-F238E27FC236}">
                      <a16:creationId xmlns:a16="http://schemas.microsoft.com/office/drawing/2014/main" id="{A9F20371-566D-3617-9823-3ED75880A29A}"/>
                    </a:ext>
                  </a:extLst>
                </p:cNvPr>
                <p:cNvPicPr/>
                <p:nvPr/>
              </p:nvPicPr>
              <p:blipFill>
                <a:blip r:embed="rId268"/>
                <a:stretch>
                  <a:fillRect/>
                </a:stretch>
              </p:blipFill>
              <p:spPr>
                <a:xfrm>
                  <a:off x="10421243" y="2090618"/>
                  <a:ext cx="32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19" name="Freihand 118">
                  <a:extLst>
                    <a:ext uri="{FF2B5EF4-FFF2-40B4-BE49-F238E27FC236}">
                      <a16:creationId xmlns:a16="http://schemas.microsoft.com/office/drawing/2014/main" id="{1E991452-9459-8BE7-62AC-0D6F82ABAA05}"/>
                    </a:ext>
                  </a:extLst>
                </p14:cNvPr>
                <p14:cNvContentPartPr/>
                <p14:nvPr/>
              </p14:nvContentPartPr>
              <p14:xfrm>
                <a:off x="10054403" y="1939418"/>
                <a:ext cx="114840" cy="196920"/>
              </p14:xfrm>
            </p:contentPart>
          </mc:Choice>
          <mc:Fallback>
            <p:pic>
              <p:nvPicPr>
                <p:cNvPr id="119" name="Freihand 118">
                  <a:extLst>
                    <a:ext uri="{FF2B5EF4-FFF2-40B4-BE49-F238E27FC236}">
                      <a16:creationId xmlns:a16="http://schemas.microsoft.com/office/drawing/2014/main" id="{1E991452-9459-8BE7-62AC-0D6F82ABAA05}"/>
                    </a:ext>
                  </a:extLst>
                </p:cNvPr>
                <p:cNvPicPr/>
                <p:nvPr/>
              </p:nvPicPr>
              <p:blipFill>
                <a:blip r:embed="rId270"/>
                <a:stretch>
                  <a:fillRect/>
                </a:stretch>
              </p:blipFill>
              <p:spPr>
                <a:xfrm>
                  <a:off x="10045403" y="1930418"/>
                  <a:ext cx="132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20" name="Freihand 119">
                  <a:extLst>
                    <a:ext uri="{FF2B5EF4-FFF2-40B4-BE49-F238E27FC236}">
                      <a16:creationId xmlns:a16="http://schemas.microsoft.com/office/drawing/2014/main" id="{A274A910-5529-3F97-5CCA-6CE084340D49}"/>
                    </a:ext>
                  </a:extLst>
                </p14:cNvPr>
                <p14:cNvContentPartPr/>
                <p14:nvPr/>
              </p14:nvContentPartPr>
              <p14:xfrm>
                <a:off x="10076003" y="1845458"/>
                <a:ext cx="103680" cy="105120"/>
              </p14:xfrm>
            </p:contentPart>
          </mc:Choice>
          <mc:Fallback>
            <p:pic>
              <p:nvPicPr>
                <p:cNvPr id="120" name="Freihand 119">
                  <a:extLst>
                    <a:ext uri="{FF2B5EF4-FFF2-40B4-BE49-F238E27FC236}">
                      <a16:creationId xmlns:a16="http://schemas.microsoft.com/office/drawing/2014/main" id="{A274A910-5529-3F97-5CCA-6CE084340D49}"/>
                    </a:ext>
                  </a:extLst>
                </p:cNvPr>
                <p:cNvPicPr/>
                <p:nvPr/>
              </p:nvPicPr>
              <p:blipFill>
                <a:blip r:embed="rId272"/>
                <a:stretch>
                  <a:fillRect/>
                </a:stretch>
              </p:blipFill>
              <p:spPr>
                <a:xfrm>
                  <a:off x="10067003" y="1836458"/>
                  <a:ext cx="1213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21" name="Freihand 120">
                  <a:extLst>
                    <a:ext uri="{FF2B5EF4-FFF2-40B4-BE49-F238E27FC236}">
                      <a16:creationId xmlns:a16="http://schemas.microsoft.com/office/drawing/2014/main" id="{2545BD7A-075D-CA3D-AE51-D8EBCD610EB4}"/>
                    </a:ext>
                  </a:extLst>
                </p14:cNvPr>
                <p14:cNvContentPartPr/>
                <p14:nvPr/>
              </p14:nvContentPartPr>
              <p14:xfrm>
                <a:off x="10160243" y="1943738"/>
                <a:ext cx="71280" cy="90360"/>
              </p14:xfrm>
            </p:contentPart>
          </mc:Choice>
          <mc:Fallback>
            <p:pic>
              <p:nvPicPr>
                <p:cNvPr id="121" name="Freihand 120">
                  <a:extLst>
                    <a:ext uri="{FF2B5EF4-FFF2-40B4-BE49-F238E27FC236}">
                      <a16:creationId xmlns:a16="http://schemas.microsoft.com/office/drawing/2014/main" id="{2545BD7A-075D-CA3D-AE51-D8EBCD610EB4}"/>
                    </a:ext>
                  </a:extLst>
                </p:cNvPr>
                <p:cNvPicPr/>
                <p:nvPr/>
              </p:nvPicPr>
              <p:blipFill>
                <a:blip r:embed="rId274"/>
                <a:stretch>
                  <a:fillRect/>
                </a:stretch>
              </p:blipFill>
              <p:spPr>
                <a:xfrm>
                  <a:off x="10151197" y="1934738"/>
                  <a:ext cx="8901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22" name="Freihand 121">
                  <a:extLst>
                    <a:ext uri="{FF2B5EF4-FFF2-40B4-BE49-F238E27FC236}">
                      <a16:creationId xmlns:a16="http://schemas.microsoft.com/office/drawing/2014/main" id="{A66FEDCD-F2CF-F333-7424-FA36C71D2E98}"/>
                    </a:ext>
                  </a:extLst>
                </p14:cNvPr>
                <p14:cNvContentPartPr/>
                <p14:nvPr/>
              </p14:nvContentPartPr>
              <p14:xfrm>
                <a:off x="10227923" y="1909898"/>
                <a:ext cx="24840" cy="99720"/>
              </p14:xfrm>
            </p:contentPart>
          </mc:Choice>
          <mc:Fallback>
            <p:pic>
              <p:nvPicPr>
                <p:cNvPr id="122" name="Freihand 121">
                  <a:extLst>
                    <a:ext uri="{FF2B5EF4-FFF2-40B4-BE49-F238E27FC236}">
                      <a16:creationId xmlns:a16="http://schemas.microsoft.com/office/drawing/2014/main" id="{A66FEDCD-F2CF-F333-7424-FA36C71D2E98}"/>
                    </a:ext>
                  </a:extLst>
                </p:cNvPr>
                <p:cNvPicPr/>
                <p:nvPr/>
              </p:nvPicPr>
              <p:blipFill>
                <a:blip r:embed="rId276"/>
                <a:stretch>
                  <a:fillRect/>
                </a:stretch>
              </p:blipFill>
              <p:spPr>
                <a:xfrm>
                  <a:off x="10218923" y="1900898"/>
                  <a:ext cx="42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24" name="Freihand 123">
                  <a:extLst>
                    <a:ext uri="{FF2B5EF4-FFF2-40B4-BE49-F238E27FC236}">
                      <a16:creationId xmlns:a16="http://schemas.microsoft.com/office/drawing/2014/main" id="{7377F56A-0DC9-2AFD-D9A0-37DDBD9486D5}"/>
                    </a:ext>
                  </a:extLst>
                </p14:cNvPr>
                <p14:cNvContentPartPr/>
                <p14:nvPr/>
              </p14:nvContentPartPr>
              <p14:xfrm>
                <a:off x="8728523" y="2702978"/>
                <a:ext cx="113040" cy="197640"/>
              </p14:xfrm>
            </p:contentPart>
          </mc:Choice>
          <mc:Fallback>
            <p:pic>
              <p:nvPicPr>
                <p:cNvPr id="124" name="Freihand 123">
                  <a:extLst>
                    <a:ext uri="{FF2B5EF4-FFF2-40B4-BE49-F238E27FC236}">
                      <a16:creationId xmlns:a16="http://schemas.microsoft.com/office/drawing/2014/main" id="{7377F56A-0DC9-2AFD-D9A0-37DDBD9486D5}"/>
                    </a:ext>
                  </a:extLst>
                </p:cNvPr>
                <p:cNvPicPr/>
                <p:nvPr/>
              </p:nvPicPr>
              <p:blipFill>
                <a:blip r:embed="rId278"/>
                <a:stretch>
                  <a:fillRect/>
                </a:stretch>
              </p:blipFill>
              <p:spPr>
                <a:xfrm>
                  <a:off x="8719552" y="2693978"/>
                  <a:ext cx="130624"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25" name="Freihand 124">
                  <a:extLst>
                    <a:ext uri="{FF2B5EF4-FFF2-40B4-BE49-F238E27FC236}">
                      <a16:creationId xmlns:a16="http://schemas.microsoft.com/office/drawing/2014/main" id="{E92594B3-10BD-1C55-B3B8-15CE7AF74CE6}"/>
                    </a:ext>
                  </a:extLst>
                </p14:cNvPr>
                <p14:cNvContentPartPr/>
                <p14:nvPr/>
              </p14:nvContentPartPr>
              <p14:xfrm>
                <a:off x="8762723" y="2567978"/>
                <a:ext cx="87120" cy="118800"/>
              </p14:xfrm>
            </p:contentPart>
          </mc:Choice>
          <mc:Fallback>
            <p:pic>
              <p:nvPicPr>
                <p:cNvPr id="125" name="Freihand 124">
                  <a:extLst>
                    <a:ext uri="{FF2B5EF4-FFF2-40B4-BE49-F238E27FC236}">
                      <a16:creationId xmlns:a16="http://schemas.microsoft.com/office/drawing/2014/main" id="{E92594B3-10BD-1C55-B3B8-15CE7AF74CE6}"/>
                    </a:ext>
                  </a:extLst>
                </p:cNvPr>
                <p:cNvPicPr/>
                <p:nvPr/>
              </p:nvPicPr>
              <p:blipFill>
                <a:blip r:embed="rId280"/>
                <a:stretch>
                  <a:fillRect/>
                </a:stretch>
              </p:blipFill>
              <p:spPr>
                <a:xfrm>
                  <a:off x="8753723" y="2558978"/>
                  <a:ext cx="104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27" name="Freihand 126">
                  <a:extLst>
                    <a:ext uri="{FF2B5EF4-FFF2-40B4-BE49-F238E27FC236}">
                      <a16:creationId xmlns:a16="http://schemas.microsoft.com/office/drawing/2014/main" id="{EC99BB4C-7D17-B937-78BC-C00C3921CE61}"/>
                    </a:ext>
                  </a:extLst>
                </p14:cNvPr>
                <p14:cNvContentPartPr/>
                <p14:nvPr/>
              </p14:nvContentPartPr>
              <p14:xfrm>
                <a:off x="8828963" y="2701178"/>
                <a:ext cx="94680" cy="92160"/>
              </p14:xfrm>
            </p:contentPart>
          </mc:Choice>
          <mc:Fallback>
            <p:pic>
              <p:nvPicPr>
                <p:cNvPr id="127" name="Freihand 126">
                  <a:extLst>
                    <a:ext uri="{FF2B5EF4-FFF2-40B4-BE49-F238E27FC236}">
                      <a16:creationId xmlns:a16="http://schemas.microsoft.com/office/drawing/2014/main" id="{EC99BB4C-7D17-B937-78BC-C00C3921CE61}"/>
                    </a:ext>
                  </a:extLst>
                </p:cNvPr>
                <p:cNvPicPr/>
                <p:nvPr/>
              </p:nvPicPr>
              <p:blipFill>
                <a:blip r:embed="rId282"/>
                <a:stretch>
                  <a:fillRect/>
                </a:stretch>
              </p:blipFill>
              <p:spPr>
                <a:xfrm>
                  <a:off x="8819963" y="2692178"/>
                  <a:ext cx="112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320" name="Freihand 319">
                  <a:extLst>
                    <a:ext uri="{FF2B5EF4-FFF2-40B4-BE49-F238E27FC236}">
                      <a16:creationId xmlns:a16="http://schemas.microsoft.com/office/drawing/2014/main" id="{B926451D-F32C-8487-FEA7-CEE8E37D1734}"/>
                    </a:ext>
                  </a:extLst>
                </p14:cNvPr>
                <p14:cNvContentPartPr/>
                <p14:nvPr/>
              </p14:nvContentPartPr>
              <p14:xfrm>
                <a:off x="8916083" y="2591738"/>
                <a:ext cx="34200" cy="173880"/>
              </p14:xfrm>
            </p:contentPart>
          </mc:Choice>
          <mc:Fallback>
            <p:pic>
              <p:nvPicPr>
                <p:cNvPr id="320" name="Freihand 319">
                  <a:extLst>
                    <a:ext uri="{FF2B5EF4-FFF2-40B4-BE49-F238E27FC236}">
                      <a16:creationId xmlns:a16="http://schemas.microsoft.com/office/drawing/2014/main" id="{B926451D-F32C-8487-FEA7-CEE8E37D1734}"/>
                    </a:ext>
                  </a:extLst>
                </p:cNvPr>
                <p:cNvPicPr/>
                <p:nvPr/>
              </p:nvPicPr>
              <p:blipFill>
                <a:blip r:embed="rId284"/>
                <a:stretch>
                  <a:fillRect/>
                </a:stretch>
              </p:blipFill>
              <p:spPr>
                <a:xfrm>
                  <a:off x="8907083" y="2582738"/>
                  <a:ext cx="51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322" name="Freihand 321">
                  <a:extLst>
                    <a:ext uri="{FF2B5EF4-FFF2-40B4-BE49-F238E27FC236}">
                      <a16:creationId xmlns:a16="http://schemas.microsoft.com/office/drawing/2014/main" id="{C11BCD50-2962-F5F4-5317-EC38DE7D0F33}"/>
                    </a:ext>
                  </a:extLst>
                </p14:cNvPr>
                <p14:cNvContentPartPr/>
                <p14:nvPr/>
              </p14:nvContentPartPr>
              <p14:xfrm>
                <a:off x="8836523" y="2263418"/>
                <a:ext cx="77760" cy="166680"/>
              </p14:xfrm>
            </p:contentPart>
          </mc:Choice>
          <mc:Fallback>
            <p:pic>
              <p:nvPicPr>
                <p:cNvPr id="322" name="Freihand 321">
                  <a:extLst>
                    <a:ext uri="{FF2B5EF4-FFF2-40B4-BE49-F238E27FC236}">
                      <a16:creationId xmlns:a16="http://schemas.microsoft.com/office/drawing/2014/main" id="{C11BCD50-2962-F5F4-5317-EC38DE7D0F33}"/>
                    </a:ext>
                  </a:extLst>
                </p:cNvPr>
                <p:cNvPicPr/>
                <p:nvPr/>
              </p:nvPicPr>
              <p:blipFill>
                <a:blip r:embed="rId286"/>
                <a:stretch>
                  <a:fillRect/>
                </a:stretch>
              </p:blipFill>
              <p:spPr>
                <a:xfrm>
                  <a:off x="8827523" y="2254418"/>
                  <a:ext cx="95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323" name="Freihand 322">
                  <a:extLst>
                    <a:ext uri="{FF2B5EF4-FFF2-40B4-BE49-F238E27FC236}">
                      <a16:creationId xmlns:a16="http://schemas.microsoft.com/office/drawing/2014/main" id="{13655EE7-70FF-8BFA-370B-9613AA9F45C0}"/>
                    </a:ext>
                  </a:extLst>
                </p14:cNvPr>
                <p14:cNvContentPartPr/>
                <p14:nvPr/>
              </p14:nvContentPartPr>
              <p14:xfrm>
                <a:off x="8854163" y="2208698"/>
                <a:ext cx="73440" cy="67680"/>
              </p14:xfrm>
            </p:contentPart>
          </mc:Choice>
          <mc:Fallback>
            <p:pic>
              <p:nvPicPr>
                <p:cNvPr id="323" name="Freihand 322">
                  <a:extLst>
                    <a:ext uri="{FF2B5EF4-FFF2-40B4-BE49-F238E27FC236}">
                      <a16:creationId xmlns:a16="http://schemas.microsoft.com/office/drawing/2014/main" id="{13655EE7-70FF-8BFA-370B-9613AA9F45C0}"/>
                    </a:ext>
                  </a:extLst>
                </p:cNvPr>
                <p:cNvPicPr/>
                <p:nvPr/>
              </p:nvPicPr>
              <p:blipFill>
                <a:blip r:embed="rId288"/>
                <a:stretch>
                  <a:fillRect/>
                </a:stretch>
              </p:blipFill>
              <p:spPr>
                <a:xfrm>
                  <a:off x="8845163" y="2199746"/>
                  <a:ext cx="91080" cy="85227"/>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324" name="Freihand 323">
                  <a:extLst>
                    <a:ext uri="{FF2B5EF4-FFF2-40B4-BE49-F238E27FC236}">
                      <a16:creationId xmlns:a16="http://schemas.microsoft.com/office/drawing/2014/main" id="{162D960D-E279-CF68-3130-349E3B2D0E13}"/>
                    </a:ext>
                  </a:extLst>
                </p14:cNvPr>
                <p14:cNvContentPartPr/>
                <p14:nvPr/>
              </p14:nvContentPartPr>
              <p14:xfrm>
                <a:off x="8889083" y="2255498"/>
                <a:ext cx="105840" cy="106560"/>
              </p14:xfrm>
            </p:contentPart>
          </mc:Choice>
          <mc:Fallback>
            <p:pic>
              <p:nvPicPr>
                <p:cNvPr id="324" name="Freihand 323">
                  <a:extLst>
                    <a:ext uri="{FF2B5EF4-FFF2-40B4-BE49-F238E27FC236}">
                      <a16:creationId xmlns:a16="http://schemas.microsoft.com/office/drawing/2014/main" id="{162D960D-E279-CF68-3130-349E3B2D0E13}"/>
                    </a:ext>
                  </a:extLst>
                </p:cNvPr>
                <p:cNvPicPr/>
                <p:nvPr/>
              </p:nvPicPr>
              <p:blipFill>
                <a:blip r:embed="rId290"/>
                <a:stretch>
                  <a:fillRect/>
                </a:stretch>
              </p:blipFill>
              <p:spPr>
                <a:xfrm>
                  <a:off x="8880052" y="2246498"/>
                  <a:ext cx="1235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325" name="Freihand 324">
                  <a:extLst>
                    <a:ext uri="{FF2B5EF4-FFF2-40B4-BE49-F238E27FC236}">
                      <a16:creationId xmlns:a16="http://schemas.microsoft.com/office/drawing/2014/main" id="{9B635FC2-FCDD-CD2D-4B8B-F5AA627C180C}"/>
                    </a:ext>
                  </a:extLst>
                </p14:cNvPr>
                <p14:cNvContentPartPr/>
                <p14:nvPr/>
              </p14:nvContentPartPr>
              <p14:xfrm>
                <a:off x="9000683" y="2201858"/>
                <a:ext cx="8640" cy="111960"/>
              </p14:xfrm>
            </p:contentPart>
          </mc:Choice>
          <mc:Fallback>
            <p:pic>
              <p:nvPicPr>
                <p:cNvPr id="325" name="Freihand 324">
                  <a:extLst>
                    <a:ext uri="{FF2B5EF4-FFF2-40B4-BE49-F238E27FC236}">
                      <a16:creationId xmlns:a16="http://schemas.microsoft.com/office/drawing/2014/main" id="{9B635FC2-FCDD-CD2D-4B8B-F5AA627C180C}"/>
                    </a:ext>
                  </a:extLst>
                </p:cNvPr>
                <p:cNvPicPr/>
                <p:nvPr/>
              </p:nvPicPr>
              <p:blipFill>
                <a:blip r:embed="rId292"/>
                <a:stretch>
                  <a:fillRect/>
                </a:stretch>
              </p:blipFill>
              <p:spPr>
                <a:xfrm>
                  <a:off x="8991683" y="2192829"/>
                  <a:ext cx="26280" cy="129657"/>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327" name="Freihand 326">
                  <a:extLst>
                    <a:ext uri="{FF2B5EF4-FFF2-40B4-BE49-F238E27FC236}">
                      <a16:creationId xmlns:a16="http://schemas.microsoft.com/office/drawing/2014/main" id="{143DB795-DFCF-EB18-F5AA-35CD48127825}"/>
                    </a:ext>
                  </a:extLst>
                </p14:cNvPr>
                <p14:cNvContentPartPr/>
                <p14:nvPr/>
              </p14:nvContentPartPr>
              <p14:xfrm>
                <a:off x="10419083" y="2772589"/>
                <a:ext cx="80640" cy="175320"/>
              </p14:xfrm>
            </p:contentPart>
          </mc:Choice>
          <mc:Fallback>
            <p:pic>
              <p:nvPicPr>
                <p:cNvPr id="327" name="Freihand 326">
                  <a:extLst>
                    <a:ext uri="{FF2B5EF4-FFF2-40B4-BE49-F238E27FC236}">
                      <a16:creationId xmlns:a16="http://schemas.microsoft.com/office/drawing/2014/main" id="{143DB795-DFCF-EB18-F5AA-35CD48127825}"/>
                    </a:ext>
                  </a:extLst>
                </p:cNvPr>
                <p:cNvPicPr/>
                <p:nvPr/>
              </p:nvPicPr>
              <p:blipFill>
                <a:blip r:embed="rId294"/>
                <a:stretch>
                  <a:fillRect/>
                </a:stretch>
              </p:blipFill>
              <p:spPr>
                <a:xfrm>
                  <a:off x="10410083" y="2763589"/>
                  <a:ext cx="98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328" name="Freihand 327">
                  <a:extLst>
                    <a:ext uri="{FF2B5EF4-FFF2-40B4-BE49-F238E27FC236}">
                      <a16:creationId xmlns:a16="http://schemas.microsoft.com/office/drawing/2014/main" id="{C24980D2-B9CF-F590-028E-5C973618EC53}"/>
                    </a:ext>
                  </a:extLst>
                </p14:cNvPr>
                <p14:cNvContentPartPr/>
                <p14:nvPr/>
              </p14:nvContentPartPr>
              <p14:xfrm>
                <a:off x="10429883" y="2673589"/>
                <a:ext cx="55080" cy="146160"/>
              </p14:xfrm>
            </p:contentPart>
          </mc:Choice>
          <mc:Fallback>
            <p:pic>
              <p:nvPicPr>
                <p:cNvPr id="328" name="Freihand 327">
                  <a:extLst>
                    <a:ext uri="{FF2B5EF4-FFF2-40B4-BE49-F238E27FC236}">
                      <a16:creationId xmlns:a16="http://schemas.microsoft.com/office/drawing/2014/main" id="{C24980D2-B9CF-F590-028E-5C973618EC53}"/>
                    </a:ext>
                  </a:extLst>
                </p:cNvPr>
                <p:cNvPicPr/>
                <p:nvPr/>
              </p:nvPicPr>
              <p:blipFill>
                <a:blip r:embed="rId296"/>
                <a:stretch>
                  <a:fillRect/>
                </a:stretch>
              </p:blipFill>
              <p:spPr>
                <a:xfrm>
                  <a:off x="10420941" y="2664589"/>
                  <a:ext cx="72605"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329" name="Freihand 328">
                  <a:extLst>
                    <a:ext uri="{FF2B5EF4-FFF2-40B4-BE49-F238E27FC236}">
                      <a16:creationId xmlns:a16="http://schemas.microsoft.com/office/drawing/2014/main" id="{218E8910-B0B8-3985-6CEB-4B74CBD5B3AA}"/>
                    </a:ext>
                  </a:extLst>
                </p14:cNvPr>
                <p14:cNvContentPartPr/>
                <p14:nvPr/>
              </p14:nvContentPartPr>
              <p14:xfrm>
                <a:off x="10467683" y="2783389"/>
                <a:ext cx="90360" cy="88560"/>
              </p14:xfrm>
            </p:contentPart>
          </mc:Choice>
          <mc:Fallback>
            <p:pic>
              <p:nvPicPr>
                <p:cNvPr id="329" name="Freihand 328">
                  <a:extLst>
                    <a:ext uri="{FF2B5EF4-FFF2-40B4-BE49-F238E27FC236}">
                      <a16:creationId xmlns:a16="http://schemas.microsoft.com/office/drawing/2014/main" id="{218E8910-B0B8-3985-6CEB-4B74CBD5B3AA}"/>
                    </a:ext>
                  </a:extLst>
                </p:cNvPr>
                <p:cNvPicPr/>
                <p:nvPr/>
              </p:nvPicPr>
              <p:blipFill>
                <a:blip r:embed="rId298"/>
                <a:stretch>
                  <a:fillRect/>
                </a:stretch>
              </p:blipFill>
              <p:spPr>
                <a:xfrm>
                  <a:off x="10458683" y="2774389"/>
                  <a:ext cx="108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330" name="Freihand 329">
                  <a:extLst>
                    <a:ext uri="{FF2B5EF4-FFF2-40B4-BE49-F238E27FC236}">
                      <a16:creationId xmlns:a16="http://schemas.microsoft.com/office/drawing/2014/main" id="{C666D5B3-AB13-0E61-5719-A393A98C1760}"/>
                    </a:ext>
                  </a:extLst>
                </p14:cNvPr>
                <p14:cNvContentPartPr/>
                <p14:nvPr/>
              </p14:nvContentPartPr>
              <p14:xfrm>
                <a:off x="10545443" y="2706349"/>
                <a:ext cx="17280" cy="150480"/>
              </p14:xfrm>
            </p:contentPart>
          </mc:Choice>
          <mc:Fallback>
            <p:pic>
              <p:nvPicPr>
                <p:cNvPr id="330" name="Freihand 329">
                  <a:extLst>
                    <a:ext uri="{FF2B5EF4-FFF2-40B4-BE49-F238E27FC236}">
                      <a16:creationId xmlns:a16="http://schemas.microsoft.com/office/drawing/2014/main" id="{C666D5B3-AB13-0E61-5719-A393A98C1760}"/>
                    </a:ext>
                  </a:extLst>
                </p:cNvPr>
                <p:cNvPicPr/>
                <p:nvPr/>
              </p:nvPicPr>
              <p:blipFill>
                <a:blip r:embed="rId300"/>
                <a:stretch>
                  <a:fillRect/>
                </a:stretch>
              </p:blipFill>
              <p:spPr>
                <a:xfrm>
                  <a:off x="10536443" y="2697349"/>
                  <a:ext cx="34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332" name="Freihand 331">
                  <a:extLst>
                    <a:ext uri="{FF2B5EF4-FFF2-40B4-BE49-F238E27FC236}">
                      <a16:creationId xmlns:a16="http://schemas.microsoft.com/office/drawing/2014/main" id="{C559B33A-EB29-87DB-C0C8-609AAA00B4C8}"/>
                    </a:ext>
                  </a:extLst>
                </p14:cNvPr>
                <p14:cNvContentPartPr/>
                <p14:nvPr/>
              </p14:nvContentPartPr>
              <p14:xfrm>
                <a:off x="10472723" y="2348509"/>
                <a:ext cx="92160" cy="155520"/>
              </p14:xfrm>
            </p:contentPart>
          </mc:Choice>
          <mc:Fallback>
            <p:pic>
              <p:nvPicPr>
                <p:cNvPr id="332" name="Freihand 331">
                  <a:extLst>
                    <a:ext uri="{FF2B5EF4-FFF2-40B4-BE49-F238E27FC236}">
                      <a16:creationId xmlns:a16="http://schemas.microsoft.com/office/drawing/2014/main" id="{C559B33A-EB29-87DB-C0C8-609AAA00B4C8}"/>
                    </a:ext>
                  </a:extLst>
                </p:cNvPr>
                <p:cNvPicPr/>
                <p:nvPr/>
              </p:nvPicPr>
              <p:blipFill>
                <a:blip r:embed="rId302"/>
                <a:stretch>
                  <a:fillRect/>
                </a:stretch>
              </p:blipFill>
              <p:spPr>
                <a:xfrm>
                  <a:off x="10463723" y="2339509"/>
                  <a:ext cx="109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333" name="Freihand 332">
                  <a:extLst>
                    <a:ext uri="{FF2B5EF4-FFF2-40B4-BE49-F238E27FC236}">
                      <a16:creationId xmlns:a16="http://schemas.microsoft.com/office/drawing/2014/main" id="{00D6AE41-A544-5A50-92A2-912782F841A8}"/>
                    </a:ext>
                  </a:extLst>
                </p14:cNvPr>
                <p14:cNvContentPartPr/>
                <p14:nvPr/>
              </p14:nvContentPartPr>
              <p14:xfrm>
                <a:off x="10501523" y="2268229"/>
                <a:ext cx="69480" cy="112680"/>
              </p14:xfrm>
            </p:contentPart>
          </mc:Choice>
          <mc:Fallback>
            <p:pic>
              <p:nvPicPr>
                <p:cNvPr id="333" name="Freihand 332">
                  <a:extLst>
                    <a:ext uri="{FF2B5EF4-FFF2-40B4-BE49-F238E27FC236}">
                      <a16:creationId xmlns:a16="http://schemas.microsoft.com/office/drawing/2014/main" id="{00D6AE41-A544-5A50-92A2-912782F841A8}"/>
                    </a:ext>
                  </a:extLst>
                </p:cNvPr>
                <p:cNvPicPr/>
                <p:nvPr/>
              </p:nvPicPr>
              <p:blipFill>
                <a:blip r:embed="rId304"/>
                <a:stretch>
                  <a:fillRect/>
                </a:stretch>
              </p:blipFill>
              <p:spPr>
                <a:xfrm>
                  <a:off x="10492523" y="2259229"/>
                  <a:ext cx="87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334" name="Freihand 333">
                  <a:extLst>
                    <a:ext uri="{FF2B5EF4-FFF2-40B4-BE49-F238E27FC236}">
                      <a16:creationId xmlns:a16="http://schemas.microsoft.com/office/drawing/2014/main" id="{9D10EDAB-222E-7F29-D425-60A75944412A}"/>
                    </a:ext>
                  </a:extLst>
                </p14:cNvPr>
                <p14:cNvContentPartPr/>
                <p14:nvPr/>
              </p14:nvContentPartPr>
              <p14:xfrm>
                <a:off x="10546523" y="2381629"/>
                <a:ext cx="54720" cy="77040"/>
              </p14:xfrm>
            </p:contentPart>
          </mc:Choice>
          <mc:Fallback>
            <p:pic>
              <p:nvPicPr>
                <p:cNvPr id="334" name="Freihand 333">
                  <a:extLst>
                    <a:ext uri="{FF2B5EF4-FFF2-40B4-BE49-F238E27FC236}">
                      <a16:creationId xmlns:a16="http://schemas.microsoft.com/office/drawing/2014/main" id="{9D10EDAB-222E-7F29-D425-60A75944412A}"/>
                    </a:ext>
                  </a:extLst>
                </p:cNvPr>
                <p:cNvPicPr/>
                <p:nvPr/>
              </p:nvPicPr>
              <p:blipFill>
                <a:blip r:embed="rId306"/>
                <a:stretch>
                  <a:fillRect/>
                </a:stretch>
              </p:blipFill>
              <p:spPr>
                <a:xfrm>
                  <a:off x="10537463" y="2372671"/>
                  <a:ext cx="72477" cy="94598"/>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335" name="Freihand 334">
                  <a:extLst>
                    <a:ext uri="{FF2B5EF4-FFF2-40B4-BE49-F238E27FC236}">
                      <a16:creationId xmlns:a16="http://schemas.microsoft.com/office/drawing/2014/main" id="{C2131201-E555-625C-21DB-DC1199DBEFBE}"/>
                    </a:ext>
                  </a:extLst>
                </p14:cNvPr>
                <p14:cNvContentPartPr/>
                <p14:nvPr/>
              </p14:nvContentPartPr>
              <p14:xfrm>
                <a:off x="10610603" y="2270389"/>
                <a:ext cx="16920" cy="205560"/>
              </p14:xfrm>
            </p:contentPart>
          </mc:Choice>
          <mc:Fallback>
            <p:pic>
              <p:nvPicPr>
                <p:cNvPr id="335" name="Freihand 334">
                  <a:extLst>
                    <a:ext uri="{FF2B5EF4-FFF2-40B4-BE49-F238E27FC236}">
                      <a16:creationId xmlns:a16="http://schemas.microsoft.com/office/drawing/2014/main" id="{C2131201-E555-625C-21DB-DC1199DBEFBE}"/>
                    </a:ext>
                  </a:extLst>
                </p:cNvPr>
                <p:cNvPicPr/>
                <p:nvPr/>
              </p:nvPicPr>
              <p:blipFill>
                <a:blip r:embed="rId308"/>
                <a:stretch>
                  <a:fillRect/>
                </a:stretch>
              </p:blipFill>
              <p:spPr>
                <a:xfrm>
                  <a:off x="10601603" y="2261373"/>
                  <a:ext cx="34560" cy="223231"/>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337" name="Freihand 336">
                  <a:extLst>
                    <a:ext uri="{FF2B5EF4-FFF2-40B4-BE49-F238E27FC236}">
                      <a16:creationId xmlns:a16="http://schemas.microsoft.com/office/drawing/2014/main" id="{DEEA14A5-2CE3-4486-408D-54586D2C2BA3}"/>
                    </a:ext>
                  </a:extLst>
                </p14:cNvPr>
                <p14:cNvContentPartPr/>
                <p14:nvPr/>
              </p14:nvContentPartPr>
              <p14:xfrm>
                <a:off x="11075768" y="2004819"/>
                <a:ext cx="117720" cy="159480"/>
              </p14:xfrm>
            </p:contentPart>
          </mc:Choice>
          <mc:Fallback>
            <p:pic>
              <p:nvPicPr>
                <p:cNvPr id="337" name="Freihand 336">
                  <a:extLst>
                    <a:ext uri="{FF2B5EF4-FFF2-40B4-BE49-F238E27FC236}">
                      <a16:creationId xmlns:a16="http://schemas.microsoft.com/office/drawing/2014/main" id="{DEEA14A5-2CE3-4486-408D-54586D2C2BA3}"/>
                    </a:ext>
                  </a:extLst>
                </p:cNvPr>
                <p:cNvPicPr/>
                <p:nvPr/>
              </p:nvPicPr>
              <p:blipFill>
                <a:blip r:embed="rId310"/>
                <a:stretch>
                  <a:fillRect/>
                </a:stretch>
              </p:blipFill>
              <p:spPr>
                <a:xfrm>
                  <a:off x="11066768" y="1995819"/>
                  <a:ext cx="1353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338" name="Freihand 337">
                  <a:extLst>
                    <a:ext uri="{FF2B5EF4-FFF2-40B4-BE49-F238E27FC236}">
                      <a16:creationId xmlns:a16="http://schemas.microsoft.com/office/drawing/2014/main" id="{A11141A0-5790-5098-2F01-8601DD268D0B}"/>
                    </a:ext>
                  </a:extLst>
                </p14:cNvPr>
                <p14:cNvContentPartPr/>
                <p14:nvPr/>
              </p14:nvContentPartPr>
              <p14:xfrm>
                <a:off x="11091968" y="1864419"/>
                <a:ext cx="122040" cy="136440"/>
              </p14:xfrm>
            </p:contentPart>
          </mc:Choice>
          <mc:Fallback>
            <p:pic>
              <p:nvPicPr>
                <p:cNvPr id="338" name="Freihand 337">
                  <a:extLst>
                    <a:ext uri="{FF2B5EF4-FFF2-40B4-BE49-F238E27FC236}">
                      <a16:creationId xmlns:a16="http://schemas.microsoft.com/office/drawing/2014/main" id="{A11141A0-5790-5098-2F01-8601DD268D0B}"/>
                    </a:ext>
                  </a:extLst>
                </p:cNvPr>
                <p:cNvPicPr/>
                <p:nvPr/>
              </p:nvPicPr>
              <p:blipFill>
                <a:blip r:embed="rId312"/>
                <a:stretch>
                  <a:fillRect/>
                </a:stretch>
              </p:blipFill>
              <p:spPr>
                <a:xfrm>
                  <a:off x="11082941" y="1855419"/>
                  <a:ext cx="139732" cy="1540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13">
            <p14:nvContentPartPr>
              <p14:cNvPr id="390" name="Freihand 389">
                <a:extLst>
                  <a:ext uri="{FF2B5EF4-FFF2-40B4-BE49-F238E27FC236}">
                    <a16:creationId xmlns:a16="http://schemas.microsoft.com/office/drawing/2014/main" id="{B80FC0C2-1A4A-FFCE-6711-7D4CF026261E}"/>
                  </a:ext>
                </a:extLst>
              </p14:cNvPr>
              <p14:cNvContentPartPr/>
              <p14:nvPr/>
            </p14:nvContentPartPr>
            <p14:xfrm>
              <a:off x="11547667" y="2145707"/>
              <a:ext cx="39600" cy="42120"/>
            </p14:xfrm>
          </p:contentPart>
        </mc:Choice>
        <mc:Fallback>
          <p:pic>
            <p:nvPicPr>
              <p:cNvPr id="390" name="Freihand 389">
                <a:extLst>
                  <a:ext uri="{FF2B5EF4-FFF2-40B4-BE49-F238E27FC236}">
                    <a16:creationId xmlns:a16="http://schemas.microsoft.com/office/drawing/2014/main" id="{B80FC0C2-1A4A-FFCE-6711-7D4CF026261E}"/>
                  </a:ext>
                </a:extLst>
              </p:cNvPr>
              <p:cNvPicPr/>
              <p:nvPr/>
            </p:nvPicPr>
            <p:blipFill>
              <a:blip r:embed="rId314"/>
              <a:stretch>
                <a:fillRect/>
              </a:stretch>
            </p:blipFill>
            <p:spPr>
              <a:xfrm>
                <a:off x="11529502" y="2037707"/>
                <a:ext cx="75567" cy="257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5">
            <p14:nvContentPartPr>
              <p14:cNvPr id="391" name="Freihand 390">
                <a:extLst>
                  <a:ext uri="{FF2B5EF4-FFF2-40B4-BE49-F238E27FC236}">
                    <a16:creationId xmlns:a16="http://schemas.microsoft.com/office/drawing/2014/main" id="{BC973322-C3C7-AC4D-C48C-DF9BC75D3FC6}"/>
                  </a:ext>
                </a:extLst>
              </p14:cNvPr>
              <p14:cNvContentPartPr/>
              <p14:nvPr/>
            </p14:nvContentPartPr>
            <p14:xfrm>
              <a:off x="11759707" y="1660427"/>
              <a:ext cx="38160" cy="82080"/>
            </p14:xfrm>
          </p:contentPart>
        </mc:Choice>
        <mc:Fallback>
          <p:pic>
            <p:nvPicPr>
              <p:cNvPr id="391" name="Freihand 390">
                <a:extLst>
                  <a:ext uri="{FF2B5EF4-FFF2-40B4-BE49-F238E27FC236}">
                    <a16:creationId xmlns:a16="http://schemas.microsoft.com/office/drawing/2014/main" id="{BC973322-C3C7-AC4D-C48C-DF9BC75D3FC6}"/>
                  </a:ext>
                </a:extLst>
              </p:cNvPr>
              <p:cNvPicPr/>
              <p:nvPr/>
            </p:nvPicPr>
            <p:blipFill>
              <a:blip r:embed="rId316"/>
              <a:stretch>
                <a:fillRect/>
              </a:stretch>
            </p:blipFill>
            <p:spPr>
              <a:xfrm>
                <a:off x="11741707" y="1552427"/>
                <a:ext cx="73800" cy="29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7">
            <p14:nvContentPartPr>
              <p14:cNvPr id="392" name="Freihand 391">
                <a:extLst>
                  <a:ext uri="{FF2B5EF4-FFF2-40B4-BE49-F238E27FC236}">
                    <a16:creationId xmlns:a16="http://schemas.microsoft.com/office/drawing/2014/main" id="{B5C28A0D-ED7E-343D-928F-A3CC81AAAD5B}"/>
                  </a:ext>
                </a:extLst>
              </p14:cNvPr>
              <p14:cNvContentPartPr/>
              <p14:nvPr/>
            </p14:nvContentPartPr>
            <p14:xfrm>
              <a:off x="11616427" y="1384307"/>
              <a:ext cx="56160" cy="42840"/>
            </p14:xfrm>
          </p:contentPart>
        </mc:Choice>
        <mc:Fallback>
          <p:pic>
            <p:nvPicPr>
              <p:cNvPr id="392" name="Freihand 391">
                <a:extLst>
                  <a:ext uri="{FF2B5EF4-FFF2-40B4-BE49-F238E27FC236}">
                    <a16:creationId xmlns:a16="http://schemas.microsoft.com/office/drawing/2014/main" id="{B5C28A0D-ED7E-343D-928F-A3CC81AAAD5B}"/>
                  </a:ext>
                </a:extLst>
              </p:cNvPr>
              <p:cNvPicPr/>
              <p:nvPr/>
            </p:nvPicPr>
            <p:blipFill>
              <a:blip r:embed="rId318"/>
              <a:stretch>
                <a:fillRect/>
              </a:stretch>
            </p:blipFill>
            <p:spPr>
              <a:xfrm>
                <a:off x="11598427" y="1275392"/>
                <a:ext cx="91800" cy="260307"/>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9">
            <p14:nvContentPartPr>
              <p14:cNvPr id="393" name="Freihand 392">
                <a:extLst>
                  <a:ext uri="{FF2B5EF4-FFF2-40B4-BE49-F238E27FC236}">
                    <a16:creationId xmlns:a16="http://schemas.microsoft.com/office/drawing/2014/main" id="{252B7DCD-CAC6-54C0-5644-3AEC613045D4}"/>
                  </a:ext>
                </a:extLst>
              </p14:cNvPr>
              <p14:cNvContentPartPr/>
              <p14:nvPr/>
            </p14:nvContentPartPr>
            <p14:xfrm>
              <a:off x="11413027" y="1784987"/>
              <a:ext cx="52200" cy="61560"/>
            </p14:xfrm>
          </p:contentPart>
        </mc:Choice>
        <mc:Fallback>
          <p:pic>
            <p:nvPicPr>
              <p:cNvPr id="393" name="Freihand 392">
                <a:extLst>
                  <a:ext uri="{FF2B5EF4-FFF2-40B4-BE49-F238E27FC236}">
                    <a16:creationId xmlns:a16="http://schemas.microsoft.com/office/drawing/2014/main" id="{252B7DCD-CAC6-54C0-5644-3AEC613045D4}"/>
                  </a:ext>
                </a:extLst>
              </p:cNvPr>
              <p:cNvPicPr/>
              <p:nvPr/>
            </p:nvPicPr>
            <p:blipFill>
              <a:blip r:embed="rId320"/>
              <a:stretch>
                <a:fillRect/>
              </a:stretch>
            </p:blipFill>
            <p:spPr>
              <a:xfrm>
                <a:off x="11395027" y="1676987"/>
                <a:ext cx="87840" cy="277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1">
            <p14:nvContentPartPr>
              <p14:cNvPr id="394" name="Freihand 393">
                <a:extLst>
                  <a:ext uri="{FF2B5EF4-FFF2-40B4-BE49-F238E27FC236}">
                    <a16:creationId xmlns:a16="http://schemas.microsoft.com/office/drawing/2014/main" id="{AE924B77-44B2-967C-6237-978C47C2E4B5}"/>
                  </a:ext>
                </a:extLst>
              </p14:cNvPr>
              <p14:cNvContentPartPr/>
              <p14:nvPr/>
            </p14:nvContentPartPr>
            <p14:xfrm>
              <a:off x="11130787" y="1918547"/>
              <a:ext cx="47520" cy="43200"/>
            </p14:xfrm>
          </p:contentPart>
        </mc:Choice>
        <mc:Fallback>
          <p:pic>
            <p:nvPicPr>
              <p:cNvPr id="394" name="Freihand 393">
                <a:extLst>
                  <a:ext uri="{FF2B5EF4-FFF2-40B4-BE49-F238E27FC236}">
                    <a16:creationId xmlns:a16="http://schemas.microsoft.com/office/drawing/2014/main" id="{AE924B77-44B2-967C-6237-978C47C2E4B5}"/>
                  </a:ext>
                </a:extLst>
              </p:cNvPr>
              <p:cNvPicPr/>
              <p:nvPr/>
            </p:nvPicPr>
            <p:blipFill>
              <a:blip r:embed="rId322"/>
              <a:stretch>
                <a:fillRect/>
              </a:stretch>
            </p:blipFill>
            <p:spPr>
              <a:xfrm>
                <a:off x="11112787" y="1810547"/>
                <a:ext cx="83160" cy="258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3">
            <p14:nvContentPartPr>
              <p14:cNvPr id="395" name="Freihand 394">
                <a:extLst>
                  <a:ext uri="{FF2B5EF4-FFF2-40B4-BE49-F238E27FC236}">
                    <a16:creationId xmlns:a16="http://schemas.microsoft.com/office/drawing/2014/main" id="{7F1CE412-FAD2-3A41-CBD1-FA753320E4CA}"/>
                  </a:ext>
                </a:extLst>
              </p14:cNvPr>
              <p14:cNvContentPartPr/>
              <p14:nvPr/>
            </p14:nvContentPartPr>
            <p14:xfrm>
              <a:off x="11163547" y="1466747"/>
              <a:ext cx="39600" cy="40320"/>
            </p14:xfrm>
          </p:contentPart>
        </mc:Choice>
        <mc:Fallback>
          <p:pic>
            <p:nvPicPr>
              <p:cNvPr id="395" name="Freihand 394">
                <a:extLst>
                  <a:ext uri="{FF2B5EF4-FFF2-40B4-BE49-F238E27FC236}">
                    <a16:creationId xmlns:a16="http://schemas.microsoft.com/office/drawing/2014/main" id="{7F1CE412-FAD2-3A41-CBD1-FA753320E4CA}"/>
                  </a:ext>
                </a:extLst>
              </p:cNvPr>
              <p:cNvPicPr/>
              <p:nvPr/>
            </p:nvPicPr>
            <p:blipFill>
              <a:blip r:embed="rId324"/>
              <a:stretch>
                <a:fillRect/>
              </a:stretch>
            </p:blipFill>
            <p:spPr>
              <a:xfrm>
                <a:off x="11145547" y="1358747"/>
                <a:ext cx="75240" cy="255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5">
            <p14:nvContentPartPr>
              <p14:cNvPr id="396" name="Freihand 395">
                <a:extLst>
                  <a:ext uri="{FF2B5EF4-FFF2-40B4-BE49-F238E27FC236}">
                    <a16:creationId xmlns:a16="http://schemas.microsoft.com/office/drawing/2014/main" id="{FF38D8E8-707F-676A-63A7-0BB1DBA5F9E4}"/>
                  </a:ext>
                </a:extLst>
              </p14:cNvPr>
              <p14:cNvContentPartPr/>
              <p14:nvPr/>
            </p14:nvContentPartPr>
            <p14:xfrm>
              <a:off x="10127107" y="1878227"/>
              <a:ext cx="65880" cy="37080"/>
            </p14:xfrm>
          </p:contentPart>
        </mc:Choice>
        <mc:Fallback>
          <p:pic>
            <p:nvPicPr>
              <p:cNvPr id="396" name="Freihand 395">
                <a:extLst>
                  <a:ext uri="{FF2B5EF4-FFF2-40B4-BE49-F238E27FC236}">
                    <a16:creationId xmlns:a16="http://schemas.microsoft.com/office/drawing/2014/main" id="{FF38D8E8-707F-676A-63A7-0BB1DBA5F9E4}"/>
                  </a:ext>
                </a:extLst>
              </p:cNvPr>
              <p:cNvPicPr/>
              <p:nvPr/>
            </p:nvPicPr>
            <p:blipFill>
              <a:blip r:embed="rId326"/>
              <a:stretch>
                <a:fillRect/>
              </a:stretch>
            </p:blipFill>
            <p:spPr>
              <a:xfrm>
                <a:off x="10109008" y="1769168"/>
                <a:ext cx="101716" cy="25483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7">
            <p14:nvContentPartPr>
              <p14:cNvPr id="397" name="Freihand 396">
                <a:extLst>
                  <a:ext uri="{FF2B5EF4-FFF2-40B4-BE49-F238E27FC236}">
                    <a16:creationId xmlns:a16="http://schemas.microsoft.com/office/drawing/2014/main" id="{5DBB1B10-C466-7C51-8CCA-1F7965C7726A}"/>
                  </a:ext>
                </a:extLst>
              </p14:cNvPr>
              <p14:cNvContentPartPr/>
              <p14:nvPr/>
            </p14:nvContentPartPr>
            <p14:xfrm>
              <a:off x="10302067" y="2093147"/>
              <a:ext cx="49680" cy="66240"/>
            </p14:xfrm>
          </p:contentPart>
        </mc:Choice>
        <mc:Fallback>
          <p:pic>
            <p:nvPicPr>
              <p:cNvPr id="397" name="Freihand 396">
                <a:extLst>
                  <a:ext uri="{FF2B5EF4-FFF2-40B4-BE49-F238E27FC236}">
                    <a16:creationId xmlns:a16="http://schemas.microsoft.com/office/drawing/2014/main" id="{5DBB1B10-C466-7C51-8CCA-1F7965C7726A}"/>
                  </a:ext>
                </a:extLst>
              </p:cNvPr>
              <p:cNvPicPr/>
              <p:nvPr/>
            </p:nvPicPr>
            <p:blipFill>
              <a:blip r:embed="rId328"/>
              <a:stretch>
                <a:fillRect/>
              </a:stretch>
            </p:blipFill>
            <p:spPr>
              <a:xfrm>
                <a:off x="10283936" y="1985731"/>
                <a:ext cx="85580" cy="28071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9">
            <p14:nvContentPartPr>
              <p14:cNvPr id="398" name="Freihand 397">
                <a:extLst>
                  <a:ext uri="{FF2B5EF4-FFF2-40B4-BE49-F238E27FC236}">
                    <a16:creationId xmlns:a16="http://schemas.microsoft.com/office/drawing/2014/main" id="{8E9D6D9F-A034-DE1B-F4A7-530F5FCCBC62}"/>
                  </a:ext>
                </a:extLst>
              </p14:cNvPr>
              <p14:cNvContentPartPr/>
              <p14:nvPr/>
            </p14:nvContentPartPr>
            <p14:xfrm>
              <a:off x="10528147" y="2296547"/>
              <a:ext cx="37440" cy="50040"/>
            </p14:xfrm>
          </p:contentPart>
        </mc:Choice>
        <mc:Fallback>
          <p:pic>
            <p:nvPicPr>
              <p:cNvPr id="398" name="Freihand 397">
                <a:extLst>
                  <a:ext uri="{FF2B5EF4-FFF2-40B4-BE49-F238E27FC236}">
                    <a16:creationId xmlns:a16="http://schemas.microsoft.com/office/drawing/2014/main" id="{8E9D6D9F-A034-DE1B-F4A7-530F5FCCBC62}"/>
                  </a:ext>
                </a:extLst>
              </p:cNvPr>
              <p:cNvPicPr/>
              <p:nvPr/>
            </p:nvPicPr>
            <p:blipFill>
              <a:blip r:embed="rId330"/>
              <a:stretch>
                <a:fillRect/>
              </a:stretch>
            </p:blipFill>
            <p:spPr>
              <a:xfrm>
                <a:off x="10510147" y="2188547"/>
                <a:ext cx="73080" cy="265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1">
            <p14:nvContentPartPr>
              <p14:cNvPr id="399" name="Freihand 398">
                <a:extLst>
                  <a:ext uri="{FF2B5EF4-FFF2-40B4-BE49-F238E27FC236}">
                    <a16:creationId xmlns:a16="http://schemas.microsoft.com/office/drawing/2014/main" id="{0470A202-C324-8472-BF63-2FE0C0F00231}"/>
                  </a:ext>
                </a:extLst>
              </p14:cNvPr>
              <p14:cNvContentPartPr/>
              <p14:nvPr/>
            </p14:nvContentPartPr>
            <p14:xfrm>
              <a:off x="10310347" y="2481587"/>
              <a:ext cx="13320" cy="29520"/>
            </p14:xfrm>
          </p:contentPart>
        </mc:Choice>
        <mc:Fallback>
          <p:pic>
            <p:nvPicPr>
              <p:cNvPr id="399" name="Freihand 398">
                <a:extLst>
                  <a:ext uri="{FF2B5EF4-FFF2-40B4-BE49-F238E27FC236}">
                    <a16:creationId xmlns:a16="http://schemas.microsoft.com/office/drawing/2014/main" id="{0470A202-C324-8472-BF63-2FE0C0F00231}"/>
                  </a:ext>
                </a:extLst>
              </p:cNvPr>
              <p:cNvPicPr/>
              <p:nvPr/>
            </p:nvPicPr>
            <p:blipFill>
              <a:blip r:embed="rId332"/>
              <a:stretch>
                <a:fillRect/>
              </a:stretch>
            </p:blipFill>
            <p:spPr>
              <a:xfrm>
                <a:off x="10292347" y="2373587"/>
                <a:ext cx="48960" cy="245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3">
            <p14:nvContentPartPr>
              <p14:cNvPr id="400" name="Freihand 399">
                <a:extLst>
                  <a:ext uri="{FF2B5EF4-FFF2-40B4-BE49-F238E27FC236}">
                    <a16:creationId xmlns:a16="http://schemas.microsoft.com/office/drawing/2014/main" id="{28236A3B-5660-A2D4-C529-F8460D9F8C95}"/>
                  </a:ext>
                </a:extLst>
              </p14:cNvPr>
              <p14:cNvContentPartPr/>
              <p14:nvPr/>
            </p14:nvContentPartPr>
            <p14:xfrm>
              <a:off x="10464787" y="2721347"/>
              <a:ext cx="19800" cy="34200"/>
            </p14:xfrm>
          </p:contentPart>
        </mc:Choice>
        <mc:Fallback>
          <p:pic>
            <p:nvPicPr>
              <p:cNvPr id="400" name="Freihand 399">
                <a:extLst>
                  <a:ext uri="{FF2B5EF4-FFF2-40B4-BE49-F238E27FC236}">
                    <a16:creationId xmlns:a16="http://schemas.microsoft.com/office/drawing/2014/main" id="{28236A3B-5660-A2D4-C529-F8460D9F8C95}"/>
                  </a:ext>
                </a:extLst>
              </p:cNvPr>
              <p:cNvPicPr/>
              <p:nvPr/>
            </p:nvPicPr>
            <p:blipFill>
              <a:blip r:embed="rId334"/>
              <a:stretch>
                <a:fillRect/>
              </a:stretch>
            </p:blipFill>
            <p:spPr>
              <a:xfrm>
                <a:off x="10446454" y="2613347"/>
                <a:ext cx="56100" cy="24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5">
            <p14:nvContentPartPr>
              <p14:cNvPr id="401" name="Freihand 400">
                <a:extLst>
                  <a:ext uri="{FF2B5EF4-FFF2-40B4-BE49-F238E27FC236}">
                    <a16:creationId xmlns:a16="http://schemas.microsoft.com/office/drawing/2014/main" id="{7A85C18D-F549-AB94-738E-94D03E5458D4}"/>
                  </a:ext>
                </a:extLst>
              </p14:cNvPr>
              <p14:cNvContentPartPr/>
              <p14:nvPr/>
            </p14:nvContentPartPr>
            <p14:xfrm>
              <a:off x="10181827" y="2816027"/>
              <a:ext cx="74160" cy="37800"/>
            </p14:xfrm>
          </p:contentPart>
        </mc:Choice>
        <mc:Fallback>
          <p:pic>
            <p:nvPicPr>
              <p:cNvPr id="401" name="Freihand 400">
                <a:extLst>
                  <a:ext uri="{FF2B5EF4-FFF2-40B4-BE49-F238E27FC236}">
                    <a16:creationId xmlns:a16="http://schemas.microsoft.com/office/drawing/2014/main" id="{7A85C18D-F549-AB94-738E-94D03E5458D4}"/>
                  </a:ext>
                </a:extLst>
              </p:cNvPr>
              <p:cNvPicPr/>
              <p:nvPr/>
            </p:nvPicPr>
            <p:blipFill>
              <a:blip r:embed="rId336"/>
              <a:stretch>
                <a:fillRect/>
              </a:stretch>
            </p:blipFill>
            <p:spPr>
              <a:xfrm>
                <a:off x="10163739" y="2708027"/>
                <a:ext cx="109974" cy="253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7">
            <p14:nvContentPartPr>
              <p14:cNvPr id="402" name="Freihand 401">
                <a:extLst>
                  <a:ext uri="{FF2B5EF4-FFF2-40B4-BE49-F238E27FC236}">
                    <a16:creationId xmlns:a16="http://schemas.microsoft.com/office/drawing/2014/main" id="{A1BBD7E4-F9B0-6C8D-06A5-5AB6375F06B7}"/>
                  </a:ext>
                </a:extLst>
              </p14:cNvPr>
              <p14:cNvContentPartPr/>
              <p14:nvPr/>
            </p14:nvContentPartPr>
            <p14:xfrm>
              <a:off x="9856747" y="2801267"/>
              <a:ext cx="34560" cy="60480"/>
            </p14:xfrm>
          </p:contentPart>
        </mc:Choice>
        <mc:Fallback>
          <p:pic>
            <p:nvPicPr>
              <p:cNvPr id="402" name="Freihand 401">
                <a:extLst>
                  <a:ext uri="{FF2B5EF4-FFF2-40B4-BE49-F238E27FC236}">
                    <a16:creationId xmlns:a16="http://schemas.microsoft.com/office/drawing/2014/main" id="{A1BBD7E4-F9B0-6C8D-06A5-5AB6375F06B7}"/>
                  </a:ext>
                </a:extLst>
              </p:cNvPr>
              <p:cNvPicPr/>
              <p:nvPr/>
            </p:nvPicPr>
            <p:blipFill>
              <a:blip r:embed="rId338"/>
              <a:stretch>
                <a:fillRect/>
              </a:stretch>
            </p:blipFill>
            <p:spPr>
              <a:xfrm>
                <a:off x="9838747" y="2692620"/>
                <a:ext cx="70200" cy="27741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9">
            <p14:nvContentPartPr>
              <p14:cNvPr id="403" name="Freihand 402">
                <a:extLst>
                  <a:ext uri="{FF2B5EF4-FFF2-40B4-BE49-F238E27FC236}">
                    <a16:creationId xmlns:a16="http://schemas.microsoft.com/office/drawing/2014/main" id="{BD62D9B3-26C6-89E4-BDE6-B2FFFD16FDE2}"/>
                  </a:ext>
                </a:extLst>
              </p14:cNvPr>
              <p14:cNvContentPartPr/>
              <p14:nvPr/>
            </p14:nvContentPartPr>
            <p14:xfrm>
              <a:off x="9978427" y="2282147"/>
              <a:ext cx="65520" cy="82080"/>
            </p14:xfrm>
          </p:contentPart>
        </mc:Choice>
        <mc:Fallback>
          <p:pic>
            <p:nvPicPr>
              <p:cNvPr id="403" name="Freihand 402">
                <a:extLst>
                  <a:ext uri="{FF2B5EF4-FFF2-40B4-BE49-F238E27FC236}">
                    <a16:creationId xmlns:a16="http://schemas.microsoft.com/office/drawing/2014/main" id="{BD62D9B3-26C6-89E4-BDE6-B2FFFD16FDE2}"/>
                  </a:ext>
                </a:extLst>
              </p:cNvPr>
              <p:cNvPicPr/>
              <p:nvPr/>
            </p:nvPicPr>
            <p:blipFill>
              <a:blip r:embed="rId340"/>
              <a:stretch>
                <a:fillRect/>
              </a:stretch>
            </p:blipFill>
            <p:spPr>
              <a:xfrm>
                <a:off x="9960427" y="2174147"/>
                <a:ext cx="101160" cy="29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1">
            <p14:nvContentPartPr>
              <p14:cNvPr id="404" name="Freihand 403">
                <a:extLst>
                  <a:ext uri="{FF2B5EF4-FFF2-40B4-BE49-F238E27FC236}">
                    <a16:creationId xmlns:a16="http://schemas.microsoft.com/office/drawing/2014/main" id="{BC3C67ED-E4D1-9210-D5A8-05BD4B759E2F}"/>
                  </a:ext>
                </a:extLst>
              </p14:cNvPr>
              <p14:cNvContentPartPr/>
              <p14:nvPr/>
            </p14:nvContentPartPr>
            <p14:xfrm>
              <a:off x="9640747" y="2419307"/>
              <a:ext cx="59760" cy="65160"/>
            </p14:xfrm>
          </p:contentPart>
        </mc:Choice>
        <mc:Fallback>
          <p:pic>
            <p:nvPicPr>
              <p:cNvPr id="404" name="Freihand 403">
                <a:extLst>
                  <a:ext uri="{FF2B5EF4-FFF2-40B4-BE49-F238E27FC236}">
                    <a16:creationId xmlns:a16="http://schemas.microsoft.com/office/drawing/2014/main" id="{BC3C67ED-E4D1-9210-D5A8-05BD4B759E2F}"/>
                  </a:ext>
                </a:extLst>
              </p:cNvPr>
              <p:cNvPicPr/>
              <p:nvPr/>
            </p:nvPicPr>
            <p:blipFill>
              <a:blip r:embed="rId342"/>
              <a:stretch>
                <a:fillRect/>
              </a:stretch>
            </p:blipFill>
            <p:spPr>
              <a:xfrm>
                <a:off x="9622747" y="2311307"/>
                <a:ext cx="95400" cy="280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3">
            <p14:nvContentPartPr>
              <p14:cNvPr id="405" name="Freihand 404">
                <a:extLst>
                  <a:ext uri="{FF2B5EF4-FFF2-40B4-BE49-F238E27FC236}">
                    <a16:creationId xmlns:a16="http://schemas.microsoft.com/office/drawing/2014/main" id="{9DC36D18-3A9D-9F88-B10A-9A61365C339A}"/>
                  </a:ext>
                </a:extLst>
              </p14:cNvPr>
              <p14:cNvContentPartPr/>
              <p14:nvPr/>
            </p14:nvContentPartPr>
            <p14:xfrm>
              <a:off x="9445987" y="2103227"/>
              <a:ext cx="125280" cy="48240"/>
            </p14:xfrm>
          </p:contentPart>
        </mc:Choice>
        <mc:Fallback>
          <p:pic>
            <p:nvPicPr>
              <p:cNvPr id="405" name="Freihand 404">
                <a:extLst>
                  <a:ext uri="{FF2B5EF4-FFF2-40B4-BE49-F238E27FC236}">
                    <a16:creationId xmlns:a16="http://schemas.microsoft.com/office/drawing/2014/main" id="{9DC36D18-3A9D-9F88-B10A-9A61365C339A}"/>
                  </a:ext>
                </a:extLst>
              </p:cNvPr>
              <p:cNvPicPr/>
              <p:nvPr/>
            </p:nvPicPr>
            <p:blipFill>
              <a:blip r:embed="rId344"/>
              <a:stretch>
                <a:fillRect/>
              </a:stretch>
            </p:blipFill>
            <p:spPr>
              <a:xfrm>
                <a:off x="9428039" y="1996027"/>
                <a:ext cx="160818" cy="26228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5">
            <p14:nvContentPartPr>
              <p14:cNvPr id="406" name="Freihand 405">
                <a:extLst>
                  <a:ext uri="{FF2B5EF4-FFF2-40B4-BE49-F238E27FC236}">
                    <a16:creationId xmlns:a16="http://schemas.microsoft.com/office/drawing/2014/main" id="{3CD396B6-98CD-7CBB-730B-0FE32271D204}"/>
                  </a:ext>
                </a:extLst>
              </p14:cNvPr>
              <p14:cNvContentPartPr/>
              <p14:nvPr/>
            </p14:nvContentPartPr>
            <p14:xfrm>
              <a:off x="9228187" y="2102867"/>
              <a:ext cx="63360" cy="49320"/>
            </p14:xfrm>
          </p:contentPart>
        </mc:Choice>
        <mc:Fallback>
          <p:pic>
            <p:nvPicPr>
              <p:cNvPr id="406" name="Freihand 405">
                <a:extLst>
                  <a:ext uri="{FF2B5EF4-FFF2-40B4-BE49-F238E27FC236}">
                    <a16:creationId xmlns:a16="http://schemas.microsoft.com/office/drawing/2014/main" id="{3CD396B6-98CD-7CBB-730B-0FE32271D204}"/>
                  </a:ext>
                </a:extLst>
              </p:cNvPr>
              <p:cNvPicPr/>
              <p:nvPr/>
            </p:nvPicPr>
            <p:blipFill>
              <a:blip r:embed="rId346"/>
              <a:stretch>
                <a:fillRect/>
              </a:stretch>
            </p:blipFill>
            <p:spPr>
              <a:xfrm>
                <a:off x="9210289" y="1994073"/>
                <a:ext cx="98799" cy="266546"/>
              </a:xfrm>
              <a:prstGeom prst="rect">
                <a:avLst/>
              </a:prstGeom>
            </p:spPr>
          </p:pic>
        </mc:Fallback>
      </mc:AlternateContent>
      <p:grpSp>
        <p:nvGrpSpPr>
          <p:cNvPr id="414" name="Gruppieren 413">
            <a:extLst>
              <a:ext uri="{FF2B5EF4-FFF2-40B4-BE49-F238E27FC236}">
                <a16:creationId xmlns:a16="http://schemas.microsoft.com/office/drawing/2014/main" id="{208D0DEC-A943-5C6D-F89B-F2564040C804}"/>
              </a:ext>
            </a:extLst>
          </p:cNvPr>
          <p:cNvGrpSpPr/>
          <p:nvPr/>
        </p:nvGrpSpPr>
        <p:grpSpPr>
          <a:xfrm>
            <a:off x="8794747" y="2218787"/>
            <a:ext cx="283320" cy="433440"/>
            <a:chOff x="8794747" y="2218787"/>
            <a:chExt cx="283320" cy="433440"/>
          </a:xfrm>
        </p:grpSpPr>
        <mc:AlternateContent xmlns:mc="http://schemas.openxmlformats.org/markup-compatibility/2006">
          <mc:Choice xmlns:p14="http://schemas.microsoft.com/office/powerpoint/2010/main" xmlns:aink="http://schemas.microsoft.com/office/drawing/2016/ink" Requires="p14 aink">
            <p:contentPart p14:bwMode="auto" r:id="rId347">
              <p14:nvContentPartPr>
                <p14:cNvPr id="407" name="Freihand 406">
                  <a:extLst>
                    <a:ext uri="{FF2B5EF4-FFF2-40B4-BE49-F238E27FC236}">
                      <a16:creationId xmlns:a16="http://schemas.microsoft.com/office/drawing/2014/main" id="{62CF04A1-865F-5F3D-2BE3-5AC8AF7C1E6B}"/>
                    </a:ext>
                  </a:extLst>
                </p14:cNvPr>
                <p14:cNvContentPartPr/>
                <p14:nvPr/>
              </p14:nvContentPartPr>
              <p14:xfrm>
                <a:off x="8892667" y="2218787"/>
                <a:ext cx="50760" cy="56880"/>
              </p14:xfrm>
            </p:contentPart>
          </mc:Choice>
          <mc:Fallback>
            <p:pic>
              <p:nvPicPr>
                <p:cNvPr id="407" name="Freihand 406">
                  <a:extLst>
                    <a:ext uri="{FF2B5EF4-FFF2-40B4-BE49-F238E27FC236}">
                      <a16:creationId xmlns:a16="http://schemas.microsoft.com/office/drawing/2014/main" id="{62CF04A1-865F-5F3D-2BE3-5AC8AF7C1E6B}"/>
                    </a:ext>
                  </a:extLst>
                </p:cNvPr>
                <p:cNvPicPr/>
                <p:nvPr/>
              </p:nvPicPr>
              <p:blipFill>
                <a:blip r:embed="rId348"/>
                <a:stretch>
                  <a:fillRect/>
                </a:stretch>
              </p:blipFill>
              <p:spPr>
                <a:xfrm>
                  <a:off x="8874667" y="2110787"/>
                  <a:ext cx="86400" cy="272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9">
              <p14:nvContentPartPr>
                <p14:cNvPr id="408" name="Freihand 407">
                  <a:extLst>
                    <a:ext uri="{FF2B5EF4-FFF2-40B4-BE49-F238E27FC236}">
                      <a16:creationId xmlns:a16="http://schemas.microsoft.com/office/drawing/2014/main" id="{0495A60A-288E-90D3-1D00-8FDB56226823}"/>
                    </a:ext>
                  </a:extLst>
                </p14:cNvPr>
                <p14:cNvContentPartPr/>
                <p14:nvPr/>
              </p14:nvContentPartPr>
              <p14:xfrm>
                <a:off x="9008587" y="2393387"/>
                <a:ext cx="69480" cy="90720"/>
              </p14:xfrm>
            </p:contentPart>
          </mc:Choice>
          <mc:Fallback>
            <p:pic>
              <p:nvPicPr>
                <p:cNvPr id="408" name="Freihand 407">
                  <a:extLst>
                    <a:ext uri="{FF2B5EF4-FFF2-40B4-BE49-F238E27FC236}">
                      <a16:creationId xmlns:a16="http://schemas.microsoft.com/office/drawing/2014/main" id="{0495A60A-288E-90D3-1D00-8FDB56226823}"/>
                    </a:ext>
                  </a:extLst>
                </p:cNvPr>
                <p:cNvPicPr/>
                <p:nvPr/>
              </p:nvPicPr>
              <p:blipFill>
                <a:blip r:embed="rId350"/>
                <a:stretch>
                  <a:fillRect/>
                </a:stretch>
              </p:blipFill>
              <p:spPr>
                <a:xfrm>
                  <a:off x="8990587" y="2285814"/>
                  <a:ext cx="105120" cy="30550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1">
              <p14:nvContentPartPr>
                <p14:cNvPr id="409" name="Freihand 408">
                  <a:extLst>
                    <a:ext uri="{FF2B5EF4-FFF2-40B4-BE49-F238E27FC236}">
                      <a16:creationId xmlns:a16="http://schemas.microsoft.com/office/drawing/2014/main" id="{C2315433-A754-205B-5B57-763A907009F3}"/>
                    </a:ext>
                  </a:extLst>
                </p14:cNvPr>
                <p14:cNvContentPartPr/>
                <p14:nvPr/>
              </p14:nvContentPartPr>
              <p14:xfrm>
                <a:off x="8794747" y="2606507"/>
                <a:ext cx="56160" cy="45720"/>
              </p14:xfrm>
            </p:contentPart>
          </mc:Choice>
          <mc:Fallback>
            <p:pic>
              <p:nvPicPr>
                <p:cNvPr id="409" name="Freihand 408">
                  <a:extLst>
                    <a:ext uri="{FF2B5EF4-FFF2-40B4-BE49-F238E27FC236}">
                      <a16:creationId xmlns:a16="http://schemas.microsoft.com/office/drawing/2014/main" id="{C2315433-A754-205B-5B57-763A907009F3}"/>
                    </a:ext>
                  </a:extLst>
                </p:cNvPr>
                <p:cNvPicPr/>
                <p:nvPr/>
              </p:nvPicPr>
              <p:blipFill>
                <a:blip r:embed="rId352"/>
                <a:stretch>
                  <a:fillRect/>
                </a:stretch>
              </p:blipFill>
              <p:spPr>
                <a:xfrm>
                  <a:off x="8776747" y="2498507"/>
                  <a:ext cx="91800" cy="26136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53">
            <p14:nvContentPartPr>
              <p14:cNvPr id="410" name="Freihand 409">
                <a:extLst>
                  <a:ext uri="{FF2B5EF4-FFF2-40B4-BE49-F238E27FC236}">
                    <a16:creationId xmlns:a16="http://schemas.microsoft.com/office/drawing/2014/main" id="{C699D6AA-E767-1B5A-3387-96C9C7066627}"/>
                  </a:ext>
                </a:extLst>
              </p14:cNvPr>
              <p14:cNvContentPartPr/>
              <p14:nvPr/>
            </p14:nvContentPartPr>
            <p14:xfrm>
              <a:off x="9025867" y="2823587"/>
              <a:ext cx="67680" cy="41040"/>
            </p14:xfrm>
          </p:contentPart>
        </mc:Choice>
        <mc:Fallback>
          <p:pic>
            <p:nvPicPr>
              <p:cNvPr id="410" name="Freihand 409">
                <a:extLst>
                  <a:ext uri="{FF2B5EF4-FFF2-40B4-BE49-F238E27FC236}">
                    <a16:creationId xmlns:a16="http://schemas.microsoft.com/office/drawing/2014/main" id="{C699D6AA-E767-1B5A-3387-96C9C7066627}"/>
                  </a:ext>
                </a:extLst>
              </p:cNvPr>
              <p:cNvPicPr/>
              <p:nvPr/>
            </p:nvPicPr>
            <p:blipFill>
              <a:blip r:embed="rId354"/>
              <a:stretch>
                <a:fillRect/>
              </a:stretch>
            </p:blipFill>
            <p:spPr>
              <a:xfrm>
                <a:off x="9007867" y="2716526"/>
                <a:ext cx="103320" cy="254805"/>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5">
            <p14:nvContentPartPr>
              <p14:cNvPr id="411" name="Freihand 410">
                <a:extLst>
                  <a:ext uri="{FF2B5EF4-FFF2-40B4-BE49-F238E27FC236}">
                    <a16:creationId xmlns:a16="http://schemas.microsoft.com/office/drawing/2014/main" id="{2F45A60B-951B-7AA5-9883-CAAC4217B6AA}"/>
                  </a:ext>
                </a:extLst>
              </p14:cNvPr>
              <p14:cNvContentPartPr/>
              <p14:nvPr/>
            </p14:nvContentPartPr>
            <p14:xfrm>
              <a:off x="9342667" y="2433347"/>
              <a:ext cx="54360" cy="67320"/>
            </p14:xfrm>
          </p:contentPart>
        </mc:Choice>
        <mc:Fallback>
          <p:pic>
            <p:nvPicPr>
              <p:cNvPr id="411" name="Freihand 410">
                <a:extLst>
                  <a:ext uri="{FF2B5EF4-FFF2-40B4-BE49-F238E27FC236}">
                    <a16:creationId xmlns:a16="http://schemas.microsoft.com/office/drawing/2014/main" id="{2F45A60B-951B-7AA5-9883-CAAC4217B6AA}"/>
                  </a:ext>
                </a:extLst>
              </p:cNvPr>
              <p:cNvPicPr/>
              <p:nvPr/>
            </p:nvPicPr>
            <p:blipFill>
              <a:blip r:embed="rId356"/>
              <a:stretch>
                <a:fillRect/>
              </a:stretch>
            </p:blipFill>
            <p:spPr>
              <a:xfrm>
                <a:off x="9324667" y="2325347"/>
                <a:ext cx="90000" cy="282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7">
            <p14:nvContentPartPr>
              <p14:cNvPr id="412" name="Freihand 411">
                <a:extLst>
                  <a:ext uri="{FF2B5EF4-FFF2-40B4-BE49-F238E27FC236}">
                    <a16:creationId xmlns:a16="http://schemas.microsoft.com/office/drawing/2014/main" id="{0C1706B3-75C3-BF8B-5BAE-C77A88E2C87E}"/>
                  </a:ext>
                </a:extLst>
              </p14:cNvPr>
              <p14:cNvContentPartPr/>
              <p14:nvPr/>
            </p14:nvContentPartPr>
            <p14:xfrm>
              <a:off x="9308467" y="2809187"/>
              <a:ext cx="57240" cy="59040"/>
            </p14:xfrm>
          </p:contentPart>
        </mc:Choice>
        <mc:Fallback>
          <p:pic>
            <p:nvPicPr>
              <p:cNvPr id="412" name="Freihand 411">
                <a:extLst>
                  <a:ext uri="{FF2B5EF4-FFF2-40B4-BE49-F238E27FC236}">
                    <a16:creationId xmlns:a16="http://schemas.microsoft.com/office/drawing/2014/main" id="{0C1706B3-75C3-BF8B-5BAE-C77A88E2C87E}"/>
                  </a:ext>
                </a:extLst>
              </p:cNvPr>
              <p:cNvPicPr/>
              <p:nvPr/>
            </p:nvPicPr>
            <p:blipFill>
              <a:blip r:embed="rId358"/>
              <a:stretch>
                <a:fillRect/>
              </a:stretch>
            </p:blipFill>
            <p:spPr>
              <a:xfrm>
                <a:off x="9290467" y="2701842"/>
                <a:ext cx="92880" cy="27337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9">
            <p14:nvContentPartPr>
              <p14:cNvPr id="413" name="Freihand 412">
                <a:extLst>
                  <a:ext uri="{FF2B5EF4-FFF2-40B4-BE49-F238E27FC236}">
                    <a16:creationId xmlns:a16="http://schemas.microsoft.com/office/drawing/2014/main" id="{07843EA2-EBC3-C8C6-FD31-BD6B1330653C}"/>
                  </a:ext>
                </a:extLst>
              </p14:cNvPr>
              <p14:cNvContentPartPr/>
              <p14:nvPr/>
            </p14:nvContentPartPr>
            <p14:xfrm>
              <a:off x="9485587" y="2781467"/>
              <a:ext cx="80640" cy="34560"/>
            </p14:xfrm>
          </p:contentPart>
        </mc:Choice>
        <mc:Fallback>
          <p:pic>
            <p:nvPicPr>
              <p:cNvPr id="413" name="Freihand 412">
                <a:extLst>
                  <a:ext uri="{FF2B5EF4-FFF2-40B4-BE49-F238E27FC236}">
                    <a16:creationId xmlns:a16="http://schemas.microsoft.com/office/drawing/2014/main" id="{07843EA2-EBC3-C8C6-FD31-BD6B1330653C}"/>
                  </a:ext>
                </a:extLst>
              </p:cNvPr>
              <p:cNvPicPr/>
              <p:nvPr/>
            </p:nvPicPr>
            <p:blipFill>
              <a:blip r:embed="rId360"/>
              <a:stretch>
                <a:fillRect/>
              </a:stretch>
            </p:blipFill>
            <p:spPr>
              <a:xfrm>
                <a:off x="9467667" y="2673467"/>
                <a:ext cx="116122" cy="250200"/>
              </a:xfrm>
              <a:prstGeom prst="rect">
                <a:avLst/>
              </a:prstGeom>
            </p:spPr>
          </p:pic>
        </mc:Fallback>
      </mc:AlternateContent>
      <p:grpSp>
        <p:nvGrpSpPr>
          <p:cNvPr id="417" name="Gruppieren 416">
            <a:extLst>
              <a:ext uri="{FF2B5EF4-FFF2-40B4-BE49-F238E27FC236}">
                <a16:creationId xmlns:a16="http://schemas.microsoft.com/office/drawing/2014/main" id="{3FFD3E91-2863-2928-5FF5-C61F9A1AAB3C}"/>
              </a:ext>
            </a:extLst>
          </p:cNvPr>
          <p:cNvGrpSpPr/>
          <p:nvPr/>
        </p:nvGrpSpPr>
        <p:grpSpPr>
          <a:xfrm>
            <a:off x="9788347" y="1995587"/>
            <a:ext cx="54720" cy="78120"/>
            <a:chOff x="9788347" y="1995587"/>
            <a:chExt cx="54720" cy="78120"/>
          </a:xfrm>
        </p:grpSpPr>
        <mc:AlternateContent xmlns:mc="http://schemas.openxmlformats.org/markup-compatibility/2006">
          <mc:Choice xmlns:p14="http://schemas.microsoft.com/office/powerpoint/2010/main" xmlns:aink="http://schemas.microsoft.com/office/drawing/2016/ink" Requires="p14 aink">
            <p:contentPart p14:bwMode="auto" r:id="rId361">
              <p14:nvContentPartPr>
                <p14:cNvPr id="415" name="Freihand 414">
                  <a:extLst>
                    <a:ext uri="{FF2B5EF4-FFF2-40B4-BE49-F238E27FC236}">
                      <a16:creationId xmlns:a16="http://schemas.microsoft.com/office/drawing/2014/main" id="{46B3A9D2-9709-2C7A-D3DB-7B3F1CAEEA1C}"/>
                    </a:ext>
                  </a:extLst>
                </p14:cNvPr>
                <p14:cNvContentPartPr/>
                <p14:nvPr/>
              </p14:nvContentPartPr>
              <p14:xfrm>
                <a:off x="9814627" y="2027627"/>
                <a:ext cx="28440" cy="46080"/>
              </p14:xfrm>
            </p:contentPart>
          </mc:Choice>
          <mc:Fallback>
            <p:pic>
              <p:nvPicPr>
                <p:cNvPr id="415" name="Freihand 414">
                  <a:extLst>
                    <a:ext uri="{FF2B5EF4-FFF2-40B4-BE49-F238E27FC236}">
                      <a16:creationId xmlns:a16="http://schemas.microsoft.com/office/drawing/2014/main" id="{46B3A9D2-9709-2C7A-D3DB-7B3F1CAEEA1C}"/>
                    </a:ext>
                  </a:extLst>
                </p:cNvPr>
                <p:cNvPicPr/>
                <p:nvPr/>
              </p:nvPicPr>
              <p:blipFill>
                <a:blip r:embed="rId362"/>
                <a:stretch>
                  <a:fillRect/>
                </a:stretch>
              </p:blipFill>
              <p:spPr>
                <a:xfrm>
                  <a:off x="9796627" y="1919627"/>
                  <a:ext cx="64080" cy="261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3">
              <p14:nvContentPartPr>
                <p14:cNvPr id="416" name="Freihand 415">
                  <a:extLst>
                    <a:ext uri="{FF2B5EF4-FFF2-40B4-BE49-F238E27FC236}">
                      <a16:creationId xmlns:a16="http://schemas.microsoft.com/office/drawing/2014/main" id="{790993DF-60FF-EC72-8D3E-CCAC5B438427}"/>
                    </a:ext>
                  </a:extLst>
                </p14:cNvPr>
                <p14:cNvContentPartPr/>
                <p14:nvPr/>
              </p14:nvContentPartPr>
              <p14:xfrm>
                <a:off x="9788347" y="1995587"/>
                <a:ext cx="46440" cy="59040"/>
              </p14:xfrm>
            </p:contentPart>
          </mc:Choice>
          <mc:Fallback>
            <p:pic>
              <p:nvPicPr>
                <p:cNvPr id="416" name="Freihand 415">
                  <a:extLst>
                    <a:ext uri="{FF2B5EF4-FFF2-40B4-BE49-F238E27FC236}">
                      <a16:creationId xmlns:a16="http://schemas.microsoft.com/office/drawing/2014/main" id="{790993DF-60FF-EC72-8D3E-CCAC5B438427}"/>
                    </a:ext>
                  </a:extLst>
                </p:cNvPr>
                <p:cNvPicPr/>
                <p:nvPr/>
              </p:nvPicPr>
              <p:blipFill>
                <a:blip r:embed="rId364"/>
                <a:stretch>
                  <a:fillRect/>
                </a:stretch>
              </p:blipFill>
              <p:spPr>
                <a:xfrm>
                  <a:off x="9770347" y="1887587"/>
                  <a:ext cx="82080" cy="27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5">
            <p14:nvContentPartPr>
              <p14:cNvPr id="425" name="Freihand 424">
                <a:extLst>
                  <a:ext uri="{FF2B5EF4-FFF2-40B4-BE49-F238E27FC236}">
                    <a16:creationId xmlns:a16="http://schemas.microsoft.com/office/drawing/2014/main" id="{08CCF548-E354-66B7-7EA5-A93575D1A833}"/>
                  </a:ext>
                </a:extLst>
              </p14:cNvPr>
              <p14:cNvContentPartPr/>
              <p14:nvPr/>
            </p14:nvContentPartPr>
            <p14:xfrm>
              <a:off x="4445587" y="452627"/>
              <a:ext cx="93240" cy="82800"/>
            </p14:xfrm>
          </p:contentPart>
        </mc:Choice>
        <mc:Fallback>
          <p:pic>
            <p:nvPicPr>
              <p:cNvPr id="425" name="Freihand 424">
                <a:extLst>
                  <a:ext uri="{FF2B5EF4-FFF2-40B4-BE49-F238E27FC236}">
                    <a16:creationId xmlns:a16="http://schemas.microsoft.com/office/drawing/2014/main" id="{08CCF548-E354-66B7-7EA5-A93575D1A833}"/>
                  </a:ext>
                </a:extLst>
              </p:cNvPr>
              <p:cNvPicPr/>
              <p:nvPr/>
            </p:nvPicPr>
            <p:blipFill>
              <a:blip r:embed="rId366"/>
              <a:stretch>
                <a:fillRect/>
              </a:stretch>
            </p:blipFill>
            <p:spPr>
              <a:xfrm>
                <a:off x="4436587" y="443627"/>
                <a:ext cx="110880" cy="100440"/>
              </a:xfrm>
              <a:prstGeom prst="rect">
                <a:avLst/>
              </a:prstGeom>
            </p:spPr>
          </p:pic>
        </mc:Fallback>
      </mc:AlternateContent>
      <p:grpSp>
        <p:nvGrpSpPr>
          <p:cNvPr id="442" name="Gruppieren 441">
            <a:extLst>
              <a:ext uri="{FF2B5EF4-FFF2-40B4-BE49-F238E27FC236}">
                <a16:creationId xmlns:a16="http://schemas.microsoft.com/office/drawing/2014/main" id="{690E84FC-B5DC-66C6-23E8-00F7D5ED65B9}"/>
              </a:ext>
            </a:extLst>
          </p:cNvPr>
          <p:cNvGrpSpPr/>
          <p:nvPr/>
        </p:nvGrpSpPr>
        <p:grpSpPr>
          <a:xfrm>
            <a:off x="3810180" y="-4652"/>
            <a:ext cx="1381320" cy="2928960"/>
            <a:chOff x="3774907" y="-28333"/>
            <a:chExt cx="1381320" cy="2928960"/>
          </a:xfrm>
        </p:grpSpPr>
        <mc:AlternateContent xmlns:mc="http://schemas.openxmlformats.org/markup-compatibility/2006">
          <mc:Choice xmlns:p14="http://schemas.microsoft.com/office/powerpoint/2010/main" Requires="p14">
            <p:contentPart p14:bwMode="auto" r:id="rId367">
              <p14:nvContentPartPr>
                <p14:cNvPr id="422" name="Freihand 421">
                  <a:extLst>
                    <a:ext uri="{FF2B5EF4-FFF2-40B4-BE49-F238E27FC236}">
                      <a16:creationId xmlns:a16="http://schemas.microsoft.com/office/drawing/2014/main" id="{91836153-C2CB-657A-84F3-F98D6730C4B1}"/>
                    </a:ext>
                  </a:extLst>
                </p14:cNvPr>
                <p14:cNvContentPartPr/>
                <p14:nvPr/>
              </p14:nvContentPartPr>
              <p14:xfrm>
                <a:off x="4410307" y="586547"/>
                <a:ext cx="244800" cy="339840"/>
              </p14:xfrm>
            </p:contentPart>
          </mc:Choice>
          <mc:Fallback>
            <p:pic>
              <p:nvPicPr>
                <p:cNvPr id="422" name="Freihand 421">
                  <a:extLst>
                    <a:ext uri="{FF2B5EF4-FFF2-40B4-BE49-F238E27FC236}">
                      <a16:creationId xmlns:a16="http://schemas.microsoft.com/office/drawing/2014/main" id="{91836153-C2CB-657A-84F3-F98D6730C4B1}"/>
                    </a:ext>
                  </a:extLst>
                </p:cNvPr>
                <p:cNvPicPr/>
                <p:nvPr/>
              </p:nvPicPr>
              <p:blipFill>
                <a:blip r:embed="rId368"/>
                <a:stretch>
                  <a:fillRect/>
                </a:stretch>
              </p:blipFill>
              <p:spPr>
                <a:xfrm>
                  <a:off x="4401307" y="577547"/>
                  <a:ext cx="26244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423" name="Freihand 422">
                  <a:extLst>
                    <a:ext uri="{FF2B5EF4-FFF2-40B4-BE49-F238E27FC236}">
                      <a16:creationId xmlns:a16="http://schemas.microsoft.com/office/drawing/2014/main" id="{92D5DC5B-6EBF-70AA-353B-CB0044557F9A}"/>
                    </a:ext>
                  </a:extLst>
                </p14:cNvPr>
                <p14:cNvContentPartPr/>
                <p14:nvPr/>
              </p14:nvContentPartPr>
              <p14:xfrm>
                <a:off x="3774907" y="-28333"/>
                <a:ext cx="1381320" cy="720720"/>
              </p14:xfrm>
            </p:contentPart>
          </mc:Choice>
          <mc:Fallback>
            <p:pic>
              <p:nvPicPr>
                <p:cNvPr id="423" name="Freihand 422">
                  <a:extLst>
                    <a:ext uri="{FF2B5EF4-FFF2-40B4-BE49-F238E27FC236}">
                      <a16:creationId xmlns:a16="http://schemas.microsoft.com/office/drawing/2014/main" id="{92D5DC5B-6EBF-70AA-353B-CB0044557F9A}"/>
                    </a:ext>
                  </a:extLst>
                </p:cNvPr>
                <p:cNvPicPr/>
                <p:nvPr/>
              </p:nvPicPr>
              <p:blipFill>
                <a:blip r:embed="rId370"/>
                <a:stretch>
                  <a:fillRect/>
                </a:stretch>
              </p:blipFill>
              <p:spPr>
                <a:xfrm>
                  <a:off x="3765907" y="-37337"/>
                  <a:ext cx="1398960" cy="738369"/>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418" name="Freihand 417">
                  <a:extLst>
                    <a:ext uri="{FF2B5EF4-FFF2-40B4-BE49-F238E27FC236}">
                      <a16:creationId xmlns:a16="http://schemas.microsoft.com/office/drawing/2014/main" id="{7A3FA5D1-BA6F-1C09-F460-778088044509}"/>
                    </a:ext>
                  </a:extLst>
                </p14:cNvPr>
                <p14:cNvContentPartPr/>
                <p14:nvPr/>
              </p14:nvContentPartPr>
              <p14:xfrm>
                <a:off x="4496707" y="1294307"/>
                <a:ext cx="650520" cy="1606320"/>
              </p14:xfrm>
            </p:contentPart>
          </mc:Choice>
          <mc:Fallback>
            <p:pic>
              <p:nvPicPr>
                <p:cNvPr id="418" name="Freihand 417">
                  <a:extLst>
                    <a:ext uri="{FF2B5EF4-FFF2-40B4-BE49-F238E27FC236}">
                      <a16:creationId xmlns:a16="http://schemas.microsoft.com/office/drawing/2014/main" id="{7A3FA5D1-BA6F-1C09-F460-778088044509}"/>
                    </a:ext>
                  </a:extLst>
                </p:cNvPr>
                <p:cNvPicPr/>
                <p:nvPr/>
              </p:nvPicPr>
              <p:blipFill>
                <a:blip r:embed="rId372"/>
                <a:stretch>
                  <a:fillRect/>
                </a:stretch>
              </p:blipFill>
              <p:spPr>
                <a:xfrm>
                  <a:off x="4487707" y="1285305"/>
                  <a:ext cx="668160" cy="1623964"/>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419" name="Freihand 418">
                  <a:extLst>
                    <a:ext uri="{FF2B5EF4-FFF2-40B4-BE49-F238E27FC236}">
                      <a16:creationId xmlns:a16="http://schemas.microsoft.com/office/drawing/2014/main" id="{CD6FDD88-F5D9-22DD-7BA1-D60241C3FFF5}"/>
                    </a:ext>
                  </a:extLst>
                </p14:cNvPr>
                <p14:cNvContentPartPr/>
                <p14:nvPr/>
              </p14:nvContentPartPr>
              <p14:xfrm>
                <a:off x="4646467" y="878507"/>
                <a:ext cx="458640" cy="469080"/>
              </p14:xfrm>
            </p:contentPart>
          </mc:Choice>
          <mc:Fallback>
            <p:pic>
              <p:nvPicPr>
                <p:cNvPr id="419" name="Freihand 418">
                  <a:extLst>
                    <a:ext uri="{FF2B5EF4-FFF2-40B4-BE49-F238E27FC236}">
                      <a16:creationId xmlns:a16="http://schemas.microsoft.com/office/drawing/2014/main" id="{CD6FDD88-F5D9-22DD-7BA1-D60241C3FFF5}"/>
                    </a:ext>
                  </a:extLst>
                </p:cNvPr>
                <p:cNvPicPr/>
                <p:nvPr/>
              </p:nvPicPr>
              <p:blipFill>
                <a:blip r:embed="rId374"/>
                <a:stretch>
                  <a:fillRect/>
                </a:stretch>
              </p:blipFill>
              <p:spPr>
                <a:xfrm>
                  <a:off x="4637460" y="869507"/>
                  <a:ext cx="476294" cy="486720"/>
                </a:xfrm>
                <a:prstGeom prst="rect">
                  <a:avLst/>
                </a:prstGeom>
              </p:spPr>
            </p:pic>
          </mc:Fallback>
        </mc:AlternateContent>
      </p:grpSp>
      <p:grpSp>
        <p:nvGrpSpPr>
          <p:cNvPr id="488" name="Gruppieren 487">
            <a:extLst>
              <a:ext uri="{FF2B5EF4-FFF2-40B4-BE49-F238E27FC236}">
                <a16:creationId xmlns:a16="http://schemas.microsoft.com/office/drawing/2014/main" id="{D15E31FF-1881-9741-00C8-E386E04B6784}"/>
              </a:ext>
            </a:extLst>
          </p:cNvPr>
          <p:cNvGrpSpPr/>
          <p:nvPr/>
        </p:nvGrpSpPr>
        <p:grpSpPr>
          <a:xfrm>
            <a:off x="4724049" y="951148"/>
            <a:ext cx="397080" cy="424080"/>
            <a:chOff x="4724049" y="951148"/>
            <a:chExt cx="397080" cy="424080"/>
          </a:xfrm>
        </p:grpSpPr>
        <mc:AlternateContent xmlns:mc="http://schemas.openxmlformats.org/markup-compatibility/2006">
          <mc:Choice xmlns:p14="http://schemas.microsoft.com/office/powerpoint/2010/main" xmlns:aink="http://schemas.microsoft.com/office/drawing/2016/ink" Requires="p14 aink">
            <p:contentPart p14:bwMode="auto" r:id="rId375">
              <p14:nvContentPartPr>
                <p14:cNvPr id="485" name="Freihand 484">
                  <a:extLst>
                    <a:ext uri="{FF2B5EF4-FFF2-40B4-BE49-F238E27FC236}">
                      <a16:creationId xmlns:a16="http://schemas.microsoft.com/office/drawing/2014/main" id="{6C9C5EF3-DAA3-321D-9A5B-327F4627325E}"/>
                    </a:ext>
                  </a:extLst>
                </p14:cNvPr>
                <p14:cNvContentPartPr/>
                <p14:nvPr/>
              </p14:nvContentPartPr>
              <p14:xfrm>
                <a:off x="4789569" y="1122508"/>
                <a:ext cx="22680" cy="24120"/>
              </p14:xfrm>
            </p:contentPart>
          </mc:Choice>
          <mc:Fallback>
            <p:pic>
              <p:nvPicPr>
                <p:cNvPr id="485" name="Freihand 484">
                  <a:extLst>
                    <a:ext uri="{FF2B5EF4-FFF2-40B4-BE49-F238E27FC236}">
                      <a16:creationId xmlns:a16="http://schemas.microsoft.com/office/drawing/2014/main" id="{6C9C5EF3-DAA3-321D-9A5B-327F4627325E}"/>
                    </a:ext>
                  </a:extLst>
                </p:cNvPr>
                <p:cNvPicPr/>
                <p:nvPr/>
              </p:nvPicPr>
              <p:blipFill>
                <a:blip r:embed="rId376"/>
                <a:stretch>
                  <a:fillRect/>
                </a:stretch>
              </p:blipFill>
              <p:spPr>
                <a:xfrm>
                  <a:off x="4771569" y="1014508"/>
                  <a:ext cx="58320" cy="239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77">
              <p14:nvContentPartPr>
                <p14:cNvPr id="486" name="Freihand 485">
                  <a:extLst>
                    <a:ext uri="{FF2B5EF4-FFF2-40B4-BE49-F238E27FC236}">
                      <a16:creationId xmlns:a16="http://schemas.microsoft.com/office/drawing/2014/main" id="{0596AC15-283B-B9AB-0FBC-248B105211A4}"/>
                    </a:ext>
                  </a:extLst>
                </p14:cNvPr>
                <p14:cNvContentPartPr/>
                <p14:nvPr/>
              </p14:nvContentPartPr>
              <p14:xfrm>
                <a:off x="4750689" y="951148"/>
                <a:ext cx="176040" cy="161280"/>
              </p14:xfrm>
            </p:contentPart>
          </mc:Choice>
          <mc:Fallback>
            <p:pic>
              <p:nvPicPr>
                <p:cNvPr id="486" name="Freihand 485">
                  <a:extLst>
                    <a:ext uri="{FF2B5EF4-FFF2-40B4-BE49-F238E27FC236}">
                      <a16:creationId xmlns:a16="http://schemas.microsoft.com/office/drawing/2014/main" id="{0596AC15-283B-B9AB-0FBC-248B105211A4}"/>
                    </a:ext>
                  </a:extLst>
                </p:cNvPr>
                <p:cNvPicPr/>
                <p:nvPr/>
              </p:nvPicPr>
              <p:blipFill>
                <a:blip r:embed="rId378"/>
                <a:stretch>
                  <a:fillRect/>
                </a:stretch>
              </p:blipFill>
              <p:spPr>
                <a:xfrm>
                  <a:off x="4733049" y="843508"/>
                  <a:ext cx="211680" cy="376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79">
              <p14:nvContentPartPr>
                <p14:cNvPr id="487" name="Freihand 486">
                  <a:extLst>
                    <a:ext uri="{FF2B5EF4-FFF2-40B4-BE49-F238E27FC236}">
                      <a16:creationId xmlns:a16="http://schemas.microsoft.com/office/drawing/2014/main" id="{241F131D-C0F8-1989-6BD7-B8A305BE1F2F}"/>
                    </a:ext>
                  </a:extLst>
                </p14:cNvPr>
                <p14:cNvContentPartPr/>
                <p14:nvPr/>
              </p14:nvContentPartPr>
              <p14:xfrm>
                <a:off x="4724049" y="967348"/>
                <a:ext cx="397080" cy="407880"/>
              </p14:xfrm>
            </p:contentPart>
          </mc:Choice>
          <mc:Fallback>
            <p:pic>
              <p:nvPicPr>
                <p:cNvPr id="487" name="Freihand 486">
                  <a:extLst>
                    <a:ext uri="{FF2B5EF4-FFF2-40B4-BE49-F238E27FC236}">
                      <a16:creationId xmlns:a16="http://schemas.microsoft.com/office/drawing/2014/main" id="{241F131D-C0F8-1989-6BD7-B8A305BE1F2F}"/>
                    </a:ext>
                  </a:extLst>
                </p:cNvPr>
                <p:cNvPicPr/>
                <p:nvPr/>
              </p:nvPicPr>
              <p:blipFill>
                <a:blip r:embed="rId380"/>
                <a:stretch>
                  <a:fillRect/>
                </a:stretch>
              </p:blipFill>
              <p:spPr>
                <a:xfrm>
                  <a:off x="4706409" y="859708"/>
                  <a:ext cx="432720" cy="62352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81">
            <p14:nvContentPartPr>
              <p14:cNvPr id="490" name="Freihand 489">
                <a:extLst>
                  <a:ext uri="{FF2B5EF4-FFF2-40B4-BE49-F238E27FC236}">
                    <a16:creationId xmlns:a16="http://schemas.microsoft.com/office/drawing/2014/main" id="{E770C9A1-531A-5449-6D58-D5F539C51351}"/>
                  </a:ext>
                </a:extLst>
              </p14:cNvPr>
              <p14:cNvContentPartPr/>
              <p14:nvPr/>
            </p14:nvContentPartPr>
            <p14:xfrm>
              <a:off x="4611369" y="1317268"/>
              <a:ext cx="567000" cy="1638720"/>
            </p14:xfrm>
          </p:contentPart>
        </mc:Choice>
        <mc:Fallback>
          <p:pic>
            <p:nvPicPr>
              <p:cNvPr id="490" name="Freihand 489">
                <a:extLst>
                  <a:ext uri="{FF2B5EF4-FFF2-40B4-BE49-F238E27FC236}">
                    <a16:creationId xmlns:a16="http://schemas.microsoft.com/office/drawing/2014/main" id="{E770C9A1-531A-5449-6D58-D5F539C51351}"/>
                  </a:ext>
                </a:extLst>
              </p:cNvPr>
              <p:cNvPicPr/>
              <p:nvPr/>
            </p:nvPicPr>
            <p:blipFill>
              <a:blip r:embed="rId382"/>
              <a:stretch>
                <a:fillRect/>
              </a:stretch>
            </p:blipFill>
            <p:spPr>
              <a:xfrm>
                <a:off x="4593729" y="1209268"/>
                <a:ext cx="602640" cy="18543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493" name="Freihand 492">
                <a:extLst>
                  <a:ext uri="{FF2B5EF4-FFF2-40B4-BE49-F238E27FC236}">
                    <a16:creationId xmlns:a16="http://schemas.microsoft.com/office/drawing/2014/main" id="{7597E5E1-1D54-55F0-DA3A-DA150BE41FEE}"/>
                  </a:ext>
                </a:extLst>
              </p14:cNvPr>
              <p14:cNvContentPartPr/>
              <p14:nvPr/>
            </p14:nvContentPartPr>
            <p14:xfrm>
              <a:off x="3923301" y="119505"/>
              <a:ext cx="1188360" cy="553680"/>
            </p14:xfrm>
          </p:contentPart>
        </mc:Choice>
        <mc:Fallback>
          <p:pic>
            <p:nvPicPr>
              <p:cNvPr id="493" name="Freihand 492">
                <a:extLst>
                  <a:ext uri="{FF2B5EF4-FFF2-40B4-BE49-F238E27FC236}">
                    <a16:creationId xmlns:a16="http://schemas.microsoft.com/office/drawing/2014/main" id="{7597E5E1-1D54-55F0-DA3A-DA150BE41FEE}"/>
                  </a:ext>
                </a:extLst>
              </p:cNvPr>
              <p:cNvPicPr/>
              <p:nvPr/>
            </p:nvPicPr>
            <p:blipFill>
              <a:blip r:embed="rId384"/>
              <a:stretch>
                <a:fillRect/>
              </a:stretch>
            </p:blipFill>
            <p:spPr>
              <a:xfrm>
                <a:off x="3869661" y="11505"/>
                <a:ext cx="1296000" cy="7693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 name="Freihand 22">
                <a:extLst>
                  <a:ext uri="{FF2B5EF4-FFF2-40B4-BE49-F238E27FC236}">
                    <a16:creationId xmlns:a16="http://schemas.microsoft.com/office/drawing/2014/main" id="{50674DD2-7E42-04F4-E135-7822794543EA}"/>
                  </a:ext>
                </a:extLst>
              </p14:cNvPr>
              <p14:cNvContentPartPr/>
              <p14:nvPr/>
            </p14:nvContentPartPr>
            <p14:xfrm>
              <a:off x="9829929" y="4603708"/>
              <a:ext cx="8280" cy="41040"/>
            </p14:xfrm>
          </p:contentPart>
        </mc:Choice>
        <mc:Fallback>
          <p:pic>
            <p:nvPicPr>
              <p:cNvPr id="23" name="Freihand 22">
                <a:extLst>
                  <a:ext uri="{FF2B5EF4-FFF2-40B4-BE49-F238E27FC236}">
                    <a16:creationId xmlns:a16="http://schemas.microsoft.com/office/drawing/2014/main" id="{50674DD2-7E42-04F4-E135-7822794543EA}"/>
                  </a:ext>
                </a:extLst>
              </p:cNvPr>
              <p:cNvPicPr/>
              <p:nvPr/>
            </p:nvPicPr>
            <p:blipFill>
              <a:blip r:embed="rId386"/>
              <a:stretch>
                <a:fillRect/>
              </a:stretch>
            </p:blipFill>
            <p:spPr>
              <a:xfrm>
                <a:off x="9825609" y="4599388"/>
                <a:ext cx="169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44" name="Freihand 43">
                <a:extLst>
                  <a:ext uri="{FF2B5EF4-FFF2-40B4-BE49-F238E27FC236}">
                    <a16:creationId xmlns:a16="http://schemas.microsoft.com/office/drawing/2014/main" id="{B2720C89-5669-0F19-D87F-057E50A1F743}"/>
                  </a:ext>
                </a:extLst>
              </p14:cNvPr>
              <p14:cNvContentPartPr/>
              <p14:nvPr/>
            </p14:nvContentPartPr>
            <p14:xfrm>
              <a:off x="9215409" y="4069468"/>
              <a:ext cx="894600" cy="2157840"/>
            </p14:xfrm>
          </p:contentPart>
        </mc:Choice>
        <mc:Fallback>
          <p:pic>
            <p:nvPicPr>
              <p:cNvPr id="44" name="Freihand 43">
                <a:extLst>
                  <a:ext uri="{FF2B5EF4-FFF2-40B4-BE49-F238E27FC236}">
                    <a16:creationId xmlns:a16="http://schemas.microsoft.com/office/drawing/2014/main" id="{B2720C89-5669-0F19-D87F-057E50A1F743}"/>
                  </a:ext>
                </a:extLst>
              </p:cNvPr>
              <p:cNvPicPr/>
              <p:nvPr/>
            </p:nvPicPr>
            <p:blipFill>
              <a:blip r:embed="rId388"/>
              <a:stretch>
                <a:fillRect/>
              </a:stretch>
            </p:blipFill>
            <p:spPr>
              <a:xfrm>
                <a:off x="9206409" y="4060468"/>
                <a:ext cx="912240" cy="21754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449" name="Freihand 448">
                <a:extLst>
                  <a:ext uri="{FF2B5EF4-FFF2-40B4-BE49-F238E27FC236}">
                    <a16:creationId xmlns:a16="http://schemas.microsoft.com/office/drawing/2014/main" id="{ADBB0BCD-62AD-66E7-D331-95C78A0E719B}"/>
                  </a:ext>
                </a:extLst>
              </p14:cNvPr>
              <p14:cNvContentPartPr/>
              <p14:nvPr/>
            </p14:nvContentPartPr>
            <p14:xfrm>
              <a:off x="9513129" y="3624508"/>
              <a:ext cx="566640" cy="507600"/>
            </p14:xfrm>
          </p:contentPart>
        </mc:Choice>
        <mc:Fallback>
          <p:pic>
            <p:nvPicPr>
              <p:cNvPr id="449" name="Freihand 448">
                <a:extLst>
                  <a:ext uri="{FF2B5EF4-FFF2-40B4-BE49-F238E27FC236}">
                    <a16:creationId xmlns:a16="http://schemas.microsoft.com/office/drawing/2014/main" id="{ADBB0BCD-62AD-66E7-D331-95C78A0E719B}"/>
                  </a:ext>
                </a:extLst>
              </p:cNvPr>
              <p:cNvPicPr/>
              <p:nvPr/>
            </p:nvPicPr>
            <p:blipFill>
              <a:blip r:embed="rId390"/>
              <a:stretch>
                <a:fillRect/>
              </a:stretch>
            </p:blipFill>
            <p:spPr>
              <a:xfrm>
                <a:off x="9504129" y="3615868"/>
                <a:ext cx="584280" cy="5252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450" name="Freihand 449">
                <a:extLst>
                  <a:ext uri="{FF2B5EF4-FFF2-40B4-BE49-F238E27FC236}">
                    <a16:creationId xmlns:a16="http://schemas.microsoft.com/office/drawing/2014/main" id="{CCEDAE8B-B097-502E-4568-784524144DC0}"/>
                  </a:ext>
                </a:extLst>
              </p14:cNvPr>
              <p14:cNvContentPartPr/>
              <p14:nvPr/>
            </p14:nvContentPartPr>
            <p14:xfrm>
              <a:off x="9107049" y="3601828"/>
              <a:ext cx="375480" cy="1019880"/>
            </p14:xfrm>
          </p:contentPart>
        </mc:Choice>
        <mc:Fallback>
          <p:pic>
            <p:nvPicPr>
              <p:cNvPr id="450" name="Freihand 449">
                <a:extLst>
                  <a:ext uri="{FF2B5EF4-FFF2-40B4-BE49-F238E27FC236}">
                    <a16:creationId xmlns:a16="http://schemas.microsoft.com/office/drawing/2014/main" id="{CCEDAE8B-B097-502E-4568-784524144DC0}"/>
                  </a:ext>
                </a:extLst>
              </p:cNvPr>
              <p:cNvPicPr/>
              <p:nvPr/>
            </p:nvPicPr>
            <p:blipFill>
              <a:blip r:embed="rId392"/>
              <a:stretch>
                <a:fillRect/>
              </a:stretch>
            </p:blipFill>
            <p:spPr>
              <a:xfrm>
                <a:off x="9098049" y="3593188"/>
                <a:ext cx="393120" cy="10375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451" name="Freihand 450">
                <a:extLst>
                  <a:ext uri="{FF2B5EF4-FFF2-40B4-BE49-F238E27FC236}">
                    <a16:creationId xmlns:a16="http://schemas.microsoft.com/office/drawing/2014/main" id="{A471B353-D3B2-EC55-577E-128D678D88AC}"/>
                  </a:ext>
                </a:extLst>
              </p14:cNvPr>
              <p14:cNvContentPartPr/>
              <p14:nvPr/>
            </p14:nvContentPartPr>
            <p14:xfrm>
              <a:off x="9359409" y="3440908"/>
              <a:ext cx="249480" cy="1032840"/>
            </p14:xfrm>
          </p:contentPart>
        </mc:Choice>
        <mc:Fallback>
          <p:pic>
            <p:nvPicPr>
              <p:cNvPr id="451" name="Freihand 450">
                <a:extLst>
                  <a:ext uri="{FF2B5EF4-FFF2-40B4-BE49-F238E27FC236}">
                    <a16:creationId xmlns:a16="http://schemas.microsoft.com/office/drawing/2014/main" id="{A471B353-D3B2-EC55-577E-128D678D88AC}"/>
                  </a:ext>
                </a:extLst>
              </p:cNvPr>
              <p:cNvPicPr/>
              <p:nvPr/>
            </p:nvPicPr>
            <p:blipFill>
              <a:blip r:embed="rId394"/>
              <a:stretch>
                <a:fillRect/>
              </a:stretch>
            </p:blipFill>
            <p:spPr>
              <a:xfrm>
                <a:off x="9350769" y="3432268"/>
                <a:ext cx="267120" cy="10504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460" name="Freihand 459">
                <a:extLst>
                  <a:ext uri="{FF2B5EF4-FFF2-40B4-BE49-F238E27FC236}">
                    <a16:creationId xmlns:a16="http://schemas.microsoft.com/office/drawing/2014/main" id="{6079CB29-DCE4-4171-E67A-06B99B6D4990}"/>
                  </a:ext>
                </a:extLst>
              </p14:cNvPr>
              <p14:cNvContentPartPr/>
              <p14:nvPr/>
            </p14:nvContentPartPr>
            <p14:xfrm>
              <a:off x="9110289" y="3432988"/>
              <a:ext cx="241920" cy="153360"/>
            </p14:xfrm>
          </p:contentPart>
        </mc:Choice>
        <mc:Fallback>
          <p:pic>
            <p:nvPicPr>
              <p:cNvPr id="460" name="Freihand 459">
                <a:extLst>
                  <a:ext uri="{FF2B5EF4-FFF2-40B4-BE49-F238E27FC236}">
                    <a16:creationId xmlns:a16="http://schemas.microsoft.com/office/drawing/2014/main" id="{6079CB29-DCE4-4171-E67A-06B99B6D4990}"/>
                  </a:ext>
                </a:extLst>
              </p:cNvPr>
              <p:cNvPicPr/>
              <p:nvPr/>
            </p:nvPicPr>
            <p:blipFill>
              <a:blip r:embed="rId396"/>
              <a:stretch>
                <a:fillRect/>
              </a:stretch>
            </p:blipFill>
            <p:spPr>
              <a:xfrm>
                <a:off x="9101649" y="3424348"/>
                <a:ext cx="2595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461" name="Freihand 460">
                <a:extLst>
                  <a:ext uri="{FF2B5EF4-FFF2-40B4-BE49-F238E27FC236}">
                    <a16:creationId xmlns:a16="http://schemas.microsoft.com/office/drawing/2014/main" id="{66C2108C-AFD6-3A71-D8F0-D6B42045A9DC}"/>
                  </a:ext>
                </a:extLst>
              </p14:cNvPr>
              <p14:cNvContentPartPr/>
              <p14:nvPr/>
            </p14:nvContentPartPr>
            <p14:xfrm>
              <a:off x="9159969" y="3406708"/>
              <a:ext cx="81000" cy="109440"/>
            </p14:xfrm>
          </p:contentPart>
        </mc:Choice>
        <mc:Fallback>
          <p:pic>
            <p:nvPicPr>
              <p:cNvPr id="461" name="Freihand 460">
                <a:extLst>
                  <a:ext uri="{FF2B5EF4-FFF2-40B4-BE49-F238E27FC236}">
                    <a16:creationId xmlns:a16="http://schemas.microsoft.com/office/drawing/2014/main" id="{66C2108C-AFD6-3A71-D8F0-D6B42045A9DC}"/>
                  </a:ext>
                </a:extLst>
              </p:cNvPr>
              <p:cNvPicPr/>
              <p:nvPr/>
            </p:nvPicPr>
            <p:blipFill>
              <a:blip r:embed="rId398"/>
              <a:stretch>
                <a:fillRect/>
              </a:stretch>
            </p:blipFill>
            <p:spPr>
              <a:xfrm>
                <a:off x="9151329" y="3397708"/>
                <a:ext cx="98640" cy="127080"/>
              </a:xfrm>
              <a:prstGeom prst="rect">
                <a:avLst/>
              </a:prstGeom>
            </p:spPr>
          </p:pic>
        </mc:Fallback>
      </mc:AlternateContent>
      <p:grpSp>
        <p:nvGrpSpPr>
          <p:cNvPr id="464" name="Gruppieren 463">
            <a:extLst>
              <a:ext uri="{FF2B5EF4-FFF2-40B4-BE49-F238E27FC236}">
                <a16:creationId xmlns:a16="http://schemas.microsoft.com/office/drawing/2014/main" id="{06EA1FB6-9F55-6BFD-F2F9-3BCF1AD527F6}"/>
              </a:ext>
            </a:extLst>
          </p:cNvPr>
          <p:cNvGrpSpPr/>
          <p:nvPr/>
        </p:nvGrpSpPr>
        <p:grpSpPr>
          <a:xfrm>
            <a:off x="9927129" y="3496348"/>
            <a:ext cx="854640" cy="1163880"/>
            <a:chOff x="9927129" y="3496348"/>
            <a:chExt cx="854640" cy="1163880"/>
          </a:xfrm>
        </p:grpSpPr>
        <mc:AlternateContent xmlns:mc="http://schemas.openxmlformats.org/markup-compatibility/2006">
          <mc:Choice xmlns:p14="http://schemas.microsoft.com/office/powerpoint/2010/main" Requires="p14">
            <p:contentPart p14:bwMode="auto" r:id="rId399">
              <p14:nvContentPartPr>
                <p14:cNvPr id="455" name="Freihand 454">
                  <a:extLst>
                    <a:ext uri="{FF2B5EF4-FFF2-40B4-BE49-F238E27FC236}">
                      <a16:creationId xmlns:a16="http://schemas.microsoft.com/office/drawing/2014/main" id="{96196E97-7626-B699-8D9A-129BDE3A9795}"/>
                    </a:ext>
                  </a:extLst>
                </p14:cNvPr>
                <p14:cNvContentPartPr/>
                <p14:nvPr/>
              </p14:nvContentPartPr>
              <p14:xfrm>
                <a:off x="9927129" y="3561508"/>
                <a:ext cx="509040" cy="760320"/>
              </p14:xfrm>
            </p:contentPart>
          </mc:Choice>
          <mc:Fallback>
            <p:pic>
              <p:nvPicPr>
                <p:cNvPr id="455" name="Freihand 454">
                  <a:extLst>
                    <a:ext uri="{FF2B5EF4-FFF2-40B4-BE49-F238E27FC236}">
                      <a16:creationId xmlns:a16="http://schemas.microsoft.com/office/drawing/2014/main" id="{96196E97-7626-B699-8D9A-129BDE3A9795}"/>
                    </a:ext>
                  </a:extLst>
                </p:cNvPr>
                <p:cNvPicPr/>
                <p:nvPr/>
              </p:nvPicPr>
              <p:blipFill>
                <a:blip r:embed="rId400"/>
                <a:stretch>
                  <a:fillRect/>
                </a:stretch>
              </p:blipFill>
              <p:spPr>
                <a:xfrm>
                  <a:off x="9918129" y="3552508"/>
                  <a:ext cx="526680" cy="7779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457" name="Freihand 456">
                  <a:extLst>
                    <a:ext uri="{FF2B5EF4-FFF2-40B4-BE49-F238E27FC236}">
                      <a16:creationId xmlns:a16="http://schemas.microsoft.com/office/drawing/2014/main" id="{3FBCEC16-CDE3-01BD-51DF-6CBEA282DEFF}"/>
                    </a:ext>
                  </a:extLst>
                </p14:cNvPr>
                <p14:cNvContentPartPr/>
                <p14:nvPr/>
              </p14:nvContentPartPr>
              <p14:xfrm>
                <a:off x="9930729" y="3617308"/>
                <a:ext cx="851040" cy="1042920"/>
              </p14:xfrm>
            </p:contentPart>
          </mc:Choice>
          <mc:Fallback>
            <p:pic>
              <p:nvPicPr>
                <p:cNvPr id="457" name="Freihand 456">
                  <a:extLst>
                    <a:ext uri="{FF2B5EF4-FFF2-40B4-BE49-F238E27FC236}">
                      <a16:creationId xmlns:a16="http://schemas.microsoft.com/office/drawing/2014/main" id="{3FBCEC16-CDE3-01BD-51DF-6CBEA282DEFF}"/>
                    </a:ext>
                  </a:extLst>
                </p:cNvPr>
                <p:cNvPicPr/>
                <p:nvPr/>
              </p:nvPicPr>
              <p:blipFill>
                <a:blip r:embed="rId402"/>
                <a:stretch>
                  <a:fillRect/>
                </a:stretch>
              </p:blipFill>
              <p:spPr>
                <a:xfrm>
                  <a:off x="9921729" y="3608668"/>
                  <a:ext cx="868680" cy="10605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459" name="Freihand 458">
                  <a:extLst>
                    <a:ext uri="{FF2B5EF4-FFF2-40B4-BE49-F238E27FC236}">
                      <a16:creationId xmlns:a16="http://schemas.microsoft.com/office/drawing/2014/main" id="{7FFEE4D0-F358-D493-9026-FBEBB0CAA076}"/>
                    </a:ext>
                  </a:extLst>
                </p14:cNvPr>
                <p14:cNvContentPartPr/>
                <p14:nvPr/>
              </p14:nvContentPartPr>
              <p14:xfrm>
                <a:off x="10476489" y="3510028"/>
                <a:ext cx="265680" cy="132840"/>
              </p14:xfrm>
            </p:contentPart>
          </mc:Choice>
          <mc:Fallback>
            <p:pic>
              <p:nvPicPr>
                <p:cNvPr id="459" name="Freihand 458">
                  <a:extLst>
                    <a:ext uri="{FF2B5EF4-FFF2-40B4-BE49-F238E27FC236}">
                      <a16:creationId xmlns:a16="http://schemas.microsoft.com/office/drawing/2014/main" id="{7FFEE4D0-F358-D493-9026-FBEBB0CAA076}"/>
                    </a:ext>
                  </a:extLst>
                </p:cNvPr>
                <p:cNvPicPr/>
                <p:nvPr/>
              </p:nvPicPr>
              <p:blipFill>
                <a:blip r:embed="rId404"/>
                <a:stretch>
                  <a:fillRect/>
                </a:stretch>
              </p:blipFill>
              <p:spPr>
                <a:xfrm>
                  <a:off x="10467849" y="3501028"/>
                  <a:ext cx="2833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463" name="Freihand 462">
                  <a:extLst>
                    <a:ext uri="{FF2B5EF4-FFF2-40B4-BE49-F238E27FC236}">
                      <a16:creationId xmlns:a16="http://schemas.microsoft.com/office/drawing/2014/main" id="{8384D0C1-24A9-290E-E4E0-15BD89BF0143}"/>
                    </a:ext>
                  </a:extLst>
                </p14:cNvPr>
                <p14:cNvContentPartPr/>
                <p14:nvPr/>
              </p14:nvContentPartPr>
              <p14:xfrm>
                <a:off x="10640289" y="3496348"/>
                <a:ext cx="82080" cy="102600"/>
              </p14:xfrm>
            </p:contentPart>
          </mc:Choice>
          <mc:Fallback>
            <p:pic>
              <p:nvPicPr>
                <p:cNvPr id="463" name="Freihand 462">
                  <a:extLst>
                    <a:ext uri="{FF2B5EF4-FFF2-40B4-BE49-F238E27FC236}">
                      <a16:creationId xmlns:a16="http://schemas.microsoft.com/office/drawing/2014/main" id="{8384D0C1-24A9-290E-E4E0-15BD89BF0143}"/>
                    </a:ext>
                  </a:extLst>
                </p:cNvPr>
                <p:cNvPicPr/>
                <p:nvPr/>
              </p:nvPicPr>
              <p:blipFill>
                <a:blip r:embed="rId406"/>
                <a:stretch>
                  <a:fillRect/>
                </a:stretch>
              </p:blipFill>
              <p:spPr>
                <a:xfrm>
                  <a:off x="10631649" y="3487708"/>
                  <a:ext cx="99720" cy="12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7">
            <p14:nvContentPartPr>
              <p14:cNvPr id="475" name="Freihand 474">
                <a:extLst>
                  <a:ext uri="{FF2B5EF4-FFF2-40B4-BE49-F238E27FC236}">
                    <a16:creationId xmlns:a16="http://schemas.microsoft.com/office/drawing/2014/main" id="{4482EE57-3A74-AA0D-F031-31D431ADB01A}"/>
                  </a:ext>
                </a:extLst>
              </p14:cNvPr>
              <p14:cNvContentPartPr/>
              <p14:nvPr/>
            </p14:nvContentPartPr>
            <p14:xfrm>
              <a:off x="8866569" y="3126628"/>
              <a:ext cx="2242440" cy="376920"/>
            </p14:xfrm>
          </p:contentPart>
        </mc:Choice>
        <mc:Fallback>
          <p:pic>
            <p:nvPicPr>
              <p:cNvPr id="475" name="Freihand 474">
                <a:extLst>
                  <a:ext uri="{FF2B5EF4-FFF2-40B4-BE49-F238E27FC236}">
                    <a16:creationId xmlns:a16="http://schemas.microsoft.com/office/drawing/2014/main" id="{4482EE57-3A74-AA0D-F031-31D431ADB01A}"/>
                  </a:ext>
                </a:extLst>
              </p:cNvPr>
              <p:cNvPicPr/>
              <p:nvPr/>
            </p:nvPicPr>
            <p:blipFill>
              <a:blip r:embed="rId408"/>
              <a:stretch>
                <a:fillRect/>
              </a:stretch>
            </p:blipFill>
            <p:spPr>
              <a:xfrm>
                <a:off x="8857929" y="3117988"/>
                <a:ext cx="226008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476" name="Freihand 475">
                <a:extLst>
                  <a:ext uri="{FF2B5EF4-FFF2-40B4-BE49-F238E27FC236}">
                    <a16:creationId xmlns:a16="http://schemas.microsoft.com/office/drawing/2014/main" id="{481AB985-55AD-6898-1C18-A915BFB318FD}"/>
                  </a:ext>
                </a:extLst>
              </p14:cNvPr>
              <p14:cNvContentPartPr/>
              <p14:nvPr/>
            </p14:nvContentPartPr>
            <p14:xfrm>
              <a:off x="8594769" y="3452428"/>
              <a:ext cx="542880" cy="70560"/>
            </p14:xfrm>
          </p:contentPart>
        </mc:Choice>
        <mc:Fallback>
          <p:pic>
            <p:nvPicPr>
              <p:cNvPr id="476" name="Freihand 475">
                <a:extLst>
                  <a:ext uri="{FF2B5EF4-FFF2-40B4-BE49-F238E27FC236}">
                    <a16:creationId xmlns:a16="http://schemas.microsoft.com/office/drawing/2014/main" id="{481AB985-55AD-6898-1C18-A915BFB318FD}"/>
                  </a:ext>
                </a:extLst>
              </p:cNvPr>
              <p:cNvPicPr/>
              <p:nvPr/>
            </p:nvPicPr>
            <p:blipFill>
              <a:blip r:embed="rId410"/>
              <a:stretch>
                <a:fillRect/>
              </a:stretch>
            </p:blipFill>
            <p:spPr>
              <a:xfrm>
                <a:off x="8585769" y="3443428"/>
                <a:ext cx="560520" cy="88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11">
            <p14:nvContentPartPr>
              <p14:cNvPr id="477" name="Freihand 476">
                <a:extLst>
                  <a:ext uri="{FF2B5EF4-FFF2-40B4-BE49-F238E27FC236}">
                    <a16:creationId xmlns:a16="http://schemas.microsoft.com/office/drawing/2014/main" id="{AA8F6C12-FF5F-9FCE-CC24-DE8B6195082D}"/>
                  </a:ext>
                </a:extLst>
              </p14:cNvPr>
              <p14:cNvContentPartPr/>
              <p14:nvPr/>
            </p14:nvContentPartPr>
            <p14:xfrm>
              <a:off x="9260049" y="4119148"/>
              <a:ext cx="846360" cy="2214720"/>
            </p14:xfrm>
          </p:contentPart>
        </mc:Choice>
        <mc:Fallback>
          <p:pic>
            <p:nvPicPr>
              <p:cNvPr id="477" name="Freihand 476">
                <a:extLst>
                  <a:ext uri="{FF2B5EF4-FFF2-40B4-BE49-F238E27FC236}">
                    <a16:creationId xmlns:a16="http://schemas.microsoft.com/office/drawing/2014/main" id="{AA8F6C12-FF5F-9FCE-CC24-DE8B6195082D}"/>
                  </a:ext>
                </a:extLst>
              </p:cNvPr>
              <p:cNvPicPr/>
              <p:nvPr/>
            </p:nvPicPr>
            <p:blipFill>
              <a:blip r:embed="rId412"/>
              <a:stretch>
                <a:fillRect/>
              </a:stretch>
            </p:blipFill>
            <p:spPr>
              <a:xfrm>
                <a:off x="9242049" y="4011148"/>
                <a:ext cx="882000" cy="2430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13">
            <p14:nvContentPartPr>
              <p14:cNvPr id="478" name="Freihand 477">
                <a:extLst>
                  <a:ext uri="{FF2B5EF4-FFF2-40B4-BE49-F238E27FC236}">
                    <a16:creationId xmlns:a16="http://schemas.microsoft.com/office/drawing/2014/main" id="{A946B8B8-CAEF-620C-C010-A0BF0E59FC0B}"/>
                  </a:ext>
                </a:extLst>
              </p14:cNvPr>
              <p14:cNvContentPartPr/>
              <p14:nvPr/>
            </p14:nvContentPartPr>
            <p14:xfrm>
              <a:off x="9927129" y="3547468"/>
              <a:ext cx="746280" cy="1025280"/>
            </p14:xfrm>
          </p:contentPart>
        </mc:Choice>
        <mc:Fallback>
          <p:pic>
            <p:nvPicPr>
              <p:cNvPr id="478" name="Freihand 477">
                <a:extLst>
                  <a:ext uri="{FF2B5EF4-FFF2-40B4-BE49-F238E27FC236}">
                    <a16:creationId xmlns:a16="http://schemas.microsoft.com/office/drawing/2014/main" id="{A946B8B8-CAEF-620C-C010-A0BF0E59FC0B}"/>
                  </a:ext>
                </a:extLst>
              </p:cNvPr>
              <p:cNvPicPr/>
              <p:nvPr/>
            </p:nvPicPr>
            <p:blipFill>
              <a:blip r:embed="rId414"/>
              <a:stretch>
                <a:fillRect/>
              </a:stretch>
            </p:blipFill>
            <p:spPr>
              <a:xfrm>
                <a:off x="9909129" y="3439828"/>
                <a:ext cx="781920" cy="1240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15">
            <p14:nvContentPartPr>
              <p14:cNvPr id="479" name="Freihand 478">
                <a:extLst>
                  <a:ext uri="{FF2B5EF4-FFF2-40B4-BE49-F238E27FC236}">
                    <a16:creationId xmlns:a16="http://schemas.microsoft.com/office/drawing/2014/main" id="{19BDDCA4-2FCF-A264-BD2F-1978E2617200}"/>
                  </a:ext>
                </a:extLst>
              </p14:cNvPr>
              <p14:cNvContentPartPr/>
              <p14:nvPr/>
            </p14:nvContentPartPr>
            <p14:xfrm>
              <a:off x="9222609" y="3517588"/>
              <a:ext cx="326520" cy="1029960"/>
            </p14:xfrm>
          </p:contentPart>
        </mc:Choice>
        <mc:Fallback>
          <p:pic>
            <p:nvPicPr>
              <p:cNvPr id="479" name="Freihand 478">
                <a:extLst>
                  <a:ext uri="{FF2B5EF4-FFF2-40B4-BE49-F238E27FC236}">
                    <a16:creationId xmlns:a16="http://schemas.microsoft.com/office/drawing/2014/main" id="{19BDDCA4-2FCF-A264-BD2F-1978E2617200}"/>
                  </a:ext>
                </a:extLst>
              </p:cNvPr>
              <p:cNvPicPr/>
              <p:nvPr/>
            </p:nvPicPr>
            <p:blipFill>
              <a:blip r:embed="rId416"/>
              <a:stretch>
                <a:fillRect/>
              </a:stretch>
            </p:blipFill>
            <p:spPr>
              <a:xfrm>
                <a:off x="9204609" y="3409588"/>
                <a:ext cx="362160" cy="124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17">
            <p14:nvContentPartPr>
              <p14:cNvPr id="480" name="Freihand 479">
                <a:extLst>
                  <a:ext uri="{FF2B5EF4-FFF2-40B4-BE49-F238E27FC236}">
                    <a16:creationId xmlns:a16="http://schemas.microsoft.com/office/drawing/2014/main" id="{65C76437-35AB-9FB7-AE73-3493376C357D}"/>
                  </a:ext>
                </a:extLst>
              </p14:cNvPr>
              <p14:cNvContentPartPr/>
              <p14:nvPr/>
            </p14:nvContentPartPr>
            <p14:xfrm>
              <a:off x="9570729" y="3695068"/>
              <a:ext cx="473040" cy="398880"/>
            </p14:xfrm>
          </p:contentPart>
        </mc:Choice>
        <mc:Fallback>
          <p:pic>
            <p:nvPicPr>
              <p:cNvPr id="480" name="Freihand 479">
                <a:extLst>
                  <a:ext uri="{FF2B5EF4-FFF2-40B4-BE49-F238E27FC236}">
                    <a16:creationId xmlns:a16="http://schemas.microsoft.com/office/drawing/2014/main" id="{65C76437-35AB-9FB7-AE73-3493376C357D}"/>
                  </a:ext>
                </a:extLst>
              </p:cNvPr>
              <p:cNvPicPr/>
              <p:nvPr/>
            </p:nvPicPr>
            <p:blipFill>
              <a:blip r:embed="rId418"/>
              <a:stretch>
                <a:fillRect/>
              </a:stretch>
            </p:blipFill>
            <p:spPr>
              <a:xfrm>
                <a:off x="9553089" y="3587428"/>
                <a:ext cx="508680" cy="6145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 name="Freihand 2">
                <a:extLst>
                  <a:ext uri="{FF2B5EF4-FFF2-40B4-BE49-F238E27FC236}">
                    <a16:creationId xmlns:a16="http://schemas.microsoft.com/office/drawing/2014/main" id="{9D970C11-1ACC-C703-DC60-60BEC74BA31F}"/>
                  </a:ext>
                </a:extLst>
              </p14:cNvPr>
              <p14:cNvContentPartPr/>
              <p14:nvPr/>
            </p14:nvContentPartPr>
            <p14:xfrm>
              <a:off x="3948969" y="1557388"/>
              <a:ext cx="493200" cy="1035000"/>
            </p14:xfrm>
          </p:contentPart>
        </mc:Choice>
        <mc:Fallback>
          <p:pic>
            <p:nvPicPr>
              <p:cNvPr id="3" name="Freihand 2">
                <a:extLst>
                  <a:ext uri="{FF2B5EF4-FFF2-40B4-BE49-F238E27FC236}">
                    <a16:creationId xmlns:a16="http://schemas.microsoft.com/office/drawing/2014/main" id="{9D970C11-1ACC-C703-DC60-60BEC74BA31F}"/>
                  </a:ext>
                </a:extLst>
              </p:cNvPr>
              <p:cNvPicPr/>
              <p:nvPr/>
            </p:nvPicPr>
            <p:blipFill>
              <a:blip r:embed="rId420"/>
              <a:stretch>
                <a:fillRect/>
              </a:stretch>
            </p:blipFill>
            <p:spPr>
              <a:xfrm>
                <a:off x="3940329" y="1548388"/>
                <a:ext cx="510840" cy="10526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9" name="Freihand 18">
                <a:extLst>
                  <a:ext uri="{FF2B5EF4-FFF2-40B4-BE49-F238E27FC236}">
                    <a16:creationId xmlns:a16="http://schemas.microsoft.com/office/drawing/2014/main" id="{6C738A1A-712A-E042-82F0-1CE2CF0DC57B}"/>
                  </a:ext>
                </a:extLst>
              </p14:cNvPr>
              <p14:cNvContentPartPr/>
              <p14:nvPr/>
            </p14:nvContentPartPr>
            <p14:xfrm>
              <a:off x="5436489" y="2543788"/>
              <a:ext cx="360" cy="360"/>
            </p14:xfrm>
          </p:contentPart>
        </mc:Choice>
        <mc:Fallback>
          <p:pic>
            <p:nvPicPr>
              <p:cNvPr id="19" name="Freihand 18">
                <a:extLst>
                  <a:ext uri="{FF2B5EF4-FFF2-40B4-BE49-F238E27FC236}">
                    <a16:creationId xmlns:a16="http://schemas.microsoft.com/office/drawing/2014/main" id="{6C738A1A-712A-E042-82F0-1CE2CF0DC57B}"/>
                  </a:ext>
                </a:extLst>
              </p:cNvPr>
              <p:cNvPicPr/>
              <p:nvPr/>
            </p:nvPicPr>
            <p:blipFill>
              <a:blip r:embed="rId250"/>
              <a:stretch>
                <a:fillRect/>
              </a:stretch>
            </p:blipFill>
            <p:spPr>
              <a:xfrm>
                <a:off x="5427489" y="2535148"/>
                <a:ext cx="18000" cy="18000"/>
              </a:xfrm>
              <a:prstGeom prst="rect">
                <a:avLst/>
              </a:prstGeom>
            </p:spPr>
          </p:pic>
        </mc:Fallback>
      </mc:AlternateContent>
      <p:grpSp>
        <p:nvGrpSpPr>
          <p:cNvPr id="454" name="Gruppieren 453">
            <a:extLst>
              <a:ext uri="{FF2B5EF4-FFF2-40B4-BE49-F238E27FC236}">
                <a16:creationId xmlns:a16="http://schemas.microsoft.com/office/drawing/2014/main" id="{0FD06794-E1A4-58B2-FAD6-CFA423270C1A}"/>
              </a:ext>
            </a:extLst>
          </p:cNvPr>
          <p:cNvGrpSpPr/>
          <p:nvPr/>
        </p:nvGrpSpPr>
        <p:grpSpPr>
          <a:xfrm>
            <a:off x="3549009" y="978868"/>
            <a:ext cx="839520" cy="995400"/>
            <a:chOff x="3549009" y="978868"/>
            <a:chExt cx="839520" cy="995400"/>
          </a:xfrm>
        </p:grpSpPr>
        <mc:AlternateContent xmlns:mc="http://schemas.openxmlformats.org/markup-compatibility/2006">
          <mc:Choice xmlns:p14="http://schemas.microsoft.com/office/powerpoint/2010/main" Requires="p14">
            <p:contentPart p14:bwMode="auto" r:id="rId422">
              <p14:nvContentPartPr>
                <p14:cNvPr id="448" name="Freihand 447">
                  <a:extLst>
                    <a:ext uri="{FF2B5EF4-FFF2-40B4-BE49-F238E27FC236}">
                      <a16:creationId xmlns:a16="http://schemas.microsoft.com/office/drawing/2014/main" id="{A3D68FE6-593E-7792-D05B-8E5B5CC35CB2}"/>
                    </a:ext>
                  </a:extLst>
                </p14:cNvPr>
                <p14:cNvContentPartPr/>
                <p14:nvPr/>
              </p14:nvContentPartPr>
              <p14:xfrm>
                <a:off x="4024929" y="1241668"/>
                <a:ext cx="363600" cy="444600"/>
              </p14:xfrm>
            </p:contentPart>
          </mc:Choice>
          <mc:Fallback>
            <p:pic>
              <p:nvPicPr>
                <p:cNvPr id="448" name="Freihand 447">
                  <a:extLst>
                    <a:ext uri="{FF2B5EF4-FFF2-40B4-BE49-F238E27FC236}">
                      <a16:creationId xmlns:a16="http://schemas.microsoft.com/office/drawing/2014/main" id="{A3D68FE6-593E-7792-D05B-8E5B5CC35CB2}"/>
                    </a:ext>
                  </a:extLst>
                </p:cNvPr>
                <p:cNvPicPr/>
                <p:nvPr/>
              </p:nvPicPr>
              <p:blipFill>
                <a:blip r:embed="rId423"/>
                <a:stretch>
                  <a:fillRect/>
                </a:stretch>
              </p:blipFill>
              <p:spPr>
                <a:xfrm>
                  <a:off x="4016289" y="1233028"/>
                  <a:ext cx="38124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452" name="Freihand 451">
                  <a:extLst>
                    <a:ext uri="{FF2B5EF4-FFF2-40B4-BE49-F238E27FC236}">
                      <a16:creationId xmlns:a16="http://schemas.microsoft.com/office/drawing/2014/main" id="{53889501-C2C4-D1BE-1DFA-8D1E198A5962}"/>
                    </a:ext>
                  </a:extLst>
                </p14:cNvPr>
                <p14:cNvContentPartPr/>
                <p14:nvPr/>
              </p14:nvContentPartPr>
              <p14:xfrm>
                <a:off x="3549009" y="1323028"/>
                <a:ext cx="347040" cy="651240"/>
              </p14:xfrm>
            </p:contentPart>
          </mc:Choice>
          <mc:Fallback>
            <p:pic>
              <p:nvPicPr>
                <p:cNvPr id="452" name="Freihand 451">
                  <a:extLst>
                    <a:ext uri="{FF2B5EF4-FFF2-40B4-BE49-F238E27FC236}">
                      <a16:creationId xmlns:a16="http://schemas.microsoft.com/office/drawing/2014/main" id="{53889501-C2C4-D1BE-1DFA-8D1E198A5962}"/>
                    </a:ext>
                  </a:extLst>
                </p:cNvPr>
                <p:cNvPicPr/>
                <p:nvPr/>
              </p:nvPicPr>
              <p:blipFill>
                <a:blip r:embed="rId425"/>
                <a:stretch>
                  <a:fillRect/>
                </a:stretch>
              </p:blipFill>
              <p:spPr>
                <a:xfrm>
                  <a:off x="3540369" y="1314388"/>
                  <a:ext cx="364680" cy="6688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453" name="Freihand 452">
                  <a:extLst>
                    <a:ext uri="{FF2B5EF4-FFF2-40B4-BE49-F238E27FC236}">
                      <a16:creationId xmlns:a16="http://schemas.microsoft.com/office/drawing/2014/main" id="{504490D5-E9DA-C41B-591A-94969FEB59E7}"/>
                    </a:ext>
                  </a:extLst>
                </p14:cNvPr>
                <p14:cNvContentPartPr/>
                <p14:nvPr/>
              </p14:nvContentPartPr>
              <p14:xfrm>
                <a:off x="3549369" y="978868"/>
                <a:ext cx="399240" cy="328680"/>
              </p14:xfrm>
            </p:contentPart>
          </mc:Choice>
          <mc:Fallback>
            <p:pic>
              <p:nvPicPr>
                <p:cNvPr id="453" name="Freihand 452">
                  <a:extLst>
                    <a:ext uri="{FF2B5EF4-FFF2-40B4-BE49-F238E27FC236}">
                      <a16:creationId xmlns:a16="http://schemas.microsoft.com/office/drawing/2014/main" id="{504490D5-E9DA-C41B-591A-94969FEB59E7}"/>
                    </a:ext>
                  </a:extLst>
                </p:cNvPr>
                <p:cNvPicPr/>
                <p:nvPr/>
              </p:nvPicPr>
              <p:blipFill>
                <a:blip r:embed="rId427"/>
                <a:stretch>
                  <a:fillRect/>
                </a:stretch>
              </p:blipFill>
              <p:spPr>
                <a:xfrm>
                  <a:off x="3540729" y="969868"/>
                  <a:ext cx="416880" cy="346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8">
            <p14:nvContentPartPr>
              <p14:cNvPr id="465" name="Freihand 464">
                <a:extLst>
                  <a:ext uri="{FF2B5EF4-FFF2-40B4-BE49-F238E27FC236}">
                    <a16:creationId xmlns:a16="http://schemas.microsoft.com/office/drawing/2014/main" id="{36A94427-C1AA-6662-FACD-97CCCB34751C}"/>
                  </a:ext>
                </a:extLst>
              </p14:cNvPr>
              <p14:cNvContentPartPr/>
              <p14:nvPr/>
            </p14:nvContentPartPr>
            <p14:xfrm>
              <a:off x="6353049" y="-105092"/>
              <a:ext cx="1589400" cy="2806920"/>
            </p14:xfrm>
          </p:contentPart>
        </mc:Choice>
        <mc:Fallback>
          <p:pic>
            <p:nvPicPr>
              <p:cNvPr id="465" name="Freihand 464">
                <a:extLst>
                  <a:ext uri="{FF2B5EF4-FFF2-40B4-BE49-F238E27FC236}">
                    <a16:creationId xmlns:a16="http://schemas.microsoft.com/office/drawing/2014/main" id="{36A94427-C1AA-6662-FACD-97CCCB34751C}"/>
                  </a:ext>
                </a:extLst>
              </p:cNvPr>
              <p:cNvPicPr/>
              <p:nvPr/>
            </p:nvPicPr>
            <p:blipFill>
              <a:blip r:embed="rId429"/>
              <a:stretch>
                <a:fillRect/>
              </a:stretch>
            </p:blipFill>
            <p:spPr>
              <a:xfrm>
                <a:off x="6344409" y="-114092"/>
                <a:ext cx="1607040" cy="28245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467" name="Freihand 466">
                <a:extLst>
                  <a:ext uri="{FF2B5EF4-FFF2-40B4-BE49-F238E27FC236}">
                    <a16:creationId xmlns:a16="http://schemas.microsoft.com/office/drawing/2014/main" id="{8B091685-FCEB-0791-2A47-8A40F1A0E835}"/>
                  </a:ext>
                </a:extLst>
              </p14:cNvPr>
              <p14:cNvContentPartPr/>
              <p14:nvPr/>
            </p14:nvContentPartPr>
            <p14:xfrm>
              <a:off x="6277449" y="2738908"/>
              <a:ext cx="175320" cy="132840"/>
            </p14:xfrm>
          </p:contentPart>
        </mc:Choice>
        <mc:Fallback>
          <p:pic>
            <p:nvPicPr>
              <p:cNvPr id="467" name="Freihand 466">
                <a:extLst>
                  <a:ext uri="{FF2B5EF4-FFF2-40B4-BE49-F238E27FC236}">
                    <a16:creationId xmlns:a16="http://schemas.microsoft.com/office/drawing/2014/main" id="{8B091685-FCEB-0791-2A47-8A40F1A0E835}"/>
                  </a:ext>
                </a:extLst>
              </p:cNvPr>
              <p:cNvPicPr/>
              <p:nvPr/>
            </p:nvPicPr>
            <p:blipFill>
              <a:blip r:embed="rId431"/>
              <a:stretch>
                <a:fillRect/>
              </a:stretch>
            </p:blipFill>
            <p:spPr>
              <a:xfrm>
                <a:off x="6268809" y="2730268"/>
                <a:ext cx="192960" cy="150480"/>
              </a:xfrm>
              <a:prstGeom prst="rect">
                <a:avLst/>
              </a:prstGeom>
            </p:spPr>
          </p:pic>
        </mc:Fallback>
      </mc:AlternateContent>
      <p:grpSp>
        <p:nvGrpSpPr>
          <p:cNvPr id="470" name="Gruppieren 469">
            <a:extLst>
              <a:ext uri="{FF2B5EF4-FFF2-40B4-BE49-F238E27FC236}">
                <a16:creationId xmlns:a16="http://schemas.microsoft.com/office/drawing/2014/main" id="{BC209DAD-8DEB-4414-662E-76B36DC6876F}"/>
              </a:ext>
            </a:extLst>
          </p:cNvPr>
          <p:cNvGrpSpPr/>
          <p:nvPr/>
        </p:nvGrpSpPr>
        <p:grpSpPr>
          <a:xfrm>
            <a:off x="6463209" y="-146132"/>
            <a:ext cx="3399120" cy="2873160"/>
            <a:chOff x="6463209" y="-146132"/>
            <a:chExt cx="3399120" cy="2873160"/>
          </a:xfrm>
        </p:grpSpPr>
        <mc:AlternateContent xmlns:mc="http://schemas.openxmlformats.org/markup-compatibility/2006">
          <mc:Choice xmlns:p14="http://schemas.microsoft.com/office/powerpoint/2010/main" xmlns:aink="http://schemas.microsoft.com/office/drawing/2016/ink" Requires="p14 aink">
            <p:contentPart p14:bwMode="auto" r:id="rId432">
              <p14:nvContentPartPr>
                <p14:cNvPr id="468" name="Freihand 467">
                  <a:extLst>
                    <a:ext uri="{FF2B5EF4-FFF2-40B4-BE49-F238E27FC236}">
                      <a16:creationId xmlns:a16="http://schemas.microsoft.com/office/drawing/2014/main" id="{3BC34D39-2D76-98E6-5C33-DB562B523036}"/>
                    </a:ext>
                  </a:extLst>
                </p14:cNvPr>
                <p14:cNvContentPartPr/>
                <p14:nvPr/>
              </p14:nvContentPartPr>
              <p14:xfrm>
                <a:off x="6463209" y="-146132"/>
                <a:ext cx="3399120" cy="2873160"/>
              </p14:xfrm>
            </p:contentPart>
          </mc:Choice>
          <mc:Fallback>
            <p:pic>
              <p:nvPicPr>
                <p:cNvPr id="468" name="Freihand 467">
                  <a:extLst>
                    <a:ext uri="{FF2B5EF4-FFF2-40B4-BE49-F238E27FC236}">
                      <a16:creationId xmlns:a16="http://schemas.microsoft.com/office/drawing/2014/main" id="{3BC34D39-2D76-98E6-5C33-DB562B523036}"/>
                    </a:ext>
                  </a:extLst>
                </p:cNvPr>
                <p:cNvPicPr/>
                <p:nvPr/>
              </p:nvPicPr>
              <p:blipFill>
                <a:blip r:embed="rId433"/>
                <a:stretch>
                  <a:fillRect/>
                </a:stretch>
              </p:blipFill>
              <p:spPr>
                <a:xfrm>
                  <a:off x="6400209" y="-524132"/>
                  <a:ext cx="3524760" cy="3628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34">
              <p14:nvContentPartPr>
                <p14:cNvPr id="469" name="Freihand 468">
                  <a:extLst>
                    <a:ext uri="{FF2B5EF4-FFF2-40B4-BE49-F238E27FC236}">
                      <a16:creationId xmlns:a16="http://schemas.microsoft.com/office/drawing/2014/main" id="{01616421-2BAB-1BED-0AEB-64E30F7E0E9A}"/>
                    </a:ext>
                  </a:extLst>
                </p14:cNvPr>
                <p14:cNvContentPartPr/>
                <p14:nvPr/>
              </p14:nvContentPartPr>
              <p14:xfrm>
                <a:off x="8433129" y="13652"/>
                <a:ext cx="897480" cy="279360"/>
              </p14:xfrm>
            </p:contentPart>
          </mc:Choice>
          <mc:Fallback>
            <p:pic>
              <p:nvPicPr>
                <p:cNvPr id="469" name="Freihand 468">
                  <a:extLst>
                    <a:ext uri="{FF2B5EF4-FFF2-40B4-BE49-F238E27FC236}">
                      <a16:creationId xmlns:a16="http://schemas.microsoft.com/office/drawing/2014/main" id="{01616421-2BAB-1BED-0AEB-64E30F7E0E9A}"/>
                    </a:ext>
                  </a:extLst>
                </p:cNvPr>
                <p:cNvPicPr/>
                <p:nvPr/>
              </p:nvPicPr>
              <p:blipFill>
                <a:blip r:embed="rId435"/>
                <a:stretch>
                  <a:fillRect/>
                </a:stretch>
              </p:blipFill>
              <p:spPr>
                <a:xfrm>
                  <a:off x="8370129" y="-364348"/>
                  <a:ext cx="1023120" cy="1035000"/>
                </a:xfrm>
                <a:prstGeom prst="rect">
                  <a:avLst/>
                </a:prstGeom>
              </p:spPr>
            </p:pic>
          </mc:Fallback>
        </mc:AlternateContent>
      </p:grpSp>
      <p:grpSp>
        <p:nvGrpSpPr>
          <p:cNvPr id="482" name="Gruppieren 481">
            <a:extLst>
              <a:ext uri="{FF2B5EF4-FFF2-40B4-BE49-F238E27FC236}">
                <a16:creationId xmlns:a16="http://schemas.microsoft.com/office/drawing/2014/main" id="{8AC90292-A8CC-A5F2-343A-7BD60173819C}"/>
              </a:ext>
            </a:extLst>
          </p:cNvPr>
          <p:cNvGrpSpPr/>
          <p:nvPr/>
        </p:nvGrpSpPr>
        <p:grpSpPr>
          <a:xfrm>
            <a:off x="6780729" y="1357532"/>
            <a:ext cx="1348920" cy="908280"/>
            <a:chOff x="6780729" y="1357532"/>
            <a:chExt cx="1348920" cy="908280"/>
          </a:xfrm>
        </p:grpSpPr>
        <mc:AlternateContent xmlns:mc="http://schemas.openxmlformats.org/markup-compatibility/2006">
          <mc:Choice xmlns:p14="http://schemas.microsoft.com/office/powerpoint/2010/main" xmlns:aink="http://schemas.microsoft.com/office/drawing/2016/ink" Requires="p14 aink">
            <p:contentPart p14:bwMode="auto" r:id="rId436">
              <p14:nvContentPartPr>
                <p14:cNvPr id="471" name="Freihand 470">
                  <a:extLst>
                    <a:ext uri="{FF2B5EF4-FFF2-40B4-BE49-F238E27FC236}">
                      <a16:creationId xmlns:a16="http://schemas.microsoft.com/office/drawing/2014/main" id="{77D7E5E3-F98E-91B2-E197-34F713A3161F}"/>
                    </a:ext>
                  </a:extLst>
                </p14:cNvPr>
                <p14:cNvContentPartPr/>
                <p14:nvPr/>
              </p14:nvContentPartPr>
              <p14:xfrm>
                <a:off x="6780729" y="1960172"/>
                <a:ext cx="329400" cy="305640"/>
              </p14:xfrm>
            </p:contentPart>
          </mc:Choice>
          <mc:Fallback>
            <p:pic>
              <p:nvPicPr>
                <p:cNvPr id="471" name="Freihand 470">
                  <a:extLst>
                    <a:ext uri="{FF2B5EF4-FFF2-40B4-BE49-F238E27FC236}">
                      <a16:creationId xmlns:a16="http://schemas.microsoft.com/office/drawing/2014/main" id="{77D7E5E3-F98E-91B2-E197-34F713A3161F}"/>
                    </a:ext>
                  </a:extLst>
                </p:cNvPr>
                <p:cNvPicPr/>
                <p:nvPr/>
              </p:nvPicPr>
              <p:blipFill>
                <a:blip r:embed="rId437"/>
                <a:stretch>
                  <a:fillRect/>
                </a:stretch>
              </p:blipFill>
              <p:spPr>
                <a:xfrm>
                  <a:off x="6717729" y="1582532"/>
                  <a:ext cx="455040" cy="1061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38">
              <p14:nvContentPartPr>
                <p14:cNvPr id="472" name="Freihand 471">
                  <a:extLst>
                    <a:ext uri="{FF2B5EF4-FFF2-40B4-BE49-F238E27FC236}">
                      <a16:creationId xmlns:a16="http://schemas.microsoft.com/office/drawing/2014/main" id="{B298DC62-7074-232B-BCA0-7CC73A058D40}"/>
                    </a:ext>
                  </a:extLst>
                </p14:cNvPr>
                <p14:cNvContentPartPr/>
                <p14:nvPr/>
              </p14:nvContentPartPr>
              <p14:xfrm>
                <a:off x="7310649" y="1657052"/>
                <a:ext cx="64800" cy="48960"/>
              </p14:xfrm>
            </p:contentPart>
          </mc:Choice>
          <mc:Fallback>
            <p:pic>
              <p:nvPicPr>
                <p:cNvPr id="472" name="Freihand 471">
                  <a:extLst>
                    <a:ext uri="{FF2B5EF4-FFF2-40B4-BE49-F238E27FC236}">
                      <a16:creationId xmlns:a16="http://schemas.microsoft.com/office/drawing/2014/main" id="{B298DC62-7074-232B-BCA0-7CC73A058D40}"/>
                    </a:ext>
                  </a:extLst>
                </p:cNvPr>
                <p:cNvPicPr/>
                <p:nvPr/>
              </p:nvPicPr>
              <p:blipFill>
                <a:blip r:embed="rId439"/>
                <a:stretch>
                  <a:fillRect/>
                </a:stretch>
              </p:blipFill>
              <p:spPr>
                <a:xfrm>
                  <a:off x="7247649" y="1279052"/>
                  <a:ext cx="190440" cy="804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40">
              <p14:nvContentPartPr>
                <p14:cNvPr id="473" name="Freihand 472">
                  <a:extLst>
                    <a:ext uri="{FF2B5EF4-FFF2-40B4-BE49-F238E27FC236}">
                      <a16:creationId xmlns:a16="http://schemas.microsoft.com/office/drawing/2014/main" id="{5A458E5D-6D8B-649F-E0B6-A49698991782}"/>
                    </a:ext>
                  </a:extLst>
                </p14:cNvPr>
                <p14:cNvContentPartPr/>
                <p14:nvPr/>
              </p14:nvContentPartPr>
              <p14:xfrm>
                <a:off x="7382649" y="1357532"/>
                <a:ext cx="345240" cy="276120"/>
              </p14:xfrm>
            </p:contentPart>
          </mc:Choice>
          <mc:Fallback>
            <p:pic>
              <p:nvPicPr>
                <p:cNvPr id="473" name="Freihand 472">
                  <a:extLst>
                    <a:ext uri="{FF2B5EF4-FFF2-40B4-BE49-F238E27FC236}">
                      <a16:creationId xmlns:a16="http://schemas.microsoft.com/office/drawing/2014/main" id="{5A458E5D-6D8B-649F-E0B6-A49698991782}"/>
                    </a:ext>
                  </a:extLst>
                </p:cNvPr>
                <p:cNvPicPr/>
                <p:nvPr/>
              </p:nvPicPr>
              <p:blipFill>
                <a:blip r:embed="rId441"/>
                <a:stretch>
                  <a:fillRect/>
                </a:stretch>
              </p:blipFill>
              <p:spPr>
                <a:xfrm>
                  <a:off x="7319649" y="979892"/>
                  <a:ext cx="470880" cy="1031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42">
              <p14:nvContentPartPr>
                <p14:cNvPr id="474" name="Freihand 473">
                  <a:extLst>
                    <a:ext uri="{FF2B5EF4-FFF2-40B4-BE49-F238E27FC236}">
                      <a16:creationId xmlns:a16="http://schemas.microsoft.com/office/drawing/2014/main" id="{5B4A3E09-E163-04DC-C125-291EDFDE72A1}"/>
                    </a:ext>
                  </a:extLst>
                </p14:cNvPr>
                <p14:cNvContentPartPr/>
                <p14:nvPr/>
              </p14:nvContentPartPr>
              <p14:xfrm>
                <a:off x="7507209" y="1362932"/>
                <a:ext cx="379080" cy="138600"/>
              </p14:xfrm>
            </p:contentPart>
          </mc:Choice>
          <mc:Fallback>
            <p:pic>
              <p:nvPicPr>
                <p:cNvPr id="474" name="Freihand 473">
                  <a:extLst>
                    <a:ext uri="{FF2B5EF4-FFF2-40B4-BE49-F238E27FC236}">
                      <a16:creationId xmlns:a16="http://schemas.microsoft.com/office/drawing/2014/main" id="{5B4A3E09-E163-04DC-C125-291EDFDE72A1}"/>
                    </a:ext>
                  </a:extLst>
                </p:cNvPr>
                <p:cNvPicPr/>
                <p:nvPr/>
              </p:nvPicPr>
              <p:blipFill>
                <a:blip r:embed="rId443"/>
                <a:stretch>
                  <a:fillRect/>
                </a:stretch>
              </p:blipFill>
              <p:spPr>
                <a:xfrm>
                  <a:off x="7444569" y="985292"/>
                  <a:ext cx="504720" cy="894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44">
              <p14:nvContentPartPr>
                <p14:cNvPr id="481" name="Freihand 480">
                  <a:extLst>
                    <a:ext uri="{FF2B5EF4-FFF2-40B4-BE49-F238E27FC236}">
                      <a16:creationId xmlns:a16="http://schemas.microsoft.com/office/drawing/2014/main" id="{8F4D6B99-CFE2-FFFA-0E9C-695A9591BF48}"/>
                    </a:ext>
                  </a:extLst>
                </p14:cNvPr>
                <p14:cNvContentPartPr/>
                <p14:nvPr/>
              </p14:nvContentPartPr>
              <p14:xfrm>
                <a:off x="7767489" y="1438172"/>
                <a:ext cx="362160" cy="63000"/>
              </p14:xfrm>
            </p:contentPart>
          </mc:Choice>
          <mc:Fallback>
            <p:pic>
              <p:nvPicPr>
                <p:cNvPr id="481" name="Freihand 480">
                  <a:extLst>
                    <a:ext uri="{FF2B5EF4-FFF2-40B4-BE49-F238E27FC236}">
                      <a16:creationId xmlns:a16="http://schemas.microsoft.com/office/drawing/2014/main" id="{8F4D6B99-CFE2-FFFA-0E9C-695A9591BF48}"/>
                    </a:ext>
                  </a:extLst>
                </p:cNvPr>
                <p:cNvPicPr/>
                <p:nvPr/>
              </p:nvPicPr>
              <p:blipFill>
                <a:blip r:embed="rId445"/>
                <a:stretch>
                  <a:fillRect/>
                </a:stretch>
              </p:blipFill>
              <p:spPr>
                <a:xfrm>
                  <a:off x="7704489" y="1060532"/>
                  <a:ext cx="487800" cy="818640"/>
                </a:xfrm>
                <a:prstGeom prst="rect">
                  <a:avLst/>
                </a:prstGeom>
              </p:spPr>
            </p:pic>
          </mc:Fallback>
        </mc:AlternateContent>
      </p:grpSp>
      <p:grpSp>
        <p:nvGrpSpPr>
          <p:cNvPr id="72" name="Gruppieren 71">
            <a:extLst>
              <a:ext uri="{FF2B5EF4-FFF2-40B4-BE49-F238E27FC236}">
                <a16:creationId xmlns:a16="http://schemas.microsoft.com/office/drawing/2014/main" id="{25DB6DB0-603A-E447-6511-C2C9021A6704}"/>
              </a:ext>
            </a:extLst>
          </p:cNvPr>
          <p:cNvGrpSpPr/>
          <p:nvPr/>
        </p:nvGrpSpPr>
        <p:grpSpPr>
          <a:xfrm>
            <a:off x="7555089" y="205172"/>
            <a:ext cx="700560" cy="332640"/>
            <a:chOff x="7555089" y="205172"/>
            <a:chExt cx="700560" cy="332640"/>
          </a:xfrm>
        </p:grpSpPr>
        <mc:AlternateContent xmlns:mc="http://schemas.openxmlformats.org/markup-compatibility/2006">
          <mc:Choice xmlns:p14="http://schemas.microsoft.com/office/powerpoint/2010/main" Requires="p14">
            <p:contentPart p14:bwMode="auto" r:id="rId446">
              <p14:nvContentPartPr>
                <p14:cNvPr id="504" name="Freihand 503">
                  <a:extLst>
                    <a:ext uri="{FF2B5EF4-FFF2-40B4-BE49-F238E27FC236}">
                      <a16:creationId xmlns:a16="http://schemas.microsoft.com/office/drawing/2014/main" id="{D5E95F64-148A-EC1E-E384-B8D35CCB6829}"/>
                    </a:ext>
                  </a:extLst>
                </p14:cNvPr>
                <p14:cNvContentPartPr/>
                <p14:nvPr/>
              </p14:nvContentPartPr>
              <p14:xfrm>
                <a:off x="8040369" y="205172"/>
                <a:ext cx="215280" cy="70920"/>
              </p14:xfrm>
            </p:contentPart>
          </mc:Choice>
          <mc:Fallback>
            <p:pic>
              <p:nvPicPr>
                <p:cNvPr id="504" name="Freihand 503">
                  <a:extLst>
                    <a:ext uri="{FF2B5EF4-FFF2-40B4-BE49-F238E27FC236}">
                      <a16:creationId xmlns:a16="http://schemas.microsoft.com/office/drawing/2014/main" id="{D5E95F64-148A-EC1E-E384-B8D35CCB6829}"/>
                    </a:ext>
                  </a:extLst>
                </p:cNvPr>
                <p:cNvPicPr/>
                <p:nvPr/>
              </p:nvPicPr>
              <p:blipFill>
                <a:blip r:embed="rId447"/>
                <a:stretch>
                  <a:fillRect/>
                </a:stretch>
              </p:blipFill>
              <p:spPr>
                <a:xfrm>
                  <a:off x="8036049" y="200852"/>
                  <a:ext cx="223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505" name="Freihand 504">
                  <a:extLst>
                    <a:ext uri="{FF2B5EF4-FFF2-40B4-BE49-F238E27FC236}">
                      <a16:creationId xmlns:a16="http://schemas.microsoft.com/office/drawing/2014/main" id="{02DFB0C2-93F3-4922-D46D-D5E602195C02}"/>
                    </a:ext>
                  </a:extLst>
                </p14:cNvPr>
                <p14:cNvContentPartPr/>
                <p14:nvPr/>
              </p14:nvContentPartPr>
              <p14:xfrm>
                <a:off x="7555089" y="321452"/>
                <a:ext cx="193320" cy="216360"/>
              </p14:xfrm>
            </p:contentPart>
          </mc:Choice>
          <mc:Fallback>
            <p:pic>
              <p:nvPicPr>
                <p:cNvPr id="505" name="Freihand 504">
                  <a:extLst>
                    <a:ext uri="{FF2B5EF4-FFF2-40B4-BE49-F238E27FC236}">
                      <a16:creationId xmlns:a16="http://schemas.microsoft.com/office/drawing/2014/main" id="{02DFB0C2-93F3-4922-D46D-D5E602195C02}"/>
                    </a:ext>
                  </a:extLst>
                </p:cNvPr>
                <p:cNvPicPr/>
                <p:nvPr/>
              </p:nvPicPr>
              <p:blipFill>
                <a:blip r:embed="rId449"/>
                <a:stretch>
                  <a:fillRect/>
                </a:stretch>
              </p:blipFill>
              <p:spPr>
                <a:xfrm>
                  <a:off x="7550769" y="317132"/>
                  <a:ext cx="201960" cy="225000"/>
                </a:xfrm>
                <a:prstGeom prst="rect">
                  <a:avLst/>
                </a:prstGeom>
              </p:spPr>
            </p:pic>
          </mc:Fallback>
        </mc:AlternateContent>
      </p:grpSp>
      <p:grpSp>
        <p:nvGrpSpPr>
          <p:cNvPr id="511" name="Gruppieren 510">
            <a:extLst>
              <a:ext uri="{FF2B5EF4-FFF2-40B4-BE49-F238E27FC236}">
                <a16:creationId xmlns:a16="http://schemas.microsoft.com/office/drawing/2014/main" id="{43CBB59F-192A-68F0-9F76-C983EE91F889}"/>
              </a:ext>
            </a:extLst>
          </p:cNvPr>
          <p:cNvGrpSpPr/>
          <p:nvPr/>
        </p:nvGrpSpPr>
        <p:grpSpPr>
          <a:xfrm>
            <a:off x="6844449" y="768212"/>
            <a:ext cx="2624400" cy="1633320"/>
            <a:chOff x="6844449" y="768212"/>
            <a:chExt cx="2624400" cy="1633320"/>
          </a:xfrm>
        </p:grpSpPr>
        <mc:AlternateContent xmlns:mc="http://schemas.openxmlformats.org/markup-compatibility/2006">
          <mc:Choice xmlns:p14="http://schemas.microsoft.com/office/powerpoint/2010/main" Requires="p14">
            <p:contentPart p14:bwMode="auto" r:id="rId450">
              <p14:nvContentPartPr>
                <p14:cNvPr id="483" name="Freihand 482">
                  <a:extLst>
                    <a:ext uri="{FF2B5EF4-FFF2-40B4-BE49-F238E27FC236}">
                      <a16:creationId xmlns:a16="http://schemas.microsoft.com/office/drawing/2014/main" id="{B606F718-F3B2-1030-310A-1A84548970D4}"/>
                    </a:ext>
                  </a:extLst>
                </p14:cNvPr>
                <p14:cNvContentPartPr/>
                <p14:nvPr/>
              </p14:nvContentPartPr>
              <p14:xfrm>
                <a:off x="7361409" y="1363652"/>
                <a:ext cx="85680" cy="185760"/>
              </p14:xfrm>
            </p:contentPart>
          </mc:Choice>
          <mc:Fallback>
            <p:pic>
              <p:nvPicPr>
                <p:cNvPr id="483" name="Freihand 482">
                  <a:extLst>
                    <a:ext uri="{FF2B5EF4-FFF2-40B4-BE49-F238E27FC236}">
                      <a16:creationId xmlns:a16="http://schemas.microsoft.com/office/drawing/2014/main" id="{B606F718-F3B2-1030-310A-1A84548970D4}"/>
                    </a:ext>
                  </a:extLst>
                </p:cNvPr>
                <p:cNvPicPr/>
                <p:nvPr/>
              </p:nvPicPr>
              <p:blipFill>
                <a:blip r:embed="rId451"/>
                <a:stretch>
                  <a:fillRect/>
                </a:stretch>
              </p:blipFill>
              <p:spPr>
                <a:xfrm>
                  <a:off x="7357089" y="1359332"/>
                  <a:ext cx="943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484" name="Freihand 483">
                  <a:extLst>
                    <a:ext uri="{FF2B5EF4-FFF2-40B4-BE49-F238E27FC236}">
                      <a16:creationId xmlns:a16="http://schemas.microsoft.com/office/drawing/2014/main" id="{DA26ACB0-38DF-D2A7-A407-C7A56EEA3F7C}"/>
                    </a:ext>
                  </a:extLst>
                </p14:cNvPr>
                <p14:cNvContentPartPr/>
                <p14:nvPr/>
              </p14:nvContentPartPr>
              <p14:xfrm>
                <a:off x="7409649" y="1495772"/>
                <a:ext cx="164160" cy="200880"/>
              </p14:xfrm>
            </p:contentPart>
          </mc:Choice>
          <mc:Fallback>
            <p:pic>
              <p:nvPicPr>
                <p:cNvPr id="484" name="Freihand 483">
                  <a:extLst>
                    <a:ext uri="{FF2B5EF4-FFF2-40B4-BE49-F238E27FC236}">
                      <a16:creationId xmlns:a16="http://schemas.microsoft.com/office/drawing/2014/main" id="{DA26ACB0-38DF-D2A7-A407-C7A56EEA3F7C}"/>
                    </a:ext>
                  </a:extLst>
                </p:cNvPr>
                <p:cNvPicPr/>
                <p:nvPr/>
              </p:nvPicPr>
              <p:blipFill>
                <a:blip r:embed="rId453"/>
                <a:stretch>
                  <a:fillRect/>
                </a:stretch>
              </p:blipFill>
              <p:spPr>
                <a:xfrm>
                  <a:off x="7405329" y="1491452"/>
                  <a:ext cx="1728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489" name="Freihand 488">
                  <a:extLst>
                    <a:ext uri="{FF2B5EF4-FFF2-40B4-BE49-F238E27FC236}">
                      <a16:creationId xmlns:a16="http://schemas.microsoft.com/office/drawing/2014/main" id="{B30B0B78-8F46-619E-1530-E3659A669221}"/>
                    </a:ext>
                  </a:extLst>
                </p14:cNvPr>
                <p14:cNvContentPartPr/>
                <p14:nvPr/>
              </p14:nvContentPartPr>
              <p14:xfrm>
                <a:off x="7969809" y="1421972"/>
                <a:ext cx="231480" cy="190440"/>
              </p14:xfrm>
            </p:contentPart>
          </mc:Choice>
          <mc:Fallback>
            <p:pic>
              <p:nvPicPr>
                <p:cNvPr id="489" name="Freihand 488">
                  <a:extLst>
                    <a:ext uri="{FF2B5EF4-FFF2-40B4-BE49-F238E27FC236}">
                      <a16:creationId xmlns:a16="http://schemas.microsoft.com/office/drawing/2014/main" id="{B30B0B78-8F46-619E-1530-E3659A669221}"/>
                    </a:ext>
                  </a:extLst>
                </p:cNvPr>
                <p:cNvPicPr/>
                <p:nvPr/>
              </p:nvPicPr>
              <p:blipFill>
                <a:blip r:embed="rId455"/>
                <a:stretch>
                  <a:fillRect/>
                </a:stretch>
              </p:blipFill>
              <p:spPr>
                <a:xfrm>
                  <a:off x="7965489" y="1417652"/>
                  <a:ext cx="2401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491" name="Freihand 490">
                  <a:extLst>
                    <a:ext uri="{FF2B5EF4-FFF2-40B4-BE49-F238E27FC236}">
                      <a16:creationId xmlns:a16="http://schemas.microsoft.com/office/drawing/2014/main" id="{D8969C52-40BA-20B4-511E-8E18E22B6311}"/>
                    </a:ext>
                  </a:extLst>
                </p14:cNvPr>
                <p14:cNvContentPartPr/>
                <p14:nvPr/>
              </p14:nvContentPartPr>
              <p14:xfrm>
                <a:off x="7307049" y="1733372"/>
                <a:ext cx="524160" cy="195480"/>
              </p14:xfrm>
            </p:contentPart>
          </mc:Choice>
          <mc:Fallback>
            <p:pic>
              <p:nvPicPr>
                <p:cNvPr id="491" name="Freihand 490">
                  <a:extLst>
                    <a:ext uri="{FF2B5EF4-FFF2-40B4-BE49-F238E27FC236}">
                      <a16:creationId xmlns:a16="http://schemas.microsoft.com/office/drawing/2014/main" id="{D8969C52-40BA-20B4-511E-8E18E22B6311}"/>
                    </a:ext>
                  </a:extLst>
                </p:cNvPr>
                <p:cNvPicPr/>
                <p:nvPr/>
              </p:nvPicPr>
              <p:blipFill>
                <a:blip r:embed="rId457"/>
                <a:stretch>
                  <a:fillRect/>
                </a:stretch>
              </p:blipFill>
              <p:spPr>
                <a:xfrm>
                  <a:off x="7302729" y="1729052"/>
                  <a:ext cx="5328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492" name="Freihand 491">
                  <a:extLst>
                    <a:ext uri="{FF2B5EF4-FFF2-40B4-BE49-F238E27FC236}">
                      <a16:creationId xmlns:a16="http://schemas.microsoft.com/office/drawing/2014/main" id="{786DB229-5DAE-DFA8-AB7B-F9427CAD39AD}"/>
                    </a:ext>
                  </a:extLst>
                </p14:cNvPr>
                <p14:cNvContentPartPr/>
                <p14:nvPr/>
              </p14:nvContentPartPr>
              <p14:xfrm>
                <a:off x="6898089" y="2007332"/>
                <a:ext cx="296280" cy="119160"/>
              </p14:xfrm>
            </p:contentPart>
          </mc:Choice>
          <mc:Fallback>
            <p:pic>
              <p:nvPicPr>
                <p:cNvPr id="492" name="Freihand 491">
                  <a:extLst>
                    <a:ext uri="{FF2B5EF4-FFF2-40B4-BE49-F238E27FC236}">
                      <a16:creationId xmlns:a16="http://schemas.microsoft.com/office/drawing/2014/main" id="{786DB229-5DAE-DFA8-AB7B-F9427CAD39AD}"/>
                    </a:ext>
                  </a:extLst>
                </p:cNvPr>
                <p:cNvPicPr/>
                <p:nvPr/>
              </p:nvPicPr>
              <p:blipFill>
                <a:blip r:embed="rId459"/>
                <a:stretch>
                  <a:fillRect/>
                </a:stretch>
              </p:blipFill>
              <p:spPr>
                <a:xfrm>
                  <a:off x="6893769" y="2003012"/>
                  <a:ext cx="304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494" name="Freihand 493">
                  <a:extLst>
                    <a:ext uri="{FF2B5EF4-FFF2-40B4-BE49-F238E27FC236}">
                      <a16:creationId xmlns:a16="http://schemas.microsoft.com/office/drawing/2014/main" id="{90A643F7-351A-45D7-9BA2-1624A180CD51}"/>
                    </a:ext>
                  </a:extLst>
                </p14:cNvPr>
                <p14:cNvContentPartPr/>
                <p14:nvPr/>
              </p14:nvContentPartPr>
              <p14:xfrm>
                <a:off x="6844449" y="2253572"/>
                <a:ext cx="216000" cy="147960"/>
              </p14:xfrm>
            </p:contentPart>
          </mc:Choice>
          <mc:Fallback>
            <p:pic>
              <p:nvPicPr>
                <p:cNvPr id="494" name="Freihand 493">
                  <a:extLst>
                    <a:ext uri="{FF2B5EF4-FFF2-40B4-BE49-F238E27FC236}">
                      <a16:creationId xmlns:a16="http://schemas.microsoft.com/office/drawing/2014/main" id="{90A643F7-351A-45D7-9BA2-1624A180CD51}"/>
                    </a:ext>
                  </a:extLst>
                </p:cNvPr>
                <p:cNvPicPr/>
                <p:nvPr/>
              </p:nvPicPr>
              <p:blipFill>
                <a:blip r:embed="rId461"/>
                <a:stretch>
                  <a:fillRect/>
                </a:stretch>
              </p:blipFill>
              <p:spPr>
                <a:xfrm>
                  <a:off x="6840129" y="2249252"/>
                  <a:ext cx="2246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495" name="Freihand 494">
                  <a:extLst>
                    <a:ext uri="{FF2B5EF4-FFF2-40B4-BE49-F238E27FC236}">
                      <a16:creationId xmlns:a16="http://schemas.microsoft.com/office/drawing/2014/main" id="{9F53FBF7-45A1-231C-D8AE-9858CFF1B360}"/>
                    </a:ext>
                  </a:extLst>
                </p14:cNvPr>
                <p14:cNvContentPartPr/>
                <p14:nvPr/>
              </p14:nvContentPartPr>
              <p14:xfrm>
                <a:off x="7169889" y="2130812"/>
                <a:ext cx="267120" cy="25920"/>
              </p14:xfrm>
            </p:contentPart>
          </mc:Choice>
          <mc:Fallback>
            <p:pic>
              <p:nvPicPr>
                <p:cNvPr id="495" name="Freihand 494">
                  <a:extLst>
                    <a:ext uri="{FF2B5EF4-FFF2-40B4-BE49-F238E27FC236}">
                      <a16:creationId xmlns:a16="http://schemas.microsoft.com/office/drawing/2014/main" id="{9F53FBF7-45A1-231C-D8AE-9858CFF1B360}"/>
                    </a:ext>
                  </a:extLst>
                </p:cNvPr>
                <p:cNvPicPr/>
                <p:nvPr/>
              </p:nvPicPr>
              <p:blipFill>
                <a:blip r:embed="rId463"/>
                <a:stretch>
                  <a:fillRect/>
                </a:stretch>
              </p:blipFill>
              <p:spPr>
                <a:xfrm>
                  <a:off x="7165569" y="2126492"/>
                  <a:ext cx="2757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496" name="Freihand 495">
                  <a:extLst>
                    <a:ext uri="{FF2B5EF4-FFF2-40B4-BE49-F238E27FC236}">
                      <a16:creationId xmlns:a16="http://schemas.microsoft.com/office/drawing/2014/main" id="{50A6A3BC-1814-DFA5-F312-30EDCE83563E}"/>
                    </a:ext>
                  </a:extLst>
                </p14:cNvPr>
                <p14:cNvContentPartPr/>
                <p14:nvPr/>
              </p14:nvContentPartPr>
              <p14:xfrm>
                <a:off x="7347009" y="1751732"/>
                <a:ext cx="254520" cy="177120"/>
              </p14:xfrm>
            </p:contentPart>
          </mc:Choice>
          <mc:Fallback>
            <p:pic>
              <p:nvPicPr>
                <p:cNvPr id="496" name="Freihand 495">
                  <a:extLst>
                    <a:ext uri="{FF2B5EF4-FFF2-40B4-BE49-F238E27FC236}">
                      <a16:creationId xmlns:a16="http://schemas.microsoft.com/office/drawing/2014/main" id="{50A6A3BC-1814-DFA5-F312-30EDCE83563E}"/>
                    </a:ext>
                  </a:extLst>
                </p:cNvPr>
                <p:cNvPicPr/>
                <p:nvPr/>
              </p:nvPicPr>
              <p:blipFill>
                <a:blip r:embed="rId465"/>
                <a:stretch>
                  <a:fillRect/>
                </a:stretch>
              </p:blipFill>
              <p:spPr>
                <a:xfrm>
                  <a:off x="7342689" y="1747412"/>
                  <a:ext cx="2631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497" name="Freihand 496">
                  <a:extLst>
                    <a:ext uri="{FF2B5EF4-FFF2-40B4-BE49-F238E27FC236}">
                      <a16:creationId xmlns:a16="http://schemas.microsoft.com/office/drawing/2014/main" id="{93460C3D-3919-FA43-1A59-CDB348302768}"/>
                    </a:ext>
                  </a:extLst>
                </p14:cNvPr>
                <p14:cNvContentPartPr/>
                <p14:nvPr/>
              </p14:nvContentPartPr>
              <p14:xfrm>
                <a:off x="7087809" y="1738412"/>
                <a:ext cx="286560" cy="149400"/>
              </p14:xfrm>
            </p:contentPart>
          </mc:Choice>
          <mc:Fallback>
            <p:pic>
              <p:nvPicPr>
                <p:cNvPr id="497" name="Freihand 496">
                  <a:extLst>
                    <a:ext uri="{FF2B5EF4-FFF2-40B4-BE49-F238E27FC236}">
                      <a16:creationId xmlns:a16="http://schemas.microsoft.com/office/drawing/2014/main" id="{93460C3D-3919-FA43-1A59-CDB348302768}"/>
                    </a:ext>
                  </a:extLst>
                </p:cNvPr>
                <p:cNvPicPr/>
                <p:nvPr/>
              </p:nvPicPr>
              <p:blipFill>
                <a:blip r:embed="rId467"/>
                <a:stretch>
                  <a:fillRect/>
                </a:stretch>
              </p:blipFill>
              <p:spPr>
                <a:xfrm>
                  <a:off x="7083489" y="1734092"/>
                  <a:ext cx="2952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498" name="Freihand 497">
                  <a:extLst>
                    <a:ext uri="{FF2B5EF4-FFF2-40B4-BE49-F238E27FC236}">
                      <a16:creationId xmlns:a16="http://schemas.microsoft.com/office/drawing/2014/main" id="{2611EB44-FD47-640A-31E7-0FC4FFCE6CCD}"/>
                    </a:ext>
                  </a:extLst>
                </p14:cNvPr>
                <p14:cNvContentPartPr/>
                <p14:nvPr/>
              </p14:nvContentPartPr>
              <p14:xfrm>
                <a:off x="7187889" y="1563452"/>
                <a:ext cx="179280" cy="214560"/>
              </p14:xfrm>
            </p:contentPart>
          </mc:Choice>
          <mc:Fallback>
            <p:pic>
              <p:nvPicPr>
                <p:cNvPr id="498" name="Freihand 497">
                  <a:extLst>
                    <a:ext uri="{FF2B5EF4-FFF2-40B4-BE49-F238E27FC236}">
                      <a16:creationId xmlns:a16="http://schemas.microsoft.com/office/drawing/2014/main" id="{2611EB44-FD47-640A-31E7-0FC4FFCE6CCD}"/>
                    </a:ext>
                  </a:extLst>
                </p:cNvPr>
                <p:cNvPicPr/>
                <p:nvPr/>
              </p:nvPicPr>
              <p:blipFill>
                <a:blip r:embed="rId469"/>
                <a:stretch>
                  <a:fillRect/>
                </a:stretch>
              </p:blipFill>
              <p:spPr>
                <a:xfrm>
                  <a:off x="7183569" y="1559132"/>
                  <a:ext cx="1879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499" name="Freihand 498">
                  <a:extLst>
                    <a:ext uri="{FF2B5EF4-FFF2-40B4-BE49-F238E27FC236}">
                      <a16:creationId xmlns:a16="http://schemas.microsoft.com/office/drawing/2014/main" id="{9A144C08-8D4F-C4F8-F52B-6DD024FA64E1}"/>
                    </a:ext>
                  </a:extLst>
                </p14:cNvPr>
                <p14:cNvContentPartPr/>
                <p14:nvPr/>
              </p14:nvContentPartPr>
              <p14:xfrm>
                <a:off x="7291569" y="958652"/>
                <a:ext cx="285840" cy="253440"/>
              </p14:xfrm>
            </p:contentPart>
          </mc:Choice>
          <mc:Fallback>
            <p:pic>
              <p:nvPicPr>
                <p:cNvPr id="499" name="Freihand 498">
                  <a:extLst>
                    <a:ext uri="{FF2B5EF4-FFF2-40B4-BE49-F238E27FC236}">
                      <a16:creationId xmlns:a16="http://schemas.microsoft.com/office/drawing/2014/main" id="{9A144C08-8D4F-C4F8-F52B-6DD024FA64E1}"/>
                    </a:ext>
                  </a:extLst>
                </p:cNvPr>
                <p:cNvPicPr/>
                <p:nvPr/>
              </p:nvPicPr>
              <p:blipFill>
                <a:blip r:embed="rId471"/>
                <a:stretch>
                  <a:fillRect/>
                </a:stretch>
              </p:blipFill>
              <p:spPr>
                <a:xfrm>
                  <a:off x="7287249" y="954332"/>
                  <a:ext cx="2944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500" name="Freihand 499">
                  <a:extLst>
                    <a:ext uri="{FF2B5EF4-FFF2-40B4-BE49-F238E27FC236}">
                      <a16:creationId xmlns:a16="http://schemas.microsoft.com/office/drawing/2014/main" id="{A5438CF3-DA3D-D8B9-D664-4AB31BF480BD}"/>
                    </a:ext>
                  </a:extLst>
                </p14:cNvPr>
                <p14:cNvContentPartPr/>
                <p14:nvPr/>
              </p14:nvContentPartPr>
              <p14:xfrm>
                <a:off x="8044689" y="1349252"/>
                <a:ext cx="33840" cy="36720"/>
              </p14:xfrm>
            </p:contentPart>
          </mc:Choice>
          <mc:Fallback>
            <p:pic>
              <p:nvPicPr>
                <p:cNvPr id="500" name="Freihand 499">
                  <a:extLst>
                    <a:ext uri="{FF2B5EF4-FFF2-40B4-BE49-F238E27FC236}">
                      <a16:creationId xmlns:a16="http://schemas.microsoft.com/office/drawing/2014/main" id="{A5438CF3-DA3D-D8B9-D664-4AB31BF480BD}"/>
                    </a:ext>
                  </a:extLst>
                </p:cNvPr>
                <p:cNvPicPr/>
                <p:nvPr/>
              </p:nvPicPr>
              <p:blipFill>
                <a:blip r:embed="rId473"/>
                <a:stretch>
                  <a:fillRect/>
                </a:stretch>
              </p:blipFill>
              <p:spPr>
                <a:xfrm>
                  <a:off x="8040369" y="1344932"/>
                  <a:ext cx="424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501" name="Freihand 500">
                  <a:extLst>
                    <a:ext uri="{FF2B5EF4-FFF2-40B4-BE49-F238E27FC236}">
                      <a16:creationId xmlns:a16="http://schemas.microsoft.com/office/drawing/2014/main" id="{D41DBD06-27A7-6CEE-75DA-D607DBF07E65}"/>
                    </a:ext>
                  </a:extLst>
                </p14:cNvPr>
                <p14:cNvContentPartPr/>
                <p14:nvPr/>
              </p14:nvContentPartPr>
              <p14:xfrm>
                <a:off x="7994649" y="797372"/>
                <a:ext cx="1260360" cy="623520"/>
              </p14:xfrm>
            </p:contentPart>
          </mc:Choice>
          <mc:Fallback>
            <p:pic>
              <p:nvPicPr>
                <p:cNvPr id="501" name="Freihand 500">
                  <a:extLst>
                    <a:ext uri="{FF2B5EF4-FFF2-40B4-BE49-F238E27FC236}">
                      <a16:creationId xmlns:a16="http://schemas.microsoft.com/office/drawing/2014/main" id="{D41DBD06-27A7-6CEE-75DA-D607DBF07E65}"/>
                    </a:ext>
                  </a:extLst>
                </p:cNvPr>
                <p:cNvPicPr/>
                <p:nvPr/>
              </p:nvPicPr>
              <p:blipFill>
                <a:blip r:embed="rId475"/>
                <a:stretch>
                  <a:fillRect/>
                </a:stretch>
              </p:blipFill>
              <p:spPr>
                <a:xfrm>
                  <a:off x="7990329" y="793052"/>
                  <a:ext cx="1269000" cy="6321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502" name="Freihand 501">
                  <a:extLst>
                    <a:ext uri="{FF2B5EF4-FFF2-40B4-BE49-F238E27FC236}">
                      <a16:creationId xmlns:a16="http://schemas.microsoft.com/office/drawing/2014/main" id="{C92C56E0-9987-3819-3ADE-752478F1ED5E}"/>
                    </a:ext>
                  </a:extLst>
                </p14:cNvPr>
                <p14:cNvContentPartPr/>
                <p14:nvPr/>
              </p14:nvContentPartPr>
              <p14:xfrm>
                <a:off x="8548689" y="1261772"/>
                <a:ext cx="354240" cy="235440"/>
              </p14:xfrm>
            </p:contentPart>
          </mc:Choice>
          <mc:Fallback>
            <p:pic>
              <p:nvPicPr>
                <p:cNvPr id="502" name="Freihand 501">
                  <a:extLst>
                    <a:ext uri="{FF2B5EF4-FFF2-40B4-BE49-F238E27FC236}">
                      <a16:creationId xmlns:a16="http://schemas.microsoft.com/office/drawing/2014/main" id="{C92C56E0-9987-3819-3ADE-752478F1ED5E}"/>
                    </a:ext>
                  </a:extLst>
                </p:cNvPr>
                <p:cNvPicPr/>
                <p:nvPr/>
              </p:nvPicPr>
              <p:blipFill>
                <a:blip r:embed="rId477"/>
                <a:stretch>
                  <a:fillRect/>
                </a:stretch>
              </p:blipFill>
              <p:spPr>
                <a:xfrm>
                  <a:off x="8544369" y="1257452"/>
                  <a:ext cx="3628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503" name="Freihand 502">
                  <a:extLst>
                    <a:ext uri="{FF2B5EF4-FFF2-40B4-BE49-F238E27FC236}">
                      <a16:creationId xmlns:a16="http://schemas.microsoft.com/office/drawing/2014/main" id="{E1A6DC48-30F6-11FB-5C17-F2BD9E0AF8D6}"/>
                    </a:ext>
                  </a:extLst>
                </p14:cNvPr>
                <p14:cNvContentPartPr/>
                <p14:nvPr/>
              </p14:nvContentPartPr>
              <p14:xfrm>
                <a:off x="9231249" y="946772"/>
                <a:ext cx="237600" cy="71640"/>
              </p14:xfrm>
            </p:contentPart>
          </mc:Choice>
          <mc:Fallback>
            <p:pic>
              <p:nvPicPr>
                <p:cNvPr id="503" name="Freihand 502">
                  <a:extLst>
                    <a:ext uri="{FF2B5EF4-FFF2-40B4-BE49-F238E27FC236}">
                      <a16:creationId xmlns:a16="http://schemas.microsoft.com/office/drawing/2014/main" id="{E1A6DC48-30F6-11FB-5C17-F2BD9E0AF8D6}"/>
                    </a:ext>
                  </a:extLst>
                </p:cNvPr>
                <p:cNvPicPr/>
                <p:nvPr/>
              </p:nvPicPr>
              <p:blipFill>
                <a:blip r:embed="rId479"/>
                <a:stretch>
                  <a:fillRect/>
                </a:stretch>
              </p:blipFill>
              <p:spPr>
                <a:xfrm>
                  <a:off x="9226929" y="942452"/>
                  <a:ext cx="2462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506" name="Freihand 505">
                  <a:extLst>
                    <a:ext uri="{FF2B5EF4-FFF2-40B4-BE49-F238E27FC236}">
                      <a16:creationId xmlns:a16="http://schemas.microsoft.com/office/drawing/2014/main" id="{F6D89156-7BED-EC84-D411-F1C0C24853D3}"/>
                    </a:ext>
                  </a:extLst>
                </p14:cNvPr>
                <p14:cNvContentPartPr/>
                <p14:nvPr/>
              </p14:nvContentPartPr>
              <p14:xfrm>
                <a:off x="7346289" y="768212"/>
                <a:ext cx="73080" cy="165960"/>
              </p14:xfrm>
            </p:contentPart>
          </mc:Choice>
          <mc:Fallback>
            <p:pic>
              <p:nvPicPr>
                <p:cNvPr id="506" name="Freihand 505">
                  <a:extLst>
                    <a:ext uri="{FF2B5EF4-FFF2-40B4-BE49-F238E27FC236}">
                      <a16:creationId xmlns:a16="http://schemas.microsoft.com/office/drawing/2014/main" id="{F6D89156-7BED-EC84-D411-F1C0C24853D3}"/>
                    </a:ext>
                  </a:extLst>
                </p:cNvPr>
                <p:cNvPicPr/>
                <p:nvPr/>
              </p:nvPicPr>
              <p:blipFill>
                <a:blip r:embed="rId481"/>
                <a:stretch>
                  <a:fillRect/>
                </a:stretch>
              </p:blipFill>
              <p:spPr>
                <a:xfrm>
                  <a:off x="7341969" y="763892"/>
                  <a:ext cx="817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507" name="Freihand 506">
                  <a:extLst>
                    <a:ext uri="{FF2B5EF4-FFF2-40B4-BE49-F238E27FC236}">
                      <a16:creationId xmlns:a16="http://schemas.microsoft.com/office/drawing/2014/main" id="{AD6E2505-543C-A5A0-4EC1-0252E53CB247}"/>
                    </a:ext>
                  </a:extLst>
                </p14:cNvPr>
                <p14:cNvContentPartPr/>
                <p14:nvPr/>
              </p14:nvContentPartPr>
              <p14:xfrm>
                <a:off x="7038849" y="933812"/>
                <a:ext cx="63000" cy="115200"/>
              </p14:xfrm>
            </p:contentPart>
          </mc:Choice>
          <mc:Fallback>
            <p:pic>
              <p:nvPicPr>
                <p:cNvPr id="507" name="Freihand 506">
                  <a:extLst>
                    <a:ext uri="{FF2B5EF4-FFF2-40B4-BE49-F238E27FC236}">
                      <a16:creationId xmlns:a16="http://schemas.microsoft.com/office/drawing/2014/main" id="{AD6E2505-543C-A5A0-4EC1-0252E53CB247}"/>
                    </a:ext>
                  </a:extLst>
                </p:cNvPr>
                <p:cNvPicPr/>
                <p:nvPr/>
              </p:nvPicPr>
              <p:blipFill>
                <a:blip r:embed="rId483"/>
                <a:stretch>
                  <a:fillRect/>
                </a:stretch>
              </p:blipFill>
              <p:spPr>
                <a:xfrm>
                  <a:off x="7034529" y="929492"/>
                  <a:ext cx="71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508" name="Freihand 507">
                  <a:extLst>
                    <a:ext uri="{FF2B5EF4-FFF2-40B4-BE49-F238E27FC236}">
                      <a16:creationId xmlns:a16="http://schemas.microsoft.com/office/drawing/2014/main" id="{16EF846F-6611-E1AD-1B60-C67EC745CCEE}"/>
                    </a:ext>
                  </a:extLst>
                </p14:cNvPr>
                <p14:cNvContentPartPr/>
                <p14:nvPr/>
              </p14:nvContentPartPr>
              <p14:xfrm>
                <a:off x="7399569" y="1226852"/>
                <a:ext cx="225360" cy="214200"/>
              </p14:xfrm>
            </p:contentPart>
          </mc:Choice>
          <mc:Fallback>
            <p:pic>
              <p:nvPicPr>
                <p:cNvPr id="508" name="Freihand 507">
                  <a:extLst>
                    <a:ext uri="{FF2B5EF4-FFF2-40B4-BE49-F238E27FC236}">
                      <a16:creationId xmlns:a16="http://schemas.microsoft.com/office/drawing/2014/main" id="{16EF846F-6611-E1AD-1B60-C67EC745CCEE}"/>
                    </a:ext>
                  </a:extLst>
                </p:cNvPr>
                <p:cNvPicPr/>
                <p:nvPr/>
              </p:nvPicPr>
              <p:blipFill>
                <a:blip r:embed="rId485"/>
                <a:stretch>
                  <a:fillRect/>
                </a:stretch>
              </p:blipFill>
              <p:spPr>
                <a:xfrm>
                  <a:off x="7395249" y="1222532"/>
                  <a:ext cx="2340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509" name="Freihand 508">
                  <a:extLst>
                    <a:ext uri="{FF2B5EF4-FFF2-40B4-BE49-F238E27FC236}">
                      <a16:creationId xmlns:a16="http://schemas.microsoft.com/office/drawing/2014/main" id="{1314F130-80EF-48BD-A8AE-F31D7ED85936}"/>
                    </a:ext>
                  </a:extLst>
                </p14:cNvPr>
                <p14:cNvContentPartPr/>
                <p14:nvPr/>
              </p14:nvContentPartPr>
              <p14:xfrm>
                <a:off x="6979089" y="1993292"/>
                <a:ext cx="144720" cy="100800"/>
              </p14:xfrm>
            </p:contentPart>
          </mc:Choice>
          <mc:Fallback>
            <p:pic>
              <p:nvPicPr>
                <p:cNvPr id="509" name="Freihand 508">
                  <a:extLst>
                    <a:ext uri="{FF2B5EF4-FFF2-40B4-BE49-F238E27FC236}">
                      <a16:creationId xmlns:a16="http://schemas.microsoft.com/office/drawing/2014/main" id="{1314F130-80EF-48BD-A8AE-F31D7ED85936}"/>
                    </a:ext>
                  </a:extLst>
                </p:cNvPr>
                <p:cNvPicPr/>
                <p:nvPr/>
              </p:nvPicPr>
              <p:blipFill>
                <a:blip r:embed="rId487"/>
                <a:stretch>
                  <a:fillRect/>
                </a:stretch>
              </p:blipFill>
              <p:spPr>
                <a:xfrm>
                  <a:off x="6974769" y="1988972"/>
                  <a:ext cx="153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510" name="Freihand 509">
                  <a:extLst>
                    <a:ext uri="{FF2B5EF4-FFF2-40B4-BE49-F238E27FC236}">
                      <a16:creationId xmlns:a16="http://schemas.microsoft.com/office/drawing/2014/main" id="{ADC9C9C6-7802-7B77-F37A-E11B5B0E8223}"/>
                    </a:ext>
                  </a:extLst>
                </p14:cNvPr>
                <p14:cNvContentPartPr/>
                <p14:nvPr/>
              </p14:nvContentPartPr>
              <p14:xfrm>
                <a:off x="6860289" y="2360492"/>
                <a:ext cx="56520" cy="25200"/>
              </p14:xfrm>
            </p:contentPart>
          </mc:Choice>
          <mc:Fallback>
            <p:pic>
              <p:nvPicPr>
                <p:cNvPr id="510" name="Freihand 509">
                  <a:extLst>
                    <a:ext uri="{FF2B5EF4-FFF2-40B4-BE49-F238E27FC236}">
                      <a16:creationId xmlns:a16="http://schemas.microsoft.com/office/drawing/2014/main" id="{ADC9C9C6-7802-7B77-F37A-E11B5B0E8223}"/>
                    </a:ext>
                  </a:extLst>
                </p:cNvPr>
                <p:cNvPicPr/>
                <p:nvPr/>
              </p:nvPicPr>
              <p:blipFill>
                <a:blip r:embed="rId489"/>
                <a:stretch>
                  <a:fillRect/>
                </a:stretch>
              </p:blipFill>
              <p:spPr>
                <a:xfrm>
                  <a:off x="6855969" y="2356172"/>
                  <a:ext cx="65160" cy="3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0">
            <p14:nvContentPartPr>
              <p14:cNvPr id="113" name="Freihand 112">
                <a:extLst>
                  <a:ext uri="{FF2B5EF4-FFF2-40B4-BE49-F238E27FC236}">
                    <a16:creationId xmlns:a16="http://schemas.microsoft.com/office/drawing/2014/main" id="{E83591C1-13B0-AF5C-49CC-C4D3C3CA502D}"/>
                  </a:ext>
                </a:extLst>
              </p14:cNvPr>
              <p14:cNvContentPartPr/>
              <p14:nvPr/>
            </p14:nvContentPartPr>
            <p14:xfrm>
              <a:off x="5625129" y="1114892"/>
              <a:ext cx="137160" cy="184320"/>
            </p14:xfrm>
          </p:contentPart>
        </mc:Choice>
        <mc:Fallback>
          <p:pic>
            <p:nvPicPr>
              <p:cNvPr id="113" name="Freihand 112">
                <a:extLst>
                  <a:ext uri="{FF2B5EF4-FFF2-40B4-BE49-F238E27FC236}">
                    <a16:creationId xmlns:a16="http://schemas.microsoft.com/office/drawing/2014/main" id="{E83591C1-13B0-AF5C-49CC-C4D3C3CA502D}"/>
                  </a:ext>
                </a:extLst>
              </p:cNvPr>
              <p:cNvPicPr/>
              <p:nvPr/>
            </p:nvPicPr>
            <p:blipFill>
              <a:blip r:embed="rId491"/>
              <a:stretch>
                <a:fillRect/>
              </a:stretch>
            </p:blipFill>
            <p:spPr>
              <a:xfrm>
                <a:off x="5616129" y="1106252"/>
                <a:ext cx="154800" cy="201960"/>
              </a:xfrm>
              <a:prstGeom prst="rect">
                <a:avLst/>
              </a:prstGeom>
            </p:spPr>
          </p:pic>
        </mc:Fallback>
      </mc:AlternateContent>
      <p:grpSp>
        <p:nvGrpSpPr>
          <p:cNvPr id="126" name="Gruppieren 125">
            <a:extLst>
              <a:ext uri="{FF2B5EF4-FFF2-40B4-BE49-F238E27FC236}">
                <a16:creationId xmlns:a16="http://schemas.microsoft.com/office/drawing/2014/main" id="{DF210968-0A6C-48AF-F039-1447A1B734B1}"/>
              </a:ext>
            </a:extLst>
          </p:cNvPr>
          <p:cNvGrpSpPr/>
          <p:nvPr/>
        </p:nvGrpSpPr>
        <p:grpSpPr>
          <a:xfrm>
            <a:off x="5034369" y="1128572"/>
            <a:ext cx="908640" cy="1933256"/>
            <a:chOff x="5034369" y="1128572"/>
            <a:chExt cx="908640" cy="1933256"/>
          </a:xfrm>
        </p:grpSpPr>
        <mc:AlternateContent xmlns:mc="http://schemas.openxmlformats.org/markup-compatibility/2006">
          <mc:Choice xmlns:p14="http://schemas.microsoft.com/office/powerpoint/2010/main" Requires="p14">
            <p:contentPart p14:bwMode="auto" r:id="rId492">
              <p14:nvContentPartPr>
                <p14:cNvPr id="40" name="Freihand 39">
                  <a:extLst>
                    <a:ext uri="{FF2B5EF4-FFF2-40B4-BE49-F238E27FC236}">
                      <a16:creationId xmlns:a16="http://schemas.microsoft.com/office/drawing/2014/main" id="{EF1741F3-7E75-E264-490D-A7DE0DEDE77B}"/>
                    </a:ext>
                  </a:extLst>
                </p14:cNvPr>
                <p14:cNvContentPartPr/>
                <p14:nvPr/>
              </p14:nvContentPartPr>
              <p14:xfrm>
                <a:off x="5435049" y="1898668"/>
                <a:ext cx="507960" cy="1163160"/>
              </p14:xfrm>
            </p:contentPart>
          </mc:Choice>
          <mc:Fallback>
            <p:pic>
              <p:nvPicPr>
                <p:cNvPr id="40" name="Freihand 39">
                  <a:extLst>
                    <a:ext uri="{FF2B5EF4-FFF2-40B4-BE49-F238E27FC236}">
                      <a16:creationId xmlns:a16="http://schemas.microsoft.com/office/drawing/2014/main" id="{EF1741F3-7E75-E264-490D-A7DE0DEDE77B}"/>
                    </a:ext>
                  </a:extLst>
                </p:cNvPr>
                <p:cNvPicPr/>
                <p:nvPr/>
              </p:nvPicPr>
              <p:blipFill>
                <a:blip r:embed="rId493"/>
                <a:stretch>
                  <a:fillRect/>
                </a:stretch>
              </p:blipFill>
              <p:spPr>
                <a:xfrm>
                  <a:off x="5426049" y="1889668"/>
                  <a:ext cx="525600" cy="11808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50" name="Freihand 49">
                  <a:extLst>
                    <a:ext uri="{FF2B5EF4-FFF2-40B4-BE49-F238E27FC236}">
                      <a16:creationId xmlns:a16="http://schemas.microsoft.com/office/drawing/2014/main" id="{27512118-A4E7-1282-4C1A-69EADE91FD05}"/>
                    </a:ext>
                  </a:extLst>
                </p14:cNvPr>
                <p14:cNvContentPartPr/>
                <p14:nvPr/>
              </p14:nvContentPartPr>
              <p14:xfrm>
                <a:off x="5562129" y="1586188"/>
                <a:ext cx="311040" cy="401040"/>
              </p14:xfrm>
            </p:contentPart>
          </mc:Choice>
          <mc:Fallback>
            <p:pic>
              <p:nvPicPr>
                <p:cNvPr id="50" name="Freihand 49">
                  <a:extLst>
                    <a:ext uri="{FF2B5EF4-FFF2-40B4-BE49-F238E27FC236}">
                      <a16:creationId xmlns:a16="http://schemas.microsoft.com/office/drawing/2014/main" id="{27512118-A4E7-1282-4C1A-69EADE91FD05}"/>
                    </a:ext>
                  </a:extLst>
                </p:cNvPr>
                <p:cNvPicPr/>
                <p:nvPr/>
              </p:nvPicPr>
              <p:blipFill>
                <a:blip r:embed="rId495"/>
                <a:stretch>
                  <a:fillRect/>
                </a:stretch>
              </p:blipFill>
              <p:spPr>
                <a:xfrm>
                  <a:off x="5553129" y="1577188"/>
                  <a:ext cx="32868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79" name="Freihand 78">
                  <a:extLst>
                    <a:ext uri="{FF2B5EF4-FFF2-40B4-BE49-F238E27FC236}">
                      <a16:creationId xmlns:a16="http://schemas.microsoft.com/office/drawing/2014/main" id="{5BE6BFD5-CF89-A46B-2BAD-674DDB9D9B9A}"/>
                    </a:ext>
                  </a:extLst>
                </p14:cNvPr>
                <p14:cNvContentPartPr/>
                <p14:nvPr/>
              </p14:nvContentPartPr>
              <p14:xfrm>
                <a:off x="5034369" y="1128572"/>
                <a:ext cx="568800" cy="628920"/>
              </p14:xfrm>
            </p:contentPart>
          </mc:Choice>
          <mc:Fallback>
            <p:pic>
              <p:nvPicPr>
                <p:cNvPr id="79" name="Freihand 78">
                  <a:extLst>
                    <a:ext uri="{FF2B5EF4-FFF2-40B4-BE49-F238E27FC236}">
                      <a16:creationId xmlns:a16="http://schemas.microsoft.com/office/drawing/2014/main" id="{5BE6BFD5-CF89-A46B-2BAD-674DDB9D9B9A}"/>
                    </a:ext>
                  </a:extLst>
                </p:cNvPr>
                <p:cNvPicPr/>
                <p:nvPr/>
              </p:nvPicPr>
              <p:blipFill>
                <a:blip r:embed="rId497"/>
                <a:stretch>
                  <a:fillRect/>
                </a:stretch>
              </p:blipFill>
              <p:spPr>
                <a:xfrm>
                  <a:off x="5025369" y="1119932"/>
                  <a:ext cx="586440" cy="6465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108" name="Freihand 107">
                  <a:extLst>
                    <a:ext uri="{FF2B5EF4-FFF2-40B4-BE49-F238E27FC236}">
                      <a16:creationId xmlns:a16="http://schemas.microsoft.com/office/drawing/2014/main" id="{90A137DE-AD6A-5FF3-1C7F-BCB01AE830AB}"/>
                    </a:ext>
                  </a:extLst>
                </p14:cNvPr>
                <p14:cNvContentPartPr/>
                <p14:nvPr/>
              </p14:nvContentPartPr>
              <p14:xfrm>
                <a:off x="5052369" y="1283012"/>
                <a:ext cx="721440" cy="666360"/>
              </p14:xfrm>
            </p:contentPart>
          </mc:Choice>
          <mc:Fallback>
            <p:pic>
              <p:nvPicPr>
                <p:cNvPr id="108" name="Freihand 107">
                  <a:extLst>
                    <a:ext uri="{FF2B5EF4-FFF2-40B4-BE49-F238E27FC236}">
                      <a16:creationId xmlns:a16="http://schemas.microsoft.com/office/drawing/2014/main" id="{90A137DE-AD6A-5FF3-1C7F-BCB01AE830AB}"/>
                    </a:ext>
                  </a:extLst>
                </p:cNvPr>
                <p:cNvPicPr/>
                <p:nvPr/>
              </p:nvPicPr>
              <p:blipFill>
                <a:blip r:embed="rId499"/>
                <a:stretch>
                  <a:fillRect/>
                </a:stretch>
              </p:blipFill>
              <p:spPr>
                <a:xfrm>
                  <a:off x="5043729" y="1274012"/>
                  <a:ext cx="739080" cy="6840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123" name="Freihand 122">
                  <a:extLst>
                    <a:ext uri="{FF2B5EF4-FFF2-40B4-BE49-F238E27FC236}">
                      <a16:creationId xmlns:a16="http://schemas.microsoft.com/office/drawing/2014/main" id="{20558404-89B9-0042-F8CD-EDDD892F5631}"/>
                    </a:ext>
                  </a:extLst>
                </p14:cNvPr>
                <p14:cNvContentPartPr/>
                <p14:nvPr/>
              </p14:nvContentPartPr>
              <p14:xfrm>
                <a:off x="5669049" y="1157012"/>
                <a:ext cx="83880" cy="41400"/>
              </p14:xfrm>
            </p:contentPart>
          </mc:Choice>
          <mc:Fallback>
            <p:pic>
              <p:nvPicPr>
                <p:cNvPr id="123" name="Freihand 122">
                  <a:extLst>
                    <a:ext uri="{FF2B5EF4-FFF2-40B4-BE49-F238E27FC236}">
                      <a16:creationId xmlns:a16="http://schemas.microsoft.com/office/drawing/2014/main" id="{20558404-89B9-0042-F8CD-EDDD892F5631}"/>
                    </a:ext>
                  </a:extLst>
                </p:cNvPr>
                <p:cNvPicPr/>
                <p:nvPr/>
              </p:nvPicPr>
              <p:blipFill>
                <a:blip r:embed="rId501"/>
                <a:stretch>
                  <a:fillRect/>
                </a:stretch>
              </p:blipFill>
              <p:spPr>
                <a:xfrm>
                  <a:off x="5660049" y="1148012"/>
                  <a:ext cx="101520" cy="5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2">
            <p14:nvContentPartPr>
              <p14:cNvPr id="339" name="Freihand 338">
                <a:extLst>
                  <a:ext uri="{FF2B5EF4-FFF2-40B4-BE49-F238E27FC236}">
                    <a16:creationId xmlns:a16="http://schemas.microsoft.com/office/drawing/2014/main" id="{48A77510-97EE-A52A-BA6D-69C030A9DED9}"/>
                  </a:ext>
                </a:extLst>
              </p14:cNvPr>
              <p14:cNvContentPartPr/>
              <p14:nvPr/>
            </p14:nvContentPartPr>
            <p14:xfrm>
              <a:off x="5571849" y="663812"/>
              <a:ext cx="1117440" cy="1256040"/>
            </p14:xfrm>
          </p:contentPart>
        </mc:Choice>
        <mc:Fallback>
          <p:pic>
            <p:nvPicPr>
              <p:cNvPr id="339" name="Freihand 338">
                <a:extLst>
                  <a:ext uri="{FF2B5EF4-FFF2-40B4-BE49-F238E27FC236}">
                    <a16:creationId xmlns:a16="http://schemas.microsoft.com/office/drawing/2014/main" id="{48A77510-97EE-A52A-BA6D-69C030A9DED9}"/>
                  </a:ext>
                </a:extLst>
              </p:cNvPr>
              <p:cNvPicPr/>
              <p:nvPr/>
            </p:nvPicPr>
            <p:blipFill>
              <a:blip r:embed="rId503"/>
              <a:stretch>
                <a:fillRect/>
              </a:stretch>
            </p:blipFill>
            <p:spPr>
              <a:xfrm>
                <a:off x="5562849" y="654812"/>
                <a:ext cx="1135080" cy="1273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04">
            <p14:nvContentPartPr>
              <p14:cNvPr id="387" name="Freihand 386">
                <a:extLst>
                  <a:ext uri="{FF2B5EF4-FFF2-40B4-BE49-F238E27FC236}">
                    <a16:creationId xmlns:a16="http://schemas.microsoft.com/office/drawing/2014/main" id="{9B2CB962-E6A7-1282-D498-315BA101BC9B}"/>
                  </a:ext>
                </a:extLst>
              </p14:cNvPr>
              <p14:cNvContentPartPr/>
              <p14:nvPr/>
            </p14:nvContentPartPr>
            <p14:xfrm>
              <a:off x="5103849" y="1156652"/>
              <a:ext cx="532440" cy="648360"/>
            </p14:xfrm>
          </p:contentPart>
        </mc:Choice>
        <mc:Fallback>
          <p:pic>
            <p:nvPicPr>
              <p:cNvPr id="387" name="Freihand 386">
                <a:extLst>
                  <a:ext uri="{FF2B5EF4-FFF2-40B4-BE49-F238E27FC236}">
                    <a16:creationId xmlns:a16="http://schemas.microsoft.com/office/drawing/2014/main" id="{9B2CB962-E6A7-1282-D498-315BA101BC9B}"/>
                  </a:ext>
                </a:extLst>
              </p:cNvPr>
              <p:cNvPicPr/>
              <p:nvPr/>
            </p:nvPicPr>
            <p:blipFill>
              <a:blip r:embed="rId505"/>
              <a:stretch>
                <a:fillRect/>
              </a:stretch>
            </p:blipFill>
            <p:spPr>
              <a:xfrm>
                <a:off x="5041209" y="779012"/>
                <a:ext cx="658080" cy="1404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06">
            <p14:nvContentPartPr>
              <p14:cNvPr id="421" name="Freihand 420">
                <a:extLst>
                  <a:ext uri="{FF2B5EF4-FFF2-40B4-BE49-F238E27FC236}">
                    <a16:creationId xmlns:a16="http://schemas.microsoft.com/office/drawing/2014/main" id="{0CF26804-26FD-3D21-859A-E6E31EAB9651}"/>
                  </a:ext>
                </a:extLst>
              </p14:cNvPr>
              <p14:cNvContentPartPr/>
              <p14:nvPr/>
            </p14:nvContentPartPr>
            <p14:xfrm>
              <a:off x="5516409" y="1966292"/>
              <a:ext cx="400320" cy="1077840"/>
            </p14:xfrm>
          </p:contentPart>
        </mc:Choice>
        <mc:Fallback>
          <p:pic>
            <p:nvPicPr>
              <p:cNvPr id="421" name="Freihand 420">
                <a:extLst>
                  <a:ext uri="{FF2B5EF4-FFF2-40B4-BE49-F238E27FC236}">
                    <a16:creationId xmlns:a16="http://schemas.microsoft.com/office/drawing/2014/main" id="{0CF26804-26FD-3D21-859A-E6E31EAB9651}"/>
                  </a:ext>
                </a:extLst>
              </p:cNvPr>
              <p:cNvPicPr/>
              <p:nvPr/>
            </p:nvPicPr>
            <p:blipFill>
              <a:blip r:embed="rId507"/>
              <a:stretch>
                <a:fillRect/>
              </a:stretch>
            </p:blipFill>
            <p:spPr>
              <a:xfrm>
                <a:off x="5498769" y="1858292"/>
                <a:ext cx="435960" cy="1293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08">
            <p14:nvContentPartPr>
              <p14:cNvPr id="424" name="Freihand 423">
                <a:extLst>
                  <a:ext uri="{FF2B5EF4-FFF2-40B4-BE49-F238E27FC236}">
                    <a16:creationId xmlns:a16="http://schemas.microsoft.com/office/drawing/2014/main" id="{7C1852A6-F502-C43F-AFE0-49C8BD254A57}"/>
                  </a:ext>
                </a:extLst>
              </p14:cNvPr>
              <p14:cNvContentPartPr/>
              <p14:nvPr/>
            </p14:nvContentPartPr>
            <p14:xfrm>
              <a:off x="4028529" y="1629692"/>
              <a:ext cx="398520" cy="977040"/>
            </p14:xfrm>
          </p:contentPart>
        </mc:Choice>
        <mc:Fallback>
          <p:pic>
            <p:nvPicPr>
              <p:cNvPr id="424" name="Freihand 423">
                <a:extLst>
                  <a:ext uri="{FF2B5EF4-FFF2-40B4-BE49-F238E27FC236}">
                    <a16:creationId xmlns:a16="http://schemas.microsoft.com/office/drawing/2014/main" id="{7C1852A6-F502-C43F-AFE0-49C8BD254A57}"/>
                  </a:ext>
                </a:extLst>
              </p:cNvPr>
              <p:cNvPicPr/>
              <p:nvPr/>
            </p:nvPicPr>
            <p:blipFill>
              <a:blip r:embed="rId509"/>
              <a:stretch>
                <a:fillRect/>
              </a:stretch>
            </p:blipFill>
            <p:spPr>
              <a:xfrm>
                <a:off x="4010889" y="1521692"/>
                <a:ext cx="434160" cy="1192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10">
            <p14:nvContentPartPr>
              <p14:cNvPr id="427" name="Freihand 426">
                <a:extLst>
                  <a:ext uri="{FF2B5EF4-FFF2-40B4-BE49-F238E27FC236}">
                    <a16:creationId xmlns:a16="http://schemas.microsoft.com/office/drawing/2014/main" id="{860D1C33-C68F-33CB-A557-972E81E47D75}"/>
                  </a:ext>
                </a:extLst>
              </p14:cNvPr>
              <p14:cNvContentPartPr/>
              <p14:nvPr/>
            </p14:nvContentPartPr>
            <p14:xfrm>
              <a:off x="3587529" y="1330172"/>
              <a:ext cx="248400" cy="702360"/>
            </p14:xfrm>
          </p:contentPart>
        </mc:Choice>
        <mc:Fallback>
          <p:pic>
            <p:nvPicPr>
              <p:cNvPr id="427" name="Freihand 426">
                <a:extLst>
                  <a:ext uri="{FF2B5EF4-FFF2-40B4-BE49-F238E27FC236}">
                    <a16:creationId xmlns:a16="http://schemas.microsoft.com/office/drawing/2014/main" id="{860D1C33-C68F-33CB-A557-972E81E47D75}"/>
                  </a:ext>
                </a:extLst>
              </p:cNvPr>
              <p:cNvPicPr/>
              <p:nvPr/>
            </p:nvPicPr>
            <p:blipFill>
              <a:blip r:embed="rId511"/>
              <a:stretch>
                <a:fillRect/>
              </a:stretch>
            </p:blipFill>
            <p:spPr>
              <a:xfrm>
                <a:off x="3569889" y="1222172"/>
                <a:ext cx="284040" cy="91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12">
            <p14:nvContentPartPr>
              <p14:cNvPr id="428" name="Freihand 427">
                <a:extLst>
                  <a:ext uri="{FF2B5EF4-FFF2-40B4-BE49-F238E27FC236}">
                    <a16:creationId xmlns:a16="http://schemas.microsoft.com/office/drawing/2014/main" id="{E6A1EE74-B924-4960-1146-098E9E2DC0F9}"/>
                  </a:ext>
                </a:extLst>
              </p14:cNvPr>
              <p14:cNvContentPartPr/>
              <p14:nvPr/>
            </p14:nvContentPartPr>
            <p14:xfrm>
              <a:off x="4069929" y="1280132"/>
              <a:ext cx="295560" cy="322560"/>
            </p14:xfrm>
          </p:contentPart>
        </mc:Choice>
        <mc:Fallback>
          <p:pic>
            <p:nvPicPr>
              <p:cNvPr id="428" name="Freihand 427">
                <a:extLst>
                  <a:ext uri="{FF2B5EF4-FFF2-40B4-BE49-F238E27FC236}">
                    <a16:creationId xmlns:a16="http://schemas.microsoft.com/office/drawing/2014/main" id="{E6A1EE74-B924-4960-1146-098E9E2DC0F9}"/>
                  </a:ext>
                </a:extLst>
              </p:cNvPr>
              <p:cNvPicPr/>
              <p:nvPr/>
            </p:nvPicPr>
            <p:blipFill>
              <a:blip r:embed="rId513"/>
              <a:stretch>
                <a:fillRect/>
              </a:stretch>
            </p:blipFill>
            <p:spPr>
              <a:xfrm>
                <a:off x="4051929" y="1172492"/>
                <a:ext cx="331200" cy="538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14">
            <p14:nvContentPartPr>
              <p14:cNvPr id="429" name="Freihand 428">
                <a:extLst>
                  <a:ext uri="{FF2B5EF4-FFF2-40B4-BE49-F238E27FC236}">
                    <a16:creationId xmlns:a16="http://schemas.microsoft.com/office/drawing/2014/main" id="{ADBE9527-8B32-A2DC-1660-5F0E375346A1}"/>
                  </a:ext>
                </a:extLst>
              </p14:cNvPr>
              <p14:cNvContentPartPr/>
              <p14:nvPr/>
            </p14:nvContentPartPr>
            <p14:xfrm>
              <a:off x="3588969" y="1019852"/>
              <a:ext cx="321840" cy="256320"/>
            </p14:xfrm>
          </p:contentPart>
        </mc:Choice>
        <mc:Fallback>
          <p:pic>
            <p:nvPicPr>
              <p:cNvPr id="429" name="Freihand 428">
                <a:extLst>
                  <a:ext uri="{FF2B5EF4-FFF2-40B4-BE49-F238E27FC236}">
                    <a16:creationId xmlns:a16="http://schemas.microsoft.com/office/drawing/2014/main" id="{ADBE9527-8B32-A2DC-1660-5F0E375346A1}"/>
                  </a:ext>
                </a:extLst>
              </p:cNvPr>
              <p:cNvPicPr/>
              <p:nvPr/>
            </p:nvPicPr>
            <p:blipFill>
              <a:blip r:embed="rId515"/>
              <a:stretch>
                <a:fillRect/>
              </a:stretch>
            </p:blipFill>
            <p:spPr>
              <a:xfrm>
                <a:off x="3571329" y="912212"/>
                <a:ext cx="357480" cy="471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16">
            <p14:nvContentPartPr>
              <p14:cNvPr id="430" name="Freihand 429">
                <a:extLst>
                  <a:ext uri="{FF2B5EF4-FFF2-40B4-BE49-F238E27FC236}">
                    <a16:creationId xmlns:a16="http://schemas.microsoft.com/office/drawing/2014/main" id="{2315A8AF-A61C-0D7E-0BA1-8658409C3096}"/>
                  </a:ext>
                </a:extLst>
              </p14:cNvPr>
              <p14:cNvContentPartPr/>
              <p14:nvPr/>
            </p14:nvContentPartPr>
            <p14:xfrm>
              <a:off x="5615409" y="1634372"/>
              <a:ext cx="254880" cy="337320"/>
            </p14:xfrm>
          </p:contentPart>
        </mc:Choice>
        <mc:Fallback>
          <p:pic>
            <p:nvPicPr>
              <p:cNvPr id="430" name="Freihand 429">
                <a:extLst>
                  <a:ext uri="{FF2B5EF4-FFF2-40B4-BE49-F238E27FC236}">
                    <a16:creationId xmlns:a16="http://schemas.microsoft.com/office/drawing/2014/main" id="{2315A8AF-A61C-0D7E-0BA1-8658409C3096}"/>
                  </a:ext>
                </a:extLst>
              </p:cNvPr>
              <p:cNvPicPr/>
              <p:nvPr/>
            </p:nvPicPr>
            <p:blipFill>
              <a:blip r:embed="rId517"/>
              <a:stretch>
                <a:fillRect/>
              </a:stretch>
            </p:blipFill>
            <p:spPr>
              <a:xfrm>
                <a:off x="5597769" y="1526732"/>
                <a:ext cx="290520" cy="5529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440" name="Freihand 439">
                <a:extLst>
                  <a:ext uri="{FF2B5EF4-FFF2-40B4-BE49-F238E27FC236}">
                    <a16:creationId xmlns:a16="http://schemas.microsoft.com/office/drawing/2014/main" id="{61D4CEF5-3AB2-98C2-D467-73B64118C53A}"/>
                  </a:ext>
                </a:extLst>
              </p14:cNvPr>
              <p14:cNvContentPartPr/>
              <p14:nvPr/>
            </p14:nvContentPartPr>
            <p14:xfrm>
              <a:off x="288685" y="149347"/>
              <a:ext cx="10119960" cy="6453720"/>
            </p14:xfrm>
          </p:contentPart>
        </mc:Choice>
        <mc:Fallback>
          <p:pic>
            <p:nvPicPr>
              <p:cNvPr id="440" name="Freihand 439">
                <a:extLst>
                  <a:ext uri="{FF2B5EF4-FFF2-40B4-BE49-F238E27FC236}">
                    <a16:creationId xmlns:a16="http://schemas.microsoft.com/office/drawing/2014/main" id="{61D4CEF5-3AB2-98C2-D467-73B64118C53A}"/>
                  </a:ext>
                </a:extLst>
              </p:cNvPr>
              <p:cNvPicPr/>
              <p:nvPr/>
            </p:nvPicPr>
            <p:blipFill>
              <a:blip r:embed="rId519"/>
              <a:stretch>
                <a:fillRect/>
              </a:stretch>
            </p:blipFill>
            <p:spPr>
              <a:xfrm>
                <a:off x="226045" y="86347"/>
                <a:ext cx="10245600" cy="65793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441" name="Freihand 440">
                <a:extLst>
                  <a:ext uri="{FF2B5EF4-FFF2-40B4-BE49-F238E27FC236}">
                    <a16:creationId xmlns:a16="http://schemas.microsoft.com/office/drawing/2014/main" id="{350AE528-3AF6-3D92-1F5A-00303D23A174}"/>
                  </a:ext>
                </a:extLst>
              </p14:cNvPr>
              <p14:cNvContentPartPr/>
              <p14:nvPr/>
            </p14:nvContentPartPr>
            <p14:xfrm>
              <a:off x="206245" y="284707"/>
              <a:ext cx="10106640" cy="6294960"/>
            </p14:xfrm>
          </p:contentPart>
        </mc:Choice>
        <mc:Fallback>
          <p:pic>
            <p:nvPicPr>
              <p:cNvPr id="441" name="Freihand 440">
                <a:extLst>
                  <a:ext uri="{FF2B5EF4-FFF2-40B4-BE49-F238E27FC236}">
                    <a16:creationId xmlns:a16="http://schemas.microsoft.com/office/drawing/2014/main" id="{350AE528-3AF6-3D92-1F5A-00303D23A174}"/>
                  </a:ext>
                </a:extLst>
              </p:cNvPr>
              <p:cNvPicPr/>
              <p:nvPr/>
            </p:nvPicPr>
            <p:blipFill>
              <a:blip r:embed="rId521"/>
              <a:stretch>
                <a:fillRect/>
              </a:stretch>
            </p:blipFill>
            <p:spPr>
              <a:xfrm>
                <a:off x="143605" y="222067"/>
                <a:ext cx="10232280" cy="64206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443" name="Freihand 442">
                <a:extLst>
                  <a:ext uri="{FF2B5EF4-FFF2-40B4-BE49-F238E27FC236}">
                    <a16:creationId xmlns:a16="http://schemas.microsoft.com/office/drawing/2014/main" id="{BDEEB826-12F2-A247-9A24-D1FFF002135C}"/>
                  </a:ext>
                </a:extLst>
              </p14:cNvPr>
              <p14:cNvContentPartPr/>
              <p14:nvPr/>
            </p14:nvContentPartPr>
            <p14:xfrm>
              <a:off x="194919" y="313818"/>
              <a:ext cx="10106640" cy="6294960"/>
            </p14:xfrm>
          </p:contentPart>
        </mc:Choice>
        <mc:Fallback>
          <p:pic>
            <p:nvPicPr>
              <p:cNvPr id="443" name="Freihand 442">
                <a:extLst>
                  <a:ext uri="{FF2B5EF4-FFF2-40B4-BE49-F238E27FC236}">
                    <a16:creationId xmlns:a16="http://schemas.microsoft.com/office/drawing/2014/main" id="{BDEEB826-12F2-A247-9A24-D1FFF002135C}"/>
                  </a:ext>
                </a:extLst>
              </p:cNvPr>
              <p:cNvPicPr/>
              <p:nvPr/>
            </p:nvPicPr>
            <p:blipFill>
              <a:blip r:embed="rId521"/>
              <a:stretch>
                <a:fillRect/>
              </a:stretch>
            </p:blipFill>
            <p:spPr>
              <a:xfrm>
                <a:off x="132279" y="251178"/>
                <a:ext cx="10232280" cy="64206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444" name="Freihand 443">
                <a:extLst>
                  <a:ext uri="{FF2B5EF4-FFF2-40B4-BE49-F238E27FC236}">
                    <a16:creationId xmlns:a16="http://schemas.microsoft.com/office/drawing/2014/main" id="{D7652D83-915F-530D-02EF-C45222DE0FE4}"/>
                  </a:ext>
                </a:extLst>
              </p14:cNvPr>
              <p14:cNvContentPartPr/>
              <p14:nvPr/>
            </p14:nvContentPartPr>
            <p14:xfrm>
              <a:off x="218868" y="4362191"/>
              <a:ext cx="4236840" cy="2363400"/>
            </p14:xfrm>
          </p:contentPart>
        </mc:Choice>
        <mc:Fallback>
          <p:pic>
            <p:nvPicPr>
              <p:cNvPr id="444" name="Freihand 443">
                <a:extLst>
                  <a:ext uri="{FF2B5EF4-FFF2-40B4-BE49-F238E27FC236}">
                    <a16:creationId xmlns:a16="http://schemas.microsoft.com/office/drawing/2014/main" id="{D7652D83-915F-530D-02EF-C45222DE0FE4}"/>
                  </a:ext>
                </a:extLst>
              </p:cNvPr>
              <p:cNvPicPr/>
              <p:nvPr/>
            </p:nvPicPr>
            <p:blipFill>
              <a:blip r:embed="rId524"/>
              <a:stretch>
                <a:fillRect/>
              </a:stretch>
            </p:blipFill>
            <p:spPr>
              <a:xfrm>
                <a:off x="156228" y="4299191"/>
                <a:ext cx="4362480" cy="24890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445" name="Freihand 444">
                <a:extLst>
                  <a:ext uri="{FF2B5EF4-FFF2-40B4-BE49-F238E27FC236}">
                    <a16:creationId xmlns:a16="http://schemas.microsoft.com/office/drawing/2014/main" id="{01927384-A00A-98FF-E4F4-997328B179B0}"/>
                  </a:ext>
                </a:extLst>
              </p14:cNvPr>
              <p14:cNvContentPartPr/>
              <p14:nvPr/>
            </p14:nvContentPartPr>
            <p14:xfrm>
              <a:off x="4391268" y="3927311"/>
              <a:ext cx="903600" cy="474120"/>
            </p14:xfrm>
          </p:contentPart>
        </mc:Choice>
        <mc:Fallback>
          <p:pic>
            <p:nvPicPr>
              <p:cNvPr id="445" name="Freihand 444">
                <a:extLst>
                  <a:ext uri="{FF2B5EF4-FFF2-40B4-BE49-F238E27FC236}">
                    <a16:creationId xmlns:a16="http://schemas.microsoft.com/office/drawing/2014/main" id="{01927384-A00A-98FF-E4F4-997328B179B0}"/>
                  </a:ext>
                </a:extLst>
              </p:cNvPr>
              <p:cNvPicPr/>
              <p:nvPr/>
            </p:nvPicPr>
            <p:blipFill>
              <a:blip r:embed="rId526"/>
              <a:stretch>
                <a:fillRect/>
              </a:stretch>
            </p:blipFill>
            <p:spPr>
              <a:xfrm>
                <a:off x="4328268" y="3864311"/>
                <a:ext cx="1029240" cy="5997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565" name="Freihand 564">
                <a:extLst>
                  <a:ext uri="{FF2B5EF4-FFF2-40B4-BE49-F238E27FC236}">
                    <a16:creationId xmlns:a16="http://schemas.microsoft.com/office/drawing/2014/main" id="{E2BA8E34-63A1-2D46-CA22-172138AA91D3}"/>
                  </a:ext>
                </a:extLst>
              </p14:cNvPr>
              <p14:cNvContentPartPr/>
              <p14:nvPr/>
            </p14:nvContentPartPr>
            <p14:xfrm>
              <a:off x="4397733" y="81228"/>
              <a:ext cx="180000" cy="327600"/>
            </p14:xfrm>
          </p:contentPart>
        </mc:Choice>
        <mc:Fallback>
          <p:pic>
            <p:nvPicPr>
              <p:cNvPr id="565" name="Freihand 564">
                <a:extLst>
                  <a:ext uri="{FF2B5EF4-FFF2-40B4-BE49-F238E27FC236}">
                    <a16:creationId xmlns:a16="http://schemas.microsoft.com/office/drawing/2014/main" id="{E2BA8E34-63A1-2D46-CA22-172138AA91D3}"/>
                  </a:ext>
                </a:extLst>
              </p:cNvPr>
              <p:cNvPicPr/>
              <p:nvPr/>
            </p:nvPicPr>
            <p:blipFill>
              <a:blip r:embed="rId528"/>
              <a:stretch>
                <a:fillRect/>
              </a:stretch>
            </p:blipFill>
            <p:spPr>
              <a:xfrm>
                <a:off x="4389093" y="72588"/>
                <a:ext cx="197640" cy="345240"/>
              </a:xfrm>
              <a:prstGeom prst="rect">
                <a:avLst/>
              </a:prstGeom>
            </p:spPr>
          </p:pic>
        </mc:Fallback>
      </mc:AlternateContent>
    </p:spTree>
    <p:extLst>
      <p:ext uri="{BB962C8B-B14F-4D97-AF65-F5344CB8AC3E}">
        <p14:creationId xmlns:p14="http://schemas.microsoft.com/office/powerpoint/2010/main" val="27989961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0" fill="hold"/>
                                        <p:tgtEl>
                                          <p:spTgt spid="42"/>
                                        </p:tgtEl>
                                        <p:attrNameLst>
                                          <p:attrName>drawProgress</p:attrName>
                                        </p:attrNameLst>
                                      </p:cBhvr>
                                      <p:tavLst>
                                        <p:tav tm="0">
                                          <p:val>
                                            <p:fltVal val="0"/>
                                          </p:val>
                                        </p:tav>
                                        <p:tav tm="100000">
                                          <p:val>
                                            <p:fltVal val="1"/>
                                          </p:val>
                                        </p:tav>
                                      </p:tavLst>
                                    </p:anim>
                                  </p:childTnLst>
                                </p:cTn>
                              </p:par>
                              <p:par>
                                <p:cTn id="8" presetID="63" presetClass="entr" presetSubtype="0" fill="hold" nodeType="withEffect">
                                  <p:stCondLst>
                                    <p:cond delay="0"/>
                                  </p:stCondLst>
                                  <p:childTnLst>
                                    <p:set>
                                      <p:cBhvr>
                                        <p:cTn id="9" dur="1" fill="hold">
                                          <p:stCondLst>
                                            <p:cond delay="0"/>
                                          </p:stCondLst>
                                        </p:cTn>
                                        <p:tgtEl>
                                          <p:spTgt spid="425"/>
                                        </p:tgtEl>
                                        <p:attrNameLst>
                                          <p:attrName>style.visibility</p:attrName>
                                        </p:attrNameLst>
                                      </p:cBhvr>
                                      <p:to>
                                        <p:strVal val="visible"/>
                                      </p:to>
                                    </p:set>
                                    <p:anim calcmode="lin" valueType="num">
                                      <p:cBhvr>
                                        <p:cTn id="10" dur="5000" fill="hold"/>
                                        <p:tgtEl>
                                          <p:spTgt spid="425"/>
                                        </p:tgtEl>
                                        <p:attrNameLst>
                                          <p:attrName>drawProgress</p:attrName>
                                        </p:attrNameLst>
                                      </p:cBhvr>
                                      <p:tavLst>
                                        <p:tav tm="0">
                                          <p:val>
                                            <p:fltVal val="0"/>
                                          </p:val>
                                        </p:tav>
                                        <p:tav tm="100000">
                                          <p:val>
                                            <p:fltVal val="1"/>
                                          </p:val>
                                        </p:tav>
                                      </p:tavLst>
                                    </p:anim>
                                  </p:childTnLst>
                                </p:cTn>
                              </p:par>
                              <p:par>
                                <p:cTn id="11" presetID="63" presetClass="entr" presetSubtype="0" fill="hold" nodeType="withEffect">
                                  <p:stCondLst>
                                    <p:cond delay="0"/>
                                  </p:stCondLst>
                                  <p:childTnLst>
                                    <p:set>
                                      <p:cBhvr>
                                        <p:cTn id="12" dur="1" fill="hold">
                                          <p:stCondLst>
                                            <p:cond delay="0"/>
                                          </p:stCondLst>
                                        </p:cTn>
                                        <p:tgtEl>
                                          <p:spTgt spid="442"/>
                                        </p:tgtEl>
                                        <p:attrNameLst>
                                          <p:attrName>style.visibility</p:attrName>
                                        </p:attrNameLst>
                                      </p:cBhvr>
                                      <p:to>
                                        <p:strVal val="visible"/>
                                      </p:to>
                                    </p:set>
                                    <p:anim calcmode="lin" valueType="num">
                                      <p:cBhvr>
                                        <p:cTn id="13" dur="5000" fill="hold"/>
                                        <p:tgtEl>
                                          <p:spTgt spid="442"/>
                                        </p:tgtEl>
                                        <p:attrNameLst>
                                          <p:attrName>drawProgress</p:attrName>
                                        </p:attrNameLst>
                                      </p:cBhvr>
                                      <p:tavLst>
                                        <p:tav tm="0">
                                          <p:val>
                                            <p:fltVal val="0"/>
                                          </p:val>
                                        </p:tav>
                                        <p:tav tm="100000">
                                          <p:val>
                                            <p:fltVal val="1"/>
                                          </p:val>
                                        </p:tav>
                                      </p:tavLst>
                                    </p:anim>
                                  </p:childTnLst>
                                </p:cTn>
                              </p:par>
                              <p:par>
                                <p:cTn id="14" presetID="63" presetClass="entr" presetSubtype="0" fill="hold" nodeType="withEffect">
                                  <p:stCondLst>
                                    <p:cond delay="0"/>
                                  </p:stCondLst>
                                  <p:childTnLst>
                                    <p:set>
                                      <p:cBhvr>
                                        <p:cTn id="15" dur="1" fill="hold">
                                          <p:stCondLst>
                                            <p:cond delay="0"/>
                                          </p:stCondLst>
                                        </p:cTn>
                                        <p:tgtEl>
                                          <p:spTgt spid="488"/>
                                        </p:tgtEl>
                                        <p:attrNameLst>
                                          <p:attrName>style.visibility</p:attrName>
                                        </p:attrNameLst>
                                      </p:cBhvr>
                                      <p:to>
                                        <p:strVal val="visible"/>
                                      </p:to>
                                    </p:set>
                                    <p:anim calcmode="lin" valueType="num">
                                      <p:cBhvr>
                                        <p:cTn id="16" dur="5000" fill="hold"/>
                                        <p:tgtEl>
                                          <p:spTgt spid="488"/>
                                        </p:tgtEl>
                                        <p:attrNameLst>
                                          <p:attrName>drawProgress</p:attrName>
                                        </p:attrNameLst>
                                      </p:cBhvr>
                                      <p:tavLst>
                                        <p:tav tm="0">
                                          <p:val>
                                            <p:fltVal val="0"/>
                                          </p:val>
                                        </p:tav>
                                        <p:tav tm="100000">
                                          <p:val>
                                            <p:fltVal val="1"/>
                                          </p:val>
                                        </p:tav>
                                      </p:tavLst>
                                    </p:anim>
                                  </p:childTnLst>
                                </p:cTn>
                              </p:par>
                              <p:par>
                                <p:cTn id="17" presetID="63" presetClass="entr" presetSubtype="0" fill="hold" nodeType="withEffect">
                                  <p:stCondLst>
                                    <p:cond delay="0"/>
                                  </p:stCondLst>
                                  <p:childTnLst>
                                    <p:set>
                                      <p:cBhvr>
                                        <p:cTn id="18" dur="1" fill="hold">
                                          <p:stCondLst>
                                            <p:cond delay="0"/>
                                          </p:stCondLst>
                                        </p:cTn>
                                        <p:tgtEl>
                                          <p:spTgt spid="490"/>
                                        </p:tgtEl>
                                        <p:attrNameLst>
                                          <p:attrName>style.visibility</p:attrName>
                                        </p:attrNameLst>
                                      </p:cBhvr>
                                      <p:to>
                                        <p:strVal val="visible"/>
                                      </p:to>
                                    </p:set>
                                    <p:anim calcmode="lin" valueType="num">
                                      <p:cBhvr>
                                        <p:cTn id="19" dur="5000" fill="hold"/>
                                        <p:tgtEl>
                                          <p:spTgt spid="490"/>
                                        </p:tgtEl>
                                        <p:attrNameLst>
                                          <p:attrName>drawProgress</p:attrName>
                                        </p:attrNameLst>
                                      </p:cBhvr>
                                      <p:tavLst>
                                        <p:tav tm="0">
                                          <p:val>
                                            <p:fltVal val="0"/>
                                          </p:val>
                                        </p:tav>
                                        <p:tav tm="100000">
                                          <p:val>
                                            <p:fltVal val="1"/>
                                          </p:val>
                                        </p:tav>
                                      </p:tavLst>
                                    </p:anim>
                                  </p:childTnLst>
                                </p:cTn>
                              </p:par>
                              <p:par>
                                <p:cTn id="20" presetID="63" presetClass="entr" presetSubtype="0" fill="hold" nodeType="withEffect">
                                  <p:stCondLst>
                                    <p:cond delay="0"/>
                                  </p:stCondLst>
                                  <p:childTnLst>
                                    <p:set>
                                      <p:cBhvr>
                                        <p:cTn id="21" dur="1" fill="hold">
                                          <p:stCondLst>
                                            <p:cond delay="0"/>
                                          </p:stCondLst>
                                        </p:cTn>
                                        <p:tgtEl>
                                          <p:spTgt spid="493"/>
                                        </p:tgtEl>
                                        <p:attrNameLst>
                                          <p:attrName>style.visibility</p:attrName>
                                        </p:attrNameLst>
                                      </p:cBhvr>
                                      <p:to>
                                        <p:strVal val="visible"/>
                                      </p:to>
                                    </p:set>
                                    <p:anim calcmode="lin" valueType="num">
                                      <p:cBhvr>
                                        <p:cTn id="22" dur="5000" fill="hold"/>
                                        <p:tgtEl>
                                          <p:spTgt spid="493"/>
                                        </p:tgtEl>
                                        <p:attrNameLst>
                                          <p:attrName>drawProgress</p:attrName>
                                        </p:attrNameLst>
                                      </p:cBhvr>
                                      <p:tavLst>
                                        <p:tav tm="0">
                                          <p:val>
                                            <p:fltVal val="0"/>
                                          </p:val>
                                        </p:tav>
                                        <p:tav tm="100000">
                                          <p:val>
                                            <p:fltVal val="1"/>
                                          </p:val>
                                        </p:tav>
                                      </p:tavLst>
                                    </p:anim>
                                  </p:childTnLst>
                                </p:cTn>
                              </p:par>
                              <p:par>
                                <p:cTn id="23" presetID="63"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0" fill="hold"/>
                                        <p:tgtEl>
                                          <p:spTgt spid="3"/>
                                        </p:tgtEl>
                                        <p:attrNameLst>
                                          <p:attrName>drawProgress</p:attrName>
                                        </p:attrNameLst>
                                      </p:cBhvr>
                                      <p:tavLst>
                                        <p:tav tm="0">
                                          <p:val>
                                            <p:fltVal val="0"/>
                                          </p:val>
                                        </p:tav>
                                        <p:tav tm="100000">
                                          <p:val>
                                            <p:fltVal val="1"/>
                                          </p:val>
                                        </p:tav>
                                      </p:tavLst>
                                    </p:anim>
                                  </p:childTnLst>
                                </p:cTn>
                              </p:par>
                              <p:par>
                                <p:cTn id="26" presetID="63"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0" fill="hold"/>
                                        <p:tgtEl>
                                          <p:spTgt spid="19"/>
                                        </p:tgtEl>
                                        <p:attrNameLst>
                                          <p:attrName>drawProgress</p:attrName>
                                        </p:attrNameLst>
                                      </p:cBhvr>
                                      <p:tavLst>
                                        <p:tav tm="0">
                                          <p:val>
                                            <p:fltVal val="0"/>
                                          </p:val>
                                        </p:tav>
                                        <p:tav tm="100000">
                                          <p:val>
                                            <p:fltVal val="1"/>
                                          </p:val>
                                        </p:tav>
                                      </p:tavLst>
                                    </p:anim>
                                  </p:childTnLst>
                                </p:cTn>
                              </p:par>
                              <p:par>
                                <p:cTn id="29" presetID="63" presetClass="entr" presetSubtype="0" fill="hold" nodeType="withEffect">
                                  <p:stCondLst>
                                    <p:cond delay="0"/>
                                  </p:stCondLst>
                                  <p:childTnLst>
                                    <p:set>
                                      <p:cBhvr>
                                        <p:cTn id="30" dur="1" fill="hold">
                                          <p:stCondLst>
                                            <p:cond delay="0"/>
                                          </p:stCondLst>
                                        </p:cTn>
                                        <p:tgtEl>
                                          <p:spTgt spid="454"/>
                                        </p:tgtEl>
                                        <p:attrNameLst>
                                          <p:attrName>style.visibility</p:attrName>
                                        </p:attrNameLst>
                                      </p:cBhvr>
                                      <p:to>
                                        <p:strVal val="visible"/>
                                      </p:to>
                                    </p:set>
                                    <p:anim calcmode="lin" valueType="num">
                                      <p:cBhvr>
                                        <p:cTn id="31" dur="5000" fill="hold"/>
                                        <p:tgtEl>
                                          <p:spTgt spid="454"/>
                                        </p:tgtEl>
                                        <p:attrNameLst>
                                          <p:attrName>drawProgress</p:attrName>
                                        </p:attrNameLst>
                                      </p:cBhvr>
                                      <p:tavLst>
                                        <p:tav tm="0">
                                          <p:val>
                                            <p:fltVal val="0"/>
                                          </p:val>
                                        </p:tav>
                                        <p:tav tm="100000">
                                          <p:val>
                                            <p:fltVal val="1"/>
                                          </p:val>
                                        </p:tav>
                                      </p:tavLst>
                                    </p:anim>
                                  </p:childTnLst>
                                </p:cTn>
                              </p:par>
                              <p:par>
                                <p:cTn id="32" presetID="63" presetClass="entr" presetSubtype="0" fill="hold" nodeType="withEffect">
                                  <p:stCondLst>
                                    <p:cond delay="0"/>
                                  </p:stCondLst>
                                  <p:childTnLst>
                                    <p:set>
                                      <p:cBhvr>
                                        <p:cTn id="33" dur="1" fill="hold">
                                          <p:stCondLst>
                                            <p:cond delay="0"/>
                                          </p:stCondLst>
                                        </p:cTn>
                                        <p:tgtEl>
                                          <p:spTgt spid="465"/>
                                        </p:tgtEl>
                                        <p:attrNameLst>
                                          <p:attrName>style.visibility</p:attrName>
                                        </p:attrNameLst>
                                      </p:cBhvr>
                                      <p:to>
                                        <p:strVal val="visible"/>
                                      </p:to>
                                    </p:set>
                                    <p:anim calcmode="lin" valueType="num">
                                      <p:cBhvr>
                                        <p:cTn id="34" dur="5000" fill="hold"/>
                                        <p:tgtEl>
                                          <p:spTgt spid="465"/>
                                        </p:tgtEl>
                                        <p:attrNameLst>
                                          <p:attrName>drawProgress</p:attrName>
                                        </p:attrNameLst>
                                      </p:cBhvr>
                                      <p:tavLst>
                                        <p:tav tm="0">
                                          <p:val>
                                            <p:fltVal val="0"/>
                                          </p:val>
                                        </p:tav>
                                        <p:tav tm="100000">
                                          <p:val>
                                            <p:fltVal val="1"/>
                                          </p:val>
                                        </p:tav>
                                      </p:tavLst>
                                    </p:anim>
                                  </p:childTnLst>
                                </p:cTn>
                              </p:par>
                              <p:par>
                                <p:cTn id="35" presetID="63" presetClass="entr" presetSubtype="0" fill="hold" nodeType="withEffect">
                                  <p:stCondLst>
                                    <p:cond delay="0"/>
                                  </p:stCondLst>
                                  <p:childTnLst>
                                    <p:set>
                                      <p:cBhvr>
                                        <p:cTn id="36" dur="1" fill="hold">
                                          <p:stCondLst>
                                            <p:cond delay="0"/>
                                          </p:stCondLst>
                                        </p:cTn>
                                        <p:tgtEl>
                                          <p:spTgt spid="467"/>
                                        </p:tgtEl>
                                        <p:attrNameLst>
                                          <p:attrName>style.visibility</p:attrName>
                                        </p:attrNameLst>
                                      </p:cBhvr>
                                      <p:to>
                                        <p:strVal val="visible"/>
                                      </p:to>
                                    </p:set>
                                    <p:anim calcmode="lin" valueType="num">
                                      <p:cBhvr>
                                        <p:cTn id="37" dur="5000" fill="hold"/>
                                        <p:tgtEl>
                                          <p:spTgt spid="467"/>
                                        </p:tgtEl>
                                        <p:attrNameLst>
                                          <p:attrName>drawProgress</p:attrName>
                                        </p:attrNameLst>
                                      </p:cBhvr>
                                      <p:tavLst>
                                        <p:tav tm="0">
                                          <p:val>
                                            <p:fltVal val="0"/>
                                          </p:val>
                                        </p:tav>
                                        <p:tav tm="100000">
                                          <p:val>
                                            <p:fltVal val="1"/>
                                          </p:val>
                                        </p:tav>
                                      </p:tavLst>
                                    </p:anim>
                                  </p:childTnLst>
                                </p:cTn>
                              </p:par>
                              <p:par>
                                <p:cTn id="38" presetID="63" presetClass="entr" presetSubtype="0" fill="hold" nodeType="withEffect">
                                  <p:stCondLst>
                                    <p:cond delay="0"/>
                                  </p:stCondLst>
                                  <p:childTnLst>
                                    <p:set>
                                      <p:cBhvr>
                                        <p:cTn id="39" dur="1" fill="hold">
                                          <p:stCondLst>
                                            <p:cond delay="0"/>
                                          </p:stCondLst>
                                        </p:cTn>
                                        <p:tgtEl>
                                          <p:spTgt spid="470"/>
                                        </p:tgtEl>
                                        <p:attrNameLst>
                                          <p:attrName>style.visibility</p:attrName>
                                        </p:attrNameLst>
                                      </p:cBhvr>
                                      <p:to>
                                        <p:strVal val="visible"/>
                                      </p:to>
                                    </p:set>
                                    <p:anim calcmode="lin" valueType="num">
                                      <p:cBhvr>
                                        <p:cTn id="40" dur="5000" fill="hold"/>
                                        <p:tgtEl>
                                          <p:spTgt spid="470"/>
                                        </p:tgtEl>
                                        <p:attrNameLst>
                                          <p:attrName>drawProgress</p:attrName>
                                        </p:attrNameLst>
                                      </p:cBhvr>
                                      <p:tavLst>
                                        <p:tav tm="0">
                                          <p:val>
                                            <p:fltVal val="0"/>
                                          </p:val>
                                        </p:tav>
                                        <p:tav tm="100000">
                                          <p:val>
                                            <p:fltVal val="1"/>
                                          </p:val>
                                        </p:tav>
                                      </p:tavLst>
                                    </p:anim>
                                  </p:childTnLst>
                                </p:cTn>
                              </p:par>
                              <p:par>
                                <p:cTn id="41" presetID="63" presetClass="entr" presetSubtype="0" fill="hold" nodeType="withEffect">
                                  <p:stCondLst>
                                    <p:cond delay="0"/>
                                  </p:stCondLst>
                                  <p:childTnLst>
                                    <p:set>
                                      <p:cBhvr>
                                        <p:cTn id="42" dur="1" fill="hold">
                                          <p:stCondLst>
                                            <p:cond delay="0"/>
                                          </p:stCondLst>
                                        </p:cTn>
                                        <p:tgtEl>
                                          <p:spTgt spid="482"/>
                                        </p:tgtEl>
                                        <p:attrNameLst>
                                          <p:attrName>style.visibility</p:attrName>
                                        </p:attrNameLst>
                                      </p:cBhvr>
                                      <p:to>
                                        <p:strVal val="visible"/>
                                      </p:to>
                                    </p:set>
                                    <p:anim calcmode="lin" valueType="num">
                                      <p:cBhvr>
                                        <p:cTn id="43" dur="5000" fill="hold"/>
                                        <p:tgtEl>
                                          <p:spTgt spid="482"/>
                                        </p:tgtEl>
                                        <p:attrNameLst>
                                          <p:attrName>drawProgress</p:attrName>
                                        </p:attrNameLst>
                                      </p:cBhvr>
                                      <p:tavLst>
                                        <p:tav tm="0">
                                          <p:val>
                                            <p:fltVal val="0"/>
                                          </p:val>
                                        </p:tav>
                                        <p:tav tm="100000">
                                          <p:val>
                                            <p:fltVal val="1"/>
                                          </p:val>
                                        </p:tav>
                                      </p:tavLst>
                                    </p:anim>
                                  </p:childTnLst>
                                </p:cTn>
                              </p:par>
                              <p:par>
                                <p:cTn id="44" presetID="63" presetClass="entr" presetSubtype="0" fill="hold" nodeType="withEffect">
                                  <p:stCondLst>
                                    <p:cond delay="0"/>
                                  </p:stCondLst>
                                  <p:childTnLst>
                                    <p:set>
                                      <p:cBhvr>
                                        <p:cTn id="45" dur="1" fill="hold">
                                          <p:stCondLst>
                                            <p:cond delay="0"/>
                                          </p:stCondLst>
                                        </p:cTn>
                                        <p:tgtEl>
                                          <p:spTgt spid="72"/>
                                        </p:tgtEl>
                                        <p:attrNameLst>
                                          <p:attrName>style.visibility</p:attrName>
                                        </p:attrNameLst>
                                      </p:cBhvr>
                                      <p:to>
                                        <p:strVal val="visible"/>
                                      </p:to>
                                    </p:set>
                                    <p:anim calcmode="lin" valueType="num">
                                      <p:cBhvr>
                                        <p:cTn id="46" dur="5000" fill="hold"/>
                                        <p:tgtEl>
                                          <p:spTgt spid="72"/>
                                        </p:tgtEl>
                                        <p:attrNameLst>
                                          <p:attrName>drawProgress</p:attrName>
                                        </p:attrNameLst>
                                      </p:cBhvr>
                                      <p:tavLst>
                                        <p:tav tm="0">
                                          <p:val>
                                            <p:fltVal val="0"/>
                                          </p:val>
                                        </p:tav>
                                        <p:tav tm="100000">
                                          <p:val>
                                            <p:fltVal val="1"/>
                                          </p:val>
                                        </p:tav>
                                      </p:tavLst>
                                    </p:anim>
                                  </p:childTnLst>
                                </p:cTn>
                              </p:par>
                              <p:par>
                                <p:cTn id="47" presetID="63" presetClass="entr" presetSubtype="0" fill="hold" nodeType="withEffect">
                                  <p:stCondLst>
                                    <p:cond delay="0"/>
                                  </p:stCondLst>
                                  <p:childTnLst>
                                    <p:set>
                                      <p:cBhvr>
                                        <p:cTn id="48" dur="1" fill="hold">
                                          <p:stCondLst>
                                            <p:cond delay="0"/>
                                          </p:stCondLst>
                                        </p:cTn>
                                        <p:tgtEl>
                                          <p:spTgt spid="511"/>
                                        </p:tgtEl>
                                        <p:attrNameLst>
                                          <p:attrName>style.visibility</p:attrName>
                                        </p:attrNameLst>
                                      </p:cBhvr>
                                      <p:to>
                                        <p:strVal val="visible"/>
                                      </p:to>
                                    </p:set>
                                    <p:anim calcmode="lin" valueType="num">
                                      <p:cBhvr>
                                        <p:cTn id="49" dur="5000" fill="hold"/>
                                        <p:tgtEl>
                                          <p:spTgt spid="511"/>
                                        </p:tgtEl>
                                        <p:attrNameLst>
                                          <p:attrName>drawProgress</p:attrName>
                                        </p:attrNameLst>
                                      </p:cBhvr>
                                      <p:tavLst>
                                        <p:tav tm="0">
                                          <p:val>
                                            <p:fltVal val="0"/>
                                          </p:val>
                                        </p:tav>
                                        <p:tav tm="100000">
                                          <p:val>
                                            <p:fltVal val="1"/>
                                          </p:val>
                                        </p:tav>
                                      </p:tavLst>
                                    </p:anim>
                                  </p:childTnLst>
                                </p:cTn>
                              </p:par>
                              <p:par>
                                <p:cTn id="50" presetID="63" presetClass="entr" presetSubtype="0" fill="hold" nodeType="withEffect">
                                  <p:stCondLst>
                                    <p:cond delay="0"/>
                                  </p:stCondLst>
                                  <p:childTnLst>
                                    <p:set>
                                      <p:cBhvr>
                                        <p:cTn id="51" dur="1" fill="hold">
                                          <p:stCondLst>
                                            <p:cond delay="0"/>
                                          </p:stCondLst>
                                        </p:cTn>
                                        <p:tgtEl>
                                          <p:spTgt spid="113"/>
                                        </p:tgtEl>
                                        <p:attrNameLst>
                                          <p:attrName>style.visibility</p:attrName>
                                        </p:attrNameLst>
                                      </p:cBhvr>
                                      <p:to>
                                        <p:strVal val="visible"/>
                                      </p:to>
                                    </p:set>
                                    <p:anim calcmode="lin" valueType="num">
                                      <p:cBhvr>
                                        <p:cTn id="52" dur="5000" fill="hold"/>
                                        <p:tgtEl>
                                          <p:spTgt spid="113"/>
                                        </p:tgtEl>
                                        <p:attrNameLst>
                                          <p:attrName>drawProgress</p:attrName>
                                        </p:attrNameLst>
                                      </p:cBhvr>
                                      <p:tavLst>
                                        <p:tav tm="0">
                                          <p:val>
                                            <p:fltVal val="0"/>
                                          </p:val>
                                        </p:tav>
                                        <p:tav tm="100000">
                                          <p:val>
                                            <p:fltVal val="1"/>
                                          </p:val>
                                        </p:tav>
                                      </p:tavLst>
                                    </p:anim>
                                  </p:childTnLst>
                                </p:cTn>
                              </p:par>
                              <p:par>
                                <p:cTn id="53" presetID="63" presetClass="entr" presetSubtype="0" fill="hold" nodeType="withEffect">
                                  <p:stCondLst>
                                    <p:cond delay="0"/>
                                  </p:stCondLst>
                                  <p:childTnLst>
                                    <p:set>
                                      <p:cBhvr>
                                        <p:cTn id="54" dur="1" fill="hold">
                                          <p:stCondLst>
                                            <p:cond delay="0"/>
                                          </p:stCondLst>
                                        </p:cTn>
                                        <p:tgtEl>
                                          <p:spTgt spid="126"/>
                                        </p:tgtEl>
                                        <p:attrNameLst>
                                          <p:attrName>style.visibility</p:attrName>
                                        </p:attrNameLst>
                                      </p:cBhvr>
                                      <p:to>
                                        <p:strVal val="visible"/>
                                      </p:to>
                                    </p:set>
                                    <p:anim calcmode="lin" valueType="num">
                                      <p:cBhvr>
                                        <p:cTn id="55" dur="5000" fill="hold"/>
                                        <p:tgtEl>
                                          <p:spTgt spid="126"/>
                                        </p:tgtEl>
                                        <p:attrNameLst>
                                          <p:attrName>drawProgress</p:attrName>
                                        </p:attrNameLst>
                                      </p:cBhvr>
                                      <p:tavLst>
                                        <p:tav tm="0">
                                          <p:val>
                                            <p:fltVal val="0"/>
                                          </p:val>
                                        </p:tav>
                                        <p:tav tm="100000">
                                          <p:val>
                                            <p:fltVal val="1"/>
                                          </p:val>
                                        </p:tav>
                                      </p:tavLst>
                                    </p:anim>
                                  </p:childTnLst>
                                </p:cTn>
                              </p:par>
                              <p:par>
                                <p:cTn id="56" presetID="63" presetClass="entr" presetSubtype="0" fill="hold" nodeType="withEffect">
                                  <p:stCondLst>
                                    <p:cond delay="0"/>
                                  </p:stCondLst>
                                  <p:childTnLst>
                                    <p:set>
                                      <p:cBhvr>
                                        <p:cTn id="57" dur="1" fill="hold">
                                          <p:stCondLst>
                                            <p:cond delay="0"/>
                                          </p:stCondLst>
                                        </p:cTn>
                                        <p:tgtEl>
                                          <p:spTgt spid="339"/>
                                        </p:tgtEl>
                                        <p:attrNameLst>
                                          <p:attrName>style.visibility</p:attrName>
                                        </p:attrNameLst>
                                      </p:cBhvr>
                                      <p:to>
                                        <p:strVal val="visible"/>
                                      </p:to>
                                    </p:set>
                                    <p:anim calcmode="lin" valueType="num">
                                      <p:cBhvr>
                                        <p:cTn id="58" dur="5000" fill="hold"/>
                                        <p:tgtEl>
                                          <p:spTgt spid="339"/>
                                        </p:tgtEl>
                                        <p:attrNameLst>
                                          <p:attrName>drawProgress</p:attrName>
                                        </p:attrNameLst>
                                      </p:cBhvr>
                                      <p:tavLst>
                                        <p:tav tm="0">
                                          <p:val>
                                            <p:fltVal val="0"/>
                                          </p:val>
                                        </p:tav>
                                        <p:tav tm="100000">
                                          <p:val>
                                            <p:fltVal val="1"/>
                                          </p:val>
                                        </p:tav>
                                      </p:tavLst>
                                    </p:anim>
                                  </p:childTnLst>
                                </p:cTn>
                              </p:par>
                              <p:par>
                                <p:cTn id="59" presetID="63" presetClass="entr" presetSubtype="0" fill="hold" nodeType="withEffect">
                                  <p:stCondLst>
                                    <p:cond delay="0"/>
                                  </p:stCondLst>
                                  <p:childTnLst>
                                    <p:set>
                                      <p:cBhvr>
                                        <p:cTn id="60" dur="1" fill="hold">
                                          <p:stCondLst>
                                            <p:cond delay="0"/>
                                          </p:stCondLst>
                                        </p:cTn>
                                        <p:tgtEl>
                                          <p:spTgt spid="387"/>
                                        </p:tgtEl>
                                        <p:attrNameLst>
                                          <p:attrName>style.visibility</p:attrName>
                                        </p:attrNameLst>
                                      </p:cBhvr>
                                      <p:to>
                                        <p:strVal val="visible"/>
                                      </p:to>
                                    </p:set>
                                    <p:anim calcmode="lin" valueType="num">
                                      <p:cBhvr>
                                        <p:cTn id="61" dur="5000" fill="hold"/>
                                        <p:tgtEl>
                                          <p:spTgt spid="387"/>
                                        </p:tgtEl>
                                        <p:attrNameLst>
                                          <p:attrName>drawProgress</p:attrName>
                                        </p:attrNameLst>
                                      </p:cBhvr>
                                      <p:tavLst>
                                        <p:tav tm="0">
                                          <p:val>
                                            <p:fltVal val="0"/>
                                          </p:val>
                                        </p:tav>
                                        <p:tav tm="100000">
                                          <p:val>
                                            <p:fltVal val="1"/>
                                          </p:val>
                                        </p:tav>
                                      </p:tavLst>
                                    </p:anim>
                                  </p:childTnLst>
                                </p:cTn>
                              </p:par>
                              <p:par>
                                <p:cTn id="62" presetID="63" presetClass="entr" presetSubtype="0" fill="hold" nodeType="withEffect">
                                  <p:stCondLst>
                                    <p:cond delay="0"/>
                                  </p:stCondLst>
                                  <p:childTnLst>
                                    <p:set>
                                      <p:cBhvr>
                                        <p:cTn id="63" dur="1" fill="hold">
                                          <p:stCondLst>
                                            <p:cond delay="0"/>
                                          </p:stCondLst>
                                        </p:cTn>
                                        <p:tgtEl>
                                          <p:spTgt spid="421"/>
                                        </p:tgtEl>
                                        <p:attrNameLst>
                                          <p:attrName>style.visibility</p:attrName>
                                        </p:attrNameLst>
                                      </p:cBhvr>
                                      <p:to>
                                        <p:strVal val="visible"/>
                                      </p:to>
                                    </p:set>
                                    <p:anim calcmode="lin" valueType="num">
                                      <p:cBhvr>
                                        <p:cTn id="64" dur="5000" fill="hold"/>
                                        <p:tgtEl>
                                          <p:spTgt spid="421"/>
                                        </p:tgtEl>
                                        <p:attrNameLst>
                                          <p:attrName>drawProgress</p:attrName>
                                        </p:attrNameLst>
                                      </p:cBhvr>
                                      <p:tavLst>
                                        <p:tav tm="0">
                                          <p:val>
                                            <p:fltVal val="0"/>
                                          </p:val>
                                        </p:tav>
                                        <p:tav tm="100000">
                                          <p:val>
                                            <p:fltVal val="1"/>
                                          </p:val>
                                        </p:tav>
                                      </p:tavLst>
                                    </p:anim>
                                  </p:childTnLst>
                                </p:cTn>
                              </p:par>
                              <p:par>
                                <p:cTn id="65" presetID="63" presetClass="entr" presetSubtype="0" fill="hold" nodeType="withEffect">
                                  <p:stCondLst>
                                    <p:cond delay="0"/>
                                  </p:stCondLst>
                                  <p:childTnLst>
                                    <p:set>
                                      <p:cBhvr>
                                        <p:cTn id="66" dur="1" fill="hold">
                                          <p:stCondLst>
                                            <p:cond delay="0"/>
                                          </p:stCondLst>
                                        </p:cTn>
                                        <p:tgtEl>
                                          <p:spTgt spid="424"/>
                                        </p:tgtEl>
                                        <p:attrNameLst>
                                          <p:attrName>style.visibility</p:attrName>
                                        </p:attrNameLst>
                                      </p:cBhvr>
                                      <p:to>
                                        <p:strVal val="visible"/>
                                      </p:to>
                                    </p:set>
                                    <p:anim calcmode="lin" valueType="num">
                                      <p:cBhvr>
                                        <p:cTn id="67" dur="5000" fill="hold"/>
                                        <p:tgtEl>
                                          <p:spTgt spid="424"/>
                                        </p:tgtEl>
                                        <p:attrNameLst>
                                          <p:attrName>drawProgress</p:attrName>
                                        </p:attrNameLst>
                                      </p:cBhvr>
                                      <p:tavLst>
                                        <p:tav tm="0">
                                          <p:val>
                                            <p:fltVal val="0"/>
                                          </p:val>
                                        </p:tav>
                                        <p:tav tm="100000">
                                          <p:val>
                                            <p:fltVal val="1"/>
                                          </p:val>
                                        </p:tav>
                                      </p:tavLst>
                                    </p:anim>
                                  </p:childTnLst>
                                </p:cTn>
                              </p:par>
                              <p:par>
                                <p:cTn id="68" presetID="63" presetClass="entr" presetSubtype="0" fill="hold" nodeType="withEffect">
                                  <p:stCondLst>
                                    <p:cond delay="0"/>
                                  </p:stCondLst>
                                  <p:childTnLst>
                                    <p:set>
                                      <p:cBhvr>
                                        <p:cTn id="69" dur="1" fill="hold">
                                          <p:stCondLst>
                                            <p:cond delay="0"/>
                                          </p:stCondLst>
                                        </p:cTn>
                                        <p:tgtEl>
                                          <p:spTgt spid="427"/>
                                        </p:tgtEl>
                                        <p:attrNameLst>
                                          <p:attrName>style.visibility</p:attrName>
                                        </p:attrNameLst>
                                      </p:cBhvr>
                                      <p:to>
                                        <p:strVal val="visible"/>
                                      </p:to>
                                    </p:set>
                                    <p:anim calcmode="lin" valueType="num">
                                      <p:cBhvr>
                                        <p:cTn id="70" dur="5000" fill="hold"/>
                                        <p:tgtEl>
                                          <p:spTgt spid="427"/>
                                        </p:tgtEl>
                                        <p:attrNameLst>
                                          <p:attrName>drawProgress</p:attrName>
                                        </p:attrNameLst>
                                      </p:cBhvr>
                                      <p:tavLst>
                                        <p:tav tm="0">
                                          <p:val>
                                            <p:fltVal val="0"/>
                                          </p:val>
                                        </p:tav>
                                        <p:tav tm="100000">
                                          <p:val>
                                            <p:fltVal val="1"/>
                                          </p:val>
                                        </p:tav>
                                      </p:tavLst>
                                    </p:anim>
                                  </p:childTnLst>
                                </p:cTn>
                              </p:par>
                              <p:par>
                                <p:cTn id="71" presetID="63" presetClass="entr" presetSubtype="0" fill="hold" nodeType="withEffect">
                                  <p:stCondLst>
                                    <p:cond delay="0"/>
                                  </p:stCondLst>
                                  <p:childTnLst>
                                    <p:set>
                                      <p:cBhvr>
                                        <p:cTn id="72" dur="1" fill="hold">
                                          <p:stCondLst>
                                            <p:cond delay="0"/>
                                          </p:stCondLst>
                                        </p:cTn>
                                        <p:tgtEl>
                                          <p:spTgt spid="428"/>
                                        </p:tgtEl>
                                        <p:attrNameLst>
                                          <p:attrName>style.visibility</p:attrName>
                                        </p:attrNameLst>
                                      </p:cBhvr>
                                      <p:to>
                                        <p:strVal val="visible"/>
                                      </p:to>
                                    </p:set>
                                    <p:anim calcmode="lin" valueType="num">
                                      <p:cBhvr>
                                        <p:cTn id="73" dur="5000" fill="hold"/>
                                        <p:tgtEl>
                                          <p:spTgt spid="428"/>
                                        </p:tgtEl>
                                        <p:attrNameLst>
                                          <p:attrName>drawProgress</p:attrName>
                                        </p:attrNameLst>
                                      </p:cBhvr>
                                      <p:tavLst>
                                        <p:tav tm="0">
                                          <p:val>
                                            <p:fltVal val="0"/>
                                          </p:val>
                                        </p:tav>
                                        <p:tav tm="100000">
                                          <p:val>
                                            <p:fltVal val="1"/>
                                          </p:val>
                                        </p:tav>
                                      </p:tavLst>
                                    </p:anim>
                                  </p:childTnLst>
                                </p:cTn>
                              </p:par>
                              <p:par>
                                <p:cTn id="74" presetID="63" presetClass="entr" presetSubtype="0" fill="hold" nodeType="withEffect">
                                  <p:stCondLst>
                                    <p:cond delay="0"/>
                                  </p:stCondLst>
                                  <p:childTnLst>
                                    <p:set>
                                      <p:cBhvr>
                                        <p:cTn id="75" dur="1" fill="hold">
                                          <p:stCondLst>
                                            <p:cond delay="0"/>
                                          </p:stCondLst>
                                        </p:cTn>
                                        <p:tgtEl>
                                          <p:spTgt spid="429"/>
                                        </p:tgtEl>
                                        <p:attrNameLst>
                                          <p:attrName>style.visibility</p:attrName>
                                        </p:attrNameLst>
                                      </p:cBhvr>
                                      <p:to>
                                        <p:strVal val="visible"/>
                                      </p:to>
                                    </p:set>
                                    <p:anim calcmode="lin" valueType="num">
                                      <p:cBhvr>
                                        <p:cTn id="76" dur="5000" fill="hold"/>
                                        <p:tgtEl>
                                          <p:spTgt spid="429"/>
                                        </p:tgtEl>
                                        <p:attrNameLst>
                                          <p:attrName>drawProgress</p:attrName>
                                        </p:attrNameLst>
                                      </p:cBhvr>
                                      <p:tavLst>
                                        <p:tav tm="0">
                                          <p:val>
                                            <p:fltVal val="0"/>
                                          </p:val>
                                        </p:tav>
                                        <p:tav tm="100000">
                                          <p:val>
                                            <p:fltVal val="1"/>
                                          </p:val>
                                        </p:tav>
                                      </p:tavLst>
                                    </p:anim>
                                  </p:childTnLst>
                                </p:cTn>
                              </p:par>
                              <p:par>
                                <p:cTn id="77" presetID="63" presetClass="entr" presetSubtype="0" fill="hold" nodeType="withEffect">
                                  <p:stCondLst>
                                    <p:cond delay="0"/>
                                  </p:stCondLst>
                                  <p:childTnLst>
                                    <p:set>
                                      <p:cBhvr>
                                        <p:cTn id="78" dur="1" fill="hold">
                                          <p:stCondLst>
                                            <p:cond delay="0"/>
                                          </p:stCondLst>
                                        </p:cTn>
                                        <p:tgtEl>
                                          <p:spTgt spid="430"/>
                                        </p:tgtEl>
                                        <p:attrNameLst>
                                          <p:attrName>style.visibility</p:attrName>
                                        </p:attrNameLst>
                                      </p:cBhvr>
                                      <p:to>
                                        <p:strVal val="visible"/>
                                      </p:to>
                                    </p:set>
                                    <p:anim calcmode="lin" valueType="num">
                                      <p:cBhvr>
                                        <p:cTn id="79" dur="5000" fill="hold"/>
                                        <p:tgtEl>
                                          <p:spTgt spid="430"/>
                                        </p:tgtEl>
                                        <p:attrNameLst>
                                          <p:attrName>drawProgress</p:attrName>
                                        </p:attrNameLst>
                                      </p:cBhvr>
                                      <p:tavLst>
                                        <p:tav tm="0">
                                          <p:val>
                                            <p:fltVal val="0"/>
                                          </p:val>
                                        </p:tav>
                                        <p:tav tm="100000">
                                          <p:val>
                                            <p:fltVal val="1"/>
                                          </p:val>
                                        </p:tav>
                                      </p:tavLst>
                                    </p:anim>
                                  </p:childTnLst>
                                </p:cTn>
                              </p:par>
                              <p:par>
                                <p:cTn id="80" presetID="63" presetClass="entr" presetSubtype="0" fill="hold" nodeType="withEffect">
                                  <p:stCondLst>
                                    <p:cond delay="0"/>
                                  </p:stCondLst>
                                  <p:childTnLst>
                                    <p:set>
                                      <p:cBhvr>
                                        <p:cTn id="81" dur="1" fill="hold">
                                          <p:stCondLst>
                                            <p:cond delay="0"/>
                                          </p:stCondLst>
                                        </p:cTn>
                                        <p:tgtEl>
                                          <p:spTgt spid="565"/>
                                        </p:tgtEl>
                                        <p:attrNameLst>
                                          <p:attrName>style.visibility</p:attrName>
                                        </p:attrNameLst>
                                      </p:cBhvr>
                                      <p:to>
                                        <p:strVal val="visible"/>
                                      </p:to>
                                    </p:set>
                                    <p:anim calcmode="lin" valueType="num">
                                      <p:cBhvr>
                                        <p:cTn id="82" dur="2000" fill="hold"/>
                                        <p:tgtEl>
                                          <p:spTgt spid="565"/>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F274F90A-BDEA-18B9-1550-C35FDA41C793}"/>
              </a:ext>
            </a:extLst>
          </p:cNvPr>
          <p:cNvPicPr>
            <a:picLocks noChangeAspect="1"/>
          </p:cNvPicPr>
          <p:nvPr/>
        </p:nvPicPr>
        <p:blipFill>
          <a:blip r:embed="rId2"/>
          <a:stretch>
            <a:fillRect/>
          </a:stretch>
        </p:blipFill>
        <p:spPr>
          <a:xfrm>
            <a:off x="60448" y="-13035"/>
            <a:ext cx="10504318" cy="6834208"/>
          </a:xfrm>
          <a:prstGeom prst="rect">
            <a:avLst/>
          </a:prstGeom>
        </p:spPr>
      </p:pic>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5">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6"/>
              <a:stretch>
                <a:fillRect/>
              </a:stretch>
            </p:blipFill>
            <p:spPr>
              <a:xfrm>
                <a:off x="13649420" y="664576"/>
                <a:ext cx="47378"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3E2F945D-72DE-950B-8A5D-3C7825F2F9AC}"/>
                  </a:ext>
                </a:extLst>
              </p14:cNvPr>
              <p14:cNvContentPartPr/>
              <p14:nvPr/>
            </p14:nvContentPartPr>
            <p14:xfrm>
              <a:off x="-1203162" y="3535539"/>
              <a:ext cx="109440" cy="44280"/>
            </p14:xfrm>
          </p:contentPart>
        </mc:Choice>
        <mc:Fallback>
          <p:pic>
            <p:nvPicPr>
              <p:cNvPr id="4" name="Freihand 3">
                <a:extLst>
                  <a:ext uri="{FF2B5EF4-FFF2-40B4-BE49-F238E27FC236}">
                    <a16:creationId xmlns:a16="http://schemas.microsoft.com/office/drawing/2014/main" id="{3E2F945D-72DE-950B-8A5D-3C7825F2F9AC}"/>
                  </a:ext>
                </a:extLst>
              </p:cNvPr>
              <p:cNvPicPr/>
              <p:nvPr/>
            </p:nvPicPr>
            <p:blipFill>
              <a:blip r:embed="rId8"/>
              <a:stretch>
                <a:fillRect/>
              </a:stretch>
            </p:blipFill>
            <p:spPr>
              <a:xfrm>
                <a:off x="-1212162" y="3526612"/>
                <a:ext cx="127080" cy="61778"/>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0027A8E4-3247-08C0-0677-1241AB0AB3FA}"/>
                  </a:ext>
                </a:extLst>
              </p14:cNvPr>
              <p14:cNvContentPartPr/>
              <p14:nvPr/>
            </p14:nvContentPartPr>
            <p14:xfrm>
              <a:off x="271398" y="2995539"/>
              <a:ext cx="835920" cy="1723680"/>
            </p14:xfrm>
          </p:contentPart>
        </mc:Choice>
        <mc:Fallback>
          <p:pic>
            <p:nvPicPr>
              <p:cNvPr id="6" name="Freihand 5">
                <a:extLst>
                  <a:ext uri="{FF2B5EF4-FFF2-40B4-BE49-F238E27FC236}">
                    <a16:creationId xmlns:a16="http://schemas.microsoft.com/office/drawing/2014/main" id="{0027A8E4-3247-08C0-0677-1241AB0AB3FA}"/>
                  </a:ext>
                </a:extLst>
              </p:cNvPr>
              <p:cNvPicPr/>
              <p:nvPr/>
            </p:nvPicPr>
            <p:blipFill>
              <a:blip r:embed="rId10"/>
              <a:stretch>
                <a:fillRect/>
              </a:stretch>
            </p:blipFill>
            <p:spPr>
              <a:xfrm>
                <a:off x="262398" y="2986539"/>
                <a:ext cx="853560" cy="1741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86A0DF48-AD48-ED1E-4C7C-544746279AAE}"/>
                  </a:ext>
                </a:extLst>
              </p14:cNvPr>
              <p14:cNvContentPartPr/>
              <p14:nvPr/>
            </p14:nvContentPartPr>
            <p14:xfrm>
              <a:off x="1257798" y="2947299"/>
              <a:ext cx="708480" cy="1738440"/>
            </p14:xfrm>
          </p:contentPart>
        </mc:Choice>
        <mc:Fallback>
          <p:pic>
            <p:nvPicPr>
              <p:cNvPr id="7" name="Freihand 6">
                <a:extLst>
                  <a:ext uri="{FF2B5EF4-FFF2-40B4-BE49-F238E27FC236}">
                    <a16:creationId xmlns:a16="http://schemas.microsoft.com/office/drawing/2014/main" id="{86A0DF48-AD48-ED1E-4C7C-544746279AAE}"/>
                  </a:ext>
                </a:extLst>
              </p:cNvPr>
              <p:cNvPicPr/>
              <p:nvPr/>
            </p:nvPicPr>
            <p:blipFill>
              <a:blip r:embed="rId12"/>
              <a:stretch>
                <a:fillRect/>
              </a:stretch>
            </p:blipFill>
            <p:spPr>
              <a:xfrm>
                <a:off x="1248793" y="2938299"/>
                <a:ext cx="726129" cy="1756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7E088FBA-3447-EDCA-523C-E26B792E67F0}"/>
                  </a:ext>
                </a:extLst>
              </p14:cNvPr>
              <p14:cNvContentPartPr/>
              <p14:nvPr/>
            </p14:nvContentPartPr>
            <p14:xfrm>
              <a:off x="534558" y="2610339"/>
              <a:ext cx="432000" cy="376560"/>
            </p14:xfrm>
          </p:contentPart>
        </mc:Choice>
        <mc:Fallback>
          <p:pic>
            <p:nvPicPr>
              <p:cNvPr id="22" name="Freihand 21">
                <a:extLst>
                  <a:ext uri="{FF2B5EF4-FFF2-40B4-BE49-F238E27FC236}">
                    <a16:creationId xmlns:a16="http://schemas.microsoft.com/office/drawing/2014/main" id="{7E088FBA-3447-EDCA-523C-E26B792E67F0}"/>
                  </a:ext>
                </a:extLst>
              </p:cNvPr>
              <p:cNvPicPr/>
              <p:nvPr/>
            </p:nvPicPr>
            <p:blipFill>
              <a:blip r:embed="rId14"/>
              <a:stretch>
                <a:fillRect/>
              </a:stretch>
            </p:blipFill>
            <p:spPr>
              <a:xfrm>
                <a:off x="525558" y="2601339"/>
                <a:ext cx="44964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2" name="Freihand 41">
                <a:extLst>
                  <a:ext uri="{FF2B5EF4-FFF2-40B4-BE49-F238E27FC236}">
                    <a16:creationId xmlns:a16="http://schemas.microsoft.com/office/drawing/2014/main" id="{971496B9-BDEF-5905-908F-D5A2B11A7124}"/>
                  </a:ext>
                </a:extLst>
              </p14:cNvPr>
              <p14:cNvContentPartPr/>
              <p14:nvPr/>
            </p14:nvContentPartPr>
            <p14:xfrm>
              <a:off x="3882558" y="1139379"/>
              <a:ext cx="7560" cy="11160"/>
            </p14:xfrm>
          </p:contentPart>
        </mc:Choice>
        <mc:Fallback>
          <p:pic>
            <p:nvPicPr>
              <p:cNvPr id="42" name="Freihand 41">
                <a:extLst>
                  <a:ext uri="{FF2B5EF4-FFF2-40B4-BE49-F238E27FC236}">
                    <a16:creationId xmlns:a16="http://schemas.microsoft.com/office/drawing/2014/main" id="{971496B9-BDEF-5905-908F-D5A2B11A7124}"/>
                  </a:ext>
                </a:extLst>
              </p:cNvPr>
              <p:cNvPicPr/>
              <p:nvPr/>
            </p:nvPicPr>
            <p:blipFill>
              <a:blip r:embed="rId16"/>
              <a:stretch>
                <a:fillRect/>
              </a:stretch>
            </p:blipFill>
            <p:spPr>
              <a:xfrm>
                <a:off x="3873558" y="1130379"/>
                <a:ext cx="25200" cy="28800"/>
              </a:xfrm>
              <a:prstGeom prst="rect">
                <a:avLst/>
              </a:prstGeom>
            </p:spPr>
          </p:pic>
        </mc:Fallback>
      </mc:AlternateContent>
      <p:grpSp>
        <p:nvGrpSpPr>
          <p:cNvPr id="93" name="Gruppieren 92">
            <a:extLst>
              <a:ext uri="{FF2B5EF4-FFF2-40B4-BE49-F238E27FC236}">
                <a16:creationId xmlns:a16="http://schemas.microsoft.com/office/drawing/2014/main" id="{648A7B01-F183-9432-3ABB-52D5DCF7AE7A}"/>
              </a:ext>
            </a:extLst>
          </p:cNvPr>
          <p:cNvGrpSpPr/>
          <p:nvPr/>
        </p:nvGrpSpPr>
        <p:grpSpPr>
          <a:xfrm>
            <a:off x="1510878" y="2516739"/>
            <a:ext cx="2265840" cy="2179080"/>
            <a:chOff x="1510878" y="2516739"/>
            <a:chExt cx="2265840" cy="2179080"/>
          </a:xfrm>
        </p:grpSpPr>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5B23ACA8-D2DE-3F9D-518A-F77C5FEFBC74}"/>
                    </a:ext>
                  </a:extLst>
                </p14:cNvPr>
                <p14:cNvContentPartPr/>
                <p14:nvPr/>
              </p14:nvContentPartPr>
              <p14:xfrm>
                <a:off x="2094078" y="2918139"/>
                <a:ext cx="674640" cy="1777680"/>
              </p14:xfrm>
            </p:contentPart>
          </mc:Choice>
          <mc:Fallback>
            <p:pic>
              <p:nvPicPr>
                <p:cNvPr id="10" name="Freihand 9">
                  <a:extLst>
                    <a:ext uri="{FF2B5EF4-FFF2-40B4-BE49-F238E27FC236}">
                      <a16:creationId xmlns:a16="http://schemas.microsoft.com/office/drawing/2014/main" id="{5B23ACA8-D2DE-3F9D-518A-F77C5FEFBC74}"/>
                    </a:ext>
                  </a:extLst>
                </p:cNvPr>
                <p:cNvPicPr/>
                <p:nvPr/>
              </p:nvPicPr>
              <p:blipFill>
                <a:blip r:embed="rId18"/>
                <a:stretch>
                  <a:fillRect/>
                </a:stretch>
              </p:blipFill>
              <p:spPr>
                <a:xfrm>
                  <a:off x="2085083" y="2909139"/>
                  <a:ext cx="692271" cy="1795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C08E821E-D5D1-D720-BA23-16F8FFB747FA}"/>
                    </a:ext>
                  </a:extLst>
                </p14:cNvPr>
                <p14:cNvContentPartPr/>
                <p14:nvPr/>
              </p14:nvContentPartPr>
              <p14:xfrm>
                <a:off x="3121518" y="2963499"/>
                <a:ext cx="655200" cy="1548360"/>
              </p14:xfrm>
            </p:contentPart>
          </mc:Choice>
          <mc:Fallback>
            <p:pic>
              <p:nvPicPr>
                <p:cNvPr id="11" name="Freihand 10">
                  <a:extLst>
                    <a:ext uri="{FF2B5EF4-FFF2-40B4-BE49-F238E27FC236}">
                      <a16:creationId xmlns:a16="http://schemas.microsoft.com/office/drawing/2014/main" id="{C08E821E-D5D1-D720-BA23-16F8FFB747FA}"/>
                    </a:ext>
                  </a:extLst>
                </p:cNvPr>
                <p:cNvPicPr/>
                <p:nvPr/>
              </p:nvPicPr>
              <p:blipFill>
                <a:blip r:embed="rId20"/>
                <a:stretch>
                  <a:fillRect/>
                </a:stretch>
              </p:blipFill>
              <p:spPr>
                <a:xfrm>
                  <a:off x="3112518" y="2954499"/>
                  <a:ext cx="672840" cy="1566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D19C16D7-3674-35B4-6A36-36188595E9ED}"/>
                    </a:ext>
                  </a:extLst>
                </p14:cNvPr>
                <p14:cNvContentPartPr/>
                <p14:nvPr/>
              </p14:nvContentPartPr>
              <p14:xfrm>
                <a:off x="3405558" y="2576139"/>
                <a:ext cx="329760" cy="406440"/>
              </p14:xfrm>
            </p:contentPart>
          </mc:Choice>
          <mc:Fallback>
            <p:pic>
              <p:nvPicPr>
                <p:cNvPr id="13" name="Freihand 12">
                  <a:extLst>
                    <a:ext uri="{FF2B5EF4-FFF2-40B4-BE49-F238E27FC236}">
                      <a16:creationId xmlns:a16="http://schemas.microsoft.com/office/drawing/2014/main" id="{D19C16D7-3674-35B4-6A36-36188595E9ED}"/>
                    </a:ext>
                  </a:extLst>
                </p:cNvPr>
                <p:cNvPicPr/>
                <p:nvPr/>
              </p:nvPicPr>
              <p:blipFill>
                <a:blip r:embed="rId22"/>
                <a:stretch>
                  <a:fillRect/>
                </a:stretch>
              </p:blipFill>
              <p:spPr>
                <a:xfrm>
                  <a:off x="3396558" y="2567139"/>
                  <a:ext cx="34740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37953E64-0C0B-465F-5446-40574782FFF4}"/>
                    </a:ext>
                  </a:extLst>
                </p14:cNvPr>
                <p14:cNvContentPartPr/>
                <p14:nvPr/>
              </p14:nvContentPartPr>
              <p14:xfrm>
                <a:off x="2233038" y="2530779"/>
                <a:ext cx="475920" cy="437760"/>
              </p14:xfrm>
            </p:contentPart>
          </mc:Choice>
          <mc:Fallback>
            <p:pic>
              <p:nvPicPr>
                <p:cNvPr id="15" name="Freihand 14">
                  <a:extLst>
                    <a:ext uri="{FF2B5EF4-FFF2-40B4-BE49-F238E27FC236}">
                      <a16:creationId xmlns:a16="http://schemas.microsoft.com/office/drawing/2014/main" id="{37953E64-0C0B-465F-5446-40574782FFF4}"/>
                    </a:ext>
                  </a:extLst>
                </p:cNvPr>
                <p:cNvPicPr/>
                <p:nvPr/>
              </p:nvPicPr>
              <p:blipFill>
                <a:blip r:embed="rId24"/>
                <a:stretch>
                  <a:fillRect/>
                </a:stretch>
              </p:blipFill>
              <p:spPr>
                <a:xfrm>
                  <a:off x="2224038" y="2521779"/>
                  <a:ext cx="49356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C4B81DEB-AB9A-6C1E-EE6A-FA9B01796437}"/>
                    </a:ext>
                  </a:extLst>
                </p14:cNvPr>
                <p14:cNvContentPartPr/>
                <p14:nvPr/>
              </p14:nvContentPartPr>
              <p14:xfrm>
                <a:off x="1510878" y="2516739"/>
                <a:ext cx="449280" cy="453600"/>
              </p14:xfrm>
            </p:contentPart>
          </mc:Choice>
          <mc:Fallback>
            <p:pic>
              <p:nvPicPr>
                <p:cNvPr id="16" name="Freihand 15">
                  <a:extLst>
                    <a:ext uri="{FF2B5EF4-FFF2-40B4-BE49-F238E27FC236}">
                      <a16:creationId xmlns:a16="http://schemas.microsoft.com/office/drawing/2014/main" id="{C4B81DEB-AB9A-6C1E-EE6A-FA9B01796437}"/>
                    </a:ext>
                  </a:extLst>
                </p:cNvPr>
                <p:cNvPicPr/>
                <p:nvPr/>
              </p:nvPicPr>
              <p:blipFill>
                <a:blip r:embed="rId26"/>
                <a:stretch>
                  <a:fillRect/>
                </a:stretch>
              </p:blipFill>
              <p:spPr>
                <a:xfrm>
                  <a:off x="1501885" y="2507739"/>
                  <a:ext cx="466906" cy="4712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7">
            <p14:nvContentPartPr>
              <p14:cNvPr id="94" name="Freihand 93">
                <a:extLst>
                  <a:ext uri="{FF2B5EF4-FFF2-40B4-BE49-F238E27FC236}">
                    <a16:creationId xmlns:a16="http://schemas.microsoft.com/office/drawing/2014/main" id="{554C9D46-6F9F-5489-FB1F-DF53D30BA328}"/>
                  </a:ext>
                </a:extLst>
              </p14:cNvPr>
              <p14:cNvContentPartPr/>
              <p14:nvPr/>
            </p14:nvContentPartPr>
            <p14:xfrm>
              <a:off x="306678" y="3092379"/>
              <a:ext cx="844920" cy="1609920"/>
            </p14:xfrm>
          </p:contentPart>
        </mc:Choice>
        <mc:Fallback>
          <p:pic>
            <p:nvPicPr>
              <p:cNvPr id="94" name="Freihand 93">
                <a:extLst>
                  <a:ext uri="{FF2B5EF4-FFF2-40B4-BE49-F238E27FC236}">
                    <a16:creationId xmlns:a16="http://schemas.microsoft.com/office/drawing/2014/main" id="{554C9D46-6F9F-5489-FB1F-DF53D30BA328}"/>
                  </a:ext>
                </a:extLst>
              </p:cNvPr>
              <p:cNvPicPr/>
              <p:nvPr/>
            </p:nvPicPr>
            <p:blipFill>
              <a:blip r:embed="rId28"/>
              <a:stretch>
                <a:fillRect/>
              </a:stretch>
            </p:blipFill>
            <p:spPr>
              <a:xfrm>
                <a:off x="288686" y="2984379"/>
                <a:ext cx="880545" cy="1825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
            <p14:nvContentPartPr>
              <p14:cNvPr id="95" name="Freihand 94">
                <a:extLst>
                  <a:ext uri="{FF2B5EF4-FFF2-40B4-BE49-F238E27FC236}">
                    <a16:creationId xmlns:a16="http://schemas.microsoft.com/office/drawing/2014/main" id="{E838067C-D7D8-E059-E735-BCFC30D128FE}"/>
                  </a:ext>
                </a:extLst>
              </p14:cNvPr>
              <p14:cNvContentPartPr/>
              <p14:nvPr/>
            </p14:nvContentPartPr>
            <p14:xfrm>
              <a:off x="1279038" y="3047019"/>
              <a:ext cx="650880" cy="1613160"/>
            </p14:xfrm>
          </p:contentPart>
        </mc:Choice>
        <mc:Fallback>
          <p:pic>
            <p:nvPicPr>
              <p:cNvPr id="95" name="Freihand 94">
                <a:extLst>
                  <a:ext uri="{FF2B5EF4-FFF2-40B4-BE49-F238E27FC236}">
                    <a16:creationId xmlns:a16="http://schemas.microsoft.com/office/drawing/2014/main" id="{E838067C-D7D8-E059-E735-BCFC30D128FE}"/>
                  </a:ext>
                </a:extLst>
              </p:cNvPr>
              <p:cNvPicPr/>
              <p:nvPr/>
            </p:nvPicPr>
            <p:blipFill>
              <a:blip r:embed="rId30"/>
              <a:stretch>
                <a:fillRect/>
              </a:stretch>
            </p:blipFill>
            <p:spPr>
              <a:xfrm>
                <a:off x="1261028" y="2939019"/>
                <a:ext cx="686540" cy="1828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
            <p14:nvContentPartPr>
              <p14:cNvPr id="96" name="Freihand 95">
                <a:extLst>
                  <a:ext uri="{FF2B5EF4-FFF2-40B4-BE49-F238E27FC236}">
                    <a16:creationId xmlns:a16="http://schemas.microsoft.com/office/drawing/2014/main" id="{33D29046-FCD5-9F77-5117-778BCA69229E}"/>
                  </a:ext>
                </a:extLst>
              </p14:cNvPr>
              <p14:cNvContentPartPr/>
              <p14:nvPr/>
            </p14:nvContentPartPr>
            <p14:xfrm>
              <a:off x="2150238" y="3004539"/>
              <a:ext cx="542880" cy="1767960"/>
            </p14:xfrm>
          </p:contentPart>
        </mc:Choice>
        <mc:Fallback>
          <p:pic>
            <p:nvPicPr>
              <p:cNvPr id="96" name="Freihand 95">
                <a:extLst>
                  <a:ext uri="{FF2B5EF4-FFF2-40B4-BE49-F238E27FC236}">
                    <a16:creationId xmlns:a16="http://schemas.microsoft.com/office/drawing/2014/main" id="{33D29046-FCD5-9F77-5117-778BCA69229E}"/>
                  </a:ext>
                </a:extLst>
              </p:cNvPr>
              <p:cNvPicPr/>
              <p:nvPr/>
            </p:nvPicPr>
            <p:blipFill>
              <a:blip r:embed="rId32"/>
              <a:stretch>
                <a:fillRect/>
              </a:stretch>
            </p:blipFill>
            <p:spPr>
              <a:xfrm>
                <a:off x="2132238" y="2896517"/>
                <a:ext cx="578520" cy="198364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
            <p14:nvContentPartPr>
              <p14:cNvPr id="97" name="Freihand 96">
                <a:extLst>
                  <a:ext uri="{FF2B5EF4-FFF2-40B4-BE49-F238E27FC236}">
                    <a16:creationId xmlns:a16="http://schemas.microsoft.com/office/drawing/2014/main" id="{972145DB-C153-7607-956C-8C38387C38BD}"/>
                  </a:ext>
                </a:extLst>
              </p14:cNvPr>
              <p14:cNvContentPartPr/>
              <p14:nvPr/>
            </p14:nvContentPartPr>
            <p14:xfrm>
              <a:off x="3147078" y="3054579"/>
              <a:ext cx="579600" cy="1578960"/>
            </p14:xfrm>
          </p:contentPart>
        </mc:Choice>
        <mc:Fallback>
          <p:pic>
            <p:nvPicPr>
              <p:cNvPr id="97" name="Freihand 96">
                <a:extLst>
                  <a:ext uri="{FF2B5EF4-FFF2-40B4-BE49-F238E27FC236}">
                    <a16:creationId xmlns:a16="http://schemas.microsoft.com/office/drawing/2014/main" id="{972145DB-C153-7607-956C-8C38387C38BD}"/>
                  </a:ext>
                </a:extLst>
              </p:cNvPr>
              <p:cNvPicPr/>
              <p:nvPr/>
            </p:nvPicPr>
            <p:blipFill>
              <a:blip r:embed="rId34"/>
              <a:stretch>
                <a:fillRect/>
              </a:stretch>
            </p:blipFill>
            <p:spPr>
              <a:xfrm>
                <a:off x="3129078" y="2946579"/>
                <a:ext cx="615240" cy="1794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
            <p14:nvContentPartPr>
              <p14:cNvPr id="98" name="Freihand 97">
                <a:extLst>
                  <a:ext uri="{FF2B5EF4-FFF2-40B4-BE49-F238E27FC236}">
                    <a16:creationId xmlns:a16="http://schemas.microsoft.com/office/drawing/2014/main" id="{4194B3D2-7691-EF57-F2AF-A91432801207}"/>
                  </a:ext>
                </a:extLst>
              </p14:cNvPr>
              <p14:cNvContentPartPr/>
              <p14:nvPr/>
            </p14:nvContentPartPr>
            <p14:xfrm>
              <a:off x="548238" y="2646339"/>
              <a:ext cx="393840" cy="313560"/>
            </p14:xfrm>
          </p:contentPart>
        </mc:Choice>
        <mc:Fallback>
          <p:pic>
            <p:nvPicPr>
              <p:cNvPr id="98" name="Freihand 97">
                <a:extLst>
                  <a:ext uri="{FF2B5EF4-FFF2-40B4-BE49-F238E27FC236}">
                    <a16:creationId xmlns:a16="http://schemas.microsoft.com/office/drawing/2014/main" id="{4194B3D2-7691-EF57-F2AF-A91432801207}"/>
                  </a:ext>
                </a:extLst>
              </p:cNvPr>
              <p:cNvPicPr/>
              <p:nvPr/>
            </p:nvPicPr>
            <p:blipFill>
              <a:blip r:embed="rId36"/>
              <a:stretch>
                <a:fillRect/>
              </a:stretch>
            </p:blipFill>
            <p:spPr>
              <a:xfrm>
                <a:off x="530238" y="2538339"/>
                <a:ext cx="429480" cy="529200"/>
              </a:xfrm>
              <a:prstGeom prst="rect">
                <a:avLst/>
              </a:prstGeom>
            </p:spPr>
          </p:pic>
        </mc:Fallback>
      </mc:AlternateContent>
      <p:grpSp>
        <p:nvGrpSpPr>
          <p:cNvPr id="101" name="Gruppieren 100">
            <a:extLst>
              <a:ext uri="{FF2B5EF4-FFF2-40B4-BE49-F238E27FC236}">
                <a16:creationId xmlns:a16="http://schemas.microsoft.com/office/drawing/2014/main" id="{CFE9E7BF-7E15-BC02-290D-DDDD6488EDF5}"/>
              </a:ext>
            </a:extLst>
          </p:cNvPr>
          <p:cNvGrpSpPr/>
          <p:nvPr/>
        </p:nvGrpSpPr>
        <p:grpSpPr>
          <a:xfrm>
            <a:off x="1518438" y="2546979"/>
            <a:ext cx="1133640" cy="427680"/>
            <a:chOff x="1518438" y="2546979"/>
            <a:chExt cx="1133640" cy="427680"/>
          </a:xfrm>
        </p:grpSpPr>
        <mc:AlternateContent xmlns:mc="http://schemas.openxmlformats.org/markup-compatibility/2006">
          <mc:Choice xmlns:p14="http://schemas.microsoft.com/office/powerpoint/2010/main" xmlns:aink="http://schemas.microsoft.com/office/drawing/2016/ink" Requires="p14 aink">
            <p:contentPart p14:bwMode="auto" r:id="rId37">
              <p14:nvContentPartPr>
                <p14:cNvPr id="99" name="Freihand 98">
                  <a:extLst>
                    <a:ext uri="{FF2B5EF4-FFF2-40B4-BE49-F238E27FC236}">
                      <a16:creationId xmlns:a16="http://schemas.microsoft.com/office/drawing/2014/main" id="{5E9A8BC9-9813-95EF-B701-A6FB217E5AA8}"/>
                    </a:ext>
                  </a:extLst>
                </p14:cNvPr>
                <p14:cNvContentPartPr/>
                <p14:nvPr/>
              </p14:nvContentPartPr>
              <p14:xfrm>
                <a:off x="1518438" y="2546979"/>
                <a:ext cx="402120" cy="427680"/>
              </p14:xfrm>
            </p:contentPart>
          </mc:Choice>
          <mc:Fallback>
            <p:pic>
              <p:nvPicPr>
                <p:cNvPr id="99" name="Freihand 98">
                  <a:extLst>
                    <a:ext uri="{FF2B5EF4-FFF2-40B4-BE49-F238E27FC236}">
                      <a16:creationId xmlns:a16="http://schemas.microsoft.com/office/drawing/2014/main" id="{5E9A8BC9-9813-95EF-B701-A6FB217E5AA8}"/>
                    </a:ext>
                  </a:extLst>
                </p:cNvPr>
                <p:cNvPicPr/>
                <p:nvPr/>
              </p:nvPicPr>
              <p:blipFill>
                <a:blip r:embed="rId38"/>
                <a:stretch>
                  <a:fillRect/>
                </a:stretch>
              </p:blipFill>
              <p:spPr>
                <a:xfrm>
                  <a:off x="1500422" y="2438979"/>
                  <a:ext cx="437792" cy="643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
              <p14:nvContentPartPr>
                <p14:cNvPr id="100" name="Freihand 99">
                  <a:extLst>
                    <a:ext uri="{FF2B5EF4-FFF2-40B4-BE49-F238E27FC236}">
                      <a16:creationId xmlns:a16="http://schemas.microsoft.com/office/drawing/2014/main" id="{5F5BAB6F-A013-56EB-E63E-C94343212160}"/>
                    </a:ext>
                  </a:extLst>
                </p14:cNvPr>
                <p14:cNvContentPartPr/>
                <p14:nvPr/>
              </p14:nvContentPartPr>
              <p14:xfrm>
                <a:off x="2294958" y="2614659"/>
                <a:ext cx="357120" cy="313200"/>
              </p14:xfrm>
            </p:contentPart>
          </mc:Choice>
          <mc:Fallback>
            <p:pic>
              <p:nvPicPr>
                <p:cNvPr id="100" name="Freihand 99">
                  <a:extLst>
                    <a:ext uri="{FF2B5EF4-FFF2-40B4-BE49-F238E27FC236}">
                      <a16:creationId xmlns:a16="http://schemas.microsoft.com/office/drawing/2014/main" id="{5F5BAB6F-A013-56EB-E63E-C94343212160}"/>
                    </a:ext>
                  </a:extLst>
                </p:cNvPr>
                <p:cNvPicPr/>
                <p:nvPr/>
              </p:nvPicPr>
              <p:blipFill>
                <a:blip r:embed="rId40"/>
                <a:stretch>
                  <a:fillRect/>
                </a:stretch>
              </p:blipFill>
              <p:spPr>
                <a:xfrm>
                  <a:off x="2276958" y="2506659"/>
                  <a:ext cx="392760" cy="5288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41">
            <p14:nvContentPartPr>
              <p14:cNvPr id="102" name="Freihand 101">
                <a:extLst>
                  <a:ext uri="{FF2B5EF4-FFF2-40B4-BE49-F238E27FC236}">
                    <a16:creationId xmlns:a16="http://schemas.microsoft.com/office/drawing/2014/main" id="{95DDA99E-D291-4D9F-4FA6-66C4E8DC240E}"/>
                  </a:ext>
                </a:extLst>
              </p14:cNvPr>
              <p14:cNvContentPartPr/>
              <p14:nvPr/>
            </p14:nvContentPartPr>
            <p14:xfrm>
              <a:off x="3422838" y="2639139"/>
              <a:ext cx="281520" cy="291600"/>
            </p14:xfrm>
          </p:contentPart>
        </mc:Choice>
        <mc:Fallback>
          <p:pic>
            <p:nvPicPr>
              <p:cNvPr id="102" name="Freihand 101">
                <a:extLst>
                  <a:ext uri="{FF2B5EF4-FFF2-40B4-BE49-F238E27FC236}">
                    <a16:creationId xmlns:a16="http://schemas.microsoft.com/office/drawing/2014/main" id="{95DDA99E-D291-4D9F-4FA6-66C4E8DC240E}"/>
                  </a:ext>
                </a:extLst>
              </p:cNvPr>
              <p:cNvPicPr/>
              <p:nvPr/>
            </p:nvPicPr>
            <p:blipFill>
              <a:blip r:embed="rId42"/>
              <a:stretch>
                <a:fillRect/>
              </a:stretch>
            </p:blipFill>
            <p:spPr>
              <a:xfrm>
                <a:off x="3404815" y="2531139"/>
                <a:ext cx="317206"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 name="Freihand 1">
                <a:extLst>
                  <a:ext uri="{FF2B5EF4-FFF2-40B4-BE49-F238E27FC236}">
                    <a16:creationId xmlns:a16="http://schemas.microsoft.com/office/drawing/2014/main" id="{E8CEF201-5427-5DF3-BDD5-BDDB83D72E69}"/>
                  </a:ext>
                </a:extLst>
              </p14:cNvPr>
              <p14:cNvContentPartPr/>
              <p14:nvPr/>
            </p14:nvContentPartPr>
            <p14:xfrm>
              <a:off x="9242243" y="2511098"/>
              <a:ext cx="183960" cy="248040"/>
            </p14:xfrm>
          </p:contentPart>
        </mc:Choice>
        <mc:Fallback>
          <p:pic>
            <p:nvPicPr>
              <p:cNvPr id="2" name="Freihand 1">
                <a:extLst>
                  <a:ext uri="{FF2B5EF4-FFF2-40B4-BE49-F238E27FC236}">
                    <a16:creationId xmlns:a16="http://schemas.microsoft.com/office/drawing/2014/main" id="{E8CEF201-5427-5DF3-BDD5-BDDB83D72E69}"/>
                  </a:ext>
                </a:extLst>
              </p:cNvPr>
              <p:cNvPicPr/>
              <p:nvPr/>
            </p:nvPicPr>
            <p:blipFill>
              <a:blip r:embed="rId44"/>
              <a:stretch>
                <a:fillRect/>
              </a:stretch>
            </p:blipFill>
            <p:spPr>
              <a:xfrm>
                <a:off x="9233243" y="2502085"/>
                <a:ext cx="201600" cy="265706"/>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 name="Freihand 7">
                <a:extLst>
                  <a:ext uri="{FF2B5EF4-FFF2-40B4-BE49-F238E27FC236}">
                    <a16:creationId xmlns:a16="http://schemas.microsoft.com/office/drawing/2014/main" id="{72C57139-39C3-7F55-0D54-3B409814A714}"/>
                  </a:ext>
                </a:extLst>
              </p14:cNvPr>
              <p14:cNvContentPartPr/>
              <p14:nvPr/>
            </p14:nvContentPartPr>
            <p14:xfrm>
              <a:off x="9296243" y="2392298"/>
              <a:ext cx="120960" cy="131040"/>
            </p14:xfrm>
          </p:contentPart>
        </mc:Choice>
        <mc:Fallback>
          <p:pic>
            <p:nvPicPr>
              <p:cNvPr id="8" name="Freihand 7">
                <a:extLst>
                  <a:ext uri="{FF2B5EF4-FFF2-40B4-BE49-F238E27FC236}">
                    <a16:creationId xmlns:a16="http://schemas.microsoft.com/office/drawing/2014/main" id="{72C57139-39C3-7F55-0D54-3B409814A714}"/>
                  </a:ext>
                </a:extLst>
              </p:cNvPr>
              <p:cNvPicPr/>
              <p:nvPr/>
            </p:nvPicPr>
            <p:blipFill>
              <a:blip r:embed="rId46"/>
              <a:stretch>
                <a:fillRect/>
              </a:stretch>
            </p:blipFill>
            <p:spPr>
              <a:xfrm>
                <a:off x="9287243" y="2383298"/>
                <a:ext cx="138600" cy="148680"/>
              </a:xfrm>
              <a:prstGeom prst="rect">
                <a:avLst/>
              </a:prstGeom>
            </p:spPr>
          </p:pic>
        </mc:Fallback>
      </mc:AlternateContent>
      <p:grpSp>
        <p:nvGrpSpPr>
          <p:cNvPr id="342" name="Gruppieren 341">
            <a:extLst>
              <a:ext uri="{FF2B5EF4-FFF2-40B4-BE49-F238E27FC236}">
                <a16:creationId xmlns:a16="http://schemas.microsoft.com/office/drawing/2014/main" id="{6EDD9BAE-BB5A-AED1-3582-755B848320B6}"/>
              </a:ext>
            </a:extLst>
          </p:cNvPr>
          <p:cNvGrpSpPr/>
          <p:nvPr/>
        </p:nvGrpSpPr>
        <p:grpSpPr>
          <a:xfrm>
            <a:off x="11369168" y="1743459"/>
            <a:ext cx="131760" cy="308880"/>
            <a:chOff x="11369168" y="1743459"/>
            <a:chExt cx="131760" cy="308880"/>
          </a:xfrm>
        </p:grpSpPr>
        <mc:AlternateContent xmlns:mc="http://schemas.openxmlformats.org/markup-compatibility/2006">
          <mc:Choice xmlns:p14="http://schemas.microsoft.com/office/powerpoint/2010/main" Requires="p14">
            <p:contentPart p14:bwMode="auto" r:id="rId47">
              <p14:nvContentPartPr>
                <p14:cNvPr id="340" name="Freihand 339">
                  <a:extLst>
                    <a:ext uri="{FF2B5EF4-FFF2-40B4-BE49-F238E27FC236}">
                      <a16:creationId xmlns:a16="http://schemas.microsoft.com/office/drawing/2014/main" id="{3C9848B1-D794-4EBA-38F8-4C67BC45369B}"/>
                    </a:ext>
                  </a:extLst>
                </p14:cNvPr>
                <p14:cNvContentPartPr/>
                <p14:nvPr/>
              </p14:nvContentPartPr>
              <p14:xfrm>
                <a:off x="11369168" y="1848939"/>
                <a:ext cx="121320" cy="203400"/>
              </p14:xfrm>
            </p:contentPart>
          </mc:Choice>
          <mc:Fallback>
            <p:pic>
              <p:nvPicPr>
                <p:cNvPr id="340" name="Freihand 339">
                  <a:extLst>
                    <a:ext uri="{FF2B5EF4-FFF2-40B4-BE49-F238E27FC236}">
                      <a16:creationId xmlns:a16="http://schemas.microsoft.com/office/drawing/2014/main" id="{3C9848B1-D794-4EBA-38F8-4C67BC45369B}"/>
                    </a:ext>
                  </a:extLst>
                </p:cNvPr>
                <p:cNvPicPr/>
                <p:nvPr/>
              </p:nvPicPr>
              <p:blipFill>
                <a:blip r:embed="rId48"/>
                <a:stretch>
                  <a:fillRect/>
                </a:stretch>
              </p:blipFill>
              <p:spPr>
                <a:xfrm>
                  <a:off x="11360168" y="1839939"/>
                  <a:ext cx="1389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1" name="Freihand 340">
                  <a:extLst>
                    <a:ext uri="{FF2B5EF4-FFF2-40B4-BE49-F238E27FC236}">
                      <a16:creationId xmlns:a16="http://schemas.microsoft.com/office/drawing/2014/main" id="{FFB274F1-54AA-2B9E-3F40-09B5F2706571}"/>
                    </a:ext>
                  </a:extLst>
                </p14:cNvPr>
                <p14:cNvContentPartPr/>
                <p14:nvPr/>
              </p14:nvContentPartPr>
              <p14:xfrm>
                <a:off x="11389688" y="1743459"/>
                <a:ext cx="111240" cy="112320"/>
              </p14:xfrm>
            </p:contentPart>
          </mc:Choice>
          <mc:Fallback>
            <p:pic>
              <p:nvPicPr>
                <p:cNvPr id="341" name="Freihand 340">
                  <a:extLst>
                    <a:ext uri="{FF2B5EF4-FFF2-40B4-BE49-F238E27FC236}">
                      <a16:creationId xmlns:a16="http://schemas.microsoft.com/office/drawing/2014/main" id="{FFB274F1-54AA-2B9E-3F40-09B5F2706571}"/>
                    </a:ext>
                  </a:extLst>
                </p:cNvPr>
                <p:cNvPicPr/>
                <p:nvPr/>
              </p:nvPicPr>
              <p:blipFill>
                <a:blip r:embed="rId50"/>
                <a:stretch>
                  <a:fillRect/>
                </a:stretch>
              </p:blipFill>
              <p:spPr>
                <a:xfrm>
                  <a:off x="11380688" y="1734459"/>
                  <a:ext cx="128880" cy="129960"/>
                </a:xfrm>
                <a:prstGeom prst="rect">
                  <a:avLst/>
                </a:prstGeom>
              </p:spPr>
            </p:pic>
          </mc:Fallback>
        </mc:AlternateContent>
      </p:grpSp>
      <p:grpSp>
        <p:nvGrpSpPr>
          <p:cNvPr id="345" name="Gruppieren 344">
            <a:extLst>
              <a:ext uri="{FF2B5EF4-FFF2-40B4-BE49-F238E27FC236}">
                <a16:creationId xmlns:a16="http://schemas.microsoft.com/office/drawing/2014/main" id="{CDC48BCC-ADC1-3B88-4D23-F54B357EDEBF}"/>
              </a:ext>
            </a:extLst>
          </p:cNvPr>
          <p:cNvGrpSpPr/>
          <p:nvPr/>
        </p:nvGrpSpPr>
        <p:grpSpPr>
          <a:xfrm>
            <a:off x="11471408" y="2108139"/>
            <a:ext cx="139680" cy="259920"/>
            <a:chOff x="11471408" y="2108139"/>
            <a:chExt cx="139680" cy="259920"/>
          </a:xfrm>
        </p:grpSpPr>
        <mc:AlternateContent xmlns:mc="http://schemas.openxmlformats.org/markup-compatibility/2006">
          <mc:Choice xmlns:p14="http://schemas.microsoft.com/office/powerpoint/2010/main" Requires="p14">
            <p:contentPart p14:bwMode="auto" r:id="rId51">
              <p14:nvContentPartPr>
                <p14:cNvPr id="343" name="Freihand 342">
                  <a:extLst>
                    <a:ext uri="{FF2B5EF4-FFF2-40B4-BE49-F238E27FC236}">
                      <a16:creationId xmlns:a16="http://schemas.microsoft.com/office/drawing/2014/main" id="{EA42C784-CC09-9E1A-5FA7-679545B7EF9E}"/>
                    </a:ext>
                  </a:extLst>
                </p14:cNvPr>
                <p14:cNvContentPartPr/>
                <p14:nvPr/>
              </p14:nvContentPartPr>
              <p14:xfrm>
                <a:off x="11471408" y="2199939"/>
                <a:ext cx="119520" cy="168120"/>
              </p14:xfrm>
            </p:contentPart>
          </mc:Choice>
          <mc:Fallback>
            <p:pic>
              <p:nvPicPr>
                <p:cNvPr id="343" name="Freihand 342">
                  <a:extLst>
                    <a:ext uri="{FF2B5EF4-FFF2-40B4-BE49-F238E27FC236}">
                      <a16:creationId xmlns:a16="http://schemas.microsoft.com/office/drawing/2014/main" id="{EA42C784-CC09-9E1A-5FA7-679545B7EF9E}"/>
                    </a:ext>
                  </a:extLst>
                </p:cNvPr>
                <p:cNvPicPr/>
                <p:nvPr/>
              </p:nvPicPr>
              <p:blipFill>
                <a:blip r:embed="rId52"/>
                <a:stretch>
                  <a:fillRect/>
                </a:stretch>
              </p:blipFill>
              <p:spPr>
                <a:xfrm>
                  <a:off x="11462381" y="2190939"/>
                  <a:ext cx="137213"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4" name="Freihand 343">
                  <a:extLst>
                    <a:ext uri="{FF2B5EF4-FFF2-40B4-BE49-F238E27FC236}">
                      <a16:creationId xmlns:a16="http://schemas.microsoft.com/office/drawing/2014/main" id="{62818003-1C52-A5C8-35BC-FC056D699D8A}"/>
                    </a:ext>
                  </a:extLst>
                </p14:cNvPr>
                <p14:cNvContentPartPr/>
                <p14:nvPr/>
              </p14:nvContentPartPr>
              <p14:xfrm>
                <a:off x="11512808" y="2108139"/>
                <a:ext cx="98280" cy="89640"/>
              </p14:xfrm>
            </p:contentPart>
          </mc:Choice>
          <mc:Fallback>
            <p:pic>
              <p:nvPicPr>
                <p:cNvPr id="344" name="Freihand 343">
                  <a:extLst>
                    <a:ext uri="{FF2B5EF4-FFF2-40B4-BE49-F238E27FC236}">
                      <a16:creationId xmlns:a16="http://schemas.microsoft.com/office/drawing/2014/main" id="{62818003-1C52-A5C8-35BC-FC056D699D8A}"/>
                    </a:ext>
                  </a:extLst>
                </p:cNvPr>
                <p:cNvPicPr/>
                <p:nvPr/>
              </p:nvPicPr>
              <p:blipFill>
                <a:blip r:embed="rId54"/>
                <a:stretch>
                  <a:fillRect/>
                </a:stretch>
              </p:blipFill>
              <p:spPr>
                <a:xfrm>
                  <a:off x="11503808" y="2099103"/>
                  <a:ext cx="115920" cy="107351"/>
                </a:xfrm>
                <a:prstGeom prst="rect">
                  <a:avLst/>
                </a:prstGeom>
              </p:spPr>
            </p:pic>
          </mc:Fallback>
        </mc:AlternateContent>
      </p:grpSp>
      <p:grpSp>
        <p:nvGrpSpPr>
          <p:cNvPr id="348" name="Gruppieren 347">
            <a:extLst>
              <a:ext uri="{FF2B5EF4-FFF2-40B4-BE49-F238E27FC236}">
                <a16:creationId xmlns:a16="http://schemas.microsoft.com/office/drawing/2014/main" id="{0FF57441-A8B3-F1E8-CDB5-F7380D214821}"/>
              </a:ext>
            </a:extLst>
          </p:cNvPr>
          <p:cNvGrpSpPr/>
          <p:nvPr/>
        </p:nvGrpSpPr>
        <p:grpSpPr>
          <a:xfrm>
            <a:off x="11665808" y="1649139"/>
            <a:ext cx="150840" cy="266040"/>
            <a:chOff x="11665808" y="1649139"/>
            <a:chExt cx="150840" cy="266040"/>
          </a:xfrm>
        </p:grpSpPr>
        <mc:AlternateContent xmlns:mc="http://schemas.openxmlformats.org/markup-compatibility/2006">
          <mc:Choice xmlns:p14="http://schemas.microsoft.com/office/powerpoint/2010/main" Requires="p14">
            <p:contentPart p14:bwMode="auto" r:id="rId55">
              <p14:nvContentPartPr>
                <p14:cNvPr id="346" name="Freihand 345">
                  <a:extLst>
                    <a:ext uri="{FF2B5EF4-FFF2-40B4-BE49-F238E27FC236}">
                      <a16:creationId xmlns:a16="http://schemas.microsoft.com/office/drawing/2014/main" id="{395C837F-C485-C450-8464-F2C67B99EEC4}"/>
                    </a:ext>
                  </a:extLst>
                </p14:cNvPr>
                <p14:cNvContentPartPr/>
                <p14:nvPr/>
              </p14:nvContentPartPr>
              <p14:xfrm>
                <a:off x="11665808" y="1763259"/>
                <a:ext cx="142200" cy="151920"/>
              </p14:xfrm>
            </p:contentPart>
          </mc:Choice>
          <mc:Fallback>
            <p:pic>
              <p:nvPicPr>
                <p:cNvPr id="346" name="Freihand 345">
                  <a:extLst>
                    <a:ext uri="{FF2B5EF4-FFF2-40B4-BE49-F238E27FC236}">
                      <a16:creationId xmlns:a16="http://schemas.microsoft.com/office/drawing/2014/main" id="{395C837F-C485-C450-8464-F2C67B99EEC4}"/>
                    </a:ext>
                  </a:extLst>
                </p:cNvPr>
                <p:cNvPicPr/>
                <p:nvPr/>
              </p:nvPicPr>
              <p:blipFill>
                <a:blip r:embed="rId56"/>
                <a:stretch>
                  <a:fillRect/>
                </a:stretch>
              </p:blipFill>
              <p:spPr>
                <a:xfrm>
                  <a:off x="11656808" y="1754259"/>
                  <a:ext cx="159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7" name="Freihand 346">
                  <a:extLst>
                    <a:ext uri="{FF2B5EF4-FFF2-40B4-BE49-F238E27FC236}">
                      <a16:creationId xmlns:a16="http://schemas.microsoft.com/office/drawing/2014/main" id="{045DE44F-8F01-61B6-CB7E-5EBD38ABE83D}"/>
                    </a:ext>
                  </a:extLst>
                </p14:cNvPr>
                <p14:cNvContentPartPr/>
                <p14:nvPr/>
              </p14:nvContentPartPr>
              <p14:xfrm>
                <a:off x="11699648" y="1649139"/>
                <a:ext cx="117000" cy="111960"/>
              </p14:xfrm>
            </p:contentPart>
          </mc:Choice>
          <mc:Fallback>
            <p:pic>
              <p:nvPicPr>
                <p:cNvPr id="347" name="Freihand 346">
                  <a:extLst>
                    <a:ext uri="{FF2B5EF4-FFF2-40B4-BE49-F238E27FC236}">
                      <a16:creationId xmlns:a16="http://schemas.microsoft.com/office/drawing/2014/main" id="{045DE44F-8F01-61B6-CB7E-5EBD38ABE83D}"/>
                    </a:ext>
                  </a:extLst>
                </p:cNvPr>
                <p:cNvPicPr/>
                <p:nvPr/>
              </p:nvPicPr>
              <p:blipFill>
                <a:blip r:embed="rId58"/>
                <a:stretch>
                  <a:fillRect/>
                </a:stretch>
              </p:blipFill>
              <p:spPr>
                <a:xfrm>
                  <a:off x="11690648" y="1640139"/>
                  <a:ext cx="134640" cy="129600"/>
                </a:xfrm>
                <a:prstGeom prst="rect">
                  <a:avLst/>
                </a:prstGeom>
              </p:spPr>
            </p:pic>
          </mc:Fallback>
        </mc:AlternateContent>
      </p:grpSp>
      <p:grpSp>
        <p:nvGrpSpPr>
          <p:cNvPr id="351" name="Gruppieren 350">
            <a:extLst>
              <a:ext uri="{FF2B5EF4-FFF2-40B4-BE49-F238E27FC236}">
                <a16:creationId xmlns:a16="http://schemas.microsoft.com/office/drawing/2014/main" id="{793C0694-D244-912F-95D0-D70BEA06246E}"/>
              </a:ext>
            </a:extLst>
          </p:cNvPr>
          <p:cNvGrpSpPr/>
          <p:nvPr/>
        </p:nvGrpSpPr>
        <p:grpSpPr>
          <a:xfrm>
            <a:off x="11129408" y="1445019"/>
            <a:ext cx="137160" cy="249480"/>
            <a:chOff x="11129408" y="1445019"/>
            <a:chExt cx="137160" cy="249480"/>
          </a:xfrm>
        </p:grpSpPr>
        <mc:AlternateContent xmlns:mc="http://schemas.openxmlformats.org/markup-compatibility/2006">
          <mc:Choice xmlns:p14="http://schemas.microsoft.com/office/powerpoint/2010/main" Requires="p14">
            <p:contentPart p14:bwMode="auto" r:id="rId59">
              <p14:nvContentPartPr>
                <p14:cNvPr id="349" name="Freihand 348">
                  <a:extLst>
                    <a:ext uri="{FF2B5EF4-FFF2-40B4-BE49-F238E27FC236}">
                      <a16:creationId xmlns:a16="http://schemas.microsoft.com/office/drawing/2014/main" id="{DACAF4A8-30D5-CE60-08D8-B2E4AFD41328}"/>
                    </a:ext>
                  </a:extLst>
                </p14:cNvPr>
                <p14:cNvContentPartPr/>
                <p14:nvPr/>
              </p14:nvContentPartPr>
              <p14:xfrm>
                <a:off x="11147408" y="1519179"/>
                <a:ext cx="119160" cy="175320"/>
              </p14:xfrm>
            </p:contentPart>
          </mc:Choice>
          <mc:Fallback>
            <p:pic>
              <p:nvPicPr>
                <p:cNvPr id="349" name="Freihand 348">
                  <a:extLst>
                    <a:ext uri="{FF2B5EF4-FFF2-40B4-BE49-F238E27FC236}">
                      <a16:creationId xmlns:a16="http://schemas.microsoft.com/office/drawing/2014/main" id="{DACAF4A8-30D5-CE60-08D8-B2E4AFD41328}"/>
                    </a:ext>
                  </a:extLst>
                </p:cNvPr>
                <p:cNvPicPr/>
                <p:nvPr/>
              </p:nvPicPr>
              <p:blipFill>
                <a:blip r:embed="rId60"/>
                <a:stretch>
                  <a:fillRect/>
                </a:stretch>
              </p:blipFill>
              <p:spPr>
                <a:xfrm>
                  <a:off x="11138408" y="1510179"/>
                  <a:ext cx="136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0" name="Freihand 349">
                  <a:extLst>
                    <a:ext uri="{FF2B5EF4-FFF2-40B4-BE49-F238E27FC236}">
                      <a16:creationId xmlns:a16="http://schemas.microsoft.com/office/drawing/2014/main" id="{A898FA98-F5B0-6347-AA16-7F76C32B1FDB}"/>
                    </a:ext>
                  </a:extLst>
                </p14:cNvPr>
                <p14:cNvContentPartPr/>
                <p14:nvPr/>
              </p14:nvContentPartPr>
              <p14:xfrm>
                <a:off x="11129408" y="1445019"/>
                <a:ext cx="107640" cy="85320"/>
              </p14:xfrm>
            </p:contentPart>
          </mc:Choice>
          <mc:Fallback>
            <p:pic>
              <p:nvPicPr>
                <p:cNvPr id="350" name="Freihand 349">
                  <a:extLst>
                    <a:ext uri="{FF2B5EF4-FFF2-40B4-BE49-F238E27FC236}">
                      <a16:creationId xmlns:a16="http://schemas.microsoft.com/office/drawing/2014/main" id="{A898FA98-F5B0-6347-AA16-7F76C32B1FDB}"/>
                    </a:ext>
                  </a:extLst>
                </p:cNvPr>
                <p:cNvPicPr/>
                <p:nvPr/>
              </p:nvPicPr>
              <p:blipFill>
                <a:blip r:embed="rId62"/>
                <a:stretch>
                  <a:fillRect/>
                </a:stretch>
              </p:blipFill>
              <p:spPr>
                <a:xfrm>
                  <a:off x="11120408" y="1435981"/>
                  <a:ext cx="125280" cy="103035"/>
                </a:xfrm>
                <a:prstGeom prst="rect">
                  <a:avLst/>
                </a:prstGeom>
              </p:spPr>
            </p:pic>
          </mc:Fallback>
        </mc:AlternateContent>
      </p:grpSp>
      <p:grpSp>
        <p:nvGrpSpPr>
          <p:cNvPr id="354" name="Gruppieren 353">
            <a:extLst>
              <a:ext uri="{FF2B5EF4-FFF2-40B4-BE49-F238E27FC236}">
                <a16:creationId xmlns:a16="http://schemas.microsoft.com/office/drawing/2014/main" id="{BFA42D17-D274-47B6-311C-CE740075B4FB}"/>
              </a:ext>
            </a:extLst>
          </p:cNvPr>
          <p:cNvGrpSpPr/>
          <p:nvPr/>
        </p:nvGrpSpPr>
        <p:grpSpPr>
          <a:xfrm>
            <a:off x="11533328" y="1349259"/>
            <a:ext cx="175320" cy="249480"/>
            <a:chOff x="11533328" y="1349259"/>
            <a:chExt cx="175320" cy="249480"/>
          </a:xfrm>
        </p:grpSpPr>
        <mc:AlternateContent xmlns:mc="http://schemas.openxmlformats.org/markup-compatibility/2006">
          <mc:Choice xmlns:p14="http://schemas.microsoft.com/office/powerpoint/2010/main" Requires="p14">
            <p:contentPart p14:bwMode="auto" r:id="rId63">
              <p14:nvContentPartPr>
                <p14:cNvPr id="352" name="Freihand 351">
                  <a:extLst>
                    <a:ext uri="{FF2B5EF4-FFF2-40B4-BE49-F238E27FC236}">
                      <a16:creationId xmlns:a16="http://schemas.microsoft.com/office/drawing/2014/main" id="{43C2183F-AAF9-50C6-65EA-967821653105}"/>
                    </a:ext>
                  </a:extLst>
                </p14:cNvPr>
                <p14:cNvContentPartPr/>
                <p14:nvPr/>
              </p14:nvContentPartPr>
              <p14:xfrm>
                <a:off x="11533328" y="1433859"/>
                <a:ext cx="149400" cy="164880"/>
              </p14:xfrm>
            </p:contentPart>
          </mc:Choice>
          <mc:Fallback>
            <p:pic>
              <p:nvPicPr>
                <p:cNvPr id="352" name="Freihand 351">
                  <a:extLst>
                    <a:ext uri="{FF2B5EF4-FFF2-40B4-BE49-F238E27FC236}">
                      <a16:creationId xmlns:a16="http://schemas.microsoft.com/office/drawing/2014/main" id="{43C2183F-AAF9-50C6-65EA-967821653105}"/>
                    </a:ext>
                  </a:extLst>
                </p:cNvPr>
                <p:cNvPicPr/>
                <p:nvPr/>
              </p:nvPicPr>
              <p:blipFill>
                <a:blip r:embed="rId64"/>
                <a:stretch>
                  <a:fillRect/>
                </a:stretch>
              </p:blipFill>
              <p:spPr>
                <a:xfrm>
                  <a:off x="11524328" y="1424859"/>
                  <a:ext cx="167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53" name="Freihand 352">
                  <a:extLst>
                    <a:ext uri="{FF2B5EF4-FFF2-40B4-BE49-F238E27FC236}">
                      <a16:creationId xmlns:a16="http://schemas.microsoft.com/office/drawing/2014/main" id="{B45E323D-A6BA-571E-13EF-8D5BDAC2527B}"/>
                    </a:ext>
                  </a:extLst>
                </p14:cNvPr>
                <p14:cNvContentPartPr/>
                <p14:nvPr/>
              </p14:nvContentPartPr>
              <p14:xfrm>
                <a:off x="11593448" y="1349259"/>
                <a:ext cx="115200" cy="87840"/>
              </p14:xfrm>
            </p:contentPart>
          </mc:Choice>
          <mc:Fallback>
            <p:pic>
              <p:nvPicPr>
                <p:cNvPr id="353" name="Freihand 352">
                  <a:extLst>
                    <a:ext uri="{FF2B5EF4-FFF2-40B4-BE49-F238E27FC236}">
                      <a16:creationId xmlns:a16="http://schemas.microsoft.com/office/drawing/2014/main" id="{B45E323D-A6BA-571E-13EF-8D5BDAC2527B}"/>
                    </a:ext>
                  </a:extLst>
                </p:cNvPr>
                <p:cNvPicPr/>
                <p:nvPr/>
              </p:nvPicPr>
              <p:blipFill>
                <a:blip r:embed="rId66"/>
                <a:stretch>
                  <a:fillRect/>
                </a:stretch>
              </p:blipFill>
              <p:spPr>
                <a:xfrm>
                  <a:off x="11584476" y="1340296"/>
                  <a:ext cx="132785" cy="105408"/>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67">
            <p14:nvContentPartPr>
              <p14:cNvPr id="355" name="Freihand 354">
                <a:extLst>
                  <a:ext uri="{FF2B5EF4-FFF2-40B4-BE49-F238E27FC236}">
                    <a16:creationId xmlns:a16="http://schemas.microsoft.com/office/drawing/2014/main" id="{006D4D31-2075-D249-DDDD-B0CB30A370BB}"/>
                  </a:ext>
                </a:extLst>
              </p14:cNvPr>
              <p14:cNvContentPartPr/>
              <p14:nvPr/>
            </p14:nvContentPartPr>
            <p14:xfrm>
              <a:off x="10446067" y="2813147"/>
              <a:ext cx="53280" cy="130680"/>
            </p14:xfrm>
          </p:contentPart>
        </mc:Choice>
        <mc:Fallback>
          <p:pic>
            <p:nvPicPr>
              <p:cNvPr id="355" name="Freihand 354">
                <a:extLst>
                  <a:ext uri="{FF2B5EF4-FFF2-40B4-BE49-F238E27FC236}">
                    <a16:creationId xmlns:a16="http://schemas.microsoft.com/office/drawing/2014/main" id="{006D4D31-2075-D249-DDDD-B0CB30A370BB}"/>
                  </a:ext>
                </a:extLst>
              </p:cNvPr>
              <p:cNvPicPr/>
              <p:nvPr/>
            </p:nvPicPr>
            <p:blipFill>
              <a:blip r:embed="rId68"/>
              <a:stretch>
                <a:fillRect/>
              </a:stretch>
            </p:blipFill>
            <p:spPr>
              <a:xfrm>
                <a:off x="10428067" y="2705444"/>
                <a:ext cx="88920" cy="34572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9">
            <p14:nvContentPartPr>
              <p14:cNvPr id="356" name="Freihand 355">
                <a:extLst>
                  <a:ext uri="{FF2B5EF4-FFF2-40B4-BE49-F238E27FC236}">
                    <a16:creationId xmlns:a16="http://schemas.microsoft.com/office/drawing/2014/main" id="{5843F135-FD34-4FDF-8F87-7FADEF4AE2BA}"/>
                  </a:ext>
                </a:extLst>
              </p14:cNvPr>
              <p14:cNvContentPartPr/>
              <p14:nvPr/>
            </p14:nvContentPartPr>
            <p14:xfrm>
              <a:off x="10162747" y="2949587"/>
              <a:ext cx="82080" cy="133920"/>
            </p14:xfrm>
          </p:contentPart>
        </mc:Choice>
        <mc:Fallback>
          <p:pic>
            <p:nvPicPr>
              <p:cNvPr id="356" name="Freihand 355">
                <a:extLst>
                  <a:ext uri="{FF2B5EF4-FFF2-40B4-BE49-F238E27FC236}">
                    <a16:creationId xmlns:a16="http://schemas.microsoft.com/office/drawing/2014/main" id="{5843F135-FD34-4FDF-8F87-7FADEF4AE2BA}"/>
                  </a:ext>
                </a:extLst>
              </p:cNvPr>
              <p:cNvPicPr/>
              <p:nvPr/>
            </p:nvPicPr>
            <p:blipFill>
              <a:blip r:embed="rId70"/>
              <a:stretch>
                <a:fillRect/>
              </a:stretch>
            </p:blipFill>
            <p:spPr>
              <a:xfrm>
                <a:off x="10144826" y="2841587"/>
                <a:ext cx="117564" cy="349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1">
            <p14:nvContentPartPr>
              <p14:cNvPr id="357" name="Freihand 356">
                <a:extLst>
                  <a:ext uri="{FF2B5EF4-FFF2-40B4-BE49-F238E27FC236}">
                    <a16:creationId xmlns:a16="http://schemas.microsoft.com/office/drawing/2014/main" id="{40326C01-4692-B0A4-2E11-790FF54C8FC1}"/>
                  </a:ext>
                </a:extLst>
              </p14:cNvPr>
              <p14:cNvContentPartPr/>
              <p14:nvPr/>
            </p14:nvContentPartPr>
            <p14:xfrm>
              <a:off x="10267507" y="2603267"/>
              <a:ext cx="35280" cy="133920"/>
            </p14:xfrm>
          </p:contentPart>
        </mc:Choice>
        <mc:Fallback>
          <p:pic>
            <p:nvPicPr>
              <p:cNvPr id="357" name="Freihand 356">
                <a:extLst>
                  <a:ext uri="{FF2B5EF4-FFF2-40B4-BE49-F238E27FC236}">
                    <a16:creationId xmlns:a16="http://schemas.microsoft.com/office/drawing/2014/main" id="{40326C01-4692-B0A4-2E11-790FF54C8FC1}"/>
                  </a:ext>
                </a:extLst>
              </p:cNvPr>
              <p:cNvPicPr/>
              <p:nvPr/>
            </p:nvPicPr>
            <p:blipFill>
              <a:blip r:embed="rId72"/>
              <a:stretch>
                <a:fillRect/>
              </a:stretch>
            </p:blipFill>
            <p:spPr>
              <a:xfrm>
                <a:off x="10249507" y="2495267"/>
                <a:ext cx="70920" cy="349560"/>
              </a:xfrm>
              <a:prstGeom prst="rect">
                <a:avLst/>
              </a:prstGeom>
            </p:spPr>
          </p:pic>
        </mc:Fallback>
      </mc:AlternateContent>
      <p:grpSp>
        <p:nvGrpSpPr>
          <p:cNvPr id="361" name="Gruppieren 360">
            <a:extLst>
              <a:ext uri="{FF2B5EF4-FFF2-40B4-BE49-F238E27FC236}">
                <a16:creationId xmlns:a16="http://schemas.microsoft.com/office/drawing/2014/main" id="{B290444F-962B-4F63-4A34-FAD67027A828}"/>
              </a:ext>
            </a:extLst>
          </p:cNvPr>
          <p:cNvGrpSpPr/>
          <p:nvPr/>
        </p:nvGrpSpPr>
        <p:grpSpPr>
          <a:xfrm>
            <a:off x="10491427" y="2378987"/>
            <a:ext cx="45000" cy="146160"/>
            <a:chOff x="10491427" y="2378987"/>
            <a:chExt cx="45000" cy="146160"/>
          </a:xfrm>
        </p:grpSpPr>
        <mc:AlternateContent xmlns:mc="http://schemas.openxmlformats.org/markup-compatibility/2006">
          <mc:Choice xmlns:p14="http://schemas.microsoft.com/office/powerpoint/2010/main" xmlns:aink="http://schemas.microsoft.com/office/drawing/2016/ink" Requires="p14 aink">
            <p:contentPart p14:bwMode="auto" r:id="rId73">
              <p14:nvContentPartPr>
                <p14:cNvPr id="358" name="Freihand 357">
                  <a:extLst>
                    <a:ext uri="{FF2B5EF4-FFF2-40B4-BE49-F238E27FC236}">
                      <a16:creationId xmlns:a16="http://schemas.microsoft.com/office/drawing/2014/main" id="{818343FE-7D99-1911-A382-01661C94AE7F}"/>
                    </a:ext>
                  </a:extLst>
                </p14:cNvPr>
                <p14:cNvContentPartPr/>
                <p14:nvPr/>
              </p14:nvContentPartPr>
              <p14:xfrm>
                <a:off x="10491427" y="2400947"/>
                <a:ext cx="41760" cy="124200"/>
              </p14:xfrm>
            </p:contentPart>
          </mc:Choice>
          <mc:Fallback>
            <p:pic>
              <p:nvPicPr>
                <p:cNvPr id="358" name="Freihand 357">
                  <a:extLst>
                    <a:ext uri="{FF2B5EF4-FFF2-40B4-BE49-F238E27FC236}">
                      <a16:creationId xmlns:a16="http://schemas.microsoft.com/office/drawing/2014/main" id="{818343FE-7D99-1911-A382-01661C94AE7F}"/>
                    </a:ext>
                  </a:extLst>
                </p:cNvPr>
                <p:cNvPicPr/>
                <p:nvPr/>
              </p:nvPicPr>
              <p:blipFill>
                <a:blip r:embed="rId74"/>
                <a:stretch>
                  <a:fillRect/>
                </a:stretch>
              </p:blipFill>
              <p:spPr>
                <a:xfrm>
                  <a:off x="10473427" y="2292947"/>
                  <a:ext cx="77400" cy="33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5">
              <p14:nvContentPartPr>
                <p14:cNvPr id="359" name="Freihand 358">
                  <a:extLst>
                    <a:ext uri="{FF2B5EF4-FFF2-40B4-BE49-F238E27FC236}">
                      <a16:creationId xmlns:a16="http://schemas.microsoft.com/office/drawing/2014/main" id="{8FDD7F4C-9AF5-7DC0-C9C3-4650EFE703E8}"/>
                    </a:ext>
                  </a:extLst>
                </p14:cNvPr>
                <p14:cNvContentPartPr/>
                <p14:nvPr/>
              </p14:nvContentPartPr>
              <p14:xfrm>
                <a:off x="10507627" y="2378987"/>
                <a:ext cx="28800" cy="106560"/>
              </p14:xfrm>
            </p:contentPart>
          </mc:Choice>
          <mc:Fallback>
            <p:pic>
              <p:nvPicPr>
                <p:cNvPr id="359" name="Freihand 358">
                  <a:extLst>
                    <a:ext uri="{FF2B5EF4-FFF2-40B4-BE49-F238E27FC236}">
                      <a16:creationId xmlns:a16="http://schemas.microsoft.com/office/drawing/2014/main" id="{8FDD7F4C-9AF5-7DC0-C9C3-4650EFE703E8}"/>
                    </a:ext>
                  </a:extLst>
                </p:cNvPr>
                <p:cNvPicPr/>
                <p:nvPr/>
              </p:nvPicPr>
              <p:blipFill>
                <a:blip r:embed="rId76"/>
                <a:stretch>
                  <a:fillRect/>
                </a:stretch>
              </p:blipFill>
              <p:spPr>
                <a:xfrm>
                  <a:off x="10489627" y="2270987"/>
                  <a:ext cx="64440" cy="3222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77">
            <p14:nvContentPartPr>
              <p14:cNvPr id="360" name="Freihand 359">
                <a:extLst>
                  <a:ext uri="{FF2B5EF4-FFF2-40B4-BE49-F238E27FC236}">
                    <a16:creationId xmlns:a16="http://schemas.microsoft.com/office/drawing/2014/main" id="{193C405B-9A8E-F03E-2CDE-63E84EADF192}"/>
                  </a:ext>
                </a:extLst>
              </p14:cNvPr>
              <p14:cNvContentPartPr/>
              <p14:nvPr/>
            </p14:nvContentPartPr>
            <p14:xfrm>
              <a:off x="10268587" y="2199347"/>
              <a:ext cx="79920" cy="159120"/>
            </p14:xfrm>
          </p:contentPart>
        </mc:Choice>
        <mc:Fallback>
          <p:pic>
            <p:nvPicPr>
              <p:cNvPr id="360" name="Freihand 359">
                <a:extLst>
                  <a:ext uri="{FF2B5EF4-FFF2-40B4-BE49-F238E27FC236}">
                    <a16:creationId xmlns:a16="http://schemas.microsoft.com/office/drawing/2014/main" id="{193C405B-9A8E-F03E-2CDE-63E84EADF192}"/>
                  </a:ext>
                </a:extLst>
              </p:cNvPr>
              <p:cNvPicPr/>
              <p:nvPr/>
            </p:nvPicPr>
            <p:blipFill>
              <a:blip r:embed="rId78"/>
              <a:stretch>
                <a:fillRect/>
              </a:stretch>
            </p:blipFill>
            <p:spPr>
              <a:xfrm>
                <a:off x="10250506" y="2091591"/>
                <a:ext cx="115721" cy="37427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9">
            <p14:nvContentPartPr>
              <p14:cNvPr id="362" name="Freihand 361">
                <a:extLst>
                  <a:ext uri="{FF2B5EF4-FFF2-40B4-BE49-F238E27FC236}">
                    <a16:creationId xmlns:a16="http://schemas.microsoft.com/office/drawing/2014/main" id="{E912963B-0C05-48B1-949C-08196382BA59}"/>
                  </a:ext>
                </a:extLst>
              </p14:cNvPr>
              <p14:cNvContentPartPr/>
              <p14:nvPr/>
            </p14:nvContentPartPr>
            <p14:xfrm>
              <a:off x="10075267" y="1981907"/>
              <a:ext cx="71640" cy="144360"/>
            </p14:xfrm>
          </p:contentPart>
        </mc:Choice>
        <mc:Fallback>
          <p:pic>
            <p:nvPicPr>
              <p:cNvPr id="362" name="Freihand 361">
                <a:extLst>
                  <a:ext uri="{FF2B5EF4-FFF2-40B4-BE49-F238E27FC236}">
                    <a16:creationId xmlns:a16="http://schemas.microsoft.com/office/drawing/2014/main" id="{E912963B-0C05-48B1-949C-08196382BA59}"/>
                  </a:ext>
                </a:extLst>
              </p:cNvPr>
              <p:cNvPicPr/>
              <p:nvPr/>
            </p:nvPicPr>
            <p:blipFill>
              <a:blip r:embed="rId80"/>
              <a:stretch>
                <a:fillRect/>
              </a:stretch>
            </p:blipFill>
            <p:spPr>
              <a:xfrm>
                <a:off x="10057267" y="1873907"/>
                <a:ext cx="107280" cy="360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1">
            <p14:nvContentPartPr>
              <p14:cNvPr id="363" name="Freihand 362">
                <a:extLst>
                  <a:ext uri="{FF2B5EF4-FFF2-40B4-BE49-F238E27FC236}">
                    <a16:creationId xmlns:a16="http://schemas.microsoft.com/office/drawing/2014/main" id="{1AB9C8B0-3932-FCCE-329B-055F6CECE1B0}"/>
                  </a:ext>
                </a:extLst>
              </p14:cNvPr>
              <p14:cNvContentPartPr/>
              <p14:nvPr/>
            </p14:nvContentPartPr>
            <p14:xfrm>
              <a:off x="9971947" y="2417147"/>
              <a:ext cx="100080" cy="276840"/>
            </p14:xfrm>
          </p:contentPart>
        </mc:Choice>
        <mc:Fallback>
          <p:pic>
            <p:nvPicPr>
              <p:cNvPr id="363" name="Freihand 362">
                <a:extLst>
                  <a:ext uri="{FF2B5EF4-FFF2-40B4-BE49-F238E27FC236}">
                    <a16:creationId xmlns:a16="http://schemas.microsoft.com/office/drawing/2014/main" id="{1AB9C8B0-3932-FCCE-329B-055F6CECE1B0}"/>
                  </a:ext>
                </a:extLst>
              </p:cNvPr>
              <p:cNvPicPr/>
              <p:nvPr/>
            </p:nvPicPr>
            <p:blipFill>
              <a:blip r:embed="rId82"/>
              <a:stretch>
                <a:fillRect/>
              </a:stretch>
            </p:blipFill>
            <p:spPr>
              <a:xfrm>
                <a:off x="9953947" y="2309147"/>
                <a:ext cx="135720" cy="492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3">
            <p14:nvContentPartPr>
              <p14:cNvPr id="365" name="Freihand 364">
                <a:extLst>
                  <a:ext uri="{FF2B5EF4-FFF2-40B4-BE49-F238E27FC236}">
                    <a16:creationId xmlns:a16="http://schemas.microsoft.com/office/drawing/2014/main" id="{AC08B550-25AE-EBFF-5DAA-411A6D47745A}"/>
                  </a:ext>
                </a:extLst>
              </p14:cNvPr>
              <p14:cNvContentPartPr/>
              <p14:nvPr/>
            </p14:nvContentPartPr>
            <p14:xfrm>
              <a:off x="9846307" y="2904227"/>
              <a:ext cx="78480" cy="212400"/>
            </p14:xfrm>
          </p:contentPart>
        </mc:Choice>
        <mc:Fallback>
          <p:pic>
            <p:nvPicPr>
              <p:cNvPr id="365" name="Freihand 364">
                <a:extLst>
                  <a:ext uri="{FF2B5EF4-FFF2-40B4-BE49-F238E27FC236}">
                    <a16:creationId xmlns:a16="http://schemas.microsoft.com/office/drawing/2014/main" id="{AC08B550-25AE-EBFF-5DAA-411A6D47745A}"/>
                  </a:ext>
                </a:extLst>
              </p:cNvPr>
              <p:cNvPicPr/>
              <p:nvPr/>
            </p:nvPicPr>
            <p:blipFill>
              <a:blip r:embed="rId84"/>
              <a:stretch>
                <a:fillRect/>
              </a:stretch>
            </p:blipFill>
            <p:spPr>
              <a:xfrm>
                <a:off x="9828307" y="2796227"/>
                <a:ext cx="114120" cy="428040"/>
              </a:xfrm>
              <a:prstGeom prst="rect">
                <a:avLst/>
              </a:prstGeom>
            </p:spPr>
          </p:pic>
        </mc:Fallback>
      </mc:AlternateContent>
      <p:grpSp>
        <p:nvGrpSpPr>
          <p:cNvPr id="369" name="Gruppieren 368">
            <a:extLst>
              <a:ext uri="{FF2B5EF4-FFF2-40B4-BE49-F238E27FC236}">
                <a16:creationId xmlns:a16="http://schemas.microsoft.com/office/drawing/2014/main" id="{502F2D97-F8CC-4C5D-52E6-51781A98BE9F}"/>
              </a:ext>
            </a:extLst>
          </p:cNvPr>
          <p:cNvGrpSpPr/>
          <p:nvPr/>
        </p:nvGrpSpPr>
        <p:grpSpPr>
          <a:xfrm>
            <a:off x="9286507" y="2898467"/>
            <a:ext cx="248760" cy="211680"/>
            <a:chOff x="9286507" y="2898467"/>
            <a:chExt cx="248760" cy="211680"/>
          </a:xfrm>
        </p:grpSpPr>
        <mc:AlternateContent xmlns:mc="http://schemas.openxmlformats.org/markup-compatibility/2006">
          <mc:Choice xmlns:p14="http://schemas.microsoft.com/office/powerpoint/2010/main" xmlns:aink="http://schemas.microsoft.com/office/drawing/2016/ink" Requires="p14 aink">
            <p:contentPart p14:bwMode="auto" r:id="rId85">
              <p14:nvContentPartPr>
                <p14:cNvPr id="366" name="Freihand 365">
                  <a:extLst>
                    <a:ext uri="{FF2B5EF4-FFF2-40B4-BE49-F238E27FC236}">
                      <a16:creationId xmlns:a16="http://schemas.microsoft.com/office/drawing/2014/main" id="{8D21A638-3FBE-2259-C9BB-61FC0645F572}"/>
                    </a:ext>
                  </a:extLst>
                </p14:cNvPr>
                <p14:cNvContentPartPr/>
                <p14:nvPr/>
              </p14:nvContentPartPr>
              <p14:xfrm>
                <a:off x="9442747" y="2898467"/>
                <a:ext cx="92520" cy="200520"/>
              </p14:xfrm>
            </p:contentPart>
          </mc:Choice>
          <mc:Fallback>
            <p:pic>
              <p:nvPicPr>
                <p:cNvPr id="366" name="Freihand 365">
                  <a:extLst>
                    <a:ext uri="{FF2B5EF4-FFF2-40B4-BE49-F238E27FC236}">
                      <a16:creationId xmlns:a16="http://schemas.microsoft.com/office/drawing/2014/main" id="{8D21A638-3FBE-2259-C9BB-61FC0645F572}"/>
                    </a:ext>
                  </a:extLst>
                </p:cNvPr>
                <p:cNvPicPr/>
                <p:nvPr/>
              </p:nvPicPr>
              <p:blipFill>
                <a:blip r:embed="rId86"/>
                <a:stretch>
                  <a:fillRect/>
                </a:stretch>
              </p:blipFill>
              <p:spPr>
                <a:xfrm>
                  <a:off x="9424747" y="2790467"/>
                  <a:ext cx="128160" cy="416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7">
              <p14:nvContentPartPr>
                <p14:cNvPr id="367" name="Freihand 366">
                  <a:extLst>
                    <a:ext uri="{FF2B5EF4-FFF2-40B4-BE49-F238E27FC236}">
                      <a16:creationId xmlns:a16="http://schemas.microsoft.com/office/drawing/2014/main" id="{F04D6CF2-9ECE-9C6D-AE8D-1BC2688053E3}"/>
                    </a:ext>
                  </a:extLst>
                </p14:cNvPr>
                <p14:cNvContentPartPr/>
                <p14:nvPr/>
              </p14:nvContentPartPr>
              <p14:xfrm>
                <a:off x="9286507" y="2933747"/>
                <a:ext cx="80280" cy="176400"/>
              </p14:xfrm>
            </p:contentPart>
          </mc:Choice>
          <mc:Fallback>
            <p:pic>
              <p:nvPicPr>
                <p:cNvPr id="367" name="Freihand 366">
                  <a:extLst>
                    <a:ext uri="{FF2B5EF4-FFF2-40B4-BE49-F238E27FC236}">
                      <a16:creationId xmlns:a16="http://schemas.microsoft.com/office/drawing/2014/main" id="{F04D6CF2-9ECE-9C6D-AE8D-1BC2688053E3}"/>
                    </a:ext>
                  </a:extLst>
                </p:cNvPr>
                <p:cNvPicPr/>
                <p:nvPr/>
              </p:nvPicPr>
              <p:blipFill>
                <a:blip r:embed="rId88"/>
                <a:stretch>
                  <a:fillRect/>
                </a:stretch>
              </p:blipFill>
              <p:spPr>
                <a:xfrm>
                  <a:off x="9268507" y="2825747"/>
                  <a:ext cx="115920" cy="392040"/>
                </a:xfrm>
                <a:prstGeom prst="rect">
                  <a:avLst/>
                </a:prstGeom>
              </p:spPr>
            </p:pic>
          </mc:Fallback>
        </mc:AlternateContent>
      </p:grpSp>
      <p:grpSp>
        <p:nvGrpSpPr>
          <p:cNvPr id="373" name="Gruppieren 372">
            <a:extLst>
              <a:ext uri="{FF2B5EF4-FFF2-40B4-BE49-F238E27FC236}">
                <a16:creationId xmlns:a16="http://schemas.microsoft.com/office/drawing/2014/main" id="{9C077AEA-1907-E478-85F4-34B0BF43E59A}"/>
              </a:ext>
            </a:extLst>
          </p:cNvPr>
          <p:cNvGrpSpPr/>
          <p:nvPr/>
        </p:nvGrpSpPr>
        <p:grpSpPr>
          <a:xfrm>
            <a:off x="8767027" y="2295107"/>
            <a:ext cx="367200" cy="798480"/>
            <a:chOff x="8767027" y="2295107"/>
            <a:chExt cx="367200" cy="798480"/>
          </a:xfrm>
        </p:grpSpPr>
        <mc:AlternateContent xmlns:mc="http://schemas.openxmlformats.org/markup-compatibility/2006">
          <mc:Choice xmlns:p14="http://schemas.microsoft.com/office/powerpoint/2010/main" xmlns:aink="http://schemas.microsoft.com/office/drawing/2016/ink" Requires="p14 aink">
            <p:contentPart p14:bwMode="auto" r:id="rId89">
              <p14:nvContentPartPr>
                <p14:cNvPr id="368" name="Freihand 367">
                  <a:extLst>
                    <a:ext uri="{FF2B5EF4-FFF2-40B4-BE49-F238E27FC236}">
                      <a16:creationId xmlns:a16="http://schemas.microsoft.com/office/drawing/2014/main" id="{8E4225DC-9F4E-9353-41DA-046983B6BD29}"/>
                    </a:ext>
                  </a:extLst>
                </p14:cNvPr>
                <p14:cNvContentPartPr/>
                <p14:nvPr/>
              </p14:nvContentPartPr>
              <p14:xfrm>
                <a:off x="8996707" y="2918267"/>
                <a:ext cx="123120" cy="175320"/>
              </p14:xfrm>
            </p:contentPart>
          </mc:Choice>
          <mc:Fallback>
            <p:pic>
              <p:nvPicPr>
                <p:cNvPr id="368" name="Freihand 367">
                  <a:extLst>
                    <a:ext uri="{FF2B5EF4-FFF2-40B4-BE49-F238E27FC236}">
                      <a16:creationId xmlns:a16="http://schemas.microsoft.com/office/drawing/2014/main" id="{8E4225DC-9F4E-9353-41DA-046983B6BD29}"/>
                    </a:ext>
                  </a:extLst>
                </p:cNvPr>
                <p:cNvPicPr/>
                <p:nvPr/>
              </p:nvPicPr>
              <p:blipFill>
                <a:blip r:embed="rId90"/>
                <a:stretch>
                  <a:fillRect/>
                </a:stretch>
              </p:blipFill>
              <p:spPr>
                <a:xfrm>
                  <a:off x="8978759" y="2810267"/>
                  <a:ext cx="158656" cy="390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1">
              <p14:nvContentPartPr>
                <p14:cNvPr id="370" name="Freihand 369">
                  <a:extLst>
                    <a:ext uri="{FF2B5EF4-FFF2-40B4-BE49-F238E27FC236}">
                      <a16:creationId xmlns:a16="http://schemas.microsoft.com/office/drawing/2014/main" id="{EE578BB6-015C-354A-F21E-002B402A3FFE}"/>
                    </a:ext>
                  </a:extLst>
                </p14:cNvPr>
                <p14:cNvContentPartPr/>
                <p14:nvPr/>
              </p14:nvContentPartPr>
              <p14:xfrm>
                <a:off x="8767027" y="2755907"/>
                <a:ext cx="74880" cy="103320"/>
              </p14:xfrm>
            </p:contentPart>
          </mc:Choice>
          <mc:Fallback>
            <p:pic>
              <p:nvPicPr>
                <p:cNvPr id="370" name="Freihand 369">
                  <a:extLst>
                    <a:ext uri="{FF2B5EF4-FFF2-40B4-BE49-F238E27FC236}">
                      <a16:creationId xmlns:a16="http://schemas.microsoft.com/office/drawing/2014/main" id="{EE578BB6-015C-354A-F21E-002B402A3FFE}"/>
                    </a:ext>
                  </a:extLst>
                </p:cNvPr>
                <p:cNvPicPr/>
                <p:nvPr/>
              </p:nvPicPr>
              <p:blipFill>
                <a:blip r:embed="rId92"/>
                <a:stretch>
                  <a:fillRect/>
                </a:stretch>
              </p:blipFill>
              <p:spPr>
                <a:xfrm>
                  <a:off x="8749027" y="2647907"/>
                  <a:ext cx="110520" cy="318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3">
              <p14:nvContentPartPr>
                <p14:cNvPr id="371" name="Freihand 370">
                  <a:extLst>
                    <a:ext uri="{FF2B5EF4-FFF2-40B4-BE49-F238E27FC236}">
                      <a16:creationId xmlns:a16="http://schemas.microsoft.com/office/drawing/2014/main" id="{1ED16657-45E0-69B1-F3F8-EBF076FAA8D0}"/>
                    </a:ext>
                  </a:extLst>
                </p14:cNvPr>
                <p14:cNvContentPartPr/>
                <p14:nvPr/>
              </p14:nvContentPartPr>
              <p14:xfrm>
                <a:off x="9015427" y="2509307"/>
                <a:ext cx="118800" cy="151200"/>
              </p14:xfrm>
            </p:contentPart>
          </mc:Choice>
          <mc:Fallback>
            <p:pic>
              <p:nvPicPr>
                <p:cNvPr id="371" name="Freihand 370">
                  <a:extLst>
                    <a:ext uri="{FF2B5EF4-FFF2-40B4-BE49-F238E27FC236}">
                      <a16:creationId xmlns:a16="http://schemas.microsoft.com/office/drawing/2014/main" id="{1ED16657-45E0-69B1-F3F8-EBF076FAA8D0}"/>
                    </a:ext>
                  </a:extLst>
                </p:cNvPr>
                <p:cNvPicPr/>
                <p:nvPr/>
              </p:nvPicPr>
              <p:blipFill>
                <a:blip r:embed="rId94"/>
                <a:stretch>
                  <a:fillRect/>
                </a:stretch>
              </p:blipFill>
              <p:spPr>
                <a:xfrm>
                  <a:off x="8997427" y="2401307"/>
                  <a:ext cx="154440" cy="366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5">
              <p14:nvContentPartPr>
                <p14:cNvPr id="372" name="Freihand 371">
                  <a:extLst>
                    <a:ext uri="{FF2B5EF4-FFF2-40B4-BE49-F238E27FC236}">
                      <a16:creationId xmlns:a16="http://schemas.microsoft.com/office/drawing/2014/main" id="{5EAD59A9-5273-E309-B12F-9EB2F26BD86F}"/>
                    </a:ext>
                  </a:extLst>
                </p14:cNvPr>
                <p14:cNvContentPartPr/>
                <p14:nvPr/>
              </p14:nvContentPartPr>
              <p14:xfrm>
                <a:off x="8828587" y="2295107"/>
                <a:ext cx="77760" cy="104760"/>
              </p14:xfrm>
            </p:contentPart>
          </mc:Choice>
          <mc:Fallback>
            <p:pic>
              <p:nvPicPr>
                <p:cNvPr id="372" name="Freihand 371">
                  <a:extLst>
                    <a:ext uri="{FF2B5EF4-FFF2-40B4-BE49-F238E27FC236}">
                      <a16:creationId xmlns:a16="http://schemas.microsoft.com/office/drawing/2014/main" id="{5EAD59A9-5273-E309-B12F-9EB2F26BD86F}"/>
                    </a:ext>
                  </a:extLst>
                </p:cNvPr>
                <p:cNvPicPr/>
                <p:nvPr/>
              </p:nvPicPr>
              <p:blipFill>
                <a:blip r:embed="rId96"/>
                <a:stretch>
                  <a:fillRect/>
                </a:stretch>
              </p:blipFill>
              <p:spPr>
                <a:xfrm>
                  <a:off x="8810587" y="2187107"/>
                  <a:ext cx="113400" cy="3204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97">
            <p14:nvContentPartPr>
              <p14:cNvPr id="374" name="Freihand 373">
                <a:extLst>
                  <a:ext uri="{FF2B5EF4-FFF2-40B4-BE49-F238E27FC236}">
                    <a16:creationId xmlns:a16="http://schemas.microsoft.com/office/drawing/2014/main" id="{A49A89FE-6E15-D14E-CCEC-2062B32D811D}"/>
                  </a:ext>
                </a:extLst>
              </p14:cNvPr>
              <p14:cNvContentPartPr/>
              <p14:nvPr/>
            </p14:nvContentPartPr>
            <p14:xfrm>
              <a:off x="9229267" y="2233187"/>
              <a:ext cx="52560" cy="116640"/>
            </p14:xfrm>
          </p:contentPart>
        </mc:Choice>
        <mc:Fallback>
          <p:pic>
            <p:nvPicPr>
              <p:cNvPr id="374" name="Freihand 373">
                <a:extLst>
                  <a:ext uri="{FF2B5EF4-FFF2-40B4-BE49-F238E27FC236}">
                    <a16:creationId xmlns:a16="http://schemas.microsoft.com/office/drawing/2014/main" id="{A49A89FE-6E15-D14E-CCEC-2062B32D811D}"/>
                  </a:ext>
                </a:extLst>
              </p:cNvPr>
              <p:cNvPicPr/>
              <p:nvPr/>
            </p:nvPicPr>
            <p:blipFill>
              <a:blip r:embed="rId98"/>
              <a:stretch>
                <a:fillRect/>
              </a:stretch>
            </p:blipFill>
            <p:spPr>
              <a:xfrm>
                <a:off x="9211267" y="2125187"/>
                <a:ext cx="88200" cy="332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9">
            <p14:nvContentPartPr>
              <p14:cNvPr id="375" name="Freihand 374">
                <a:extLst>
                  <a:ext uri="{FF2B5EF4-FFF2-40B4-BE49-F238E27FC236}">
                    <a16:creationId xmlns:a16="http://schemas.microsoft.com/office/drawing/2014/main" id="{51C16D85-C096-ED5C-E00A-7B69834C5FE8}"/>
                  </a:ext>
                </a:extLst>
              </p14:cNvPr>
              <p14:cNvContentPartPr/>
              <p14:nvPr/>
            </p14:nvContentPartPr>
            <p14:xfrm>
              <a:off x="9305587" y="2538467"/>
              <a:ext cx="96840" cy="208800"/>
            </p14:xfrm>
          </p:contentPart>
        </mc:Choice>
        <mc:Fallback>
          <p:pic>
            <p:nvPicPr>
              <p:cNvPr id="375" name="Freihand 374">
                <a:extLst>
                  <a:ext uri="{FF2B5EF4-FFF2-40B4-BE49-F238E27FC236}">
                    <a16:creationId xmlns:a16="http://schemas.microsoft.com/office/drawing/2014/main" id="{51C16D85-C096-ED5C-E00A-7B69834C5FE8}"/>
                  </a:ext>
                </a:extLst>
              </p:cNvPr>
              <p:cNvPicPr/>
              <p:nvPr/>
            </p:nvPicPr>
            <p:blipFill>
              <a:blip r:embed="rId100"/>
              <a:stretch>
                <a:fillRect/>
              </a:stretch>
            </p:blipFill>
            <p:spPr>
              <a:xfrm>
                <a:off x="9287520" y="2430467"/>
                <a:ext cx="132613" cy="424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1">
            <p14:nvContentPartPr>
              <p14:cNvPr id="376" name="Freihand 375">
                <a:extLst>
                  <a:ext uri="{FF2B5EF4-FFF2-40B4-BE49-F238E27FC236}">
                    <a16:creationId xmlns:a16="http://schemas.microsoft.com/office/drawing/2014/main" id="{9DCBE360-FC9E-007E-9C88-FC701AD3A951}"/>
                  </a:ext>
                </a:extLst>
              </p14:cNvPr>
              <p14:cNvContentPartPr/>
              <p14:nvPr/>
            </p14:nvContentPartPr>
            <p14:xfrm>
              <a:off x="9529867" y="2184947"/>
              <a:ext cx="77760" cy="186480"/>
            </p14:xfrm>
          </p:contentPart>
        </mc:Choice>
        <mc:Fallback>
          <p:pic>
            <p:nvPicPr>
              <p:cNvPr id="376" name="Freihand 375">
                <a:extLst>
                  <a:ext uri="{FF2B5EF4-FFF2-40B4-BE49-F238E27FC236}">
                    <a16:creationId xmlns:a16="http://schemas.microsoft.com/office/drawing/2014/main" id="{9DCBE360-FC9E-007E-9C88-FC701AD3A951}"/>
                  </a:ext>
                </a:extLst>
              </p:cNvPr>
              <p:cNvPicPr/>
              <p:nvPr/>
            </p:nvPicPr>
            <p:blipFill>
              <a:blip r:embed="rId102"/>
              <a:stretch>
                <a:fillRect/>
              </a:stretch>
            </p:blipFill>
            <p:spPr>
              <a:xfrm>
                <a:off x="9511867" y="2077155"/>
                <a:ext cx="113400" cy="401705"/>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3">
            <p14:nvContentPartPr>
              <p14:cNvPr id="377" name="Freihand 376">
                <a:extLst>
                  <a:ext uri="{FF2B5EF4-FFF2-40B4-BE49-F238E27FC236}">
                    <a16:creationId xmlns:a16="http://schemas.microsoft.com/office/drawing/2014/main" id="{2CB02330-7691-CCB7-AB96-D19DE733D3B6}"/>
                  </a:ext>
                </a:extLst>
              </p14:cNvPr>
              <p14:cNvContentPartPr/>
              <p14:nvPr/>
            </p14:nvContentPartPr>
            <p14:xfrm>
              <a:off x="9649747" y="2581667"/>
              <a:ext cx="69480" cy="196200"/>
            </p14:xfrm>
          </p:contentPart>
        </mc:Choice>
        <mc:Fallback>
          <p:pic>
            <p:nvPicPr>
              <p:cNvPr id="377" name="Freihand 376">
                <a:extLst>
                  <a:ext uri="{FF2B5EF4-FFF2-40B4-BE49-F238E27FC236}">
                    <a16:creationId xmlns:a16="http://schemas.microsoft.com/office/drawing/2014/main" id="{2CB02330-7691-CCB7-AB96-D19DE733D3B6}"/>
                  </a:ext>
                </a:extLst>
              </p:cNvPr>
              <p:cNvPicPr/>
              <p:nvPr/>
            </p:nvPicPr>
            <p:blipFill>
              <a:blip r:embed="rId104"/>
              <a:stretch>
                <a:fillRect/>
              </a:stretch>
            </p:blipFill>
            <p:spPr>
              <a:xfrm>
                <a:off x="9631747" y="2473667"/>
                <a:ext cx="105120" cy="411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5">
            <p14:nvContentPartPr>
              <p14:cNvPr id="378" name="Freihand 377">
                <a:extLst>
                  <a:ext uri="{FF2B5EF4-FFF2-40B4-BE49-F238E27FC236}">
                    <a16:creationId xmlns:a16="http://schemas.microsoft.com/office/drawing/2014/main" id="{9A0C55C9-9552-DAF3-DF22-497C30E47DBC}"/>
                  </a:ext>
                </a:extLst>
              </p14:cNvPr>
              <p14:cNvContentPartPr/>
              <p14:nvPr/>
            </p14:nvContentPartPr>
            <p14:xfrm>
              <a:off x="9793747" y="2118347"/>
              <a:ext cx="42120" cy="109440"/>
            </p14:xfrm>
          </p:contentPart>
        </mc:Choice>
        <mc:Fallback>
          <p:pic>
            <p:nvPicPr>
              <p:cNvPr id="378" name="Freihand 377">
                <a:extLst>
                  <a:ext uri="{FF2B5EF4-FFF2-40B4-BE49-F238E27FC236}">
                    <a16:creationId xmlns:a16="http://schemas.microsoft.com/office/drawing/2014/main" id="{9A0C55C9-9552-DAF3-DF22-497C30E47DBC}"/>
                  </a:ext>
                </a:extLst>
              </p:cNvPr>
              <p:cNvPicPr/>
              <p:nvPr/>
            </p:nvPicPr>
            <p:blipFill>
              <a:blip r:embed="rId106"/>
              <a:stretch>
                <a:fillRect/>
              </a:stretch>
            </p:blipFill>
            <p:spPr>
              <a:xfrm>
                <a:off x="9775747" y="2010347"/>
                <a:ext cx="77760" cy="325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7">
            <p14:nvContentPartPr>
              <p14:cNvPr id="379" name="Freihand 378">
                <a:extLst>
                  <a:ext uri="{FF2B5EF4-FFF2-40B4-BE49-F238E27FC236}">
                    <a16:creationId xmlns:a16="http://schemas.microsoft.com/office/drawing/2014/main" id="{B0C0F802-74F8-2FBB-5CD3-BD0B075121FD}"/>
                  </a:ext>
                </a:extLst>
              </p14:cNvPr>
              <p14:cNvContentPartPr/>
              <p14:nvPr/>
            </p14:nvContentPartPr>
            <p14:xfrm>
              <a:off x="11155267" y="1575467"/>
              <a:ext cx="90360" cy="127800"/>
            </p14:xfrm>
          </p:contentPart>
        </mc:Choice>
        <mc:Fallback>
          <p:pic>
            <p:nvPicPr>
              <p:cNvPr id="379" name="Freihand 378">
                <a:extLst>
                  <a:ext uri="{FF2B5EF4-FFF2-40B4-BE49-F238E27FC236}">
                    <a16:creationId xmlns:a16="http://schemas.microsoft.com/office/drawing/2014/main" id="{B0C0F802-74F8-2FBB-5CD3-BD0B075121FD}"/>
                  </a:ext>
                </a:extLst>
              </p:cNvPr>
              <p:cNvPicPr/>
              <p:nvPr/>
            </p:nvPicPr>
            <p:blipFill>
              <a:blip r:embed="rId108"/>
              <a:stretch>
                <a:fillRect/>
              </a:stretch>
            </p:blipFill>
            <p:spPr>
              <a:xfrm>
                <a:off x="11137267" y="1467770"/>
                <a:ext cx="126000" cy="342834"/>
              </a:xfrm>
              <a:prstGeom prst="rect">
                <a:avLst/>
              </a:prstGeom>
            </p:spPr>
          </p:pic>
        </mc:Fallback>
      </mc:AlternateContent>
      <p:grpSp>
        <p:nvGrpSpPr>
          <p:cNvPr id="382" name="Gruppieren 381">
            <a:extLst>
              <a:ext uri="{FF2B5EF4-FFF2-40B4-BE49-F238E27FC236}">
                <a16:creationId xmlns:a16="http://schemas.microsoft.com/office/drawing/2014/main" id="{A7B39EA7-A714-E710-F017-1B61CBAE6EC1}"/>
              </a:ext>
            </a:extLst>
          </p:cNvPr>
          <p:cNvGrpSpPr/>
          <p:nvPr/>
        </p:nvGrpSpPr>
        <p:grpSpPr>
          <a:xfrm>
            <a:off x="11584027" y="1468547"/>
            <a:ext cx="205560" cy="412920"/>
            <a:chOff x="11584027" y="1468547"/>
            <a:chExt cx="205560" cy="412920"/>
          </a:xfrm>
        </p:grpSpPr>
        <mc:AlternateContent xmlns:mc="http://schemas.openxmlformats.org/markup-compatibility/2006">
          <mc:Choice xmlns:p14="http://schemas.microsoft.com/office/powerpoint/2010/main" xmlns:aink="http://schemas.microsoft.com/office/drawing/2016/ink" Requires="p14 aink">
            <p:contentPart p14:bwMode="auto" r:id="rId109">
              <p14:nvContentPartPr>
                <p14:cNvPr id="380" name="Freihand 379">
                  <a:extLst>
                    <a:ext uri="{FF2B5EF4-FFF2-40B4-BE49-F238E27FC236}">
                      <a16:creationId xmlns:a16="http://schemas.microsoft.com/office/drawing/2014/main" id="{917539DF-0197-AA86-C245-4FDBFE83FC51}"/>
                    </a:ext>
                  </a:extLst>
                </p14:cNvPr>
                <p14:cNvContentPartPr/>
                <p14:nvPr/>
              </p14:nvContentPartPr>
              <p14:xfrm>
                <a:off x="11584027" y="1468547"/>
                <a:ext cx="92160" cy="129960"/>
              </p14:xfrm>
            </p:contentPart>
          </mc:Choice>
          <mc:Fallback>
            <p:pic>
              <p:nvPicPr>
                <p:cNvPr id="380" name="Freihand 379">
                  <a:extLst>
                    <a:ext uri="{FF2B5EF4-FFF2-40B4-BE49-F238E27FC236}">
                      <a16:creationId xmlns:a16="http://schemas.microsoft.com/office/drawing/2014/main" id="{917539DF-0197-AA86-C245-4FDBFE83FC51}"/>
                    </a:ext>
                  </a:extLst>
                </p:cNvPr>
                <p:cNvPicPr/>
                <p:nvPr/>
              </p:nvPicPr>
              <p:blipFill>
                <a:blip r:embed="rId110"/>
                <a:stretch>
                  <a:fillRect/>
                </a:stretch>
              </p:blipFill>
              <p:spPr>
                <a:xfrm>
                  <a:off x="11566027" y="1360547"/>
                  <a:ext cx="127800" cy="34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1">
              <p14:nvContentPartPr>
                <p14:cNvPr id="381" name="Freihand 380">
                  <a:extLst>
                    <a:ext uri="{FF2B5EF4-FFF2-40B4-BE49-F238E27FC236}">
                      <a16:creationId xmlns:a16="http://schemas.microsoft.com/office/drawing/2014/main" id="{9427BC88-8073-4D1E-D957-214F02DFE260}"/>
                    </a:ext>
                  </a:extLst>
                </p14:cNvPr>
                <p14:cNvContentPartPr/>
                <p14:nvPr/>
              </p14:nvContentPartPr>
              <p14:xfrm>
                <a:off x="11704987" y="1760867"/>
                <a:ext cx="84600" cy="120600"/>
              </p14:xfrm>
            </p:contentPart>
          </mc:Choice>
          <mc:Fallback>
            <p:pic>
              <p:nvPicPr>
                <p:cNvPr id="381" name="Freihand 380">
                  <a:extLst>
                    <a:ext uri="{FF2B5EF4-FFF2-40B4-BE49-F238E27FC236}">
                      <a16:creationId xmlns:a16="http://schemas.microsoft.com/office/drawing/2014/main" id="{9427BC88-8073-4D1E-D957-214F02DFE260}"/>
                    </a:ext>
                  </a:extLst>
                </p:cNvPr>
                <p:cNvPicPr/>
                <p:nvPr/>
              </p:nvPicPr>
              <p:blipFill>
                <a:blip r:embed="rId112"/>
                <a:stretch>
                  <a:fillRect/>
                </a:stretch>
              </p:blipFill>
              <p:spPr>
                <a:xfrm>
                  <a:off x="11686987" y="1652867"/>
                  <a:ext cx="120240" cy="336240"/>
                </a:xfrm>
                <a:prstGeom prst="rect">
                  <a:avLst/>
                </a:prstGeom>
              </p:spPr>
            </p:pic>
          </mc:Fallback>
        </mc:AlternateContent>
      </p:grpSp>
      <p:grpSp>
        <p:nvGrpSpPr>
          <p:cNvPr id="386" name="Gruppieren 385">
            <a:extLst>
              <a:ext uri="{FF2B5EF4-FFF2-40B4-BE49-F238E27FC236}">
                <a16:creationId xmlns:a16="http://schemas.microsoft.com/office/drawing/2014/main" id="{65AA7F35-B339-6FDA-2DA5-E8A087EA2117}"/>
              </a:ext>
            </a:extLst>
          </p:cNvPr>
          <p:cNvGrpSpPr/>
          <p:nvPr/>
        </p:nvGrpSpPr>
        <p:grpSpPr>
          <a:xfrm>
            <a:off x="11386027" y="1898747"/>
            <a:ext cx="188640" cy="452520"/>
            <a:chOff x="11386027" y="1898747"/>
            <a:chExt cx="188640" cy="452520"/>
          </a:xfrm>
        </p:grpSpPr>
        <mc:AlternateContent xmlns:mc="http://schemas.openxmlformats.org/markup-compatibility/2006">
          <mc:Choice xmlns:p14="http://schemas.microsoft.com/office/powerpoint/2010/main" xmlns:aink="http://schemas.microsoft.com/office/drawing/2016/ink" Requires="p14 aink">
            <p:contentPart p14:bwMode="auto" r:id="rId113">
              <p14:nvContentPartPr>
                <p14:cNvPr id="383" name="Freihand 382">
                  <a:extLst>
                    <a:ext uri="{FF2B5EF4-FFF2-40B4-BE49-F238E27FC236}">
                      <a16:creationId xmlns:a16="http://schemas.microsoft.com/office/drawing/2014/main" id="{2151E20D-1193-F24D-37CB-B90A3ECFFDB7}"/>
                    </a:ext>
                  </a:extLst>
                </p14:cNvPr>
                <p14:cNvContentPartPr/>
                <p14:nvPr/>
              </p14:nvContentPartPr>
              <p14:xfrm>
                <a:off x="11488987" y="2219507"/>
                <a:ext cx="85680" cy="131760"/>
              </p14:xfrm>
            </p:contentPart>
          </mc:Choice>
          <mc:Fallback>
            <p:pic>
              <p:nvPicPr>
                <p:cNvPr id="383" name="Freihand 382">
                  <a:extLst>
                    <a:ext uri="{FF2B5EF4-FFF2-40B4-BE49-F238E27FC236}">
                      <a16:creationId xmlns:a16="http://schemas.microsoft.com/office/drawing/2014/main" id="{2151E20D-1193-F24D-37CB-B90A3ECFFDB7}"/>
                    </a:ext>
                  </a:extLst>
                </p:cNvPr>
                <p:cNvPicPr/>
                <p:nvPr/>
              </p:nvPicPr>
              <p:blipFill>
                <a:blip r:embed="rId114"/>
                <a:stretch>
                  <a:fillRect/>
                </a:stretch>
              </p:blipFill>
              <p:spPr>
                <a:xfrm>
                  <a:off x="11470987" y="2111211"/>
                  <a:ext cx="121320" cy="34799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5">
              <p14:nvContentPartPr>
                <p14:cNvPr id="384" name="Freihand 383">
                  <a:extLst>
                    <a:ext uri="{FF2B5EF4-FFF2-40B4-BE49-F238E27FC236}">
                      <a16:creationId xmlns:a16="http://schemas.microsoft.com/office/drawing/2014/main" id="{B3E23336-3A51-170F-33E8-95122D0A1DB7}"/>
                    </a:ext>
                  </a:extLst>
                </p14:cNvPr>
                <p14:cNvContentPartPr/>
                <p14:nvPr/>
              </p14:nvContentPartPr>
              <p14:xfrm>
                <a:off x="11386027" y="1898747"/>
                <a:ext cx="84240" cy="140040"/>
              </p14:xfrm>
            </p:contentPart>
          </mc:Choice>
          <mc:Fallback>
            <p:pic>
              <p:nvPicPr>
                <p:cNvPr id="384" name="Freihand 383">
                  <a:extLst>
                    <a:ext uri="{FF2B5EF4-FFF2-40B4-BE49-F238E27FC236}">
                      <a16:creationId xmlns:a16="http://schemas.microsoft.com/office/drawing/2014/main" id="{B3E23336-3A51-170F-33E8-95122D0A1DB7}"/>
                    </a:ext>
                  </a:extLst>
                </p:cNvPr>
                <p:cNvPicPr/>
                <p:nvPr/>
              </p:nvPicPr>
              <p:blipFill>
                <a:blip r:embed="rId116"/>
                <a:stretch>
                  <a:fillRect/>
                </a:stretch>
              </p:blipFill>
              <p:spPr>
                <a:xfrm>
                  <a:off x="11367950" y="1790469"/>
                  <a:ext cx="120033" cy="356236"/>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17">
            <p14:nvContentPartPr>
              <p14:cNvPr id="385" name="Freihand 384">
                <a:extLst>
                  <a:ext uri="{FF2B5EF4-FFF2-40B4-BE49-F238E27FC236}">
                    <a16:creationId xmlns:a16="http://schemas.microsoft.com/office/drawing/2014/main" id="{71E34858-BE17-7985-21A2-7D2FC4170256}"/>
                  </a:ext>
                </a:extLst>
              </p14:cNvPr>
              <p14:cNvContentPartPr/>
              <p14:nvPr/>
            </p14:nvContentPartPr>
            <p14:xfrm>
              <a:off x="11109907" y="2065787"/>
              <a:ext cx="63360" cy="129960"/>
            </p14:xfrm>
          </p:contentPart>
        </mc:Choice>
        <mc:Fallback>
          <p:pic>
            <p:nvPicPr>
              <p:cNvPr id="385" name="Freihand 384">
                <a:extLst>
                  <a:ext uri="{FF2B5EF4-FFF2-40B4-BE49-F238E27FC236}">
                    <a16:creationId xmlns:a16="http://schemas.microsoft.com/office/drawing/2014/main" id="{71E34858-BE17-7985-21A2-7D2FC4170256}"/>
                  </a:ext>
                </a:extLst>
              </p:cNvPr>
              <p:cNvPicPr/>
              <p:nvPr/>
            </p:nvPicPr>
            <p:blipFill>
              <a:blip r:embed="rId118"/>
              <a:stretch>
                <a:fillRect/>
              </a:stretch>
            </p:blipFill>
            <p:spPr>
              <a:xfrm>
                <a:off x="11091907" y="1957787"/>
                <a:ext cx="99000" cy="345600"/>
              </a:xfrm>
              <a:prstGeom prst="rect">
                <a:avLst/>
              </a:prstGeom>
            </p:spPr>
          </p:pic>
        </mc:Fallback>
      </mc:AlternateContent>
      <p:grpSp>
        <p:nvGrpSpPr>
          <p:cNvPr id="389" name="Gruppieren 388">
            <a:extLst>
              <a:ext uri="{FF2B5EF4-FFF2-40B4-BE49-F238E27FC236}">
                <a16:creationId xmlns:a16="http://schemas.microsoft.com/office/drawing/2014/main" id="{3A1EBF5C-DFE5-1E9E-F947-49B3BF622B0C}"/>
              </a:ext>
            </a:extLst>
          </p:cNvPr>
          <p:cNvGrpSpPr/>
          <p:nvPr/>
        </p:nvGrpSpPr>
        <p:grpSpPr>
          <a:xfrm>
            <a:off x="8728523" y="1845458"/>
            <a:ext cx="2485485" cy="1274040"/>
            <a:chOff x="8728523" y="1845458"/>
            <a:chExt cx="2485485" cy="1274040"/>
          </a:xfrm>
        </p:grpSpPr>
        <mc:AlternateContent xmlns:mc="http://schemas.openxmlformats.org/markup-compatibility/2006">
          <mc:Choice xmlns:p14="http://schemas.microsoft.com/office/powerpoint/2010/main" Requires="p14">
            <p:contentPart p14:bwMode="auto" r:id="rId119">
              <p14:nvContentPartPr>
                <p14:cNvPr id="9" name="Freihand 8">
                  <a:extLst>
                    <a:ext uri="{FF2B5EF4-FFF2-40B4-BE49-F238E27FC236}">
                      <a16:creationId xmlns:a16="http://schemas.microsoft.com/office/drawing/2014/main" id="{507CBB20-A2A3-8408-A660-32527870C84D}"/>
                    </a:ext>
                  </a:extLst>
                </p14:cNvPr>
                <p14:cNvContentPartPr/>
                <p14:nvPr/>
              </p14:nvContentPartPr>
              <p14:xfrm>
                <a:off x="9399203" y="2530538"/>
                <a:ext cx="70200" cy="88920"/>
              </p14:xfrm>
            </p:contentPart>
          </mc:Choice>
          <mc:Fallback>
            <p:pic>
              <p:nvPicPr>
                <p:cNvPr id="9" name="Freihand 8">
                  <a:extLst>
                    <a:ext uri="{FF2B5EF4-FFF2-40B4-BE49-F238E27FC236}">
                      <a16:creationId xmlns:a16="http://schemas.microsoft.com/office/drawing/2014/main" id="{507CBB20-A2A3-8408-A660-32527870C84D}"/>
                    </a:ext>
                  </a:extLst>
                </p:cNvPr>
                <p:cNvPicPr/>
                <p:nvPr/>
              </p:nvPicPr>
              <p:blipFill>
                <a:blip r:embed="rId120"/>
                <a:stretch>
                  <a:fillRect/>
                </a:stretch>
              </p:blipFill>
              <p:spPr>
                <a:xfrm>
                  <a:off x="9390203" y="2521538"/>
                  <a:ext cx="87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2" name="Freihand 11">
                  <a:extLst>
                    <a:ext uri="{FF2B5EF4-FFF2-40B4-BE49-F238E27FC236}">
                      <a16:creationId xmlns:a16="http://schemas.microsoft.com/office/drawing/2014/main" id="{2168070C-11F6-7ED3-BEE7-C852FD26348B}"/>
                    </a:ext>
                  </a:extLst>
                </p14:cNvPr>
                <p14:cNvContentPartPr/>
                <p14:nvPr/>
              </p14:nvContentPartPr>
              <p14:xfrm>
                <a:off x="9471203" y="2388338"/>
                <a:ext cx="20520" cy="220320"/>
              </p14:xfrm>
            </p:contentPart>
          </mc:Choice>
          <mc:Fallback>
            <p:pic>
              <p:nvPicPr>
                <p:cNvPr id="12" name="Freihand 11">
                  <a:extLst>
                    <a:ext uri="{FF2B5EF4-FFF2-40B4-BE49-F238E27FC236}">
                      <a16:creationId xmlns:a16="http://schemas.microsoft.com/office/drawing/2014/main" id="{2168070C-11F6-7ED3-BEE7-C852FD26348B}"/>
                    </a:ext>
                  </a:extLst>
                </p:cNvPr>
                <p:cNvPicPr/>
                <p:nvPr/>
              </p:nvPicPr>
              <p:blipFill>
                <a:blip r:embed="rId122"/>
                <a:stretch>
                  <a:fillRect/>
                </a:stretch>
              </p:blipFill>
              <p:spPr>
                <a:xfrm>
                  <a:off x="9462203" y="2379338"/>
                  <a:ext cx="38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7" name="Freihand 16">
                  <a:extLst>
                    <a:ext uri="{FF2B5EF4-FFF2-40B4-BE49-F238E27FC236}">
                      <a16:creationId xmlns:a16="http://schemas.microsoft.com/office/drawing/2014/main" id="{019DFEE0-1D52-7462-76D3-58C3CA5F5C9E}"/>
                    </a:ext>
                  </a:extLst>
                </p14:cNvPr>
                <p14:cNvContentPartPr/>
                <p14:nvPr/>
              </p14:nvContentPartPr>
              <p14:xfrm>
                <a:off x="9620963" y="2513978"/>
                <a:ext cx="105840" cy="283320"/>
              </p14:xfrm>
            </p:contentPart>
          </mc:Choice>
          <mc:Fallback>
            <p:pic>
              <p:nvPicPr>
                <p:cNvPr id="17" name="Freihand 16">
                  <a:extLst>
                    <a:ext uri="{FF2B5EF4-FFF2-40B4-BE49-F238E27FC236}">
                      <a16:creationId xmlns:a16="http://schemas.microsoft.com/office/drawing/2014/main" id="{019DFEE0-1D52-7462-76D3-58C3CA5F5C9E}"/>
                    </a:ext>
                  </a:extLst>
                </p:cNvPr>
                <p:cNvPicPr/>
                <p:nvPr/>
              </p:nvPicPr>
              <p:blipFill>
                <a:blip r:embed="rId124"/>
                <a:stretch>
                  <a:fillRect/>
                </a:stretch>
              </p:blipFill>
              <p:spPr>
                <a:xfrm>
                  <a:off x="9611963" y="2504978"/>
                  <a:ext cx="1234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8" name="Freihand 17">
                  <a:extLst>
                    <a:ext uri="{FF2B5EF4-FFF2-40B4-BE49-F238E27FC236}">
                      <a16:creationId xmlns:a16="http://schemas.microsoft.com/office/drawing/2014/main" id="{0075A95D-85A2-E679-A284-C26FE447886B}"/>
                    </a:ext>
                  </a:extLst>
                </p14:cNvPr>
                <p14:cNvContentPartPr/>
                <p14:nvPr/>
              </p14:nvContentPartPr>
              <p14:xfrm>
                <a:off x="9604403" y="2393378"/>
                <a:ext cx="106560" cy="120600"/>
              </p14:xfrm>
            </p:contentPart>
          </mc:Choice>
          <mc:Fallback>
            <p:pic>
              <p:nvPicPr>
                <p:cNvPr id="18" name="Freihand 17">
                  <a:extLst>
                    <a:ext uri="{FF2B5EF4-FFF2-40B4-BE49-F238E27FC236}">
                      <a16:creationId xmlns:a16="http://schemas.microsoft.com/office/drawing/2014/main" id="{0075A95D-85A2-E679-A284-C26FE447886B}"/>
                    </a:ext>
                  </a:extLst>
                </p:cNvPr>
                <p:cNvPicPr/>
                <p:nvPr/>
              </p:nvPicPr>
              <p:blipFill>
                <a:blip r:embed="rId126"/>
                <a:stretch>
                  <a:fillRect/>
                </a:stretch>
              </p:blipFill>
              <p:spPr>
                <a:xfrm>
                  <a:off x="9595433" y="2384378"/>
                  <a:ext cx="124141"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0" name="Freihand 19">
                  <a:extLst>
                    <a:ext uri="{FF2B5EF4-FFF2-40B4-BE49-F238E27FC236}">
                      <a16:creationId xmlns:a16="http://schemas.microsoft.com/office/drawing/2014/main" id="{810A79B4-E83E-D8B4-F462-3BE411721016}"/>
                    </a:ext>
                  </a:extLst>
                </p14:cNvPr>
                <p14:cNvContentPartPr/>
                <p14:nvPr/>
              </p14:nvContentPartPr>
              <p14:xfrm>
                <a:off x="9693323" y="2566178"/>
                <a:ext cx="81360" cy="98640"/>
              </p14:xfrm>
            </p:contentPart>
          </mc:Choice>
          <mc:Fallback>
            <p:pic>
              <p:nvPicPr>
                <p:cNvPr id="20" name="Freihand 19">
                  <a:extLst>
                    <a:ext uri="{FF2B5EF4-FFF2-40B4-BE49-F238E27FC236}">
                      <a16:creationId xmlns:a16="http://schemas.microsoft.com/office/drawing/2014/main" id="{810A79B4-E83E-D8B4-F462-3BE411721016}"/>
                    </a:ext>
                  </a:extLst>
                </p:cNvPr>
                <p:cNvPicPr/>
                <p:nvPr/>
              </p:nvPicPr>
              <p:blipFill>
                <a:blip r:embed="rId128"/>
                <a:stretch>
                  <a:fillRect/>
                </a:stretch>
              </p:blipFill>
              <p:spPr>
                <a:xfrm>
                  <a:off x="9684323" y="2557178"/>
                  <a:ext cx="99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1" name="Freihand 20">
                  <a:extLst>
                    <a:ext uri="{FF2B5EF4-FFF2-40B4-BE49-F238E27FC236}">
                      <a16:creationId xmlns:a16="http://schemas.microsoft.com/office/drawing/2014/main" id="{6C29CCE5-963D-383C-20A8-1D2E929CC9B3}"/>
                    </a:ext>
                  </a:extLst>
                </p14:cNvPr>
                <p14:cNvContentPartPr/>
                <p14:nvPr/>
              </p14:nvContentPartPr>
              <p14:xfrm>
                <a:off x="9757403" y="2399858"/>
                <a:ext cx="20160" cy="222840"/>
              </p14:xfrm>
            </p:contentPart>
          </mc:Choice>
          <mc:Fallback>
            <p:pic>
              <p:nvPicPr>
                <p:cNvPr id="21" name="Freihand 20">
                  <a:extLst>
                    <a:ext uri="{FF2B5EF4-FFF2-40B4-BE49-F238E27FC236}">
                      <a16:creationId xmlns:a16="http://schemas.microsoft.com/office/drawing/2014/main" id="{6C29CCE5-963D-383C-20A8-1D2E929CC9B3}"/>
                    </a:ext>
                  </a:extLst>
                </p:cNvPr>
                <p:cNvPicPr/>
                <p:nvPr/>
              </p:nvPicPr>
              <p:blipFill>
                <a:blip r:embed="rId130"/>
                <a:stretch>
                  <a:fillRect/>
                </a:stretch>
              </p:blipFill>
              <p:spPr>
                <a:xfrm>
                  <a:off x="9748561" y="2390858"/>
                  <a:ext cx="37491"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4" name="Freihand 23">
                  <a:extLst>
                    <a:ext uri="{FF2B5EF4-FFF2-40B4-BE49-F238E27FC236}">
                      <a16:creationId xmlns:a16="http://schemas.microsoft.com/office/drawing/2014/main" id="{D7AD648C-49CB-2946-DAC7-46590BE4857B}"/>
                    </a:ext>
                  </a:extLst>
                </p14:cNvPr>
                <p14:cNvContentPartPr/>
                <p14:nvPr/>
              </p14:nvContentPartPr>
              <p14:xfrm>
                <a:off x="9950003" y="2376098"/>
                <a:ext cx="149040" cy="303480"/>
              </p14:xfrm>
            </p:contentPart>
          </mc:Choice>
          <mc:Fallback>
            <p:pic>
              <p:nvPicPr>
                <p:cNvPr id="24" name="Freihand 23">
                  <a:extLst>
                    <a:ext uri="{FF2B5EF4-FFF2-40B4-BE49-F238E27FC236}">
                      <a16:creationId xmlns:a16="http://schemas.microsoft.com/office/drawing/2014/main" id="{D7AD648C-49CB-2946-DAC7-46590BE4857B}"/>
                    </a:ext>
                  </a:extLst>
                </p:cNvPr>
                <p:cNvPicPr/>
                <p:nvPr/>
              </p:nvPicPr>
              <p:blipFill>
                <a:blip r:embed="rId132"/>
                <a:stretch>
                  <a:fillRect/>
                </a:stretch>
              </p:blipFill>
              <p:spPr>
                <a:xfrm>
                  <a:off x="9941003" y="2367098"/>
                  <a:ext cx="16668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5" name="Freihand 24">
                  <a:extLst>
                    <a:ext uri="{FF2B5EF4-FFF2-40B4-BE49-F238E27FC236}">
                      <a16:creationId xmlns:a16="http://schemas.microsoft.com/office/drawing/2014/main" id="{E2CFE9E1-1E0C-E57C-DCCB-7586A0E60A74}"/>
                    </a:ext>
                  </a:extLst>
                </p14:cNvPr>
                <p14:cNvContentPartPr/>
                <p14:nvPr/>
              </p14:nvContentPartPr>
              <p14:xfrm>
                <a:off x="9920483" y="2221658"/>
                <a:ext cx="150120" cy="147240"/>
              </p14:xfrm>
            </p:contentPart>
          </mc:Choice>
          <mc:Fallback>
            <p:pic>
              <p:nvPicPr>
                <p:cNvPr id="25" name="Freihand 24">
                  <a:extLst>
                    <a:ext uri="{FF2B5EF4-FFF2-40B4-BE49-F238E27FC236}">
                      <a16:creationId xmlns:a16="http://schemas.microsoft.com/office/drawing/2014/main" id="{E2CFE9E1-1E0C-E57C-DCCB-7586A0E60A74}"/>
                    </a:ext>
                  </a:extLst>
                </p:cNvPr>
                <p:cNvPicPr/>
                <p:nvPr/>
              </p:nvPicPr>
              <p:blipFill>
                <a:blip r:embed="rId134"/>
                <a:stretch>
                  <a:fillRect/>
                </a:stretch>
              </p:blipFill>
              <p:spPr>
                <a:xfrm>
                  <a:off x="9911483" y="2212658"/>
                  <a:ext cx="167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7" name="Freihand 26">
                  <a:extLst>
                    <a:ext uri="{FF2B5EF4-FFF2-40B4-BE49-F238E27FC236}">
                      <a16:creationId xmlns:a16="http://schemas.microsoft.com/office/drawing/2014/main" id="{7859E474-44DE-A5DE-5431-E1BB8A642289}"/>
                    </a:ext>
                  </a:extLst>
                </p14:cNvPr>
                <p14:cNvContentPartPr/>
                <p14:nvPr/>
              </p14:nvContentPartPr>
              <p14:xfrm>
                <a:off x="10066283" y="2397338"/>
                <a:ext cx="92880" cy="142200"/>
              </p14:xfrm>
            </p:contentPart>
          </mc:Choice>
          <mc:Fallback>
            <p:pic>
              <p:nvPicPr>
                <p:cNvPr id="27" name="Freihand 26">
                  <a:extLst>
                    <a:ext uri="{FF2B5EF4-FFF2-40B4-BE49-F238E27FC236}">
                      <a16:creationId xmlns:a16="http://schemas.microsoft.com/office/drawing/2014/main" id="{7859E474-44DE-A5DE-5431-E1BB8A642289}"/>
                    </a:ext>
                  </a:extLst>
                </p:cNvPr>
                <p:cNvPicPr/>
                <p:nvPr/>
              </p:nvPicPr>
              <p:blipFill>
                <a:blip r:embed="rId136"/>
                <a:stretch>
                  <a:fillRect/>
                </a:stretch>
              </p:blipFill>
              <p:spPr>
                <a:xfrm>
                  <a:off x="10057283" y="2388338"/>
                  <a:ext cx="110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8" name="Freihand 27">
                  <a:extLst>
                    <a:ext uri="{FF2B5EF4-FFF2-40B4-BE49-F238E27FC236}">
                      <a16:creationId xmlns:a16="http://schemas.microsoft.com/office/drawing/2014/main" id="{4A680B67-15FC-1D22-E0F8-1C6451E8A999}"/>
                    </a:ext>
                  </a:extLst>
                </p14:cNvPr>
                <p14:cNvContentPartPr/>
                <p14:nvPr/>
              </p14:nvContentPartPr>
              <p14:xfrm>
                <a:off x="10126763" y="2219858"/>
                <a:ext cx="34200" cy="321840"/>
              </p14:xfrm>
            </p:contentPart>
          </mc:Choice>
          <mc:Fallback>
            <p:pic>
              <p:nvPicPr>
                <p:cNvPr id="28" name="Freihand 27">
                  <a:extLst>
                    <a:ext uri="{FF2B5EF4-FFF2-40B4-BE49-F238E27FC236}">
                      <a16:creationId xmlns:a16="http://schemas.microsoft.com/office/drawing/2014/main" id="{4A680B67-15FC-1D22-E0F8-1C6451E8A999}"/>
                    </a:ext>
                  </a:extLst>
                </p:cNvPr>
                <p:cNvPicPr/>
                <p:nvPr/>
              </p:nvPicPr>
              <p:blipFill>
                <a:blip r:embed="rId138"/>
                <a:stretch>
                  <a:fillRect/>
                </a:stretch>
              </p:blipFill>
              <p:spPr>
                <a:xfrm>
                  <a:off x="10117763" y="2210858"/>
                  <a:ext cx="5184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0" name="Freihand 29">
                  <a:extLst>
                    <a:ext uri="{FF2B5EF4-FFF2-40B4-BE49-F238E27FC236}">
                      <a16:creationId xmlns:a16="http://schemas.microsoft.com/office/drawing/2014/main" id="{2556DE75-4066-6DFA-EE70-B6AA1B3181BD}"/>
                    </a:ext>
                  </a:extLst>
                </p14:cNvPr>
                <p14:cNvContentPartPr/>
                <p14:nvPr/>
              </p14:nvContentPartPr>
              <p14:xfrm>
                <a:off x="9417563" y="2868578"/>
                <a:ext cx="134280" cy="250920"/>
              </p14:xfrm>
            </p:contentPart>
          </mc:Choice>
          <mc:Fallback>
            <p:pic>
              <p:nvPicPr>
                <p:cNvPr id="30" name="Freihand 29">
                  <a:extLst>
                    <a:ext uri="{FF2B5EF4-FFF2-40B4-BE49-F238E27FC236}">
                      <a16:creationId xmlns:a16="http://schemas.microsoft.com/office/drawing/2014/main" id="{2556DE75-4066-6DFA-EE70-B6AA1B3181BD}"/>
                    </a:ext>
                  </a:extLst>
                </p:cNvPr>
                <p:cNvPicPr/>
                <p:nvPr/>
              </p:nvPicPr>
              <p:blipFill>
                <a:blip r:embed="rId140"/>
                <a:stretch>
                  <a:fillRect/>
                </a:stretch>
              </p:blipFill>
              <p:spPr>
                <a:xfrm>
                  <a:off x="9408563" y="2859565"/>
                  <a:ext cx="151920" cy="268585"/>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1" name="Freihand 30">
                  <a:extLst>
                    <a:ext uri="{FF2B5EF4-FFF2-40B4-BE49-F238E27FC236}">
                      <a16:creationId xmlns:a16="http://schemas.microsoft.com/office/drawing/2014/main" id="{C2A1EA40-97F0-A010-9385-FD5DD77093CB}"/>
                    </a:ext>
                  </a:extLst>
                </p14:cNvPr>
                <p14:cNvContentPartPr/>
                <p14:nvPr/>
              </p14:nvContentPartPr>
              <p14:xfrm>
                <a:off x="9435203" y="2735018"/>
                <a:ext cx="135000" cy="121320"/>
              </p14:xfrm>
            </p:contentPart>
          </mc:Choice>
          <mc:Fallback>
            <p:pic>
              <p:nvPicPr>
                <p:cNvPr id="31" name="Freihand 30">
                  <a:extLst>
                    <a:ext uri="{FF2B5EF4-FFF2-40B4-BE49-F238E27FC236}">
                      <a16:creationId xmlns:a16="http://schemas.microsoft.com/office/drawing/2014/main" id="{C2A1EA40-97F0-A010-9385-FD5DD77093CB}"/>
                    </a:ext>
                  </a:extLst>
                </p:cNvPr>
                <p:cNvPicPr/>
                <p:nvPr/>
              </p:nvPicPr>
              <p:blipFill>
                <a:blip r:embed="rId142"/>
                <a:stretch>
                  <a:fillRect/>
                </a:stretch>
              </p:blipFill>
              <p:spPr>
                <a:xfrm>
                  <a:off x="9426203" y="2726045"/>
                  <a:ext cx="152640" cy="138908"/>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3" name="Freihand 32">
                  <a:extLst>
                    <a:ext uri="{FF2B5EF4-FFF2-40B4-BE49-F238E27FC236}">
                      <a16:creationId xmlns:a16="http://schemas.microsoft.com/office/drawing/2014/main" id="{C8447E70-7E5C-3482-733D-2DD6F3FAA5F4}"/>
                    </a:ext>
                  </a:extLst>
                </p14:cNvPr>
                <p14:cNvContentPartPr/>
                <p14:nvPr/>
              </p14:nvContentPartPr>
              <p14:xfrm>
                <a:off x="9532043" y="2917538"/>
                <a:ext cx="125280" cy="102960"/>
              </p14:xfrm>
            </p:contentPart>
          </mc:Choice>
          <mc:Fallback>
            <p:pic>
              <p:nvPicPr>
                <p:cNvPr id="33" name="Freihand 32">
                  <a:extLst>
                    <a:ext uri="{FF2B5EF4-FFF2-40B4-BE49-F238E27FC236}">
                      <a16:creationId xmlns:a16="http://schemas.microsoft.com/office/drawing/2014/main" id="{C8447E70-7E5C-3482-733D-2DD6F3FAA5F4}"/>
                    </a:ext>
                  </a:extLst>
                </p:cNvPr>
                <p:cNvPicPr/>
                <p:nvPr/>
              </p:nvPicPr>
              <p:blipFill>
                <a:blip r:embed="rId144"/>
                <a:stretch>
                  <a:fillRect/>
                </a:stretch>
              </p:blipFill>
              <p:spPr>
                <a:xfrm>
                  <a:off x="9523043" y="2908538"/>
                  <a:ext cx="142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4" name="Freihand 33">
                  <a:extLst>
                    <a:ext uri="{FF2B5EF4-FFF2-40B4-BE49-F238E27FC236}">
                      <a16:creationId xmlns:a16="http://schemas.microsoft.com/office/drawing/2014/main" id="{8243601C-570C-81C5-937D-33F1036A99E2}"/>
                    </a:ext>
                  </a:extLst>
                </p14:cNvPr>
                <p14:cNvContentPartPr/>
                <p14:nvPr/>
              </p14:nvContentPartPr>
              <p14:xfrm>
                <a:off x="9656243" y="2832578"/>
                <a:ext cx="35640" cy="149400"/>
              </p14:xfrm>
            </p:contentPart>
          </mc:Choice>
          <mc:Fallback>
            <p:pic>
              <p:nvPicPr>
                <p:cNvPr id="34" name="Freihand 33">
                  <a:extLst>
                    <a:ext uri="{FF2B5EF4-FFF2-40B4-BE49-F238E27FC236}">
                      <a16:creationId xmlns:a16="http://schemas.microsoft.com/office/drawing/2014/main" id="{8243601C-570C-81C5-937D-33F1036A99E2}"/>
                    </a:ext>
                  </a:extLst>
                </p:cNvPr>
                <p:cNvPicPr/>
                <p:nvPr/>
              </p:nvPicPr>
              <p:blipFill>
                <a:blip r:embed="rId146"/>
                <a:stretch>
                  <a:fillRect/>
                </a:stretch>
              </p:blipFill>
              <p:spPr>
                <a:xfrm>
                  <a:off x="9647333" y="2823556"/>
                  <a:ext cx="53104" cy="167083"/>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6" name="Freihand 35">
                  <a:extLst>
                    <a:ext uri="{FF2B5EF4-FFF2-40B4-BE49-F238E27FC236}">
                      <a16:creationId xmlns:a16="http://schemas.microsoft.com/office/drawing/2014/main" id="{1B16A1C9-AD93-4150-F47B-AD459BCAA8EC}"/>
                    </a:ext>
                  </a:extLst>
                </p14:cNvPr>
                <p14:cNvContentPartPr/>
                <p14:nvPr/>
              </p14:nvContentPartPr>
              <p14:xfrm>
                <a:off x="9825443" y="2899178"/>
                <a:ext cx="103320" cy="200160"/>
              </p14:xfrm>
            </p:contentPart>
          </mc:Choice>
          <mc:Fallback>
            <p:pic>
              <p:nvPicPr>
                <p:cNvPr id="36" name="Freihand 35">
                  <a:extLst>
                    <a:ext uri="{FF2B5EF4-FFF2-40B4-BE49-F238E27FC236}">
                      <a16:creationId xmlns:a16="http://schemas.microsoft.com/office/drawing/2014/main" id="{1B16A1C9-AD93-4150-F47B-AD459BCAA8EC}"/>
                    </a:ext>
                  </a:extLst>
                </p:cNvPr>
                <p:cNvPicPr/>
                <p:nvPr/>
              </p:nvPicPr>
              <p:blipFill>
                <a:blip r:embed="rId148"/>
                <a:stretch>
                  <a:fillRect/>
                </a:stretch>
              </p:blipFill>
              <p:spPr>
                <a:xfrm>
                  <a:off x="9816412" y="2890194"/>
                  <a:ext cx="121022" cy="217768"/>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7" name="Freihand 36">
                  <a:extLst>
                    <a:ext uri="{FF2B5EF4-FFF2-40B4-BE49-F238E27FC236}">
                      <a16:creationId xmlns:a16="http://schemas.microsoft.com/office/drawing/2014/main" id="{DB467B63-8814-6A6D-C5DB-AF136A71475E}"/>
                    </a:ext>
                  </a:extLst>
                </p14:cNvPr>
                <p14:cNvContentPartPr/>
                <p14:nvPr/>
              </p14:nvContentPartPr>
              <p14:xfrm>
                <a:off x="9814643" y="2761298"/>
                <a:ext cx="121680" cy="142920"/>
              </p14:xfrm>
            </p:contentPart>
          </mc:Choice>
          <mc:Fallback>
            <p:pic>
              <p:nvPicPr>
                <p:cNvPr id="37" name="Freihand 36">
                  <a:extLst>
                    <a:ext uri="{FF2B5EF4-FFF2-40B4-BE49-F238E27FC236}">
                      <a16:creationId xmlns:a16="http://schemas.microsoft.com/office/drawing/2014/main" id="{DB467B63-8814-6A6D-C5DB-AF136A71475E}"/>
                    </a:ext>
                  </a:extLst>
                </p:cNvPr>
                <p:cNvPicPr/>
                <p:nvPr/>
              </p:nvPicPr>
              <p:blipFill>
                <a:blip r:embed="rId150"/>
                <a:stretch>
                  <a:fillRect/>
                </a:stretch>
              </p:blipFill>
              <p:spPr>
                <a:xfrm>
                  <a:off x="9805643" y="2752298"/>
                  <a:ext cx="139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8" name="Freihand 37">
                  <a:extLst>
                    <a:ext uri="{FF2B5EF4-FFF2-40B4-BE49-F238E27FC236}">
                      <a16:creationId xmlns:a16="http://schemas.microsoft.com/office/drawing/2014/main" id="{9C358E85-C44B-43A2-78FC-6CF31A38B19B}"/>
                    </a:ext>
                  </a:extLst>
                </p14:cNvPr>
                <p14:cNvContentPartPr/>
                <p14:nvPr/>
              </p14:nvContentPartPr>
              <p14:xfrm>
                <a:off x="9914363" y="2849498"/>
                <a:ext cx="131760" cy="143640"/>
              </p14:xfrm>
            </p:contentPart>
          </mc:Choice>
          <mc:Fallback>
            <p:pic>
              <p:nvPicPr>
                <p:cNvPr id="38" name="Freihand 37">
                  <a:extLst>
                    <a:ext uri="{FF2B5EF4-FFF2-40B4-BE49-F238E27FC236}">
                      <a16:creationId xmlns:a16="http://schemas.microsoft.com/office/drawing/2014/main" id="{9C358E85-C44B-43A2-78FC-6CF31A38B19B}"/>
                    </a:ext>
                  </a:extLst>
                </p:cNvPr>
                <p:cNvPicPr/>
                <p:nvPr/>
              </p:nvPicPr>
              <p:blipFill>
                <a:blip r:embed="rId152"/>
                <a:stretch>
                  <a:fillRect/>
                </a:stretch>
              </p:blipFill>
              <p:spPr>
                <a:xfrm>
                  <a:off x="9905388" y="2840498"/>
                  <a:ext cx="149352"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9" name="Freihand 38">
                  <a:extLst>
                    <a:ext uri="{FF2B5EF4-FFF2-40B4-BE49-F238E27FC236}">
                      <a16:creationId xmlns:a16="http://schemas.microsoft.com/office/drawing/2014/main" id="{468A44B3-604D-C7A2-DCDC-D00A047CF47F}"/>
                    </a:ext>
                  </a:extLst>
                </p14:cNvPr>
                <p14:cNvContentPartPr/>
                <p14:nvPr/>
              </p14:nvContentPartPr>
              <p14:xfrm>
                <a:off x="10055483" y="2740778"/>
                <a:ext cx="20160" cy="197640"/>
              </p14:xfrm>
            </p:contentPart>
          </mc:Choice>
          <mc:Fallback>
            <p:pic>
              <p:nvPicPr>
                <p:cNvPr id="39" name="Freihand 38">
                  <a:extLst>
                    <a:ext uri="{FF2B5EF4-FFF2-40B4-BE49-F238E27FC236}">
                      <a16:creationId xmlns:a16="http://schemas.microsoft.com/office/drawing/2014/main" id="{468A44B3-604D-C7A2-DCDC-D00A047CF47F}"/>
                    </a:ext>
                  </a:extLst>
                </p:cNvPr>
                <p:cNvPicPr/>
                <p:nvPr/>
              </p:nvPicPr>
              <p:blipFill>
                <a:blip r:embed="rId154"/>
                <a:stretch>
                  <a:fillRect/>
                </a:stretch>
              </p:blipFill>
              <p:spPr>
                <a:xfrm>
                  <a:off x="10046483" y="2731778"/>
                  <a:ext cx="378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1" name="Freihand 40">
                  <a:extLst>
                    <a:ext uri="{FF2B5EF4-FFF2-40B4-BE49-F238E27FC236}">
                      <a16:creationId xmlns:a16="http://schemas.microsoft.com/office/drawing/2014/main" id="{D2894515-0005-91D0-FFA3-E6D3E41062B2}"/>
                    </a:ext>
                  </a:extLst>
                </p14:cNvPr>
                <p14:cNvContentPartPr/>
                <p14:nvPr/>
              </p14:nvContentPartPr>
              <p14:xfrm>
                <a:off x="8980523" y="2882978"/>
                <a:ext cx="159120" cy="196560"/>
              </p14:xfrm>
            </p:contentPart>
          </mc:Choice>
          <mc:Fallback>
            <p:pic>
              <p:nvPicPr>
                <p:cNvPr id="41" name="Freihand 40">
                  <a:extLst>
                    <a:ext uri="{FF2B5EF4-FFF2-40B4-BE49-F238E27FC236}">
                      <a16:creationId xmlns:a16="http://schemas.microsoft.com/office/drawing/2014/main" id="{D2894515-0005-91D0-FFA3-E6D3E41062B2}"/>
                    </a:ext>
                  </a:extLst>
                </p:cNvPr>
                <p:cNvPicPr/>
                <p:nvPr/>
              </p:nvPicPr>
              <p:blipFill>
                <a:blip r:embed="rId156"/>
                <a:stretch>
                  <a:fillRect/>
                </a:stretch>
              </p:blipFill>
              <p:spPr>
                <a:xfrm>
                  <a:off x="8971523" y="2873994"/>
                  <a:ext cx="176760" cy="214168"/>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3" name="Freihand 42">
                  <a:extLst>
                    <a:ext uri="{FF2B5EF4-FFF2-40B4-BE49-F238E27FC236}">
                      <a16:creationId xmlns:a16="http://schemas.microsoft.com/office/drawing/2014/main" id="{5576AA1C-0B12-BDC4-FDCA-4473E64CA433}"/>
                    </a:ext>
                  </a:extLst>
                </p14:cNvPr>
                <p14:cNvContentPartPr/>
                <p14:nvPr/>
              </p14:nvContentPartPr>
              <p14:xfrm>
                <a:off x="8997443" y="2777498"/>
                <a:ext cx="135720" cy="126720"/>
              </p14:xfrm>
            </p:contentPart>
          </mc:Choice>
          <mc:Fallback>
            <p:pic>
              <p:nvPicPr>
                <p:cNvPr id="43" name="Freihand 42">
                  <a:extLst>
                    <a:ext uri="{FF2B5EF4-FFF2-40B4-BE49-F238E27FC236}">
                      <a16:creationId xmlns:a16="http://schemas.microsoft.com/office/drawing/2014/main" id="{5576AA1C-0B12-BDC4-FDCA-4473E64CA433}"/>
                    </a:ext>
                  </a:extLst>
                </p:cNvPr>
                <p:cNvPicPr/>
                <p:nvPr/>
              </p:nvPicPr>
              <p:blipFill>
                <a:blip r:embed="rId158"/>
                <a:stretch>
                  <a:fillRect/>
                </a:stretch>
              </p:blipFill>
              <p:spPr>
                <a:xfrm>
                  <a:off x="8988419" y="2768498"/>
                  <a:ext cx="153407"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5" name="Freihand 44">
                  <a:extLst>
                    <a:ext uri="{FF2B5EF4-FFF2-40B4-BE49-F238E27FC236}">
                      <a16:creationId xmlns:a16="http://schemas.microsoft.com/office/drawing/2014/main" id="{14279EF9-A845-6AE0-A2ED-E3DC2AB8D429}"/>
                    </a:ext>
                  </a:extLst>
                </p14:cNvPr>
                <p14:cNvContentPartPr/>
                <p14:nvPr/>
              </p14:nvContentPartPr>
              <p14:xfrm>
                <a:off x="9115163" y="2894498"/>
                <a:ext cx="68760" cy="93600"/>
              </p14:xfrm>
            </p:contentPart>
          </mc:Choice>
          <mc:Fallback>
            <p:pic>
              <p:nvPicPr>
                <p:cNvPr id="45" name="Freihand 44">
                  <a:extLst>
                    <a:ext uri="{FF2B5EF4-FFF2-40B4-BE49-F238E27FC236}">
                      <a16:creationId xmlns:a16="http://schemas.microsoft.com/office/drawing/2014/main" id="{14279EF9-A845-6AE0-A2ED-E3DC2AB8D429}"/>
                    </a:ext>
                  </a:extLst>
                </p:cNvPr>
                <p:cNvPicPr/>
                <p:nvPr/>
              </p:nvPicPr>
              <p:blipFill>
                <a:blip r:embed="rId160"/>
                <a:stretch>
                  <a:fillRect/>
                </a:stretch>
              </p:blipFill>
              <p:spPr>
                <a:xfrm>
                  <a:off x="9106163" y="2885498"/>
                  <a:ext cx="86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6" name="Freihand 45">
                  <a:extLst>
                    <a:ext uri="{FF2B5EF4-FFF2-40B4-BE49-F238E27FC236}">
                      <a16:creationId xmlns:a16="http://schemas.microsoft.com/office/drawing/2014/main" id="{0036C814-BE0D-6377-CD6A-0509B2908948}"/>
                    </a:ext>
                  </a:extLst>
                </p14:cNvPr>
                <p14:cNvContentPartPr/>
                <p14:nvPr/>
              </p14:nvContentPartPr>
              <p14:xfrm>
                <a:off x="9178523" y="2810978"/>
                <a:ext cx="24840" cy="144720"/>
              </p14:xfrm>
            </p:contentPart>
          </mc:Choice>
          <mc:Fallback>
            <p:pic>
              <p:nvPicPr>
                <p:cNvPr id="46" name="Freihand 45">
                  <a:extLst>
                    <a:ext uri="{FF2B5EF4-FFF2-40B4-BE49-F238E27FC236}">
                      <a16:creationId xmlns:a16="http://schemas.microsoft.com/office/drawing/2014/main" id="{0036C814-BE0D-6377-CD6A-0509B2908948}"/>
                    </a:ext>
                  </a:extLst>
                </p:cNvPr>
                <p:cNvPicPr/>
                <p:nvPr/>
              </p:nvPicPr>
              <p:blipFill>
                <a:blip r:embed="rId162"/>
                <a:stretch>
                  <a:fillRect/>
                </a:stretch>
              </p:blipFill>
              <p:spPr>
                <a:xfrm>
                  <a:off x="9169523" y="2801978"/>
                  <a:ext cx="42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7" name="Freihand 46">
                  <a:extLst>
                    <a:ext uri="{FF2B5EF4-FFF2-40B4-BE49-F238E27FC236}">
                      <a16:creationId xmlns:a16="http://schemas.microsoft.com/office/drawing/2014/main" id="{5527923B-D025-A4D4-B039-67A3D3874E00}"/>
                    </a:ext>
                  </a:extLst>
                </p14:cNvPr>
                <p14:cNvContentPartPr/>
                <p14:nvPr/>
              </p14:nvContentPartPr>
              <p14:xfrm>
                <a:off x="9259883" y="2872178"/>
                <a:ext cx="100440" cy="234000"/>
              </p14:xfrm>
            </p:contentPart>
          </mc:Choice>
          <mc:Fallback>
            <p:pic>
              <p:nvPicPr>
                <p:cNvPr id="47" name="Freihand 46">
                  <a:extLst>
                    <a:ext uri="{FF2B5EF4-FFF2-40B4-BE49-F238E27FC236}">
                      <a16:creationId xmlns:a16="http://schemas.microsoft.com/office/drawing/2014/main" id="{5527923B-D025-A4D4-B039-67A3D3874E00}"/>
                    </a:ext>
                  </a:extLst>
                </p:cNvPr>
                <p:cNvPicPr/>
                <p:nvPr/>
              </p:nvPicPr>
              <p:blipFill>
                <a:blip r:embed="rId164"/>
                <a:stretch>
                  <a:fillRect/>
                </a:stretch>
              </p:blipFill>
              <p:spPr>
                <a:xfrm>
                  <a:off x="9250883" y="2863192"/>
                  <a:ext cx="118080" cy="251613"/>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8" name="Freihand 47">
                  <a:extLst>
                    <a:ext uri="{FF2B5EF4-FFF2-40B4-BE49-F238E27FC236}">
                      <a16:creationId xmlns:a16="http://schemas.microsoft.com/office/drawing/2014/main" id="{8E16260C-6247-BCE9-036B-4FF3DFC48B12}"/>
                    </a:ext>
                  </a:extLst>
                </p14:cNvPr>
                <p14:cNvContentPartPr/>
                <p14:nvPr/>
              </p14:nvContentPartPr>
              <p14:xfrm>
                <a:off x="9271763" y="2772458"/>
                <a:ext cx="106200" cy="98280"/>
              </p14:xfrm>
            </p:contentPart>
          </mc:Choice>
          <mc:Fallback>
            <p:pic>
              <p:nvPicPr>
                <p:cNvPr id="48" name="Freihand 47">
                  <a:extLst>
                    <a:ext uri="{FF2B5EF4-FFF2-40B4-BE49-F238E27FC236}">
                      <a16:creationId xmlns:a16="http://schemas.microsoft.com/office/drawing/2014/main" id="{8E16260C-6247-BCE9-036B-4FF3DFC48B12}"/>
                    </a:ext>
                  </a:extLst>
                </p:cNvPr>
                <p:cNvPicPr/>
                <p:nvPr/>
              </p:nvPicPr>
              <p:blipFill>
                <a:blip r:embed="rId166"/>
                <a:stretch>
                  <a:fillRect/>
                </a:stretch>
              </p:blipFill>
              <p:spPr>
                <a:xfrm>
                  <a:off x="9262763" y="2763458"/>
                  <a:ext cx="123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9" name="Freihand 48">
                  <a:extLst>
                    <a:ext uri="{FF2B5EF4-FFF2-40B4-BE49-F238E27FC236}">
                      <a16:creationId xmlns:a16="http://schemas.microsoft.com/office/drawing/2014/main" id="{CC6BFA46-F62D-4415-4BB9-539FEE255A26}"/>
                    </a:ext>
                  </a:extLst>
                </p14:cNvPr>
                <p14:cNvContentPartPr/>
                <p14:nvPr/>
              </p14:nvContentPartPr>
              <p14:xfrm>
                <a:off x="9348803" y="2786498"/>
                <a:ext cx="78480" cy="205920"/>
              </p14:xfrm>
            </p:contentPart>
          </mc:Choice>
          <mc:Fallback>
            <p:pic>
              <p:nvPicPr>
                <p:cNvPr id="49" name="Freihand 48">
                  <a:extLst>
                    <a:ext uri="{FF2B5EF4-FFF2-40B4-BE49-F238E27FC236}">
                      <a16:creationId xmlns:a16="http://schemas.microsoft.com/office/drawing/2014/main" id="{CC6BFA46-F62D-4415-4BB9-539FEE255A26}"/>
                    </a:ext>
                  </a:extLst>
                </p:cNvPr>
                <p:cNvPicPr/>
                <p:nvPr/>
              </p:nvPicPr>
              <p:blipFill>
                <a:blip r:embed="rId168"/>
                <a:stretch>
                  <a:fillRect/>
                </a:stretch>
              </p:blipFill>
              <p:spPr>
                <a:xfrm>
                  <a:off x="9339803" y="2777498"/>
                  <a:ext cx="961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1" name="Freihand 50">
                  <a:extLst>
                    <a:ext uri="{FF2B5EF4-FFF2-40B4-BE49-F238E27FC236}">
                      <a16:creationId xmlns:a16="http://schemas.microsoft.com/office/drawing/2014/main" id="{63AD24D2-962C-B9F5-3E0B-00A80B2917C2}"/>
                    </a:ext>
                  </a:extLst>
                </p14:cNvPr>
                <p14:cNvContentPartPr/>
                <p14:nvPr/>
              </p14:nvContentPartPr>
              <p14:xfrm>
                <a:off x="9003203" y="2486618"/>
                <a:ext cx="129600" cy="171360"/>
              </p14:xfrm>
            </p:contentPart>
          </mc:Choice>
          <mc:Fallback>
            <p:pic>
              <p:nvPicPr>
                <p:cNvPr id="51" name="Freihand 50">
                  <a:extLst>
                    <a:ext uri="{FF2B5EF4-FFF2-40B4-BE49-F238E27FC236}">
                      <a16:creationId xmlns:a16="http://schemas.microsoft.com/office/drawing/2014/main" id="{63AD24D2-962C-B9F5-3E0B-00A80B2917C2}"/>
                    </a:ext>
                  </a:extLst>
                </p:cNvPr>
                <p:cNvPicPr/>
                <p:nvPr/>
              </p:nvPicPr>
              <p:blipFill>
                <a:blip r:embed="rId170"/>
                <a:stretch>
                  <a:fillRect/>
                </a:stretch>
              </p:blipFill>
              <p:spPr>
                <a:xfrm>
                  <a:off x="8994228" y="2477618"/>
                  <a:ext cx="147191"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6" name="Freihand 55">
                  <a:extLst>
                    <a:ext uri="{FF2B5EF4-FFF2-40B4-BE49-F238E27FC236}">
                      <a16:creationId xmlns:a16="http://schemas.microsoft.com/office/drawing/2014/main" id="{48741554-E12C-E5EC-88E4-F389F528D733}"/>
                    </a:ext>
                  </a:extLst>
                </p14:cNvPr>
                <p14:cNvContentPartPr/>
                <p14:nvPr/>
              </p14:nvContentPartPr>
              <p14:xfrm>
                <a:off x="8980163" y="2386178"/>
                <a:ext cx="116280" cy="112680"/>
              </p14:xfrm>
            </p:contentPart>
          </mc:Choice>
          <mc:Fallback>
            <p:pic>
              <p:nvPicPr>
                <p:cNvPr id="56" name="Freihand 55">
                  <a:extLst>
                    <a:ext uri="{FF2B5EF4-FFF2-40B4-BE49-F238E27FC236}">
                      <a16:creationId xmlns:a16="http://schemas.microsoft.com/office/drawing/2014/main" id="{48741554-E12C-E5EC-88E4-F389F528D733}"/>
                    </a:ext>
                  </a:extLst>
                </p:cNvPr>
                <p:cNvPicPr/>
                <p:nvPr/>
              </p:nvPicPr>
              <p:blipFill>
                <a:blip r:embed="rId172"/>
                <a:stretch>
                  <a:fillRect/>
                </a:stretch>
              </p:blipFill>
              <p:spPr>
                <a:xfrm>
                  <a:off x="8971135" y="2377178"/>
                  <a:ext cx="133975"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9" name="Freihand 58">
                  <a:extLst>
                    <a:ext uri="{FF2B5EF4-FFF2-40B4-BE49-F238E27FC236}">
                      <a16:creationId xmlns:a16="http://schemas.microsoft.com/office/drawing/2014/main" id="{86196C3D-6C2E-3520-7E95-AE84F7534D6C}"/>
                    </a:ext>
                  </a:extLst>
                </p14:cNvPr>
                <p14:cNvContentPartPr/>
                <p14:nvPr/>
              </p14:nvContentPartPr>
              <p14:xfrm>
                <a:off x="9090683" y="2515058"/>
                <a:ext cx="60480" cy="99000"/>
              </p14:xfrm>
            </p:contentPart>
          </mc:Choice>
          <mc:Fallback>
            <p:pic>
              <p:nvPicPr>
                <p:cNvPr id="59" name="Freihand 58">
                  <a:extLst>
                    <a:ext uri="{FF2B5EF4-FFF2-40B4-BE49-F238E27FC236}">
                      <a16:creationId xmlns:a16="http://schemas.microsoft.com/office/drawing/2014/main" id="{86196C3D-6C2E-3520-7E95-AE84F7534D6C}"/>
                    </a:ext>
                  </a:extLst>
                </p:cNvPr>
                <p:cNvPicPr/>
                <p:nvPr/>
              </p:nvPicPr>
              <p:blipFill>
                <a:blip r:embed="rId174"/>
                <a:stretch>
                  <a:fillRect/>
                </a:stretch>
              </p:blipFill>
              <p:spPr>
                <a:xfrm>
                  <a:off x="9081683" y="2506091"/>
                  <a:ext cx="78120" cy="116576"/>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60" name="Freihand 59">
                  <a:extLst>
                    <a:ext uri="{FF2B5EF4-FFF2-40B4-BE49-F238E27FC236}">
                      <a16:creationId xmlns:a16="http://schemas.microsoft.com/office/drawing/2014/main" id="{C91DEEC7-A6D2-3DD8-8D16-BB786252A4B1}"/>
                    </a:ext>
                  </a:extLst>
                </p14:cNvPr>
                <p14:cNvContentPartPr/>
                <p14:nvPr/>
              </p14:nvContentPartPr>
              <p14:xfrm>
                <a:off x="9156923" y="2398418"/>
                <a:ext cx="32400" cy="199080"/>
              </p14:xfrm>
            </p:contentPart>
          </mc:Choice>
          <mc:Fallback>
            <p:pic>
              <p:nvPicPr>
                <p:cNvPr id="60" name="Freihand 59">
                  <a:extLst>
                    <a:ext uri="{FF2B5EF4-FFF2-40B4-BE49-F238E27FC236}">
                      <a16:creationId xmlns:a16="http://schemas.microsoft.com/office/drawing/2014/main" id="{C91DEEC7-A6D2-3DD8-8D16-BB786252A4B1}"/>
                    </a:ext>
                  </a:extLst>
                </p:cNvPr>
                <p:cNvPicPr/>
                <p:nvPr/>
              </p:nvPicPr>
              <p:blipFill>
                <a:blip r:embed="rId176"/>
                <a:stretch>
                  <a:fillRect/>
                </a:stretch>
              </p:blipFill>
              <p:spPr>
                <a:xfrm>
                  <a:off x="9147923" y="2389434"/>
                  <a:ext cx="50040" cy="216688"/>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64" name="Freihand 63">
                  <a:extLst>
                    <a:ext uri="{FF2B5EF4-FFF2-40B4-BE49-F238E27FC236}">
                      <a16:creationId xmlns:a16="http://schemas.microsoft.com/office/drawing/2014/main" id="{06CE12AD-EC58-34EF-247E-E3854026AFB2}"/>
                    </a:ext>
                  </a:extLst>
                </p14:cNvPr>
                <p14:cNvContentPartPr/>
                <p14:nvPr/>
              </p14:nvContentPartPr>
              <p14:xfrm>
                <a:off x="9510803" y="2158298"/>
                <a:ext cx="106200" cy="216000"/>
              </p14:xfrm>
            </p:contentPart>
          </mc:Choice>
          <mc:Fallback>
            <p:pic>
              <p:nvPicPr>
                <p:cNvPr id="64" name="Freihand 63">
                  <a:extLst>
                    <a:ext uri="{FF2B5EF4-FFF2-40B4-BE49-F238E27FC236}">
                      <a16:creationId xmlns:a16="http://schemas.microsoft.com/office/drawing/2014/main" id="{06CE12AD-EC58-34EF-247E-E3854026AFB2}"/>
                    </a:ext>
                  </a:extLst>
                </p:cNvPr>
                <p:cNvPicPr/>
                <p:nvPr/>
              </p:nvPicPr>
              <p:blipFill>
                <a:blip r:embed="rId178"/>
                <a:stretch>
                  <a:fillRect/>
                </a:stretch>
              </p:blipFill>
              <p:spPr>
                <a:xfrm>
                  <a:off x="9501833" y="2149298"/>
                  <a:ext cx="1237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67" name="Freihand 66">
                  <a:extLst>
                    <a:ext uri="{FF2B5EF4-FFF2-40B4-BE49-F238E27FC236}">
                      <a16:creationId xmlns:a16="http://schemas.microsoft.com/office/drawing/2014/main" id="{03DBF43C-2E7F-4A4E-8804-B54971FEDB04}"/>
                    </a:ext>
                  </a:extLst>
                </p14:cNvPr>
                <p14:cNvContentPartPr/>
                <p14:nvPr/>
              </p14:nvContentPartPr>
              <p14:xfrm>
                <a:off x="9438803" y="2054258"/>
                <a:ext cx="141120" cy="99000"/>
              </p14:xfrm>
            </p:contentPart>
          </mc:Choice>
          <mc:Fallback>
            <p:pic>
              <p:nvPicPr>
                <p:cNvPr id="67" name="Freihand 66">
                  <a:extLst>
                    <a:ext uri="{FF2B5EF4-FFF2-40B4-BE49-F238E27FC236}">
                      <a16:creationId xmlns:a16="http://schemas.microsoft.com/office/drawing/2014/main" id="{03DBF43C-2E7F-4A4E-8804-B54971FEDB04}"/>
                    </a:ext>
                  </a:extLst>
                </p:cNvPr>
                <p:cNvPicPr/>
                <p:nvPr/>
              </p:nvPicPr>
              <p:blipFill>
                <a:blip r:embed="rId180"/>
                <a:stretch>
                  <a:fillRect/>
                </a:stretch>
              </p:blipFill>
              <p:spPr>
                <a:xfrm>
                  <a:off x="9429826" y="2045258"/>
                  <a:ext cx="158715"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68" name="Freihand 67">
                  <a:extLst>
                    <a:ext uri="{FF2B5EF4-FFF2-40B4-BE49-F238E27FC236}">
                      <a16:creationId xmlns:a16="http://schemas.microsoft.com/office/drawing/2014/main" id="{22D1FF02-E7A8-3035-A925-948C4802AD0C}"/>
                    </a:ext>
                  </a:extLst>
                </p14:cNvPr>
                <p14:cNvContentPartPr/>
                <p14:nvPr/>
              </p14:nvContentPartPr>
              <p14:xfrm>
                <a:off x="9590723" y="2172338"/>
                <a:ext cx="65160" cy="87480"/>
              </p14:xfrm>
            </p:contentPart>
          </mc:Choice>
          <mc:Fallback>
            <p:pic>
              <p:nvPicPr>
                <p:cNvPr id="68" name="Freihand 67">
                  <a:extLst>
                    <a:ext uri="{FF2B5EF4-FFF2-40B4-BE49-F238E27FC236}">
                      <a16:creationId xmlns:a16="http://schemas.microsoft.com/office/drawing/2014/main" id="{22D1FF02-E7A8-3035-A925-948C4802AD0C}"/>
                    </a:ext>
                  </a:extLst>
                </p:cNvPr>
                <p:cNvPicPr/>
                <p:nvPr/>
              </p:nvPicPr>
              <p:blipFill>
                <a:blip r:embed="rId182"/>
                <a:stretch>
                  <a:fillRect/>
                </a:stretch>
              </p:blipFill>
              <p:spPr>
                <a:xfrm>
                  <a:off x="9581723" y="2163338"/>
                  <a:ext cx="82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71" name="Freihand 70">
                  <a:extLst>
                    <a:ext uri="{FF2B5EF4-FFF2-40B4-BE49-F238E27FC236}">
                      <a16:creationId xmlns:a16="http://schemas.microsoft.com/office/drawing/2014/main" id="{52EF97BF-B751-74E5-A278-43F1CFB8A130}"/>
                    </a:ext>
                  </a:extLst>
                </p14:cNvPr>
                <p14:cNvContentPartPr/>
                <p14:nvPr/>
              </p14:nvContentPartPr>
              <p14:xfrm>
                <a:off x="9657683" y="2075138"/>
                <a:ext cx="25560" cy="197640"/>
              </p14:xfrm>
            </p:contentPart>
          </mc:Choice>
          <mc:Fallback>
            <p:pic>
              <p:nvPicPr>
                <p:cNvPr id="71" name="Freihand 70">
                  <a:extLst>
                    <a:ext uri="{FF2B5EF4-FFF2-40B4-BE49-F238E27FC236}">
                      <a16:creationId xmlns:a16="http://schemas.microsoft.com/office/drawing/2014/main" id="{52EF97BF-B751-74E5-A278-43F1CFB8A130}"/>
                    </a:ext>
                  </a:extLst>
                </p:cNvPr>
                <p:cNvPicPr/>
                <p:nvPr/>
              </p:nvPicPr>
              <p:blipFill>
                <a:blip r:embed="rId184"/>
                <a:stretch>
                  <a:fillRect/>
                </a:stretch>
              </p:blipFill>
              <p:spPr>
                <a:xfrm>
                  <a:off x="9648683" y="2066138"/>
                  <a:ext cx="432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73" name="Freihand 72">
                  <a:extLst>
                    <a:ext uri="{FF2B5EF4-FFF2-40B4-BE49-F238E27FC236}">
                      <a16:creationId xmlns:a16="http://schemas.microsoft.com/office/drawing/2014/main" id="{FFB55D62-0FCD-63B3-2D57-3DD1FB28656B}"/>
                    </a:ext>
                  </a:extLst>
                </p14:cNvPr>
                <p14:cNvContentPartPr/>
                <p14:nvPr/>
              </p14:nvContentPartPr>
              <p14:xfrm>
                <a:off x="9777203" y="2064338"/>
                <a:ext cx="75600" cy="174960"/>
              </p14:xfrm>
            </p:contentPart>
          </mc:Choice>
          <mc:Fallback>
            <p:pic>
              <p:nvPicPr>
                <p:cNvPr id="73" name="Freihand 72">
                  <a:extLst>
                    <a:ext uri="{FF2B5EF4-FFF2-40B4-BE49-F238E27FC236}">
                      <a16:creationId xmlns:a16="http://schemas.microsoft.com/office/drawing/2014/main" id="{FFB55D62-0FCD-63B3-2D57-3DD1FB28656B}"/>
                    </a:ext>
                  </a:extLst>
                </p:cNvPr>
                <p:cNvPicPr/>
                <p:nvPr/>
              </p:nvPicPr>
              <p:blipFill>
                <a:blip r:embed="rId186"/>
                <a:stretch>
                  <a:fillRect/>
                </a:stretch>
              </p:blipFill>
              <p:spPr>
                <a:xfrm>
                  <a:off x="9768203" y="2055338"/>
                  <a:ext cx="932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74" name="Freihand 73">
                  <a:extLst>
                    <a:ext uri="{FF2B5EF4-FFF2-40B4-BE49-F238E27FC236}">
                      <a16:creationId xmlns:a16="http://schemas.microsoft.com/office/drawing/2014/main" id="{1E5980E3-CB6F-4951-51AE-CBDB09C64D4B}"/>
                    </a:ext>
                  </a:extLst>
                </p14:cNvPr>
                <p14:cNvContentPartPr/>
                <p14:nvPr/>
              </p14:nvContentPartPr>
              <p14:xfrm>
                <a:off x="9753083" y="1987298"/>
                <a:ext cx="95040" cy="103680"/>
              </p14:xfrm>
            </p:contentPart>
          </mc:Choice>
          <mc:Fallback>
            <p:pic>
              <p:nvPicPr>
                <p:cNvPr id="74" name="Freihand 73">
                  <a:extLst>
                    <a:ext uri="{FF2B5EF4-FFF2-40B4-BE49-F238E27FC236}">
                      <a16:creationId xmlns:a16="http://schemas.microsoft.com/office/drawing/2014/main" id="{1E5980E3-CB6F-4951-51AE-CBDB09C64D4B}"/>
                    </a:ext>
                  </a:extLst>
                </p:cNvPr>
                <p:cNvPicPr/>
                <p:nvPr/>
              </p:nvPicPr>
              <p:blipFill>
                <a:blip r:embed="rId188"/>
                <a:stretch>
                  <a:fillRect/>
                </a:stretch>
              </p:blipFill>
              <p:spPr>
                <a:xfrm>
                  <a:off x="9744083" y="1978298"/>
                  <a:ext cx="112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76" name="Freihand 75">
                  <a:extLst>
                    <a:ext uri="{FF2B5EF4-FFF2-40B4-BE49-F238E27FC236}">
                      <a16:creationId xmlns:a16="http://schemas.microsoft.com/office/drawing/2014/main" id="{A402FC37-70BE-D605-2DB7-C1540201C0DB}"/>
                    </a:ext>
                  </a:extLst>
                </p14:cNvPr>
                <p14:cNvContentPartPr/>
                <p14:nvPr/>
              </p14:nvContentPartPr>
              <p14:xfrm>
                <a:off x="9830123" y="2055698"/>
                <a:ext cx="108720" cy="103320"/>
              </p14:xfrm>
            </p:contentPart>
          </mc:Choice>
          <mc:Fallback>
            <p:pic>
              <p:nvPicPr>
                <p:cNvPr id="76" name="Freihand 75">
                  <a:extLst>
                    <a:ext uri="{FF2B5EF4-FFF2-40B4-BE49-F238E27FC236}">
                      <a16:creationId xmlns:a16="http://schemas.microsoft.com/office/drawing/2014/main" id="{A402FC37-70BE-D605-2DB7-C1540201C0DB}"/>
                    </a:ext>
                  </a:extLst>
                </p:cNvPr>
                <p:cNvPicPr/>
                <p:nvPr/>
              </p:nvPicPr>
              <p:blipFill>
                <a:blip r:embed="rId190"/>
                <a:stretch>
                  <a:fillRect/>
                </a:stretch>
              </p:blipFill>
              <p:spPr>
                <a:xfrm>
                  <a:off x="9821123" y="2046729"/>
                  <a:ext cx="126360" cy="120899"/>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78" name="Freihand 77">
                  <a:extLst>
                    <a:ext uri="{FF2B5EF4-FFF2-40B4-BE49-F238E27FC236}">
                      <a16:creationId xmlns:a16="http://schemas.microsoft.com/office/drawing/2014/main" id="{73BFC6B4-4F8E-7BB2-1360-AA0180F97572}"/>
                    </a:ext>
                  </a:extLst>
                </p14:cNvPr>
                <p14:cNvContentPartPr/>
                <p14:nvPr/>
              </p14:nvContentPartPr>
              <p14:xfrm>
                <a:off x="9902843" y="2005658"/>
                <a:ext cx="24840" cy="126360"/>
              </p14:xfrm>
            </p:contentPart>
          </mc:Choice>
          <mc:Fallback>
            <p:pic>
              <p:nvPicPr>
                <p:cNvPr id="78" name="Freihand 77">
                  <a:extLst>
                    <a:ext uri="{FF2B5EF4-FFF2-40B4-BE49-F238E27FC236}">
                      <a16:creationId xmlns:a16="http://schemas.microsoft.com/office/drawing/2014/main" id="{73BFC6B4-4F8E-7BB2-1360-AA0180F97572}"/>
                    </a:ext>
                  </a:extLst>
                </p:cNvPr>
                <p:cNvPicPr/>
                <p:nvPr/>
              </p:nvPicPr>
              <p:blipFill>
                <a:blip r:embed="rId192"/>
                <a:stretch>
                  <a:fillRect/>
                </a:stretch>
              </p:blipFill>
              <p:spPr>
                <a:xfrm>
                  <a:off x="9893711" y="1996658"/>
                  <a:ext cx="42739"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82" name="Freihand 81">
                  <a:extLst>
                    <a:ext uri="{FF2B5EF4-FFF2-40B4-BE49-F238E27FC236}">
                      <a16:creationId xmlns:a16="http://schemas.microsoft.com/office/drawing/2014/main" id="{06658250-E101-74EC-183B-1C9E3DEA5BB4}"/>
                    </a:ext>
                  </a:extLst>
                </p14:cNvPr>
                <p14:cNvContentPartPr/>
                <p14:nvPr/>
              </p14:nvContentPartPr>
              <p14:xfrm>
                <a:off x="9223523" y="2177018"/>
                <a:ext cx="75240" cy="169920"/>
              </p14:xfrm>
            </p:contentPart>
          </mc:Choice>
          <mc:Fallback>
            <p:pic>
              <p:nvPicPr>
                <p:cNvPr id="82" name="Freihand 81">
                  <a:extLst>
                    <a:ext uri="{FF2B5EF4-FFF2-40B4-BE49-F238E27FC236}">
                      <a16:creationId xmlns:a16="http://schemas.microsoft.com/office/drawing/2014/main" id="{06658250-E101-74EC-183B-1C9E3DEA5BB4}"/>
                    </a:ext>
                  </a:extLst>
                </p:cNvPr>
                <p:cNvPicPr/>
                <p:nvPr/>
              </p:nvPicPr>
              <p:blipFill>
                <a:blip r:embed="rId194"/>
                <a:stretch>
                  <a:fillRect/>
                </a:stretch>
              </p:blipFill>
              <p:spPr>
                <a:xfrm>
                  <a:off x="9214566" y="2168037"/>
                  <a:ext cx="92796" cy="187523"/>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86" name="Freihand 85">
                  <a:extLst>
                    <a:ext uri="{FF2B5EF4-FFF2-40B4-BE49-F238E27FC236}">
                      <a16:creationId xmlns:a16="http://schemas.microsoft.com/office/drawing/2014/main" id="{4644353C-12B6-D43B-A31D-98EC59CA5F28}"/>
                    </a:ext>
                  </a:extLst>
                </p14:cNvPr>
                <p14:cNvContentPartPr/>
                <p14:nvPr/>
              </p14:nvContentPartPr>
              <p14:xfrm>
                <a:off x="9209483" y="2088098"/>
                <a:ext cx="102240" cy="89640"/>
              </p14:xfrm>
            </p:contentPart>
          </mc:Choice>
          <mc:Fallback>
            <p:pic>
              <p:nvPicPr>
                <p:cNvPr id="86" name="Freihand 85">
                  <a:extLst>
                    <a:ext uri="{FF2B5EF4-FFF2-40B4-BE49-F238E27FC236}">
                      <a16:creationId xmlns:a16="http://schemas.microsoft.com/office/drawing/2014/main" id="{4644353C-12B6-D43B-A31D-98EC59CA5F28}"/>
                    </a:ext>
                  </a:extLst>
                </p:cNvPr>
                <p:cNvPicPr/>
                <p:nvPr/>
              </p:nvPicPr>
              <p:blipFill>
                <a:blip r:embed="rId196"/>
                <a:stretch>
                  <a:fillRect/>
                </a:stretch>
              </p:blipFill>
              <p:spPr>
                <a:xfrm>
                  <a:off x="9200483" y="2079098"/>
                  <a:ext cx="119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87" name="Freihand 86">
                  <a:extLst>
                    <a:ext uri="{FF2B5EF4-FFF2-40B4-BE49-F238E27FC236}">
                      <a16:creationId xmlns:a16="http://schemas.microsoft.com/office/drawing/2014/main" id="{E1BB62A3-DD18-DF74-7689-6ECF30398DE2}"/>
                    </a:ext>
                  </a:extLst>
                </p14:cNvPr>
                <p14:cNvContentPartPr/>
                <p14:nvPr/>
              </p14:nvContentPartPr>
              <p14:xfrm>
                <a:off x="9258443" y="2205098"/>
                <a:ext cx="108000" cy="108000"/>
              </p14:xfrm>
            </p:contentPart>
          </mc:Choice>
          <mc:Fallback>
            <p:pic>
              <p:nvPicPr>
                <p:cNvPr id="87" name="Freihand 86">
                  <a:extLst>
                    <a:ext uri="{FF2B5EF4-FFF2-40B4-BE49-F238E27FC236}">
                      <a16:creationId xmlns:a16="http://schemas.microsoft.com/office/drawing/2014/main" id="{E1BB62A3-DD18-DF74-7689-6ECF30398DE2}"/>
                    </a:ext>
                  </a:extLst>
                </p:cNvPr>
                <p:cNvPicPr/>
                <p:nvPr/>
              </p:nvPicPr>
              <p:blipFill>
                <a:blip r:embed="rId198"/>
                <a:stretch>
                  <a:fillRect/>
                </a:stretch>
              </p:blipFill>
              <p:spPr>
                <a:xfrm>
                  <a:off x="9249413" y="2196098"/>
                  <a:ext cx="125699"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88" name="Freihand 87">
                  <a:extLst>
                    <a:ext uri="{FF2B5EF4-FFF2-40B4-BE49-F238E27FC236}">
                      <a16:creationId xmlns:a16="http://schemas.microsoft.com/office/drawing/2014/main" id="{7B6DEF12-4C61-0398-94BD-AE992F3DA139}"/>
                    </a:ext>
                  </a:extLst>
                </p14:cNvPr>
                <p14:cNvContentPartPr/>
                <p14:nvPr/>
              </p14:nvContentPartPr>
              <p14:xfrm>
                <a:off x="9360323" y="2143898"/>
                <a:ext cx="20160" cy="134280"/>
              </p14:xfrm>
            </p:contentPart>
          </mc:Choice>
          <mc:Fallback>
            <p:pic>
              <p:nvPicPr>
                <p:cNvPr id="88" name="Freihand 87">
                  <a:extLst>
                    <a:ext uri="{FF2B5EF4-FFF2-40B4-BE49-F238E27FC236}">
                      <a16:creationId xmlns:a16="http://schemas.microsoft.com/office/drawing/2014/main" id="{7B6DEF12-4C61-0398-94BD-AE992F3DA139}"/>
                    </a:ext>
                  </a:extLst>
                </p:cNvPr>
                <p:cNvPicPr/>
                <p:nvPr/>
              </p:nvPicPr>
              <p:blipFill>
                <a:blip r:embed="rId200"/>
                <a:stretch>
                  <a:fillRect/>
                </a:stretch>
              </p:blipFill>
              <p:spPr>
                <a:xfrm>
                  <a:off x="9351159" y="2134898"/>
                  <a:ext cx="38121"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91" name="Freihand 90">
                  <a:extLst>
                    <a:ext uri="{FF2B5EF4-FFF2-40B4-BE49-F238E27FC236}">
                      <a16:creationId xmlns:a16="http://schemas.microsoft.com/office/drawing/2014/main" id="{2A614B3B-AAE5-EBF8-253D-0D6246DFDF8E}"/>
                    </a:ext>
                  </a:extLst>
                </p14:cNvPr>
                <p14:cNvContentPartPr/>
                <p14:nvPr/>
              </p14:nvContentPartPr>
              <p14:xfrm>
                <a:off x="10140803" y="2891258"/>
                <a:ext cx="109080" cy="195480"/>
              </p14:xfrm>
            </p:contentPart>
          </mc:Choice>
          <mc:Fallback>
            <p:pic>
              <p:nvPicPr>
                <p:cNvPr id="91" name="Freihand 90">
                  <a:extLst>
                    <a:ext uri="{FF2B5EF4-FFF2-40B4-BE49-F238E27FC236}">
                      <a16:creationId xmlns:a16="http://schemas.microsoft.com/office/drawing/2014/main" id="{2A614B3B-AAE5-EBF8-253D-0D6246DFDF8E}"/>
                    </a:ext>
                  </a:extLst>
                </p:cNvPr>
                <p:cNvPicPr/>
                <p:nvPr/>
              </p:nvPicPr>
              <p:blipFill>
                <a:blip r:embed="rId202"/>
                <a:stretch>
                  <a:fillRect/>
                </a:stretch>
              </p:blipFill>
              <p:spPr>
                <a:xfrm>
                  <a:off x="10131803" y="2882275"/>
                  <a:ext cx="126720" cy="213088"/>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04" name="Freihand 103">
                  <a:extLst>
                    <a:ext uri="{FF2B5EF4-FFF2-40B4-BE49-F238E27FC236}">
                      <a16:creationId xmlns:a16="http://schemas.microsoft.com/office/drawing/2014/main" id="{C95F47CD-C514-A9D1-67A9-3B51CA4B152A}"/>
                    </a:ext>
                  </a:extLst>
                </p14:cNvPr>
                <p14:cNvContentPartPr/>
                <p14:nvPr/>
              </p14:nvContentPartPr>
              <p14:xfrm>
                <a:off x="10155203" y="2787578"/>
                <a:ext cx="118800" cy="117000"/>
              </p14:xfrm>
            </p:contentPart>
          </mc:Choice>
          <mc:Fallback>
            <p:pic>
              <p:nvPicPr>
                <p:cNvPr id="104" name="Freihand 103">
                  <a:extLst>
                    <a:ext uri="{FF2B5EF4-FFF2-40B4-BE49-F238E27FC236}">
                      <a16:creationId xmlns:a16="http://schemas.microsoft.com/office/drawing/2014/main" id="{C95F47CD-C514-A9D1-67A9-3B51CA4B152A}"/>
                    </a:ext>
                  </a:extLst>
                </p:cNvPr>
                <p:cNvPicPr/>
                <p:nvPr/>
              </p:nvPicPr>
              <p:blipFill>
                <a:blip r:embed="rId204"/>
                <a:stretch>
                  <a:fillRect/>
                </a:stretch>
              </p:blipFill>
              <p:spPr>
                <a:xfrm>
                  <a:off x="10146203" y="2778578"/>
                  <a:ext cx="136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05" name="Freihand 104">
                  <a:extLst>
                    <a:ext uri="{FF2B5EF4-FFF2-40B4-BE49-F238E27FC236}">
                      <a16:creationId xmlns:a16="http://schemas.microsoft.com/office/drawing/2014/main" id="{1E0ADC22-A8BF-A442-4CA4-591A2C0EA9D2}"/>
                    </a:ext>
                  </a:extLst>
                </p14:cNvPr>
                <p14:cNvContentPartPr/>
                <p14:nvPr/>
              </p14:nvContentPartPr>
              <p14:xfrm>
                <a:off x="10276163" y="2952458"/>
                <a:ext cx="360" cy="360"/>
              </p14:xfrm>
            </p:contentPart>
          </mc:Choice>
          <mc:Fallback>
            <p:pic>
              <p:nvPicPr>
                <p:cNvPr id="105" name="Freihand 104">
                  <a:extLst>
                    <a:ext uri="{FF2B5EF4-FFF2-40B4-BE49-F238E27FC236}">
                      <a16:creationId xmlns:a16="http://schemas.microsoft.com/office/drawing/2014/main" id="{1E0ADC22-A8BF-A442-4CA4-591A2C0EA9D2}"/>
                    </a:ext>
                  </a:extLst>
                </p:cNvPr>
                <p:cNvPicPr/>
                <p:nvPr/>
              </p:nvPicPr>
              <p:blipFill>
                <a:blip r:embed="rId206"/>
                <a:stretch>
                  <a:fillRect/>
                </a:stretch>
              </p:blipFill>
              <p:spPr>
                <a:xfrm>
                  <a:off x="10267163" y="294345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06" name="Freihand 105">
                  <a:extLst>
                    <a:ext uri="{FF2B5EF4-FFF2-40B4-BE49-F238E27FC236}">
                      <a16:creationId xmlns:a16="http://schemas.microsoft.com/office/drawing/2014/main" id="{DB9D59F5-8F42-6FDA-0B4A-211BE08F44A1}"/>
                    </a:ext>
                  </a:extLst>
                </p14:cNvPr>
                <p14:cNvContentPartPr/>
                <p14:nvPr/>
              </p14:nvContentPartPr>
              <p14:xfrm>
                <a:off x="10229723" y="2886218"/>
                <a:ext cx="88560" cy="111960"/>
              </p14:xfrm>
            </p:contentPart>
          </mc:Choice>
          <mc:Fallback>
            <p:pic>
              <p:nvPicPr>
                <p:cNvPr id="106" name="Freihand 105">
                  <a:extLst>
                    <a:ext uri="{FF2B5EF4-FFF2-40B4-BE49-F238E27FC236}">
                      <a16:creationId xmlns:a16="http://schemas.microsoft.com/office/drawing/2014/main" id="{DB9D59F5-8F42-6FDA-0B4A-211BE08F44A1}"/>
                    </a:ext>
                  </a:extLst>
                </p:cNvPr>
                <p:cNvPicPr/>
                <p:nvPr/>
              </p:nvPicPr>
              <p:blipFill>
                <a:blip r:embed="rId208"/>
                <a:stretch>
                  <a:fillRect/>
                </a:stretch>
              </p:blipFill>
              <p:spPr>
                <a:xfrm>
                  <a:off x="10220723" y="2877218"/>
                  <a:ext cx="106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07" name="Freihand 106">
                  <a:extLst>
                    <a:ext uri="{FF2B5EF4-FFF2-40B4-BE49-F238E27FC236}">
                      <a16:creationId xmlns:a16="http://schemas.microsoft.com/office/drawing/2014/main" id="{58C7A930-763D-FF91-E6A6-A84201321364}"/>
                    </a:ext>
                  </a:extLst>
                </p14:cNvPr>
                <p14:cNvContentPartPr/>
                <p14:nvPr/>
              </p14:nvContentPartPr>
              <p14:xfrm>
                <a:off x="10299923" y="2829698"/>
                <a:ext cx="20520" cy="137160"/>
              </p14:xfrm>
            </p:contentPart>
          </mc:Choice>
          <mc:Fallback>
            <p:pic>
              <p:nvPicPr>
                <p:cNvPr id="107" name="Freihand 106">
                  <a:extLst>
                    <a:ext uri="{FF2B5EF4-FFF2-40B4-BE49-F238E27FC236}">
                      <a16:creationId xmlns:a16="http://schemas.microsoft.com/office/drawing/2014/main" id="{58C7A930-763D-FF91-E6A6-A84201321364}"/>
                    </a:ext>
                  </a:extLst>
                </p:cNvPr>
                <p:cNvPicPr/>
                <p:nvPr/>
              </p:nvPicPr>
              <p:blipFill>
                <a:blip r:embed="rId210"/>
                <a:stretch>
                  <a:fillRect/>
                </a:stretch>
              </p:blipFill>
              <p:spPr>
                <a:xfrm>
                  <a:off x="10290762" y="2820698"/>
                  <a:ext cx="38475"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09" name="Freihand 108">
                  <a:extLst>
                    <a:ext uri="{FF2B5EF4-FFF2-40B4-BE49-F238E27FC236}">
                      <a16:creationId xmlns:a16="http://schemas.microsoft.com/office/drawing/2014/main" id="{AAA42976-405D-4F82-A7A9-BF142E74F50F}"/>
                    </a:ext>
                  </a:extLst>
                </p14:cNvPr>
                <p14:cNvContentPartPr/>
                <p14:nvPr/>
              </p14:nvContentPartPr>
              <p14:xfrm>
                <a:off x="10213523" y="2527298"/>
                <a:ext cx="135720" cy="202320"/>
              </p14:xfrm>
            </p:contentPart>
          </mc:Choice>
          <mc:Fallback>
            <p:pic>
              <p:nvPicPr>
                <p:cNvPr id="109" name="Freihand 108">
                  <a:extLst>
                    <a:ext uri="{FF2B5EF4-FFF2-40B4-BE49-F238E27FC236}">
                      <a16:creationId xmlns:a16="http://schemas.microsoft.com/office/drawing/2014/main" id="{AAA42976-405D-4F82-A7A9-BF142E74F50F}"/>
                    </a:ext>
                  </a:extLst>
                </p:cNvPr>
                <p:cNvPicPr/>
                <p:nvPr/>
              </p:nvPicPr>
              <p:blipFill>
                <a:blip r:embed="rId212"/>
                <a:stretch>
                  <a:fillRect/>
                </a:stretch>
              </p:blipFill>
              <p:spPr>
                <a:xfrm>
                  <a:off x="10204499" y="2518314"/>
                  <a:ext cx="153407" cy="219929"/>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0" name="Freihand 109">
                  <a:extLst>
                    <a:ext uri="{FF2B5EF4-FFF2-40B4-BE49-F238E27FC236}">
                      <a16:creationId xmlns:a16="http://schemas.microsoft.com/office/drawing/2014/main" id="{63A4D635-DA7C-62E3-2B14-817A610B1A66}"/>
                    </a:ext>
                  </a:extLst>
                </p14:cNvPr>
                <p14:cNvContentPartPr/>
                <p14:nvPr/>
              </p14:nvContentPartPr>
              <p14:xfrm>
                <a:off x="10265723" y="2442338"/>
                <a:ext cx="100800" cy="121680"/>
              </p14:xfrm>
            </p:contentPart>
          </mc:Choice>
          <mc:Fallback>
            <p:pic>
              <p:nvPicPr>
                <p:cNvPr id="110" name="Freihand 109">
                  <a:extLst>
                    <a:ext uri="{FF2B5EF4-FFF2-40B4-BE49-F238E27FC236}">
                      <a16:creationId xmlns:a16="http://schemas.microsoft.com/office/drawing/2014/main" id="{63A4D635-DA7C-62E3-2B14-817A610B1A66}"/>
                    </a:ext>
                  </a:extLst>
                </p:cNvPr>
                <p:cNvPicPr/>
                <p:nvPr/>
              </p:nvPicPr>
              <p:blipFill>
                <a:blip r:embed="rId214"/>
                <a:stretch>
                  <a:fillRect/>
                </a:stretch>
              </p:blipFill>
              <p:spPr>
                <a:xfrm>
                  <a:off x="10256723" y="2433365"/>
                  <a:ext cx="118440" cy="139268"/>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2" name="Freihand 111">
                  <a:extLst>
                    <a:ext uri="{FF2B5EF4-FFF2-40B4-BE49-F238E27FC236}">
                      <a16:creationId xmlns:a16="http://schemas.microsoft.com/office/drawing/2014/main" id="{678B7455-942D-8CBD-8D23-FBAD04773265}"/>
                    </a:ext>
                  </a:extLst>
                </p14:cNvPr>
                <p14:cNvContentPartPr/>
                <p14:nvPr/>
              </p14:nvContentPartPr>
              <p14:xfrm>
                <a:off x="10320803" y="2502098"/>
                <a:ext cx="93600" cy="132120"/>
              </p14:xfrm>
            </p:contentPart>
          </mc:Choice>
          <mc:Fallback>
            <p:pic>
              <p:nvPicPr>
                <p:cNvPr id="112" name="Freihand 111">
                  <a:extLst>
                    <a:ext uri="{FF2B5EF4-FFF2-40B4-BE49-F238E27FC236}">
                      <a16:creationId xmlns:a16="http://schemas.microsoft.com/office/drawing/2014/main" id="{678B7455-942D-8CBD-8D23-FBAD04773265}"/>
                    </a:ext>
                  </a:extLst>
                </p:cNvPr>
                <p:cNvPicPr/>
                <p:nvPr/>
              </p:nvPicPr>
              <p:blipFill>
                <a:blip r:embed="rId216"/>
                <a:stretch>
                  <a:fillRect/>
                </a:stretch>
              </p:blipFill>
              <p:spPr>
                <a:xfrm>
                  <a:off x="10311803" y="2493122"/>
                  <a:ext cx="111240" cy="149712"/>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4" name="Freihand 113">
                  <a:extLst>
                    <a:ext uri="{FF2B5EF4-FFF2-40B4-BE49-F238E27FC236}">
                      <a16:creationId xmlns:a16="http://schemas.microsoft.com/office/drawing/2014/main" id="{AFA31393-9EF8-23E2-54A7-0BA047E51F76}"/>
                    </a:ext>
                  </a:extLst>
                </p14:cNvPr>
                <p14:cNvContentPartPr/>
                <p14:nvPr/>
              </p14:nvContentPartPr>
              <p14:xfrm>
                <a:off x="10250963" y="2180618"/>
                <a:ext cx="118440" cy="165240"/>
              </p14:xfrm>
            </p:contentPart>
          </mc:Choice>
          <mc:Fallback>
            <p:pic>
              <p:nvPicPr>
                <p:cNvPr id="114" name="Freihand 113">
                  <a:extLst>
                    <a:ext uri="{FF2B5EF4-FFF2-40B4-BE49-F238E27FC236}">
                      <a16:creationId xmlns:a16="http://schemas.microsoft.com/office/drawing/2014/main" id="{AFA31393-9EF8-23E2-54A7-0BA047E51F76}"/>
                    </a:ext>
                  </a:extLst>
                </p:cNvPr>
                <p:cNvPicPr/>
                <p:nvPr/>
              </p:nvPicPr>
              <p:blipFill>
                <a:blip r:embed="rId218"/>
                <a:stretch>
                  <a:fillRect/>
                </a:stretch>
              </p:blipFill>
              <p:spPr>
                <a:xfrm>
                  <a:off x="10241963" y="2171618"/>
                  <a:ext cx="1360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15" name="Freihand 114">
                  <a:extLst>
                    <a:ext uri="{FF2B5EF4-FFF2-40B4-BE49-F238E27FC236}">
                      <a16:creationId xmlns:a16="http://schemas.microsoft.com/office/drawing/2014/main" id="{83838983-EF43-33A6-0182-E89D53AA08E5}"/>
                    </a:ext>
                  </a:extLst>
                </p14:cNvPr>
                <p14:cNvContentPartPr/>
                <p14:nvPr/>
              </p14:nvContentPartPr>
              <p14:xfrm>
                <a:off x="10262843" y="2069378"/>
                <a:ext cx="122760" cy="119520"/>
              </p14:xfrm>
            </p:contentPart>
          </mc:Choice>
          <mc:Fallback>
            <p:pic>
              <p:nvPicPr>
                <p:cNvPr id="115" name="Freihand 114">
                  <a:extLst>
                    <a:ext uri="{FF2B5EF4-FFF2-40B4-BE49-F238E27FC236}">
                      <a16:creationId xmlns:a16="http://schemas.microsoft.com/office/drawing/2014/main" id="{83838983-EF43-33A6-0182-E89D53AA08E5}"/>
                    </a:ext>
                  </a:extLst>
                </p:cNvPr>
                <p:cNvPicPr/>
                <p:nvPr/>
              </p:nvPicPr>
              <p:blipFill>
                <a:blip r:embed="rId220"/>
                <a:stretch>
                  <a:fillRect/>
                </a:stretch>
              </p:blipFill>
              <p:spPr>
                <a:xfrm>
                  <a:off x="10253843" y="2060378"/>
                  <a:ext cx="140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16" name="Freihand 115">
                  <a:extLst>
                    <a:ext uri="{FF2B5EF4-FFF2-40B4-BE49-F238E27FC236}">
                      <a16:creationId xmlns:a16="http://schemas.microsoft.com/office/drawing/2014/main" id="{2F469C9D-3E18-0A20-ECD9-1D3A38DC541D}"/>
                    </a:ext>
                  </a:extLst>
                </p14:cNvPr>
                <p14:cNvContentPartPr/>
                <p14:nvPr/>
              </p14:nvContentPartPr>
              <p14:xfrm>
                <a:off x="10340243" y="2157218"/>
                <a:ext cx="104400" cy="120240"/>
              </p14:xfrm>
            </p:contentPart>
          </mc:Choice>
          <mc:Fallback>
            <p:pic>
              <p:nvPicPr>
                <p:cNvPr id="116" name="Freihand 115">
                  <a:extLst>
                    <a:ext uri="{FF2B5EF4-FFF2-40B4-BE49-F238E27FC236}">
                      <a16:creationId xmlns:a16="http://schemas.microsoft.com/office/drawing/2014/main" id="{2F469C9D-3E18-0A20-ECD9-1D3A38DC541D}"/>
                    </a:ext>
                  </a:extLst>
                </p:cNvPr>
                <p:cNvPicPr/>
                <p:nvPr/>
              </p:nvPicPr>
              <p:blipFill>
                <a:blip r:embed="rId222"/>
                <a:stretch>
                  <a:fillRect/>
                </a:stretch>
              </p:blipFill>
              <p:spPr>
                <a:xfrm>
                  <a:off x="10331243" y="2148191"/>
                  <a:ext cx="122040" cy="137933"/>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18" name="Freihand 117">
                  <a:extLst>
                    <a:ext uri="{FF2B5EF4-FFF2-40B4-BE49-F238E27FC236}">
                      <a16:creationId xmlns:a16="http://schemas.microsoft.com/office/drawing/2014/main" id="{A9F20371-566D-3617-9823-3ED75880A29A}"/>
                    </a:ext>
                  </a:extLst>
                </p14:cNvPr>
                <p14:cNvContentPartPr/>
                <p14:nvPr/>
              </p14:nvContentPartPr>
              <p14:xfrm>
                <a:off x="10430243" y="2099618"/>
                <a:ext cx="14760" cy="114840"/>
              </p14:xfrm>
            </p:contentPart>
          </mc:Choice>
          <mc:Fallback>
            <p:pic>
              <p:nvPicPr>
                <p:cNvPr id="118" name="Freihand 117">
                  <a:extLst>
                    <a:ext uri="{FF2B5EF4-FFF2-40B4-BE49-F238E27FC236}">
                      <a16:creationId xmlns:a16="http://schemas.microsoft.com/office/drawing/2014/main" id="{A9F20371-566D-3617-9823-3ED75880A29A}"/>
                    </a:ext>
                  </a:extLst>
                </p:cNvPr>
                <p:cNvPicPr/>
                <p:nvPr/>
              </p:nvPicPr>
              <p:blipFill>
                <a:blip r:embed="rId224"/>
                <a:stretch>
                  <a:fillRect/>
                </a:stretch>
              </p:blipFill>
              <p:spPr>
                <a:xfrm>
                  <a:off x="10421243" y="2090618"/>
                  <a:ext cx="32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19" name="Freihand 118">
                  <a:extLst>
                    <a:ext uri="{FF2B5EF4-FFF2-40B4-BE49-F238E27FC236}">
                      <a16:creationId xmlns:a16="http://schemas.microsoft.com/office/drawing/2014/main" id="{1E991452-9459-8BE7-62AC-0D6F82ABAA05}"/>
                    </a:ext>
                  </a:extLst>
                </p14:cNvPr>
                <p14:cNvContentPartPr/>
                <p14:nvPr/>
              </p14:nvContentPartPr>
              <p14:xfrm>
                <a:off x="10054403" y="1939418"/>
                <a:ext cx="114840" cy="196920"/>
              </p14:xfrm>
            </p:contentPart>
          </mc:Choice>
          <mc:Fallback>
            <p:pic>
              <p:nvPicPr>
                <p:cNvPr id="119" name="Freihand 118">
                  <a:extLst>
                    <a:ext uri="{FF2B5EF4-FFF2-40B4-BE49-F238E27FC236}">
                      <a16:creationId xmlns:a16="http://schemas.microsoft.com/office/drawing/2014/main" id="{1E991452-9459-8BE7-62AC-0D6F82ABAA05}"/>
                    </a:ext>
                  </a:extLst>
                </p:cNvPr>
                <p:cNvPicPr/>
                <p:nvPr/>
              </p:nvPicPr>
              <p:blipFill>
                <a:blip r:embed="rId226"/>
                <a:stretch>
                  <a:fillRect/>
                </a:stretch>
              </p:blipFill>
              <p:spPr>
                <a:xfrm>
                  <a:off x="10045403" y="1930418"/>
                  <a:ext cx="132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0" name="Freihand 119">
                  <a:extLst>
                    <a:ext uri="{FF2B5EF4-FFF2-40B4-BE49-F238E27FC236}">
                      <a16:creationId xmlns:a16="http://schemas.microsoft.com/office/drawing/2014/main" id="{A274A910-5529-3F97-5CCA-6CE084340D49}"/>
                    </a:ext>
                  </a:extLst>
                </p14:cNvPr>
                <p14:cNvContentPartPr/>
                <p14:nvPr/>
              </p14:nvContentPartPr>
              <p14:xfrm>
                <a:off x="10076003" y="1845458"/>
                <a:ext cx="103680" cy="105120"/>
              </p14:xfrm>
            </p:contentPart>
          </mc:Choice>
          <mc:Fallback>
            <p:pic>
              <p:nvPicPr>
                <p:cNvPr id="120" name="Freihand 119">
                  <a:extLst>
                    <a:ext uri="{FF2B5EF4-FFF2-40B4-BE49-F238E27FC236}">
                      <a16:creationId xmlns:a16="http://schemas.microsoft.com/office/drawing/2014/main" id="{A274A910-5529-3F97-5CCA-6CE084340D49}"/>
                    </a:ext>
                  </a:extLst>
                </p:cNvPr>
                <p:cNvPicPr/>
                <p:nvPr/>
              </p:nvPicPr>
              <p:blipFill>
                <a:blip r:embed="rId228"/>
                <a:stretch>
                  <a:fillRect/>
                </a:stretch>
              </p:blipFill>
              <p:spPr>
                <a:xfrm>
                  <a:off x="10067003" y="1836458"/>
                  <a:ext cx="1213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1" name="Freihand 120">
                  <a:extLst>
                    <a:ext uri="{FF2B5EF4-FFF2-40B4-BE49-F238E27FC236}">
                      <a16:creationId xmlns:a16="http://schemas.microsoft.com/office/drawing/2014/main" id="{2545BD7A-075D-CA3D-AE51-D8EBCD610EB4}"/>
                    </a:ext>
                  </a:extLst>
                </p14:cNvPr>
                <p14:cNvContentPartPr/>
                <p14:nvPr/>
              </p14:nvContentPartPr>
              <p14:xfrm>
                <a:off x="10160243" y="1943738"/>
                <a:ext cx="71280" cy="90360"/>
              </p14:xfrm>
            </p:contentPart>
          </mc:Choice>
          <mc:Fallback>
            <p:pic>
              <p:nvPicPr>
                <p:cNvPr id="121" name="Freihand 120">
                  <a:extLst>
                    <a:ext uri="{FF2B5EF4-FFF2-40B4-BE49-F238E27FC236}">
                      <a16:creationId xmlns:a16="http://schemas.microsoft.com/office/drawing/2014/main" id="{2545BD7A-075D-CA3D-AE51-D8EBCD610EB4}"/>
                    </a:ext>
                  </a:extLst>
                </p:cNvPr>
                <p:cNvPicPr/>
                <p:nvPr/>
              </p:nvPicPr>
              <p:blipFill>
                <a:blip r:embed="rId230"/>
                <a:stretch>
                  <a:fillRect/>
                </a:stretch>
              </p:blipFill>
              <p:spPr>
                <a:xfrm>
                  <a:off x="10151197" y="1934738"/>
                  <a:ext cx="8901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22" name="Freihand 121">
                  <a:extLst>
                    <a:ext uri="{FF2B5EF4-FFF2-40B4-BE49-F238E27FC236}">
                      <a16:creationId xmlns:a16="http://schemas.microsoft.com/office/drawing/2014/main" id="{A66FEDCD-F2CF-F333-7424-FA36C71D2E98}"/>
                    </a:ext>
                  </a:extLst>
                </p14:cNvPr>
                <p14:cNvContentPartPr/>
                <p14:nvPr/>
              </p14:nvContentPartPr>
              <p14:xfrm>
                <a:off x="10227923" y="1909898"/>
                <a:ext cx="24840" cy="99720"/>
              </p14:xfrm>
            </p:contentPart>
          </mc:Choice>
          <mc:Fallback>
            <p:pic>
              <p:nvPicPr>
                <p:cNvPr id="122" name="Freihand 121">
                  <a:extLst>
                    <a:ext uri="{FF2B5EF4-FFF2-40B4-BE49-F238E27FC236}">
                      <a16:creationId xmlns:a16="http://schemas.microsoft.com/office/drawing/2014/main" id="{A66FEDCD-F2CF-F333-7424-FA36C71D2E98}"/>
                    </a:ext>
                  </a:extLst>
                </p:cNvPr>
                <p:cNvPicPr/>
                <p:nvPr/>
              </p:nvPicPr>
              <p:blipFill>
                <a:blip r:embed="rId232"/>
                <a:stretch>
                  <a:fillRect/>
                </a:stretch>
              </p:blipFill>
              <p:spPr>
                <a:xfrm>
                  <a:off x="10218923" y="1900898"/>
                  <a:ext cx="42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24" name="Freihand 123">
                  <a:extLst>
                    <a:ext uri="{FF2B5EF4-FFF2-40B4-BE49-F238E27FC236}">
                      <a16:creationId xmlns:a16="http://schemas.microsoft.com/office/drawing/2014/main" id="{7377F56A-0DC9-2AFD-D9A0-37DDBD9486D5}"/>
                    </a:ext>
                  </a:extLst>
                </p14:cNvPr>
                <p14:cNvContentPartPr/>
                <p14:nvPr/>
              </p14:nvContentPartPr>
              <p14:xfrm>
                <a:off x="8728523" y="2702978"/>
                <a:ext cx="113040" cy="197640"/>
              </p14:xfrm>
            </p:contentPart>
          </mc:Choice>
          <mc:Fallback>
            <p:pic>
              <p:nvPicPr>
                <p:cNvPr id="124" name="Freihand 123">
                  <a:extLst>
                    <a:ext uri="{FF2B5EF4-FFF2-40B4-BE49-F238E27FC236}">
                      <a16:creationId xmlns:a16="http://schemas.microsoft.com/office/drawing/2014/main" id="{7377F56A-0DC9-2AFD-D9A0-37DDBD9486D5}"/>
                    </a:ext>
                  </a:extLst>
                </p:cNvPr>
                <p:cNvPicPr/>
                <p:nvPr/>
              </p:nvPicPr>
              <p:blipFill>
                <a:blip r:embed="rId234"/>
                <a:stretch>
                  <a:fillRect/>
                </a:stretch>
              </p:blipFill>
              <p:spPr>
                <a:xfrm>
                  <a:off x="8719552" y="2693978"/>
                  <a:ext cx="130624"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25" name="Freihand 124">
                  <a:extLst>
                    <a:ext uri="{FF2B5EF4-FFF2-40B4-BE49-F238E27FC236}">
                      <a16:creationId xmlns:a16="http://schemas.microsoft.com/office/drawing/2014/main" id="{E92594B3-10BD-1C55-B3B8-15CE7AF74CE6}"/>
                    </a:ext>
                  </a:extLst>
                </p14:cNvPr>
                <p14:cNvContentPartPr/>
                <p14:nvPr/>
              </p14:nvContentPartPr>
              <p14:xfrm>
                <a:off x="8762723" y="2567978"/>
                <a:ext cx="87120" cy="118800"/>
              </p14:xfrm>
            </p:contentPart>
          </mc:Choice>
          <mc:Fallback>
            <p:pic>
              <p:nvPicPr>
                <p:cNvPr id="125" name="Freihand 124">
                  <a:extLst>
                    <a:ext uri="{FF2B5EF4-FFF2-40B4-BE49-F238E27FC236}">
                      <a16:creationId xmlns:a16="http://schemas.microsoft.com/office/drawing/2014/main" id="{E92594B3-10BD-1C55-B3B8-15CE7AF74CE6}"/>
                    </a:ext>
                  </a:extLst>
                </p:cNvPr>
                <p:cNvPicPr/>
                <p:nvPr/>
              </p:nvPicPr>
              <p:blipFill>
                <a:blip r:embed="rId236"/>
                <a:stretch>
                  <a:fillRect/>
                </a:stretch>
              </p:blipFill>
              <p:spPr>
                <a:xfrm>
                  <a:off x="8753723" y="2558978"/>
                  <a:ext cx="104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27" name="Freihand 126">
                  <a:extLst>
                    <a:ext uri="{FF2B5EF4-FFF2-40B4-BE49-F238E27FC236}">
                      <a16:creationId xmlns:a16="http://schemas.microsoft.com/office/drawing/2014/main" id="{EC99BB4C-7D17-B937-78BC-C00C3921CE61}"/>
                    </a:ext>
                  </a:extLst>
                </p14:cNvPr>
                <p14:cNvContentPartPr/>
                <p14:nvPr/>
              </p14:nvContentPartPr>
              <p14:xfrm>
                <a:off x="8828963" y="2701178"/>
                <a:ext cx="94680" cy="92160"/>
              </p14:xfrm>
            </p:contentPart>
          </mc:Choice>
          <mc:Fallback>
            <p:pic>
              <p:nvPicPr>
                <p:cNvPr id="127" name="Freihand 126">
                  <a:extLst>
                    <a:ext uri="{FF2B5EF4-FFF2-40B4-BE49-F238E27FC236}">
                      <a16:creationId xmlns:a16="http://schemas.microsoft.com/office/drawing/2014/main" id="{EC99BB4C-7D17-B937-78BC-C00C3921CE61}"/>
                    </a:ext>
                  </a:extLst>
                </p:cNvPr>
                <p:cNvPicPr/>
                <p:nvPr/>
              </p:nvPicPr>
              <p:blipFill>
                <a:blip r:embed="rId238"/>
                <a:stretch>
                  <a:fillRect/>
                </a:stretch>
              </p:blipFill>
              <p:spPr>
                <a:xfrm>
                  <a:off x="8819963" y="2692178"/>
                  <a:ext cx="112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20" name="Freihand 319">
                  <a:extLst>
                    <a:ext uri="{FF2B5EF4-FFF2-40B4-BE49-F238E27FC236}">
                      <a16:creationId xmlns:a16="http://schemas.microsoft.com/office/drawing/2014/main" id="{B926451D-F32C-8487-FEA7-CEE8E37D1734}"/>
                    </a:ext>
                  </a:extLst>
                </p14:cNvPr>
                <p14:cNvContentPartPr/>
                <p14:nvPr/>
              </p14:nvContentPartPr>
              <p14:xfrm>
                <a:off x="8916083" y="2591738"/>
                <a:ext cx="34200" cy="173880"/>
              </p14:xfrm>
            </p:contentPart>
          </mc:Choice>
          <mc:Fallback>
            <p:pic>
              <p:nvPicPr>
                <p:cNvPr id="320" name="Freihand 319">
                  <a:extLst>
                    <a:ext uri="{FF2B5EF4-FFF2-40B4-BE49-F238E27FC236}">
                      <a16:creationId xmlns:a16="http://schemas.microsoft.com/office/drawing/2014/main" id="{B926451D-F32C-8487-FEA7-CEE8E37D1734}"/>
                    </a:ext>
                  </a:extLst>
                </p:cNvPr>
                <p:cNvPicPr/>
                <p:nvPr/>
              </p:nvPicPr>
              <p:blipFill>
                <a:blip r:embed="rId240"/>
                <a:stretch>
                  <a:fillRect/>
                </a:stretch>
              </p:blipFill>
              <p:spPr>
                <a:xfrm>
                  <a:off x="8907083" y="2582738"/>
                  <a:ext cx="51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22" name="Freihand 321">
                  <a:extLst>
                    <a:ext uri="{FF2B5EF4-FFF2-40B4-BE49-F238E27FC236}">
                      <a16:creationId xmlns:a16="http://schemas.microsoft.com/office/drawing/2014/main" id="{C11BCD50-2962-F5F4-5317-EC38DE7D0F33}"/>
                    </a:ext>
                  </a:extLst>
                </p14:cNvPr>
                <p14:cNvContentPartPr/>
                <p14:nvPr/>
              </p14:nvContentPartPr>
              <p14:xfrm>
                <a:off x="8836523" y="2263418"/>
                <a:ext cx="77760" cy="166680"/>
              </p14:xfrm>
            </p:contentPart>
          </mc:Choice>
          <mc:Fallback>
            <p:pic>
              <p:nvPicPr>
                <p:cNvPr id="322" name="Freihand 321">
                  <a:extLst>
                    <a:ext uri="{FF2B5EF4-FFF2-40B4-BE49-F238E27FC236}">
                      <a16:creationId xmlns:a16="http://schemas.microsoft.com/office/drawing/2014/main" id="{C11BCD50-2962-F5F4-5317-EC38DE7D0F33}"/>
                    </a:ext>
                  </a:extLst>
                </p:cNvPr>
                <p:cNvPicPr/>
                <p:nvPr/>
              </p:nvPicPr>
              <p:blipFill>
                <a:blip r:embed="rId242"/>
                <a:stretch>
                  <a:fillRect/>
                </a:stretch>
              </p:blipFill>
              <p:spPr>
                <a:xfrm>
                  <a:off x="8827523" y="2254418"/>
                  <a:ext cx="95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23" name="Freihand 322">
                  <a:extLst>
                    <a:ext uri="{FF2B5EF4-FFF2-40B4-BE49-F238E27FC236}">
                      <a16:creationId xmlns:a16="http://schemas.microsoft.com/office/drawing/2014/main" id="{13655EE7-70FF-8BFA-370B-9613AA9F45C0}"/>
                    </a:ext>
                  </a:extLst>
                </p14:cNvPr>
                <p14:cNvContentPartPr/>
                <p14:nvPr/>
              </p14:nvContentPartPr>
              <p14:xfrm>
                <a:off x="8854163" y="2208698"/>
                <a:ext cx="73440" cy="67680"/>
              </p14:xfrm>
            </p:contentPart>
          </mc:Choice>
          <mc:Fallback>
            <p:pic>
              <p:nvPicPr>
                <p:cNvPr id="323" name="Freihand 322">
                  <a:extLst>
                    <a:ext uri="{FF2B5EF4-FFF2-40B4-BE49-F238E27FC236}">
                      <a16:creationId xmlns:a16="http://schemas.microsoft.com/office/drawing/2014/main" id="{13655EE7-70FF-8BFA-370B-9613AA9F45C0}"/>
                    </a:ext>
                  </a:extLst>
                </p:cNvPr>
                <p:cNvPicPr/>
                <p:nvPr/>
              </p:nvPicPr>
              <p:blipFill>
                <a:blip r:embed="rId244"/>
                <a:stretch>
                  <a:fillRect/>
                </a:stretch>
              </p:blipFill>
              <p:spPr>
                <a:xfrm>
                  <a:off x="8845163" y="2199746"/>
                  <a:ext cx="91080" cy="85227"/>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24" name="Freihand 323">
                  <a:extLst>
                    <a:ext uri="{FF2B5EF4-FFF2-40B4-BE49-F238E27FC236}">
                      <a16:creationId xmlns:a16="http://schemas.microsoft.com/office/drawing/2014/main" id="{162D960D-E279-CF68-3130-349E3B2D0E13}"/>
                    </a:ext>
                  </a:extLst>
                </p14:cNvPr>
                <p14:cNvContentPartPr/>
                <p14:nvPr/>
              </p14:nvContentPartPr>
              <p14:xfrm>
                <a:off x="8889083" y="2255498"/>
                <a:ext cx="105840" cy="106560"/>
              </p14:xfrm>
            </p:contentPart>
          </mc:Choice>
          <mc:Fallback>
            <p:pic>
              <p:nvPicPr>
                <p:cNvPr id="324" name="Freihand 323">
                  <a:extLst>
                    <a:ext uri="{FF2B5EF4-FFF2-40B4-BE49-F238E27FC236}">
                      <a16:creationId xmlns:a16="http://schemas.microsoft.com/office/drawing/2014/main" id="{162D960D-E279-CF68-3130-349E3B2D0E13}"/>
                    </a:ext>
                  </a:extLst>
                </p:cNvPr>
                <p:cNvPicPr/>
                <p:nvPr/>
              </p:nvPicPr>
              <p:blipFill>
                <a:blip r:embed="rId246"/>
                <a:stretch>
                  <a:fillRect/>
                </a:stretch>
              </p:blipFill>
              <p:spPr>
                <a:xfrm>
                  <a:off x="8880052" y="2246498"/>
                  <a:ext cx="1235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325" name="Freihand 324">
                  <a:extLst>
                    <a:ext uri="{FF2B5EF4-FFF2-40B4-BE49-F238E27FC236}">
                      <a16:creationId xmlns:a16="http://schemas.microsoft.com/office/drawing/2014/main" id="{9B635FC2-FCDD-CD2D-4B8B-F5AA627C180C}"/>
                    </a:ext>
                  </a:extLst>
                </p14:cNvPr>
                <p14:cNvContentPartPr/>
                <p14:nvPr/>
              </p14:nvContentPartPr>
              <p14:xfrm>
                <a:off x="9000683" y="2201858"/>
                <a:ext cx="8640" cy="111960"/>
              </p14:xfrm>
            </p:contentPart>
          </mc:Choice>
          <mc:Fallback>
            <p:pic>
              <p:nvPicPr>
                <p:cNvPr id="325" name="Freihand 324">
                  <a:extLst>
                    <a:ext uri="{FF2B5EF4-FFF2-40B4-BE49-F238E27FC236}">
                      <a16:creationId xmlns:a16="http://schemas.microsoft.com/office/drawing/2014/main" id="{9B635FC2-FCDD-CD2D-4B8B-F5AA627C180C}"/>
                    </a:ext>
                  </a:extLst>
                </p:cNvPr>
                <p:cNvPicPr/>
                <p:nvPr/>
              </p:nvPicPr>
              <p:blipFill>
                <a:blip r:embed="rId248"/>
                <a:stretch>
                  <a:fillRect/>
                </a:stretch>
              </p:blipFill>
              <p:spPr>
                <a:xfrm>
                  <a:off x="8991683" y="2192829"/>
                  <a:ext cx="26280" cy="129657"/>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327" name="Freihand 326">
                  <a:extLst>
                    <a:ext uri="{FF2B5EF4-FFF2-40B4-BE49-F238E27FC236}">
                      <a16:creationId xmlns:a16="http://schemas.microsoft.com/office/drawing/2014/main" id="{143DB795-DFCF-EB18-F5AA-35CD48127825}"/>
                    </a:ext>
                  </a:extLst>
                </p14:cNvPr>
                <p14:cNvContentPartPr/>
                <p14:nvPr/>
              </p14:nvContentPartPr>
              <p14:xfrm>
                <a:off x="10419083" y="2772589"/>
                <a:ext cx="80640" cy="175320"/>
              </p14:xfrm>
            </p:contentPart>
          </mc:Choice>
          <mc:Fallback>
            <p:pic>
              <p:nvPicPr>
                <p:cNvPr id="327" name="Freihand 326">
                  <a:extLst>
                    <a:ext uri="{FF2B5EF4-FFF2-40B4-BE49-F238E27FC236}">
                      <a16:creationId xmlns:a16="http://schemas.microsoft.com/office/drawing/2014/main" id="{143DB795-DFCF-EB18-F5AA-35CD48127825}"/>
                    </a:ext>
                  </a:extLst>
                </p:cNvPr>
                <p:cNvPicPr/>
                <p:nvPr/>
              </p:nvPicPr>
              <p:blipFill>
                <a:blip r:embed="rId250"/>
                <a:stretch>
                  <a:fillRect/>
                </a:stretch>
              </p:blipFill>
              <p:spPr>
                <a:xfrm>
                  <a:off x="10410083" y="2763589"/>
                  <a:ext cx="98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28" name="Freihand 327">
                  <a:extLst>
                    <a:ext uri="{FF2B5EF4-FFF2-40B4-BE49-F238E27FC236}">
                      <a16:creationId xmlns:a16="http://schemas.microsoft.com/office/drawing/2014/main" id="{C24980D2-B9CF-F590-028E-5C973618EC53}"/>
                    </a:ext>
                  </a:extLst>
                </p14:cNvPr>
                <p14:cNvContentPartPr/>
                <p14:nvPr/>
              </p14:nvContentPartPr>
              <p14:xfrm>
                <a:off x="10429883" y="2673589"/>
                <a:ext cx="55080" cy="146160"/>
              </p14:xfrm>
            </p:contentPart>
          </mc:Choice>
          <mc:Fallback>
            <p:pic>
              <p:nvPicPr>
                <p:cNvPr id="328" name="Freihand 327">
                  <a:extLst>
                    <a:ext uri="{FF2B5EF4-FFF2-40B4-BE49-F238E27FC236}">
                      <a16:creationId xmlns:a16="http://schemas.microsoft.com/office/drawing/2014/main" id="{C24980D2-B9CF-F590-028E-5C973618EC53}"/>
                    </a:ext>
                  </a:extLst>
                </p:cNvPr>
                <p:cNvPicPr/>
                <p:nvPr/>
              </p:nvPicPr>
              <p:blipFill>
                <a:blip r:embed="rId252"/>
                <a:stretch>
                  <a:fillRect/>
                </a:stretch>
              </p:blipFill>
              <p:spPr>
                <a:xfrm>
                  <a:off x="10420941" y="2664589"/>
                  <a:ext cx="72605"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329" name="Freihand 328">
                  <a:extLst>
                    <a:ext uri="{FF2B5EF4-FFF2-40B4-BE49-F238E27FC236}">
                      <a16:creationId xmlns:a16="http://schemas.microsoft.com/office/drawing/2014/main" id="{218E8910-B0B8-3985-6CEB-4B74CBD5B3AA}"/>
                    </a:ext>
                  </a:extLst>
                </p14:cNvPr>
                <p14:cNvContentPartPr/>
                <p14:nvPr/>
              </p14:nvContentPartPr>
              <p14:xfrm>
                <a:off x="10467683" y="2783389"/>
                <a:ext cx="90360" cy="88560"/>
              </p14:xfrm>
            </p:contentPart>
          </mc:Choice>
          <mc:Fallback>
            <p:pic>
              <p:nvPicPr>
                <p:cNvPr id="329" name="Freihand 328">
                  <a:extLst>
                    <a:ext uri="{FF2B5EF4-FFF2-40B4-BE49-F238E27FC236}">
                      <a16:creationId xmlns:a16="http://schemas.microsoft.com/office/drawing/2014/main" id="{218E8910-B0B8-3985-6CEB-4B74CBD5B3AA}"/>
                    </a:ext>
                  </a:extLst>
                </p:cNvPr>
                <p:cNvPicPr/>
                <p:nvPr/>
              </p:nvPicPr>
              <p:blipFill>
                <a:blip r:embed="rId254"/>
                <a:stretch>
                  <a:fillRect/>
                </a:stretch>
              </p:blipFill>
              <p:spPr>
                <a:xfrm>
                  <a:off x="10458683" y="2774389"/>
                  <a:ext cx="108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30" name="Freihand 329">
                  <a:extLst>
                    <a:ext uri="{FF2B5EF4-FFF2-40B4-BE49-F238E27FC236}">
                      <a16:creationId xmlns:a16="http://schemas.microsoft.com/office/drawing/2014/main" id="{C666D5B3-AB13-0E61-5719-A393A98C1760}"/>
                    </a:ext>
                  </a:extLst>
                </p14:cNvPr>
                <p14:cNvContentPartPr/>
                <p14:nvPr/>
              </p14:nvContentPartPr>
              <p14:xfrm>
                <a:off x="10545443" y="2706349"/>
                <a:ext cx="17280" cy="150480"/>
              </p14:xfrm>
            </p:contentPart>
          </mc:Choice>
          <mc:Fallback>
            <p:pic>
              <p:nvPicPr>
                <p:cNvPr id="330" name="Freihand 329">
                  <a:extLst>
                    <a:ext uri="{FF2B5EF4-FFF2-40B4-BE49-F238E27FC236}">
                      <a16:creationId xmlns:a16="http://schemas.microsoft.com/office/drawing/2014/main" id="{C666D5B3-AB13-0E61-5719-A393A98C1760}"/>
                    </a:ext>
                  </a:extLst>
                </p:cNvPr>
                <p:cNvPicPr/>
                <p:nvPr/>
              </p:nvPicPr>
              <p:blipFill>
                <a:blip r:embed="rId256"/>
                <a:stretch>
                  <a:fillRect/>
                </a:stretch>
              </p:blipFill>
              <p:spPr>
                <a:xfrm>
                  <a:off x="10536443" y="2697349"/>
                  <a:ext cx="34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332" name="Freihand 331">
                  <a:extLst>
                    <a:ext uri="{FF2B5EF4-FFF2-40B4-BE49-F238E27FC236}">
                      <a16:creationId xmlns:a16="http://schemas.microsoft.com/office/drawing/2014/main" id="{C559B33A-EB29-87DB-C0C8-609AAA00B4C8}"/>
                    </a:ext>
                  </a:extLst>
                </p14:cNvPr>
                <p14:cNvContentPartPr/>
                <p14:nvPr/>
              </p14:nvContentPartPr>
              <p14:xfrm>
                <a:off x="10472723" y="2348509"/>
                <a:ext cx="92160" cy="155520"/>
              </p14:xfrm>
            </p:contentPart>
          </mc:Choice>
          <mc:Fallback>
            <p:pic>
              <p:nvPicPr>
                <p:cNvPr id="332" name="Freihand 331">
                  <a:extLst>
                    <a:ext uri="{FF2B5EF4-FFF2-40B4-BE49-F238E27FC236}">
                      <a16:creationId xmlns:a16="http://schemas.microsoft.com/office/drawing/2014/main" id="{C559B33A-EB29-87DB-C0C8-609AAA00B4C8}"/>
                    </a:ext>
                  </a:extLst>
                </p:cNvPr>
                <p:cNvPicPr/>
                <p:nvPr/>
              </p:nvPicPr>
              <p:blipFill>
                <a:blip r:embed="rId258"/>
                <a:stretch>
                  <a:fillRect/>
                </a:stretch>
              </p:blipFill>
              <p:spPr>
                <a:xfrm>
                  <a:off x="10463723" y="2339509"/>
                  <a:ext cx="109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33" name="Freihand 332">
                  <a:extLst>
                    <a:ext uri="{FF2B5EF4-FFF2-40B4-BE49-F238E27FC236}">
                      <a16:creationId xmlns:a16="http://schemas.microsoft.com/office/drawing/2014/main" id="{00D6AE41-A544-5A50-92A2-912782F841A8}"/>
                    </a:ext>
                  </a:extLst>
                </p14:cNvPr>
                <p14:cNvContentPartPr/>
                <p14:nvPr/>
              </p14:nvContentPartPr>
              <p14:xfrm>
                <a:off x="10501523" y="2268229"/>
                <a:ext cx="69480" cy="112680"/>
              </p14:xfrm>
            </p:contentPart>
          </mc:Choice>
          <mc:Fallback>
            <p:pic>
              <p:nvPicPr>
                <p:cNvPr id="333" name="Freihand 332">
                  <a:extLst>
                    <a:ext uri="{FF2B5EF4-FFF2-40B4-BE49-F238E27FC236}">
                      <a16:creationId xmlns:a16="http://schemas.microsoft.com/office/drawing/2014/main" id="{00D6AE41-A544-5A50-92A2-912782F841A8}"/>
                    </a:ext>
                  </a:extLst>
                </p:cNvPr>
                <p:cNvPicPr/>
                <p:nvPr/>
              </p:nvPicPr>
              <p:blipFill>
                <a:blip r:embed="rId260"/>
                <a:stretch>
                  <a:fillRect/>
                </a:stretch>
              </p:blipFill>
              <p:spPr>
                <a:xfrm>
                  <a:off x="10492523" y="2259229"/>
                  <a:ext cx="87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334" name="Freihand 333">
                  <a:extLst>
                    <a:ext uri="{FF2B5EF4-FFF2-40B4-BE49-F238E27FC236}">
                      <a16:creationId xmlns:a16="http://schemas.microsoft.com/office/drawing/2014/main" id="{9D10EDAB-222E-7F29-D425-60A75944412A}"/>
                    </a:ext>
                  </a:extLst>
                </p14:cNvPr>
                <p14:cNvContentPartPr/>
                <p14:nvPr/>
              </p14:nvContentPartPr>
              <p14:xfrm>
                <a:off x="10546523" y="2381629"/>
                <a:ext cx="54720" cy="77040"/>
              </p14:xfrm>
            </p:contentPart>
          </mc:Choice>
          <mc:Fallback>
            <p:pic>
              <p:nvPicPr>
                <p:cNvPr id="334" name="Freihand 333">
                  <a:extLst>
                    <a:ext uri="{FF2B5EF4-FFF2-40B4-BE49-F238E27FC236}">
                      <a16:creationId xmlns:a16="http://schemas.microsoft.com/office/drawing/2014/main" id="{9D10EDAB-222E-7F29-D425-60A75944412A}"/>
                    </a:ext>
                  </a:extLst>
                </p:cNvPr>
                <p:cNvPicPr/>
                <p:nvPr/>
              </p:nvPicPr>
              <p:blipFill>
                <a:blip r:embed="rId262"/>
                <a:stretch>
                  <a:fillRect/>
                </a:stretch>
              </p:blipFill>
              <p:spPr>
                <a:xfrm>
                  <a:off x="10537463" y="2372671"/>
                  <a:ext cx="72477" cy="94598"/>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335" name="Freihand 334">
                  <a:extLst>
                    <a:ext uri="{FF2B5EF4-FFF2-40B4-BE49-F238E27FC236}">
                      <a16:creationId xmlns:a16="http://schemas.microsoft.com/office/drawing/2014/main" id="{C2131201-E555-625C-21DB-DC1199DBEFBE}"/>
                    </a:ext>
                  </a:extLst>
                </p14:cNvPr>
                <p14:cNvContentPartPr/>
                <p14:nvPr/>
              </p14:nvContentPartPr>
              <p14:xfrm>
                <a:off x="10610603" y="2270389"/>
                <a:ext cx="16920" cy="205560"/>
              </p14:xfrm>
            </p:contentPart>
          </mc:Choice>
          <mc:Fallback>
            <p:pic>
              <p:nvPicPr>
                <p:cNvPr id="335" name="Freihand 334">
                  <a:extLst>
                    <a:ext uri="{FF2B5EF4-FFF2-40B4-BE49-F238E27FC236}">
                      <a16:creationId xmlns:a16="http://schemas.microsoft.com/office/drawing/2014/main" id="{C2131201-E555-625C-21DB-DC1199DBEFBE}"/>
                    </a:ext>
                  </a:extLst>
                </p:cNvPr>
                <p:cNvPicPr/>
                <p:nvPr/>
              </p:nvPicPr>
              <p:blipFill>
                <a:blip r:embed="rId264"/>
                <a:stretch>
                  <a:fillRect/>
                </a:stretch>
              </p:blipFill>
              <p:spPr>
                <a:xfrm>
                  <a:off x="10601603" y="2261373"/>
                  <a:ext cx="34560" cy="223231"/>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37" name="Freihand 336">
                  <a:extLst>
                    <a:ext uri="{FF2B5EF4-FFF2-40B4-BE49-F238E27FC236}">
                      <a16:creationId xmlns:a16="http://schemas.microsoft.com/office/drawing/2014/main" id="{DEEA14A5-2CE3-4486-408D-54586D2C2BA3}"/>
                    </a:ext>
                  </a:extLst>
                </p14:cNvPr>
                <p14:cNvContentPartPr/>
                <p14:nvPr/>
              </p14:nvContentPartPr>
              <p14:xfrm>
                <a:off x="11075768" y="2004819"/>
                <a:ext cx="117720" cy="159480"/>
              </p14:xfrm>
            </p:contentPart>
          </mc:Choice>
          <mc:Fallback>
            <p:pic>
              <p:nvPicPr>
                <p:cNvPr id="337" name="Freihand 336">
                  <a:extLst>
                    <a:ext uri="{FF2B5EF4-FFF2-40B4-BE49-F238E27FC236}">
                      <a16:creationId xmlns:a16="http://schemas.microsoft.com/office/drawing/2014/main" id="{DEEA14A5-2CE3-4486-408D-54586D2C2BA3}"/>
                    </a:ext>
                  </a:extLst>
                </p:cNvPr>
                <p:cNvPicPr/>
                <p:nvPr/>
              </p:nvPicPr>
              <p:blipFill>
                <a:blip r:embed="rId266"/>
                <a:stretch>
                  <a:fillRect/>
                </a:stretch>
              </p:blipFill>
              <p:spPr>
                <a:xfrm>
                  <a:off x="11066768" y="1995819"/>
                  <a:ext cx="1353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38" name="Freihand 337">
                  <a:extLst>
                    <a:ext uri="{FF2B5EF4-FFF2-40B4-BE49-F238E27FC236}">
                      <a16:creationId xmlns:a16="http://schemas.microsoft.com/office/drawing/2014/main" id="{A11141A0-5790-5098-2F01-8601DD268D0B}"/>
                    </a:ext>
                  </a:extLst>
                </p14:cNvPr>
                <p14:cNvContentPartPr/>
                <p14:nvPr/>
              </p14:nvContentPartPr>
              <p14:xfrm>
                <a:off x="11091968" y="1864419"/>
                <a:ext cx="122040" cy="136440"/>
              </p14:xfrm>
            </p:contentPart>
          </mc:Choice>
          <mc:Fallback>
            <p:pic>
              <p:nvPicPr>
                <p:cNvPr id="338" name="Freihand 337">
                  <a:extLst>
                    <a:ext uri="{FF2B5EF4-FFF2-40B4-BE49-F238E27FC236}">
                      <a16:creationId xmlns:a16="http://schemas.microsoft.com/office/drawing/2014/main" id="{A11141A0-5790-5098-2F01-8601DD268D0B}"/>
                    </a:ext>
                  </a:extLst>
                </p:cNvPr>
                <p:cNvPicPr/>
                <p:nvPr/>
              </p:nvPicPr>
              <p:blipFill>
                <a:blip r:embed="rId268"/>
                <a:stretch>
                  <a:fillRect/>
                </a:stretch>
              </p:blipFill>
              <p:spPr>
                <a:xfrm>
                  <a:off x="11082941" y="1855419"/>
                  <a:ext cx="139732" cy="1540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69">
            <p14:nvContentPartPr>
              <p14:cNvPr id="390" name="Freihand 389">
                <a:extLst>
                  <a:ext uri="{FF2B5EF4-FFF2-40B4-BE49-F238E27FC236}">
                    <a16:creationId xmlns:a16="http://schemas.microsoft.com/office/drawing/2014/main" id="{B80FC0C2-1A4A-FFCE-6711-7D4CF026261E}"/>
                  </a:ext>
                </a:extLst>
              </p14:cNvPr>
              <p14:cNvContentPartPr/>
              <p14:nvPr/>
            </p14:nvContentPartPr>
            <p14:xfrm>
              <a:off x="11547667" y="2145707"/>
              <a:ext cx="39600" cy="42120"/>
            </p14:xfrm>
          </p:contentPart>
        </mc:Choice>
        <mc:Fallback>
          <p:pic>
            <p:nvPicPr>
              <p:cNvPr id="390" name="Freihand 389">
                <a:extLst>
                  <a:ext uri="{FF2B5EF4-FFF2-40B4-BE49-F238E27FC236}">
                    <a16:creationId xmlns:a16="http://schemas.microsoft.com/office/drawing/2014/main" id="{B80FC0C2-1A4A-FFCE-6711-7D4CF026261E}"/>
                  </a:ext>
                </a:extLst>
              </p:cNvPr>
              <p:cNvPicPr/>
              <p:nvPr/>
            </p:nvPicPr>
            <p:blipFill>
              <a:blip r:embed="rId270"/>
              <a:stretch>
                <a:fillRect/>
              </a:stretch>
            </p:blipFill>
            <p:spPr>
              <a:xfrm>
                <a:off x="11529502" y="2037707"/>
                <a:ext cx="75567" cy="257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1">
            <p14:nvContentPartPr>
              <p14:cNvPr id="391" name="Freihand 390">
                <a:extLst>
                  <a:ext uri="{FF2B5EF4-FFF2-40B4-BE49-F238E27FC236}">
                    <a16:creationId xmlns:a16="http://schemas.microsoft.com/office/drawing/2014/main" id="{BC973322-C3C7-AC4D-C48C-DF9BC75D3FC6}"/>
                  </a:ext>
                </a:extLst>
              </p14:cNvPr>
              <p14:cNvContentPartPr/>
              <p14:nvPr/>
            </p14:nvContentPartPr>
            <p14:xfrm>
              <a:off x="11759707" y="1660427"/>
              <a:ext cx="38160" cy="82080"/>
            </p14:xfrm>
          </p:contentPart>
        </mc:Choice>
        <mc:Fallback>
          <p:pic>
            <p:nvPicPr>
              <p:cNvPr id="391" name="Freihand 390">
                <a:extLst>
                  <a:ext uri="{FF2B5EF4-FFF2-40B4-BE49-F238E27FC236}">
                    <a16:creationId xmlns:a16="http://schemas.microsoft.com/office/drawing/2014/main" id="{BC973322-C3C7-AC4D-C48C-DF9BC75D3FC6}"/>
                  </a:ext>
                </a:extLst>
              </p:cNvPr>
              <p:cNvPicPr/>
              <p:nvPr/>
            </p:nvPicPr>
            <p:blipFill>
              <a:blip r:embed="rId272"/>
              <a:stretch>
                <a:fillRect/>
              </a:stretch>
            </p:blipFill>
            <p:spPr>
              <a:xfrm>
                <a:off x="11741707" y="1552427"/>
                <a:ext cx="73800" cy="29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3">
            <p14:nvContentPartPr>
              <p14:cNvPr id="392" name="Freihand 391">
                <a:extLst>
                  <a:ext uri="{FF2B5EF4-FFF2-40B4-BE49-F238E27FC236}">
                    <a16:creationId xmlns:a16="http://schemas.microsoft.com/office/drawing/2014/main" id="{B5C28A0D-ED7E-343D-928F-A3CC81AAAD5B}"/>
                  </a:ext>
                </a:extLst>
              </p14:cNvPr>
              <p14:cNvContentPartPr/>
              <p14:nvPr/>
            </p14:nvContentPartPr>
            <p14:xfrm>
              <a:off x="11616427" y="1384307"/>
              <a:ext cx="56160" cy="42840"/>
            </p14:xfrm>
          </p:contentPart>
        </mc:Choice>
        <mc:Fallback>
          <p:pic>
            <p:nvPicPr>
              <p:cNvPr id="392" name="Freihand 391">
                <a:extLst>
                  <a:ext uri="{FF2B5EF4-FFF2-40B4-BE49-F238E27FC236}">
                    <a16:creationId xmlns:a16="http://schemas.microsoft.com/office/drawing/2014/main" id="{B5C28A0D-ED7E-343D-928F-A3CC81AAAD5B}"/>
                  </a:ext>
                </a:extLst>
              </p:cNvPr>
              <p:cNvPicPr/>
              <p:nvPr/>
            </p:nvPicPr>
            <p:blipFill>
              <a:blip r:embed="rId274"/>
              <a:stretch>
                <a:fillRect/>
              </a:stretch>
            </p:blipFill>
            <p:spPr>
              <a:xfrm>
                <a:off x="11598427" y="1275392"/>
                <a:ext cx="91800" cy="260307"/>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5">
            <p14:nvContentPartPr>
              <p14:cNvPr id="393" name="Freihand 392">
                <a:extLst>
                  <a:ext uri="{FF2B5EF4-FFF2-40B4-BE49-F238E27FC236}">
                    <a16:creationId xmlns:a16="http://schemas.microsoft.com/office/drawing/2014/main" id="{252B7DCD-CAC6-54C0-5644-3AEC613045D4}"/>
                  </a:ext>
                </a:extLst>
              </p14:cNvPr>
              <p14:cNvContentPartPr/>
              <p14:nvPr/>
            </p14:nvContentPartPr>
            <p14:xfrm>
              <a:off x="11413027" y="1784987"/>
              <a:ext cx="52200" cy="61560"/>
            </p14:xfrm>
          </p:contentPart>
        </mc:Choice>
        <mc:Fallback>
          <p:pic>
            <p:nvPicPr>
              <p:cNvPr id="393" name="Freihand 392">
                <a:extLst>
                  <a:ext uri="{FF2B5EF4-FFF2-40B4-BE49-F238E27FC236}">
                    <a16:creationId xmlns:a16="http://schemas.microsoft.com/office/drawing/2014/main" id="{252B7DCD-CAC6-54C0-5644-3AEC613045D4}"/>
                  </a:ext>
                </a:extLst>
              </p:cNvPr>
              <p:cNvPicPr/>
              <p:nvPr/>
            </p:nvPicPr>
            <p:blipFill>
              <a:blip r:embed="rId276"/>
              <a:stretch>
                <a:fillRect/>
              </a:stretch>
            </p:blipFill>
            <p:spPr>
              <a:xfrm>
                <a:off x="11395027" y="1676987"/>
                <a:ext cx="87840" cy="277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7">
            <p14:nvContentPartPr>
              <p14:cNvPr id="394" name="Freihand 393">
                <a:extLst>
                  <a:ext uri="{FF2B5EF4-FFF2-40B4-BE49-F238E27FC236}">
                    <a16:creationId xmlns:a16="http://schemas.microsoft.com/office/drawing/2014/main" id="{AE924B77-44B2-967C-6237-978C47C2E4B5}"/>
                  </a:ext>
                </a:extLst>
              </p14:cNvPr>
              <p14:cNvContentPartPr/>
              <p14:nvPr/>
            </p14:nvContentPartPr>
            <p14:xfrm>
              <a:off x="11130787" y="1918547"/>
              <a:ext cx="47520" cy="43200"/>
            </p14:xfrm>
          </p:contentPart>
        </mc:Choice>
        <mc:Fallback>
          <p:pic>
            <p:nvPicPr>
              <p:cNvPr id="394" name="Freihand 393">
                <a:extLst>
                  <a:ext uri="{FF2B5EF4-FFF2-40B4-BE49-F238E27FC236}">
                    <a16:creationId xmlns:a16="http://schemas.microsoft.com/office/drawing/2014/main" id="{AE924B77-44B2-967C-6237-978C47C2E4B5}"/>
                  </a:ext>
                </a:extLst>
              </p:cNvPr>
              <p:cNvPicPr/>
              <p:nvPr/>
            </p:nvPicPr>
            <p:blipFill>
              <a:blip r:embed="rId278"/>
              <a:stretch>
                <a:fillRect/>
              </a:stretch>
            </p:blipFill>
            <p:spPr>
              <a:xfrm>
                <a:off x="11112787" y="1810547"/>
                <a:ext cx="83160" cy="258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9">
            <p14:nvContentPartPr>
              <p14:cNvPr id="395" name="Freihand 394">
                <a:extLst>
                  <a:ext uri="{FF2B5EF4-FFF2-40B4-BE49-F238E27FC236}">
                    <a16:creationId xmlns:a16="http://schemas.microsoft.com/office/drawing/2014/main" id="{7F1CE412-FAD2-3A41-CBD1-FA753320E4CA}"/>
                  </a:ext>
                </a:extLst>
              </p14:cNvPr>
              <p14:cNvContentPartPr/>
              <p14:nvPr/>
            </p14:nvContentPartPr>
            <p14:xfrm>
              <a:off x="11163547" y="1466747"/>
              <a:ext cx="39600" cy="40320"/>
            </p14:xfrm>
          </p:contentPart>
        </mc:Choice>
        <mc:Fallback>
          <p:pic>
            <p:nvPicPr>
              <p:cNvPr id="395" name="Freihand 394">
                <a:extLst>
                  <a:ext uri="{FF2B5EF4-FFF2-40B4-BE49-F238E27FC236}">
                    <a16:creationId xmlns:a16="http://schemas.microsoft.com/office/drawing/2014/main" id="{7F1CE412-FAD2-3A41-CBD1-FA753320E4CA}"/>
                  </a:ext>
                </a:extLst>
              </p:cNvPr>
              <p:cNvPicPr/>
              <p:nvPr/>
            </p:nvPicPr>
            <p:blipFill>
              <a:blip r:embed="rId280"/>
              <a:stretch>
                <a:fillRect/>
              </a:stretch>
            </p:blipFill>
            <p:spPr>
              <a:xfrm>
                <a:off x="11145547" y="1358747"/>
                <a:ext cx="75240" cy="255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1">
            <p14:nvContentPartPr>
              <p14:cNvPr id="396" name="Freihand 395">
                <a:extLst>
                  <a:ext uri="{FF2B5EF4-FFF2-40B4-BE49-F238E27FC236}">
                    <a16:creationId xmlns:a16="http://schemas.microsoft.com/office/drawing/2014/main" id="{FF38D8E8-707F-676A-63A7-0BB1DBA5F9E4}"/>
                  </a:ext>
                </a:extLst>
              </p14:cNvPr>
              <p14:cNvContentPartPr/>
              <p14:nvPr/>
            </p14:nvContentPartPr>
            <p14:xfrm>
              <a:off x="10127107" y="1878227"/>
              <a:ext cx="65880" cy="37080"/>
            </p14:xfrm>
          </p:contentPart>
        </mc:Choice>
        <mc:Fallback>
          <p:pic>
            <p:nvPicPr>
              <p:cNvPr id="396" name="Freihand 395">
                <a:extLst>
                  <a:ext uri="{FF2B5EF4-FFF2-40B4-BE49-F238E27FC236}">
                    <a16:creationId xmlns:a16="http://schemas.microsoft.com/office/drawing/2014/main" id="{FF38D8E8-707F-676A-63A7-0BB1DBA5F9E4}"/>
                  </a:ext>
                </a:extLst>
              </p:cNvPr>
              <p:cNvPicPr/>
              <p:nvPr/>
            </p:nvPicPr>
            <p:blipFill>
              <a:blip r:embed="rId282"/>
              <a:stretch>
                <a:fillRect/>
              </a:stretch>
            </p:blipFill>
            <p:spPr>
              <a:xfrm>
                <a:off x="10109008" y="1769168"/>
                <a:ext cx="101716" cy="25483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3">
            <p14:nvContentPartPr>
              <p14:cNvPr id="397" name="Freihand 396">
                <a:extLst>
                  <a:ext uri="{FF2B5EF4-FFF2-40B4-BE49-F238E27FC236}">
                    <a16:creationId xmlns:a16="http://schemas.microsoft.com/office/drawing/2014/main" id="{5DBB1B10-C466-7C51-8CCA-1F7965C7726A}"/>
                  </a:ext>
                </a:extLst>
              </p14:cNvPr>
              <p14:cNvContentPartPr/>
              <p14:nvPr/>
            </p14:nvContentPartPr>
            <p14:xfrm>
              <a:off x="10302067" y="2093147"/>
              <a:ext cx="49680" cy="66240"/>
            </p14:xfrm>
          </p:contentPart>
        </mc:Choice>
        <mc:Fallback>
          <p:pic>
            <p:nvPicPr>
              <p:cNvPr id="397" name="Freihand 396">
                <a:extLst>
                  <a:ext uri="{FF2B5EF4-FFF2-40B4-BE49-F238E27FC236}">
                    <a16:creationId xmlns:a16="http://schemas.microsoft.com/office/drawing/2014/main" id="{5DBB1B10-C466-7C51-8CCA-1F7965C7726A}"/>
                  </a:ext>
                </a:extLst>
              </p:cNvPr>
              <p:cNvPicPr/>
              <p:nvPr/>
            </p:nvPicPr>
            <p:blipFill>
              <a:blip r:embed="rId284"/>
              <a:stretch>
                <a:fillRect/>
              </a:stretch>
            </p:blipFill>
            <p:spPr>
              <a:xfrm>
                <a:off x="10283936" y="1985731"/>
                <a:ext cx="85580" cy="28071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5">
            <p14:nvContentPartPr>
              <p14:cNvPr id="398" name="Freihand 397">
                <a:extLst>
                  <a:ext uri="{FF2B5EF4-FFF2-40B4-BE49-F238E27FC236}">
                    <a16:creationId xmlns:a16="http://schemas.microsoft.com/office/drawing/2014/main" id="{8E9D6D9F-A034-DE1B-F4A7-530F5FCCBC62}"/>
                  </a:ext>
                </a:extLst>
              </p14:cNvPr>
              <p14:cNvContentPartPr/>
              <p14:nvPr/>
            </p14:nvContentPartPr>
            <p14:xfrm>
              <a:off x="10528147" y="2296547"/>
              <a:ext cx="37440" cy="50040"/>
            </p14:xfrm>
          </p:contentPart>
        </mc:Choice>
        <mc:Fallback>
          <p:pic>
            <p:nvPicPr>
              <p:cNvPr id="398" name="Freihand 397">
                <a:extLst>
                  <a:ext uri="{FF2B5EF4-FFF2-40B4-BE49-F238E27FC236}">
                    <a16:creationId xmlns:a16="http://schemas.microsoft.com/office/drawing/2014/main" id="{8E9D6D9F-A034-DE1B-F4A7-530F5FCCBC62}"/>
                  </a:ext>
                </a:extLst>
              </p:cNvPr>
              <p:cNvPicPr/>
              <p:nvPr/>
            </p:nvPicPr>
            <p:blipFill>
              <a:blip r:embed="rId286"/>
              <a:stretch>
                <a:fillRect/>
              </a:stretch>
            </p:blipFill>
            <p:spPr>
              <a:xfrm>
                <a:off x="10510147" y="2188547"/>
                <a:ext cx="73080" cy="265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7">
            <p14:nvContentPartPr>
              <p14:cNvPr id="399" name="Freihand 398">
                <a:extLst>
                  <a:ext uri="{FF2B5EF4-FFF2-40B4-BE49-F238E27FC236}">
                    <a16:creationId xmlns:a16="http://schemas.microsoft.com/office/drawing/2014/main" id="{0470A202-C324-8472-BF63-2FE0C0F00231}"/>
                  </a:ext>
                </a:extLst>
              </p14:cNvPr>
              <p14:cNvContentPartPr/>
              <p14:nvPr/>
            </p14:nvContentPartPr>
            <p14:xfrm>
              <a:off x="10310347" y="2481587"/>
              <a:ext cx="13320" cy="29520"/>
            </p14:xfrm>
          </p:contentPart>
        </mc:Choice>
        <mc:Fallback>
          <p:pic>
            <p:nvPicPr>
              <p:cNvPr id="399" name="Freihand 398">
                <a:extLst>
                  <a:ext uri="{FF2B5EF4-FFF2-40B4-BE49-F238E27FC236}">
                    <a16:creationId xmlns:a16="http://schemas.microsoft.com/office/drawing/2014/main" id="{0470A202-C324-8472-BF63-2FE0C0F00231}"/>
                  </a:ext>
                </a:extLst>
              </p:cNvPr>
              <p:cNvPicPr/>
              <p:nvPr/>
            </p:nvPicPr>
            <p:blipFill>
              <a:blip r:embed="rId288"/>
              <a:stretch>
                <a:fillRect/>
              </a:stretch>
            </p:blipFill>
            <p:spPr>
              <a:xfrm>
                <a:off x="10292347" y="2373587"/>
                <a:ext cx="48960" cy="245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9">
            <p14:nvContentPartPr>
              <p14:cNvPr id="400" name="Freihand 399">
                <a:extLst>
                  <a:ext uri="{FF2B5EF4-FFF2-40B4-BE49-F238E27FC236}">
                    <a16:creationId xmlns:a16="http://schemas.microsoft.com/office/drawing/2014/main" id="{28236A3B-5660-A2D4-C529-F8460D9F8C95}"/>
                  </a:ext>
                </a:extLst>
              </p14:cNvPr>
              <p14:cNvContentPartPr/>
              <p14:nvPr/>
            </p14:nvContentPartPr>
            <p14:xfrm>
              <a:off x="10464787" y="2721347"/>
              <a:ext cx="19800" cy="34200"/>
            </p14:xfrm>
          </p:contentPart>
        </mc:Choice>
        <mc:Fallback>
          <p:pic>
            <p:nvPicPr>
              <p:cNvPr id="400" name="Freihand 399">
                <a:extLst>
                  <a:ext uri="{FF2B5EF4-FFF2-40B4-BE49-F238E27FC236}">
                    <a16:creationId xmlns:a16="http://schemas.microsoft.com/office/drawing/2014/main" id="{28236A3B-5660-A2D4-C529-F8460D9F8C95}"/>
                  </a:ext>
                </a:extLst>
              </p:cNvPr>
              <p:cNvPicPr/>
              <p:nvPr/>
            </p:nvPicPr>
            <p:blipFill>
              <a:blip r:embed="rId290"/>
              <a:stretch>
                <a:fillRect/>
              </a:stretch>
            </p:blipFill>
            <p:spPr>
              <a:xfrm>
                <a:off x="10446454" y="2613347"/>
                <a:ext cx="56100" cy="24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1">
            <p14:nvContentPartPr>
              <p14:cNvPr id="401" name="Freihand 400">
                <a:extLst>
                  <a:ext uri="{FF2B5EF4-FFF2-40B4-BE49-F238E27FC236}">
                    <a16:creationId xmlns:a16="http://schemas.microsoft.com/office/drawing/2014/main" id="{7A85C18D-F549-AB94-738E-94D03E5458D4}"/>
                  </a:ext>
                </a:extLst>
              </p14:cNvPr>
              <p14:cNvContentPartPr/>
              <p14:nvPr/>
            </p14:nvContentPartPr>
            <p14:xfrm>
              <a:off x="10181827" y="2816027"/>
              <a:ext cx="74160" cy="37800"/>
            </p14:xfrm>
          </p:contentPart>
        </mc:Choice>
        <mc:Fallback>
          <p:pic>
            <p:nvPicPr>
              <p:cNvPr id="401" name="Freihand 400">
                <a:extLst>
                  <a:ext uri="{FF2B5EF4-FFF2-40B4-BE49-F238E27FC236}">
                    <a16:creationId xmlns:a16="http://schemas.microsoft.com/office/drawing/2014/main" id="{7A85C18D-F549-AB94-738E-94D03E5458D4}"/>
                  </a:ext>
                </a:extLst>
              </p:cNvPr>
              <p:cNvPicPr/>
              <p:nvPr/>
            </p:nvPicPr>
            <p:blipFill>
              <a:blip r:embed="rId292"/>
              <a:stretch>
                <a:fillRect/>
              </a:stretch>
            </p:blipFill>
            <p:spPr>
              <a:xfrm>
                <a:off x="10163739" y="2708027"/>
                <a:ext cx="109974" cy="253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3">
            <p14:nvContentPartPr>
              <p14:cNvPr id="402" name="Freihand 401">
                <a:extLst>
                  <a:ext uri="{FF2B5EF4-FFF2-40B4-BE49-F238E27FC236}">
                    <a16:creationId xmlns:a16="http://schemas.microsoft.com/office/drawing/2014/main" id="{A1BBD7E4-F9B0-6C8D-06A5-5AB6375F06B7}"/>
                  </a:ext>
                </a:extLst>
              </p14:cNvPr>
              <p14:cNvContentPartPr/>
              <p14:nvPr/>
            </p14:nvContentPartPr>
            <p14:xfrm>
              <a:off x="9856747" y="2801267"/>
              <a:ext cx="34560" cy="60480"/>
            </p14:xfrm>
          </p:contentPart>
        </mc:Choice>
        <mc:Fallback>
          <p:pic>
            <p:nvPicPr>
              <p:cNvPr id="402" name="Freihand 401">
                <a:extLst>
                  <a:ext uri="{FF2B5EF4-FFF2-40B4-BE49-F238E27FC236}">
                    <a16:creationId xmlns:a16="http://schemas.microsoft.com/office/drawing/2014/main" id="{A1BBD7E4-F9B0-6C8D-06A5-5AB6375F06B7}"/>
                  </a:ext>
                </a:extLst>
              </p:cNvPr>
              <p:cNvPicPr/>
              <p:nvPr/>
            </p:nvPicPr>
            <p:blipFill>
              <a:blip r:embed="rId294"/>
              <a:stretch>
                <a:fillRect/>
              </a:stretch>
            </p:blipFill>
            <p:spPr>
              <a:xfrm>
                <a:off x="9838747" y="2692620"/>
                <a:ext cx="70200" cy="27741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5">
            <p14:nvContentPartPr>
              <p14:cNvPr id="403" name="Freihand 402">
                <a:extLst>
                  <a:ext uri="{FF2B5EF4-FFF2-40B4-BE49-F238E27FC236}">
                    <a16:creationId xmlns:a16="http://schemas.microsoft.com/office/drawing/2014/main" id="{BD62D9B3-26C6-89E4-BDE6-B2FFFD16FDE2}"/>
                  </a:ext>
                </a:extLst>
              </p14:cNvPr>
              <p14:cNvContentPartPr/>
              <p14:nvPr/>
            </p14:nvContentPartPr>
            <p14:xfrm>
              <a:off x="9978427" y="2282147"/>
              <a:ext cx="65520" cy="82080"/>
            </p14:xfrm>
          </p:contentPart>
        </mc:Choice>
        <mc:Fallback>
          <p:pic>
            <p:nvPicPr>
              <p:cNvPr id="403" name="Freihand 402">
                <a:extLst>
                  <a:ext uri="{FF2B5EF4-FFF2-40B4-BE49-F238E27FC236}">
                    <a16:creationId xmlns:a16="http://schemas.microsoft.com/office/drawing/2014/main" id="{BD62D9B3-26C6-89E4-BDE6-B2FFFD16FDE2}"/>
                  </a:ext>
                </a:extLst>
              </p:cNvPr>
              <p:cNvPicPr/>
              <p:nvPr/>
            </p:nvPicPr>
            <p:blipFill>
              <a:blip r:embed="rId296"/>
              <a:stretch>
                <a:fillRect/>
              </a:stretch>
            </p:blipFill>
            <p:spPr>
              <a:xfrm>
                <a:off x="9960427" y="2174147"/>
                <a:ext cx="101160" cy="29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7">
            <p14:nvContentPartPr>
              <p14:cNvPr id="404" name="Freihand 403">
                <a:extLst>
                  <a:ext uri="{FF2B5EF4-FFF2-40B4-BE49-F238E27FC236}">
                    <a16:creationId xmlns:a16="http://schemas.microsoft.com/office/drawing/2014/main" id="{BC3C67ED-E4D1-9210-D5A8-05BD4B759E2F}"/>
                  </a:ext>
                </a:extLst>
              </p14:cNvPr>
              <p14:cNvContentPartPr/>
              <p14:nvPr/>
            </p14:nvContentPartPr>
            <p14:xfrm>
              <a:off x="9640747" y="2419307"/>
              <a:ext cx="59760" cy="65160"/>
            </p14:xfrm>
          </p:contentPart>
        </mc:Choice>
        <mc:Fallback>
          <p:pic>
            <p:nvPicPr>
              <p:cNvPr id="404" name="Freihand 403">
                <a:extLst>
                  <a:ext uri="{FF2B5EF4-FFF2-40B4-BE49-F238E27FC236}">
                    <a16:creationId xmlns:a16="http://schemas.microsoft.com/office/drawing/2014/main" id="{BC3C67ED-E4D1-9210-D5A8-05BD4B759E2F}"/>
                  </a:ext>
                </a:extLst>
              </p:cNvPr>
              <p:cNvPicPr/>
              <p:nvPr/>
            </p:nvPicPr>
            <p:blipFill>
              <a:blip r:embed="rId298"/>
              <a:stretch>
                <a:fillRect/>
              </a:stretch>
            </p:blipFill>
            <p:spPr>
              <a:xfrm>
                <a:off x="9622747" y="2311307"/>
                <a:ext cx="95400" cy="280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9">
            <p14:nvContentPartPr>
              <p14:cNvPr id="405" name="Freihand 404">
                <a:extLst>
                  <a:ext uri="{FF2B5EF4-FFF2-40B4-BE49-F238E27FC236}">
                    <a16:creationId xmlns:a16="http://schemas.microsoft.com/office/drawing/2014/main" id="{9DC36D18-3A9D-9F88-B10A-9A61365C339A}"/>
                  </a:ext>
                </a:extLst>
              </p14:cNvPr>
              <p14:cNvContentPartPr/>
              <p14:nvPr/>
            </p14:nvContentPartPr>
            <p14:xfrm>
              <a:off x="9445987" y="2103227"/>
              <a:ext cx="125280" cy="48240"/>
            </p14:xfrm>
          </p:contentPart>
        </mc:Choice>
        <mc:Fallback>
          <p:pic>
            <p:nvPicPr>
              <p:cNvPr id="405" name="Freihand 404">
                <a:extLst>
                  <a:ext uri="{FF2B5EF4-FFF2-40B4-BE49-F238E27FC236}">
                    <a16:creationId xmlns:a16="http://schemas.microsoft.com/office/drawing/2014/main" id="{9DC36D18-3A9D-9F88-B10A-9A61365C339A}"/>
                  </a:ext>
                </a:extLst>
              </p:cNvPr>
              <p:cNvPicPr/>
              <p:nvPr/>
            </p:nvPicPr>
            <p:blipFill>
              <a:blip r:embed="rId300"/>
              <a:stretch>
                <a:fillRect/>
              </a:stretch>
            </p:blipFill>
            <p:spPr>
              <a:xfrm>
                <a:off x="9428039" y="1996027"/>
                <a:ext cx="160818" cy="26228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1">
            <p14:nvContentPartPr>
              <p14:cNvPr id="406" name="Freihand 405">
                <a:extLst>
                  <a:ext uri="{FF2B5EF4-FFF2-40B4-BE49-F238E27FC236}">
                    <a16:creationId xmlns:a16="http://schemas.microsoft.com/office/drawing/2014/main" id="{3CD396B6-98CD-7CBB-730B-0FE32271D204}"/>
                  </a:ext>
                </a:extLst>
              </p14:cNvPr>
              <p14:cNvContentPartPr/>
              <p14:nvPr/>
            </p14:nvContentPartPr>
            <p14:xfrm>
              <a:off x="9228187" y="2102867"/>
              <a:ext cx="63360" cy="49320"/>
            </p14:xfrm>
          </p:contentPart>
        </mc:Choice>
        <mc:Fallback>
          <p:pic>
            <p:nvPicPr>
              <p:cNvPr id="406" name="Freihand 405">
                <a:extLst>
                  <a:ext uri="{FF2B5EF4-FFF2-40B4-BE49-F238E27FC236}">
                    <a16:creationId xmlns:a16="http://schemas.microsoft.com/office/drawing/2014/main" id="{3CD396B6-98CD-7CBB-730B-0FE32271D204}"/>
                  </a:ext>
                </a:extLst>
              </p:cNvPr>
              <p:cNvPicPr/>
              <p:nvPr/>
            </p:nvPicPr>
            <p:blipFill>
              <a:blip r:embed="rId302"/>
              <a:stretch>
                <a:fillRect/>
              </a:stretch>
            </p:blipFill>
            <p:spPr>
              <a:xfrm>
                <a:off x="9210289" y="1994073"/>
                <a:ext cx="98799" cy="266546"/>
              </a:xfrm>
              <a:prstGeom prst="rect">
                <a:avLst/>
              </a:prstGeom>
            </p:spPr>
          </p:pic>
        </mc:Fallback>
      </mc:AlternateContent>
      <p:grpSp>
        <p:nvGrpSpPr>
          <p:cNvPr id="414" name="Gruppieren 413">
            <a:extLst>
              <a:ext uri="{FF2B5EF4-FFF2-40B4-BE49-F238E27FC236}">
                <a16:creationId xmlns:a16="http://schemas.microsoft.com/office/drawing/2014/main" id="{208D0DEC-A943-5C6D-F89B-F2564040C804}"/>
              </a:ext>
            </a:extLst>
          </p:cNvPr>
          <p:cNvGrpSpPr/>
          <p:nvPr/>
        </p:nvGrpSpPr>
        <p:grpSpPr>
          <a:xfrm>
            <a:off x="8794747" y="2218787"/>
            <a:ext cx="283320" cy="433440"/>
            <a:chOff x="8794747" y="2218787"/>
            <a:chExt cx="283320" cy="433440"/>
          </a:xfrm>
        </p:grpSpPr>
        <mc:AlternateContent xmlns:mc="http://schemas.openxmlformats.org/markup-compatibility/2006">
          <mc:Choice xmlns:p14="http://schemas.microsoft.com/office/powerpoint/2010/main" xmlns:aink="http://schemas.microsoft.com/office/drawing/2016/ink" Requires="p14 aink">
            <p:contentPart p14:bwMode="auto" r:id="rId303">
              <p14:nvContentPartPr>
                <p14:cNvPr id="407" name="Freihand 406">
                  <a:extLst>
                    <a:ext uri="{FF2B5EF4-FFF2-40B4-BE49-F238E27FC236}">
                      <a16:creationId xmlns:a16="http://schemas.microsoft.com/office/drawing/2014/main" id="{62CF04A1-865F-5F3D-2BE3-5AC8AF7C1E6B}"/>
                    </a:ext>
                  </a:extLst>
                </p14:cNvPr>
                <p14:cNvContentPartPr/>
                <p14:nvPr/>
              </p14:nvContentPartPr>
              <p14:xfrm>
                <a:off x="8892667" y="2218787"/>
                <a:ext cx="50760" cy="56880"/>
              </p14:xfrm>
            </p:contentPart>
          </mc:Choice>
          <mc:Fallback>
            <p:pic>
              <p:nvPicPr>
                <p:cNvPr id="407" name="Freihand 406">
                  <a:extLst>
                    <a:ext uri="{FF2B5EF4-FFF2-40B4-BE49-F238E27FC236}">
                      <a16:creationId xmlns:a16="http://schemas.microsoft.com/office/drawing/2014/main" id="{62CF04A1-865F-5F3D-2BE3-5AC8AF7C1E6B}"/>
                    </a:ext>
                  </a:extLst>
                </p:cNvPr>
                <p:cNvPicPr/>
                <p:nvPr/>
              </p:nvPicPr>
              <p:blipFill>
                <a:blip r:embed="rId304"/>
                <a:stretch>
                  <a:fillRect/>
                </a:stretch>
              </p:blipFill>
              <p:spPr>
                <a:xfrm>
                  <a:off x="8874667" y="2110787"/>
                  <a:ext cx="86400" cy="272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5">
              <p14:nvContentPartPr>
                <p14:cNvPr id="408" name="Freihand 407">
                  <a:extLst>
                    <a:ext uri="{FF2B5EF4-FFF2-40B4-BE49-F238E27FC236}">
                      <a16:creationId xmlns:a16="http://schemas.microsoft.com/office/drawing/2014/main" id="{0495A60A-288E-90D3-1D00-8FDB56226823}"/>
                    </a:ext>
                  </a:extLst>
                </p14:cNvPr>
                <p14:cNvContentPartPr/>
                <p14:nvPr/>
              </p14:nvContentPartPr>
              <p14:xfrm>
                <a:off x="9008587" y="2393387"/>
                <a:ext cx="69480" cy="90720"/>
              </p14:xfrm>
            </p:contentPart>
          </mc:Choice>
          <mc:Fallback>
            <p:pic>
              <p:nvPicPr>
                <p:cNvPr id="408" name="Freihand 407">
                  <a:extLst>
                    <a:ext uri="{FF2B5EF4-FFF2-40B4-BE49-F238E27FC236}">
                      <a16:creationId xmlns:a16="http://schemas.microsoft.com/office/drawing/2014/main" id="{0495A60A-288E-90D3-1D00-8FDB56226823}"/>
                    </a:ext>
                  </a:extLst>
                </p:cNvPr>
                <p:cNvPicPr/>
                <p:nvPr/>
              </p:nvPicPr>
              <p:blipFill>
                <a:blip r:embed="rId306"/>
                <a:stretch>
                  <a:fillRect/>
                </a:stretch>
              </p:blipFill>
              <p:spPr>
                <a:xfrm>
                  <a:off x="8990587" y="2285814"/>
                  <a:ext cx="105120" cy="30550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7">
              <p14:nvContentPartPr>
                <p14:cNvPr id="409" name="Freihand 408">
                  <a:extLst>
                    <a:ext uri="{FF2B5EF4-FFF2-40B4-BE49-F238E27FC236}">
                      <a16:creationId xmlns:a16="http://schemas.microsoft.com/office/drawing/2014/main" id="{C2315433-A754-205B-5B57-763A907009F3}"/>
                    </a:ext>
                  </a:extLst>
                </p14:cNvPr>
                <p14:cNvContentPartPr/>
                <p14:nvPr/>
              </p14:nvContentPartPr>
              <p14:xfrm>
                <a:off x="8794747" y="2606507"/>
                <a:ext cx="56160" cy="45720"/>
              </p14:xfrm>
            </p:contentPart>
          </mc:Choice>
          <mc:Fallback>
            <p:pic>
              <p:nvPicPr>
                <p:cNvPr id="409" name="Freihand 408">
                  <a:extLst>
                    <a:ext uri="{FF2B5EF4-FFF2-40B4-BE49-F238E27FC236}">
                      <a16:creationId xmlns:a16="http://schemas.microsoft.com/office/drawing/2014/main" id="{C2315433-A754-205B-5B57-763A907009F3}"/>
                    </a:ext>
                  </a:extLst>
                </p:cNvPr>
                <p:cNvPicPr/>
                <p:nvPr/>
              </p:nvPicPr>
              <p:blipFill>
                <a:blip r:embed="rId308"/>
                <a:stretch>
                  <a:fillRect/>
                </a:stretch>
              </p:blipFill>
              <p:spPr>
                <a:xfrm>
                  <a:off x="8776747" y="2498507"/>
                  <a:ext cx="91800" cy="26136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09">
            <p14:nvContentPartPr>
              <p14:cNvPr id="410" name="Freihand 409">
                <a:extLst>
                  <a:ext uri="{FF2B5EF4-FFF2-40B4-BE49-F238E27FC236}">
                    <a16:creationId xmlns:a16="http://schemas.microsoft.com/office/drawing/2014/main" id="{C699D6AA-E767-1B5A-3387-96C9C7066627}"/>
                  </a:ext>
                </a:extLst>
              </p14:cNvPr>
              <p14:cNvContentPartPr/>
              <p14:nvPr/>
            </p14:nvContentPartPr>
            <p14:xfrm>
              <a:off x="9025867" y="2823587"/>
              <a:ext cx="67680" cy="41040"/>
            </p14:xfrm>
          </p:contentPart>
        </mc:Choice>
        <mc:Fallback>
          <p:pic>
            <p:nvPicPr>
              <p:cNvPr id="410" name="Freihand 409">
                <a:extLst>
                  <a:ext uri="{FF2B5EF4-FFF2-40B4-BE49-F238E27FC236}">
                    <a16:creationId xmlns:a16="http://schemas.microsoft.com/office/drawing/2014/main" id="{C699D6AA-E767-1B5A-3387-96C9C7066627}"/>
                  </a:ext>
                </a:extLst>
              </p:cNvPr>
              <p:cNvPicPr/>
              <p:nvPr/>
            </p:nvPicPr>
            <p:blipFill>
              <a:blip r:embed="rId310"/>
              <a:stretch>
                <a:fillRect/>
              </a:stretch>
            </p:blipFill>
            <p:spPr>
              <a:xfrm>
                <a:off x="9007867" y="2716526"/>
                <a:ext cx="103320" cy="254805"/>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1">
            <p14:nvContentPartPr>
              <p14:cNvPr id="411" name="Freihand 410">
                <a:extLst>
                  <a:ext uri="{FF2B5EF4-FFF2-40B4-BE49-F238E27FC236}">
                    <a16:creationId xmlns:a16="http://schemas.microsoft.com/office/drawing/2014/main" id="{2F45A60B-951B-7AA5-9883-CAAC4217B6AA}"/>
                  </a:ext>
                </a:extLst>
              </p14:cNvPr>
              <p14:cNvContentPartPr/>
              <p14:nvPr/>
            </p14:nvContentPartPr>
            <p14:xfrm>
              <a:off x="9342667" y="2433347"/>
              <a:ext cx="54360" cy="67320"/>
            </p14:xfrm>
          </p:contentPart>
        </mc:Choice>
        <mc:Fallback>
          <p:pic>
            <p:nvPicPr>
              <p:cNvPr id="411" name="Freihand 410">
                <a:extLst>
                  <a:ext uri="{FF2B5EF4-FFF2-40B4-BE49-F238E27FC236}">
                    <a16:creationId xmlns:a16="http://schemas.microsoft.com/office/drawing/2014/main" id="{2F45A60B-951B-7AA5-9883-CAAC4217B6AA}"/>
                  </a:ext>
                </a:extLst>
              </p:cNvPr>
              <p:cNvPicPr/>
              <p:nvPr/>
            </p:nvPicPr>
            <p:blipFill>
              <a:blip r:embed="rId312"/>
              <a:stretch>
                <a:fillRect/>
              </a:stretch>
            </p:blipFill>
            <p:spPr>
              <a:xfrm>
                <a:off x="9324667" y="2325347"/>
                <a:ext cx="90000" cy="282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3">
            <p14:nvContentPartPr>
              <p14:cNvPr id="412" name="Freihand 411">
                <a:extLst>
                  <a:ext uri="{FF2B5EF4-FFF2-40B4-BE49-F238E27FC236}">
                    <a16:creationId xmlns:a16="http://schemas.microsoft.com/office/drawing/2014/main" id="{0C1706B3-75C3-BF8B-5BAE-C77A88E2C87E}"/>
                  </a:ext>
                </a:extLst>
              </p14:cNvPr>
              <p14:cNvContentPartPr/>
              <p14:nvPr/>
            </p14:nvContentPartPr>
            <p14:xfrm>
              <a:off x="9308467" y="2809187"/>
              <a:ext cx="57240" cy="59040"/>
            </p14:xfrm>
          </p:contentPart>
        </mc:Choice>
        <mc:Fallback>
          <p:pic>
            <p:nvPicPr>
              <p:cNvPr id="412" name="Freihand 411">
                <a:extLst>
                  <a:ext uri="{FF2B5EF4-FFF2-40B4-BE49-F238E27FC236}">
                    <a16:creationId xmlns:a16="http://schemas.microsoft.com/office/drawing/2014/main" id="{0C1706B3-75C3-BF8B-5BAE-C77A88E2C87E}"/>
                  </a:ext>
                </a:extLst>
              </p:cNvPr>
              <p:cNvPicPr/>
              <p:nvPr/>
            </p:nvPicPr>
            <p:blipFill>
              <a:blip r:embed="rId314"/>
              <a:stretch>
                <a:fillRect/>
              </a:stretch>
            </p:blipFill>
            <p:spPr>
              <a:xfrm>
                <a:off x="9290467" y="2701842"/>
                <a:ext cx="92880" cy="27337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5">
            <p14:nvContentPartPr>
              <p14:cNvPr id="413" name="Freihand 412">
                <a:extLst>
                  <a:ext uri="{FF2B5EF4-FFF2-40B4-BE49-F238E27FC236}">
                    <a16:creationId xmlns:a16="http://schemas.microsoft.com/office/drawing/2014/main" id="{07843EA2-EBC3-C8C6-FD31-BD6B1330653C}"/>
                  </a:ext>
                </a:extLst>
              </p14:cNvPr>
              <p14:cNvContentPartPr/>
              <p14:nvPr/>
            </p14:nvContentPartPr>
            <p14:xfrm>
              <a:off x="9485587" y="2781467"/>
              <a:ext cx="80640" cy="34560"/>
            </p14:xfrm>
          </p:contentPart>
        </mc:Choice>
        <mc:Fallback>
          <p:pic>
            <p:nvPicPr>
              <p:cNvPr id="413" name="Freihand 412">
                <a:extLst>
                  <a:ext uri="{FF2B5EF4-FFF2-40B4-BE49-F238E27FC236}">
                    <a16:creationId xmlns:a16="http://schemas.microsoft.com/office/drawing/2014/main" id="{07843EA2-EBC3-C8C6-FD31-BD6B1330653C}"/>
                  </a:ext>
                </a:extLst>
              </p:cNvPr>
              <p:cNvPicPr/>
              <p:nvPr/>
            </p:nvPicPr>
            <p:blipFill>
              <a:blip r:embed="rId316"/>
              <a:stretch>
                <a:fillRect/>
              </a:stretch>
            </p:blipFill>
            <p:spPr>
              <a:xfrm>
                <a:off x="9467667" y="2673467"/>
                <a:ext cx="116122" cy="250200"/>
              </a:xfrm>
              <a:prstGeom prst="rect">
                <a:avLst/>
              </a:prstGeom>
            </p:spPr>
          </p:pic>
        </mc:Fallback>
      </mc:AlternateContent>
      <p:grpSp>
        <p:nvGrpSpPr>
          <p:cNvPr id="417" name="Gruppieren 416">
            <a:extLst>
              <a:ext uri="{FF2B5EF4-FFF2-40B4-BE49-F238E27FC236}">
                <a16:creationId xmlns:a16="http://schemas.microsoft.com/office/drawing/2014/main" id="{3FFD3E91-2863-2928-5FF5-C61F9A1AAB3C}"/>
              </a:ext>
            </a:extLst>
          </p:cNvPr>
          <p:cNvGrpSpPr/>
          <p:nvPr/>
        </p:nvGrpSpPr>
        <p:grpSpPr>
          <a:xfrm>
            <a:off x="9788347" y="1995587"/>
            <a:ext cx="54720" cy="78120"/>
            <a:chOff x="9788347" y="1995587"/>
            <a:chExt cx="54720" cy="78120"/>
          </a:xfrm>
        </p:grpSpPr>
        <mc:AlternateContent xmlns:mc="http://schemas.openxmlformats.org/markup-compatibility/2006">
          <mc:Choice xmlns:p14="http://schemas.microsoft.com/office/powerpoint/2010/main" xmlns:aink="http://schemas.microsoft.com/office/drawing/2016/ink" Requires="p14 aink">
            <p:contentPart p14:bwMode="auto" r:id="rId317">
              <p14:nvContentPartPr>
                <p14:cNvPr id="415" name="Freihand 414">
                  <a:extLst>
                    <a:ext uri="{FF2B5EF4-FFF2-40B4-BE49-F238E27FC236}">
                      <a16:creationId xmlns:a16="http://schemas.microsoft.com/office/drawing/2014/main" id="{46B3A9D2-9709-2C7A-D3DB-7B3F1CAEEA1C}"/>
                    </a:ext>
                  </a:extLst>
                </p14:cNvPr>
                <p14:cNvContentPartPr/>
                <p14:nvPr/>
              </p14:nvContentPartPr>
              <p14:xfrm>
                <a:off x="9814627" y="2027627"/>
                <a:ext cx="28440" cy="46080"/>
              </p14:xfrm>
            </p:contentPart>
          </mc:Choice>
          <mc:Fallback>
            <p:pic>
              <p:nvPicPr>
                <p:cNvPr id="415" name="Freihand 414">
                  <a:extLst>
                    <a:ext uri="{FF2B5EF4-FFF2-40B4-BE49-F238E27FC236}">
                      <a16:creationId xmlns:a16="http://schemas.microsoft.com/office/drawing/2014/main" id="{46B3A9D2-9709-2C7A-D3DB-7B3F1CAEEA1C}"/>
                    </a:ext>
                  </a:extLst>
                </p:cNvPr>
                <p:cNvPicPr/>
                <p:nvPr/>
              </p:nvPicPr>
              <p:blipFill>
                <a:blip r:embed="rId318"/>
                <a:stretch>
                  <a:fillRect/>
                </a:stretch>
              </p:blipFill>
              <p:spPr>
                <a:xfrm>
                  <a:off x="9796627" y="1919627"/>
                  <a:ext cx="64080" cy="261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9">
              <p14:nvContentPartPr>
                <p14:cNvPr id="416" name="Freihand 415">
                  <a:extLst>
                    <a:ext uri="{FF2B5EF4-FFF2-40B4-BE49-F238E27FC236}">
                      <a16:creationId xmlns:a16="http://schemas.microsoft.com/office/drawing/2014/main" id="{790993DF-60FF-EC72-8D3E-CCAC5B438427}"/>
                    </a:ext>
                  </a:extLst>
                </p14:cNvPr>
                <p14:cNvContentPartPr/>
                <p14:nvPr/>
              </p14:nvContentPartPr>
              <p14:xfrm>
                <a:off x="9788347" y="1995587"/>
                <a:ext cx="46440" cy="59040"/>
              </p14:xfrm>
            </p:contentPart>
          </mc:Choice>
          <mc:Fallback>
            <p:pic>
              <p:nvPicPr>
                <p:cNvPr id="416" name="Freihand 415">
                  <a:extLst>
                    <a:ext uri="{FF2B5EF4-FFF2-40B4-BE49-F238E27FC236}">
                      <a16:creationId xmlns:a16="http://schemas.microsoft.com/office/drawing/2014/main" id="{790993DF-60FF-EC72-8D3E-CCAC5B438427}"/>
                    </a:ext>
                  </a:extLst>
                </p:cNvPr>
                <p:cNvPicPr/>
                <p:nvPr/>
              </p:nvPicPr>
              <p:blipFill>
                <a:blip r:embed="rId320"/>
                <a:stretch>
                  <a:fillRect/>
                </a:stretch>
              </p:blipFill>
              <p:spPr>
                <a:xfrm>
                  <a:off x="9770347" y="1887587"/>
                  <a:ext cx="82080" cy="27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1">
            <p14:nvContentPartPr>
              <p14:cNvPr id="425" name="Freihand 424">
                <a:extLst>
                  <a:ext uri="{FF2B5EF4-FFF2-40B4-BE49-F238E27FC236}">
                    <a16:creationId xmlns:a16="http://schemas.microsoft.com/office/drawing/2014/main" id="{08CCF548-E354-66B7-7EA5-A93575D1A833}"/>
                  </a:ext>
                </a:extLst>
              </p14:cNvPr>
              <p14:cNvContentPartPr/>
              <p14:nvPr/>
            </p14:nvContentPartPr>
            <p14:xfrm>
              <a:off x="4445587" y="452627"/>
              <a:ext cx="93240" cy="82800"/>
            </p14:xfrm>
          </p:contentPart>
        </mc:Choice>
        <mc:Fallback>
          <p:pic>
            <p:nvPicPr>
              <p:cNvPr id="425" name="Freihand 424">
                <a:extLst>
                  <a:ext uri="{FF2B5EF4-FFF2-40B4-BE49-F238E27FC236}">
                    <a16:creationId xmlns:a16="http://schemas.microsoft.com/office/drawing/2014/main" id="{08CCF548-E354-66B7-7EA5-A93575D1A833}"/>
                  </a:ext>
                </a:extLst>
              </p:cNvPr>
              <p:cNvPicPr/>
              <p:nvPr/>
            </p:nvPicPr>
            <p:blipFill>
              <a:blip r:embed="rId322"/>
              <a:stretch>
                <a:fillRect/>
              </a:stretch>
            </p:blipFill>
            <p:spPr>
              <a:xfrm>
                <a:off x="4436587" y="443627"/>
                <a:ext cx="110880" cy="100440"/>
              </a:xfrm>
              <a:prstGeom prst="rect">
                <a:avLst/>
              </a:prstGeom>
            </p:spPr>
          </p:pic>
        </mc:Fallback>
      </mc:AlternateContent>
      <p:grpSp>
        <p:nvGrpSpPr>
          <p:cNvPr id="442" name="Gruppieren 441">
            <a:extLst>
              <a:ext uri="{FF2B5EF4-FFF2-40B4-BE49-F238E27FC236}">
                <a16:creationId xmlns:a16="http://schemas.microsoft.com/office/drawing/2014/main" id="{690E84FC-B5DC-66C6-23E8-00F7D5ED65B9}"/>
              </a:ext>
            </a:extLst>
          </p:cNvPr>
          <p:cNvGrpSpPr/>
          <p:nvPr/>
        </p:nvGrpSpPr>
        <p:grpSpPr>
          <a:xfrm>
            <a:off x="3810180" y="-4652"/>
            <a:ext cx="1381320" cy="2928960"/>
            <a:chOff x="3774907" y="-28333"/>
            <a:chExt cx="1381320" cy="2928960"/>
          </a:xfrm>
        </p:grpSpPr>
        <mc:AlternateContent xmlns:mc="http://schemas.openxmlformats.org/markup-compatibility/2006">
          <mc:Choice xmlns:p14="http://schemas.microsoft.com/office/powerpoint/2010/main" Requires="p14">
            <p:contentPart p14:bwMode="auto" r:id="rId323">
              <p14:nvContentPartPr>
                <p14:cNvPr id="422" name="Freihand 421">
                  <a:extLst>
                    <a:ext uri="{FF2B5EF4-FFF2-40B4-BE49-F238E27FC236}">
                      <a16:creationId xmlns:a16="http://schemas.microsoft.com/office/drawing/2014/main" id="{91836153-C2CB-657A-84F3-F98D6730C4B1}"/>
                    </a:ext>
                  </a:extLst>
                </p14:cNvPr>
                <p14:cNvContentPartPr/>
                <p14:nvPr/>
              </p14:nvContentPartPr>
              <p14:xfrm>
                <a:off x="4410307" y="586547"/>
                <a:ext cx="244800" cy="339840"/>
              </p14:xfrm>
            </p:contentPart>
          </mc:Choice>
          <mc:Fallback>
            <p:pic>
              <p:nvPicPr>
                <p:cNvPr id="422" name="Freihand 421">
                  <a:extLst>
                    <a:ext uri="{FF2B5EF4-FFF2-40B4-BE49-F238E27FC236}">
                      <a16:creationId xmlns:a16="http://schemas.microsoft.com/office/drawing/2014/main" id="{91836153-C2CB-657A-84F3-F98D6730C4B1}"/>
                    </a:ext>
                  </a:extLst>
                </p:cNvPr>
                <p:cNvPicPr/>
                <p:nvPr/>
              </p:nvPicPr>
              <p:blipFill>
                <a:blip r:embed="rId324"/>
                <a:stretch>
                  <a:fillRect/>
                </a:stretch>
              </p:blipFill>
              <p:spPr>
                <a:xfrm>
                  <a:off x="4401307" y="577547"/>
                  <a:ext cx="26244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423" name="Freihand 422">
                  <a:extLst>
                    <a:ext uri="{FF2B5EF4-FFF2-40B4-BE49-F238E27FC236}">
                      <a16:creationId xmlns:a16="http://schemas.microsoft.com/office/drawing/2014/main" id="{92D5DC5B-6EBF-70AA-353B-CB0044557F9A}"/>
                    </a:ext>
                  </a:extLst>
                </p14:cNvPr>
                <p14:cNvContentPartPr/>
                <p14:nvPr/>
              </p14:nvContentPartPr>
              <p14:xfrm>
                <a:off x="3774907" y="-28333"/>
                <a:ext cx="1381320" cy="720720"/>
              </p14:xfrm>
            </p:contentPart>
          </mc:Choice>
          <mc:Fallback>
            <p:pic>
              <p:nvPicPr>
                <p:cNvPr id="423" name="Freihand 422">
                  <a:extLst>
                    <a:ext uri="{FF2B5EF4-FFF2-40B4-BE49-F238E27FC236}">
                      <a16:creationId xmlns:a16="http://schemas.microsoft.com/office/drawing/2014/main" id="{92D5DC5B-6EBF-70AA-353B-CB0044557F9A}"/>
                    </a:ext>
                  </a:extLst>
                </p:cNvPr>
                <p:cNvPicPr/>
                <p:nvPr/>
              </p:nvPicPr>
              <p:blipFill>
                <a:blip r:embed="rId326"/>
                <a:stretch>
                  <a:fillRect/>
                </a:stretch>
              </p:blipFill>
              <p:spPr>
                <a:xfrm>
                  <a:off x="3765907" y="-37337"/>
                  <a:ext cx="1398960" cy="738369"/>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418" name="Freihand 417">
                  <a:extLst>
                    <a:ext uri="{FF2B5EF4-FFF2-40B4-BE49-F238E27FC236}">
                      <a16:creationId xmlns:a16="http://schemas.microsoft.com/office/drawing/2014/main" id="{7A3FA5D1-BA6F-1C09-F460-778088044509}"/>
                    </a:ext>
                  </a:extLst>
                </p14:cNvPr>
                <p14:cNvContentPartPr/>
                <p14:nvPr/>
              </p14:nvContentPartPr>
              <p14:xfrm>
                <a:off x="4496707" y="1294307"/>
                <a:ext cx="650520" cy="1606320"/>
              </p14:xfrm>
            </p:contentPart>
          </mc:Choice>
          <mc:Fallback>
            <p:pic>
              <p:nvPicPr>
                <p:cNvPr id="418" name="Freihand 417">
                  <a:extLst>
                    <a:ext uri="{FF2B5EF4-FFF2-40B4-BE49-F238E27FC236}">
                      <a16:creationId xmlns:a16="http://schemas.microsoft.com/office/drawing/2014/main" id="{7A3FA5D1-BA6F-1C09-F460-778088044509}"/>
                    </a:ext>
                  </a:extLst>
                </p:cNvPr>
                <p:cNvPicPr/>
                <p:nvPr/>
              </p:nvPicPr>
              <p:blipFill>
                <a:blip r:embed="rId328"/>
                <a:stretch>
                  <a:fillRect/>
                </a:stretch>
              </p:blipFill>
              <p:spPr>
                <a:xfrm>
                  <a:off x="4487707" y="1285305"/>
                  <a:ext cx="668160" cy="1623964"/>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419" name="Freihand 418">
                  <a:extLst>
                    <a:ext uri="{FF2B5EF4-FFF2-40B4-BE49-F238E27FC236}">
                      <a16:creationId xmlns:a16="http://schemas.microsoft.com/office/drawing/2014/main" id="{CD6FDD88-F5D9-22DD-7BA1-D60241C3FFF5}"/>
                    </a:ext>
                  </a:extLst>
                </p14:cNvPr>
                <p14:cNvContentPartPr/>
                <p14:nvPr/>
              </p14:nvContentPartPr>
              <p14:xfrm>
                <a:off x="4646467" y="878507"/>
                <a:ext cx="458640" cy="469080"/>
              </p14:xfrm>
            </p:contentPart>
          </mc:Choice>
          <mc:Fallback>
            <p:pic>
              <p:nvPicPr>
                <p:cNvPr id="419" name="Freihand 418">
                  <a:extLst>
                    <a:ext uri="{FF2B5EF4-FFF2-40B4-BE49-F238E27FC236}">
                      <a16:creationId xmlns:a16="http://schemas.microsoft.com/office/drawing/2014/main" id="{CD6FDD88-F5D9-22DD-7BA1-D60241C3FFF5}"/>
                    </a:ext>
                  </a:extLst>
                </p:cNvPr>
                <p:cNvPicPr/>
                <p:nvPr/>
              </p:nvPicPr>
              <p:blipFill>
                <a:blip r:embed="rId330"/>
                <a:stretch>
                  <a:fillRect/>
                </a:stretch>
              </p:blipFill>
              <p:spPr>
                <a:xfrm>
                  <a:off x="4637460" y="869507"/>
                  <a:ext cx="476294" cy="486720"/>
                </a:xfrm>
                <a:prstGeom prst="rect">
                  <a:avLst/>
                </a:prstGeom>
              </p:spPr>
            </p:pic>
          </mc:Fallback>
        </mc:AlternateContent>
      </p:grpSp>
      <p:grpSp>
        <p:nvGrpSpPr>
          <p:cNvPr id="488" name="Gruppieren 487">
            <a:extLst>
              <a:ext uri="{FF2B5EF4-FFF2-40B4-BE49-F238E27FC236}">
                <a16:creationId xmlns:a16="http://schemas.microsoft.com/office/drawing/2014/main" id="{D15E31FF-1881-9741-00C8-E386E04B6784}"/>
              </a:ext>
            </a:extLst>
          </p:cNvPr>
          <p:cNvGrpSpPr/>
          <p:nvPr/>
        </p:nvGrpSpPr>
        <p:grpSpPr>
          <a:xfrm>
            <a:off x="4724049" y="951148"/>
            <a:ext cx="397080" cy="424080"/>
            <a:chOff x="4724049" y="951148"/>
            <a:chExt cx="397080" cy="424080"/>
          </a:xfrm>
        </p:grpSpPr>
        <mc:AlternateContent xmlns:mc="http://schemas.openxmlformats.org/markup-compatibility/2006">
          <mc:Choice xmlns:p14="http://schemas.microsoft.com/office/powerpoint/2010/main" xmlns:aink="http://schemas.microsoft.com/office/drawing/2016/ink" Requires="p14 aink">
            <p:contentPart p14:bwMode="auto" r:id="rId331">
              <p14:nvContentPartPr>
                <p14:cNvPr id="485" name="Freihand 484">
                  <a:extLst>
                    <a:ext uri="{FF2B5EF4-FFF2-40B4-BE49-F238E27FC236}">
                      <a16:creationId xmlns:a16="http://schemas.microsoft.com/office/drawing/2014/main" id="{6C9C5EF3-DAA3-321D-9A5B-327F4627325E}"/>
                    </a:ext>
                  </a:extLst>
                </p14:cNvPr>
                <p14:cNvContentPartPr/>
                <p14:nvPr/>
              </p14:nvContentPartPr>
              <p14:xfrm>
                <a:off x="4789569" y="1122508"/>
                <a:ext cx="22680" cy="24120"/>
              </p14:xfrm>
            </p:contentPart>
          </mc:Choice>
          <mc:Fallback>
            <p:pic>
              <p:nvPicPr>
                <p:cNvPr id="485" name="Freihand 484">
                  <a:extLst>
                    <a:ext uri="{FF2B5EF4-FFF2-40B4-BE49-F238E27FC236}">
                      <a16:creationId xmlns:a16="http://schemas.microsoft.com/office/drawing/2014/main" id="{6C9C5EF3-DAA3-321D-9A5B-327F4627325E}"/>
                    </a:ext>
                  </a:extLst>
                </p:cNvPr>
                <p:cNvPicPr/>
                <p:nvPr/>
              </p:nvPicPr>
              <p:blipFill>
                <a:blip r:embed="rId332"/>
                <a:stretch>
                  <a:fillRect/>
                </a:stretch>
              </p:blipFill>
              <p:spPr>
                <a:xfrm>
                  <a:off x="4771569" y="1014508"/>
                  <a:ext cx="58320" cy="239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3">
              <p14:nvContentPartPr>
                <p14:cNvPr id="486" name="Freihand 485">
                  <a:extLst>
                    <a:ext uri="{FF2B5EF4-FFF2-40B4-BE49-F238E27FC236}">
                      <a16:creationId xmlns:a16="http://schemas.microsoft.com/office/drawing/2014/main" id="{0596AC15-283B-B9AB-0FBC-248B105211A4}"/>
                    </a:ext>
                  </a:extLst>
                </p14:cNvPr>
                <p14:cNvContentPartPr/>
                <p14:nvPr/>
              </p14:nvContentPartPr>
              <p14:xfrm>
                <a:off x="4750689" y="951148"/>
                <a:ext cx="176040" cy="161280"/>
              </p14:xfrm>
            </p:contentPart>
          </mc:Choice>
          <mc:Fallback>
            <p:pic>
              <p:nvPicPr>
                <p:cNvPr id="486" name="Freihand 485">
                  <a:extLst>
                    <a:ext uri="{FF2B5EF4-FFF2-40B4-BE49-F238E27FC236}">
                      <a16:creationId xmlns:a16="http://schemas.microsoft.com/office/drawing/2014/main" id="{0596AC15-283B-B9AB-0FBC-248B105211A4}"/>
                    </a:ext>
                  </a:extLst>
                </p:cNvPr>
                <p:cNvPicPr/>
                <p:nvPr/>
              </p:nvPicPr>
              <p:blipFill>
                <a:blip r:embed="rId334"/>
                <a:stretch>
                  <a:fillRect/>
                </a:stretch>
              </p:blipFill>
              <p:spPr>
                <a:xfrm>
                  <a:off x="4733049" y="843508"/>
                  <a:ext cx="211680" cy="376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5">
              <p14:nvContentPartPr>
                <p14:cNvPr id="487" name="Freihand 486">
                  <a:extLst>
                    <a:ext uri="{FF2B5EF4-FFF2-40B4-BE49-F238E27FC236}">
                      <a16:creationId xmlns:a16="http://schemas.microsoft.com/office/drawing/2014/main" id="{241F131D-C0F8-1989-6BD7-B8A305BE1F2F}"/>
                    </a:ext>
                  </a:extLst>
                </p14:cNvPr>
                <p14:cNvContentPartPr/>
                <p14:nvPr/>
              </p14:nvContentPartPr>
              <p14:xfrm>
                <a:off x="4724049" y="967348"/>
                <a:ext cx="397080" cy="407880"/>
              </p14:xfrm>
            </p:contentPart>
          </mc:Choice>
          <mc:Fallback>
            <p:pic>
              <p:nvPicPr>
                <p:cNvPr id="487" name="Freihand 486">
                  <a:extLst>
                    <a:ext uri="{FF2B5EF4-FFF2-40B4-BE49-F238E27FC236}">
                      <a16:creationId xmlns:a16="http://schemas.microsoft.com/office/drawing/2014/main" id="{241F131D-C0F8-1989-6BD7-B8A305BE1F2F}"/>
                    </a:ext>
                  </a:extLst>
                </p:cNvPr>
                <p:cNvPicPr/>
                <p:nvPr/>
              </p:nvPicPr>
              <p:blipFill>
                <a:blip r:embed="rId336"/>
                <a:stretch>
                  <a:fillRect/>
                </a:stretch>
              </p:blipFill>
              <p:spPr>
                <a:xfrm>
                  <a:off x="4706409" y="859708"/>
                  <a:ext cx="432720" cy="62352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37">
            <p14:nvContentPartPr>
              <p14:cNvPr id="490" name="Freihand 489">
                <a:extLst>
                  <a:ext uri="{FF2B5EF4-FFF2-40B4-BE49-F238E27FC236}">
                    <a16:creationId xmlns:a16="http://schemas.microsoft.com/office/drawing/2014/main" id="{E770C9A1-531A-5449-6D58-D5F539C51351}"/>
                  </a:ext>
                </a:extLst>
              </p14:cNvPr>
              <p14:cNvContentPartPr/>
              <p14:nvPr/>
            </p14:nvContentPartPr>
            <p14:xfrm>
              <a:off x="4611369" y="1317268"/>
              <a:ext cx="567000" cy="1638720"/>
            </p14:xfrm>
          </p:contentPart>
        </mc:Choice>
        <mc:Fallback>
          <p:pic>
            <p:nvPicPr>
              <p:cNvPr id="490" name="Freihand 489">
                <a:extLst>
                  <a:ext uri="{FF2B5EF4-FFF2-40B4-BE49-F238E27FC236}">
                    <a16:creationId xmlns:a16="http://schemas.microsoft.com/office/drawing/2014/main" id="{E770C9A1-531A-5449-6D58-D5F539C51351}"/>
                  </a:ext>
                </a:extLst>
              </p:cNvPr>
              <p:cNvPicPr/>
              <p:nvPr/>
            </p:nvPicPr>
            <p:blipFill>
              <a:blip r:embed="rId338"/>
              <a:stretch>
                <a:fillRect/>
              </a:stretch>
            </p:blipFill>
            <p:spPr>
              <a:xfrm>
                <a:off x="4593729" y="1209268"/>
                <a:ext cx="602640" cy="18543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493" name="Freihand 492">
                <a:extLst>
                  <a:ext uri="{FF2B5EF4-FFF2-40B4-BE49-F238E27FC236}">
                    <a16:creationId xmlns:a16="http://schemas.microsoft.com/office/drawing/2014/main" id="{7597E5E1-1D54-55F0-DA3A-DA150BE41FEE}"/>
                  </a:ext>
                </a:extLst>
              </p14:cNvPr>
              <p14:cNvContentPartPr/>
              <p14:nvPr/>
            </p14:nvContentPartPr>
            <p14:xfrm>
              <a:off x="3910809" y="133864"/>
              <a:ext cx="1188360" cy="553680"/>
            </p14:xfrm>
          </p:contentPart>
        </mc:Choice>
        <mc:Fallback>
          <p:pic>
            <p:nvPicPr>
              <p:cNvPr id="493" name="Freihand 492">
                <a:extLst>
                  <a:ext uri="{FF2B5EF4-FFF2-40B4-BE49-F238E27FC236}">
                    <a16:creationId xmlns:a16="http://schemas.microsoft.com/office/drawing/2014/main" id="{7597E5E1-1D54-55F0-DA3A-DA150BE41FEE}"/>
                  </a:ext>
                </a:extLst>
              </p:cNvPr>
              <p:cNvPicPr/>
              <p:nvPr/>
            </p:nvPicPr>
            <p:blipFill>
              <a:blip r:embed="rId340"/>
              <a:stretch>
                <a:fillRect/>
              </a:stretch>
            </p:blipFill>
            <p:spPr>
              <a:xfrm>
                <a:off x="3857169" y="25864"/>
                <a:ext cx="1296000" cy="7693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3" name="Freihand 22">
                <a:extLst>
                  <a:ext uri="{FF2B5EF4-FFF2-40B4-BE49-F238E27FC236}">
                    <a16:creationId xmlns:a16="http://schemas.microsoft.com/office/drawing/2014/main" id="{50674DD2-7E42-04F4-E135-7822794543EA}"/>
                  </a:ext>
                </a:extLst>
              </p14:cNvPr>
              <p14:cNvContentPartPr/>
              <p14:nvPr/>
            </p14:nvContentPartPr>
            <p14:xfrm>
              <a:off x="9829929" y="4603708"/>
              <a:ext cx="8280" cy="41040"/>
            </p14:xfrm>
          </p:contentPart>
        </mc:Choice>
        <mc:Fallback>
          <p:pic>
            <p:nvPicPr>
              <p:cNvPr id="23" name="Freihand 22">
                <a:extLst>
                  <a:ext uri="{FF2B5EF4-FFF2-40B4-BE49-F238E27FC236}">
                    <a16:creationId xmlns:a16="http://schemas.microsoft.com/office/drawing/2014/main" id="{50674DD2-7E42-04F4-E135-7822794543EA}"/>
                  </a:ext>
                </a:extLst>
              </p:cNvPr>
              <p:cNvPicPr/>
              <p:nvPr/>
            </p:nvPicPr>
            <p:blipFill>
              <a:blip r:embed="rId342"/>
              <a:stretch>
                <a:fillRect/>
              </a:stretch>
            </p:blipFill>
            <p:spPr>
              <a:xfrm>
                <a:off x="9825609" y="4599388"/>
                <a:ext cx="169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44" name="Freihand 43">
                <a:extLst>
                  <a:ext uri="{FF2B5EF4-FFF2-40B4-BE49-F238E27FC236}">
                    <a16:creationId xmlns:a16="http://schemas.microsoft.com/office/drawing/2014/main" id="{B2720C89-5669-0F19-D87F-057E50A1F743}"/>
                  </a:ext>
                </a:extLst>
              </p14:cNvPr>
              <p14:cNvContentPartPr/>
              <p14:nvPr/>
            </p14:nvContentPartPr>
            <p14:xfrm>
              <a:off x="9215409" y="4069468"/>
              <a:ext cx="894600" cy="2157840"/>
            </p14:xfrm>
          </p:contentPart>
        </mc:Choice>
        <mc:Fallback>
          <p:pic>
            <p:nvPicPr>
              <p:cNvPr id="44" name="Freihand 43">
                <a:extLst>
                  <a:ext uri="{FF2B5EF4-FFF2-40B4-BE49-F238E27FC236}">
                    <a16:creationId xmlns:a16="http://schemas.microsoft.com/office/drawing/2014/main" id="{B2720C89-5669-0F19-D87F-057E50A1F743}"/>
                  </a:ext>
                </a:extLst>
              </p:cNvPr>
              <p:cNvPicPr/>
              <p:nvPr/>
            </p:nvPicPr>
            <p:blipFill>
              <a:blip r:embed="rId344"/>
              <a:stretch>
                <a:fillRect/>
              </a:stretch>
            </p:blipFill>
            <p:spPr>
              <a:xfrm>
                <a:off x="9206409" y="4060468"/>
                <a:ext cx="912240" cy="21754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449" name="Freihand 448">
                <a:extLst>
                  <a:ext uri="{FF2B5EF4-FFF2-40B4-BE49-F238E27FC236}">
                    <a16:creationId xmlns:a16="http://schemas.microsoft.com/office/drawing/2014/main" id="{ADBB0BCD-62AD-66E7-D331-95C78A0E719B}"/>
                  </a:ext>
                </a:extLst>
              </p14:cNvPr>
              <p14:cNvContentPartPr/>
              <p14:nvPr/>
            </p14:nvContentPartPr>
            <p14:xfrm>
              <a:off x="9513129" y="3624508"/>
              <a:ext cx="566640" cy="507600"/>
            </p14:xfrm>
          </p:contentPart>
        </mc:Choice>
        <mc:Fallback>
          <p:pic>
            <p:nvPicPr>
              <p:cNvPr id="449" name="Freihand 448">
                <a:extLst>
                  <a:ext uri="{FF2B5EF4-FFF2-40B4-BE49-F238E27FC236}">
                    <a16:creationId xmlns:a16="http://schemas.microsoft.com/office/drawing/2014/main" id="{ADBB0BCD-62AD-66E7-D331-95C78A0E719B}"/>
                  </a:ext>
                </a:extLst>
              </p:cNvPr>
              <p:cNvPicPr/>
              <p:nvPr/>
            </p:nvPicPr>
            <p:blipFill>
              <a:blip r:embed="rId346"/>
              <a:stretch>
                <a:fillRect/>
              </a:stretch>
            </p:blipFill>
            <p:spPr>
              <a:xfrm>
                <a:off x="9504129" y="3615868"/>
                <a:ext cx="584280" cy="5252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450" name="Freihand 449">
                <a:extLst>
                  <a:ext uri="{FF2B5EF4-FFF2-40B4-BE49-F238E27FC236}">
                    <a16:creationId xmlns:a16="http://schemas.microsoft.com/office/drawing/2014/main" id="{CCEDAE8B-B097-502E-4568-784524144DC0}"/>
                  </a:ext>
                </a:extLst>
              </p14:cNvPr>
              <p14:cNvContentPartPr/>
              <p14:nvPr/>
            </p14:nvContentPartPr>
            <p14:xfrm>
              <a:off x="9107049" y="3601828"/>
              <a:ext cx="375480" cy="1019880"/>
            </p14:xfrm>
          </p:contentPart>
        </mc:Choice>
        <mc:Fallback>
          <p:pic>
            <p:nvPicPr>
              <p:cNvPr id="450" name="Freihand 449">
                <a:extLst>
                  <a:ext uri="{FF2B5EF4-FFF2-40B4-BE49-F238E27FC236}">
                    <a16:creationId xmlns:a16="http://schemas.microsoft.com/office/drawing/2014/main" id="{CCEDAE8B-B097-502E-4568-784524144DC0}"/>
                  </a:ext>
                </a:extLst>
              </p:cNvPr>
              <p:cNvPicPr/>
              <p:nvPr/>
            </p:nvPicPr>
            <p:blipFill>
              <a:blip r:embed="rId348"/>
              <a:stretch>
                <a:fillRect/>
              </a:stretch>
            </p:blipFill>
            <p:spPr>
              <a:xfrm>
                <a:off x="9098049" y="3593188"/>
                <a:ext cx="393120" cy="10375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451" name="Freihand 450">
                <a:extLst>
                  <a:ext uri="{FF2B5EF4-FFF2-40B4-BE49-F238E27FC236}">
                    <a16:creationId xmlns:a16="http://schemas.microsoft.com/office/drawing/2014/main" id="{A471B353-D3B2-EC55-577E-128D678D88AC}"/>
                  </a:ext>
                </a:extLst>
              </p14:cNvPr>
              <p14:cNvContentPartPr/>
              <p14:nvPr/>
            </p14:nvContentPartPr>
            <p14:xfrm>
              <a:off x="9359409" y="3440908"/>
              <a:ext cx="249480" cy="1032840"/>
            </p14:xfrm>
          </p:contentPart>
        </mc:Choice>
        <mc:Fallback>
          <p:pic>
            <p:nvPicPr>
              <p:cNvPr id="451" name="Freihand 450">
                <a:extLst>
                  <a:ext uri="{FF2B5EF4-FFF2-40B4-BE49-F238E27FC236}">
                    <a16:creationId xmlns:a16="http://schemas.microsoft.com/office/drawing/2014/main" id="{A471B353-D3B2-EC55-577E-128D678D88AC}"/>
                  </a:ext>
                </a:extLst>
              </p:cNvPr>
              <p:cNvPicPr/>
              <p:nvPr/>
            </p:nvPicPr>
            <p:blipFill>
              <a:blip r:embed="rId350"/>
              <a:stretch>
                <a:fillRect/>
              </a:stretch>
            </p:blipFill>
            <p:spPr>
              <a:xfrm>
                <a:off x="9350769" y="3432268"/>
                <a:ext cx="267120" cy="10504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460" name="Freihand 459">
                <a:extLst>
                  <a:ext uri="{FF2B5EF4-FFF2-40B4-BE49-F238E27FC236}">
                    <a16:creationId xmlns:a16="http://schemas.microsoft.com/office/drawing/2014/main" id="{6079CB29-DCE4-4171-E67A-06B99B6D4990}"/>
                  </a:ext>
                </a:extLst>
              </p14:cNvPr>
              <p14:cNvContentPartPr/>
              <p14:nvPr/>
            </p14:nvContentPartPr>
            <p14:xfrm>
              <a:off x="9110289" y="3432988"/>
              <a:ext cx="241920" cy="153360"/>
            </p14:xfrm>
          </p:contentPart>
        </mc:Choice>
        <mc:Fallback>
          <p:pic>
            <p:nvPicPr>
              <p:cNvPr id="460" name="Freihand 459">
                <a:extLst>
                  <a:ext uri="{FF2B5EF4-FFF2-40B4-BE49-F238E27FC236}">
                    <a16:creationId xmlns:a16="http://schemas.microsoft.com/office/drawing/2014/main" id="{6079CB29-DCE4-4171-E67A-06B99B6D4990}"/>
                  </a:ext>
                </a:extLst>
              </p:cNvPr>
              <p:cNvPicPr/>
              <p:nvPr/>
            </p:nvPicPr>
            <p:blipFill>
              <a:blip r:embed="rId352"/>
              <a:stretch>
                <a:fillRect/>
              </a:stretch>
            </p:blipFill>
            <p:spPr>
              <a:xfrm>
                <a:off x="9101649" y="3424348"/>
                <a:ext cx="2595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461" name="Freihand 460">
                <a:extLst>
                  <a:ext uri="{FF2B5EF4-FFF2-40B4-BE49-F238E27FC236}">
                    <a16:creationId xmlns:a16="http://schemas.microsoft.com/office/drawing/2014/main" id="{66C2108C-AFD6-3A71-D8F0-D6B42045A9DC}"/>
                  </a:ext>
                </a:extLst>
              </p14:cNvPr>
              <p14:cNvContentPartPr/>
              <p14:nvPr/>
            </p14:nvContentPartPr>
            <p14:xfrm>
              <a:off x="9159969" y="3406708"/>
              <a:ext cx="81000" cy="109440"/>
            </p14:xfrm>
          </p:contentPart>
        </mc:Choice>
        <mc:Fallback>
          <p:pic>
            <p:nvPicPr>
              <p:cNvPr id="461" name="Freihand 460">
                <a:extLst>
                  <a:ext uri="{FF2B5EF4-FFF2-40B4-BE49-F238E27FC236}">
                    <a16:creationId xmlns:a16="http://schemas.microsoft.com/office/drawing/2014/main" id="{66C2108C-AFD6-3A71-D8F0-D6B42045A9DC}"/>
                  </a:ext>
                </a:extLst>
              </p:cNvPr>
              <p:cNvPicPr/>
              <p:nvPr/>
            </p:nvPicPr>
            <p:blipFill>
              <a:blip r:embed="rId354"/>
              <a:stretch>
                <a:fillRect/>
              </a:stretch>
            </p:blipFill>
            <p:spPr>
              <a:xfrm>
                <a:off x="9151329" y="3397708"/>
                <a:ext cx="98640" cy="127080"/>
              </a:xfrm>
              <a:prstGeom prst="rect">
                <a:avLst/>
              </a:prstGeom>
            </p:spPr>
          </p:pic>
        </mc:Fallback>
      </mc:AlternateContent>
      <p:grpSp>
        <p:nvGrpSpPr>
          <p:cNvPr id="464" name="Gruppieren 463">
            <a:extLst>
              <a:ext uri="{FF2B5EF4-FFF2-40B4-BE49-F238E27FC236}">
                <a16:creationId xmlns:a16="http://schemas.microsoft.com/office/drawing/2014/main" id="{06EA1FB6-9F55-6BFD-F2F9-3BCF1AD527F6}"/>
              </a:ext>
            </a:extLst>
          </p:cNvPr>
          <p:cNvGrpSpPr/>
          <p:nvPr/>
        </p:nvGrpSpPr>
        <p:grpSpPr>
          <a:xfrm>
            <a:off x="9927129" y="3496348"/>
            <a:ext cx="854640" cy="1163880"/>
            <a:chOff x="9927129" y="3496348"/>
            <a:chExt cx="854640" cy="1163880"/>
          </a:xfrm>
        </p:grpSpPr>
        <mc:AlternateContent xmlns:mc="http://schemas.openxmlformats.org/markup-compatibility/2006">
          <mc:Choice xmlns:p14="http://schemas.microsoft.com/office/powerpoint/2010/main" Requires="p14">
            <p:contentPart p14:bwMode="auto" r:id="rId355">
              <p14:nvContentPartPr>
                <p14:cNvPr id="455" name="Freihand 454">
                  <a:extLst>
                    <a:ext uri="{FF2B5EF4-FFF2-40B4-BE49-F238E27FC236}">
                      <a16:creationId xmlns:a16="http://schemas.microsoft.com/office/drawing/2014/main" id="{96196E97-7626-B699-8D9A-129BDE3A9795}"/>
                    </a:ext>
                  </a:extLst>
                </p14:cNvPr>
                <p14:cNvContentPartPr/>
                <p14:nvPr/>
              </p14:nvContentPartPr>
              <p14:xfrm>
                <a:off x="9927129" y="3561508"/>
                <a:ext cx="509040" cy="760320"/>
              </p14:xfrm>
            </p:contentPart>
          </mc:Choice>
          <mc:Fallback>
            <p:pic>
              <p:nvPicPr>
                <p:cNvPr id="455" name="Freihand 454">
                  <a:extLst>
                    <a:ext uri="{FF2B5EF4-FFF2-40B4-BE49-F238E27FC236}">
                      <a16:creationId xmlns:a16="http://schemas.microsoft.com/office/drawing/2014/main" id="{96196E97-7626-B699-8D9A-129BDE3A9795}"/>
                    </a:ext>
                  </a:extLst>
                </p:cNvPr>
                <p:cNvPicPr/>
                <p:nvPr/>
              </p:nvPicPr>
              <p:blipFill>
                <a:blip r:embed="rId356"/>
                <a:stretch>
                  <a:fillRect/>
                </a:stretch>
              </p:blipFill>
              <p:spPr>
                <a:xfrm>
                  <a:off x="9918129" y="3552508"/>
                  <a:ext cx="526680" cy="7779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457" name="Freihand 456">
                  <a:extLst>
                    <a:ext uri="{FF2B5EF4-FFF2-40B4-BE49-F238E27FC236}">
                      <a16:creationId xmlns:a16="http://schemas.microsoft.com/office/drawing/2014/main" id="{3FBCEC16-CDE3-01BD-51DF-6CBEA282DEFF}"/>
                    </a:ext>
                  </a:extLst>
                </p14:cNvPr>
                <p14:cNvContentPartPr/>
                <p14:nvPr/>
              </p14:nvContentPartPr>
              <p14:xfrm>
                <a:off x="9930729" y="3617308"/>
                <a:ext cx="851040" cy="1042920"/>
              </p14:xfrm>
            </p:contentPart>
          </mc:Choice>
          <mc:Fallback>
            <p:pic>
              <p:nvPicPr>
                <p:cNvPr id="457" name="Freihand 456">
                  <a:extLst>
                    <a:ext uri="{FF2B5EF4-FFF2-40B4-BE49-F238E27FC236}">
                      <a16:creationId xmlns:a16="http://schemas.microsoft.com/office/drawing/2014/main" id="{3FBCEC16-CDE3-01BD-51DF-6CBEA282DEFF}"/>
                    </a:ext>
                  </a:extLst>
                </p:cNvPr>
                <p:cNvPicPr/>
                <p:nvPr/>
              </p:nvPicPr>
              <p:blipFill>
                <a:blip r:embed="rId358"/>
                <a:stretch>
                  <a:fillRect/>
                </a:stretch>
              </p:blipFill>
              <p:spPr>
                <a:xfrm>
                  <a:off x="9921729" y="3608668"/>
                  <a:ext cx="868680" cy="10605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459" name="Freihand 458">
                  <a:extLst>
                    <a:ext uri="{FF2B5EF4-FFF2-40B4-BE49-F238E27FC236}">
                      <a16:creationId xmlns:a16="http://schemas.microsoft.com/office/drawing/2014/main" id="{7FFEE4D0-F358-D493-9026-FBEBB0CAA076}"/>
                    </a:ext>
                  </a:extLst>
                </p14:cNvPr>
                <p14:cNvContentPartPr/>
                <p14:nvPr/>
              </p14:nvContentPartPr>
              <p14:xfrm>
                <a:off x="10476489" y="3510028"/>
                <a:ext cx="265680" cy="132840"/>
              </p14:xfrm>
            </p:contentPart>
          </mc:Choice>
          <mc:Fallback>
            <p:pic>
              <p:nvPicPr>
                <p:cNvPr id="459" name="Freihand 458">
                  <a:extLst>
                    <a:ext uri="{FF2B5EF4-FFF2-40B4-BE49-F238E27FC236}">
                      <a16:creationId xmlns:a16="http://schemas.microsoft.com/office/drawing/2014/main" id="{7FFEE4D0-F358-D493-9026-FBEBB0CAA076}"/>
                    </a:ext>
                  </a:extLst>
                </p:cNvPr>
                <p:cNvPicPr/>
                <p:nvPr/>
              </p:nvPicPr>
              <p:blipFill>
                <a:blip r:embed="rId360"/>
                <a:stretch>
                  <a:fillRect/>
                </a:stretch>
              </p:blipFill>
              <p:spPr>
                <a:xfrm>
                  <a:off x="10467849" y="3501028"/>
                  <a:ext cx="2833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463" name="Freihand 462">
                  <a:extLst>
                    <a:ext uri="{FF2B5EF4-FFF2-40B4-BE49-F238E27FC236}">
                      <a16:creationId xmlns:a16="http://schemas.microsoft.com/office/drawing/2014/main" id="{8384D0C1-24A9-290E-E4E0-15BD89BF0143}"/>
                    </a:ext>
                  </a:extLst>
                </p14:cNvPr>
                <p14:cNvContentPartPr/>
                <p14:nvPr/>
              </p14:nvContentPartPr>
              <p14:xfrm>
                <a:off x="10640289" y="3496348"/>
                <a:ext cx="82080" cy="102600"/>
              </p14:xfrm>
            </p:contentPart>
          </mc:Choice>
          <mc:Fallback>
            <p:pic>
              <p:nvPicPr>
                <p:cNvPr id="463" name="Freihand 462">
                  <a:extLst>
                    <a:ext uri="{FF2B5EF4-FFF2-40B4-BE49-F238E27FC236}">
                      <a16:creationId xmlns:a16="http://schemas.microsoft.com/office/drawing/2014/main" id="{8384D0C1-24A9-290E-E4E0-15BD89BF0143}"/>
                    </a:ext>
                  </a:extLst>
                </p:cNvPr>
                <p:cNvPicPr/>
                <p:nvPr/>
              </p:nvPicPr>
              <p:blipFill>
                <a:blip r:embed="rId362"/>
                <a:stretch>
                  <a:fillRect/>
                </a:stretch>
              </p:blipFill>
              <p:spPr>
                <a:xfrm>
                  <a:off x="10631649" y="3487708"/>
                  <a:ext cx="99720" cy="12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3">
            <p14:nvContentPartPr>
              <p14:cNvPr id="475" name="Freihand 474">
                <a:extLst>
                  <a:ext uri="{FF2B5EF4-FFF2-40B4-BE49-F238E27FC236}">
                    <a16:creationId xmlns:a16="http://schemas.microsoft.com/office/drawing/2014/main" id="{4482EE57-3A74-AA0D-F031-31D431ADB01A}"/>
                  </a:ext>
                </a:extLst>
              </p14:cNvPr>
              <p14:cNvContentPartPr/>
              <p14:nvPr/>
            </p14:nvContentPartPr>
            <p14:xfrm>
              <a:off x="8866569" y="3126628"/>
              <a:ext cx="2242440" cy="376920"/>
            </p14:xfrm>
          </p:contentPart>
        </mc:Choice>
        <mc:Fallback>
          <p:pic>
            <p:nvPicPr>
              <p:cNvPr id="475" name="Freihand 474">
                <a:extLst>
                  <a:ext uri="{FF2B5EF4-FFF2-40B4-BE49-F238E27FC236}">
                    <a16:creationId xmlns:a16="http://schemas.microsoft.com/office/drawing/2014/main" id="{4482EE57-3A74-AA0D-F031-31D431ADB01A}"/>
                  </a:ext>
                </a:extLst>
              </p:cNvPr>
              <p:cNvPicPr/>
              <p:nvPr/>
            </p:nvPicPr>
            <p:blipFill>
              <a:blip r:embed="rId364"/>
              <a:stretch>
                <a:fillRect/>
              </a:stretch>
            </p:blipFill>
            <p:spPr>
              <a:xfrm>
                <a:off x="8857929" y="3117988"/>
                <a:ext cx="226008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476" name="Freihand 475">
                <a:extLst>
                  <a:ext uri="{FF2B5EF4-FFF2-40B4-BE49-F238E27FC236}">
                    <a16:creationId xmlns:a16="http://schemas.microsoft.com/office/drawing/2014/main" id="{481AB985-55AD-6898-1C18-A915BFB318FD}"/>
                  </a:ext>
                </a:extLst>
              </p14:cNvPr>
              <p14:cNvContentPartPr/>
              <p14:nvPr/>
            </p14:nvContentPartPr>
            <p14:xfrm>
              <a:off x="8594769" y="3452428"/>
              <a:ext cx="542880" cy="70560"/>
            </p14:xfrm>
          </p:contentPart>
        </mc:Choice>
        <mc:Fallback>
          <p:pic>
            <p:nvPicPr>
              <p:cNvPr id="476" name="Freihand 475">
                <a:extLst>
                  <a:ext uri="{FF2B5EF4-FFF2-40B4-BE49-F238E27FC236}">
                    <a16:creationId xmlns:a16="http://schemas.microsoft.com/office/drawing/2014/main" id="{481AB985-55AD-6898-1C18-A915BFB318FD}"/>
                  </a:ext>
                </a:extLst>
              </p:cNvPr>
              <p:cNvPicPr/>
              <p:nvPr/>
            </p:nvPicPr>
            <p:blipFill>
              <a:blip r:embed="rId366"/>
              <a:stretch>
                <a:fillRect/>
              </a:stretch>
            </p:blipFill>
            <p:spPr>
              <a:xfrm>
                <a:off x="8585769" y="3443428"/>
                <a:ext cx="560520" cy="88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7">
            <p14:nvContentPartPr>
              <p14:cNvPr id="477" name="Freihand 476">
                <a:extLst>
                  <a:ext uri="{FF2B5EF4-FFF2-40B4-BE49-F238E27FC236}">
                    <a16:creationId xmlns:a16="http://schemas.microsoft.com/office/drawing/2014/main" id="{AA8F6C12-FF5F-9FCE-CC24-DE8B6195082D}"/>
                  </a:ext>
                </a:extLst>
              </p14:cNvPr>
              <p14:cNvContentPartPr/>
              <p14:nvPr/>
            </p14:nvContentPartPr>
            <p14:xfrm>
              <a:off x="9260049" y="4119148"/>
              <a:ext cx="846360" cy="2214720"/>
            </p14:xfrm>
          </p:contentPart>
        </mc:Choice>
        <mc:Fallback>
          <p:pic>
            <p:nvPicPr>
              <p:cNvPr id="477" name="Freihand 476">
                <a:extLst>
                  <a:ext uri="{FF2B5EF4-FFF2-40B4-BE49-F238E27FC236}">
                    <a16:creationId xmlns:a16="http://schemas.microsoft.com/office/drawing/2014/main" id="{AA8F6C12-FF5F-9FCE-CC24-DE8B6195082D}"/>
                  </a:ext>
                </a:extLst>
              </p:cNvPr>
              <p:cNvPicPr/>
              <p:nvPr/>
            </p:nvPicPr>
            <p:blipFill>
              <a:blip r:embed="rId368"/>
              <a:stretch>
                <a:fillRect/>
              </a:stretch>
            </p:blipFill>
            <p:spPr>
              <a:xfrm>
                <a:off x="9242049" y="4011148"/>
                <a:ext cx="882000" cy="2430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9">
            <p14:nvContentPartPr>
              <p14:cNvPr id="478" name="Freihand 477">
                <a:extLst>
                  <a:ext uri="{FF2B5EF4-FFF2-40B4-BE49-F238E27FC236}">
                    <a16:creationId xmlns:a16="http://schemas.microsoft.com/office/drawing/2014/main" id="{A946B8B8-CAEF-620C-C010-A0BF0E59FC0B}"/>
                  </a:ext>
                </a:extLst>
              </p14:cNvPr>
              <p14:cNvContentPartPr/>
              <p14:nvPr/>
            </p14:nvContentPartPr>
            <p14:xfrm>
              <a:off x="9927129" y="3547468"/>
              <a:ext cx="746280" cy="1025280"/>
            </p14:xfrm>
          </p:contentPart>
        </mc:Choice>
        <mc:Fallback>
          <p:pic>
            <p:nvPicPr>
              <p:cNvPr id="478" name="Freihand 477">
                <a:extLst>
                  <a:ext uri="{FF2B5EF4-FFF2-40B4-BE49-F238E27FC236}">
                    <a16:creationId xmlns:a16="http://schemas.microsoft.com/office/drawing/2014/main" id="{A946B8B8-CAEF-620C-C010-A0BF0E59FC0B}"/>
                  </a:ext>
                </a:extLst>
              </p:cNvPr>
              <p:cNvPicPr/>
              <p:nvPr/>
            </p:nvPicPr>
            <p:blipFill>
              <a:blip r:embed="rId370"/>
              <a:stretch>
                <a:fillRect/>
              </a:stretch>
            </p:blipFill>
            <p:spPr>
              <a:xfrm>
                <a:off x="9909129" y="3439828"/>
                <a:ext cx="781920" cy="1240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71">
            <p14:nvContentPartPr>
              <p14:cNvPr id="479" name="Freihand 478">
                <a:extLst>
                  <a:ext uri="{FF2B5EF4-FFF2-40B4-BE49-F238E27FC236}">
                    <a16:creationId xmlns:a16="http://schemas.microsoft.com/office/drawing/2014/main" id="{19BDDCA4-2FCF-A264-BD2F-1978E2617200}"/>
                  </a:ext>
                </a:extLst>
              </p14:cNvPr>
              <p14:cNvContentPartPr/>
              <p14:nvPr/>
            </p14:nvContentPartPr>
            <p14:xfrm>
              <a:off x="9222609" y="3517588"/>
              <a:ext cx="326520" cy="1029960"/>
            </p14:xfrm>
          </p:contentPart>
        </mc:Choice>
        <mc:Fallback>
          <p:pic>
            <p:nvPicPr>
              <p:cNvPr id="479" name="Freihand 478">
                <a:extLst>
                  <a:ext uri="{FF2B5EF4-FFF2-40B4-BE49-F238E27FC236}">
                    <a16:creationId xmlns:a16="http://schemas.microsoft.com/office/drawing/2014/main" id="{19BDDCA4-2FCF-A264-BD2F-1978E2617200}"/>
                  </a:ext>
                </a:extLst>
              </p:cNvPr>
              <p:cNvPicPr/>
              <p:nvPr/>
            </p:nvPicPr>
            <p:blipFill>
              <a:blip r:embed="rId372"/>
              <a:stretch>
                <a:fillRect/>
              </a:stretch>
            </p:blipFill>
            <p:spPr>
              <a:xfrm>
                <a:off x="9204609" y="3409588"/>
                <a:ext cx="362160" cy="124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73">
            <p14:nvContentPartPr>
              <p14:cNvPr id="480" name="Freihand 479">
                <a:extLst>
                  <a:ext uri="{FF2B5EF4-FFF2-40B4-BE49-F238E27FC236}">
                    <a16:creationId xmlns:a16="http://schemas.microsoft.com/office/drawing/2014/main" id="{65C76437-35AB-9FB7-AE73-3493376C357D}"/>
                  </a:ext>
                </a:extLst>
              </p14:cNvPr>
              <p14:cNvContentPartPr/>
              <p14:nvPr/>
            </p14:nvContentPartPr>
            <p14:xfrm>
              <a:off x="9570729" y="3695068"/>
              <a:ext cx="473040" cy="398880"/>
            </p14:xfrm>
          </p:contentPart>
        </mc:Choice>
        <mc:Fallback>
          <p:pic>
            <p:nvPicPr>
              <p:cNvPr id="480" name="Freihand 479">
                <a:extLst>
                  <a:ext uri="{FF2B5EF4-FFF2-40B4-BE49-F238E27FC236}">
                    <a16:creationId xmlns:a16="http://schemas.microsoft.com/office/drawing/2014/main" id="{65C76437-35AB-9FB7-AE73-3493376C357D}"/>
                  </a:ext>
                </a:extLst>
              </p:cNvPr>
              <p:cNvPicPr/>
              <p:nvPr/>
            </p:nvPicPr>
            <p:blipFill>
              <a:blip r:embed="rId374"/>
              <a:stretch>
                <a:fillRect/>
              </a:stretch>
            </p:blipFill>
            <p:spPr>
              <a:xfrm>
                <a:off x="9553089" y="3587428"/>
                <a:ext cx="508680" cy="6145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 name="Freihand 2">
                <a:extLst>
                  <a:ext uri="{FF2B5EF4-FFF2-40B4-BE49-F238E27FC236}">
                    <a16:creationId xmlns:a16="http://schemas.microsoft.com/office/drawing/2014/main" id="{9D970C11-1ACC-C703-DC60-60BEC74BA31F}"/>
                  </a:ext>
                </a:extLst>
              </p14:cNvPr>
              <p14:cNvContentPartPr/>
              <p14:nvPr/>
            </p14:nvContentPartPr>
            <p14:xfrm>
              <a:off x="3948969" y="1557388"/>
              <a:ext cx="493200" cy="1035000"/>
            </p14:xfrm>
          </p:contentPart>
        </mc:Choice>
        <mc:Fallback>
          <p:pic>
            <p:nvPicPr>
              <p:cNvPr id="3" name="Freihand 2">
                <a:extLst>
                  <a:ext uri="{FF2B5EF4-FFF2-40B4-BE49-F238E27FC236}">
                    <a16:creationId xmlns:a16="http://schemas.microsoft.com/office/drawing/2014/main" id="{9D970C11-1ACC-C703-DC60-60BEC74BA31F}"/>
                  </a:ext>
                </a:extLst>
              </p:cNvPr>
              <p:cNvPicPr/>
              <p:nvPr/>
            </p:nvPicPr>
            <p:blipFill>
              <a:blip r:embed="rId376"/>
              <a:stretch>
                <a:fillRect/>
              </a:stretch>
            </p:blipFill>
            <p:spPr>
              <a:xfrm>
                <a:off x="3940329" y="1548388"/>
                <a:ext cx="510840" cy="10526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9" name="Freihand 18">
                <a:extLst>
                  <a:ext uri="{FF2B5EF4-FFF2-40B4-BE49-F238E27FC236}">
                    <a16:creationId xmlns:a16="http://schemas.microsoft.com/office/drawing/2014/main" id="{6C738A1A-712A-E042-82F0-1CE2CF0DC57B}"/>
                  </a:ext>
                </a:extLst>
              </p14:cNvPr>
              <p14:cNvContentPartPr/>
              <p14:nvPr/>
            </p14:nvContentPartPr>
            <p14:xfrm>
              <a:off x="5436489" y="2543788"/>
              <a:ext cx="360" cy="360"/>
            </p14:xfrm>
          </p:contentPart>
        </mc:Choice>
        <mc:Fallback>
          <p:pic>
            <p:nvPicPr>
              <p:cNvPr id="19" name="Freihand 18">
                <a:extLst>
                  <a:ext uri="{FF2B5EF4-FFF2-40B4-BE49-F238E27FC236}">
                    <a16:creationId xmlns:a16="http://schemas.microsoft.com/office/drawing/2014/main" id="{6C738A1A-712A-E042-82F0-1CE2CF0DC57B}"/>
                  </a:ext>
                </a:extLst>
              </p:cNvPr>
              <p:cNvPicPr/>
              <p:nvPr/>
            </p:nvPicPr>
            <p:blipFill>
              <a:blip r:embed="rId206"/>
              <a:stretch>
                <a:fillRect/>
              </a:stretch>
            </p:blipFill>
            <p:spPr>
              <a:xfrm>
                <a:off x="5427489" y="2535148"/>
                <a:ext cx="18000" cy="18000"/>
              </a:xfrm>
              <a:prstGeom prst="rect">
                <a:avLst/>
              </a:prstGeom>
            </p:spPr>
          </p:pic>
        </mc:Fallback>
      </mc:AlternateContent>
      <p:grpSp>
        <p:nvGrpSpPr>
          <p:cNvPr id="454" name="Gruppieren 453">
            <a:extLst>
              <a:ext uri="{FF2B5EF4-FFF2-40B4-BE49-F238E27FC236}">
                <a16:creationId xmlns:a16="http://schemas.microsoft.com/office/drawing/2014/main" id="{0FD06794-E1A4-58B2-FAD6-CFA423270C1A}"/>
              </a:ext>
            </a:extLst>
          </p:cNvPr>
          <p:cNvGrpSpPr/>
          <p:nvPr/>
        </p:nvGrpSpPr>
        <p:grpSpPr>
          <a:xfrm>
            <a:off x="3549009" y="978868"/>
            <a:ext cx="839520" cy="995400"/>
            <a:chOff x="3549009" y="978868"/>
            <a:chExt cx="839520" cy="995400"/>
          </a:xfrm>
        </p:grpSpPr>
        <mc:AlternateContent xmlns:mc="http://schemas.openxmlformats.org/markup-compatibility/2006">
          <mc:Choice xmlns:p14="http://schemas.microsoft.com/office/powerpoint/2010/main" Requires="p14">
            <p:contentPart p14:bwMode="auto" r:id="rId378">
              <p14:nvContentPartPr>
                <p14:cNvPr id="448" name="Freihand 447">
                  <a:extLst>
                    <a:ext uri="{FF2B5EF4-FFF2-40B4-BE49-F238E27FC236}">
                      <a16:creationId xmlns:a16="http://schemas.microsoft.com/office/drawing/2014/main" id="{A3D68FE6-593E-7792-D05B-8E5B5CC35CB2}"/>
                    </a:ext>
                  </a:extLst>
                </p14:cNvPr>
                <p14:cNvContentPartPr/>
                <p14:nvPr/>
              </p14:nvContentPartPr>
              <p14:xfrm>
                <a:off x="4024929" y="1241668"/>
                <a:ext cx="363600" cy="444600"/>
              </p14:xfrm>
            </p:contentPart>
          </mc:Choice>
          <mc:Fallback>
            <p:pic>
              <p:nvPicPr>
                <p:cNvPr id="448" name="Freihand 447">
                  <a:extLst>
                    <a:ext uri="{FF2B5EF4-FFF2-40B4-BE49-F238E27FC236}">
                      <a16:creationId xmlns:a16="http://schemas.microsoft.com/office/drawing/2014/main" id="{A3D68FE6-593E-7792-D05B-8E5B5CC35CB2}"/>
                    </a:ext>
                  </a:extLst>
                </p:cNvPr>
                <p:cNvPicPr/>
                <p:nvPr/>
              </p:nvPicPr>
              <p:blipFill>
                <a:blip r:embed="rId379"/>
                <a:stretch>
                  <a:fillRect/>
                </a:stretch>
              </p:blipFill>
              <p:spPr>
                <a:xfrm>
                  <a:off x="4016289" y="1233028"/>
                  <a:ext cx="38124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452" name="Freihand 451">
                  <a:extLst>
                    <a:ext uri="{FF2B5EF4-FFF2-40B4-BE49-F238E27FC236}">
                      <a16:creationId xmlns:a16="http://schemas.microsoft.com/office/drawing/2014/main" id="{53889501-C2C4-D1BE-1DFA-8D1E198A5962}"/>
                    </a:ext>
                  </a:extLst>
                </p14:cNvPr>
                <p14:cNvContentPartPr/>
                <p14:nvPr/>
              </p14:nvContentPartPr>
              <p14:xfrm>
                <a:off x="3549009" y="1323028"/>
                <a:ext cx="347040" cy="651240"/>
              </p14:xfrm>
            </p:contentPart>
          </mc:Choice>
          <mc:Fallback>
            <p:pic>
              <p:nvPicPr>
                <p:cNvPr id="452" name="Freihand 451">
                  <a:extLst>
                    <a:ext uri="{FF2B5EF4-FFF2-40B4-BE49-F238E27FC236}">
                      <a16:creationId xmlns:a16="http://schemas.microsoft.com/office/drawing/2014/main" id="{53889501-C2C4-D1BE-1DFA-8D1E198A5962}"/>
                    </a:ext>
                  </a:extLst>
                </p:cNvPr>
                <p:cNvPicPr/>
                <p:nvPr/>
              </p:nvPicPr>
              <p:blipFill>
                <a:blip r:embed="rId381"/>
                <a:stretch>
                  <a:fillRect/>
                </a:stretch>
              </p:blipFill>
              <p:spPr>
                <a:xfrm>
                  <a:off x="3540369" y="1314388"/>
                  <a:ext cx="364680" cy="6688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453" name="Freihand 452">
                  <a:extLst>
                    <a:ext uri="{FF2B5EF4-FFF2-40B4-BE49-F238E27FC236}">
                      <a16:creationId xmlns:a16="http://schemas.microsoft.com/office/drawing/2014/main" id="{504490D5-E9DA-C41B-591A-94969FEB59E7}"/>
                    </a:ext>
                  </a:extLst>
                </p14:cNvPr>
                <p14:cNvContentPartPr/>
                <p14:nvPr/>
              </p14:nvContentPartPr>
              <p14:xfrm>
                <a:off x="3549369" y="978868"/>
                <a:ext cx="399240" cy="328680"/>
              </p14:xfrm>
            </p:contentPart>
          </mc:Choice>
          <mc:Fallback>
            <p:pic>
              <p:nvPicPr>
                <p:cNvPr id="453" name="Freihand 452">
                  <a:extLst>
                    <a:ext uri="{FF2B5EF4-FFF2-40B4-BE49-F238E27FC236}">
                      <a16:creationId xmlns:a16="http://schemas.microsoft.com/office/drawing/2014/main" id="{504490D5-E9DA-C41B-591A-94969FEB59E7}"/>
                    </a:ext>
                  </a:extLst>
                </p:cNvPr>
                <p:cNvPicPr/>
                <p:nvPr/>
              </p:nvPicPr>
              <p:blipFill>
                <a:blip r:embed="rId383"/>
                <a:stretch>
                  <a:fillRect/>
                </a:stretch>
              </p:blipFill>
              <p:spPr>
                <a:xfrm>
                  <a:off x="3540729" y="969868"/>
                  <a:ext cx="416880" cy="346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4">
            <p14:nvContentPartPr>
              <p14:cNvPr id="465" name="Freihand 464">
                <a:extLst>
                  <a:ext uri="{FF2B5EF4-FFF2-40B4-BE49-F238E27FC236}">
                    <a16:creationId xmlns:a16="http://schemas.microsoft.com/office/drawing/2014/main" id="{36A94427-C1AA-6662-FACD-97CCCB34751C}"/>
                  </a:ext>
                </a:extLst>
              </p14:cNvPr>
              <p14:cNvContentPartPr/>
              <p14:nvPr/>
            </p14:nvContentPartPr>
            <p14:xfrm>
              <a:off x="6353049" y="-105092"/>
              <a:ext cx="1589400" cy="2806920"/>
            </p14:xfrm>
          </p:contentPart>
        </mc:Choice>
        <mc:Fallback>
          <p:pic>
            <p:nvPicPr>
              <p:cNvPr id="465" name="Freihand 464">
                <a:extLst>
                  <a:ext uri="{FF2B5EF4-FFF2-40B4-BE49-F238E27FC236}">
                    <a16:creationId xmlns:a16="http://schemas.microsoft.com/office/drawing/2014/main" id="{36A94427-C1AA-6662-FACD-97CCCB34751C}"/>
                  </a:ext>
                </a:extLst>
              </p:cNvPr>
              <p:cNvPicPr/>
              <p:nvPr/>
            </p:nvPicPr>
            <p:blipFill>
              <a:blip r:embed="rId385"/>
              <a:stretch>
                <a:fillRect/>
              </a:stretch>
            </p:blipFill>
            <p:spPr>
              <a:xfrm>
                <a:off x="6344409" y="-114092"/>
                <a:ext cx="1607040" cy="28245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467" name="Freihand 466">
                <a:extLst>
                  <a:ext uri="{FF2B5EF4-FFF2-40B4-BE49-F238E27FC236}">
                    <a16:creationId xmlns:a16="http://schemas.microsoft.com/office/drawing/2014/main" id="{8B091685-FCEB-0791-2A47-8A40F1A0E835}"/>
                  </a:ext>
                </a:extLst>
              </p14:cNvPr>
              <p14:cNvContentPartPr/>
              <p14:nvPr/>
            </p14:nvContentPartPr>
            <p14:xfrm>
              <a:off x="6277449" y="2738908"/>
              <a:ext cx="175320" cy="132840"/>
            </p14:xfrm>
          </p:contentPart>
        </mc:Choice>
        <mc:Fallback>
          <p:pic>
            <p:nvPicPr>
              <p:cNvPr id="467" name="Freihand 466">
                <a:extLst>
                  <a:ext uri="{FF2B5EF4-FFF2-40B4-BE49-F238E27FC236}">
                    <a16:creationId xmlns:a16="http://schemas.microsoft.com/office/drawing/2014/main" id="{8B091685-FCEB-0791-2A47-8A40F1A0E835}"/>
                  </a:ext>
                </a:extLst>
              </p:cNvPr>
              <p:cNvPicPr/>
              <p:nvPr/>
            </p:nvPicPr>
            <p:blipFill>
              <a:blip r:embed="rId387"/>
              <a:stretch>
                <a:fillRect/>
              </a:stretch>
            </p:blipFill>
            <p:spPr>
              <a:xfrm>
                <a:off x="6268809" y="2730268"/>
                <a:ext cx="192960" cy="150480"/>
              </a:xfrm>
              <a:prstGeom prst="rect">
                <a:avLst/>
              </a:prstGeom>
            </p:spPr>
          </p:pic>
        </mc:Fallback>
      </mc:AlternateContent>
      <p:grpSp>
        <p:nvGrpSpPr>
          <p:cNvPr id="470" name="Gruppieren 469">
            <a:extLst>
              <a:ext uri="{FF2B5EF4-FFF2-40B4-BE49-F238E27FC236}">
                <a16:creationId xmlns:a16="http://schemas.microsoft.com/office/drawing/2014/main" id="{BC209DAD-8DEB-4414-662E-76B36DC6876F}"/>
              </a:ext>
            </a:extLst>
          </p:cNvPr>
          <p:cNvGrpSpPr/>
          <p:nvPr/>
        </p:nvGrpSpPr>
        <p:grpSpPr>
          <a:xfrm>
            <a:off x="6463209" y="-146132"/>
            <a:ext cx="3399120" cy="2873160"/>
            <a:chOff x="6463209" y="-146132"/>
            <a:chExt cx="3399120" cy="2873160"/>
          </a:xfrm>
        </p:grpSpPr>
        <mc:AlternateContent xmlns:mc="http://schemas.openxmlformats.org/markup-compatibility/2006">
          <mc:Choice xmlns:p14="http://schemas.microsoft.com/office/powerpoint/2010/main" xmlns:aink="http://schemas.microsoft.com/office/drawing/2016/ink" Requires="p14 aink">
            <p:contentPart p14:bwMode="auto" r:id="rId388">
              <p14:nvContentPartPr>
                <p14:cNvPr id="468" name="Freihand 467">
                  <a:extLst>
                    <a:ext uri="{FF2B5EF4-FFF2-40B4-BE49-F238E27FC236}">
                      <a16:creationId xmlns:a16="http://schemas.microsoft.com/office/drawing/2014/main" id="{3BC34D39-2D76-98E6-5C33-DB562B523036}"/>
                    </a:ext>
                  </a:extLst>
                </p14:cNvPr>
                <p14:cNvContentPartPr/>
                <p14:nvPr/>
              </p14:nvContentPartPr>
              <p14:xfrm>
                <a:off x="6463209" y="-146132"/>
                <a:ext cx="3399120" cy="2873160"/>
              </p14:xfrm>
            </p:contentPart>
          </mc:Choice>
          <mc:Fallback>
            <p:pic>
              <p:nvPicPr>
                <p:cNvPr id="468" name="Freihand 467">
                  <a:extLst>
                    <a:ext uri="{FF2B5EF4-FFF2-40B4-BE49-F238E27FC236}">
                      <a16:creationId xmlns:a16="http://schemas.microsoft.com/office/drawing/2014/main" id="{3BC34D39-2D76-98E6-5C33-DB562B523036}"/>
                    </a:ext>
                  </a:extLst>
                </p:cNvPr>
                <p:cNvPicPr/>
                <p:nvPr/>
              </p:nvPicPr>
              <p:blipFill>
                <a:blip r:embed="rId389"/>
                <a:stretch>
                  <a:fillRect/>
                </a:stretch>
              </p:blipFill>
              <p:spPr>
                <a:xfrm>
                  <a:off x="6400209" y="-524132"/>
                  <a:ext cx="3524760" cy="3628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0">
              <p14:nvContentPartPr>
                <p14:cNvPr id="469" name="Freihand 468">
                  <a:extLst>
                    <a:ext uri="{FF2B5EF4-FFF2-40B4-BE49-F238E27FC236}">
                      <a16:creationId xmlns:a16="http://schemas.microsoft.com/office/drawing/2014/main" id="{01616421-2BAB-1BED-0AEB-64E30F7E0E9A}"/>
                    </a:ext>
                  </a:extLst>
                </p14:cNvPr>
                <p14:cNvContentPartPr/>
                <p14:nvPr/>
              </p14:nvContentPartPr>
              <p14:xfrm>
                <a:off x="8433129" y="13652"/>
                <a:ext cx="897480" cy="279360"/>
              </p14:xfrm>
            </p:contentPart>
          </mc:Choice>
          <mc:Fallback>
            <p:pic>
              <p:nvPicPr>
                <p:cNvPr id="469" name="Freihand 468">
                  <a:extLst>
                    <a:ext uri="{FF2B5EF4-FFF2-40B4-BE49-F238E27FC236}">
                      <a16:creationId xmlns:a16="http://schemas.microsoft.com/office/drawing/2014/main" id="{01616421-2BAB-1BED-0AEB-64E30F7E0E9A}"/>
                    </a:ext>
                  </a:extLst>
                </p:cNvPr>
                <p:cNvPicPr/>
                <p:nvPr/>
              </p:nvPicPr>
              <p:blipFill>
                <a:blip r:embed="rId391"/>
                <a:stretch>
                  <a:fillRect/>
                </a:stretch>
              </p:blipFill>
              <p:spPr>
                <a:xfrm>
                  <a:off x="8370129" y="-364348"/>
                  <a:ext cx="1023120" cy="1035000"/>
                </a:xfrm>
                <a:prstGeom prst="rect">
                  <a:avLst/>
                </a:prstGeom>
              </p:spPr>
            </p:pic>
          </mc:Fallback>
        </mc:AlternateContent>
      </p:grpSp>
      <p:grpSp>
        <p:nvGrpSpPr>
          <p:cNvPr id="482" name="Gruppieren 481">
            <a:extLst>
              <a:ext uri="{FF2B5EF4-FFF2-40B4-BE49-F238E27FC236}">
                <a16:creationId xmlns:a16="http://schemas.microsoft.com/office/drawing/2014/main" id="{8AC90292-A8CC-A5F2-343A-7BD60173819C}"/>
              </a:ext>
            </a:extLst>
          </p:cNvPr>
          <p:cNvGrpSpPr/>
          <p:nvPr/>
        </p:nvGrpSpPr>
        <p:grpSpPr>
          <a:xfrm>
            <a:off x="6780729" y="1357532"/>
            <a:ext cx="1348920" cy="908280"/>
            <a:chOff x="6780729" y="1357532"/>
            <a:chExt cx="1348920" cy="908280"/>
          </a:xfrm>
        </p:grpSpPr>
        <mc:AlternateContent xmlns:mc="http://schemas.openxmlformats.org/markup-compatibility/2006">
          <mc:Choice xmlns:p14="http://schemas.microsoft.com/office/powerpoint/2010/main" xmlns:aink="http://schemas.microsoft.com/office/drawing/2016/ink" Requires="p14 aink">
            <p:contentPart p14:bwMode="auto" r:id="rId392">
              <p14:nvContentPartPr>
                <p14:cNvPr id="471" name="Freihand 470">
                  <a:extLst>
                    <a:ext uri="{FF2B5EF4-FFF2-40B4-BE49-F238E27FC236}">
                      <a16:creationId xmlns:a16="http://schemas.microsoft.com/office/drawing/2014/main" id="{77D7E5E3-F98E-91B2-E197-34F713A3161F}"/>
                    </a:ext>
                  </a:extLst>
                </p14:cNvPr>
                <p14:cNvContentPartPr/>
                <p14:nvPr/>
              </p14:nvContentPartPr>
              <p14:xfrm>
                <a:off x="6780729" y="1960172"/>
                <a:ext cx="329400" cy="305640"/>
              </p14:xfrm>
            </p:contentPart>
          </mc:Choice>
          <mc:Fallback>
            <p:pic>
              <p:nvPicPr>
                <p:cNvPr id="471" name="Freihand 470">
                  <a:extLst>
                    <a:ext uri="{FF2B5EF4-FFF2-40B4-BE49-F238E27FC236}">
                      <a16:creationId xmlns:a16="http://schemas.microsoft.com/office/drawing/2014/main" id="{77D7E5E3-F98E-91B2-E197-34F713A3161F}"/>
                    </a:ext>
                  </a:extLst>
                </p:cNvPr>
                <p:cNvPicPr/>
                <p:nvPr/>
              </p:nvPicPr>
              <p:blipFill>
                <a:blip r:embed="rId393"/>
                <a:stretch>
                  <a:fillRect/>
                </a:stretch>
              </p:blipFill>
              <p:spPr>
                <a:xfrm>
                  <a:off x="6717729" y="1582532"/>
                  <a:ext cx="455040" cy="1061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4">
              <p14:nvContentPartPr>
                <p14:cNvPr id="472" name="Freihand 471">
                  <a:extLst>
                    <a:ext uri="{FF2B5EF4-FFF2-40B4-BE49-F238E27FC236}">
                      <a16:creationId xmlns:a16="http://schemas.microsoft.com/office/drawing/2014/main" id="{B298DC62-7074-232B-BCA0-7CC73A058D40}"/>
                    </a:ext>
                  </a:extLst>
                </p14:cNvPr>
                <p14:cNvContentPartPr/>
                <p14:nvPr/>
              </p14:nvContentPartPr>
              <p14:xfrm>
                <a:off x="7310649" y="1657052"/>
                <a:ext cx="64800" cy="48960"/>
              </p14:xfrm>
            </p:contentPart>
          </mc:Choice>
          <mc:Fallback>
            <p:pic>
              <p:nvPicPr>
                <p:cNvPr id="472" name="Freihand 471">
                  <a:extLst>
                    <a:ext uri="{FF2B5EF4-FFF2-40B4-BE49-F238E27FC236}">
                      <a16:creationId xmlns:a16="http://schemas.microsoft.com/office/drawing/2014/main" id="{B298DC62-7074-232B-BCA0-7CC73A058D40}"/>
                    </a:ext>
                  </a:extLst>
                </p:cNvPr>
                <p:cNvPicPr/>
                <p:nvPr/>
              </p:nvPicPr>
              <p:blipFill>
                <a:blip r:embed="rId395"/>
                <a:stretch>
                  <a:fillRect/>
                </a:stretch>
              </p:blipFill>
              <p:spPr>
                <a:xfrm>
                  <a:off x="7247649" y="1279052"/>
                  <a:ext cx="190440" cy="804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6">
              <p14:nvContentPartPr>
                <p14:cNvPr id="473" name="Freihand 472">
                  <a:extLst>
                    <a:ext uri="{FF2B5EF4-FFF2-40B4-BE49-F238E27FC236}">
                      <a16:creationId xmlns:a16="http://schemas.microsoft.com/office/drawing/2014/main" id="{5A458E5D-6D8B-649F-E0B6-A49698991782}"/>
                    </a:ext>
                  </a:extLst>
                </p14:cNvPr>
                <p14:cNvContentPartPr/>
                <p14:nvPr/>
              </p14:nvContentPartPr>
              <p14:xfrm>
                <a:off x="7382649" y="1357532"/>
                <a:ext cx="345240" cy="276120"/>
              </p14:xfrm>
            </p:contentPart>
          </mc:Choice>
          <mc:Fallback>
            <p:pic>
              <p:nvPicPr>
                <p:cNvPr id="473" name="Freihand 472">
                  <a:extLst>
                    <a:ext uri="{FF2B5EF4-FFF2-40B4-BE49-F238E27FC236}">
                      <a16:creationId xmlns:a16="http://schemas.microsoft.com/office/drawing/2014/main" id="{5A458E5D-6D8B-649F-E0B6-A49698991782}"/>
                    </a:ext>
                  </a:extLst>
                </p:cNvPr>
                <p:cNvPicPr/>
                <p:nvPr/>
              </p:nvPicPr>
              <p:blipFill>
                <a:blip r:embed="rId397"/>
                <a:stretch>
                  <a:fillRect/>
                </a:stretch>
              </p:blipFill>
              <p:spPr>
                <a:xfrm>
                  <a:off x="7319649" y="979892"/>
                  <a:ext cx="470880" cy="1031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8">
              <p14:nvContentPartPr>
                <p14:cNvPr id="474" name="Freihand 473">
                  <a:extLst>
                    <a:ext uri="{FF2B5EF4-FFF2-40B4-BE49-F238E27FC236}">
                      <a16:creationId xmlns:a16="http://schemas.microsoft.com/office/drawing/2014/main" id="{5B4A3E09-E163-04DC-C125-291EDFDE72A1}"/>
                    </a:ext>
                  </a:extLst>
                </p14:cNvPr>
                <p14:cNvContentPartPr/>
                <p14:nvPr/>
              </p14:nvContentPartPr>
              <p14:xfrm>
                <a:off x="7507209" y="1362932"/>
                <a:ext cx="379080" cy="138600"/>
              </p14:xfrm>
            </p:contentPart>
          </mc:Choice>
          <mc:Fallback>
            <p:pic>
              <p:nvPicPr>
                <p:cNvPr id="474" name="Freihand 473">
                  <a:extLst>
                    <a:ext uri="{FF2B5EF4-FFF2-40B4-BE49-F238E27FC236}">
                      <a16:creationId xmlns:a16="http://schemas.microsoft.com/office/drawing/2014/main" id="{5B4A3E09-E163-04DC-C125-291EDFDE72A1}"/>
                    </a:ext>
                  </a:extLst>
                </p:cNvPr>
                <p:cNvPicPr/>
                <p:nvPr/>
              </p:nvPicPr>
              <p:blipFill>
                <a:blip r:embed="rId399"/>
                <a:stretch>
                  <a:fillRect/>
                </a:stretch>
              </p:blipFill>
              <p:spPr>
                <a:xfrm>
                  <a:off x="7444569" y="985292"/>
                  <a:ext cx="504720" cy="894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00">
              <p14:nvContentPartPr>
                <p14:cNvPr id="481" name="Freihand 480">
                  <a:extLst>
                    <a:ext uri="{FF2B5EF4-FFF2-40B4-BE49-F238E27FC236}">
                      <a16:creationId xmlns:a16="http://schemas.microsoft.com/office/drawing/2014/main" id="{8F4D6B99-CFE2-FFFA-0E9C-695A9591BF48}"/>
                    </a:ext>
                  </a:extLst>
                </p14:cNvPr>
                <p14:cNvContentPartPr/>
                <p14:nvPr/>
              </p14:nvContentPartPr>
              <p14:xfrm>
                <a:off x="7767489" y="1438172"/>
                <a:ext cx="362160" cy="63000"/>
              </p14:xfrm>
            </p:contentPart>
          </mc:Choice>
          <mc:Fallback>
            <p:pic>
              <p:nvPicPr>
                <p:cNvPr id="481" name="Freihand 480">
                  <a:extLst>
                    <a:ext uri="{FF2B5EF4-FFF2-40B4-BE49-F238E27FC236}">
                      <a16:creationId xmlns:a16="http://schemas.microsoft.com/office/drawing/2014/main" id="{8F4D6B99-CFE2-FFFA-0E9C-695A9591BF48}"/>
                    </a:ext>
                  </a:extLst>
                </p:cNvPr>
                <p:cNvPicPr/>
                <p:nvPr/>
              </p:nvPicPr>
              <p:blipFill>
                <a:blip r:embed="rId401"/>
                <a:stretch>
                  <a:fillRect/>
                </a:stretch>
              </p:blipFill>
              <p:spPr>
                <a:xfrm>
                  <a:off x="7704489" y="1060532"/>
                  <a:ext cx="487800" cy="818640"/>
                </a:xfrm>
                <a:prstGeom prst="rect">
                  <a:avLst/>
                </a:prstGeom>
              </p:spPr>
            </p:pic>
          </mc:Fallback>
        </mc:AlternateContent>
      </p:grpSp>
      <p:grpSp>
        <p:nvGrpSpPr>
          <p:cNvPr id="72" name="Gruppieren 71">
            <a:extLst>
              <a:ext uri="{FF2B5EF4-FFF2-40B4-BE49-F238E27FC236}">
                <a16:creationId xmlns:a16="http://schemas.microsoft.com/office/drawing/2014/main" id="{25DB6DB0-603A-E447-6511-C2C9021A6704}"/>
              </a:ext>
            </a:extLst>
          </p:cNvPr>
          <p:cNvGrpSpPr/>
          <p:nvPr/>
        </p:nvGrpSpPr>
        <p:grpSpPr>
          <a:xfrm>
            <a:off x="7555089" y="205172"/>
            <a:ext cx="700560" cy="332640"/>
            <a:chOff x="7555089" y="205172"/>
            <a:chExt cx="700560" cy="332640"/>
          </a:xfrm>
        </p:grpSpPr>
        <mc:AlternateContent xmlns:mc="http://schemas.openxmlformats.org/markup-compatibility/2006">
          <mc:Choice xmlns:p14="http://schemas.microsoft.com/office/powerpoint/2010/main" Requires="p14">
            <p:contentPart p14:bwMode="auto" r:id="rId402">
              <p14:nvContentPartPr>
                <p14:cNvPr id="504" name="Freihand 503">
                  <a:extLst>
                    <a:ext uri="{FF2B5EF4-FFF2-40B4-BE49-F238E27FC236}">
                      <a16:creationId xmlns:a16="http://schemas.microsoft.com/office/drawing/2014/main" id="{D5E95F64-148A-EC1E-E384-B8D35CCB6829}"/>
                    </a:ext>
                  </a:extLst>
                </p14:cNvPr>
                <p14:cNvContentPartPr/>
                <p14:nvPr/>
              </p14:nvContentPartPr>
              <p14:xfrm>
                <a:off x="8040369" y="205172"/>
                <a:ext cx="215280" cy="70920"/>
              </p14:xfrm>
            </p:contentPart>
          </mc:Choice>
          <mc:Fallback>
            <p:pic>
              <p:nvPicPr>
                <p:cNvPr id="504" name="Freihand 503">
                  <a:extLst>
                    <a:ext uri="{FF2B5EF4-FFF2-40B4-BE49-F238E27FC236}">
                      <a16:creationId xmlns:a16="http://schemas.microsoft.com/office/drawing/2014/main" id="{D5E95F64-148A-EC1E-E384-B8D35CCB6829}"/>
                    </a:ext>
                  </a:extLst>
                </p:cNvPr>
                <p:cNvPicPr/>
                <p:nvPr/>
              </p:nvPicPr>
              <p:blipFill>
                <a:blip r:embed="rId403"/>
                <a:stretch>
                  <a:fillRect/>
                </a:stretch>
              </p:blipFill>
              <p:spPr>
                <a:xfrm>
                  <a:off x="8036049" y="200852"/>
                  <a:ext cx="223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505" name="Freihand 504">
                  <a:extLst>
                    <a:ext uri="{FF2B5EF4-FFF2-40B4-BE49-F238E27FC236}">
                      <a16:creationId xmlns:a16="http://schemas.microsoft.com/office/drawing/2014/main" id="{02DFB0C2-93F3-4922-D46D-D5E602195C02}"/>
                    </a:ext>
                  </a:extLst>
                </p14:cNvPr>
                <p14:cNvContentPartPr/>
                <p14:nvPr/>
              </p14:nvContentPartPr>
              <p14:xfrm>
                <a:off x="7555089" y="321452"/>
                <a:ext cx="193320" cy="216360"/>
              </p14:xfrm>
            </p:contentPart>
          </mc:Choice>
          <mc:Fallback>
            <p:pic>
              <p:nvPicPr>
                <p:cNvPr id="505" name="Freihand 504">
                  <a:extLst>
                    <a:ext uri="{FF2B5EF4-FFF2-40B4-BE49-F238E27FC236}">
                      <a16:creationId xmlns:a16="http://schemas.microsoft.com/office/drawing/2014/main" id="{02DFB0C2-93F3-4922-D46D-D5E602195C02}"/>
                    </a:ext>
                  </a:extLst>
                </p:cNvPr>
                <p:cNvPicPr/>
                <p:nvPr/>
              </p:nvPicPr>
              <p:blipFill>
                <a:blip r:embed="rId405"/>
                <a:stretch>
                  <a:fillRect/>
                </a:stretch>
              </p:blipFill>
              <p:spPr>
                <a:xfrm>
                  <a:off x="7550769" y="317132"/>
                  <a:ext cx="201960" cy="225000"/>
                </a:xfrm>
                <a:prstGeom prst="rect">
                  <a:avLst/>
                </a:prstGeom>
              </p:spPr>
            </p:pic>
          </mc:Fallback>
        </mc:AlternateContent>
      </p:grpSp>
      <p:grpSp>
        <p:nvGrpSpPr>
          <p:cNvPr id="511" name="Gruppieren 510">
            <a:extLst>
              <a:ext uri="{FF2B5EF4-FFF2-40B4-BE49-F238E27FC236}">
                <a16:creationId xmlns:a16="http://schemas.microsoft.com/office/drawing/2014/main" id="{43CBB59F-192A-68F0-9F76-C983EE91F889}"/>
              </a:ext>
            </a:extLst>
          </p:cNvPr>
          <p:cNvGrpSpPr/>
          <p:nvPr/>
        </p:nvGrpSpPr>
        <p:grpSpPr>
          <a:xfrm>
            <a:off x="6844449" y="768212"/>
            <a:ext cx="2624400" cy="1633320"/>
            <a:chOff x="6844449" y="768212"/>
            <a:chExt cx="2624400" cy="1633320"/>
          </a:xfrm>
        </p:grpSpPr>
        <mc:AlternateContent xmlns:mc="http://schemas.openxmlformats.org/markup-compatibility/2006">
          <mc:Choice xmlns:p14="http://schemas.microsoft.com/office/powerpoint/2010/main" Requires="p14">
            <p:contentPart p14:bwMode="auto" r:id="rId406">
              <p14:nvContentPartPr>
                <p14:cNvPr id="483" name="Freihand 482">
                  <a:extLst>
                    <a:ext uri="{FF2B5EF4-FFF2-40B4-BE49-F238E27FC236}">
                      <a16:creationId xmlns:a16="http://schemas.microsoft.com/office/drawing/2014/main" id="{B606F718-F3B2-1030-310A-1A84548970D4}"/>
                    </a:ext>
                  </a:extLst>
                </p14:cNvPr>
                <p14:cNvContentPartPr/>
                <p14:nvPr/>
              </p14:nvContentPartPr>
              <p14:xfrm>
                <a:off x="7361409" y="1363652"/>
                <a:ext cx="85680" cy="185760"/>
              </p14:xfrm>
            </p:contentPart>
          </mc:Choice>
          <mc:Fallback>
            <p:pic>
              <p:nvPicPr>
                <p:cNvPr id="483" name="Freihand 482">
                  <a:extLst>
                    <a:ext uri="{FF2B5EF4-FFF2-40B4-BE49-F238E27FC236}">
                      <a16:creationId xmlns:a16="http://schemas.microsoft.com/office/drawing/2014/main" id="{B606F718-F3B2-1030-310A-1A84548970D4}"/>
                    </a:ext>
                  </a:extLst>
                </p:cNvPr>
                <p:cNvPicPr/>
                <p:nvPr/>
              </p:nvPicPr>
              <p:blipFill>
                <a:blip r:embed="rId407"/>
                <a:stretch>
                  <a:fillRect/>
                </a:stretch>
              </p:blipFill>
              <p:spPr>
                <a:xfrm>
                  <a:off x="7357089" y="1359332"/>
                  <a:ext cx="943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484" name="Freihand 483">
                  <a:extLst>
                    <a:ext uri="{FF2B5EF4-FFF2-40B4-BE49-F238E27FC236}">
                      <a16:creationId xmlns:a16="http://schemas.microsoft.com/office/drawing/2014/main" id="{DA26ACB0-38DF-D2A7-A407-C7A56EEA3F7C}"/>
                    </a:ext>
                  </a:extLst>
                </p14:cNvPr>
                <p14:cNvContentPartPr/>
                <p14:nvPr/>
              </p14:nvContentPartPr>
              <p14:xfrm>
                <a:off x="7409649" y="1495772"/>
                <a:ext cx="164160" cy="200880"/>
              </p14:xfrm>
            </p:contentPart>
          </mc:Choice>
          <mc:Fallback>
            <p:pic>
              <p:nvPicPr>
                <p:cNvPr id="484" name="Freihand 483">
                  <a:extLst>
                    <a:ext uri="{FF2B5EF4-FFF2-40B4-BE49-F238E27FC236}">
                      <a16:creationId xmlns:a16="http://schemas.microsoft.com/office/drawing/2014/main" id="{DA26ACB0-38DF-D2A7-A407-C7A56EEA3F7C}"/>
                    </a:ext>
                  </a:extLst>
                </p:cNvPr>
                <p:cNvPicPr/>
                <p:nvPr/>
              </p:nvPicPr>
              <p:blipFill>
                <a:blip r:embed="rId409"/>
                <a:stretch>
                  <a:fillRect/>
                </a:stretch>
              </p:blipFill>
              <p:spPr>
                <a:xfrm>
                  <a:off x="7405329" y="1491452"/>
                  <a:ext cx="1728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489" name="Freihand 488">
                  <a:extLst>
                    <a:ext uri="{FF2B5EF4-FFF2-40B4-BE49-F238E27FC236}">
                      <a16:creationId xmlns:a16="http://schemas.microsoft.com/office/drawing/2014/main" id="{B30B0B78-8F46-619E-1530-E3659A669221}"/>
                    </a:ext>
                  </a:extLst>
                </p14:cNvPr>
                <p14:cNvContentPartPr/>
                <p14:nvPr/>
              </p14:nvContentPartPr>
              <p14:xfrm>
                <a:off x="7969809" y="1421972"/>
                <a:ext cx="231480" cy="190440"/>
              </p14:xfrm>
            </p:contentPart>
          </mc:Choice>
          <mc:Fallback>
            <p:pic>
              <p:nvPicPr>
                <p:cNvPr id="489" name="Freihand 488">
                  <a:extLst>
                    <a:ext uri="{FF2B5EF4-FFF2-40B4-BE49-F238E27FC236}">
                      <a16:creationId xmlns:a16="http://schemas.microsoft.com/office/drawing/2014/main" id="{B30B0B78-8F46-619E-1530-E3659A669221}"/>
                    </a:ext>
                  </a:extLst>
                </p:cNvPr>
                <p:cNvPicPr/>
                <p:nvPr/>
              </p:nvPicPr>
              <p:blipFill>
                <a:blip r:embed="rId411"/>
                <a:stretch>
                  <a:fillRect/>
                </a:stretch>
              </p:blipFill>
              <p:spPr>
                <a:xfrm>
                  <a:off x="7965489" y="1417652"/>
                  <a:ext cx="2401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491" name="Freihand 490">
                  <a:extLst>
                    <a:ext uri="{FF2B5EF4-FFF2-40B4-BE49-F238E27FC236}">
                      <a16:creationId xmlns:a16="http://schemas.microsoft.com/office/drawing/2014/main" id="{D8969C52-40BA-20B4-511E-8E18E22B6311}"/>
                    </a:ext>
                  </a:extLst>
                </p14:cNvPr>
                <p14:cNvContentPartPr/>
                <p14:nvPr/>
              </p14:nvContentPartPr>
              <p14:xfrm>
                <a:off x="7307049" y="1733372"/>
                <a:ext cx="524160" cy="195480"/>
              </p14:xfrm>
            </p:contentPart>
          </mc:Choice>
          <mc:Fallback>
            <p:pic>
              <p:nvPicPr>
                <p:cNvPr id="491" name="Freihand 490">
                  <a:extLst>
                    <a:ext uri="{FF2B5EF4-FFF2-40B4-BE49-F238E27FC236}">
                      <a16:creationId xmlns:a16="http://schemas.microsoft.com/office/drawing/2014/main" id="{D8969C52-40BA-20B4-511E-8E18E22B6311}"/>
                    </a:ext>
                  </a:extLst>
                </p:cNvPr>
                <p:cNvPicPr/>
                <p:nvPr/>
              </p:nvPicPr>
              <p:blipFill>
                <a:blip r:embed="rId413"/>
                <a:stretch>
                  <a:fillRect/>
                </a:stretch>
              </p:blipFill>
              <p:spPr>
                <a:xfrm>
                  <a:off x="7302729" y="1729052"/>
                  <a:ext cx="5328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492" name="Freihand 491">
                  <a:extLst>
                    <a:ext uri="{FF2B5EF4-FFF2-40B4-BE49-F238E27FC236}">
                      <a16:creationId xmlns:a16="http://schemas.microsoft.com/office/drawing/2014/main" id="{786DB229-5DAE-DFA8-AB7B-F9427CAD39AD}"/>
                    </a:ext>
                  </a:extLst>
                </p14:cNvPr>
                <p14:cNvContentPartPr/>
                <p14:nvPr/>
              </p14:nvContentPartPr>
              <p14:xfrm>
                <a:off x="6898089" y="2007332"/>
                <a:ext cx="296280" cy="119160"/>
              </p14:xfrm>
            </p:contentPart>
          </mc:Choice>
          <mc:Fallback>
            <p:pic>
              <p:nvPicPr>
                <p:cNvPr id="492" name="Freihand 491">
                  <a:extLst>
                    <a:ext uri="{FF2B5EF4-FFF2-40B4-BE49-F238E27FC236}">
                      <a16:creationId xmlns:a16="http://schemas.microsoft.com/office/drawing/2014/main" id="{786DB229-5DAE-DFA8-AB7B-F9427CAD39AD}"/>
                    </a:ext>
                  </a:extLst>
                </p:cNvPr>
                <p:cNvPicPr/>
                <p:nvPr/>
              </p:nvPicPr>
              <p:blipFill>
                <a:blip r:embed="rId415"/>
                <a:stretch>
                  <a:fillRect/>
                </a:stretch>
              </p:blipFill>
              <p:spPr>
                <a:xfrm>
                  <a:off x="6893769" y="2003012"/>
                  <a:ext cx="304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494" name="Freihand 493">
                  <a:extLst>
                    <a:ext uri="{FF2B5EF4-FFF2-40B4-BE49-F238E27FC236}">
                      <a16:creationId xmlns:a16="http://schemas.microsoft.com/office/drawing/2014/main" id="{90A643F7-351A-45D7-9BA2-1624A180CD51}"/>
                    </a:ext>
                  </a:extLst>
                </p14:cNvPr>
                <p14:cNvContentPartPr/>
                <p14:nvPr/>
              </p14:nvContentPartPr>
              <p14:xfrm>
                <a:off x="6844449" y="2253572"/>
                <a:ext cx="216000" cy="147960"/>
              </p14:xfrm>
            </p:contentPart>
          </mc:Choice>
          <mc:Fallback>
            <p:pic>
              <p:nvPicPr>
                <p:cNvPr id="494" name="Freihand 493">
                  <a:extLst>
                    <a:ext uri="{FF2B5EF4-FFF2-40B4-BE49-F238E27FC236}">
                      <a16:creationId xmlns:a16="http://schemas.microsoft.com/office/drawing/2014/main" id="{90A643F7-351A-45D7-9BA2-1624A180CD51}"/>
                    </a:ext>
                  </a:extLst>
                </p:cNvPr>
                <p:cNvPicPr/>
                <p:nvPr/>
              </p:nvPicPr>
              <p:blipFill>
                <a:blip r:embed="rId417"/>
                <a:stretch>
                  <a:fillRect/>
                </a:stretch>
              </p:blipFill>
              <p:spPr>
                <a:xfrm>
                  <a:off x="6840129" y="2249252"/>
                  <a:ext cx="2246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495" name="Freihand 494">
                  <a:extLst>
                    <a:ext uri="{FF2B5EF4-FFF2-40B4-BE49-F238E27FC236}">
                      <a16:creationId xmlns:a16="http://schemas.microsoft.com/office/drawing/2014/main" id="{9F53FBF7-45A1-231C-D8AE-9858CFF1B360}"/>
                    </a:ext>
                  </a:extLst>
                </p14:cNvPr>
                <p14:cNvContentPartPr/>
                <p14:nvPr/>
              </p14:nvContentPartPr>
              <p14:xfrm>
                <a:off x="7169889" y="2130812"/>
                <a:ext cx="267120" cy="25920"/>
              </p14:xfrm>
            </p:contentPart>
          </mc:Choice>
          <mc:Fallback>
            <p:pic>
              <p:nvPicPr>
                <p:cNvPr id="495" name="Freihand 494">
                  <a:extLst>
                    <a:ext uri="{FF2B5EF4-FFF2-40B4-BE49-F238E27FC236}">
                      <a16:creationId xmlns:a16="http://schemas.microsoft.com/office/drawing/2014/main" id="{9F53FBF7-45A1-231C-D8AE-9858CFF1B360}"/>
                    </a:ext>
                  </a:extLst>
                </p:cNvPr>
                <p:cNvPicPr/>
                <p:nvPr/>
              </p:nvPicPr>
              <p:blipFill>
                <a:blip r:embed="rId419"/>
                <a:stretch>
                  <a:fillRect/>
                </a:stretch>
              </p:blipFill>
              <p:spPr>
                <a:xfrm>
                  <a:off x="7165569" y="2126492"/>
                  <a:ext cx="2757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496" name="Freihand 495">
                  <a:extLst>
                    <a:ext uri="{FF2B5EF4-FFF2-40B4-BE49-F238E27FC236}">
                      <a16:creationId xmlns:a16="http://schemas.microsoft.com/office/drawing/2014/main" id="{50A6A3BC-1814-DFA5-F312-30EDCE83563E}"/>
                    </a:ext>
                  </a:extLst>
                </p14:cNvPr>
                <p14:cNvContentPartPr/>
                <p14:nvPr/>
              </p14:nvContentPartPr>
              <p14:xfrm>
                <a:off x="7347009" y="1751732"/>
                <a:ext cx="254520" cy="177120"/>
              </p14:xfrm>
            </p:contentPart>
          </mc:Choice>
          <mc:Fallback>
            <p:pic>
              <p:nvPicPr>
                <p:cNvPr id="496" name="Freihand 495">
                  <a:extLst>
                    <a:ext uri="{FF2B5EF4-FFF2-40B4-BE49-F238E27FC236}">
                      <a16:creationId xmlns:a16="http://schemas.microsoft.com/office/drawing/2014/main" id="{50A6A3BC-1814-DFA5-F312-30EDCE83563E}"/>
                    </a:ext>
                  </a:extLst>
                </p:cNvPr>
                <p:cNvPicPr/>
                <p:nvPr/>
              </p:nvPicPr>
              <p:blipFill>
                <a:blip r:embed="rId421"/>
                <a:stretch>
                  <a:fillRect/>
                </a:stretch>
              </p:blipFill>
              <p:spPr>
                <a:xfrm>
                  <a:off x="7342689" y="1747412"/>
                  <a:ext cx="2631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497" name="Freihand 496">
                  <a:extLst>
                    <a:ext uri="{FF2B5EF4-FFF2-40B4-BE49-F238E27FC236}">
                      <a16:creationId xmlns:a16="http://schemas.microsoft.com/office/drawing/2014/main" id="{93460C3D-3919-FA43-1A59-CDB348302768}"/>
                    </a:ext>
                  </a:extLst>
                </p14:cNvPr>
                <p14:cNvContentPartPr/>
                <p14:nvPr/>
              </p14:nvContentPartPr>
              <p14:xfrm>
                <a:off x="7087809" y="1738412"/>
                <a:ext cx="286560" cy="149400"/>
              </p14:xfrm>
            </p:contentPart>
          </mc:Choice>
          <mc:Fallback>
            <p:pic>
              <p:nvPicPr>
                <p:cNvPr id="497" name="Freihand 496">
                  <a:extLst>
                    <a:ext uri="{FF2B5EF4-FFF2-40B4-BE49-F238E27FC236}">
                      <a16:creationId xmlns:a16="http://schemas.microsoft.com/office/drawing/2014/main" id="{93460C3D-3919-FA43-1A59-CDB348302768}"/>
                    </a:ext>
                  </a:extLst>
                </p:cNvPr>
                <p:cNvPicPr/>
                <p:nvPr/>
              </p:nvPicPr>
              <p:blipFill>
                <a:blip r:embed="rId423"/>
                <a:stretch>
                  <a:fillRect/>
                </a:stretch>
              </p:blipFill>
              <p:spPr>
                <a:xfrm>
                  <a:off x="7083489" y="1734092"/>
                  <a:ext cx="2952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498" name="Freihand 497">
                  <a:extLst>
                    <a:ext uri="{FF2B5EF4-FFF2-40B4-BE49-F238E27FC236}">
                      <a16:creationId xmlns:a16="http://schemas.microsoft.com/office/drawing/2014/main" id="{2611EB44-FD47-640A-31E7-0FC4FFCE6CCD}"/>
                    </a:ext>
                  </a:extLst>
                </p14:cNvPr>
                <p14:cNvContentPartPr/>
                <p14:nvPr/>
              </p14:nvContentPartPr>
              <p14:xfrm>
                <a:off x="7187889" y="1563452"/>
                <a:ext cx="179280" cy="214560"/>
              </p14:xfrm>
            </p:contentPart>
          </mc:Choice>
          <mc:Fallback>
            <p:pic>
              <p:nvPicPr>
                <p:cNvPr id="498" name="Freihand 497">
                  <a:extLst>
                    <a:ext uri="{FF2B5EF4-FFF2-40B4-BE49-F238E27FC236}">
                      <a16:creationId xmlns:a16="http://schemas.microsoft.com/office/drawing/2014/main" id="{2611EB44-FD47-640A-31E7-0FC4FFCE6CCD}"/>
                    </a:ext>
                  </a:extLst>
                </p:cNvPr>
                <p:cNvPicPr/>
                <p:nvPr/>
              </p:nvPicPr>
              <p:blipFill>
                <a:blip r:embed="rId425"/>
                <a:stretch>
                  <a:fillRect/>
                </a:stretch>
              </p:blipFill>
              <p:spPr>
                <a:xfrm>
                  <a:off x="7183569" y="1559132"/>
                  <a:ext cx="1879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499" name="Freihand 498">
                  <a:extLst>
                    <a:ext uri="{FF2B5EF4-FFF2-40B4-BE49-F238E27FC236}">
                      <a16:creationId xmlns:a16="http://schemas.microsoft.com/office/drawing/2014/main" id="{9A144C08-8D4F-C4F8-F52B-6DD024FA64E1}"/>
                    </a:ext>
                  </a:extLst>
                </p14:cNvPr>
                <p14:cNvContentPartPr/>
                <p14:nvPr/>
              </p14:nvContentPartPr>
              <p14:xfrm>
                <a:off x="7291569" y="958652"/>
                <a:ext cx="285840" cy="253440"/>
              </p14:xfrm>
            </p:contentPart>
          </mc:Choice>
          <mc:Fallback>
            <p:pic>
              <p:nvPicPr>
                <p:cNvPr id="499" name="Freihand 498">
                  <a:extLst>
                    <a:ext uri="{FF2B5EF4-FFF2-40B4-BE49-F238E27FC236}">
                      <a16:creationId xmlns:a16="http://schemas.microsoft.com/office/drawing/2014/main" id="{9A144C08-8D4F-C4F8-F52B-6DD024FA64E1}"/>
                    </a:ext>
                  </a:extLst>
                </p:cNvPr>
                <p:cNvPicPr/>
                <p:nvPr/>
              </p:nvPicPr>
              <p:blipFill>
                <a:blip r:embed="rId427"/>
                <a:stretch>
                  <a:fillRect/>
                </a:stretch>
              </p:blipFill>
              <p:spPr>
                <a:xfrm>
                  <a:off x="7287249" y="954332"/>
                  <a:ext cx="2944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500" name="Freihand 499">
                  <a:extLst>
                    <a:ext uri="{FF2B5EF4-FFF2-40B4-BE49-F238E27FC236}">
                      <a16:creationId xmlns:a16="http://schemas.microsoft.com/office/drawing/2014/main" id="{A5438CF3-DA3D-D8B9-D664-4AB31BF480BD}"/>
                    </a:ext>
                  </a:extLst>
                </p14:cNvPr>
                <p14:cNvContentPartPr/>
                <p14:nvPr/>
              </p14:nvContentPartPr>
              <p14:xfrm>
                <a:off x="8044689" y="1349252"/>
                <a:ext cx="33840" cy="36720"/>
              </p14:xfrm>
            </p:contentPart>
          </mc:Choice>
          <mc:Fallback>
            <p:pic>
              <p:nvPicPr>
                <p:cNvPr id="500" name="Freihand 499">
                  <a:extLst>
                    <a:ext uri="{FF2B5EF4-FFF2-40B4-BE49-F238E27FC236}">
                      <a16:creationId xmlns:a16="http://schemas.microsoft.com/office/drawing/2014/main" id="{A5438CF3-DA3D-D8B9-D664-4AB31BF480BD}"/>
                    </a:ext>
                  </a:extLst>
                </p:cNvPr>
                <p:cNvPicPr/>
                <p:nvPr/>
              </p:nvPicPr>
              <p:blipFill>
                <a:blip r:embed="rId429"/>
                <a:stretch>
                  <a:fillRect/>
                </a:stretch>
              </p:blipFill>
              <p:spPr>
                <a:xfrm>
                  <a:off x="8040369" y="1344932"/>
                  <a:ext cx="424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501" name="Freihand 500">
                  <a:extLst>
                    <a:ext uri="{FF2B5EF4-FFF2-40B4-BE49-F238E27FC236}">
                      <a16:creationId xmlns:a16="http://schemas.microsoft.com/office/drawing/2014/main" id="{D41DBD06-27A7-6CEE-75DA-D607DBF07E65}"/>
                    </a:ext>
                  </a:extLst>
                </p14:cNvPr>
                <p14:cNvContentPartPr/>
                <p14:nvPr/>
              </p14:nvContentPartPr>
              <p14:xfrm>
                <a:off x="7994649" y="797372"/>
                <a:ext cx="1260360" cy="623520"/>
              </p14:xfrm>
            </p:contentPart>
          </mc:Choice>
          <mc:Fallback>
            <p:pic>
              <p:nvPicPr>
                <p:cNvPr id="501" name="Freihand 500">
                  <a:extLst>
                    <a:ext uri="{FF2B5EF4-FFF2-40B4-BE49-F238E27FC236}">
                      <a16:creationId xmlns:a16="http://schemas.microsoft.com/office/drawing/2014/main" id="{D41DBD06-27A7-6CEE-75DA-D607DBF07E65}"/>
                    </a:ext>
                  </a:extLst>
                </p:cNvPr>
                <p:cNvPicPr/>
                <p:nvPr/>
              </p:nvPicPr>
              <p:blipFill>
                <a:blip r:embed="rId431"/>
                <a:stretch>
                  <a:fillRect/>
                </a:stretch>
              </p:blipFill>
              <p:spPr>
                <a:xfrm>
                  <a:off x="7990329" y="793052"/>
                  <a:ext cx="1269000" cy="6321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502" name="Freihand 501">
                  <a:extLst>
                    <a:ext uri="{FF2B5EF4-FFF2-40B4-BE49-F238E27FC236}">
                      <a16:creationId xmlns:a16="http://schemas.microsoft.com/office/drawing/2014/main" id="{C92C56E0-9987-3819-3ADE-752478F1ED5E}"/>
                    </a:ext>
                  </a:extLst>
                </p14:cNvPr>
                <p14:cNvContentPartPr/>
                <p14:nvPr/>
              </p14:nvContentPartPr>
              <p14:xfrm>
                <a:off x="8548689" y="1261772"/>
                <a:ext cx="354240" cy="235440"/>
              </p14:xfrm>
            </p:contentPart>
          </mc:Choice>
          <mc:Fallback>
            <p:pic>
              <p:nvPicPr>
                <p:cNvPr id="502" name="Freihand 501">
                  <a:extLst>
                    <a:ext uri="{FF2B5EF4-FFF2-40B4-BE49-F238E27FC236}">
                      <a16:creationId xmlns:a16="http://schemas.microsoft.com/office/drawing/2014/main" id="{C92C56E0-9987-3819-3ADE-752478F1ED5E}"/>
                    </a:ext>
                  </a:extLst>
                </p:cNvPr>
                <p:cNvPicPr/>
                <p:nvPr/>
              </p:nvPicPr>
              <p:blipFill>
                <a:blip r:embed="rId433"/>
                <a:stretch>
                  <a:fillRect/>
                </a:stretch>
              </p:blipFill>
              <p:spPr>
                <a:xfrm>
                  <a:off x="8544369" y="1257452"/>
                  <a:ext cx="3628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503" name="Freihand 502">
                  <a:extLst>
                    <a:ext uri="{FF2B5EF4-FFF2-40B4-BE49-F238E27FC236}">
                      <a16:creationId xmlns:a16="http://schemas.microsoft.com/office/drawing/2014/main" id="{E1A6DC48-30F6-11FB-5C17-F2BD9E0AF8D6}"/>
                    </a:ext>
                  </a:extLst>
                </p14:cNvPr>
                <p14:cNvContentPartPr/>
                <p14:nvPr/>
              </p14:nvContentPartPr>
              <p14:xfrm>
                <a:off x="9231249" y="946772"/>
                <a:ext cx="237600" cy="71640"/>
              </p14:xfrm>
            </p:contentPart>
          </mc:Choice>
          <mc:Fallback>
            <p:pic>
              <p:nvPicPr>
                <p:cNvPr id="503" name="Freihand 502">
                  <a:extLst>
                    <a:ext uri="{FF2B5EF4-FFF2-40B4-BE49-F238E27FC236}">
                      <a16:creationId xmlns:a16="http://schemas.microsoft.com/office/drawing/2014/main" id="{E1A6DC48-30F6-11FB-5C17-F2BD9E0AF8D6}"/>
                    </a:ext>
                  </a:extLst>
                </p:cNvPr>
                <p:cNvPicPr/>
                <p:nvPr/>
              </p:nvPicPr>
              <p:blipFill>
                <a:blip r:embed="rId435"/>
                <a:stretch>
                  <a:fillRect/>
                </a:stretch>
              </p:blipFill>
              <p:spPr>
                <a:xfrm>
                  <a:off x="9226929" y="942452"/>
                  <a:ext cx="2462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506" name="Freihand 505">
                  <a:extLst>
                    <a:ext uri="{FF2B5EF4-FFF2-40B4-BE49-F238E27FC236}">
                      <a16:creationId xmlns:a16="http://schemas.microsoft.com/office/drawing/2014/main" id="{F6D89156-7BED-EC84-D411-F1C0C24853D3}"/>
                    </a:ext>
                  </a:extLst>
                </p14:cNvPr>
                <p14:cNvContentPartPr/>
                <p14:nvPr/>
              </p14:nvContentPartPr>
              <p14:xfrm>
                <a:off x="7346289" y="768212"/>
                <a:ext cx="73080" cy="165960"/>
              </p14:xfrm>
            </p:contentPart>
          </mc:Choice>
          <mc:Fallback>
            <p:pic>
              <p:nvPicPr>
                <p:cNvPr id="506" name="Freihand 505">
                  <a:extLst>
                    <a:ext uri="{FF2B5EF4-FFF2-40B4-BE49-F238E27FC236}">
                      <a16:creationId xmlns:a16="http://schemas.microsoft.com/office/drawing/2014/main" id="{F6D89156-7BED-EC84-D411-F1C0C24853D3}"/>
                    </a:ext>
                  </a:extLst>
                </p:cNvPr>
                <p:cNvPicPr/>
                <p:nvPr/>
              </p:nvPicPr>
              <p:blipFill>
                <a:blip r:embed="rId437"/>
                <a:stretch>
                  <a:fillRect/>
                </a:stretch>
              </p:blipFill>
              <p:spPr>
                <a:xfrm>
                  <a:off x="7341969" y="763892"/>
                  <a:ext cx="817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507" name="Freihand 506">
                  <a:extLst>
                    <a:ext uri="{FF2B5EF4-FFF2-40B4-BE49-F238E27FC236}">
                      <a16:creationId xmlns:a16="http://schemas.microsoft.com/office/drawing/2014/main" id="{AD6E2505-543C-A5A0-4EC1-0252E53CB247}"/>
                    </a:ext>
                  </a:extLst>
                </p14:cNvPr>
                <p14:cNvContentPartPr/>
                <p14:nvPr/>
              </p14:nvContentPartPr>
              <p14:xfrm>
                <a:off x="7038849" y="933812"/>
                <a:ext cx="63000" cy="115200"/>
              </p14:xfrm>
            </p:contentPart>
          </mc:Choice>
          <mc:Fallback>
            <p:pic>
              <p:nvPicPr>
                <p:cNvPr id="507" name="Freihand 506">
                  <a:extLst>
                    <a:ext uri="{FF2B5EF4-FFF2-40B4-BE49-F238E27FC236}">
                      <a16:creationId xmlns:a16="http://schemas.microsoft.com/office/drawing/2014/main" id="{AD6E2505-543C-A5A0-4EC1-0252E53CB247}"/>
                    </a:ext>
                  </a:extLst>
                </p:cNvPr>
                <p:cNvPicPr/>
                <p:nvPr/>
              </p:nvPicPr>
              <p:blipFill>
                <a:blip r:embed="rId439"/>
                <a:stretch>
                  <a:fillRect/>
                </a:stretch>
              </p:blipFill>
              <p:spPr>
                <a:xfrm>
                  <a:off x="7034529" y="929492"/>
                  <a:ext cx="71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508" name="Freihand 507">
                  <a:extLst>
                    <a:ext uri="{FF2B5EF4-FFF2-40B4-BE49-F238E27FC236}">
                      <a16:creationId xmlns:a16="http://schemas.microsoft.com/office/drawing/2014/main" id="{16EF846F-6611-E1AD-1B60-C67EC745CCEE}"/>
                    </a:ext>
                  </a:extLst>
                </p14:cNvPr>
                <p14:cNvContentPartPr/>
                <p14:nvPr/>
              </p14:nvContentPartPr>
              <p14:xfrm>
                <a:off x="7399569" y="1226852"/>
                <a:ext cx="225360" cy="214200"/>
              </p14:xfrm>
            </p:contentPart>
          </mc:Choice>
          <mc:Fallback>
            <p:pic>
              <p:nvPicPr>
                <p:cNvPr id="508" name="Freihand 507">
                  <a:extLst>
                    <a:ext uri="{FF2B5EF4-FFF2-40B4-BE49-F238E27FC236}">
                      <a16:creationId xmlns:a16="http://schemas.microsoft.com/office/drawing/2014/main" id="{16EF846F-6611-E1AD-1B60-C67EC745CCEE}"/>
                    </a:ext>
                  </a:extLst>
                </p:cNvPr>
                <p:cNvPicPr/>
                <p:nvPr/>
              </p:nvPicPr>
              <p:blipFill>
                <a:blip r:embed="rId441"/>
                <a:stretch>
                  <a:fillRect/>
                </a:stretch>
              </p:blipFill>
              <p:spPr>
                <a:xfrm>
                  <a:off x="7395249" y="1222532"/>
                  <a:ext cx="2340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509" name="Freihand 508">
                  <a:extLst>
                    <a:ext uri="{FF2B5EF4-FFF2-40B4-BE49-F238E27FC236}">
                      <a16:creationId xmlns:a16="http://schemas.microsoft.com/office/drawing/2014/main" id="{1314F130-80EF-48BD-A8AE-F31D7ED85936}"/>
                    </a:ext>
                  </a:extLst>
                </p14:cNvPr>
                <p14:cNvContentPartPr/>
                <p14:nvPr/>
              </p14:nvContentPartPr>
              <p14:xfrm>
                <a:off x="6979089" y="1993292"/>
                <a:ext cx="144720" cy="100800"/>
              </p14:xfrm>
            </p:contentPart>
          </mc:Choice>
          <mc:Fallback>
            <p:pic>
              <p:nvPicPr>
                <p:cNvPr id="509" name="Freihand 508">
                  <a:extLst>
                    <a:ext uri="{FF2B5EF4-FFF2-40B4-BE49-F238E27FC236}">
                      <a16:creationId xmlns:a16="http://schemas.microsoft.com/office/drawing/2014/main" id="{1314F130-80EF-48BD-A8AE-F31D7ED85936}"/>
                    </a:ext>
                  </a:extLst>
                </p:cNvPr>
                <p:cNvPicPr/>
                <p:nvPr/>
              </p:nvPicPr>
              <p:blipFill>
                <a:blip r:embed="rId443"/>
                <a:stretch>
                  <a:fillRect/>
                </a:stretch>
              </p:blipFill>
              <p:spPr>
                <a:xfrm>
                  <a:off x="6974769" y="1988972"/>
                  <a:ext cx="153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510" name="Freihand 509">
                  <a:extLst>
                    <a:ext uri="{FF2B5EF4-FFF2-40B4-BE49-F238E27FC236}">
                      <a16:creationId xmlns:a16="http://schemas.microsoft.com/office/drawing/2014/main" id="{ADC9C9C6-7802-7B77-F37A-E11B5B0E8223}"/>
                    </a:ext>
                  </a:extLst>
                </p14:cNvPr>
                <p14:cNvContentPartPr/>
                <p14:nvPr/>
              </p14:nvContentPartPr>
              <p14:xfrm>
                <a:off x="6860289" y="2360492"/>
                <a:ext cx="56520" cy="25200"/>
              </p14:xfrm>
            </p:contentPart>
          </mc:Choice>
          <mc:Fallback>
            <p:pic>
              <p:nvPicPr>
                <p:cNvPr id="510" name="Freihand 509">
                  <a:extLst>
                    <a:ext uri="{FF2B5EF4-FFF2-40B4-BE49-F238E27FC236}">
                      <a16:creationId xmlns:a16="http://schemas.microsoft.com/office/drawing/2014/main" id="{ADC9C9C6-7802-7B77-F37A-E11B5B0E8223}"/>
                    </a:ext>
                  </a:extLst>
                </p:cNvPr>
                <p:cNvPicPr/>
                <p:nvPr/>
              </p:nvPicPr>
              <p:blipFill>
                <a:blip r:embed="rId445"/>
                <a:stretch>
                  <a:fillRect/>
                </a:stretch>
              </p:blipFill>
              <p:spPr>
                <a:xfrm>
                  <a:off x="6855969" y="2356172"/>
                  <a:ext cx="65160" cy="3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6">
            <p14:nvContentPartPr>
              <p14:cNvPr id="113" name="Freihand 112">
                <a:extLst>
                  <a:ext uri="{FF2B5EF4-FFF2-40B4-BE49-F238E27FC236}">
                    <a16:creationId xmlns:a16="http://schemas.microsoft.com/office/drawing/2014/main" id="{E83591C1-13B0-AF5C-49CC-C4D3C3CA502D}"/>
                  </a:ext>
                </a:extLst>
              </p14:cNvPr>
              <p14:cNvContentPartPr/>
              <p14:nvPr/>
            </p14:nvContentPartPr>
            <p14:xfrm>
              <a:off x="5625129" y="1114892"/>
              <a:ext cx="137160" cy="184320"/>
            </p14:xfrm>
          </p:contentPart>
        </mc:Choice>
        <mc:Fallback>
          <p:pic>
            <p:nvPicPr>
              <p:cNvPr id="113" name="Freihand 112">
                <a:extLst>
                  <a:ext uri="{FF2B5EF4-FFF2-40B4-BE49-F238E27FC236}">
                    <a16:creationId xmlns:a16="http://schemas.microsoft.com/office/drawing/2014/main" id="{E83591C1-13B0-AF5C-49CC-C4D3C3CA502D}"/>
                  </a:ext>
                </a:extLst>
              </p:cNvPr>
              <p:cNvPicPr/>
              <p:nvPr/>
            </p:nvPicPr>
            <p:blipFill>
              <a:blip r:embed="rId447"/>
              <a:stretch>
                <a:fillRect/>
              </a:stretch>
            </p:blipFill>
            <p:spPr>
              <a:xfrm>
                <a:off x="5616129" y="1106252"/>
                <a:ext cx="154800" cy="201960"/>
              </a:xfrm>
              <a:prstGeom prst="rect">
                <a:avLst/>
              </a:prstGeom>
            </p:spPr>
          </p:pic>
        </mc:Fallback>
      </mc:AlternateContent>
      <p:grpSp>
        <p:nvGrpSpPr>
          <p:cNvPr id="126" name="Gruppieren 125">
            <a:extLst>
              <a:ext uri="{FF2B5EF4-FFF2-40B4-BE49-F238E27FC236}">
                <a16:creationId xmlns:a16="http://schemas.microsoft.com/office/drawing/2014/main" id="{DF210968-0A6C-48AF-F039-1447A1B734B1}"/>
              </a:ext>
            </a:extLst>
          </p:cNvPr>
          <p:cNvGrpSpPr/>
          <p:nvPr/>
        </p:nvGrpSpPr>
        <p:grpSpPr>
          <a:xfrm>
            <a:off x="5034369" y="1128572"/>
            <a:ext cx="908640" cy="1933256"/>
            <a:chOff x="5034369" y="1128572"/>
            <a:chExt cx="908640" cy="1933256"/>
          </a:xfrm>
        </p:grpSpPr>
        <mc:AlternateContent xmlns:mc="http://schemas.openxmlformats.org/markup-compatibility/2006">
          <mc:Choice xmlns:p14="http://schemas.microsoft.com/office/powerpoint/2010/main" Requires="p14">
            <p:contentPart p14:bwMode="auto" r:id="rId448">
              <p14:nvContentPartPr>
                <p14:cNvPr id="40" name="Freihand 39">
                  <a:extLst>
                    <a:ext uri="{FF2B5EF4-FFF2-40B4-BE49-F238E27FC236}">
                      <a16:creationId xmlns:a16="http://schemas.microsoft.com/office/drawing/2014/main" id="{EF1741F3-7E75-E264-490D-A7DE0DEDE77B}"/>
                    </a:ext>
                  </a:extLst>
                </p14:cNvPr>
                <p14:cNvContentPartPr/>
                <p14:nvPr/>
              </p14:nvContentPartPr>
              <p14:xfrm>
                <a:off x="5435049" y="1898668"/>
                <a:ext cx="507960" cy="1163160"/>
              </p14:xfrm>
            </p:contentPart>
          </mc:Choice>
          <mc:Fallback>
            <p:pic>
              <p:nvPicPr>
                <p:cNvPr id="40" name="Freihand 39">
                  <a:extLst>
                    <a:ext uri="{FF2B5EF4-FFF2-40B4-BE49-F238E27FC236}">
                      <a16:creationId xmlns:a16="http://schemas.microsoft.com/office/drawing/2014/main" id="{EF1741F3-7E75-E264-490D-A7DE0DEDE77B}"/>
                    </a:ext>
                  </a:extLst>
                </p:cNvPr>
                <p:cNvPicPr/>
                <p:nvPr/>
              </p:nvPicPr>
              <p:blipFill>
                <a:blip r:embed="rId449"/>
                <a:stretch>
                  <a:fillRect/>
                </a:stretch>
              </p:blipFill>
              <p:spPr>
                <a:xfrm>
                  <a:off x="5426049" y="1889668"/>
                  <a:ext cx="525600" cy="11808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50" name="Freihand 49">
                  <a:extLst>
                    <a:ext uri="{FF2B5EF4-FFF2-40B4-BE49-F238E27FC236}">
                      <a16:creationId xmlns:a16="http://schemas.microsoft.com/office/drawing/2014/main" id="{27512118-A4E7-1282-4C1A-69EADE91FD05}"/>
                    </a:ext>
                  </a:extLst>
                </p14:cNvPr>
                <p14:cNvContentPartPr/>
                <p14:nvPr/>
              </p14:nvContentPartPr>
              <p14:xfrm>
                <a:off x="5562129" y="1586188"/>
                <a:ext cx="311040" cy="401040"/>
              </p14:xfrm>
            </p:contentPart>
          </mc:Choice>
          <mc:Fallback>
            <p:pic>
              <p:nvPicPr>
                <p:cNvPr id="50" name="Freihand 49">
                  <a:extLst>
                    <a:ext uri="{FF2B5EF4-FFF2-40B4-BE49-F238E27FC236}">
                      <a16:creationId xmlns:a16="http://schemas.microsoft.com/office/drawing/2014/main" id="{27512118-A4E7-1282-4C1A-69EADE91FD05}"/>
                    </a:ext>
                  </a:extLst>
                </p:cNvPr>
                <p:cNvPicPr/>
                <p:nvPr/>
              </p:nvPicPr>
              <p:blipFill>
                <a:blip r:embed="rId451"/>
                <a:stretch>
                  <a:fillRect/>
                </a:stretch>
              </p:blipFill>
              <p:spPr>
                <a:xfrm>
                  <a:off x="5553129" y="1577188"/>
                  <a:ext cx="32868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79" name="Freihand 78">
                  <a:extLst>
                    <a:ext uri="{FF2B5EF4-FFF2-40B4-BE49-F238E27FC236}">
                      <a16:creationId xmlns:a16="http://schemas.microsoft.com/office/drawing/2014/main" id="{5BE6BFD5-CF89-A46B-2BAD-674DDB9D9B9A}"/>
                    </a:ext>
                  </a:extLst>
                </p14:cNvPr>
                <p14:cNvContentPartPr/>
                <p14:nvPr/>
              </p14:nvContentPartPr>
              <p14:xfrm>
                <a:off x="5034369" y="1128572"/>
                <a:ext cx="568800" cy="628920"/>
              </p14:xfrm>
            </p:contentPart>
          </mc:Choice>
          <mc:Fallback>
            <p:pic>
              <p:nvPicPr>
                <p:cNvPr id="79" name="Freihand 78">
                  <a:extLst>
                    <a:ext uri="{FF2B5EF4-FFF2-40B4-BE49-F238E27FC236}">
                      <a16:creationId xmlns:a16="http://schemas.microsoft.com/office/drawing/2014/main" id="{5BE6BFD5-CF89-A46B-2BAD-674DDB9D9B9A}"/>
                    </a:ext>
                  </a:extLst>
                </p:cNvPr>
                <p:cNvPicPr/>
                <p:nvPr/>
              </p:nvPicPr>
              <p:blipFill>
                <a:blip r:embed="rId453"/>
                <a:stretch>
                  <a:fillRect/>
                </a:stretch>
              </p:blipFill>
              <p:spPr>
                <a:xfrm>
                  <a:off x="5025369" y="1119932"/>
                  <a:ext cx="586440" cy="6465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08" name="Freihand 107">
                  <a:extLst>
                    <a:ext uri="{FF2B5EF4-FFF2-40B4-BE49-F238E27FC236}">
                      <a16:creationId xmlns:a16="http://schemas.microsoft.com/office/drawing/2014/main" id="{90A137DE-AD6A-5FF3-1C7F-BCB01AE830AB}"/>
                    </a:ext>
                  </a:extLst>
                </p14:cNvPr>
                <p14:cNvContentPartPr/>
                <p14:nvPr/>
              </p14:nvContentPartPr>
              <p14:xfrm>
                <a:off x="5052369" y="1283012"/>
                <a:ext cx="721440" cy="666360"/>
              </p14:xfrm>
            </p:contentPart>
          </mc:Choice>
          <mc:Fallback>
            <p:pic>
              <p:nvPicPr>
                <p:cNvPr id="108" name="Freihand 107">
                  <a:extLst>
                    <a:ext uri="{FF2B5EF4-FFF2-40B4-BE49-F238E27FC236}">
                      <a16:creationId xmlns:a16="http://schemas.microsoft.com/office/drawing/2014/main" id="{90A137DE-AD6A-5FF3-1C7F-BCB01AE830AB}"/>
                    </a:ext>
                  </a:extLst>
                </p:cNvPr>
                <p:cNvPicPr/>
                <p:nvPr/>
              </p:nvPicPr>
              <p:blipFill>
                <a:blip r:embed="rId455"/>
                <a:stretch>
                  <a:fillRect/>
                </a:stretch>
              </p:blipFill>
              <p:spPr>
                <a:xfrm>
                  <a:off x="5043729" y="1274012"/>
                  <a:ext cx="739080" cy="6840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23" name="Freihand 122">
                  <a:extLst>
                    <a:ext uri="{FF2B5EF4-FFF2-40B4-BE49-F238E27FC236}">
                      <a16:creationId xmlns:a16="http://schemas.microsoft.com/office/drawing/2014/main" id="{20558404-89B9-0042-F8CD-EDDD892F5631}"/>
                    </a:ext>
                  </a:extLst>
                </p14:cNvPr>
                <p14:cNvContentPartPr/>
                <p14:nvPr/>
              </p14:nvContentPartPr>
              <p14:xfrm>
                <a:off x="5669049" y="1157012"/>
                <a:ext cx="83880" cy="41400"/>
              </p14:xfrm>
            </p:contentPart>
          </mc:Choice>
          <mc:Fallback>
            <p:pic>
              <p:nvPicPr>
                <p:cNvPr id="123" name="Freihand 122">
                  <a:extLst>
                    <a:ext uri="{FF2B5EF4-FFF2-40B4-BE49-F238E27FC236}">
                      <a16:creationId xmlns:a16="http://schemas.microsoft.com/office/drawing/2014/main" id="{20558404-89B9-0042-F8CD-EDDD892F5631}"/>
                    </a:ext>
                  </a:extLst>
                </p:cNvPr>
                <p:cNvPicPr/>
                <p:nvPr/>
              </p:nvPicPr>
              <p:blipFill>
                <a:blip r:embed="rId457"/>
                <a:stretch>
                  <a:fillRect/>
                </a:stretch>
              </p:blipFill>
              <p:spPr>
                <a:xfrm>
                  <a:off x="5660049" y="1148012"/>
                  <a:ext cx="101520" cy="5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8">
            <p14:nvContentPartPr>
              <p14:cNvPr id="339" name="Freihand 338">
                <a:extLst>
                  <a:ext uri="{FF2B5EF4-FFF2-40B4-BE49-F238E27FC236}">
                    <a16:creationId xmlns:a16="http://schemas.microsoft.com/office/drawing/2014/main" id="{48A77510-97EE-A52A-BA6D-69C030A9DED9}"/>
                  </a:ext>
                </a:extLst>
              </p14:cNvPr>
              <p14:cNvContentPartPr/>
              <p14:nvPr/>
            </p14:nvContentPartPr>
            <p14:xfrm>
              <a:off x="5571849" y="663812"/>
              <a:ext cx="1117440" cy="1256040"/>
            </p14:xfrm>
          </p:contentPart>
        </mc:Choice>
        <mc:Fallback>
          <p:pic>
            <p:nvPicPr>
              <p:cNvPr id="339" name="Freihand 338">
                <a:extLst>
                  <a:ext uri="{FF2B5EF4-FFF2-40B4-BE49-F238E27FC236}">
                    <a16:creationId xmlns:a16="http://schemas.microsoft.com/office/drawing/2014/main" id="{48A77510-97EE-A52A-BA6D-69C030A9DED9}"/>
                  </a:ext>
                </a:extLst>
              </p:cNvPr>
              <p:cNvPicPr/>
              <p:nvPr/>
            </p:nvPicPr>
            <p:blipFill>
              <a:blip r:embed="rId459"/>
              <a:stretch>
                <a:fillRect/>
              </a:stretch>
            </p:blipFill>
            <p:spPr>
              <a:xfrm>
                <a:off x="5562849" y="654812"/>
                <a:ext cx="1135080" cy="1273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0">
            <p14:nvContentPartPr>
              <p14:cNvPr id="387" name="Freihand 386">
                <a:extLst>
                  <a:ext uri="{FF2B5EF4-FFF2-40B4-BE49-F238E27FC236}">
                    <a16:creationId xmlns:a16="http://schemas.microsoft.com/office/drawing/2014/main" id="{9B2CB962-E6A7-1282-D498-315BA101BC9B}"/>
                  </a:ext>
                </a:extLst>
              </p14:cNvPr>
              <p14:cNvContentPartPr/>
              <p14:nvPr/>
            </p14:nvContentPartPr>
            <p14:xfrm>
              <a:off x="5103849" y="1156652"/>
              <a:ext cx="532440" cy="648360"/>
            </p14:xfrm>
          </p:contentPart>
        </mc:Choice>
        <mc:Fallback>
          <p:pic>
            <p:nvPicPr>
              <p:cNvPr id="387" name="Freihand 386">
                <a:extLst>
                  <a:ext uri="{FF2B5EF4-FFF2-40B4-BE49-F238E27FC236}">
                    <a16:creationId xmlns:a16="http://schemas.microsoft.com/office/drawing/2014/main" id="{9B2CB962-E6A7-1282-D498-315BA101BC9B}"/>
                  </a:ext>
                </a:extLst>
              </p:cNvPr>
              <p:cNvPicPr/>
              <p:nvPr/>
            </p:nvPicPr>
            <p:blipFill>
              <a:blip r:embed="rId461"/>
              <a:stretch>
                <a:fillRect/>
              </a:stretch>
            </p:blipFill>
            <p:spPr>
              <a:xfrm>
                <a:off x="5041209" y="779012"/>
                <a:ext cx="658080" cy="1404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2">
            <p14:nvContentPartPr>
              <p14:cNvPr id="421" name="Freihand 420">
                <a:extLst>
                  <a:ext uri="{FF2B5EF4-FFF2-40B4-BE49-F238E27FC236}">
                    <a16:creationId xmlns:a16="http://schemas.microsoft.com/office/drawing/2014/main" id="{0CF26804-26FD-3D21-859A-E6E31EAB9651}"/>
                  </a:ext>
                </a:extLst>
              </p14:cNvPr>
              <p14:cNvContentPartPr/>
              <p14:nvPr/>
            </p14:nvContentPartPr>
            <p14:xfrm>
              <a:off x="5516409" y="1966292"/>
              <a:ext cx="400320" cy="1077840"/>
            </p14:xfrm>
          </p:contentPart>
        </mc:Choice>
        <mc:Fallback>
          <p:pic>
            <p:nvPicPr>
              <p:cNvPr id="421" name="Freihand 420">
                <a:extLst>
                  <a:ext uri="{FF2B5EF4-FFF2-40B4-BE49-F238E27FC236}">
                    <a16:creationId xmlns:a16="http://schemas.microsoft.com/office/drawing/2014/main" id="{0CF26804-26FD-3D21-859A-E6E31EAB9651}"/>
                  </a:ext>
                </a:extLst>
              </p:cNvPr>
              <p:cNvPicPr/>
              <p:nvPr/>
            </p:nvPicPr>
            <p:blipFill>
              <a:blip r:embed="rId463"/>
              <a:stretch>
                <a:fillRect/>
              </a:stretch>
            </p:blipFill>
            <p:spPr>
              <a:xfrm>
                <a:off x="5498769" y="1858292"/>
                <a:ext cx="435960" cy="1293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4">
            <p14:nvContentPartPr>
              <p14:cNvPr id="424" name="Freihand 423">
                <a:extLst>
                  <a:ext uri="{FF2B5EF4-FFF2-40B4-BE49-F238E27FC236}">
                    <a16:creationId xmlns:a16="http://schemas.microsoft.com/office/drawing/2014/main" id="{7C1852A6-F502-C43F-AFE0-49C8BD254A57}"/>
                  </a:ext>
                </a:extLst>
              </p14:cNvPr>
              <p14:cNvContentPartPr/>
              <p14:nvPr/>
            </p14:nvContentPartPr>
            <p14:xfrm>
              <a:off x="4028529" y="1629692"/>
              <a:ext cx="398520" cy="977040"/>
            </p14:xfrm>
          </p:contentPart>
        </mc:Choice>
        <mc:Fallback>
          <p:pic>
            <p:nvPicPr>
              <p:cNvPr id="424" name="Freihand 423">
                <a:extLst>
                  <a:ext uri="{FF2B5EF4-FFF2-40B4-BE49-F238E27FC236}">
                    <a16:creationId xmlns:a16="http://schemas.microsoft.com/office/drawing/2014/main" id="{7C1852A6-F502-C43F-AFE0-49C8BD254A57}"/>
                  </a:ext>
                </a:extLst>
              </p:cNvPr>
              <p:cNvPicPr/>
              <p:nvPr/>
            </p:nvPicPr>
            <p:blipFill>
              <a:blip r:embed="rId465"/>
              <a:stretch>
                <a:fillRect/>
              </a:stretch>
            </p:blipFill>
            <p:spPr>
              <a:xfrm>
                <a:off x="4010889" y="1521692"/>
                <a:ext cx="434160" cy="1192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6">
            <p14:nvContentPartPr>
              <p14:cNvPr id="427" name="Freihand 426">
                <a:extLst>
                  <a:ext uri="{FF2B5EF4-FFF2-40B4-BE49-F238E27FC236}">
                    <a16:creationId xmlns:a16="http://schemas.microsoft.com/office/drawing/2014/main" id="{860D1C33-C68F-33CB-A557-972E81E47D75}"/>
                  </a:ext>
                </a:extLst>
              </p14:cNvPr>
              <p14:cNvContentPartPr/>
              <p14:nvPr/>
            </p14:nvContentPartPr>
            <p14:xfrm>
              <a:off x="3587529" y="1330172"/>
              <a:ext cx="248400" cy="702360"/>
            </p14:xfrm>
          </p:contentPart>
        </mc:Choice>
        <mc:Fallback>
          <p:pic>
            <p:nvPicPr>
              <p:cNvPr id="427" name="Freihand 426">
                <a:extLst>
                  <a:ext uri="{FF2B5EF4-FFF2-40B4-BE49-F238E27FC236}">
                    <a16:creationId xmlns:a16="http://schemas.microsoft.com/office/drawing/2014/main" id="{860D1C33-C68F-33CB-A557-972E81E47D75}"/>
                  </a:ext>
                </a:extLst>
              </p:cNvPr>
              <p:cNvPicPr/>
              <p:nvPr/>
            </p:nvPicPr>
            <p:blipFill>
              <a:blip r:embed="rId467"/>
              <a:stretch>
                <a:fillRect/>
              </a:stretch>
            </p:blipFill>
            <p:spPr>
              <a:xfrm>
                <a:off x="3569889" y="1222172"/>
                <a:ext cx="284040" cy="91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8">
            <p14:nvContentPartPr>
              <p14:cNvPr id="428" name="Freihand 427">
                <a:extLst>
                  <a:ext uri="{FF2B5EF4-FFF2-40B4-BE49-F238E27FC236}">
                    <a16:creationId xmlns:a16="http://schemas.microsoft.com/office/drawing/2014/main" id="{E6A1EE74-B924-4960-1146-098E9E2DC0F9}"/>
                  </a:ext>
                </a:extLst>
              </p14:cNvPr>
              <p14:cNvContentPartPr/>
              <p14:nvPr/>
            </p14:nvContentPartPr>
            <p14:xfrm>
              <a:off x="4069929" y="1280132"/>
              <a:ext cx="295560" cy="322560"/>
            </p14:xfrm>
          </p:contentPart>
        </mc:Choice>
        <mc:Fallback>
          <p:pic>
            <p:nvPicPr>
              <p:cNvPr id="428" name="Freihand 427">
                <a:extLst>
                  <a:ext uri="{FF2B5EF4-FFF2-40B4-BE49-F238E27FC236}">
                    <a16:creationId xmlns:a16="http://schemas.microsoft.com/office/drawing/2014/main" id="{E6A1EE74-B924-4960-1146-098E9E2DC0F9}"/>
                  </a:ext>
                </a:extLst>
              </p:cNvPr>
              <p:cNvPicPr/>
              <p:nvPr/>
            </p:nvPicPr>
            <p:blipFill>
              <a:blip r:embed="rId469"/>
              <a:stretch>
                <a:fillRect/>
              </a:stretch>
            </p:blipFill>
            <p:spPr>
              <a:xfrm>
                <a:off x="4051929" y="1172492"/>
                <a:ext cx="331200" cy="538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70">
            <p14:nvContentPartPr>
              <p14:cNvPr id="429" name="Freihand 428">
                <a:extLst>
                  <a:ext uri="{FF2B5EF4-FFF2-40B4-BE49-F238E27FC236}">
                    <a16:creationId xmlns:a16="http://schemas.microsoft.com/office/drawing/2014/main" id="{ADBE9527-8B32-A2DC-1660-5F0E375346A1}"/>
                  </a:ext>
                </a:extLst>
              </p14:cNvPr>
              <p14:cNvContentPartPr/>
              <p14:nvPr/>
            </p14:nvContentPartPr>
            <p14:xfrm>
              <a:off x="3588969" y="1019852"/>
              <a:ext cx="321840" cy="256320"/>
            </p14:xfrm>
          </p:contentPart>
        </mc:Choice>
        <mc:Fallback>
          <p:pic>
            <p:nvPicPr>
              <p:cNvPr id="429" name="Freihand 428">
                <a:extLst>
                  <a:ext uri="{FF2B5EF4-FFF2-40B4-BE49-F238E27FC236}">
                    <a16:creationId xmlns:a16="http://schemas.microsoft.com/office/drawing/2014/main" id="{ADBE9527-8B32-A2DC-1660-5F0E375346A1}"/>
                  </a:ext>
                </a:extLst>
              </p:cNvPr>
              <p:cNvPicPr/>
              <p:nvPr/>
            </p:nvPicPr>
            <p:blipFill>
              <a:blip r:embed="rId471"/>
              <a:stretch>
                <a:fillRect/>
              </a:stretch>
            </p:blipFill>
            <p:spPr>
              <a:xfrm>
                <a:off x="3571329" y="912212"/>
                <a:ext cx="357480" cy="471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72">
            <p14:nvContentPartPr>
              <p14:cNvPr id="430" name="Freihand 429">
                <a:extLst>
                  <a:ext uri="{FF2B5EF4-FFF2-40B4-BE49-F238E27FC236}">
                    <a16:creationId xmlns:a16="http://schemas.microsoft.com/office/drawing/2014/main" id="{2315A8AF-A61C-0D7E-0BA1-8658409C3096}"/>
                  </a:ext>
                </a:extLst>
              </p14:cNvPr>
              <p14:cNvContentPartPr/>
              <p14:nvPr/>
            </p14:nvContentPartPr>
            <p14:xfrm>
              <a:off x="5615409" y="1634372"/>
              <a:ext cx="254880" cy="337320"/>
            </p14:xfrm>
          </p:contentPart>
        </mc:Choice>
        <mc:Fallback>
          <p:pic>
            <p:nvPicPr>
              <p:cNvPr id="430" name="Freihand 429">
                <a:extLst>
                  <a:ext uri="{FF2B5EF4-FFF2-40B4-BE49-F238E27FC236}">
                    <a16:creationId xmlns:a16="http://schemas.microsoft.com/office/drawing/2014/main" id="{2315A8AF-A61C-0D7E-0BA1-8658409C3096}"/>
                  </a:ext>
                </a:extLst>
              </p:cNvPr>
              <p:cNvPicPr/>
              <p:nvPr/>
            </p:nvPicPr>
            <p:blipFill>
              <a:blip r:embed="rId473"/>
              <a:stretch>
                <a:fillRect/>
              </a:stretch>
            </p:blipFill>
            <p:spPr>
              <a:xfrm>
                <a:off x="5597769" y="1526732"/>
                <a:ext cx="290520" cy="5529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6" name="Freihand 25">
                <a:extLst>
                  <a:ext uri="{FF2B5EF4-FFF2-40B4-BE49-F238E27FC236}">
                    <a16:creationId xmlns:a16="http://schemas.microsoft.com/office/drawing/2014/main" id="{E4A74FCD-91D3-1BEB-252F-F1B8CFACF6C2}"/>
                  </a:ext>
                </a:extLst>
              </p14:cNvPr>
              <p14:cNvContentPartPr/>
              <p14:nvPr/>
            </p14:nvContentPartPr>
            <p14:xfrm>
              <a:off x="3834489" y="1221092"/>
              <a:ext cx="3134880" cy="3094920"/>
            </p14:xfrm>
          </p:contentPart>
        </mc:Choice>
        <mc:Fallback>
          <p:pic>
            <p:nvPicPr>
              <p:cNvPr id="26" name="Freihand 25">
                <a:extLst>
                  <a:ext uri="{FF2B5EF4-FFF2-40B4-BE49-F238E27FC236}">
                    <a16:creationId xmlns:a16="http://schemas.microsoft.com/office/drawing/2014/main" id="{E4A74FCD-91D3-1BEB-252F-F1B8CFACF6C2}"/>
                  </a:ext>
                </a:extLst>
              </p:cNvPr>
              <p:cNvPicPr/>
              <p:nvPr/>
            </p:nvPicPr>
            <p:blipFill>
              <a:blip r:embed="rId475"/>
              <a:stretch>
                <a:fillRect/>
              </a:stretch>
            </p:blipFill>
            <p:spPr>
              <a:xfrm>
                <a:off x="3780849" y="1113452"/>
                <a:ext cx="3242520" cy="33105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 name="Freihand 28">
                <a:extLst>
                  <a:ext uri="{FF2B5EF4-FFF2-40B4-BE49-F238E27FC236}">
                    <a16:creationId xmlns:a16="http://schemas.microsoft.com/office/drawing/2014/main" id="{828DCFC9-DF94-9CFC-8E88-130D6C1F888B}"/>
                  </a:ext>
                </a:extLst>
              </p14:cNvPr>
              <p14:cNvContentPartPr/>
              <p14:nvPr/>
            </p14:nvContentPartPr>
            <p14:xfrm>
              <a:off x="3725409" y="4055012"/>
              <a:ext cx="384120" cy="219240"/>
            </p14:xfrm>
          </p:contentPart>
        </mc:Choice>
        <mc:Fallback>
          <p:pic>
            <p:nvPicPr>
              <p:cNvPr id="29" name="Freihand 28">
                <a:extLst>
                  <a:ext uri="{FF2B5EF4-FFF2-40B4-BE49-F238E27FC236}">
                    <a16:creationId xmlns:a16="http://schemas.microsoft.com/office/drawing/2014/main" id="{828DCFC9-DF94-9CFC-8E88-130D6C1F888B}"/>
                  </a:ext>
                </a:extLst>
              </p:cNvPr>
              <p:cNvPicPr/>
              <p:nvPr/>
            </p:nvPicPr>
            <p:blipFill>
              <a:blip r:embed="rId477"/>
              <a:stretch>
                <a:fillRect/>
              </a:stretch>
            </p:blipFill>
            <p:spPr>
              <a:xfrm>
                <a:off x="3671409" y="3947372"/>
                <a:ext cx="49176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2" name="Freihand 31">
                <a:extLst>
                  <a:ext uri="{FF2B5EF4-FFF2-40B4-BE49-F238E27FC236}">
                    <a16:creationId xmlns:a16="http://schemas.microsoft.com/office/drawing/2014/main" id="{B538BC29-73E3-7FB0-5131-41DAF5937933}"/>
                  </a:ext>
                </a:extLst>
              </p14:cNvPr>
              <p14:cNvContentPartPr/>
              <p14:nvPr/>
            </p14:nvContentPartPr>
            <p14:xfrm>
              <a:off x="6897729" y="1168892"/>
              <a:ext cx="136800" cy="93600"/>
            </p14:xfrm>
          </p:contentPart>
        </mc:Choice>
        <mc:Fallback>
          <p:pic>
            <p:nvPicPr>
              <p:cNvPr id="32" name="Freihand 31">
                <a:extLst>
                  <a:ext uri="{FF2B5EF4-FFF2-40B4-BE49-F238E27FC236}">
                    <a16:creationId xmlns:a16="http://schemas.microsoft.com/office/drawing/2014/main" id="{B538BC29-73E3-7FB0-5131-41DAF5937933}"/>
                  </a:ext>
                </a:extLst>
              </p:cNvPr>
              <p:cNvPicPr/>
              <p:nvPr/>
            </p:nvPicPr>
            <p:blipFill>
              <a:blip r:embed="rId479"/>
              <a:stretch>
                <a:fillRect/>
              </a:stretch>
            </p:blipFill>
            <p:spPr>
              <a:xfrm>
                <a:off x="6843729" y="1060892"/>
                <a:ext cx="24444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5" name="Freihand 34">
                <a:extLst>
                  <a:ext uri="{FF2B5EF4-FFF2-40B4-BE49-F238E27FC236}">
                    <a16:creationId xmlns:a16="http://schemas.microsoft.com/office/drawing/2014/main" id="{D97AFE06-9FFD-08B6-848B-2F6FEFA825D7}"/>
                  </a:ext>
                </a:extLst>
              </p14:cNvPr>
              <p14:cNvContentPartPr/>
              <p14:nvPr/>
            </p14:nvContentPartPr>
            <p14:xfrm>
              <a:off x="6791889" y="1340612"/>
              <a:ext cx="28800" cy="60840"/>
            </p14:xfrm>
          </p:contentPart>
        </mc:Choice>
        <mc:Fallback>
          <p:pic>
            <p:nvPicPr>
              <p:cNvPr id="35" name="Freihand 34">
                <a:extLst>
                  <a:ext uri="{FF2B5EF4-FFF2-40B4-BE49-F238E27FC236}">
                    <a16:creationId xmlns:a16="http://schemas.microsoft.com/office/drawing/2014/main" id="{D97AFE06-9FFD-08B6-848B-2F6FEFA825D7}"/>
                  </a:ext>
                </a:extLst>
              </p:cNvPr>
              <p:cNvPicPr/>
              <p:nvPr/>
            </p:nvPicPr>
            <p:blipFill>
              <a:blip r:embed="rId481"/>
              <a:stretch>
                <a:fillRect/>
              </a:stretch>
            </p:blipFill>
            <p:spPr>
              <a:xfrm>
                <a:off x="6737889" y="1232612"/>
                <a:ext cx="1364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61" name="Freihand 60">
                <a:extLst>
                  <a:ext uri="{FF2B5EF4-FFF2-40B4-BE49-F238E27FC236}">
                    <a16:creationId xmlns:a16="http://schemas.microsoft.com/office/drawing/2014/main" id="{695D8992-EB0D-30D1-D0F9-6709A7DC8E81}"/>
                  </a:ext>
                </a:extLst>
              </p14:cNvPr>
              <p14:cNvContentPartPr/>
              <p14:nvPr/>
            </p14:nvContentPartPr>
            <p14:xfrm>
              <a:off x="6769209" y="1344932"/>
              <a:ext cx="40320" cy="28080"/>
            </p14:xfrm>
          </p:contentPart>
        </mc:Choice>
        <mc:Fallback>
          <p:pic>
            <p:nvPicPr>
              <p:cNvPr id="61" name="Freihand 60">
                <a:extLst>
                  <a:ext uri="{FF2B5EF4-FFF2-40B4-BE49-F238E27FC236}">
                    <a16:creationId xmlns:a16="http://schemas.microsoft.com/office/drawing/2014/main" id="{695D8992-EB0D-30D1-D0F9-6709A7DC8E81}"/>
                  </a:ext>
                </a:extLst>
              </p:cNvPr>
              <p:cNvPicPr/>
              <p:nvPr/>
            </p:nvPicPr>
            <p:blipFill>
              <a:blip r:embed="rId483"/>
              <a:stretch>
                <a:fillRect/>
              </a:stretch>
            </p:blipFill>
            <p:spPr>
              <a:xfrm>
                <a:off x="6715569" y="1236932"/>
                <a:ext cx="1479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456" name="Freihand 455">
                <a:extLst>
                  <a:ext uri="{FF2B5EF4-FFF2-40B4-BE49-F238E27FC236}">
                    <a16:creationId xmlns:a16="http://schemas.microsoft.com/office/drawing/2014/main" id="{1626750F-EFDC-48F0-0297-625E58F261C3}"/>
                  </a:ext>
                </a:extLst>
              </p14:cNvPr>
              <p14:cNvContentPartPr/>
              <p14:nvPr/>
            </p14:nvContentPartPr>
            <p14:xfrm>
              <a:off x="6643929" y="1363652"/>
              <a:ext cx="162000" cy="269640"/>
            </p14:xfrm>
          </p:contentPart>
        </mc:Choice>
        <mc:Fallback>
          <p:pic>
            <p:nvPicPr>
              <p:cNvPr id="456" name="Freihand 455">
                <a:extLst>
                  <a:ext uri="{FF2B5EF4-FFF2-40B4-BE49-F238E27FC236}">
                    <a16:creationId xmlns:a16="http://schemas.microsoft.com/office/drawing/2014/main" id="{1626750F-EFDC-48F0-0297-625E58F261C3}"/>
                  </a:ext>
                </a:extLst>
              </p:cNvPr>
              <p:cNvPicPr/>
              <p:nvPr/>
            </p:nvPicPr>
            <p:blipFill>
              <a:blip r:embed="rId485"/>
              <a:stretch>
                <a:fillRect/>
              </a:stretch>
            </p:blipFill>
            <p:spPr>
              <a:xfrm>
                <a:off x="6590289" y="1256012"/>
                <a:ext cx="269640" cy="4852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458" name="Freihand 457">
                <a:extLst>
                  <a:ext uri="{FF2B5EF4-FFF2-40B4-BE49-F238E27FC236}">
                    <a16:creationId xmlns:a16="http://schemas.microsoft.com/office/drawing/2014/main" id="{294F0648-1B7B-318C-5952-60C5DD4F38BC}"/>
                  </a:ext>
                </a:extLst>
              </p14:cNvPr>
              <p14:cNvContentPartPr/>
              <p14:nvPr/>
            </p14:nvContentPartPr>
            <p14:xfrm>
              <a:off x="6604689" y="1678652"/>
              <a:ext cx="52200" cy="92880"/>
            </p14:xfrm>
          </p:contentPart>
        </mc:Choice>
        <mc:Fallback>
          <p:pic>
            <p:nvPicPr>
              <p:cNvPr id="458" name="Freihand 457">
                <a:extLst>
                  <a:ext uri="{FF2B5EF4-FFF2-40B4-BE49-F238E27FC236}">
                    <a16:creationId xmlns:a16="http://schemas.microsoft.com/office/drawing/2014/main" id="{294F0648-1B7B-318C-5952-60C5DD4F38BC}"/>
                  </a:ext>
                </a:extLst>
              </p:cNvPr>
              <p:cNvPicPr/>
              <p:nvPr/>
            </p:nvPicPr>
            <p:blipFill>
              <a:blip r:embed="rId487"/>
              <a:stretch>
                <a:fillRect/>
              </a:stretch>
            </p:blipFill>
            <p:spPr>
              <a:xfrm>
                <a:off x="6551049" y="1571012"/>
                <a:ext cx="15984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462" name="Freihand 461">
                <a:extLst>
                  <a:ext uri="{FF2B5EF4-FFF2-40B4-BE49-F238E27FC236}">
                    <a16:creationId xmlns:a16="http://schemas.microsoft.com/office/drawing/2014/main" id="{1031F57B-0B1D-AE24-A656-6A42080C7E55}"/>
                  </a:ext>
                </a:extLst>
              </p14:cNvPr>
              <p14:cNvContentPartPr/>
              <p14:nvPr/>
            </p14:nvContentPartPr>
            <p14:xfrm>
              <a:off x="6794409" y="1300292"/>
              <a:ext cx="56880" cy="114120"/>
            </p14:xfrm>
          </p:contentPart>
        </mc:Choice>
        <mc:Fallback>
          <p:pic>
            <p:nvPicPr>
              <p:cNvPr id="462" name="Freihand 461">
                <a:extLst>
                  <a:ext uri="{FF2B5EF4-FFF2-40B4-BE49-F238E27FC236}">
                    <a16:creationId xmlns:a16="http://schemas.microsoft.com/office/drawing/2014/main" id="{1031F57B-0B1D-AE24-A656-6A42080C7E55}"/>
                  </a:ext>
                </a:extLst>
              </p:cNvPr>
              <p:cNvPicPr/>
              <p:nvPr/>
            </p:nvPicPr>
            <p:blipFill>
              <a:blip r:embed="rId489"/>
              <a:stretch>
                <a:fillRect/>
              </a:stretch>
            </p:blipFill>
            <p:spPr>
              <a:xfrm>
                <a:off x="6776769" y="1264652"/>
                <a:ext cx="925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466" name="Freihand 465">
                <a:extLst>
                  <a:ext uri="{FF2B5EF4-FFF2-40B4-BE49-F238E27FC236}">
                    <a16:creationId xmlns:a16="http://schemas.microsoft.com/office/drawing/2014/main" id="{154CF772-A7D9-196C-3671-B33042B4F440}"/>
                  </a:ext>
                </a:extLst>
              </p14:cNvPr>
              <p14:cNvContentPartPr/>
              <p14:nvPr/>
            </p14:nvContentPartPr>
            <p14:xfrm>
              <a:off x="6814209" y="1253852"/>
              <a:ext cx="87480" cy="348840"/>
            </p14:xfrm>
          </p:contentPart>
        </mc:Choice>
        <mc:Fallback>
          <p:pic>
            <p:nvPicPr>
              <p:cNvPr id="466" name="Freihand 465">
                <a:extLst>
                  <a:ext uri="{FF2B5EF4-FFF2-40B4-BE49-F238E27FC236}">
                    <a16:creationId xmlns:a16="http://schemas.microsoft.com/office/drawing/2014/main" id="{154CF772-A7D9-196C-3671-B33042B4F440}"/>
                  </a:ext>
                </a:extLst>
              </p:cNvPr>
              <p:cNvPicPr/>
              <p:nvPr/>
            </p:nvPicPr>
            <p:blipFill>
              <a:blip r:embed="rId491"/>
              <a:stretch>
                <a:fillRect/>
              </a:stretch>
            </p:blipFill>
            <p:spPr>
              <a:xfrm>
                <a:off x="6796209" y="1218212"/>
                <a:ext cx="12312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89" name="Freihand 88">
                <a:extLst>
                  <a:ext uri="{FF2B5EF4-FFF2-40B4-BE49-F238E27FC236}">
                    <a16:creationId xmlns:a16="http://schemas.microsoft.com/office/drawing/2014/main" id="{F6D5273D-027D-235A-1ED2-580187FFC4F4}"/>
                  </a:ext>
                </a:extLst>
              </p14:cNvPr>
              <p14:cNvContentPartPr/>
              <p14:nvPr/>
            </p14:nvContentPartPr>
            <p14:xfrm>
              <a:off x="6141009" y="1464092"/>
              <a:ext cx="668880" cy="1267560"/>
            </p14:xfrm>
          </p:contentPart>
        </mc:Choice>
        <mc:Fallback>
          <p:pic>
            <p:nvPicPr>
              <p:cNvPr id="89" name="Freihand 88">
                <a:extLst>
                  <a:ext uri="{FF2B5EF4-FFF2-40B4-BE49-F238E27FC236}">
                    <a16:creationId xmlns:a16="http://schemas.microsoft.com/office/drawing/2014/main" id="{F6D5273D-027D-235A-1ED2-580187FFC4F4}"/>
                  </a:ext>
                </a:extLst>
              </p:cNvPr>
              <p:cNvPicPr/>
              <p:nvPr/>
            </p:nvPicPr>
            <p:blipFill>
              <a:blip r:embed="rId493"/>
              <a:stretch>
                <a:fillRect/>
              </a:stretch>
            </p:blipFill>
            <p:spPr>
              <a:xfrm>
                <a:off x="6123369" y="1428452"/>
                <a:ext cx="704520" cy="13392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11" name="Freihand 110">
                <a:extLst>
                  <a:ext uri="{FF2B5EF4-FFF2-40B4-BE49-F238E27FC236}">
                    <a16:creationId xmlns:a16="http://schemas.microsoft.com/office/drawing/2014/main" id="{46EFED08-A4F8-8E99-9EF7-7CEE59CFB1AF}"/>
                  </a:ext>
                </a:extLst>
              </p14:cNvPr>
              <p14:cNvContentPartPr/>
              <p14:nvPr/>
            </p14:nvContentPartPr>
            <p14:xfrm>
              <a:off x="6324969" y="2267252"/>
              <a:ext cx="28080" cy="60120"/>
            </p14:xfrm>
          </p:contentPart>
        </mc:Choice>
        <mc:Fallback>
          <p:pic>
            <p:nvPicPr>
              <p:cNvPr id="111" name="Freihand 110">
                <a:extLst>
                  <a:ext uri="{FF2B5EF4-FFF2-40B4-BE49-F238E27FC236}">
                    <a16:creationId xmlns:a16="http://schemas.microsoft.com/office/drawing/2014/main" id="{46EFED08-A4F8-8E99-9EF7-7CEE59CFB1AF}"/>
                  </a:ext>
                </a:extLst>
              </p:cNvPr>
              <p:cNvPicPr/>
              <p:nvPr/>
            </p:nvPicPr>
            <p:blipFill>
              <a:blip r:embed="rId495"/>
              <a:stretch>
                <a:fillRect/>
              </a:stretch>
            </p:blipFill>
            <p:spPr>
              <a:xfrm>
                <a:off x="6307329" y="2231612"/>
                <a:ext cx="63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17" name="Freihand 116">
                <a:extLst>
                  <a:ext uri="{FF2B5EF4-FFF2-40B4-BE49-F238E27FC236}">
                    <a16:creationId xmlns:a16="http://schemas.microsoft.com/office/drawing/2014/main" id="{1543FC1B-A2C1-CE74-C285-703B7731ABF6}"/>
                  </a:ext>
                </a:extLst>
              </p14:cNvPr>
              <p14:cNvContentPartPr/>
              <p14:nvPr/>
            </p14:nvContentPartPr>
            <p14:xfrm>
              <a:off x="6497049" y="1935692"/>
              <a:ext cx="10440" cy="31680"/>
            </p14:xfrm>
          </p:contentPart>
        </mc:Choice>
        <mc:Fallback>
          <p:pic>
            <p:nvPicPr>
              <p:cNvPr id="117" name="Freihand 116">
                <a:extLst>
                  <a:ext uri="{FF2B5EF4-FFF2-40B4-BE49-F238E27FC236}">
                    <a16:creationId xmlns:a16="http://schemas.microsoft.com/office/drawing/2014/main" id="{1543FC1B-A2C1-CE74-C285-703B7731ABF6}"/>
                  </a:ext>
                </a:extLst>
              </p:cNvPr>
              <p:cNvPicPr/>
              <p:nvPr/>
            </p:nvPicPr>
            <p:blipFill>
              <a:blip r:embed="rId497"/>
              <a:stretch>
                <a:fillRect/>
              </a:stretch>
            </p:blipFill>
            <p:spPr>
              <a:xfrm>
                <a:off x="6479049" y="1899692"/>
                <a:ext cx="46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21" name="Freihand 320">
                <a:extLst>
                  <a:ext uri="{FF2B5EF4-FFF2-40B4-BE49-F238E27FC236}">
                    <a16:creationId xmlns:a16="http://schemas.microsoft.com/office/drawing/2014/main" id="{1F00606A-5C91-BA62-CBEE-711D7DCCE292}"/>
                  </a:ext>
                </a:extLst>
              </p14:cNvPr>
              <p14:cNvContentPartPr/>
              <p14:nvPr/>
            </p14:nvContentPartPr>
            <p14:xfrm>
              <a:off x="6538449" y="1594412"/>
              <a:ext cx="97920" cy="229680"/>
            </p14:xfrm>
          </p:contentPart>
        </mc:Choice>
        <mc:Fallback>
          <p:pic>
            <p:nvPicPr>
              <p:cNvPr id="321" name="Freihand 320">
                <a:extLst>
                  <a:ext uri="{FF2B5EF4-FFF2-40B4-BE49-F238E27FC236}">
                    <a16:creationId xmlns:a16="http://schemas.microsoft.com/office/drawing/2014/main" id="{1F00606A-5C91-BA62-CBEE-711D7DCCE292}"/>
                  </a:ext>
                </a:extLst>
              </p:cNvPr>
              <p:cNvPicPr/>
              <p:nvPr/>
            </p:nvPicPr>
            <p:blipFill>
              <a:blip r:embed="rId499"/>
              <a:stretch>
                <a:fillRect/>
              </a:stretch>
            </p:blipFill>
            <p:spPr>
              <a:xfrm>
                <a:off x="6520809" y="1558412"/>
                <a:ext cx="13356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26" name="Freihand 325">
                <a:extLst>
                  <a:ext uri="{FF2B5EF4-FFF2-40B4-BE49-F238E27FC236}">
                    <a16:creationId xmlns:a16="http://schemas.microsoft.com/office/drawing/2014/main" id="{B4B54FB2-7A5B-A47B-F5CC-9B364FD1C80C}"/>
                  </a:ext>
                </a:extLst>
              </p14:cNvPr>
              <p14:cNvContentPartPr/>
              <p14:nvPr/>
            </p14:nvContentPartPr>
            <p14:xfrm>
              <a:off x="6641049" y="1393532"/>
              <a:ext cx="66600" cy="33120"/>
            </p14:xfrm>
          </p:contentPart>
        </mc:Choice>
        <mc:Fallback>
          <p:pic>
            <p:nvPicPr>
              <p:cNvPr id="326" name="Freihand 325">
                <a:extLst>
                  <a:ext uri="{FF2B5EF4-FFF2-40B4-BE49-F238E27FC236}">
                    <a16:creationId xmlns:a16="http://schemas.microsoft.com/office/drawing/2014/main" id="{B4B54FB2-7A5B-A47B-F5CC-9B364FD1C80C}"/>
                  </a:ext>
                </a:extLst>
              </p:cNvPr>
              <p:cNvPicPr/>
              <p:nvPr/>
            </p:nvPicPr>
            <p:blipFill>
              <a:blip r:embed="rId501"/>
              <a:stretch>
                <a:fillRect/>
              </a:stretch>
            </p:blipFill>
            <p:spPr>
              <a:xfrm>
                <a:off x="6623409" y="1357892"/>
                <a:ext cx="102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31" name="Freihand 330">
                <a:extLst>
                  <a:ext uri="{FF2B5EF4-FFF2-40B4-BE49-F238E27FC236}">
                    <a16:creationId xmlns:a16="http://schemas.microsoft.com/office/drawing/2014/main" id="{B320B013-8D50-F992-7385-73ADB07D85EA}"/>
                  </a:ext>
                </a:extLst>
              </p14:cNvPr>
              <p14:cNvContentPartPr/>
              <p14:nvPr/>
            </p14:nvContentPartPr>
            <p14:xfrm>
              <a:off x="6564729" y="1526012"/>
              <a:ext cx="90000" cy="151560"/>
            </p14:xfrm>
          </p:contentPart>
        </mc:Choice>
        <mc:Fallback>
          <p:pic>
            <p:nvPicPr>
              <p:cNvPr id="331" name="Freihand 330">
                <a:extLst>
                  <a:ext uri="{FF2B5EF4-FFF2-40B4-BE49-F238E27FC236}">
                    <a16:creationId xmlns:a16="http://schemas.microsoft.com/office/drawing/2014/main" id="{B320B013-8D50-F992-7385-73ADB07D85EA}"/>
                  </a:ext>
                </a:extLst>
              </p:cNvPr>
              <p:cNvPicPr/>
              <p:nvPr/>
            </p:nvPicPr>
            <p:blipFill>
              <a:blip r:embed="rId503"/>
              <a:stretch>
                <a:fillRect/>
              </a:stretch>
            </p:blipFill>
            <p:spPr>
              <a:xfrm>
                <a:off x="6546729" y="1490012"/>
                <a:ext cx="1256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36" name="Freihand 335">
                <a:extLst>
                  <a:ext uri="{FF2B5EF4-FFF2-40B4-BE49-F238E27FC236}">
                    <a16:creationId xmlns:a16="http://schemas.microsoft.com/office/drawing/2014/main" id="{B930938C-8914-B6D7-DD03-579188D86A38}"/>
                  </a:ext>
                </a:extLst>
              </p14:cNvPr>
              <p14:cNvContentPartPr/>
              <p14:nvPr/>
            </p14:nvContentPartPr>
            <p14:xfrm>
              <a:off x="6536649" y="1447172"/>
              <a:ext cx="182160" cy="239040"/>
            </p14:xfrm>
          </p:contentPart>
        </mc:Choice>
        <mc:Fallback>
          <p:pic>
            <p:nvPicPr>
              <p:cNvPr id="336" name="Freihand 335">
                <a:extLst>
                  <a:ext uri="{FF2B5EF4-FFF2-40B4-BE49-F238E27FC236}">
                    <a16:creationId xmlns:a16="http://schemas.microsoft.com/office/drawing/2014/main" id="{B930938C-8914-B6D7-DD03-579188D86A38}"/>
                  </a:ext>
                </a:extLst>
              </p:cNvPr>
              <p:cNvPicPr/>
              <p:nvPr/>
            </p:nvPicPr>
            <p:blipFill>
              <a:blip r:embed="rId505"/>
              <a:stretch>
                <a:fillRect/>
              </a:stretch>
            </p:blipFill>
            <p:spPr>
              <a:xfrm>
                <a:off x="6518649" y="1411532"/>
                <a:ext cx="21780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88" name="Freihand 387">
                <a:extLst>
                  <a:ext uri="{FF2B5EF4-FFF2-40B4-BE49-F238E27FC236}">
                    <a16:creationId xmlns:a16="http://schemas.microsoft.com/office/drawing/2014/main" id="{E09E122B-1DF9-DB01-713B-2AECDD47CD5C}"/>
                  </a:ext>
                </a:extLst>
              </p14:cNvPr>
              <p14:cNvContentPartPr/>
              <p14:nvPr/>
            </p14:nvContentPartPr>
            <p14:xfrm>
              <a:off x="6493449" y="1781252"/>
              <a:ext cx="47880" cy="204120"/>
            </p14:xfrm>
          </p:contentPart>
        </mc:Choice>
        <mc:Fallback>
          <p:pic>
            <p:nvPicPr>
              <p:cNvPr id="388" name="Freihand 387">
                <a:extLst>
                  <a:ext uri="{FF2B5EF4-FFF2-40B4-BE49-F238E27FC236}">
                    <a16:creationId xmlns:a16="http://schemas.microsoft.com/office/drawing/2014/main" id="{E09E122B-1DF9-DB01-713B-2AECDD47CD5C}"/>
                  </a:ext>
                </a:extLst>
              </p:cNvPr>
              <p:cNvPicPr/>
              <p:nvPr/>
            </p:nvPicPr>
            <p:blipFill>
              <a:blip r:embed="rId507"/>
              <a:stretch>
                <a:fillRect/>
              </a:stretch>
            </p:blipFill>
            <p:spPr>
              <a:xfrm>
                <a:off x="6475449" y="1745612"/>
                <a:ext cx="835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420" name="Freihand 419">
                <a:extLst>
                  <a:ext uri="{FF2B5EF4-FFF2-40B4-BE49-F238E27FC236}">
                    <a16:creationId xmlns:a16="http://schemas.microsoft.com/office/drawing/2014/main" id="{A2D28196-0E05-9FEB-B70C-95481EA606C7}"/>
                  </a:ext>
                </a:extLst>
              </p14:cNvPr>
              <p14:cNvContentPartPr/>
              <p14:nvPr/>
            </p14:nvContentPartPr>
            <p14:xfrm>
              <a:off x="6373929" y="1958372"/>
              <a:ext cx="145080" cy="168480"/>
            </p14:xfrm>
          </p:contentPart>
        </mc:Choice>
        <mc:Fallback>
          <p:pic>
            <p:nvPicPr>
              <p:cNvPr id="420" name="Freihand 419">
                <a:extLst>
                  <a:ext uri="{FF2B5EF4-FFF2-40B4-BE49-F238E27FC236}">
                    <a16:creationId xmlns:a16="http://schemas.microsoft.com/office/drawing/2014/main" id="{A2D28196-0E05-9FEB-B70C-95481EA606C7}"/>
                  </a:ext>
                </a:extLst>
              </p:cNvPr>
              <p:cNvPicPr/>
              <p:nvPr/>
            </p:nvPicPr>
            <p:blipFill>
              <a:blip r:embed="rId509"/>
              <a:stretch>
                <a:fillRect/>
              </a:stretch>
            </p:blipFill>
            <p:spPr>
              <a:xfrm>
                <a:off x="6356289" y="1922372"/>
                <a:ext cx="1807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431" name="Freihand 430">
                <a:extLst>
                  <a:ext uri="{FF2B5EF4-FFF2-40B4-BE49-F238E27FC236}">
                    <a16:creationId xmlns:a16="http://schemas.microsoft.com/office/drawing/2014/main" id="{8F431B63-27D7-A218-6627-61E6AF430138}"/>
                  </a:ext>
                </a:extLst>
              </p14:cNvPr>
              <p14:cNvContentPartPr/>
              <p14:nvPr/>
            </p14:nvContentPartPr>
            <p14:xfrm>
              <a:off x="6471489" y="1836692"/>
              <a:ext cx="76680" cy="145800"/>
            </p14:xfrm>
          </p:contentPart>
        </mc:Choice>
        <mc:Fallback>
          <p:pic>
            <p:nvPicPr>
              <p:cNvPr id="431" name="Freihand 430">
                <a:extLst>
                  <a:ext uri="{FF2B5EF4-FFF2-40B4-BE49-F238E27FC236}">
                    <a16:creationId xmlns:a16="http://schemas.microsoft.com/office/drawing/2014/main" id="{8F431B63-27D7-A218-6627-61E6AF430138}"/>
                  </a:ext>
                </a:extLst>
              </p:cNvPr>
              <p:cNvPicPr/>
              <p:nvPr/>
            </p:nvPicPr>
            <p:blipFill>
              <a:blip r:embed="rId511"/>
              <a:stretch>
                <a:fillRect/>
              </a:stretch>
            </p:blipFill>
            <p:spPr>
              <a:xfrm>
                <a:off x="6453489" y="1800692"/>
                <a:ext cx="1123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432" name="Freihand 431">
                <a:extLst>
                  <a:ext uri="{FF2B5EF4-FFF2-40B4-BE49-F238E27FC236}">
                    <a16:creationId xmlns:a16="http://schemas.microsoft.com/office/drawing/2014/main" id="{FF874A21-5165-899A-7EF1-1D6359B7B7A0}"/>
                  </a:ext>
                </a:extLst>
              </p14:cNvPr>
              <p14:cNvContentPartPr/>
              <p14:nvPr/>
            </p14:nvContentPartPr>
            <p14:xfrm>
              <a:off x="6330729" y="2269052"/>
              <a:ext cx="360" cy="360"/>
            </p14:xfrm>
          </p:contentPart>
        </mc:Choice>
        <mc:Fallback>
          <p:pic>
            <p:nvPicPr>
              <p:cNvPr id="432" name="Freihand 431">
                <a:extLst>
                  <a:ext uri="{FF2B5EF4-FFF2-40B4-BE49-F238E27FC236}">
                    <a16:creationId xmlns:a16="http://schemas.microsoft.com/office/drawing/2014/main" id="{FF874A21-5165-899A-7EF1-1D6359B7B7A0}"/>
                  </a:ext>
                </a:extLst>
              </p:cNvPr>
              <p:cNvPicPr/>
              <p:nvPr/>
            </p:nvPicPr>
            <p:blipFill>
              <a:blip r:embed="rId513"/>
              <a:stretch>
                <a:fillRect/>
              </a:stretch>
            </p:blipFill>
            <p:spPr>
              <a:xfrm>
                <a:off x="6313089" y="2233052"/>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433" name="Freihand 432">
                <a:extLst>
                  <a:ext uri="{FF2B5EF4-FFF2-40B4-BE49-F238E27FC236}">
                    <a16:creationId xmlns:a16="http://schemas.microsoft.com/office/drawing/2014/main" id="{21F691E0-5BFE-88CB-BBBE-6BB5A55589B5}"/>
                  </a:ext>
                </a:extLst>
              </p14:cNvPr>
              <p14:cNvContentPartPr/>
              <p14:nvPr/>
            </p14:nvContentPartPr>
            <p14:xfrm>
              <a:off x="6141729" y="2203532"/>
              <a:ext cx="281160" cy="422640"/>
            </p14:xfrm>
          </p:contentPart>
        </mc:Choice>
        <mc:Fallback>
          <p:pic>
            <p:nvPicPr>
              <p:cNvPr id="433" name="Freihand 432">
                <a:extLst>
                  <a:ext uri="{FF2B5EF4-FFF2-40B4-BE49-F238E27FC236}">
                    <a16:creationId xmlns:a16="http://schemas.microsoft.com/office/drawing/2014/main" id="{21F691E0-5BFE-88CB-BBBE-6BB5A55589B5}"/>
                  </a:ext>
                </a:extLst>
              </p:cNvPr>
              <p:cNvPicPr/>
              <p:nvPr/>
            </p:nvPicPr>
            <p:blipFill>
              <a:blip r:embed="rId515"/>
              <a:stretch>
                <a:fillRect/>
              </a:stretch>
            </p:blipFill>
            <p:spPr>
              <a:xfrm>
                <a:off x="6123729" y="2167532"/>
                <a:ext cx="316800" cy="4942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434" name="Freihand 433">
                <a:extLst>
                  <a:ext uri="{FF2B5EF4-FFF2-40B4-BE49-F238E27FC236}">
                    <a16:creationId xmlns:a16="http://schemas.microsoft.com/office/drawing/2014/main" id="{CE8DC4D8-D962-27DC-9B09-5F8BD0D9A79D}"/>
                  </a:ext>
                </a:extLst>
              </p14:cNvPr>
              <p14:cNvContentPartPr/>
              <p14:nvPr/>
            </p14:nvContentPartPr>
            <p14:xfrm>
              <a:off x="6160449" y="2618252"/>
              <a:ext cx="72360" cy="124200"/>
            </p14:xfrm>
          </p:contentPart>
        </mc:Choice>
        <mc:Fallback>
          <p:pic>
            <p:nvPicPr>
              <p:cNvPr id="434" name="Freihand 433">
                <a:extLst>
                  <a:ext uri="{FF2B5EF4-FFF2-40B4-BE49-F238E27FC236}">
                    <a16:creationId xmlns:a16="http://schemas.microsoft.com/office/drawing/2014/main" id="{CE8DC4D8-D962-27DC-9B09-5F8BD0D9A79D}"/>
                  </a:ext>
                </a:extLst>
              </p:cNvPr>
              <p:cNvPicPr/>
              <p:nvPr/>
            </p:nvPicPr>
            <p:blipFill>
              <a:blip r:embed="rId517"/>
              <a:stretch>
                <a:fillRect/>
              </a:stretch>
            </p:blipFill>
            <p:spPr>
              <a:xfrm>
                <a:off x="6142449" y="2582252"/>
                <a:ext cx="1080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435" name="Freihand 434">
                <a:extLst>
                  <a:ext uri="{FF2B5EF4-FFF2-40B4-BE49-F238E27FC236}">
                    <a16:creationId xmlns:a16="http://schemas.microsoft.com/office/drawing/2014/main" id="{2C2D00D8-8D9B-7718-49C4-9C45EDAD7079}"/>
                  </a:ext>
                </a:extLst>
              </p14:cNvPr>
              <p14:cNvContentPartPr/>
              <p14:nvPr/>
            </p14:nvContentPartPr>
            <p14:xfrm>
              <a:off x="5817369" y="2845772"/>
              <a:ext cx="213840" cy="168840"/>
            </p14:xfrm>
          </p:contentPart>
        </mc:Choice>
        <mc:Fallback>
          <p:pic>
            <p:nvPicPr>
              <p:cNvPr id="435" name="Freihand 434">
                <a:extLst>
                  <a:ext uri="{FF2B5EF4-FFF2-40B4-BE49-F238E27FC236}">
                    <a16:creationId xmlns:a16="http://schemas.microsoft.com/office/drawing/2014/main" id="{2C2D00D8-8D9B-7718-49C4-9C45EDAD7079}"/>
                  </a:ext>
                </a:extLst>
              </p:cNvPr>
              <p:cNvPicPr/>
              <p:nvPr/>
            </p:nvPicPr>
            <p:blipFill>
              <a:blip r:embed="rId519"/>
              <a:stretch>
                <a:fillRect/>
              </a:stretch>
            </p:blipFill>
            <p:spPr>
              <a:xfrm>
                <a:off x="5799369" y="2809772"/>
                <a:ext cx="2494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436" name="Freihand 435">
                <a:extLst>
                  <a:ext uri="{FF2B5EF4-FFF2-40B4-BE49-F238E27FC236}">
                    <a16:creationId xmlns:a16="http://schemas.microsoft.com/office/drawing/2014/main" id="{AC080CB0-7581-4836-DC46-3BEA7A5993C6}"/>
                  </a:ext>
                </a:extLst>
              </p14:cNvPr>
              <p14:cNvContentPartPr/>
              <p14:nvPr/>
            </p14:nvContentPartPr>
            <p14:xfrm>
              <a:off x="5372409" y="3012452"/>
              <a:ext cx="411840" cy="191160"/>
            </p14:xfrm>
          </p:contentPart>
        </mc:Choice>
        <mc:Fallback>
          <p:pic>
            <p:nvPicPr>
              <p:cNvPr id="436" name="Freihand 435">
                <a:extLst>
                  <a:ext uri="{FF2B5EF4-FFF2-40B4-BE49-F238E27FC236}">
                    <a16:creationId xmlns:a16="http://schemas.microsoft.com/office/drawing/2014/main" id="{AC080CB0-7581-4836-DC46-3BEA7A5993C6}"/>
                  </a:ext>
                </a:extLst>
              </p:cNvPr>
              <p:cNvPicPr/>
              <p:nvPr/>
            </p:nvPicPr>
            <p:blipFill>
              <a:blip r:embed="rId521"/>
              <a:stretch>
                <a:fillRect/>
              </a:stretch>
            </p:blipFill>
            <p:spPr>
              <a:xfrm>
                <a:off x="5354409" y="2976812"/>
                <a:ext cx="44748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437" name="Freihand 436">
                <a:extLst>
                  <a:ext uri="{FF2B5EF4-FFF2-40B4-BE49-F238E27FC236}">
                    <a16:creationId xmlns:a16="http://schemas.microsoft.com/office/drawing/2014/main" id="{513727C2-3BB3-AC2B-40A6-BA444F8229D3}"/>
                  </a:ext>
                </a:extLst>
              </p14:cNvPr>
              <p14:cNvContentPartPr/>
              <p14:nvPr/>
            </p14:nvContentPartPr>
            <p14:xfrm>
              <a:off x="4071068" y="3162752"/>
              <a:ext cx="1481760" cy="904680"/>
            </p14:xfrm>
          </p:contentPart>
        </mc:Choice>
        <mc:Fallback>
          <p:pic>
            <p:nvPicPr>
              <p:cNvPr id="437" name="Freihand 436">
                <a:extLst>
                  <a:ext uri="{FF2B5EF4-FFF2-40B4-BE49-F238E27FC236}">
                    <a16:creationId xmlns:a16="http://schemas.microsoft.com/office/drawing/2014/main" id="{513727C2-3BB3-AC2B-40A6-BA444F8229D3}"/>
                  </a:ext>
                </a:extLst>
              </p:cNvPr>
              <p:cNvPicPr/>
              <p:nvPr/>
            </p:nvPicPr>
            <p:blipFill>
              <a:blip r:embed="rId523"/>
              <a:stretch>
                <a:fillRect/>
              </a:stretch>
            </p:blipFill>
            <p:spPr>
              <a:xfrm>
                <a:off x="4053068" y="3127112"/>
                <a:ext cx="1517400" cy="9763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438" name="Freihand 437">
                <a:extLst>
                  <a:ext uri="{FF2B5EF4-FFF2-40B4-BE49-F238E27FC236}">
                    <a16:creationId xmlns:a16="http://schemas.microsoft.com/office/drawing/2014/main" id="{91CEF156-42C7-880C-0ECB-8892A832D106}"/>
                  </a:ext>
                </a:extLst>
              </p14:cNvPr>
              <p14:cNvContentPartPr/>
              <p14:nvPr/>
            </p14:nvContentPartPr>
            <p14:xfrm>
              <a:off x="3726129" y="3601828"/>
              <a:ext cx="973440" cy="627480"/>
            </p14:xfrm>
          </p:contentPart>
        </mc:Choice>
        <mc:Fallback>
          <p:pic>
            <p:nvPicPr>
              <p:cNvPr id="438" name="Freihand 437">
                <a:extLst>
                  <a:ext uri="{FF2B5EF4-FFF2-40B4-BE49-F238E27FC236}">
                    <a16:creationId xmlns:a16="http://schemas.microsoft.com/office/drawing/2014/main" id="{91CEF156-42C7-880C-0ECB-8892A832D106}"/>
                  </a:ext>
                </a:extLst>
              </p:cNvPr>
              <p:cNvPicPr/>
              <p:nvPr/>
            </p:nvPicPr>
            <p:blipFill>
              <a:blip r:embed="rId525"/>
              <a:stretch>
                <a:fillRect/>
              </a:stretch>
            </p:blipFill>
            <p:spPr>
              <a:xfrm>
                <a:off x="3708129" y="3565828"/>
                <a:ext cx="1009080" cy="6991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439" name="Freihand 438">
                <a:extLst>
                  <a:ext uri="{FF2B5EF4-FFF2-40B4-BE49-F238E27FC236}">
                    <a16:creationId xmlns:a16="http://schemas.microsoft.com/office/drawing/2014/main" id="{BAE7B437-AD4B-1056-EB5F-297CB55ACC68}"/>
                  </a:ext>
                </a:extLst>
              </p14:cNvPr>
              <p14:cNvContentPartPr/>
              <p14:nvPr/>
            </p14:nvContentPartPr>
            <p14:xfrm>
              <a:off x="4422369" y="3529772"/>
              <a:ext cx="23040" cy="15480"/>
            </p14:xfrm>
          </p:contentPart>
        </mc:Choice>
        <mc:Fallback>
          <p:pic>
            <p:nvPicPr>
              <p:cNvPr id="439" name="Freihand 438">
                <a:extLst>
                  <a:ext uri="{FF2B5EF4-FFF2-40B4-BE49-F238E27FC236}">
                    <a16:creationId xmlns:a16="http://schemas.microsoft.com/office/drawing/2014/main" id="{BAE7B437-AD4B-1056-EB5F-297CB55ACC68}"/>
                  </a:ext>
                </a:extLst>
              </p:cNvPr>
              <p:cNvPicPr/>
              <p:nvPr/>
            </p:nvPicPr>
            <p:blipFill>
              <a:blip r:embed="rId527"/>
              <a:stretch>
                <a:fillRect/>
              </a:stretch>
            </p:blipFill>
            <p:spPr>
              <a:xfrm>
                <a:off x="4404729" y="3494132"/>
                <a:ext cx="58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440" name="Freihand 439">
                <a:extLst>
                  <a:ext uri="{FF2B5EF4-FFF2-40B4-BE49-F238E27FC236}">
                    <a16:creationId xmlns:a16="http://schemas.microsoft.com/office/drawing/2014/main" id="{6AE66C35-0979-5DD2-FD0F-7E53107921F6}"/>
                  </a:ext>
                </a:extLst>
              </p14:cNvPr>
              <p14:cNvContentPartPr/>
              <p14:nvPr/>
            </p14:nvContentPartPr>
            <p14:xfrm>
              <a:off x="5097729" y="3131972"/>
              <a:ext cx="21600" cy="20160"/>
            </p14:xfrm>
          </p:contentPart>
        </mc:Choice>
        <mc:Fallback>
          <p:pic>
            <p:nvPicPr>
              <p:cNvPr id="440" name="Freihand 439">
                <a:extLst>
                  <a:ext uri="{FF2B5EF4-FFF2-40B4-BE49-F238E27FC236}">
                    <a16:creationId xmlns:a16="http://schemas.microsoft.com/office/drawing/2014/main" id="{6AE66C35-0979-5DD2-FD0F-7E53107921F6}"/>
                  </a:ext>
                </a:extLst>
              </p:cNvPr>
              <p:cNvPicPr/>
              <p:nvPr/>
            </p:nvPicPr>
            <p:blipFill>
              <a:blip r:embed="rId529"/>
              <a:stretch>
                <a:fillRect/>
              </a:stretch>
            </p:blipFill>
            <p:spPr>
              <a:xfrm>
                <a:off x="5079729" y="3095972"/>
                <a:ext cx="57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441" name="Freihand 440">
                <a:extLst>
                  <a:ext uri="{FF2B5EF4-FFF2-40B4-BE49-F238E27FC236}">
                    <a16:creationId xmlns:a16="http://schemas.microsoft.com/office/drawing/2014/main" id="{5F3C2A29-3B74-BEB3-B1B4-A7D466C602EE}"/>
                  </a:ext>
                </a:extLst>
              </p14:cNvPr>
              <p14:cNvContentPartPr/>
              <p14:nvPr/>
            </p14:nvContentPartPr>
            <p14:xfrm>
              <a:off x="5272329" y="2877812"/>
              <a:ext cx="278640" cy="169920"/>
            </p14:xfrm>
          </p:contentPart>
        </mc:Choice>
        <mc:Fallback>
          <p:pic>
            <p:nvPicPr>
              <p:cNvPr id="441" name="Freihand 440">
                <a:extLst>
                  <a:ext uri="{FF2B5EF4-FFF2-40B4-BE49-F238E27FC236}">
                    <a16:creationId xmlns:a16="http://schemas.microsoft.com/office/drawing/2014/main" id="{5F3C2A29-3B74-BEB3-B1B4-A7D466C602EE}"/>
                  </a:ext>
                </a:extLst>
              </p:cNvPr>
              <p:cNvPicPr/>
              <p:nvPr/>
            </p:nvPicPr>
            <p:blipFill>
              <a:blip r:embed="rId531"/>
              <a:stretch>
                <a:fillRect/>
              </a:stretch>
            </p:blipFill>
            <p:spPr>
              <a:xfrm>
                <a:off x="5254689" y="2842172"/>
                <a:ext cx="3142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443" name="Freihand 442">
                <a:extLst>
                  <a:ext uri="{FF2B5EF4-FFF2-40B4-BE49-F238E27FC236}">
                    <a16:creationId xmlns:a16="http://schemas.microsoft.com/office/drawing/2014/main" id="{62EDDA3D-D415-A1E8-3B9C-C64F74F79255}"/>
                  </a:ext>
                </a:extLst>
              </p14:cNvPr>
              <p14:cNvContentPartPr/>
              <p14:nvPr/>
            </p14:nvContentPartPr>
            <p14:xfrm>
              <a:off x="4681929" y="3276692"/>
              <a:ext cx="53640" cy="33120"/>
            </p14:xfrm>
          </p:contentPart>
        </mc:Choice>
        <mc:Fallback>
          <p:pic>
            <p:nvPicPr>
              <p:cNvPr id="443" name="Freihand 442">
                <a:extLst>
                  <a:ext uri="{FF2B5EF4-FFF2-40B4-BE49-F238E27FC236}">
                    <a16:creationId xmlns:a16="http://schemas.microsoft.com/office/drawing/2014/main" id="{62EDDA3D-D415-A1E8-3B9C-C64F74F79255}"/>
                  </a:ext>
                </a:extLst>
              </p:cNvPr>
              <p:cNvPicPr/>
              <p:nvPr/>
            </p:nvPicPr>
            <p:blipFill>
              <a:blip r:embed="rId533"/>
              <a:stretch>
                <a:fillRect/>
              </a:stretch>
            </p:blipFill>
            <p:spPr>
              <a:xfrm>
                <a:off x="4663929" y="3240692"/>
                <a:ext cx="89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444" name="Freihand 443">
                <a:extLst>
                  <a:ext uri="{FF2B5EF4-FFF2-40B4-BE49-F238E27FC236}">
                    <a16:creationId xmlns:a16="http://schemas.microsoft.com/office/drawing/2014/main" id="{1377B3A0-9E8C-C142-46F9-C999816E0181}"/>
                  </a:ext>
                </a:extLst>
              </p14:cNvPr>
              <p14:cNvContentPartPr/>
              <p14:nvPr/>
            </p14:nvContentPartPr>
            <p14:xfrm>
              <a:off x="4428849" y="3427172"/>
              <a:ext cx="64440" cy="51120"/>
            </p14:xfrm>
          </p:contentPart>
        </mc:Choice>
        <mc:Fallback>
          <p:pic>
            <p:nvPicPr>
              <p:cNvPr id="444" name="Freihand 443">
                <a:extLst>
                  <a:ext uri="{FF2B5EF4-FFF2-40B4-BE49-F238E27FC236}">
                    <a16:creationId xmlns:a16="http://schemas.microsoft.com/office/drawing/2014/main" id="{1377B3A0-9E8C-C142-46F9-C999816E0181}"/>
                  </a:ext>
                </a:extLst>
              </p:cNvPr>
              <p:cNvPicPr/>
              <p:nvPr/>
            </p:nvPicPr>
            <p:blipFill>
              <a:blip r:embed="rId535"/>
              <a:stretch>
                <a:fillRect/>
              </a:stretch>
            </p:blipFill>
            <p:spPr>
              <a:xfrm>
                <a:off x="4411209" y="3391532"/>
                <a:ext cx="1000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445" name="Freihand 444">
                <a:extLst>
                  <a:ext uri="{FF2B5EF4-FFF2-40B4-BE49-F238E27FC236}">
                    <a16:creationId xmlns:a16="http://schemas.microsoft.com/office/drawing/2014/main" id="{0484C404-C500-65E2-BE51-4E4F6C028B7F}"/>
                  </a:ext>
                </a:extLst>
              </p14:cNvPr>
              <p14:cNvContentPartPr/>
              <p14:nvPr/>
            </p14:nvContentPartPr>
            <p14:xfrm>
              <a:off x="3784629" y="3952592"/>
              <a:ext cx="298440" cy="204840"/>
            </p14:xfrm>
          </p:contentPart>
        </mc:Choice>
        <mc:Fallback>
          <p:pic>
            <p:nvPicPr>
              <p:cNvPr id="445" name="Freihand 444">
                <a:extLst>
                  <a:ext uri="{FF2B5EF4-FFF2-40B4-BE49-F238E27FC236}">
                    <a16:creationId xmlns:a16="http://schemas.microsoft.com/office/drawing/2014/main" id="{0484C404-C500-65E2-BE51-4E4F6C028B7F}"/>
                  </a:ext>
                </a:extLst>
              </p:cNvPr>
              <p:cNvPicPr/>
              <p:nvPr/>
            </p:nvPicPr>
            <p:blipFill>
              <a:blip r:embed="rId537"/>
              <a:stretch>
                <a:fillRect/>
              </a:stretch>
            </p:blipFill>
            <p:spPr>
              <a:xfrm>
                <a:off x="3766629" y="3916952"/>
                <a:ext cx="33408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446" name="Freihand 445">
                <a:extLst>
                  <a:ext uri="{FF2B5EF4-FFF2-40B4-BE49-F238E27FC236}">
                    <a16:creationId xmlns:a16="http://schemas.microsoft.com/office/drawing/2014/main" id="{93F7CE0F-419D-1426-95E1-934E67168569}"/>
                  </a:ext>
                </a:extLst>
              </p14:cNvPr>
              <p14:cNvContentPartPr/>
              <p14:nvPr/>
            </p14:nvContentPartPr>
            <p14:xfrm>
              <a:off x="6255849" y="1981412"/>
              <a:ext cx="11880" cy="22320"/>
            </p14:xfrm>
          </p:contentPart>
        </mc:Choice>
        <mc:Fallback>
          <p:pic>
            <p:nvPicPr>
              <p:cNvPr id="446" name="Freihand 445">
                <a:extLst>
                  <a:ext uri="{FF2B5EF4-FFF2-40B4-BE49-F238E27FC236}">
                    <a16:creationId xmlns:a16="http://schemas.microsoft.com/office/drawing/2014/main" id="{93F7CE0F-419D-1426-95E1-934E67168569}"/>
                  </a:ext>
                </a:extLst>
              </p:cNvPr>
              <p:cNvPicPr/>
              <p:nvPr/>
            </p:nvPicPr>
            <p:blipFill>
              <a:blip r:embed="rId539"/>
              <a:stretch>
                <a:fillRect/>
              </a:stretch>
            </p:blipFill>
            <p:spPr>
              <a:xfrm>
                <a:off x="6237849" y="1945772"/>
                <a:ext cx="47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447" name="Freihand 446">
                <a:extLst>
                  <a:ext uri="{FF2B5EF4-FFF2-40B4-BE49-F238E27FC236}">
                    <a16:creationId xmlns:a16="http://schemas.microsoft.com/office/drawing/2014/main" id="{D7A1214C-ED5C-BBF5-6120-6D31536E76D5}"/>
                  </a:ext>
                </a:extLst>
              </p14:cNvPr>
              <p14:cNvContentPartPr/>
              <p14:nvPr/>
            </p14:nvContentPartPr>
            <p14:xfrm>
              <a:off x="6110769" y="2188772"/>
              <a:ext cx="50040" cy="75240"/>
            </p14:xfrm>
          </p:contentPart>
        </mc:Choice>
        <mc:Fallback>
          <p:pic>
            <p:nvPicPr>
              <p:cNvPr id="447" name="Freihand 446">
                <a:extLst>
                  <a:ext uri="{FF2B5EF4-FFF2-40B4-BE49-F238E27FC236}">
                    <a16:creationId xmlns:a16="http://schemas.microsoft.com/office/drawing/2014/main" id="{D7A1214C-ED5C-BBF5-6120-6D31536E76D5}"/>
                  </a:ext>
                </a:extLst>
              </p:cNvPr>
              <p:cNvPicPr/>
              <p:nvPr/>
            </p:nvPicPr>
            <p:blipFill>
              <a:blip r:embed="rId541"/>
              <a:stretch>
                <a:fillRect/>
              </a:stretch>
            </p:blipFill>
            <p:spPr>
              <a:xfrm>
                <a:off x="6093129" y="2153132"/>
                <a:ext cx="85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512" name="Freihand 511">
                <a:extLst>
                  <a:ext uri="{FF2B5EF4-FFF2-40B4-BE49-F238E27FC236}">
                    <a16:creationId xmlns:a16="http://schemas.microsoft.com/office/drawing/2014/main" id="{A89C1A1B-1EAF-89DD-E577-BAF16CF6BD41}"/>
                  </a:ext>
                </a:extLst>
              </p14:cNvPr>
              <p14:cNvContentPartPr/>
              <p14:nvPr/>
            </p14:nvContentPartPr>
            <p14:xfrm>
              <a:off x="6467889" y="1580732"/>
              <a:ext cx="55800" cy="84600"/>
            </p14:xfrm>
          </p:contentPart>
        </mc:Choice>
        <mc:Fallback>
          <p:pic>
            <p:nvPicPr>
              <p:cNvPr id="512" name="Freihand 511">
                <a:extLst>
                  <a:ext uri="{FF2B5EF4-FFF2-40B4-BE49-F238E27FC236}">
                    <a16:creationId xmlns:a16="http://schemas.microsoft.com/office/drawing/2014/main" id="{A89C1A1B-1EAF-89DD-E577-BAF16CF6BD41}"/>
                  </a:ext>
                </a:extLst>
              </p:cNvPr>
              <p:cNvPicPr/>
              <p:nvPr/>
            </p:nvPicPr>
            <p:blipFill>
              <a:blip r:embed="rId543"/>
              <a:stretch>
                <a:fillRect/>
              </a:stretch>
            </p:blipFill>
            <p:spPr>
              <a:xfrm>
                <a:off x="6449889" y="1544732"/>
                <a:ext cx="914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513" name="Freihand 512">
                <a:extLst>
                  <a:ext uri="{FF2B5EF4-FFF2-40B4-BE49-F238E27FC236}">
                    <a16:creationId xmlns:a16="http://schemas.microsoft.com/office/drawing/2014/main" id="{0D4780ED-C68E-EFD7-0912-CA8FCFD22F30}"/>
                  </a:ext>
                </a:extLst>
              </p14:cNvPr>
              <p14:cNvContentPartPr/>
              <p14:nvPr/>
            </p14:nvContentPartPr>
            <p14:xfrm>
              <a:off x="6523329" y="1133252"/>
              <a:ext cx="305640" cy="324000"/>
            </p14:xfrm>
          </p:contentPart>
        </mc:Choice>
        <mc:Fallback>
          <p:pic>
            <p:nvPicPr>
              <p:cNvPr id="513" name="Freihand 512">
                <a:extLst>
                  <a:ext uri="{FF2B5EF4-FFF2-40B4-BE49-F238E27FC236}">
                    <a16:creationId xmlns:a16="http://schemas.microsoft.com/office/drawing/2014/main" id="{0D4780ED-C68E-EFD7-0912-CA8FCFD22F30}"/>
                  </a:ext>
                </a:extLst>
              </p:cNvPr>
              <p:cNvPicPr/>
              <p:nvPr/>
            </p:nvPicPr>
            <p:blipFill>
              <a:blip r:embed="rId545"/>
              <a:stretch>
                <a:fillRect/>
              </a:stretch>
            </p:blipFill>
            <p:spPr>
              <a:xfrm>
                <a:off x="6505329" y="1097252"/>
                <a:ext cx="34128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514" name="Freihand 513">
                <a:extLst>
                  <a:ext uri="{FF2B5EF4-FFF2-40B4-BE49-F238E27FC236}">
                    <a16:creationId xmlns:a16="http://schemas.microsoft.com/office/drawing/2014/main" id="{5AF0C009-61C1-A6CF-6BDF-39DDD206660D}"/>
                  </a:ext>
                </a:extLst>
              </p14:cNvPr>
              <p14:cNvContentPartPr/>
              <p14:nvPr/>
            </p14:nvContentPartPr>
            <p14:xfrm>
              <a:off x="6537009" y="1379852"/>
              <a:ext cx="7560" cy="11880"/>
            </p14:xfrm>
          </p:contentPart>
        </mc:Choice>
        <mc:Fallback>
          <p:pic>
            <p:nvPicPr>
              <p:cNvPr id="514" name="Freihand 513">
                <a:extLst>
                  <a:ext uri="{FF2B5EF4-FFF2-40B4-BE49-F238E27FC236}">
                    <a16:creationId xmlns:a16="http://schemas.microsoft.com/office/drawing/2014/main" id="{5AF0C009-61C1-A6CF-6BDF-39DDD206660D}"/>
                  </a:ext>
                </a:extLst>
              </p:cNvPr>
              <p:cNvPicPr/>
              <p:nvPr/>
            </p:nvPicPr>
            <p:blipFill>
              <a:blip r:embed="rId547"/>
              <a:stretch>
                <a:fillRect/>
              </a:stretch>
            </p:blipFill>
            <p:spPr>
              <a:xfrm>
                <a:off x="6519009" y="1343852"/>
                <a:ext cx="43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515" name="Freihand 514">
                <a:extLst>
                  <a:ext uri="{FF2B5EF4-FFF2-40B4-BE49-F238E27FC236}">
                    <a16:creationId xmlns:a16="http://schemas.microsoft.com/office/drawing/2014/main" id="{8255B5C2-2FFD-D854-2BD7-B5CCE116AE38}"/>
                  </a:ext>
                </a:extLst>
              </p14:cNvPr>
              <p14:cNvContentPartPr/>
              <p14:nvPr/>
            </p14:nvContentPartPr>
            <p14:xfrm>
              <a:off x="6503529" y="1688372"/>
              <a:ext cx="30960" cy="39600"/>
            </p14:xfrm>
          </p:contentPart>
        </mc:Choice>
        <mc:Fallback>
          <p:pic>
            <p:nvPicPr>
              <p:cNvPr id="515" name="Freihand 514">
                <a:extLst>
                  <a:ext uri="{FF2B5EF4-FFF2-40B4-BE49-F238E27FC236}">
                    <a16:creationId xmlns:a16="http://schemas.microsoft.com/office/drawing/2014/main" id="{8255B5C2-2FFD-D854-2BD7-B5CCE116AE38}"/>
                  </a:ext>
                </a:extLst>
              </p:cNvPr>
              <p:cNvPicPr/>
              <p:nvPr/>
            </p:nvPicPr>
            <p:blipFill>
              <a:blip r:embed="rId549"/>
              <a:stretch>
                <a:fillRect/>
              </a:stretch>
            </p:blipFill>
            <p:spPr>
              <a:xfrm>
                <a:off x="6485529" y="1652372"/>
                <a:ext cx="666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516" name="Freihand 515">
                <a:extLst>
                  <a:ext uri="{FF2B5EF4-FFF2-40B4-BE49-F238E27FC236}">
                    <a16:creationId xmlns:a16="http://schemas.microsoft.com/office/drawing/2014/main" id="{D8B90695-CA47-6707-ABDE-816E7F06B803}"/>
                  </a:ext>
                </a:extLst>
              </p14:cNvPr>
              <p14:cNvContentPartPr/>
              <p14:nvPr/>
            </p14:nvContentPartPr>
            <p14:xfrm>
              <a:off x="6462849" y="1178972"/>
              <a:ext cx="176040" cy="438480"/>
            </p14:xfrm>
          </p:contentPart>
        </mc:Choice>
        <mc:Fallback>
          <p:pic>
            <p:nvPicPr>
              <p:cNvPr id="516" name="Freihand 515">
                <a:extLst>
                  <a:ext uri="{FF2B5EF4-FFF2-40B4-BE49-F238E27FC236}">
                    <a16:creationId xmlns:a16="http://schemas.microsoft.com/office/drawing/2014/main" id="{D8B90695-CA47-6707-ABDE-816E7F06B803}"/>
                  </a:ext>
                </a:extLst>
              </p:cNvPr>
              <p:cNvPicPr/>
              <p:nvPr/>
            </p:nvPicPr>
            <p:blipFill>
              <a:blip r:embed="rId551"/>
              <a:stretch>
                <a:fillRect/>
              </a:stretch>
            </p:blipFill>
            <p:spPr>
              <a:xfrm>
                <a:off x="6444849" y="1142972"/>
                <a:ext cx="211680" cy="5101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517" name="Freihand 516">
                <a:extLst>
                  <a:ext uri="{FF2B5EF4-FFF2-40B4-BE49-F238E27FC236}">
                    <a16:creationId xmlns:a16="http://schemas.microsoft.com/office/drawing/2014/main" id="{B28A5E53-36F7-BE16-2B8A-A55B76B625CA}"/>
                  </a:ext>
                </a:extLst>
              </p14:cNvPr>
              <p14:cNvContentPartPr/>
              <p14:nvPr/>
            </p14:nvContentPartPr>
            <p14:xfrm>
              <a:off x="6332889" y="1702052"/>
              <a:ext cx="250920" cy="199080"/>
            </p14:xfrm>
          </p:contentPart>
        </mc:Choice>
        <mc:Fallback>
          <p:pic>
            <p:nvPicPr>
              <p:cNvPr id="517" name="Freihand 516">
                <a:extLst>
                  <a:ext uri="{FF2B5EF4-FFF2-40B4-BE49-F238E27FC236}">
                    <a16:creationId xmlns:a16="http://schemas.microsoft.com/office/drawing/2014/main" id="{B28A5E53-36F7-BE16-2B8A-A55B76B625CA}"/>
                  </a:ext>
                </a:extLst>
              </p:cNvPr>
              <p:cNvPicPr/>
              <p:nvPr/>
            </p:nvPicPr>
            <p:blipFill>
              <a:blip r:embed="rId553"/>
              <a:stretch>
                <a:fillRect/>
              </a:stretch>
            </p:blipFill>
            <p:spPr>
              <a:xfrm>
                <a:off x="6315249" y="1666412"/>
                <a:ext cx="2865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518" name="Freihand 517">
                <a:extLst>
                  <a:ext uri="{FF2B5EF4-FFF2-40B4-BE49-F238E27FC236}">
                    <a16:creationId xmlns:a16="http://schemas.microsoft.com/office/drawing/2014/main" id="{A9D9865A-6CF9-96E8-6A22-FA1C05FCA3D8}"/>
                  </a:ext>
                </a:extLst>
              </p14:cNvPr>
              <p14:cNvContentPartPr/>
              <p14:nvPr/>
            </p14:nvContentPartPr>
            <p14:xfrm>
              <a:off x="6346929" y="1967012"/>
              <a:ext cx="28800" cy="44640"/>
            </p14:xfrm>
          </p:contentPart>
        </mc:Choice>
        <mc:Fallback>
          <p:pic>
            <p:nvPicPr>
              <p:cNvPr id="518" name="Freihand 517">
                <a:extLst>
                  <a:ext uri="{FF2B5EF4-FFF2-40B4-BE49-F238E27FC236}">
                    <a16:creationId xmlns:a16="http://schemas.microsoft.com/office/drawing/2014/main" id="{A9D9865A-6CF9-96E8-6A22-FA1C05FCA3D8}"/>
                  </a:ext>
                </a:extLst>
              </p:cNvPr>
              <p:cNvPicPr/>
              <p:nvPr/>
            </p:nvPicPr>
            <p:blipFill>
              <a:blip r:embed="rId555"/>
              <a:stretch>
                <a:fillRect/>
              </a:stretch>
            </p:blipFill>
            <p:spPr>
              <a:xfrm>
                <a:off x="6328929" y="1931012"/>
                <a:ext cx="644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519" name="Freihand 518">
                <a:extLst>
                  <a:ext uri="{FF2B5EF4-FFF2-40B4-BE49-F238E27FC236}">
                    <a16:creationId xmlns:a16="http://schemas.microsoft.com/office/drawing/2014/main" id="{BC957E0C-19D9-3466-4033-75C1B66525EE}"/>
                  </a:ext>
                </a:extLst>
              </p14:cNvPr>
              <p14:cNvContentPartPr/>
              <p14:nvPr/>
            </p14:nvContentPartPr>
            <p14:xfrm>
              <a:off x="6250089" y="1979252"/>
              <a:ext cx="212400" cy="338760"/>
            </p14:xfrm>
          </p:contentPart>
        </mc:Choice>
        <mc:Fallback>
          <p:pic>
            <p:nvPicPr>
              <p:cNvPr id="519" name="Freihand 518">
                <a:extLst>
                  <a:ext uri="{FF2B5EF4-FFF2-40B4-BE49-F238E27FC236}">
                    <a16:creationId xmlns:a16="http://schemas.microsoft.com/office/drawing/2014/main" id="{BC957E0C-19D9-3466-4033-75C1B66525EE}"/>
                  </a:ext>
                </a:extLst>
              </p:cNvPr>
              <p:cNvPicPr/>
              <p:nvPr/>
            </p:nvPicPr>
            <p:blipFill>
              <a:blip r:embed="rId557"/>
              <a:stretch>
                <a:fillRect/>
              </a:stretch>
            </p:blipFill>
            <p:spPr>
              <a:xfrm>
                <a:off x="6232089" y="1943612"/>
                <a:ext cx="24804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520" name="Freihand 519">
                <a:extLst>
                  <a:ext uri="{FF2B5EF4-FFF2-40B4-BE49-F238E27FC236}">
                    <a16:creationId xmlns:a16="http://schemas.microsoft.com/office/drawing/2014/main" id="{4B80E78B-B06C-51DF-2298-AF453FC79A2F}"/>
                  </a:ext>
                </a:extLst>
              </p14:cNvPr>
              <p14:cNvContentPartPr/>
              <p14:nvPr/>
            </p14:nvContentPartPr>
            <p14:xfrm>
              <a:off x="6366729" y="1939292"/>
              <a:ext cx="107280" cy="122760"/>
            </p14:xfrm>
          </p:contentPart>
        </mc:Choice>
        <mc:Fallback>
          <p:pic>
            <p:nvPicPr>
              <p:cNvPr id="520" name="Freihand 519">
                <a:extLst>
                  <a:ext uri="{FF2B5EF4-FFF2-40B4-BE49-F238E27FC236}">
                    <a16:creationId xmlns:a16="http://schemas.microsoft.com/office/drawing/2014/main" id="{4B80E78B-B06C-51DF-2298-AF453FC79A2F}"/>
                  </a:ext>
                </a:extLst>
              </p:cNvPr>
              <p:cNvPicPr/>
              <p:nvPr/>
            </p:nvPicPr>
            <p:blipFill>
              <a:blip r:embed="rId559"/>
              <a:stretch>
                <a:fillRect/>
              </a:stretch>
            </p:blipFill>
            <p:spPr>
              <a:xfrm>
                <a:off x="6348729" y="1903292"/>
                <a:ext cx="1429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521" name="Freihand 520">
                <a:extLst>
                  <a:ext uri="{FF2B5EF4-FFF2-40B4-BE49-F238E27FC236}">
                    <a16:creationId xmlns:a16="http://schemas.microsoft.com/office/drawing/2014/main" id="{579CFB8C-D0AF-DFF0-F01E-D9CC6D179EDC}"/>
                  </a:ext>
                </a:extLst>
              </p14:cNvPr>
              <p14:cNvContentPartPr/>
              <p14:nvPr/>
            </p14:nvContentPartPr>
            <p14:xfrm>
              <a:off x="3225369" y="4117292"/>
              <a:ext cx="831240" cy="493920"/>
            </p14:xfrm>
          </p:contentPart>
        </mc:Choice>
        <mc:Fallback>
          <p:pic>
            <p:nvPicPr>
              <p:cNvPr id="521" name="Freihand 520">
                <a:extLst>
                  <a:ext uri="{FF2B5EF4-FFF2-40B4-BE49-F238E27FC236}">
                    <a16:creationId xmlns:a16="http://schemas.microsoft.com/office/drawing/2014/main" id="{579CFB8C-D0AF-DFF0-F01E-D9CC6D179EDC}"/>
                  </a:ext>
                </a:extLst>
              </p:cNvPr>
              <p:cNvPicPr/>
              <p:nvPr/>
            </p:nvPicPr>
            <p:blipFill>
              <a:blip r:embed="rId561"/>
              <a:stretch>
                <a:fillRect/>
              </a:stretch>
            </p:blipFill>
            <p:spPr>
              <a:xfrm>
                <a:off x="3207369" y="4081652"/>
                <a:ext cx="866880" cy="5655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522" name="Freihand 521">
                <a:extLst>
                  <a:ext uri="{FF2B5EF4-FFF2-40B4-BE49-F238E27FC236}">
                    <a16:creationId xmlns:a16="http://schemas.microsoft.com/office/drawing/2014/main" id="{8EB9B3FC-048F-BF4D-8F09-B432480AAD74}"/>
                  </a:ext>
                </a:extLst>
              </p14:cNvPr>
              <p14:cNvContentPartPr/>
              <p14:nvPr/>
            </p14:nvContentPartPr>
            <p14:xfrm>
              <a:off x="-76911" y="4183892"/>
              <a:ext cx="3994200" cy="690120"/>
            </p14:xfrm>
          </p:contentPart>
        </mc:Choice>
        <mc:Fallback>
          <p:pic>
            <p:nvPicPr>
              <p:cNvPr id="522" name="Freihand 521">
                <a:extLst>
                  <a:ext uri="{FF2B5EF4-FFF2-40B4-BE49-F238E27FC236}">
                    <a16:creationId xmlns:a16="http://schemas.microsoft.com/office/drawing/2014/main" id="{8EB9B3FC-048F-BF4D-8F09-B432480AAD74}"/>
                  </a:ext>
                </a:extLst>
              </p:cNvPr>
              <p:cNvPicPr/>
              <p:nvPr/>
            </p:nvPicPr>
            <p:blipFill>
              <a:blip r:embed="rId563"/>
              <a:stretch>
                <a:fillRect/>
              </a:stretch>
            </p:blipFill>
            <p:spPr>
              <a:xfrm>
                <a:off x="-130551" y="4076252"/>
                <a:ext cx="4101840" cy="9057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524" name="Freihand 523">
                <a:extLst>
                  <a:ext uri="{FF2B5EF4-FFF2-40B4-BE49-F238E27FC236}">
                    <a16:creationId xmlns:a16="http://schemas.microsoft.com/office/drawing/2014/main" id="{AE52251B-DE63-8D49-9545-B8DD6F89F274}"/>
                  </a:ext>
                </a:extLst>
              </p14:cNvPr>
              <p14:cNvContentPartPr/>
              <p14:nvPr/>
            </p14:nvContentPartPr>
            <p14:xfrm>
              <a:off x="2616969" y="4676732"/>
              <a:ext cx="632880" cy="147600"/>
            </p14:xfrm>
          </p:contentPart>
        </mc:Choice>
        <mc:Fallback>
          <p:pic>
            <p:nvPicPr>
              <p:cNvPr id="524" name="Freihand 523">
                <a:extLst>
                  <a:ext uri="{FF2B5EF4-FFF2-40B4-BE49-F238E27FC236}">
                    <a16:creationId xmlns:a16="http://schemas.microsoft.com/office/drawing/2014/main" id="{AE52251B-DE63-8D49-9545-B8DD6F89F274}"/>
                  </a:ext>
                </a:extLst>
              </p:cNvPr>
              <p:cNvPicPr/>
              <p:nvPr/>
            </p:nvPicPr>
            <p:blipFill>
              <a:blip r:embed="rId565"/>
              <a:stretch>
                <a:fillRect/>
              </a:stretch>
            </p:blipFill>
            <p:spPr>
              <a:xfrm>
                <a:off x="2562969" y="4568732"/>
                <a:ext cx="74052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525" name="Freihand 524">
                <a:extLst>
                  <a:ext uri="{FF2B5EF4-FFF2-40B4-BE49-F238E27FC236}">
                    <a16:creationId xmlns:a16="http://schemas.microsoft.com/office/drawing/2014/main" id="{83FEB4EA-2B3D-4E49-F8C9-9001C18537B4}"/>
                  </a:ext>
                </a:extLst>
              </p14:cNvPr>
              <p14:cNvContentPartPr/>
              <p14:nvPr/>
            </p14:nvContentPartPr>
            <p14:xfrm>
              <a:off x="27849" y="4504292"/>
              <a:ext cx="3341520" cy="431280"/>
            </p14:xfrm>
          </p:contentPart>
        </mc:Choice>
        <mc:Fallback>
          <p:pic>
            <p:nvPicPr>
              <p:cNvPr id="525" name="Freihand 524">
                <a:extLst>
                  <a:ext uri="{FF2B5EF4-FFF2-40B4-BE49-F238E27FC236}">
                    <a16:creationId xmlns:a16="http://schemas.microsoft.com/office/drawing/2014/main" id="{83FEB4EA-2B3D-4E49-F8C9-9001C18537B4}"/>
                  </a:ext>
                </a:extLst>
              </p:cNvPr>
              <p:cNvPicPr/>
              <p:nvPr/>
            </p:nvPicPr>
            <p:blipFill>
              <a:blip r:embed="rId567"/>
              <a:stretch>
                <a:fillRect/>
              </a:stretch>
            </p:blipFill>
            <p:spPr>
              <a:xfrm>
                <a:off x="10209" y="4468292"/>
                <a:ext cx="3377160" cy="5029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526" name="Freihand 525">
                <a:extLst>
                  <a:ext uri="{FF2B5EF4-FFF2-40B4-BE49-F238E27FC236}">
                    <a16:creationId xmlns:a16="http://schemas.microsoft.com/office/drawing/2014/main" id="{D10B66E7-0B32-F6FD-C8E9-BA1F6B9603A7}"/>
                  </a:ext>
                </a:extLst>
              </p14:cNvPr>
              <p14:cNvContentPartPr/>
              <p14:nvPr/>
            </p14:nvContentPartPr>
            <p14:xfrm>
              <a:off x="288685" y="149347"/>
              <a:ext cx="10119960" cy="6453720"/>
            </p14:xfrm>
          </p:contentPart>
        </mc:Choice>
        <mc:Fallback>
          <p:pic>
            <p:nvPicPr>
              <p:cNvPr id="526" name="Freihand 525">
                <a:extLst>
                  <a:ext uri="{FF2B5EF4-FFF2-40B4-BE49-F238E27FC236}">
                    <a16:creationId xmlns:a16="http://schemas.microsoft.com/office/drawing/2014/main" id="{D10B66E7-0B32-F6FD-C8E9-BA1F6B9603A7}"/>
                  </a:ext>
                </a:extLst>
              </p:cNvPr>
              <p:cNvPicPr/>
              <p:nvPr/>
            </p:nvPicPr>
            <p:blipFill>
              <a:blip r:embed="rId569"/>
              <a:stretch>
                <a:fillRect/>
              </a:stretch>
            </p:blipFill>
            <p:spPr>
              <a:xfrm>
                <a:off x="226045" y="86347"/>
                <a:ext cx="10245600" cy="65793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527" name="Freihand 526">
                <a:extLst>
                  <a:ext uri="{FF2B5EF4-FFF2-40B4-BE49-F238E27FC236}">
                    <a16:creationId xmlns:a16="http://schemas.microsoft.com/office/drawing/2014/main" id="{C37A50CE-6C44-C5E8-1118-25F801610E9A}"/>
                  </a:ext>
                </a:extLst>
              </p14:cNvPr>
              <p14:cNvContentPartPr/>
              <p14:nvPr/>
            </p14:nvContentPartPr>
            <p14:xfrm>
              <a:off x="206245" y="284707"/>
              <a:ext cx="10106640" cy="6294960"/>
            </p14:xfrm>
          </p:contentPart>
        </mc:Choice>
        <mc:Fallback>
          <p:pic>
            <p:nvPicPr>
              <p:cNvPr id="527" name="Freihand 526">
                <a:extLst>
                  <a:ext uri="{FF2B5EF4-FFF2-40B4-BE49-F238E27FC236}">
                    <a16:creationId xmlns:a16="http://schemas.microsoft.com/office/drawing/2014/main" id="{C37A50CE-6C44-C5E8-1118-25F801610E9A}"/>
                  </a:ext>
                </a:extLst>
              </p:cNvPr>
              <p:cNvPicPr/>
              <p:nvPr/>
            </p:nvPicPr>
            <p:blipFill>
              <a:blip r:embed="rId571"/>
              <a:stretch>
                <a:fillRect/>
              </a:stretch>
            </p:blipFill>
            <p:spPr>
              <a:xfrm>
                <a:off x="143605" y="222067"/>
                <a:ext cx="10232280" cy="64206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528" name="Freihand 527">
                <a:extLst>
                  <a:ext uri="{FF2B5EF4-FFF2-40B4-BE49-F238E27FC236}">
                    <a16:creationId xmlns:a16="http://schemas.microsoft.com/office/drawing/2014/main" id="{EAA10AF6-83DD-E06C-BF22-E6E2E84AB0C2}"/>
                  </a:ext>
                </a:extLst>
              </p14:cNvPr>
              <p14:cNvContentPartPr/>
              <p14:nvPr/>
            </p14:nvContentPartPr>
            <p14:xfrm>
              <a:off x="194919" y="313818"/>
              <a:ext cx="10106640" cy="6294960"/>
            </p14:xfrm>
          </p:contentPart>
        </mc:Choice>
        <mc:Fallback>
          <p:pic>
            <p:nvPicPr>
              <p:cNvPr id="528" name="Freihand 527">
                <a:extLst>
                  <a:ext uri="{FF2B5EF4-FFF2-40B4-BE49-F238E27FC236}">
                    <a16:creationId xmlns:a16="http://schemas.microsoft.com/office/drawing/2014/main" id="{EAA10AF6-83DD-E06C-BF22-E6E2E84AB0C2}"/>
                  </a:ext>
                </a:extLst>
              </p:cNvPr>
              <p:cNvPicPr/>
              <p:nvPr/>
            </p:nvPicPr>
            <p:blipFill>
              <a:blip r:embed="rId571"/>
              <a:stretch>
                <a:fillRect/>
              </a:stretch>
            </p:blipFill>
            <p:spPr>
              <a:xfrm>
                <a:off x="132279" y="251178"/>
                <a:ext cx="10232280" cy="642060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529" name="Freihand 528">
                <a:extLst>
                  <a:ext uri="{FF2B5EF4-FFF2-40B4-BE49-F238E27FC236}">
                    <a16:creationId xmlns:a16="http://schemas.microsoft.com/office/drawing/2014/main" id="{D6FF8CD7-2BE5-514A-1D7A-5CC20100A267}"/>
                  </a:ext>
                </a:extLst>
              </p14:cNvPr>
              <p14:cNvContentPartPr/>
              <p14:nvPr/>
            </p14:nvContentPartPr>
            <p14:xfrm>
              <a:off x="218868" y="4362191"/>
              <a:ext cx="4236840" cy="2363400"/>
            </p14:xfrm>
          </p:contentPart>
        </mc:Choice>
        <mc:Fallback>
          <p:pic>
            <p:nvPicPr>
              <p:cNvPr id="529" name="Freihand 528">
                <a:extLst>
                  <a:ext uri="{FF2B5EF4-FFF2-40B4-BE49-F238E27FC236}">
                    <a16:creationId xmlns:a16="http://schemas.microsoft.com/office/drawing/2014/main" id="{D6FF8CD7-2BE5-514A-1D7A-5CC20100A267}"/>
                  </a:ext>
                </a:extLst>
              </p:cNvPr>
              <p:cNvPicPr/>
              <p:nvPr/>
            </p:nvPicPr>
            <p:blipFill>
              <a:blip r:embed="rId574"/>
              <a:stretch>
                <a:fillRect/>
              </a:stretch>
            </p:blipFill>
            <p:spPr>
              <a:xfrm>
                <a:off x="156228" y="4299191"/>
                <a:ext cx="4362480" cy="24890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530" name="Freihand 529">
                <a:extLst>
                  <a:ext uri="{FF2B5EF4-FFF2-40B4-BE49-F238E27FC236}">
                    <a16:creationId xmlns:a16="http://schemas.microsoft.com/office/drawing/2014/main" id="{70EC9498-090B-9B82-8D95-4655208F4C8E}"/>
                  </a:ext>
                </a:extLst>
              </p14:cNvPr>
              <p14:cNvContentPartPr/>
              <p14:nvPr/>
            </p14:nvContentPartPr>
            <p14:xfrm>
              <a:off x="4391268" y="3927311"/>
              <a:ext cx="903600" cy="474120"/>
            </p14:xfrm>
          </p:contentPart>
        </mc:Choice>
        <mc:Fallback>
          <p:pic>
            <p:nvPicPr>
              <p:cNvPr id="530" name="Freihand 529">
                <a:extLst>
                  <a:ext uri="{FF2B5EF4-FFF2-40B4-BE49-F238E27FC236}">
                    <a16:creationId xmlns:a16="http://schemas.microsoft.com/office/drawing/2014/main" id="{70EC9498-090B-9B82-8D95-4655208F4C8E}"/>
                  </a:ext>
                </a:extLst>
              </p:cNvPr>
              <p:cNvPicPr/>
              <p:nvPr/>
            </p:nvPicPr>
            <p:blipFill>
              <a:blip r:embed="rId576"/>
              <a:stretch>
                <a:fillRect/>
              </a:stretch>
            </p:blipFill>
            <p:spPr>
              <a:xfrm>
                <a:off x="4328268" y="3864311"/>
                <a:ext cx="1029240" cy="5997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532" name="Freihand 531">
                <a:extLst>
                  <a:ext uri="{FF2B5EF4-FFF2-40B4-BE49-F238E27FC236}">
                    <a16:creationId xmlns:a16="http://schemas.microsoft.com/office/drawing/2014/main" id="{7F746228-3A3A-EC1A-11BA-CA2FA429C27D}"/>
                  </a:ext>
                </a:extLst>
              </p14:cNvPr>
              <p14:cNvContentPartPr/>
              <p14:nvPr/>
            </p14:nvContentPartPr>
            <p14:xfrm>
              <a:off x="4397733" y="81228"/>
              <a:ext cx="180000" cy="327600"/>
            </p14:xfrm>
          </p:contentPart>
        </mc:Choice>
        <mc:Fallback>
          <p:pic>
            <p:nvPicPr>
              <p:cNvPr id="532" name="Freihand 531">
                <a:extLst>
                  <a:ext uri="{FF2B5EF4-FFF2-40B4-BE49-F238E27FC236}">
                    <a16:creationId xmlns:a16="http://schemas.microsoft.com/office/drawing/2014/main" id="{7F746228-3A3A-EC1A-11BA-CA2FA429C27D}"/>
                  </a:ext>
                </a:extLst>
              </p:cNvPr>
              <p:cNvPicPr/>
              <p:nvPr/>
            </p:nvPicPr>
            <p:blipFill>
              <a:blip r:embed="rId578"/>
              <a:stretch>
                <a:fillRect/>
              </a:stretch>
            </p:blipFill>
            <p:spPr>
              <a:xfrm>
                <a:off x="4389093" y="72588"/>
                <a:ext cx="197640" cy="345240"/>
              </a:xfrm>
              <a:prstGeom prst="rect">
                <a:avLst/>
              </a:prstGeom>
            </p:spPr>
          </p:pic>
        </mc:Fallback>
      </mc:AlternateContent>
    </p:spTree>
    <p:extLst>
      <p:ext uri="{BB962C8B-B14F-4D97-AF65-F5344CB8AC3E}">
        <p14:creationId xmlns:p14="http://schemas.microsoft.com/office/powerpoint/2010/main" val="1162688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4000" fill="hold"/>
                                        <p:tgtEl>
                                          <p:spTgt spid="61"/>
                                        </p:tgtEl>
                                        <p:attrNameLst>
                                          <p:attrName>drawProgress</p:attrName>
                                        </p:attrNameLst>
                                      </p:cBhvr>
                                      <p:tavLst>
                                        <p:tav tm="0">
                                          <p:val>
                                            <p:fltVal val="0"/>
                                          </p:val>
                                        </p:tav>
                                        <p:tav tm="100000">
                                          <p:val>
                                            <p:fltVal val="1"/>
                                          </p:val>
                                        </p:tav>
                                      </p:tavLst>
                                    </p:anim>
                                  </p:childTnLst>
                                </p:cTn>
                              </p:par>
                              <p:par>
                                <p:cTn id="8" presetID="63" presetClass="entr" presetSubtype="0" fill="hold" nodeType="withEffect">
                                  <p:stCondLst>
                                    <p:cond delay="0"/>
                                  </p:stCondLst>
                                  <p:childTnLst>
                                    <p:set>
                                      <p:cBhvr>
                                        <p:cTn id="9" dur="1" fill="hold">
                                          <p:stCondLst>
                                            <p:cond delay="0"/>
                                          </p:stCondLst>
                                        </p:cTn>
                                        <p:tgtEl>
                                          <p:spTgt spid="522"/>
                                        </p:tgtEl>
                                        <p:attrNameLst>
                                          <p:attrName>style.visibility</p:attrName>
                                        </p:attrNameLst>
                                      </p:cBhvr>
                                      <p:to>
                                        <p:strVal val="visible"/>
                                      </p:to>
                                    </p:set>
                                    <p:anim calcmode="lin" valueType="num">
                                      <p:cBhvr>
                                        <p:cTn id="10" dur="4000" fill="hold"/>
                                        <p:tgtEl>
                                          <p:spTgt spid="522"/>
                                        </p:tgtEl>
                                        <p:attrNameLst>
                                          <p:attrName>drawProgress</p:attrName>
                                        </p:attrNameLst>
                                      </p:cBhvr>
                                      <p:tavLst>
                                        <p:tav tm="0">
                                          <p:val>
                                            <p:fltVal val="0"/>
                                          </p:val>
                                        </p:tav>
                                        <p:tav tm="100000">
                                          <p:val>
                                            <p:fltVal val="1"/>
                                          </p:val>
                                        </p:tav>
                                      </p:tavLst>
                                    </p:anim>
                                  </p:childTnLst>
                                </p:cTn>
                              </p:par>
                              <p:par>
                                <p:cTn id="11" presetID="63" presetClass="entr" presetSubtype="0" fill="hold" nodeType="withEffect">
                                  <p:stCondLst>
                                    <p:cond delay="0"/>
                                  </p:stCondLst>
                                  <p:childTnLst>
                                    <p:set>
                                      <p:cBhvr>
                                        <p:cTn id="12" dur="1" fill="hold">
                                          <p:stCondLst>
                                            <p:cond delay="0"/>
                                          </p:stCondLst>
                                        </p:cTn>
                                        <p:tgtEl>
                                          <p:spTgt spid="443"/>
                                        </p:tgtEl>
                                        <p:attrNameLst>
                                          <p:attrName>style.visibility</p:attrName>
                                        </p:attrNameLst>
                                      </p:cBhvr>
                                      <p:to>
                                        <p:strVal val="visible"/>
                                      </p:to>
                                    </p:set>
                                    <p:anim calcmode="lin" valueType="num">
                                      <p:cBhvr>
                                        <p:cTn id="13" dur="4000" fill="hold"/>
                                        <p:tgtEl>
                                          <p:spTgt spid="443"/>
                                        </p:tgtEl>
                                        <p:attrNameLst>
                                          <p:attrName>drawProgress</p:attrName>
                                        </p:attrNameLst>
                                      </p:cBhvr>
                                      <p:tavLst>
                                        <p:tav tm="0">
                                          <p:val>
                                            <p:fltVal val="0"/>
                                          </p:val>
                                        </p:tav>
                                        <p:tav tm="100000">
                                          <p:val>
                                            <p:fltVal val="1"/>
                                          </p:val>
                                        </p:tav>
                                      </p:tavLst>
                                    </p:anim>
                                  </p:childTnLst>
                                </p:cTn>
                              </p:par>
                              <p:par>
                                <p:cTn id="14" presetID="63" presetClass="entr" presetSubtype="0" fill="hold" nodeType="withEffect">
                                  <p:stCondLst>
                                    <p:cond delay="0"/>
                                  </p:stCondLst>
                                  <p:childTnLst>
                                    <p:set>
                                      <p:cBhvr>
                                        <p:cTn id="15" dur="1" fill="hold">
                                          <p:stCondLst>
                                            <p:cond delay="0"/>
                                          </p:stCondLst>
                                        </p:cTn>
                                        <p:tgtEl>
                                          <p:spTgt spid="326"/>
                                        </p:tgtEl>
                                        <p:attrNameLst>
                                          <p:attrName>style.visibility</p:attrName>
                                        </p:attrNameLst>
                                      </p:cBhvr>
                                      <p:to>
                                        <p:strVal val="visible"/>
                                      </p:to>
                                    </p:set>
                                    <p:anim calcmode="lin" valueType="num">
                                      <p:cBhvr>
                                        <p:cTn id="16" dur="4000" fill="hold"/>
                                        <p:tgtEl>
                                          <p:spTgt spid="326"/>
                                        </p:tgtEl>
                                        <p:attrNameLst>
                                          <p:attrName>drawProgress</p:attrName>
                                        </p:attrNameLst>
                                      </p:cBhvr>
                                      <p:tavLst>
                                        <p:tav tm="0">
                                          <p:val>
                                            <p:fltVal val="0"/>
                                          </p:val>
                                        </p:tav>
                                        <p:tav tm="100000">
                                          <p:val>
                                            <p:fltVal val="1"/>
                                          </p:val>
                                        </p:tav>
                                      </p:tavLst>
                                    </p:anim>
                                  </p:childTnLst>
                                </p:cTn>
                              </p:par>
                              <p:par>
                                <p:cTn id="17" presetID="63" presetClass="entr" presetSubtype="0" fill="hold" nodeType="withEffect">
                                  <p:stCondLst>
                                    <p:cond delay="0"/>
                                  </p:stCondLst>
                                  <p:childTnLst>
                                    <p:set>
                                      <p:cBhvr>
                                        <p:cTn id="18" dur="1" fill="hold">
                                          <p:stCondLst>
                                            <p:cond delay="0"/>
                                          </p:stCondLst>
                                        </p:cTn>
                                        <p:tgtEl>
                                          <p:spTgt spid="513"/>
                                        </p:tgtEl>
                                        <p:attrNameLst>
                                          <p:attrName>style.visibility</p:attrName>
                                        </p:attrNameLst>
                                      </p:cBhvr>
                                      <p:to>
                                        <p:strVal val="visible"/>
                                      </p:to>
                                    </p:set>
                                    <p:anim calcmode="lin" valueType="num">
                                      <p:cBhvr>
                                        <p:cTn id="19" dur="4000" fill="hold"/>
                                        <p:tgtEl>
                                          <p:spTgt spid="513"/>
                                        </p:tgtEl>
                                        <p:attrNameLst>
                                          <p:attrName>drawProgress</p:attrName>
                                        </p:attrNameLst>
                                      </p:cBhvr>
                                      <p:tavLst>
                                        <p:tav tm="0">
                                          <p:val>
                                            <p:fltVal val="0"/>
                                          </p:val>
                                        </p:tav>
                                        <p:tav tm="100000">
                                          <p:val>
                                            <p:fltVal val="1"/>
                                          </p:val>
                                        </p:tav>
                                      </p:tavLst>
                                    </p:anim>
                                  </p:childTnLst>
                                </p:cTn>
                              </p:par>
                              <p:par>
                                <p:cTn id="20" presetID="63" presetClass="entr" presetSubtype="0" fill="hold" nodeType="withEffect">
                                  <p:stCondLst>
                                    <p:cond delay="0"/>
                                  </p:stCondLst>
                                  <p:childTnLst>
                                    <p:set>
                                      <p:cBhvr>
                                        <p:cTn id="21" dur="1" fill="hold">
                                          <p:stCondLst>
                                            <p:cond delay="0"/>
                                          </p:stCondLst>
                                        </p:cTn>
                                        <p:tgtEl>
                                          <p:spTgt spid="111"/>
                                        </p:tgtEl>
                                        <p:attrNameLst>
                                          <p:attrName>style.visibility</p:attrName>
                                        </p:attrNameLst>
                                      </p:cBhvr>
                                      <p:to>
                                        <p:strVal val="visible"/>
                                      </p:to>
                                    </p:set>
                                    <p:anim calcmode="lin" valueType="num">
                                      <p:cBhvr>
                                        <p:cTn id="22" dur="4000" fill="hold"/>
                                        <p:tgtEl>
                                          <p:spTgt spid="111"/>
                                        </p:tgtEl>
                                        <p:attrNameLst>
                                          <p:attrName>drawProgress</p:attrName>
                                        </p:attrNameLst>
                                      </p:cBhvr>
                                      <p:tavLst>
                                        <p:tav tm="0">
                                          <p:val>
                                            <p:fltVal val="0"/>
                                          </p:val>
                                        </p:tav>
                                        <p:tav tm="100000">
                                          <p:val>
                                            <p:fltVal val="1"/>
                                          </p:val>
                                        </p:tav>
                                      </p:tavLst>
                                    </p:anim>
                                  </p:childTnLst>
                                </p:cTn>
                              </p:par>
                              <p:par>
                                <p:cTn id="23" presetID="63" presetClass="entr" presetSubtype="0" fill="hold" nodeType="withEffect">
                                  <p:stCondLst>
                                    <p:cond delay="0"/>
                                  </p:stCondLst>
                                  <p:childTnLst>
                                    <p:set>
                                      <p:cBhvr>
                                        <p:cTn id="24" dur="1" fill="hold">
                                          <p:stCondLst>
                                            <p:cond delay="0"/>
                                          </p:stCondLst>
                                        </p:cTn>
                                        <p:tgtEl>
                                          <p:spTgt spid="432"/>
                                        </p:tgtEl>
                                        <p:attrNameLst>
                                          <p:attrName>style.visibility</p:attrName>
                                        </p:attrNameLst>
                                      </p:cBhvr>
                                      <p:to>
                                        <p:strVal val="visible"/>
                                      </p:to>
                                    </p:set>
                                    <p:anim calcmode="lin" valueType="num">
                                      <p:cBhvr>
                                        <p:cTn id="25" dur="4000" fill="hold"/>
                                        <p:tgtEl>
                                          <p:spTgt spid="432"/>
                                        </p:tgtEl>
                                        <p:attrNameLst>
                                          <p:attrName>drawProgress</p:attrName>
                                        </p:attrNameLst>
                                      </p:cBhvr>
                                      <p:tavLst>
                                        <p:tav tm="0">
                                          <p:val>
                                            <p:fltVal val="0"/>
                                          </p:val>
                                        </p:tav>
                                        <p:tav tm="100000">
                                          <p:val>
                                            <p:fltVal val="1"/>
                                          </p:val>
                                        </p:tav>
                                      </p:tavLst>
                                    </p:anim>
                                  </p:childTnLst>
                                </p:cTn>
                              </p:par>
                              <p:par>
                                <p:cTn id="26" presetID="63"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4000" fill="hold"/>
                                        <p:tgtEl>
                                          <p:spTgt spid="32"/>
                                        </p:tgtEl>
                                        <p:attrNameLst>
                                          <p:attrName>drawProgress</p:attrName>
                                        </p:attrNameLst>
                                      </p:cBhvr>
                                      <p:tavLst>
                                        <p:tav tm="0">
                                          <p:val>
                                            <p:fltVal val="0"/>
                                          </p:val>
                                        </p:tav>
                                        <p:tav tm="100000">
                                          <p:val>
                                            <p:fltVal val="1"/>
                                          </p:val>
                                        </p:tav>
                                      </p:tavLst>
                                    </p:anim>
                                  </p:childTnLst>
                                </p:cTn>
                              </p:par>
                              <p:par>
                                <p:cTn id="29" presetID="63" presetClass="entr" presetSubtype="0" fill="hold" nodeType="withEffect">
                                  <p:stCondLst>
                                    <p:cond delay="0"/>
                                  </p:stCondLst>
                                  <p:childTnLst>
                                    <p:set>
                                      <p:cBhvr>
                                        <p:cTn id="30" dur="1" fill="hold">
                                          <p:stCondLst>
                                            <p:cond delay="0"/>
                                          </p:stCondLst>
                                        </p:cTn>
                                        <p:tgtEl>
                                          <p:spTgt spid="439"/>
                                        </p:tgtEl>
                                        <p:attrNameLst>
                                          <p:attrName>style.visibility</p:attrName>
                                        </p:attrNameLst>
                                      </p:cBhvr>
                                      <p:to>
                                        <p:strVal val="visible"/>
                                      </p:to>
                                    </p:set>
                                    <p:anim calcmode="lin" valueType="num">
                                      <p:cBhvr>
                                        <p:cTn id="31" dur="4000" fill="hold"/>
                                        <p:tgtEl>
                                          <p:spTgt spid="439"/>
                                        </p:tgtEl>
                                        <p:attrNameLst>
                                          <p:attrName>drawProgress</p:attrName>
                                        </p:attrNameLst>
                                      </p:cBhvr>
                                      <p:tavLst>
                                        <p:tav tm="0">
                                          <p:val>
                                            <p:fltVal val="0"/>
                                          </p:val>
                                        </p:tav>
                                        <p:tav tm="100000">
                                          <p:val>
                                            <p:fltVal val="1"/>
                                          </p:val>
                                        </p:tav>
                                      </p:tavLst>
                                    </p:anim>
                                  </p:childTnLst>
                                </p:cTn>
                              </p:par>
                              <p:par>
                                <p:cTn id="32" presetID="63" presetClass="entr" presetSubtype="0" fill="hold" nodeType="withEffect">
                                  <p:stCondLst>
                                    <p:cond delay="0"/>
                                  </p:stCondLst>
                                  <p:childTnLst>
                                    <p:set>
                                      <p:cBhvr>
                                        <p:cTn id="33" dur="1" fill="hold">
                                          <p:stCondLst>
                                            <p:cond delay="0"/>
                                          </p:stCondLst>
                                        </p:cTn>
                                        <p:tgtEl>
                                          <p:spTgt spid="433"/>
                                        </p:tgtEl>
                                        <p:attrNameLst>
                                          <p:attrName>style.visibility</p:attrName>
                                        </p:attrNameLst>
                                      </p:cBhvr>
                                      <p:to>
                                        <p:strVal val="visible"/>
                                      </p:to>
                                    </p:set>
                                    <p:anim calcmode="lin" valueType="num">
                                      <p:cBhvr>
                                        <p:cTn id="34" dur="4000" fill="hold"/>
                                        <p:tgtEl>
                                          <p:spTgt spid="433"/>
                                        </p:tgtEl>
                                        <p:attrNameLst>
                                          <p:attrName>drawProgress</p:attrName>
                                        </p:attrNameLst>
                                      </p:cBhvr>
                                      <p:tavLst>
                                        <p:tav tm="0">
                                          <p:val>
                                            <p:fltVal val="0"/>
                                          </p:val>
                                        </p:tav>
                                        <p:tav tm="100000">
                                          <p:val>
                                            <p:fltVal val="1"/>
                                          </p:val>
                                        </p:tav>
                                      </p:tavLst>
                                    </p:anim>
                                  </p:childTnLst>
                                </p:cTn>
                              </p:par>
                              <p:par>
                                <p:cTn id="35" presetID="63" presetClass="entr" presetSubtype="0" fill="hold" nodeType="withEffect">
                                  <p:stCondLst>
                                    <p:cond delay="0"/>
                                  </p:stCondLst>
                                  <p:childTnLst>
                                    <p:set>
                                      <p:cBhvr>
                                        <p:cTn id="36" dur="1" fill="hold">
                                          <p:stCondLst>
                                            <p:cond delay="0"/>
                                          </p:stCondLst>
                                        </p:cTn>
                                        <p:tgtEl>
                                          <p:spTgt spid="498"/>
                                        </p:tgtEl>
                                        <p:attrNameLst>
                                          <p:attrName>style.visibility</p:attrName>
                                        </p:attrNameLst>
                                      </p:cBhvr>
                                      <p:to>
                                        <p:strVal val="visible"/>
                                      </p:to>
                                    </p:set>
                                    <p:anim calcmode="lin" valueType="num">
                                      <p:cBhvr>
                                        <p:cTn id="37" dur="2000" fill="hold"/>
                                        <p:tgtEl>
                                          <p:spTgt spid="498"/>
                                        </p:tgtEl>
                                        <p:attrNameLst>
                                          <p:attrName>drawProgress</p:attrName>
                                        </p:attrNameLst>
                                      </p:cBhvr>
                                      <p:tavLst>
                                        <p:tav tm="0">
                                          <p:val>
                                            <p:fltVal val="0"/>
                                          </p:val>
                                        </p:tav>
                                        <p:tav tm="100000">
                                          <p:val>
                                            <p:fltVal val="1"/>
                                          </p:val>
                                        </p:tav>
                                      </p:tavLst>
                                    </p:anim>
                                  </p:childTnLst>
                                </p:cTn>
                              </p:par>
                              <p:par>
                                <p:cTn id="38" presetID="63" presetClass="entr" presetSubtype="0" fill="hold" nodeType="withEffect">
                                  <p:stCondLst>
                                    <p:cond delay="0"/>
                                  </p:stCondLst>
                                  <p:childTnLst>
                                    <p:set>
                                      <p:cBhvr>
                                        <p:cTn id="39" dur="1" fill="hold">
                                          <p:stCondLst>
                                            <p:cond delay="0"/>
                                          </p:stCondLst>
                                        </p:cTn>
                                        <p:tgtEl>
                                          <p:spTgt spid="466"/>
                                        </p:tgtEl>
                                        <p:attrNameLst>
                                          <p:attrName>style.visibility</p:attrName>
                                        </p:attrNameLst>
                                      </p:cBhvr>
                                      <p:to>
                                        <p:strVal val="visible"/>
                                      </p:to>
                                    </p:set>
                                    <p:anim calcmode="lin" valueType="num">
                                      <p:cBhvr>
                                        <p:cTn id="40" dur="4000" fill="hold"/>
                                        <p:tgtEl>
                                          <p:spTgt spid="466"/>
                                        </p:tgtEl>
                                        <p:attrNameLst>
                                          <p:attrName>drawProgress</p:attrName>
                                        </p:attrNameLst>
                                      </p:cBhvr>
                                      <p:tavLst>
                                        <p:tav tm="0">
                                          <p:val>
                                            <p:fltVal val="0"/>
                                          </p:val>
                                        </p:tav>
                                        <p:tav tm="100000">
                                          <p:val>
                                            <p:fltVal val="1"/>
                                          </p:val>
                                        </p:tav>
                                      </p:tavLst>
                                    </p:anim>
                                  </p:childTnLst>
                                </p:cTn>
                              </p:par>
                              <p:par>
                                <p:cTn id="41" presetID="63" presetClass="entr" presetSubtype="0" fill="hold" nodeType="withEffect">
                                  <p:stCondLst>
                                    <p:cond delay="0"/>
                                  </p:stCondLst>
                                  <p:childTnLst>
                                    <p:set>
                                      <p:cBhvr>
                                        <p:cTn id="42" dur="1" fill="hold">
                                          <p:stCondLst>
                                            <p:cond delay="0"/>
                                          </p:stCondLst>
                                        </p:cTn>
                                        <p:tgtEl>
                                          <p:spTgt spid="431"/>
                                        </p:tgtEl>
                                        <p:attrNameLst>
                                          <p:attrName>style.visibility</p:attrName>
                                        </p:attrNameLst>
                                      </p:cBhvr>
                                      <p:to>
                                        <p:strVal val="visible"/>
                                      </p:to>
                                    </p:set>
                                    <p:anim calcmode="lin" valueType="num">
                                      <p:cBhvr>
                                        <p:cTn id="43" dur="4000" fill="hold"/>
                                        <p:tgtEl>
                                          <p:spTgt spid="431"/>
                                        </p:tgtEl>
                                        <p:attrNameLst>
                                          <p:attrName>drawProgress</p:attrName>
                                        </p:attrNameLst>
                                      </p:cBhvr>
                                      <p:tavLst>
                                        <p:tav tm="0">
                                          <p:val>
                                            <p:fltVal val="0"/>
                                          </p:val>
                                        </p:tav>
                                        <p:tav tm="100000">
                                          <p:val>
                                            <p:fltVal val="1"/>
                                          </p:val>
                                        </p:tav>
                                      </p:tavLst>
                                    </p:anim>
                                  </p:childTnLst>
                                </p:cTn>
                              </p:par>
                              <p:par>
                                <p:cTn id="44" presetID="63" presetClass="entr" presetSubtype="0" fill="hold" nodeType="withEffect">
                                  <p:stCondLst>
                                    <p:cond delay="0"/>
                                  </p:stCondLst>
                                  <p:childTnLst>
                                    <p:set>
                                      <p:cBhvr>
                                        <p:cTn id="45" dur="1" fill="hold">
                                          <p:stCondLst>
                                            <p:cond delay="0"/>
                                          </p:stCondLst>
                                        </p:cTn>
                                        <p:tgtEl>
                                          <p:spTgt spid="458"/>
                                        </p:tgtEl>
                                        <p:attrNameLst>
                                          <p:attrName>style.visibility</p:attrName>
                                        </p:attrNameLst>
                                      </p:cBhvr>
                                      <p:to>
                                        <p:strVal val="visible"/>
                                      </p:to>
                                    </p:set>
                                    <p:anim calcmode="lin" valueType="num">
                                      <p:cBhvr>
                                        <p:cTn id="46" dur="4000" fill="hold"/>
                                        <p:tgtEl>
                                          <p:spTgt spid="458"/>
                                        </p:tgtEl>
                                        <p:attrNameLst>
                                          <p:attrName>drawProgress</p:attrName>
                                        </p:attrNameLst>
                                      </p:cBhvr>
                                      <p:tavLst>
                                        <p:tav tm="0">
                                          <p:val>
                                            <p:fltVal val="0"/>
                                          </p:val>
                                        </p:tav>
                                        <p:tav tm="100000">
                                          <p:val>
                                            <p:fltVal val="1"/>
                                          </p:val>
                                        </p:tav>
                                      </p:tavLst>
                                    </p:anim>
                                  </p:childTnLst>
                                </p:cTn>
                              </p:par>
                              <p:par>
                                <p:cTn id="47" presetID="63" presetClass="entr" presetSubtype="0" fill="hold" nodeType="withEffect">
                                  <p:stCondLst>
                                    <p:cond delay="0"/>
                                  </p:stCondLst>
                                  <p:childTnLst>
                                    <p:set>
                                      <p:cBhvr>
                                        <p:cTn id="48" dur="1" fill="hold">
                                          <p:stCondLst>
                                            <p:cond delay="0"/>
                                          </p:stCondLst>
                                        </p:cTn>
                                        <p:tgtEl>
                                          <p:spTgt spid="441"/>
                                        </p:tgtEl>
                                        <p:attrNameLst>
                                          <p:attrName>style.visibility</p:attrName>
                                        </p:attrNameLst>
                                      </p:cBhvr>
                                      <p:to>
                                        <p:strVal val="visible"/>
                                      </p:to>
                                    </p:set>
                                    <p:anim calcmode="lin" valueType="num">
                                      <p:cBhvr>
                                        <p:cTn id="49" dur="4000" fill="hold"/>
                                        <p:tgtEl>
                                          <p:spTgt spid="441"/>
                                        </p:tgtEl>
                                        <p:attrNameLst>
                                          <p:attrName>drawProgress</p:attrName>
                                        </p:attrNameLst>
                                      </p:cBhvr>
                                      <p:tavLst>
                                        <p:tav tm="0">
                                          <p:val>
                                            <p:fltVal val="0"/>
                                          </p:val>
                                        </p:tav>
                                        <p:tav tm="100000">
                                          <p:val>
                                            <p:fltVal val="1"/>
                                          </p:val>
                                        </p:tav>
                                      </p:tavLst>
                                    </p:anim>
                                  </p:childTnLst>
                                </p:cTn>
                              </p:par>
                              <p:par>
                                <p:cTn id="50" presetID="63" presetClass="entr" presetSubtype="0" fill="hold" nodeType="withEffect">
                                  <p:stCondLst>
                                    <p:cond delay="0"/>
                                  </p:stCondLst>
                                  <p:childTnLst>
                                    <p:set>
                                      <p:cBhvr>
                                        <p:cTn id="51" dur="1" fill="hold">
                                          <p:stCondLst>
                                            <p:cond delay="0"/>
                                          </p:stCondLst>
                                        </p:cTn>
                                        <p:tgtEl>
                                          <p:spTgt spid="521"/>
                                        </p:tgtEl>
                                        <p:attrNameLst>
                                          <p:attrName>style.visibility</p:attrName>
                                        </p:attrNameLst>
                                      </p:cBhvr>
                                      <p:to>
                                        <p:strVal val="visible"/>
                                      </p:to>
                                    </p:set>
                                    <p:anim calcmode="lin" valueType="num">
                                      <p:cBhvr>
                                        <p:cTn id="52" dur="4000" fill="hold"/>
                                        <p:tgtEl>
                                          <p:spTgt spid="521"/>
                                        </p:tgtEl>
                                        <p:attrNameLst>
                                          <p:attrName>drawProgress</p:attrName>
                                        </p:attrNameLst>
                                      </p:cBhvr>
                                      <p:tavLst>
                                        <p:tav tm="0">
                                          <p:val>
                                            <p:fltVal val="0"/>
                                          </p:val>
                                        </p:tav>
                                        <p:tav tm="100000">
                                          <p:val>
                                            <p:fltVal val="1"/>
                                          </p:val>
                                        </p:tav>
                                      </p:tavLst>
                                    </p:anim>
                                  </p:childTnLst>
                                </p:cTn>
                              </p:par>
                              <p:par>
                                <p:cTn id="53" presetID="63" presetClass="entr" presetSubtype="0" fill="hold" nodeType="withEffect">
                                  <p:stCondLst>
                                    <p:cond delay="0"/>
                                  </p:stCondLst>
                                  <p:childTnLst>
                                    <p:set>
                                      <p:cBhvr>
                                        <p:cTn id="54" dur="1" fill="hold">
                                          <p:stCondLst>
                                            <p:cond delay="0"/>
                                          </p:stCondLst>
                                        </p:cTn>
                                        <p:tgtEl>
                                          <p:spTgt spid="515"/>
                                        </p:tgtEl>
                                        <p:attrNameLst>
                                          <p:attrName>style.visibility</p:attrName>
                                        </p:attrNameLst>
                                      </p:cBhvr>
                                      <p:to>
                                        <p:strVal val="visible"/>
                                      </p:to>
                                    </p:set>
                                    <p:anim calcmode="lin" valueType="num">
                                      <p:cBhvr>
                                        <p:cTn id="55" dur="4000" fill="hold"/>
                                        <p:tgtEl>
                                          <p:spTgt spid="515"/>
                                        </p:tgtEl>
                                        <p:attrNameLst>
                                          <p:attrName>drawProgress</p:attrName>
                                        </p:attrNameLst>
                                      </p:cBhvr>
                                      <p:tavLst>
                                        <p:tav tm="0">
                                          <p:val>
                                            <p:fltVal val="0"/>
                                          </p:val>
                                        </p:tav>
                                        <p:tav tm="100000">
                                          <p:val>
                                            <p:fltVal val="1"/>
                                          </p:val>
                                        </p:tav>
                                      </p:tavLst>
                                    </p:anim>
                                  </p:childTnLst>
                                </p:cTn>
                              </p:par>
                              <p:par>
                                <p:cTn id="56" presetID="63" presetClass="entr" presetSubtype="0" fill="hold" nodeType="withEffect">
                                  <p:stCondLst>
                                    <p:cond delay="0"/>
                                  </p:stCondLst>
                                  <p:childTnLst>
                                    <p:set>
                                      <p:cBhvr>
                                        <p:cTn id="57" dur="1" fill="hold">
                                          <p:stCondLst>
                                            <p:cond delay="0"/>
                                          </p:stCondLst>
                                        </p:cTn>
                                        <p:tgtEl>
                                          <p:spTgt spid="497"/>
                                        </p:tgtEl>
                                        <p:attrNameLst>
                                          <p:attrName>style.visibility</p:attrName>
                                        </p:attrNameLst>
                                      </p:cBhvr>
                                      <p:to>
                                        <p:strVal val="visible"/>
                                      </p:to>
                                    </p:set>
                                    <p:anim calcmode="lin" valueType="num">
                                      <p:cBhvr>
                                        <p:cTn id="58" dur="2000" fill="hold"/>
                                        <p:tgtEl>
                                          <p:spTgt spid="497"/>
                                        </p:tgtEl>
                                        <p:attrNameLst>
                                          <p:attrName>drawProgress</p:attrName>
                                        </p:attrNameLst>
                                      </p:cBhvr>
                                      <p:tavLst>
                                        <p:tav tm="0">
                                          <p:val>
                                            <p:fltVal val="0"/>
                                          </p:val>
                                        </p:tav>
                                        <p:tav tm="100000">
                                          <p:val>
                                            <p:fltVal val="1"/>
                                          </p:val>
                                        </p:tav>
                                      </p:tavLst>
                                    </p:anim>
                                  </p:childTnLst>
                                </p:cTn>
                              </p:par>
                              <p:par>
                                <p:cTn id="59" presetID="63" presetClass="entr" presetSubtype="0" fill="hold" nodeType="withEffect">
                                  <p:stCondLst>
                                    <p:cond delay="0"/>
                                  </p:stCondLst>
                                  <p:childTnLst>
                                    <p:set>
                                      <p:cBhvr>
                                        <p:cTn id="60" dur="1" fill="hold">
                                          <p:stCondLst>
                                            <p:cond delay="0"/>
                                          </p:stCondLst>
                                        </p:cTn>
                                        <p:tgtEl>
                                          <p:spTgt spid="518"/>
                                        </p:tgtEl>
                                        <p:attrNameLst>
                                          <p:attrName>style.visibility</p:attrName>
                                        </p:attrNameLst>
                                      </p:cBhvr>
                                      <p:to>
                                        <p:strVal val="visible"/>
                                      </p:to>
                                    </p:set>
                                    <p:anim calcmode="lin" valueType="num">
                                      <p:cBhvr>
                                        <p:cTn id="61" dur="4000" fill="hold"/>
                                        <p:tgtEl>
                                          <p:spTgt spid="518"/>
                                        </p:tgtEl>
                                        <p:attrNameLst>
                                          <p:attrName>drawProgress</p:attrName>
                                        </p:attrNameLst>
                                      </p:cBhvr>
                                      <p:tavLst>
                                        <p:tav tm="0">
                                          <p:val>
                                            <p:fltVal val="0"/>
                                          </p:val>
                                        </p:tav>
                                        <p:tav tm="100000">
                                          <p:val>
                                            <p:fltVal val="1"/>
                                          </p:val>
                                        </p:tav>
                                      </p:tavLst>
                                    </p:anim>
                                  </p:childTnLst>
                                </p:cTn>
                              </p:par>
                              <p:par>
                                <p:cTn id="62" presetID="63" presetClass="entr" presetSubtype="0" fill="hold" nodeType="withEffect">
                                  <p:stCondLst>
                                    <p:cond delay="0"/>
                                  </p:stCondLst>
                                  <p:childTnLst>
                                    <p:set>
                                      <p:cBhvr>
                                        <p:cTn id="63" dur="1" fill="hold">
                                          <p:stCondLst>
                                            <p:cond delay="0"/>
                                          </p:stCondLst>
                                        </p:cTn>
                                        <p:tgtEl>
                                          <p:spTgt spid="447"/>
                                        </p:tgtEl>
                                        <p:attrNameLst>
                                          <p:attrName>style.visibility</p:attrName>
                                        </p:attrNameLst>
                                      </p:cBhvr>
                                      <p:to>
                                        <p:strVal val="visible"/>
                                      </p:to>
                                    </p:set>
                                    <p:anim calcmode="lin" valueType="num">
                                      <p:cBhvr>
                                        <p:cTn id="64" dur="4000" fill="hold"/>
                                        <p:tgtEl>
                                          <p:spTgt spid="447"/>
                                        </p:tgtEl>
                                        <p:attrNameLst>
                                          <p:attrName>drawProgress</p:attrName>
                                        </p:attrNameLst>
                                      </p:cBhvr>
                                      <p:tavLst>
                                        <p:tav tm="0">
                                          <p:val>
                                            <p:fltVal val="0"/>
                                          </p:val>
                                        </p:tav>
                                        <p:tav tm="100000">
                                          <p:val>
                                            <p:fltVal val="1"/>
                                          </p:val>
                                        </p:tav>
                                      </p:tavLst>
                                    </p:anim>
                                  </p:childTnLst>
                                </p:cTn>
                              </p:par>
                              <p:par>
                                <p:cTn id="65" presetID="63" presetClass="entr" presetSubtype="0" fill="hold" nodeType="withEffect">
                                  <p:stCondLst>
                                    <p:cond delay="0"/>
                                  </p:stCondLst>
                                  <p:childTnLst>
                                    <p:set>
                                      <p:cBhvr>
                                        <p:cTn id="66" dur="1" fill="hold">
                                          <p:stCondLst>
                                            <p:cond delay="0"/>
                                          </p:stCondLst>
                                        </p:cTn>
                                        <p:tgtEl>
                                          <p:spTgt spid="331"/>
                                        </p:tgtEl>
                                        <p:attrNameLst>
                                          <p:attrName>style.visibility</p:attrName>
                                        </p:attrNameLst>
                                      </p:cBhvr>
                                      <p:to>
                                        <p:strVal val="visible"/>
                                      </p:to>
                                    </p:set>
                                    <p:anim calcmode="lin" valueType="num">
                                      <p:cBhvr>
                                        <p:cTn id="67" dur="4000" fill="hold"/>
                                        <p:tgtEl>
                                          <p:spTgt spid="331"/>
                                        </p:tgtEl>
                                        <p:attrNameLst>
                                          <p:attrName>drawProgress</p:attrName>
                                        </p:attrNameLst>
                                      </p:cBhvr>
                                      <p:tavLst>
                                        <p:tav tm="0">
                                          <p:val>
                                            <p:fltVal val="0"/>
                                          </p:val>
                                        </p:tav>
                                        <p:tav tm="100000">
                                          <p:val>
                                            <p:fltVal val="1"/>
                                          </p:val>
                                        </p:tav>
                                      </p:tavLst>
                                    </p:anim>
                                  </p:childTnLst>
                                </p:cTn>
                              </p:par>
                              <p:par>
                                <p:cTn id="68" presetID="63" presetClass="entr" presetSubtype="0"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4000" fill="hold"/>
                                        <p:tgtEl>
                                          <p:spTgt spid="29"/>
                                        </p:tgtEl>
                                        <p:attrNameLst>
                                          <p:attrName>drawProgress</p:attrName>
                                        </p:attrNameLst>
                                      </p:cBhvr>
                                      <p:tavLst>
                                        <p:tav tm="0">
                                          <p:val>
                                            <p:fltVal val="0"/>
                                          </p:val>
                                        </p:tav>
                                        <p:tav tm="100000">
                                          <p:val>
                                            <p:fltVal val="1"/>
                                          </p:val>
                                        </p:tav>
                                      </p:tavLst>
                                    </p:anim>
                                  </p:childTnLst>
                                </p:cTn>
                              </p:par>
                              <p:par>
                                <p:cTn id="71" presetID="63" presetClass="entr" presetSubtype="0" fill="hold" nodeType="withEffect">
                                  <p:stCondLst>
                                    <p:cond delay="0"/>
                                  </p:stCondLst>
                                  <p:childTnLst>
                                    <p:set>
                                      <p:cBhvr>
                                        <p:cTn id="72" dur="1" fill="hold">
                                          <p:stCondLst>
                                            <p:cond delay="0"/>
                                          </p:stCondLst>
                                        </p:cTn>
                                        <p:tgtEl>
                                          <p:spTgt spid="444"/>
                                        </p:tgtEl>
                                        <p:attrNameLst>
                                          <p:attrName>style.visibility</p:attrName>
                                        </p:attrNameLst>
                                      </p:cBhvr>
                                      <p:to>
                                        <p:strVal val="visible"/>
                                      </p:to>
                                    </p:set>
                                    <p:anim calcmode="lin" valueType="num">
                                      <p:cBhvr>
                                        <p:cTn id="73" dur="4000" fill="hold"/>
                                        <p:tgtEl>
                                          <p:spTgt spid="444"/>
                                        </p:tgtEl>
                                        <p:attrNameLst>
                                          <p:attrName>drawProgress</p:attrName>
                                        </p:attrNameLst>
                                      </p:cBhvr>
                                      <p:tavLst>
                                        <p:tav tm="0">
                                          <p:val>
                                            <p:fltVal val="0"/>
                                          </p:val>
                                        </p:tav>
                                        <p:tav tm="100000">
                                          <p:val>
                                            <p:fltVal val="1"/>
                                          </p:val>
                                        </p:tav>
                                      </p:tavLst>
                                    </p:anim>
                                  </p:childTnLst>
                                </p:cTn>
                              </p:par>
                              <p:par>
                                <p:cTn id="74" presetID="63" presetClass="entr" presetSubtype="0" fill="hold" nodeType="withEffect">
                                  <p:stCondLst>
                                    <p:cond delay="0"/>
                                  </p:stCondLst>
                                  <p:childTnLst>
                                    <p:set>
                                      <p:cBhvr>
                                        <p:cTn id="75" dur="1" fill="hold">
                                          <p:stCondLst>
                                            <p:cond delay="0"/>
                                          </p:stCondLst>
                                        </p:cTn>
                                        <p:tgtEl>
                                          <p:spTgt spid="514"/>
                                        </p:tgtEl>
                                        <p:attrNameLst>
                                          <p:attrName>style.visibility</p:attrName>
                                        </p:attrNameLst>
                                      </p:cBhvr>
                                      <p:to>
                                        <p:strVal val="visible"/>
                                      </p:to>
                                    </p:set>
                                    <p:anim calcmode="lin" valueType="num">
                                      <p:cBhvr>
                                        <p:cTn id="76" dur="4000" fill="hold"/>
                                        <p:tgtEl>
                                          <p:spTgt spid="514"/>
                                        </p:tgtEl>
                                        <p:attrNameLst>
                                          <p:attrName>drawProgress</p:attrName>
                                        </p:attrNameLst>
                                      </p:cBhvr>
                                      <p:tavLst>
                                        <p:tav tm="0">
                                          <p:val>
                                            <p:fltVal val="0"/>
                                          </p:val>
                                        </p:tav>
                                        <p:tav tm="100000">
                                          <p:val>
                                            <p:fltVal val="1"/>
                                          </p:val>
                                        </p:tav>
                                      </p:tavLst>
                                    </p:anim>
                                  </p:childTnLst>
                                </p:cTn>
                              </p:par>
                              <p:par>
                                <p:cTn id="77" presetID="63" presetClass="entr" presetSubtype="0"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4000" fill="hold"/>
                                        <p:tgtEl>
                                          <p:spTgt spid="19"/>
                                        </p:tgtEl>
                                        <p:attrNameLst>
                                          <p:attrName>drawProgress</p:attrName>
                                        </p:attrNameLst>
                                      </p:cBhvr>
                                      <p:tavLst>
                                        <p:tav tm="0">
                                          <p:val>
                                            <p:fltVal val="0"/>
                                          </p:val>
                                        </p:tav>
                                        <p:tav tm="100000">
                                          <p:val>
                                            <p:fltVal val="1"/>
                                          </p:val>
                                        </p:tav>
                                      </p:tavLst>
                                    </p:anim>
                                  </p:childTnLst>
                                </p:cTn>
                              </p:par>
                              <p:par>
                                <p:cTn id="80" presetID="63" presetClass="entr" presetSubtype="0" fill="hold" nodeType="withEffect">
                                  <p:stCondLst>
                                    <p:cond delay="0"/>
                                  </p:stCondLst>
                                  <p:childTnLst>
                                    <p:set>
                                      <p:cBhvr>
                                        <p:cTn id="81" dur="1" fill="hold">
                                          <p:stCondLst>
                                            <p:cond delay="0"/>
                                          </p:stCondLst>
                                        </p:cTn>
                                        <p:tgtEl>
                                          <p:spTgt spid="388"/>
                                        </p:tgtEl>
                                        <p:attrNameLst>
                                          <p:attrName>style.visibility</p:attrName>
                                        </p:attrNameLst>
                                      </p:cBhvr>
                                      <p:to>
                                        <p:strVal val="visible"/>
                                      </p:to>
                                    </p:set>
                                    <p:anim calcmode="lin" valueType="num">
                                      <p:cBhvr>
                                        <p:cTn id="82" dur="4000" fill="hold"/>
                                        <p:tgtEl>
                                          <p:spTgt spid="388"/>
                                        </p:tgtEl>
                                        <p:attrNameLst>
                                          <p:attrName>drawProgress</p:attrName>
                                        </p:attrNameLst>
                                      </p:cBhvr>
                                      <p:tavLst>
                                        <p:tav tm="0">
                                          <p:val>
                                            <p:fltVal val="0"/>
                                          </p:val>
                                        </p:tav>
                                        <p:tav tm="100000">
                                          <p:val>
                                            <p:fltVal val="1"/>
                                          </p:val>
                                        </p:tav>
                                      </p:tavLst>
                                    </p:anim>
                                  </p:childTnLst>
                                </p:cTn>
                              </p:par>
                              <p:par>
                                <p:cTn id="83" presetID="63" presetClass="entr" presetSubtype="0" fill="hold" nodeType="withEffect">
                                  <p:stCondLst>
                                    <p:cond delay="0"/>
                                  </p:stCondLst>
                                  <p:childTnLst>
                                    <p:set>
                                      <p:cBhvr>
                                        <p:cTn id="84" dur="1" fill="hold">
                                          <p:stCondLst>
                                            <p:cond delay="0"/>
                                          </p:stCondLst>
                                        </p:cTn>
                                        <p:tgtEl>
                                          <p:spTgt spid="436"/>
                                        </p:tgtEl>
                                        <p:attrNameLst>
                                          <p:attrName>style.visibility</p:attrName>
                                        </p:attrNameLst>
                                      </p:cBhvr>
                                      <p:to>
                                        <p:strVal val="visible"/>
                                      </p:to>
                                    </p:set>
                                    <p:anim calcmode="lin" valueType="num">
                                      <p:cBhvr>
                                        <p:cTn id="85" dur="4000" fill="hold"/>
                                        <p:tgtEl>
                                          <p:spTgt spid="436"/>
                                        </p:tgtEl>
                                        <p:attrNameLst>
                                          <p:attrName>drawProgress</p:attrName>
                                        </p:attrNameLst>
                                      </p:cBhvr>
                                      <p:tavLst>
                                        <p:tav tm="0">
                                          <p:val>
                                            <p:fltVal val="0"/>
                                          </p:val>
                                        </p:tav>
                                        <p:tav tm="100000">
                                          <p:val>
                                            <p:fltVal val="1"/>
                                          </p:val>
                                        </p:tav>
                                      </p:tavLst>
                                    </p:anim>
                                  </p:childTnLst>
                                </p:cTn>
                              </p:par>
                              <p:par>
                                <p:cTn id="86" presetID="63" presetClass="entr" presetSubtype="0" fill="hold" nodeType="withEffect">
                                  <p:stCondLst>
                                    <p:cond delay="0"/>
                                  </p:stCondLst>
                                  <p:childTnLst>
                                    <p:set>
                                      <p:cBhvr>
                                        <p:cTn id="87" dur="1" fill="hold">
                                          <p:stCondLst>
                                            <p:cond delay="0"/>
                                          </p:stCondLst>
                                        </p:cTn>
                                        <p:tgtEl>
                                          <p:spTgt spid="517"/>
                                        </p:tgtEl>
                                        <p:attrNameLst>
                                          <p:attrName>style.visibility</p:attrName>
                                        </p:attrNameLst>
                                      </p:cBhvr>
                                      <p:to>
                                        <p:strVal val="visible"/>
                                      </p:to>
                                    </p:set>
                                    <p:anim calcmode="lin" valueType="num">
                                      <p:cBhvr>
                                        <p:cTn id="88" dur="4000" fill="hold"/>
                                        <p:tgtEl>
                                          <p:spTgt spid="517"/>
                                        </p:tgtEl>
                                        <p:attrNameLst>
                                          <p:attrName>drawProgress</p:attrName>
                                        </p:attrNameLst>
                                      </p:cBhvr>
                                      <p:tavLst>
                                        <p:tav tm="0">
                                          <p:val>
                                            <p:fltVal val="0"/>
                                          </p:val>
                                        </p:tav>
                                        <p:tav tm="100000">
                                          <p:val>
                                            <p:fltVal val="1"/>
                                          </p:val>
                                        </p:tav>
                                      </p:tavLst>
                                    </p:anim>
                                  </p:childTnLst>
                                </p:cTn>
                              </p:par>
                              <p:par>
                                <p:cTn id="89" presetID="63" presetClass="entr" presetSubtype="0" fill="hold"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p:cTn id="91" dur="4000" fill="hold"/>
                                        <p:tgtEl>
                                          <p:spTgt spid="35"/>
                                        </p:tgtEl>
                                        <p:attrNameLst>
                                          <p:attrName>drawProgress</p:attrName>
                                        </p:attrNameLst>
                                      </p:cBhvr>
                                      <p:tavLst>
                                        <p:tav tm="0">
                                          <p:val>
                                            <p:fltVal val="0"/>
                                          </p:val>
                                        </p:tav>
                                        <p:tav tm="100000">
                                          <p:val>
                                            <p:fltVal val="1"/>
                                          </p:val>
                                        </p:tav>
                                      </p:tavLst>
                                    </p:anim>
                                  </p:childTnLst>
                                </p:cTn>
                              </p:par>
                              <p:par>
                                <p:cTn id="92" presetID="63" presetClass="entr" presetSubtype="0" fill="hold" nodeType="withEffect">
                                  <p:stCondLst>
                                    <p:cond delay="0"/>
                                  </p:stCondLst>
                                  <p:childTnLst>
                                    <p:set>
                                      <p:cBhvr>
                                        <p:cTn id="93" dur="1" fill="hold">
                                          <p:stCondLst>
                                            <p:cond delay="0"/>
                                          </p:stCondLst>
                                        </p:cTn>
                                        <p:tgtEl>
                                          <p:spTgt spid="507"/>
                                        </p:tgtEl>
                                        <p:attrNameLst>
                                          <p:attrName>style.visibility</p:attrName>
                                        </p:attrNameLst>
                                      </p:cBhvr>
                                      <p:to>
                                        <p:strVal val="visible"/>
                                      </p:to>
                                    </p:set>
                                    <p:anim calcmode="lin" valueType="num">
                                      <p:cBhvr>
                                        <p:cTn id="94" dur="2000" fill="hold"/>
                                        <p:tgtEl>
                                          <p:spTgt spid="507"/>
                                        </p:tgtEl>
                                        <p:attrNameLst>
                                          <p:attrName>drawProgress</p:attrName>
                                        </p:attrNameLst>
                                      </p:cBhvr>
                                      <p:tavLst>
                                        <p:tav tm="0">
                                          <p:val>
                                            <p:fltVal val="0"/>
                                          </p:val>
                                        </p:tav>
                                        <p:tav tm="100000">
                                          <p:val>
                                            <p:fltVal val="1"/>
                                          </p:val>
                                        </p:tav>
                                      </p:tavLst>
                                    </p:anim>
                                  </p:childTnLst>
                                </p:cTn>
                              </p:par>
                              <p:par>
                                <p:cTn id="95" presetID="63" presetClass="entr" presetSubtype="0" fill="hold" nodeType="withEffect">
                                  <p:stCondLst>
                                    <p:cond delay="0"/>
                                  </p:stCondLst>
                                  <p:childTnLst>
                                    <p:set>
                                      <p:cBhvr>
                                        <p:cTn id="96" dur="1" fill="hold">
                                          <p:stCondLst>
                                            <p:cond delay="0"/>
                                          </p:stCondLst>
                                        </p:cTn>
                                        <p:tgtEl>
                                          <p:spTgt spid="435"/>
                                        </p:tgtEl>
                                        <p:attrNameLst>
                                          <p:attrName>style.visibility</p:attrName>
                                        </p:attrNameLst>
                                      </p:cBhvr>
                                      <p:to>
                                        <p:strVal val="visible"/>
                                      </p:to>
                                    </p:set>
                                    <p:anim calcmode="lin" valueType="num">
                                      <p:cBhvr>
                                        <p:cTn id="97" dur="4000" fill="hold"/>
                                        <p:tgtEl>
                                          <p:spTgt spid="435"/>
                                        </p:tgtEl>
                                        <p:attrNameLst>
                                          <p:attrName>drawProgress</p:attrName>
                                        </p:attrNameLst>
                                      </p:cBhvr>
                                      <p:tavLst>
                                        <p:tav tm="0">
                                          <p:val>
                                            <p:fltVal val="0"/>
                                          </p:val>
                                        </p:tav>
                                        <p:tav tm="100000">
                                          <p:val>
                                            <p:fltVal val="1"/>
                                          </p:val>
                                        </p:tav>
                                      </p:tavLst>
                                    </p:anim>
                                  </p:childTnLst>
                                </p:cTn>
                              </p:par>
                              <p:par>
                                <p:cTn id="98" presetID="63" presetClass="entr" presetSubtype="0" fill="hold" nodeType="withEffect">
                                  <p:stCondLst>
                                    <p:cond delay="0"/>
                                  </p:stCondLst>
                                  <p:childTnLst>
                                    <p:set>
                                      <p:cBhvr>
                                        <p:cTn id="99" dur="1" fill="hold">
                                          <p:stCondLst>
                                            <p:cond delay="0"/>
                                          </p:stCondLst>
                                        </p:cTn>
                                        <p:tgtEl>
                                          <p:spTgt spid="524"/>
                                        </p:tgtEl>
                                        <p:attrNameLst>
                                          <p:attrName>style.visibility</p:attrName>
                                        </p:attrNameLst>
                                      </p:cBhvr>
                                      <p:to>
                                        <p:strVal val="visible"/>
                                      </p:to>
                                    </p:set>
                                    <p:anim calcmode="lin" valueType="num">
                                      <p:cBhvr>
                                        <p:cTn id="100" dur="4000" fill="hold"/>
                                        <p:tgtEl>
                                          <p:spTgt spid="524"/>
                                        </p:tgtEl>
                                        <p:attrNameLst>
                                          <p:attrName>drawProgress</p:attrName>
                                        </p:attrNameLst>
                                      </p:cBhvr>
                                      <p:tavLst>
                                        <p:tav tm="0">
                                          <p:val>
                                            <p:fltVal val="0"/>
                                          </p:val>
                                        </p:tav>
                                        <p:tav tm="100000">
                                          <p:val>
                                            <p:fltVal val="1"/>
                                          </p:val>
                                        </p:tav>
                                      </p:tavLst>
                                    </p:anim>
                                  </p:childTnLst>
                                </p:cTn>
                              </p:par>
                              <p:par>
                                <p:cTn id="101" presetID="63" presetClass="entr" presetSubtype="0" fill="hold" nodeType="withEffect">
                                  <p:stCondLst>
                                    <p:cond delay="0"/>
                                  </p:stCondLst>
                                  <p:childTnLst>
                                    <p:set>
                                      <p:cBhvr>
                                        <p:cTn id="102" dur="1" fill="hold">
                                          <p:stCondLst>
                                            <p:cond delay="0"/>
                                          </p:stCondLst>
                                        </p:cTn>
                                        <p:tgtEl>
                                          <p:spTgt spid="117"/>
                                        </p:tgtEl>
                                        <p:attrNameLst>
                                          <p:attrName>style.visibility</p:attrName>
                                        </p:attrNameLst>
                                      </p:cBhvr>
                                      <p:to>
                                        <p:strVal val="visible"/>
                                      </p:to>
                                    </p:set>
                                    <p:anim calcmode="lin" valueType="num">
                                      <p:cBhvr>
                                        <p:cTn id="103" dur="4000" fill="hold"/>
                                        <p:tgtEl>
                                          <p:spTgt spid="117"/>
                                        </p:tgtEl>
                                        <p:attrNameLst>
                                          <p:attrName>drawProgress</p:attrName>
                                        </p:attrNameLst>
                                      </p:cBhvr>
                                      <p:tavLst>
                                        <p:tav tm="0">
                                          <p:val>
                                            <p:fltVal val="0"/>
                                          </p:val>
                                        </p:tav>
                                        <p:tav tm="100000">
                                          <p:val>
                                            <p:fltVal val="1"/>
                                          </p:val>
                                        </p:tav>
                                      </p:tavLst>
                                    </p:anim>
                                  </p:childTnLst>
                                </p:cTn>
                              </p:par>
                              <p:par>
                                <p:cTn id="104" presetID="63" presetClass="entr" presetSubtype="0" fill="hold" nodeType="withEffect">
                                  <p:stCondLst>
                                    <p:cond delay="0"/>
                                  </p:stCondLst>
                                  <p:childTnLst>
                                    <p:set>
                                      <p:cBhvr>
                                        <p:cTn id="105" dur="1" fill="hold">
                                          <p:stCondLst>
                                            <p:cond delay="0"/>
                                          </p:stCondLst>
                                        </p:cTn>
                                        <p:tgtEl>
                                          <p:spTgt spid="519"/>
                                        </p:tgtEl>
                                        <p:attrNameLst>
                                          <p:attrName>style.visibility</p:attrName>
                                        </p:attrNameLst>
                                      </p:cBhvr>
                                      <p:to>
                                        <p:strVal val="visible"/>
                                      </p:to>
                                    </p:set>
                                    <p:anim calcmode="lin" valueType="num">
                                      <p:cBhvr>
                                        <p:cTn id="106" dur="4000" fill="hold"/>
                                        <p:tgtEl>
                                          <p:spTgt spid="519"/>
                                        </p:tgtEl>
                                        <p:attrNameLst>
                                          <p:attrName>drawProgress</p:attrName>
                                        </p:attrNameLst>
                                      </p:cBhvr>
                                      <p:tavLst>
                                        <p:tav tm="0">
                                          <p:val>
                                            <p:fltVal val="0"/>
                                          </p:val>
                                        </p:tav>
                                        <p:tav tm="100000">
                                          <p:val>
                                            <p:fltVal val="1"/>
                                          </p:val>
                                        </p:tav>
                                      </p:tavLst>
                                    </p:anim>
                                  </p:childTnLst>
                                </p:cTn>
                              </p:par>
                              <p:par>
                                <p:cTn id="107" presetID="63" presetClass="entr" presetSubtype="0" fill="hold" nodeType="withEffect">
                                  <p:stCondLst>
                                    <p:cond delay="0"/>
                                  </p:stCondLst>
                                  <p:childTnLst>
                                    <p:set>
                                      <p:cBhvr>
                                        <p:cTn id="108" dur="1" fill="hold">
                                          <p:stCondLst>
                                            <p:cond delay="0"/>
                                          </p:stCondLst>
                                        </p:cTn>
                                        <p:tgtEl>
                                          <p:spTgt spid="89"/>
                                        </p:tgtEl>
                                        <p:attrNameLst>
                                          <p:attrName>style.visibility</p:attrName>
                                        </p:attrNameLst>
                                      </p:cBhvr>
                                      <p:to>
                                        <p:strVal val="visible"/>
                                      </p:to>
                                    </p:set>
                                    <p:anim calcmode="lin" valueType="num">
                                      <p:cBhvr>
                                        <p:cTn id="109" dur="4000" fill="hold"/>
                                        <p:tgtEl>
                                          <p:spTgt spid="89"/>
                                        </p:tgtEl>
                                        <p:attrNameLst>
                                          <p:attrName>drawProgress</p:attrName>
                                        </p:attrNameLst>
                                      </p:cBhvr>
                                      <p:tavLst>
                                        <p:tav tm="0">
                                          <p:val>
                                            <p:fltVal val="0"/>
                                          </p:val>
                                        </p:tav>
                                        <p:tav tm="100000">
                                          <p:val>
                                            <p:fltVal val="1"/>
                                          </p:val>
                                        </p:tav>
                                      </p:tavLst>
                                    </p:anim>
                                  </p:childTnLst>
                                </p:cTn>
                              </p:par>
                              <p:par>
                                <p:cTn id="110" presetID="63" presetClass="entr" presetSubtype="0" fill="hold" nodeType="withEffect">
                                  <p:stCondLst>
                                    <p:cond delay="0"/>
                                  </p:stCondLst>
                                  <p:childTnLst>
                                    <p:set>
                                      <p:cBhvr>
                                        <p:cTn id="111" dur="1" fill="hold">
                                          <p:stCondLst>
                                            <p:cond delay="0"/>
                                          </p:stCondLst>
                                        </p:cTn>
                                        <p:tgtEl>
                                          <p:spTgt spid="440"/>
                                        </p:tgtEl>
                                        <p:attrNameLst>
                                          <p:attrName>style.visibility</p:attrName>
                                        </p:attrNameLst>
                                      </p:cBhvr>
                                      <p:to>
                                        <p:strVal val="visible"/>
                                      </p:to>
                                    </p:set>
                                    <p:anim calcmode="lin" valueType="num">
                                      <p:cBhvr>
                                        <p:cTn id="112" dur="4000" fill="hold"/>
                                        <p:tgtEl>
                                          <p:spTgt spid="440"/>
                                        </p:tgtEl>
                                        <p:attrNameLst>
                                          <p:attrName>drawProgress</p:attrName>
                                        </p:attrNameLst>
                                      </p:cBhvr>
                                      <p:tavLst>
                                        <p:tav tm="0">
                                          <p:val>
                                            <p:fltVal val="0"/>
                                          </p:val>
                                        </p:tav>
                                        <p:tav tm="100000">
                                          <p:val>
                                            <p:fltVal val="1"/>
                                          </p:val>
                                        </p:tav>
                                      </p:tavLst>
                                    </p:anim>
                                  </p:childTnLst>
                                </p:cTn>
                              </p:par>
                              <p:par>
                                <p:cTn id="113" presetID="63" presetClass="entr" presetSubtype="0" fill="hold" nodeType="withEffect">
                                  <p:stCondLst>
                                    <p:cond delay="0"/>
                                  </p:stCondLst>
                                  <p:childTnLst>
                                    <p:set>
                                      <p:cBhvr>
                                        <p:cTn id="114" dur="1" fill="hold">
                                          <p:stCondLst>
                                            <p:cond delay="0"/>
                                          </p:stCondLst>
                                        </p:cTn>
                                        <p:tgtEl>
                                          <p:spTgt spid="525"/>
                                        </p:tgtEl>
                                        <p:attrNameLst>
                                          <p:attrName>style.visibility</p:attrName>
                                        </p:attrNameLst>
                                      </p:cBhvr>
                                      <p:to>
                                        <p:strVal val="visible"/>
                                      </p:to>
                                    </p:set>
                                    <p:anim calcmode="lin" valueType="num">
                                      <p:cBhvr>
                                        <p:cTn id="115" dur="4000" fill="hold"/>
                                        <p:tgtEl>
                                          <p:spTgt spid="525"/>
                                        </p:tgtEl>
                                        <p:attrNameLst>
                                          <p:attrName>drawProgress</p:attrName>
                                        </p:attrNameLst>
                                      </p:cBhvr>
                                      <p:tavLst>
                                        <p:tav tm="0">
                                          <p:val>
                                            <p:fltVal val="0"/>
                                          </p:val>
                                        </p:tav>
                                        <p:tav tm="100000">
                                          <p:val>
                                            <p:fltVal val="1"/>
                                          </p:val>
                                        </p:tav>
                                      </p:tavLst>
                                    </p:anim>
                                  </p:childTnLst>
                                </p:cTn>
                              </p:par>
                              <p:par>
                                <p:cTn id="116" presetID="63" presetClass="entr" presetSubtype="0" fill="hold" nodeType="withEffect">
                                  <p:stCondLst>
                                    <p:cond delay="0"/>
                                  </p:stCondLst>
                                  <p:childTnLst>
                                    <p:set>
                                      <p:cBhvr>
                                        <p:cTn id="117" dur="1" fill="hold">
                                          <p:stCondLst>
                                            <p:cond delay="0"/>
                                          </p:stCondLst>
                                        </p:cTn>
                                        <p:tgtEl>
                                          <p:spTgt spid="445"/>
                                        </p:tgtEl>
                                        <p:attrNameLst>
                                          <p:attrName>style.visibility</p:attrName>
                                        </p:attrNameLst>
                                      </p:cBhvr>
                                      <p:to>
                                        <p:strVal val="visible"/>
                                      </p:to>
                                    </p:set>
                                    <p:anim calcmode="lin" valueType="num">
                                      <p:cBhvr>
                                        <p:cTn id="118" dur="4000" fill="hold"/>
                                        <p:tgtEl>
                                          <p:spTgt spid="445"/>
                                        </p:tgtEl>
                                        <p:attrNameLst>
                                          <p:attrName>drawProgress</p:attrName>
                                        </p:attrNameLst>
                                      </p:cBhvr>
                                      <p:tavLst>
                                        <p:tav tm="0">
                                          <p:val>
                                            <p:fltVal val="0"/>
                                          </p:val>
                                        </p:tav>
                                        <p:tav tm="100000">
                                          <p:val>
                                            <p:fltVal val="1"/>
                                          </p:val>
                                        </p:tav>
                                      </p:tavLst>
                                    </p:anim>
                                  </p:childTnLst>
                                </p:cTn>
                              </p:par>
                              <p:par>
                                <p:cTn id="119" presetID="63" presetClass="entr" presetSubtype="0" fill="hold" nodeType="withEffect">
                                  <p:stCondLst>
                                    <p:cond delay="0"/>
                                  </p:stCondLst>
                                  <p:childTnLst>
                                    <p:set>
                                      <p:cBhvr>
                                        <p:cTn id="120" dur="1" fill="hold">
                                          <p:stCondLst>
                                            <p:cond delay="0"/>
                                          </p:stCondLst>
                                        </p:cTn>
                                        <p:tgtEl>
                                          <p:spTgt spid="492"/>
                                        </p:tgtEl>
                                        <p:attrNameLst>
                                          <p:attrName>style.visibility</p:attrName>
                                        </p:attrNameLst>
                                      </p:cBhvr>
                                      <p:to>
                                        <p:strVal val="visible"/>
                                      </p:to>
                                    </p:set>
                                    <p:anim calcmode="lin" valueType="num">
                                      <p:cBhvr>
                                        <p:cTn id="121" dur="2000" fill="hold"/>
                                        <p:tgtEl>
                                          <p:spTgt spid="492"/>
                                        </p:tgtEl>
                                        <p:attrNameLst>
                                          <p:attrName>drawProgress</p:attrName>
                                        </p:attrNameLst>
                                      </p:cBhvr>
                                      <p:tavLst>
                                        <p:tav tm="0">
                                          <p:val>
                                            <p:fltVal val="0"/>
                                          </p:val>
                                        </p:tav>
                                        <p:tav tm="100000">
                                          <p:val>
                                            <p:fltVal val="1"/>
                                          </p:val>
                                        </p:tav>
                                      </p:tavLst>
                                    </p:anim>
                                  </p:childTnLst>
                                </p:cTn>
                              </p:par>
                              <p:par>
                                <p:cTn id="122" presetID="63" presetClass="entr" presetSubtype="0" fill="hold" nodeType="withEffect">
                                  <p:stCondLst>
                                    <p:cond delay="0"/>
                                  </p:stCondLst>
                                  <p:childTnLst>
                                    <p:set>
                                      <p:cBhvr>
                                        <p:cTn id="123" dur="1" fill="hold">
                                          <p:stCondLst>
                                            <p:cond delay="0"/>
                                          </p:stCondLst>
                                        </p:cTn>
                                        <p:tgtEl>
                                          <p:spTgt spid="509"/>
                                        </p:tgtEl>
                                        <p:attrNameLst>
                                          <p:attrName>style.visibility</p:attrName>
                                        </p:attrNameLst>
                                      </p:cBhvr>
                                      <p:to>
                                        <p:strVal val="visible"/>
                                      </p:to>
                                    </p:set>
                                    <p:anim calcmode="lin" valueType="num">
                                      <p:cBhvr>
                                        <p:cTn id="124" dur="2000" fill="hold"/>
                                        <p:tgtEl>
                                          <p:spTgt spid="509"/>
                                        </p:tgtEl>
                                        <p:attrNameLst>
                                          <p:attrName>drawProgress</p:attrName>
                                        </p:attrNameLst>
                                      </p:cBhvr>
                                      <p:tavLst>
                                        <p:tav tm="0">
                                          <p:val>
                                            <p:fltVal val="0"/>
                                          </p:val>
                                        </p:tav>
                                        <p:tav tm="100000">
                                          <p:val>
                                            <p:fltVal val="1"/>
                                          </p:val>
                                        </p:tav>
                                      </p:tavLst>
                                    </p:anim>
                                  </p:childTnLst>
                                </p:cTn>
                              </p:par>
                              <p:par>
                                <p:cTn id="125" presetID="63" presetClass="entr" presetSubtype="0" fill="hold" nodeType="withEffect">
                                  <p:stCondLst>
                                    <p:cond delay="0"/>
                                  </p:stCondLst>
                                  <p:childTnLst>
                                    <p:set>
                                      <p:cBhvr>
                                        <p:cTn id="126" dur="1" fill="hold">
                                          <p:stCondLst>
                                            <p:cond delay="0"/>
                                          </p:stCondLst>
                                        </p:cTn>
                                        <p:tgtEl>
                                          <p:spTgt spid="438"/>
                                        </p:tgtEl>
                                        <p:attrNameLst>
                                          <p:attrName>style.visibility</p:attrName>
                                        </p:attrNameLst>
                                      </p:cBhvr>
                                      <p:to>
                                        <p:strVal val="visible"/>
                                      </p:to>
                                    </p:set>
                                    <p:anim calcmode="lin" valueType="num">
                                      <p:cBhvr>
                                        <p:cTn id="127" dur="4000" fill="hold"/>
                                        <p:tgtEl>
                                          <p:spTgt spid="438"/>
                                        </p:tgtEl>
                                        <p:attrNameLst>
                                          <p:attrName>drawProgress</p:attrName>
                                        </p:attrNameLst>
                                      </p:cBhvr>
                                      <p:tavLst>
                                        <p:tav tm="0">
                                          <p:val>
                                            <p:fltVal val="0"/>
                                          </p:val>
                                        </p:tav>
                                        <p:tav tm="100000">
                                          <p:val>
                                            <p:fltVal val="1"/>
                                          </p:val>
                                        </p:tav>
                                      </p:tavLst>
                                    </p:anim>
                                  </p:childTnLst>
                                </p:cTn>
                              </p:par>
                              <p:par>
                                <p:cTn id="128" presetID="63" presetClass="entr" presetSubtype="0" fill="hold" nodeType="withEffect">
                                  <p:stCondLst>
                                    <p:cond delay="0"/>
                                  </p:stCondLst>
                                  <p:childTnLst>
                                    <p:set>
                                      <p:cBhvr>
                                        <p:cTn id="129" dur="1" fill="hold">
                                          <p:stCondLst>
                                            <p:cond delay="0"/>
                                          </p:stCondLst>
                                        </p:cTn>
                                        <p:tgtEl>
                                          <p:spTgt spid="512"/>
                                        </p:tgtEl>
                                        <p:attrNameLst>
                                          <p:attrName>style.visibility</p:attrName>
                                        </p:attrNameLst>
                                      </p:cBhvr>
                                      <p:to>
                                        <p:strVal val="visible"/>
                                      </p:to>
                                    </p:set>
                                    <p:anim calcmode="lin" valueType="num">
                                      <p:cBhvr>
                                        <p:cTn id="130" dur="4000" fill="hold"/>
                                        <p:tgtEl>
                                          <p:spTgt spid="512"/>
                                        </p:tgtEl>
                                        <p:attrNameLst>
                                          <p:attrName>drawProgress</p:attrName>
                                        </p:attrNameLst>
                                      </p:cBhvr>
                                      <p:tavLst>
                                        <p:tav tm="0">
                                          <p:val>
                                            <p:fltVal val="0"/>
                                          </p:val>
                                        </p:tav>
                                        <p:tav tm="100000">
                                          <p:val>
                                            <p:fltVal val="1"/>
                                          </p:val>
                                        </p:tav>
                                      </p:tavLst>
                                    </p:anim>
                                  </p:childTnLst>
                                </p:cTn>
                              </p:par>
                              <p:par>
                                <p:cTn id="131" presetID="63" presetClass="entr" presetSubtype="0" fill="hold" nodeType="withEffect">
                                  <p:stCondLst>
                                    <p:cond delay="0"/>
                                  </p:stCondLst>
                                  <p:childTnLst>
                                    <p:set>
                                      <p:cBhvr>
                                        <p:cTn id="132" dur="1" fill="hold">
                                          <p:stCondLst>
                                            <p:cond delay="0"/>
                                          </p:stCondLst>
                                        </p:cTn>
                                        <p:tgtEl>
                                          <p:spTgt spid="467"/>
                                        </p:tgtEl>
                                        <p:attrNameLst>
                                          <p:attrName>style.visibility</p:attrName>
                                        </p:attrNameLst>
                                      </p:cBhvr>
                                      <p:to>
                                        <p:strVal val="visible"/>
                                      </p:to>
                                    </p:set>
                                    <p:anim calcmode="lin" valueType="num">
                                      <p:cBhvr>
                                        <p:cTn id="133" dur="4000" fill="hold"/>
                                        <p:tgtEl>
                                          <p:spTgt spid="467"/>
                                        </p:tgtEl>
                                        <p:attrNameLst>
                                          <p:attrName>drawProgress</p:attrName>
                                        </p:attrNameLst>
                                      </p:cBhvr>
                                      <p:tavLst>
                                        <p:tav tm="0">
                                          <p:val>
                                            <p:fltVal val="0"/>
                                          </p:val>
                                        </p:tav>
                                        <p:tav tm="100000">
                                          <p:val>
                                            <p:fltVal val="1"/>
                                          </p:val>
                                        </p:tav>
                                      </p:tavLst>
                                    </p:anim>
                                  </p:childTnLst>
                                </p:cTn>
                              </p:par>
                              <p:par>
                                <p:cTn id="134" presetID="63" presetClass="entr" presetSubtype="0" fill="hold" nodeType="withEffect">
                                  <p:stCondLst>
                                    <p:cond delay="0"/>
                                  </p:stCondLst>
                                  <p:childTnLst>
                                    <p:set>
                                      <p:cBhvr>
                                        <p:cTn id="135" dur="1" fill="hold">
                                          <p:stCondLst>
                                            <p:cond delay="0"/>
                                          </p:stCondLst>
                                        </p:cTn>
                                        <p:tgtEl>
                                          <p:spTgt spid="462"/>
                                        </p:tgtEl>
                                        <p:attrNameLst>
                                          <p:attrName>style.visibility</p:attrName>
                                        </p:attrNameLst>
                                      </p:cBhvr>
                                      <p:to>
                                        <p:strVal val="visible"/>
                                      </p:to>
                                    </p:set>
                                    <p:anim calcmode="lin" valueType="num">
                                      <p:cBhvr>
                                        <p:cTn id="136" dur="4000" fill="hold"/>
                                        <p:tgtEl>
                                          <p:spTgt spid="462"/>
                                        </p:tgtEl>
                                        <p:attrNameLst>
                                          <p:attrName>drawProgress</p:attrName>
                                        </p:attrNameLst>
                                      </p:cBhvr>
                                      <p:tavLst>
                                        <p:tav tm="0">
                                          <p:val>
                                            <p:fltVal val="0"/>
                                          </p:val>
                                        </p:tav>
                                        <p:tav tm="100000">
                                          <p:val>
                                            <p:fltVal val="1"/>
                                          </p:val>
                                        </p:tav>
                                      </p:tavLst>
                                    </p:anim>
                                  </p:childTnLst>
                                </p:cTn>
                              </p:par>
                              <p:par>
                                <p:cTn id="137" presetID="63" presetClass="entr" presetSubtype="0" fill="hold" nodeType="withEffect">
                                  <p:stCondLst>
                                    <p:cond delay="0"/>
                                  </p:stCondLst>
                                  <p:childTnLst>
                                    <p:set>
                                      <p:cBhvr>
                                        <p:cTn id="138" dur="1" fill="hold">
                                          <p:stCondLst>
                                            <p:cond delay="0"/>
                                          </p:stCondLst>
                                        </p:cTn>
                                        <p:tgtEl>
                                          <p:spTgt spid="510"/>
                                        </p:tgtEl>
                                        <p:attrNameLst>
                                          <p:attrName>style.visibility</p:attrName>
                                        </p:attrNameLst>
                                      </p:cBhvr>
                                      <p:to>
                                        <p:strVal val="visible"/>
                                      </p:to>
                                    </p:set>
                                    <p:anim calcmode="lin" valueType="num">
                                      <p:cBhvr>
                                        <p:cTn id="139" dur="2000" fill="hold"/>
                                        <p:tgtEl>
                                          <p:spTgt spid="510"/>
                                        </p:tgtEl>
                                        <p:attrNameLst>
                                          <p:attrName>drawProgress</p:attrName>
                                        </p:attrNameLst>
                                      </p:cBhvr>
                                      <p:tavLst>
                                        <p:tav tm="0">
                                          <p:val>
                                            <p:fltVal val="0"/>
                                          </p:val>
                                        </p:tav>
                                        <p:tav tm="100000">
                                          <p:val>
                                            <p:fltVal val="1"/>
                                          </p:val>
                                        </p:tav>
                                      </p:tavLst>
                                    </p:anim>
                                  </p:childTnLst>
                                </p:cTn>
                              </p:par>
                              <p:par>
                                <p:cTn id="140" presetID="63" presetClass="entr" presetSubtype="0" fill="hold" nodeType="withEffect">
                                  <p:stCondLst>
                                    <p:cond delay="0"/>
                                  </p:stCondLst>
                                  <p:childTnLst>
                                    <p:set>
                                      <p:cBhvr>
                                        <p:cTn id="141" dur="1" fill="hold">
                                          <p:stCondLst>
                                            <p:cond delay="0"/>
                                          </p:stCondLst>
                                        </p:cTn>
                                        <p:tgtEl>
                                          <p:spTgt spid="321"/>
                                        </p:tgtEl>
                                        <p:attrNameLst>
                                          <p:attrName>style.visibility</p:attrName>
                                        </p:attrNameLst>
                                      </p:cBhvr>
                                      <p:to>
                                        <p:strVal val="visible"/>
                                      </p:to>
                                    </p:set>
                                    <p:anim calcmode="lin" valueType="num">
                                      <p:cBhvr>
                                        <p:cTn id="142" dur="4000" fill="hold"/>
                                        <p:tgtEl>
                                          <p:spTgt spid="321"/>
                                        </p:tgtEl>
                                        <p:attrNameLst>
                                          <p:attrName>drawProgress</p:attrName>
                                        </p:attrNameLst>
                                      </p:cBhvr>
                                      <p:tavLst>
                                        <p:tav tm="0">
                                          <p:val>
                                            <p:fltVal val="0"/>
                                          </p:val>
                                        </p:tav>
                                        <p:tav tm="100000">
                                          <p:val>
                                            <p:fltVal val="1"/>
                                          </p:val>
                                        </p:tav>
                                      </p:tavLst>
                                    </p:anim>
                                  </p:childTnLst>
                                </p:cTn>
                              </p:par>
                              <p:par>
                                <p:cTn id="143" presetID="63" presetClass="entr" presetSubtype="0" fill="hold" nodeType="withEffect">
                                  <p:stCondLst>
                                    <p:cond delay="0"/>
                                  </p:stCondLst>
                                  <p:childTnLst>
                                    <p:set>
                                      <p:cBhvr>
                                        <p:cTn id="144" dur="1" fill="hold">
                                          <p:stCondLst>
                                            <p:cond delay="0"/>
                                          </p:stCondLst>
                                        </p:cTn>
                                        <p:tgtEl>
                                          <p:spTgt spid="494"/>
                                        </p:tgtEl>
                                        <p:attrNameLst>
                                          <p:attrName>style.visibility</p:attrName>
                                        </p:attrNameLst>
                                      </p:cBhvr>
                                      <p:to>
                                        <p:strVal val="visible"/>
                                      </p:to>
                                    </p:set>
                                    <p:anim calcmode="lin" valueType="num">
                                      <p:cBhvr>
                                        <p:cTn id="145" dur="2000" fill="hold"/>
                                        <p:tgtEl>
                                          <p:spTgt spid="494"/>
                                        </p:tgtEl>
                                        <p:attrNameLst>
                                          <p:attrName>drawProgress</p:attrName>
                                        </p:attrNameLst>
                                      </p:cBhvr>
                                      <p:tavLst>
                                        <p:tav tm="0">
                                          <p:val>
                                            <p:fltVal val="0"/>
                                          </p:val>
                                        </p:tav>
                                        <p:tav tm="100000">
                                          <p:val>
                                            <p:fltVal val="1"/>
                                          </p:val>
                                        </p:tav>
                                      </p:tavLst>
                                    </p:anim>
                                  </p:childTnLst>
                                </p:cTn>
                              </p:par>
                              <p:par>
                                <p:cTn id="146" presetID="63" presetClass="entr" presetSubtype="0" fill="hold" nodeType="withEffect">
                                  <p:stCondLst>
                                    <p:cond delay="0"/>
                                  </p:stCondLst>
                                  <p:childTnLst>
                                    <p:set>
                                      <p:cBhvr>
                                        <p:cTn id="147" dur="1" fill="hold">
                                          <p:stCondLst>
                                            <p:cond delay="0"/>
                                          </p:stCondLst>
                                        </p:cTn>
                                        <p:tgtEl>
                                          <p:spTgt spid="456"/>
                                        </p:tgtEl>
                                        <p:attrNameLst>
                                          <p:attrName>style.visibility</p:attrName>
                                        </p:attrNameLst>
                                      </p:cBhvr>
                                      <p:to>
                                        <p:strVal val="visible"/>
                                      </p:to>
                                    </p:set>
                                    <p:anim calcmode="lin" valueType="num">
                                      <p:cBhvr>
                                        <p:cTn id="148" dur="4000" fill="hold"/>
                                        <p:tgtEl>
                                          <p:spTgt spid="456"/>
                                        </p:tgtEl>
                                        <p:attrNameLst>
                                          <p:attrName>drawProgress</p:attrName>
                                        </p:attrNameLst>
                                      </p:cBhvr>
                                      <p:tavLst>
                                        <p:tav tm="0">
                                          <p:val>
                                            <p:fltVal val="0"/>
                                          </p:val>
                                        </p:tav>
                                        <p:tav tm="100000">
                                          <p:val>
                                            <p:fltVal val="1"/>
                                          </p:val>
                                        </p:tav>
                                      </p:tavLst>
                                    </p:anim>
                                  </p:childTnLst>
                                </p:cTn>
                              </p:par>
                              <p:par>
                                <p:cTn id="149" presetID="63" presetClass="entr" presetSubtype="0" fill="hold" nodeType="withEffect">
                                  <p:stCondLst>
                                    <p:cond delay="0"/>
                                  </p:stCondLst>
                                  <p:childTnLst>
                                    <p:set>
                                      <p:cBhvr>
                                        <p:cTn id="150" dur="1" fill="hold">
                                          <p:stCondLst>
                                            <p:cond delay="0"/>
                                          </p:stCondLst>
                                        </p:cTn>
                                        <p:tgtEl>
                                          <p:spTgt spid="336"/>
                                        </p:tgtEl>
                                        <p:attrNameLst>
                                          <p:attrName>style.visibility</p:attrName>
                                        </p:attrNameLst>
                                      </p:cBhvr>
                                      <p:to>
                                        <p:strVal val="visible"/>
                                      </p:to>
                                    </p:set>
                                    <p:anim calcmode="lin" valueType="num">
                                      <p:cBhvr>
                                        <p:cTn id="151" dur="4000" fill="hold"/>
                                        <p:tgtEl>
                                          <p:spTgt spid="336"/>
                                        </p:tgtEl>
                                        <p:attrNameLst>
                                          <p:attrName>drawProgress</p:attrName>
                                        </p:attrNameLst>
                                      </p:cBhvr>
                                      <p:tavLst>
                                        <p:tav tm="0">
                                          <p:val>
                                            <p:fltVal val="0"/>
                                          </p:val>
                                        </p:tav>
                                        <p:tav tm="100000">
                                          <p:val>
                                            <p:fltVal val="1"/>
                                          </p:val>
                                        </p:tav>
                                      </p:tavLst>
                                    </p:anim>
                                  </p:childTnLst>
                                </p:cTn>
                              </p:par>
                              <p:par>
                                <p:cTn id="152" presetID="63" presetClass="entr" presetSubtype="0" fill="hold" nodeType="withEffect">
                                  <p:stCondLst>
                                    <p:cond delay="0"/>
                                  </p:stCondLst>
                                  <p:childTnLst>
                                    <p:set>
                                      <p:cBhvr>
                                        <p:cTn id="153" dur="1" fill="hold">
                                          <p:stCondLst>
                                            <p:cond delay="0"/>
                                          </p:stCondLst>
                                        </p:cTn>
                                        <p:tgtEl>
                                          <p:spTgt spid="516"/>
                                        </p:tgtEl>
                                        <p:attrNameLst>
                                          <p:attrName>style.visibility</p:attrName>
                                        </p:attrNameLst>
                                      </p:cBhvr>
                                      <p:to>
                                        <p:strVal val="visible"/>
                                      </p:to>
                                    </p:set>
                                    <p:anim calcmode="lin" valueType="num">
                                      <p:cBhvr>
                                        <p:cTn id="154" dur="4000" fill="hold"/>
                                        <p:tgtEl>
                                          <p:spTgt spid="516"/>
                                        </p:tgtEl>
                                        <p:attrNameLst>
                                          <p:attrName>drawProgress</p:attrName>
                                        </p:attrNameLst>
                                      </p:cBhvr>
                                      <p:tavLst>
                                        <p:tav tm="0">
                                          <p:val>
                                            <p:fltVal val="0"/>
                                          </p:val>
                                        </p:tav>
                                        <p:tav tm="100000">
                                          <p:val>
                                            <p:fltVal val="1"/>
                                          </p:val>
                                        </p:tav>
                                      </p:tavLst>
                                    </p:anim>
                                  </p:childTnLst>
                                </p:cTn>
                              </p:par>
                              <p:par>
                                <p:cTn id="155" presetID="63" presetClass="entr" presetSubtype="0" fill="hold" nodeType="with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4000" fill="hold"/>
                                        <p:tgtEl>
                                          <p:spTgt spid="26"/>
                                        </p:tgtEl>
                                        <p:attrNameLst>
                                          <p:attrName>drawProgress</p:attrName>
                                        </p:attrNameLst>
                                      </p:cBhvr>
                                      <p:tavLst>
                                        <p:tav tm="0">
                                          <p:val>
                                            <p:fltVal val="0"/>
                                          </p:val>
                                        </p:tav>
                                        <p:tav tm="100000">
                                          <p:val>
                                            <p:fltVal val="1"/>
                                          </p:val>
                                        </p:tav>
                                      </p:tavLst>
                                    </p:anim>
                                  </p:childTnLst>
                                </p:cTn>
                              </p:par>
                              <p:par>
                                <p:cTn id="158" presetID="63" presetClass="entr" presetSubtype="0" fill="hold" nodeType="withEffect">
                                  <p:stCondLst>
                                    <p:cond delay="0"/>
                                  </p:stCondLst>
                                  <p:childTnLst>
                                    <p:set>
                                      <p:cBhvr>
                                        <p:cTn id="159" dur="1" fill="hold">
                                          <p:stCondLst>
                                            <p:cond delay="0"/>
                                          </p:stCondLst>
                                        </p:cTn>
                                        <p:tgtEl>
                                          <p:spTgt spid="434"/>
                                        </p:tgtEl>
                                        <p:attrNameLst>
                                          <p:attrName>style.visibility</p:attrName>
                                        </p:attrNameLst>
                                      </p:cBhvr>
                                      <p:to>
                                        <p:strVal val="visible"/>
                                      </p:to>
                                    </p:set>
                                    <p:anim calcmode="lin" valueType="num">
                                      <p:cBhvr>
                                        <p:cTn id="160" dur="4000" fill="hold"/>
                                        <p:tgtEl>
                                          <p:spTgt spid="434"/>
                                        </p:tgtEl>
                                        <p:attrNameLst>
                                          <p:attrName>drawProgress</p:attrName>
                                        </p:attrNameLst>
                                      </p:cBhvr>
                                      <p:tavLst>
                                        <p:tav tm="0">
                                          <p:val>
                                            <p:fltVal val="0"/>
                                          </p:val>
                                        </p:tav>
                                        <p:tav tm="100000">
                                          <p:val>
                                            <p:fltVal val="1"/>
                                          </p:val>
                                        </p:tav>
                                      </p:tavLst>
                                    </p:anim>
                                  </p:childTnLst>
                                </p:cTn>
                              </p:par>
                              <p:par>
                                <p:cTn id="161" presetID="63" presetClass="entr" presetSubtype="0" fill="hold" nodeType="withEffect">
                                  <p:stCondLst>
                                    <p:cond delay="0"/>
                                  </p:stCondLst>
                                  <p:childTnLst>
                                    <p:set>
                                      <p:cBhvr>
                                        <p:cTn id="162" dur="1" fill="hold">
                                          <p:stCondLst>
                                            <p:cond delay="0"/>
                                          </p:stCondLst>
                                        </p:cTn>
                                        <p:tgtEl>
                                          <p:spTgt spid="420"/>
                                        </p:tgtEl>
                                        <p:attrNameLst>
                                          <p:attrName>style.visibility</p:attrName>
                                        </p:attrNameLst>
                                      </p:cBhvr>
                                      <p:to>
                                        <p:strVal val="visible"/>
                                      </p:to>
                                    </p:set>
                                    <p:anim calcmode="lin" valueType="num">
                                      <p:cBhvr>
                                        <p:cTn id="163" dur="4000" fill="hold"/>
                                        <p:tgtEl>
                                          <p:spTgt spid="420"/>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5"/>
              <a:stretch>
                <a:fillRect/>
              </a:stretch>
            </p:blipFill>
            <p:spPr>
              <a:xfrm>
                <a:off x="13649891" y="664576"/>
                <a:ext cx="47160" cy="37080"/>
              </a:xfrm>
              <a:prstGeom prst="rect">
                <a:avLst/>
              </a:prstGeom>
            </p:spPr>
          </p:pic>
        </mc:Fallback>
      </mc:AlternateContent>
      <p:sp>
        <p:nvSpPr>
          <p:cNvPr id="2" name="Titel 1">
            <a:extLst>
              <a:ext uri="{FF2B5EF4-FFF2-40B4-BE49-F238E27FC236}">
                <a16:creationId xmlns:a16="http://schemas.microsoft.com/office/drawing/2014/main" id="{080B4065-06EA-3A86-4A82-3DD27B724127}"/>
              </a:ext>
            </a:extLst>
          </p:cNvPr>
          <p:cNvSpPr>
            <a:spLocks noGrp="1"/>
          </p:cNvSpPr>
          <p:nvPr>
            <p:ph type="title"/>
          </p:nvPr>
        </p:nvSpPr>
        <p:spPr>
          <a:xfrm>
            <a:off x="734028" y="97442"/>
            <a:ext cx="10515600" cy="595574"/>
          </a:xfrm>
        </p:spPr>
        <p:txBody>
          <a:bodyPr>
            <a:normAutofit fontScale="90000"/>
          </a:bodyPr>
          <a:lstStyle/>
          <a:p>
            <a:r>
              <a:rPr lang="de-CH" dirty="0"/>
              <a:t>2.Mose 17,12-13</a:t>
            </a:r>
          </a:p>
        </p:txBody>
      </p:sp>
      <p:sp>
        <p:nvSpPr>
          <p:cNvPr id="3" name="Inhaltsplatzhalter 2">
            <a:extLst>
              <a:ext uri="{FF2B5EF4-FFF2-40B4-BE49-F238E27FC236}">
                <a16:creationId xmlns:a16="http://schemas.microsoft.com/office/drawing/2014/main" id="{224AAE95-DC79-D89A-AE48-7BADA33C7486}"/>
              </a:ext>
            </a:extLst>
          </p:cNvPr>
          <p:cNvSpPr>
            <a:spLocks noGrp="1"/>
          </p:cNvSpPr>
          <p:nvPr>
            <p:ph idx="1"/>
          </p:nvPr>
        </p:nvSpPr>
        <p:spPr>
          <a:xfrm>
            <a:off x="734029" y="1157468"/>
            <a:ext cx="10515600" cy="5509550"/>
          </a:xfrm>
        </p:spPr>
        <p:txBody>
          <a:bodyPr>
            <a:normAutofit/>
          </a:bodyPr>
          <a:lstStyle/>
          <a:p>
            <a:pPr marL="0" indent="0">
              <a:lnSpc>
                <a:spcPct val="107000"/>
              </a:lnSpc>
              <a:spcAft>
                <a:spcPts val="800"/>
              </a:spcAft>
              <a:buNone/>
            </a:pPr>
            <a:r>
              <a:rPr lang="de-CH" sz="3200" kern="0" baseline="30000" dirty="0">
                <a:effectLst/>
                <a:latin typeface="Calibri" panose="020F0502020204030204" pitchFamily="34" charset="0"/>
                <a:ea typeface="Times New Roman" panose="02020603050405020304" pitchFamily="18" charset="0"/>
                <a:cs typeface="Calibri" panose="020F0502020204030204" pitchFamily="34" charset="0"/>
              </a:rPr>
              <a:t>12</a:t>
            </a:r>
            <a:r>
              <a:rPr lang="de-CH" sz="3200" kern="0" dirty="0">
                <a:effectLst/>
                <a:latin typeface="Tahoma" panose="020B0604030504040204" pitchFamily="34" charset="0"/>
                <a:ea typeface="Times New Roman" panose="02020603050405020304" pitchFamily="18" charset="0"/>
                <a:cs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Mit der Zeit</a:t>
            </a:r>
            <a:r>
              <a:rPr lang="de-CH" sz="3200" kern="0" dirty="0">
                <a:effectLst/>
                <a:latin typeface="Tahoma" panose="020B0604030504040204" pitchFamily="34" charset="0"/>
                <a:ea typeface="Times New Roman" panose="02020603050405020304" pitchFamily="18" charset="0"/>
                <a:cs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 wurden Moses Arme schwer. Da holten Aaron und Hur einen Stein, und Mose setzte sich darauf. Die beiden stützten seine Arme, jeder auf einer Seite. Auf diese Weise blieben Moses Arme bis zum Sonnenuntergang beständig </a:t>
            </a:r>
            <a:r>
              <a:rPr lang="de-CH" sz="3200" kern="0" dirty="0">
                <a:effectLst/>
                <a:latin typeface="Tahoma" panose="020B0604030504040204" pitchFamily="34" charset="0"/>
                <a:ea typeface="Times New Roman" panose="02020603050405020304" pitchFamily="18" charset="0"/>
                <a:cs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nach oben gestreckt</a:t>
            </a:r>
            <a:r>
              <a:rPr lang="de-CH" sz="3200" kern="0" dirty="0">
                <a:effectLst/>
                <a:latin typeface="Tahoma" panose="020B0604030504040204" pitchFamily="34" charset="0"/>
                <a:ea typeface="Times New Roman" panose="02020603050405020304" pitchFamily="18" charset="0"/>
                <a:cs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 </a:t>
            </a:r>
          </a:p>
          <a:p>
            <a:pPr marL="0" indent="0">
              <a:lnSpc>
                <a:spcPct val="107000"/>
              </a:lnSpc>
              <a:spcAft>
                <a:spcPts val="800"/>
              </a:spcAft>
              <a:buNone/>
            </a:pPr>
            <a:r>
              <a:rPr lang="de-CH" sz="3200" kern="0" baseline="30000" dirty="0">
                <a:effectLst/>
                <a:latin typeface="Calibri" panose="020F0502020204030204" pitchFamily="34" charset="0"/>
                <a:ea typeface="Times New Roman" panose="02020603050405020304" pitchFamily="18" charset="0"/>
                <a:cs typeface="Calibri" panose="020F0502020204030204" pitchFamily="34" charset="0"/>
              </a:rPr>
              <a:t>13</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So errang Josua einen vollständigen Sieg über das </a:t>
            </a:r>
            <a:r>
              <a:rPr lang="de-CH" sz="3200" kern="0" dirty="0" err="1">
                <a:effectLst/>
                <a:latin typeface="Calibri" panose="020F0502020204030204" pitchFamily="34" charset="0"/>
                <a:ea typeface="Times New Roman" panose="02020603050405020304" pitchFamily="18" charset="0"/>
                <a:cs typeface="Calibri" panose="020F0502020204030204" pitchFamily="34" charset="0"/>
              </a:rPr>
              <a:t>amalekitische</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 Heer.</a:t>
            </a:r>
            <a:endParaRPr lang="de-CH"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28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F274F90A-BDEA-18B9-1550-C35FDA41C793}"/>
              </a:ext>
            </a:extLst>
          </p:cNvPr>
          <p:cNvPicPr>
            <a:picLocks noChangeAspect="1"/>
          </p:cNvPicPr>
          <p:nvPr/>
        </p:nvPicPr>
        <p:blipFill>
          <a:blip r:embed="rId2"/>
          <a:stretch>
            <a:fillRect/>
          </a:stretch>
        </p:blipFill>
        <p:spPr>
          <a:xfrm>
            <a:off x="60448" y="-13035"/>
            <a:ext cx="10504318" cy="6834208"/>
          </a:xfrm>
          <a:prstGeom prst="rect">
            <a:avLst/>
          </a:prstGeom>
        </p:spPr>
      </p:pic>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5">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6"/>
              <a:stretch>
                <a:fillRect/>
              </a:stretch>
            </p:blipFill>
            <p:spPr>
              <a:xfrm>
                <a:off x="13649420" y="664576"/>
                <a:ext cx="47378"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3E2F945D-72DE-950B-8A5D-3C7825F2F9AC}"/>
                  </a:ext>
                </a:extLst>
              </p14:cNvPr>
              <p14:cNvContentPartPr/>
              <p14:nvPr/>
            </p14:nvContentPartPr>
            <p14:xfrm>
              <a:off x="-1203162" y="3535539"/>
              <a:ext cx="109440" cy="44280"/>
            </p14:xfrm>
          </p:contentPart>
        </mc:Choice>
        <mc:Fallback>
          <p:pic>
            <p:nvPicPr>
              <p:cNvPr id="4" name="Freihand 3">
                <a:extLst>
                  <a:ext uri="{FF2B5EF4-FFF2-40B4-BE49-F238E27FC236}">
                    <a16:creationId xmlns:a16="http://schemas.microsoft.com/office/drawing/2014/main" id="{3E2F945D-72DE-950B-8A5D-3C7825F2F9AC}"/>
                  </a:ext>
                </a:extLst>
              </p:cNvPr>
              <p:cNvPicPr/>
              <p:nvPr/>
            </p:nvPicPr>
            <p:blipFill>
              <a:blip r:embed="rId8"/>
              <a:stretch>
                <a:fillRect/>
              </a:stretch>
            </p:blipFill>
            <p:spPr>
              <a:xfrm>
                <a:off x="-1212162" y="3526612"/>
                <a:ext cx="127080" cy="61778"/>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0027A8E4-3247-08C0-0677-1241AB0AB3FA}"/>
                  </a:ext>
                </a:extLst>
              </p14:cNvPr>
              <p14:cNvContentPartPr/>
              <p14:nvPr/>
            </p14:nvContentPartPr>
            <p14:xfrm>
              <a:off x="271398" y="2995539"/>
              <a:ext cx="835920" cy="1723680"/>
            </p14:xfrm>
          </p:contentPart>
        </mc:Choice>
        <mc:Fallback>
          <p:pic>
            <p:nvPicPr>
              <p:cNvPr id="6" name="Freihand 5">
                <a:extLst>
                  <a:ext uri="{FF2B5EF4-FFF2-40B4-BE49-F238E27FC236}">
                    <a16:creationId xmlns:a16="http://schemas.microsoft.com/office/drawing/2014/main" id="{0027A8E4-3247-08C0-0677-1241AB0AB3FA}"/>
                  </a:ext>
                </a:extLst>
              </p:cNvPr>
              <p:cNvPicPr/>
              <p:nvPr/>
            </p:nvPicPr>
            <p:blipFill>
              <a:blip r:embed="rId10"/>
              <a:stretch>
                <a:fillRect/>
              </a:stretch>
            </p:blipFill>
            <p:spPr>
              <a:xfrm>
                <a:off x="262398" y="2986539"/>
                <a:ext cx="853560" cy="1741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86A0DF48-AD48-ED1E-4C7C-544746279AAE}"/>
                  </a:ext>
                </a:extLst>
              </p14:cNvPr>
              <p14:cNvContentPartPr/>
              <p14:nvPr/>
            </p14:nvContentPartPr>
            <p14:xfrm>
              <a:off x="1257798" y="2947299"/>
              <a:ext cx="708480" cy="1738440"/>
            </p14:xfrm>
          </p:contentPart>
        </mc:Choice>
        <mc:Fallback>
          <p:pic>
            <p:nvPicPr>
              <p:cNvPr id="7" name="Freihand 6">
                <a:extLst>
                  <a:ext uri="{FF2B5EF4-FFF2-40B4-BE49-F238E27FC236}">
                    <a16:creationId xmlns:a16="http://schemas.microsoft.com/office/drawing/2014/main" id="{86A0DF48-AD48-ED1E-4C7C-544746279AAE}"/>
                  </a:ext>
                </a:extLst>
              </p:cNvPr>
              <p:cNvPicPr/>
              <p:nvPr/>
            </p:nvPicPr>
            <p:blipFill>
              <a:blip r:embed="rId12"/>
              <a:stretch>
                <a:fillRect/>
              </a:stretch>
            </p:blipFill>
            <p:spPr>
              <a:xfrm>
                <a:off x="1248793" y="2938299"/>
                <a:ext cx="726129" cy="1756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7E088FBA-3447-EDCA-523C-E26B792E67F0}"/>
                  </a:ext>
                </a:extLst>
              </p14:cNvPr>
              <p14:cNvContentPartPr/>
              <p14:nvPr/>
            </p14:nvContentPartPr>
            <p14:xfrm>
              <a:off x="534558" y="2610339"/>
              <a:ext cx="432000" cy="376560"/>
            </p14:xfrm>
          </p:contentPart>
        </mc:Choice>
        <mc:Fallback>
          <p:pic>
            <p:nvPicPr>
              <p:cNvPr id="22" name="Freihand 21">
                <a:extLst>
                  <a:ext uri="{FF2B5EF4-FFF2-40B4-BE49-F238E27FC236}">
                    <a16:creationId xmlns:a16="http://schemas.microsoft.com/office/drawing/2014/main" id="{7E088FBA-3447-EDCA-523C-E26B792E67F0}"/>
                  </a:ext>
                </a:extLst>
              </p:cNvPr>
              <p:cNvPicPr/>
              <p:nvPr/>
            </p:nvPicPr>
            <p:blipFill>
              <a:blip r:embed="rId14"/>
              <a:stretch>
                <a:fillRect/>
              </a:stretch>
            </p:blipFill>
            <p:spPr>
              <a:xfrm>
                <a:off x="525558" y="2601339"/>
                <a:ext cx="44964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2" name="Freihand 41">
                <a:extLst>
                  <a:ext uri="{FF2B5EF4-FFF2-40B4-BE49-F238E27FC236}">
                    <a16:creationId xmlns:a16="http://schemas.microsoft.com/office/drawing/2014/main" id="{971496B9-BDEF-5905-908F-D5A2B11A7124}"/>
                  </a:ext>
                </a:extLst>
              </p14:cNvPr>
              <p14:cNvContentPartPr/>
              <p14:nvPr/>
            </p14:nvContentPartPr>
            <p14:xfrm>
              <a:off x="3882558" y="1139379"/>
              <a:ext cx="7560" cy="11160"/>
            </p14:xfrm>
          </p:contentPart>
        </mc:Choice>
        <mc:Fallback>
          <p:pic>
            <p:nvPicPr>
              <p:cNvPr id="42" name="Freihand 41">
                <a:extLst>
                  <a:ext uri="{FF2B5EF4-FFF2-40B4-BE49-F238E27FC236}">
                    <a16:creationId xmlns:a16="http://schemas.microsoft.com/office/drawing/2014/main" id="{971496B9-BDEF-5905-908F-D5A2B11A7124}"/>
                  </a:ext>
                </a:extLst>
              </p:cNvPr>
              <p:cNvPicPr/>
              <p:nvPr/>
            </p:nvPicPr>
            <p:blipFill>
              <a:blip r:embed="rId16"/>
              <a:stretch>
                <a:fillRect/>
              </a:stretch>
            </p:blipFill>
            <p:spPr>
              <a:xfrm>
                <a:off x="3873558" y="1130379"/>
                <a:ext cx="25200" cy="28800"/>
              </a:xfrm>
              <a:prstGeom prst="rect">
                <a:avLst/>
              </a:prstGeom>
            </p:spPr>
          </p:pic>
        </mc:Fallback>
      </mc:AlternateContent>
      <p:grpSp>
        <p:nvGrpSpPr>
          <p:cNvPr id="93" name="Gruppieren 92">
            <a:extLst>
              <a:ext uri="{FF2B5EF4-FFF2-40B4-BE49-F238E27FC236}">
                <a16:creationId xmlns:a16="http://schemas.microsoft.com/office/drawing/2014/main" id="{648A7B01-F183-9432-3ABB-52D5DCF7AE7A}"/>
              </a:ext>
            </a:extLst>
          </p:cNvPr>
          <p:cNvGrpSpPr/>
          <p:nvPr/>
        </p:nvGrpSpPr>
        <p:grpSpPr>
          <a:xfrm>
            <a:off x="1510878" y="2516739"/>
            <a:ext cx="2265840" cy="2179080"/>
            <a:chOff x="1510878" y="2516739"/>
            <a:chExt cx="2265840" cy="2179080"/>
          </a:xfrm>
        </p:grpSpPr>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5B23ACA8-D2DE-3F9D-518A-F77C5FEFBC74}"/>
                    </a:ext>
                  </a:extLst>
                </p14:cNvPr>
                <p14:cNvContentPartPr/>
                <p14:nvPr/>
              </p14:nvContentPartPr>
              <p14:xfrm>
                <a:off x="2094078" y="2918139"/>
                <a:ext cx="674640" cy="1777680"/>
              </p14:xfrm>
            </p:contentPart>
          </mc:Choice>
          <mc:Fallback>
            <p:pic>
              <p:nvPicPr>
                <p:cNvPr id="10" name="Freihand 9">
                  <a:extLst>
                    <a:ext uri="{FF2B5EF4-FFF2-40B4-BE49-F238E27FC236}">
                      <a16:creationId xmlns:a16="http://schemas.microsoft.com/office/drawing/2014/main" id="{5B23ACA8-D2DE-3F9D-518A-F77C5FEFBC74}"/>
                    </a:ext>
                  </a:extLst>
                </p:cNvPr>
                <p:cNvPicPr/>
                <p:nvPr/>
              </p:nvPicPr>
              <p:blipFill>
                <a:blip r:embed="rId18"/>
                <a:stretch>
                  <a:fillRect/>
                </a:stretch>
              </p:blipFill>
              <p:spPr>
                <a:xfrm>
                  <a:off x="2085083" y="2909139"/>
                  <a:ext cx="692271" cy="1795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C08E821E-D5D1-D720-BA23-16F8FFB747FA}"/>
                    </a:ext>
                  </a:extLst>
                </p14:cNvPr>
                <p14:cNvContentPartPr/>
                <p14:nvPr/>
              </p14:nvContentPartPr>
              <p14:xfrm>
                <a:off x="3121518" y="2963499"/>
                <a:ext cx="655200" cy="1548360"/>
              </p14:xfrm>
            </p:contentPart>
          </mc:Choice>
          <mc:Fallback>
            <p:pic>
              <p:nvPicPr>
                <p:cNvPr id="11" name="Freihand 10">
                  <a:extLst>
                    <a:ext uri="{FF2B5EF4-FFF2-40B4-BE49-F238E27FC236}">
                      <a16:creationId xmlns:a16="http://schemas.microsoft.com/office/drawing/2014/main" id="{C08E821E-D5D1-D720-BA23-16F8FFB747FA}"/>
                    </a:ext>
                  </a:extLst>
                </p:cNvPr>
                <p:cNvPicPr/>
                <p:nvPr/>
              </p:nvPicPr>
              <p:blipFill>
                <a:blip r:embed="rId20"/>
                <a:stretch>
                  <a:fillRect/>
                </a:stretch>
              </p:blipFill>
              <p:spPr>
                <a:xfrm>
                  <a:off x="3112518" y="2954499"/>
                  <a:ext cx="672840" cy="1566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D19C16D7-3674-35B4-6A36-36188595E9ED}"/>
                    </a:ext>
                  </a:extLst>
                </p14:cNvPr>
                <p14:cNvContentPartPr/>
                <p14:nvPr/>
              </p14:nvContentPartPr>
              <p14:xfrm>
                <a:off x="3405558" y="2576139"/>
                <a:ext cx="329760" cy="406440"/>
              </p14:xfrm>
            </p:contentPart>
          </mc:Choice>
          <mc:Fallback>
            <p:pic>
              <p:nvPicPr>
                <p:cNvPr id="13" name="Freihand 12">
                  <a:extLst>
                    <a:ext uri="{FF2B5EF4-FFF2-40B4-BE49-F238E27FC236}">
                      <a16:creationId xmlns:a16="http://schemas.microsoft.com/office/drawing/2014/main" id="{D19C16D7-3674-35B4-6A36-36188595E9ED}"/>
                    </a:ext>
                  </a:extLst>
                </p:cNvPr>
                <p:cNvPicPr/>
                <p:nvPr/>
              </p:nvPicPr>
              <p:blipFill>
                <a:blip r:embed="rId22"/>
                <a:stretch>
                  <a:fillRect/>
                </a:stretch>
              </p:blipFill>
              <p:spPr>
                <a:xfrm>
                  <a:off x="3396558" y="2567139"/>
                  <a:ext cx="34740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37953E64-0C0B-465F-5446-40574782FFF4}"/>
                    </a:ext>
                  </a:extLst>
                </p14:cNvPr>
                <p14:cNvContentPartPr/>
                <p14:nvPr/>
              </p14:nvContentPartPr>
              <p14:xfrm>
                <a:off x="2233038" y="2530779"/>
                <a:ext cx="475920" cy="437760"/>
              </p14:xfrm>
            </p:contentPart>
          </mc:Choice>
          <mc:Fallback>
            <p:pic>
              <p:nvPicPr>
                <p:cNvPr id="15" name="Freihand 14">
                  <a:extLst>
                    <a:ext uri="{FF2B5EF4-FFF2-40B4-BE49-F238E27FC236}">
                      <a16:creationId xmlns:a16="http://schemas.microsoft.com/office/drawing/2014/main" id="{37953E64-0C0B-465F-5446-40574782FFF4}"/>
                    </a:ext>
                  </a:extLst>
                </p:cNvPr>
                <p:cNvPicPr/>
                <p:nvPr/>
              </p:nvPicPr>
              <p:blipFill>
                <a:blip r:embed="rId24"/>
                <a:stretch>
                  <a:fillRect/>
                </a:stretch>
              </p:blipFill>
              <p:spPr>
                <a:xfrm>
                  <a:off x="2224038" y="2521779"/>
                  <a:ext cx="49356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C4B81DEB-AB9A-6C1E-EE6A-FA9B01796437}"/>
                    </a:ext>
                  </a:extLst>
                </p14:cNvPr>
                <p14:cNvContentPartPr/>
                <p14:nvPr/>
              </p14:nvContentPartPr>
              <p14:xfrm>
                <a:off x="1510878" y="2516739"/>
                <a:ext cx="449280" cy="453600"/>
              </p14:xfrm>
            </p:contentPart>
          </mc:Choice>
          <mc:Fallback>
            <p:pic>
              <p:nvPicPr>
                <p:cNvPr id="16" name="Freihand 15">
                  <a:extLst>
                    <a:ext uri="{FF2B5EF4-FFF2-40B4-BE49-F238E27FC236}">
                      <a16:creationId xmlns:a16="http://schemas.microsoft.com/office/drawing/2014/main" id="{C4B81DEB-AB9A-6C1E-EE6A-FA9B01796437}"/>
                    </a:ext>
                  </a:extLst>
                </p:cNvPr>
                <p:cNvPicPr/>
                <p:nvPr/>
              </p:nvPicPr>
              <p:blipFill>
                <a:blip r:embed="rId26"/>
                <a:stretch>
                  <a:fillRect/>
                </a:stretch>
              </p:blipFill>
              <p:spPr>
                <a:xfrm>
                  <a:off x="1501885" y="2507739"/>
                  <a:ext cx="466906" cy="4712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7">
            <p14:nvContentPartPr>
              <p14:cNvPr id="94" name="Freihand 93">
                <a:extLst>
                  <a:ext uri="{FF2B5EF4-FFF2-40B4-BE49-F238E27FC236}">
                    <a16:creationId xmlns:a16="http://schemas.microsoft.com/office/drawing/2014/main" id="{554C9D46-6F9F-5489-FB1F-DF53D30BA328}"/>
                  </a:ext>
                </a:extLst>
              </p14:cNvPr>
              <p14:cNvContentPartPr/>
              <p14:nvPr/>
            </p14:nvContentPartPr>
            <p14:xfrm>
              <a:off x="306678" y="3092379"/>
              <a:ext cx="844920" cy="1609920"/>
            </p14:xfrm>
          </p:contentPart>
        </mc:Choice>
        <mc:Fallback>
          <p:pic>
            <p:nvPicPr>
              <p:cNvPr id="94" name="Freihand 93">
                <a:extLst>
                  <a:ext uri="{FF2B5EF4-FFF2-40B4-BE49-F238E27FC236}">
                    <a16:creationId xmlns:a16="http://schemas.microsoft.com/office/drawing/2014/main" id="{554C9D46-6F9F-5489-FB1F-DF53D30BA328}"/>
                  </a:ext>
                </a:extLst>
              </p:cNvPr>
              <p:cNvPicPr/>
              <p:nvPr/>
            </p:nvPicPr>
            <p:blipFill>
              <a:blip r:embed="rId28"/>
              <a:stretch>
                <a:fillRect/>
              </a:stretch>
            </p:blipFill>
            <p:spPr>
              <a:xfrm>
                <a:off x="288686" y="2984379"/>
                <a:ext cx="880545" cy="1825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
            <p14:nvContentPartPr>
              <p14:cNvPr id="95" name="Freihand 94">
                <a:extLst>
                  <a:ext uri="{FF2B5EF4-FFF2-40B4-BE49-F238E27FC236}">
                    <a16:creationId xmlns:a16="http://schemas.microsoft.com/office/drawing/2014/main" id="{E838067C-D7D8-E059-E735-BCFC30D128FE}"/>
                  </a:ext>
                </a:extLst>
              </p14:cNvPr>
              <p14:cNvContentPartPr/>
              <p14:nvPr/>
            </p14:nvContentPartPr>
            <p14:xfrm>
              <a:off x="1279038" y="3047019"/>
              <a:ext cx="650880" cy="1613160"/>
            </p14:xfrm>
          </p:contentPart>
        </mc:Choice>
        <mc:Fallback>
          <p:pic>
            <p:nvPicPr>
              <p:cNvPr id="95" name="Freihand 94">
                <a:extLst>
                  <a:ext uri="{FF2B5EF4-FFF2-40B4-BE49-F238E27FC236}">
                    <a16:creationId xmlns:a16="http://schemas.microsoft.com/office/drawing/2014/main" id="{E838067C-D7D8-E059-E735-BCFC30D128FE}"/>
                  </a:ext>
                </a:extLst>
              </p:cNvPr>
              <p:cNvPicPr/>
              <p:nvPr/>
            </p:nvPicPr>
            <p:blipFill>
              <a:blip r:embed="rId30"/>
              <a:stretch>
                <a:fillRect/>
              </a:stretch>
            </p:blipFill>
            <p:spPr>
              <a:xfrm>
                <a:off x="1261028" y="2939019"/>
                <a:ext cx="686540" cy="1828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
            <p14:nvContentPartPr>
              <p14:cNvPr id="96" name="Freihand 95">
                <a:extLst>
                  <a:ext uri="{FF2B5EF4-FFF2-40B4-BE49-F238E27FC236}">
                    <a16:creationId xmlns:a16="http://schemas.microsoft.com/office/drawing/2014/main" id="{33D29046-FCD5-9F77-5117-778BCA69229E}"/>
                  </a:ext>
                </a:extLst>
              </p14:cNvPr>
              <p14:cNvContentPartPr/>
              <p14:nvPr/>
            </p14:nvContentPartPr>
            <p14:xfrm>
              <a:off x="2150238" y="3004539"/>
              <a:ext cx="542880" cy="1767960"/>
            </p14:xfrm>
          </p:contentPart>
        </mc:Choice>
        <mc:Fallback>
          <p:pic>
            <p:nvPicPr>
              <p:cNvPr id="96" name="Freihand 95">
                <a:extLst>
                  <a:ext uri="{FF2B5EF4-FFF2-40B4-BE49-F238E27FC236}">
                    <a16:creationId xmlns:a16="http://schemas.microsoft.com/office/drawing/2014/main" id="{33D29046-FCD5-9F77-5117-778BCA69229E}"/>
                  </a:ext>
                </a:extLst>
              </p:cNvPr>
              <p:cNvPicPr/>
              <p:nvPr/>
            </p:nvPicPr>
            <p:blipFill>
              <a:blip r:embed="rId32"/>
              <a:stretch>
                <a:fillRect/>
              </a:stretch>
            </p:blipFill>
            <p:spPr>
              <a:xfrm>
                <a:off x="2132238" y="2896517"/>
                <a:ext cx="578520" cy="198364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
            <p14:nvContentPartPr>
              <p14:cNvPr id="97" name="Freihand 96">
                <a:extLst>
                  <a:ext uri="{FF2B5EF4-FFF2-40B4-BE49-F238E27FC236}">
                    <a16:creationId xmlns:a16="http://schemas.microsoft.com/office/drawing/2014/main" id="{972145DB-C153-7607-956C-8C38387C38BD}"/>
                  </a:ext>
                </a:extLst>
              </p14:cNvPr>
              <p14:cNvContentPartPr/>
              <p14:nvPr/>
            </p14:nvContentPartPr>
            <p14:xfrm>
              <a:off x="3147078" y="3054579"/>
              <a:ext cx="579600" cy="1578960"/>
            </p14:xfrm>
          </p:contentPart>
        </mc:Choice>
        <mc:Fallback>
          <p:pic>
            <p:nvPicPr>
              <p:cNvPr id="97" name="Freihand 96">
                <a:extLst>
                  <a:ext uri="{FF2B5EF4-FFF2-40B4-BE49-F238E27FC236}">
                    <a16:creationId xmlns:a16="http://schemas.microsoft.com/office/drawing/2014/main" id="{972145DB-C153-7607-956C-8C38387C38BD}"/>
                  </a:ext>
                </a:extLst>
              </p:cNvPr>
              <p:cNvPicPr/>
              <p:nvPr/>
            </p:nvPicPr>
            <p:blipFill>
              <a:blip r:embed="rId34"/>
              <a:stretch>
                <a:fillRect/>
              </a:stretch>
            </p:blipFill>
            <p:spPr>
              <a:xfrm>
                <a:off x="3129078" y="2946579"/>
                <a:ext cx="615240" cy="1794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
            <p14:nvContentPartPr>
              <p14:cNvPr id="98" name="Freihand 97">
                <a:extLst>
                  <a:ext uri="{FF2B5EF4-FFF2-40B4-BE49-F238E27FC236}">
                    <a16:creationId xmlns:a16="http://schemas.microsoft.com/office/drawing/2014/main" id="{4194B3D2-7691-EF57-F2AF-A91432801207}"/>
                  </a:ext>
                </a:extLst>
              </p14:cNvPr>
              <p14:cNvContentPartPr/>
              <p14:nvPr/>
            </p14:nvContentPartPr>
            <p14:xfrm>
              <a:off x="548238" y="2646339"/>
              <a:ext cx="393840" cy="313560"/>
            </p14:xfrm>
          </p:contentPart>
        </mc:Choice>
        <mc:Fallback>
          <p:pic>
            <p:nvPicPr>
              <p:cNvPr id="98" name="Freihand 97">
                <a:extLst>
                  <a:ext uri="{FF2B5EF4-FFF2-40B4-BE49-F238E27FC236}">
                    <a16:creationId xmlns:a16="http://schemas.microsoft.com/office/drawing/2014/main" id="{4194B3D2-7691-EF57-F2AF-A91432801207}"/>
                  </a:ext>
                </a:extLst>
              </p:cNvPr>
              <p:cNvPicPr/>
              <p:nvPr/>
            </p:nvPicPr>
            <p:blipFill>
              <a:blip r:embed="rId36"/>
              <a:stretch>
                <a:fillRect/>
              </a:stretch>
            </p:blipFill>
            <p:spPr>
              <a:xfrm>
                <a:off x="530238" y="2538339"/>
                <a:ext cx="429480" cy="529200"/>
              </a:xfrm>
              <a:prstGeom prst="rect">
                <a:avLst/>
              </a:prstGeom>
            </p:spPr>
          </p:pic>
        </mc:Fallback>
      </mc:AlternateContent>
      <p:grpSp>
        <p:nvGrpSpPr>
          <p:cNvPr id="101" name="Gruppieren 100">
            <a:extLst>
              <a:ext uri="{FF2B5EF4-FFF2-40B4-BE49-F238E27FC236}">
                <a16:creationId xmlns:a16="http://schemas.microsoft.com/office/drawing/2014/main" id="{CFE9E7BF-7E15-BC02-290D-DDDD6488EDF5}"/>
              </a:ext>
            </a:extLst>
          </p:cNvPr>
          <p:cNvGrpSpPr/>
          <p:nvPr/>
        </p:nvGrpSpPr>
        <p:grpSpPr>
          <a:xfrm>
            <a:off x="1518438" y="2546979"/>
            <a:ext cx="1133640" cy="427680"/>
            <a:chOff x="1518438" y="2546979"/>
            <a:chExt cx="1133640" cy="427680"/>
          </a:xfrm>
        </p:grpSpPr>
        <mc:AlternateContent xmlns:mc="http://schemas.openxmlformats.org/markup-compatibility/2006">
          <mc:Choice xmlns:p14="http://schemas.microsoft.com/office/powerpoint/2010/main" xmlns:aink="http://schemas.microsoft.com/office/drawing/2016/ink" Requires="p14 aink">
            <p:contentPart p14:bwMode="auto" r:id="rId37">
              <p14:nvContentPartPr>
                <p14:cNvPr id="99" name="Freihand 98">
                  <a:extLst>
                    <a:ext uri="{FF2B5EF4-FFF2-40B4-BE49-F238E27FC236}">
                      <a16:creationId xmlns:a16="http://schemas.microsoft.com/office/drawing/2014/main" id="{5E9A8BC9-9813-95EF-B701-A6FB217E5AA8}"/>
                    </a:ext>
                  </a:extLst>
                </p14:cNvPr>
                <p14:cNvContentPartPr/>
                <p14:nvPr/>
              </p14:nvContentPartPr>
              <p14:xfrm>
                <a:off x="1518438" y="2546979"/>
                <a:ext cx="402120" cy="427680"/>
              </p14:xfrm>
            </p:contentPart>
          </mc:Choice>
          <mc:Fallback>
            <p:pic>
              <p:nvPicPr>
                <p:cNvPr id="99" name="Freihand 98">
                  <a:extLst>
                    <a:ext uri="{FF2B5EF4-FFF2-40B4-BE49-F238E27FC236}">
                      <a16:creationId xmlns:a16="http://schemas.microsoft.com/office/drawing/2014/main" id="{5E9A8BC9-9813-95EF-B701-A6FB217E5AA8}"/>
                    </a:ext>
                  </a:extLst>
                </p:cNvPr>
                <p:cNvPicPr/>
                <p:nvPr/>
              </p:nvPicPr>
              <p:blipFill>
                <a:blip r:embed="rId38"/>
                <a:stretch>
                  <a:fillRect/>
                </a:stretch>
              </p:blipFill>
              <p:spPr>
                <a:xfrm>
                  <a:off x="1500422" y="2438979"/>
                  <a:ext cx="437792" cy="643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
              <p14:nvContentPartPr>
                <p14:cNvPr id="100" name="Freihand 99">
                  <a:extLst>
                    <a:ext uri="{FF2B5EF4-FFF2-40B4-BE49-F238E27FC236}">
                      <a16:creationId xmlns:a16="http://schemas.microsoft.com/office/drawing/2014/main" id="{5F5BAB6F-A013-56EB-E63E-C94343212160}"/>
                    </a:ext>
                  </a:extLst>
                </p14:cNvPr>
                <p14:cNvContentPartPr/>
                <p14:nvPr/>
              </p14:nvContentPartPr>
              <p14:xfrm>
                <a:off x="2294958" y="2614659"/>
                <a:ext cx="357120" cy="313200"/>
              </p14:xfrm>
            </p:contentPart>
          </mc:Choice>
          <mc:Fallback>
            <p:pic>
              <p:nvPicPr>
                <p:cNvPr id="100" name="Freihand 99">
                  <a:extLst>
                    <a:ext uri="{FF2B5EF4-FFF2-40B4-BE49-F238E27FC236}">
                      <a16:creationId xmlns:a16="http://schemas.microsoft.com/office/drawing/2014/main" id="{5F5BAB6F-A013-56EB-E63E-C94343212160}"/>
                    </a:ext>
                  </a:extLst>
                </p:cNvPr>
                <p:cNvPicPr/>
                <p:nvPr/>
              </p:nvPicPr>
              <p:blipFill>
                <a:blip r:embed="rId40"/>
                <a:stretch>
                  <a:fillRect/>
                </a:stretch>
              </p:blipFill>
              <p:spPr>
                <a:xfrm>
                  <a:off x="2276958" y="2506659"/>
                  <a:ext cx="392760" cy="5288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41">
            <p14:nvContentPartPr>
              <p14:cNvPr id="102" name="Freihand 101">
                <a:extLst>
                  <a:ext uri="{FF2B5EF4-FFF2-40B4-BE49-F238E27FC236}">
                    <a16:creationId xmlns:a16="http://schemas.microsoft.com/office/drawing/2014/main" id="{95DDA99E-D291-4D9F-4FA6-66C4E8DC240E}"/>
                  </a:ext>
                </a:extLst>
              </p14:cNvPr>
              <p14:cNvContentPartPr/>
              <p14:nvPr/>
            </p14:nvContentPartPr>
            <p14:xfrm>
              <a:off x="3422838" y="2639139"/>
              <a:ext cx="281520" cy="291600"/>
            </p14:xfrm>
          </p:contentPart>
        </mc:Choice>
        <mc:Fallback>
          <p:pic>
            <p:nvPicPr>
              <p:cNvPr id="102" name="Freihand 101">
                <a:extLst>
                  <a:ext uri="{FF2B5EF4-FFF2-40B4-BE49-F238E27FC236}">
                    <a16:creationId xmlns:a16="http://schemas.microsoft.com/office/drawing/2014/main" id="{95DDA99E-D291-4D9F-4FA6-66C4E8DC240E}"/>
                  </a:ext>
                </a:extLst>
              </p:cNvPr>
              <p:cNvPicPr/>
              <p:nvPr/>
            </p:nvPicPr>
            <p:blipFill>
              <a:blip r:embed="rId42"/>
              <a:stretch>
                <a:fillRect/>
              </a:stretch>
            </p:blipFill>
            <p:spPr>
              <a:xfrm>
                <a:off x="3404815" y="2531139"/>
                <a:ext cx="317206"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 name="Freihand 1">
                <a:extLst>
                  <a:ext uri="{FF2B5EF4-FFF2-40B4-BE49-F238E27FC236}">
                    <a16:creationId xmlns:a16="http://schemas.microsoft.com/office/drawing/2014/main" id="{E8CEF201-5427-5DF3-BDD5-BDDB83D72E69}"/>
                  </a:ext>
                </a:extLst>
              </p14:cNvPr>
              <p14:cNvContentPartPr/>
              <p14:nvPr/>
            </p14:nvContentPartPr>
            <p14:xfrm>
              <a:off x="9242243" y="2511098"/>
              <a:ext cx="183960" cy="248040"/>
            </p14:xfrm>
          </p:contentPart>
        </mc:Choice>
        <mc:Fallback>
          <p:pic>
            <p:nvPicPr>
              <p:cNvPr id="2" name="Freihand 1">
                <a:extLst>
                  <a:ext uri="{FF2B5EF4-FFF2-40B4-BE49-F238E27FC236}">
                    <a16:creationId xmlns:a16="http://schemas.microsoft.com/office/drawing/2014/main" id="{E8CEF201-5427-5DF3-BDD5-BDDB83D72E69}"/>
                  </a:ext>
                </a:extLst>
              </p:cNvPr>
              <p:cNvPicPr/>
              <p:nvPr/>
            </p:nvPicPr>
            <p:blipFill>
              <a:blip r:embed="rId44"/>
              <a:stretch>
                <a:fillRect/>
              </a:stretch>
            </p:blipFill>
            <p:spPr>
              <a:xfrm>
                <a:off x="9233243" y="2502085"/>
                <a:ext cx="201600" cy="265706"/>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 name="Freihand 7">
                <a:extLst>
                  <a:ext uri="{FF2B5EF4-FFF2-40B4-BE49-F238E27FC236}">
                    <a16:creationId xmlns:a16="http://schemas.microsoft.com/office/drawing/2014/main" id="{72C57139-39C3-7F55-0D54-3B409814A714}"/>
                  </a:ext>
                </a:extLst>
              </p14:cNvPr>
              <p14:cNvContentPartPr/>
              <p14:nvPr/>
            </p14:nvContentPartPr>
            <p14:xfrm>
              <a:off x="9296243" y="2392298"/>
              <a:ext cx="120960" cy="131040"/>
            </p14:xfrm>
          </p:contentPart>
        </mc:Choice>
        <mc:Fallback>
          <p:pic>
            <p:nvPicPr>
              <p:cNvPr id="8" name="Freihand 7">
                <a:extLst>
                  <a:ext uri="{FF2B5EF4-FFF2-40B4-BE49-F238E27FC236}">
                    <a16:creationId xmlns:a16="http://schemas.microsoft.com/office/drawing/2014/main" id="{72C57139-39C3-7F55-0D54-3B409814A714}"/>
                  </a:ext>
                </a:extLst>
              </p:cNvPr>
              <p:cNvPicPr/>
              <p:nvPr/>
            </p:nvPicPr>
            <p:blipFill>
              <a:blip r:embed="rId46"/>
              <a:stretch>
                <a:fillRect/>
              </a:stretch>
            </p:blipFill>
            <p:spPr>
              <a:xfrm>
                <a:off x="9287243" y="2383298"/>
                <a:ext cx="138600" cy="148680"/>
              </a:xfrm>
              <a:prstGeom prst="rect">
                <a:avLst/>
              </a:prstGeom>
            </p:spPr>
          </p:pic>
        </mc:Fallback>
      </mc:AlternateContent>
      <p:grpSp>
        <p:nvGrpSpPr>
          <p:cNvPr id="342" name="Gruppieren 341">
            <a:extLst>
              <a:ext uri="{FF2B5EF4-FFF2-40B4-BE49-F238E27FC236}">
                <a16:creationId xmlns:a16="http://schemas.microsoft.com/office/drawing/2014/main" id="{6EDD9BAE-BB5A-AED1-3582-755B848320B6}"/>
              </a:ext>
            </a:extLst>
          </p:cNvPr>
          <p:cNvGrpSpPr/>
          <p:nvPr/>
        </p:nvGrpSpPr>
        <p:grpSpPr>
          <a:xfrm>
            <a:off x="11369168" y="1743459"/>
            <a:ext cx="131760" cy="308880"/>
            <a:chOff x="11369168" y="1743459"/>
            <a:chExt cx="131760" cy="308880"/>
          </a:xfrm>
        </p:grpSpPr>
        <mc:AlternateContent xmlns:mc="http://schemas.openxmlformats.org/markup-compatibility/2006">
          <mc:Choice xmlns:p14="http://schemas.microsoft.com/office/powerpoint/2010/main" Requires="p14">
            <p:contentPart p14:bwMode="auto" r:id="rId47">
              <p14:nvContentPartPr>
                <p14:cNvPr id="340" name="Freihand 339">
                  <a:extLst>
                    <a:ext uri="{FF2B5EF4-FFF2-40B4-BE49-F238E27FC236}">
                      <a16:creationId xmlns:a16="http://schemas.microsoft.com/office/drawing/2014/main" id="{3C9848B1-D794-4EBA-38F8-4C67BC45369B}"/>
                    </a:ext>
                  </a:extLst>
                </p14:cNvPr>
                <p14:cNvContentPartPr/>
                <p14:nvPr/>
              </p14:nvContentPartPr>
              <p14:xfrm>
                <a:off x="11369168" y="1848939"/>
                <a:ext cx="121320" cy="203400"/>
              </p14:xfrm>
            </p:contentPart>
          </mc:Choice>
          <mc:Fallback>
            <p:pic>
              <p:nvPicPr>
                <p:cNvPr id="340" name="Freihand 339">
                  <a:extLst>
                    <a:ext uri="{FF2B5EF4-FFF2-40B4-BE49-F238E27FC236}">
                      <a16:creationId xmlns:a16="http://schemas.microsoft.com/office/drawing/2014/main" id="{3C9848B1-D794-4EBA-38F8-4C67BC45369B}"/>
                    </a:ext>
                  </a:extLst>
                </p:cNvPr>
                <p:cNvPicPr/>
                <p:nvPr/>
              </p:nvPicPr>
              <p:blipFill>
                <a:blip r:embed="rId48"/>
                <a:stretch>
                  <a:fillRect/>
                </a:stretch>
              </p:blipFill>
              <p:spPr>
                <a:xfrm>
                  <a:off x="11360168" y="1839939"/>
                  <a:ext cx="1389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1" name="Freihand 340">
                  <a:extLst>
                    <a:ext uri="{FF2B5EF4-FFF2-40B4-BE49-F238E27FC236}">
                      <a16:creationId xmlns:a16="http://schemas.microsoft.com/office/drawing/2014/main" id="{FFB274F1-54AA-2B9E-3F40-09B5F2706571}"/>
                    </a:ext>
                  </a:extLst>
                </p14:cNvPr>
                <p14:cNvContentPartPr/>
                <p14:nvPr/>
              </p14:nvContentPartPr>
              <p14:xfrm>
                <a:off x="11389688" y="1743459"/>
                <a:ext cx="111240" cy="112320"/>
              </p14:xfrm>
            </p:contentPart>
          </mc:Choice>
          <mc:Fallback>
            <p:pic>
              <p:nvPicPr>
                <p:cNvPr id="341" name="Freihand 340">
                  <a:extLst>
                    <a:ext uri="{FF2B5EF4-FFF2-40B4-BE49-F238E27FC236}">
                      <a16:creationId xmlns:a16="http://schemas.microsoft.com/office/drawing/2014/main" id="{FFB274F1-54AA-2B9E-3F40-09B5F2706571}"/>
                    </a:ext>
                  </a:extLst>
                </p:cNvPr>
                <p:cNvPicPr/>
                <p:nvPr/>
              </p:nvPicPr>
              <p:blipFill>
                <a:blip r:embed="rId50"/>
                <a:stretch>
                  <a:fillRect/>
                </a:stretch>
              </p:blipFill>
              <p:spPr>
                <a:xfrm>
                  <a:off x="11380688" y="1734459"/>
                  <a:ext cx="128880" cy="129960"/>
                </a:xfrm>
                <a:prstGeom prst="rect">
                  <a:avLst/>
                </a:prstGeom>
              </p:spPr>
            </p:pic>
          </mc:Fallback>
        </mc:AlternateContent>
      </p:grpSp>
      <p:grpSp>
        <p:nvGrpSpPr>
          <p:cNvPr id="345" name="Gruppieren 344">
            <a:extLst>
              <a:ext uri="{FF2B5EF4-FFF2-40B4-BE49-F238E27FC236}">
                <a16:creationId xmlns:a16="http://schemas.microsoft.com/office/drawing/2014/main" id="{CDC48BCC-ADC1-3B88-4D23-F54B357EDEBF}"/>
              </a:ext>
            </a:extLst>
          </p:cNvPr>
          <p:cNvGrpSpPr/>
          <p:nvPr/>
        </p:nvGrpSpPr>
        <p:grpSpPr>
          <a:xfrm>
            <a:off x="11471408" y="2108139"/>
            <a:ext cx="139680" cy="259920"/>
            <a:chOff x="11471408" y="2108139"/>
            <a:chExt cx="139680" cy="259920"/>
          </a:xfrm>
        </p:grpSpPr>
        <mc:AlternateContent xmlns:mc="http://schemas.openxmlformats.org/markup-compatibility/2006">
          <mc:Choice xmlns:p14="http://schemas.microsoft.com/office/powerpoint/2010/main" Requires="p14">
            <p:contentPart p14:bwMode="auto" r:id="rId51">
              <p14:nvContentPartPr>
                <p14:cNvPr id="343" name="Freihand 342">
                  <a:extLst>
                    <a:ext uri="{FF2B5EF4-FFF2-40B4-BE49-F238E27FC236}">
                      <a16:creationId xmlns:a16="http://schemas.microsoft.com/office/drawing/2014/main" id="{EA42C784-CC09-9E1A-5FA7-679545B7EF9E}"/>
                    </a:ext>
                  </a:extLst>
                </p14:cNvPr>
                <p14:cNvContentPartPr/>
                <p14:nvPr/>
              </p14:nvContentPartPr>
              <p14:xfrm>
                <a:off x="11471408" y="2199939"/>
                <a:ext cx="119520" cy="168120"/>
              </p14:xfrm>
            </p:contentPart>
          </mc:Choice>
          <mc:Fallback>
            <p:pic>
              <p:nvPicPr>
                <p:cNvPr id="343" name="Freihand 342">
                  <a:extLst>
                    <a:ext uri="{FF2B5EF4-FFF2-40B4-BE49-F238E27FC236}">
                      <a16:creationId xmlns:a16="http://schemas.microsoft.com/office/drawing/2014/main" id="{EA42C784-CC09-9E1A-5FA7-679545B7EF9E}"/>
                    </a:ext>
                  </a:extLst>
                </p:cNvPr>
                <p:cNvPicPr/>
                <p:nvPr/>
              </p:nvPicPr>
              <p:blipFill>
                <a:blip r:embed="rId52"/>
                <a:stretch>
                  <a:fillRect/>
                </a:stretch>
              </p:blipFill>
              <p:spPr>
                <a:xfrm>
                  <a:off x="11462381" y="2190939"/>
                  <a:ext cx="137213"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4" name="Freihand 343">
                  <a:extLst>
                    <a:ext uri="{FF2B5EF4-FFF2-40B4-BE49-F238E27FC236}">
                      <a16:creationId xmlns:a16="http://schemas.microsoft.com/office/drawing/2014/main" id="{62818003-1C52-A5C8-35BC-FC056D699D8A}"/>
                    </a:ext>
                  </a:extLst>
                </p14:cNvPr>
                <p14:cNvContentPartPr/>
                <p14:nvPr/>
              </p14:nvContentPartPr>
              <p14:xfrm>
                <a:off x="11512808" y="2108139"/>
                <a:ext cx="98280" cy="89640"/>
              </p14:xfrm>
            </p:contentPart>
          </mc:Choice>
          <mc:Fallback>
            <p:pic>
              <p:nvPicPr>
                <p:cNvPr id="344" name="Freihand 343">
                  <a:extLst>
                    <a:ext uri="{FF2B5EF4-FFF2-40B4-BE49-F238E27FC236}">
                      <a16:creationId xmlns:a16="http://schemas.microsoft.com/office/drawing/2014/main" id="{62818003-1C52-A5C8-35BC-FC056D699D8A}"/>
                    </a:ext>
                  </a:extLst>
                </p:cNvPr>
                <p:cNvPicPr/>
                <p:nvPr/>
              </p:nvPicPr>
              <p:blipFill>
                <a:blip r:embed="rId54"/>
                <a:stretch>
                  <a:fillRect/>
                </a:stretch>
              </p:blipFill>
              <p:spPr>
                <a:xfrm>
                  <a:off x="11503808" y="2099103"/>
                  <a:ext cx="115920" cy="107351"/>
                </a:xfrm>
                <a:prstGeom prst="rect">
                  <a:avLst/>
                </a:prstGeom>
              </p:spPr>
            </p:pic>
          </mc:Fallback>
        </mc:AlternateContent>
      </p:grpSp>
      <p:grpSp>
        <p:nvGrpSpPr>
          <p:cNvPr id="348" name="Gruppieren 347">
            <a:extLst>
              <a:ext uri="{FF2B5EF4-FFF2-40B4-BE49-F238E27FC236}">
                <a16:creationId xmlns:a16="http://schemas.microsoft.com/office/drawing/2014/main" id="{0FF57441-A8B3-F1E8-CDB5-F7380D214821}"/>
              </a:ext>
            </a:extLst>
          </p:cNvPr>
          <p:cNvGrpSpPr/>
          <p:nvPr/>
        </p:nvGrpSpPr>
        <p:grpSpPr>
          <a:xfrm>
            <a:off x="11665808" y="1649139"/>
            <a:ext cx="150840" cy="266040"/>
            <a:chOff x="11665808" y="1649139"/>
            <a:chExt cx="150840" cy="266040"/>
          </a:xfrm>
        </p:grpSpPr>
        <mc:AlternateContent xmlns:mc="http://schemas.openxmlformats.org/markup-compatibility/2006">
          <mc:Choice xmlns:p14="http://schemas.microsoft.com/office/powerpoint/2010/main" Requires="p14">
            <p:contentPart p14:bwMode="auto" r:id="rId55">
              <p14:nvContentPartPr>
                <p14:cNvPr id="346" name="Freihand 345">
                  <a:extLst>
                    <a:ext uri="{FF2B5EF4-FFF2-40B4-BE49-F238E27FC236}">
                      <a16:creationId xmlns:a16="http://schemas.microsoft.com/office/drawing/2014/main" id="{395C837F-C485-C450-8464-F2C67B99EEC4}"/>
                    </a:ext>
                  </a:extLst>
                </p14:cNvPr>
                <p14:cNvContentPartPr/>
                <p14:nvPr/>
              </p14:nvContentPartPr>
              <p14:xfrm>
                <a:off x="11665808" y="1763259"/>
                <a:ext cx="142200" cy="151920"/>
              </p14:xfrm>
            </p:contentPart>
          </mc:Choice>
          <mc:Fallback>
            <p:pic>
              <p:nvPicPr>
                <p:cNvPr id="346" name="Freihand 345">
                  <a:extLst>
                    <a:ext uri="{FF2B5EF4-FFF2-40B4-BE49-F238E27FC236}">
                      <a16:creationId xmlns:a16="http://schemas.microsoft.com/office/drawing/2014/main" id="{395C837F-C485-C450-8464-F2C67B99EEC4}"/>
                    </a:ext>
                  </a:extLst>
                </p:cNvPr>
                <p:cNvPicPr/>
                <p:nvPr/>
              </p:nvPicPr>
              <p:blipFill>
                <a:blip r:embed="rId56"/>
                <a:stretch>
                  <a:fillRect/>
                </a:stretch>
              </p:blipFill>
              <p:spPr>
                <a:xfrm>
                  <a:off x="11656808" y="1754259"/>
                  <a:ext cx="159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7" name="Freihand 346">
                  <a:extLst>
                    <a:ext uri="{FF2B5EF4-FFF2-40B4-BE49-F238E27FC236}">
                      <a16:creationId xmlns:a16="http://schemas.microsoft.com/office/drawing/2014/main" id="{045DE44F-8F01-61B6-CB7E-5EBD38ABE83D}"/>
                    </a:ext>
                  </a:extLst>
                </p14:cNvPr>
                <p14:cNvContentPartPr/>
                <p14:nvPr/>
              </p14:nvContentPartPr>
              <p14:xfrm>
                <a:off x="11699648" y="1649139"/>
                <a:ext cx="117000" cy="111960"/>
              </p14:xfrm>
            </p:contentPart>
          </mc:Choice>
          <mc:Fallback>
            <p:pic>
              <p:nvPicPr>
                <p:cNvPr id="347" name="Freihand 346">
                  <a:extLst>
                    <a:ext uri="{FF2B5EF4-FFF2-40B4-BE49-F238E27FC236}">
                      <a16:creationId xmlns:a16="http://schemas.microsoft.com/office/drawing/2014/main" id="{045DE44F-8F01-61B6-CB7E-5EBD38ABE83D}"/>
                    </a:ext>
                  </a:extLst>
                </p:cNvPr>
                <p:cNvPicPr/>
                <p:nvPr/>
              </p:nvPicPr>
              <p:blipFill>
                <a:blip r:embed="rId58"/>
                <a:stretch>
                  <a:fillRect/>
                </a:stretch>
              </p:blipFill>
              <p:spPr>
                <a:xfrm>
                  <a:off x="11690648" y="1640139"/>
                  <a:ext cx="134640" cy="129600"/>
                </a:xfrm>
                <a:prstGeom prst="rect">
                  <a:avLst/>
                </a:prstGeom>
              </p:spPr>
            </p:pic>
          </mc:Fallback>
        </mc:AlternateContent>
      </p:grpSp>
      <p:grpSp>
        <p:nvGrpSpPr>
          <p:cNvPr id="351" name="Gruppieren 350">
            <a:extLst>
              <a:ext uri="{FF2B5EF4-FFF2-40B4-BE49-F238E27FC236}">
                <a16:creationId xmlns:a16="http://schemas.microsoft.com/office/drawing/2014/main" id="{793C0694-D244-912F-95D0-D70BEA06246E}"/>
              </a:ext>
            </a:extLst>
          </p:cNvPr>
          <p:cNvGrpSpPr/>
          <p:nvPr/>
        </p:nvGrpSpPr>
        <p:grpSpPr>
          <a:xfrm>
            <a:off x="11129408" y="1445019"/>
            <a:ext cx="137160" cy="249480"/>
            <a:chOff x="11129408" y="1445019"/>
            <a:chExt cx="137160" cy="249480"/>
          </a:xfrm>
        </p:grpSpPr>
        <mc:AlternateContent xmlns:mc="http://schemas.openxmlformats.org/markup-compatibility/2006">
          <mc:Choice xmlns:p14="http://schemas.microsoft.com/office/powerpoint/2010/main" Requires="p14">
            <p:contentPart p14:bwMode="auto" r:id="rId59">
              <p14:nvContentPartPr>
                <p14:cNvPr id="349" name="Freihand 348">
                  <a:extLst>
                    <a:ext uri="{FF2B5EF4-FFF2-40B4-BE49-F238E27FC236}">
                      <a16:creationId xmlns:a16="http://schemas.microsoft.com/office/drawing/2014/main" id="{DACAF4A8-30D5-CE60-08D8-B2E4AFD41328}"/>
                    </a:ext>
                  </a:extLst>
                </p14:cNvPr>
                <p14:cNvContentPartPr/>
                <p14:nvPr/>
              </p14:nvContentPartPr>
              <p14:xfrm>
                <a:off x="11147408" y="1519179"/>
                <a:ext cx="119160" cy="175320"/>
              </p14:xfrm>
            </p:contentPart>
          </mc:Choice>
          <mc:Fallback>
            <p:pic>
              <p:nvPicPr>
                <p:cNvPr id="349" name="Freihand 348">
                  <a:extLst>
                    <a:ext uri="{FF2B5EF4-FFF2-40B4-BE49-F238E27FC236}">
                      <a16:creationId xmlns:a16="http://schemas.microsoft.com/office/drawing/2014/main" id="{DACAF4A8-30D5-CE60-08D8-B2E4AFD41328}"/>
                    </a:ext>
                  </a:extLst>
                </p:cNvPr>
                <p:cNvPicPr/>
                <p:nvPr/>
              </p:nvPicPr>
              <p:blipFill>
                <a:blip r:embed="rId60"/>
                <a:stretch>
                  <a:fillRect/>
                </a:stretch>
              </p:blipFill>
              <p:spPr>
                <a:xfrm>
                  <a:off x="11138408" y="1510179"/>
                  <a:ext cx="136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0" name="Freihand 349">
                  <a:extLst>
                    <a:ext uri="{FF2B5EF4-FFF2-40B4-BE49-F238E27FC236}">
                      <a16:creationId xmlns:a16="http://schemas.microsoft.com/office/drawing/2014/main" id="{A898FA98-F5B0-6347-AA16-7F76C32B1FDB}"/>
                    </a:ext>
                  </a:extLst>
                </p14:cNvPr>
                <p14:cNvContentPartPr/>
                <p14:nvPr/>
              </p14:nvContentPartPr>
              <p14:xfrm>
                <a:off x="11129408" y="1445019"/>
                <a:ext cx="107640" cy="85320"/>
              </p14:xfrm>
            </p:contentPart>
          </mc:Choice>
          <mc:Fallback>
            <p:pic>
              <p:nvPicPr>
                <p:cNvPr id="350" name="Freihand 349">
                  <a:extLst>
                    <a:ext uri="{FF2B5EF4-FFF2-40B4-BE49-F238E27FC236}">
                      <a16:creationId xmlns:a16="http://schemas.microsoft.com/office/drawing/2014/main" id="{A898FA98-F5B0-6347-AA16-7F76C32B1FDB}"/>
                    </a:ext>
                  </a:extLst>
                </p:cNvPr>
                <p:cNvPicPr/>
                <p:nvPr/>
              </p:nvPicPr>
              <p:blipFill>
                <a:blip r:embed="rId62"/>
                <a:stretch>
                  <a:fillRect/>
                </a:stretch>
              </p:blipFill>
              <p:spPr>
                <a:xfrm>
                  <a:off x="11120408" y="1435981"/>
                  <a:ext cx="125280" cy="103035"/>
                </a:xfrm>
                <a:prstGeom prst="rect">
                  <a:avLst/>
                </a:prstGeom>
              </p:spPr>
            </p:pic>
          </mc:Fallback>
        </mc:AlternateContent>
      </p:grpSp>
      <p:grpSp>
        <p:nvGrpSpPr>
          <p:cNvPr id="354" name="Gruppieren 353">
            <a:extLst>
              <a:ext uri="{FF2B5EF4-FFF2-40B4-BE49-F238E27FC236}">
                <a16:creationId xmlns:a16="http://schemas.microsoft.com/office/drawing/2014/main" id="{BFA42D17-D274-47B6-311C-CE740075B4FB}"/>
              </a:ext>
            </a:extLst>
          </p:cNvPr>
          <p:cNvGrpSpPr/>
          <p:nvPr/>
        </p:nvGrpSpPr>
        <p:grpSpPr>
          <a:xfrm>
            <a:off x="11533328" y="1349259"/>
            <a:ext cx="175320" cy="249480"/>
            <a:chOff x="11533328" y="1349259"/>
            <a:chExt cx="175320" cy="249480"/>
          </a:xfrm>
        </p:grpSpPr>
        <mc:AlternateContent xmlns:mc="http://schemas.openxmlformats.org/markup-compatibility/2006">
          <mc:Choice xmlns:p14="http://schemas.microsoft.com/office/powerpoint/2010/main" Requires="p14">
            <p:contentPart p14:bwMode="auto" r:id="rId63">
              <p14:nvContentPartPr>
                <p14:cNvPr id="352" name="Freihand 351">
                  <a:extLst>
                    <a:ext uri="{FF2B5EF4-FFF2-40B4-BE49-F238E27FC236}">
                      <a16:creationId xmlns:a16="http://schemas.microsoft.com/office/drawing/2014/main" id="{43C2183F-AAF9-50C6-65EA-967821653105}"/>
                    </a:ext>
                  </a:extLst>
                </p14:cNvPr>
                <p14:cNvContentPartPr/>
                <p14:nvPr/>
              </p14:nvContentPartPr>
              <p14:xfrm>
                <a:off x="11533328" y="1433859"/>
                <a:ext cx="149400" cy="164880"/>
              </p14:xfrm>
            </p:contentPart>
          </mc:Choice>
          <mc:Fallback>
            <p:pic>
              <p:nvPicPr>
                <p:cNvPr id="352" name="Freihand 351">
                  <a:extLst>
                    <a:ext uri="{FF2B5EF4-FFF2-40B4-BE49-F238E27FC236}">
                      <a16:creationId xmlns:a16="http://schemas.microsoft.com/office/drawing/2014/main" id="{43C2183F-AAF9-50C6-65EA-967821653105}"/>
                    </a:ext>
                  </a:extLst>
                </p:cNvPr>
                <p:cNvPicPr/>
                <p:nvPr/>
              </p:nvPicPr>
              <p:blipFill>
                <a:blip r:embed="rId64"/>
                <a:stretch>
                  <a:fillRect/>
                </a:stretch>
              </p:blipFill>
              <p:spPr>
                <a:xfrm>
                  <a:off x="11524328" y="1424859"/>
                  <a:ext cx="167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53" name="Freihand 352">
                  <a:extLst>
                    <a:ext uri="{FF2B5EF4-FFF2-40B4-BE49-F238E27FC236}">
                      <a16:creationId xmlns:a16="http://schemas.microsoft.com/office/drawing/2014/main" id="{B45E323D-A6BA-571E-13EF-8D5BDAC2527B}"/>
                    </a:ext>
                  </a:extLst>
                </p14:cNvPr>
                <p14:cNvContentPartPr/>
                <p14:nvPr/>
              </p14:nvContentPartPr>
              <p14:xfrm>
                <a:off x="11593448" y="1349259"/>
                <a:ext cx="115200" cy="87840"/>
              </p14:xfrm>
            </p:contentPart>
          </mc:Choice>
          <mc:Fallback>
            <p:pic>
              <p:nvPicPr>
                <p:cNvPr id="353" name="Freihand 352">
                  <a:extLst>
                    <a:ext uri="{FF2B5EF4-FFF2-40B4-BE49-F238E27FC236}">
                      <a16:creationId xmlns:a16="http://schemas.microsoft.com/office/drawing/2014/main" id="{B45E323D-A6BA-571E-13EF-8D5BDAC2527B}"/>
                    </a:ext>
                  </a:extLst>
                </p:cNvPr>
                <p:cNvPicPr/>
                <p:nvPr/>
              </p:nvPicPr>
              <p:blipFill>
                <a:blip r:embed="rId66"/>
                <a:stretch>
                  <a:fillRect/>
                </a:stretch>
              </p:blipFill>
              <p:spPr>
                <a:xfrm>
                  <a:off x="11584476" y="1340296"/>
                  <a:ext cx="132785" cy="105408"/>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67">
            <p14:nvContentPartPr>
              <p14:cNvPr id="355" name="Freihand 354">
                <a:extLst>
                  <a:ext uri="{FF2B5EF4-FFF2-40B4-BE49-F238E27FC236}">
                    <a16:creationId xmlns:a16="http://schemas.microsoft.com/office/drawing/2014/main" id="{006D4D31-2075-D249-DDDD-B0CB30A370BB}"/>
                  </a:ext>
                </a:extLst>
              </p14:cNvPr>
              <p14:cNvContentPartPr/>
              <p14:nvPr/>
            </p14:nvContentPartPr>
            <p14:xfrm>
              <a:off x="10446067" y="2813147"/>
              <a:ext cx="53280" cy="130680"/>
            </p14:xfrm>
          </p:contentPart>
        </mc:Choice>
        <mc:Fallback>
          <p:pic>
            <p:nvPicPr>
              <p:cNvPr id="355" name="Freihand 354">
                <a:extLst>
                  <a:ext uri="{FF2B5EF4-FFF2-40B4-BE49-F238E27FC236}">
                    <a16:creationId xmlns:a16="http://schemas.microsoft.com/office/drawing/2014/main" id="{006D4D31-2075-D249-DDDD-B0CB30A370BB}"/>
                  </a:ext>
                </a:extLst>
              </p:cNvPr>
              <p:cNvPicPr/>
              <p:nvPr/>
            </p:nvPicPr>
            <p:blipFill>
              <a:blip r:embed="rId68"/>
              <a:stretch>
                <a:fillRect/>
              </a:stretch>
            </p:blipFill>
            <p:spPr>
              <a:xfrm>
                <a:off x="10428067" y="2705444"/>
                <a:ext cx="88920" cy="34572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9">
            <p14:nvContentPartPr>
              <p14:cNvPr id="356" name="Freihand 355">
                <a:extLst>
                  <a:ext uri="{FF2B5EF4-FFF2-40B4-BE49-F238E27FC236}">
                    <a16:creationId xmlns:a16="http://schemas.microsoft.com/office/drawing/2014/main" id="{5843F135-FD34-4FDF-8F87-7FADEF4AE2BA}"/>
                  </a:ext>
                </a:extLst>
              </p14:cNvPr>
              <p14:cNvContentPartPr/>
              <p14:nvPr/>
            </p14:nvContentPartPr>
            <p14:xfrm>
              <a:off x="10162747" y="2949587"/>
              <a:ext cx="82080" cy="133920"/>
            </p14:xfrm>
          </p:contentPart>
        </mc:Choice>
        <mc:Fallback>
          <p:pic>
            <p:nvPicPr>
              <p:cNvPr id="356" name="Freihand 355">
                <a:extLst>
                  <a:ext uri="{FF2B5EF4-FFF2-40B4-BE49-F238E27FC236}">
                    <a16:creationId xmlns:a16="http://schemas.microsoft.com/office/drawing/2014/main" id="{5843F135-FD34-4FDF-8F87-7FADEF4AE2BA}"/>
                  </a:ext>
                </a:extLst>
              </p:cNvPr>
              <p:cNvPicPr/>
              <p:nvPr/>
            </p:nvPicPr>
            <p:blipFill>
              <a:blip r:embed="rId70"/>
              <a:stretch>
                <a:fillRect/>
              </a:stretch>
            </p:blipFill>
            <p:spPr>
              <a:xfrm>
                <a:off x="10144826" y="2841587"/>
                <a:ext cx="117564" cy="349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1">
            <p14:nvContentPartPr>
              <p14:cNvPr id="357" name="Freihand 356">
                <a:extLst>
                  <a:ext uri="{FF2B5EF4-FFF2-40B4-BE49-F238E27FC236}">
                    <a16:creationId xmlns:a16="http://schemas.microsoft.com/office/drawing/2014/main" id="{40326C01-4692-B0A4-2E11-790FF54C8FC1}"/>
                  </a:ext>
                </a:extLst>
              </p14:cNvPr>
              <p14:cNvContentPartPr/>
              <p14:nvPr/>
            </p14:nvContentPartPr>
            <p14:xfrm>
              <a:off x="10267507" y="2603267"/>
              <a:ext cx="35280" cy="133920"/>
            </p14:xfrm>
          </p:contentPart>
        </mc:Choice>
        <mc:Fallback>
          <p:pic>
            <p:nvPicPr>
              <p:cNvPr id="357" name="Freihand 356">
                <a:extLst>
                  <a:ext uri="{FF2B5EF4-FFF2-40B4-BE49-F238E27FC236}">
                    <a16:creationId xmlns:a16="http://schemas.microsoft.com/office/drawing/2014/main" id="{40326C01-4692-B0A4-2E11-790FF54C8FC1}"/>
                  </a:ext>
                </a:extLst>
              </p:cNvPr>
              <p:cNvPicPr/>
              <p:nvPr/>
            </p:nvPicPr>
            <p:blipFill>
              <a:blip r:embed="rId72"/>
              <a:stretch>
                <a:fillRect/>
              </a:stretch>
            </p:blipFill>
            <p:spPr>
              <a:xfrm>
                <a:off x="10249507" y="2495267"/>
                <a:ext cx="70920" cy="349560"/>
              </a:xfrm>
              <a:prstGeom prst="rect">
                <a:avLst/>
              </a:prstGeom>
            </p:spPr>
          </p:pic>
        </mc:Fallback>
      </mc:AlternateContent>
      <p:grpSp>
        <p:nvGrpSpPr>
          <p:cNvPr id="361" name="Gruppieren 360">
            <a:extLst>
              <a:ext uri="{FF2B5EF4-FFF2-40B4-BE49-F238E27FC236}">
                <a16:creationId xmlns:a16="http://schemas.microsoft.com/office/drawing/2014/main" id="{B290444F-962B-4F63-4A34-FAD67027A828}"/>
              </a:ext>
            </a:extLst>
          </p:cNvPr>
          <p:cNvGrpSpPr/>
          <p:nvPr/>
        </p:nvGrpSpPr>
        <p:grpSpPr>
          <a:xfrm>
            <a:off x="10491427" y="2378987"/>
            <a:ext cx="45000" cy="146160"/>
            <a:chOff x="10491427" y="2378987"/>
            <a:chExt cx="45000" cy="146160"/>
          </a:xfrm>
        </p:grpSpPr>
        <mc:AlternateContent xmlns:mc="http://schemas.openxmlformats.org/markup-compatibility/2006">
          <mc:Choice xmlns:p14="http://schemas.microsoft.com/office/powerpoint/2010/main" xmlns:aink="http://schemas.microsoft.com/office/drawing/2016/ink" Requires="p14 aink">
            <p:contentPart p14:bwMode="auto" r:id="rId73">
              <p14:nvContentPartPr>
                <p14:cNvPr id="358" name="Freihand 357">
                  <a:extLst>
                    <a:ext uri="{FF2B5EF4-FFF2-40B4-BE49-F238E27FC236}">
                      <a16:creationId xmlns:a16="http://schemas.microsoft.com/office/drawing/2014/main" id="{818343FE-7D99-1911-A382-01661C94AE7F}"/>
                    </a:ext>
                  </a:extLst>
                </p14:cNvPr>
                <p14:cNvContentPartPr/>
                <p14:nvPr/>
              </p14:nvContentPartPr>
              <p14:xfrm>
                <a:off x="10491427" y="2400947"/>
                <a:ext cx="41760" cy="124200"/>
              </p14:xfrm>
            </p:contentPart>
          </mc:Choice>
          <mc:Fallback>
            <p:pic>
              <p:nvPicPr>
                <p:cNvPr id="358" name="Freihand 357">
                  <a:extLst>
                    <a:ext uri="{FF2B5EF4-FFF2-40B4-BE49-F238E27FC236}">
                      <a16:creationId xmlns:a16="http://schemas.microsoft.com/office/drawing/2014/main" id="{818343FE-7D99-1911-A382-01661C94AE7F}"/>
                    </a:ext>
                  </a:extLst>
                </p:cNvPr>
                <p:cNvPicPr/>
                <p:nvPr/>
              </p:nvPicPr>
              <p:blipFill>
                <a:blip r:embed="rId74"/>
                <a:stretch>
                  <a:fillRect/>
                </a:stretch>
              </p:blipFill>
              <p:spPr>
                <a:xfrm>
                  <a:off x="10473427" y="2292947"/>
                  <a:ext cx="77400" cy="33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5">
              <p14:nvContentPartPr>
                <p14:cNvPr id="359" name="Freihand 358">
                  <a:extLst>
                    <a:ext uri="{FF2B5EF4-FFF2-40B4-BE49-F238E27FC236}">
                      <a16:creationId xmlns:a16="http://schemas.microsoft.com/office/drawing/2014/main" id="{8FDD7F4C-9AF5-7DC0-C9C3-4650EFE703E8}"/>
                    </a:ext>
                  </a:extLst>
                </p14:cNvPr>
                <p14:cNvContentPartPr/>
                <p14:nvPr/>
              </p14:nvContentPartPr>
              <p14:xfrm>
                <a:off x="10507627" y="2378987"/>
                <a:ext cx="28800" cy="106560"/>
              </p14:xfrm>
            </p:contentPart>
          </mc:Choice>
          <mc:Fallback>
            <p:pic>
              <p:nvPicPr>
                <p:cNvPr id="359" name="Freihand 358">
                  <a:extLst>
                    <a:ext uri="{FF2B5EF4-FFF2-40B4-BE49-F238E27FC236}">
                      <a16:creationId xmlns:a16="http://schemas.microsoft.com/office/drawing/2014/main" id="{8FDD7F4C-9AF5-7DC0-C9C3-4650EFE703E8}"/>
                    </a:ext>
                  </a:extLst>
                </p:cNvPr>
                <p:cNvPicPr/>
                <p:nvPr/>
              </p:nvPicPr>
              <p:blipFill>
                <a:blip r:embed="rId76"/>
                <a:stretch>
                  <a:fillRect/>
                </a:stretch>
              </p:blipFill>
              <p:spPr>
                <a:xfrm>
                  <a:off x="10489627" y="2270987"/>
                  <a:ext cx="64440" cy="3222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77">
            <p14:nvContentPartPr>
              <p14:cNvPr id="360" name="Freihand 359">
                <a:extLst>
                  <a:ext uri="{FF2B5EF4-FFF2-40B4-BE49-F238E27FC236}">
                    <a16:creationId xmlns:a16="http://schemas.microsoft.com/office/drawing/2014/main" id="{193C405B-9A8E-F03E-2CDE-63E84EADF192}"/>
                  </a:ext>
                </a:extLst>
              </p14:cNvPr>
              <p14:cNvContentPartPr/>
              <p14:nvPr/>
            </p14:nvContentPartPr>
            <p14:xfrm>
              <a:off x="10268587" y="2199347"/>
              <a:ext cx="79920" cy="159120"/>
            </p14:xfrm>
          </p:contentPart>
        </mc:Choice>
        <mc:Fallback>
          <p:pic>
            <p:nvPicPr>
              <p:cNvPr id="360" name="Freihand 359">
                <a:extLst>
                  <a:ext uri="{FF2B5EF4-FFF2-40B4-BE49-F238E27FC236}">
                    <a16:creationId xmlns:a16="http://schemas.microsoft.com/office/drawing/2014/main" id="{193C405B-9A8E-F03E-2CDE-63E84EADF192}"/>
                  </a:ext>
                </a:extLst>
              </p:cNvPr>
              <p:cNvPicPr/>
              <p:nvPr/>
            </p:nvPicPr>
            <p:blipFill>
              <a:blip r:embed="rId78"/>
              <a:stretch>
                <a:fillRect/>
              </a:stretch>
            </p:blipFill>
            <p:spPr>
              <a:xfrm>
                <a:off x="10250506" y="2091591"/>
                <a:ext cx="115721" cy="37427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9">
            <p14:nvContentPartPr>
              <p14:cNvPr id="362" name="Freihand 361">
                <a:extLst>
                  <a:ext uri="{FF2B5EF4-FFF2-40B4-BE49-F238E27FC236}">
                    <a16:creationId xmlns:a16="http://schemas.microsoft.com/office/drawing/2014/main" id="{E912963B-0C05-48B1-949C-08196382BA59}"/>
                  </a:ext>
                </a:extLst>
              </p14:cNvPr>
              <p14:cNvContentPartPr/>
              <p14:nvPr/>
            </p14:nvContentPartPr>
            <p14:xfrm>
              <a:off x="10075267" y="1981907"/>
              <a:ext cx="71640" cy="144360"/>
            </p14:xfrm>
          </p:contentPart>
        </mc:Choice>
        <mc:Fallback>
          <p:pic>
            <p:nvPicPr>
              <p:cNvPr id="362" name="Freihand 361">
                <a:extLst>
                  <a:ext uri="{FF2B5EF4-FFF2-40B4-BE49-F238E27FC236}">
                    <a16:creationId xmlns:a16="http://schemas.microsoft.com/office/drawing/2014/main" id="{E912963B-0C05-48B1-949C-08196382BA59}"/>
                  </a:ext>
                </a:extLst>
              </p:cNvPr>
              <p:cNvPicPr/>
              <p:nvPr/>
            </p:nvPicPr>
            <p:blipFill>
              <a:blip r:embed="rId80"/>
              <a:stretch>
                <a:fillRect/>
              </a:stretch>
            </p:blipFill>
            <p:spPr>
              <a:xfrm>
                <a:off x="10057267" y="1873907"/>
                <a:ext cx="107280" cy="360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1">
            <p14:nvContentPartPr>
              <p14:cNvPr id="363" name="Freihand 362">
                <a:extLst>
                  <a:ext uri="{FF2B5EF4-FFF2-40B4-BE49-F238E27FC236}">
                    <a16:creationId xmlns:a16="http://schemas.microsoft.com/office/drawing/2014/main" id="{1AB9C8B0-3932-FCCE-329B-055F6CECE1B0}"/>
                  </a:ext>
                </a:extLst>
              </p14:cNvPr>
              <p14:cNvContentPartPr/>
              <p14:nvPr/>
            </p14:nvContentPartPr>
            <p14:xfrm>
              <a:off x="9971947" y="2417147"/>
              <a:ext cx="100080" cy="276840"/>
            </p14:xfrm>
          </p:contentPart>
        </mc:Choice>
        <mc:Fallback>
          <p:pic>
            <p:nvPicPr>
              <p:cNvPr id="363" name="Freihand 362">
                <a:extLst>
                  <a:ext uri="{FF2B5EF4-FFF2-40B4-BE49-F238E27FC236}">
                    <a16:creationId xmlns:a16="http://schemas.microsoft.com/office/drawing/2014/main" id="{1AB9C8B0-3932-FCCE-329B-055F6CECE1B0}"/>
                  </a:ext>
                </a:extLst>
              </p:cNvPr>
              <p:cNvPicPr/>
              <p:nvPr/>
            </p:nvPicPr>
            <p:blipFill>
              <a:blip r:embed="rId82"/>
              <a:stretch>
                <a:fillRect/>
              </a:stretch>
            </p:blipFill>
            <p:spPr>
              <a:xfrm>
                <a:off x="9953947" y="2309147"/>
                <a:ext cx="135720" cy="492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3">
            <p14:nvContentPartPr>
              <p14:cNvPr id="365" name="Freihand 364">
                <a:extLst>
                  <a:ext uri="{FF2B5EF4-FFF2-40B4-BE49-F238E27FC236}">
                    <a16:creationId xmlns:a16="http://schemas.microsoft.com/office/drawing/2014/main" id="{AC08B550-25AE-EBFF-5DAA-411A6D47745A}"/>
                  </a:ext>
                </a:extLst>
              </p14:cNvPr>
              <p14:cNvContentPartPr/>
              <p14:nvPr/>
            </p14:nvContentPartPr>
            <p14:xfrm>
              <a:off x="9846307" y="2904227"/>
              <a:ext cx="78480" cy="212400"/>
            </p14:xfrm>
          </p:contentPart>
        </mc:Choice>
        <mc:Fallback>
          <p:pic>
            <p:nvPicPr>
              <p:cNvPr id="365" name="Freihand 364">
                <a:extLst>
                  <a:ext uri="{FF2B5EF4-FFF2-40B4-BE49-F238E27FC236}">
                    <a16:creationId xmlns:a16="http://schemas.microsoft.com/office/drawing/2014/main" id="{AC08B550-25AE-EBFF-5DAA-411A6D47745A}"/>
                  </a:ext>
                </a:extLst>
              </p:cNvPr>
              <p:cNvPicPr/>
              <p:nvPr/>
            </p:nvPicPr>
            <p:blipFill>
              <a:blip r:embed="rId84"/>
              <a:stretch>
                <a:fillRect/>
              </a:stretch>
            </p:blipFill>
            <p:spPr>
              <a:xfrm>
                <a:off x="9828307" y="2796227"/>
                <a:ext cx="114120" cy="428040"/>
              </a:xfrm>
              <a:prstGeom prst="rect">
                <a:avLst/>
              </a:prstGeom>
            </p:spPr>
          </p:pic>
        </mc:Fallback>
      </mc:AlternateContent>
      <p:grpSp>
        <p:nvGrpSpPr>
          <p:cNvPr id="369" name="Gruppieren 368">
            <a:extLst>
              <a:ext uri="{FF2B5EF4-FFF2-40B4-BE49-F238E27FC236}">
                <a16:creationId xmlns:a16="http://schemas.microsoft.com/office/drawing/2014/main" id="{502F2D97-F8CC-4C5D-52E6-51781A98BE9F}"/>
              </a:ext>
            </a:extLst>
          </p:cNvPr>
          <p:cNvGrpSpPr/>
          <p:nvPr/>
        </p:nvGrpSpPr>
        <p:grpSpPr>
          <a:xfrm>
            <a:off x="9286507" y="2898467"/>
            <a:ext cx="248760" cy="211680"/>
            <a:chOff x="9286507" y="2898467"/>
            <a:chExt cx="248760" cy="211680"/>
          </a:xfrm>
        </p:grpSpPr>
        <mc:AlternateContent xmlns:mc="http://schemas.openxmlformats.org/markup-compatibility/2006">
          <mc:Choice xmlns:p14="http://schemas.microsoft.com/office/powerpoint/2010/main" xmlns:aink="http://schemas.microsoft.com/office/drawing/2016/ink" Requires="p14 aink">
            <p:contentPart p14:bwMode="auto" r:id="rId85">
              <p14:nvContentPartPr>
                <p14:cNvPr id="366" name="Freihand 365">
                  <a:extLst>
                    <a:ext uri="{FF2B5EF4-FFF2-40B4-BE49-F238E27FC236}">
                      <a16:creationId xmlns:a16="http://schemas.microsoft.com/office/drawing/2014/main" id="{8D21A638-3FBE-2259-C9BB-61FC0645F572}"/>
                    </a:ext>
                  </a:extLst>
                </p14:cNvPr>
                <p14:cNvContentPartPr/>
                <p14:nvPr/>
              </p14:nvContentPartPr>
              <p14:xfrm>
                <a:off x="9442747" y="2898467"/>
                <a:ext cx="92520" cy="200520"/>
              </p14:xfrm>
            </p:contentPart>
          </mc:Choice>
          <mc:Fallback>
            <p:pic>
              <p:nvPicPr>
                <p:cNvPr id="366" name="Freihand 365">
                  <a:extLst>
                    <a:ext uri="{FF2B5EF4-FFF2-40B4-BE49-F238E27FC236}">
                      <a16:creationId xmlns:a16="http://schemas.microsoft.com/office/drawing/2014/main" id="{8D21A638-3FBE-2259-C9BB-61FC0645F572}"/>
                    </a:ext>
                  </a:extLst>
                </p:cNvPr>
                <p:cNvPicPr/>
                <p:nvPr/>
              </p:nvPicPr>
              <p:blipFill>
                <a:blip r:embed="rId86"/>
                <a:stretch>
                  <a:fillRect/>
                </a:stretch>
              </p:blipFill>
              <p:spPr>
                <a:xfrm>
                  <a:off x="9424747" y="2790467"/>
                  <a:ext cx="128160" cy="416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7">
              <p14:nvContentPartPr>
                <p14:cNvPr id="367" name="Freihand 366">
                  <a:extLst>
                    <a:ext uri="{FF2B5EF4-FFF2-40B4-BE49-F238E27FC236}">
                      <a16:creationId xmlns:a16="http://schemas.microsoft.com/office/drawing/2014/main" id="{F04D6CF2-9ECE-9C6D-AE8D-1BC2688053E3}"/>
                    </a:ext>
                  </a:extLst>
                </p14:cNvPr>
                <p14:cNvContentPartPr/>
                <p14:nvPr/>
              </p14:nvContentPartPr>
              <p14:xfrm>
                <a:off x="9286507" y="2933747"/>
                <a:ext cx="80280" cy="176400"/>
              </p14:xfrm>
            </p:contentPart>
          </mc:Choice>
          <mc:Fallback>
            <p:pic>
              <p:nvPicPr>
                <p:cNvPr id="367" name="Freihand 366">
                  <a:extLst>
                    <a:ext uri="{FF2B5EF4-FFF2-40B4-BE49-F238E27FC236}">
                      <a16:creationId xmlns:a16="http://schemas.microsoft.com/office/drawing/2014/main" id="{F04D6CF2-9ECE-9C6D-AE8D-1BC2688053E3}"/>
                    </a:ext>
                  </a:extLst>
                </p:cNvPr>
                <p:cNvPicPr/>
                <p:nvPr/>
              </p:nvPicPr>
              <p:blipFill>
                <a:blip r:embed="rId88"/>
                <a:stretch>
                  <a:fillRect/>
                </a:stretch>
              </p:blipFill>
              <p:spPr>
                <a:xfrm>
                  <a:off x="9268507" y="2825747"/>
                  <a:ext cx="115920" cy="392040"/>
                </a:xfrm>
                <a:prstGeom prst="rect">
                  <a:avLst/>
                </a:prstGeom>
              </p:spPr>
            </p:pic>
          </mc:Fallback>
        </mc:AlternateContent>
      </p:grpSp>
      <p:grpSp>
        <p:nvGrpSpPr>
          <p:cNvPr id="373" name="Gruppieren 372">
            <a:extLst>
              <a:ext uri="{FF2B5EF4-FFF2-40B4-BE49-F238E27FC236}">
                <a16:creationId xmlns:a16="http://schemas.microsoft.com/office/drawing/2014/main" id="{9C077AEA-1907-E478-85F4-34B0BF43E59A}"/>
              </a:ext>
            </a:extLst>
          </p:cNvPr>
          <p:cNvGrpSpPr/>
          <p:nvPr/>
        </p:nvGrpSpPr>
        <p:grpSpPr>
          <a:xfrm>
            <a:off x="8767027" y="2295107"/>
            <a:ext cx="367200" cy="798480"/>
            <a:chOff x="8767027" y="2295107"/>
            <a:chExt cx="367200" cy="798480"/>
          </a:xfrm>
        </p:grpSpPr>
        <mc:AlternateContent xmlns:mc="http://schemas.openxmlformats.org/markup-compatibility/2006">
          <mc:Choice xmlns:p14="http://schemas.microsoft.com/office/powerpoint/2010/main" xmlns:aink="http://schemas.microsoft.com/office/drawing/2016/ink" Requires="p14 aink">
            <p:contentPart p14:bwMode="auto" r:id="rId89">
              <p14:nvContentPartPr>
                <p14:cNvPr id="368" name="Freihand 367">
                  <a:extLst>
                    <a:ext uri="{FF2B5EF4-FFF2-40B4-BE49-F238E27FC236}">
                      <a16:creationId xmlns:a16="http://schemas.microsoft.com/office/drawing/2014/main" id="{8E4225DC-9F4E-9353-41DA-046983B6BD29}"/>
                    </a:ext>
                  </a:extLst>
                </p14:cNvPr>
                <p14:cNvContentPartPr/>
                <p14:nvPr/>
              </p14:nvContentPartPr>
              <p14:xfrm>
                <a:off x="8996707" y="2918267"/>
                <a:ext cx="123120" cy="175320"/>
              </p14:xfrm>
            </p:contentPart>
          </mc:Choice>
          <mc:Fallback>
            <p:pic>
              <p:nvPicPr>
                <p:cNvPr id="368" name="Freihand 367">
                  <a:extLst>
                    <a:ext uri="{FF2B5EF4-FFF2-40B4-BE49-F238E27FC236}">
                      <a16:creationId xmlns:a16="http://schemas.microsoft.com/office/drawing/2014/main" id="{8E4225DC-9F4E-9353-41DA-046983B6BD29}"/>
                    </a:ext>
                  </a:extLst>
                </p:cNvPr>
                <p:cNvPicPr/>
                <p:nvPr/>
              </p:nvPicPr>
              <p:blipFill>
                <a:blip r:embed="rId90"/>
                <a:stretch>
                  <a:fillRect/>
                </a:stretch>
              </p:blipFill>
              <p:spPr>
                <a:xfrm>
                  <a:off x="8978759" y="2810267"/>
                  <a:ext cx="158656" cy="390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1">
              <p14:nvContentPartPr>
                <p14:cNvPr id="370" name="Freihand 369">
                  <a:extLst>
                    <a:ext uri="{FF2B5EF4-FFF2-40B4-BE49-F238E27FC236}">
                      <a16:creationId xmlns:a16="http://schemas.microsoft.com/office/drawing/2014/main" id="{EE578BB6-015C-354A-F21E-002B402A3FFE}"/>
                    </a:ext>
                  </a:extLst>
                </p14:cNvPr>
                <p14:cNvContentPartPr/>
                <p14:nvPr/>
              </p14:nvContentPartPr>
              <p14:xfrm>
                <a:off x="8767027" y="2755907"/>
                <a:ext cx="74880" cy="103320"/>
              </p14:xfrm>
            </p:contentPart>
          </mc:Choice>
          <mc:Fallback>
            <p:pic>
              <p:nvPicPr>
                <p:cNvPr id="370" name="Freihand 369">
                  <a:extLst>
                    <a:ext uri="{FF2B5EF4-FFF2-40B4-BE49-F238E27FC236}">
                      <a16:creationId xmlns:a16="http://schemas.microsoft.com/office/drawing/2014/main" id="{EE578BB6-015C-354A-F21E-002B402A3FFE}"/>
                    </a:ext>
                  </a:extLst>
                </p:cNvPr>
                <p:cNvPicPr/>
                <p:nvPr/>
              </p:nvPicPr>
              <p:blipFill>
                <a:blip r:embed="rId92"/>
                <a:stretch>
                  <a:fillRect/>
                </a:stretch>
              </p:blipFill>
              <p:spPr>
                <a:xfrm>
                  <a:off x="8749027" y="2647907"/>
                  <a:ext cx="110520" cy="318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3">
              <p14:nvContentPartPr>
                <p14:cNvPr id="371" name="Freihand 370">
                  <a:extLst>
                    <a:ext uri="{FF2B5EF4-FFF2-40B4-BE49-F238E27FC236}">
                      <a16:creationId xmlns:a16="http://schemas.microsoft.com/office/drawing/2014/main" id="{1ED16657-45E0-69B1-F3F8-EBF076FAA8D0}"/>
                    </a:ext>
                  </a:extLst>
                </p14:cNvPr>
                <p14:cNvContentPartPr/>
                <p14:nvPr/>
              </p14:nvContentPartPr>
              <p14:xfrm>
                <a:off x="9015427" y="2509307"/>
                <a:ext cx="118800" cy="151200"/>
              </p14:xfrm>
            </p:contentPart>
          </mc:Choice>
          <mc:Fallback>
            <p:pic>
              <p:nvPicPr>
                <p:cNvPr id="371" name="Freihand 370">
                  <a:extLst>
                    <a:ext uri="{FF2B5EF4-FFF2-40B4-BE49-F238E27FC236}">
                      <a16:creationId xmlns:a16="http://schemas.microsoft.com/office/drawing/2014/main" id="{1ED16657-45E0-69B1-F3F8-EBF076FAA8D0}"/>
                    </a:ext>
                  </a:extLst>
                </p:cNvPr>
                <p:cNvPicPr/>
                <p:nvPr/>
              </p:nvPicPr>
              <p:blipFill>
                <a:blip r:embed="rId94"/>
                <a:stretch>
                  <a:fillRect/>
                </a:stretch>
              </p:blipFill>
              <p:spPr>
                <a:xfrm>
                  <a:off x="8997427" y="2401307"/>
                  <a:ext cx="154440" cy="366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5">
              <p14:nvContentPartPr>
                <p14:cNvPr id="372" name="Freihand 371">
                  <a:extLst>
                    <a:ext uri="{FF2B5EF4-FFF2-40B4-BE49-F238E27FC236}">
                      <a16:creationId xmlns:a16="http://schemas.microsoft.com/office/drawing/2014/main" id="{5EAD59A9-5273-E309-B12F-9EB2F26BD86F}"/>
                    </a:ext>
                  </a:extLst>
                </p14:cNvPr>
                <p14:cNvContentPartPr/>
                <p14:nvPr/>
              </p14:nvContentPartPr>
              <p14:xfrm>
                <a:off x="8828587" y="2295107"/>
                <a:ext cx="77760" cy="104760"/>
              </p14:xfrm>
            </p:contentPart>
          </mc:Choice>
          <mc:Fallback>
            <p:pic>
              <p:nvPicPr>
                <p:cNvPr id="372" name="Freihand 371">
                  <a:extLst>
                    <a:ext uri="{FF2B5EF4-FFF2-40B4-BE49-F238E27FC236}">
                      <a16:creationId xmlns:a16="http://schemas.microsoft.com/office/drawing/2014/main" id="{5EAD59A9-5273-E309-B12F-9EB2F26BD86F}"/>
                    </a:ext>
                  </a:extLst>
                </p:cNvPr>
                <p:cNvPicPr/>
                <p:nvPr/>
              </p:nvPicPr>
              <p:blipFill>
                <a:blip r:embed="rId96"/>
                <a:stretch>
                  <a:fillRect/>
                </a:stretch>
              </p:blipFill>
              <p:spPr>
                <a:xfrm>
                  <a:off x="8810587" y="2187107"/>
                  <a:ext cx="113400" cy="3204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97">
            <p14:nvContentPartPr>
              <p14:cNvPr id="374" name="Freihand 373">
                <a:extLst>
                  <a:ext uri="{FF2B5EF4-FFF2-40B4-BE49-F238E27FC236}">
                    <a16:creationId xmlns:a16="http://schemas.microsoft.com/office/drawing/2014/main" id="{A49A89FE-6E15-D14E-CCEC-2062B32D811D}"/>
                  </a:ext>
                </a:extLst>
              </p14:cNvPr>
              <p14:cNvContentPartPr/>
              <p14:nvPr/>
            </p14:nvContentPartPr>
            <p14:xfrm>
              <a:off x="9229267" y="2233187"/>
              <a:ext cx="52560" cy="116640"/>
            </p14:xfrm>
          </p:contentPart>
        </mc:Choice>
        <mc:Fallback>
          <p:pic>
            <p:nvPicPr>
              <p:cNvPr id="374" name="Freihand 373">
                <a:extLst>
                  <a:ext uri="{FF2B5EF4-FFF2-40B4-BE49-F238E27FC236}">
                    <a16:creationId xmlns:a16="http://schemas.microsoft.com/office/drawing/2014/main" id="{A49A89FE-6E15-D14E-CCEC-2062B32D811D}"/>
                  </a:ext>
                </a:extLst>
              </p:cNvPr>
              <p:cNvPicPr/>
              <p:nvPr/>
            </p:nvPicPr>
            <p:blipFill>
              <a:blip r:embed="rId98"/>
              <a:stretch>
                <a:fillRect/>
              </a:stretch>
            </p:blipFill>
            <p:spPr>
              <a:xfrm>
                <a:off x="9211267" y="2125187"/>
                <a:ext cx="88200" cy="332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9">
            <p14:nvContentPartPr>
              <p14:cNvPr id="375" name="Freihand 374">
                <a:extLst>
                  <a:ext uri="{FF2B5EF4-FFF2-40B4-BE49-F238E27FC236}">
                    <a16:creationId xmlns:a16="http://schemas.microsoft.com/office/drawing/2014/main" id="{51C16D85-C096-ED5C-E00A-7B69834C5FE8}"/>
                  </a:ext>
                </a:extLst>
              </p14:cNvPr>
              <p14:cNvContentPartPr/>
              <p14:nvPr/>
            </p14:nvContentPartPr>
            <p14:xfrm>
              <a:off x="9305587" y="2538467"/>
              <a:ext cx="96840" cy="208800"/>
            </p14:xfrm>
          </p:contentPart>
        </mc:Choice>
        <mc:Fallback>
          <p:pic>
            <p:nvPicPr>
              <p:cNvPr id="375" name="Freihand 374">
                <a:extLst>
                  <a:ext uri="{FF2B5EF4-FFF2-40B4-BE49-F238E27FC236}">
                    <a16:creationId xmlns:a16="http://schemas.microsoft.com/office/drawing/2014/main" id="{51C16D85-C096-ED5C-E00A-7B69834C5FE8}"/>
                  </a:ext>
                </a:extLst>
              </p:cNvPr>
              <p:cNvPicPr/>
              <p:nvPr/>
            </p:nvPicPr>
            <p:blipFill>
              <a:blip r:embed="rId100"/>
              <a:stretch>
                <a:fillRect/>
              </a:stretch>
            </p:blipFill>
            <p:spPr>
              <a:xfrm>
                <a:off x="9287520" y="2430467"/>
                <a:ext cx="132613" cy="424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1">
            <p14:nvContentPartPr>
              <p14:cNvPr id="376" name="Freihand 375">
                <a:extLst>
                  <a:ext uri="{FF2B5EF4-FFF2-40B4-BE49-F238E27FC236}">
                    <a16:creationId xmlns:a16="http://schemas.microsoft.com/office/drawing/2014/main" id="{9DCBE360-FC9E-007E-9C88-FC701AD3A951}"/>
                  </a:ext>
                </a:extLst>
              </p14:cNvPr>
              <p14:cNvContentPartPr/>
              <p14:nvPr/>
            </p14:nvContentPartPr>
            <p14:xfrm>
              <a:off x="9529867" y="2184947"/>
              <a:ext cx="77760" cy="186480"/>
            </p14:xfrm>
          </p:contentPart>
        </mc:Choice>
        <mc:Fallback>
          <p:pic>
            <p:nvPicPr>
              <p:cNvPr id="376" name="Freihand 375">
                <a:extLst>
                  <a:ext uri="{FF2B5EF4-FFF2-40B4-BE49-F238E27FC236}">
                    <a16:creationId xmlns:a16="http://schemas.microsoft.com/office/drawing/2014/main" id="{9DCBE360-FC9E-007E-9C88-FC701AD3A951}"/>
                  </a:ext>
                </a:extLst>
              </p:cNvPr>
              <p:cNvPicPr/>
              <p:nvPr/>
            </p:nvPicPr>
            <p:blipFill>
              <a:blip r:embed="rId102"/>
              <a:stretch>
                <a:fillRect/>
              </a:stretch>
            </p:blipFill>
            <p:spPr>
              <a:xfrm>
                <a:off x="9511867" y="2077155"/>
                <a:ext cx="113400" cy="401705"/>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3">
            <p14:nvContentPartPr>
              <p14:cNvPr id="377" name="Freihand 376">
                <a:extLst>
                  <a:ext uri="{FF2B5EF4-FFF2-40B4-BE49-F238E27FC236}">
                    <a16:creationId xmlns:a16="http://schemas.microsoft.com/office/drawing/2014/main" id="{2CB02330-7691-CCB7-AB96-D19DE733D3B6}"/>
                  </a:ext>
                </a:extLst>
              </p14:cNvPr>
              <p14:cNvContentPartPr/>
              <p14:nvPr/>
            </p14:nvContentPartPr>
            <p14:xfrm>
              <a:off x="9649747" y="2581667"/>
              <a:ext cx="69480" cy="196200"/>
            </p14:xfrm>
          </p:contentPart>
        </mc:Choice>
        <mc:Fallback>
          <p:pic>
            <p:nvPicPr>
              <p:cNvPr id="377" name="Freihand 376">
                <a:extLst>
                  <a:ext uri="{FF2B5EF4-FFF2-40B4-BE49-F238E27FC236}">
                    <a16:creationId xmlns:a16="http://schemas.microsoft.com/office/drawing/2014/main" id="{2CB02330-7691-CCB7-AB96-D19DE733D3B6}"/>
                  </a:ext>
                </a:extLst>
              </p:cNvPr>
              <p:cNvPicPr/>
              <p:nvPr/>
            </p:nvPicPr>
            <p:blipFill>
              <a:blip r:embed="rId104"/>
              <a:stretch>
                <a:fillRect/>
              </a:stretch>
            </p:blipFill>
            <p:spPr>
              <a:xfrm>
                <a:off x="9631747" y="2473667"/>
                <a:ext cx="105120" cy="411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5">
            <p14:nvContentPartPr>
              <p14:cNvPr id="378" name="Freihand 377">
                <a:extLst>
                  <a:ext uri="{FF2B5EF4-FFF2-40B4-BE49-F238E27FC236}">
                    <a16:creationId xmlns:a16="http://schemas.microsoft.com/office/drawing/2014/main" id="{9A0C55C9-9552-DAF3-DF22-497C30E47DBC}"/>
                  </a:ext>
                </a:extLst>
              </p14:cNvPr>
              <p14:cNvContentPartPr/>
              <p14:nvPr/>
            </p14:nvContentPartPr>
            <p14:xfrm>
              <a:off x="9793747" y="2118347"/>
              <a:ext cx="42120" cy="109440"/>
            </p14:xfrm>
          </p:contentPart>
        </mc:Choice>
        <mc:Fallback>
          <p:pic>
            <p:nvPicPr>
              <p:cNvPr id="378" name="Freihand 377">
                <a:extLst>
                  <a:ext uri="{FF2B5EF4-FFF2-40B4-BE49-F238E27FC236}">
                    <a16:creationId xmlns:a16="http://schemas.microsoft.com/office/drawing/2014/main" id="{9A0C55C9-9552-DAF3-DF22-497C30E47DBC}"/>
                  </a:ext>
                </a:extLst>
              </p:cNvPr>
              <p:cNvPicPr/>
              <p:nvPr/>
            </p:nvPicPr>
            <p:blipFill>
              <a:blip r:embed="rId106"/>
              <a:stretch>
                <a:fillRect/>
              </a:stretch>
            </p:blipFill>
            <p:spPr>
              <a:xfrm>
                <a:off x="9775747" y="2010347"/>
                <a:ext cx="77760" cy="325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7">
            <p14:nvContentPartPr>
              <p14:cNvPr id="379" name="Freihand 378">
                <a:extLst>
                  <a:ext uri="{FF2B5EF4-FFF2-40B4-BE49-F238E27FC236}">
                    <a16:creationId xmlns:a16="http://schemas.microsoft.com/office/drawing/2014/main" id="{B0C0F802-74F8-2FBB-5CD3-BD0B075121FD}"/>
                  </a:ext>
                </a:extLst>
              </p14:cNvPr>
              <p14:cNvContentPartPr/>
              <p14:nvPr/>
            </p14:nvContentPartPr>
            <p14:xfrm>
              <a:off x="11155267" y="1575467"/>
              <a:ext cx="90360" cy="127800"/>
            </p14:xfrm>
          </p:contentPart>
        </mc:Choice>
        <mc:Fallback>
          <p:pic>
            <p:nvPicPr>
              <p:cNvPr id="379" name="Freihand 378">
                <a:extLst>
                  <a:ext uri="{FF2B5EF4-FFF2-40B4-BE49-F238E27FC236}">
                    <a16:creationId xmlns:a16="http://schemas.microsoft.com/office/drawing/2014/main" id="{B0C0F802-74F8-2FBB-5CD3-BD0B075121FD}"/>
                  </a:ext>
                </a:extLst>
              </p:cNvPr>
              <p:cNvPicPr/>
              <p:nvPr/>
            </p:nvPicPr>
            <p:blipFill>
              <a:blip r:embed="rId108"/>
              <a:stretch>
                <a:fillRect/>
              </a:stretch>
            </p:blipFill>
            <p:spPr>
              <a:xfrm>
                <a:off x="11137267" y="1467770"/>
                <a:ext cx="126000" cy="342834"/>
              </a:xfrm>
              <a:prstGeom prst="rect">
                <a:avLst/>
              </a:prstGeom>
            </p:spPr>
          </p:pic>
        </mc:Fallback>
      </mc:AlternateContent>
      <p:grpSp>
        <p:nvGrpSpPr>
          <p:cNvPr id="382" name="Gruppieren 381">
            <a:extLst>
              <a:ext uri="{FF2B5EF4-FFF2-40B4-BE49-F238E27FC236}">
                <a16:creationId xmlns:a16="http://schemas.microsoft.com/office/drawing/2014/main" id="{A7B39EA7-A714-E710-F017-1B61CBAE6EC1}"/>
              </a:ext>
            </a:extLst>
          </p:cNvPr>
          <p:cNvGrpSpPr/>
          <p:nvPr/>
        </p:nvGrpSpPr>
        <p:grpSpPr>
          <a:xfrm>
            <a:off x="11584027" y="1468547"/>
            <a:ext cx="205560" cy="412920"/>
            <a:chOff x="11584027" y="1468547"/>
            <a:chExt cx="205560" cy="412920"/>
          </a:xfrm>
        </p:grpSpPr>
        <mc:AlternateContent xmlns:mc="http://schemas.openxmlformats.org/markup-compatibility/2006">
          <mc:Choice xmlns:p14="http://schemas.microsoft.com/office/powerpoint/2010/main" xmlns:aink="http://schemas.microsoft.com/office/drawing/2016/ink" Requires="p14 aink">
            <p:contentPart p14:bwMode="auto" r:id="rId109">
              <p14:nvContentPartPr>
                <p14:cNvPr id="380" name="Freihand 379">
                  <a:extLst>
                    <a:ext uri="{FF2B5EF4-FFF2-40B4-BE49-F238E27FC236}">
                      <a16:creationId xmlns:a16="http://schemas.microsoft.com/office/drawing/2014/main" id="{917539DF-0197-AA86-C245-4FDBFE83FC51}"/>
                    </a:ext>
                  </a:extLst>
                </p14:cNvPr>
                <p14:cNvContentPartPr/>
                <p14:nvPr/>
              </p14:nvContentPartPr>
              <p14:xfrm>
                <a:off x="11584027" y="1468547"/>
                <a:ext cx="92160" cy="129960"/>
              </p14:xfrm>
            </p:contentPart>
          </mc:Choice>
          <mc:Fallback>
            <p:pic>
              <p:nvPicPr>
                <p:cNvPr id="380" name="Freihand 379">
                  <a:extLst>
                    <a:ext uri="{FF2B5EF4-FFF2-40B4-BE49-F238E27FC236}">
                      <a16:creationId xmlns:a16="http://schemas.microsoft.com/office/drawing/2014/main" id="{917539DF-0197-AA86-C245-4FDBFE83FC51}"/>
                    </a:ext>
                  </a:extLst>
                </p:cNvPr>
                <p:cNvPicPr/>
                <p:nvPr/>
              </p:nvPicPr>
              <p:blipFill>
                <a:blip r:embed="rId110"/>
                <a:stretch>
                  <a:fillRect/>
                </a:stretch>
              </p:blipFill>
              <p:spPr>
                <a:xfrm>
                  <a:off x="11566027" y="1360547"/>
                  <a:ext cx="127800" cy="34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1">
              <p14:nvContentPartPr>
                <p14:cNvPr id="381" name="Freihand 380">
                  <a:extLst>
                    <a:ext uri="{FF2B5EF4-FFF2-40B4-BE49-F238E27FC236}">
                      <a16:creationId xmlns:a16="http://schemas.microsoft.com/office/drawing/2014/main" id="{9427BC88-8073-4D1E-D957-214F02DFE260}"/>
                    </a:ext>
                  </a:extLst>
                </p14:cNvPr>
                <p14:cNvContentPartPr/>
                <p14:nvPr/>
              </p14:nvContentPartPr>
              <p14:xfrm>
                <a:off x="11704987" y="1760867"/>
                <a:ext cx="84600" cy="120600"/>
              </p14:xfrm>
            </p:contentPart>
          </mc:Choice>
          <mc:Fallback>
            <p:pic>
              <p:nvPicPr>
                <p:cNvPr id="381" name="Freihand 380">
                  <a:extLst>
                    <a:ext uri="{FF2B5EF4-FFF2-40B4-BE49-F238E27FC236}">
                      <a16:creationId xmlns:a16="http://schemas.microsoft.com/office/drawing/2014/main" id="{9427BC88-8073-4D1E-D957-214F02DFE260}"/>
                    </a:ext>
                  </a:extLst>
                </p:cNvPr>
                <p:cNvPicPr/>
                <p:nvPr/>
              </p:nvPicPr>
              <p:blipFill>
                <a:blip r:embed="rId112"/>
                <a:stretch>
                  <a:fillRect/>
                </a:stretch>
              </p:blipFill>
              <p:spPr>
                <a:xfrm>
                  <a:off x="11686987" y="1652867"/>
                  <a:ext cx="120240" cy="336240"/>
                </a:xfrm>
                <a:prstGeom prst="rect">
                  <a:avLst/>
                </a:prstGeom>
              </p:spPr>
            </p:pic>
          </mc:Fallback>
        </mc:AlternateContent>
      </p:grpSp>
      <p:grpSp>
        <p:nvGrpSpPr>
          <p:cNvPr id="386" name="Gruppieren 385">
            <a:extLst>
              <a:ext uri="{FF2B5EF4-FFF2-40B4-BE49-F238E27FC236}">
                <a16:creationId xmlns:a16="http://schemas.microsoft.com/office/drawing/2014/main" id="{65AA7F35-B339-6FDA-2DA5-E8A087EA2117}"/>
              </a:ext>
            </a:extLst>
          </p:cNvPr>
          <p:cNvGrpSpPr/>
          <p:nvPr/>
        </p:nvGrpSpPr>
        <p:grpSpPr>
          <a:xfrm>
            <a:off x="11386027" y="1898747"/>
            <a:ext cx="188640" cy="452520"/>
            <a:chOff x="11386027" y="1898747"/>
            <a:chExt cx="188640" cy="452520"/>
          </a:xfrm>
        </p:grpSpPr>
        <mc:AlternateContent xmlns:mc="http://schemas.openxmlformats.org/markup-compatibility/2006">
          <mc:Choice xmlns:p14="http://schemas.microsoft.com/office/powerpoint/2010/main" xmlns:aink="http://schemas.microsoft.com/office/drawing/2016/ink" Requires="p14 aink">
            <p:contentPart p14:bwMode="auto" r:id="rId113">
              <p14:nvContentPartPr>
                <p14:cNvPr id="383" name="Freihand 382">
                  <a:extLst>
                    <a:ext uri="{FF2B5EF4-FFF2-40B4-BE49-F238E27FC236}">
                      <a16:creationId xmlns:a16="http://schemas.microsoft.com/office/drawing/2014/main" id="{2151E20D-1193-F24D-37CB-B90A3ECFFDB7}"/>
                    </a:ext>
                  </a:extLst>
                </p14:cNvPr>
                <p14:cNvContentPartPr/>
                <p14:nvPr/>
              </p14:nvContentPartPr>
              <p14:xfrm>
                <a:off x="11488987" y="2219507"/>
                <a:ext cx="85680" cy="131760"/>
              </p14:xfrm>
            </p:contentPart>
          </mc:Choice>
          <mc:Fallback>
            <p:pic>
              <p:nvPicPr>
                <p:cNvPr id="383" name="Freihand 382">
                  <a:extLst>
                    <a:ext uri="{FF2B5EF4-FFF2-40B4-BE49-F238E27FC236}">
                      <a16:creationId xmlns:a16="http://schemas.microsoft.com/office/drawing/2014/main" id="{2151E20D-1193-F24D-37CB-B90A3ECFFDB7}"/>
                    </a:ext>
                  </a:extLst>
                </p:cNvPr>
                <p:cNvPicPr/>
                <p:nvPr/>
              </p:nvPicPr>
              <p:blipFill>
                <a:blip r:embed="rId114"/>
                <a:stretch>
                  <a:fillRect/>
                </a:stretch>
              </p:blipFill>
              <p:spPr>
                <a:xfrm>
                  <a:off x="11470987" y="2111211"/>
                  <a:ext cx="121320" cy="34799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5">
              <p14:nvContentPartPr>
                <p14:cNvPr id="384" name="Freihand 383">
                  <a:extLst>
                    <a:ext uri="{FF2B5EF4-FFF2-40B4-BE49-F238E27FC236}">
                      <a16:creationId xmlns:a16="http://schemas.microsoft.com/office/drawing/2014/main" id="{B3E23336-3A51-170F-33E8-95122D0A1DB7}"/>
                    </a:ext>
                  </a:extLst>
                </p14:cNvPr>
                <p14:cNvContentPartPr/>
                <p14:nvPr/>
              </p14:nvContentPartPr>
              <p14:xfrm>
                <a:off x="11386027" y="1898747"/>
                <a:ext cx="84240" cy="140040"/>
              </p14:xfrm>
            </p:contentPart>
          </mc:Choice>
          <mc:Fallback>
            <p:pic>
              <p:nvPicPr>
                <p:cNvPr id="384" name="Freihand 383">
                  <a:extLst>
                    <a:ext uri="{FF2B5EF4-FFF2-40B4-BE49-F238E27FC236}">
                      <a16:creationId xmlns:a16="http://schemas.microsoft.com/office/drawing/2014/main" id="{B3E23336-3A51-170F-33E8-95122D0A1DB7}"/>
                    </a:ext>
                  </a:extLst>
                </p:cNvPr>
                <p:cNvPicPr/>
                <p:nvPr/>
              </p:nvPicPr>
              <p:blipFill>
                <a:blip r:embed="rId116"/>
                <a:stretch>
                  <a:fillRect/>
                </a:stretch>
              </p:blipFill>
              <p:spPr>
                <a:xfrm>
                  <a:off x="11367950" y="1790469"/>
                  <a:ext cx="120033" cy="356236"/>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17">
            <p14:nvContentPartPr>
              <p14:cNvPr id="385" name="Freihand 384">
                <a:extLst>
                  <a:ext uri="{FF2B5EF4-FFF2-40B4-BE49-F238E27FC236}">
                    <a16:creationId xmlns:a16="http://schemas.microsoft.com/office/drawing/2014/main" id="{71E34858-BE17-7985-21A2-7D2FC4170256}"/>
                  </a:ext>
                </a:extLst>
              </p14:cNvPr>
              <p14:cNvContentPartPr/>
              <p14:nvPr/>
            </p14:nvContentPartPr>
            <p14:xfrm>
              <a:off x="11109907" y="2065787"/>
              <a:ext cx="63360" cy="129960"/>
            </p14:xfrm>
          </p:contentPart>
        </mc:Choice>
        <mc:Fallback>
          <p:pic>
            <p:nvPicPr>
              <p:cNvPr id="385" name="Freihand 384">
                <a:extLst>
                  <a:ext uri="{FF2B5EF4-FFF2-40B4-BE49-F238E27FC236}">
                    <a16:creationId xmlns:a16="http://schemas.microsoft.com/office/drawing/2014/main" id="{71E34858-BE17-7985-21A2-7D2FC4170256}"/>
                  </a:ext>
                </a:extLst>
              </p:cNvPr>
              <p:cNvPicPr/>
              <p:nvPr/>
            </p:nvPicPr>
            <p:blipFill>
              <a:blip r:embed="rId118"/>
              <a:stretch>
                <a:fillRect/>
              </a:stretch>
            </p:blipFill>
            <p:spPr>
              <a:xfrm>
                <a:off x="11091907" y="1957787"/>
                <a:ext cx="99000" cy="345600"/>
              </a:xfrm>
              <a:prstGeom prst="rect">
                <a:avLst/>
              </a:prstGeom>
            </p:spPr>
          </p:pic>
        </mc:Fallback>
      </mc:AlternateContent>
      <p:grpSp>
        <p:nvGrpSpPr>
          <p:cNvPr id="389" name="Gruppieren 388">
            <a:extLst>
              <a:ext uri="{FF2B5EF4-FFF2-40B4-BE49-F238E27FC236}">
                <a16:creationId xmlns:a16="http://schemas.microsoft.com/office/drawing/2014/main" id="{3A1EBF5C-DFE5-1E9E-F947-49B3BF622B0C}"/>
              </a:ext>
            </a:extLst>
          </p:cNvPr>
          <p:cNvGrpSpPr/>
          <p:nvPr/>
        </p:nvGrpSpPr>
        <p:grpSpPr>
          <a:xfrm>
            <a:off x="8728523" y="1845458"/>
            <a:ext cx="2485485" cy="1274040"/>
            <a:chOff x="8728523" y="1845458"/>
            <a:chExt cx="2485485" cy="1274040"/>
          </a:xfrm>
        </p:grpSpPr>
        <mc:AlternateContent xmlns:mc="http://schemas.openxmlformats.org/markup-compatibility/2006">
          <mc:Choice xmlns:p14="http://schemas.microsoft.com/office/powerpoint/2010/main" Requires="p14">
            <p:contentPart p14:bwMode="auto" r:id="rId119">
              <p14:nvContentPartPr>
                <p14:cNvPr id="9" name="Freihand 8">
                  <a:extLst>
                    <a:ext uri="{FF2B5EF4-FFF2-40B4-BE49-F238E27FC236}">
                      <a16:creationId xmlns:a16="http://schemas.microsoft.com/office/drawing/2014/main" id="{507CBB20-A2A3-8408-A660-32527870C84D}"/>
                    </a:ext>
                  </a:extLst>
                </p14:cNvPr>
                <p14:cNvContentPartPr/>
                <p14:nvPr/>
              </p14:nvContentPartPr>
              <p14:xfrm>
                <a:off x="9399203" y="2530538"/>
                <a:ext cx="70200" cy="88920"/>
              </p14:xfrm>
            </p:contentPart>
          </mc:Choice>
          <mc:Fallback>
            <p:pic>
              <p:nvPicPr>
                <p:cNvPr id="9" name="Freihand 8">
                  <a:extLst>
                    <a:ext uri="{FF2B5EF4-FFF2-40B4-BE49-F238E27FC236}">
                      <a16:creationId xmlns:a16="http://schemas.microsoft.com/office/drawing/2014/main" id="{507CBB20-A2A3-8408-A660-32527870C84D}"/>
                    </a:ext>
                  </a:extLst>
                </p:cNvPr>
                <p:cNvPicPr/>
                <p:nvPr/>
              </p:nvPicPr>
              <p:blipFill>
                <a:blip r:embed="rId120"/>
                <a:stretch>
                  <a:fillRect/>
                </a:stretch>
              </p:blipFill>
              <p:spPr>
                <a:xfrm>
                  <a:off x="9390203" y="2521538"/>
                  <a:ext cx="87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2" name="Freihand 11">
                  <a:extLst>
                    <a:ext uri="{FF2B5EF4-FFF2-40B4-BE49-F238E27FC236}">
                      <a16:creationId xmlns:a16="http://schemas.microsoft.com/office/drawing/2014/main" id="{2168070C-11F6-7ED3-BEE7-C852FD26348B}"/>
                    </a:ext>
                  </a:extLst>
                </p14:cNvPr>
                <p14:cNvContentPartPr/>
                <p14:nvPr/>
              </p14:nvContentPartPr>
              <p14:xfrm>
                <a:off x="9471203" y="2388338"/>
                <a:ext cx="20520" cy="220320"/>
              </p14:xfrm>
            </p:contentPart>
          </mc:Choice>
          <mc:Fallback>
            <p:pic>
              <p:nvPicPr>
                <p:cNvPr id="12" name="Freihand 11">
                  <a:extLst>
                    <a:ext uri="{FF2B5EF4-FFF2-40B4-BE49-F238E27FC236}">
                      <a16:creationId xmlns:a16="http://schemas.microsoft.com/office/drawing/2014/main" id="{2168070C-11F6-7ED3-BEE7-C852FD26348B}"/>
                    </a:ext>
                  </a:extLst>
                </p:cNvPr>
                <p:cNvPicPr/>
                <p:nvPr/>
              </p:nvPicPr>
              <p:blipFill>
                <a:blip r:embed="rId122"/>
                <a:stretch>
                  <a:fillRect/>
                </a:stretch>
              </p:blipFill>
              <p:spPr>
                <a:xfrm>
                  <a:off x="9462203" y="2379338"/>
                  <a:ext cx="38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7" name="Freihand 16">
                  <a:extLst>
                    <a:ext uri="{FF2B5EF4-FFF2-40B4-BE49-F238E27FC236}">
                      <a16:creationId xmlns:a16="http://schemas.microsoft.com/office/drawing/2014/main" id="{019DFEE0-1D52-7462-76D3-58C3CA5F5C9E}"/>
                    </a:ext>
                  </a:extLst>
                </p14:cNvPr>
                <p14:cNvContentPartPr/>
                <p14:nvPr/>
              </p14:nvContentPartPr>
              <p14:xfrm>
                <a:off x="9620963" y="2513978"/>
                <a:ext cx="105840" cy="283320"/>
              </p14:xfrm>
            </p:contentPart>
          </mc:Choice>
          <mc:Fallback>
            <p:pic>
              <p:nvPicPr>
                <p:cNvPr id="17" name="Freihand 16">
                  <a:extLst>
                    <a:ext uri="{FF2B5EF4-FFF2-40B4-BE49-F238E27FC236}">
                      <a16:creationId xmlns:a16="http://schemas.microsoft.com/office/drawing/2014/main" id="{019DFEE0-1D52-7462-76D3-58C3CA5F5C9E}"/>
                    </a:ext>
                  </a:extLst>
                </p:cNvPr>
                <p:cNvPicPr/>
                <p:nvPr/>
              </p:nvPicPr>
              <p:blipFill>
                <a:blip r:embed="rId124"/>
                <a:stretch>
                  <a:fillRect/>
                </a:stretch>
              </p:blipFill>
              <p:spPr>
                <a:xfrm>
                  <a:off x="9611963" y="2504978"/>
                  <a:ext cx="1234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8" name="Freihand 17">
                  <a:extLst>
                    <a:ext uri="{FF2B5EF4-FFF2-40B4-BE49-F238E27FC236}">
                      <a16:creationId xmlns:a16="http://schemas.microsoft.com/office/drawing/2014/main" id="{0075A95D-85A2-E679-A284-C26FE447886B}"/>
                    </a:ext>
                  </a:extLst>
                </p14:cNvPr>
                <p14:cNvContentPartPr/>
                <p14:nvPr/>
              </p14:nvContentPartPr>
              <p14:xfrm>
                <a:off x="9604403" y="2393378"/>
                <a:ext cx="106560" cy="120600"/>
              </p14:xfrm>
            </p:contentPart>
          </mc:Choice>
          <mc:Fallback>
            <p:pic>
              <p:nvPicPr>
                <p:cNvPr id="18" name="Freihand 17">
                  <a:extLst>
                    <a:ext uri="{FF2B5EF4-FFF2-40B4-BE49-F238E27FC236}">
                      <a16:creationId xmlns:a16="http://schemas.microsoft.com/office/drawing/2014/main" id="{0075A95D-85A2-E679-A284-C26FE447886B}"/>
                    </a:ext>
                  </a:extLst>
                </p:cNvPr>
                <p:cNvPicPr/>
                <p:nvPr/>
              </p:nvPicPr>
              <p:blipFill>
                <a:blip r:embed="rId126"/>
                <a:stretch>
                  <a:fillRect/>
                </a:stretch>
              </p:blipFill>
              <p:spPr>
                <a:xfrm>
                  <a:off x="9595433" y="2384378"/>
                  <a:ext cx="124141"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0" name="Freihand 19">
                  <a:extLst>
                    <a:ext uri="{FF2B5EF4-FFF2-40B4-BE49-F238E27FC236}">
                      <a16:creationId xmlns:a16="http://schemas.microsoft.com/office/drawing/2014/main" id="{810A79B4-E83E-D8B4-F462-3BE411721016}"/>
                    </a:ext>
                  </a:extLst>
                </p14:cNvPr>
                <p14:cNvContentPartPr/>
                <p14:nvPr/>
              </p14:nvContentPartPr>
              <p14:xfrm>
                <a:off x="9693323" y="2566178"/>
                <a:ext cx="81360" cy="98640"/>
              </p14:xfrm>
            </p:contentPart>
          </mc:Choice>
          <mc:Fallback>
            <p:pic>
              <p:nvPicPr>
                <p:cNvPr id="20" name="Freihand 19">
                  <a:extLst>
                    <a:ext uri="{FF2B5EF4-FFF2-40B4-BE49-F238E27FC236}">
                      <a16:creationId xmlns:a16="http://schemas.microsoft.com/office/drawing/2014/main" id="{810A79B4-E83E-D8B4-F462-3BE411721016}"/>
                    </a:ext>
                  </a:extLst>
                </p:cNvPr>
                <p:cNvPicPr/>
                <p:nvPr/>
              </p:nvPicPr>
              <p:blipFill>
                <a:blip r:embed="rId128"/>
                <a:stretch>
                  <a:fillRect/>
                </a:stretch>
              </p:blipFill>
              <p:spPr>
                <a:xfrm>
                  <a:off x="9684323" y="2557178"/>
                  <a:ext cx="99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1" name="Freihand 20">
                  <a:extLst>
                    <a:ext uri="{FF2B5EF4-FFF2-40B4-BE49-F238E27FC236}">
                      <a16:creationId xmlns:a16="http://schemas.microsoft.com/office/drawing/2014/main" id="{6C29CCE5-963D-383C-20A8-1D2E929CC9B3}"/>
                    </a:ext>
                  </a:extLst>
                </p14:cNvPr>
                <p14:cNvContentPartPr/>
                <p14:nvPr/>
              </p14:nvContentPartPr>
              <p14:xfrm>
                <a:off x="9757403" y="2399858"/>
                <a:ext cx="20160" cy="222840"/>
              </p14:xfrm>
            </p:contentPart>
          </mc:Choice>
          <mc:Fallback>
            <p:pic>
              <p:nvPicPr>
                <p:cNvPr id="21" name="Freihand 20">
                  <a:extLst>
                    <a:ext uri="{FF2B5EF4-FFF2-40B4-BE49-F238E27FC236}">
                      <a16:creationId xmlns:a16="http://schemas.microsoft.com/office/drawing/2014/main" id="{6C29CCE5-963D-383C-20A8-1D2E929CC9B3}"/>
                    </a:ext>
                  </a:extLst>
                </p:cNvPr>
                <p:cNvPicPr/>
                <p:nvPr/>
              </p:nvPicPr>
              <p:blipFill>
                <a:blip r:embed="rId130"/>
                <a:stretch>
                  <a:fillRect/>
                </a:stretch>
              </p:blipFill>
              <p:spPr>
                <a:xfrm>
                  <a:off x="9748561" y="2390858"/>
                  <a:ext cx="37491"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4" name="Freihand 23">
                  <a:extLst>
                    <a:ext uri="{FF2B5EF4-FFF2-40B4-BE49-F238E27FC236}">
                      <a16:creationId xmlns:a16="http://schemas.microsoft.com/office/drawing/2014/main" id="{D7AD648C-49CB-2946-DAC7-46590BE4857B}"/>
                    </a:ext>
                  </a:extLst>
                </p14:cNvPr>
                <p14:cNvContentPartPr/>
                <p14:nvPr/>
              </p14:nvContentPartPr>
              <p14:xfrm>
                <a:off x="9950003" y="2376098"/>
                <a:ext cx="149040" cy="303480"/>
              </p14:xfrm>
            </p:contentPart>
          </mc:Choice>
          <mc:Fallback>
            <p:pic>
              <p:nvPicPr>
                <p:cNvPr id="24" name="Freihand 23">
                  <a:extLst>
                    <a:ext uri="{FF2B5EF4-FFF2-40B4-BE49-F238E27FC236}">
                      <a16:creationId xmlns:a16="http://schemas.microsoft.com/office/drawing/2014/main" id="{D7AD648C-49CB-2946-DAC7-46590BE4857B}"/>
                    </a:ext>
                  </a:extLst>
                </p:cNvPr>
                <p:cNvPicPr/>
                <p:nvPr/>
              </p:nvPicPr>
              <p:blipFill>
                <a:blip r:embed="rId132"/>
                <a:stretch>
                  <a:fillRect/>
                </a:stretch>
              </p:blipFill>
              <p:spPr>
                <a:xfrm>
                  <a:off x="9941003" y="2367098"/>
                  <a:ext cx="16668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5" name="Freihand 24">
                  <a:extLst>
                    <a:ext uri="{FF2B5EF4-FFF2-40B4-BE49-F238E27FC236}">
                      <a16:creationId xmlns:a16="http://schemas.microsoft.com/office/drawing/2014/main" id="{E2CFE9E1-1E0C-E57C-DCCB-7586A0E60A74}"/>
                    </a:ext>
                  </a:extLst>
                </p14:cNvPr>
                <p14:cNvContentPartPr/>
                <p14:nvPr/>
              </p14:nvContentPartPr>
              <p14:xfrm>
                <a:off x="9920483" y="2221658"/>
                <a:ext cx="150120" cy="147240"/>
              </p14:xfrm>
            </p:contentPart>
          </mc:Choice>
          <mc:Fallback>
            <p:pic>
              <p:nvPicPr>
                <p:cNvPr id="25" name="Freihand 24">
                  <a:extLst>
                    <a:ext uri="{FF2B5EF4-FFF2-40B4-BE49-F238E27FC236}">
                      <a16:creationId xmlns:a16="http://schemas.microsoft.com/office/drawing/2014/main" id="{E2CFE9E1-1E0C-E57C-DCCB-7586A0E60A74}"/>
                    </a:ext>
                  </a:extLst>
                </p:cNvPr>
                <p:cNvPicPr/>
                <p:nvPr/>
              </p:nvPicPr>
              <p:blipFill>
                <a:blip r:embed="rId134"/>
                <a:stretch>
                  <a:fillRect/>
                </a:stretch>
              </p:blipFill>
              <p:spPr>
                <a:xfrm>
                  <a:off x="9911483" y="2212658"/>
                  <a:ext cx="167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7" name="Freihand 26">
                  <a:extLst>
                    <a:ext uri="{FF2B5EF4-FFF2-40B4-BE49-F238E27FC236}">
                      <a16:creationId xmlns:a16="http://schemas.microsoft.com/office/drawing/2014/main" id="{7859E474-44DE-A5DE-5431-E1BB8A642289}"/>
                    </a:ext>
                  </a:extLst>
                </p14:cNvPr>
                <p14:cNvContentPartPr/>
                <p14:nvPr/>
              </p14:nvContentPartPr>
              <p14:xfrm>
                <a:off x="10066283" y="2397338"/>
                <a:ext cx="92880" cy="142200"/>
              </p14:xfrm>
            </p:contentPart>
          </mc:Choice>
          <mc:Fallback>
            <p:pic>
              <p:nvPicPr>
                <p:cNvPr id="27" name="Freihand 26">
                  <a:extLst>
                    <a:ext uri="{FF2B5EF4-FFF2-40B4-BE49-F238E27FC236}">
                      <a16:creationId xmlns:a16="http://schemas.microsoft.com/office/drawing/2014/main" id="{7859E474-44DE-A5DE-5431-E1BB8A642289}"/>
                    </a:ext>
                  </a:extLst>
                </p:cNvPr>
                <p:cNvPicPr/>
                <p:nvPr/>
              </p:nvPicPr>
              <p:blipFill>
                <a:blip r:embed="rId136"/>
                <a:stretch>
                  <a:fillRect/>
                </a:stretch>
              </p:blipFill>
              <p:spPr>
                <a:xfrm>
                  <a:off x="10057283" y="2388338"/>
                  <a:ext cx="110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8" name="Freihand 27">
                  <a:extLst>
                    <a:ext uri="{FF2B5EF4-FFF2-40B4-BE49-F238E27FC236}">
                      <a16:creationId xmlns:a16="http://schemas.microsoft.com/office/drawing/2014/main" id="{4A680B67-15FC-1D22-E0F8-1C6451E8A999}"/>
                    </a:ext>
                  </a:extLst>
                </p14:cNvPr>
                <p14:cNvContentPartPr/>
                <p14:nvPr/>
              </p14:nvContentPartPr>
              <p14:xfrm>
                <a:off x="10126763" y="2219858"/>
                <a:ext cx="34200" cy="321840"/>
              </p14:xfrm>
            </p:contentPart>
          </mc:Choice>
          <mc:Fallback>
            <p:pic>
              <p:nvPicPr>
                <p:cNvPr id="28" name="Freihand 27">
                  <a:extLst>
                    <a:ext uri="{FF2B5EF4-FFF2-40B4-BE49-F238E27FC236}">
                      <a16:creationId xmlns:a16="http://schemas.microsoft.com/office/drawing/2014/main" id="{4A680B67-15FC-1D22-E0F8-1C6451E8A999}"/>
                    </a:ext>
                  </a:extLst>
                </p:cNvPr>
                <p:cNvPicPr/>
                <p:nvPr/>
              </p:nvPicPr>
              <p:blipFill>
                <a:blip r:embed="rId138"/>
                <a:stretch>
                  <a:fillRect/>
                </a:stretch>
              </p:blipFill>
              <p:spPr>
                <a:xfrm>
                  <a:off x="10117763" y="2210858"/>
                  <a:ext cx="5184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0" name="Freihand 29">
                  <a:extLst>
                    <a:ext uri="{FF2B5EF4-FFF2-40B4-BE49-F238E27FC236}">
                      <a16:creationId xmlns:a16="http://schemas.microsoft.com/office/drawing/2014/main" id="{2556DE75-4066-6DFA-EE70-B6AA1B3181BD}"/>
                    </a:ext>
                  </a:extLst>
                </p14:cNvPr>
                <p14:cNvContentPartPr/>
                <p14:nvPr/>
              </p14:nvContentPartPr>
              <p14:xfrm>
                <a:off x="9417563" y="2868578"/>
                <a:ext cx="134280" cy="250920"/>
              </p14:xfrm>
            </p:contentPart>
          </mc:Choice>
          <mc:Fallback>
            <p:pic>
              <p:nvPicPr>
                <p:cNvPr id="30" name="Freihand 29">
                  <a:extLst>
                    <a:ext uri="{FF2B5EF4-FFF2-40B4-BE49-F238E27FC236}">
                      <a16:creationId xmlns:a16="http://schemas.microsoft.com/office/drawing/2014/main" id="{2556DE75-4066-6DFA-EE70-B6AA1B3181BD}"/>
                    </a:ext>
                  </a:extLst>
                </p:cNvPr>
                <p:cNvPicPr/>
                <p:nvPr/>
              </p:nvPicPr>
              <p:blipFill>
                <a:blip r:embed="rId140"/>
                <a:stretch>
                  <a:fillRect/>
                </a:stretch>
              </p:blipFill>
              <p:spPr>
                <a:xfrm>
                  <a:off x="9408563" y="2859565"/>
                  <a:ext cx="151920" cy="268585"/>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1" name="Freihand 30">
                  <a:extLst>
                    <a:ext uri="{FF2B5EF4-FFF2-40B4-BE49-F238E27FC236}">
                      <a16:creationId xmlns:a16="http://schemas.microsoft.com/office/drawing/2014/main" id="{C2A1EA40-97F0-A010-9385-FD5DD77093CB}"/>
                    </a:ext>
                  </a:extLst>
                </p14:cNvPr>
                <p14:cNvContentPartPr/>
                <p14:nvPr/>
              </p14:nvContentPartPr>
              <p14:xfrm>
                <a:off x="9435203" y="2735018"/>
                <a:ext cx="135000" cy="121320"/>
              </p14:xfrm>
            </p:contentPart>
          </mc:Choice>
          <mc:Fallback>
            <p:pic>
              <p:nvPicPr>
                <p:cNvPr id="31" name="Freihand 30">
                  <a:extLst>
                    <a:ext uri="{FF2B5EF4-FFF2-40B4-BE49-F238E27FC236}">
                      <a16:creationId xmlns:a16="http://schemas.microsoft.com/office/drawing/2014/main" id="{C2A1EA40-97F0-A010-9385-FD5DD77093CB}"/>
                    </a:ext>
                  </a:extLst>
                </p:cNvPr>
                <p:cNvPicPr/>
                <p:nvPr/>
              </p:nvPicPr>
              <p:blipFill>
                <a:blip r:embed="rId142"/>
                <a:stretch>
                  <a:fillRect/>
                </a:stretch>
              </p:blipFill>
              <p:spPr>
                <a:xfrm>
                  <a:off x="9426203" y="2726045"/>
                  <a:ext cx="152640" cy="138908"/>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3" name="Freihand 32">
                  <a:extLst>
                    <a:ext uri="{FF2B5EF4-FFF2-40B4-BE49-F238E27FC236}">
                      <a16:creationId xmlns:a16="http://schemas.microsoft.com/office/drawing/2014/main" id="{C8447E70-7E5C-3482-733D-2DD6F3FAA5F4}"/>
                    </a:ext>
                  </a:extLst>
                </p14:cNvPr>
                <p14:cNvContentPartPr/>
                <p14:nvPr/>
              </p14:nvContentPartPr>
              <p14:xfrm>
                <a:off x="9532043" y="2917538"/>
                <a:ext cx="125280" cy="102960"/>
              </p14:xfrm>
            </p:contentPart>
          </mc:Choice>
          <mc:Fallback>
            <p:pic>
              <p:nvPicPr>
                <p:cNvPr id="33" name="Freihand 32">
                  <a:extLst>
                    <a:ext uri="{FF2B5EF4-FFF2-40B4-BE49-F238E27FC236}">
                      <a16:creationId xmlns:a16="http://schemas.microsoft.com/office/drawing/2014/main" id="{C8447E70-7E5C-3482-733D-2DD6F3FAA5F4}"/>
                    </a:ext>
                  </a:extLst>
                </p:cNvPr>
                <p:cNvPicPr/>
                <p:nvPr/>
              </p:nvPicPr>
              <p:blipFill>
                <a:blip r:embed="rId144"/>
                <a:stretch>
                  <a:fillRect/>
                </a:stretch>
              </p:blipFill>
              <p:spPr>
                <a:xfrm>
                  <a:off x="9523043" y="2908538"/>
                  <a:ext cx="142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4" name="Freihand 33">
                  <a:extLst>
                    <a:ext uri="{FF2B5EF4-FFF2-40B4-BE49-F238E27FC236}">
                      <a16:creationId xmlns:a16="http://schemas.microsoft.com/office/drawing/2014/main" id="{8243601C-570C-81C5-937D-33F1036A99E2}"/>
                    </a:ext>
                  </a:extLst>
                </p14:cNvPr>
                <p14:cNvContentPartPr/>
                <p14:nvPr/>
              </p14:nvContentPartPr>
              <p14:xfrm>
                <a:off x="9656243" y="2832578"/>
                <a:ext cx="35640" cy="149400"/>
              </p14:xfrm>
            </p:contentPart>
          </mc:Choice>
          <mc:Fallback>
            <p:pic>
              <p:nvPicPr>
                <p:cNvPr id="34" name="Freihand 33">
                  <a:extLst>
                    <a:ext uri="{FF2B5EF4-FFF2-40B4-BE49-F238E27FC236}">
                      <a16:creationId xmlns:a16="http://schemas.microsoft.com/office/drawing/2014/main" id="{8243601C-570C-81C5-937D-33F1036A99E2}"/>
                    </a:ext>
                  </a:extLst>
                </p:cNvPr>
                <p:cNvPicPr/>
                <p:nvPr/>
              </p:nvPicPr>
              <p:blipFill>
                <a:blip r:embed="rId146"/>
                <a:stretch>
                  <a:fillRect/>
                </a:stretch>
              </p:blipFill>
              <p:spPr>
                <a:xfrm>
                  <a:off x="9647333" y="2823556"/>
                  <a:ext cx="53104" cy="167083"/>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6" name="Freihand 35">
                  <a:extLst>
                    <a:ext uri="{FF2B5EF4-FFF2-40B4-BE49-F238E27FC236}">
                      <a16:creationId xmlns:a16="http://schemas.microsoft.com/office/drawing/2014/main" id="{1B16A1C9-AD93-4150-F47B-AD459BCAA8EC}"/>
                    </a:ext>
                  </a:extLst>
                </p14:cNvPr>
                <p14:cNvContentPartPr/>
                <p14:nvPr/>
              </p14:nvContentPartPr>
              <p14:xfrm>
                <a:off x="9825443" y="2899178"/>
                <a:ext cx="103320" cy="200160"/>
              </p14:xfrm>
            </p:contentPart>
          </mc:Choice>
          <mc:Fallback>
            <p:pic>
              <p:nvPicPr>
                <p:cNvPr id="36" name="Freihand 35">
                  <a:extLst>
                    <a:ext uri="{FF2B5EF4-FFF2-40B4-BE49-F238E27FC236}">
                      <a16:creationId xmlns:a16="http://schemas.microsoft.com/office/drawing/2014/main" id="{1B16A1C9-AD93-4150-F47B-AD459BCAA8EC}"/>
                    </a:ext>
                  </a:extLst>
                </p:cNvPr>
                <p:cNvPicPr/>
                <p:nvPr/>
              </p:nvPicPr>
              <p:blipFill>
                <a:blip r:embed="rId148"/>
                <a:stretch>
                  <a:fillRect/>
                </a:stretch>
              </p:blipFill>
              <p:spPr>
                <a:xfrm>
                  <a:off x="9816412" y="2890194"/>
                  <a:ext cx="121022" cy="217768"/>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7" name="Freihand 36">
                  <a:extLst>
                    <a:ext uri="{FF2B5EF4-FFF2-40B4-BE49-F238E27FC236}">
                      <a16:creationId xmlns:a16="http://schemas.microsoft.com/office/drawing/2014/main" id="{DB467B63-8814-6A6D-C5DB-AF136A71475E}"/>
                    </a:ext>
                  </a:extLst>
                </p14:cNvPr>
                <p14:cNvContentPartPr/>
                <p14:nvPr/>
              </p14:nvContentPartPr>
              <p14:xfrm>
                <a:off x="9814643" y="2761298"/>
                <a:ext cx="121680" cy="142920"/>
              </p14:xfrm>
            </p:contentPart>
          </mc:Choice>
          <mc:Fallback>
            <p:pic>
              <p:nvPicPr>
                <p:cNvPr id="37" name="Freihand 36">
                  <a:extLst>
                    <a:ext uri="{FF2B5EF4-FFF2-40B4-BE49-F238E27FC236}">
                      <a16:creationId xmlns:a16="http://schemas.microsoft.com/office/drawing/2014/main" id="{DB467B63-8814-6A6D-C5DB-AF136A71475E}"/>
                    </a:ext>
                  </a:extLst>
                </p:cNvPr>
                <p:cNvPicPr/>
                <p:nvPr/>
              </p:nvPicPr>
              <p:blipFill>
                <a:blip r:embed="rId150"/>
                <a:stretch>
                  <a:fillRect/>
                </a:stretch>
              </p:blipFill>
              <p:spPr>
                <a:xfrm>
                  <a:off x="9805643" y="2752298"/>
                  <a:ext cx="139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8" name="Freihand 37">
                  <a:extLst>
                    <a:ext uri="{FF2B5EF4-FFF2-40B4-BE49-F238E27FC236}">
                      <a16:creationId xmlns:a16="http://schemas.microsoft.com/office/drawing/2014/main" id="{9C358E85-C44B-43A2-78FC-6CF31A38B19B}"/>
                    </a:ext>
                  </a:extLst>
                </p14:cNvPr>
                <p14:cNvContentPartPr/>
                <p14:nvPr/>
              </p14:nvContentPartPr>
              <p14:xfrm>
                <a:off x="9914363" y="2849498"/>
                <a:ext cx="131760" cy="143640"/>
              </p14:xfrm>
            </p:contentPart>
          </mc:Choice>
          <mc:Fallback>
            <p:pic>
              <p:nvPicPr>
                <p:cNvPr id="38" name="Freihand 37">
                  <a:extLst>
                    <a:ext uri="{FF2B5EF4-FFF2-40B4-BE49-F238E27FC236}">
                      <a16:creationId xmlns:a16="http://schemas.microsoft.com/office/drawing/2014/main" id="{9C358E85-C44B-43A2-78FC-6CF31A38B19B}"/>
                    </a:ext>
                  </a:extLst>
                </p:cNvPr>
                <p:cNvPicPr/>
                <p:nvPr/>
              </p:nvPicPr>
              <p:blipFill>
                <a:blip r:embed="rId152"/>
                <a:stretch>
                  <a:fillRect/>
                </a:stretch>
              </p:blipFill>
              <p:spPr>
                <a:xfrm>
                  <a:off x="9905388" y="2840498"/>
                  <a:ext cx="149352"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9" name="Freihand 38">
                  <a:extLst>
                    <a:ext uri="{FF2B5EF4-FFF2-40B4-BE49-F238E27FC236}">
                      <a16:creationId xmlns:a16="http://schemas.microsoft.com/office/drawing/2014/main" id="{468A44B3-604D-C7A2-DCDC-D00A047CF47F}"/>
                    </a:ext>
                  </a:extLst>
                </p14:cNvPr>
                <p14:cNvContentPartPr/>
                <p14:nvPr/>
              </p14:nvContentPartPr>
              <p14:xfrm>
                <a:off x="10055483" y="2740778"/>
                <a:ext cx="20160" cy="197640"/>
              </p14:xfrm>
            </p:contentPart>
          </mc:Choice>
          <mc:Fallback>
            <p:pic>
              <p:nvPicPr>
                <p:cNvPr id="39" name="Freihand 38">
                  <a:extLst>
                    <a:ext uri="{FF2B5EF4-FFF2-40B4-BE49-F238E27FC236}">
                      <a16:creationId xmlns:a16="http://schemas.microsoft.com/office/drawing/2014/main" id="{468A44B3-604D-C7A2-DCDC-D00A047CF47F}"/>
                    </a:ext>
                  </a:extLst>
                </p:cNvPr>
                <p:cNvPicPr/>
                <p:nvPr/>
              </p:nvPicPr>
              <p:blipFill>
                <a:blip r:embed="rId154"/>
                <a:stretch>
                  <a:fillRect/>
                </a:stretch>
              </p:blipFill>
              <p:spPr>
                <a:xfrm>
                  <a:off x="10046483" y="2731778"/>
                  <a:ext cx="378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1" name="Freihand 40">
                  <a:extLst>
                    <a:ext uri="{FF2B5EF4-FFF2-40B4-BE49-F238E27FC236}">
                      <a16:creationId xmlns:a16="http://schemas.microsoft.com/office/drawing/2014/main" id="{D2894515-0005-91D0-FFA3-E6D3E41062B2}"/>
                    </a:ext>
                  </a:extLst>
                </p14:cNvPr>
                <p14:cNvContentPartPr/>
                <p14:nvPr/>
              </p14:nvContentPartPr>
              <p14:xfrm>
                <a:off x="8980523" y="2882978"/>
                <a:ext cx="159120" cy="196560"/>
              </p14:xfrm>
            </p:contentPart>
          </mc:Choice>
          <mc:Fallback>
            <p:pic>
              <p:nvPicPr>
                <p:cNvPr id="41" name="Freihand 40">
                  <a:extLst>
                    <a:ext uri="{FF2B5EF4-FFF2-40B4-BE49-F238E27FC236}">
                      <a16:creationId xmlns:a16="http://schemas.microsoft.com/office/drawing/2014/main" id="{D2894515-0005-91D0-FFA3-E6D3E41062B2}"/>
                    </a:ext>
                  </a:extLst>
                </p:cNvPr>
                <p:cNvPicPr/>
                <p:nvPr/>
              </p:nvPicPr>
              <p:blipFill>
                <a:blip r:embed="rId156"/>
                <a:stretch>
                  <a:fillRect/>
                </a:stretch>
              </p:blipFill>
              <p:spPr>
                <a:xfrm>
                  <a:off x="8971523" y="2873994"/>
                  <a:ext cx="176760" cy="214168"/>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3" name="Freihand 42">
                  <a:extLst>
                    <a:ext uri="{FF2B5EF4-FFF2-40B4-BE49-F238E27FC236}">
                      <a16:creationId xmlns:a16="http://schemas.microsoft.com/office/drawing/2014/main" id="{5576AA1C-0B12-BDC4-FDCA-4473E64CA433}"/>
                    </a:ext>
                  </a:extLst>
                </p14:cNvPr>
                <p14:cNvContentPartPr/>
                <p14:nvPr/>
              </p14:nvContentPartPr>
              <p14:xfrm>
                <a:off x="8997443" y="2777498"/>
                <a:ext cx="135720" cy="126720"/>
              </p14:xfrm>
            </p:contentPart>
          </mc:Choice>
          <mc:Fallback>
            <p:pic>
              <p:nvPicPr>
                <p:cNvPr id="43" name="Freihand 42">
                  <a:extLst>
                    <a:ext uri="{FF2B5EF4-FFF2-40B4-BE49-F238E27FC236}">
                      <a16:creationId xmlns:a16="http://schemas.microsoft.com/office/drawing/2014/main" id="{5576AA1C-0B12-BDC4-FDCA-4473E64CA433}"/>
                    </a:ext>
                  </a:extLst>
                </p:cNvPr>
                <p:cNvPicPr/>
                <p:nvPr/>
              </p:nvPicPr>
              <p:blipFill>
                <a:blip r:embed="rId158"/>
                <a:stretch>
                  <a:fillRect/>
                </a:stretch>
              </p:blipFill>
              <p:spPr>
                <a:xfrm>
                  <a:off x="8988419" y="2768498"/>
                  <a:ext cx="153407"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5" name="Freihand 44">
                  <a:extLst>
                    <a:ext uri="{FF2B5EF4-FFF2-40B4-BE49-F238E27FC236}">
                      <a16:creationId xmlns:a16="http://schemas.microsoft.com/office/drawing/2014/main" id="{14279EF9-A845-6AE0-A2ED-E3DC2AB8D429}"/>
                    </a:ext>
                  </a:extLst>
                </p14:cNvPr>
                <p14:cNvContentPartPr/>
                <p14:nvPr/>
              </p14:nvContentPartPr>
              <p14:xfrm>
                <a:off x="9115163" y="2894498"/>
                <a:ext cx="68760" cy="93600"/>
              </p14:xfrm>
            </p:contentPart>
          </mc:Choice>
          <mc:Fallback>
            <p:pic>
              <p:nvPicPr>
                <p:cNvPr id="45" name="Freihand 44">
                  <a:extLst>
                    <a:ext uri="{FF2B5EF4-FFF2-40B4-BE49-F238E27FC236}">
                      <a16:creationId xmlns:a16="http://schemas.microsoft.com/office/drawing/2014/main" id="{14279EF9-A845-6AE0-A2ED-E3DC2AB8D429}"/>
                    </a:ext>
                  </a:extLst>
                </p:cNvPr>
                <p:cNvPicPr/>
                <p:nvPr/>
              </p:nvPicPr>
              <p:blipFill>
                <a:blip r:embed="rId160"/>
                <a:stretch>
                  <a:fillRect/>
                </a:stretch>
              </p:blipFill>
              <p:spPr>
                <a:xfrm>
                  <a:off x="9106163" y="2885498"/>
                  <a:ext cx="86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6" name="Freihand 45">
                  <a:extLst>
                    <a:ext uri="{FF2B5EF4-FFF2-40B4-BE49-F238E27FC236}">
                      <a16:creationId xmlns:a16="http://schemas.microsoft.com/office/drawing/2014/main" id="{0036C814-BE0D-6377-CD6A-0509B2908948}"/>
                    </a:ext>
                  </a:extLst>
                </p14:cNvPr>
                <p14:cNvContentPartPr/>
                <p14:nvPr/>
              </p14:nvContentPartPr>
              <p14:xfrm>
                <a:off x="9178523" y="2810978"/>
                <a:ext cx="24840" cy="144720"/>
              </p14:xfrm>
            </p:contentPart>
          </mc:Choice>
          <mc:Fallback>
            <p:pic>
              <p:nvPicPr>
                <p:cNvPr id="46" name="Freihand 45">
                  <a:extLst>
                    <a:ext uri="{FF2B5EF4-FFF2-40B4-BE49-F238E27FC236}">
                      <a16:creationId xmlns:a16="http://schemas.microsoft.com/office/drawing/2014/main" id="{0036C814-BE0D-6377-CD6A-0509B2908948}"/>
                    </a:ext>
                  </a:extLst>
                </p:cNvPr>
                <p:cNvPicPr/>
                <p:nvPr/>
              </p:nvPicPr>
              <p:blipFill>
                <a:blip r:embed="rId162"/>
                <a:stretch>
                  <a:fillRect/>
                </a:stretch>
              </p:blipFill>
              <p:spPr>
                <a:xfrm>
                  <a:off x="9169523" y="2801978"/>
                  <a:ext cx="42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7" name="Freihand 46">
                  <a:extLst>
                    <a:ext uri="{FF2B5EF4-FFF2-40B4-BE49-F238E27FC236}">
                      <a16:creationId xmlns:a16="http://schemas.microsoft.com/office/drawing/2014/main" id="{5527923B-D025-A4D4-B039-67A3D3874E00}"/>
                    </a:ext>
                  </a:extLst>
                </p14:cNvPr>
                <p14:cNvContentPartPr/>
                <p14:nvPr/>
              </p14:nvContentPartPr>
              <p14:xfrm>
                <a:off x="9259883" y="2872178"/>
                <a:ext cx="100440" cy="234000"/>
              </p14:xfrm>
            </p:contentPart>
          </mc:Choice>
          <mc:Fallback>
            <p:pic>
              <p:nvPicPr>
                <p:cNvPr id="47" name="Freihand 46">
                  <a:extLst>
                    <a:ext uri="{FF2B5EF4-FFF2-40B4-BE49-F238E27FC236}">
                      <a16:creationId xmlns:a16="http://schemas.microsoft.com/office/drawing/2014/main" id="{5527923B-D025-A4D4-B039-67A3D3874E00}"/>
                    </a:ext>
                  </a:extLst>
                </p:cNvPr>
                <p:cNvPicPr/>
                <p:nvPr/>
              </p:nvPicPr>
              <p:blipFill>
                <a:blip r:embed="rId164"/>
                <a:stretch>
                  <a:fillRect/>
                </a:stretch>
              </p:blipFill>
              <p:spPr>
                <a:xfrm>
                  <a:off x="9250883" y="2863192"/>
                  <a:ext cx="118080" cy="251613"/>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8" name="Freihand 47">
                  <a:extLst>
                    <a:ext uri="{FF2B5EF4-FFF2-40B4-BE49-F238E27FC236}">
                      <a16:creationId xmlns:a16="http://schemas.microsoft.com/office/drawing/2014/main" id="{8E16260C-6247-BCE9-036B-4FF3DFC48B12}"/>
                    </a:ext>
                  </a:extLst>
                </p14:cNvPr>
                <p14:cNvContentPartPr/>
                <p14:nvPr/>
              </p14:nvContentPartPr>
              <p14:xfrm>
                <a:off x="9271763" y="2772458"/>
                <a:ext cx="106200" cy="98280"/>
              </p14:xfrm>
            </p:contentPart>
          </mc:Choice>
          <mc:Fallback>
            <p:pic>
              <p:nvPicPr>
                <p:cNvPr id="48" name="Freihand 47">
                  <a:extLst>
                    <a:ext uri="{FF2B5EF4-FFF2-40B4-BE49-F238E27FC236}">
                      <a16:creationId xmlns:a16="http://schemas.microsoft.com/office/drawing/2014/main" id="{8E16260C-6247-BCE9-036B-4FF3DFC48B12}"/>
                    </a:ext>
                  </a:extLst>
                </p:cNvPr>
                <p:cNvPicPr/>
                <p:nvPr/>
              </p:nvPicPr>
              <p:blipFill>
                <a:blip r:embed="rId166"/>
                <a:stretch>
                  <a:fillRect/>
                </a:stretch>
              </p:blipFill>
              <p:spPr>
                <a:xfrm>
                  <a:off x="9262763" y="2763458"/>
                  <a:ext cx="123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9" name="Freihand 48">
                  <a:extLst>
                    <a:ext uri="{FF2B5EF4-FFF2-40B4-BE49-F238E27FC236}">
                      <a16:creationId xmlns:a16="http://schemas.microsoft.com/office/drawing/2014/main" id="{CC6BFA46-F62D-4415-4BB9-539FEE255A26}"/>
                    </a:ext>
                  </a:extLst>
                </p14:cNvPr>
                <p14:cNvContentPartPr/>
                <p14:nvPr/>
              </p14:nvContentPartPr>
              <p14:xfrm>
                <a:off x="9348803" y="2786498"/>
                <a:ext cx="78480" cy="205920"/>
              </p14:xfrm>
            </p:contentPart>
          </mc:Choice>
          <mc:Fallback>
            <p:pic>
              <p:nvPicPr>
                <p:cNvPr id="49" name="Freihand 48">
                  <a:extLst>
                    <a:ext uri="{FF2B5EF4-FFF2-40B4-BE49-F238E27FC236}">
                      <a16:creationId xmlns:a16="http://schemas.microsoft.com/office/drawing/2014/main" id="{CC6BFA46-F62D-4415-4BB9-539FEE255A26}"/>
                    </a:ext>
                  </a:extLst>
                </p:cNvPr>
                <p:cNvPicPr/>
                <p:nvPr/>
              </p:nvPicPr>
              <p:blipFill>
                <a:blip r:embed="rId168"/>
                <a:stretch>
                  <a:fillRect/>
                </a:stretch>
              </p:blipFill>
              <p:spPr>
                <a:xfrm>
                  <a:off x="9339803" y="2777498"/>
                  <a:ext cx="961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1" name="Freihand 50">
                  <a:extLst>
                    <a:ext uri="{FF2B5EF4-FFF2-40B4-BE49-F238E27FC236}">
                      <a16:creationId xmlns:a16="http://schemas.microsoft.com/office/drawing/2014/main" id="{63AD24D2-962C-B9F5-3E0B-00A80B2917C2}"/>
                    </a:ext>
                  </a:extLst>
                </p14:cNvPr>
                <p14:cNvContentPartPr/>
                <p14:nvPr/>
              </p14:nvContentPartPr>
              <p14:xfrm>
                <a:off x="9003203" y="2486618"/>
                <a:ext cx="129600" cy="171360"/>
              </p14:xfrm>
            </p:contentPart>
          </mc:Choice>
          <mc:Fallback>
            <p:pic>
              <p:nvPicPr>
                <p:cNvPr id="51" name="Freihand 50">
                  <a:extLst>
                    <a:ext uri="{FF2B5EF4-FFF2-40B4-BE49-F238E27FC236}">
                      <a16:creationId xmlns:a16="http://schemas.microsoft.com/office/drawing/2014/main" id="{63AD24D2-962C-B9F5-3E0B-00A80B2917C2}"/>
                    </a:ext>
                  </a:extLst>
                </p:cNvPr>
                <p:cNvPicPr/>
                <p:nvPr/>
              </p:nvPicPr>
              <p:blipFill>
                <a:blip r:embed="rId170"/>
                <a:stretch>
                  <a:fillRect/>
                </a:stretch>
              </p:blipFill>
              <p:spPr>
                <a:xfrm>
                  <a:off x="8994228" y="2477618"/>
                  <a:ext cx="147191"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6" name="Freihand 55">
                  <a:extLst>
                    <a:ext uri="{FF2B5EF4-FFF2-40B4-BE49-F238E27FC236}">
                      <a16:creationId xmlns:a16="http://schemas.microsoft.com/office/drawing/2014/main" id="{48741554-E12C-E5EC-88E4-F389F528D733}"/>
                    </a:ext>
                  </a:extLst>
                </p14:cNvPr>
                <p14:cNvContentPartPr/>
                <p14:nvPr/>
              </p14:nvContentPartPr>
              <p14:xfrm>
                <a:off x="8980163" y="2386178"/>
                <a:ext cx="116280" cy="112680"/>
              </p14:xfrm>
            </p:contentPart>
          </mc:Choice>
          <mc:Fallback>
            <p:pic>
              <p:nvPicPr>
                <p:cNvPr id="56" name="Freihand 55">
                  <a:extLst>
                    <a:ext uri="{FF2B5EF4-FFF2-40B4-BE49-F238E27FC236}">
                      <a16:creationId xmlns:a16="http://schemas.microsoft.com/office/drawing/2014/main" id="{48741554-E12C-E5EC-88E4-F389F528D733}"/>
                    </a:ext>
                  </a:extLst>
                </p:cNvPr>
                <p:cNvPicPr/>
                <p:nvPr/>
              </p:nvPicPr>
              <p:blipFill>
                <a:blip r:embed="rId172"/>
                <a:stretch>
                  <a:fillRect/>
                </a:stretch>
              </p:blipFill>
              <p:spPr>
                <a:xfrm>
                  <a:off x="8971135" y="2377178"/>
                  <a:ext cx="133975"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9" name="Freihand 58">
                  <a:extLst>
                    <a:ext uri="{FF2B5EF4-FFF2-40B4-BE49-F238E27FC236}">
                      <a16:creationId xmlns:a16="http://schemas.microsoft.com/office/drawing/2014/main" id="{86196C3D-6C2E-3520-7E95-AE84F7534D6C}"/>
                    </a:ext>
                  </a:extLst>
                </p14:cNvPr>
                <p14:cNvContentPartPr/>
                <p14:nvPr/>
              </p14:nvContentPartPr>
              <p14:xfrm>
                <a:off x="9090683" y="2515058"/>
                <a:ext cx="60480" cy="99000"/>
              </p14:xfrm>
            </p:contentPart>
          </mc:Choice>
          <mc:Fallback>
            <p:pic>
              <p:nvPicPr>
                <p:cNvPr id="59" name="Freihand 58">
                  <a:extLst>
                    <a:ext uri="{FF2B5EF4-FFF2-40B4-BE49-F238E27FC236}">
                      <a16:creationId xmlns:a16="http://schemas.microsoft.com/office/drawing/2014/main" id="{86196C3D-6C2E-3520-7E95-AE84F7534D6C}"/>
                    </a:ext>
                  </a:extLst>
                </p:cNvPr>
                <p:cNvPicPr/>
                <p:nvPr/>
              </p:nvPicPr>
              <p:blipFill>
                <a:blip r:embed="rId174"/>
                <a:stretch>
                  <a:fillRect/>
                </a:stretch>
              </p:blipFill>
              <p:spPr>
                <a:xfrm>
                  <a:off x="9081683" y="2506091"/>
                  <a:ext cx="78120" cy="116576"/>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60" name="Freihand 59">
                  <a:extLst>
                    <a:ext uri="{FF2B5EF4-FFF2-40B4-BE49-F238E27FC236}">
                      <a16:creationId xmlns:a16="http://schemas.microsoft.com/office/drawing/2014/main" id="{C91DEEC7-A6D2-3DD8-8D16-BB786252A4B1}"/>
                    </a:ext>
                  </a:extLst>
                </p14:cNvPr>
                <p14:cNvContentPartPr/>
                <p14:nvPr/>
              </p14:nvContentPartPr>
              <p14:xfrm>
                <a:off x="9156923" y="2398418"/>
                <a:ext cx="32400" cy="199080"/>
              </p14:xfrm>
            </p:contentPart>
          </mc:Choice>
          <mc:Fallback>
            <p:pic>
              <p:nvPicPr>
                <p:cNvPr id="60" name="Freihand 59">
                  <a:extLst>
                    <a:ext uri="{FF2B5EF4-FFF2-40B4-BE49-F238E27FC236}">
                      <a16:creationId xmlns:a16="http://schemas.microsoft.com/office/drawing/2014/main" id="{C91DEEC7-A6D2-3DD8-8D16-BB786252A4B1}"/>
                    </a:ext>
                  </a:extLst>
                </p:cNvPr>
                <p:cNvPicPr/>
                <p:nvPr/>
              </p:nvPicPr>
              <p:blipFill>
                <a:blip r:embed="rId176"/>
                <a:stretch>
                  <a:fillRect/>
                </a:stretch>
              </p:blipFill>
              <p:spPr>
                <a:xfrm>
                  <a:off x="9147923" y="2389434"/>
                  <a:ext cx="50040" cy="216688"/>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64" name="Freihand 63">
                  <a:extLst>
                    <a:ext uri="{FF2B5EF4-FFF2-40B4-BE49-F238E27FC236}">
                      <a16:creationId xmlns:a16="http://schemas.microsoft.com/office/drawing/2014/main" id="{06CE12AD-EC58-34EF-247E-E3854026AFB2}"/>
                    </a:ext>
                  </a:extLst>
                </p14:cNvPr>
                <p14:cNvContentPartPr/>
                <p14:nvPr/>
              </p14:nvContentPartPr>
              <p14:xfrm>
                <a:off x="9510803" y="2158298"/>
                <a:ext cx="106200" cy="216000"/>
              </p14:xfrm>
            </p:contentPart>
          </mc:Choice>
          <mc:Fallback>
            <p:pic>
              <p:nvPicPr>
                <p:cNvPr id="64" name="Freihand 63">
                  <a:extLst>
                    <a:ext uri="{FF2B5EF4-FFF2-40B4-BE49-F238E27FC236}">
                      <a16:creationId xmlns:a16="http://schemas.microsoft.com/office/drawing/2014/main" id="{06CE12AD-EC58-34EF-247E-E3854026AFB2}"/>
                    </a:ext>
                  </a:extLst>
                </p:cNvPr>
                <p:cNvPicPr/>
                <p:nvPr/>
              </p:nvPicPr>
              <p:blipFill>
                <a:blip r:embed="rId178"/>
                <a:stretch>
                  <a:fillRect/>
                </a:stretch>
              </p:blipFill>
              <p:spPr>
                <a:xfrm>
                  <a:off x="9501833" y="2149298"/>
                  <a:ext cx="1237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67" name="Freihand 66">
                  <a:extLst>
                    <a:ext uri="{FF2B5EF4-FFF2-40B4-BE49-F238E27FC236}">
                      <a16:creationId xmlns:a16="http://schemas.microsoft.com/office/drawing/2014/main" id="{03DBF43C-2E7F-4A4E-8804-B54971FEDB04}"/>
                    </a:ext>
                  </a:extLst>
                </p14:cNvPr>
                <p14:cNvContentPartPr/>
                <p14:nvPr/>
              </p14:nvContentPartPr>
              <p14:xfrm>
                <a:off x="9438803" y="2054258"/>
                <a:ext cx="141120" cy="99000"/>
              </p14:xfrm>
            </p:contentPart>
          </mc:Choice>
          <mc:Fallback>
            <p:pic>
              <p:nvPicPr>
                <p:cNvPr id="67" name="Freihand 66">
                  <a:extLst>
                    <a:ext uri="{FF2B5EF4-FFF2-40B4-BE49-F238E27FC236}">
                      <a16:creationId xmlns:a16="http://schemas.microsoft.com/office/drawing/2014/main" id="{03DBF43C-2E7F-4A4E-8804-B54971FEDB04}"/>
                    </a:ext>
                  </a:extLst>
                </p:cNvPr>
                <p:cNvPicPr/>
                <p:nvPr/>
              </p:nvPicPr>
              <p:blipFill>
                <a:blip r:embed="rId180"/>
                <a:stretch>
                  <a:fillRect/>
                </a:stretch>
              </p:blipFill>
              <p:spPr>
                <a:xfrm>
                  <a:off x="9429826" y="2045258"/>
                  <a:ext cx="158715"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68" name="Freihand 67">
                  <a:extLst>
                    <a:ext uri="{FF2B5EF4-FFF2-40B4-BE49-F238E27FC236}">
                      <a16:creationId xmlns:a16="http://schemas.microsoft.com/office/drawing/2014/main" id="{22D1FF02-E7A8-3035-A925-948C4802AD0C}"/>
                    </a:ext>
                  </a:extLst>
                </p14:cNvPr>
                <p14:cNvContentPartPr/>
                <p14:nvPr/>
              </p14:nvContentPartPr>
              <p14:xfrm>
                <a:off x="9590723" y="2172338"/>
                <a:ext cx="65160" cy="87480"/>
              </p14:xfrm>
            </p:contentPart>
          </mc:Choice>
          <mc:Fallback>
            <p:pic>
              <p:nvPicPr>
                <p:cNvPr id="68" name="Freihand 67">
                  <a:extLst>
                    <a:ext uri="{FF2B5EF4-FFF2-40B4-BE49-F238E27FC236}">
                      <a16:creationId xmlns:a16="http://schemas.microsoft.com/office/drawing/2014/main" id="{22D1FF02-E7A8-3035-A925-948C4802AD0C}"/>
                    </a:ext>
                  </a:extLst>
                </p:cNvPr>
                <p:cNvPicPr/>
                <p:nvPr/>
              </p:nvPicPr>
              <p:blipFill>
                <a:blip r:embed="rId182"/>
                <a:stretch>
                  <a:fillRect/>
                </a:stretch>
              </p:blipFill>
              <p:spPr>
                <a:xfrm>
                  <a:off x="9581723" y="2163338"/>
                  <a:ext cx="82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71" name="Freihand 70">
                  <a:extLst>
                    <a:ext uri="{FF2B5EF4-FFF2-40B4-BE49-F238E27FC236}">
                      <a16:creationId xmlns:a16="http://schemas.microsoft.com/office/drawing/2014/main" id="{52EF97BF-B751-74E5-A278-43F1CFB8A130}"/>
                    </a:ext>
                  </a:extLst>
                </p14:cNvPr>
                <p14:cNvContentPartPr/>
                <p14:nvPr/>
              </p14:nvContentPartPr>
              <p14:xfrm>
                <a:off x="9657683" y="2075138"/>
                <a:ext cx="25560" cy="197640"/>
              </p14:xfrm>
            </p:contentPart>
          </mc:Choice>
          <mc:Fallback>
            <p:pic>
              <p:nvPicPr>
                <p:cNvPr id="71" name="Freihand 70">
                  <a:extLst>
                    <a:ext uri="{FF2B5EF4-FFF2-40B4-BE49-F238E27FC236}">
                      <a16:creationId xmlns:a16="http://schemas.microsoft.com/office/drawing/2014/main" id="{52EF97BF-B751-74E5-A278-43F1CFB8A130}"/>
                    </a:ext>
                  </a:extLst>
                </p:cNvPr>
                <p:cNvPicPr/>
                <p:nvPr/>
              </p:nvPicPr>
              <p:blipFill>
                <a:blip r:embed="rId184"/>
                <a:stretch>
                  <a:fillRect/>
                </a:stretch>
              </p:blipFill>
              <p:spPr>
                <a:xfrm>
                  <a:off x="9648683" y="2066138"/>
                  <a:ext cx="432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73" name="Freihand 72">
                  <a:extLst>
                    <a:ext uri="{FF2B5EF4-FFF2-40B4-BE49-F238E27FC236}">
                      <a16:creationId xmlns:a16="http://schemas.microsoft.com/office/drawing/2014/main" id="{FFB55D62-0FCD-63B3-2D57-3DD1FB28656B}"/>
                    </a:ext>
                  </a:extLst>
                </p14:cNvPr>
                <p14:cNvContentPartPr/>
                <p14:nvPr/>
              </p14:nvContentPartPr>
              <p14:xfrm>
                <a:off x="9777203" y="2064338"/>
                <a:ext cx="75600" cy="174960"/>
              </p14:xfrm>
            </p:contentPart>
          </mc:Choice>
          <mc:Fallback>
            <p:pic>
              <p:nvPicPr>
                <p:cNvPr id="73" name="Freihand 72">
                  <a:extLst>
                    <a:ext uri="{FF2B5EF4-FFF2-40B4-BE49-F238E27FC236}">
                      <a16:creationId xmlns:a16="http://schemas.microsoft.com/office/drawing/2014/main" id="{FFB55D62-0FCD-63B3-2D57-3DD1FB28656B}"/>
                    </a:ext>
                  </a:extLst>
                </p:cNvPr>
                <p:cNvPicPr/>
                <p:nvPr/>
              </p:nvPicPr>
              <p:blipFill>
                <a:blip r:embed="rId186"/>
                <a:stretch>
                  <a:fillRect/>
                </a:stretch>
              </p:blipFill>
              <p:spPr>
                <a:xfrm>
                  <a:off x="9768203" y="2055338"/>
                  <a:ext cx="932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74" name="Freihand 73">
                  <a:extLst>
                    <a:ext uri="{FF2B5EF4-FFF2-40B4-BE49-F238E27FC236}">
                      <a16:creationId xmlns:a16="http://schemas.microsoft.com/office/drawing/2014/main" id="{1E5980E3-CB6F-4951-51AE-CBDB09C64D4B}"/>
                    </a:ext>
                  </a:extLst>
                </p14:cNvPr>
                <p14:cNvContentPartPr/>
                <p14:nvPr/>
              </p14:nvContentPartPr>
              <p14:xfrm>
                <a:off x="9753083" y="1987298"/>
                <a:ext cx="95040" cy="103680"/>
              </p14:xfrm>
            </p:contentPart>
          </mc:Choice>
          <mc:Fallback>
            <p:pic>
              <p:nvPicPr>
                <p:cNvPr id="74" name="Freihand 73">
                  <a:extLst>
                    <a:ext uri="{FF2B5EF4-FFF2-40B4-BE49-F238E27FC236}">
                      <a16:creationId xmlns:a16="http://schemas.microsoft.com/office/drawing/2014/main" id="{1E5980E3-CB6F-4951-51AE-CBDB09C64D4B}"/>
                    </a:ext>
                  </a:extLst>
                </p:cNvPr>
                <p:cNvPicPr/>
                <p:nvPr/>
              </p:nvPicPr>
              <p:blipFill>
                <a:blip r:embed="rId188"/>
                <a:stretch>
                  <a:fillRect/>
                </a:stretch>
              </p:blipFill>
              <p:spPr>
                <a:xfrm>
                  <a:off x="9744083" y="1978298"/>
                  <a:ext cx="112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76" name="Freihand 75">
                  <a:extLst>
                    <a:ext uri="{FF2B5EF4-FFF2-40B4-BE49-F238E27FC236}">
                      <a16:creationId xmlns:a16="http://schemas.microsoft.com/office/drawing/2014/main" id="{A402FC37-70BE-D605-2DB7-C1540201C0DB}"/>
                    </a:ext>
                  </a:extLst>
                </p14:cNvPr>
                <p14:cNvContentPartPr/>
                <p14:nvPr/>
              </p14:nvContentPartPr>
              <p14:xfrm>
                <a:off x="9830123" y="2055698"/>
                <a:ext cx="108720" cy="103320"/>
              </p14:xfrm>
            </p:contentPart>
          </mc:Choice>
          <mc:Fallback>
            <p:pic>
              <p:nvPicPr>
                <p:cNvPr id="76" name="Freihand 75">
                  <a:extLst>
                    <a:ext uri="{FF2B5EF4-FFF2-40B4-BE49-F238E27FC236}">
                      <a16:creationId xmlns:a16="http://schemas.microsoft.com/office/drawing/2014/main" id="{A402FC37-70BE-D605-2DB7-C1540201C0DB}"/>
                    </a:ext>
                  </a:extLst>
                </p:cNvPr>
                <p:cNvPicPr/>
                <p:nvPr/>
              </p:nvPicPr>
              <p:blipFill>
                <a:blip r:embed="rId190"/>
                <a:stretch>
                  <a:fillRect/>
                </a:stretch>
              </p:blipFill>
              <p:spPr>
                <a:xfrm>
                  <a:off x="9821123" y="2046729"/>
                  <a:ext cx="126360" cy="120899"/>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78" name="Freihand 77">
                  <a:extLst>
                    <a:ext uri="{FF2B5EF4-FFF2-40B4-BE49-F238E27FC236}">
                      <a16:creationId xmlns:a16="http://schemas.microsoft.com/office/drawing/2014/main" id="{73BFC6B4-4F8E-7BB2-1360-AA0180F97572}"/>
                    </a:ext>
                  </a:extLst>
                </p14:cNvPr>
                <p14:cNvContentPartPr/>
                <p14:nvPr/>
              </p14:nvContentPartPr>
              <p14:xfrm>
                <a:off x="9902843" y="2005658"/>
                <a:ext cx="24840" cy="126360"/>
              </p14:xfrm>
            </p:contentPart>
          </mc:Choice>
          <mc:Fallback>
            <p:pic>
              <p:nvPicPr>
                <p:cNvPr id="78" name="Freihand 77">
                  <a:extLst>
                    <a:ext uri="{FF2B5EF4-FFF2-40B4-BE49-F238E27FC236}">
                      <a16:creationId xmlns:a16="http://schemas.microsoft.com/office/drawing/2014/main" id="{73BFC6B4-4F8E-7BB2-1360-AA0180F97572}"/>
                    </a:ext>
                  </a:extLst>
                </p:cNvPr>
                <p:cNvPicPr/>
                <p:nvPr/>
              </p:nvPicPr>
              <p:blipFill>
                <a:blip r:embed="rId192"/>
                <a:stretch>
                  <a:fillRect/>
                </a:stretch>
              </p:blipFill>
              <p:spPr>
                <a:xfrm>
                  <a:off x="9893711" y="1996658"/>
                  <a:ext cx="42739"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82" name="Freihand 81">
                  <a:extLst>
                    <a:ext uri="{FF2B5EF4-FFF2-40B4-BE49-F238E27FC236}">
                      <a16:creationId xmlns:a16="http://schemas.microsoft.com/office/drawing/2014/main" id="{06658250-E101-74EC-183B-1C9E3DEA5BB4}"/>
                    </a:ext>
                  </a:extLst>
                </p14:cNvPr>
                <p14:cNvContentPartPr/>
                <p14:nvPr/>
              </p14:nvContentPartPr>
              <p14:xfrm>
                <a:off x="9223523" y="2177018"/>
                <a:ext cx="75240" cy="169920"/>
              </p14:xfrm>
            </p:contentPart>
          </mc:Choice>
          <mc:Fallback>
            <p:pic>
              <p:nvPicPr>
                <p:cNvPr id="82" name="Freihand 81">
                  <a:extLst>
                    <a:ext uri="{FF2B5EF4-FFF2-40B4-BE49-F238E27FC236}">
                      <a16:creationId xmlns:a16="http://schemas.microsoft.com/office/drawing/2014/main" id="{06658250-E101-74EC-183B-1C9E3DEA5BB4}"/>
                    </a:ext>
                  </a:extLst>
                </p:cNvPr>
                <p:cNvPicPr/>
                <p:nvPr/>
              </p:nvPicPr>
              <p:blipFill>
                <a:blip r:embed="rId194"/>
                <a:stretch>
                  <a:fillRect/>
                </a:stretch>
              </p:blipFill>
              <p:spPr>
                <a:xfrm>
                  <a:off x="9214566" y="2168037"/>
                  <a:ext cx="92796" cy="187523"/>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86" name="Freihand 85">
                  <a:extLst>
                    <a:ext uri="{FF2B5EF4-FFF2-40B4-BE49-F238E27FC236}">
                      <a16:creationId xmlns:a16="http://schemas.microsoft.com/office/drawing/2014/main" id="{4644353C-12B6-D43B-A31D-98EC59CA5F28}"/>
                    </a:ext>
                  </a:extLst>
                </p14:cNvPr>
                <p14:cNvContentPartPr/>
                <p14:nvPr/>
              </p14:nvContentPartPr>
              <p14:xfrm>
                <a:off x="9209483" y="2088098"/>
                <a:ext cx="102240" cy="89640"/>
              </p14:xfrm>
            </p:contentPart>
          </mc:Choice>
          <mc:Fallback>
            <p:pic>
              <p:nvPicPr>
                <p:cNvPr id="86" name="Freihand 85">
                  <a:extLst>
                    <a:ext uri="{FF2B5EF4-FFF2-40B4-BE49-F238E27FC236}">
                      <a16:creationId xmlns:a16="http://schemas.microsoft.com/office/drawing/2014/main" id="{4644353C-12B6-D43B-A31D-98EC59CA5F28}"/>
                    </a:ext>
                  </a:extLst>
                </p:cNvPr>
                <p:cNvPicPr/>
                <p:nvPr/>
              </p:nvPicPr>
              <p:blipFill>
                <a:blip r:embed="rId196"/>
                <a:stretch>
                  <a:fillRect/>
                </a:stretch>
              </p:blipFill>
              <p:spPr>
                <a:xfrm>
                  <a:off x="9200483" y="2079098"/>
                  <a:ext cx="119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87" name="Freihand 86">
                  <a:extLst>
                    <a:ext uri="{FF2B5EF4-FFF2-40B4-BE49-F238E27FC236}">
                      <a16:creationId xmlns:a16="http://schemas.microsoft.com/office/drawing/2014/main" id="{E1BB62A3-DD18-DF74-7689-6ECF30398DE2}"/>
                    </a:ext>
                  </a:extLst>
                </p14:cNvPr>
                <p14:cNvContentPartPr/>
                <p14:nvPr/>
              </p14:nvContentPartPr>
              <p14:xfrm>
                <a:off x="9258443" y="2205098"/>
                <a:ext cx="108000" cy="108000"/>
              </p14:xfrm>
            </p:contentPart>
          </mc:Choice>
          <mc:Fallback>
            <p:pic>
              <p:nvPicPr>
                <p:cNvPr id="87" name="Freihand 86">
                  <a:extLst>
                    <a:ext uri="{FF2B5EF4-FFF2-40B4-BE49-F238E27FC236}">
                      <a16:creationId xmlns:a16="http://schemas.microsoft.com/office/drawing/2014/main" id="{E1BB62A3-DD18-DF74-7689-6ECF30398DE2}"/>
                    </a:ext>
                  </a:extLst>
                </p:cNvPr>
                <p:cNvPicPr/>
                <p:nvPr/>
              </p:nvPicPr>
              <p:blipFill>
                <a:blip r:embed="rId198"/>
                <a:stretch>
                  <a:fillRect/>
                </a:stretch>
              </p:blipFill>
              <p:spPr>
                <a:xfrm>
                  <a:off x="9249413" y="2196098"/>
                  <a:ext cx="125699"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88" name="Freihand 87">
                  <a:extLst>
                    <a:ext uri="{FF2B5EF4-FFF2-40B4-BE49-F238E27FC236}">
                      <a16:creationId xmlns:a16="http://schemas.microsoft.com/office/drawing/2014/main" id="{7B6DEF12-4C61-0398-94BD-AE992F3DA139}"/>
                    </a:ext>
                  </a:extLst>
                </p14:cNvPr>
                <p14:cNvContentPartPr/>
                <p14:nvPr/>
              </p14:nvContentPartPr>
              <p14:xfrm>
                <a:off x="9360323" y="2143898"/>
                <a:ext cx="20160" cy="134280"/>
              </p14:xfrm>
            </p:contentPart>
          </mc:Choice>
          <mc:Fallback>
            <p:pic>
              <p:nvPicPr>
                <p:cNvPr id="88" name="Freihand 87">
                  <a:extLst>
                    <a:ext uri="{FF2B5EF4-FFF2-40B4-BE49-F238E27FC236}">
                      <a16:creationId xmlns:a16="http://schemas.microsoft.com/office/drawing/2014/main" id="{7B6DEF12-4C61-0398-94BD-AE992F3DA139}"/>
                    </a:ext>
                  </a:extLst>
                </p:cNvPr>
                <p:cNvPicPr/>
                <p:nvPr/>
              </p:nvPicPr>
              <p:blipFill>
                <a:blip r:embed="rId200"/>
                <a:stretch>
                  <a:fillRect/>
                </a:stretch>
              </p:blipFill>
              <p:spPr>
                <a:xfrm>
                  <a:off x="9351159" y="2134898"/>
                  <a:ext cx="38121"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91" name="Freihand 90">
                  <a:extLst>
                    <a:ext uri="{FF2B5EF4-FFF2-40B4-BE49-F238E27FC236}">
                      <a16:creationId xmlns:a16="http://schemas.microsoft.com/office/drawing/2014/main" id="{2A614B3B-AAE5-EBF8-253D-0D6246DFDF8E}"/>
                    </a:ext>
                  </a:extLst>
                </p14:cNvPr>
                <p14:cNvContentPartPr/>
                <p14:nvPr/>
              </p14:nvContentPartPr>
              <p14:xfrm>
                <a:off x="10140803" y="2891258"/>
                <a:ext cx="109080" cy="195480"/>
              </p14:xfrm>
            </p:contentPart>
          </mc:Choice>
          <mc:Fallback>
            <p:pic>
              <p:nvPicPr>
                <p:cNvPr id="91" name="Freihand 90">
                  <a:extLst>
                    <a:ext uri="{FF2B5EF4-FFF2-40B4-BE49-F238E27FC236}">
                      <a16:creationId xmlns:a16="http://schemas.microsoft.com/office/drawing/2014/main" id="{2A614B3B-AAE5-EBF8-253D-0D6246DFDF8E}"/>
                    </a:ext>
                  </a:extLst>
                </p:cNvPr>
                <p:cNvPicPr/>
                <p:nvPr/>
              </p:nvPicPr>
              <p:blipFill>
                <a:blip r:embed="rId202"/>
                <a:stretch>
                  <a:fillRect/>
                </a:stretch>
              </p:blipFill>
              <p:spPr>
                <a:xfrm>
                  <a:off x="10131803" y="2882275"/>
                  <a:ext cx="126720" cy="213088"/>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04" name="Freihand 103">
                  <a:extLst>
                    <a:ext uri="{FF2B5EF4-FFF2-40B4-BE49-F238E27FC236}">
                      <a16:creationId xmlns:a16="http://schemas.microsoft.com/office/drawing/2014/main" id="{C95F47CD-C514-A9D1-67A9-3B51CA4B152A}"/>
                    </a:ext>
                  </a:extLst>
                </p14:cNvPr>
                <p14:cNvContentPartPr/>
                <p14:nvPr/>
              </p14:nvContentPartPr>
              <p14:xfrm>
                <a:off x="10155203" y="2787578"/>
                <a:ext cx="118800" cy="117000"/>
              </p14:xfrm>
            </p:contentPart>
          </mc:Choice>
          <mc:Fallback>
            <p:pic>
              <p:nvPicPr>
                <p:cNvPr id="104" name="Freihand 103">
                  <a:extLst>
                    <a:ext uri="{FF2B5EF4-FFF2-40B4-BE49-F238E27FC236}">
                      <a16:creationId xmlns:a16="http://schemas.microsoft.com/office/drawing/2014/main" id="{C95F47CD-C514-A9D1-67A9-3B51CA4B152A}"/>
                    </a:ext>
                  </a:extLst>
                </p:cNvPr>
                <p:cNvPicPr/>
                <p:nvPr/>
              </p:nvPicPr>
              <p:blipFill>
                <a:blip r:embed="rId204"/>
                <a:stretch>
                  <a:fillRect/>
                </a:stretch>
              </p:blipFill>
              <p:spPr>
                <a:xfrm>
                  <a:off x="10146203" y="2778578"/>
                  <a:ext cx="136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05" name="Freihand 104">
                  <a:extLst>
                    <a:ext uri="{FF2B5EF4-FFF2-40B4-BE49-F238E27FC236}">
                      <a16:creationId xmlns:a16="http://schemas.microsoft.com/office/drawing/2014/main" id="{1E0ADC22-A8BF-A442-4CA4-591A2C0EA9D2}"/>
                    </a:ext>
                  </a:extLst>
                </p14:cNvPr>
                <p14:cNvContentPartPr/>
                <p14:nvPr/>
              </p14:nvContentPartPr>
              <p14:xfrm>
                <a:off x="10276163" y="2952458"/>
                <a:ext cx="360" cy="360"/>
              </p14:xfrm>
            </p:contentPart>
          </mc:Choice>
          <mc:Fallback>
            <p:pic>
              <p:nvPicPr>
                <p:cNvPr id="105" name="Freihand 104">
                  <a:extLst>
                    <a:ext uri="{FF2B5EF4-FFF2-40B4-BE49-F238E27FC236}">
                      <a16:creationId xmlns:a16="http://schemas.microsoft.com/office/drawing/2014/main" id="{1E0ADC22-A8BF-A442-4CA4-591A2C0EA9D2}"/>
                    </a:ext>
                  </a:extLst>
                </p:cNvPr>
                <p:cNvPicPr/>
                <p:nvPr/>
              </p:nvPicPr>
              <p:blipFill>
                <a:blip r:embed="rId206"/>
                <a:stretch>
                  <a:fillRect/>
                </a:stretch>
              </p:blipFill>
              <p:spPr>
                <a:xfrm>
                  <a:off x="10267163" y="294345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06" name="Freihand 105">
                  <a:extLst>
                    <a:ext uri="{FF2B5EF4-FFF2-40B4-BE49-F238E27FC236}">
                      <a16:creationId xmlns:a16="http://schemas.microsoft.com/office/drawing/2014/main" id="{DB9D59F5-8F42-6FDA-0B4A-211BE08F44A1}"/>
                    </a:ext>
                  </a:extLst>
                </p14:cNvPr>
                <p14:cNvContentPartPr/>
                <p14:nvPr/>
              </p14:nvContentPartPr>
              <p14:xfrm>
                <a:off x="10229723" y="2886218"/>
                <a:ext cx="88560" cy="111960"/>
              </p14:xfrm>
            </p:contentPart>
          </mc:Choice>
          <mc:Fallback>
            <p:pic>
              <p:nvPicPr>
                <p:cNvPr id="106" name="Freihand 105">
                  <a:extLst>
                    <a:ext uri="{FF2B5EF4-FFF2-40B4-BE49-F238E27FC236}">
                      <a16:creationId xmlns:a16="http://schemas.microsoft.com/office/drawing/2014/main" id="{DB9D59F5-8F42-6FDA-0B4A-211BE08F44A1}"/>
                    </a:ext>
                  </a:extLst>
                </p:cNvPr>
                <p:cNvPicPr/>
                <p:nvPr/>
              </p:nvPicPr>
              <p:blipFill>
                <a:blip r:embed="rId208"/>
                <a:stretch>
                  <a:fillRect/>
                </a:stretch>
              </p:blipFill>
              <p:spPr>
                <a:xfrm>
                  <a:off x="10220723" y="2877218"/>
                  <a:ext cx="106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07" name="Freihand 106">
                  <a:extLst>
                    <a:ext uri="{FF2B5EF4-FFF2-40B4-BE49-F238E27FC236}">
                      <a16:creationId xmlns:a16="http://schemas.microsoft.com/office/drawing/2014/main" id="{58C7A930-763D-FF91-E6A6-A84201321364}"/>
                    </a:ext>
                  </a:extLst>
                </p14:cNvPr>
                <p14:cNvContentPartPr/>
                <p14:nvPr/>
              </p14:nvContentPartPr>
              <p14:xfrm>
                <a:off x="10299923" y="2829698"/>
                <a:ext cx="20520" cy="137160"/>
              </p14:xfrm>
            </p:contentPart>
          </mc:Choice>
          <mc:Fallback>
            <p:pic>
              <p:nvPicPr>
                <p:cNvPr id="107" name="Freihand 106">
                  <a:extLst>
                    <a:ext uri="{FF2B5EF4-FFF2-40B4-BE49-F238E27FC236}">
                      <a16:creationId xmlns:a16="http://schemas.microsoft.com/office/drawing/2014/main" id="{58C7A930-763D-FF91-E6A6-A84201321364}"/>
                    </a:ext>
                  </a:extLst>
                </p:cNvPr>
                <p:cNvPicPr/>
                <p:nvPr/>
              </p:nvPicPr>
              <p:blipFill>
                <a:blip r:embed="rId210"/>
                <a:stretch>
                  <a:fillRect/>
                </a:stretch>
              </p:blipFill>
              <p:spPr>
                <a:xfrm>
                  <a:off x="10290762" y="2820698"/>
                  <a:ext cx="38475"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09" name="Freihand 108">
                  <a:extLst>
                    <a:ext uri="{FF2B5EF4-FFF2-40B4-BE49-F238E27FC236}">
                      <a16:creationId xmlns:a16="http://schemas.microsoft.com/office/drawing/2014/main" id="{AAA42976-405D-4F82-A7A9-BF142E74F50F}"/>
                    </a:ext>
                  </a:extLst>
                </p14:cNvPr>
                <p14:cNvContentPartPr/>
                <p14:nvPr/>
              </p14:nvContentPartPr>
              <p14:xfrm>
                <a:off x="10213523" y="2527298"/>
                <a:ext cx="135720" cy="202320"/>
              </p14:xfrm>
            </p:contentPart>
          </mc:Choice>
          <mc:Fallback>
            <p:pic>
              <p:nvPicPr>
                <p:cNvPr id="109" name="Freihand 108">
                  <a:extLst>
                    <a:ext uri="{FF2B5EF4-FFF2-40B4-BE49-F238E27FC236}">
                      <a16:creationId xmlns:a16="http://schemas.microsoft.com/office/drawing/2014/main" id="{AAA42976-405D-4F82-A7A9-BF142E74F50F}"/>
                    </a:ext>
                  </a:extLst>
                </p:cNvPr>
                <p:cNvPicPr/>
                <p:nvPr/>
              </p:nvPicPr>
              <p:blipFill>
                <a:blip r:embed="rId212"/>
                <a:stretch>
                  <a:fillRect/>
                </a:stretch>
              </p:blipFill>
              <p:spPr>
                <a:xfrm>
                  <a:off x="10204499" y="2518314"/>
                  <a:ext cx="153407" cy="219929"/>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0" name="Freihand 109">
                  <a:extLst>
                    <a:ext uri="{FF2B5EF4-FFF2-40B4-BE49-F238E27FC236}">
                      <a16:creationId xmlns:a16="http://schemas.microsoft.com/office/drawing/2014/main" id="{63A4D635-DA7C-62E3-2B14-817A610B1A66}"/>
                    </a:ext>
                  </a:extLst>
                </p14:cNvPr>
                <p14:cNvContentPartPr/>
                <p14:nvPr/>
              </p14:nvContentPartPr>
              <p14:xfrm>
                <a:off x="10265723" y="2442338"/>
                <a:ext cx="100800" cy="121680"/>
              </p14:xfrm>
            </p:contentPart>
          </mc:Choice>
          <mc:Fallback>
            <p:pic>
              <p:nvPicPr>
                <p:cNvPr id="110" name="Freihand 109">
                  <a:extLst>
                    <a:ext uri="{FF2B5EF4-FFF2-40B4-BE49-F238E27FC236}">
                      <a16:creationId xmlns:a16="http://schemas.microsoft.com/office/drawing/2014/main" id="{63A4D635-DA7C-62E3-2B14-817A610B1A66}"/>
                    </a:ext>
                  </a:extLst>
                </p:cNvPr>
                <p:cNvPicPr/>
                <p:nvPr/>
              </p:nvPicPr>
              <p:blipFill>
                <a:blip r:embed="rId214"/>
                <a:stretch>
                  <a:fillRect/>
                </a:stretch>
              </p:blipFill>
              <p:spPr>
                <a:xfrm>
                  <a:off x="10256723" y="2433365"/>
                  <a:ext cx="118440" cy="139268"/>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2" name="Freihand 111">
                  <a:extLst>
                    <a:ext uri="{FF2B5EF4-FFF2-40B4-BE49-F238E27FC236}">
                      <a16:creationId xmlns:a16="http://schemas.microsoft.com/office/drawing/2014/main" id="{678B7455-942D-8CBD-8D23-FBAD04773265}"/>
                    </a:ext>
                  </a:extLst>
                </p14:cNvPr>
                <p14:cNvContentPartPr/>
                <p14:nvPr/>
              </p14:nvContentPartPr>
              <p14:xfrm>
                <a:off x="10320803" y="2502098"/>
                <a:ext cx="93600" cy="132120"/>
              </p14:xfrm>
            </p:contentPart>
          </mc:Choice>
          <mc:Fallback>
            <p:pic>
              <p:nvPicPr>
                <p:cNvPr id="112" name="Freihand 111">
                  <a:extLst>
                    <a:ext uri="{FF2B5EF4-FFF2-40B4-BE49-F238E27FC236}">
                      <a16:creationId xmlns:a16="http://schemas.microsoft.com/office/drawing/2014/main" id="{678B7455-942D-8CBD-8D23-FBAD04773265}"/>
                    </a:ext>
                  </a:extLst>
                </p:cNvPr>
                <p:cNvPicPr/>
                <p:nvPr/>
              </p:nvPicPr>
              <p:blipFill>
                <a:blip r:embed="rId216"/>
                <a:stretch>
                  <a:fillRect/>
                </a:stretch>
              </p:blipFill>
              <p:spPr>
                <a:xfrm>
                  <a:off x="10311803" y="2493122"/>
                  <a:ext cx="111240" cy="149712"/>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4" name="Freihand 113">
                  <a:extLst>
                    <a:ext uri="{FF2B5EF4-FFF2-40B4-BE49-F238E27FC236}">
                      <a16:creationId xmlns:a16="http://schemas.microsoft.com/office/drawing/2014/main" id="{AFA31393-9EF8-23E2-54A7-0BA047E51F76}"/>
                    </a:ext>
                  </a:extLst>
                </p14:cNvPr>
                <p14:cNvContentPartPr/>
                <p14:nvPr/>
              </p14:nvContentPartPr>
              <p14:xfrm>
                <a:off x="10250963" y="2180618"/>
                <a:ext cx="118440" cy="165240"/>
              </p14:xfrm>
            </p:contentPart>
          </mc:Choice>
          <mc:Fallback>
            <p:pic>
              <p:nvPicPr>
                <p:cNvPr id="114" name="Freihand 113">
                  <a:extLst>
                    <a:ext uri="{FF2B5EF4-FFF2-40B4-BE49-F238E27FC236}">
                      <a16:creationId xmlns:a16="http://schemas.microsoft.com/office/drawing/2014/main" id="{AFA31393-9EF8-23E2-54A7-0BA047E51F76}"/>
                    </a:ext>
                  </a:extLst>
                </p:cNvPr>
                <p:cNvPicPr/>
                <p:nvPr/>
              </p:nvPicPr>
              <p:blipFill>
                <a:blip r:embed="rId218"/>
                <a:stretch>
                  <a:fillRect/>
                </a:stretch>
              </p:blipFill>
              <p:spPr>
                <a:xfrm>
                  <a:off x="10241963" y="2171618"/>
                  <a:ext cx="1360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15" name="Freihand 114">
                  <a:extLst>
                    <a:ext uri="{FF2B5EF4-FFF2-40B4-BE49-F238E27FC236}">
                      <a16:creationId xmlns:a16="http://schemas.microsoft.com/office/drawing/2014/main" id="{83838983-EF43-33A6-0182-E89D53AA08E5}"/>
                    </a:ext>
                  </a:extLst>
                </p14:cNvPr>
                <p14:cNvContentPartPr/>
                <p14:nvPr/>
              </p14:nvContentPartPr>
              <p14:xfrm>
                <a:off x="10262843" y="2069378"/>
                <a:ext cx="122760" cy="119520"/>
              </p14:xfrm>
            </p:contentPart>
          </mc:Choice>
          <mc:Fallback>
            <p:pic>
              <p:nvPicPr>
                <p:cNvPr id="115" name="Freihand 114">
                  <a:extLst>
                    <a:ext uri="{FF2B5EF4-FFF2-40B4-BE49-F238E27FC236}">
                      <a16:creationId xmlns:a16="http://schemas.microsoft.com/office/drawing/2014/main" id="{83838983-EF43-33A6-0182-E89D53AA08E5}"/>
                    </a:ext>
                  </a:extLst>
                </p:cNvPr>
                <p:cNvPicPr/>
                <p:nvPr/>
              </p:nvPicPr>
              <p:blipFill>
                <a:blip r:embed="rId220"/>
                <a:stretch>
                  <a:fillRect/>
                </a:stretch>
              </p:blipFill>
              <p:spPr>
                <a:xfrm>
                  <a:off x="10253843" y="2060378"/>
                  <a:ext cx="140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16" name="Freihand 115">
                  <a:extLst>
                    <a:ext uri="{FF2B5EF4-FFF2-40B4-BE49-F238E27FC236}">
                      <a16:creationId xmlns:a16="http://schemas.microsoft.com/office/drawing/2014/main" id="{2F469C9D-3E18-0A20-ECD9-1D3A38DC541D}"/>
                    </a:ext>
                  </a:extLst>
                </p14:cNvPr>
                <p14:cNvContentPartPr/>
                <p14:nvPr/>
              </p14:nvContentPartPr>
              <p14:xfrm>
                <a:off x="10340243" y="2157218"/>
                <a:ext cx="104400" cy="120240"/>
              </p14:xfrm>
            </p:contentPart>
          </mc:Choice>
          <mc:Fallback>
            <p:pic>
              <p:nvPicPr>
                <p:cNvPr id="116" name="Freihand 115">
                  <a:extLst>
                    <a:ext uri="{FF2B5EF4-FFF2-40B4-BE49-F238E27FC236}">
                      <a16:creationId xmlns:a16="http://schemas.microsoft.com/office/drawing/2014/main" id="{2F469C9D-3E18-0A20-ECD9-1D3A38DC541D}"/>
                    </a:ext>
                  </a:extLst>
                </p:cNvPr>
                <p:cNvPicPr/>
                <p:nvPr/>
              </p:nvPicPr>
              <p:blipFill>
                <a:blip r:embed="rId222"/>
                <a:stretch>
                  <a:fillRect/>
                </a:stretch>
              </p:blipFill>
              <p:spPr>
                <a:xfrm>
                  <a:off x="10331243" y="2148191"/>
                  <a:ext cx="122040" cy="137933"/>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18" name="Freihand 117">
                  <a:extLst>
                    <a:ext uri="{FF2B5EF4-FFF2-40B4-BE49-F238E27FC236}">
                      <a16:creationId xmlns:a16="http://schemas.microsoft.com/office/drawing/2014/main" id="{A9F20371-566D-3617-9823-3ED75880A29A}"/>
                    </a:ext>
                  </a:extLst>
                </p14:cNvPr>
                <p14:cNvContentPartPr/>
                <p14:nvPr/>
              </p14:nvContentPartPr>
              <p14:xfrm>
                <a:off x="10430243" y="2099618"/>
                <a:ext cx="14760" cy="114840"/>
              </p14:xfrm>
            </p:contentPart>
          </mc:Choice>
          <mc:Fallback>
            <p:pic>
              <p:nvPicPr>
                <p:cNvPr id="118" name="Freihand 117">
                  <a:extLst>
                    <a:ext uri="{FF2B5EF4-FFF2-40B4-BE49-F238E27FC236}">
                      <a16:creationId xmlns:a16="http://schemas.microsoft.com/office/drawing/2014/main" id="{A9F20371-566D-3617-9823-3ED75880A29A}"/>
                    </a:ext>
                  </a:extLst>
                </p:cNvPr>
                <p:cNvPicPr/>
                <p:nvPr/>
              </p:nvPicPr>
              <p:blipFill>
                <a:blip r:embed="rId224"/>
                <a:stretch>
                  <a:fillRect/>
                </a:stretch>
              </p:blipFill>
              <p:spPr>
                <a:xfrm>
                  <a:off x="10421243" y="2090618"/>
                  <a:ext cx="32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19" name="Freihand 118">
                  <a:extLst>
                    <a:ext uri="{FF2B5EF4-FFF2-40B4-BE49-F238E27FC236}">
                      <a16:creationId xmlns:a16="http://schemas.microsoft.com/office/drawing/2014/main" id="{1E991452-9459-8BE7-62AC-0D6F82ABAA05}"/>
                    </a:ext>
                  </a:extLst>
                </p14:cNvPr>
                <p14:cNvContentPartPr/>
                <p14:nvPr/>
              </p14:nvContentPartPr>
              <p14:xfrm>
                <a:off x="10054403" y="1939418"/>
                <a:ext cx="114840" cy="196920"/>
              </p14:xfrm>
            </p:contentPart>
          </mc:Choice>
          <mc:Fallback>
            <p:pic>
              <p:nvPicPr>
                <p:cNvPr id="119" name="Freihand 118">
                  <a:extLst>
                    <a:ext uri="{FF2B5EF4-FFF2-40B4-BE49-F238E27FC236}">
                      <a16:creationId xmlns:a16="http://schemas.microsoft.com/office/drawing/2014/main" id="{1E991452-9459-8BE7-62AC-0D6F82ABAA05}"/>
                    </a:ext>
                  </a:extLst>
                </p:cNvPr>
                <p:cNvPicPr/>
                <p:nvPr/>
              </p:nvPicPr>
              <p:blipFill>
                <a:blip r:embed="rId226"/>
                <a:stretch>
                  <a:fillRect/>
                </a:stretch>
              </p:blipFill>
              <p:spPr>
                <a:xfrm>
                  <a:off x="10045403" y="1930418"/>
                  <a:ext cx="132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0" name="Freihand 119">
                  <a:extLst>
                    <a:ext uri="{FF2B5EF4-FFF2-40B4-BE49-F238E27FC236}">
                      <a16:creationId xmlns:a16="http://schemas.microsoft.com/office/drawing/2014/main" id="{A274A910-5529-3F97-5CCA-6CE084340D49}"/>
                    </a:ext>
                  </a:extLst>
                </p14:cNvPr>
                <p14:cNvContentPartPr/>
                <p14:nvPr/>
              </p14:nvContentPartPr>
              <p14:xfrm>
                <a:off x="10076003" y="1845458"/>
                <a:ext cx="103680" cy="105120"/>
              </p14:xfrm>
            </p:contentPart>
          </mc:Choice>
          <mc:Fallback>
            <p:pic>
              <p:nvPicPr>
                <p:cNvPr id="120" name="Freihand 119">
                  <a:extLst>
                    <a:ext uri="{FF2B5EF4-FFF2-40B4-BE49-F238E27FC236}">
                      <a16:creationId xmlns:a16="http://schemas.microsoft.com/office/drawing/2014/main" id="{A274A910-5529-3F97-5CCA-6CE084340D49}"/>
                    </a:ext>
                  </a:extLst>
                </p:cNvPr>
                <p:cNvPicPr/>
                <p:nvPr/>
              </p:nvPicPr>
              <p:blipFill>
                <a:blip r:embed="rId228"/>
                <a:stretch>
                  <a:fillRect/>
                </a:stretch>
              </p:blipFill>
              <p:spPr>
                <a:xfrm>
                  <a:off x="10067003" y="1836458"/>
                  <a:ext cx="1213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1" name="Freihand 120">
                  <a:extLst>
                    <a:ext uri="{FF2B5EF4-FFF2-40B4-BE49-F238E27FC236}">
                      <a16:creationId xmlns:a16="http://schemas.microsoft.com/office/drawing/2014/main" id="{2545BD7A-075D-CA3D-AE51-D8EBCD610EB4}"/>
                    </a:ext>
                  </a:extLst>
                </p14:cNvPr>
                <p14:cNvContentPartPr/>
                <p14:nvPr/>
              </p14:nvContentPartPr>
              <p14:xfrm>
                <a:off x="10160243" y="1943738"/>
                <a:ext cx="71280" cy="90360"/>
              </p14:xfrm>
            </p:contentPart>
          </mc:Choice>
          <mc:Fallback>
            <p:pic>
              <p:nvPicPr>
                <p:cNvPr id="121" name="Freihand 120">
                  <a:extLst>
                    <a:ext uri="{FF2B5EF4-FFF2-40B4-BE49-F238E27FC236}">
                      <a16:creationId xmlns:a16="http://schemas.microsoft.com/office/drawing/2014/main" id="{2545BD7A-075D-CA3D-AE51-D8EBCD610EB4}"/>
                    </a:ext>
                  </a:extLst>
                </p:cNvPr>
                <p:cNvPicPr/>
                <p:nvPr/>
              </p:nvPicPr>
              <p:blipFill>
                <a:blip r:embed="rId230"/>
                <a:stretch>
                  <a:fillRect/>
                </a:stretch>
              </p:blipFill>
              <p:spPr>
                <a:xfrm>
                  <a:off x="10151197" y="1934738"/>
                  <a:ext cx="8901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22" name="Freihand 121">
                  <a:extLst>
                    <a:ext uri="{FF2B5EF4-FFF2-40B4-BE49-F238E27FC236}">
                      <a16:creationId xmlns:a16="http://schemas.microsoft.com/office/drawing/2014/main" id="{A66FEDCD-F2CF-F333-7424-FA36C71D2E98}"/>
                    </a:ext>
                  </a:extLst>
                </p14:cNvPr>
                <p14:cNvContentPartPr/>
                <p14:nvPr/>
              </p14:nvContentPartPr>
              <p14:xfrm>
                <a:off x="10227923" y="1909898"/>
                <a:ext cx="24840" cy="99720"/>
              </p14:xfrm>
            </p:contentPart>
          </mc:Choice>
          <mc:Fallback>
            <p:pic>
              <p:nvPicPr>
                <p:cNvPr id="122" name="Freihand 121">
                  <a:extLst>
                    <a:ext uri="{FF2B5EF4-FFF2-40B4-BE49-F238E27FC236}">
                      <a16:creationId xmlns:a16="http://schemas.microsoft.com/office/drawing/2014/main" id="{A66FEDCD-F2CF-F333-7424-FA36C71D2E98}"/>
                    </a:ext>
                  </a:extLst>
                </p:cNvPr>
                <p:cNvPicPr/>
                <p:nvPr/>
              </p:nvPicPr>
              <p:blipFill>
                <a:blip r:embed="rId232"/>
                <a:stretch>
                  <a:fillRect/>
                </a:stretch>
              </p:blipFill>
              <p:spPr>
                <a:xfrm>
                  <a:off x="10218923" y="1900898"/>
                  <a:ext cx="42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24" name="Freihand 123">
                  <a:extLst>
                    <a:ext uri="{FF2B5EF4-FFF2-40B4-BE49-F238E27FC236}">
                      <a16:creationId xmlns:a16="http://schemas.microsoft.com/office/drawing/2014/main" id="{7377F56A-0DC9-2AFD-D9A0-37DDBD9486D5}"/>
                    </a:ext>
                  </a:extLst>
                </p14:cNvPr>
                <p14:cNvContentPartPr/>
                <p14:nvPr/>
              </p14:nvContentPartPr>
              <p14:xfrm>
                <a:off x="8728523" y="2702978"/>
                <a:ext cx="113040" cy="197640"/>
              </p14:xfrm>
            </p:contentPart>
          </mc:Choice>
          <mc:Fallback>
            <p:pic>
              <p:nvPicPr>
                <p:cNvPr id="124" name="Freihand 123">
                  <a:extLst>
                    <a:ext uri="{FF2B5EF4-FFF2-40B4-BE49-F238E27FC236}">
                      <a16:creationId xmlns:a16="http://schemas.microsoft.com/office/drawing/2014/main" id="{7377F56A-0DC9-2AFD-D9A0-37DDBD9486D5}"/>
                    </a:ext>
                  </a:extLst>
                </p:cNvPr>
                <p:cNvPicPr/>
                <p:nvPr/>
              </p:nvPicPr>
              <p:blipFill>
                <a:blip r:embed="rId234"/>
                <a:stretch>
                  <a:fillRect/>
                </a:stretch>
              </p:blipFill>
              <p:spPr>
                <a:xfrm>
                  <a:off x="8719552" y="2693978"/>
                  <a:ext cx="130624"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25" name="Freihand 124">
                  <a:extLst>
                    <a:ext uri="{FF2B5EF4-FFF2-40B4-BE49-F238E27FC236}">
                      <a16:creationId xmlns:a16="http://schemas.microsoft.com/office/drawing/2014/main" id="{E92594B3-10BD-1C55-B3B8-15CE7AF74CE6}"/>
                    </a:ext>
                  </a:extLst>
                </p14:cNvPr>
                <p14:cNvContentPartPr/>
                <p14:nvPr/>
              </p14:nvContentPartPr>
              <p14:xfrm>
                <a:off x="8762723" y="2567978"/>
                <a:ext cx="87120" cy="118800"/>
              </p14:xfrm>
            </p:contentPart>
          </mc:Choice>
          <mc:Fallback>
            <p:pic>
              <p:nvPicPr>
                <p:cNvPr id="125" name="Freihand 124">
                  <a:extLst>
                    <a:ext uri="{FF2B5EF4-FFF2-40B4-BE49-F238E27FC236}">
                      <a16:creationId xmlns:a16="http://schemas.microsoft.com/office/drawing/2014/main" id="{E92594B3-10BD-1C55-B3B8-15CE7AF74CE6}"/>
                    </a:ext>
                  </a:extLst>
                </p:cNvPr>
                <p:cNvPicPr/>
                <p:nvPr/>
              </p:nvPicPr>
              <p:blipFill>
                <a:blip r:embed="rId236"/>
                <a:stretch>
                  <a:fillRect/>
                </a:stretch>
              </p:blipFill>
              <p:spPr>
                <a:xfrm>
                  <a:off x="8753723" y="2558978"/>
                  <a:ext cx="104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27" name="Freihand 126">
                  <a:extLst>
                    <a:ext uri="{FF2B5EF4-FFF2-40B4-BE49-F238E27FC236}">
                      <a16:creationId xmlns:a16="http://schemas.microsoft.com/office/drawing/2014/main" id="{EC99BB4C-7D17-B937-78BC-C00C3921CE61}"/>
                    </a:ext>
                  </a:extLst>
                </p14:cNvPr>
                <p14:cNvContentPartPr/>
                <p14:nvPr/>
              </p14:nvContentPartPr>
              <p14:xfrm>
                <a:off x="8828963" y="2701178"/>
                <a:ext cx="94680" cy="92160"/>
              </p14:xfrm>
            </p:contentPart>
          </mc:Choice>
          <mc:Fallback>
            <p:pic>
              <p:nvPicPr>
                <p:cNvPr id="127" name="Freihand 126">
                  <a:extLst>
                    <a:ext uri="{FF2B5EF4-FFF2-40B4-BE49-F238E27FC236}">
                      <a16:creationId xmlns:a16="http://schemas.microsoft.com/office/drawing/2014/main" id="{EC99BB4C-7D17-B937-78BC-C00C3921CE61}"/>
                    </a:ext>
                  </a:extLst>
                </p:cNvPr>
                <p:cNvPicPr/>
                <p:nvPr/>
              </p:nvPicPr>
              <p:blipFill>
                <a:blip r:embed="rId238"/>
                <a:stretch>
                  <a:fillRect/>
                </a:stretch>
              </p:blipFill>
              <p:spPr>
                <a:xfrm>
                  <a:off x="8819963" y="2692178"/>
                  <a:ext cx="112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20" name="Freihand 319">
                  <a:extLst>
                    <a:ext uri="{FF2B5EF4-FFF2-40B4-BE49-F238E27FC236}">
                      <a16:creationId xmlns:a16="http://schemas.microsoft.com/office/drawing/2014/main" id="{B926451D-F32C-8487-FEA7-CEE8E37D1734}"/>
                    </a:ext>
                  </a:extLst>
                </p14:cNvPr>
                <p14:cNvContentPartPr/>
                <p14:nvPr/>
              </p14:nvContentPartPr>
              <p14:xfrm>
                <a:off x="8916083" y="2591738"/>
                <a:ext cx="34200" cy="173880"/>
              </p14:xfrm>
            </p:contentPart>
          </mc:Choice>
          <mc:Fallback>
            <p:pic>
              <p:nvPicPr>
                <p:cNvPr id="320" name="Freihand 319">
                  <a:extLst>
                    <a:ext uri="{FF2B5EF4-FFF2-40B4-BE49-F238E27FC236}">
                      <a16:creationId xmlns:a16="http://schemas.microsoft.com/office/drawing/2014/main" id="{B926451D-F32C-8487-FEA7-CEE8E37D1734}"/>
                    </a:ext>
                  </a:extLst>
                </p:cNvPr>
                <p:cNvPicPr/>
                <p:nvPr/>
              </p:nvPicPr>
              <p:blipFill>
                <a:blip r:embed="rId240"/>
                <a:stretch>
                  <a:fillRect/>
                </a:stretch>
              </p:blipFill>
              <p:spPr>
                <a:xfrm>
                  <a:off x="8907083" y="2582738"/>
                  <a:ext cx="51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22" name="Freihand 321">
                  <a:extLst>
                    <a:ext uri="{FF2B5EF4-FFF2-40B4-BE49-F238E27FC236}">
                      <a16:creationId xmlns:a16="http://schemas.microsoft.com/office/drawing/2014/main" id="{C11BCD50-2962-F5F4-5317-EC38DE7D0F33}"/>
                    </a:ext>
                  </a:extLst>
                </p14:cNvPr>
                <p14:cNvContentPartPr/>
                <p14:nvPr/>
              </p14:nvContentPartPr>
              <p14:xfrm>
                <a:off x="8836523" y="2263418"/>
                <a:ext cx="77760" cy="166680"/>
              </p14:xfrm>
            </p:contentPart>
          </mc:Choice>
          <mc:Fallback>
            <p:pic>
              <p:nvPicPr>
                <p:cNvPr id="322" name="Freihand 321">
                  <a:extLst>
                    <a:ext uri="{FF2B5EF4-FFF2-40B4-BE49-F238E27FC236}">
                      <a16:creationId xmlns:a16="http://schemas.microsoft.com/office/drawing/2014/main" id="{C11BCD50-2962-F5F4-5317-EC38DE7D0F33}"/>
                    </a:ext>
                  </a:extLst>
                </p:cNvPr>
                <p:cNvPicPr/>
                <p:nvPr/>
              </p:nvPicPr>
              <p:blipFill>
                <a:blip r:embed="rId242"/>
                <a:stretch>
                  <a:fillRect/>
                </a:stretch>
              </p:blipFill>
              <p:spPr>
                <a:xfrm>
                  <a:off x="8827523" y="2254418"/>
                  <a:ext cx="95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23" name="Freihand 322">
                  <a:extLst>
                    <a:ext uri="{FF2B5EF4-FFF2-40B4-BE49-F238E27FC236}">
                      <a16:creationId xmlns:a16="http://schemas.microsoft.com/office/drawing/2014/main" id="{13655EE7-70FF-8BFA-370B-9613AA9F45C0}"/>
                    </a:ext>
                  </a:extLst>
                </p14:cNvPr>
                <p14:cNvContentPartPr/>
                <p14:nvPr/>
              </p14:nvContentPartPr>
              <p14:xfrm>
                <a:off x="8854163" y="2208698"/>
                <a:ext cx="73440" cy="67680"/>
              </p14:xfrm>
            </p:contentPart>
          </mc:Choice>
          <mc:Fallback>
            <p:pic>
              <p:nvPicPr>
                <p:cNvPr id="323" name="Freihand 322">
                  <a:extLst>
                    <a:ext uri="{FF2B5EF4-FFF2-40B4-BE49-F238E27FC236}">
                      <a16:creationId xmlns:a16="http://schemas.microsoft.com/office/drawing/2014/main" id="{13655EE7-70FF-8BFA-370B-9613AA9F45C0}"/>
                    </a:ext>
                  </a:extLst>
                </p:cNvPr>
                <p:cNvPicPr/>
                <p:nvPr/>
              </p:nvPicPr>
              <p:blipFill>
                <a:blip r:embed="rId244"/>
                <a:stretch>
                  <a:fillRect/>
                </a:stretch>
              </p:blipFill>
              <p:spPr>
                <a:xfrm>
                  <a:off x="8845163" y="2199746"/>
                  <a:ext cx="91080" cy="85227"/>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24" name="Freihand 323">
                  <a:extLst>
                    <a:ext uri="{FF2B5EF4-FFF2-40B4-BE49-F238E27FC236}">
                      <a16:creationId xmlns:a16="http://schemas.microsoft.com/office/drawing/2014/main" id="{162D960D-E279-CF68-3130-349E3B2D0E13}"/>
                    </a:ext>
                  </a:extLst>
                </p14:cNvPr>
                <p14:cNvContentPartPr/>
                <p14:nvPr/>
              </p14:nvContentPartPr>
              <p14:xfrm>
                <a:off x="8889083" y="2255498"/>
                <a:ext cx="105840" cy="106560"/>
              </p14:xfrm>
            </p:contentPart>
          </mc:Choice>
          <mc:Fallback>
            <p:pic>
              <p:nvPicPr>
                <p:cNvPr id="324" name="Freihand 323">
                  <a:extLst>
                    <a:ext uri="{FF2B5EF4-FFF2-40B4-BE49-F238E27FC236}">
                      <a16:creationId xmlns:a16="http://schemas.microsoft.com/office/drawing/2014/main" id="{162D960D-E279-CF68-3130-349E3B2D0E13}"/>
                    </a:ext>
                  </a:extLst>
                </p:cNvPr>
                <p:cNvPicPr/>
                <p:nvPr/>
              </p:nvPicPr>
              <p:blipFill>
                <a:blip r:embed="rId246"/>
                <a:stretch>
                  <a:fillRect/>
                </a:stretch>
              </p:blipFill>
              <p:spPr>
                <a:xfrm>
                  <a:off x="8880052" y="2246498"/>
                  <a:ext cx="1235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325" name="Freihand 324">
                  <a:extLst>
                    <a:ext uri="{FF2B5EF4-FFF2-40B4-BE49-F238E27FC236}">
                      <a16:creationId xmlns:a16="http://schemas.microsoft.com/office/drawing/2014/main" id="{9B635FC2-FCDD-CD2D-4B8B-F5AA627C180C}"/>
                    </a:ext>
                  </a:extLst>
                </p14:cNvPr>
                <p14:cNvContentPartPr/>
                <p14:nvPr/>
              </p14:nvContentPartPr>
              <p14:xfrm>
                <a:off x="9000683" y="2201858"/>
                <a:ext cx="8640" cy="111960"/>
              </p14:xfrm>
            </p:contentPart>
          </mc:Choice>
          <mc:Fallback>
            <p:pic>
              <p:nvPicPr>
                <p:cNvPr id="325" name="Freihand 324">
                  <a:extLst>
                    <a:ext uri="{FF2B5EF4-FFF2-40B4-BE49-F238E27FC236}">
                      <a16:creationId xmlns:a16="http://schemas.microsoft.com/office/drawing/2014/main" id="{9B635FC2-FCDD-CD2D-4B8B-F5AA627C180C}"/>
                    </a:ext>
                  </a:extLst>
                </p:cNvPr>
                <p:cNvPicPr/>
                <p:nvPr/>
              </p:nvPicPr>
              <p:blipFill>
                <a:blip r:embed="rId248"/>
                <a:stretch>
                  <a:fillRect/>
                </a:stretch>
              </p:blipFill>
              <p:spPr>
                <a:xfrm>
                  <a:off x="8991683" y="2192829"/>
                  <a:ext cx="26280" cy="129657"/>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327" name="Freihand 326">
                  <a:extLst>
                    <a:ext uri="{FF2B5EF4-FFF2-40B4-BE49-F238E27FC236}">
                      <a16:creationId xmlns:a16="http://schemas.microsoft.com/office/drawing/2014/main" id="{143DB795-DFCF-EB18-F5AA-35CD48127825}"/>
                    </a:ext>
                  </a:extLst>
                </p14:cNvPr>
                <p14:cNvContentPartPr/>
                <p14:nvPr/>
              </p14:nvContentPartPr>
              <p14:xfrm>
                <a:off x="10419083" y="2772589"/>
                <a:ext cx="80640" cy="175320"/>
              </p14:xfrm>
            </p:contentPart>
          </mc:Choice>
          <mc:Fallback>
            <p:pic>
              <p:nvPicPr>
                <p:cNvPr id="327" name="Freihand 326">
                  <a:extLst>
                    <a:ext uri="{FF2B5EF4-FFF2-40B4-BE49-F238E27FC236}">
                      <a16:creationId xmlns:a16="http://schemas.microsoft.com/office/drawing/2014/main" id="{143DB795-DFCF-EB18-F5AA-35CD48127825}"/>
                    </a:ext>
                  </a:extLst>
                </p:cNvPr>
                <p:cNvPicPr/>
                <p:nvPr/>
              </p:nvPicPr>
              <p:blipFill>
                <a:blip r:embed="rId250"/>
                <a:stretch>
                  <a:fillRect/>
                </a:stretch>
              </p:blipFill>
              <p:spPr>
                <a:xfrm>
                  <a:off x="10410083" y="2763589"/>
                  <a:ext cx="98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28" name="Freihand 327">
                  <a:extLst>
                    <a:ext uri="{FF2B5EF4-FFF2-40B4-BE49-F238E27FC236}">
                      <a16:creationId xmlns:a16="http://schemas.microsoft.com/office/drawing/2014/main" id="{C24980D2-B9CF-F590-028E-5C973618EC53}"/>
                    </a:ext>
                  </a:extLst>
                </p14:cNvPr>
                <p14:cNvContentPartPr/>
                <p14:nvPr/>
              </p14:nvContentPartPr>
              <p14:xfrm>
                <a:off x="10429883" y="2673589"/>
                <a:ext cx="55080" cy="146160"/>
              </p14:xfrm>
            </p:contentPart>
          </mc:Choice>
          <mc:Fallback>
            <p:pic>
              <p:nvPicPr>
                <p:cNvPr id="328" name="Freihand 327">
                  <a:extLst>
                    <a:ext uri="{FF2B5EF4-FFF2-40B4-BE49-F238E27FC236}">
                      <a16:creationId xmlns:a16="http://schemas.microsoft.com/office/drawing/2014/main" id="{C24980D2-B9CF-F590-028E-5C973618EC53}"/>
                    </a:ext>
                  </a:extLst>
                </p:cNvPr>
                <p:cNvPicPr/>
                <p:nvPr/>
              </p:nvPicPr>
              <p:blipFill>
                <a:blip r:embed="rId252"/>
                <a:stretch>
                  <a:fillRect/>
                </a:stretch>
              </p:blipFill>
              <p:spPr>
                <a:xfrm>
                  <a:off x="10420941" y="2664589"/>
                  <a:ext cx="72605"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329" name="Freihand 328">
                  <a:extLst>
                    <a:ext uri="{FF2B5EF4-FFF2-40B4-BE49-F238E27FC236}">
                      <a16:creationId xmlns:a16="http://schemas.microsoft.com/office/drawing/2014/main" id="{218E8910-B0B8-3985-6CEB-4B74CBD5B3AA}"/>
                    </a:ext>
                  </a:extLst>
                </p14:cNvPr>
                <p14:cNvContentPartPr/>
                <p14:nvPr/>
              </p14:nvContentPartPr>
              <p14:xfrm>
                <a:off x="10467683" y="2783389"/>
                <a:ext cx="90360" cy="88560"/>
              </p14:xfrm>
            </p:contentPart>
          </mc:Choice>
          <mc:Fallback>
            <p:pic>
              <p:nvPicPr>
                <p:cNvPr id="329" name="Freihand 328">
                  <a:extLst>
                    <a:ext uri="{FF2B5EF4-FFF2-40B4-BE49-F238E27FC236}">
                      <a16:creationId xmlns:a16="http://schemas.microsoft.com/office/drawing/2014/main" id="{218E8910-B0B8-3985-6CEB-4B74CBD5B3AA}"/>
                    </a:ext>
                  </a:extLst>
                </p:cNvPr>
                <p:cNvPicPr/>
                <p:nvPr/>
              </p:nvPicPr>
              <p:blipFill>
                <a:blip r:embed="rId254"/>
                <a:stretch>
                  <a:fillRect/>
                </a:stretch>
              </p:blipFill>
              <p:spPr>
                <a:xfrm>
                  <a:off x="10458683" y="2774389"/>
                  <a:ext cx="108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30" name="Freihand 329">
                  <a:extLst>
                    <a:ext uri="{FF2B5EF4-FFF2-40B4-BE49-F238E27FC236}">
                      <a16:creationId xmlns:a16="http://schemas.microsoft.com/office/drawing/2014/main" id="{C666D5B3-AB13-0E61-5719-A393A98C1760}"/>
                    </a:ext>
                  </a:extLst>
                </p14:cNvPr>
                <p14:cNvContentPartPr/>
                <p14:nvPr/>
              </p14:nvContentPartPr>
              <p14:xfrm>
                <a:off x="10545443" y="2706349"/>
                <a:ext cx="17280" cy="150480"/>
              </p14:xfrm>
            </p:contentPart>
          </mc:Choice>
          <mc:Fallback>
            <p:pic>
              <p:nvPicPr>
                <p:cNvPr id="330" name="Freihand 329">
                  <a:extLst>
                    <a:ext uri="{FF2B5EF4-FFF2-40B4-BE49-F238E27FC236}">
                      <a16:creationId xmlns:a16="http://schemas.microsoft.com/office/drawing/2014/main" id="{C666D5B3-AB13-0E61-5719-A393A98C1760}"/>
                    </a:ext>
                  </a:extLst>
                </p:cNvPr>
                <p:cNvPicPr/>
                <p:nvPr/>
              </p:nvPicPr>
              <p:blipFill>
                <a:blip r:embed="rId256"/>
                <a:stretch>
                  <a:fillRect/>
                </a:stretch>
              </p:blipFill>
              <p:spPr>
                <a:xfrm>
                  <a:off x="10536443" y="2697349"/>
                  <a:ext cx="34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332" name="Freihand 331">
                  <a:extLst>
                    <a:ext uri="{FF2B5EF4-FFF2-40B4-BE49-F238E27FC236}">
                      <a16:creationId xmlns:a16="http://schemas.microsoft.com/office/drawing/2014/main" id="{C559B33A-EB29-87DB-C0C8-609AAA00B4C8}"/>
                    </a:ext>
                  </a:extLst>
                </p14:cNvPr>
                <p14:cNvContentPartPr/>
                <p14:nvPr/>
              </p14:nvContentPartPr>
              <p14:xfrm>
                <a:off x="10472723" y="2348509"/>
                <a:ext cx="92160" cy="155520"/>
              </p14:xfrm>
            </p:contentPart>
          </mc:Choice>
          <mc:Fallback>
            <p:pic>
              <p:nvPicPr>
                <p:cNvPr id="332" name="Freihand 331">
                  <a:extLst>
                    <a:ext uri="{FF2B5EF4-FFF2-40B4-BE49-F238E27FC236}">
                      <a16:creationId xmlns:a16="http://schemas.microsoft.com/office/drawing/2014/main" id="{C559B33A-EB29-87DB-C0C8-609AAA00B4C8}"/>
                    </a:ext>
                  </a:extLst>
                </p:cNvPr>
                <p:cNvPicPr/>
                <p:nvPr/>
              </p:nvPicPr>
              <p:blipFill>
                <a:blip r:embed="rId258"/>
                <a:stretch>
                  <a:fillRect/>
                </a:stretch>
              </p:blipFill>
              <p:spPr>
                <a:xfrm>
                  <a:off x="10463723" y="2339509"/>
                  <a:ext cx="109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33" name="Freihand 332">
                  <a:extLst>
                    <a:ext uri="{FF2B5EF4-FFF2-40B4-BE49-F238E27FC236}">
                      <a16:creationId xmlns:a16="http://schemas.microsoft.com/office/drawing/2014/main" id="{00D6AE41-A544-5A50-92A2-912782F841A8}"/>
                    </a:ext>
                  </a:extLst>
                </p14:cNvPr>
                <p14:cNvContentPartPr/>
                <p14:nvPr/>
              </p14:nvContentPartPr>
              <p14:xfrm>
                <a:off x="10501523" y="2268229"/>
                <a:ext cx="69480" cy="112680"/>
              </p14:xfrm>
            </p:contentPart>
          </mc:Choice>
          <mc:Fallback>
            <p:pic>
              <p:nvPicPr>
                <p:cNvPr id="333" name="Freihand 332">
                  <a:extLst>
                    <a:ext uri="{FF2B5EF4-FFF2-40B4-BE49-F238E27FC236}">
                      <a16:creationId xmlns:a16="http://schemas.microsoft.com/office/drawing/2014/main" id="{00D6AE41-A544-5A50-92A2-912782F841A8}"/>
                    </a:ext>
                  </a:extLst>
                </p:cNvPr>
                <p:cNvPicPr/>
                <p:nvPr/>
              </p:nvPicPr>
              <p:blipFill>
                <a:blip r:embed="rId260"/>
                <a:stretch>
                  <a:fillRect/>
                </a:stretch>
              </p:blipFill>
              <p:spPr>
                <a:xfrm>
                  <a:off x="10492523" y="2259229"/>
                  <a:ext cx="87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334" name="Freihand 333">
                  <a:extLst>
                    <a:ext uri="{FF2B5EF4-FFF2-40B4-BE49-F238E27FC236}">
                      <a16:creationId xmlns:a16="http://schemas.microsoft.com/office/drawing/2014/main" id="{9D10EDAB-222E-7F29-D425-60A75944412A}"/>
                    </a:ext>
                  </a:extLst>
                </p14:cNvPr>
                <p14:cNvContentPartPr/>
                <p14:nvPr/>
              </p14:nvContentPartPr>
              <p14:xfrm>
                <a:off x="10546523" y="2381629"/>
                <a:ext cx="54720" cy="77040"/>
              </p14:xfrm>
            </p:contentPart>
          </mc:Choice>
          <mc:Fallback>
            <p:pic>
              <p:nvPicPr>
                <p:cNvPr id="334" name="Freihand 333">
                  <a:extLst>
                    <a:ext uri="{FF2B5EF4-FFF2-40B4-BE49-F238E27FC236}">
                      <a16:creationId xmlns:a16="http://schemas.microsoft.com/office/drawing/2014/main" id="{9D10EDAB-222E-7F29-D425-60A75944412A}"/>
                    </a:ext>
                  </a:extLst>
                </p:cNvPr>
                <p:cNvPicPr/>
                <p:nvPr/>
              </p:nvPicPr>
              <p:blipFill>
                <a:blip r:embed="rId262"/>
                <a:stretch>
                  <a:fillRect/>
                </a:stretch>
              </p:blipFill>
              <p:spPr>
                <a:xfrm>
                  <a:off x="10537463" y="2372671"/>
                  <a:ext cx="72477" cy="94598"/>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335" name="Freihand 334">
                  <a:extLst>
                    <a:ext uri="{FF2B5EF4-FFF2-40B4-BE49-F238E27FC236}">
                      <a16:creationId xmlns:a16="http://schemas.microsoft.com/office/drawing/2014/main" id="{C2131201-E555-625C-21DB-DC1199DBEFBE}"/>
                    </a:ext>
                  </a:extLst>
                </p14:cNvPr>
                <p14:cNvContentPartPr/>
                <p14:nvPr/>
              </p14:nvContentPartPr>
              <p14:xfrm>
                <a:off x="10610603" y="2270389"/>
                <a:ext cx="16920" cy="205560"/>
              </p14:xfrm>
            </p:contentPart>
          </mc:Choice>
          <mc:Fallback>
            <p:pic>
              <p:nvPicPr>
                <p:cNvPr id="335" name="Freihand 334">
                  <a:extLst>
                    <a:ext uri="{FF2B5EF4-FFF2-40B4-BE49-F238E27FC236}">
                      <a16:creationId xmlns:a16="http://schemas.microsoft.com/office/drawing/2014/main" id="{C2131201-E555-625C-21DB-DC1199DBEFBE}"/>
                    </a:ext>
                  </a:extLst>
                </p:cNvPr>
                <p:cNvPicPr/>
                <p:nvPr/>
              </p:nvPicPr>
              <p:blipFill>
                <a:blip r:embed="rId264"/>
                <a:stretch>
                  <a:fillRect/>
                </a:stretch>
              </p:blipFill>
              <p:spPr>
                <a:xfrm>
                  <a:off x="10601603" y="2261373"/>
                  <a:ext cx="34560" cy="223231"/>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37" name="Freihand 336">
                  <a:extLst>
                    <a:ext uri="{FF2B5EF4-FFF2-40B4-BE49-F238E27FC236}">
                      <a16:creationId xmlns:a16="http://schemas.microsoft.com/office/drawing/2014/main" id="{DEEA14A5-2CE3-4486-408D-54586D2C2BA3}"/>
                    </a:ext>
                  </a:extLst>
                </p14:cNvPr>
                <p14:cNvContentPartPr/>
                <p14:nvPr/>
              </p14:nvContentPartPr>
              <p14:xfrm>
                <a:off x="11075768" y="2004819"/>
                <a:ext cx="117720" cy="159480"/>
              </p14:xfrm>
            </p:contentPart>
          </mc:Choice>
          <mc:Fallback>
            <p:pic>
              <p:nvPicPr>
                <p:cNvPr id="337" name="Freihand 336">
                  <a:extLst>
                    <a:ext uri="{FF2B5EF4-FFF2-40B4-BE49-F238E27FC236}">
                      <a16:creationId xmlns:a16="http://schemas.microsoft.com/office/drawing/2014/main" id="{DEEA14A5-2CE3-4486-408D-54586D2C2BA3}"/>
                    </a:ext>
                  </a:extLst>
                </p:cNvPr>
                <p:cNvPicPr/>
                <p:nvPr/>
              </p:nvPicPr>
              <p:blipFill>
                <a:blip r:embed="rId266"/>
                <a:stretch>
                  <a:fillRect/>
                </a:stretch>
              </p:blipFill>
              <p:spPr>
                <a:xfrm>
                  <a:off x="11066768" y="1995819"/>
                  <a:ext cx="1353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38" name="Freihand 337">
                  <a:extLst>
                    <a:ext uri="{FF2B5EF4-FFF2-40B4-BE49-F238E27FC236}">
                      <a16:creationId xmlns:a16="http://schemas.microsoft.com/office/drawing/2014/main" id="{A11141A0-5790-5098-2F01-8601DD268D0B}"/>
                    </a:ext>
                  </a:extLst>
                </p14:cNvPr>
                <p14:cNvContentPartPr/>
                <p14:nvPr/>
              </p14:nvContentPartPr>
              <p14:xfrm>
                <a:off x="11091968" y="1864419"/>
                <a:ext cx="122040" cy="136440"/>
              </p14:xfrm>
            </p:contentPart>
          </mc:Choice>
          <mc:Fallback>
            <p:pic>
              <p:nvPicPr>
                <p:cNvPr id="338" name="Freihand 337">
                  <a:extLst>
                    <a:ext uri="{FF2B5EF4-FFF2-40B4-BE49-F238E27FC236}">
                      <a16:creationId xmlns:a16="http://schemas.microsoft.com/office/drawing/2014/main" id="{A11141A0-5790-5098-2F01-8601DD268D0B}"/>
                    </a:ext>
                  </a:extLst>
                </p:cNvPr>
                <p:cNvPicPr/>
                <p:nvPr/>
              </p:nvPicPr>
              <p:blipFill>
                <a:blip r:embed="rId268"/>
                <a:stretch>
                  <a:fillRect/>
                </a:stretch>
              </p:blipFill>
              <p:spPr>
                <a:xfrm>
                  <a:off x="11082941" y="1855419"/>
                  <a:ext cx="139732" cy="1540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69">
            <p14:nvContentPartPr>
              <p14:cNvPr id="390" name="Freihand 389">
                <a:extLst>
                  <a:ext uri="{FF2B5EF4-FFF2-40B4-BE49-F238E27FC236}">
                    <a16:creationId xmlns:a16="http://schemas.microsoft.com/office/drawing/2014/main" id="{B80FC0C2-1A4A-FFCE-6711-7D4CF026261E}"/>
                  </a:ext>
                </a:extLst>
              </p14:cNvPr>
              <p14:cNvContentPartPr/>
              <p14:nvPr/>
            </p14:nvContentPartPr>
            <p14:xfrm>
              <a:off x="11547667" y="2145707"/>
              <a:ext cx="39600" cy="42120"/>
            </p14:xfrm>
          </p:contentPart>
        </mc:Choice>
        <mc:Fallback>
          <p:pic>
            <p:nvPicPr>
              <p:cNvPr id="390" name="Freihand 389">
                <a:extLst>
                  <a:ext uri="{FF2B5EF4-FFF2-40B4-BE49-F238E27FC236}">
                    <a16:creationId xmlns:a16="http://schemas.microsoft.com/office/drawing/2014/main" id="{B80FC0C2-1A4A-FFCE-6711-7D4CF026261E}"/>
                  </a:ext>
                </a:extLst>
              </p:cNvPr>
              <p:cNvPicPr/>
              <p:nvPr/>
            </p:nvPicPr>
            <p:blipFill>
              <a:blip r:embed="rId270"/>
              <a:stretch>
                <a:fillRect/>
              </a:stretch>
            </p:blipFill>
            <p:spPr>
              <a:xfrm>
                <a:off x="11529502" y="2037707"/>
                <a:ext cx="75567" cy="257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1">
            <p14:nvContentPartPr>
              <p14:cNvPr id="391" name="Freihand 390">
                <a:extLst>
                  <a:ext uri="{FF2B5EF4-FFF2-40B4-BE49-F238E27FC236}">
                    <a16:creationId xmlns:a16="http://schemas.microsoft.com/office/drawing/2014/main" id="{BC973322-C3C7-AC4D-C48C-DF9BC75D3FC6}"/>
                  </a:ext>
                </a:extLst>
              </p14:cNvPr>
              <p14:cNvContentPartPr/>
              <p14:nvPr/>
            </p14:nvContentPartPr>
            <p14:xfrm>
              <a:off x="11759707" y="1660427"/>
              <a:ext cx="38160" cy="82080"/>
            </p14:xfrm>
          </p:contentPart>
        </mc:Choice>
        <mc:Fallback>
          <p:pic>
            <p:nvPicPr>
              <p:cNvPr id="391" name="Freihand 390">
                <a:extLst>
                  <a:ext uri="{FF2B5EF4-FFF2-40B4-BE49-F238E27FC236}">
                    <a16:creationId xmlns:a16="http://schemas.microsoft.com/office/drawing/2014/main" id="{BC973322-C3C7-AC4D-C48C-DF9BC75D3FC6}"/>
                  </a:ext>
                </a:extLst>
              </p:cNvPr>
              <p:cNvPicPr/>
              <p:nvPr/>
            </p:nvPicPr>
            <p:blipFill>
              <a:blip r:embed="rId272"/>
              <a:stretch>
                <a:fillRect/>
              </a:stretch>
            </p:blipFill>
            <p:spPr>
              <a:xfrm>
                <a:off x="11741707" y="1552427"/>
                <a:ext cx="73800" cy="29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3">
            <p14:nvContentPartPr>
              <p14:cNvPr id="392" name="Freihand 391">
                <a:extLst>
                  <a:ext uri="{FF2B5EF4-FFF2-40B4-BE49-F238E27FC236}">
                    <a16:creationId xmlns:a16="http://schemas.microsoft.com/office/drawing/2014/main" id="{B5C28A0D-ED7E-343D-928F-A3CC81AAAD5B}"/>
                  </a:ext>
                </a:extLst>
              </p14:cNvPr>
              <p14:cNvContentPartPr/>
              <p14:nvPr/>
            </p14:nvContentPartPr>
            <p14:xfrm>
              <a:off x="11616427" y="1384307"/>
              <a:ext cx="56160" cy="42840"/>
            </p14:xfrm>
          </p:contentPart>
        </mc:Choice>
        <mc:Fallback>
          <p:pic>
            <p:nvPicPr>
              <p:cNvPr id="392" name="Freihand 391">
                <a:extLst>
                  <a:ext uri="{FF2B5EF4-FFF2-40B4-BE49-F238E27FC236}">
                    <a16:creationId xmlns:a16="http://schemas.microsoft.com/office/drawing/2014/main" id="{B5C28A0D-ED7E-343D-928F-A3CC81AAAD5B}"/>
                  </a:ext>
                </a:extLst>
              </p:cNvPr>
              <p:cNvPicPr/>
              <p:nvPr/>
            </p:nvPicPr>
            <p:blipFill>
              <a:blip r:embed="rId274"/>
              <a:stretch>
                <a:fillRect/>
              </a:stretch>
            </p:blipFill>
            <p:spPr>
              <a:xfrm>
                <a:off x="11598427" y="1275392"/>
                <a:ext cx="91800" cy="260307"/>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5">
            <p14:nvContentPartPr>
              <p14:cNvPr id="393" name="Freihand 392">
                <a:extLst>
                  <a:ext uri="{FF2B5EF4-FFF2-40B4-BE49-F238E27FC236}">
                    <a16:creationId xmlns:a16="http://schemas.microsoft.com/office/drawing/2014/main" id="{252B7DCD-CAC6-54C0-5644-3AEC613045D4}"/>
                  </a:ext>
                </a:extLst>
              </p14:cNvPr>
              <p14:cNvContentPartPr/>
              <p14:nvPr/>
            </p14:nvContentPartPr>
            <p14:xfrm>
              <a:off x="11413027" y="1784987"/>
              <a:ext cx="52200" cy="61560"/>
            </p14:xfrm>
          </p:contentPart>
        </mc:Choice>
        <mc:Fallback>
          <p:pic>
            <p:nvPicPr>
              <p:cNvPr id="393" name="Freihand 392">
                <a:extLst>
                  <a:ext uri="{FF2B5EF4-FFF2-40B4-BE49-F238E27FC236}">
                    <a16:creationId xmlns:a16="http://schemas.microsoft.com/office/drawing/2014/main" id="{252B7DCD-CAC6-54C0-5644-3AEC613045D4}"/>
                  </a:ext>
                </a:extLst>
              </p:cNvPr>
              <p:cNvPicPr/>
              <p:nvPr/>
            </p:nvPicPr>
            <p:blipFill>
              <a:blip r:embed="rId276"/>
              <a:stretch>
                <a:fillRect/>
              </a:stretch>
            </p:blipFill>
            <p:spPr>
              <a:xfrm>
                <a:off x="11395027" y="1676987"/>
                <a:ext cx="87840" cy="277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7">
            <p14:nvContentPartPr>
              <p14:cNvPr id="394" name="Freihand 393">
                <a:extLst>
                  <a:ext uri="{FF2B5EF4-FFF2-40B4-BE49-F238E27FC236}">
                    <a16:creationId xmlns:a16="http://schemas.microsoft.com/office/drawing/2014/main" id="{AE924B77-44B2-967C-6237-978C47C2E4B5}"/>
                  </a:ext>
                </a:extLst>
              </p14:cNvPr>
              <p14:cNvContentPartPr/>
              <p14:nvPr/>
            </p14:nvContentPartPr>
            <p14:xfrm>
              <a:off x="11130787" y="1918547"/>
              <a:ext cx="47520" cy="43200"/>
            </p14:xfrm>
          </p:contentPart>
        </mc:Choice>
        <mc:Fallback>
          <p:pic>
            <p:nvPicPr>
              <p:cNvPr id="394" name="Freihand 393">
                <a:extLst>
                  <a:ext uri="{FF2B5EF4-FFF2-40B4-BE49-F238E27FC236}">
                    <a16:creationId xmlns:a16="http://schemas.microsoft.com/office/drawing/2014/main" id="{AE924B77-44B2-967C-6237-978C47C2E4B5}"/>
                  </a:ext>
                </a:extLst>
              </p:cNvPr>
              <p:cNvPicPr/>
              <p:nvPr/>
            </p:nvPicPr>
            <p:blipFill>
              <a:blip r:embed="rId278"/>
              <a:stretch>
                <a:fillRect/>
              </a:stretch>
            </p:blipFill>
            <p:spPr>
              <a:xfrm>
                <a:off x="11112787" y="1810547"/>
                <a:ext cx="83160" cy="258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9">
            <p14:nvContentPartPr>
              <p14:cNvPr id="395" name="Freihand 394">
                <a:extLst>
                  <a:ext uri="{FF2B5EF4-FFF2-40B4-BE49-F238E27FC236}">
                    <a16:creationId xmlns:a16="http://schemas.microsoft.com/office/drawing/2014/main" id="{7F1CE412-FAD2-3A41-CBD1-FA753320E4CA}"/>
                  </a:ext>
                </a:extLst>
              </p14:cNvPr>
              <p14:cNvContentPartPr/>
              <p14:nvPr/>
            </p14:nvContentPartPr>
            <p14:xfrm>
              <a:off x="11163547" y="1466747"/>
              <a:ext cx="39600" cy="40320"/>
            </p14:xfrm>
          </p:contentPart>
        </mc:Choice>
        <mc:Fallback>
          <p:pic>
            <p:nvPicPr>
              <p:cNvPr id="395" name="Freihand 394">
                <a:extLst>
                  <a:ext uri="{FF2B5EF4-FFF2-40B4-BE49-F238E27FC236}">
                    <a16:creationId xmlns:a16="http://schemas.microsoft.com/office/drawing/2014/main" id="{7F1CE412-FAD2-3A41-CBD1-FA753320E4CA}"/>
                  </a:ext>
                </a:extLst>
              </p:cNvPr>
              <p:cNvPicPr/>
              <p:nvPr/>
            </p:nvPicPr>
            <p:blipFill>
              <a:blip r:embed="rId280"/>
              <a:stretch>
                <a:fillRect/>
              </a:stretch>
            </p:blipFill>
            <p:spPr>
              <a:xfrm>
                <a:off x="11145547" y="1358747"/>
                <a:ext cx="75240" cy="255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1">
            <p14:nvContentPartPr>
              <p14:cNvPr id="396" name="Freihand 395">
                <a:extLst>
                  <a:ext uri="{FF2B5EF4-FFF2-40B4-BE49-F238E27FC236}">
                    <a16:creationId xmlns:a16="http://schemas.microsoft.com/office/drawing/2014/main" id="{FF38D8E8-707F-676A-63A7-0BB1DBA5F9E4}"/>
                  </a:ext>
                </a:extLst>
              </p14:cNvPr>
              <p14:cNvContentPartPr/>
              <p14:nvPr/>
            </p14:nvContentPartPr>
            <p14:xfrm>
              <a:off x="10127107" y="1878227"/>
              <a:ext cx="65880" cy="37080"/>
            </p14:xfrm>
          </p:contentPart>
        </mc:Choice>
        <mc:Fallback>
          <p:pic>
            <p:nvPicPr>
              <p:cNvPr id="396" name="Freihand 395">
                <a:extLst>
                  <a:ext uri="{FF2B5EF4-FFF2-40B4-BE49-F238E27FC236}">
                    <a16:creationId xmlns:a16="http://schemas.microsoft.com/office/drawing/2014/main" id="{FF38D8E8-707F-676A-63A7-0BB1DBA5F9E4}"/>
                  </a:ext>
                </a:extLst>
              </p:cNvPr>
              <p:cNvPicPr/>
              <p:nvPr/>
            </p:nvPicPr>
            <p:blipFill>
              <a:blip r:embed="rId282"/>
              <a:stretch>
                <a:fillRect/>
              </a:stretch>
            </p:blipFill>
            <p:spPr>
              <a:xfrm>
                <a:off x="10109008" y="1769168"/>
                <a:ext cx="101716" cy="25483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3">
            <p14:nvContentPartPr>
              <p14:cNvPr id="397" name="Freihand 396">
                <a:extLst>
                  <a:ext uri="{FF2B5EF4-FFF2-40B4-BE49-F238E27FC236}">
                    <a16:creationId xmlns:a16="http://schemas.microsoft.com/office/drawing/2014/main" id="{5DBB1B10-C466-7C51-8CCA-1F7965C7726A}"/>
                  </a:ext>
                </a:extLst>
              </p14:cNvPr>
              <p14:cNvContentPartPr/>
              <p14:nvPr/>
            </p14:nvContentPartPr>
            <p14:xfrm>
              <a:off x="10302067" y="2093147"/>
              <a:ext cx="49680" cy="66240"/>
            </p14:xfrm>
          </p:contentPart>
        </mc:Choice>
        <mc:Fallback>
          <p:pic>
            <p:nvPicPr>
              <p:cNvPr id="397" name="Freihand 396">
                <a:extLst>
                  <a:ext uri="{FF2B5EF4-FFF2-40B4-BE49-F238E27FC236}">
                    <a16:creationId xmlns:a16="http://schemas.microsoft.com/office/drawing/2014/main" id="{5DBB1B10-C466-7C51-8CCA-1F7965C7726A}"/>
                  </a:ext>
                </a:extLst>
              </p:cNvPr>
              <p:cNvPicPr/>
              <p:nvPr/>
            </p:nvPicPr>
            <p:blipFill>
              <a:blip r:embed="rId284"/>
              <a:stretch>
                <a:fillRect/>
              </a:stretch>
            </p:blipFill>
            <p:spPr>
              <a:xfrm>
                <a:off x="10283936" y="1985731"/>
                <a:ext cx="85580" cy="28071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5">
            <p14:nvContentPartPr>
              <p14:cNvPr id="398" name="Freihand 397">
                <a:extLst>
                  <a:ext uri="{FF2B5EF4-FFF2-40B4-BE49-F238E27FC236}">
                    <a16:creationId xmlns:a16="http://schemas.microsoft.com/office/drawing/2014/main" id="{8E9D6D9F-A034-DE1B-F4A7-530F5FCCBC62}"/>
                  </a:ext>
                </a:extLst>
              </p14:cNvPr>
              <p14:cNvContentPartPr/>
              <p14:nvPr/>
            </p14:nvContentPartPr>
            <p14:xfrm>
              <a:off x="10528147" y="2296547"/>
              <a:ext cx="37440" cy="50040"/>
            </p14:xfrm>
          </p:contentPart>
        </mc:Choice>
        <mc:Fallback>
          <p:pic>
            <p:nvPicPr>
              <p:cNvPr id="398" name="Freihand 397">
                <a:extLst>
                  <a:ext uri="{FF2B5EF4-FFF2-40B4-BE49-F238E27FC236}">
                    <a16:creationId xmlns:a16="http://schemas.microsoft.com/office/drawing/2014/main" id="{8E9D6D9F-A034-DE1B-F4A7-530F5FCCBC62}"/>
                  </a:ext>
                </a:extLst>
              </p:cNvPr>
              <p:cNvPicPr/>
              <p:nvPr/>
            </p:nvPicPr>
            <p:blipFill>
              <a:blip r:embed="rId286"/>
              <a:stretch>
                <a:fillRect/>
              </a:stretch>
            </p:blipFill>
            <p:spPr>
              <a:xfrm>
                <a:off x="10510147" y="2188547"/>
                <a:ext cx="73080" cy="265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7">
            <p14:nvContentPartPr>
              <p14:cNvPr id="399" name="Freihand 398">
                <a:extLst>
                  <a:ext uri="{FF2B5EF4-FFF2-40B4-BE49-F238E27FC236}">
                    <a16:creationId xmlns:a16="http://schemas.microsoft.com/office/drawing/2014/main" id="{0470A202-C324-8472-BF63-2FE0C0F00231}"/>
                  </a:ext>
                </a:extLst>
              </p14:cNvPr>
              <p14:cNvContentPartPr/>
              <p14:nvPr/>
            </p14:nvContentPartPr>
            <p14:xfrm>
              <a:off x="10310347" y="2481587"/>
              <a:ext cx="13320" cy="29520"/>
            </p14:xfrm>
          </p:contentPart>
        </mc:Choice>
        <mc:Fallback>
          <p:pic>
            <p:nvPicPr>
              <p:cNvPr id="399" name="Freihand 398">
                <a:extLst>
                  <a:ext uri="{FF2B5EF4-FFF2-40B4-BE49-F238E27FC236}">
                    <a16:creationId xmlns:a16="http://schemas.microsoft.com/office/drawing/2014/main" id="{0470A202-C324-8472-BF63-2FE0C0F00231}"/>
                  </a:ext>
                </a:extLst>
              </p:cNvPr>
              <p:cNvPicPr/>
              <p:nvPr/>
            </p:nvPicPr>
            <p:blipFill>
              <a:blip r:embed="rId288"/>
              <a:stretch>
                <a:fillRect/>
              </a:stretch>
            </p:blipFill>
            <p:spPr>
              <a:xfrm>
                <a:off x="10292347" y="2373587"/>
                <a:ext cx="48960" cy="245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9">
            <p14:nvContentPartPr>
              <p14:cNvPr id="400" name="Freihand 399">
                <a:extLst>
                  <a:ext uri="{FF2B5EF4-FFF2-40B4-BE49-F238E27FC236}">
                    <a16:creationId xmlns:a16="http://schemas.microsoft.com/office/drawing/2014/main" id="{28236A3B-5660-A2D4-C529-F8460D9F8C95}"/>
                  </a:ext>
                </a:extLst>
              </p14:cNvPr>
              <p14:cNvContentPartPr/>
              <p14:nvPr/>
            </p14:nvContentPartPr>
            <p14:xfrm>
              <a:off x="10464787" y="2721347"/>
              <a:ext cx="19800" cy="34200"/>
            </p14:xfrm>
          </p:contentPart>
        </mc:Choice>
        <mc:Fallback>
          <p:pic>
            <p:nvPicPr>
              <p:cNvPr id="400" name="Freihand 399">
                <a:extLst>
                  <a:ext uri="{FF2B5EF4-FFF2-40B4-BE49-F238E27FC236}">
                    <a16:creationId xmlns:a16="http://schemas.microsoft.com/office/drawing/2014/main" id="{28236A3B-5660-A2D4-C529-F8460D9F8C95}"/>
                  </a:ext>
                </a:extLst>
              </p:cNvPr>
              <p:cNvPicPr/>
              <p:nvPr/>
            </p:nvPicPr>
            <p:blipFill>
              <a:blip r:embed="rId290"/>
              <a:stretch>
                <a:fillRect/>
              </a:stretch>
            </p:blipFill>
            <p:spPr>
              <a:xfrm>
                <a:off x="10446454" y="2613347"/>
                <a:ext cx="56100" cy="24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1">
            <p14:nvContentPartPr>
              <p14:cNvPr id="401" name="Freihand 400">
                <a:extLst>
                  <a:ext uri="{FF2B5EF4-FFF2-40B4-BE49-F238E27FC236}">
                    <a16:creationId xmlns:a16="http://schemas.microsoft.com/office/drawing/2014/main" id="{7A85C18D-F549-AB94-738E-94D03E5458D4}"/>
                  </a:ext>
                </a:extLst>
              </p14:cNvPr>
              <p14:cNvContentPartPr/>
              <p14:nvPr/>
            </p14:nvContentPartPr>
            <p14:xfrm>
              <a:off x="10181827" y="2816027"/>
              <a:ext cx="74160" cy="37800"/>
            </p14:xfrm>
          </p:contentPart>
        </mc:Choice>
        <mc:Fallback>
          <p:pic>
            <p:nvPicPr>
              <p:cNvPr id="401" name="Freihand 400">
                <a:extLst>
                  <a:ext uri="{FF2B5EF4-FFF2-40B4-BE49-F238E27FC236}">
                    <a16:creationId xmlns:a16="http://schemas.microsoft.com/office/drawing/2014/main" id="{7A85C18D-F549-AB94-738E-94D03E5458D4}"/>
                  </a:ext>
                </a:extLst>
              </p:cNvPr>
              <p:cNvPicPr/>
              <p:nvPr/>
            </p:nvPicPr>
            <p:blipFill>
              <a:blip r:embed="rId292"/>
              <a:stretch>
                <a:fillRect/>
              </a:stretch>
            </p:blipFill>
            <p:spPr>
              <a:xfrm>
                <a:off x="10163739" y="2708027"/>
                <a:ext cx="109974" cy="253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3">
            <p14:nvContentPartPr>
              <p14:cNvPr id="402" name="Freihand 401">
                <a:extLst>
                  <a:ext uri="{FF2B5EF4-FFF2-40B4-BE49-F238E27FC236}">
                    <a16:creationId xmlns:a16="http://schemas.microsoft.com/office/drawing/2014/main" id="{A1BBD7E4-F9B0-6C8D-06A5-5AB6375F06B7}"/>
                  </a:ext>
                </a:extLst>
              </p14:cNvPr>
              <p14:cNvContentPartPr/>
              <p14:nvPr/>
            </p14:nvContentPartPr>
            <p14:xfrm>
              <a:off x="9856747" y="2801267"/>
              <a:ext cx="34560" cy="60480"/>
            </p14:xfrm>
          </p:contentPart>
        </mc:Choice>
        <mc:Fallback>
          <p:pic>
            <p:nvPicPr>
              <p:cNvPr id="402" name="Freihand 401">
                <a:extLst>
                  <a:ext uri="{FF2B5EF4-FFF2-40B4-BE49-F238E27FC236}">
                    <a16:creationId xmlns:a16="http://schemas.microsoft.com/office/drawing/2014/main" id="{A1BBD7E4-F9B0-6C8D-06A5-5AB6375F06B7}"/>
                  </a:ext>
                </a:extLst>
              </p:cNvPr>
              <p:cNvPicPr/>
              <p:nvPr/>
            </p:nvPicPr>
            <p:blipFill>
              <a:blip r:embed="rId294"/>
              <a:stretch>
                <a:fillRect/>
              </a:stretch>
            </p:blipFill>
            <p:spPr>
              <a:xfrm>
                <a:off x="9838747" y="2692620"/>
                <a:ext cx="70200" cy="27741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5">
            <p14:nvContentPartPr>
              <p14:cNvPr id="403" name="Freihand 402">
                <a:extLst>
                  <a:ext uri="{FF2B5EF4-FFF2-40B4-BE49-F238E27FC236}">
                    <a16:creationId xmlns:a16="http://schemas.microsoft.com/office/drawing/2014/main" id="{BD62D9B3-26C6-89E4-BDE6-B2FFFD16FDE2}"/>
                  </a:ext>
                </a:extLst>
              </p14:cNvPr>
              <p14:cNvContentPartPr/>
              <p14:nvPr/>
            </p14:nvContentPartPr>
            <p14:xfrm>
              <a:off x="9978427" y="2282147"/>
              <a:ext cx="65520" cy="82080"/>
            </p14:xfrm>
          </p:contentPart>
        </mc:Choice>
        <mc:Fallback>
          <p:pic>
            <p:nvPicPr>
              <p:cNvPr id="403" name="Freihand 402">
                <a:extLst>
                  <a:ext uri="{FF2B5EF4-FFF2-40B4-BE49-F238E27FC236}">
                    <a16:creationId xmlns:a16="http://schemas.microsoft.com/office/drawing/2014/main" id="{BD62D9B3-26C6-89E4-BDE6-B2FFFD16FDE2}"/>
                  </a:ext>
                </a:extLst>
              </p:cNvPr>
              <p:cNvPicPr/>
              <p:nvPr/>
            </p:nvPicPr>
            <p:blipFill>
              <a:blip r:embed="rId296"/>
              <a:stretch>
                <a:fillRect/>
              </a:stretch>
            </p:blipFill>
            <p:spPr>
              <a:xfrm>
                <a:off x="9960427" y="2174147"/>
                <a:ext cx="101160" cy="29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7">
            <p14:nvContentPartPr>
              <p14:cNvPr id="404" name="Freihand 403">
                <a:extLst>
                  <a:ext uri="{FF2B5EF4-FFF2-40B4-BE49-F238E27FC236}">
                    <a16:creationId xmlns:a16="http://schemas.microsoft.com/office/drawing/2014/main" id="{BC3C67ED-E4D1-9210-D5A8-05BD4B759E2F}"/>
                  </a:ext>
                </a:extLst>
              </p14:cNvPr>
              <p14:cNvContentPartPr/>
              <p14:nvPr/>
            </p14:nvContentPartPr>
            <p14:xfrm>
              <a:off x="9640747" y="2419307"/>
              <a:ext cx="59760" cy="65160"/>
            </p14:xfrm>
          </p:contentPart>
        </mc:Choice>
        <mc:Fallback>
          <p:pic>
            <p:nvPicPr>
              <p:cNvPr id="404" name="Freihand 403">
                <a:extLst>
                  <a:ext uri="{FF2B5EF4-FFF2-40B4-BE49-F238E27FC236}">
                    <a16:creationId xmlns:a16="http://schemas.microsoft.com/office/drawing/2014/main" id="{BC3C67ED-E4D1-9210-D5A8-05BD4B759E2F}"/>
                  </a:ext>
                </a:extLst>
              </p:cNvPr>
              <p:cNvPicPr/>
              <p:nvPr/>
            </p:nvPicPr>
            <p:blipFill>
              <a:blip r:embed="rId298"/>
              <a:stretch>
                <a:fillRect/>
              </a:stretch>
            </p:blipFill>
            <p:spPr>
              <a:xfrm>
                <a:off x="9622747" y="2311307"/>
                <a:ext cx="95400" cy="280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9">
            <p14:nvContentPartPr>
              <p14:cNvPr id="405" name="Freihand 404">
                <a:extLst>
                  <a:ext uri="{FF2B5EF4-FFF2-40B4-BE49-F238E27FC236}">
                    <a16:creationId xmlns:a16="http://schemas.microsoft.com/office/drawing/2014/main" id="{9DC36D18-3A9D-9F88-B10A-9A61365C339A}"/>
                  </a:ext>
                </a:extLst>
              </p14:cNvPr>
              <p14:cNvContentPartPr/>
              <p14:nvPr/>
            </p14:nvContentPartPr>
            <p14:xfrm>
              <a:off x="9445987" y="2103227"/>
              <a:ext cx="125280" cy="48240"/>
            </p14:xfrm>
          </p:contentPart>
        </mc:Choice>
        <mc:Fallback>
          <p:pic>
            <p:nvPicPr>
              <p:cNvPr id="405" name="Freihand 404">
                <a:extLst>
                  <a:ext uri="{FF2B5EF4-FFF2-40B4-BE49-F238E27FC236}">
                    <a16:creationId xmlns:a16="http://schemas.microsoft.com/office/drawing/2014/main" id="{9DC36D18-3A9D-9F88-B10A-9A61365C339A}"/>
                  </a:ext>
                </a:extLst>
              </p:cNvPr>
              <p:cNvPicPr/>
              <p:nvPr/>
            </p:nvPicPr>
            <p:blipFill>
              <a:blip r:embed="rId300"/>
              <a:stretch>
                <a:fillRect/>
              </a:stretch>
            </p:blipFill>
            <p:spPr>
              <a:xfrm>
                <a:off x="9428039" y="1996027"/>
                <a:ext cx="160818" cy="26228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1">
            <p14:nvContentPartPr>
              <p14:cNvPr id="406" name="Freihand 405">
                <a:extLst>
                  <a:ext uri="{FF2B5EF4-FFF2-40B4-BE49-F238E27FC236}">
                    <a16:creationId xmlns:a16="http://schemas.microsoft.com/office/drawing/2014/main" id="{3CD396B6-98CD-7CBB-730B-0FE32271D204}"/>
                  </a:ext>
                </a:extLst>
              </p14:cNvPr>
              <p14:cNvContentPartPr/>
              <p14:nvPr/>
            </p14:nvContentPartPr>
            <p14:xfrm>
              <a:off x="9228187" y="2102867"/>
              <a:ext cx="63360" cy="49320"/>
            </p14:xfrm>
          </p:contentPart>
        </mc:Choice>
        <mc:Fallback>
          <p:pic>
            <p:nvPicPr>
              <p:cNvPr id="406" name="Freihand 405">
                <a:extLst>
                  <a:ext uri="{FF2B5EF4-FFF2-40B4-BE49-F238E27FC236}">
                    <a16:creationId xmlns:a16="http://schemas.microsoft.com/office/drawing/2014/main" id="{3CD396B6-98CD-7CBB-730B-0FE32271D204}"/>
                  </a:ext>
                </a:extLst>
              </p:cNvPr>
              <p:cNvPicPr/>
              <p:nvPr/>
            </p:nvPicPr>
            <p:blipFill>
              <a:blip r:embed="rId302"/>
              <a:stretch>
                <a:fillRect/>
              </a:stretch>
            </p:blipFill>
            <p:spPr>
              <a:xfrm>
                <a:off x="9210289" y="1994073"/>
                <a:ext cx="98799" cy="266546"/>
              </a:xfrm>
              <a:prstGeom prst="rect">
                <a:avLst/>
              </a:prstGeom>
            </p:spPr>
          </p:pic>
        </mc:Fallback>
      </mc:AlternateContent>
      <p:grpSp>
        <p:nvGrpSpPr>
          <p:cNvPr id="414" name="Gruppieren 413">
            <a:extLst>
              <a:ext uri="{FF2B5EF4-FFF2-40B4-BE49-F238E27FC236}">
                <a16:creationId xmlns:a16="http://schemas.microsoft.com/office/drawing/2014/main" id="{208D0DEC-A943-5C6D-F89B-F2564040C804}"/>
              </a:ext>
            </a:extLst>
          </p:cNvPr>
          <p:cNvGrpSpPr/>
          <p:nvPr/>
        </p:nvGrpSpPr>
        <p:grpSpPr>
          <a:xfrm>
            <a:off x="8794747" y="2218787"/>
            <a:ext cx="283320" cy="433440"/>
            <a:chOff x="8794747" y="2218787"/>
            <a:chExt cx="283320" cy="433440"/>
          </a:xfrm>
        </p:grpSpPr>
        <mc:AlternateContent xmlns:mc="http://schemas.openxmlformats.org/markup-compatibility/2006">
          <mc:Choice xmlns:p14="http://schemas.microsoft.com/office/powerpoint/2010/main" xmlns:aink="http://schemas.microsoft.com/office/drawing/2016/ink" Requires="p14 aink">
            <p:contentPart p14:bwMode="auto" r:id="rId303">
              <p14:nvContentPartPr>
                <p14:cNvPr id="407" name="Freihand 406">
                  <a:extLst>
                    <a:ext uri="{FF2B5EF4-FFF2-40B4-BE49-F238E27FC236}">
                      <a16:creationId xmlns:a16="http://schemas.microsoft.com/office/drawing/2014/main" id="{62CF04A1-865F-5F3D-2BE3-5AC8AF7C1E6B}"/>
                    </a:ext>
                  </a:extLst>
                </p14:cNvPr>
                <p14:cNvContentPartPr/>
                <p14:nvPr/>
              </p14:nvContentPartPr>
              <p14:xfrm>
                <a:off x="8892667" y="2218787"/>
                <a:ext cx="50760" cy="56880"/>
              </p14:xfrm>
            </p:contentPart>
          </mc:Choice>
          <mc:Fallback>
            <p:pic>
              <p:nvPicPr>
                <p:cNvPr id="407" name="Freihand 406">
                  <a:extLst>
                    <a:ext uri="{FF2B5EF4-FFF2-40B4-BE49-F238E27FC236}">
                      <a16:creationId xmlns:a16="http://schemas.microsoft.com/office/drawing/2014/main" id="{62CF04A1-865F-5F3D-2BE3-5AC8AF7C1E6B}"/>
                    </a:ext>
                  </a:extLst>
                </p:cNvPr>
                <p:cNvPicPr/>
                <p:nvPr/>
              </p:nvPicPr>
              <p:blipFill>
                <a:blip r:embed="rId304"/>
                <a:stretch>
                  <a:fillRect/>
                </a:stretch>
              </p:blipFill>
              <p:spPr>
                <a:xfrm>
                  <a:off x="8874667" y="2110787"/>
                  <a:ext cx="86400" cy="272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5">
              <p14:nvContentPartPr>
                <p14:cNvPr id="408" name="Freihand 407">
                  <a:extLst>
                    <a:ext uri="{FF2B5EF4-FFF2-40B4-BE49-F238E27FC236}">
                      <a16:creationId xmlns:a16="http://schemas.microsoft.com/office/drawing/2014/main" id="{0495A60A-288E-90D3-1D00-8FDB56226823}"/>
                    </a:ext>
                  </a:extLst>
                </p14:cNvPr>
                <p14:cNvContentPartPr/>
                <p14:nvPr/>
              </p14:nvContentPartPr>
              <p14:xfrm>
                <a:off x="9008587" y="2393387"/>
                <a:ext cx="69480" cy="90720"/>
              </p14:xfrm>
            </p:contentPart>
          </mc:Choice>
          <mc:Fallback>
            <p:pic>
              <p:nvPicPr>
                <p:cNvPr id="408" name="Freihand 407">
                  <a:extLst>
                    <a:ext uri="{FF2B5EF4-FFF2-40B4-BE49-F238E27FC236}">
                      <a16:creationId xmlns:a16="http://schemas.microsoft.com/office/drawing/2014/main" id="{0495A60A-288E-90D3-1D00-8FDB56226823}"/>
                    </a:ext>
                  </a:extLst>
                </p:cNvPr>
                <p:cNvPicPr/>
                <p:nvPr/>
              </p:nvPicPr>
              <p:blipFill>
                <a:blip r:embed="rId306"/>
                <a:stretch>
                  <a:fillRect/>
                </a:stretch>
              </p:blipFill>
              <p:spPr>
                <a:xfrm>
                  <a:off x="8990587" y="2285814"/>
                  <a:ext cx="105120" cy="30550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7">
              <p14:nvContentPartPr>
                <p14:cNvPr id="409" name="Freihand 408">
                  <a:extLst>
                    <a:ext uri="{FF2B5EF4-FFF2-40B4-BE49-F238E27FC236}">
                      <a16:creationId xmlns:a16="http://schemas.microsoft.com/office/drawing/2014/main" id="{C2315433-A754-205B-5B57-763A907009F3}"/>
                    </a:ext>
                  </a:extLst>
                </p14:cNvPr>
                <p14:cNvContentPartPr/>
                <p14:nvPr/>
              </p14:nvContentPartPr>
              <p14:xfrm>
                <a:off x="8794747" y="2606507"/>
                <a:ext cx="56160" cy="45720"/>
              </p14:xfrm>
            </p:contentPart>
          </mc:Choice>
          <mc:Fallback>
            <p:pic>
              <p:nvPicPr>
                <p:cNvPr id="409" name="Freihand 408">
                  <a:extLst>
                    <a:ext uri="{FF2B5EF4-FFF2-40B4-BE49-F238E27FC236}">
                      <a16:creationId xmlns:a16="http://schemas.microsoft.com/office/drawing/2014/main" id="{C2315433-A754-205B-5B57-763A907009F3}"/>
                    </a:ext>
                  </a:extLst>
                </p:cNvPr>
                <p:cNvPicPr/>
                <p:nvPr/>
              </p:nvPicPr>
              <p:blipFill>
                <a:blip r:embed="rId308"/>
                <a:stretch>
                  <a:fillRect/>
                </a:stretch>
              </p:blipFill>
              <p:spPr>
                <a:xfrm>
                  <a:off x="8776747" y="2498507"/>
                  <a:ext cx="91800" cy="26136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09">
            <p14:nvContentPartPr>
              <p14:cNvPr id="410" name="Freihand 409">
                <a:extLst>
                  <a:ext uri="{FF2B5EF4-FFF2-40B4-BE49-F238E27FC236}">
                    <a16:creationId xmlns:a16="http://schemas.microsoft.com/office/drawing/2014/main" id="{C699D6AA-E767-1B5A-3387-96C9C7066627}"/>
                  </a:ext>
                </a:extLst>
              </p14:cNvPr>
              <p14:cNvContentPartPr/>
              <p14:nvPr/>
            </p14:nvContentPartPr>
            <p14:xfrm>
              <a:off x="9025867" y="2823587"/>
              <a:ext cx="67680" cy="41040"/>
            </p14:xfrm>
          </p:contentPart>
        </mc:Choice>
        <mc:Fallback>
          <p:pic>
            <p:nvPicPr>
              <p:cNvPr id="410" name="Freihand 409">
                <a:extLst>
                  <a:ext uri="{FF2B5EF4-FFF2-40B4-BE49-F238E27FC236}">
                    <a16:creationId xmlns:a16="http://schemas.microsoft.com/office/drawing/2014/main" id="{C699D6AA-E767-1B5A-3387-96C9C7066627}"/>
                  </a:ext>
                </a:extLst>
              </p:cNvPr>
              <p:cNvPicPr/>
              <p:nvPr/>
            </p:nvPicPr>
            <p:blipFill>
              <a:blip r:embed="rId310"/>
              <a:stretch>
                <a:fillRect/>
              </a:stretch>
            </p:blipFill>
            <p:spPr>
              <a:xfrm>
                <a:off x="9007867" y="2716526"/>
                <a:ext cx="103320" cy="254805"/>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1">
            <p14:nvContentPartPr>
              <p14:cNvPr id="411" name="Freihand 410">
                <a:extLst>
                  <a:ext uri="{FF2B5EF4-FFF2-40B4-BE49-F238E27FC236}">
                    <a16:creationId xmlns:a16="http://schemas.microsoft.com/office/drawing/2014/main" id="{2F45A60B-951B-7AA5-9883-CAAC4217B6AA}"/>
                  </a:ext>
                </a:extLst>
              </p14:cNvPr>
              <p14:cNvContentPartPr/>
              <p14:nvPr/>
            </p14:nvContentPartPr>
            <p14:xfrm>
              <a:off x="9342667" y="2433347"/>
              <a:ext cx="54360" cy="67320"/>
            </p14:xfrm>
          </p:contentPart>
        </mc:Choice>
        <mc:Fallback>
          <p:pic>
            <p:nvPicPr>
              <p:cNvPr id="411" name="Freihand 410">
                <a:extLst>
                  <a:ext uri="{FF2B5EF4-FFF2-40B4-BE49-F238E27FC236}">
                    <a16:creationId xmlns:a16="http://schemas.microsoft.com/office/drawing/2014/main" id="{2F45A60B-951B-7AA5-9883-CAAC4217B6AA}"/>
                  </a:ext>
                </a:extLst>
              </p:cNvPr>
              <p:cNvPicPr/>
              <p:nvPr/>
            </p:nvPicPr>
            <p:blipFill>
              <a:blip r:embed="rId312"/>
              <a:stretch>
                <a:fillRect/>
              </a:stretch>
            </p:blipFill>
            <p:spPr>
              <a:xfrm>
                <a:off x="9324667" y="2325347"/>
                <a:ext cx="90000" cy="282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3">
            <p14:nvContentPartPr>
              <p14:cNvPr id="412" name="Freihand 411">
                <a:extLst>
                  <a:ext uri="{FF2B5EF4-FFF2-40B4-BE49-F238E27FC236}">
                    <a16:creationId xmlns:a16="http://schemas.microsoft.com/office/drawing/2014/main" id="{0C1706B3-75C3-BF8B-5BAE-C77A88E2C87E}"/>
                  </a:ext>
                </a:extLst>
              </p14:cNvPr>
              <p14:cNvContentPartPr/>
              <p14:nvPr/>
            </p14:nvContentPartPr>
            <p14:xfrm>
              <a:off x="9308467" y="2809187"/>
              <a:ext cx="57240" cy="59040"/>
            </p14:xfrm>
          </p:contentPart>
        </mc:Choice>
        <mc:Fallback>
          <p:pic>
            <p:nvPicPr>
              <p:cNvPr id="412" name="Freihand 411">
                <a:extLst>
                  <a:ext uri="{FF2B5EF4-FFF2-40B4-BE49-F238E27FC236}">
                    <a16:creationId xmlns:a16="http://schemas.microsoft.com/office/drawing/2014/main" id="{0C1706B3-75C3-BF8B-5BAE-C77A88E2C87E}"/>
                  </a:ext>
                </a:extLst>
              </p:cNvPr>
              <p:cNvPicPr/>
              <p:nvPr/>
            </p:nvPicPr>
            <p:blipFill>
              <a:blip r:embed="rId314"/>
              <a:stretch>
                <a:fillRect/>
              </a:stretch>
            </p:blipFill>
            <p:spPr>
              <a:xfrm>
                <a:off x="9290467" y="2701842"/>
                <a:ext cx="92880" cy="27337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5">
            <p14:nvContentPartPr>
              <p14:cNvPr id="413" name="Freihand 412">
                <a:extLst>
                  <a:ext uri="{FF2B5EF4-FFF2-40B4-BE49-F238E27FC236}">
                    <a16:creationId xmlns:a16="http://schemas.microsoft.com/office/drawing/2014/main" id="{07843EA2-EBC3-C8C6-FD31-BD6B1330653C}"/>
                  </a:ext>
                </a:extLst>
              </p14:cNvPr>
              <p14:cNvContentPartPr/>
              <p14:nvPr/>
            </p14:nvContentPartPr>
            <p14:xfrm>
              <a:off x="9485587" y="2781467"/>
              <a:ext cx="80640" cy="34560"/>
            </p14:xfrm>
          </p:contentPart>
        </mc:Choice>
        <mc:Fallback>
          <p:pic>
            <p:nvPicPr>
              <p:cNvPr id="413" name="Freihand 412">
                <a:extLst>
                  <a:ext uri="{FF2B5EF4-FFF2-40B4-BE49-F238E27FC236}">
                    <a16:creationId xmlns:a16="http://schemas.microsoft.com/office/drawing/2014/main" id="{07843EA2-EBC3-C8C6-FD31-BD6B1330653C}"/>
                  </a:ext>
                </a:extLst>
              </p:cNvPr>
              <p:cNvPicPr/>
              <p:nvPr/>
            </p:nvPicPr>
            <p:blipFill>
              <a:blip r:embed="rId316"/>
              <a:stretch>
                <a:fillRect/>
              </a:stretch>
            </p:blipFill>
            <p:spPr>
              <a:xfrm>
                <a:off x="9467667" y="2673467"/>
                <a:ext cx="116122" cy="250200"/>
              </a:xfrm>
              <a:prstGeom prst="rect">
                <a:avLst/>
              </a:prstGeom>
            </p:spPr>
          </p:pic>
        </mc:Fallback>
      </mc:AlternateContent>
      <p:grpSp>
        <p:nvGrpSpPr>
          <p:cNvPr id="417" name="Gruppieren 416">
            <a:extLst>
              <a:ext uri="{FF2B5EF4-FFF2-40B4-BE49-F238E27FC236}">
                <a16:creationId xmlns:a16="http://schemas.microsoft.com/office/drawing/2014/main" id="{3FFD3E91-2863-2928-5FF5-C61F9A1AAB3C}"/>
              </a:ext>
            </a:extLst>
          </p:cNvPr>
          <p:cNvGrpSpPr/>
          <p:nvPr/>
        </p:nvGrpSpPr>
        <p:grpSpPr>
          <a:xfrm>
            <a:off x="9788347" y="1995587"/>
            <a:ext cx="54720" cy="78120"/>
            <a:chOff x="9788347" y="1995587"/>
            <a:chExt cx="54720" cy="78120"/>
          </a:xfrm>
        </p:grpSpPr>
        <mc:AlternateContent xmlns:mc="http://schemas.openxmlformats.org/markup-compatibility/2006">
          <mc:Choice xmlns:p14="http://schemas.microsoft.com/office/powerpoint/2010/main" xmlns:aink="http://schemas.microsoft.com/office/drawing/2016/ink" Requires="p14 aink">
            <p:contentPart p14:bwMode="auto" r:id="rId317">
              <p14:nvContentPartPr>
                <p14:cNvPr id="415" name="Freihand 414">
                  <a:extLst>
                    <a:ext uri="{FF2B5EF4-FFF2-40B4-BE49-F238E27FC236}">
                      <a16:creationId xmlns:a16="http://schemas.microsoft.com/office/drawing/2014/main" id="{46B3A9D2-9709-2C7A-D3DB-7B3F1CAEEA1C}"/>
                    </a:ext>
                  </a:extLst>
                </p14:cNvPr>
                <p14:cNvContentPartPr/>
                <p14:nvPr/>
              </p14:nvContentPartPr>
              <p14:xfrm>
                <a:off x="9814627" y="2027627"/>
                <a:ext cx="28440" cy="46080"/>
              </p14:xfrm>
            </p:contentPart>
          </mc:Choice>
          <mc:Fallback>
            <p:pic>
              <p:nvPicPr>
                <p:cNvPr id="415" name="Freihand 414">
                  <a:extLst>
                    <a:ext uri="{FF2B5EF4-FFF2-40B4-BE49-F238E27FC236}">
                      <a16:creationId xmlns:a16="http://schemas.microsoft.com/office/drawing/2014/main" id="{46B3A9D2-9709-2C7A-D3DB-7B3F1CAEEA1C}"/>
                    </a:ext>
                  </a:extLst>
                </p:cNvPr>
                <p:cNvPicPr/>
                <p:nvPr/>
              </p:nvPicPr>
              <p:blipFill>
                <a:blip r:embed="rId318"/>
                <a:stretch>
                  <a:fillRect/>
                </a:stretch>
              </p:blipFill>
              <p:spPr>
                <a:xfrm>
                  <a:off x="9796627" y="1919627"/>
                  <a:ext cx="64080" cy="261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9">
              <p14:nvContentPartPr>
                <p14:cNvPr id="416" name="Freihand 415">
                  <a:extLst>
                    <a:ext uri="{FF2B5EF4-FFF2-40B4-BE49-F238E27FC236}">
                      <a16:creationId xmlns:a16="http://schemas.microsoft.com/office/drawing/2014/main" id="{790993DF-60FF-EC72-8D3E-CCAC5B438427}"/>
                    </a:ext>
                  </a:extLst>
                </p14:cNvPr>
                <p14:cNvContentPartPr/>
                <p14:nvPr/>
              </p14:nvContentPartPr>
              <p14:xfrm>
                <a:off x="9788347" y="1995587"/>
                <a:ext cx="46440" cy="59040"/>
              </p14:xfrm>
            </p:contentPart>
          </mc:Choice>
          <mc:Fallback>
            <p:pic>
              <p:nvPicPr>
                <p:cNvPr id="416" name="Freihand 415">
                  <a:extLst>
                    <a:ext uri="{FF2B5EF4-FFF2-40B4-BE49-F238E27FC236}">
                      <a16:creationId xmlns:a16="http://schemas.microsoft.com/office/drawing/2014/main" id="{790993DF-60FF-EC72-8D3E-CCAC5B438427}"/>
                    </a:ext>
                  </a:extLst>
                </p:cNvPr>
                <p:cNvPicPr/>
                <p:nvPr/>
              </p:nvPicPr>
              <p:blipFill>
                <a:blip r:embed="rId320"/>
                <a:stretch>
                  <a:fillRect/>
                </a:stretch>
              </p:blipFill>
              <p:spPr>
                <a:xfrm>
                  <a:off x="9770347" y="1887587"/>
                  <a:ext cx="82080" cy="27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1">
            <p14:nvContentPartPr>
              <p14:cNvPr id="425" name="Freihand 424">
                <a:extLst>
                  <a:ext uri="{FF2B5EF4-FFF2-40B4-BE49-F238E27FC236}">
                    <a16:creationId xmlns:a16="http://schemas.microsoft.com/office/drawing/2014/main" id="{08CCF548-E354-66B7-7EA5-A93575D1A833}"/>
                  </a:ext>
                </a:extLst>
              </p14:cNvPr>
              <p14:cNvContentPartPr/>
              <p14:nvPr/>
            </p14:nvContentPartPr>
            <p14:xfrm>
              <a:off x="4445587" y="452627"/>
              <a:ext cx="93240" cy="82800"/>
            </p14:xfrm>
          </p:contentPart>
        </mc:Choice>
        <mc:Fallback>
          <p:pic>
            <p:nvPicPr>
              <p:cNvPr id="425" name="Freihand 424">
                <a:extLst>
                  <a:ext uri="{FF2B5EF4-FFF2-40B4-BE49-F238E27FC236}">
                    <a16:creationId xmlns:a16="http://schemas.microsoft.com/office/drawing/2014/main" id="{08CCF548-E354-66B7-7EA5-A93575D1A833}"/>
                  </a:ext>
                </a:extLst>
              </p:cNvPr>
              <p:cNvPicPr/>
              <p:nvPr/>
            </p:nvPicPr>
            <p:blipFill>
              <a:blip r:embed="rId322"/>
              <a:stretch>
                <a:fillRect/>
              </a:stretch>
            </p:blipFill>
            <p:spPr>
              <a:xfrm>
                <a:off x="4436587" y="443627"/>
                <a:ext cx="110880" cy="100440"/>
              </a:xfrm>
              <a:prstGeom prst="rect">
                <a:avLst/>
              </a:prstGeom>
            </p:spPr>
          </p:pic>
        </mc:Fallback>
      </mc:AlternateContent>
      <p:grpSp>
        <p:nvGrpSpPr>
          <p:cNvPr id="442" name="Gruppieren 441">
            <a:extLst>
              <a:ext uri="{FF2B5EF4-FFF2-40B4-BE49-F238E27FC236}">
                <a16:creationId xmlns:a16="http://schemas.microsoft.com/office/drawing/2014/main" id="{690E84FC-B5DC-66C6-23E8-00F7D5ED65B9}"/>
              </a:ext>
            </a:extLst>
          </p:cNvPr>
          <p:cNvGrpSpPr/>
          <p:nvPr/>
        </p:nvGrpSpPr>
        <p:grpSpPr>
          <a:xfrm>
            <a:off x="3810180" y="-4652"/>
            <a:ext cx="1381320" cy="2928960"/>
            <a:chOff x="3774907" y="-28333"/>
            <a:chExt cx="1381320" cy="2928960"/>
          </a:xfrm>
        </p:grpSpPr>
        <mc:AlternateContent xmlns:mc="http://schemas.openxmlformats.org/markup-compatibility/2006">
          <mc:Choice xmlns:p14="http://schemas.microsoft.com/office/powerpoint/2010/main" Requires="p14">
            <p:contentPart p14:bwMode="auto" r:id="rId323">
              <p14:nvContentPartPr>
                <p14:cNvPr id="422" name="Freihand 421">
                  <a:extLst>
                    <a:ext uri="{FF2B5EF4-FFF2-40B4-BE49-F238E27FC236}">
                      <a16:creationId xmlns:a16="http://schemas.microsoft.com/office/drawing/2014/main" id="{91836153-C2CB-657A-84F3-F98D6730C4B1}"/>
                    </a:ext>
                  </a:extLst>
                </p14:cNvPr>
                <p14:cNvContentPartPr/>
                <p14:nvPr/>
              </p14:nvContentPartPr>
              <p14:xfrm>
                <a:off x="4410307" y="586547"/>
                <a:ext cx="244800" cy="339840"/>
              </p14:xfrm>
            </p:contentPart>
          </mc:Choice>
          <mc:Fallback>
            <p:pic>
              <p:nvPicPr>
                <p:cNvPr id="422" name="Freihand 421">
                  <a:extLst>
                    <a:ext uri="{FF2B5EF4-FFF2-40B4-BE49-F238E27FC236}">
                      <a16:creationId xmlns:a16="http://schemas.microsoft.com/office/drawing/2014/main" id="{91836153-C2CB-657A-84F3-F98D6730C4B1}"/>
                    </a:ext>
                  </a:extLst>
                </p:cNvPr>
                <p:cNvPicPr/>
                <p:nvPr/>
              </p:nvPicPr>
              <p:blipFill>
                <a:blip r:embed="rId324"/>
                <a:stretch>
                  <a:fillRect/>
                </a:stretch>
              </p:blipFill>
              <p:spPr>
                <a:xfrm>
                  <a:off x="4401307" y="577547"/>
                  <a:ext cx="26244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423" name="Freihand 422">
                  <a:extLst>
                    <a:ext uri="{FF2B5EF4-FFF2-40B4-BE49-F238E27FC236}">
                      <a16:creationId xmlns:a16="http://schemas.microsoft.com/office/drawing/2014/main" id="{92D5DC5B-6EBF-70AA-353B-CB0044557F9A}"/>
                    </a:ext>
                  </a:extLst>
                </p14:cNvPr>
                <p14:cNvContentPartPr/>
                <p14:nvPr/>
              </p14:nvContentPartPr>
              <p14:xfrm>
                <a:off x="3774907" y="-28333"/>
                <a:ext cx="1381320" cy="720720"/>
              </p14:xfrm>
            </p:contentPart>
          </mc:Choice>
          <mc:Fallback>
            <p:pic>
              <p:nvPicPr>
                <p:cNvPr id="423" name="Freihand 422">
                  <a:extLst>
                    <a:ext uri="{FF2B5EF4-FFF2-40B4-BE49-F238E27FC236}">
                      <a16:creationId xmlns:a16="http://schemas.microsoft.com/office/drawing/2014/main" id="{92D5DC5B-6EBF-70AA-353B-CB0044557F9A}"/>
                    </a:ext>
                  </a:extLst>
                </p:cNvPr>
                <p:cNvPicPr/>
                <p:nvPr/>
              </p:nvPicPr>
              <p:blipFill>
                <a:blip r:embed="rId326"/>
                <a:stretch>
                  <a:fillRect/>
                </a:stretch>
              </p:blipFill>
              <p:spPr>
                <a:xfrm>
                  <a:off x="3765907" y="-37337"/>
                  <a:ext cx="1398960" cy="738369"/>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418" name="Freihand 417">
                  <a:extLst>
                    <a:ext uri="{FF2B5EF4-FFF2-40B4-BE49-F238E27FC236}">
                      <a16:creationId xmlns:a16="http://schemas.microsoft.com/office/drawing/2014/main" id="{7A3FA5D1-BA6F-1C09-F460-778088044509}"/>
                    </a:ext>
                  </a:extLst>
                </p14:cNvPr>
                <p14:cNvContentPartPr/>
                <p14:nvPr/>
              </p14:nvContentPartPr>
              <p14:xfrm>
                <a:off x="4496707" y="1294307"/>
                <a:ext cx="650520" cy="1606320"/>
              </p14:xfrm>
            </p:contentPart>
          </mc:Choice>
          <mc:Fallback>
            <p:pic>
              <p:nvPicPr>
                <p:cNvPr id="418" name="Freihand 417">
                  <a:extLst>
                    <a:ext uri="{FF2B5EF4-FFF2-40B4-BE49-F238E27FC236}">
                      <a16:creationId xmlns:a16="http://schemas.microsoft.com/office/drawing/2014/main" id="{7A3FA5D1-BA6F-1C09-F460-778088044509}"/>
                    </a:ext>
                  </a:extLst>
                </p:cNvPr>
                <p:cNvPicPr/>
                <p:nvPr/>
              </p:nvPicPr>
              <p:blipFill>
                <a:blip r:embed="rId328"/>
                <a:stretch>
                  <a:fillRect/>
                </a:stretch>
              </p:blipFill>
              <p:spPr>
                <a:xfrm>
                  <a:off x="4487707" y="1285305"/>
                  <a:ext cx="668160" cy="1623964"/>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419" name="Freihand 418">
                  <a:extLst>
                    <a:ext uri="{FF2B5EF4-FFF2-40B4-BE49-F238E27FC236}">
                      <a16:creationId xmlns:a16="http://schemas.microsoft.com/office/drawing/2014/main" id="{CD6FDD88-F5D9-22DD-7BA1-D60241C3FFF5}"/>
                    </a:ext>
                  </a:extLst>
                </p14:cNvPr>
                <p14:cNvContentPartPr/>
                <p14:nvPr/>
              </p14:nvContentPartPr>
              <p14:xfrm>
                <a:off x="4646467" y="878507"/>
                <a:ext cx="458640" cy="469080"/>
              </p14:xfrm>
            </p:contentPart>
          </mc:Choice>
          <mc:Fallback>
            <p:pic>
              <p:nvPicPr>
                <p:cNvPr id="419" name="Freihand 418">
                  <a:extLst>
                    <a:ext uri="{FF2B5EF4-FFF2-40B4-BE49-F238E27FC236}">
                      <a16:creationId xmlns:a16="http://schemas.microsoft.com/office/drawing/2014/main" id="{CD6FDD88-F5D9-22DD-7BA1-D60241C3FFF5}"/>
                    </a:ext>
                  </a:extLst>
                </p:cNvPr>
                <p:cNvPicPr/>
                <p:nvPr/>
              </p:nvPicPr>
              <p:blipFill>
                <a:blip r:embed="rId330"/>
                <a:stretch>
                  <a:fillRect/>
                </a:stretch>
              </p:blipFill>
              <p:spPr>
                <a:xfrm>
                  <a:off x="4637460" y="869507"/>
                  <a:ext cx="476294" cy="486720"/>
                </a:xfrm>
                <a:prstGeom prst="rect">
                  <a:avLst/>
                </a:prstGeom>
              </p:spPr>
            </p:pic>
          </mc:Fallback>
        </mc:AlternateContent>
      </p:grpSp>
      <p:grpSp>
        <p:nvGrpSpPr>
          <p:cNvPr id="488" name="Gruppieren 487">
            <a:extLst>
              <a:ext uri="{FF2B5EF4-FFF2-40B4-BE49-F238E27FC236}">
                <a16:creationId xmlns:a16="http://schemas.microsoft.com/office/drawing/2014/main" id="{D15E31FF-1881-9741-00C8-E386E04B6784}"/>
              </a:ext>
            </a:extLst>
          </p:cNvPr>
          <p:cNvGrpSpPr/>
          <p:nvPr/>
        </p:nvGrpSpPr>
        <p:grpSpPr>
          <a:xfrm>
            <a:off x="4724049" y="951148"/>
            <a:ext cx="397080" cy="424080"/>
            <a:chOff x="4724049" y="951148"/>
            <a:chExt cx="397080" cy="424080"/>
          </a:xfrm>
        </p:grpSpPr>
        <mc:AlternateContent xmlns:mc="http://schemas.openxmlformats.org/markup-compatibility/2006">
          <mc:Choice xmlns:p14="http://schemas.microsoft.com/office/powerpoint/2010/main" xmlns:aink="http://schemas.microsoft.com/office/drawing/2016/ink" Requires="p14 aink">
            <p:contentPart p14:bwMode="auto" r:id="rId331">
              <p14:nvContentPartPr>
                <p14:cNvPr id="485" name="Freihand 484">
                  <a:extLst>
                    <a:ext uri="{FF2B5EF4-FFF2-40B4-BE49-F238E27FC236}">
                      <a16:creationId xmlns:a16="http://schemas.microsoft.com/office/drawing/2014/main" id="{6C9C5EF3-DAA3-321D-9A5B-327F4627325E}"/>
                    </a:ext>
                  </a:extLst>
                </p14:cNvPr>
                <p14:cNvContentPartPr/>
                <p14:nvPr/>
              </p14:nvContentPartPr>
              <p14:xfrm>
                <a:off x="4789569" y="1122508"/>
                <a:ext cx="22680" cy="24120"/>
              </p14:xfrm>
            </p:contentPart>
          </mc:Choice>
          <mc:Fallback>
            <p:pic>
              <p:nvPicPr>
                <p:cNvPr id="485" name="Freihand 484">
                  <a:extLst>
                    <a:ext uri="{FF2B5EF4-FFF2-40B4-BE49-F238E27FC236}">
                      <a16:creationId xmlns:a16="http://schemas.microsoft.com/office/drawing/2014/main" id="{6C9C5EF3-DAA3-321D-9A5B-327F4627325E}"/>
                    </a:ext>
                  </a:extLst>
                </p:cNvPr>
                <p:cNvPicPr/>
                <p:nvPr/>
              </p:nvPicPr>
              <p:blipFill>
                <a:blip r:embed="rId332"/>
                <a:stretch>
                  <a:fillRect/>
                </a:stretch>
              </p:blipFill>
              <p:spPr>
                <a:xfrm>
                  <a:off x="4771569" y="1014508"/>
                  <a:ext cx="58320" cy="239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3">
              <p14:nvContentPartPr>
                <p14:cNvPr id="486" name="Freihand 485">
                  <a:extLst>
                    <a:ext uri="{FF2B5EF4-FFF2-40B4-BE49-F238E27FC236}">
                      <a16:creationId xmlns:a16="http://schemas.microsoft.com/office/drawing/2014/main" id="{0596AC15-283B-B9AB-0FBC-248B105211A4}"/>
                    </a:ext>
                  </a:extLst>
                </p14:cNvPr>
                <p14:cNvContentPartPr/>
                <p14:nvPr/>
              </p14:nvContentPartPr>
              <p14:xfrm>
                <a:off x="4750689" y="951148"/>
                <a:ext cx="176040" cy="161280"/>
              </p14:xfrm>
            </p:contentPart>
          </mc:Choice>
          <mc:Fallback>
            <p:pic>
              <p:nvPicPr>
                <p:cNvPr id="486" name="Freihand 485">
                  <a:extLst>
                    <a:ext uri="{FF2B5EF4-FFF2-40B4-BE49-F238E27FC236}">
                      <a16:creationId xmlns:a16="http://schemas.microsoft.com/office/drawing/2014/main" id="{0596AC15-283B-B9AB-0FBC-248B105211A4}"/>
                    </a:ext>
                  </a:extLst>
                </p:cNvPr>
                <p:cNvPicPr/>
                <p:nvPr/>
              </p:nvPicPr>
              <p:blipFill>
                <a:blip r:embed="rId334"/>
                <a:stretch>
                  <a:fillRect/>
                </a:stretch>
              </p:blipFill>
              <p:spPr>
                <a:xfrm>
                  <a:off x="4733049" y="843508"/>
                  <a:ext cx="211680" cy="376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5">
              <p14:nvContentPartPr>
                <p14:cNvPr id="487" name="Freihand 486">
                  <a:extLst>
                    <a:ext uri="{FF2B5EF4-FFF2-40B4-BE49-F238E27FC236}">
                      <a16:creationId xmlns:a16="http://schemas.microsoft.com/office/drawing/2014/main" id="{241F131D-C0F8-1989-6BD7-B8A305BE1F2F}"/>
                    </a:ext>
                  </a:extLst>
                </p14:cNvPr>
                <p14:cNvContentPartPr/>
                <p14:nvPr/>
              </p14:nvContentPartPr>
              <p14:xfrm>
                <a:off x="4724049" y="967348"/>
                <a:ext cx="397080" cy="407880"/>
              </p14:xfrm>
            </p:contentPart>
          </mc:Choice>
          <mc:Fallback>
            <p:pic>
              <p:nvPicPr>
                <p:cNvPr id="487" name="Freihand 486">
                  <a:extLst>
                    <a:ext uri="{FF2B5EF4-FFF2-40B4-BE49-F238E27FC236}">
                      <a16:creationId xmlns:a16="http://schemas.microsoft.com/office/drawing/2014/main" id="{241F131D-C0F8-1989-6BD7-B8A305BE1F2F}"/>
                    </a:ext>
                  </a:extLst>
                </p:cNvPr>
                <p:cNvPicPr/>
                <p:nvPr/>
              </p:nvPicPr>
              <p:blipFill>
                <a:blip r:embed="rId336"/>
                <a:stretch>
                  <a:fillRect/>
                </a:stretch>
              </p:blipFill>
              <p:spPr>
                <a:xfrm>
                  <a:off x="4706409" y="859708"/>
                  <a:ext cx="432720" cy="62352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37">
            <p14:nvContentPartPr>
              <p14:cNvPr id="490" name="Freihand 489">
                <a:extLst>
                  <a:ext uri="{FF2B5EF4-FFF2-40B4-BE49-F238E27FC236}">
                    <a16:creationId xmlns:a16="http://schemas.microsoft.com/office/drawing/2014/main" id="{E770C9A1-531A-5449-6D58-D5F539C51351}"/>
                  </a:ext>
                </a:extLst>
              </p14:cNvPr>
              <p14:cNvContentPartPr/>
              <p14:nvPr/>
            </p14:nvContentPartPr>
            <p14:xfrm>
              <a:off x="4611369" y="1317268"/>
              <a:ext cx="567000" cy="1638720"/>
            </p14:xfrm>
          </p:contentPart>
        </mc:Choice>
        <mc:Fallback>
          <p:pic>
            <p:nvPicPr>
              <p:cNvPr id="490" name="Freihand 489">
                <a:extLst>
                  <a:ext uri="{FF2B5EF4-FFF2-40B4-BE49-F238E27FC236}">
                    <a16:creationId xmlns:a16="http://schemas.microsoft.com/office/drawing/2014/main" id="{E770C9A1-531A-5449-6D58-D5F539C51351}"/>
                  </a:ext>
                </a:extLst>
              </p:cNvPr>
              <p:cNvPicPr/>
              <p:nvPr/>
            </p:nvPicPr>
            <p:blipFill>
              <a:blip r:embed="rId338"/>
              <a:stretch>
                <a:fillRect/>
              </a:stretch>
            </p:blipFill>
            <p:spPr>
              <a:xfrm>
                <a:off x="4593729" y="1209268"/>
                <a:ext cx="602640" cy="18543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493" name="Freihand 492">
                <a:extLst>
                  <a:ext uri="{FF2B5EF4-FFF2-40B4-BE49-F238E27FC236}">
                    <a16:creationId xmlns:a16="http://schemas.microsoft.com/office/drawing/2014/main" id="{7597E5E1-1D54-55F0-DA3A-DA150BE41FEE}"/>
                  </a:ext>
                </a:extLst>
              </p14:cNvPr>
              <p14:cNvContentPartPr/>
              <p14:nvPr/>
            </p14:nvContentPartPr>
            <p14:xfrm>
              <a:off x="3882558" y="121112"/>
              <a:ext cx="1188360" cy="553680"/>
            </p14:xfrm>
          </p:contentPart>
        </mc:Choice>
        <mc:Fallback>
          <p:pic>
            <p:nvPicPr>
              <p:cNvPr id="493" name="Freihand 492">
                <a:extLst>
                  <a:ext uri="{FF2B5EF4-FFF2-40B4-BE49-F238E27FC236}">
                    <a16:creationId xmlns:a16="http://schemas.microsoft.com/office/drawing/2014/main" id="{7597E5E1-1D54-55F0-DA3A-DA150BE41FEE}"/>
                  </a:ext>
                </a:extLst>
              </p:cNvPr>
              <p:cNvPicPr/>
              <p:nvPr/>
            </p:nvPicPr>
            <p:blipFill>
              <a:blip r:embed="rId340"/>
              <a:stretch>
                <a:fillRect/>
              </a:stretch>
            </p:blipFill>
            <p:spPr>
              <a:xfrm>
                <a:off x="3828918" y="13112"/>
                <a:ext cx="1296000" cy="7693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3" name="Freihand 22">
                <a:extLst>
                  <a:ext uri="{FF2B5EF4-FFF2-40B4-BE49-F238E27FC236}">
                    <a16:creationId xmlns:a16="http://schemas.microsoft.com/office/drawing/2014/main" id="{50674DD2-7E42-04F4-E135-7822794543EA}"/>
                  </a:ext>
                </a:extLst>
              </p14:cNvPr>
              <p14:cNvContentPartPr/>
              <p14:nvPr/>
            </p14:nvContentPartPr>
            <p14:xfrm>
              <a:off x="9829929" y="4603708"/>
              <a:ext cx="8280" cy="41040"/>
            </p14:xfrm>
          </p:contentPart>
        </mc:Choice>
        <mc:Fallback>
          <p:pic>
            <p:nvPicPr>
              <p:cNvPr id="23" name="Freihand 22">
                <a:extLst>
                  <a:ext uri="{FF2B5EF4-FFF2-40B4-BE49-F238E27FC236}">
                    <a16:creationId xmlns:a16="http://schemas.microsoft.com/office/drawing/2014/main" id="{50674DD2-7E42-04F4-E135-7822794543EA}"/>
                  </a:ext>
                </a:extLst>
              </p:cNvPr>
              <p:cNvPicPr/>
              <p:nvPr/>
            </p:nvPicPr>
            <p:blipFill>
              <a:blip r:embed="rId342"/>
              <a:stretch>
                <a:fillRect/>
              </a:stretch>
            </p:blipFill>
            <p:spPr>
              <a:xfrm>
                <a:off x="9825609" y="4599388"/>
                <a:ext cx="169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44" name="Freihand 43">
                <a:extLst>
                  <a:ext uri="{FF2B5EF4-FFF2-40B4-BE49-F238E27FC236}">
                    <a16:creationId xmlns:a16="http://schemas.microsoft.com/office/drawing/2014/main" id="{B2720C89-5669-0F19-D87F-057E50A1F743}"/>
                  </a:ext>
                </a:extLst>
              </p14:cNvPr>
              <p14:cNvContentPartPr/>
              <p14:nvPr/>
            </p14:nvContentPartPr>
            <p14:xfrm>
              <a:off x="9215409" y="4069468"/>
              <a:ext cx="894600" cy="2157840"/>
            </p14:xfrm>
          </p:contentPart>
        </mc:Choice>
        <mc:Fallback>
          <p:pic>
            <p:nvPicPr>
              <p:cNvPr id="44" name="Freihand 43">
                <a:extLst>
                  <a:ext uri="{FF2B5EF4-FFF2-40B4-BE49-F238E27FC236}">
                    <a16:creationId xmlns:a16="http://schemas.microsoft.com/office/drawing/2014/main" id="{B2720C89-5669-0F19-D87F-057E50A1F743}"/>
                  </a:ext>
                </a:extLst>
              </p:cNvPr>
              <p:cNvPicPr/>
              <p:nvPr/>
            </p:nvPicPr>
            <p:blipFill>
              <a:blip r:embed="rId344"/>
              <a:stretch>
                <a:fillRect/>
              </a:stretch>
            </p:blipFill>
            <p:spPr>
              <a:xfrm>
                <a:off x="9206409" y="4060468"/>
                <a:ext cx="912240" cy="21754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449" name="Freihand 448">
                <a:extLst>
                  <a:ext uri="{FF2B5EF4-FFF2-40B4-BE49-F238E27FC236}">
                    <a16:creationId xmlns:a16="http://schemas.microsoft.com/office/drawing/2014/main" id="{ADBB0BCD-62AD-66E7-D331-95C78A0E719B}"/>
                  </a:ext>
                </a:extLst>
              </p14:cNvPr>
              <p14:cNvContentPartPr/>
              <p14:nvPr/>
            </p14:nvContentPartPr>
            <p14:xfrm>
              <a:off x="9513129" y="3624508"/>
              <a:ext cx="566640" cy="507600"/>
            </p14:xfrm>
          </p:contentPart>
        </mc:Choice>
        <mc:Fallback>
          <p:pic>
            <p:nvPicPr>
              <p:cNvPr id="449" name="Freihand 448">
                <a:extLst>
                  <a:ext uri="{FF2B5EF4-FFF2-40B4-BE49-F238E27FC236}">
                    <a16:creationId xmlns:a16="http://schemas.microsoft.com/office/drawing/2014/main" id="{ADBB0BCD-62AD-66E7-D331-95C78A0E719B}"/>
                  </a:ext>
                </a:extLst>
              </p:cNvPr>
              <p:cNvPicPr/>
              <p:nvPr/>
            </p:nvPicPr>
            <p:blipFill>
              <a:blip r:embed="rId346"/>
              <a:stretch>
                <a:fillRect/>
              </a:stretch>
            </p:blipFill>
            <p:spPr>
              <a:xfrm>
                <a:off x="9504129" y="3615868"/>
                <a:ext cx="584280" cy="5252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450" name="Freihand 449">
                <a:extLst>
                  <a:ext uri="{FF2B5EF4-FFF2-40B4-BE49-F238E27FC236}">
                    <a16:creationId xmlns:a16="http://schemas.microsoft.com/office/drawing/2014/main" id="{CCEDAE8B-B097-502E-4568-784524144DC0}"/>
                  </a:ext>
                </a:extLst>
              </p14:cNvPr>
              <p14:cNvContentPartPr/>
              <p14:nvPr/>
            </p14:nvContentPartPr>
            <p14:xfrm>
              <a:off x="9107049" y="3601828"/>
              <a:ext cx="375480" cy="1019880"/>
            </p14:xfrm>
          </p:contentPart>
        </mc:Choice>
        <mc:Fallback>
          <p:pic>
            <p:nvPicPr>
              <p:cNvPr id="450" name="Freihand 449">
                <a:extLst>
                  <a:ext uri="{FF2B5EF4-FFF2-40B4-BE49-F238E27FC236}">
                    <a16:creationId xmlns:a16="http://schemas.microsoft.com/office/drawing/2014/main" id="{CCEDAE8B-B097-502E-4568-784524144DC0}"/>
                  </a:ext>
                </a:extLst>
              </p:cNvPr>
              <p:cNvPicPr/>
              <p:nvPr/>
            </p:nvPicPr>
            <p:blipFill>
              <a:blip r:embed="rId348"/>
              <a:stretch>
                <a:fillRect/>
              </a:stretch>
            </p:blipFill>
            <p:spPr>
              <a:xfrm>
                <a:off x="9098049" y="3593188"/>
                <a:ext cx="393120" cy="10375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451" name="Freihand 450">
                <a:extLst>
                  <a:ext uri="{FF2B5EF4-FFF2-40B4-BE49-F238E27FC236}">
                    <a16:creationId xmlns:a16="http://schemas.microsoft.com/office/drawing/2014/main" id="{A471B353-D3B2-EC55-577E-128D678D88AC}"/>
                  </a:ext>
                </a:extLst>
              </p14:cNvPr>
              <p14:cNvContentPartPr/>
              <p14:nvPr/>
            </p14:nvContentPartPr>
            <p14:xfrm>
              <a:off x="9359409" y="3440908"/>
              <a:ext cx="249480" cy="1032840"/>
            </p14:xfrm>
          </p:contentPart>
        </mc:Choice>
        <mc:Fallback>
          <p:pic>
            <p:nvPicPr>
              <p:cNvPr id="451" name="Freihand 450">
                <a:extLst>
                  <a:ext uri="{FF2B5EF4-FFF2-40B4-BE49-F238E27FC236}">
                    <a16:creationId xmlns:a16="http://schemas.microsoft.com/office/drawing/2014/main" id="{A471B353-D3B2-EC55-577E-128D678D88AC}"/>
                  </a:ext>
                </a:extLst>
              </p:cNvPr>
              <p:cNvPicPr/>
              <p:nvPr/>
            </p:nvPicPr>
            <p:blipFill>
              <a:blip r:embed="rId350"/>
              <a:stretch>
                <a:fillRect/>
              </a:stretch>
            </p:blipFill>
            <p:spPr>
              <a:xfrm>
                <a:off x="9350769" y="3432268"/>
                <a:ext cx="267120" cy="10504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460" name="Freihand 459">
                <a:extLst>
                  <a:ext uri="{FF2B5EF4-FFF2-40B4-BE49-F238E27FC236}">
                    <a16:creationId xmlns:a16="http://schemas.microsoft.com/office/drawing/2014/main" id="{6079CB29-DCE4-4171-E67A-06B99B6D4990}"/>
                  </a:ext>
                </a:extLst>
              </p14:cNvPr>
              <p14:cNvContentPartPr/>
              <p14:nvPr/>
            </p14:nvContentPartPr>
            <p14:xfrm>
              <a:off x="9110289" y="3432988"/>
              <a:ext cx="241920" cy="153360"/>
            </p14:xfrm>
          </p:contentPart>
        </mc:Choice>
        <mc:Fallback>
          <p:pic>
            <p:nvPicPr>
              <p:cNvPr id="460" name="Freihand 459">
                <a:extLst>
                  <a:ext uri="{FF2B5EF4-FFF2-40B4-BE49-F238E27FC236}">
                    <a16:creationId xmlns:a16="http://schemas.microsoft.com/office/drawing/2014/main" id="{6079CB29-DCE4-4171-E67A-06B99B6D4990}"/>
                  </a:ext>
                </a:extLst>
              </p:cNvPr>
              <p:cNvPicPr/>
              <p:nvPr/>
            </p:nvPicPr>
            <p:blipFill>
              <a:blip r:embed="rId352"/>
              <a:stretch>
                <a:fillRect/>
              </a:stretch>
            </p:blipFill>
            <p:spPr>
              <a:xfrm>
                <a:off x="9101649" y="3424348"/>
                <a:ext cx="2595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461" name="Freihand 460">
                <a:extLst>
                  <a:ext uri="{FF2B5EF4-FFF2-40B4-BE49-F238E27FC236}">
                    <a16:creationId xmlns:a16="http://schemas.microsoft.com/office/drawing/2014/main" id="{66C2108C-AFD6-3A71-D8F0-D6B42045A9DC}"/>
                  </a:ext>
                </a:extLst>
              </p14:cNvPr>
              <p14:cNvContentPartPr/>
              <p14:nvPr/>
            </p14:nvContentPartPr>
            <p14:xfrm>
              <a:off x="9159969" y="3406708"/>
              <a:ext cx="81000" cy="109440"/>
            </p14:xfrm>
          </p:contentPart>
        </mc:Choice>
        <mc:Fallback>
          <p:pic>
            <p:nvPicPr>
              <p:cNvPr id="461" name="Freihand 460">
                <a:extLst>
                  <a:ext uri="{FF2B5EF4-FFF2-40B4-BE49-F238E27FC236}">
                    <a16:creationId xmlns:a16="http://schemas.microsoft.com/office/drawing/2014/main" id="{66C2108C-AFD6-3A71-D8F0-D6B42045A9DC}"/>
                  </a:ext>
                </a:extLst>
              </p:cNvPr>
              <p:cNvPicPr/>
              <p:nvPr/>
            </p:nvPicPr>
            <p:blipFill>
              <a:blip r:embed="rId354"/>
              <a:stretch>
                <a:fillRect/>
              </a:stretch>
            </p:blipFill>
            <p:spPr>
              <a:xfrm>
                <a:off x="9151329" y="3397708"/>
                <a:ext cx="98640" cy="127080"/>
              </a:xfrm>
              <a:prstGeom prst="rect">
                <a:avLst/>
              </a:prstGeom>
            </p:spPr>
          </p:pic>
        </mc:Fallback>
      </mc:AlternateContent>
      <p:grpSp>
        <p:nvGrpSpPr>
          <p:cNvPr id="464" name="Gruppieren 463">
            <a:extLst>
              <a:ext uri="{FF2B5EF4-FFF2-40B4-BE49-F238E27FC236}">
                <a16:creationId xmlns:a16="http://schemas.microsoft.com/office/drawing/2014/main" id="{06EA1FB6-9F55-6BFD-F2F9-3BCF1AD527F6}"/>
              </a:ext>
            </a:extLst>
          </p:cNvPr>
          <p:cNvGrpSpPr/>
          <p:nvPr/>
        </p:nvGrpSpPr>
        <p:grpSpPr>
          <a:xfrm>
            <a:off x="9927129" y="3496348"/>
            <a:ext cx="854640" cy="1163880"/>
            <a:chOff x="9927129" y="3496348"/>
            <a:chExt cx="854640" cy="1163880"/>
          </a:xfrm>
        </p:grpSpPr>
        <mc:AlternateContent xmlns:mc="http://schemas.openxmlformats.org/markup-compatibility/2006">
          <mc:Choice xmlns:p14="http://schemas.microsoft.com/office/powerpoint/2010/main" Requires="p14">
            <p:contentPart p14:bwMode="auto" r:id="rId355">
              <p14:nvContentPartPr>
                <p14:cNvPr id="455" name="Freihand 454">
                  <a:extLst>
                    <a:ext uri="{FF2B5EF4-FFF2-40B4-BE49-F238E27FC236}">
                      <a16:creationId xmlns:a16="http://schemas.microsoft.com/office/drawing/2014/main" id="{96196E97-7626-B699-8D9A-129BDE3A9795}"/>
                    </a:ext>
                  </a:extLst>
                </p14:cNvPr>
                <p14:cNvContentPartPr/>
                <p14:nvPr/>
              </p14:nvContentPartPr>
              <p14:xfrm>
                <a:off x="9927129" y="3561508"/>
                <a:ext cx="509040" cy="760320"/>
              </p14:xfrm>
            </p:contentPart>
          </mc:Choice>
          <mc:Fallback>
            <p:pic>
              <p:nvPicPr>
                <p:cNvPr id="455" name="Freihand 454">
                  <a:extLst>
                    <a:ext uri="{FF2B5EF4-FFF2-40B4-BE49-F238E27FC236}">
                      <a16:creationId xmlns:a16="http://schemas.microsoft.com/office/drawing/2014/main" id="{96196E97-7626-B699-8D9A-129BDE3A9795}"/>
                    </a:ext>
                  </a:extLst>
                </p:cNvPr>
                <p:cNvPicPr/>
                <p:nvPr/>
              </p:nvPicPr>
              <p:blipFill>
                <a:blip r:embed="rId356"/>
                <a:stretch>
                  <a:fillRect/>
                </a:stretch>
              </p:blipFill>
              <p:spPr>
                <a:xfrm>
                  <a:off x="9918129" y="3552508"/>
                  <a:ext cx="526680" cy="7779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457" name="Freihand 456">
                  <a:extLst>
                    <a:ext uri="{FF2B5EF4-FFF2-40B4-BE49-F238E27FC236}">
                      <a16:creationId xmlns:a16="http://schemas.microsoft.com/office/drawing/2014/main" id="{3FBCEC16-CDE3-01BD-51DF-6CBEA282DEFF}"/>
                    </a:ext>
                  </a:extLst>
                </p14:cNvPr>
                <p14:cNvContentPartPr/>
                <p14:nvPr/>
              </p14:nvContentPartPr>
              <p14:xfrm>
                <a:off x="9930729" y="3617308"/>
                <a:ext cx="851040" cy="1042920"/>
              </p14:xfrm>
            </p:contentPart>
          </mc:Choice>
          <mc:Fallback>
            <p:pic>
              <p:nvPicPr>
                <p:cNvPr id="457" name="Freihand 456">
                  <a:extLst>
                    <a:ext uri="{FF2B5EF4-FFF2-40B4-BE49-F238E27FC236}">
                      <a16:creationId xmlns:a16="http://schemas.microsoft.com/office/drawing/2014/main" id="{3FBCEC16-CDE3-01BD-51DF-6CBEA282DEFF}"/>
                    </a:ext>
                  </a:extLst>
                </p:cNvPr>
                <p:cNvPicPr/>
                <p:nvPr/>
              </p:nvPicPr>
              <p:blipFill>
                <a:blip r:embed="rId358"/>
                <a:stretch>
                  <a:fillRect/>
                </a:stretch>
              </p:blipFill>
              <p:spPr>
                <a:xfrm>
                  <a:off x="9921729" y="3608668"/>
                  <a:ext cx="868680" cy="10605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459" name="Freihand 458">
                  <a:extLst>
                    <a:ext uri="{FF2B5EF4-FFF2-40B4-BE49-F238E27FC236}">
                      <a16:creationId xmlns:a16="http://schemas.microsoft.com/office/drawing/2014/main" id="{7FFEE4D0-F358-D493-9026-FBEBB0CAA076}"/>
                    </a:ext>
                  </a:extLst>
                </p14:cNvPr>
                <p14:cNvContentPartPr/>
                <p14:nvPr/>
              </p14:nvContentPartPr>
              <p14:xfrm>
                <a:off x="10476489" y="3510028"/>
                <a:ext cx="265680" cy="132840"/>
              </p14:xfrm>
            </p:contentPart>
          </mc:Choice>
          <mc:Fallback>
            <p:pic>
              <p:nvPicPr>
                <p:cNvPr id="459" name="Freihand 458">
                  <a:extLst>
                    <a:ext uri="{FF2B5EF4-FFF2-40B4-BE49-F238E27FC236}">
                      <a16:creationId xmlns:a16="http://schemas.microsoft.com/office/drawing/2014/main" id="{7FFEE4D0-F358-D493-9026-FBEBB0CAA076}"/>
                    </a:ext>
                  </a:extLst>
                </p:cNvPr>
                <p:cNvPicPr/>
                <p:nvPr/>
              </p:nvPicPr>
              <p:blipFill>
                <a:blip r:embed="rId360"/>
                <a:stretch>
                  <a:fillRect/>
                </a:stretch>
              </p:blipFill>
              <p:spPr>
                <a:xfrm>
                  <a:off x="10467849" y="3501028"/>
                  <a:ext cx="2833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463" name="Freihand 462">
                  <a:extLst>
                    <a:ext uri="{FF2B5EF4-FFF2-40B4-BE49-F238E27FC236}">
                      <a16:creationId xmlns:a16="http://schemas.microsoft.com/office/drawing/2014/main" id="{8384D0C1-24A9-290E-E4E0-15BD89BF0143}"/>
                    </a:ext>
                  </a:extLst>
                </p14:cNvPr>
                <p14:cNvContentPartPr/>
                <p14:nvPr/>
              </p14:nvContentPartPr>
              <p14:xfrm>
                <a:off x="10640289" y="3496348"/>
                <a:ext cx="82080" cy="102600"/>
              </p14:xfrm>
            </p:contentPart>
          </mc:Choice>
          <mc:Fallback>
            <p:pic>
              <p:nvPicPr>
                <p:cNvPr id="463" name="Freihand 462">
                  <a:extLst>
                    <a:ext uri="{FF2B5EF4-FFF2-40B4-BE49-F238E27FC236}">
                      <a16:creationId xmlns:a16="http://schemas.microsoft.com/office/drawing/2014/main" id="{8384D0C1-24A9-290E-E4E0-15BD89BF0143}"/>
                    </a:ext>
                  </a:extLst>
                </p:cNvPr>
                <p:cNvPicPr/>
                <p:nvPr/>
              </p:nvPicPr>
              <p:blipFill>
                <a:blip r:embed="rId362"/>
                <a:stretch>
                  <a:fillRect/>
                </a:stretch>
              </p:blipFill>
              <p:spPr>
                <a:xfrm>
                  <a:off x="10631649" y="3487708"/>
                  <a:ext cx="99720" cy="12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3">
            <p14:nvContentPartPr>
              <p14:cNvPr id="475" name="Freihand 474">
                <a:extLst>
                  <a:ext uri="{FF2B5EF4-FFF2-40B4-BE49-F238E27FC236}">
                    <a16:creationId xmlns:a16="http://schemas.microsoft.com/office/drawing/2014/main" id="{4482EE57-3A74-AA0D-F031-31D431ADB01A}"/>
                  </a:ext>
                </a:extLst>
              </p14:cNvPr>
              <p14:cNvContentPartPr/>
              <p14:nvPr/>
            </p14:nvContentPartPr>
            <p14:xfrm>
              <a:off x="8866569" y="3126628"/>
              <a:ext cx="2242440" cy="376920"/>
            </p14:xfrm>
          </p:contentPart>
        </mc:Choice>
        <mc:Fallback>
          <p:pic>
            <p:nvPicPr>
              <p:cNvPr id="475" name="Freihand 474">
                <a:extLst>
                  <a:ext uri="{FF2B5EF4-FFF2-40B4-BE49-F238E27FC236}">
                    <a16:creationId xmlns:a16="http://schemas.microsoft.com/office/drawing/2014/main" id="{4482EE57-3A74-AA0D-F031-31D431ADB01A}"/>
                  </a:ext>
                </a:extLst>
              </p:cNvPr>
              <p:cNvPicPr/>
              <p:nvPr/>
            </p:nvPicPr>
            <p:blipFill>
              <a:blip r:embed="rId364"/>
              <a:stretch>
                <a:fillRect/>
              </a:stretch>
            </p:blipFill>
            <p:spPr>
              <a:xfrm>
                <a:off x="8857929" y="3117988"/>
                <a:ext cx="226008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476" name="Freihand 475">
                <a:extLst>
                  <a:ext uri="{FF2B5EF4-FFF2-40B4-BE49-F238E27FC236}">
                    <a16:creationId xmlns:a16="http://schemas.microsoft.com/office/drawing/2014/main" id="{481AB985-55AD-6898-1C18-A915BFB318FD}"/>
                  </a:ext>
                </a:extLst>
              </p14:cNvPr>
              <p14:cNvContentPartPr/>
              <p14:nvPr/>
            </p14:nvContentPartPr>
            <p14:xfrm>
              <a:off x="8594769" y="3452428"/>
              <a:ext cx="542880" cy="70560"/>
            </p14:xfrm>
          </p:contentPart>
        </mc:Choice>
        <mc:Fallback>
          <p:pic>
            <p:nvPicPr>
              <p:cNvPr id="476" name="Freihand 475">
                <a:extLst>
                  <a:ext uri="{FF2B5EF4-FFF2-40B4-BE49-F238E27FC236}">
                    <a16:creationId xmlns:a16="http://schemas.microsoft.com/office/drawing/2014/main" id="{481AB985-55AD-6898-1C18-A915BFB318FD}"/>
                  </a:ext>
                </a:extLst>
              </p:cNvPr>
              <p:cNvPicPr/>
              <p:nvPr/>
            </p:nvPicPr>
            <p:blipFill>
              <a:blip r:embed="rId366"/>
              <a:stretch>
                <a:fillRect/>
              </a:stretch>
            </p:blipFill>
            <p:spPr>
              <a:xfrm>
                <a:off x="8585769" y="3443428"/>
                <a:ext cx="560520" cy="88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7">
            <p14:nvContentPartPr>
              <p14:cNvPr id="477" name="Freihand 476">
                <a:extLst>
                  <a:ext uri="{FF2B5EF4-FFF2-40B4-BE49-F238E27FC236}">
                    <a16:creationId xmlns:a16="http://schemas.microsoft.com/office/drawing/2014/main" id="{AA8F6C12-FF5F-9FCE-CC24-DE8B6195082D}"/>
                  </a:ext>
                </a:extLst>
              </p14:cNvPr>
              <p14:cNvContentPartPr/>
              <p14:nvPr/>
            </p14:nvContentPartPr>
            <p14:xfrm>
              <a:off x="9260049" y="4119148"/>
              <a:ext cx="846360" cy="2214720"/>
            </p14:xfrm>
          </p:contentPart>
        </mc:Choice>
        <mc:Fallback>
          <p:pic>
            <p:nvPicPr>
              <p:cNvPr id="477" name="Freihand 476">
                <a:extLst>
                  <a:ext uri="{FF2B5EF4-FFF2-40B4-BE49-F238E27FC236}">
                    <a16:creationId xmlns:a16="http://schemas.microsoft.com/office/drawing/2014/main" id="{AA8F6C12-FF5F-9FCE-CC24-DE8B6195082D}"/>
                  </a:ext>
                </a:extLst>
              </p:cNvPr>
              <p:cNvPicPr/>
              <p:nvPr/>
            </p:nvPicPr>
            <p:blipFill>
              <a:blip r:embed="rId368"/>
              <a:stretch>
                <a:fillRect/>
              </a:stretch>
            </p:blipFill>
            <p:spPr>
              <a:xfrm>
                <a:off x="9242049" y="4011148"/>
                <a:ext cx="882000" cy="2430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9">
            <p14:nvContentPartPr>
              <p14:cNvPr id="478" name="Freihand 477">
                <a:extLst>
                  <a:ext uri="{FF2B5EF4-FFF2-40B4-BE49-F238E27FC236}">
                    <a16:creationId xmlns:a16="http://schemas.microsoft.com/office/drawing/2014/main" id="{A946B8B8-CAEF-620C-C010-A0BF0E59FC0B}"/>
                  </a:ext>
                </a:extLst>
              </p14:cNvPr>
              <p14:cNvContentPartPr/>
              <p14:nvPr/>
            </p14:nvContentPartPr>
            <p14:xfrm>
              <a:off x="9927129" y="3547468"/>
              <a:ext cx="746280" cy="1025280"/>
            </p14:xfrm>
          </p:contentPart>
        </mc:Choice>
        <mc:Fallback>
          <p:pic>
            <p:nvPicPr>
              <p:cNvPr id="478" name="Freihand 477">
                <a:extLst>
                  <a:ext uri="{FF2B5EF4-FFF2-40B4-BE49-F238E27FC236}">
                    <a16:creationId xmlns:a16="http://schemas.microsoft.com/office/drawing/2014/main" id="{A946B8B8-CAEF-620C-C010-A0BF0E59FC0B}"/>
                  </a:ext>
                </a:extLst>
              </p:cNvPr>
              <p:cNvPicPr/>
              <p:nvPr/>
            </p:nvPicPr>
            <p:blipFill>
              <a:blip r:embed="rId370"/>
              <a:stretch>
                <a:fillRect/>
              </a:stretch>
            </p:blipFill>
            <p:spPr>
              <a:xfrm>
                <a:off x="9909129" y="3439828"/>
                <a:ext cx="781920" cy="1240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71">
            <p14:nvContentPartPr>
              <p14:cNvPr id="479" name="Freihand 478">
                <a:extLst>
                  <a:ext uri="{FF2B5EF4-FFF2-40B4-BE49-F238E27FC236}">
                    <a16:creationId xmlns:a16="http://schemas.microsoft.com/office/drawing/2014/main" id="{19BDDCA4-2FCF-A264-BD2F-1978E2617200}"/>
                  </a:ext>
                </a:extLst>
              </p14:cNvPr>
              <p14:cNvContentPartPr/>
              <p14:nvPr/>
            </p14:nvContentPartPr>
            <p14:xfrm>
              <a:off x="9222609" y="3517588"/>
              <a:ext cx="326520" cy="1029960"/>
            </p14:xfrm>
          </p:contentPart>
        </mc:Choice>
        <mc:Fallback>
          <p:pic>
            <p:nvPicPr>
              <p:cNvPr id="479" name="Freihand 478">
                <a:extLst>
                  <a:ext uri="{FF2B5EF4-FFF2-40B4-BE49-F238E27FC236}">
                    <a16:creationId xmlns:a16="http://schemas.microsoft.com/office/drawing/2014/main" id="{19BDDCA4-2FCF-A264-BD2F-1978E2617200}"/>
                  </a:ext>
                </a:extLst>
              </p:cNvPr>
              <p:cNvPicPr/>
              <p:nvPr/>
            </p:nvPicPr>
            <p:blipFill>
              <a:blip r:embed="rId372"/>
              <a:stretch>
                <a:fillRect/>
              </a:stretch>
            </p:blipFill>
            <p:spPr>
              <a:xfrm>
                <a:off x="9204609" y="3409588"/>
                <a:ext cx="362160" cy="124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73">
            <p14:nvContentPartPr>
              <p14:cNvPr id="480" name="Freihand 479">
                <a:extLst>
                  <a:ext uri="{FF2B5EF4-FFF2-40B4-BE49-F238E27FC236}">
                    <a16:creationId xmlns:a16="http://schemas.microsoft.com/office/drawing/2014/main" id="{65C76437-35AB-9FB7-AE73-3493376C357D}"/>
                  </a:ext>
                </a:extLst>
              </p14:cNvPr>
              <p14:cNvContentPartPr/>
              <p14:nvPr/>
            </p14:nvContentPartPr>
            <p14:xfrm>
              <a:off x="9570729" y="3695068"/>
              <a:ext cx="473040" cy="398880"/>
            </p14:xfrm>
          </p:contentPart>
        </mc:Choice>
        <mc:Fallback>
          <p:pic>
            <p:nvPicPr>
              <p:cNvPr id="480" name="Freihand 479">
                <a:extLst>
                  <a:ext uri="{FF2B5EF4-FFF2-40B4-BE49-F238E27FC236}">
                    <a16:creationId xmlns:a16="http://schemas.microsoft.com/office/drawing/2014/main" id="{65C76437-35AB-9FB7-AE73-3493376C357D}"/>
                  </a:ext>
                </a:extLst>
              </p:cNvPr>
              <p:cNvPicPr/>
              <p:nvPr/>
            </p:nvPicPr>
            <p:blipFill>
              <a:blip r:embed="rId374"/>
              <a:stretch>
                <a:fillRect/>
              </a:stretch>
            </p:blipFill>
            <p:spPr>
              <a:xfrm>
                <a:off x="9553089" y="3587428"/>
                <a:ext cx="508680" cy="6145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 name="Freihand 2">
                <a:extLst>
                  <a:ext uri="{FF2B5EF4-FFF2-40B4-BE49-F238E27FC236}">
                    <a16:creationId xmlns:a16="http://schemas.microsoft.com/office/drawing/2014/main" id="{9D970C11-1ACC-C703-DC60-60BEC74BA31F}"/>
                  </a:ext>
                </a:extLst>
              </p14:cNvPr>
              <p14:cNvContentPartPr/>
              <p14:nvPr/>
            </p14:nvContentPartPr>
            <p14:xfrm>
              <a:off x="3948969" y="1557388"/>
              <a:ext cx="493200" cy="1035000"/>
            </p14:xfrm>
          </p:contentPart>
        </mc:Choice>
        <mc:Fallback>
          <p:pic>
            <p:nvPicPr>
              <p:cNvPr id="3" name="Freihand 2">
                <a:extLst>
                  <a:ext uri="{FF2B5EF4-FFF2-40B4-BE49-F238E27FC236}">
                    <a16:creationId xmlns:a16="http://schemas.microsoft.com/office/drawing/2014/main" id="{9D970C11-1ACC-C703-DC60-60BEC74BA31F}"/>
                  </a:ext>
                </a:extLst>
              </p:cNvPr>
              <p:cNvPicPr/>
              <p:nvPr/>
            </p:nvPicPr>
            <p:blipFill>
              <a:blip r:embed="rId376"/>
              <a:stretch>
                <a:fillRect/>
              </a:stretch>
            </p:blipFill>
            <p:spPr>
              <a:xfrm>
                <a:off x="3940329" y="1548388"/>
                <a:ext cx="510840" cy="10526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9" name="Freihand 18">
                <a:extLst>
                  <a:ext uri="{FF2B5EF4-FFF2-40B4-BE49-F238E27FC236}">
                    <a16:creationId xmlns:a16="http://schemas.microsoft.com/office/drawing/2014/main" id="{6C738A1A-712A-E042-82F0-1CE2CF0DC57B}"/>
                  </a:ext>
                </a:extLst>
              </p14:cNvPr>
              <p14:cNvContentPartPr/>
              <p14:nvPr/>
            </p14:nvContentPartPr>
            <p14:xfrm>
              <a:off x="5436489" y="2543788"/>
              <a:ext cx="360" cy="360"/>
            </p14:xfrm>
          </p:contentPart>
        </mc:Choice>
        <mc:Fallback>
          <p:pic>
            <p:nvPicPr>
              <p:cNvPr id="19" name="Freihand 18">
                <a:extLst>
                  <a:ext uri="{FF2B5EF4-FFF2-40B4-BE49-F238E27FC236}">
                    <a16:creationId xmlns:a16="http://schemas.microsoft.com/office/drawing/2014/main" id="{6C738A1A-712A-E042-82F0-1CE2CF0DC57B}"/>
                  </a:ext>
                </a:extLst>
              </p:cNvPr>
              <p:cNvPicPr/>
              <p:nvPr/>
            </p:nvPicPr>
            <p:blipFill>
              <a:blip r:embed="rId206"/>
              <a:stretch>
                <a:fillRect/>
              </a:stretch>
            </p:blipFill>
            <p:spPr>
              <a:xfrm>
                <a:off x="5427489" y="2535148"/>
                <a:ext cx="18000" cy="18000"/>
              </a:xfrm>
              <a:prstGeom prst="rect">
                <a:avLst/>
              </a:prstGeom>
            </p:spPr>
          </p:pic>
        </mc:Fallback>
      </mc:AlternateContent>
      <p:grpSp>
        <p:nvGrpSpPr>
          <p:cNvPr id="454" name="Gruppieren 453">
            <a:extLst>
              <a:ext uri="{FF2B5EF4-FFF2-40B4-BE49-F238E27FC236}">
                <a16:creationId xmlns:a16="http://schemas.microsoft.com/office/drawing/2014/main" id="{0FD06794-E1A4-58B2-FAD6-CFA423270C1A}"/>
              </a:ext>
            </a:extLst>
          </p:cNvPr>
          <p:cNvGrpSpPr/>
          <p:nvPr/>
        </p:nvGrpSpPr>
        <p:grpSpPr>
          <a:xfrm>
            <a:off x="3549009" y="978868"/>
            <a:ext cx="839520" cy="995400"/>
            <a:chOff x="3549009" y="978868"/>
            <a:chExt cx="839520" cy="995400"/>
          </a:xfrm>
        </p:grpSpPr>
        <mc:AlternateContent xmlns:mc="http://schemas.openxmlformats.org/markup-compatibility/2006">
          <mc:Choice xmlns:p14="http://schemas.microsoft.com/office/powerpoint/2010/main" Requires="p14">
            <p:contentPart p14:bwMode="auto" r:id="rId378">
              <p14:nvContentPartPr>
                <p14:cNvPr id="448" name="Freihand 447">
                  <a:extLst>
                    <a:ext uri="{FF2B5EF4-FFF2-40B4-BE49-F238E27FC236}">
                      <a16:creationId xmlns:a16="http://schemas.microsoft.com/office/drawing/2014/main" id="{A3D68FE6-593E-7792-D05B-8E5B5CC35CB2}"/>
                    </a:ext>
                  </a:extLst>
                </p14:cNvPr>
                <p14:cNvContentPartPr/>
                <p14:nvPr/>
              </p14:nvContentPartPr>
              <p14:xfrm>
                <a:off x="4024929" y="1241668"/>
                <a:ext cx="363600" cy="444600"/>
              </p14:xfrm>
            </p:contentPart>
          </mc:Choice>
          <mc:Fallback>
            <p:pic>
              <p:nvPicPr>
                <p:cNvPr id="448" name="Freihand 447">
                  <a:extLst>
                    <a:ext uri="{FF2B5EF4-FFF2-40B4-BE49-F238E27FC236}">
                      <a16:creationId xmlns:a16="http://schemas.microsoft.com/office/drawing/2014/main" id="{A3D68FE6-593E-7792-D05B-8E5B5CC35CB2}"/>
                    </a:ext>
                  </a:extLst>
                </p:cNvPr>
                <p:cNvPicPr/>
                <p:nvPr/>
              </p:nvPicPr>
              <p:blipFill>
                <a:blip r:embed="rId379"/>
                <a:stretch>
                  <a:fillRect/>
                </a:stretch>
              </p:blipFill>
              <p:spPr>
                <a:xfrm>
                  <a:off x="4016289" y="1233028"/>
                  <a:ext cx="38124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452" name="Freihand 451">
                  <a:extLst>
                    <a:ext uri="{FF2B5EF4-FFF2-40B4-BE49-F238E27FC236}">
                      <a16:creationId xmlns:a16="http://schemas.microsoft.com/office/drawing/2014/main" id="{53889501-C2C4-D1BE-1DFA-8D1E198A5962}"/>
                    </a:ext>
                  </a:extLst>
                </p14:cNvPr>
                <p14:cNvContentPartPr/>
                <p14:nvPr/>
              </p14:nvContentPartPr>
              <p14:xfrm>
                <a:off x="3549009" y="1323028"/>
                <a:ext cx="347040" cy="651240"/>
              </p14:xfrm>
            </p:contentPart>
          </mc:Choice>
          <mc:Fallback>
            <p:pic>
              <p:nvPicPr>
                <p:cNvPr id="452" name="Freihand 451">
                  <a:extLst>
                    <a:ext uri="{FF2B5EF4-FFF2-40B4-BE49-F238E27FC236}">
                      <a16:creationId xmlns:a16="http://schemas.microsoft.com/office/drawing/2014/main" id="{53889501-C2C4-D1BE-1DFA-8D1E198A5962}"/>
                    </a:ext>
                  </a:extLst>
                </p:cNvPr>
                <p:cNvPicPr/>
                <p:nvPr/>
              </p:nvPicPr>
              <p:blipFill>
                <a:blip r:embed="rId381"/>
                <a:stretch>
                  <a:fillRect/>
                </a:stretch>
              </p:blipFill>
              <p:spPr>
                <a:xfrm>
                  <a:off x="3540369" y="1314388"/>
                  <a:ext cx="364680" cy="6688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453" name="Freihand 452">
                  <a:extLst>
                    <a:ext uri="{FF2B5EF4-FFF2-40B4-BE49-F238E27FC236}">
                      <a16:creationId xmlns:a16="http://schemas.microsoft.com/office/drawing/2014/main" id="{504490D5-E9DA-C41B-591A-94969FEB59E7}"/>
                    </a:ext>
                  </a:extLst>
                </p14:cNvPr>
                <p14:cNvContentPartPr/>
                <p14:nvPr/>
              </p14:nvContentPartPr>
              <p14:xfrm>
                <a:off x="3549369" y="978868"/>
                <a:ext cx="399240" cy="328680"/>
              </p14:xfrm>
            </p:contentPart>
          </mc:Choice>
          <mc:Fallback>
            <p:pic>
              <p:nvPicPr>
                <p:cNvPr id="453" name="Freihand 452">
                  <a:extLst>
                    <a:ext uri="{FF2B5EF4-FFF2-40B4-BE49-F238E27FC236}">
                      <a16:creationId xmlns:a16="http://schemas.microsoft.com/office/drawing/2014/main" id="{504490D5-E9DA-C41B-591A-94969FEB59E7}"/>
                    </a:ext>
                  </a:extLst>
                </p:cNvPr>
                <p:cNvPicPr/>
                <p:nvPr/>
              </p:nvPicPr>
              <p:blipFill>
                <a:blip r:embed="rId383"/>
                <a:stretch>
                  <a:fillRect/>
                </a:stretch>
              </p:blipFill>
              <p:spPr>
                <a:xfrm>
                  <a:off x="3540729" y="969868"/>
                  <a:ext cx="416880" cy="346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4">
            <p14:nvContentPartPr>
              <p14:cNvPr id="465" name="Freihand 464">
                <a:extLst>
                  <a:ext uri="{FF2B5EF4-FFF2-40B4-BE49-F238E27FC236}">
                    <a16:creationId xmlns:a16="http://schemas.microsoft.com/office/drawing/2014/main" id="{36A94427-C1AA-6662-FACD-97CCCB34751C}"/>
                  </a:ext>
                </a:extLst>
              </p14:cNvPr>
              <p14:cNvContentPartPr/>
              <p14:nvPr/>
            </p14:nvContentPartPr>
            <p14:xfrm>
              <a:off x="6353049" y="-105092"/>
              <a:ext cx="1589400" cy="2806920"/>
            </p14:xfrm>
          </p:contentPart>
        </mc:Choice>
        <mc:Fallback>
          <p:pic>
            <p:nvPicPr>
              <p:cNvPr id="465" name="Freihand 464">
                <a:extLst>
                  <a:ext uri="{FF2B5EF4-FFF2-40B4-BE49-F238E27FC236}">
                    <a16:creationId xmlns:a16="http://schemas.microsoft.com/office/drawing/2014/main" id="{36A94427-C1AA-6662-FACD-97CCCB34751C}"/>
                  </a:ext>
                </a:extLst>
              </p:cNvPr>
              <p:cNvPicPr/>
              <p:nvPr/>
            </p:nvPicPr>
            <p:blipFill>
              <a:blip r:embed="rId385"/>
              <a:stretch>
                <a:fillRect/>
              </a:stretch>
            </p:blipFill>
            <p:spPr>
              <a:xfrm>
                <a:off x="6344409" y="-114092"/>
                <a:ext cx="1607040" cy="28245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467" name="Freihand 466">
                <a:extLst>
                  <a:ext uri="{FF2B5EF4-FFF2-40B4-BE49-F238E27FC236}">
                    <a16:creationId xmlns:a16="http://schemas.microsoft.com/office/drawing/2014/main" id="{8B091685-FCEB-0791-2A47-8A40F1A0E835}"/>
                  </a:ext>
                </a:extLst>
              </p14:cNvPr>
              <p14:cNvContentPartPr/>
              <p14:nvPr/>
            </p14:nvContentPartPr>
            <p14:xfrm>
              <a:off x="6277449" y="2738908"/>
              <a:ext cx="175320" cy="132840"/>
            </p14:xfrm>
          </p:contentPart>
        </mc:Choice>
        <mc:Fallback>
          <p:pic>
            <p:nvPicPr>
              <p:cNvPr id="467" name="Freihand 466">
                <a:extLst>
                  <a:ext uri="{FF2B5EF4-FFF2-40B4-BE49-F238E27FC236}">
                    <a16:creationId xmlns:a16="http://schemas.microsoft.com/office/drawing/2014/main" id="{8B091685-FCEB-0791-2A47-8A40F1A0E835}"/>
                  </a:ext>
                </a:extLst>
              </p:cNvPr>
              <p:cNvPicPr/>
              <p:nvPr/>
            </p:nvPicPr>
            <p:blipFill>
              <a:blip r:embed="rId387"/>
              <a:stretch>
                <a:fillRect/>
              </a:stretch>
            </p:blipFill>
            <p:spPr>
              <a:xfrm>
                <a:off x="6268809" y="2730268"/>
                <a:ext cx="192960" cy="150480"/>
              </a:xfrm>
              <a:prstGeom prst="rect">
                <a:avLst/>
              </a:prstGeom>
            </p:spPr>
          </p:pic>
        </mc:Fallback>
      </mc:AlternateContent>
      <p:grpSp>
        <p:nvGrpSpPr>
          <p:cNvPr id="470" name="Gruppieren 469">
            <a:extLst>
              <a:ext uri="{FF2B5EF4-FFF2-40B4-BE49-F238E27FC236}">
                <a16:creationId xmlns:a16="http://schemas.microsoft.com/office/drawing/2014/main" id="{BC209DAD-8DEB-4414-662E-76B36DC6876F}"/>
              </a:ext>
            </a:extLst>
          </p:cNvPr>
          <p:cNvGrpSpPr/>
          <p:nvPr/>
        </p:nvGrpSpPr>
        <p:grpSpPr>
          <a:xfrm>
            <a:off x="6463209" y="-146132"/>
            <a:ext cx="3399120" cy="2873160"/>
            <a:chOff x="6463209" y="-146132"/>
            <a:chExt cx="3399120" cy="2873160"/>
          </a:xfrm>
        </p:grpSpPr>
        <mc:AlternateContent xmlns:mc="http://schemas.openxmlformats.org/markup-compatibility/2006">
          <mc:Choice xmlns:p14="http://schemas.microsoft.com/office/powerpoint/2010/main" xmlns:aink="http://schemas.microsoft.com/office/drawing/2016/ink" Requires="p14 aink">
            <p:contentPart p14:bwMode="auto" r:id="rId388">
              <p14:nvContentPartPr>
                <p14:cNvPr id="468" name="Freihand 467">
                  <a:extLst>
                    <a:ext uri="{FF2B5EF4-FFF2-40B4-BE49-F238E27FC236}">
                      <a16:creationId xmlns:a16="http://schemas.microsoft.com/office/drawing/2014/main" id="{3BC34D39-2D76-98E6-5C33-DB562B523036}"/>
                    </a:ext>
                  </a:extLst>
                </p14:cNvPr>
                <p14:cNvContentPartPr/>
                <p14:nvPr/>
              </p14:nvContentPartPr>
              <p14:xfrm>
                <a:off x="6463209" y="-146132"/>
                <a:ext cx="3399120" cy="2873160"/>
              </p14:xfrm>
            </p:contentPart>
          </mc:Choice>
          <mc:Fallback>
            <p:pic>
              <p:nvPicPr>
                <p:cNvPr id="468" name="Freihand 467">
                  <a:extLst>
                    <a:ext uri="{FF2B5EF4-FFF2-40B4-BE49-F238E27FC236}">
                      <a16:creationId xmlns:a16="http://schemas.microsoft.com/office/drawing/2014/main" id="{3BC34D39-2D76-98E6-5C33-DB562B523036}"/>
                    </a:ext>
                  </a:extLst>
                </p:cNvPr>
                <p:cNvPicPr/>
                <p:nvPr/>
              </p:nvPicPr>
              <p:blipFill>
                <a:blip r:embed="rId389"/>
                <a:stretch>
                  <a:fillRect/>
                </a:stretch>
              </p:blipFill>
              <p:spPr>
                <a:xfrm>
                  <a:off x="6400209" y="-524132"/>
                  <a:ext cx="3524760" cy="3628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0">
              <p14:nvContentPartPr>
                <p14:cNvPr id="469" name="Freihand 468">
                  <a:extLst>
                    <a:ext uri="{FF2B5EF4-FFF2-40B4-BE49-F238E27FC236}">
                      <a16:creationId xmlns:a16="http://schemas.microsoft.com/office/drawing/2014/main" id="{01616421-2BAB-1BED-0AEB-64E30F7E0E9A}"/>
                    </a:ext>
                  </a:extLst>
                </p14:cNvPr>
                <p14:cNvContentPartPr/>
                <p14:nvPr/>
              </p14:nvContentPartPr>
              <p14:xfrm>
                <a:off x="8433129" y="13652"/>
                <a:ext cx="897480" cy="279360"/>
              </p14:xfrm>
            </p:contentPart>
          </mc:Choice>
          <mc:Fallback>
            <p:pic>
              <p:nvPicPr>
                <p:cNvPr id="469" name="Freihand 468">
                  <a:extLst>
                    <a:ext uri="{FF2B5EF4-FFF2-40B4-BE49-F238E27FC236}">
                      <a16:creationId xmlns:a16="http://schemas.microsoft.com/office/drawing/2014/main" id="{01616421-2BAB-1BED-0AEB-64E30F7E0E9A}"/>
                    </a:ext>
                  </a:extLst>
                </p:cNvPr>
                <p:cNvPicPr/>
                <p:nvPr/>
              </p:nvPicPr>
              <p:blipFill>
                <a:blip r:embed="rId391"/>
                <a:stretch>
                  <a:fillRect/>
                </a:stretch>
              </p:blipFill>
              <p:spPr>
                <a:xfrm>
                  <a:off x="8370129" y="-364348"/>
                  <a:ext cx="1023120" cy="1035000"/>
                </a:xfrm>
                <a:prstGeom prst="rect">
                  <a:avLst/>
                </a:prstGeom>
              </p:spPr>
            </p:pic>
          </mc:Fallback>
        </mc:AlternateContent>
      </p:grpSp>
      <p:grpSp>
        <p:nvGrpSpPr>
          <p:cNvPr id="482" name="Gruppieren 481">
            <a:extLst>
              <a:ext uri="{FF2B5EF4-FFF2-40B4-BE49-F238E27FC236}">
                <a16:creationId xmlns:a16="http://schemas.microsoft.com/office/drawing/2014/main" id="{8AC90292-A8CC-A5F2-343A-7BD60173819C}"/>
              </a:ext>
            </a:extLst>
          </p:cNvPr>
          <p:cNvGrpSpPr/>
          <p:nvPr/>
        </p:nvGrpSpPr>
        <p:grpSpPr>
          <a:xfrm>
            <a:off x="6780729" y="1357532"/>
            <a:ext cx="1348920" cy="908280"/>
            <a:chOff x="6780729" y="1357532"/>
            <a:chExt cx="1348920" cy="908280"/>
          </a:xfrm>
        </p:grpSpPr>
        <mc:AlternateContent xmlns:mc="http://schemas.openxmlformats.org/markup-compatibility/2006">
          <mc:Choice xmlns:p14="http://schemas.microsoft.com/office/powerpoint/2010/main" xmlns:aink="http://schemas.microsoft.com/office/drawing/2016/ink" Requires="p14 aink">
            <p:contentPart p14:bwMode="auto" r:id="rId392">
              <p14:nvContentPartPr>
                <p14:cNvPr id="471" name="Freihand 470">
                  <a:extLst>
                    <a:ext uri="{FF2B5EF4-FFF2-40B4-BE49-F238E27FC236}">
                      <a16:creationId xmlns:a16="http://schemas.microsoft.com/office/drawing/2014/main" id="{77D7E5E3-F98E-91B2-E197-34F713A3161F}"/>
                    </a:ext>
                  </a:extLst>
                </p14:cNvPr>
                <p14:cNvContentPartPr/>
                <p14:nvPr/>
              </p14:nvContentPartPr>
              <p14:xfrm>
                <a:off x="6780729" y="1960172"/>
                <a:ext cx="329400" cy="305640"/>
              </p14:xfrm>
            </p:contentPart>
          </mc:Choice>
          <mc:Fallback>
            <p:pic>
              <p:nvPicPr>
                <p:cNvPr id="471" name="Freihand 470">
                  <a:extLst>
                    <a:ext uri="{FF2B5EF4-FFF2-40B4-BE49-F238E27FC236}">
                      <a16:creationId xmlns:a16="http://schemas.microsoft.com/office/drawing/2014/main" id="{77D7E5E3-F98E-91B2-E197-34F713A3161F}"/>
                    </a:ext>
                  </a:extLst>
                </p:cNvPr>
                <p:cNvPicPr/>
                <p:nvPr/>
              </p:nvPicPr>
              <p:blipFill>
                <a:blip r:embed="rId393"/>
                <a:stretch>
                  <a:fillRect/>
                </a:stretch>
              </p:blipFill>
              <p:spPr>
                <a:xfrm>
                  <a:off x="6717729" y="1582532"/>
                  <a:ext cx="455040" cy="1061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4">
              <p14:nvContentPartPr>
                <p14:cNvPr id="472" name="Freihand 471">
                  <a:extLst>
                    <a:ext uri="{FF2B5EF4-FFF2-40B4-BE49-F238E27FC236}">
                      <a16:creationId xmlns:a16="http://schemas.microsoft.com/office/drawing/2014/main" id="{B298DC62-7074-232B-BCA0-7CC73A058D40}"/>
                    </a:ext>
                  </a:extLst>
                </p14:cNvPr>
                <p14:cNvContentPartPr/>
                <p14:nvPr/>
              </p14:nvContentPartPr>
              <p14:xfrm>
                <a:off x="7310649" y="1657052"/>
                <a:ext cx="64800" cy="48960"/>
              </p14:xfrm>
            </p:contentPart>
          </mc:Choice>
          <mc:Fallback>
            <p:pic>
              <p:nvPicPr>
                <p:cNvPr id="472" name="Freihand 471">
                  <a:extLst>
                    <a:ext uri="{FF2B5EF4-FFF2-40B4-BE49-F238E27FC236}">
                      <a16:creationId xmlns:a16="http://schemas.microsoft.com/office/drawing/2014/main" id="{B298DC62-7074-232B-BCA0-7CC73A058D40}"/>
                    </a:ext>
                  </a:extLst>
                </p:cNvPr>
                <p:cNvPicPr/>
                <p:nvPr/>
              </p:nvPicPr>
              <p:blipFill>
                <a:blip r:embed="rId395"/>
                <a:stretch>
                  <a:fillRect/>
                </a:stretch>
              </p:blipFill>
              <p:spPr>
                <a:xfrm>
                  <a:off x="7247649" y="1279052"/>
                  <a:ext cx="190440" cy="804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6">
              <p14:nvContentPartPr>
                <p14:cNvPr id="473" name="Freihand 472">
                  <a:extLst>
                    <a:ext uri="{FF2B5EF4-FFF2-40B4-BE49-F238E27FC236}">
                      <a16:creationId xmlns:a16="http://schemas.microsoft.com/office/drawing/2014/main" id="{5A458E5D-6D8B-649F-E0B6-A49698991782}"/>
                    </a:ext>
                  </a:extLst>
                </p14:cNvPr>
                <p14:cNvContentPartPr/>
                <p14:nvPr/>
              </p14:nvContentPartPr>
              <p14:xfrm>
                <a:off x="7382649" y="1357532"/>
                <a:ext cx="345240" cy="276120"/>
              </p14:xfrm>
            </p:contentPart>
          </mc:Choice>
          <mc:Fallback>
            <p:pic>
              <p:nvPicPr>
                <p:cNvPr id="473" name="Freihand 472">
                  <a:extLst>
                    <a:ext uri="{FF2B5EF4-FFF2-40B4-BE49-F238E27FC236}">
                      <a16:creationId xmlns:a16="http://schemas.microsoft.com/office/drawing/2014/main" id="{5A458E5D-6D8B-649F-E0B6-A49698991782}"/>
                    </a:ext>
                  </a:extLst>
                </p:cNvPr>
                <p:cNvPicPr/>
                <p:nvPr/>
              </p:nvPicPr>
              <p:blipFill>
                <a:blip r:embed="rId397"/>
                <a:stretch>
                  <a:fillRect/>
                </a:stretch>
              </p:blipFill>
              <p:spPr>
                <a:xfrm>
                  <a:off x="7319649" y="979892"/>
                  <a:ext cx="470880" cy="1031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8">
              <p14:nvContentPartPr>
                <p14:cNvPr id="474" name="Freihand 473">
                  <a:extLst>
                    <a:ext uri="{FF2B5EF4-FFF2-40B4-BE49-F238E27FC236}">
                      <a16:creationId xmlns:a16="http://schemas.microsoft.com/office/drawing/2014/main" id="{5B4A3E09-E163-04DC-C125-291EDFDE72A1}"/>
                    </a:ext>
                  </a:extLst>
                </p14:cNvPr>
                <p14:cNvContentPartPr/>
                <p14:nvPr/>
              </p14:nvContentPartPr>
              <p14:xfrm>
                <a:off x="7507209" y="1362932"/>
                <a:ext cx="379080" cy="138600"/>
              </p14:xfrm>
            </p:contentPart>
          </mc:Choice>
          <mc:Fallback>
            <p:pic>
              <p:nvPicPr>
                <p:cNvPr id="474" name="Freihand 473">
                  <a:extLst>
                    <a:ext uri="{FF2B5EF4-FFF2-40B4-BE49-F238E27FC236}">
                      <a16:creationId xmlns:a16="http://schemas.microsoft.com/office/drawing/2014/main" id="{5B4A3E09-E163-04DC-C125-291EDFDE72A1}"/>
                    </a:ext>
                  </a:extLst>
                </p:cNvPr>
                <p:cNvPicPr/>
                <p:nvPr/>
              </p:nvPicPr>
              <p:blipFill>
                <a:blip r:embed="rId399"/>
                <a:stretch>
                  <a:fillRect/>
                </a:stretch>
              </p:blipFill>
              <p:spPr>
                <a:xfrm>
                  <a:off x="7444569" y="985292"/>
                  <a:ext cx="504720" cy="894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00">
              <p14:nvContentPartPr>
                <p14:cNvPr id="481" name="Freihand 480">
                  <a:extLst>
                    <a:ext uri="{FF2B5EF4-FFF2-40B4-BE49-F238E27FC236}">
                      <a16:creationId xmlns:a16="http://schemas.microsoft.com/office/drawing/2014/main" id="{8F4D6B99-CFE2-FFFA-0E9C-695A9591BF48}"/>
                    </a:ext>
                  </a:extLst>
                </p14:cNvPr>
                <p14:cNvContentPartPr/>
                <p14:nvPr/>
              </p14:nvContentPartPr>
              <p14:xfrm>
                <a:off x="7767489" y="1438172"/>
                <a:ext cx="362160" cy="63000"/>
              </p14:xfrm>
            </p:contentPart>
          </mc:Choice>
          <mc:Fallback>
            <p:pic>
              <p:nvPicPr>
                <p:cNvPr id="481" name="Freihand 480">
                  <a:extLst>
                    <a:ext uri="{FF2B5EF4-FFF2-40B4-BE49-F238E27FC236}">
                      <a16:creationId xmlns:a16="http://schemas.microsoft.com/office/drawing/2014/main" id="{8F4D6B99-CFE2-FFFA-0E9C-695A9591BF48}"/>
                    </a:ext>
                  </a:extLst>
                </p:cNvPr>
                <p:cNvPicPr/>
                <p:nvPr/>
              </p:nvPicPr>
              <p:blipFill>
                <a:blip r:embed="rId401"/>
                <a:stretch>
                  <a:fillRect/>
                </a:stretch>
              </p:blipFill>
              <p:spPr>
                <a:xfrm>
                  <a:off x="7704489" y="1060532"/>
                  <a:ext cx="487800" cy="818640"/>
                </a:xfrm>
                <a:prstGeom prst="rect">
                  <a:avLst/>
                </a:prstGeom>
              </p:spPr>
            </p:pic>
          </mc:Fallback>
        </mc:AlternateContent>
      </p:grpSp>
      <p:grpSp>
        <p:nvGrpSpPr>
          <p:cNvPr id="72" name="Gruppieren 71">
            <a:extLst>
              <a:ext uri="{FF2B5EF4-FFF2-40B4-BE49-F238E27FC236}">
                <a16:creationId xmlns:a16="http://schemas.microsoft.com/office/drawing/2014/main" id="{25DB6DB0-603A-E447-6511-C2C9021A6704}"/>
              </a:ext>
            </a:extLst>
          </p:cNvPr>
          <p:cNvGrpSpPr/>
          <p:nvPr/>
        </p:nvGrpSpPr>
        <p:grpSpPr>
          <a:xfrm>
            <a:off x="7555089" y="205172"/>
            <a:ext cx="700560" cy="332640"/>
            <a:chOff x="7555089" y="205172"/>
            <a:chExt cx="700560" cy="332640"/>
          </a:xfrm>
        </p:grpSpPr>
        <mc:AlternateContent xmlns:mc="http://schemas.openxmlformats.org/markup-compatibility/2006">
          <mc:Choice xmlns:p14="http://schemas.microsoft.com/office/powerpoint/2010/main" Requires="p14">
            <p:contentPart p14:bwMode="auto" r:id="rId402">
              <p14:nvContentPartPr>
                <p14:cNvPr id="504" name="Freihand 503">
                  <a:extLst>
                    <a:ext uri="{FF2B5EF4-FFF2-40B4-BE49-F238E27FC236}">
                      <a16:creationId xmlns:a16="http://schemas.microsoft.com/office/drawing/2014/main" id="{D5E95F64-148A-EC1E-E384-B8D35CCB6829}"/>
                    </a:ext>
                  </a:extLst>
                </p14:cNvPr>
                <p14:cNvContentPartPr/>
                <p14:nvPr/>
              </p14:nvContentPartPr>
              <p14:xfrm>
                <a:off x="8040369" y="205172"/>
                <a:ext cx="215280" cy="70920"/>
              </p14:xfrm>
            </p:contentPart>
          </mc:Choice>
          <mc:Fallback>
            <p:pic>
              <p:nvPicPr>
                <p:cNvPr id="504" name="Freihand 503">
                  <a:extLst>
                    <a:ext uri="{FF2B5EF4-FFF2-40B4-BE49-F238E27FC236}">
                      <a16:creationId xmlns:a16="http://schemas.microsoft.com/office/drawing/2014/main" id="{D5E95F64-148A-EC1E-E384-B8D35CCB6829}"/>
                    </a:ext>
                  </a:extLst>
                </p:cNvPr>
                <p:cNvPicPr/>
                <p:nvPr/>
              </p:nvPicPr>
              <p:blipFill>
                <a:blip r:embed="rId403"/>
                <a:stretch>
                  <a:fillRect/>
                </a:stretch>
              </p:blipFill>
              <p:spPr>
                <a:xfrm>
                  <a:off x="8036049" y="200852"/>
                  <a:ext cx="223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505" name="Freihand 504">
                  <a:extLst>
                    <a:ext uri="{FF2B5EF4-FFF2-40B4-BE49-F238E27FC236}">
                      <a16:creationId xmlns:a16="http://schemas.microsoft.com/office/drawing/2014/main" id="{02DFB0C2-93F3-4922-D46D-D5E602195C02}"/>
                    </a:ext>
                  </a:extLst>
                </p14:cNvPr>
                <p14:cNvContentPartPr/>
                <p14:nvPr/>
              </p14:nvContentPartPr>
              <p14:xfrm>
                <a:off x="7555089" y="321452"/>
                <a:ext cx="193320" cy="216360"/>
              </p14:xfrm>
            </p:contentPart>
          </mc:Choice>
          <mc:Fallback>
            <p:pic>
              <p:nvPicPr>
                <p:cNvPr id="505" name="Freihand 504">
                  <a:extLst>
                    <a:ext uri="{FF2B5EF4-FFF2-40B4-BE49-F238E27FC236}">
                      <a16:creationId xmlns:a16="http://schemas.microsoft.com/office/drawing/2014/main" id="{02DFB0C2-93F3-4922-D46D-D5E602195C02}"/>
                    </a:ext>
                  </a:extLst>
                </p:cNvPr>
                <p:cNvPicPr/>
                <p:nvPr/>
              </p:nvPicPr>
              <p:blipFill>
                <a:blip r:embed="rId405"/>
                <a:stretch>
                  <a:fillRect/>
                </a:stretch>
              </p:blipFill>
              <p:spPr>
                <a:xfrm>
                  <a:off x="7550769" y="317132"/>
                  <a:ext cx="201960" cy="225000"/>
                </a:xfrm>
                <a:prstGeom prst="rect">
                  <a:avLst/>
                </a:prstGeom>
              </p:spPr>
            </p:pic>
          </mc:Fallback>
        </mc:AlternateContent>
      </p:grpSp>
      <p:grpSp>
        <p:nvGrpSpPr>
          <p:cNvPr id="511" name="Gruppieren 510">
            <a:extLst>
              <a:ext uri="{FF2B5EF4-FFF2-40B4-BE49-F238E27FC236}">
                <a16:creationId xmlns:a16="http://schemas.microsoft.com/office/drawing/2014/main" id="{43CBB59F-192A-68F0-9F76-C983EE91F889}"/>
              </a:ext>
            </a:extLst>
          </p:cNvPr>
          <p:cNvGrpSpPr/>
          <p:nvPr/>
        </p:nvGrpSpPr>
        <p:grpSpPr>
          <a:xfrm>
            <a:off x="6844449" y="768212"/>
            <a:ext cx="2624400" cy="1633320"/>
            <a:chOff x="6844449" y="768212"/>
            <a:chExt cx="2624400" cy="1633320"/>
          </a:xfrm>
        </p:grpSpPr>
        <mc:AlternateContent xmlns:mc="http://schemas.openxmlformats.org/markup-compatibility/2006">
          <mc:Choice xmlns:p14="http://schemas.microsoft.com/office/powerpoint/2010/main" Requires="p14">
            <p:contentPart p14:bwMode="auto" r:id="rId406">
              <p14:nvContentPartPr>
                <p14:cNvPr id="483" name="Freihand 482">
                  <a:extLst>
                    <a:ext uri="{FF2B5EF4-FFF2-40B4-BE49-F238E27FC236}">
                      <a16:creationId xmlns:a16="http://schemas.microsoft.com/office/drawing/2014/main" id="{B606F718-F3B2-1030-310A-1A84548970D4}"/>
                    </a:ext>
                  </a:extLst>
                </p14:cNvPr>
                <p14:cNvContentPartPr/>
                <p14:nvPr/>
              </p14:nvContentPartPr>
              <p14:xfrm>
                <a:off x="7361409" y="1363652"/>
                <a:ext cx="85680" cy="185760"/>
              </p14:xfrm>
            </p:contentPart>
          </mc:Choice>
          <mc:Fallback>
            <p:pic>
              <p:nvPicPr>
                <p:cNvPr id="483" name="Freihand 482">
                  <a:extLst>
                    <a:ext uri="{FF2B5EF4-FFF2-40B4-BE49-F238E27FC236}">
                      <a16:creationId xmlns:a16="http://schemas.microsoft.com/office/drawing/2014/main" id="{B606F718-F3B2-1030-310A-1A84548970D4}"/>
                    </a:ext>
                  </a:extLst>
                </p:cNvPr>
                <p:cNvPicPr/>
                <p:nvPr/>
              </p:nvPicPr>
              <p:blipFill>
                <a:blip r:embed="rId407"/>
                <a:stretch>
                  <a:fillRect/>
                </a:stretch>
              </p:blipFill>
              <p:spPr>
                <a:xfrm>
                  <a:off x="7357089" y="1359332"/>
                  <a:ext cx="943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484" name="Freihand 483">
                  <a:extLst>
                    <a:ext uri="{FF2B5EF4-FFF2-40B4-BE49-F238E27FC236}">
                      <a16:creationId xmlns:a16="http://schemas.microsoft.com/office/drawing/2014/main" id="{DA26ACB0-38DF-D2A7-A407-C7A56EEA3F7C}"/>
                    </a:ext>
                  </a:extLst>
                </p14:cNvPr>
                <p14:cNvContentPartPr/>
                <p14:nvPr/>
              </p14:nvContentPartPr>
              <p14:xfrm>
                <a:off x="7409649" y="1495772"/>
                <a:ext cx="164160" cy="200880"/>
              </p14:xfrm>
            </p:contentPart>
          </mc:Choice>
          <mc:Fallback>
            <p:pic>
              <p:nvPicPr>
                <p:cNvPr id="484" name="Freihand 483">
                  <a:extLst>
                    <a:ext uri="{FF2B5EF4-FFF2-40B4-BE49-F238E27FC236}">
                      <a16:creationId xmlns:a16="http://schemas.microsoft.com/office/drawing/2014/main" id="{DA26ACB0-38DF-D2A7-A407-C7A56EEA3F7C}"/>
                    </a:ext>
                  </a:extLst>
                </p:cNvPr>
                <p:cNvPicPr/>
                <p:nvPr/>
              </p:nvPicPr>
              <p:blipFill>
                <a:blip r:embed="rId409"/>
                <a:stretch>
                  <a:fillRect/>
                </a:stretch>
              </p:blipFill>
              <p:spPr>
                <a:xfrm>
                  <a:off x="7405329" y="1491452"/>
                  <a:ext cx="1728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489" name="Freihand 488">
                  <a:extLst>
                    <a:ext uri="{FF2B5EF4-FFF2-40B4-BE49-F238E27FC236}">
                      <a16:creationId xmlns:a16="http://schemas.microsoft.com/office/drawing/2014/main" id="{B30B0B78-8F46-619E-1530-E3659A669221}"/>
                    </a:ext>
                  </a:extLst>
                </p14:cNvPr>
                <p14:cNvContentPartPr/>
                <p14:nvPr/>
              </p14:nvContentPartPr>
              <p14:xfrm>
                <a:off x="7969809" y="1421972"/>
                <a:ext cx="231480" cy="190440"/>
              </p14:xfrm>
            </p:contentPart>
          </mc:Choice>
          <mc:Fallback>
            <p:pic>
              <p:nvPicPr>
                <p:cNvPr id="489" name="Freihand 488">
                  <a:extLst>
                    <a:ext uri="{FF2B5EF4-FFF2-40B4-BE49-F238E27FC236}">
                      <a16:creationId xmlns:a16="http://schemas.microsoft.com/office/drawing/2014/main" id="{B30B0B78-8F46-619E-1530-E3659A669221}"/>
                    </a:ext>
                  </a:extLst>
                </p:cNvPr>
                <p:cNvPicPr/>
                <p:nvPr/>
              </p:nvPicPr>
              <p:blipFill>
                <a:blip r:embed="rId411"/>
                <a:stretch>
                  <a:fillRect/>
                </a:stretch>
              </p:blipFill>
              <p:spPr>
                <a:xfrm>
                  <a:off x="7965489" y="1417652"/>
                  <a:ext cx="2401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491" name="Freihand 490">
                  <a:extLst>
                    <a:ext uri="{FF2B5EF4-FFF2-40B4-BE49-F238E27FC236}">
                      <a16:creationId xmlns:a16="http://schemas.microsoft.com/office/drawing/2014/main" id="{D8969C52-40BA-20B4-511E-8E18E22B6311}"/>
                    </a:ext>
                  </a:extLst>
                </p14:cNvPr>
                <p14:cNvContentPartPr/>
                <p14:nvPr/>
              </p14:nvContentPartPr>
              <p14:xfrm>
                <a:off x="7307049" y="1733372"/>
                <a:ext cx="524160" cy="195480"/>
              </p14:xfrm>
            </p:contentPart>
          </mc:Choice>
          <mc:Fallback>
            <p:pic>
              <p:nvPicPr>
                <p:cNvPr id="491" name="Freihand 490">
                  <a:extLst>
                    <a:ext uri="{FF2B5EF4-FFF2-40B4-BE49-F238E27FC236}">
                      <a16:creationId xmlns:a16="http://schemas.microsoft.com/office/drawing/2014/main" id="{D8969C52-40BA-20B4-511E-8E18E22B6311}"/>
                    </a:ext>
                  </a:extLst>
                </p:cNvPr>
                <p:cNvPicPr/>
                <p:nvPr/>
              </p:nvPicPr>
              <p:blipFill>
                <a:blip r:embed="rId413"/>
                <a:stretch>
                  <a:fillRect/>
                </a:stretch>
              </p:blipFill>
              <p:spPr>
                <a:xfrm>
                  <a:off x="7302729" y="1729052"/>
                  <a:ext cx="5328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492" name="Freihand 491">
                  <a:extLst>
                    <a:ext uri="{FF2B5EF4-FFF2-40B4-BE49-F238E27FC236}">
                      <a16:creationId xmlns:a16="http://schemas.microsoft.com/office/drawing/2014/main" id="{786DB229-5DAE-DFA8-AB7B-F9427CAD39AD}"/>
                    </a:ext>
                  </a:extLst>
                </p14:cNvPr>
                <p14:cNvContentPartPr/>
                <p14:nvPr/>
              </p14:nvContentPartPr>
              <p14:xfrm>
                <a:off x="6898089" y="2007332"/>
                <a:ext cx="296280" cy="119160"/>
              </p14:xfrm>
            </p:contentPart>
          </mc:Choice>
          <mc:Fallback>
            <p:pic>
              <p:nvPicPr>
                <p:cNvPr id="492" name="Freihand 491">
                  <a:extLst>
                    <a:ext uri="{FF2B5EF4-FFF2-40B4-BE49-F238E27FC236}">
                      <a16:creationId xmlns:a16="http://schemas.microsoft.com/office/drawing/2014/main" id="{786DB229-5DAE-DFA8-AB7B-F9427CAD39AD}"/>
                    </a:ext>
                  </a:extLst>
                </p:cNvPr>
                <p:cNvPicPr/>
                <p:nvPr/>
              </p:nvPicPr>
              <p:blipFill>
                <a:blip r:embed="rId415"/>
                <a:stretch>
                  <a:fillRect/>
                </a:stretch>
              </p:blipFill>
              <p:spPr>
                <a:xfrm>
                  <a:off x="6893769" y="2003012"/>
                  <a:ext cx="304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494" name="Freihand 493">
                  <a:extLst>
                    <a:ext uri="{FF2B5EF4-FFF2-40B4-BE49-F238E27FC236}">
                      <a16:creationId xmlns:a16="http://schemas.microsoft.com/office/drawing/2014/main" id="{90A643F7-351A-45D7-9BA2-1624A180CD51}"/>
                    </a:ext>
                  </a:extLst>
                </p14:cNvPr>
                <p14:cNvContentPartPr/>
                <p14:nvPr/>
              </p14:nvContentPartPr>
              <p14:xfrm>
                <a:off x="6844449" y="2253572"/>
                <a:ext cx="216000" cy="147960"/>
              </p14:xfrm>
            </p:contentPart>
          </mc:Choice>
          <mc:Fallback>
            <p:pic>
              <p:nvPicPr>
                <p:cNvPr id="494" name="Freihand 493">
                  <a:extLst>
                    <a:ext uri="{FF2B5EF4-FFF2-40B4-BE49-F238E27FC236}">
                      <a16:creationId xmlns:a16="http://schemas.microsoft.com/office/drawing/2014/main" id="{90A643F7-351A-45D7-9BA2-1624A180CD51}"/>
                    </a:ext>
                  </a:extLst>
                </p:cNvPr>
                <p:cNvPicPr/>
                <p:nvPr/>
              </p:nvPicPr>
              <p:blipFill>
                <a:blip r:embed="rId417"/>
                <a:stretch>
                  <a:fillRect/>
                </a:stretch>
              </p:blipFill>
              <p:spPr>
                <a:xfrm>
                  <a:off x="6840129" y="2249252"/>
                  <a:ext cx="2246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495" name="Freihand 494">
                  <a:extLst>
                    <a:ext uri="{FF2B5EF4-FFF2-40B4-BE49-F238E27FC236}">
                      <a16:creationId xmlns:a16="http://schemas.microsoft.com/office/drawing/2014/main" id="{9F53FBF7-45A1-231C-D8AE-9858CFF1B360}"/>
                    </a:ext>
                  </a:extLst>
                </p14:cNvPr>
                <p14:cNvContentPartPr/>
                <p14:nvPr/>
              </p14:nvContentPartPr>
              <p14:xfrm>
                <a:off x="7169889" y="2130812"/>
                <a:ext cx="267120" cy="25920"/>
              </p14:xfrm>
            </p:contentPart>
          </mc:Choice>
          <mc:Fallback>
            <p:pic>
              <p:nvPicPr>
                <p:cNvPr id="495" name="Freihand 494">
                  <a:extLst>
                    <a:ext uri="{FF2B5EF4-FFF2-40B4-BE49-F238E27FC236}">
                      <a16:creationId xmlns:a16="http://schemas.microsoft.com/office/drawing/2014/main" id="{9F53FBF7-45A1-231C-D8AE-9858CFF1B360}"/>
                    </a:ext>
                  </a:extLst>
                </p:cNvPr>
                <p:cNvPicPr/>
                <p:nvPr/>
              </p:nvPicPr>
              <p:blipFill>
                <a:blip r:embed="rId419"/>
                <a:stretch>
                  <a:fillRect/>
                </a:stretch>
              </p:blipFill>
              <p:spPr>
                <a:xfrm>
                  <a:off x="7165569" y="2126492"/>
                  <a:ext cx="2757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496" name="Freihand 495">
                  <a:extLst>
                    <a:ext uri="{FF2B5EF4-FFF2-40B4-BE49-F238E27FC236}">
                      <a16:creationId xmlns:a16="http://schemas.microsoft.com/office/drawing/2014/main" id="{50A6A3BC-1814-DFA5-F312-30EDCE83563E}"/>
                    </a:ext>
                  </a:extLst>
                </p14:cNvPr>
                <p14:cNvContentPartPr/>
                <p14:nvPr/>
              </p14:nvContentPartPr>
              <p14:xfrm>
                <a:off x="7347009" y="1751732"/>
                <a:ext cx="254520" cy="177120"/>
              </p14:xfrm>
            </p:contentPart>
          </mc:Choice>
          <mc:Fallback>
            <p:pic>
              <p:nvPicPr>
                <p:cNvPr id="496" name="Freihand 495">
                  <a:extLst>
                    <a:ext uri="{FF2B5EF4-FFF2-40B4-BE49-F238E27FC236}">
                      <a16:creationId xmlns:a16="http://schemas.microsoft.com/office/drawing/2014/main" id="{50A6A3BC-1814-DFA5-F312-30EDCE83563E}"/>
                    </a:ext>
                  </a:extLst>
                </p:cNvPr>
                <p:cNvPicPr/>
                <p:nvPr/>
              </p:nvPicPr>
              <p:blipFill>
                <a:blip r:embed="rId421"/>
                <a:stretch>
                  <a:fillRect/>
                </a:stretch>
              </p:blipFill>
              <p:spPr>
                <a:xfrm>
                  <a:off x="7342689" y="1747412"/>
                  <a:ext cx="2631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497" name="Freihand 496">
                  <a:extLst>
                    <a:ext uri="{FF2B5EF4-FFF2-40B4-BE49-F238E27FC236}">
                      <a16:creationId xmlns:a16="http://schemas.microsoft.com/office/drawing/2014/main" id="{93460C3D-3919-FA43-1A59-CDB348302768}"/>
                    </a:ext>
                  </a:extLst>
                </p14:cNvPr>
                <p14:cNvContentPartPr/>
                <p14:nvPr/>
              </p14:nvContentPartPr>
              <p14:xfrm>
                <a:off x="7087809" y="1738412"/>
                <a:ext cx="286560" cy="149400"/>
              </p14:xfrm>
            </p:contentPart>
          </mc:Choice>
          <mc:Fallback>
            <p:pic>
              <p:nvPicPr>
                <p:cNvPr id="497" name="Freihand 496">
                  <a:extLst>
                    <a:ext uri="{FF2B5EF4-FFF2-40B4-BE49-F238E27FC236}">
                      <a16:creationId xmlns:a16="http://schemas.microsoft.com/office/drawing/2014/main" id="{93460C3D-3919-FA43-1A59-CDB348302768}"/>
                    </a:ext>
                  </a:extLst>
                </p:cNvPr>
                <p:cNvPicPr/>
                <p:nvPr/>
              </p:nvPicPr>
              <p:blipFill>
                <a:blip r:embed="rId423"/>
                <a:stretch>
                  <a:fillRect/>
                </a:stretch>
              </p:blipFill>
              <p:spPr>
                <a:xfrm>
                  <a:off x="7083489" y="1734092"/>
                  <a:ext cx="2952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498" name="Freihand 497">
                  <a:extLst>
                    <a:ext uri="{FF2B5EF4-FFF2-40B4-BE49-F238E27FC236}">
                      <a16:creationId xmlns:a16="http://schemas.microsoft.com/office/drawing/2014/main" id="{2611EB44-FD47-640A-31E7-0FC4FFCE6CCD}"/>
                    </a:ext>
                  </a:extLst>
                </p14:cNvPr>
                <p14:cNvContentPartPr/>
                <p14:nvPr/>
              </p14:nvContentPartPr>
              <p14:xfrm>
                <a:off x="7187889" y="1563452"/>
                <a:ext cx="179280" cy="214560"/>
              </p14:xfrm>
            </p:contentPart>
          </mc:Choice>
          <mc:Fallback>
            <p:pic>
              <p:nvPicPr>
                <p:cNvPr id="498" name="Freihand 497">
                  <a:extLst>
                    <a:ext uri="{FF2B5EF4-FFF2-40B4-BE49-F238E27FC236}">
                      <a16:creationId xmlns:a16="http://schemas.microsoft.com/office/drawing/2014/main" id="{2611EB44-FD47-640A-31E7-0FC4FFCE6CCD}"/>
                    </a:ext>
                  </a:extLst>
                </p:cNvPr>
                <p:cNvPicPr/>
                <p:nvPr/>
              </p:nvPicPr>
              <p:blipFill>
                <a:blip r:embed="rId425"/>
                <a:stretch>
                  <a:fillRect/>
                </a:stretch>
              </p:blipFill>
              <p:spPr>
                <a:xfrm>
                  <a:off x="7183569" y="1559132"/>
                  <a:ext cx="1879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499" name="Freihand 498">
                  <a:extLst>
                    <a:ext uri="{FF2B5EF4-FFF2-40B4-BE49-F238E27FC236}">
                      <a16:creationId xmlns:a16="http://schemas.microsoft.com/office/drawing/2014/main" id="{9A144C08-8D4F-C4F8-F52B-6DD024FA64E1}"/>
                    </a:ext>
                  </a:extLst>
                </p14:cNvPr>
                <p14:cNvContentPartPr/>
                <p14:nvPr/>
              </p14:nvContentPartPr>
              <p14:xfrm>
                <a:off x="7291569" y="958652"/>
                <a:ext cx="285840" cy="253440"/>
              </p14:xfrm>
            </p:contentPart>
          </mc:Choice>
          <mc:Fallback>
            <p:pic>
              <p:nvPicPr>
                <p:cNvPr id="499" name="Freihand 498">
                  <a:extLst>
                    <a:ext uri="{FF2B5EF4-FFF2-40B4-BE49-F238E27FC236}">
                      <a16:creationId xmlns:a16="http://schemas.microsoft.com/office/drawing/2014/main" id="{9A144C08-8D4F-C4F8-F52B-6DD024FA64E1}"/>
                    </a:ext>
                  </a:extLst>
                </p:cNvPr>
                <p:cNvPicPr/>
                <p:nvPr/>
              </p:nvPicPr>
              <p:blipFill>
                <a:blip r:embed="rId427"/>
                <a:stretch>
                  <a:fillRect/>
                </a:stretch>
              </p:blipFill>
              <p:spPr>
                <a:xfrm>
                  <a:off x="7287249" y="954332"/>
                  <a:ext cx="2944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500" name="Freihand 499">
                  <a:extLst>
                    <a:ext uri="{FF2B5EF4-FFF2-40B4-BE49-F238E27FC236}">
                      <a16:creationId xmlns:a16="http://schemas.microsoft.com/office/drawing/2014/main" id="{A5438CF3-DA3D-D8B9-D664-4AB31BF480BD}"/>
                    </a:ext>
                  </a:extLst>
                </p14:cNvPr>
                <p14:cNvContentPartPr/>
                <p14:nvPr/>
              </p14:nvContentPartPr>
              <p14:xfrm>
                <a:off x="8044689" y="1349252"/>
                <a:ext cx="33840" cy="36720"/>
              </p14:xfrm>
            </p:contentPart>
          </mc:Choice>
          <mc:Fallback>
            <p:pic>
              <p:nvPicPr>
                <p:cNvPr id="500" name="Freihand 499">
                  <a:extLst>
                    <a:ext uri="{FF2B5EF4-FFF2-40B4-BE49-F238E27FC236}">
                      <a16:creationId xmlns:a16="http://schemas.microsoft.com/office/drawing/2014/main" id="{A5438CF3-DA3D-D8B9-D664-4AB31BF480BD}"/>
                    </a:ext>
                  </a:extLst>
                </p:cNvPr>
                <p:cNvPicPr/>
                <p:nvPr/>
              </p:nvPicPr>
              <p:blipFill>
                <a:blip r:embed="rId429"/>
                <a:stretch>
                  <a:fillRect/>
                </a:stretch>
              </p:blipFill>
              <p:spPr>
                <a:xfrm>
                  <a:off x="8040369" y="1344932"/>
                  <a:ext cx="424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501" name="Freihand 500">
                  <a:extLst>
                    <a:ext uri="{FF2B5EF4-FFF2-40B4-BE49-F238E27FC236}">
                      <a16:creationId xmlns:a16="http://schemas.microsoft.com/office/drawing/2014/main" id="{D41DBD06-27A7-6CEE-75DA-D607DBF07E65}"/>
                    </a:ext>
                  </a:extLst>
                </p14:cNvPr>
                <p14:cNvContentPartPr/>
                <p14:nvPr/>
              </p14:nvContentPartPr>
              <p14:xfrm>
                <a:off x="7994649" y="797372"/>
                <a:ext cx="1260360" cy="623520"/>
              </p14:xfrm>
            </p:contentPart>
          </mc:Choice>
          <mc:Fallback>
            <p:pic>
              <p:nvPicPr>
                <p:cNvPr id="501" name="Freihand 500">
                  <a:extLst>
                    <a:ext uri="{FF2B5EF4-FFF2-40B4-BE49-F238E27FC236}">
                      <a16:creationId xmlns:a16="http://schemas.microsoft.com/office/drawing/2014/main" id="{D41DBD06-27A7-6CEE-75DA-D607DBF07E65}"/>
                    </a:ext>
                  </a:extLst>
                </p:cNvPr>
                <p:cNvPicPr/>
                <p:nvPr/>
              </p:nvPicPr>
              <p:blipFill>
                <a:blip r:embed="rId431"/>
                <a:stretch>
                  <a:fillRect/>
                </a:stretch>
              </p:blipFill>
              <p:spPr>
                <a:xfrm>
                  <a:off x="7990329" y="793052"/>
                  <a:ext cx="1269000" cy="6321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502" name="Freihand 501">
                  <a:extLst>
                    <a:ext uri="{FF2B5EF4-FFF2-40B4-BE49-F238E27FC236}">
                      <a16:creationId xmlns:a16="http://schemas.microsoft.com/office/drawing/2014/main" id="{C92C56E0-9987-3819-3ADE-752478F1ED5E}"/>
                    </a:ext>
                  </a:extLst>
                </p14:cNvPr>
                <p14:cNvContentPartPr/>
                <p14:nvPr/>
              </p14:nvContentPartPr>
              <p14:xfrm>
                <a:off x="8548689" y="1261772"/>
                <a:ext cx="354240" cy="235440"/>
              </p14:xfrm>
            </p:contentPart>
          </mc:Choice>
          <mc:Fallback>
            <p:pic>
              <p:nvPicPr>
                <p:cNvPr id="502" name="Freihand 501">
                  <a:extLst>
                    <a:ext uri="{FF2B5EF4-FFF2-40B4-BE49-F238E27FC236}">
                      <a16:creationId xmlns:a16="http://schemas.microsoft.com/office/drawing/2014/main" id="{C92C56E0-9987-3819-3ADE-752478F1ED5E}"/>
                    </a:ext>
                  </a:extLst>
                </p:cNvPr>
                <p:cNvPicPr/>
                <p:nvPr/>
              </p:nvPicPr>
              <p:blipFill>
                <a:blip r:embed="rId433"/>
                <a:stretch>
                  <a:fillRect/>
                </a:stretch>
              </p:blipFill>
              <p:spPr>
                <a:xfrm>
                  <a:off x="8544369" y="1257452"/>
                  <a:ext cx="3628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503" name="Freihand 502">
                  <a:extLst>
                    <a:ext uri="{FF2B5EF4-FFF2-40B4-BE49-F238E27FC236}">
                      <a16:creationId xmlns:a16="http://schemas.microsoft.com/office/drawing/2014/main" id="{E1A6DC48-30F6-11FB-5C17-F2BD9E0AF8D6}"/>
                    </a:ext>
                  </a:extLst>
                </p14:cNvPr>
                <p14:cNvContentPartPr/>
                <p14:nvPr/>
              </p14:nvContentPartPr>
              <p14:xfrm>
                <a:off x="9231249" y="946772"/>
                <a:ext cx="237600" cy="71640"/>
              </p14:xfrm>
            </p:contentPart>
          </mc:Choice>
          <mc:Fallback>
            <p:pic>
              <p:nvPicPr>
                <p:cNvPr id="503" name="Freihand 502">
                  <a:extLst>
                    <a:ext uri="{FF2B5EF4-FFF2-40B4-BE49-F238E27FC236}">
                      <a16:creationId xmlns:a16="http://schemas.microsoft.com/office/drawing/2014/main" id="{E1A6DC48-30F6-11FB-5C17-F2BD9E0AF8D6}"/>
                    </a:ext>
                  </a:extLst>
                </p:cNvPr>
                <p:cNvPicPr/>
                <p:nvPr/>
              </p:nvPicPr>
              <p:blipFill>
                <a:blip r:embed="rId435"/>
                <a:stretch>
                  <a:fillRect/>
                </a:stretch>
              </p:blipFill>
              <p:spPr>
                <a:xfrm>
                  <a:off x="9226929" y="942452"/>
                  <a:ext cx="2462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506" name="Freihand 505">
                  <a:extLst>
                    <a:ext uri="{FF2B5EF4-FFF2-40B4-BE49-F238E27FC236}">
                      <a16:creationId xmlns:a16="http://schemas.microsoft.com/office/drawing/2014/main" id="{F6D89156-7BED-EC84-D411-F1C0C24853D3}"/>
                    </a:ext>
                  </a:extLst>
                </p14:cNvPr>
                <p14:cNvContentPartPr/>
                <p14:nvPr/>
              </p14:nvContentPartPr>
              <p14:xfrm>
                <a:off x="7346289" y="768212"/>
                <a:ext cx="73080" cy="165960"/>
              </p14:xfrm>
            </p:contentPart>
          </mc:Choice>
          <mc:Fallback>
            <p:pic>
              <p:nvPicPr>
                <p:cNvPr id="506" name="Freihand 505">
                  <a:extLst>
                    <a:ext uri="{FF2B5EF4-FFF2-40B4-BE49-F238E27FC236}">
                      <a16:creationId xmlns:a16="http://schemas.microsoft.com/office/drawing/2014/main" id="{F6D89156-7BED-EC84-D411-F1C0C24853D3}"/>
                    </a:ext>
                  </a:extLst>
                </p:cNvPr>
                <p:cNvPicPr/>
                <p:nvPr/>
              </p:nvPicPr>
              <p:blipFill>
                <a:blip r:embed="rId437"/>
                <a:stretch>
                  <a:fillRect/>
                </a:stretch>
              </p:blipFill>
              <p:spPr>
                <a:xfrm>
                  <a:off x="7341969" y="763892"/>
                  <a:ext cx="817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507" name="Freihand 506">
                  <a:extLst>
                    <a:ext uri="{FF2B5EF4-FFF2-40B4-BE49-F238E27FC236}">
                      <a16:creationId xmlns:a16="http://schemas.microsoft.com/office/drawing/2014/main" id="{AD6E2505-543C-A5A0-4EC1-0252E53CB247}"/>
                    </a:ext>
                  </a:extLst>
                </p14:cNvPr>
                <p14:cNvContentPartPr/>
                <p14:nvPr/>
              </p14:nvContentPartPr>
              <p14:xfrm>
                <a:off x="7038849" y="933812"/>
                <a:ext cx="63000" cy="115200"/>
              </p14:xfrm>
            </p:contentPart>
          </mc:Choice>
          <mc:Fallback>
            <p:pic>
              <p:nvPicPr>
                <p:cNvPr id="507" name="Freihand 506">
                  <a:extLst>
                    <a:ext uri="{FF2B5EF4-FFF2-40B4-BE49-F238E27FC236}">
                      <a16:creationId xmlns:a16="http://schemas.microsoft.com/office/drawing/2014/main" id="{AD6E2505-543C-A5A0-4EC1-0252E53CB247}"/>
                    </a:ext>
                  </a:extLst>
                </p:cNvPr>
                <p:cNvPicPr/>
                <p:nvPr/>
              </p:nvPicPr>
              <p:blipFill>
                <a:blip r:embed="rId439"/>
                <a:stretch>
                  <a:fillRect/>
                </a:stretch>
              </p:blipFill>
              <p:spPr>
                <a:xfrm>
                  <a:off x="7034529" y="929492"/>
                  <a:ext cx="71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508" name="Freihand 507">
                  <a:extLst>
                    <a:ext uri="{FF2B5EF4-FFF2-40B4-BE49-F238E27FC236}">
                      <a16:creationId xmlns:a16="http://schemas.microsoft.com/office/drawing/2014/main" id="{16EF846F-6611-E1AD-1B60-C67EC745CCEE}"/>
                    </a:ext>
                  </a:extLst>
                </p14:cNvPr>
                <p14:cNvContentPartPr/>
                <p14:nvPr/>
              </p14:nvContentPartPr>
              <p14:xfrm>
                <a:off x="7399569" y="1226852"/>
                <a:ext cx="225360" cy="214200"/>
              </p14:xfrm>
            </p:contentPart>
          </mc:Choice>
          <mc:Fallback>
            <p:pic>
              <p:nvPicPr>
                <p:cNvPr id="508" name="Freihand 507">
                  <a:extLst>
                    <a:ext uri="{FF2B5EF4-FFF2-40B4-BE49-F238E27FC236}">
                      <a16:creationId xmlns:a16="http://schemas.microsoft.com/office/drawing/2014/main" id="{16EF846F-6611-E1AD-1B60-C67EC745CCEE}"/>
                    </a:ext>
                  </a:extLst>
                </p:cNvPr>
                <p:cNvPicPr/>
                <p:nvPr/>
              </p:nvPicPr>
              <p:blipFill>
                <a:blip r:embed="rId441"/>
                <a:stretch>
                  <a:fillRect/>
                </a:stretch>
              </p:blipFill>
              <p:spPr>
                <a:xfrm>
                  <a:off x="7395249" y="1222532"/>
                  <a:ext cx="2340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509" name="Freihand 508">
                  <a:extLst>
                    <a:ext uri="{FF2B5EF4-FFF2-40B4-BE49-F238E27FC236}">
                      <a16:creationId xmlns:a16="http://schemas.microsoft.com/office/drawing/2014/main" id="{1314F130-80EF-48BD-A8AE-F31D7ED85936}"/>
                    </a:ext>
                  </a:extLst>
                </p14:cNvPr>
                <p14:cNvContentPartPr/>
                <p14:nvPr/>
              </p14:nvContentPartPr>
              <p14:xfrm>
                <a:off x="6979089" y="1993292"/>
                <a:ext cx="144720" cy="100800"/>
              </p14:xfrm>
            </p:contentPart>
          </mc:Choice>
          <mc:Fallback>
            <p:pic>
              <p:nvPicPr>
                <p:cNvPr id="509" name="Freihand 508">
                  <a:extLst>
                    <a:ext uri="{FF2B5EF4-FFF2-40B4-BE49-F238E27FC236}">
                      <a16:creationId xmlns:a16="http://schemas.microsoft.com/office/drawing/2014/main" id="{1314F130-80EF-48BD-A8AE-F31D7ED85936}"/>
                    </a:ext>
                  </a:extLst>
                </p:cNvPr>
                <p:cNvPicPr/>
                <p:nvPr/>
              </p:nvPicPr>
              <p:blipFill>
                <a:blip r:embed="rId443"/>
                <a:stretch>
                  <a:fillRect/>
                </a:stretch>
              </p:blipFill>
              <p:spPr>
                <a:xfrm>
                  <a:off x="6974769" y="1988972"/>
                  <a:ext cx="153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510" name="Freihand 509">
                  <a:extLst>
                    <a:ext uri="{FF2B5EF4-FFF2-40B4-BE49-F238E27FC236}">
                      <a16:creationId xmlns:a16="http://schemas.microsoft.com/office/drawing/2014/main" id="{ADC9C9C6-7802-7B77-F37A-E11B5B0E8223}"/>
                    </a:ext>
                  </a:extLst>
                </p14:cNvPr>
                <p14:cNvContentPartPr/>
                <p14:nvPr/>
              </p14:nvContentPartPr>
              <p14:xfrm>
                <a:off x="6860289" y="2360492"/>
                <a:ext cx="56520" cy="25200"/>
              </p14:xfrm>
            </p:contentPart>
          </mc:Choice>
          <mc:Fallback>
            <p:pic>
              <p:nvPicPr>
                <p:cNvPr id="510" name="Freihand 509">
                  <a:extLst>
                    <a:ext uri="{FF2B5EF4-FFF2-40B4-BE49-F238E27FC236}">
                      <a16:creationId xmlns:a16="http://schemas.microsoft.com/office/drawing/2014/main" id="{ADC9C9C6-7802-7B77-F37A-E11B5B0E8223}"/>
                    </a:ext>
                  </a:extLst>
                </p:cNvPr>
                <p:cNvPicPr/>
                <p:nvPr/>
              </p:nvPicPr>
              <p:blipFill>
                <a:blip r:embed="rId445"/>
                <a:stretch>
                  <a:fillRect/>
                </a:stretch>
              </p:blipFill>
              <p:spPr>
                <a:xfrm>
                  <a:off x="6855969" y="2356172"/>
                  <a:ext cx="65160" cy="3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6">
            <p14:nvContentPartPr>
              <p14:cNvPr id="113" name="Freihand 112">
                <a:extLst>
                  <a:ext uri="{FF2B5EF4-FFF2-40B4-BE49-F238E27FC236}">
                    <a16:creationId xmlns:a16="http://schemas.microsoft.com/office/drawing/2014/main" id="{E83591C1-13B0-AF5C-49CC-C4D3C3CA502D}"/>
                  </a:ext>
                </a:extLst>
              </p14:cNvPr>
              <p14:cNvContentPartPr/>
              <p14:nvPr/>
            </p14:nvContentPartPr>
            <p14:xfrm>
              <a:off x="5625129" y="1114892"/>
              <a:ext cx="137160" cy="184320"/>
            </p14:xfrm>
          </p:contentPart>
        </mc:Choice>
        <mc:Fallback>
          <p:pic>
            <p:nvPicPr>
              <p:cNvPr id="113" name="Freihand 112">
                <a:extLst>
                  <a:ext uri="{FF2B5EF4-FFF2-40B4-BE49-F238E27FC236}">
                    <a16:creationId xmlns:a16="http://schemas.microsoft.com/office/drawing/2014/main" id="{E83591C1-13B0-AF5C-49CC-C4D3C3CA502D}"/>
                  </a:ext>
                </a:extLst>
              </p:cNvPr>
              <p:cNvPicPr/>
              <p:nvPr/>
            </p:nvPicPr>
            <p:blipFill>
              <a:blip r:embed="rId447"/>
              <a:stretch>
                <a:fillRect/>
              </a:stretch>
            </p:blipFill>
            <p:spPr>
              <a:xfrm>
                <a:off x="5616129" y="1106252"/>
                <a:ext cx="154800" cy="201960"/>
              </a:xfrm>
              <a:prstGeom prst="rect">
                <a:avLst/>
              </a:prstGeom>
            </p:spPr>
          </p:pic>
        </mc:Fallback>
      </mc:AlternateContent>
      <p:grpSp>
        <p:nvGrpSpPr>
          <p:cNvPr id="126" name="Gruppieren 125">
            <a:extLst>
              <a:ext uri="{FF2B5EF4-FFF2-40B4-BE49-F238E27FC236}">
                <a16:creationId xmlns:a16="http://schemas.microsoft.com/office/drawing/2014/main" id="{DF210968-0A6C-48AF-F039-1447A1B734B1}"/>
              </a:ext>
            </a:extLst>
          </p:cNvPr>
          <p:cNvGrpSpPr/>
          <p:nvPr/>
        </p:nvGrpSpPr>
        <p:grpSpPr>
          <a:xfrm>
            <a:off x="5034369" y="1128572"/>
            <a:ext cx="908640" cy="1933256"/>
            <a:chOff x="5034369" y="1128572"/>
            <a:chExt cx="908640" cy="1933256"/>
          </a:xfrm>
        </p:grpSpPr>
        <mc:AlternateContent xmlns:mc="http://schemas.openxmlformats.org/markup-compatibility/2006">
          <mc:Choice xmlns:p14="http://schemas.microsoft.com/office/powerpoint/2010/main" Requires="p14">
            <p:contentPart p14:bwMode="auto" r:id="rId448">
              <p14:nvContentPartPr>
                <p14:cNvPr id="40" name="Freihand 39">
                  <a:extLst>
                    <a:ext uri="{FF2B5EF4-FFF2-40B4-BE49-F238E27FC236}">
                      <a16:creationId xmlns:a16="http://schemas.microsoft.com/office/drawing/2014/main" id="{EF1741F3-7E75-E264-490D-A7DE0DEDE77B}"/>
                    </a:ext>
                  </a:extLst>
                </p14:cNvPr>
                <p14:cNvContentPartPr/>
                <p14:nvPr/>
              </p14:nvContentPartPr>
              <p14:xfrm>
                <a:off x="5435049" y="1898668"/>
                <a:ext cx="507960" cy="1163160"/>
              </p14:xfrm>
            </p:contentPart>
          </mc:Choice>
          <mc:Fallback>
            <p:pic>
              <p:nvPicPr>
                <p:cNvPr id="40" name="Freihand 39">
                  <a:extLst>
                    <a:ext uri="{FF2B5EF4-FFF2-40B4-BE49-F238E27FC236}">
                      <a16:creationId xmlns:a16="http://schemas.microsoft.com/office/drawing/2014/main" id="{EF1741F3-7E75-E264-490D-A7DE0DEDE77B}"/>
                    </a:ext>
                  </a:extLst>
                </p:cNvPr>
                <p:cNvPicPr/>
                <p:nvPr/>
              </p:nvPicPr>
              <p:blipFill>
                <a:blip r:embed="rId449"/>
                <a:stretch>
                  <a:fillRect/>
                </a:stretch>
              </p:blipFill>
              <p:spPr>
                <a:xfrm>
                  <a:off x="5426049" y="1889668"/>
                  <a:ext cx="525600" cy="11808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50" name="Freihand 49">
                  <a:extLst>
                    <a:ext uri="{FF2B5EF4-FFF2-40B4-BE49-F238E27FC236}">
                      <a16:creationId xmlns:a16="http://schemas.microsoft.com/office/drawing/2014/main" id="{27512118-A4E7-1282-4C1A-69EADE91FD05}"/>
                    </a:ext>
                  </a:extLst>
                </p14:cNvPr>
                <p14:cNvContentPartPr/>
                <p14:nvPr/>
              </p14:nvContentPartPr>
              <p14:xfrm>
                <a:off x="5562129" y="1586188"/>
                <a:ext cx="311040" cy="401040"/>
              </p14:xfrm>
            </p:contentPart>
          </mc:Choice>
          <mc:Fallback>
            <p:pic>
              <p:nvPicPr>
                <p:cNvPr id="50" name="Freihand 49">
                  <a:extLst>
                    <a:ext uri="{FF2B5EF4-FFF2-40B4-BE49-F238E27FC236}">
                      <a16:creationId xmlns:a16="http://schemas.microsoft.com/office/drawing/2014/main" id="{27512118-A4E7-1282-4C1A-69EADE91FD05}"/>
                    </a:ext>
                  </a:extLst>
                </p:cNvPr>
                <p:cNvPicPr/>
                <p:nvPr/>
              </p:nvPicPr>
              <p:blipFill>
                <a:blip r:embed="rId451"/>
                <a:stretch>
                  <a:fillRect/>
                </a:stretch>
              </p:blipFill>
              <p:spPr>
                <a:xfrm>
                  <a:off x="5553129" y="1577188"/>
                  <a:ext cx="32868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79" name="Freihand 78">
                  <a:extLst>
                    <a:ext uri="{FF2B5EF4-FFF2-40B4-BE49-F238E27FC236}">
                      <a16:creationId xmlns:a16="http://schemas.microsoft.com/office/drawing/2014/main" id="{5BE6BFD5-CF89-A46B-2BAD-674DDB9D9B9A}"/>
                    </a:ext>
                  </a:extLst>
                </p14:cNvPr>
                <p14:cNvContentPartPr/>
                <p14:nvPr/>
              </p14:nvContentPartPr>
              <p14:xfrm>
                <a:off x="5034369" y="1128572"/>
                <a:ext cx="568800" cy="628920"/>
              </p14:xfrm>
            </p:contentPart>
          </mc:Choice>
          <mc:Fallback>
            <p:pic>
              <p:nvPicPr>
                <p:cNvPr id="79" name="Freihand 78">
                  <a:extLst>
                    <a:ext uri="{FF2B5EF4-FFF2-40B4-BE49-F238E27FC236}">
                      <a16:creationId xmlns:a16="http://schemas.microsoft.com/office/drawing/2014/main" id="{5BE6BFD5-CF89-A46B-2BAD-674DDB9D9B9A}"/>
                    </a:ext>
                  </a:extLst>
                </p:cNvPr>
                <p:cNvPicPr/>
                <p:nvPr/>
              </p:nvPicPr>
              <p:blipFill>
                <a:blip r:embed="rId453"/>
                <a:stretch>
                  <a:fillRect/>
                </a:stretch>
              </p:blipFill>
              <p:spPr>
                <a:xfrm>
                  <a:off x="5025369" y="1119932"/>
                  <a:ext cx="586440" cy="6465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08" name="Freihand 107">
                  <a:extLst>
                    <a:ext uri="{FF2B5EF4-FFF2-40B4-BE49-F238E27FC236}">
                      <a16:creationId xmlns:a16="http://schemas.microsoft.com/office/drawing/2014/main" id="{90A137DE-AD6A-5FF3-1C7F-BCB01AE830AB}"/>
                    </a:ext>
                  </a:extLst>
                </p14:cNvPr>
                <p14:cNvContentPartPr/>
                <p14:nvPr/>
              </p14:nvContentPartPr>
              <p14:xfrm>
                <a:off x="5052369" y="1283012"/>
                <a:ext cx="721440" cy="666360"/>
              </p14:xfrm>
            </p:contentPart>
          </mc:Choice>
          <mc:Fallback>
            <p:pic>
              <p:nvPicPr>
                <p:cNvPr id="108" name="Freihand 107">
                  <a:extLst>
                    <a:ext uri="{FF2B5EF4-FFF2-40B4-BE49-F238E27FC236}">
                      <a16:creationId xmlns:a16="http://schemas.microsoft.com/office/drawing/2014/main" id="{90A137DE-AD6A-5FF3-1C7F-BCB01AE830AB}"/>
                    </a:ext>
                  </a:extLst>
                </p:cNvPr>
                <p:cNvPicPr/>
                <p:nvPr/>
              </p:nvPicPr>
              <p:blipFill>
                <a:blip r:embed="rId455"/>
                <a:stretch>
                  <a:fillRect/>
                </a:stretch>
              </p:blipFill>
              <p:spPr>
                <a:xfrm>
                  <a:off x="5043729" y="1274012"/>
                  <a:ext cx="739080" cy="6840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23" name="Freihand 122">
                  <a:extLst>
                    <a:ext uri="{FF2B5EF4-FFF2-40B4-BE49-F238E27FC236}">
                      <a16:creationId xmlns:a16="http://schemas.microsoft.com/office/drawing/2014/main" id="{20558404-89B9-0042-F8CD-EDDD892F5631}"/>
                    </a:ext>
                  </a:extLst>
                </p14:cNvPr>
                <p14:cNvContentPartPr/>
                <p14:nvPr/>
              </p14:nvContentPartPr>
              <p14:xfrm>
                <a:off x="5669049" y="1157012"/>
                <a:ext cx="83880" cy="41400"/>
              </p14:xfrm>
            </p:contentPart>
          </mc:Choice>
          <mc:Fallback>
            <p:pic>
              <p:nvPicPr>
                <p:cNvPr id="123" name="Freihand 122">
                  <a:extLst>
                    <a:ext uri="{FF2B5EF4-FFF2-40B4-BE49-F238E27FC236}">
                      <a16:creationId xmlns:a16="http://schemas.microsoft.com/office/drawing/2014/main" id="{20558404-89B9-0042-F8CD-EDDD892F5631}"/>
                    </a:ext>
                  </a:extLst>
                </p:cNvPr>
                <p:cNvPicPr/>
                <p:nvPr/>
              </p:nvPicPr>
              <p:blipFill>
                <a:blip r:embed="rId457"/>
                <a:stretch>
                  <a:fillRect/>
                </a:stretch>
              </p:blipFill>
              <p:spPr>
                <a:xfrm>
                  <a:off x="5660049" y="1148012"/>
                  <a:ext cx="101520" cy="5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8">
            <p14:nvContentPartPr>
              <p14:cNvPr id="339" name="Freihand 338">
                <a:extLst>
                  <a:ext uri="{FF2B5EF4-FFF2-40B4-BE49-F238E27FC236}">
                    <a16:creationId xmlns:a16="http://schemas.microsoft.com/office/drawing/2014/main" id="{48A77510-97EE-A52A-BA6D-69C030A9DED9}"/>
                  </a:ext>
                </a:extLst>
              </p14:cNvPr>
              <p14:cNvContentPartPr/>
              <p14:nvPr/>
            </p14:nvContentPartPr>
            <p14:xfrm>
              <a:off x="5571849" y="663812"/>
              <a:ext cx="1117440" cy="1256040"/>
            </p14:xfrm>
          </p:contentPart>
        </mc:Choice>
        <mc:Fallback>
          <p:pic>
            <p:nvPicPr>
              <p:cNvPr id="339" name="Freihand 338">
                <a:extLst>
                  <a:ext uri="{FF2B5EF4-FFF2-40B4-BE49-F238E27FC236}">
                    <a16:creationId xmlns:a16="http://schemas.microsoft.com/office/drawing/2014/main" id="{48A77510-97EE-A52A-BA6D-69C030A9DED9}"/>
                  </a:ext>
                </a:extLst>
              </p:cNvPr>
              <p:cNvPicPr/>
              <p:nvPr/>
            </p:nvPicPr>
            <p:blipFill>
              <a:blip r:embed="rId459"/>
              <a:stretch>
                <a:fillRect/>
              </a:stretch>
            </p:blipFill>
            <p:spPr>
              <a:xfrm>
                <a:off x="5562849" y="654812"/>
                <a:ext cx="1135080" cy="1273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0">
            <p14:nvContentPartPr>
              <p14:cNvPr id="387" name="Freihand 386">
                <a:extLst>
                  <a:ext uri="{FF2B5EF4-FFF2-40B4-BE49-F238E27FC236}">
                    <a16:creationId xmlns:a16="http://schemas.microsoft.com/office/drawing/2014/main" id="{9B2CB962-E6A7-1282-D498-315BA101BC9B}"/>
                  </a:ext>
                </a:extLst>
              </p14:cNvPr>
              <p14:cNvContentPartPr/>
              <p14:nvPr/>
            </p14:nvContentPartPr>
            <p14:xfrm>
              <a:off x="5103849" y="1156652"/>
              <a:ext cx="532440" cy="648360"/>
            </p14:xfrm>
          </p:contentPart>
        </mc:Choice>
        <mc:Fallback>
          <p:pic>
            <p:nvPicPr>
              <p:cNvPr id="387" name="Freihand 386">
                <a:extLst>
                  <a:ext uri="{FF2B5EF4-FFF2-40B4-BE49-F238E27FC236}">
                    <a16:creationId xmlns:a16="http://schemas.microsoft.com/office/drawing/2014/main" id="{9B2CB962-E6A7-1282-D498-315BA101BC9B}"/>
                  </a:ext>
                </a:extLst>
              </p:cNvPr>
              <p:cNvPicPr/>
              <p:nvPr/>
            </p:nvPicPr>
            <p:blipFill>
              <a:blip r:embed="rId461"/>
              <a:stretch>
                <a:fillRect/>
              </a:stretch>
            </p:blipFill>
            <p:spPr>
              <a:xfrm>
                <a:off x="5041209" y="779012"/>
                <a:ext cx="658080" cy="1404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2">
            <p14:nvContentPartPr>
              <p14:cNvPr id="421" name="Freihand 420">
                <a:extLst>
                  <a:ext uri="{FF2B5EF4-FFF2-40B4-BE49-F238E27FC236}">
                    <a16:creationId xmlns:a16="http://schemas.microsoft.com/office/drawing/2014/main" id="{0CF26804-26FD-3D21-859A-E6E31EAB9651}"/>
                  </a:ext>
                </a:extLst>
              </p14:cNvPr>
              <p14:cNvContentPartPr/>
              <p14:nvPr/>
            </p14:nvContentPartPr>
            <p14:xfrm>
              <a:off x="5516409" y="1966292"/>
              <a:ext cx="400320" cy="1077840"/>
            </p14:xfrm>
          </p:contentPart>
        </mc:Choice>
        <mc:Fallback>
          <p:pic>
            <p:nvPicPr>
              <p:cNvPr id="421" name="Freihand 420">
                <a:extLst>
                  <a:ext uri="{FF2B5EF4-FFF2-40B4-BE49-F238E27FC236}">
                    <a16:creationId xmlns:a16="http://schemas.microsoft.com/office/drawing/2014/main" id="{0CF26804-26FD-3D21-859A-E6E31EAB9651}"/>
                  </a:ext>
                </a:extLst>
              </p:cNvPr>
              <p:cNvPicPr/>
              <p:nvPr/>
            </p:nvPicPr>
            <p:blipFill>
              <a:blip r:embed="rId463"/>
              <a:stretch>
                <a:fillRect/>
              </a:stretch>
            </p:blipFill>
            <p:spPr>
              <a:xfrm>
                <a:off x="5498769" y="1858292"/>
                <a:ext cx="435960" cy="1293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4">
            <p14:nvContentPartPr>
              <p14:cNvPr id="424" name="Freihand 423">
                <a:extLst>
                  <a:ext uri="{FF2B5EF4-FFF2-40B4-BE49-F238E27FC236}">
                    <a16:creationId xmlns:a16="http://schemas.microsoft.com/office/drawing/2014/main" id="{7C1852A6-F502-C43F-AFE0-49C8BD254A57}"/>
                  </a:ext>
                </a:extLst>
              </p14:cNvPr>
              <p14:cNvContentPartPr/>
              <p14:nvPr/>
            </p14:nvContentPartPr>
            <p14:xfrm>
              <a:off x="4028529" y="1629692"/>
              <a:ext cx="398520" cy="977040"/>
            </p14:xfrm>
          </p:contentPart>
        </mc:Choice>
        <mc:Fallback>
          <p:pic>
            <p:nvPicPr>
              <p:cNvPr id="424" name="Freihand 423">
                <a:extLst>
                  <a:ext uri="{FF2B5EF4-FFF2-40B4-BE49-F238E27FC236}">
                    <a16:creationId xmlns:a16="http://schemas.microsoft.com/office/drawing/2014/main" id="{7C1852A6-F502-C43F-AFE0-49C8BD254A57}"/>
                  </a:ext>
                </a:extLst>
              </p:cNvPr>
              <p:cNvPicPr/>
              <p:nvPr/>
            </p:nvPicPr>
            <p:blipFill>
              <a:blip r:embed="rId465"/>
              <a:stretch>
                <a:fillRect/>
              </a:stretch>
            </p:blipFill>
            <p:spPr>
              <a:xfrm>
                <a:off x="4010889" y="1521692"/>
                <a:ext cx="434160" cy="1192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6">
            <p14:nvContentPartPr>
              <p14:cNvPr id="427" name="Freihand 426">
                <a:extLst>
                  <a:ext uri="{FF2B5EF4-FFF2-40B4-BE49-F238E27FC236}">
                    <a16:creationId xmlns:a16="http://schemas.microsoft.com/office/drawing/2014/main" id="{860D1C33-C68F-33CB-A557-972E81E47D75}"/>
                  </a:ext>
                </a:extLst>
              </p14:cNvPr>
              <p14:cNvContentPartPr/>
              <p14:nvPr/>
            </p14:nvContentPartPr>
            <p14:xfrm>
              <a:off x="3587529" y="1330172"/>
              <a:ext cx="248400" cy="702360"/>
            </p14:xfrm>
          </p:contentPart>
        </mc:Choice>
        <mc:Fallback>
          <p:pic>
            <p:nvPicPr>
              <p:cNvPr id="427" name="Freihand 426">
                <a:extLst>
                  <a:ext uri="{FF2B5EF4-FFF2-40B4-BE49-F238E27FC236}">
                    <a16:creationId xmlns:a16="http://schemas.microsoft.com/office/drawing/2014/main" id="{860D1C33-C68F-33CB-A557-972E81E47D75}"/>
                  </a:ext>
                </a:extLst>
              </p:cNvPr>
              <p:cNvPicPr/>
              <p:nvPr/>
            </p:nvPicPr>
            <p:blipFill>
              <a:blip r:embed="rId467"/>
              <a:stretch>
                <a:fillRect/>
              </a:stretch>
            </p:blipFill>
            <p:spPr>
              <a:xfrm>
                <a:off x="3569889" y="1222172"/>
                <a:ext cx="284040" cy="91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8">
            <p14:nvContentPartPr>
              <p14:cNvPr id="428" name="Freihand 427">
                <a:extLst>
                  <a:ext uri="{FF2B5EF4-FFF2-40B4-BE49-F238E27FC236}">
                    <a16:creationId xmlns:a16="http://schemas.microsoft.com/office/drawing/2014/main" id="{E6A1EE74-B924-4960-1146-098E9E2DC0F9}"/>
                  </a:ext>
                </a:extLst>
              </p14:cNvPr>
              <p14:cNvContentPartPr/>
              <p14:nvPr/>
            </p14:nvContentPartPr>
            <p14:xfrm>
              <a:off x="4069929" y="1280132"/>
              <a:ext cx="295560" cy="322560"/>
            </p14:xfrm>
          </p:contentPart>
        </mc:Choice>
        <mc:Fallback>
          <p:pic>
            <p:nvPicPr>
              <p:cNvPr id="428" name="Freihand 427">
                <a:extLst>
                  <a:ext uri="{FF2B5EF4-FFF2-40B4-BE49-F238E27FC236}">
                    <a16:creationId xmlns:a16="http://schemas.microsoft.com/office/drawing/2014/main" id="{E6A1EE74-B924-4960-1146-098E9E2DC0F9}"/>
                  </a:ext>
                </a:extLst>
              </p:cNvPr>
              <p:cNvPicPr/>
              <p:nvPr/>
            </p:nvPicPr>
            <p:blipFill>
              <a:blip r:embed="rId469"/>
              <a:stretch>
                <a:fillRect/>
              </a:stretch>
            </p:blipFill>
            <p:spPr>
              <a:xfrm>
                <a:off x="4051929" y="1172492"/>
                <a:ext cx="331200" cy="538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70">
            <p14:nvContentPartPr>
              <p14:cNvPr id="429" name="Freihand 428">
                <a:extLst>
                  <a:ext uri="{FF2B5EF4-FFF2-40B4-BE49-F238E27FC236}">
                    <a16:creationId xmlns:a16="http://schemas.microsoft.com/office/drawing/2014/main" id="{ADBE9527-8B32-A2DC-1660-5F0E375346A1}"/>
                  </a:ext>
                </a:extLst>
              </p14:cNvPr>
              <p14:cNvContentPartPr/>
              <p14:nvPr/>
            </p14:nvContentPartPr>
            <p14:xfrm>
              <a:off x="3588969" y="1019852"/>
              <a:ext cx="321840" cy="256320"/>
            </p14:xfrm>
          </p:contentPart>
        </mc:Choice>
        <mc:Fallback>
          <p:pic>
            <p:nvPicPr>
              <p:cNvPr id="429" name="Freihand 428">
                <a:extLst>
                  <a:ext uri="{FF2B5EF4-FFF2-40B4-BE49-F238E27FC236}">
                    <a16:creationId xmlns:a16="http://schemas.microsoft.com/office/drawing/2014/main" id="{ADBE9527-8B32-A2DC-1660-5F0E375346A1}"/>
                  </a:ext>
                </a:extLst>
              </p:cNvPr>
              <p:cNvPicPr/>
              <p:nvPr/>
            </p:nvPicPr>
            <p:blipFill>
              <a:blip r:embed="rId471"/>
              <a:stretch>
                <a:fillRect/>
              </a:stretch>
            </p:blipFill>
            <p:spPr>
              <a:xfrm>
                <a:off x="3571329" y="912212"/>
                <a:ext cx="357480" cy="471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72">
            <p14:nvContentPartPr>
              <p14:cNvPr id="430" name="Freihand 429">
                <a:extLst>
                  <a:ext uri="{FF2B5EF4-FFF2-40B4-BE49-F238E27FC236}">
                    <a16:creationId xmlns:a16="http://schemas.microsoft.com/office/drawing/2014/main" id="{2315A8AF-A61C-0D7E-0BA1-8658409C3096}"/>
                  </a:ext>
                </a:extLst>
              </p14:cNvPr>
              <p14:cNvContentPartPr/>
              <p14:nvPr/>
            </p14:nvContentPartPr>
            <p14:xfrm>
              <a:off x="5615409" y="1634372"/>
              <a:ext cx="254880" cy="337320"/>
            </p14:xfrm>
          </p:contentPart>
        </mc:Choice>
        <mc:Fallback>
          <p:pic>
            <p:nvPicPr>
              <p:cNvPr id="430" name="Freihand 429">
                <a:extLst>
                  <a:ext uri="{FF2B5EF4-FFF2-40B4-BE49-F238E27FC236}">
                    <a16:creationId xmlns:a16="http://schemas.microsoft.com/office/drawing/2014/main" id="{2315A8AF-A61C-0D7E-0BA1-8658409C3096}"/>
                  </a:ext>
                </a:extLst>
              </p:cNvPr>
              <p:cNvPicPr/>
              <p:nvPr/>
            </p:nvPicPr>
            <p:blipFill>
              <a:blip r:embed="rId473"/>
              <a:stretch>
                <a:fillRect/>
              </a:stretch>
            </p:blipFill>
            <p:spPr>
              <a:xfrm>
                <a:off x="5597769" y="1526732"/>
                <a:ext cx="290520" cy="5529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6" name="Freihand 25">
                <a:extLst>
                  <a:ext uri="{FF2B5EF4-FFF2-40B4-BE49-F238E27FC236}">
                    <a16:creationId xmlns:a16="http://schemas.microsoft.com/office/drawing/2014/main" id="{E4A74FCD-91D3-1BEB-252F-F1B8CFACF6C2}"/>
                  </a:ext>
                </a:extLst>
              </p14:cNvPr>
              <p14:cNvContentPartPr/>
              <p14:nvPr/>
            </p14:nvContentPartPr>
            <p14:xfrm>
              <a:off x="3834489" y="1221092"/>
              <a:ext cx="3134880" cy="3094920"/>
            </p14:xfrm>
          </p:contentPart>
        </mc:Choice>
        <mc:Fallback>
          <p:pic>
            <p:nvPicPr>
              <p:cNvPr id="26" name="Freihand 25">
                <a:extLst>
                  <a:ext uri="{FF2B5EF4-FFF2-40B4-BE49-F238E27FC236}">
                    <a16:creationId xmlns:a16="http://schemas.microsoft.com/office/drawing/2014/main" id="{E4A74FCD-91D3-1BEB-252F-F1B8CFACF6C2}"/>
                  </a:ext>
                </a:extLst>
              </p:cNvPr>
              <p:cNvPicPr/>
              <p:nvPr/>
            </p:nvPicPr>
            <p:blipFill>
              <a:blip r:embed="rId475"/>
              <a:stretch>
                <a:fillRect/>
              </a:stretch>
            </p:blipFill>
            <p:spPr>
              <a:xfrm>
                <a:off x="3780849" y="1113452"/>
                <a:ext cx="3242520" cy="33105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 name="Freihand 28">
                <a:extLst>
                  <a:ext uri="{FF2B5EF4-FFF2-40B4-BE49-F238E27FC236}">
                    <a16:creationId xmlns:a16="http://schemas.microsoft.com/office/drawing/2014/main" id="{828DCFC9-DF94-9CFC-8E88-130D6C1F888B}"/>
                  </a:ext>
                </a:extLst>
              </p14:cNvPr>
              <p14:cNvContentPartPr/>
              <p14:nvPr/>
            </p14:nvContentPartPr>
            <p14:xfrm>
              <a:off x="3725409" y="4055012"/>
              <a:ext cx="384120" cy="219240"/>
            </p14:xfrm>
          </p:contentPart>
        </mc:Choice>
        <mc:Fallback>
          <p:pic>
            <p:nvPicPr>
              <p:cNvPr id="29" name="Freihand 28">
                <a:extLst>
                  <a:ext uri="{FF2B5EF4-FFF2-40B4-BE49-F238E27FC236}">
                    <a16:creationId xmlns:a16="http://schemas.microsoft.com/office/drawing/2014/main" id="{828DCFC9-DF94-9CFC-8E88-130D6C1F888B}"/>
                  </a:ext>
                </a:extLst>
              </p:cNvPr>
              <p:cNvPicPr/>
              <p:nvPr/>
            </p:nvPicPr>
            <p:blipFill>
              <a:blip r:embed="rId477"/>
              <a:stretch>
                <a:fillRect/>
              </a:stretch>
            </p:blipFill>
            <p:spPr>
              <a:xfrm>
                <a:off x="3671409" y="3947372"/>
                <a:ext cx="49176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2" name="Freihand 31">
                <a:extLst>
                  <a:ext uri="{FF2B5EF4-FFF2-40B4-BE49-F238E27FC236}">
                    <a16:creationId xmlns:a16="http://schemas.microsoft.com/office/drawing/2014/main" id="{B538BC29-73E3-7FB0-5131-41DAF5937933}"/>
                  </a:ext>
                </a:extLst>
              </p14:cNvPr>
              <p14:cNvContentPartPr/>
              <p14:nvPr/>
            </p14:nvContentPartPr>
            <p14:xfrm>
              <a:off x="6897729" y="1168892"/>
              <a:ext cx="136800" cy="93600"/>
            </p14:xfrm>
          </p:contentPart>
        </mc:Choice>
        <mc:Fallback>
          <p:pic>
            <p:nvPicPr>
              <p:cNvPr id="32" name="Freihand 31">
                <a:extLst>
                  <a:ext uri="{FF2B5EF4-FFF2-40B4-BE49-F238E27FC236}">
                    <a16:creationId xmlns:a16="http://schemas.microsoft.com/office/drawing/2014/main" id="{B538BC29-73E3-7FB0-5131-41DAF5937933}"/>
                  </a:ext>
                </a:extLst>
              </p:cNvPr>
              <p:cNvPicPr/>
              <p:nvPr/>
            </p:nvPicPr>
            <p:blipFill>
              <a:blip r:embed="rId479"/>
              <a:stretch>
                <a:fillRect/>
              </a:stretch>
            </p:blipFill>
            <p:spPr>
              <a:xfrm>
                <a:off x="6843729" y="1060892"/>
                <a:ext cx="24444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5" name="Freihand 34">
                <a:extLst>
                  <a:ext uri="{FF2B5EF4-FFF2-40B4-BE49-F238E27FC236}">
                    <a16:creationId xmlns:a16="http://schemas.microsoft.com/office/drawing/2014/main" id="{D97AFE06-9FFD-08B6-848B-2F6FEFA825D7}"/>
                  </a:ext>
                </a:extLst>
              </p14:cNvPr>
              <p14:cNvContentPartPr/>
              <p14:nvPr/>
            </p14:nvContentPartPr>
            <p14:xfrm>
              <a:off x="6791889" y="1340612"/>
              <a:ext cx="28800" cy="60840"/>
            </p14:xfrm>
          </p:contentPart>
        </mc:Choice>
        <mc:Fallback>
          <p:pic>
            <p:nvPicPr>
              <p:cNvPr id="35" name="Freihand 34">
                <a:extLst>
                  <a:ext uri="{FF2B5EF4-FFF2-40B4-BE49-F238E27FC236}">
                    <a16:creationId xmlns:a16="http://schemas.microsoft.com/office/drawing/2014/main" id="{D97AFE06-9FFD-08B6-848B-2F6FEFA825D7}"/>
                  </a:ext>
                </a:extLst>
              </p:cNvPr>
              <p:cNvPicPr/>
              <p:nvPr/>
            </p:nvPicPr>
            <p:blipFill>
              <a:blip r:embed="rId481"/>
              <a:stretch>
                <a:fillRect/>
              </a:stretch>
            </p:blipFill>
            <p:spPr>
              <a:xfrm>
                <a:off x="6737889" y="1232612"/>
                <a:ext cx="1364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61" name="Freihand 60">
                <a:extLst>
                  <a:ext uri="{FF2B5EF4-FFF2-40B4-BE49-F238E27FC236}">
                    <a16:creationId xmlns:a16="http://schemas.microsoft.com/office/drawing/2014/main" id="{695D8992-EB0D-30D1-D0F9-6709A7DC8E81}"/>
                  </a:ext>
                </a:extLst>
              </p14:cNvPr>
              <p14:cNvContentPartPr/>
              <p14:nvPr/>
            </p14:nvContentPartPr>
            <p14:xfrm>
              <a:off x="6769209" y="1344932"/>
              <a:ext cx="40320" cy="28080"/>
            </p14:xfrm>
          </p:contentPart>
        </mc:Choice>
        <mc:Fallback>
          <p:pic>
            <p:nvPicPr>
              <p:cNvPr id="61" name="Freihand 60">
                <a:extLst>
                  <a:ext uri="{FF2B5EF4-FFF2-40B4-BE49-F238E27FC236}">
                    <a16:creationId xmlns:a16="http://schemas.microsoft.com/office/drawing/2014/main" id="{695D8992-EB0D-30D1-D0F9-6709A7DC8E81}"/>
                  </a:ext>
                </a:extLst>
              </p:cNvPr>
              <p:cNvPicPr/>
              <p:nvPr/>
            </p:nvPicPr>
            <p:blipFill>
              <a:blip r:embed="rId483"/>
              <a:stretch>
                <a:fillRect/>
              </a:stretch>
            </p:blipFill>
            <p:spPr>
              <a:xfrm>
                <a:off x="6715569" y="1236932"/>
                <a:ext cx="1479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456" name="Freihand 455">
                <a:extLst>
                  <a:ext uri="{FF2B5EF4-FFF2-40B4-BE49-F238E27FC236}">
                    <a16:creationId xmlns:a16="http://schemas.microsoft.com/office/drawing/2014/main" id="{1626750F-EFDC-48F0-0297-625E58F261C3}"/>
                  </a:ext>
                </a:extLst>
              </p14:cNvPr>
              <p14:cNvContentPartPr/>
              <p14:nvPr/>
            </p14:nvContentPartPr>
            <p14:xfrm>
              <a:off x="6643929" y="1363652"/>
              <a:ext cx="162000" cy="269640"/>
            </p14:xfrm>
          </p:contentPart>
        </mc:Choice>
        <mc:Fallback>
          <p:pic>
            <p:nvPicPr>
              <p:cNvPr id="456" name="Freihand 455">
                <a:extLst>
                  <a:ext uri="{FF2B5EF4-FFF2-40B4-BE49-F238E27FC236}">
                    <a16:creationId xmlns:a16="http://schemas.microsoft.com/office/drawing/2014/main" id="{1626750F-EFDC-48F0-0297-625E58F261C3}"/>
                  </a:ext>
                </a:extLst>
              </p:cNvPr>
              <p:cNvPicPr/>
              <p:nvPr/>
            </p:nvPicPr>
            <p:blipFill>
              <a:blip r:embed="rId485"/>
              <a:stretch>
                <a:fillRect/>
              </a:stretch>
            </p:blipFill>
            <p:spPr>
              <a:xfrm>
                <a:off x="6590289" y="1256012"/>
                <a:ext cx="269640" cy="4852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458" name="Freihand 457">
                <a:extLst>
                  <a:ext uri="{FF2B5EF4-FFF2-40B4-BE49-F238E27FC236}">
                    <a16:creationId xmlns:a16="http://schemas.microsoft.com/office/drawing/2014/main" id="{294F0648-1B7B-318C-5952-60C5DD4F38BC}"/>
                  </a:ext>
                </a:extLst>
              </p14:cNvPr>
              <p14:cNvContentPartPr/>
              <p14:nvPr/>
            </p14:nvContentPartPr>
            <p14:xfrm>
              <a:off x="6604689" y="1678652"/>
              <a:ext cx="52200" cy="92880"/>
            </p14:xfrm>
          </p:contentPart>
        </mc:Choice>
        <mc:Fallback>
          <p:pic>
            <p:nvPicPr>
              <p:cNvPr id="458" name="Freihand 457">
                <a:extLst>
                  <a:ext uri="{FF2B5EF4-FFF2-40B4-BE49-F238E27FC236}">
                    <a16:creationId xmlns:a16="http://schemas.microsoft.com/office/drawing/2014/main" id="{294F0648-1B7B-318C-5952-60C5DD4F38BC}"/>
                  </a:ext>
                </a:extLst>
              </p:cNvPr>
              <p:cNvPicPr/>
              <p:nvPr/>
            </p:nvPicPr>
            <p:blipFill>
              <a:blip r:embed="rId487"/>
              <a:stretch>
                <a:fillRect/>
              </a:stretch>
            </p:blipFill>
            <p:spPr>
              <a:xfrm>
                <a:off x="6551049" y="1571012"/>
                <a:ext cx="15984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462" name="Freihand 461">
                <a:extLst>
                  <a:ext uri="{FF2B5EF4-FFF2-40B4-BE49-F238E27FC236}">
                    <a16:creationId xmlns:a16="http://schemas.microsoft.com/office/drawing/2014/main" id="{1031F57B-0B1D-AE24-A656-6A42080C7E55}"/>
                  </a:ext>
                </a:extLst>
              </p14:cNvPr>
              <p14:cNvContentPartPr/>
              <p14:nvPr/>
            </p14:nvContentPartPr>
            <p14:xfrm>
              <a:off x="6794409" y="1300292"/>
              <a:ext cx="56880" cy="114120"/>
            </p14:xfrm>
          </p:contentPart>
        </mc:Choice>
        <mc:Fallback>
          <p:pic>
            <p:nvPicPr>
              <p:cNvPr id="462" name="Freihand 461">
                <a:extLst>
                  <a:ext uri="{FF2B5EF4-FFF2-40B4-BE49-F238E27FC236}">
                    <a16:creationId xmlns:a16="http://schemas.microsoft.com/office/drawing/2014/main" id="{1031F57B-0B1D-AE24-A656-6A42080C7E55}"/>
                  </a:ext>
                </a:extLst>
              </p:cNvPr>
              <p:cNvPicPr/>
              <p:nvPr/>
            </p:nvPicPr>
            <p:blipFill>
              <a:blip r:embed="rId489"/>
              <a:stretch>
                <a:fillRect/>
              </a:stretch>
            </p:blipFill>
            <p:spPr>
              <a:xfrm>
                <a:off x="6776769" y="1264652"/>
                <a:ext cx="925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466" name="Freihand 465">
                <a:extLst>
                  <a:ext uri="{FF2B5EF4-FFF2-40B4-BE49-F238E27FC236}">
                    <a16:creationId xmlns:a16="http://schemas.microsoft.com/office/drawing/2014/main" id="{154CF772-A7D9-196C-3671-B33042B4F440}"/>
                  </a:ext>
                </a:extLst>
              </p14:cNvPr>
              <p14:cNvContentPartPr/>
              <p14:nvPr/>
            </p14:nvContentPartPr>
            <p14:xfrm>
              <a:off x="6814209" y="1253852"/>
              <a:ext cx="87480" cy="348840"/>
            </p14:xfrm>
          </p:contentPart>
        </mc:Choice>
        <mc:Fallback>
          <p:pic>
            <p:nvPicPr>
              <p:cNvPr id="466" name="Freihand 465">
                <a:extLst>
                  <a:ext uri="{FF2B5EF4-FFF2-40B4-BE49-F238E27FC236}">
                    <a16:creationId xmlns:a16="http://schemas.microsoft.com/office/drawing/2014/main" id="{154CF772-A7D9-196C-3671-B33042B4F440}"/>
                  </a:ext>
                </a:extLst>
              </p:cNvPr>
              <p:cNvPicPr/>
              <p:nvPr/>
            </p:nvPicPr>
            <p:blipFill>
              <a:blip r:embed="rId491"/>
              <a:stretch>
                <a:fillRect/>
              </a:stretch>
            </p:blipFill>
            <p:spPr>
              <a:xfrm>
                <a:off x="6796209" y="1218212"/>
                <a:ext cx="12312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89" name="Freihand 88">
                <a:extLst>
                  <a:ext uri="{FF2B5EF4-FFF2-40B4-BE49-F238E27FC236}">
                    <a16:creationId xmlns:a16="http://schemas.microsoft.com/office/drawing/2014/main" id="{F6D5273D-027D-235A-1ED2-580187FFC4F4}"/>
                  </a:ext>
                </a:extLst>
              </p14:cNvPr>
              <p14:cNvContentPartPr/>
              <p14:nvPr/>
            </p14:nvContentPartPr>
            <p14:xfrm>
              <a:off x="6141009" y="1464092"/>
              <a:ext cx="668880" cy="1267560"/>
            </p14:xfrm>
          </p:contentPart>
        </mc:Choice>
        <mc:Fallback>
          <p:pic>
            <p:nvPicPr>
              <p:cNvPr id="89" name="Freihand 88">
                <a:extLst>
                  <a:ext uri="{FF2B5EF4-FFF2-40B4-BE49-F238E27FC236}">
                    <a16:creationId xmlns:a16="http://schemas.microsoft.com/office/drawing/2014/main" id="{F6D5273D-027D-235A-1ED2-580187FFC4F4}"/>
                  </a:ext>
                </a:extLst>
              </p:cNvPr>
              <p:cNvPicPr/>
              <p:nvPr/>
            </p:nvPicPr>
            <p:blipFill>
              <a:blip r:embed="rId493"/>
              <a:stretch>
                <a:fillRect/>
              </a:stretch>
            </p:blipFill>
            <p:spPr>
              <a:xfrm>
                <a:off x="6123369" y="1428452"/>
                <a:ext cx="704520" cy="13392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11" name="Freihand 110">
                <a:extLst>
                  <a:ext uri="{FF2B5EF4-FFF2-40B4-BE49-F238E27FC236}">
                    <a16:creationId xmlns:a16="http://schemas.microsoft.com/office/drawing/2014/main" id="{46EFED08-A4F8-8E99-9EF7-7CEE59CFB1AF}"/>
                  </a:ext>
                </a:extLst>
              </p14:cNvPr>
              <p14:cNvContentPartPr/>
              <p14:nvPr/>
            </p14:nvContentPartPr>
            <p14:xfrm>
              <a:off x="6324969" y="2267252"/>
              <a:ext cx="28080" cy="60120"/>
            </p14:xfrm>
          </p:contentPart>
        </mc:Choice>
        <mc:Fallback>
          <p:pic>
            <p:nvPicPr>
              <p:cNvPr id="111" name="Freihand 110">
                <a:extLst>
                  <a:ext uri="{FF2B5EF4-FFF2-40B4-BE49-F238E27FC236}">
                    <a16:creationId xmlns:a16="http://schemas.microsoft.com/office/drawing/2014/main" id="{46EFED08-A4F8-8E99-9EF7-7CEE59CFB1AF}"/>
                  </a:ext>
                </a:extLst>
              </p:cNvPr>
              <p:cNvPicPr/>
              <p:nvPr/>
            </p:nvPicPr>
            <p:blipFill>
              <a:blip r:embed="rId495"/>
              <a:stretch>
                <a:fillRect/>
              </a:stretch>
            </p:blipFill>
            <p:spPr>
              <a:xfrm>
                <a:off x="6307329" y="2231612"/>
                <a:ext cx="63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17" name="Freihand 116">
                <a:extLst>
                  <a:ext uri="{FF2B5EF4-FFF2-40B4-BE49-F238E27FC236}">
                    <a16:creationId xmlns:a16="http://schemas.microsoft.com/office/drawing/2014/main" id="{1543FC1B-A2C1-CE74-C285-703B7731ABF6}"/>
                  </a:ext>
                </a:extLst>
              </p14:cNvPr>
              <p14:cNvContentPartPr/>
              <p14:nvPr/>
            </p14:nvContentPartPr>
            <p14:xfrm>
              <a:off x="6497049" y="1935692"/>
              <a:ext cx="10440" cy="31680"/>
            </p14:xfrm>
          </p:contentPart>
        </mc:Choice>
        <mc:Fallback>
          <p:pic>
            <p:nvPicPr>
              <p:cNvPr id="117" name="Freihand 116">
                <a:extLst>
                  <a:ext uri="{FF2B5EF4-FFF2-40B4-BE49-F238E27FC236}">
                    <a16:creationId xmlns:a16="http://schemas.microsoft.com/office/drawing/2014/main" id="{1543FC1B-A2C1-CE74-C285-703B7731ABF6}"/>
                  </a:ext>
                </a:extLst>
              </p:cNvPr>
              <p:cNvPicPr/>
              <p:nvPr/>
            </p:nvPicPr>
            <p:blipFill>
              <a:blip r:embed="rId497"/>
              <a:stretch>
                <a:fillRect/>
              </a:stretch>
            </p:blipFill>
            <p:spPr>
              <a:xfrm>
                <a:off x="6479049" y="1899692"/>
                <a:ext cx="46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21" name="Freihand 320">
                <a:extLst>
                  <a:ext uri="{FF2B5EF4-FFF2-40B4-BE49-F238E27FC236}">
                    <a16:creationId xmlns:a16="http://schemas.microsoft.com/office/drawing/2014/main" id="{1F00606A-5C91-BA62-CBEE-711D7DCCE292}"/>
                  </a:ext>
                </a:extLst>
              </p14:cNvPr>
              <p14:cNvContentPartPr/>
              <p14:nvPr/>
            </p14:nvContentPartPr>
            <p14:xfrm>
              <a:off x="6538449" y="1594412"/>
              <a:ext cx="97920" cy="229680"/>
            </p14:xfrm>
          </p:contentPart>
        </mc:Choice>
        <mc:Fallback>
          <p:pic>
            <p:nvPicPr>
              <p:cNvPr id="321" name="Freihand 320">
                <a:extLst>
                  <a:ext uri="{FF2B5EF4-FFF2-40B4-BE49-F238E27FC236}">
                    <a16:creationId xmlns:a16="http://schemas.microsoft.com/office/drawing/2014/main" id="{1F00606A-5C91-BA62-CBEE-711D7DCCE292}"/>
                  </a:ext>
                </a:extLst>
              </p:cNvPr>
              <p:cNvPicPr/>
              <p:nvPr/>
            </p:nvPicPr>
            <p:blipFill>
              <a:blip r:embed="rId499"/>
              <a:stretch>
                <a:fillRect/>
              </a:stretch>
            </p:blipFill>
            <p:spPr>
              <a:xfrm>
                <a:off x="6520809" y="1558412"/>
                <a:ext cx="13356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26" name="Freihand 325">
                <a:extLst>
                  <a:ext uri="{FF2B5EF4-FFF2-40B4-BE49-F238E27FC236}">
                    <a16:creationId xmlns:a16="http://schemas.microsoft.com/office/drawing/2014/main" id="{B4B54FB2-7A5B-A47B-F5CC-9B364FD1C80C}"/>
                  </a:ext>
                </a:extLst>
              </p14:cNvPr>
              <p14:cNvContentPartPr/>
              <p14:nvPr/>
            </p14:nvContentPartPr>
            <p14:xfrm>
              <a:off x="6641049" y="1393532"/>
              <a:ext cx="66600" cy="33120"/>
            </p14:xfrm>
          </p:contentPart>
        </mc:Choice>
        <mc:Fallback>
          <p:pic>
            <p:nvPicPr>
              <p:cNvPr id="326" name="Freihand 325">
                <a:extLst>
                  <a:ext uri="{FF2B5EF4-FFF2-40B4-BE49-F238E27FC236}">
                    <a16:creationId xmlns:a16="http://schemas.microsoft.com/office/drawing/2014/main" id="{B4B54FB2-7A5B-A47B-F5CC-9B364FD1C80C}"/>
                  </a:ext>
                </a:extLst>
              </p:cNvPr>
              <p:cNvPicPr/>
              <p:nvPr/>
            </p:nvPicPr>
            <p:blipFill>
              <a:blip r:embed="rId501"/>
              <a:stretch>
                <a:fillRect/>
              </a:stretch>
            </p:blipFill>
            <p:spPr>
              <a:xfrm>
                <a:off x="6623409" y="1357892"/>
                <a:ext cx="102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31" name="Freihand 330">
                <a:extLst>
                  <a:ext uri="{FF2B5EF4-FFF2-40B4-BE49-F238E27FC236}">
                    <a16:creationId xmlns:a16="http://schemas.microsoft.com/office/drawing/2014/main" id="{B320B013-8D50-F992-7385-73ADB07D85EA}"/>
                  </a:ext>
                </a:extLst>
              </p14:cNvPr>
              <p14:cNvContentPartPr/>
              <p14:nvPr/>
            </p14:nvContentPartPr>
            <p14:xfrm>
              <a:off x="6564729" y="1526012"/>
              <a:ext cx="90000" cy="151560"/>
            </p14:xfrm>
          </p:contentPart>
        </mc:Choice>
        <mc:Fallback>
          <p:pic>
            <p:nvPicPr>
              <p:cNvPr id="331" name="Freihand 330">
                <a:extLst>
                  <a:ext uri="{FF2B5EF4-FFF2-40B4-BE49-F238E27FC236}">
                    <a16:creationId xmlns:a16="http://schemas.microsoft.com/office/drawing/2014/main" id="{B320B013-8D50-F992-7385-73ADB07D85EA}"/>
                  </a:ext>
                </a:extLst>
              </p:cNvPr>
              <p:cNvPicPr/>
              <p:nvPr/>
            </p:nvPicPr>
            <p:blipFill>
              <a:blip r:embed="rId503"/>
              <a:stretch>
                <a:fillRect/>
              </a:stretch>
            </p:blipFill>
            <p:spPr>
              <a:xfrm>
                <a:off x="6546729" y="1490012"/>
                <a:ext cx="1256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36" name="Freihand 335">
                <a:extLst>
                  <a:ext uri="{FF2B5EF4-FFF2-40B4-BE49-F238E27FC236}">
                    <a16:creationId xmlns:a16="http://schemas.microsoft.com/office/drawing/2014/main" id="{B930938C-8914-B6D7-DD03-579188D86A38}"/>
                  </a:ext>
                </a:extLst>
              </p14:cNvPr>
              <p14:cNvContentPartPr/>
              <p14:nvPr/>
            </p14:nvContentPartPr>
            <p14:xfrm>
              <a:off x="6536649" y="1447172"/>
              <a:ext cx="182160" cy="239040"/>
            </p14:xfrm>
          </p:contentPart>
        </mc:Choice>
        <mc:Fallback>
          <p:pic>
            <p:nvPicPr>
              <p:cNvPr id="336" name="Freihand 335">
                <a:extLst>
                  <a:ext uri="{FF2B5EF4-FFF2-40B4-BE49-F238E27FC236}">
                    <a16:creationId xmlns:a16="http://schemas.microsoft.com/office/drawing/2014/main" id="{B930938C-8914-B6D7-DD03-579188D86A38}"/>
                  </a:ext>
                </a:extLst>
              </p:cNvPr>
              <p:cNvPicPr/>
              <p:nvPr/>
            </p:nvPicPr>
            <p:blipFill>
              <a:blip r:embed="rId505"/>
              <a:stretch>
                <a:fillRect/>
              </a:stretch>
            </p:blipFill>
            <p:spPr>
              <a:xfrm>
                <a:off x="6518649" y="1411532"/>
                <a:ext cx="21780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88" name="Freihand 387">
                <a:extLst>
                  <a:ext uri="{FF2B5EF4-FFF2-40B4-BE49-F238E27FC236}">
                    <a16:creationId xmlns:a16="http://schemas.microsoft.com/office/drawing/2014/main" id="{E09E122B-1DF9-DB01-713B-2AECDD47CD5C}"/>
                  </a:ext>
                </a:extLst>
              </p14:cNvPr>
              <p14:cNvContentPartPr/>
              <p14:nvPr/>
            </p14:nvContentPartPr>
            <p14:xfrm>
              <a:off x="6493449" y="1781252"/>
              <a:ext cx="47880" cy="204120"/>
            </p14:xfrm>
          </p:contentPart>
        </mc:Choice>
        <mc:Fallback>
          <p:pic>
            <p:nvPicPr>
              <p:cNvPr id="388" name="Freihand 387">
                <a:extLst>
                  <a:ext uri="{FF2B5EF4-FFF2-40B4-BE49-F238E27FC236}">
                    <a16:creationId xmlns:a16="http://schemas.microsoft.com/office/drawing/2014/main" id="{E09E122B-1DF9-DB01-713B-2AECDD47CD5C}"/>
                  </a:ext>
                </a:extLst>
              </p:cNvPr>
              <p:cNvPicPr/>
              <p:nvPr/>
            </p:nvPicPr>
            <p:blipFill>
              <a:blip r:embed="rId507"/>
              <a:stretch>
                <a:fillRect/>
              </a:stretch>
            </p:blipFill>
            <p:spPr>
              <a:xfrm>
                <a:off x="6475449" y="1745612"/>
                <a:ext cx="835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420" name="Freihand 419">
                <a:extLst>
                  <a:ext uri="{FF2B5EF4-FFF2-40B4-BE49-F238E27FC236}">
                    <a16:creationId xmlns:a16="http://schemas.microsoft.com/office/drawing/2014/main" id="{A2D28196-0E05-9FEB-B70C-95481EA606C7}"/>
                  </a:ext>
                </a:extLst>
              </p14:cNvPr>
              <p14:cNvContentPartPr/>
              <p14:nvPr/>
            </p14:nvContentPartPr>
            <p14:xfrm>
              <a:off x="6373929" y="1958372"/>
              <a:ext cx="145080" cy="168480"/>
            </p14:xfrm>
          </p:contentPart>
        </mc:Choice>
        <mc:Fallback>
          <p:pic>
            <p:nvPicPr>
              <p:cNvPr id="420" name="Freihand 419">
                <a:extLst>
                  <a:ext uri="{FF2B5EF4-FFF2-40B4-BE49-F238E27FC236}">
                    <a16:creationId xmlns:a16="http://schemas.microsoft.com/office/drawing/2014/main" id="{A2D28196-0E05-9FEB-B70C-95481EA606C7}"/>
                  </a:ext>
                </a:extLst>
              </p:cNvPr>
              <p:cNvPicPr/>
              <p:nvPr/>
            </p:nvPicPr>
            <p:blipFill>
              <a:blip r:embed="rId509"/>
              <a:stretch>
                <a:fillRect/>
              </a:stretch>
            </p:blipFill>
            <p:spPr>
              <a:xfrm>
                <a:off x="6356289" y="1922372"/>
                <a:ext cx="1807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431" name="Freihand 430">
                <a:extLst>
                  <a:ext uri="{FF2B5EF4-FFF2-40B4-BE49-F238E27FC236}">
                    <a16:creationId xmlns:a16="http://schemas.microsoft.com/office/drawing/2014/main" id="{8F431B63-27D7-A218-6627-61E6AF430138}"/>
                  </a:ext>
                </a:extLst>
              </p14:cNvPr>
              <p14:cNvContentPartPr/>
              <p14:nvPr/>
            </p14:nvContentPartPr>
            <p14:xfrm>
              <a:off x="6471489" y="1836692"/>
              <a:ext cx="76680" cy="145800"/>
            </p14:xfrm>
          </p:contentPart>
        </mc:Choice>
        <mc:Fallback>
          <p:pic>
            <p:nvPicPr>
              <p:cNvPr id="431" name="Freihand 430">
                <a:extLst>
                  <a:ext uri="{FF2B5EF4-FFF2-40B4-BE49-F238E27FC236}">
                    <a16:creationId xmlns:a16="http://schemas.microsoft.com/office/drawing/2014/main" id="{8F431B63-27D7-A218-6627-61E6AF430138}"/>
                  </a:ext>
                </a:extLst>
              </p:cNvPr>
              <p:cNvPicPr/>
              <p:nvPr/>
            </p:nvPicPr>
            <p:blipFill>
              <a:blip r:embed="rId511"/>
              <a:stretch>
                <a:fillRect/>
              </a:stretch>
            </p:blipFill>
            <p:spPr>
              <a:xfrm>
                <a:off x="6453489" y="1800692"/>
                <a:ext cx="1123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432" name="Freihand 431">
                <a:extLst>
                  <a:ext uri="{FF2B5EF4-FFF2-40B4-BE49-F238E27FC236}">
                    <a16:creationId xmlns:a16="http://schemas.microsoft.com/office/drawing/2014/main" id="{FF874A21-5165-899A-7EF1-1D6359B7B7A0}"/>
                  </a:ext>
                </a:extLst>
              </p14:cNvPr>
              <p14:cNvContentPartPr/>
              <p14:nvPr/>
            </p14:nvContentPartPr>
            <p14:xfrm>
              <a:off x="6330729" y="2269052"/>
              <a:ext cx="360" cy="360"/>
            </p14:xfrm>
          </p:contentPart>
        </mc:Choice>
        <mc:Fallback>
          <p:pic>
            <p:nvPicPr>
              <p:cNvPr id="432" name="Freihand 431">
                <a:extLst>
                  <a:ext uri="{FF2B5EF4-FFF2-40B4-BE49-F238E27FC236}">
                    <a16:creationId xmlns:a16="http://schemas.microsoft.com/office/drawing/2014/main" id="{FF874A21-5165-899A-7EF1-1D6359B7B7A0}"/>
                  </a:ext>
                </a:extLst>
              </p:cNvPr>
              <p:cNvPicPr/>
              <p:nvPr/>
            </p:nvPicPr>
            <p:blipFill>
              <a:blip r:embed="rId513"/>
              <a:stretch>
                <a:fillRect/>
              </a:stretch>
            </p:blipFill>
            <p:spPr>
              <a:xfrm>
                <a:off x="6313089" y="2233052"/>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433" name="Freihand 432">
                <a:extLst>
                  <a:ext uri="{FF2B5EF4-FFF2-40B4-BE49-F238E27FC236}">
                    <a16:creationId xmlns:a16="http://schemas.microsoft.com/office/drawing/2014/main" id="{21F691E0-5BFE-88CB-BBBE-6BB5A55589B5}"/>
                  </a:ext>
                </a:extLst>
              </p14:cNvPr>
              <p14:cNvContentPartPr/>
              <p14:nvPr/>
            </p14:nvContentPartPr>
            <p14:xfrm>
              <a:off x="6141729" y="2203532"/>
              <a:ext cx="281160" cy="422640"/>
            </p14:xfrm>
          </p:contentPart>
        </mc:Choice>
        <mc:Fallback>
          <p:pic>
            <p:nvPicPr>
              <p:cNvPr id="433" name="Freihand 432">
                <a:extLst>
                  <a:ext uri="{FF2B5EF4-FFF2-40B4-BE49-F238E27FC236}">
                    <a16:creationId xmlns:a16="http://schemas.microsoft.com/office/drawing/2014/main" id="{21F691E0-5BFE-88CB-BBBE-6BB5A55589B5}"/>
                  </a:ext>
                </a:extLst>
              </p:cNvPr>
              <p:cNvPicPr/>
              <p:nvPr/>
            </p:nvPicPr>
            <p:blipFill>
              <a:blip r:embed="rId515"/>
              <a:stretch>
                <a:fillRect/>
              </a:stretch>
            </p:blipFill>
            <p:spPr>
              <a:xfrm>
                <a:off x="6123729" y="2167532"/>
                <a:ext cx="316800" cy="4942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434" name="Freihand 433">
                <a:extLst>
                  <a:ext uri="{FF2B5EF4-FFF2-40B4-BE49-F238E27FC236}">
                    <a16:creationId xmlns:a16="http://schemas.microsoft.com/office/drawing/2014/main" id="{CE8DC4D8-D962-27DC-9B09-5F8BD0D9A79D}"/>
                  </a:ext>
                </a:extLst>
              </p14:cNvPr>
              <p14:cNvContentPartPr/>
              <p14:nvPr/>
            </p14:nvContentPartPr>
            <p14:xfrm>
              <a:off x="6160449" y="2618252"/>
              <a:ext cx="72360" cy="124200"/>
            </p14:xfrm>
          </p:contentPart>
        </mc:Choice>
        <mc:Fallback>
          <p:pic>
            <p:nvPicPr>
              <p:cNvPr id="434" name="Freihand 433">
                <a:extLst>
                  <a:ext uri="{FF2B5EF4-FFF2-40B4-BE49-F238E27FC236}">
                    <a16:creationId xmlns:a16="http://schemas.microsoft.com/office/drawing/2014/main" id="{CE8DC4D8-D962-27DC-9B09-5F8BD0D9A79D}"/>
                  </a:ext>
                </a:extLst>
              </p:cNvPr>
              <p:cNvPicPr/>
              <p:nvPr/>
            </p:nvPicPr>
            <p:blipFill>
              <a:blip r:embed="rId517"/>
              <a:stretch>
                <a:fillRect/>
              </a:stretch>
            </p:blipFill>
            <p:spPr>
              <a:xfrm>
                <a:off x="6142449" y="2582252"/>
                <a:ext cx="1080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435" name="Freihand 434">
                <a:extLst>
                  <a:ext uri="{FF2B5EF4-FFF2-40B4-BE49-F238E27FC236}">
                    <a16:creationId xmlns:a16="http://schemas.microsoft.com/office/drawing/2014/main" id="{2C2D00D8-8D9B-7718-49C4-9C45EDAD7079}"/>
                  </a:ext>
                </a:extLst>
              </p14:cNvPr>
              <p14:cNvContentPartPr/>
              <p14:nvPr/>
            </p14:nvContentPartPr>
            <p14:xfrm>
              <a:off x="5817369" y="2845772"/>
              <a:ext cx="213840" cy="168840"/>
            </p14:xfrm>
          </p:contentPart>
        </mc:Choice>
        <mc:Fallback>
          <p:pic>
            <p:nvPicPr>
              <p:cNvPr id="435" name="Freihand 434">
                <a:extLst>
                  <a:ext uri="{FF2B5EF4-FFF2-40B4-BE49-F238E27FC236}">
                    <a16:creationId xmlns:a16="http://schemas.microsoft.com/office/drawing/2014/main" id="{2C2D00D8-8D9B-7718-49C4-9C45EDAD7079}"/>
                  </a:ext>
                </a:extLst>
              </p:cNvPr>
              <p:cNvPicPr/>
              <p:nvPr/>
            </p:nvPicPr>
            <p:blipFill>
              <a:blip r:embed="rId519"/>
              <a:stretch>
                <a:fillRect/>
              </a:stretch>
            </p:blipFill>
            <p:spPr>
              <a:xfrm>
                <a:off x="5799369" y="2809772"/>
                <a:ext cx="2494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436" name="Freihand 435">
                <a:extLst>
                  <a:ext uri="{FF2B5EF4-FFF2-40B4-BE49-F238E27FC236}">
                    <a16:creationId xmlns:a16="http://schemas.microsoft.com/office/drawing/2014/main" id="{AC080CB0-7581-4836-DC46-3BEA7A5993C6}"/>
                  </a:ext>
                </a:extLst>
              </p14:cNvPr>
              <p14:cNvContentPartPr/>
              <p14:nvPr/>
            </p14:nvContentPartPr>
            <p14:xfrm>
              <a:off x="5372409" y="3012452"/>
              <a:ext cx="411840" cy="191160"/>
            </p14:xfrm>
          </p:contentPart>
        </mc:Choice>
        <mc:Fallback>
          <p:pic>
            <p:nvPicPr>
              <p:cNvPr id="436" name="Freihand 435">
                <a:extLst>
                  <a:ext uri="{FF2B5EF4-FFF2-40B4-BE49-F238E27FC236}">
                    <a16:creationId xmlns:a16="http://schemas.microsoft.com/office/drawing/2014/main" id="{AC080CB0-7581-4836-DC46-3BEA7A5993C6}"/>
                  </a:ext>
                </a:extLst>
              </p:cNvPr>
              <p:cNvPicPr/>
              <p:nvPr/>
            </p:nvPicPr>
            <p:blipFill>
              <a:blip r:embed="rId521"/>
              <a:stretch>
                <a:fillRect/>
              </a:stretch>
            </p:blipFill>
            <p:spPr>
              <a:xfrm>
                <a:off x="5354409" y="2976812"/>
                <a:ext cx="44748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437" name="Freihand 436">
                <a:extLst>
                  <a:ext uri="{FF2B5EF4-FFF2-40B4-BE49-F238E27FC236}">
                    <a16:creationId xmlns:a16="http://schemas.microsoft.com/office/drawing/2014/main" id="{513727C2-3BB3-AC2B-40A6-BA444F8229D3}"/>
                  </a:ext>
                </a:extLst>
              </p14:cNvPr>
              <p14:cNvContentPartPr/>
              <p14:nvPr/>
            </p14:nvContentPartPr>
            <p14:xfrm>
              <a:off x="3852849" y="3193532"/>
              <a:ext cx="1481760" cy="904680"/>
            </p14:xfrm>
          </p:contentPart>
        </mc:Choice>
        <mc:Fallback>
          <p:pic>
            <p:nvPicPr>
              <p:cNvPr id="437" name="Freihand 436">
                <a:extLst>
                  <a:ext uri="{FF2B5EF4-FFF2-40B4-BE49-F238E27FC236}">
                    <a16:creationId xmlns:a16="http://schemas.microsoft.com/office/drawing/2014/main" id="{513727C2-3BB3-AC2B-40A6-BA444F8229D3}"/>
                  </a:ext>
                </a:extLst>
              </p:cNvPr>
              <p:cNvPicPr/>
              <p:nvPr/>
            </p:nvPicPr>
            <p:blipFill>
              <a:blip r:embed="rId523"/>
              <a:stretch>
                <a:fillRect/>
              </a:stretch>
            </p:blipFill>
            <p:spPr>
              <a:xfrm>
                <a:off x="3834849" y="3157892"/>
                <a:ext cx="1517400" cy="9763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438" name="Freihand 437">
                <a:extLst>
                  <a:ext uri="{FF2B5EF4-FFF2-40B4-BE49-F238E27FC236}">
                    <a16:creationId xmlns:a16="http://schemas.microsoft.com/office/drawing/2014/main" id="{91CEF156-42C7-880C-0ECB-8892A832D106}"/>
                  </a:ext>
                </a:extLst>
              </p14:cNvPr>
              <p14:cNvContentPartPr/>
              <p14:nvPr/>
            </p14:nvContentPartPr>
            <p14:xfrm>
              <a:off x="3838449" y="3547412"/>
              <a:ext cx="973440" cy="627480"/>
            </p14:xfrm>
          </p:contentPart>
        </mc:Choice>
        <mc:Fallback>
          <p:pic>
            <p:nvPicPr>
              <p:cNvPr id="438" name="Freihand 437">
                <a:extLst>
                  <a:ext uri="{FF2B5EF4-FFF2-40B4-BE49-F238E27FC236}">
                    <a16:creationId xmlns:a16="http://schemas.microsoft.com/office/drawing/2014/main" id="{91CEF156-42C7-880C-0ECB-8892A832D106}"/>
                  </a:ext>
                </a:extLst>
              </p:cNvPr>
              <p:cNvPicPr/>
              <p:nvPr/>
            </p:nvPicPr>
            <p:blipFill>
              <a:blip r:embed="rId525"/>
              <a:stretch>
                <a:fillRect/>
              </a:stretch>
            </p:blipFill>
            <p:spPr>
              <a:xfrm>
                <a:off x="3820449" y="3511412"/>
                <a:ext cx="1009080" cy="6991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439" name="Freihand 438">
                <a:extLst>
                  <a:ext uri="{FF2B5EF4-FFF2-40B4-BE49-F238E27FC236}">
                    <a16:creationId xmlns:a16="http://schemas.microsoft.com/office/drawing/2014/main" id="{BAE7B437-AD4B-1056-EB5F-297CB55ACC68}"/>
                  </a:ext>
                </a:extLst>
              </p14:cNvPr>
              <p14:cNvContentPartPr/>
              <p14:nvPr/>
            </p14:nvContentPartPr>
            <p14:xfrm>
              <a:off x="4422369" y="3529772"/>
              <a:ext cx="23040" cy="15480"/>
            </p14:xfrm>
          </p:contentPart>
        </mc:Choice>
        <mc:Fallback>
          <p:pic>
            <p:nvPicPr>
              <p:cNvPr id="439" name="Freihand 438">
                <a:extLst>
                  <a:ext uri="{FF2B5EF4-FFF2-40B4-BE49-F238E27FC236}">
                    <a16:creationId xmlns:a16="http://schemas.microsoft.com/office/drawing/2014/main" id="{BAE7B437-AD4B-1056-EB5F-297CB55ACC68}"/>
                  </a:ext>
                </a:extLst>
              </p:cNvPr>
              <p:cNvPicPr/>
              <p:nvPr/>
            </p:nvPicPr>
            <p:blipFill>
              <a:blip r:embed="rId527"/>
              <a:stretch>
                <a:fillRect/>
              </a:stretch>
            </p:blipFill>
            <p:spPr>
              <a:xfrm>
                <a:off x="4404729" y="3494132"/>
                <a:ext cx="58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440" name="Freihand 439">
                <a:extLst>
                  <a:ext uri="{FF2B5EF4-FFF2-40B4-BE49-F238E27FC236}">
                    <a16:creationId xmlns:a16="http://schemas.microsoft.com/office/drawing/2014/main" id="{6AE66C35-0979-5DD2-FD0F-7E53107921F6}"/>
                  </a:ext>
                </a:extLst>
              </p14:cNvPr>
              <p14:cNvContentPartPr/>
              <p14:nvPr/>
            </p14:nvContentPartPr>
            <p14:xfrm>
              <a:off x="5097729" y="3131972"/>
              <a:ext cx="21600" cy="20160"/>
            </p14:xfrm>
          </p:contentPart>
        </mc:Choice>
        <mc:Fallback>
          <p:pic>
            <p:nvPicPr>
              <p:cNvPr id="440" name="Freihand 439">
                <a:extLst>
                  <a:ext uri="{FF2B5EF4-FFF2-40B4-BE49-F238E27FC236}">
                    <a16:creationId xmlns:a16="http://schemas.microsoft.com/office/drawing/2014/main" id="{6AE66C35-0979-5DD2-FD0F-7E53107921F6}"/>
                  </a:ext>
                </a:extLst>
              </p:cNvPr>
              <p:cNvPicPr/>
              <p:nvPr/>
            </p:nvPicPr>
            <p:blipFill>
              <a:blip r:embed="rId529"/>
              <a:stretch>
                <a:fillRect/>
              </a:stretch>
            </p:blipFill>
            <p:spPr>
              <a:xfrm>
                <a:off x="5079729" y="3095972"/>
                <a:ext cx="57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441" name="Freihand 440">
                <a:extLst>
                  <a:ext uri="{FF2B5EF4-FFF2-40B4-BE49-F238E27FC236}">
                    <a16:creationId xmlns:a16="http://schemas.microsoft.com/office/drawing/2014/main" id="{5F3C2A29-3B74-BEB3-B1B4-A7D466C602EE}"/>
                  </a:ext>
                </a:extLst>
              </p14:cNvPr>
              <p14:cNvContentPartPr/>
              <p14:nvPr/>
            </p14:nvContentPartPr>
            <p14:xfrm>
              <a:off x="5272329" y="2877812"/>
              <a:ext cx="278640" cy="169920"/>
            </p14:xfrm>
          </p:contentPart>
        </mc:Choice>
        <mc:Fallback>
          <p:pic>
            <p:nvPicPr>
              <p:cNvPr id="441" name="Freihand 440">
                <a:extLst>
                  <a:ext uri="{FF2B5EF4-FFF2-40B4-BE49-F238E27FC236}">
                    <a16:creationId xmlns:a16="http://schemas.microsoft.com/office/drawing/2014/main" id="{5F3C2A29-3B74-BEB3-B1B4-A7D466C602EE}"/>
                  </a:ext>
                </a:extLst>
              </p:cNvPr>
              <p:cNvPicPr/>
              <p:nvPr/>
            </p:nvPicPr>
            <p:blipFill>
              <a:blip r:embed="rId531"/>
              <a:stretch>
                <a:fillRect/>
              </a:stretch>
            </p:blipFill>
            <p:spPr>
              <a:xfrm>
                <a:off x="5254689" y="2842172"/>
                <a:ext cx="3142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443" name="Freihand 442">
                <a:extLst>
                  <a:ext uri="{FF2B5EF4-FFF2-40B4-BE49-F238E27FC236}">
                    <a16:creationId xmlns:a16="http://schemas.microsoft.com/office/drawing/2014/main" id="{62EDDA3D-D415-A1E8-3B9C-C64F74F79255}"/>
                  </a:ext>
                </a:extLst>
              </p14:cNvPr>
              <p14:cNvContentPartPr/>
              <p14:nvPr/>
            </p14:nvContentPartPr>
            <p14:xfrm>
              <a:off x="4681929" y="3276692"/>
              <a:ext cx="53640" cy="33120"/>
            </p14:xfrm>
          </p:contentPart>
        </mc:Choice>
        <mc:Fallback>
          <p:pic>
            <p:nvPicPr>
              <p:cNvPr id="443" name="Freihand 442">
                <a:extLst>
                  <a:ext uri="{FF2B5EF4-FFF2-40B4-BE49-F238E27FC236}">
                    <a16:creationId xmlns:a16="http://schemas.microsoft.com/office/drawing/2014/main" id="{62EDDA3D-D415-A1E8-3B9C-C64F74F79255}"/>
                  </a:ext>
                </a:extLst>
              </p:cNvPr>
              <p:cNvPicPr/>
              <p:nvPr/>
            </p:nvPicPr>
            <p:blipFill>
              <a:blip r:embed="rId533"/>
              <a:stretch>
                <a:fillRect/>
              </a:stretch>
            </p:blipFill>
            <p:spPr>
              <a:xfrm>
                <a:off x="4663929" y="3240692"/>
                <a:ext cx="89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444" name="Freihand 443">
                <a:extLst>
                  <a:ext uri="{FF2B5EF4-FFF2-40B4-BE49-F238E27FC236}">
                    <a16:creationId xmlns:a16="http://schemas.microsoft.com/office/drawing/2014/main" id="{1377B3A0-9E8C-C142-46F9-C999816E0181}"/>
                  </a:ext>
                </a:extLst>
              </p14:cNvPr>
              <p14:cNvContentPartPr/>
              <p14:nvPr/>
            </p14:nvContentPartPr>
            <p14:xfrm>
              <a:off x="4428849" y="3427172"/>
              <a:ext cx="64440" cy="51120"/>
            </p14:xfrm>
          </p:contentPart>
        </mc:Choice>
        <mc:Fallback>
          <p:pic>
            <p:nvPicPr>
              <p:cNvPr id="444" name="Freihand 443">
                <a:extLst>
                  <a:ext uri="{FF2B5EF4-FFF2-40B4-BE49-F238E27FC236}">
                    <a16:creationId xmlns:a16="http://schemas.microsoft.com/office/drawing/2014/main" id="{1377B3A0-9E8C-C142-46F9-C999816E0181}"/>
                  </a:ext>
                </a:extLst>
              </p:cNvPr>
              <p:cNvPicPr/>
              <p:nvPr/>
            </p:nvPicPr>
            <p:blipFill>
              <a:blip r:embed="rId535"/>
              <a:stretch>
                <a:fillRect/>
              </a:stretch>
            </p:blipFill>
            <p:spPr>
              <a:xfrm>
                <a:off x="4411209" y="3391532"/>
                <a:ext cx="1000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445" name="Freihand 444">
                <a:extLst>
                  <a:ext uri="{FF2B5EF4-FFF2-40B4-BE49-F238E27FC236}">
                    <a16:creationId xmlns:a16="http://schemas.microsoft.com/office/drawing/2014/main" id="{0484C404-C500-65E2-BE51-4E4F6C028B7F}"/>
                  </a:ext>
                </a:extLst>
              </p14:cNvPr>
              <p14:cNvContentPartPr/>
              <p14:nvPr/>
            </p14:nvContentPartPr>
            <p14:xfrm>
              <a:off x="3978129" y="3675932"/>
              <a:ext cx="298440" cy="204840"/>
            </p14:xfrm>
          </p:contentPart>
        </mc:Choice>
        <mc:Fallback>
          <p:pic>
            <p:nvPicPr>
              <p:cNvPr id="445" name="Freihand 444">
                <a:extLst>
                  <a:ext uri="{FF2B5EF4-FFF2-40B4-BE49-F238E27FC236}">
                    <a16:creationId xmlns:a16="http://schemas.microsoft.com/office/drawing/2014/main" id="{0484C404-C500-65E2-BE51-4E4F6C028B7F}"/>
                  </a:ext>
                </a:extLst>
              </p:cNvPr>
              <p:cNvPicPr/>
              <p:nvPr/>
            </p:nvPicPr>
            <p:blipFill>
              <a:blip r:embed="rId537"/>
              <a:stretch>
                <a:fillRect/>
              </a:stretch>
            </p:blipFill>
            <p:spPr>
              <a:xfrm>
                <a:off x="3960129" y="3640292"/>
                <a:ext cx="33408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446" name="Freihand 445">
                <a:extLst>
                  <a:ext uri="{FF2B5EF4-FFF2-40B4-BE49-F238E27FC236}">
                    <a16:creationId xmlns:a16="http://schemas.microsoft.com/office/drawing/2014/main" id="{93F7CE0F-419D-1426-95E1-934E67168569}"/>
                  </a:ext>
                </a:extLst>
              </p14:cNvPr>
              <p14:cNvContentPartPr/>
              <p14:nvPr/>
            </p14:nvContentPartPr>
            <p14:xfrm>
              <a:off x="6255849" y="1981412"/>
              <a:ext cx="11880" cy="22320"/>
            </p14:xfrm>
          </p:contentPart>
        </mc:Choice>
        <mc:Fallback>
          <p:pic>
            <p:nvPicPr>
              <p:cNvPr id="446" name="Freihand 445">
                <a:extLst>
                  <a:ext uri="{FF2B5EF4-FFF2-40B4-BE49-F238E27FC236}">
                    <a16:creationId xmlns:a16="http://schemas.microsoft.com/office/drawing/2014/main" id="{93F7CE0F-419D-1426-95E1-934E67168569}"/>
                  </a:ext>
                </a:extLst>
              </p:cNvPr>
              <p:cNvPicPr/>
              <p:nvPr/>
            </p:nvPicPr>
            <p:blipFill>
              <a:blip r:embed="rId539"/>
              <a:stretch>
                <a:fillRect/>
              </a:stretch>
            </p:blipFill>
            <p:spPr>
              <a:xfrm>
                <a:off x="6237849" y="1945772"/>
                <a:ext cx="47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447" name="Freihand 446">
                <a:extLst>
                  <a:ext uri="{FF2B5EF4-FFF2-40B4-BE49-F238E27FC236}">
                    <a16:creationId xmlns:a16="http://schemas.microsoft.com/office/drawing/2014/main" id="{D7A1214C-ED5C-BBF5-6120-6D31536E76D5}"/>
                  </a:ext>
                </a:extLst>
              </p14:cNvPr>
              <p14:cNvContentPartPr/>
              <p14:nvPr/>
            </p14:nvContentPartPr>
            <p14:xfrm>
              <a:off x="6110769" y="2188772"/>
              <a:ext cx="50040" cy="75240"/>
            </p14:xfrm>
          </p:contentPart>
        </mc:Choice>
        <mc:Fallback>
          <p:pic>
            <p:nvPicPr>
              <p:cNvPr id="447" name="Freihand 446">
                <a:extLst>
                  <a:ext uri="{FF2B5EF4-FFF2-40B4-BE49-F238E27FC236}">
                    <a16:creationId xmlns:a16="http://schemas.microsoft.com/office/drawing/2014/main" id="{D7A1214C-ED5C-BBF5-6120-6D31536E76D5}"/>
                  </a:ext>
                </a:extLst>
              </p:cNvPr>
              <p:cNvPicPr/>
              <p:nvPr/>
            </p:nvPicPr>
            <p:blipFill>
              <a:blip r:embed="rId541"/>
              <a:stretch>
                <a:fillRect/>
              </a:stretch>
            </p:blipFill>
            <p:spPr>
              <a:xfrm>
                <a:off x="6093129" y="2153132"/>
                <a:ext cx="85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512" name="Freihand 511">
                <a:extLst>
                  <a:ext uri="{FF2B5EF4-FFF2-40B4-BE49-F238E27FC236}">
                    <a16:creationId xmlns:a16="http://schemas.microsoft.com/office/drawing/2014/main" id="{A89C1A1B-1EAF-89DD-E577-BAF16CF6BD41}"/>
                  </a:ext>
                </a:extLst>
              </p14:cNvPr>
              <p14:cNvContentPartPr/>
              <p14:nvPr/>
            </p14:nvContentPartPr>
            <p14:xfrm>
              <a:off x="6467889" y="1580732"/>
              <a:ext cx="55800" cy="84600"/>
            </p14:xfrm>
          </p:contentPart>
        </mc:Choice>
        <mc:Fallback>
          <p:pic>
            <p:nvPicPr>
              <p:cNvPr id="512" name="Freihand 511">
                <a:extLst>
                  <a:ext uri="{FF2B5EF4-FFF2-40B4-BE49-F238E27FC236}">
                    <a16:creationId xmlns:a16="http://schemas.microsoft.com/office/drawing/2014/main" id="{A89C1A1B-1EAF-89DD-E577-BAF16CF6BD41}"/>
                  </a:ext>
                </a:extLst>
              </p:cNvPr>
              <p:cNvPicPr/>
              <p:nvPr/>
            </p:nvPicPr>
            <p:blipFill>
              <a:blip r:embed="rId543"/>
              <a:stretch>
                <a:fillRect/>
              </a:stretch>
            </p:blipFill>
            <p:spPr>
              <a:xfrm>
                <a:off x="6449889" y="1544732"/>
                <a:ext cx="914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513" name="Freihand 512">
                <a:extLst>
                  <a:ext uri="{FF2B5EF4-FFF2-40B4-BE49-F238E27FC236}">
                    <a16:creationId xmlns:a16="http://schemas.microsoft.com/office/drawing/2014/main" id="{0D4780ED-C68E-EFD7-0912-CA8FCFD22F30}"/>
                  </a:ext>
                </a:extLst>
              </p14:cNvPr>
              <p14:cNvContentPartPr/>
              <p14:nvPr/>
            </p14:nvContentPartPr>
            <p14:xfrm>
              <a:off x="6523329" y="1133252"/>
              <a:ext cx="305640" cy="324000"/>
            </p14:xfrm>
          </p:contentPart>
        </mc:Choice>
        <mc:Fallback>
          <p:pic>
            <p:nvPicPr>
              <p:cNvPr id="513" name="Freihand 512">
                <a:extLst>
                  <a:ext uri="{FF2B5EF4-FFF2-40B4-BE49-F238E27FC236}">
                    <a16:creationId xmlns:a16="http://schemas.microsoft.com/office/drawing/2014/main" id="{0D4780ED-C68E-EFD7-0912-CA8FCFD22F30}"/>
                  </a:ext>
                </a:extLst>
              </p:cNvPr>
              <p:cNvPicPr/>
              <p:nvPr/>
            </p:nvPicPr>
            <p:blipFill>
              <a:blip r:embed="rId545"/>
              <a:stretch>
                <a:fillRect/>
              </a:stretch>
            </p:blipFill>
            <p:spPr>
              <a:xfrm>
                <a:off x="6505329" y="1097252"/>
                <a:ext cx="34128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514" name="Freihand 513">
                <a:extLst>
                  <a:ext uri="{FF2B5EF4-FFF2-40B4-BE49-F238E27FC236}">
                    <a16:creationId xmlns:a16="http://schemas.microsoft.com/office/drawing/2014/main" id="{5AF0C009-61C1-A6CF-6BDF-39DDD206660D}"/>
                  </a:ext>
                </a:extLst>
              </p14:cNvPr>
              <p14:cNvContentPartPr/>
              <p14:nvPr/>
            </p14:nvContentPartPr>
            <p14:xfrm>
              <a:off x="6537009" y="1379852"/>
              <a:ext cx="7560" cy="11880"/>
            </p14:xfrm>
          </p:contentPart>
        </mc:Choice>
        <mc:Fallback>
          <p:pic>
            <p:nvPicPr>
              <p:cNvPr id="514" name="Freihand 513">
                <a:extLst>
                  <a:ext uri="{FF2B5EF4-FFF2-40B4-BE49-F238E27FC236}">
                    <a16:creationId xmlns:a16="http://schemas.microsoft.com/office/drawing/2014/main" id="{5AF0C009-61C1-A6CF-6BDF-39DDD206660D}"/>
                  </a:ext>
                </a:extLst>
              </p:cNvPr>
              <p:cNvPicPr/>
              <p:nvPr/>
            </p:nvPicPr>
            <p:blipFill>
              <a:blip r:embed="rId547"/>
              <a:stretch>
                <a:fillRect/>
              </a:stretch>
            </p:blipFill>
            <p:spPr>
              <a:xfrm>
                <a:off x="6519009" y="1343852"/>
                <a:ext cx="43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515" name="Freihand 514">
                <a:extLst>
                  <a:ext uri="{FF2B5EF4-FFF2-40B4-BE49-F238E27FC236}">
                    <a16:creationId xmlns:a16="http://schemas.microsoft.com/office/drawing/2014/main" id="{8255B5C2-2FFD-D854-2BD7-B5CCE116AE38}"/>
                  </a:ext>
                </a:extLst>
              </p14:cNvPr>
              <p14:cNvContentPartPr/>
              <p14:nvPr/>
            </p14:nvContentPartPr>
            <p14:xfrm>
              <a:off x="6503529" y="1688372"/>
              <a:ext cx="30960" cy="39600"/>
            </p14:xfrm>
          </p:contentPart>
        </mc:Choice>
        <mc:Fallback>
          <p:pic>
            <p:nvPicPr>
              <p:cNvPr id="515" name="Freihand 514">
                <a:extLst>
                  <a:ext uri="{FF2B5EF4-FFF2-40B4-BE49-F238E27FC236}">
                    <a16:creationId xmlns:a16="http://schemas.microsoft.com/office/drawing/2014/main" id="{8255B5C2-2FFD-D854-2BD7-B5CCE116AE38}"/>
                  </a:ext>
                </a:extLst>
              </p:cNvPr>
              <p:cNvPicPr/>
              <p:nvPr/>
            </p:nvPicPr>
            <p:blipFill>
              <a:blip r:embed="rId549"/>
              <a:stretch>
                <a:fillRect/>
              </a:stretch>
            </p:blipFill>
            <p:spPr>
              <a:xfrm>
                <a:off x="6485529" y="1652372"/>
                <a:ext cx="666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516" name="Freihand 515">
                <a:extLst>
                  <a:ext uri="{FF2B5EF4-FFF2-40B4-BE49-F238E27FC236}">
                    <a16:creationId xmlns:a16="http://schemas.microsoft.com/office/drawing/2014/main" id="{D8B90695-CA47-6707-ABDE-816E7F06B803}"/>
                  </a:ext>
                </a:extLst>
              </p14:cNvPr>
              <p14:cNvContentPartPr/>
              <p14:nvPr/>
            </p14:nvContentPartPr>
            <p14:xfrm>
              <a:off x="6462849" y="1178972"/>
              <a:ext cx="176040" cy="438480"/>
            </p14:xfrm>
          </p:contentPart>
        </mc:Choice>
        <mc:Fallback>
          <p:pic>
            <p:nvPicPr>
              <p:cNvPr id="516" name="Freihand 515">
                <a:extLst>
                  <a:ext uri="{FF2B5EF4-FFF2-40B4-BE49-F238E27FC236}">
                    <a16:creationId xmlns:a16="http://schemas.microsoft.com/office/drawing/2014/main" id="{D8B90695-CA47-6707-ABDE-816E7F06B803}"/>
                  </a:ext>
                </a:extLst>
              </p:cNvPr>
              <p:cNvPicPr/>
              <p:nvPr/>
            </p:nvPicPr>
            <p:blipFill>
              <a:blip r:embed="rId551"/>
              <a:stretch>
                <a:fillRect/>
              </a:stretch>
            </p:blipFill>
            <p:spPr>
              <a:xfrm>
                <a:off x="6444849" y="1142972"/>
                <a:ext cx="211680" cy="5101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517" name="Freihand 516">
                <a:extLst>
                  <a:ext uri="{FF2B5EF4-FFF2-40B4-BE49-F238E27FC236}">
                    <a16:creationId xmlns:a16="http://schemas.microsoft.com/office/drawing/2014/main" id="{B28A5E53-36F7-BE16-2B8A-A55B76B625CA}"/>
                  </a:ext>
                </a:extLst>
              </p14:cNvPr>
              <p14:cNvContentPartPr/>
              <p14:nvPr/>
            </p14:nvContentPartPr>
            <p14:xfrm>
              <a:off x="6332889" y="1702052"/>
              <a:ext cx="250920" cy="199080"/>
            </p14:xfrm>
          </p:contentPart>
        </mc:Choice>
        <mc:Fallback>
          <p:pic>
            <p:nvPicPr>
              <p:cNvPr id="517" name="Freihand 516">
                <a:extLst>
                  <a:ext uri="{FF2B5EF4-FFF2-40B4-BE49-F238E27FC236}">
                    <a16:creationId xmlns:a16="http://schemas.microsoft.com/office/drawing/2014/main" id="{B28A5E53-36F7-BE16-2B8A-A55B76B625CA}"/>
                  </a:ext>
                </a:extLst>
              </p:cNvPr>
              <p:cNvPicPr/>
              <p:nvPr/>
            </p:nvPicPr>
            <p:blipFill>
              <a:blip r:embed="rId553"/>
              <a:stretch>
                <a:fillRect/>
              </a:stretch>
            </p:blipFill>
            <p:spPr>
              <a:xfrm>
                <a:off x="6315249" y="1666412"/>
                <a:ext cx="2865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518" name="Freihand 517">
                <a:extLst>
                  <a:ext uri="{FF2B5EF4-FFF2-40B4-BE49-F238E27FC236}">
                    <a16:creationId xmlns:a16="http://schemas.microsoft.com/office/drawing/2014/main" id="{A9D9865A-6CF9-96E8-6A22-FA1C05FCA3D8}"/>
                  </a:ext>
                </a:extLst>
              </p14:cNvPr>
              <p14:cNvContentPartPr/>
              <p14:nvPr/>
            </p14:nvContentPartPr>
            <p14:xfrm>
              <a:off x="6346929" y="1967012"/>
              <a:ext cx="28800" cy="44640"/>
            </p14:xfrm>
          </p:contentPart>
        </mc:Choice>
        <mc:Fallback>
          <p:pic>
            <p:nvPicPr>
              <p:cNvPr id="518" name="Freihand 517">
                <a:extLst>
                  <a:ext uri="{FF2B5EF4-FFF2-40B4-BE49-F238E27FC236}">
                    <a16:creationId xmlns:a16="http://schemas.microsoft.com/office/drawing/2014/main" id="{A9D9865A-6CF9-96E8-6A22-FA1C05FCA3D8}"/>
                  </a:ext>
                </a:extLst>
              </p:cNvPr>
              <p:cNvPicPr/>
              <p:nvPr/>
            </p:nvPicPr>
            <p:blipFill>
              <a:blip r:embed="rId555"/>
              <a:stretch>
                <a:fillRect/>
              </a:stretch>
            </p:blipFill>
            <p:spPr>
              <a:xfrm>
                <a:off x="6328929" y="1931012"/>
                <a:ext cx="644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519" name="Freihand 518">
                <a:extLst>
                  <a:ext uri="{FF2B5EF4-FFF2-40B4-BE49-F238E27FC236}">
                    <a16:creationId xmlns:a16="http://schemas.microsoft.com/office/drawing/2014/main" id="{BC957E0C-19D9-3466-4033-75C1B66525EE}"/>
                  </a:ext>
                </a:extLst>
              </p14:cNvPr>
              <p14:cNvContentPartPr/>
              <p14:nvPr/>
            </p14:nvContentPartPr>
            <p14:xfrm>
              <a:off x="6250089" y="1979252"/>
              <a:ext cx="212400" cy="338760"/>
            </p14:xfrm>
          </p:contentPart>
        </mc:Choice>
        <mc:Fallback>
          <p:pic>
            <p:nvPicPr>
              <p:cNvPr id="519" name="Freihand 518">
                <a:extLst>
                  <a:ext uri="{FF2B5EF4-FFF2-40B4-BE49-F238E27FC236}">
                    <a16:creationId xmlns:a16="http://schemas.microsoft.com/office/drawing/2014/main" id="{BC957E0C-19D9-3466-4033-75C1B66525EE}"/>
                  </a:ext>
                </a:extLst>
              </p:cNvPr>
              <p:cNvPicPr/>
              <p:nvPr/>
            </p:nvPicPr>
            <p:blipFill>
              <a:blip r:embed="rId557"/>
              <a:stretch>
                <a:fillRect/>
              </a:stretch>
            </p:blipFill>
            <p:spPr>
              <a:xfrm>
                <a:off x="6232089" y="1943612"/>
                <a:ext cx="24804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520" name="Freihand 519">
                <a:extLst>
                  <a:ext uri="{FF2B5EF4-FFF2-40B4-BE49-F238E27FC236}">
                    <a16:creationId xmlns:a16="http://schemas.microsoft.com/office/drawing/2014/main" id="{4B80E78B-B06C-51DF-2298-AF453FC79A2F}"/>
                  </a:ext>
                </a:extLst>
              </p14:cNvPr>
              <p14:cNvContentPartPr/>
              <p14:nvPr/>
            </p14:nvContentPartPr>
            <p14:xfrm>
              <a:off x="6366729" y="1939292"/>
              <a:ext cx="107280" cy="122760"/>
            </p14:xfrm>
          </p:contentPart>
        </mc:Choice>
        <mc:Fallback>
          <p:pic>
            <p:nvPicPr>
              <p:cNvPr id="520" name="Freihand 519">
                <a:extLst>
                  <a:ext uri="{FF2B5EF4-FFF2-40B4-BE49-F238E27FC236}">
                    <a16:creationId xmlns:a16="http://schemas.microsoft.com/office/drawing/2014/main" id="{4B80E78B-B06C-51DF-2298-AF453FC79A2F}"/>
                  </a:ext>
                </a:extLst>
              </p:cNvPr>
              <p:cNvPicPr/>
              <p:nvPr/>
            </p:nvPicPr>
            <p:blipFill>
              <a:blip r:embed="rId559"/>
              <a:stretch>
                <a:fillRect/>
              </a:stretch>
            </p:blipFill>
            <p:spPr>
              <a:xfrm>
                <a:off x="6348729" y="1903292"/>
                <a:ext cx="1429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521" name="Freihand 520">
                <a:extLst>
                  <a:ext uri="{FF2B5EF4-FFF2-40B4-BE49-F238E27FC236}">
                    <a16:creationId xmlns:a16="http://schemas.microsoft.com/office/drawing/2014/main" id="{579CFB8C-D0AF-DFF0-F01E-D9CC6D179EDC}"/>
                  </a:ext>
                </a:extLst>
              </p14:cNvPr>
              <p14:cNvContentPartPr/>
              <p14:nvPr/>
            </p14:nvContentPartPr>
            <p14:xfrm>
              <a:off x="3225369" y="4117292"/>
              <a:ext cx="831240" cy="493920"/>
            </p14:xfrm>
          </p:contentPart>
        </mc:Choice>
        <mc:Fallback>
          <p:pic>
            <p:nvPicPr>
              <p:cNvPr id="521" name="Freihand 520">
                <a:extLst>
                  <a:ext uri="{FF2B5EF4-FFF2-40B4-BE49-F238E27FC236}">
                    <a16:creationId xmlns:a16="http://schemas.microsoft.com/office/drawing/2014/main" id="{579CFB8C-D0AF-DFF0-F01E-D9CC6D179EDC}"/>
                  </a:ext>
                </a:extLst>
              </p:cNvPr>
              <p:cNvPicPr/>
              <p:nvPr/>
            </p:nvPicPr>
            <p:blipFill>
              <a:blip r:embed="rId561"/>
              <a:stretch>
                <a:fillRect/>
              </a:stretch>
            </p:blipFill>
            <p:spPr>
              <a:xfrm>
                <a:off x="3207369" y="4081652"/>
                <a:ext cx="866880" cy="5655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522" name="Freihand 521">
                <a:extLst>
                  <a:ext uri="{FF2B5EF4-FFF2-40B4-BE49-F238E27FC236}">
                    <a16:creationId xmlns:a16="http://schemas.microsoft.com/office/drawing/2014/main" id="{8EB9B3FC-048F-BF4D-8F09-B432480AAD74}"/>
                  </a:ext>
                </a:extLst>
              </p14:cNvPr>
              <p14:cNvContentPartPr/>
              <p14:nvPr/>
            </p14:nvContentPartPr>
            <p14:xfrm>
              <a:off x="-76911" y="4183892"/>
              <a:ext cx="3994200" cy="690120"/>
            </p14:xfrm>
          </p:contentPart>
        </mc:Choice>
        <mc:Fallback>
          <p:pic>
            <p:nvPicPr>
              <p:cNvPr id="522" name="Freihand 521">
                <a:extLst>
                  <a:ext uri="{FF2B5EF4-FFF2-40B4-BE49-F238E27FC236}">
                    <a16:creationId xmlns:a16="http://schemas.microsoft.com/office/drawing/2014/main" id="{8EB9B3FC-048F-BF4D-8F09-B432480AAD74}"/>
                  </a:ext>
                </a:extLst>
              </p:cNvPr>
              <p:cNvPicPr/>
              <p:nvPr/>
            </p:nvPicPr>
            <p:blipFill>
              <a:blip r:embed="rId563"/>
              <a:stretch>
                <a:fillRect/>
              </a:stretch>
            </p:blipFill>
            <p:spPr>
              <a:xfrm>
                <a:off x="-130551" y="4076252"/>
                <a:ext cx="4101840" cy="9057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524" name="Freihand 523">
                <a:extLst>
                  <a:ext uri="{FF2B5EF4-FFF2-40B4-BE49-F238E27FC236}">
                    <a16:creationId xmlns:a16="http://schemas.microsoft.com/office/drawing/2014/main" id="{AE52251B-DE63-8D49-9545-B8DD6F89F274}"/>
                  </a:ext>
                </a:extLst>
              </p14:cNvPr>
              <p14:cNvContentPartPr/>
              <p14:nvPr/>
            </p14:nvContentPartPr>
            <p14:xfrm>
              <a:off x="2616969" y="4676732"/>
              <a:ext cx="632880" cy="147600"/>
            </p14:xfrm>
          </p:contentPart>
        </mc:Choice>
        <mc:Fallback>
          <p:pic>
            <p:nvPicPr>
              <p:cNvPr id="524" name="Freihand 523">
                <a:extLst>
                  <a:ext uri="{FF2B5EF4-FFF2-40B4-BE49-F238E27FC236}">
                    <a16:creationId xmlns:a16="http://schemas.microsoft.com/office/drawing/2014/main" id="{AE52251B-DE63-8D49-9545-B8DD6F89F274}"/>
                  </a:ext>
                </a:extLst>
              </p:cNvPr>
              <p:cNvPicPr/>
              <p:nvPr/>
            </p:nvPicPr>
            <p:blipFill>
              <a:blip r:embed="rId565"/>
              <a:stretch>
                <a:fillRect/>
              </a:stretch>
            </p:blipFill>
            <p:spPr>
              <a:xfrm>
                <a:off x="2562969" y="4568732"/>
                <a:ext cx="74052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525" name="Freihand 524">
                <a:extLst>
                  <a:ext uri="{FF2B5EF4-FFF2-40B4-BE49-F238E27FC236}">
                    <a16:creationId xmlns:a16="http://schemas.microsoft.com/office/drawing/2014/main" id="{83FEB4EA-2B3D-4E49-F8C9-9001C18537B4}"/>
                  </a:ext>
                </a:extLst>
              </p14:cNvPr>
              <p14:cNvContentPartPr/>
              <p14:nvPr/>
            </p14:nvContentPartPr>
            <p14:xfrm>
              <a:off x="27849" y="4504292"/>
              <a:ext cx="3341520" cy="431280"/>
            </p14:xfrm>
          </p:contentPart>
        </mc:Choice>
        <mc:Fallback>
          <p:pic>
            <p:nvPicPr>
              <p:cNvPr id="525" name="Freihand 524">
                <a:extLst>
                  <a:ext uri="{FF2B5EF4-FFF2-40B4-BE49-F238E27FC236}">
                    <a16:creationId xmlns:a16="http://schemas.microsoft.com/office/drawing/2014/main" id="{83FEB4EA-2B3D-4E49-F8C9-9001C18537B4}"/>
                  </a:ext>
                </a:extLst>
              </p:cNvPr>
              <p:cNvPicPr/>
              <p:nvPr/>
            </p:nvPicPr>
            <p:blipFill>
              <a:blip r:embed="rId567"/>
              <a:stretch>
                <a:fillRect/>
              </a:stretch>
            </p:blipFill>
            <p:spPr>
              <a:xfrm>
                <a:off x="10209" y="4468292"/>
                <a:ext cx="3377160" cy="5029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53" name="Freihand 52">
                <a:extLst>
                  <a:ext uri="{FF2B5EF4-FFF2-40B4-BE49-F238E27FC236}">
                    <a16:creationId xmlns:a16="http://schemas.microsoft.com/office/drawing/2014/main" id="{5C539411-3927-6B76-6B14-E3088CDAE80D}"/>
                  </a:ext>
                </a:extLst>
              </p14:cNvPr>
              <p14:cNvContentPartPr/>
              <p14:nvPr/>
            </p14:nvContentPartPr>
            <p14:xfrm>
              <a:off x="8875929" y="6212492"/>
              <a:ext cx="1425240" cy="658800"/>
            </p14:xfrm>
          </p:contentPart>
        </mc:Choice>
        <mc:Fallback>
          <p:pic>
            <p:nvPicPr>
              <p:cNvPr id="53" name="Freihand 52">
                <a:extLst>
                  <a:ext uri="{FF2B5EF4-FFF2-40B4-BE49-F238E27FC236}">
                    <a16:creationId xmlns:a16="http://schemas.microsoft.com/office/drawing/2014/main" id="{5C539411-3927-6B76-6B14-E3088CDAE80D}"/>
                  </a:ext>
                </a:extLst>
              </p:cNvPr>
              <p:cNvPicPr/>
              <p:nvPr/>
            </p:nvPicPr>
            <p:blipFill>
              <a:blip r:embed="rId569"/>
              <a:stretch>
                <a:fillRect/>
              </a:stretch>
            </p:blipFill>
            <p:spPr>
              <a:xfrm>
                <a:off x="8867289" y="6203492"/>
                <a:ext cx="1442880" cy="676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70">
            <p14:nvContentPartPr>
              <p14:cNvPr id="54" name="Freihand 53">
                <a:extLst>
                  <a:ext uri="{FF2B5EF4-FFF2-40B4-BE49-F238E27FC236}">
                    <a16:creationId xmlns:a16="http://schemas.microsoft.com/office/drawing/2014/main" id="{BB79DEF9-C7D8-7D74-10AA-41A901257921}"/>
                  </a:ext>
                </a:extLst>
              </p14:cNvPr>
              <p14:cNvContentPartPr/>
              <p14:nvPr/>
            </p14:nvContentPartPr>
            <p14:xfrm>
              <a:off x="8910489" y="6236612"/>
              <a:ext cx="1345680" cy="585000"/>
            </p14:xfrm>
          </p:contentPart>
        </mc:Choice>
        <mc:Fallback>
          <p:pic>
            <p:nvPicPr>
              <p:cNvPr id="54" name="Freihand 53">
                <a:extLst>
                  <a:ext uri="{FF2B5EF4-FFF2-40B4-BE49-F238E27FC236}">
                    <a16:creationId xmlns:a16="http://schemas.microsoft.com/office/drawing/2014/main" id="{BB79DEF9-C7D8-7D74-10AA-41A901257921}"/>
                  </a:ext>
                </a:extLst>
              </p:cNvPr>
              <p:cNvPicPr/>
              <p:nvPr/>
            </p:nvPicPr>
            <p:blipFill>
              <a:blip r:embed="rId571"/>
              <a:stretch>
                <a:fillRect/>
              </a:stretch>
            </p:blipFill>
            <p:spPr>
              <a:xfrm>
                <a:off x="8892849" y="6128612"/>
                <a:ext cx="1381320" cy="8006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77" name="Freihand 76">
                <a:extLst>
                  <a:ext uri="{FF2B5EF4-FFF2-40B4-BE49-F238E27FC236}">
                    <a16:creationId xmlns:a16="http://schemas.microsoft.com/office/drawing/2014/main" id="{C7C7B76A-7E7E-83D6-B206-4AAD3E8DAD0F}"/>
                  </a:ext>
                </a:extLst>
              </p14:cNvPr>
              <p14:cNvContentPartPr/>
              <p14:nvPr/>
            </p14:nvContentPartPr>
            <p14:xfrm>
              <a:off x="12987849" y="3708692"/>
              <a:ext cx="41040" cy="18720"/>
            </p14:xfrm>
          </p:contentPart>
        </mc:Choice>
        <mc:Fallback>
          <p:pic>
            <p:nvPicPr>
              <p:cNvPr id="77" name="Freihand 76">
                <a:extLst>
                  <a:ext uri="{FF2B5EF4-FFF2-40B4-BE49-F238E27FC236}">
                    <a16:creationId xmlns:a16="http://schemas.microsoft.com/office/drawing/2014/main" id="{C7C7B76A-7E7E-83D6-B206-4AAD3E8DAD0F}"/>
                  </a:ext>
                </a:extLst>
              </p:cNvPr>
              <p:cNvPicPr/>
              <p:nvPr/>
            </p:nvPicPr>
            <p:blipFill>
              <a:blip r:embed="rId573"/>
              <a:stretch>
                <a:fillRect/>
              </a:stretch>
            </p:blipFill>
            <p:spPr>
              <a:xfrm>
                <a:off x="12978849" y="3700052"/>
                <a:ext cx="586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81" name="Freihand 80">
                <a:extLst>
                  <a:ext uri="{FF2B5EF4-FFF2-40B4-BE49-F238E27FC236}">
                    <a16:creationId xmlns:a16="http://schemas.microsoft.com/office/drawing/2014/main" id="{315C45F3-A326-6B79-FBC6-5CA29FF0171A}"/>
                  </a:ext>
                </a:extLst>
              </p14:cNvPr>
              <p14:cNvContentPartPr/>
              <p14:nvPr/>
            </p14:nvContentPartPr>
            <p14:xfrm>
              <a:off x="11167329" y="4952132"/>
              <a:ext cx="360" cy="360"/>
            </p14:xfrm>
          </p:contentPart>
        </mc:Choice>
        <mc:Fallback>
          <p:pic>
            <p:nvPicPr>
              <p:cNvPr id="81" name="Freihand 80">
                <a:extLst>
                  <a:ext uri="{FF2B5EF4-FFF2-40B4-BE49-F238E27FC236}">
                    <a16:creationId xmlns:a16="http://schemas.microsoft.com/office/drawing/2014/main" id="{315C45F3-A326-6B79-FBC6-5CA29FF0171A}"/>
                  </a:ext>
                </a:extLst>
              </p:cNvPr>
              <p:cNvPicPr/>
              <p:nvPr/>
            </p:nvPicPr>
            <p:blipFill>
              <a:blip r:embed="rId206"/>
              <a:stretch>
                <a:fillRect/>
              </a:stretch>
            </p:blipFill>
            <p:spPr>
              <a:xfrm>
                <a:off x="11158689" y="4943492"/>
                <a:ext cx="18000" cy="18000"/>
              </a:xfrm>
              <a:prstGeom prst="rect">
                <a:avLst/>
              </a:prstGeom>
            </p:spPr>
          </p:pic>
        </mc:Fallback>
      </mc:AlternateContent>
      <p:grpSp>
        <p:nvGrpSpPr>
          <p:cNvPr id="523" name="Gruppieren 522">
            <a:extLst>
              <a:ext uri="{FF2B5EF4-FFF2-40B4-BE49-F238E27FC236}">
                <a16:creationId xmlns:a16="http://schemas.microsoft.com/office/drawing/2014/main" id="{08A29B27-A71F-7AFE-D126-EAB9E512AE6B}"/>
              </a:ext>
            </a:extLst>
          </p:cNvPr>
          <p:cNvGrpSpPr/>
          <p:nvPr/>
        </p:nvGrpSpPr>
        <p:grpSpPr>
          <a:xfrm>
            <a:off x="10496289" y="3893012"/>
            <a:ext cx="1162499" cy="2393866"/>
            <a:chOff x="10496289" y="3893012"/>
            <a:chExt cx="1162499" cy="2393866"/>
          </a:xfrm>
        </p:grpSpPr>
        <mc:AlternateContent xmlns:mc="http://schemas.openxmlformats.org/markup-compatibility/2006">
          <mc:Choice xmlns:p14="http://schemas.microsoft.com/office/powerpoint/2010/main" Requires="p14">
            <p:contentPart p14:bwMode="auto" r:id="rId575">
              <p14:nvContentPartPr>
                <p14:cNvPr id="55" name="Freihand 54">
                  <a:extLst>
                    <a:ext uri="{FF2B5EF4-FFF2-40B4-BE49-F238E27FC236}">
                      <a16:creationId xmlns:a16="http://schemas.microsoft.com/office/drawing/2014/main" id="{614C16F2-9B36-7BD0-FC47-0452031795EB}"/>
                    </a:ext>
                  </a:extLst>
                </p14:cNvPr>
                <p14:cNvContentPartPr/>
                <p14:nvPr/>
              </p14:nvContentPartPr>
              <p14:xfrm>
                <a:off x="10815308" y="4685958"/>
                <a:ext cx="843480" cy="1600920"/>
              </p14:xfrm>
            </p:contentPart>
          </mc:Choice>
          <mc:Fallback>
            <p:pic>
              <p:nvPicPr>
                <p:cNvPr id="55" name="Freihand 54">
                  <a:extLst>
                    <a:ext uri="{FF2B5EF4-FFF2-40B4-BE49-F238E27FC236}">
                      <a16:creationId xmlns:a16="http://schemas.microsoft.com/office/drawing/2014/main" id="{614C16F2-9B36-7BD0-FC47-0452031795EB}"/>
                    </a:ext>
                  </a:extLst>
                </p:cNvPr>
                <p:cNvPicPr/>
                <p:nvPr/>
              </p:nvPicPr>
              <p:blipFill>
                <a:blip r:embed="rId576"/>
                <a:stretch>
                  <a:fillRect/>
                </a:stretch>
              </p:blipFill>
              <p:spPr>
                <a:xfrm>
                  <a:off x="10806308" y="4676958"/>
                  <a:ext cx="861120" cy="16185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57" name="Freihand 56">
                  <a:extLst>
                    <a:ext uri="{FF2B5EF4-FFF2-40B4-BE49-F238E27FC236}">
                      <a16:creationId xmlns:a16="http://schemas.microsoft.com/office/drawing/2014/main" id="{E02270B2-D7A9-B70F-9DAC-481FF12B8586}"/>
                    </a:ext>
                  </a:extLst>
                </p14:cNvPr>
                <p14:cNvContentPartPr/>
                <p14:nvPr/>
              </p14:nvContentPartPr>
              <p14:xfrm>
                <a:off x="11067668" y="4168638"/>
                <a:ext cx="565560" cy="554760"/>
              </p14:xfrm>
            </p:contentPart>
          </mc:Choice>
          <mc:Fallback>
            <p:pic>
              <p:nvPicPr>
                <p:cNvPr id="57" name="Freihand 56">
                  <a:extLst>
                    <a:ext uri="{FF2B5EF4-FFF2-40B4-BE49-F238E27FC236}">
                      <a16:creationId xmlns:a16="http://schemas.microsoft.com/office/drawing/2014/main" id="{E02270B2-D7A9-B70F-9DAC-481FF12B8586}"/>
                    </a:ext>
                  </a:extLst>
                </p:cNvPr>
                <p:cNvPicPr/>
                <p:nvPr/>
              </p:nvPicPr>
              <p:blipFill>
                <a:blip r:embed="rId578"/>
                <a:stretch>
                  <a:fillRect/>
                </a:stretch>
              </p:blipFill>
              <p:spPr>
                <a:xfrm>
                  <a:off x="11058668" y="4159998"/>
                  <a:ext cx="583200" cy="5724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84" name="Freihand 83">
                  <a:extLst>
                    <a:ext uri="{FF2B5EF4-FFF2-40B4-BE49-F238E27FC236}">
                      <a16:creationId xmlns:a16="http://schemas.microsoft.com/office/drawing/2014/main" id="{3B3E0B58-7503-500E-1F93-CE46870C26F2}"/>
                    </a:ext>
                  </a:extLst>
                </p14:cNvPr>
                <p14:cNvContentPartPr/>
                <p14:nvPr/>
              </p14:nvContentPartPr>
              <p14:xfrm>
                <a:off x="10524369" y="4105412"/>
                <a:ext cx="532080" cy="976680"/>
              </p14:xfrm>
            </p:contentPart>
          </mc:Choice>
          <mc:Fallback>
            <p:pic>
              <p:nvPicPr>
                <p:cNvPr id="84" name="Freihand 83">
                  <a:extLst>
                    <a:ext uri="{FF2B5EF4-FFF2-40B4-BE49-F238E27FC236}">
                      <a16:creationId xmlns:a16="http://schemas.microsoft.com/office/drawing/2014/main" id="{3B3E0B58-7503-500E-1F93-CE46870C26F2}"/>
                    </a:ext>
                  </a:extLst>
                </p:cNvPr>
                <p:cNvPicPr/>
                <p:nvPr/>
              </p:nvPicPr>
              <p:blipFill>
                <a:blip r:embed="rId580"/>
                <a:stretch>
                  <a:fillRect/>
                </a:stretch>
              </p:blipFill>
              <p:spPr>
                <a:xfrm>
                  <a:off x="10515369" y="4096412"/>
                  <a:ext cx="549720" cy="9943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85" name="Freihand 84">
                  <a:extLst>
                    <a:ext uri="{FF2B5EF4-FFF2-40B4-BE49-F238E27FC236}">
                      <a16:creationId xmlns:a16="http://schemas.microsoft.com/office/drawing/2014/main" id="{ACDC3FBB-7786-F378-682B-5F4FD336B3B2}"/>
                    </a:ext>
                  </a:extLst>
                </p14:cNvPr>
                <p14:cNvContentPartPr/>
                <p14:nvPr/>
              </p14:nvContentPartPr>
              <p14:xfrm>
                <a:off x="10693929" y="3913892"/>
                <a:ext cx="529200" cy="928080"/>
              </p14:xfrm>
            </p:contentPart>
          </mc:Choice>
          <mc:Fallback>
            <p:pic>
              <p:nvPicPr>
                <p:cNvPr id="85" name="Freihand 84">
                  <a:extLst>
                    <a:ext uri="{FF2B5EF4-FFF2-40B4-BE49-F238E27FC236}">
                      <a16:creationId xmlns:a16="http://schemas.microsoft.com/office/drawing/2014/main" id="{ACDC3FBB-7786-F378-682B-5F4FD336B3B2}"/>
                    </a:ext>
                  </a:extLst>
                </p:cNvPr>
                <p:cNvPicPr/>
                <p:nvPr/>
              </p:nvPicPr>
              <p:blipFill>
                <a:blip r:embed="rId582"/>
                <a:stretch>
                  <a:fillRect/>
                </a:stretch>
              </p:blipFill>
              <p:spPr>
                <a:xfrm>
                  <a:off x="10684929" y="3905252"/>
                  <a:ext cx="546840" cy="9457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90" name="Freihand 89">
                  <a:extLst>
                    <a:ext uri="{FF2B5EF4-FFF2-40B4-BE49-F238E27FC236}">
                      <a16:creationId xmlns:a16="http://schemas.microsoft.com/office/drawing/2014/main" id="{EDFB0C57-AD86-CABF-4386-00CA44A1A91C}"/>
                    </a:ext>
                  </a:extLst>
                </p14:cNvPr>
                <p14:cNvContentPartPr/>
                <p14:nvPr/>
              </p14:nvContentPartPr>
              <p14:xfrm>
                <a:off x="10530129" y="3893012"/>
                <a:ext cx="194760" cy="221760"/>
              </p14:xfrm>
            </p:contentPart>
          </mc:Choice>
          <mc:Fallback>
            <p:pic>
              <p:nvPicPr>
                <p:cNvPr id="90" name="Freihand 89">
                  <a:extLst>
                    <a:ext uri="{FF2B5EF4-FFF2-40B4-BE49-F238E27FC236}">
                      <a16:creationId xmlns:a16="http://schemas.microsoft.com/office/drawing/2014/main" id="{EDFB0C57-AD86-CABF-4386-00CA44A1A91C}"/>
                    </a:ext>
                  </a:extLst>
                </p:cNvPr>
                <p:cNvPicPr/>
                <p:nvPr/>
              </p:nvPicPr>
              <p:blipFill>
                <a:blip r:embed="rId584"/>
                <a:stretch>
                  <a:fillRect/>
                </a:stretch>
              </p:blipFill>
              <p:spPr>
                <a:xfrm>
                  <a:off x="10521129" y="3884372"/>
                  <a:ext cx="2124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92" name="Freihand 91">
                  <a:extLst>
                    <a:ext uri="{FF2B5EF4-FFF2-40B4-BE49-F238E27FC236}">
                      <a16:creationId xmlns:a16="http://schemas.microsoft.com/office/drawing/2014/main" id="{C24188FC-1281-3225-FF33-744A654786A9}"/>
                    </a:ext>
                  </a:extLst>
                </p14:cNvPr>
                <p14:cNvContentPartPr/>
                <p14:nvPr/>
              </p14:nvContentPartPr>
              <p14:xfrm>
                <a:off x="10528689" y="3993452"/>
                <a:ext cx="35280" cy="57960"/>
              </p14:xfrm>
            </p:contentPart>
          </mc:Choice>
          <mc:Fallback>
            <p:pic>
              <p:nvPicPr>
                <p:cNvPr id="92" name="Freihand 91">
                  <a:extLst>
                    <a:ext uri="{FF2B5EF4-FFF2-40B4-BE49-F238E27FC236}">
                      <a16:creationId xmlns:a16="http://schemas.microsoft.com/office/drawing/2014/main" id="{C24188FC-1281-3225-FF33-744A654786A9}"/>
                    </a:ext>
                  </a:extLst>
                </p:cNvPr>
                <p:cNvPicPr/>
                <p:nvPr/>
              </p:nvPicPr>
              <p:blipFill>
                <a:blip r:embed="rId586"/>
                <a:stretch>
                  <a:fillRect/>
                </a:stretch>
              </p:blipFill>
              <p:spPr>
                <a:xfrm>
                  <a:off x="10519689" y="3984452"/>
                  <a:ext cx="529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103" name="Freihand 102">
                  <a:extLst>
                    <a:ext uri="{FF2B5EF4-FFF2-40B4-BE49-F238E27FC236}">
                      <a16:creationId xmlns:a16="http://schemas.microsoft.com/office/drawing/2014/main" id="{79E99C8B-BE2D-FAB9-9171-B033E1C71412}"/>
                    </a:ext>
                  </a:extLst>
                </p14:cNvPr>
                <p14:cNvContentPartPr/>
                <p14:nvPr/>
              </p14:nvContentPartPr>
              <p14:xfrm>
                <a:off x="10496289" y="3911732"/>
                <a:ext cx="147600" cy="106560"/>
              </p14:xfrm>
            </p:contentPart>
          </mc:Choice>
          <mc:Fallback>
            <p:pic>
              <p:nvPicPr>
                <p:cNvPr id="103" name="Freihand 102">
                  <a:extLst>
                    <a:ext uri="{FF2B5EF4-FFF2-40B4-BE49-F238E27FC236}">
                      <a16:creationId xmlns:a16="http://schemas.microsoft.com/office/drawing/2014/main" id="{79E99C8B-BE2D-FAB9-9171-B033E1C71412}"/>
                    </a:ext>
                  </a:extLst>
                </p:cNvPr>
                <p:cNvPicPr/>
                <p:nvPr/>
              </p:nvPicPr>
              <p:blipFill>
                <a:blip r:embed="rId588"/>
                <a:stretch>
                  <a:fillRect/>
                </a:stretch>
              </p:blipFill>
              <p:spPr>
                <a:xfrm>
                  <a:off x="10487649" y="3903092"/>
                  <a:ext cx="165240" cy="12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9">
            <p14:nvContentPartPr>
              <p14:cNvPr id="534" name="Freihand 533">
                <a:extLst>
                  <a:ext uri="{FF2B5EF4-FFF2-40B4-BE49-F238E27FC236}">
                    <a16:creationId xmlns:a16="http://schemas.microsoft.com/office/drawing/2014/main" id="{AE4B5CF7-4F55-F2A4-6765-916D828757EE}"/>
                  </a:ext>
                </a:extLst>
              </p14:cNvPr>
              <p14:cNvContentPartPr/>
              <p14:nvPr/>
            </p14:nvContentPartPr>
            <p14:xfrm>
              <a:off x="8499369" y="4083452"/>
              <a:ext cx="681480" cy="620280"/>
            </p14:xfrm>
          </p:contentPart>
        </mc:Choice>
        <mc:Fallback>
          <p:pic>
            <p:nvPicPr>
              <p:cNvPr id="534" name="Freihand 533">
                <a:extLst>
                  <a:ext uri="{FF2B5EF4-FFF2-40B4-BE49-F238E27FC236}">
                    <a16:creationId xmlns:a16="http://schemas.microsoft.com/office/drawing/2014/main" id="{AE4B5CF7-4F55-F2A4-6765-916D828757EE}"/>
                  </a:ext>
                </a:extLst>
              </p:cNvPr>
              <p:cNvPicPr/>
              <p:nvPr/>
            </p:nvPicPr>
            <p:blipFill>
              <a:blip r:embed="rId590"/>
              <a:stretch>
                <a:fillRect/>
              </a:stretch>
            </p:blipFill>
            <p:spPr>
              <a:xfrm>
                <a:off x="8490369" y="4074812"/>
                <a:ext cx="699120" cy="637920"/>
              </a:xfrm>
              <a:prstGeom prst="rect">
                <a:avLst/>
              </a:prstGeom>
            </p:spPr>
          </p:pic>
        </mc:Fallback>
      </mc:AlternateContent>
      <p:grpSp>
        <p:nvGrpSpPr>
          <p:cNvPr id="544" name="Gruppieren 543">
            <a:extLst>
              <a:ext uri="{FF2B5EF4-FFF2-40B4-BE49-F238E27FC236}">
                <a16:creationId xmlns:a16="http://schemas.microsoft.com/office/drawing/2014/main" id="{A07E32BA-A8ED-F1B8-98A5-5D6F48E5229B}"/>
              </a:ext>
            </a:extLst>
          </p:cNvPr>
          <p:cNvGrpSpPr/>
          <p:nvPr/>
        </p:nvGrpSpPr>
        <p:grpSpPr>
          <a:xfrm>
            <a:off x="7694589" y="4060079"/>
            <a:ext cx="1620180" cy="2233800"/>
            <a:chOff x="7694589" y="4060079"/>
            <a:chExt cx="1620180" cy="2233800"/>
          </a:xfrm>
        </p:grpSpPr>
        <mc:AlternateContent xmlns:mc="http://schemas.openxmlformats.org/markup-compatibility/2006">
          <mc:Choice xmlns:p14="http://schemas.microsoft.com/office/powerpoint/2010/main" Requires="p14">
            <p:contentPart p14:bwMode="auto" r:id="rId591">
              <p14:nvContentPartPr>
                <p14:cNvPr id="62" name="Freihand 61">
                  <a:extLst>
                    <a:ext uri="{FF2B5EF4-FFF2-40B4-BE49-F238E27FC236}">
                      <a16:creationId xmlns:a16="http://schemas.microsoft.com/office/drawing/2014/main" id="{EC0533CC-ED22-E5FD-D540-99C6A77FF187}"/>
                    </a:ext>
                  </a:extLst>
                </p14:cNvPr>
                <p14:cNvContentPartPr/>
                <p14:nvPr/>
              </p14:nvContentPartPr>
              <p14:xfrm>
                <a:off x="7694589" y="4570199"/>
                <a:ext cx="897480" cy="1723680"/>
              </p14:xfrm>
            </p:contentPart>
          </mc:Choice>
          <mc:Fallback>
            <p:pic>
              <p:nvPicPr>
                <p:cNvPr id="62" name="Freihand 61">
                  <a:extLst>
                    <a:ext uri="{FF2B5EF4-FFF2-40B4-BE49-F238E27FC236}">
                      <a16:creationId xmlns:a16="http://schemas.microsoft.com/office/drawing/2014/main" id="{EC0533CC-ED22-E5FD-D540-99C6A77FF187}"/>
                    </a:ext>
                  </a:extLst>
                </p:cNvPr>
                <p:cNvPicPr/>
                <p:nvPr/>
              </p:nvPicPr>
              <p:blipFill>
                <a:blip r:embed="rId592"/>
                <a:stretch>
                  <a:fillRect/>
                </a:stretch>
              </p:blipFill>
              <p:spPr>
                <a:xfrm>
                  <a:off x="7685949" y="4561559"/>
                  <a:ext cx="915120" cy="17413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63" name="Freihand 62">
                  <a:extLst>
                    <a:ext uri="{FF2B5EF4-FFF2-40B4-BE49-F238E27FC236}">
                      <a16:creationId xmlns:a16="http://schemas.microsoft.com/office/drawing/2014/main" id="{CA4BB962-484C-8D76-2D1F-B9FF51FAC477}"/>
                    </a:ext>
                  </a:extLst>
                </p14:cNvPr>
                <p14:cNvContentPartPr/>
                <p14:nvPr/>
              </p14:nvContentPartPr>
              <p14:xfrm>
                <a:off x="8059269" y="4060079"/>
                <a:ext cx="552960" cy="560880"/>
              </p14:xfrm>
            </p:contentPart>
          </mc:Choice>
          <mc:Fallback>
            <p:pic>
              <p:nvPicPr>
                <p:cNvPr id="63" name="Freihand 62">
                  <a:extLst>
                    <a:ext uri="{FF2B5EF4-FFF2-40B4-BE49-F238E27FC236}">
                      <a16:creationId xmlns:a16="http://schemas.microsoft.com/office/drawing/2014/main" id="{CA4BB962-484C-8D76-2D1F-B9FF51FAC477}"/>
                    </a:ext>
                  </a:extLst>
                </p:cNvPr>
                <p:cNvPicPr/>
                <p:nvPr/>
              </p:nvPicPr>
              <p:blipFill>
                <a:blip r:embed="rId594"/>
                <a:stretch>
                  <a:fillRect/>
                </a:stretch>
              </p:blipFill>
              <p:spPr>
                <a:xfrm>
                  <a:off x="8050269" y="4051439"/>
                  <a:ext cx="570600" cy="5785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539" name="Freihand 538">
                  <a:extLst>
                    <a:ext uri="{FF2B5EF4-FFF2-40B4-BE49-F238E27FC236}">
                      <a16:creationId xmlns:a16="http://schemas.microsoft.com/office/drawing/2014/main" id="{4727A9B5-33B2-75F6-536A-625E8335522A}"/>
                    </a:ext>
                  </a:extLst>
                </p14:cNvPr>
                <p14:cNvContentPartPr/>
                <p14:nvPr/>
              </p14:nvContentPartPr>
              <p14:xfrm>
                <a:off x="8545809" y="4326092"/>
                <a:ext cx="711360" cy="639000"/>
              </p14:xfrm>
            </p:contentPart>
          </mc:Choice>
          <mc:Fallback>
            <p:pic>
              <p:nvPicPr>
                <p:cNvPr id="539" name="Freihand 538">
                  <a:extLst>
                    <a:ext uri="{FF2B5EF4-FFF2-40B4-BE49-F238E27FC236}">
                      <a16:creationId xmlns:a16="http://schemas.microsoft.com/office/drawing/2014/main" id="{4727A9B5-33B2-75F6-536A-625E8335522A}"/>
                    </a:ext>
                  </a:extLst>
                </p:cNvPr>
                <p:cNvPicPr/>
                <p:nvPr/>
              </p:nvPicPr>
              <p:blipFill>
                <a:blip r:embed="rId596"/>
                <a:stretch>
                  <a:fillRect/>
                </a:stretch>
              </p:blipFill>
              <p:spPr>
                <a:xfrm>
                  <a:off x="8537169" y="4317092"/>
                  <a:ext cx="729000" cy="6566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540" name="Freihand 539">
                  <a:extLst>
                    <a:ext uri="{FF2B5EF4-FFF2-40B4-BE49-F238E27FC236}">
                      <a16:creationId xmlns:a16="http://schemas.microsoft.com/office/drawing/2014/main" id="{1C259E78-6069-44F1-7785-A0BE079FEE2F}"/>
                    </a:ext>
                  </a:extLst>
                </p14:cNvPr>
                <p14:cNvContentPartPr/>
                <p14:nvPr/>
              </p14:nvContentPartPr>
              <p14:xfrm>
                <a:off x="9142689" y="4125212"/>
                <a:ext cx="113400" cy="201960"/>
              </p14:xfrm>
            </p:contentPart>
          </mc:Choice>
          <mc:Fallback>
            <p:pic>
              <p:nvPicPr>
                <p:cNvPr id="540" name="Freihand 539">
                  <a:extLst>
                    <a:ext uri="{FF2B5EF4-FFF2-40B4-BE49-F238E27FC236}">
                      <a16:creationId xmlns:a16="http://schemas.microsoft.com/office/drawing/2014/main" id="{1C259E78-6069-44F1-7785-A0BE079FEE2F}"/>
                    </a:ext>
                  </a:extLst>
                </p:cNvPr>
                <p:cNvPicPr/>
                <p:nvPr/>
              </p:nvPicPr>
              <p:blipFill>
                <a:blip r:embed="rId598"/>
                <a:stretch>
                  <a:fillRect/>
                </a:stretch>
              </p:blipFill>
              <p:spPr>
                <a:xfrm>
                  <a:off x="9134049" y="4116212"/>
                  <a:ext cx="1310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541" name="Freihand 540">
                  <a:extLst>
                    <a:ext uri="{FF2B5EF4-FFF2-40B4-BE49-F238E27FC236}">
                      <a16:creationId xmlns:a16="http://schemas.microsoft.com/office/drawing/2014/main" id="{AD2166CF-F626-5C21-7E4E-064DDEF2B56D}"/>
                    </a:ext>
                  </a:extLst>
                </p14:cNvPr>
                <p14:cNvContentPartPr/>
                <p14:nvPr/>
              </p14:nvContentPartPr>
              <p14:xfrm>
                <a:off x="9211089" y="4136732"/>
                <a:ext cx="68400" cy="139320"/>
              </p14:xfrm>
            </p:contentPart>
          </mc:Choice>
          <mc:Fallback>
            <p:pic>
              <p:nvPicPr>
                <p:cNvPr id="541" name="Freihand 540">
                  <a:extLst>
                    <a:ext uri="{FF2B5EF4-FFF2-40B4-BE49-F238E27FC236}">
                      <a16:creationId xmlns:a16="http://schemas.microsoft.com/office/drawing/2014/main" id="{AD2166CF-F626-5C21-7E4E-064DDEF2B56D}"/>
                    </a:ext>
                  </a:extLst>
                </p:cNvPr>
                <p:cNvPicPr/>
                <p:nvPr/>
              </p:nvPicPr>
              <p:blipFill>
                <a:blip r:embed="rId600"/>
                <a:stretch>
                  <a:fillRect/>
                </a:stretch>
              </p:blipFill>
              <p:spPr>
                <a:xfrm>
                  <a:off x="9202449" y="4128092"/>
                  <a:ext cx="860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543" name="Freihand 542">
                  <a:extLst>
                    <a:ext uri="{FF2B5EF4-FFF2-40B4-BE49-F238E27FC236}">
                      <a16:creationId xmlns:a16="http://schemas.microsoft.com/office/drawing/2014/main" id="{9873F4E6-CE3F-3649-90D3-60BDCEC9353B}"/>
                    </a:ext>
                  </a:extLst>
                </p14:cNvPr>
                <p14:cNvContentPartPr/>
                <p14:nvPr/>
              </p14:nvContentPartPr>
              <p14:xfrm>
                <a:off x="9212889" y="4092092"/>
                <a:ext cx="101880" cy="142200"/>
              </p14:xfrm>
            </p:contentPart>
          </mc:Choice>
          <mc:Fallback>
            <p:pic>
              <p:nvPicPr>
                <p:cNvPr id="543" name="Freihand 542">
                  <a:extLst>
                    <a:ext uri="{FF2B5EF4-FFF2-40B4-BE49-F238E27FC236}">
                      <a16:creationId xmlns:a16="http://schemas.microsoft.com/office/drawing/2014/main" id="{9873F4E6-CE3F-3649-90D3-60BDCEC9353B}"/>
                    </a:ext>
                  </a:extLst>
                </p:cNvPr>
                <p:cNvPicPr/>
                <p:nvPr/>
              </p:nvPicPr>
              <p:blipFill>
                <a:blip r:embed="rId602"/>
                <a:stretch>
                  <a:fillRect/>
                </a:stretch>
              </p:blipFill>
              <p:spPr>
                <a:xfrm>
                  <a:off x="9203889" y="4083452"/>
                  <a:ext cx="119520" cy="1598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603">
            <p14:nvContentPartPr>
              <p14:cNvPr id="545" name="Freihand 544">
                <a:extLst>
                  <a:ext uri="{FF2B5EF4-FFF2-40B4-BE49-F238E27FC236}">
                    <a16:creationId xmlns:a16="http://schemas.microsoft.com/office/drawing/2014/main" id="{2CD87316-789E-DE43-5D0F-40A8AC9551D6}"/>
                  </a:ext>
                </a:extLst>
              </p14:cNvPr>
              <p14:cNvContentPartPr/>
              <p14:nvPr/>
            </p14:nvContentPartPr>
            <p14:xfrm>
              <a:off x="8076729" y="4087052"/>
              <a:ext cx="520560" cy="488880"/>
            </p14:xfrm>
          </p:contentPart>
        </mc:Choice>
        <mc:Fallback>
          <p:pic>
            <p:nvPicPr>
              <p:cNvPr id="545" name="Freihand 544">
                <a:extLst>
                  <a:ext uri="{FF2B5EF4-FFF2-40B4-BE49-F238E27FC236}">
                    <a16:creationId xmlns:a16="http://schemas.microsoft.com/office/drawing/2014/main" id="{2CD87316-789E-DE43-5D0F-40A8AC9551D6}"/>
                  </a:ext>
                </a:extLst>
              </p:cNvPr>
              <p:cNvPicPr/>
              <p:nvPr/>
            </p:nvPicPr>
            <p:blipFill>
              <a:blip r:embed="rId604"/>
              <a:stretch>
                <a:fillRect/>
              </a:stretch>
            </p:blipFill>
            <p:spPr>
              <a:xfrm>
                <a:off x="8058729" y="3979412"/>
                <a:ext cx="556200" cy="704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05">
            <p14:nvContentPartPr>
              <p14:cNvPr id="546" name="Freihand 545">
                <a:extLst>
                  <a:ext uri="{FF2B5EF4-FFF2-40B4-BE49-F238E27FC236}">
                    <a16:creationId xmlns:a16="http://schemas.microsoft.com/office/drawing/2014/main" id="{CDC48D2C-E0E1-B165-9F43-0B96E38AEB8D}"/>
                  </a:ext>
                </a:extLst>
              </p14:cNvPr>
              <p14:cNvContentPartPr/>
              <p14:nvPr/>
            </p14:nvContentPartPr>
            <p14:xfrm>
              <a:off x="11083449" y="4224212"/>
              <a:ext cx="516240" cy="419400"/>
            </p14:xfrm>
          </p:contentPart>
        </mc:Choice>
        <mc:Fallback>
          <p:pic>
            <p:nvPicPr>
              <p:cNvPr id="546" name="Freihand 545">
                <a:extLst>
                  <a:ext uri="{FF2B5EF4-FFF2-40B4-BE49-F238E27FC236}">
                    <a16:creationId xmlns:a16="http://schemas.microsoft.com/office/drawing/2014/main" id="{CDC48D2C-E0E1-B165-9F43-0B96E38AEB8D}"/>
                  </a:ext>
                </a:extLst>
              </p:cNvPr>
              <p:cNvPicPr/>
              <p:nvPr/>
            </p:nvPicPr>
            <p:blipFill>
              <a:blip r:embed="rId606"/>
              <a:stretch>
                <a:fillRect/>
              </a:stretch>
            </p:blipFill>
            <p:spPr>
              <a:xfrm>
                <a:off x="11065809" y="4116572"/>
                <a:ext cx="551880" cy="635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07">
            <p14:nvContentPartPr>
              <p14:cNvPr id="547" name="Freihand 546">
                <a:extLst>
                  <a:ext uri="{FF2B5EF4-FFF2-40B4-BE49-F238E27FC236}">
                    <a16:creationId xmlns:a16="http://schemas.microsoft.com/office/drawing/2014/main" id="{6BB319F9-844C-81A6-1E15-67B2A1DDC9CF}"/>
                  </a:ext>
                </a:extLst>
              </p14:cNvPr>
              <p14:cNvContentPartPr/>
              <p14:nvPr/>
            </p14:nvContentPartPr>
            <p14:xfrm>
              <a:off x="7678209" y="4658012"/>
              <a:ext cx="703440" cy="1640160"/>
            </p14:xfrm>
          </p:contentPart>
        </mc:Choice>
        <mc:Fallback>
          <p:pic>
            <p:nvPicPr>
              <p:cNvPr id="547" name="Freihand 546">
                <a:extLst>
                  <a:ext uri="{FF2B5EF4-FFF2-40B4-BE49-F238E27FC236}">
                    <a16:creationId xmlns:a16="http://schemas.microsoft.com/office/drawing/2014/main" id="{6BB319F9-844C-81A6-1E15-67B2A1DDC9CF}"/>
                  </a:ext>
                </a:extLst>
              </p:cNvPr>
              <p:cNvPicPr/>
              <p:nvPr/>
            </p:nvPicPr>
            <p:blipFill>
              <a:blip r:embed="rId608"/>
              <a:stretch>
                <a:fillRect/>
              </a:stretch>
            </p:blipFill>
            <p:spPr>
              <a:xfrm>
                <a:off x="7660209" y="4550012"/>
                <a:ext cx="739080" cy="1855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09">
            <p14:nvContentPartPr>
              <p14:cNvPr id="548" name="Freihand 547">
                <a:extLst>
                  <a:ext uri="{FF2B5EF4-FFF2-40B4-BE49-F238E27FC236}">
                    <a16:creationId xmlns:a16="http://schemas.microsoft.com/office/drawing/2014/main" id="{8272A755-1E46-AFEE-B764-F57C408F16E1}"/>
                  </a:ext>
                </a:extLst>
              </p14:cNvPr>
              <p14:cNvContentPartPr/>
              <p14:nvPr/>
            </p14:nvContentPartPr>
            <p14:xfrm>
              <a:off x="7728609" y="4704452"/>
              <a:ext cx="843120" cy="1607400"/>
            </p14:xfrm>
          </p:contentPart>
        </mc:Choice>
        <mc:Fallback>
          <p:pic>
            <p:nvPicPr>
              <p:cNvPr id="548" name="Freihand 547">
                <a:extLst>
                  <a:ext uri="{FF2B5EF4-FFF2-40B4-BE49-F238E27FC236}">
                    <a16:creationId xmlns:a16="http://schemas.microsoft.com/office/drawing/2014/main" id="{8272A755-1E46-AFEE-B764-F57C408F16E1}"/>
                  </a:ext>
                </a:extLst>
              </p:cNvPr>
              <p:cNvPicPr/>
              <p:nvPr/>
            </p:nvPicPr>
            <p:blipFill>
              <a:blip r:embed="rId610"/>
              <a:stretch>
                <a:fillRect/>
              </a:stretch>
            </p:blipFill>
            <p:spPr>
              <a:xfrm>
                <a:off x="7710969" y="4596812"/>
                <a:ext cx="878760" cy="1823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11">
            <p14:nvContentPartPr>
              <p14:cNvPr id="549" name="Freihand 548">
                <a:extLst>
                  <a:ext uri="{FF2B5EF4-FFF2-40B4-BE49-F238E27FC236}">
                    <a16:creationId xmlns:a16="http://schemas.microsoft.com/office/drawing/2014/main" id="{7D2EE8D3-075B-E48B-69F7-BE93A1162644}"/>
                  </a:ext>
                </a:extLst>
              </p14:cNvPr>
              <p14:cNvContentPartPr/>
              <p14:nvPr/>
            </p14:nvContentPartPr>
            <p14:xfrm>
              <a:off x="8579289" y="4195772"/>
              <a:ext cx="612000" cy="723240"/>
            </p14:xfrm>
          </p:contentPart>
        </mc:Choice>
        <mc:Fallback>
          <p:pic>
            <p:nvPicPr>
              <p:cNvPr id="549" name="Freihand 548">
                <a:extLst>
                  <a:ext uri="{FF2B5EF4-FFF2-40B4-BE49-F238E27FC236}">
                    <a16:creationId xmlns:a16="http://schemas.microsoft.com/office/drawing/2014/main" id="{7D2EE8D3-075B-E48B-69F7-BE93A1162644}"/>
                  </a:ext>
                </a:extLst>
              </p:cNvPr>
              <p:cNvPicPr/>
              <p:nvPr/>
            </p:nvPicPr>
            <p:blipFill>
              <a:blip r:embed="rId612"/>
              <a:stretch>
                <a:fillRect/>
              </a:stretch>
            </p:blipFill>
            <p:spPr>
              <a:xfrm>
                <a:off x="8561289" y="4087772"/>
                <a:ext cx="647640" cy="938880"/>
              </a:xfrm>
              <a:prstGeom prst="rect">
                <a:avLst/>
              </a:prstGeom>
            </p:spPr>
          </p:pic>
        </mc:Fallback>
      </mc:AlternateContent>
      <p:grpSp>
        <p:nvGrpSpPr>
          <p:cNvPr id="554" name="Gruppieren 553">
            <a:extLst>
              <a:ext uri="{FF2B5EF4-FFF2-40B4-BE49-F238E27FC236}">
                <a16:creationId xmlns:a16="http://schemas.microsoft.com/office/drawing/2014/main" id="{07495CDF-DD94-C262-34E2-8B911947E6F5}"/>
              </a:ext>
            </a:extLst>
          </p:cNvPr>
          <p:cNvGrpSpPr/>
          <p:nvPr/>
        </p:nvGrpSpPr>
        <p:grpSpPr>
          <a:xfrm>
            <a:off x="10618329" y="4012892"/>
            <a:ext cx="1024200" cy="2257200"/>
            <a:chOff x="10618329" y="4012892"/>
            <a:chExt cx="1024200" cy="2257200"/>
          </a:xfrm>
        </p:grpSpPr>
        <mc:AlternateContent xmlns:mc="http://schemas.openxmlformats.org/markup-compatibility/2006">
          <mc:Choice xmlns:p14="http://schemas.microsoft.com/office/powerpoint/2010/main" xmlns:aink="http://schemas.microsoft.com/office/drawing/2016/ink" Requires="p14 aink">
            <p:contentPart p14:bwMode="auto" r:id="rId613">
              <p14:nvContentPartPr>
                <p14:cNvPr id="550" name="Freihand 549">
                  <a:extLst>
                    <a:ext uri="{FF2B5EF4-FFF2-40B4-BE49-F238E27FC236}">
                      <a16:creationId xmlns:a16="http://schemas.microsoft.com/office/drawing/2014/main" id="{854E9754-C2F2-3617-295A-D007389C019B}"/>
                    </a:ext>
                  </a:extLst>
                </p14:cNvPr>
                <p14:cNvContentPartPr/>
                <p14:nvPr/>
              </p14:nvContentPartPr>
              <p14:xfrm>
                <a:off x="10921809" y="4746572"/>
                <a:ext cx="719640" cy="1523520"/>
              </p14:xfrm>
            </p:contentPart>
          </mc:Choice>
          <mc:Fallback>
            <p:pic>
              <p:nvPicPr>
                <p:cNvPr id="550" name="Freihand 549">
                  <a:extLst>
                    <a:ext uri="{FF2B5EF4-FFF2-40B4-BE49-F238E27FC236}">
                      <a16:creationId xmlns:a16="http://schemas.microsoft.com/office/drawing/2014/main" id="{854E9754-C2F2-3617-295A-D007389C019B}"/>
                    </a:ext>
                  </a:extLst>
                </p:cNvPr>
                <p:cNvPicPr/>
                <p:nvPr/>
              </p:nvPicPr>
              <p:blipFill>
                <a:blip r:embed="rId614"/>
                <a:stretch>
                  <a:fillRect/>
                </a:stretch>
              </p:blipFill>
              <p:spPr>
                <a:xfrm>
                  <a:off x="10904169" y="4638572"/>
                  <a:ext cx="755280" cy="1739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15">
              <p14:nvContentPartPr>
                <p14:cNvPr id="551" name="Freihand 550">
                  <a:extLst>
                    <a:ext uri="{FF2B5EF4-FFF2-40B4-BE49-F238E27FC236}">
                      <a16:creationId xmlns:a16="http://schemas.microsoft.com/office/drawing/2014/main" id="{4846240C-BAB4-4322-53FE-A15200477E2A}"/>
                    </a:ext>
                  </a:extLst>
                </p14:cNvPr>
                <p14:cNvContentPartPr/>
                <p14:nvPr/>
              </p14:nvContentPartPr>
              <p14:xfrm>
                <a:off x="10618329" y="4038452"/>
                <a:ext cx="487080" cy="779760"/>
              </p14:xfrm>
            </p:contentPart>
          </mc:Choice>
          <mc:Fallback>
            <p:pic>
              <p:nvPicPr>
                <p:cNvPr id="551" name="Freihand 550">
                  <a:extLst>
                    <a:ext uri="{FF2B5EF4-FFF2-40B4-BE49-F238E27FC236}">
                      <a16:creationId xmlns:a16="http://schemas.microsoft.com/office/drawing/2014/main" id="{4846240C-BAB4-4322-53FE-A15200477E2A}"/>
                    </a:ext>
                  </a:extLst>
                </p:cNvPr>
                <p:cNvPicPr/>
                <p:nvPr/>
              </p:nvPicPr>
              <p:blipFill>
                <a:blip r:embed="rId616"/>
                <a:stretch>
                  <a:fillRect/>
                </a:stretch>
              </p:blipFill>
              <p:spPr>
                <a:xfrm>
                  <a:off x="10600689" y="3930812"/>
                  <a:ext cx="522720" cy="995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17">
              <p14:nvContentPartPr>
                <p14:cNvPr id="552" name="Freihand 551">
                  <a:extLst>
                    <a:ext uri="{FF2B5EF4-FFF2-40B4-BE49-F238E27FC236}">
                      <a16:creationId xmlns:a16="http://schemas.microsoft.com/office/drawing/2014/main" id="{D77C2FDE-9605-C6DD-475E-A2864116E360}"/>
                    </a:ext>
                  </a:extLst>
                </p14:cNvPr>
                <p14:cNvContentPartPr/>
                <p14:nvPr/>
              </p14:nvContentPartPr>
              <p14:xfrm>
                <a:off x="10676289" y="4012892"/>
                <a:ext cx="487800" cy="943920"/>
              </p14:xfrm>
            </p:contentPart>
          </mc:Choice>
          <mc:Fallback>
            <p:pic>
              <p:nvPicPr>
                <p:cNvPr id="552" name="Freihand 551">
                  <a:extLst>
                    <a:ext uri="{FF2B5EF4-FFF2-40B4-BE49-F238E27FC236}">
                      <a16:creationId xmlns:a16="http://schemas.microsoft.com/office/drawing/2014/main" id="{D77C2FDE-9605-C6DD-475E-A2864116E360}"/>
                    </a:ext>
                  </a:extLst>
                </p:cNvPr>
                <p:cNvPicPr/>
                <p:nvPr/>
              </p:nvPicPr>
              <p:blipFill>
                <a:blip r:embed="rId618"/>
                <a:stretch>
                  <a:fillRect/>
                </a:stretch>
              </p:blipFill>
              <p:spPr>
                <a:xfrm>
                  <a:off x="10658289" y="3904892"/>
                  <a:ext cx="523440" cy="1159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19">
              <p14:nvContentPartPr>
                <p14:cNvPr id="553" name="Freihand 552">
                  <a:extLst>
                    <a:ext uri="{FF2B5EF4-FFF2-40B4-BE49-F238E27FC236}">
                      <a16:creationId xmlns:a16="http://schemas.microsoft.com/office/drawing/2014/main" id="{FB3BFD62-F0F2-CA9F-DEB2-BE1738C29A34}"/>
                    </a:ext>
                  </a:extLst>
                </p14:cNvPr>
                <p14:cNvContentPartPr/>
                <p14:nvPr/>
              </p14:nvContentPartPr>
              <p14:xfrm>
                <a:off x="11502129" y="4839812"/>
                <a:ext cx="140400" cy="607320"/>
              </p14:xfrm>
            </p:contentPart>
          </mc:Choice>
          <mc:Fallback>
            <p:pic>
              <p:nvPicPr>
                <p:cNvPr id="553" name="Freihand 552">
                  <a:extLst>
                    <a:ext uri="{FF2B5EF4-FFF2-40B4-BE49-F238E27FC236}">
                      <a16:creationId xmlns:a16="http://schemas.microsoft.com/office/drawing/2014/main" id="{FB3BFD62-F0F2-CA9F-DEB2-BE1738C29A34}"/>
                    </a:ext>
                  </a:extLst>
                </p:cNvPr>
                <p:cNvPicPr/>
                <p:nvPr/>
              </p:nvPicPr>
              <p:blipFill>
                <a:blip r:embed="rId620"/>
                <a:stretch>
                  <a:fillRect/>
                </a:stretch>
              </p:blipFill>
              <p:spPr>
                <a:xfrm>
                  <a:off x="11484129" y="4732172"/>
                  <a:ext cx="176040" cy="82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1">
            <p14:nvContentPartPr>
              <p14:cNvPr id="555" name="Freihand 554">
                <a:extLst>
                  <a:ext uri="{FF2B5EF4-FFF2-40B4-BE49-F238E27FC236}">
                    <a16:creationId xmlns:a16="http://schemas.microsoft.com/office/drawing/2014/main" id="{1CE4AA1F-588D-DFC5-9F37-A99AC5C073AC}"/>
                  </a:ext>
                </a:extLst>
              </p14:cNvPr>
              <p14:cNvContentPartPr/>
              <p14:nvPr/>
            </p14:nvContentPartPr>
            <p14:xfrm>
              <a:off x="288685" y="149347"/>
              <a:ext cx="10119960" cy="6453720"/>
            </p14:xfrm>
          </p:contentPart>
        </mc:Choice>
        <mc:Fallback>
          <p:pic>
            <p:nvPicPr>
              <p:cNvPr id="555" name="Freihand 554">
                <a:extLst>
                  <a:ext uri="{FF2B5EF4-FFF2-40B4-BE49-F238E27FC236}">
                    <a16:creationId xmlns:a16="http://schemas.microsoft.com/office/drawing/2014/main" id="{1CE4AA1F-588D-DFC5-9F37-A99AC5C073AC}"/>
                  </a:ext>
                </a:extLst>
              </p:cNvPr>
              <p:cNvPicPr/>
              <p:nvPr/>
            </p:nvPicPr>
            <p:blipFill>
              <a:blip r:embed="rId622"/>
              <a:stretch>
                <a:fillRect/>
              </a:stretch>
            </p:blipFill>
            <p:spPr>
              <a:xfrm>
                <a:off x="226045" y="86347"/>
                <a:ext cx="10245600" cy="657936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556" name="Freihand 555">
                <a:extLst>
                  <a:ext uri="{FF2B5EF4-FFF2-40B4-BE49-F238E27FC236}">
                    <a16:creationId xmlns:a16="http://schemas.microsoft.com/office/drawing/2014/main" id="{F8F9C14A-9C14-9F06-95FC-CB4DBD20DD01}"/>
                  </a:ext>
                </a:extLst>
              </p14:cNvPr>
              <p14:cNvContentPartPr/>
              <p14:nvPr/>
            </p14:nvContentPartPr>
            <p14:xfrm>
              <a:off x="206245" y="284707"/>
              <a:ext cx="10106640" cy="6294960"/>
            </p14:xfrm>
          </p:contentPart>
        </mc:Choice>
        <mc:Fallback>
          <p:pic>
            <p:nvPicPr>
              <p:cNvPr id="556" name="Freihand 555">
                <a:extLst>
                  <a:ext uri="{FF2B5EF4-FFF2-40B4-BE49-F238E27FC236}">
                    <a16:creationId xmlns:a16="http://schemas.microsoft.com/office/drawing/2014/main" id="{F8F9C14A-9C14-9F06-95FC-CB4DBD20DD01}"/>
                  </a:ext>
                </a:extLst>
              </p:cNvPr>
              <p:cNvPicPr/>
              <p:nvPr/>
            </p:nvPicPr>
            <p:blipFill>
              <a:blip r:embed="rId624"/>
              <a:stretch>
                <a:fillRect/>
              </a:stretch>
            </p:blipFill>
            <p:spPr>
              <a:xfrm>
                <a:off x="143605" y="222067"/>
                <a:ext cx="10232280" cy="64206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557" name="Freihand 556">
                <a:extLst>
                  <a:ext uri="{FF2B5EF4-FFF2-40B4-BE49-F238E27FC236}">
                    <a16:creationId xmlns:a16="http://schemas.microsoft.com/office/drawing/2014/main" id="{8F3A88DB-EFED-23E3-5D13-6D0D4567C515}"/>
                  </a:ext>
                </a:extLst>
              </p14:cNvPr>
              <p14:cNvContentPartPr/>
              <p14:nvPr/>
            </p14:nvContentPartPr>
            <p14:xfrm>
              <a:off x="194919" y="313818"/>
              <a:ext cx="10106640" cy="6294960"/>
            </p14:xfrm>
          </p:contentPart>
        </mc:Choice>
        <mc:Fallback>
          <p:pic>
            <p:nvPicPr>
              <p:cNvPr id="557" name="Freihand 556">
                <a:extLst>
                  <a:ext uri="{FF2B5EF4-FFF2-40B4-BE49-F238E27FC236}">
                    <a16:creationId xmlns:a16="http://schemas.microsoft.com/office/drawing/2014/main" id="{8F3A88DB-EFED-23E3-5D13-6D0D4567C515}"/>
                  </a:ext>
                </a:extLst>
              </p:cNvPr>
              <p:cNvPicPr/>
              <p:nvPr/>
            </p:nvPicPr>
            <p:blipFill>
              <a:blip r:embed="rId624"/>
              <a:stretch>
                <a:fillRect/>
              </a:stretch>
            </p:blipFill>
            <p:spPr>
              <a:xfrm>
                <a:off x="132279" y="251178"/>
                <a:ext cx="10232280" cy="64206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558" name="Freihand 557">
                <a:extLst>
                  <a:ext uri="{FF2B5EF4-FFF2-40B4-BE49-F238E27FC236}">
                    <a16:creationId xmlns:a16="http://schemas.microsoft.com/office/drawing/2014/main" id="{184F2D16-61E7-7A76-B226-5867247E225B}"/>
                  </a:ext>
                </a:extLst>
              </p14:cNvPr>
              <p14:cNvContentPartPr/>
              <p14:nvPr/>
            </p14:nvContentPartPr>
            <p14:xfrm>
              <a:off x="218868" y="4362191"/>
              <a:ext cx="4236840" cy="2363400"/>
            </p14:xfrm>
          </p:contentPart>
        </mc:Choice>
        <mc:Fallback>
          <p:pic>
            <p:nvPicPr>
              <p:cNvPr id="558" name="Freihand 557">
                <a:extLst>
                  <a:ext uri="{FF2B5EF4-FFF2-40B4-BE49-F238E27FC236}">
                    <a16:creationId xmlns:a16="http://schemas.microsoft.com/office/drawing/2014/main" id="{184F2D16-61E7-7A76-B226-5867247E225B}"/>
                  </a:ext>
                </a:extLst>
              </p:cNvPr>
              <p:cNvPicPr/>
              <p:nvPr/>
            </p:nvPicPr>
            <p:blipFill>
              <a:blip r:embed="rId627"/>
              <a:stretch>
                <a:fillRect/>
              </a:stretch>
            </p:blipFill>
            <p:spPr>
              <a:xfrm>
                <a:off x="156228" y="4299191"/>
                <a:ext cx="4362480" cy="24890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559" name="Freihand 558">
                <a:extLst>
                  <a:ext uri="{FF2B5EF4-FFF2-40B4-BE49-F238E27FC236}">
                    <a16:creationId xmlns:a16="http://schemas.microsoft.com/office/drawing/2014/main" id="{91924682-BC73-1560-5FD6-6D5FF1185DDE}"/>
                  </a:ext>
                </a:extLst>
              </p14:cNvPr>
              <p14:cNvContentPartPr/>
              <p14:nvPr/>
            </p14:nvContentPartPr>
            <p14:xfrm>
              <a:off x="4391268" y="3927311"/>
              <a:ext cx="903600" cy="474120"/>
            </p14:xfrm>
          </p:contentPart>
        </mc:Choice>
        <mc:Fallback>
          <p:pic>
            <p:nvPicPr>
              <p:cNvPr id="559" name="Freihand 558">
                <a:extLst>
                  <a:ext uri="{FF2B5EF4-FFF2-40B4-BE49-F238E27FC236}">
                    <a16:creationId xmlns:a16="http://schemas.microsoft.com/office/drawing/2014/main" id="{91924682-BC73-1560-5FD6-6D5FF1185DDE}"/>
                  </a:ext>
                </a:extLst>
              </p:cNvPr>
              <p:cNvPicPr/>
              <p:nvPr/>
            </p:nvPicPr>
            <p:blipFill>
              <a:blip r:embed="rId629"/>
              <a:stretch>
                <a:fillRect/>
              </a:stretch>
            </p:blipFill>
            <p:spPr>
              <a:xfrm>
                <a:off x="4328268" y="3864311"/>
                <a:ext cx="1029240" cy="5997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560" name="Freihand 559">
                <a:extLst>
                  <a:ext uri="{FF2B5EF4-FFF2-40B4-BE49-F238E27FC236}">
                    <a16:creationId xmlns:a16="http://schemas.microsoft.com/office/drawing/2014/main" id="{F85FCD19-4E68-874B-A6A7-F0DC6003E33E}"/>
                  </a:ext>
                </a:extLst>
              </p14:cNvPr>
              <p14:cNvContentPartPr/>
              <p14:nvPr/>
            </p14:nvContentPartPr>
            <p14:xfrm>
              <a:off x="4397733" y="81228"/>
              <a:ext cx="180000" cy="327600"/>
            </p14:xfrm>
          </p:contentPart>
        </mc:Choice>
        <mc:Fallback>
          <p:pic>
            <p:nvPicPr>
              <p:cNvPr id="560" name="Freihand 559">
                <a:extLst>
                  <a:ext uri="{FF2B5EF4-FFF2-40B4-BE49-F238E27FC236}">
                    <a16:creationId xmlns:a16="http://schemas.microsoft.com/office/drawing/2014/main" id="{F85FCD19-4E68-874B-A6A7-F0DC6003E33E}"/>
                  </a:ext>
                </a:extLst>
              </p:cNvPr>
              <p:cNvPicPr/>
              <p:nvPr/>
            </p:nvPicPr>
            <p:blipFill>
              <a:blip r:embed="rId631"/>
              <a:stretch>
                <a:fillRect/>
              </a:stretch>
            </p:blipFill>
            <p:spPr>
              <a:xfrm>
                <a:off x="4389093" y="72588"/>
                <a:ext cx="197640" cy="345240"/>
              </a:xfrm>
              <a:prstGeom prst="rect">
                <a:avLst/>
              </a:prstGeom>
            </p:spPr>
          </p:pic>
        </mc:Fallback>
      </mc:AlternateContent>
    </p:spTree>
    <p:extLst>
      <p:ext uri="{BB962C8B-B14F-4D97-AF65-F5344CB8AC3E}">
        <p14:creationId xmlns:p14="http://schemas.microsoft.com/office/powerpoint/2010/main" val="3601385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0" fill="hold"/>
                                        <p:tgtEl>
                                          <p:spTgt spid="54"/>
                                        </p:tgtEl>
                                        <p:attrNameLst>
                                          <p:attrName>drawProgress</p:attrName>
                                        </p:attrNameLst>
                                      </p:cBhvr>
                                      <p:tavLst>
                                        <p:tav tm="0">
                                          <p:val>
                                            <p:fltVal val="0"/>
                                          </p:val>
                                        </p:tav>
                                        <p:tav tm="100000">
                                          <p:val>
                                            <p:fltVal val="1"/>
                                          </p:val>
                                        </p:tav>
                                      </p:tavLst>
                                    </p:anim>
                                  </p:childTnLst>
                                </p:cTn>
                              </p:par>
                              <p:par>
                                <p:cTn id="8" presetID="63" presetClass="entr" presetSubtype="0" fill="hold" nodeType="withEffect">
                                  <p:stCondLst>
                                    <p:cond delay="0"/>
                                  </p:stCondLst>
                                  <p:childTnLst>
                                    <p:set>
                                      <p:cBhvr>
                                        <p:cTn id="9" dur="1" fill="hold">
                                          <p:stCondLst>
                                            <p:cond delay="0"/>
                                          </p:stCondLst>
                                        </p:cTn>
                                        <p:tgtEl>
                                          <p:spTgt spid="553"/>
                                        </p:tgtEl>
                                        <p:attrNameLst>
                                          <p:attrName>style.visibility</p:attrName>
                                        </p:attrNameLst>
                                      </p:cBhvr>
                                      <p:to>
                                        <p:strVal val="visible"/>
                                      </p:to>
                                    </p:set>
                                    <p:anim calcmode="lin" valueType="num">
                                      <p:cBhvr>
                                        <p:cTn id="10" dur="2000" fill="hold"/>
                                        <p:tgtEl>
                                          <p:spTgt spid="553"/>
                                        </p:tgtEl>
                                        <p:attrNameLst>
                                          <p:attrName>drawProgress</p:attrName>
                                        </p:attrNameLst>
                                      </p:cBhvr>
                                      <p:tavLst>
                                        <p:tav tm="0">
                                          <p:val>
                                            <p:fltVal val="0"/>
                                          </p:val>
                                        </p:tav>
                                        <p:tav tm="100000">
                                          <p:val>
                                            <p:fltVal val="1"/>
                                          </p:val>
                                        </p:tav>
                                      </p:tavLst>
                                    </p:anim>
                                  </p:childTnLst>
                                </p:cTn>
                              </p:par>
                              <p:par>
                                <p:cTn id="11" presetID="63"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p:cTn id="13" dur="2000" fill="hold"/>
                                        <p:tgtEl>
                                          <p:spTgt spid="57"/>
                                        </p:tgtEl>
                                        <p:attrNameLst>
                                          <p:attrName>drawProgress</p:attrName>
                                        </p:attrNameLst>
                                      </p:cBhvr>
                                      <p:tavLst>
                                        <p:tav tm="0">
                                          <p:val>
                                            <p:fltVal val="0"/>
                                          </p:val>
                                        </p:tav>
                                        <p:tav tm="100000">
                                          <p:val>
                                            <p:fltVal val="1"/>
                                          </p:val>
                                        </p:tav>
                                      </p:tavLst>
                                    </p:anim>
                                  </p:childTnLst>
                                </p:cTn>
                              </p:par>
                              <p:par>
                                <p:cTn id="14" presetID="63" presetClass="entr" presetSubtype="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0" fill="hold"/>
                                        <p:tgtEl>
                                          <p:spTgt spid="53"/>
                                        </p:tgtEl>
                                        <p:attrNameLst>
                                          <p:attrName>drawProgress</p:attrName>
                                        </p:attrNameLst>
                                      </p:cBhvr>
                                      <p:tavLst>
                                        <p:tav tm="0">
                                          <p:val>
                                            <p:fltVal val="0"/>
                                          </p:val>
                                        </p:tav>
                                        <p:tav tm="100000">
                                          <p:val>
                                            <p:fltVal val="1"/>
                                          </p:val>
                                        </p:tav>
                                      </p:tavLst>
                                    </p:anim>
                                  </p:childTnLst>
                                </p:cTn>
                              </p:par>
                              <p:par>
                                <p:cTn id="17" presetID="63" presetClass="entr" presetSubtype="0" fill="hold" nodeType="withEffect">
                                  <p:stCondLst>
                                    <p:cond delay="0"/>
                                  </p:stCondLst>
                                  <p:childTnLst>
                                    <p:set>
                                      <p:cBhvr>
                                        <p:cTn id="18" dur="1" fill="hold">
                                          <p:stCondLst>
                                            <p:cond delay="0"/>
                                          </p:stCondLst>
                                        </p:cTn>
                                        <p:tgtEl>
                                          <p:spTgt spid="551"/>
                                        </p:tgtEl>
                                        <p:attrNameLst>
                                          <p:attrName>style.visibility</p:attrName>
                                        </p:attrNameLst>
                                      </p:cBhvr>
                                      <p:to>
                                        <p:strVal val="visible"/>
                                      </p:to>
                                    </p:set>
                                    <p:anim calcmode="lin" valueType="num">
                                      <p:cBhvr>
                                        <p:cTn id="19" dur="2000" fill="hold"/>
                                        <p:tgtEl>
                                          <p:spTgt spid="551"/>
                                        </p:tgtEl>
                                        <p:attrNameLst>
                                          <p:attrName>drawProgress</p:attrName>
                                        </p:attrNameLst>
                                      </p:cBhvr>
                                      <p:tavLst>
                                        <p:tav tm="0">
                                          <p:val>
                                            <p:fltVal val="0"/>
                                          </p:val>
                                        </p:tav>
                                        <p:tav tm="100000">
                                          <p:val>
                                            <p:fltVal val="1"/>
                                          </p:val>
                                        </p:tav>
                                      </p:tavLst>
                                    </p:anim>
                                  </p:childTnLst>
                                </p:cTn>
                              </p:par>
                              <p:par>
                                <p:cTn id="20" presetID="63" presetClass="entr" presetSubtype="0" fill="hold" nodeType="withEffect">
                                  <p:stCondLst>
                                    <p:cond delay="0"/>
                                  </p:stCondLst>
                                  <p:childTnLst>
                                    <p:set>
                                      <p:cBhvr>
                                        <p:cTn id="21" dur="1" fill="hold">
                                          <p:stCondLst>
                                            <p:cond delay="0"/>
                                          </p:stCondLst>
                                        </p:cTn>
                                        <p:tgtEl>
                                          <p:spTgt spid="541"/>
                                        </p:tgtEl>
                                        <p:attrNameLst>
                                          <p:attrName>style.visibility</p:attrName>
                                        </p:attrNameLst>
                                      </p:cBhvr>
                                      <p:to>
                                        <p:strVal val="visible"/>
                                      </p:to>
                                    </p:set>
                                    <p:anim calcmode="lin" valueType="num">
                                      <p:cBhvr>
                                        <p:cTn id="22" dur="2000" fill="hold"/>
                                        <p:tgtEl>
                                          <p:spTgt spid="541"/>
                                        </p:tgtEl>
                                        <p:attrNameLst>
                                          <p:attrName>drawProgress</p:attrName>
                                        </p:attrNameLst>
                                      </p:cBhvr>
                                      <p:tavLst>
                                        <p:tav tm="0">
                                          <p:val>
                                            <p:fltVal val="0"/>
                                          </p:val>
                                        </p:tav>
                                        <p:tav tm="100000">
                                          <p:val>
                                            <p:fltVal val="1"/>
                                          </p:val>
                                        </p:tav>
                                      </p:tavLst>
                                    </p:anim>
                                  </p:childTnLst>
                                </p:cTn>
                              </p:par>
                              <p:par>
                                <p:cTn id="23" presetID="63" presetClass="entr" presetSubtype="0" fill="hold" nodeType="withEffect">
                                  <p:stCondLst>
                                    <p:cond delay="0"/>
                                  </p:stCondLst>
                                  <p:childTnLst>
                                    <p:set>
                                      <p:cBhvr>
                                        <p:cTn id="24" dur="1" fill="hold">
                                          <p:stCondLst>
                                            <p:cond delay="0"/>
                                          </p:stCondLst>
                                        </p:cTn>
                                        <p:tgtEl>
                                          <p:spTgt spid="539"/>
                                        </p:tgtEl>
                                        <p:attrNameLst>
                                          <p:attrName>style.visibility</p:attrName>
                                        </p:attrNameLst>
                                      </p:cBhvr>
                                      <p:to>
                                        <p:strVal val="visible"/>
                                      </p:to>
                                    </p:set>
                                    <p:anim calcmode="lin" valueType="num">
                                      <p:cBhvr>
                                        <p:cTn id="25" dur="2000" fill="hold"/>
                                        <p:tgtEl>
                                          <p:spTgt spid="539"/>
                                        </p:tgtEl>
                                        <p:attrNameLst>
                                          <p:attrName>drawProgress</p:attrName>
                                        </p:attrNameLst>
                                      </p:cBhvr>
                                      <p:tavLst>
                                        <p:tav tm="0">
                                          <p:val>
                                            <p:fltVal val="0"/>
                                          </p:val>
                                        </p:tav>
                                        <p:tav tm="100000">
                                          <p:val>
                                            <p:fltVal val="1"/>
                                          </p:val>
                                        </p:tav>
                                      </p:tavLst>
                                    </p:anim>
                                  </p:childTnLst>
                                </p:cTn>
                              </p:par>
                              <p:par>
                                <p:cTn id="26" presetID="63" presetClass="entr" presetSubtype="0" fill="hold"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p:cTn id="28" dur="5000" fill="hold"/>
                                        <p:tgtEl>
                                          <p:spTgt spid="81"/>
                                        </p:tgtEl>
                                        <p:attrNameLst>
                                          <p:attrName>drawProgress</p:attrName>
                                        </p:attrNameLst>
                                      </p:cBhvr>
                                      <p:tavLst>
                                        <p:tav tm="0">
                                          <p:val>
                                            <p:fltVal val="0"/>
                                          </p:val>
                                        </p:tav>
                                        <p:tav tm="100000">
                                          <p:val>
                                            <p:fltVal val="1"/>
                                          </p:val>
                                        </p:tav>
                                      </p:tavLst>
                                    </p:anim>
                                  </p:childTnLst>
                                </p:cTn>
                              </p:par>
                              <p:par>
                                <p:cTn id="29" presetID="63" presetClass="entr" presetSubtype="0" fill="hold" nodeType="withEffect">
                                  <p:stCondLst>
                                    <p:cond delay="0"/>
                                  </p:stCondLst>
                                  <p:childTnLst>
                                    <p:set>
                                      <p:cBhvr>
                                        <p:cTn id="30" dur="1" fill="hold">
                                          <p:stCondLst>
                                            <p:cond delay="0"/>
                                          </p:stCondLst>
                                        </p:cTn>
                                        <p:tgtEl>
                                          <p:spTgt spid="550"/>
                                        </p:tgtEl>
                                        <p:attrNameLst>
                                          <p:attrName>style.visibility</p:attrName>
                                        </p:attrNameLst>
                                      </p:cBhvr>
                                      <p:to>
                                        <p:strVal val="visible"/>
                                      </p:to>
                                    </p:set>
                                    <p:anim calcmode="lin" valueType="num">
                                      <p:cBhvr>
                                        <p:cTn id="31" dur="2000" fill="hold"/>
                                        <p:tgtEl>
                                          <p:spTgt spid="550"/>
                                        </p:tgtEl>
                                        <p:attrNameLst>
                                          <p:attrName>drawProgress</p:attrName>
                                        </p:attrNameLst>
                                      </p:cBhvr>
                                      <p:tavLst>
                                        <p:tav tm="0">
                                          <p:val>
                                            <p:fltVal val="0"/>
                                          </p:val>
                                        </p:tav>
                                        <p:tav tm="100000">
                                          <p:val>
                                            <p:fltVal val="1"/>
                                          </p:val>
                                        </p:tav>
                                      </p:tavLst>
                                    </p:anim>
                                  </p:childTnLst>
                                </p:cTn>
                              </p:par>
                              <p:par>
                                <p:cTn id="32" presetID="63" presetClass="entr" presetSubtype="0" fill="hold" nodeType="withEffect">
                                  <p:stCondLst>
                                    <p:cond delay="0"/>
                                  </p:stCondLst>
                                  <p:childTnLst>
                                    <p:set>
                                      <p:cBhvr>
                                        <p:cTn id="33" dur="1" fill="hold">
                                          <p:stCondLst>
                                            <p:cond delay="0"/>
                                          </p:stCondLst>
                                        </p:cTn>
                                        <p:tgtEl>
                                          <p:spTgt spid="534"/>
                                        </p:tgtEl>
                                        <p:attrNameLst>
                                          <p:attrName>style.visibility</p:attrName>
                                        </p:attrNameLst>
                                      </p:cBhvr>
                                      <p:to>
                                        <p:strVal val="visible"/>
                                      </p:to>
                                    </p:set>
                                    <p:anim calcmode="lin" valueType="num">
                                      <p:cBhvr>
                                        <p:cTn id="34" dur="5000" fill="hold"/>
                                        <p:tgtEl>
                                          <p:spTgt spid="534"/>
                                        </p:tgtEl>
                                        <p:attrNameLst>
                                          <p:attrName>drawProgress</p:attrName>
                                        </p:attrNameLst>
                                      </p:cBhvr>
                                      <p:tavLst>
                                        <p:tav tm="0">
                                          <p:val>
                                            <p:fltVal val="0"/>
                                          </p:val>
                                        </p:tav>
                                        <p:tav tm="100000">
                                          <p:val>
                                            <p:fltVal val="1"/>
                                          </p:val>
                                        </p:tav>
                                      </p:tavLst>
                                    </p:anim>
                                  </p:childTnLst>
                                </p:cTn>
                              </p:par>
                              <p:par>
                                <p:cTn id="35" presetID="63" presetClass="entr" presetSubtype="0"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anim calcmode="lin" valueType="num">
                                      <p:cBhvr>
                                        <p:cTn id="37" dur="2000" fill="hold"/>
                                        <p:tgtEl>
                                          <p:spTgt spid="85"/>
                                        </p:tgtEl>
                                        <p:attrNameLst>
                                          <p:attrName>drawProgress</p:attrName>
                                        </p:attrNameLst>
                                      </p:cBhvr>
                                      <p:tavLst>
                                        <p:tav tm="0">
                                          <p:val>
                                            <p:fltVal val="0"/>
                                          </p:val>
                                        </p:tav>
                                        <p:tav tm="100000">
                                          <p:val>
                                            <p:fltVal val="1"/>
                                          </p:val>
                                        </p:tav>
                                      </p:tavLst>
                                    </p:anim>
                                  </p:childTnLst>
                                </p:cTn>
                              </p:par>
                              <p:par>
                                <p:cTn id="38" presetID="63" presetClass="entr" presetSubtype="0" fill="hold" nodeType="with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2000" fill="hold"/>
                                        <p:tgtEl>
                                          <p:spTgt spid="84"/>
                                        </p:tgtEl>
                                        <p:attrNameLst>
                                          <p:attrName>drawProgress</p:attrName>
                                        </p:attrNameLst>
                                      </p:cBhvr>
                                      <p:tavLst>
                                        <p:tav tm="0">
                                          <p:val>
                                            <p:fltVal val="0"/>
                                          </p:val>
                                        </p:tav>
                                        <p:tav tm="100000">
                                          <p:val>
                                            <p:fltVal val="1"/>
                                          </p:val>
                                        </p:tav>
                                      </p:tavLst>
                                    </p:anim>
                                  </p:childTnLst>
                                </p:cTn>
                              </p:par>
                              <p:par>
                                <p:cTn id="41" presetID="63" presetClass="entr" presetSubtype="0"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p:cTn id="43" dur="2000" fill="hold"/>
                                        <p:tgtEl>
                                          <p:spTgt spid="62"/>
                                        </p:tgtEl>
                                        <p:attrNameLst>
                                          <p:attrName>drawProgress</p:attrName>
                                        </p:attrNameLst>
                                      </p:cBhvr>
                                      <p:tavLst>
                                        <p:tav tm="0">
                                          <p:val>
                                            <p:fltVal val="0"/>
                                          </p:val>
                                        </p:tav>
                                        <p:tav tm="100000">
                                          <p:val>
                                            <p:fltVal val="1"/>
                                          </p:val>
                                        </p:tav>
                                      </p:tavLst>
                                    </p:anim>
                                  </p:childTnLst>
                                </p:cTn>
                              </p:par>
                              <p:par>
                                <p:cTn id="44" presetID="63" presetClass="entr" presetSubtype="0" fill="hold" nodeType="withEffect">
                                  <p:stCondLst>
                                    <p:cond delay="0"/>
                                  </p:stCondLst>
                                  <p:childTnLst>
                                    <p:set>
                                      <p:cBhvr>
                                        <p:cTn id="45" dur="1" fill="hold">
                                          <p:stCondLst>
                                            <p:cond delay="0"/>
                                          </p:stCondLst>
                                        </p:cTn>
                                        <p:tgtEl>
                                          <p:spTgt spid="546"/>
                                        </p:tgtEl>
                                        <p:attrNameLst>
                                          <p:attrName>style.visibility</p:attrName>
                                        </p:attrNameLst>
                                      </p:cBhvr>
                                      <p:to>
                                        <p:strVal val="visible"/>
                                      </p:to>
                                    </p:set>
                                    <p:anim calcmode="lin" valueType="num">
                                      <p:cBhvr>
                                        <p:cTn id="46" dur="5000" fill="hold"/>
                                        <p:tgtEl>
                                          <p:spTgt spid="546"/>
                                        </p:tgtEl>
                                        <p:attrNameLst>
                                          <p:attrName>drawProgress</p:attrName>
                                        </p:attrNameLst>
                                      </p:cBhvr>
                                      <p:tavLst>
                                        <p:tav tm="0">
                                          <p:val>
                                            <p:fltVal val="0"/>
                                          </p:val>
                                        </p:tav>
                                        <p:tav tm="100000">
                                          <p:val>
                                            <p:fltVal val="1"/>
                                          </p:val>
                                        </p:tav>
                                      </p:tavLst>
                                    </p:anim>
                                  </p:childTnLst>
                                </p:cTn>
                              </p:par>
                              <p:par>
                                <p:cTn id="47" presetID="63" presetClass="entr" presetSubtype="0" fill="hold" nodeType="withEffect">
                                  <p:stCondLst>
                                    <p:cond delay="0"/>
                                  </p:stCondLst>
                                  <p:childTnLst>
                                    <p:set>
                                      <p:cBhvr>
                                        <p:cTn id="48" dur="1" fill="hold">
                                          <p:stCondLst>
                                            <p:cond delay="0"/>
                                          </p:stCondLst>
                                        </p:cTn>
                                        <p:tgtEl>
                                          <p:spTgt spid="552"/>
                                        </p:tgtEl>
                                        <p:attrNameLst>
                                          <p:attrName>style.visibility</p:attrName>
                                        </p:attrNameLst>
                                      </p:cBhvr>
                                      <p:to>
                                        <p:strVal val="visible"/>
                                      </p:to>
                                    </p:set>
                                    <p:anim calcmode="lin" valueType="num">
                                      <p:cBhvr>
                                        <p:cTn id="49" dur="2000" fill="hold"/>
                                        <p:tgtEl>
                                          <p:spTgt spid="552"/>
                                        </p:tgtEl>
                                        <p:attrNameLst>
                                          <p:attrName>drawProgress</p:attrName>
                                        </p:attrNameLst>
                                      </p:cBhvr>
                                      <p:tavLst>
                                        <p:tav tm="0">
                                          <p:val>
                                            <p:fltVal val="0"/>
                                          </p:val>
                                        </p:tav>
                                        <p:tav tm="100000">
                                          <p:val>
                                            <p:fltVal val="1"/>
                                          </p:val>
                                        </p:tav>
                                      </p:tavLst>
                                    </p:anim>
                                  </p:childTnLst>
                                </p:cTn>
                              </p:par>
                              <p:par>
                                <p:cTn id="50" presetID="63" presetClass="entr" presetSubtype="0" fill="hold" nodeType="withEffect">
                                  <p:stCondLst>
                                    <p:cond delay="0"/>
                                  </p:stCondLst>
                                  <p:childTnLst>
                                    <p:set>
                                      <p:cBhvr>
                                        <p:cTn id="51" dur="1" fill="hold">
                                          <p:stCondLst>
                                            <p:cond delay="0"/>
                                          </p:stCondLst>
                                        </p:cTn>
                                        <p:tgtEl>
                                          <p:spTgt spid="92"/>
                                        </p:tgtEl>
                                        <p:attrNameLst>
                                          <p:attrName>style.visibility</p:attrName>
                                        </p:attrNameLst>
                                      </p:cBhvr>
                                      <p:to>
                                        <p:strVal val="visible"/>
                                      </p:to>
                                    </p:set>
                                    <p:anim calcmode="lin" valueType="num">
                                      <p:cBhvr>
                                        <p:cTn id="52" dur="2000" fill="hold"/>
                                        <p:tgtEl>
                                          <p:spTgt spid="92"/>
                                        </p:tgtEl>
                                        <p:attrNameLst>
                                          <p:attrName>drawProgress</p:attrName>
                                        </p:attrNameLst>
                                      </p:cBhvr>
                                      <p:tavLst>
                                        <p:tav tm="0">
                                          <p:val>
                                            <p:fltVal val="0"/>
                                          </p:val>
                                        </p:tav>
                                        <p:tav tm="100000">
                                          <p:val>
                                            <p:fltVal val="1"/>
                                          </p:val>
                                        </p:tav>
                                      </p:tavLst>
                                    </p:anim>
                                  </p:childTnLst>
                                </p:cTn>
                              </p:par>
                              <p:par>
                                <p:cTn id="53" presetID="63" presetClass="entr" presetSubtype="0" fill="hold" nodeType="withEffect">
                                  <p:stCondLst>
                                    <p:cond delay="0"/>
                                  </p:stCondLst>
                                  <p:childTnLst>
                                    <p:set>
                                      <p:cBhvr>
                                        <p:cTn id="54" dur="1" fill="hold">
                                          <p:stCondLst>
                                            <p:cond delay="0"/>
                                          </p:stCondLst>
                                        </p:cTn>
                                        <p:tgtEl>
                                          <p:spTgt spid="90"/>
                                        </p:tgtEl>
                                        <p:attrNameLst>
                                          <p:attrName>style.visibility</p:attrName>
                                        </p:attrNameLst>
                                      </p:cBhvr>
                                      <p:to>
                                        <p:strVal val="visible"/>
                                      </p:to>
                                    </p:set>
                                    <p:anim calcmode="lin" valueType="num">
                                      <p:cBhvr>
                                        <p:cTn id="55" dur="2000" fill="hold"/>
                                        <p:tgtEl>
                                          <p:spTgt spid="90"/>
                                        </p:tgtEl>
                                        <p:attrNameLst>
                                          <p:attrName>drawProgress</p:attrName>
                                        </p:attrNameLst>
                                      </p:cBhvr>
                                      <p:tavLst>
                                        <p:tav tm="0">
                                          <p:val>
                                            <p:fltVal val="0"/>
                                          </p:val>
                                        </p:tav>
                                        <p:tav tm="100000">
                                          <p:val>
                                            <p:fltVal val="1"/>
                                          </p:val>
                                        </p:tav>
                                      </p:tavLst>
                                    </p:anim>
                                  </p:childTnLst>
                                </p:cTn>
                              </p:par>
                              <p:par>
                                <p:cTn id="56" presetID="63" presetClass="entr" presetSubtype="0" fill="hold" nodeType="withEffect">
                                  <p:stCondLst>
                                    <p:cond delay="0"/>
                                  </p:stCondLst>
                                  <p:childTnLst>
                                    <p:set>
                                      <p:cBhvr>
                                        <p:cTn id="57" dur="1" fill="hold">
                                          <p:stCondLst>
                                            <p:cond delay="0"/>
                                          </p:stCondLst>
                                        </p:cTn>
                                        <p:tgtEl>
                                          <p:spTgt spid="103"/>
                                        </p:tgtEl>
                                        <p:attrNameLst>
                                          <p:attrName>style.visibility</p:attrName>
                                        </p:attrNameLst>
                                      </p:cBhvr>
                                      <p:to>
                                        <p:strVal val="visible"/>
                                      </p:to>
                                    </p:set>
                                    <p:anim calcmode="lin" valueType="num">
                                      <p:cBhvr>
                                        <p:cTn id="58" dur="2000" fill="hold"/>
                                        <p:tgtEl>
                                          <p:spTgt spid="103"/>
                                        </p:tgtEl>
                                        <p:attrNameLst>
                                          <p:attrName>drawProgress</p:attrName>
                                        </p:attrNameLst>
                                      </p:cBhvr>
                                      <p:tavLst>
                                        <p:tav tm="0">
                                          <p:val>
                                            <p:fltVal val="0"/>
                                          </p:val>
                                        </p:tav>
                                        <p:tav tm="100000">
                                          <p:val>
                                            <p:fltVal val="1"/>
                                          </p:val>
                                        </p:tav>
                                      </p:tavLst>
                                    </p:anim>
                                  </p:childTnLst>
                                </p:cTn>
                              </p:par>
                              <p:par>
                                <p:cTn id="59" presetID="63" presetClass="entr" presetSubtype="0" fill="hold" nodeType="withEffect">
                                  <p:stCondLst>
                                    <p:cond delay="0"/>
                                  </p:stCondLst>
                                  <p:childTnLst>
                                    <p:set>
                                      <p:cBhvr>
                                        <p:cTn id="60" dur="1" fill="hold">
                                          <p:stCondLst>
                                            <p:cond delay="0"/>
                                          </p:stCondLst>
                                        </p:cTn>
                                        <p:tgtEl>
                                          <p:spTgt spid="543"/>
                                        </p:tgtEl>
                                        <p:attrNameLst>
                                          <p:attrName>style.visibility</p:attrName>
                                        </p:attrNameLst>
                                      </p:cBhvr>
                                      <p:to>
                                        <p:strVal val="visible"/>
                                      </p:to>
                                    </p:set>
                                    <p:anim calcmode="lin" valueType="num">
                                      <p:cBhvr>
                                        <p:cTn id="61" dur="2000" fill="hold"/>
                                        <p:tgtEl>
                                          <p:spTgt spid="543"/>
                                        </p:tgtEl>
                                        <p:attrNameLst>
                                          <p:attrName>drawProgress</p:attrName>
                                        </p:attrNameLst>
                                      </p:cBhvr>
                                      <p:tavLst>
                                        <p:tav tm="0">
                                          <p:val>
                                            <p:fltVal val="0"/>
                                          </p:val>
                                        </p:tav>
                                        <p:tav tm="100000">
                                          <p:val>
                                            <p:fltVal val="1"/>
                                          </p:val>
                                        </p:tav>
                                      </p:tavLst>
                                    </p:anim>
                                  </p:childTnLst>
                                </p:cTn>
                              </p:par>
                              <p:par>
                                <p:cTn id="62" presetID="63" presetClass="entr" presetSubtype="0" fill="hold" nodeType="withEffect">
                                  <p:stCondLst>
                                    <p:cond delay="0"/>
                                  </p:stCondLst>
                                  <p:childTnLst>
                                    <p:set>
                                      <p:cBhvr>
                                        <p:cTn id="63" dur="1" fill="hold">
                                          <p:stCondLst>
                                            <p:cond delay="0"/>
                                          </p:stCondLst>
                                        </p:cTn>
                                        <p:tgtEl>
                                          <p:spTgt spid="547"/>
                                        </p:tgtEl>
                                        <p:attrNameLst>
                                          <p:attrName>style.visibility</p:attrName>
                                        </p:attrNameLst>
                                      </p:cBhvr>
                                      <p:to>
                                        <p:strVal val="visible"/>
                                      </p:to>
                                    </p:set>
                                    <p:anim calcmode="lin" valueType="num">
                                      <p:cBhvr>
                                        <p:cTn id="64" dur="5000" fill="hold"/>
                                        <p:tgtEl>
                                          <p:spTgt spid="547"/>
                                        </p:tgtEl>
                                        <p:attrNameLst>
                                          <p:attrName>drawProgress</p:attrName>
                                        </p:attrNameLst>
                                      </p:cBhvr>
                                      <p:tavLst>
                                        <p:tav tm="0">
                                          <p:val>
                                            <p:fltVal val="0"/>
                                          </p:val>
                                        </p:tav>
                                        <p:tav tm="100000">
                                          <p:val>
                                            <p:fltVal val="1"/>
                                          </p:val>
                                        </p:tav>
                                      </p:tavLst>
                                    </p:anim>
                                  </p:childTnLst>
                                </p:cTn>
                              </p:par>
                              <p:par>
                                <p:cTn id="65" presetID="63" presetClass="entr" presetSubtype="0"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2000" fill="hold"/>
                                        <p:tgtEl>
                                          <p:spTgt spid="55"/>
                                        </p:tgtEl>
                                        <p:attrNameLst>
                                          <p:attrName>drawProgress</p:attrName>
                                        </p:attrNameLst>
                                      </p:cBhvr>
                                      <p:tavLst>
                                        <p:tav tm="0">
                                          <p:val>
                                            <p:fltVal val="0"/>
                                          </p:val>
                                        </p:tav>
                                        <p:tav tm="100000">
                                          <p:val>
                                            <p:fltVal val="1"/>
                                          </p:val>
                                        </p:tav>
                                      </p:tavLst>
                                    </p:anim>
                                  </p:childTnLst>
                                </p:cTn>
                              </p:par>
                              <p:par>
                                <p:cTn id="68" presetID="63" presetClass="entr" presetSubtype="0" fill="hold" nodeType="withEffect">
                                  <p:stCondLst>
                                    <p:cond delay="0"/>
                                  </p:stCondLst>
                                  <p:childTnLst>
                                    <p:set>
                                      <p:cBhvr>
                                        <p:cTn id="69" dur="1" fill="hold">
                                          <p:stCondLst>
                                            <p:cond delay="0"/>
                                          </p:stCondLst>
                                        </p:cTn>
                                        <p:tgtEl>
                                          <p:spTgt spid="545"/>
                                        </p:tgtEl>
                                        <p:attrNameLst>
                                          <p:attrName>style.visibility</p:attrName>
                                        </p:attrNameLst>
                                      </p:cBhvr>
                                      <p:to>
                                        <p:strVal val="visible"/>
                                      </p:to>
                                    </p:set>
                                    <p:anim calcmode="lin" valueType="num">
                                      <p:cBhvr>
                                        <p:cTn id="70" dur="5000" fill="hold"/>
                                        <p:tgtEl>
                                          <p:spTgt spid="545"/>
                                        </p:tgtEl>
                                        <p:attrNameLst>
                                          <p:attrName>drawProgress</p:attrName>
                                        </p:attrNameLst>
                                      </p:cBhvr>
                                      <p:tavLst>
                                        <p:tav tm="0">
                                          <p:val>
                                            <p:fltVal val="0"/>
                                          </p:val>
                                        </p:tav>
                                        <p:tav tm="100000">
                                          <p:val>
                                            <p:fltVal val="1"/>
                                          </p:val>
                                        </p:tav>
                                      </p:tavLst>
                                    </p:anim>
                                  </p:childTnLst>
                                </p:cTn>
                              </p:par>
                              <p:par>
                                <p:cTn id="71" presetID="63" presetClass="entr" presetSubtype="0" fill="hold" nodeType="with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2000" fill="hold"/>
                                        <p:tgtEl>
                                          <p:spTgt spid="63"/>
                                        </p:tgtEl>
                                        <p:attrNameLst>
                                          <p:attrName>drawProgress</p:attrName>
                                        </p:attrNameLst>
                                      </p:cBhvr>
                                      <p:tavLst>
                                        <p:tav tm="0">
                                          <p:val>
                                            <p:fltVal val="0"/>
                                          </p:val>
                                        </p:tav>
                                        <p:tav tm="100000">
                                          <p:val>
                                            <p:fltVal val="1"/>
                                          </p:val>
                                        </p:tav>
                                      </p:tavLst>
                                    </p:anim>
                                  </p:childTnLst>
                                </p:cTn>
                              </p:par>
                              <p:par>
                                <p:cTn id="74" presetID="63" presetClass="entr" presetSubtype="0" fill="hold" nodeType="withEffect">
                                  <p:stCondLst>
                                    <p:cond delay="0"/>
                                  </p:stCondLst>
                                  <p:childTnLst>
                                    <p:set>
                                      <p:cBhvr>
                                        <p:cTn id="75" dur="1" fill="hold">
                                          <p:stCondLst>
                                            <p:cond delay="0"/>
                                          </p:stCondLst>
                                        </p:cTn>
                                        <p:tgtEl>
                                          <p:spTgt spid="548"/>
                                        </p:tgtEl>
                                        <p:attrNameLst>
                                          <p:attrName>style.visibility</p:attrName>
                                        </p:attrNameLst>
                                      </p:cBhvr>
                                      <p:to>
                                        <p:strVal val="visible"/>
                                      </p:to>
                                    </p:set>
                                    <p:anim calcmode="lin" valueType="num">
                                      <p:cBhvr>
                                        <p:cTn id="76" dur="5000" fill="hold"/>
                                        <p:tgtEl>
                                          <p:spTgt spid="548"/>
                                        </p:tgtEl>
                                        <p:attrNameLst>
                                          <p:attrName>drawProgress</p:attrName>
                                        </p:attrNameLst>
                                      </p:cBhvr>
                                      <p:tavLst>
                                        <p:tav tm="0">
                                          <p:val>
                                            <p:fltVal val="0"/>
                                          </p:val>
                                        </p:tav>
                                        <p:tav tm="100000">
                                          <p:val>
                                            <p:fltVal val="1"/>
                                          </p:val>
                                        </p:tav>
                                      </p:tavLst>
                                    </p:anim>
                                  </p:childTnLst>
                                </p:cTn>
                              </p:par>
                              <p:par>
                                <p:cTn id="77" presetID="63" presetClass="entr" presetSubtype="0" fill="hold" nodeType="withEffect">
                                  <p:stCondLst>
                                    <p:cond delay="0"/>
                                  </p:stCondLst>
                                  <p:childTnLst>
                                    <p:set>
                                      <p:cBhvr>
                                        <p:cTn id="78" dur="1" fill="hold">
                                          <p:stCondLst>
                                            <p:cond delay="0"/>
                                          </p:stCondLst>
                                        </p:cTn>
                                        <p:tgtEl>
                                          <p:spTgt spid="549"/>
                                        </p:tgtEl>
                                        <p:attrNameLst>
                                          <p:attrName>style.visibility</p:attrName>
                                        </p:attrNameLst>
                                      </p:cBhvr>
                                      <p:to>
                                        <p:strVal val="visible"/>
                                      </p:to>
                                    </p:set>
                                    <p:anim calcmode="lin" valueType="num">
                                      <p:cBhvr>
                                        <p:cTn id="79" dur="5000" fill="hold"/>
                                        <p:tgtEl>
                                          <p:spTgt spid="549"/>
                                        </p:tgtEl>
                                        <p:attrNameLst>
                                          <p:attrName>drawProgress</p:attrName>
                                        </p:attrNameLst>
                                      </p:cBhvr>
                                      <p:tavLst>
                                        <p:tav tm="0">
                                          <p:val>
                                            <p:fltVal val="0"/>
                                          </p:val>
                                        </p:tav>
                                        <p:tav tm="100000">
                                          <p:val>
                                            <p:fltVal val="1"/>
                                          </p:val>
                                        </p:tav>
                                      </p:tavLst>
                                    </p:anim>
                                  </p:childTnLst>
                                </p:cTn>
                              </p:par>
                              <p:par>
                                <p:cTn id="80" presetID="63" presetClass="entr" presetSubtype="0" fill="hold" nodeType="withEffect">
                                  <p:stCondLst>
                                    <p:cond delay="0"/>
                                  </p:stCondLst>
                                  <p:childTnLst>
                                    <p:set>
                                      <p:cBhvr>
                                        <p:cTn id="81" dur="1" fill="hold">
                                          <p:stCondLst>
                                            <p:cond delay="0"/>
                                          </p:stCondLst>
                                        </p:cTn>
                                        <p:tgtEl>
                                          <p:spTgt spid="540"/>
                                        </p:tgtEl>
                                        <p:attrNameLst>
                                          <p:attrName>style.visibility</p:attrName>
                                        </p:attrNameLst>
                                      </p:cBhvr>
                                      <p:to>
                                        <p:strVal val="visible"/>
                                      </p:to>
                                    </p:set>
                                    <p:anim calcmode="lin" valueType="num">
                                      <p:cBhvr>
                                        <p:cTn id="82" dur="2000" fill="hold"/>
                                        <p:tgtEl>
                                          <p:spTgt spid="540"/>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5"/>
              <a:stretch>
                <a:fillRect/>
              </a:stretch>
            </p:blipFill>
            <p:spPr>
              <a:xfrm>
                <a:off x="13649891" y="664576"/>
                <a:ext cx="47160" cy="37080"/>
              </a:xfrm>
              <a:prstGeom prst="rect">
                <a:avLst/>
              </a:prstGeom>
            </p:spPr>
          </p:pic>
        </mc:Fallback>
      </mc:AlternateContent>
      <p:sp>
        <p:nvSpPr>
          <p:cNvPr id="2" name="Titel 1">
            <a:extLst>
              <a:ext uri="{FF2B5EF4-FFF2-40B4-BE49-F238E27FC236}">
                <a16:creationId xmlns:a16="http://schemas.microsoft.com/office/drawing/2014/main" id="{080B4065-06EA-3A86-4A82-3DD27B724127}"/>
              </a:ext>
            </a:extLst>
          </p:cNvPr>
          <p:cNvSpPr>
            <a:spLocks noGrp="1"/>
          </p:cNvSpPr>
          <p:nvPr>
            <p:ph type="title"/>
          </p:nvPr>
        </p:nvSpPr>
        <p:spPr>
          <a:xfrm>
            <a:off x="734028" y="97442"/>
            <a:ext cx="10515600" cy="595574"/>
          </a:xfrm>
        </p:spPr>
        <p:txBody>
          <a:bodyPr>
            <a:normAutofit fontScale="90000"/>
          </a:bodyPr>
          <a:lstStyle/>
          <a:p>
            <a:r>
              <a:rPr lang="de-CH" dirty="0"/>
              <a:t>Kurze Zeit für Gedanken:</a:t>
            </a:r>
          </a:p>
        </p:txBody>
      </p:sp>
      <p:sp>
        <p:nvSpPr>
          <p:cNvPr id="3" name="Inhaltsplatzhalter 2">
            <a:extLst>
              <a:ext uri="{FF2B5EF4-FFF2-40B4-BE49-F238E27FC236}">
                <a16:creationId xmlns:a16="http://schemas.microsoft.com/office/drawing/2014/main" id="{224AAE95-DC79-D89A-AE48-7BADA33C7486}"/>
              </a:ext>
            </a:extLst>
          </p:cNvPr>
          <p:cNvSpPr>
            <a:spLocks noGrp="1"/>
          </p:cNvSpPr>
          <p:nvPr>
            <p:ph idx="1"/>
          </p:nvPr>
        </p:nvSpPr>
        <p:spPr>
          <a:xfrm>
            <a:off x="734029" y="1157468"/>
            <a:ext cx="10515600" cy="5509550"/>
          </a:xfrm>
        </p:spPr>
        <p:txBody>
          <a:bodyPr>
            <a:normAutofit/>
          </a:bodyPr>
          <a:lstStyle/>
          <a:p>
            <a:pPr>
              <a:lnSpc>
                <a:spcPct val="107000"/>
              </a:lnSpc>
              <a:spcAft>
                <a:spcPts val="800"/>
              </a:spcAft>
            </a:pPr>
            <a:r>
              <a:rPr lang="de-CH"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 gibt es Menschen in deinem Umfeld, die auf Hilfe/Unterstützung angewiesen sind? </a:t>
            </a:r>
            <a:endParaRPr lang="de-CH"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CH"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welche Freundschaft habe ich seit längerem keine Zeit mehr investiert?  </a:t>
            </a:r>
            <a:endParaRPr lang="de-CH"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6745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F274F90A-BDEA-18B9-1550-C35FDA41C793}"/>
              </a:ext>
            </a:extLst>
          </p:cNvPr>
          <p:cNvPicPr>
            <a:picLocks noChangeAspect="1"/>
          </p:cNvPicPr>
          <p:nvPr/>
        </p:nvPicPr>
        <p:blipFill>
          <a:blip r:embed="rId2"/>
          <a:stretch>
            <a:fillRect/>
          </a:stretch>
        </p:blipFill>
        <p:spPr>
          <a:xfrm>
            <a:off x="60448" y="-13035"/>
            <a:ext cx="10504318" cy="6834208"/>
          </a:xfrm>
          <a:prstGeom prst="rect">
            <a:avLst/>
          </a:prstGeom>
        </p:spPr>
      </p:pic>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5">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6"/>
              <a:stretch>
                <a:fillRect/>
              </a:stretch>
            </p:blipFill>
            <p:spPr>
              <a:xfrm>
                <a:off x="13649420" y="664576"/>
                <a:ext cx="47378"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3E2F945D-72DE-950B-8A5D-3C7825F2F9AC}"/>
                  </a:ext>
                </a:extLst>
              </p14:cNvPr>
              <p14:cNvContentPartPr/>
              <p14:nvPr/>
            </p14:nvContentPartPr>
            <p14:xfrm>
              <a:off x="-1203162" y="3535539"/>
              <a:ext cx="109440" cy="44280"/>
            </p14:xfrm>
          </p:contentPart>
        </mc:Choice>
        <mc:Fallback>
          <p:pic>
            <p:nvPicPr>
              <p:cNvPr id="4" name="Freihand 3">
                <a:extLst>
                  <a:ext uri="{FF2B5EF4-FFF2-40B4-BE49-F238E27FC236}">
                    <a16:creationId xmlns:a16="http://schemas.microsoft.com/office/drawing/2014/main" id="{3E2F945D-72DE-950B-8A5D-3C7825F2F9AC}"/>
                  </a:ext>
                </a:extLst>
              </p:cNvPr>
              <p:cNvPicPr/>
              <p:nvPr/>
            </p:nvPicPr>
            <p:blipFill>
              <a:blip r:embed="rId8"/>
              <a:stretch>
                <a:fillRect/>
              </a:stretch>
            </p:blipFill>
            <p:spPr>
              <a:xfrm>
                <a:off x="-1212162" y="3526612"/>
                <a:ext cx="127080" cy="61778"/>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0027A8E4-3247-08C0-0677-1241AB0AB3FA}"/>
                  </a:ext>
                </a:extLst>
              </p14:cNvPr>
              <p14:cNvContentPartPr/>
              <p14:nvPr/>
            </p14:nvContentPartPr>
            <p14:xfrm>
              <a:off x="271398" y="2995539"/>
              <a:ext cx="835920" cy="1723680"/>
            </p14:xfrm>
          </p:contentPart>
        </mc:Choice>
        <mc:Fallback>
          <p:pic>
            <p:nvPicPr>
              <p:cNvPr id="6" name="Freihand 5">
                <a:extLst>
                  <a:ext uri="{FF2B5EF4-FFF2-40B4-BE49-F238E27FC236}">
                    <a16:creationId xmlns:a16="http://schemas.microsoft.com/office/drawing/2014/main" id="{0027A8E4-3247-08C0-0677-1241AB0AB3FA}"/>
                  </a:ext>
                </a:extLst>
              </p:cNvPr>
              <p:cNvPicPr/>
              <p:nvPr/>
            </p:nvPicPr>
            <p:blipFill>
              <a:blip r:embed="rId10"/>
              <a:stretch>
                <a:fillRect/>
              </a:stretch>
            </p:blipFill>
            <p:spPr>
              <a:xfrm>
                <a:off x="262398" y="2986539"/>
                <a:ext cx="853560" cy="1741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86A0DF48-AD48-ED1E-4C7C-544746279AAE}"/>
                  </a:ext>
                </a:extLst>
              </p14:cNvPr>
              <p14:cNvContentPartPr/>
              <p14:nvPr/>
            </p14:nvContentPartPr>
            <p14:xfrm>
              <a:off x="1257798" y="2947299"/>
              <a:ext cx="708480" cy="1738440"/>
            </p14:xfrm>
          </p:contentPart>
        </mc:Choice>
        <mc:Fallback>
          <p:pic>
            <p:nvPicPr>
              <p:cNvPr id="7" name="Freihand 6">
                <a:extLst>
                  <a:ext uri="{FF2B5EF4-FFF2-40B4-BE49-F238E27FC236}">
                    <a16:creationId xmlns:a16="http://schemas.microsoft.com/office/drawing/2014/main" id="{86A0DF48-AD48-ED1E-4C7C-544746279AAE}"/>
                  </a:ext>
                </a:extLst>
              </p:cNvPr>
              <p:cNvPicPr/>
              <p:nvPr/>
            </p:nvPicPr>
            <p:blipFill>
              <a:blip r:embed="rId12"/>
              <a:stretch>
                <a:fillRect/>
              </a:stretch>
            </p:blipFill>
            <p:spPr>
              <a:xfrm>
                <a:off x="1248793" y="2938299"/>
                <a:ext cx="726129" cy="1756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7E088FBA-3447-EDCA-523C-E26B792E67F0}"/>
                  </a:ext>
                </a:extLst>
              </p14:cNvPr>
              <p14:cNvContentPartPr/>
              <p14:nvPr/>
            </p14:nvContentPartPr>
            <p14:xfrm>
              <a:off x="534558" y="2610339"/>
              <a:ext cx="432000" cy="376560"/>
            </p14:xfrm>
          </p:contentPart>
        </mc:Choice>
        <mc:Fallback>
          <p:pic>
            <p:nvPicPr>
              <p:cNvPr id="22" name="Freihand 21">
                <a:extLst>
                  <a:ext uri="{FF2B5EF4-FFF2-40B4-BE49-F238E27FC236}">
                    <a16:creationId xmlns:a16="http://schemas.microsoft.com/office/drawing/2014/main" id="{7E088FBA-3447-EDCA-523C-E26B792E67F0}"/>
                  </a:ext>
                </a:extLst>
              </p:cNvPr>
              <p:cNvPicPr/>
              <p:nvPr/>
            </p:nvPicPr>
            <p:blipFill>
              <a:blip r:embed="rId14"/>
              <a:stretch>
                <a:fillRect/>
              </a:stretch>
            </p:blipFill>
            <p:spPr>
              <a:xfrm>
                <a:off x="525558" y="2601339"/>
                <a:ext cx="44964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2" name="Freihand 41">
                <a:extLst>
                  <a:ext uri="{FF2B5EF4-FFF2-40B4-BE49-F238E27FC236}">
                    <a16:creationId xmlns:a16="http://schemas.microsoft.com/office/drawing/2014/main" id="{971496B9-BDEF-5905-908F-D5A2B11A7124}"/>
                  </a:ext>
                </a:extLst>
              </p14:cNvPr>
              <p14:cNvContentPartPr/>
              <p14:nvPr/>
            </p14:nvContentPartPr>
            <p14:xfrm>
              <a:off x="3882558" y="1139379"/>
              <a:ext cx="7560" cy="11160"/>
            </p14:xfrm>
          </p:contentPart>
        </mc:Choice>
        <mc:Fallback>
          <p:pic>
            <p:nvPicPr>
              <p:cNvPr id="42" name="Freihand 41">
                <a:extLst>
                  <a:ext uri="{FF2B5EF4-FFF2-40B4-BE49-F238E27FC236}">
                    <a16:creationId xmlns:a16="http://schemas.microsoft.com/office/drawing/2014/main" id="{971496B9-BDEF-5905-908F-D5A2B11A7124}"/>
                  </a:ext>
                </a:extLst>
              </p:cNvPr>
              <p:cNvPicPr/>
              <p:nvPr/>
            </p:nvPicPr>
            <p:blipFill>
              <a:blip r:embed="rId16"/>
              <a:stretch>
                <a:fillRect/>
              </a:stretch>
            </p:blipFill>
            <p:spPr>
              <a:xfrm>
                <a:off x="3873558" y="1130379"/>
                <a:ext cx="25200" cy="28800"/>
              </a:xfrm>
              <a:prstGeom prst="rect">
                <a:avLst/>
              </a:prstGeom>
            </p:spPr>
          </p:pic>
        </mc:Fallback>
      </mc:AlternateContent>
      <p:grpSp>
        <p:nvGrpSpPr>
          <p:cNvPr id="93" name="Gruppieren 92">
            <a:extLst>
              <a:ext uri="{FF2B5EF4-FFF2-40B4-BE49-F238E27FC236}">
                <a16:creationId xmlns:a16="http://schemas.microsoft.com/office/drawing/2014/main" id="{648A7B01-F183-9432-3ABB-52D5DCF7AE7A}"/>
              </a:ext>
            </a:extLst>
          </p:cNvPr>
          <p:cNvGrpSpPr/>
          <p:nvPr/>
        </p:nvGrpSpPr>
        <p:grpSpPr>
          <a:xfrm>
            <a:off x="1510878" y="2516739"/>
            <a:ext cx="2265840" cy="2179080"/>
            <a:chOff x="1510878" y="2516739"/>
            <a:chExt cx="2265840" cy="2179080"/>
          </a:xfrm>
        </p:grpSpPr>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5B23ACA8-D2DE-3F9D-518A-F77C5FEFBC74}"/>
                    </a:ext>
                  </a:extLst>
                </p14:cNvPr>
                <p14:cNvContentPartPr/>
                <p14:nvPr/>
              </p14:nvContentPartPr>
              <p14:xfrm>
                <a:off x="2094078" y="2918139"/>
                <a:ext cx="674640" cy="1777680"/>
              </p14:xfrm>
            </p:contentPart>
          </mc:Choice>
          <mc:Fallback>
            <p:pic>
              <p:nvPicPr>
                <p:cNvPr id="10" name="Freihand 9">
                  <a:extLst>
                    <a:ext uri="{FF2B5EF4-FFF2-40B4-BE49-F238E27FC236}">
                      <a16:creationId xmlns:a16="http://schemas.microsoft.com/office/drawing/2014/main" id="{5B23ACA8-D2DE-3F9D-518A-F77C5FEFBC74}"/>
                    </a:ext>
                  </a:extLst>
                </p:cNvPr>
                <p:cNvPicPr/>
                <p:nvPr/>
              </p:nvPicPr>
              <p:blipFill>
                <a:blip r:embed="rId18"/>
                <a:stretch>
                  <a:fillRect/>
                </a:stretch>
              </p:blipFill>
              <p:spPr>
                <a:xfrm>
                  <a:off x="2085083" y="2909139"/>
                  <a:ext cx="692271" cy="1795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C08E821E-D5D1-D720-BA23-16F8FFB747FA}"/>
                    </a:ext>
                  </a:extLst>
                </p14:cNvPr>
                <p14:cNvContentPartPr/>
                <p14:nvPr/>
              </p14:nvContentPartPr>
              <p14:xfrm>
                <a:off x="3121518" y="2963499"/>
                <a:ext cx="655200" cy="1548360"/>
              </p14:xfrm>
            </p:contentPart>
          </mc:Choice>
          <mc:Fallback>
            <p:pic>
              <p:nvPicPr>
                <p:cNvPr id="11" name="Freihand 10">
                  <a:extLst>
                    <a:ext uri="{FF2B5EF4-FFF2-40B4-BE49-F238E27FC236}">
                      <a16:creationId xmlns:a16="http://schemas.microsoft.com/office/drawing/2014/main" id="{C08E821E-D5D1-D720-BA23-16F8FFB747FA}"/>
                    </a:ext>
                  </a:extLst>
                </p:cNvPr>
                <p:cNvPicPr/>
                <p:nvPr/>
              </p:nvPicPr>
              <p:blipFill>
                <a:blip r:embed="rId20"/>
                <a:stretch>
                  <a:fillRect/>
                </a:stretch>
              </p:blipFill>
              <p:spPr>
                <a:xfrm>
                  <a:off x="3112518" y="2954499"/>
                  <a:ext cx="672840" cy="1566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D19C16D7-3674-35B4-6A36-36188595E9ED}"/>
                    </a:ext>
                  </a:extLst>
                </p14:cNvPr>
                <p14:cNvContentPartPr/>
                <p14:nvPr/>
              </p14:nvContentPartPr>
              <p14:xfrm>
                <a:off x="3405558" y="2576139"/>
                <a:ext cx="329760" cy="406440"/>
              </p14:xfrm>
            </p:contentPart>
          </mc:Choice>
          <mc:Fallback>
            <p:pic>
              <p:nvPicPr>
                <p:cNvPr id="13" name="Freihand 12">
                  <a:extLst>
                    <a:ext uri="{FF2B5EF4-FFF2-40B4-BE49-F238E27FC236}">
                      <a16:creationId xmlns:a16="http://schemas.microsoft.com/office/drawing/2014/main" id="{D19C16D7-3674-35B4-6A36-36188595E9ED}"/>
                    </a:ext>
                  </a:extLst>
                </p:cNvPr>
                <p:cNvPicPr/>
                <p:nvPr/>
              </p:nvPicPr>
              <p:blipFill>
                <a:blip r:embed="rId22"/>
                <a:stretch>
                  <a:fillRect/>
                </a:stretch>
              </p:blipFill>
              <p:spPr>
                <a:xfrm>
                  <a:off x="3396558" y="2567139"/>
                  <a:ext cx="34740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37953E64-0C0B-465F-5446-40574782FFF4}"/>
                    </a:ext>
                  </a:extLst>
                </p14:cNvPr>
                <p14:cNvContentPartPr/>
                <p14:nvPr/>
              </p14:nvContentPartPr>
              <p14:xfrm>
                <a:off x="2233038" y="2530779"/>
                <a:ext cx="475920" cy="437760"/>
              </p14:xfrm>
            </p:contentPart>
          </mc:Choice>
          <mc:Fallback>
            <p:pic>
              <p:nvPicPr>
                <p:cNvPr id="15" name="Freihand 14">
                  <a:extLst>
                    <a:ext uri="{FF2B5EF4-FFF2-40B4-BE49-F238E27FC236}">
                      <a16:creationId xmlns:a16="http://schemas.microsoft.com/office/drawing/2014/main" id="{37953E64-0C0B-465F-5446-40574782FFF4}"/>
                    </a:ext>
                  </a:extLst>
                </p:cNvPr>
                <p:cNvPicPr/>
                <p:nvPr/>
              </p:nvPicPr>
              <p:blipFill>
                <a:blip r:embed="rId24"/>
                <a:stretch>
                  <a:fillRect/>
                </a:stretch>
              </p:blipFill>
              <p:spPr>
                <a:xfrm>
                  <a:off x="2224038" y="2521779"/>
                  <a:ext cx="49356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C4B81DEB-AB9A-6C1E-EE6A-FA9B01796437}"/>
                    </a:ext>
                  </a:extLst>
                </p14:cNvPr>
                <p14:cNvContentPartPr/>
                <p14:nvPr/>
              </p14:nvContentPartPr>
              <p14:xfrm>
                <a:off x="1510878" y="2516739"/>
                <a:ext cx="449280" cy="453600"/>
              </p14:xfrm>
            </p:contentPart>
          </mc:Choice>
          <mc:Fallback>
            <p:pic>
              <p:nvPicPr>
                <p:cNvPr id="16" name="Freihand 15">
                  <a:extLst>
                    <a:ext uri="{FF2B5EF4-FFF2-40B4-BE49-F238E27FC236}">
                      <a16:creationId xmlns:a16="http://schemas.microsoft.com/office/drawing/2014/main" id="{C4B81DEB-AB9A-6C1E-EE6A-FA9B01796437}"/>
                    </a:ext>
                  </a:extLst>
                </p:cNvPr>
                <p:cNvPicPr/>
                <p:nvPr/>
              </p:nvPicPr>
              <p:blipFill>
                <a:blip r:embed="rId26"/>
                <a:stretch>
                  <a:fillRect/>
                </a:stretch>
              </p:blipFill>
              <p:spPr>
                <a:xfrm>
                  <a:off x="1501885" y="2507739"/>
                  <a:ext cx="466906" cy="4712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7">
            <p14:nvContentPartPr>
              <p14:cNvPr id="94" name="Freihand 93">
                <a:extLst>
                  <a:ext uri="{FF2B5EF4-FFF2-40B4-BE49-F238E27FC236}">
                    <a16:creationId xmlns:a16="http://schemas.microsoft.com/office/drawing/2014/main" id="{554C9D46-6F9F-5489-FB1F-DF53D30BA328}"/>
                  </a:ext>
                </a:extLst>
              </p14:cNvPr>
              <p14:cNvContentPartPr/>
              <p14:nvPr/>
            </p14:nvContentPartPr>
            <p14:xfrm>
              <a:off x="306678" y="3092379"/>
              <a:ext cx="844920" cy="1609920"/>
            </p14:xfrm>
          </p:contentPart>
        </mc:Choice>
        <mc:Fallback>
          <p:pic>
            <p:nvPicPr>
              <p:cNvPr id="94" name="Freihand 93">
                <a:extLst>
                  <a:ext uri="{FF2B5EF4-FFF2-40B4-BE49-F238E27FC236}">
                    <a16:creationId xmlns:a16="http://schemas.microsoft.com/office/drawing/2014/main" id="{554C9D46-6F9F-5489-FB1F-DF53D30BA328}"/>
                  </a:ext>
                </a:extLst>
              </p:cNvPr>
              <p:cNvPicPr/>
              <p:nvPr/>
            </p:nvPicPr>
            <p:blipFill>
              <a:blip r:embed="rId28"/>
              <a:stretch>
                <a:fillRect/>
              </a:stretch>
            </p:blipFill>
            <p:spPr>
              <a:xfrm>
                <a:off x="288686" y="2984379"/>
                <a:ext cx="880545" cy="1825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
            <p14:nvContentPartPr>
              <p14:cNvPr id="95" name="Freihand 94">
                <a:extLst>
                  <a:ext uri="{FF2B5EF4-FFF2-40B4-BE49-F238E27FC236}">
                    <a16:creationId xmlns:a16="http://schemas.microsoft.com/office/drawing/2014/main" id="{E838067C-D7D8-E059-E735-BCFC30D128FE}"/>
                  </a:ext>
                </a:extLst>
              </p14:cNvPr>
              <p14:cNvContentPartPr/>
              <p14:nvPr/>
            </p14:nvContentPartPr>
            <p14:xfrm>
              <a:off x="1279038" y="3047019"/>
              <a:ext cx="650880" cy="1613160"/>
            </p14:xfrm>
          </p:contentPart>
        </mc:Choice>
        <mc:Fallback>
          <p:pic>
            <p:nvPicPr>
              <p:cNvPr id="95" name="Freihand 94">
                <a:extLst>
                  <a:ext uri="{FF2B5EF4-FFF2-40B4-BE49-F238E27FC236}">
                    <a16:creationId xmlns:a16="http://schemas.microsoft.com/office/drawing/2014/main" id="{E838067C-D7D8-E059-E735-BCFC30D128FE}"/>
                  </a:ext>
                </a:extLst>
              </p:cNvPr>
              <p:cNvPicPr/>
              <p:nvPr/>
            </p:nvPicPr>
            <p:blipFill>
              <a:blip r:embed="rId30"/>
              <a:stretch>
                <a:fillRect/>
              </a:stretch>
            </p:blipFill>
            <p:spPr>
              <a:xfrm>
                <a:off x="1261028" y="2939019"/>
                <a:ext cx="686540" cy="1828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
            <p14:nvContentPartPr>
              <p14:cNvPr id="96" name="Freihand 95">
                <a:extLst>
                  <a:ext uri="{FF2B5EF4-FFF2-40B4-BE49-F238E27FC236}">
                    <a16:creationId xmlns:a16="http://schemas.microsoft.com/office/drawing/2014/main" id="{33D29046-FCD5-9F77-5117-778BCA69229E}"/>
                  </a:ext>
                </a:extLst>
              </p14:cNvPr>
              <p14:cNvContentPartPr/>
              <p14:nvPr/>
            </p14:nvContentPartPr>
            <p14:xfrm>
              <a:off x="2150238" y="3004539"/>
              <a:ext cx="542880" cy="1767960"/>
            </p14:xfrm>
          </p:contentPart>
        </mc:Choice>
        <mc:Fallback>
          <p:pic>
            <p:nvPicPr>
              <p:cNvPr id="96" name="Freihand 95">
                <a:extLst>
                  <a:ext uri="{FF2B5EF4-FFF2-40B4-BE49-F238E27FC236}">
                    <a16:creationId xmlns:a16="http://schemas.microsoft.com/office/drawing/2014/main" id="{33D29046-FCD5-9F77-5117-778BCA69229E}"/>
                  </a:ext>
                </a:extLst>
              </p:cNvPr>
              <p:cNvPicPr/>
              <p:nvPr/>
            </p:nvPicPr>
            <p:blipFill>
              <a:blip r:embed="rId32"/>
              <a:stretch>
                <a:fillRect/>
              </a:stretch>
            </p:blipFill>
            <p:spPr>
              <a:xfrm>
                <a:off x="2132238" y="2896517"/>
                <a:ext cx="578520" cy="198364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
            <p14:nvContentPartPr>
              <p14:cNvPr id="97" name="Freihand 96">
                <a:extLst>
                  <a:ext uri="{FF2B5EF4-FFF2-40B4-BE49-F238E27FC236}">
                    <a16:creationId xmlns:a16="http://schemas.microsoft.com/office/drawing/2014/main" id="{972145DB-C153-7607-956C-8C38387C38BD}"/>
                  </a:ext>
                </a:extLst>
              </p14:cNvPr>
              <p14:cNvContentPartPr/>
              <p14:nvPr/>
            </p14:nvContentPartPr>
            <p14:xfrm>
              <a:off x="3147078" y="3054579"/>
              <a:ext cx="579600" cy="1578960"/>
            </p14:xfrm>
          </p:contentPart>
        </mc:Choice>
        <mc:Fallback>
          <p:pic>
            <p:nvPicPr>
              <p:cNvPr id="97" name="Freihand 96">
                <a:extLst>
                  <a:ext uri="{FF2B5EF4-FFF2-40B4-BE49-F238E27FC236}">
                    <a16:creationId xmlns:a16="http://schemas.microsoft.com/office/drawing/2014/main" id="{972145DB-C153-7607-956C-8C38387C38BD}"/>
                  </a:ext>
                </a:extLst>
              </p:cNvPr>
              <p:cNvPicPr/>
              <p:nvPr/>
            </p:nvPicPr>
            <p:blipFill>
              <a:blip r:embed="rId34"/>
              <a:stretch>
                <a:fillRect/>
              </a:stretch>
            </p:blipFill>
            <p:spPr>
              <a:xfrm>
                <a:off x="3129078" y="2946579"/>
                <a:ext cx="615240" cy="1794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
            <p14:nvContentPartPr>
              <p14:cNvPr id="98" name="Freihand 97">
                <a:extLst>
                  <a:ext uri="{FF2B5EF4-FFF2-40B4-BE49-F238E27FC236}">
                    <a16:creationId xmlns:a16="http://schemas.microsoft.com/office/drawing/2014/main" id="{4194B3D2-7691-EF57-F2AF-A91432801207}"/>
                  </a:ext>
                </a:extLst>
              </p14:cNvPr>
              <p14:cNvContentPartPr/>
              <p14:nvPr/>
            </p14:nvContentPartPr>
            <p14:xfrm>
              <a:off x="548238" y="2646339"/>
              <a:ext cx="393840" cy="313560"/>
            </p14:xfrm>
          </p:contentPart>
        </mc:Choice>
        <mc:Fallback>
          <p:pic>
            <p:nvPicPr>
              <p:cNvPr id="98" name="Freihand 97">
                <a:extLst>
                  <a:ext uri="{FF2B5EF4-FFF2-40B4-BE49-F238E27FC236}">
                    <a16:creationId xmlns:a16="http://schemas.microsoft.com/office/drawing/2014/main" id="{4194B3D2-7691-EF57-F2AF-A91432801207}"/>
                  </a:ext>
                </a:extLst>
              </p:cNvPr>
              <p:cNvPicPr/>
              <p:nvPr/>
            </p:nvPicPr>
            <p:blipFill>
              <a:blip r:embed="rId36"/>
              <a:stretch>
                <a:fillRect/>
              </a:stretch>
            </p:blipFill>
            <p:spPr>
              <a:xfrm>
                <a:off x="530238" y="2538339"/>
                <a:ext cx="429480" cy="529200"/>
              </a:xfrm>
              <a:prstGeom prst="rect">
                <a:avLst/>
              </a:prstGeom>
            </p:spPr>
          </p:pic>
        </mc:Fallback>
      </mc:AlternateContent>
      <p:grpSp>
        <p:nvGrpSpPr>
          <p:cNvPr id="101" name="Gruppieren 100">
            <a:extLst>
              <a:ext uri="{FF2B5EF4-FFF2-40B4-BE49-F238E27FC236}">
                <a16:creationId xmlns:a16="http://schemas.microsoft.com/office/drawing/2014/main" id="{CFE9E7BF-7E15-BC02-290D-DDDD6488EDF5}"/>
              </a:ext>
            </a:extLst>
          </p:cNvPr>
          <p:cNvGrpSpPr/>
          <p:nvPr/>
        </p:nvGrpSpPr>
        <p:grpSpPr>
          <a:xfrm>
            <a:off x="1518438" y="2546979"/>
            <a:ext cx="1133640" cy="427680"/>
            <a:chOff x="1518438" y="2546979"/>
            <a:chExt cx="1133640" cy="427680"/>
          </a:xfrm>
        </p:grpSpPr>
        <mc:AlternateContent xmlns:mc="http://schemas.openxmlformats.org/markup-compatibility/2006">
          <mc:Choice xmlns:p14="http://schemas.microsoft.com/office/powerpoint/2010/main" xmlns:aink="http://schemas.microsoft.com/office/drawing/2016/ink" Requires="p14 aink">
            <p:contentPart p14:bwMode="auto" r:id="rId37">
              <p14:nvContentPartPr>
                <p14:cNvPr id="99" name="Freihand 98">
                  <a:extLst>
                    <a:ext uri="{FF2B5EF4-FFF2-40B4-BE49-F238E27FC236}">
                      <a16:creationId xmlns:a16="http://schemas.microsoft.com/office/drawing/2014/main" id="{5E9A8BC9-9813-95EF-B701-A6FB217E5AA8}"/>
                    </a:ext>
                  </a:extLst>
                </p14:cNvPr>
                <p14:cNvContentPartPr/>
                <p14:nvPr/>
              </p14:nvContentPartPr>
              <p14:xfrm>
                <a:off x="1518438" y="2546979"/>
                <a:ext cx="402120" cy="427680"/>
              </p14:xfrm>
            </p:contentPart>
          </mc:Choice>
          <mc:Fallback>
            <p:pic>
              <p:nvPicPr>
                <p:cNvPr id="99" name="Freihand 98">
                  <a:extLst>
                    <a:ext uri="{FF2B5EF4-FFF2-40B4-BE49-F238E27FC236}">
                      <a16:creationId xmlns:a16="http://schemas.microsoft.com/office/drawing/2014/main" id="{5E9A8BC9-9813-95EF-B701-A6FB217E5AA8}"/>
                    </a:ext>
                  </a:extLst>
                </p:cNvPr>
                <p:cNvPicPr/>
                <p:nvPr/>
              </p:nvPicPr>
              <p:blipFill>
                <a:blip r:embed="rId38"/>
                <a:stretch>
                  <a:fillRect/>
                </a:stretch>
              </p:blipFill>
              <p:spPr>
                <a:xfrm>
                  <a:off x="1500422" y="2438979"/>
                  <a:ext cx="437792" cy="643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
              <p14:nvContentPartPr>
                <p14:cNvPr id="100" name="Freihand 99">
                  <a:extLst>
                    <a:ext uri="{FF2B5EF4-FFF2-40B4-BE49-F238E27FC236}">
                      <a16:creationId xmlns:a16="http://schemas.microsoft.com/office/drawing/2014/main" id="{5F5BAB6F-A013-56EB-E63E-C94343212160}"/>
                    </a:ext>
                  </a:extLst>
                </p14:cNvPr>
                <p14:cNvContentPartPr/>
                <p14:nvPr/>
              </p14:nvContentPartPr>
              <p14:xfrm>
                <a:off x="2294958" y="2614659"/>
                <a:ext cx="357120" cy="313200"/>
              </p14:xfrm>
            </p:contentPart>
          </mc:Choice>
          <mc:Fallback>
            <p:pic>
              <p:nvPicPr>
                <p:cNvPr id="100" name="Freihand 99">
                  <a:extLst>
                    <a:ext uri="{FF2B5EF4-FFF2-40B4-BE49-F238E27FC236}">
                      <a16:creationId xmlns:a16="http://schemas.microsoft.com/office/drawing/2014/main" id="{5F5BAB6F-A013-56EB-E63E-C94343212160}"/>
                    </a:ext>
                  </a:extLst>
                </p:cNvPr>
                <p:cNvPicPr/>
                <p:nvPr/>
              </p:nvPicPr>
              <p:blipFill>
                <a:blip r:embed="rId40"/>
                <a:stretch>
                  <a:fillRect/>
                </a:stretch>
              </p:blipFill>
              <p:spPr>
                <a:xfrm>
                  <a:off x="2276958" y="2506659"/>
                  <a:ext cx="392760" cy="5288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41">
            <p14:nvContentPartPr>
              <p14:cNvPr id="102" name="Freihand 101">
                <a:extLst>
                  <a:ext uri="{FF2B5EF4-FFF2-40B4-BE49-F238E27FC236}">
                    <a16:creationId xmlns:a16="http://schemas.microsoft.com/office/drawing/2014/main" id="{95DDA99E-D291-4D9F-4FA6-66C4E8DC240E}"/>
                  </a:ext>
                </a:extLst>
              </p14:cNvPr>
              <p14:cNvContentPartPr/>
              <p14:nvPr/>
            </p14:nvContentPartPr>
            <p14:xfrm>
              <a:off x="3422838" y="2639139"/>
              <a:ext cx="281520" cy="291600"/>
            </p14:xfrm>
          </p:contentPart>
        </mc:Choice>
        <mc:Fallback>
          <p:pic>
            <p:nvPicPr>
              <p:cNvPr id="102" name="Freihand 101">
                <a:extLst>
                  <a:ext uri="{FF2B5EF4-FFF2-40B4-BE49-F238E27FC236}">
                    <a16:creationId xmlns:a16="http://schemas.microsoft.com/office/drawing/2014/main" id="{95DDA99E-D291-4D9F-4FA6-66C4E8DC240E}"/>
                  </a:ext>
                </a:extLst>
              </p:cNvPr>
              <p:cNvPicPr/>
              <p:nvPr/>
            </p:nvPicPr>
            <p:blipFill>
              <a:blip r:embed="rId42"/>
              <a:stretch>
                <a:fillRect/>
              </a:stretch>
            </p:blipFill>
            <p:spPr>
              <a:xfrm>
                <a:off x="3404815" y="2531139"/>
                <a:ext cx="317206"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 name="Freihand 1">
                <a:extLst>
                  <a:ext uri="{FF2B5EF4-FFF2-40B4-BE49-F238E27FC236}">
                    <a16:creationId xmlns:a16="http://schemas.microsoft.com/office/drawing/2014/main" id="{E8CEF201-5427-5DF3-BDD5-BDDB83D72E69}"/>
                  </a:ext>
                </a:extLst>
              </p14:cNvPr>
              <p14:cNvContentPartPr/>
              <p14:nvPr/>
            </p14:nvContentPartPr>
            <p14:xfrm>
              <a:off x="9242243" y="2511098"/>
              <a:ext cx="183960" cy="248040"/>
            </p14:xfrm>
          </p:contentPart>
        </mc:Choice>
        <mc:Fallback>
          <p:pic>
            <p:nvPicPr>
              <p:cNvPr id="2" name="Freihand 1">
                <a:extLst>
                  <a:ext uri="{FF2B5EF4-FFF2-40B4-BE49-F238E27FC236}">
                    <a16:creationId xmlns:a16="http://schemas.microsoft.com/office/drawing/2014/main" id="{E8CEF201-5427-5DF3-BDD5-BDDB83D72E69}"/>
                  </a:ext>
                </a:extLst>
              </p:cNvPr>
              <p:cNvPicPr/>
              <p:nvPr/>
            </p:nvPicPr>
            <p:blipFill>
              <a:blip r:embed="rId44"/>
              <a:stretch>
                <a:fillRect/>
              </a:stretch>
            </p:blipFill>
            <p:spPr>
              <a:xfrm>
                <a:off x="9233243" y="2502085"/>
                <a:ext cx="201600" cy="265706"/>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 name="Freihand 7">
                <a:extLst>
                  <a:ext uri="{FF2B5EF4-FFF2-40B4-BE49-F238E27FC236}">
                    <a16:creationId xmlns:a16="http://schemas.microsoft.com/office/drawing/2014/main" id="{72C57139-39C3-7F55-0D54-3B409814A714}"/>
                  </a:ext>
                </a:extLst>
              </p14:cNvPr>
              <p14:cNvContentPartPr/>
              <p14:nvPr/>
            </p14:nvContentPartPr>
            <p14:xfrm>
              <a:off x="9296243" y="2392298"/>
              <a:ext cx="120960" cy="131040"/>
            </p14:xfrm>
          </p:contentPart>
        </mc:Choice>
        <mc:Fallback>
          <p:pic>
            <p:nvPicPr>
              <p:cNvPr id="8" name="Freihand 7">
                <a:extLst>
                  <a:ext uri="{FF2B5EF4-FFF2-40B4-BE49-F238E27FC236}">
                    <a16:creationId xmlns:a16="http://schemas.microsoft.com/office/drawing/2014/main" id="{72C57139-39C3-7F55-0D54-3B409814A714}"/>
                  </a:ext>
                </a:extLst>
              </p:cNvPr>
              <p:cNvPicPr/>
              <p:nvPr/>
            </p:nvPicPr>
            <p:blipFill>
              <a:blip r:embed="rId46"/>
              <a:stretch>
                <a:fillRect/>
              </a:stretch>
            </p:blipFill>
            <p:spPr>
              <a:xfrm>
                <a:off x="9287243" y="2383298"/>
                <a:ext cx="138600" cy="148680"/>
              </a:xfrm>
              <a:prstGeom prst="rect">
                <a:avLst/>
              </a:prstGeom>
            </p:spPr>
          </p:pic>
        </mc:Fallback>
      </mc:AlternateContent>
      <p:grpSp>
        <p:nvGrpSpPr>
          <p:cNvPr id="342" name="Gruppieren 341">
            <a:extLst>
              <a:ext uri="{FF2B5EF4-FFF2-40B4-BE49-F238E27FC236}">
                <a16:creationId xmlns:a16="http://schemas.microsoft.com/office/drawing/2014/main" id="{6EDD9BAE-BB5A-AED1-3582-755B848320B6}"/>
              </a:ext>
            </a:extLst>
          </p:cNvPr>
          <p:cNvGrpSpPr/>
          <p:nvPr/>
        </p:nvGrpSpPr>
        <p:grpSpPr>
          <a:xfrm>
            <a:off x="11369168" y="1743459"/>
            <a:ext cx="131760" cy="308880"/>
            <a:chOff x="11369168" y="1743459"/>
            <a:chExt cx="131760" cy="308880"/>
          </a:xfrm>
        </p:grpSpPr>
        <mc:AlternateContent xmlns:mc="http://schemas.openxmlformats.org/markup-compatibility/2006">
          <mc:Choice xmlns:p14="http://schemas.microsoft.com/office/powerpoint/2010/main" Requires="p14">
            <p:contentPart p14:bwMode="auto" r:id="rId47">
              <p14:nvContentPartPr>
                <p14:cNvPr id="340" name="Freihand 339">
                  <a:extLst>
                    <a:ext uri="{FF2B5EF4-FFF2-40B4-BE49-F238E27FC236}">
                      <a16:creationId xmlns:a16="http://schemas.microsoft.com/office/drawing/2014/main" id="{3C9848B1-D794-4EBA-38F8-4C67BC45369B}"/>
                    </a:ext>
                  </a:extLst>
                </p14:cNvPr>
                <p14:cNvContentPartPr/>
                <p14:nvPr/>
              </p14:nvContentPartPr>
              <p14:xfrm>
                <a:off x="11369168" y="1848939"/>
                <a:ext cx="121320" cy="203400"/>
              </p14:xfrm>
            </p:contentPart>
          </mc:Choice>
          <mc:Fallback>
            <p:pic>
              <p:nvPicPr>
                <p:cNvPr id="340" name="Freihand 339">
                  <a:extLst>
                    <a:ext uri="{FF2B5EF4-FFF2-40B4-BE49-F238E27FC236}">
                      <a16:creationId xmlns:a16="http://schemas.microsoft.com/office/drawing/2014/main" id="{3C9848B1-D794-4EBA-38F8-4C67BC45369B}"/>
                    </a:ext>
                  </a:extLst>
                </p:cNvPr>
                <p:cNvPicPr/>
                <p:nvPr/>
              </p:nvPicPr>
              <p:blipFill>
                <a:blip r:embed="rId48"/>
                <a:stretch>
                  <a:fillRect/>
                </a:stretch>
              </p:blipFill>
              <p:spPr>
                <a:xfrm>
                  <a:off x="11360168" y="1839939"/>
                  <a:ext cx="1389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1" name="Freihand 340">
                  <a:extLst>
                    <a:ext uri="{FF2B5EF4-FFF2-40B4-BE49-F238E27FC236}">
                      <a16:creationId xmlns:a16="http://schemas.microsoft.com/office/drawing/2014/main" id="{FFB274F1-54AA-2B9E-3F40-09B5F2706571}"/>
                    </a:ext>
                  </a:extLst>
                </p14:cNvPr>
                <p14:cNvContentPartPr/>
                <p14:nvPr/>
              </p14:nvContentPartPr>
              <p14:xfrm>
                <a:off x="11389688" y="1743459"/>
                <a:ext cx="111240" cy="112320"/>
              </p14:xfrm>
            </p:contentPart>
          </mc:Choice>
          <mc:Fallback>
            <p:pic>
              <p:nvPicPr>
                <p:cNvPr id="341" name="Freihand 340">
                  <a:extLst>
                    <a:ext uri="{FF2B5EF4-FFF2-40B4-BE49-F238E27FC236}">
                      <a16:creationId xmlns:a16="http://schemas.microsoft.com/office/drawing/2014/main" id="{FFB274F1-54AA-2B9E-3F40-09B5F2706571}"/>
                    </a:ext>
                  </a:extLst>
                </p:cNvPr>
                <p:cNvPicPr/>
                <p:nvPr/>
              </p:nvPicPr>
              <p:blipFill>
                <a:blip r:embed="rId50"/>
                <a:stretch>
                  <a:fillRect/>
                </a:stretch>
              </p:blipFill>
              <p:spPr>
                <a:xfrm>
                  <a:off x="11380688" y="1734459"/>
                  <a:ext cx="128880" cy="129960"/>
                </a:xfrm>
                <a:prstGeom prst="rect">
                  <a:avLst/>
                </a:prstGeom>
              </p:spPr>
            </p:pic>
          </mc:Fallback>
        </mc:AlternateContent>
      </p:grpSp>
      <p:grpSp>
        <p:nvGrpSpPr>
          <p:cNvPr id="345" name="Gruppieren 344">
            <a:extLst>
              <a:ext uri="{FF2B5EF4-FFF2-40B4-BE49-F238E27FC236}">
                <a16:creationId xmlns:a16="http://schemas.microsoft.com/office/drawing/2014/main" id="{CDC48BCC-ADC1-3B88-4D23-F54B357EDEBF}"/>
              </a:ext>
            </a:extLst>
          </p:cNvPr>
          <p:cNvGrpSpPr/>
          <p:nvPr/>
        </p:nvGrpSpPr>
        <p:grpSpPr>
          <a:xfrm>
            <a:off x="11471408" y="2108139"/>
            <a:ext cx="139680" cy="259920"/>
            <a:chOff x="11471408" y="2108139"/>
            <a:chExt cx="139680" cy="259920"/>
          </a:xfrm>
        </p:grpSpPr>
        <mc:AlternateContent xmlns:mc="http://schemas.openxmlformats.org/markup-compatibility/2006">
          <mc:Choice xmlns:p14="http://schemas.microsoft.com/office/powerpoint/2010/main" Requires="p14">
            <p:contentPart p14:bwMode="auto" r:id="rId51">
              <p14:nvContentPartPr>
                <p14:cNvPr id="343" name="Freihand 342">
                  <a:extLst>
                    <a:ext uri="{FF2B5EF4-FFF2-40B4-BE49-F238E27FC236}">
                      <a16:creationId xmlns:a16="http://schemas.microsoft.com/office/drawing/2014/main" id="{EA42C784-CC09-9E1A-5FA7-679545B7EF9E}"/>
                    </a:ext>
                  </a:extLst>
                </p14:cNvPr>
                <p14:cNvContentPartPr/>
                <p14:nvPr/>
              </p14:nvContentPartPr>
              <p14:xfrm>
                <a:off x="11471408" y="2199939"/>
                <a:ext cx="119520" cy="168120"/>
              </p14:xfrm>
            </p:contentPart>
          </mc:Choice>
          <mc:Fallback>
            <p:pic>
              <p:nvPicPr>
                <p:cNvPr id="343" name="Freihand 342">
                  <a:extLst>
                    <a:ext uri="{FF2B5EF4-FFF2-40B4-BE49-F238E27FC236}">
                      <a16:creationId xmlns:a16="http://schemas.microsoft.com/office/drawing/2014/main" id="{EA42C784-CC09-9E1A-5FA7-679545B7EF9E}"/>
                    </a:ext>
                  </a:extLst>
                </p:cNvPr>
                <p:cNvPicPr/>
                <p:nvPr/>
              </p:nvPicPr>
              <p:blipFill>
                <a:blip r:embed="rId52"/>
                <a:stretch>
                  <a:fillRect/>
                </a:stretch>
              </p:blipFill>
              <p:spPr>
                <a:xfrm>
                  <a:off x="11462381" y="2190939"/>
                  <a:ext cx="137213"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4" name="Freihand 343">
                  <a:extLst>
                    <a:ext uri="{FF2B5EF4-FFF2-40B4-BE49-F238E27FC236}">
                      <a16:creationId xmlns:a16="http://schemas.microsoft.com/office/drawing/2014/main" id="{62818003-1C52-A5C8-35BC-FC056D699D8A}"/>
                    </a:ext>
                  </a:extLst>
                </p14:cNvPr>
                <p14:cNvContentPartPr/>
                <p14:nvPr/>
              </p14:nvContentPartPr>
              <p14:xfrm>
                <a:off x="11512808" y="2108139"/>
                <a:ext cx="98280" cy="89640"/>
              </p14:xfrm>
            </p:contentPart>
          </mc:Choice>
          <mc:Fallback>
            <p:pic>
              <p:nvPicPr>
                <p:cNvPr id="344" name="Freihand 343">
                  <a:extLst>
                    <a:ext uri="{FF2B5EF4-FFF2-40B4-BE49-F238E27FC236}">
                      <a16:creationId xmlns:a16="http://schemas.microsoft.com/office/drawing/2014/main" id="{62818003-1C52-A5C8-35BC-FC056D699D8A}"/>
                    </a:ext>
                  </a:extLst>
                </p:cNvPr>
                <p:cNvPicPr/>
                <p:nvPr/>
              </p:nvPicPr>
              <p:blipFill>
                <a:blip r:embed="rId54"/>
                <a:stretch>
                  <a:fillRect/>
                </a:stretch>
              </p:blipFill>
              <p:spPr>
                <a:xfrm>
                  <a:off x="11503808" y="2099103"/>
                  <a:ext cx="115920" cy="107351"/>
                </a:xfrm>
                <a:prstGeom prst="rect">
                  <a:avLst/>
                </a:prstGeom>
              </p:spPr>
            </p:pic>
          </mc:Fallback>
        </mc:AlternateContent>
      </p:grpSp>
      <p:grpSp>
        <p:nvGrpSpPr>
          <p:cNvPr id="348" name="Gruppieren 347">
            <a:extLst>
              <a:ext uri="{FF2B5EF4-FFF2-40B4-BE49-F238E27FC236}">
                <a16:creationId xmlns:a16="http://schemas.microsoft.com/office/drawing/2014/main" id="{0FF57441-A8B3-F1E8-CDB5-F7380D214821}"/>
              </a:ext>
            </a:extLst>
          </p:cNvPr>
          <p:cNvGrpSpPr/>
          <p:nvPr/>
        </p:nvGrpSpPr>
        <p:grpSpPr>
          <a:xfrm>
            <a:off x="11665808" y="1649139"/>
            <a:ext cx="150840" cy="266040"/>
            <a:chOff x="11665808" y="1649139"/>
            <a:chExt cx="150840" cy="266040"/>
          </a:xfrm>
        </p:grpSpPr>
        <mc:AlternateContent xmlns:mc="http://schemas.openxmlformats.org/markup-compatibility/2006">
          <mc:Choice xmlns:p14="http://schemas.microsoft.com/office/powerpoint/2010/main" Requires="p14">
            <p:contentPart p14:bwMode="auto" r:id="rId55">
              <p14:nvContentPartPr>
                <p14:cNvPr id="346" name="Freihand 345">
                  <a:extLst>
                    <a:ext uri="{FF2B5EF4-FFF2-40B4-BE49-F238E27FC236}">
                      <a16:creationId xmlns:a16="http://schemas.microsoft.com/office/drawing/2014/main" id="{395C837F-C485-C450-8464-F2C67B99EEC4}"/>
                    </a:ext>
                  </a:extLst>
                </p14:cNvPr>
                <p14:cNvContentPartPr/>
                <p14:nvPr/>
              </p14:nvContentPartPr>
              <p14:xfrm>
                <a:off x="11665808" y="1763259"/>
                <a:ext cx="142200" cy="151920"/>
              </p14:xfrm>
            </p:contentPart>
          </mc:Choice>
          <mc:Fallback>
            <p:pic>
              <p:nvPicPr>
                <p:cNvPr id="346" name="Freihand 345">
                  <a:extLst>
                    <a:ext uri="{FF2B5EF4-FFF2-40B4-BE49-F238E27FC236}">
                      <a16:creationId xmlns:a16="http://schemas.microsoft.com/office/drawing/2014/main" id="{395C837F-C485-C450-8464-F2C67B99EEC4}"/>
                    </a:ext>
                  </a:extLst>
                </p:cNvPr>
                <p:cNvPicPr/>
                <p:nvPr/>
              </p:nvPicPr>
              <p:blipFill>
                <a:blip r:embed="rId56"/>
                <a:stretch>
                  <a:fillRect/>
                </a:stretch>
              </p:blipFill>
              <p:spPr>
                <a:xfrm>
                  <a:off x="11656808" y="1754259"/>
                  <a:ext cx="159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7" name="Freihand 346">
                  <a:extLst>
                    <a:ext uri="{FF2B5EF4-FFF2-40B4-BE49-F238E27FC236}">
                      <a16:creationId xmlns:a16="http://schemas.microsoft.com/office/drawing/2014/main" id="{045DE44F-8F01-61B6-CB7E-5EBD38ABE83D}"/>
                    </a:ext>
                  </a:extLst>
                </p14:cNvPr>
                <p14:cNvContentPartPr/>
                <p14:nvPr/>
              </p14:nvContentPartPr>
              <p14:xfrm>
                <a:off x="11699648" y="1649139"/>
                <a:ext cx="117000" cy="111960"/>
              </p14:xfrm>
            </p:contentPart>
          </mc:Choice>
          <mc:Fallback>
            <p:pic>
              <p:nvPicPr>
                <p:cNvPr id="347" name="Freihand 346">
                  <a:extLst>
                    <a:ext uri="{FF2B5EF4-FFF2-40B4-BE49-F238E27FC236}">
                      <a16:creationId xmlns:a16="http://schemas.microsoft.com/office/drawing/2014/main" id="{045DE44F-8F01-61B6-CB7E-5EBD38ABE83D}"/>
                    </a:ext>
                  </a:extLst>
                </p:cNvPr>
                <p:cNvPicPr/>
                <p:nvPr/>
              </p:nvPicPr>
              <p:blipFill>
                <a:blip r:embed="rId58"/>
                <a:stretch>
                  <a:fillRect/>
                </a:stretch>
              </p:blipFill>
              <p:spPr>
                <a:xfrm>
                  <a:off x="11690648" y="1640139"/>
                  <a:ext cx="134640" cy="129600"/>
                </a:xfrm>
                <a:prstGeom prst="rect">
                  <a:avLst/>
                </a:prstGeom>
              </p:spPr>
            </p:pic>
          </mc:Fallback>
        </mc:AlternateContent>
      </p:grpSp>
      <p:grpSp>
        <p:nvGrpSpPr>
          <p:cNvPr id="351" name="Gruppieren 350">
            <a:extLst>
              <a:ext uri="{FF2B5EF4-FFF2-40B4-BE49-F238E27FC236}">
                <a16:creationId xmlns:a16="http://schemas.microsoft.com/office/drawing/2014/main" id="{793C0694-D244-912F-95D0-D70BEA06246E}"/>
              </a:ext>
            </a:extLst>
          </p:cNvPr>
          <p:cNvGrpSpPr/>
          <p:nvPr/>
        </p:nvGrpSpPr>
        <p:grpSpPr>
          <a:xfrm>
            <a:off x="11129408" y="1445019"/>
            <a:ext cx="137160" cy="249480"/>
            <a:chOff x="11129408" y="1445019"/>
            <a:chExt cx="137160" cy="249480"/>
          </a:xfrm>
        </p:grpSpPr>
        <mc:AlternateContent xmlns:mc="http://schemas.openxmlformats.org/markup-compatibility/2006">
          <mc:Choice xmlns:p14="http://schemas.microsoft.com/office/powerpoint/2010/main" Requires="p14">
            <p:contentPart p14:bwMode="auto" r:id="rId59">
              <p14:nvContentPartPr>
                <p14:cNvPr id="349" name="Freihand 348">
                  <a:extLst>
                    <a:ext uri="{FF2B5EF4-FFF2-40B4-BE49-F238E27FC236}">
                      <a16:creationId xmlns:a16="http://schemas.microsoft.com/office/drawing/2014/main" id="{DACAF4A8-30D5-CE60-08D8-B2E4AFD41328}"/>
                    </a:ext>
                  </a:extLst>
                </p14:cNvPr>
                <p14:cNvContentPartPr/>
                <p14:nvPr/>
              </p14:nvContentPartPr>
              <p14:xfrm>
                <a:off x="11147408" y="1519179"/>
                <a:ext cx="119160" cy="175320"/>
              </p14:xfrm>
            </p:contentPart>
          </mc:Choice>
          <mc:Fallback>
            <p:pic>
              <p:nvPicPr>
                <p:cNvPr id="349" name="Freihand 348">
                  <a:extLst>
                    <a:ext uri="{FF2B5EF4-FFF2-40B4-BE49-F238E27FC236}">
                      <a16:creationId xmlns:a16="http://schemas.microsoft.com/office/drawing/2014/main" id="{DACAF4A8-30D5-CE60-08D8-B2E4AFD41328}"/>
                    </a:ext>
                  </a:extLst>
                </p:cNvPr>
                <p:cNvPicPr/>
                <p:nvPr/>
              </p:nvPicPr>
              <p:blipFill>
                <a:blip r:embed="rId60"/>
                <a:stretch>
                  <a:fillRect/>
                </a:stretch>
              </p:blipFill>
              <p:spPr>
                <a:xfrm>
                  <a:off x="11138408" y="1510179"/>
                  <a:ext cx="136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0" name="Freihand 349">
                  <a:extLst>
                    <a:ext uri="{FF2B5EF4-FFF2-40B4-BE49-F238E27FC236}">
                      <a16:creationId xmlns:a16="http://schemas.microsoft.com/office/drawing/2014/main" id="{A898FA98-F5B0-6347-AA16-7F76C32B1FDB}"/>
                    </a:ext>
                  </a:extLst>
                </p14:cNvPr>
                <p14:cNvContentPartPr/>
                <p14:nvPr/>
              </p14:nvContentPartPr>
              <p14:xfrm>
                <a:off x="11129408" y="1445019"/>
                <a:ext cx="107640" cy="85320"/>
              </p14:xfrm>
            </p:contentPart>
          </mc:Choice>
          <mc:Fallback>
            <p:pic>
              <p:nvPicPr>
                <p:cNvPr id="350" name="Freihand 349">
                  <a:extLst>
                    <a:ext uri="{FF2B5EF4-FFF2-40B4-BE49-F238E27FC236}">
                      <a16:creationId xmlns:a16="http://schemas.microsoft.com/office/drawing/2014/main" id="{A898FA98-F5B0-6347-AA16-7F76C32B1FDB}"/>
                    </a:ext>
                  </a:extLst>
                </p:cNvPr>
                <p:cNvPicPr/>
                <p:nvPr/>
              </p:nvPicPr>
              <p:blipFill>
                <a:blip r:embed="rId62"/>
                <a:stretch>
                  <a:fillRect/>
                </a:stretch>
              </p:blipFill>
              <p:spPr>
                <a:xfrm>
                  <a:off x="11120408" y="1435981"/>
                  <a:ext cx="125280" cy="103035"/>
                </a:xfrm>
                <a:prstGeom prst="rect">
                  <a:avLst/>
                </a:prstGeom>
              </p:spPr>
            </p:pic>
          </mc:Fallback>
        </mc:AlternateContent>
      </p:grpSp>
      <p:grpSp>
        <p:nvGrpSpPr>
          <p:cNvPr id="354" name="Gruppieren 353">
            <a:extLst>
              <a:ext uri="{FF2B5EF4-FFF2-40B4-BE49-F238E27FC236}">
                <a16:creationId xmlns:a16="http://schemas.microsoft.com/office/drawing/2014/main" id="{BFA42D17-D274-47B6-311C-CE740075B4FB}"/>
              </a:ext>
            </a:extLst>
          </p:cNvPr>
          <p:cNvGrpSpPr/>
          <p:nvPr/>
        </p:nvGrpSpPr>
        <p:grpSpPr>
          <a:xfrm>
            <a:off x="11533328" y="1349259"/>
            <a:ext cx="175320" cy="249480"/>
            <a:chOff x="11533328" y="1349259"/>
            <a:chExt cx="175320" cy="249480"/>
          </a:xfrm>
        </p:grpSpPr>
        <mc:AlternateContent xmlns:mc="http://schemas.openxmlformats.org/markup-compatibility/2006">
          <mc:Choice xmlns:p14="http://schemas.microsoft.com/office/powerpoint/2010/main" Requires="p14">
            <p:contentPart p14:bwMode="auto" r:id="rId63">
              <p14:nvContentPartPr>
                <p14:cNvPr id="352" name="Freihand 351">
                  <a:extLst>
                    <a:ext uri="{FF2B5EF4-FFF2-40B4-BE49-F238E27FC236}">
                      <a16:creationId xmlns:a16="http://schemas.microsoft.com/office/drawing/2014/main" id="{43C2183F-AAF9-50C6-65EA-967821653105}"/>
                    </a:ext>
                  </a:extLst>
                </p14:cNvPr>
                <p14:cNvContentPartPr/>
                <p14:nvPr/>
              </p14:nvContentPartPr>
              <p14:xfrm>
                <a:off x="11533328" y="1433859"/>
                <a:ext cx="149400" cy="164880"/>
              </p14:xfrm>
            </p:contentPart>
          </mc:Choice>
          <mc:Fallback>
            <p:pic>
              <p:nvPicPr>
                <p:cNvPr id="352" name="Freihand 351">
                  <a:extLst>
                    <a:ext uri="{FF2B5EF4-FFF2-40B4-BE49-F238E27FC236}">
                      <a16:creationId xmlns:a16="http://schemas.microsoft.com/office/drawing/2014/main" id="{43C2183F-AAF9-50C6-65EA-967821653105}"/>
                    </a:ext>
                  </a:extLst>
                </p:cNvPr>
                <p:cNvPicPr/>
                <p:nvPr/>
              </p:nvPicPr>
              <p:blipFill>
                <a:blip r:embed="rId64"/>
                <a:stretch>
                  <a:fillRect/>
                </a:stretch>
              </p:blipFill>
              <p:spPr>
                <a:xfrm>
                  <a:off x="11524328" y="1424859"/>
                  <a:ext cx="167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53" name="Freihand 352">
                  <a:extLst>
                    <a:ext uri="{FF2B5EF4-FFF2-40B4-BE49-F238E27FC236}">
                      <a16:creationId xmlns:a16="http://schemas.microsoft.com/office/drawing/2014/main" id="{B45E323D-A6BA-571E-13EF-8D5BDAC2527B}"/>
                    </a:ext>
                  </a:extLst>
                </p14:cNvPr>
                <p14:cNvContentPartPr/>
                <p14:nvPr/>
              </p14:nvContentPartPr>
              <p14:xfrm>
                <a:off x="11593448" y="1349259"/>
                <a:ext cx="115200" cy="87840"/>
              </p14:xfrm>
            </p:contentPart>
          </mc:Choice>
          <mc:Fallback>
            <p:pic>
              <p:nvPicPr>
                <p:cNvPr id="353" name="Freihand 352">
                  <a:extLst>
                    <a:ext uri="{FF2B5EF4-FFF2-40B4-BE49-F238E27FC236}">
                      <a16:creationId xmlns:a16="http://schemas.microsoft.com/office/drawing/2014/main" id="{B45E323D-A6BA-571E-13EF-8D5BDAC2527B}"/>
                    </a:ext>
                  </a:extLst>
                </p:cNvPr>
                <p:cNvPicPr/>
                <p:nvPr/>
              </p:nvPicPr>
              <p:blipFill>
                <a:blip r:embed="rId66"/>
                <a:stretch>
                  <a:fillRect/>
                </a:stretch>
              </p:blipFill>
              <p:spPr>
                <a:xfrm>
                  <a:off x="11584476" y="1340296"/>
                  <a:ext cx="132785" cy="105408"/>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67">
            <p14:nvContentPartPr>
              <p14:cNvPr id="355" name="Freihand 354">
                <a:extLst>
                  <a:ext uri="{FF2B5EF4-FFF2-40B4-BE49-F238E27FC236}">
                    <a16:creationId xmlns:a16="http://schemas.microsoft.com/office/drawing/2014/main" id="{006D4D31-2075-D249-DDDD-B0CB30A370BB}"/>
                  </a:ext>
                </a:extLst>
              </p14:cNvPr>
              <p14:cNvContentPartPr/>
              <p14:nvPr/>
            </p14:nvContentPartPr>
            <p14:xfrm>
              <a:off x="10446067" y="2813147"/>
              <a:ext cx="53280" cy="130680"/>
            </p14:xfrm>
          </p:contentPart>
        </mc:Choice>
        <mc:Fallback>
          <p:pic>
            <p:nvPicPr>
              <p:cNvPr id="355" name="Freihand 354">
                <a:extLst>
                  <a:ext uri="{FF2B5EF4-FFF2-40B4-BE49-F238E27FC236}">
                    <a16:creationId xmlns:a16="http://schemas.microsoft.com/office/drawing/2014/main" id="{006D4D31-2075-D249-DDDD-B0CB30A370BB}"/>
                  </a:ext>
                </a:extLst>
              </p:cNvPr>
              <p:cNvPicPr/>
              <p:nvPr/>
            </p:nvPicPr>
            <p:blipFill>
              <a:blip r:embed="rId68"/>
              <a:stretch>
                <a:fillRect/>
              </a:stretch>
            </p:blipFill>
            <p:spPr>
              <a:xfrm>
                <a:off x="10428067" y="2705444"/>
                <a:ext cx="88920" cy="34572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9">
            <p14:nvContentPartPr>
              <p14:cNvPr id="356" name="Freihand 355">
                <a:extLst>
                  <a:ext uri="{FF2B5EF4-FFF2-40B4-BE49-F238E27FC236}">
                    <a16:creationId xmlns:a16="http://schemas.microsoft.com/office/drawing/2014/main" id="{5843F135-FD34-4FDF-8F87-7FADEF4AE2BA}"/>
                  </a:ext>
                </a:extLst>
              </p14:cNvPr>
              <p14:cNvContentPartPr/>
              <p14:nvPr/>
            </p14:nvContentPartPr>
            <p14:xfrm>
              <a:off x="10162747" y="2949587"/>
              <a:ext cx="82080" cy="133920"/>
            </p14:xfrm>
          </p:contentPart>
        </mc:Choice>
        <mc:Fallback>
          <p:pic>
            <p:nvPicPr>
              <p:cNvPr id="356" name="Freihand 355">
                <a:extLst>
                  <a:ext uri="{FF2B5EF4-FFF2-40B4-BE49-F238E27FC236}">
                    <a16:creationId xmlns:a16="http://schemas.microsoft.com/office/drawing/2014/main" id="{5843F135-FD34-4FDF-8F87-7FADEF4AE2BA}"/>
                  </a:ext>
                </a:extLst>
              </p:cNvPr>
              <p:cNvPicPr/>
              <p:nvPr/>
            </p:nvPicPr>
            <p:blipFill>
              <a:blip r:embed="rId70"/>
              <a:stretch>
                <a:fillRect/>
              </a:stretch>
            </p:blipFill>
            <p:spPr>
              <a:xfrm>
                <a:off x="10144826" y="2841587"/>
                <a:ext cx="117564" cy="349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1">
            <p14:nvContentPartPr>
              <p14:cNvPr id="357" name="Freihand 356">
                <a:extLst>
                  <a:ext uri="{FF2B5EF4-FFF2-40B4-BE49-F238E27FC236}">
                    <a16:creationId xmlns:a16="http://schemas.microsoft.com/office/drawing/2014/main" id="{40326C01-4692-B0A4-2E11-790FF54C8FC1}"/>
                  </a:ext>
                </a:extLst>
              </p14:cNvPr>
              <p14:cNvContentPartPr/>
              <p14:nvPr/>
            </p14:nvContentPartPr>
            <p14:xfrm>
              <a:off x="10267507" y="2603267"/>
              <a:ext cx="35280" cy="133920"/>
            </p14:xfrm>
          </p:contentPart>
        </mc:Choice>
        <mc:Fallback>
          <p:pic>
            <p:nvPicPr>
              <p:cNvPr id="357" name="Freihand 356">
                <a:extLst>
                  <a:ext uri="{FF2B5EF4-FFF2-40B4-BE49-F238E27FC236}">
                    <a16:creationId xmlns:a16="http://schemas.microsoft.com/office/drawing/2014/main" id="{40326C01-4692-B0A4-2E11-790FF54C8FC1}"/>
                  </a:ext>
                </a:extLst>
              </p:cNvPr>
              <p:cNvPicPr/>
              <p:nvPr/>
            </p:nvPicPr>
            <p:blipFill>
              <a:blip r:embed="rId72"/>
              <a:stretch>
                <a:fillRect/>
              </a:stretch>
            </p:blipFill>
            <p:spPr>
              <a:xfrm>
                <a:off x="10249507" y="2495267"/>
                <a:ext cx="70920" cy="349560"/>
              </a:xfrm>
              <a:prstGeom prst="rect">
                <a:avLst/>
              </a:prstGeom>
            </p:spPr>
          </p:pic>
        </mc:Fallback>
      </mc:AlternateContent>
      <p:grpSp>
        <p:nvGrpSpPr>
          <p:cNvPr id="361" name="Gruppieren 360">
            <a:extLst>
              <a:ext uri="{FF2B5EF4-FFF2-40B4-BE49-F238E27FC236}">
                <a16:creationId xmlns:a16="http://schemas.microsoft.com/office/drawing/2014/main" id="{B290444F-962B-4F63-4A34-FAD67027A828}"/>
              </a:ext>
            </a:extLst>
          </p:cNvPr>
          <p:cNvGrpSpPr/>
          <p:nvPr/>
        </p:nvGrpSpPr>
        <p:grpSpPr>
          <a:xfrm>
            <a:off x="10491427" y="2378987"/>
            <a:ext cx="45000" cy="146160"/>
            <a:chOff x="10491427" y="2378987"/>
            <a:chExt cx="45000" cy="146160"/>
          </a:xfrm>
        </p:grpSpPr>
        <mc:AlternateContent xmlns:mc="http://schemas.openxmlformats.org/markup-compatibility/2006">
          <mc:Choice xmlns:p14="http://schemas.microsoft.com/office/powerpoint/2010/main" xmlns:aink="http://schemas.microsoft.com/office/drawing/2016/ink" Requires="p14 aink">
            <p:contentPart p14:bwMode="auto" r:id="rId73">
              <p14:nvContentPartPr>
                <p14:cNvPr id="358" name="Freihand 357">
                  <a:extLst>
                    <a:ext uri="{FF2B5EF4-FFF2-40B4-BE49-F238E27FC236}">
                      <a16:creationId xmlns:a16="http://schemas.microsoft.com/office/drawing/2014/main" id="{818343FE-7D99-1911-A382-01661C94AE7F}"/>
                    </a:ext>
                  </a:extLst>
                </p14:cNvPr>
                <p14:cNvContentPartPr/>
                <p14:nvPr/>
              </p14:nvContentPartPr>
              <p14:xfrm>
                <a:off x="10491427" y="2400947"/>
                <a:ext cx="41760" cy="124200"/>
              </p14:xfrm>
            </p:contentPart>
          </mc:Choice>
          <mc:Fallback>
            <p:pic>
              <p:nvPicPr>
                <p:cNvPr id="358" name="Freihand 357">
                  <a:extLst>
                    <a:ext uri="{FF2B5EF4-FFF2-40B4-BE49-F238E27FC236}">
                      <a16:creationId xmlns:a16="http://schemas.microsoft.com/office/drawing/2014/main" id="{818343FE-7D99-1911-A382-01661C94AE7F}"/>
                    </a:ext>
                  </a:extLst>
                </p:cNvPr>
                <p:cNvPicPr/>
                <p:nvPr/>
              </p:nvPicPr>
              <p:blipFill>
                <a:blip r:embed="rId74"/>
                <a:stretch>
                  <a:fillRect/>
                </a:stretch>
              </p:blipFill>
              <p:spPr>
                <a:xfrm>
                  <a:off x="10473427" y="2292947"/>
                  <a:ext cx="77400" cy="33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5">
              <p14:nvContentPartPr>
                <p14:cNvPr id="359" name="Freihand 358">
                  <a:extLst>
                    <a:ext uri="{FF2B5EF4-FFF2-40B4-BE49-F238E27FC236}">
                      <a16:creationId xmlns:a16="http://schemas.microsoft.com/office/drawing/2014/main" id="{8FDD7F4C-9AF5-7DC0-C9C3-4650EFE703E8}"/>
                    </a:ext>
                  </a:extLst>
                </p14:cNvPr>
                <p14:cNvContentPartPr/>
                <p14:nvPr/>
              </p14:nvContentPartPr>
              <p14:xfrm>
                <a:off x="10507627" y="2378987"/>
                <a:ext cx="28800" cy="106560"/>
              </p14:xfrm>
            </p:contentPart>
          </mc:Choice>
          <mc:Fallback>
            <p:pic>
              <p:nvPicPr>
                <p:cNvPr id="359" name="Freihand 358">
                  <a:extLst>
                    <a:ext uri="{FF2B5EF4-FFF2-40B4-BE49-F238E27FC236}">
                      <a16:creationId xmlns:a16="http://schemas.microsoft.com/office/drawing/2014/main" id="{8FDD7F4C-9AF5-7DC0-C9C3-4650EFE703E8}"/>
                    </a:ext>
                  </a:extLst>
                </p:cNvPr>
                <p:cNvPicPr/>
                <p:nvPr/>
              </p:nvPicPr>
              <p:blipFill>
                <a:blip r:embed="rId76"/>
                <a:stretch>
                  <a:fillRect/>
                </a:stretch>
              </p:blipFill>
              <p:spPr>
                <a:xfrm>
                  <a:off x="10489627" y="2270987"/>
                  <a:ext cx="64440" cy="3222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77">
            <p14:nvContentPartPr>
              <p14:cNvPr id="360" name="Freihand 359">
                <a:extLst>
                  <a:ext uri="{FF2B5EF4-FFF2-40B4-BE49-F238E27FC236}">
                    <a16:creationId xmlns:a16="http://schemas.microsoft.com/office/drawing/2014/main" id="{193C405B-9A8E-F03E-2CDE-63E84EADF192}"/>
                  </a:ext>
                </a:extLst>
              </p14:cNvPr>
              <p14:cNvContentPartPr/>
              <p14:nvPr/>
            </p14:nvContentPartPr>
            <p14:xfrm>
              <a:off x="10268587" y="2199347"/>
              <a:ext cx="79920" cy="159120"/>
            </p14:xfrm>
          </p:contentPart>
        </mc:Choice>
        <mc:Fallback>
          <p:pic>
            <p:nvPicPr>
              <p:cNvPr id="360" name="Freihand 359">
                <a:extLst>
                  <a:ext uri="{FF2B5EF4-FFF2-40B4-BE49-F238E27FC236}">
                    <a16:creationId xmlns:a16="http://schemas.microsoft.com/office/drawing/2014/main" id="{193C405B-9A8E-F03E-2CDE-63E84EADF192}"/>
                  </a:ext>
                </a:extLst>
              </p:cNvPr>
              <p:cNvPicPr/>
              <p:nvPr/>
            </p:nvPicPr>
            <p:blipFill>
              <a:blip r:embed="rId78"/>
              <a:stretch>
                <a:fillRect/>
              </a:stretch>
            </p:blipFill>
            <p:spPr>
              <a:xfrm>
                <a:off x="10250506" y="2091591"/>
                <a:ext cx="115721" cy="37427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9">
            <p14:nvContentPartPr>
              <p14:cNvPr id="362" name="Freihand 361">
                <a:extLst>
                  <a:ext uri="{FF2B5EF4-FFF2-40B4-BE49-F238E27FC236}">
                    <a16:creationId xmlns:a16="http://schemas.microsoft.com/office/drawing/2014/main" id="{E912963B-0C05-48B1-949C-08196382BA59}"/>
                  </a:ext>
                </a:extLst>
              </p14:cNvPr>
              <p14:cNvContentPartPr/>
              <p14:nvPr/>
            </p14:nvContentPartPr>
            <p14:xfrm>
              <a:off x="10075267" y="1981907"/>
              <a:ext cx="71640" cy="144360"/>
            </p14:xfrm>
          </p:contentPart>
        </mc:Choice>
        <mc:Fallback>
          <p:pic>
            <p:nvPicPr>
              <p:cNvPr id="362" name="Freihand 361">
                <a:extLst>
                  <a:ext uri="{FF2B5EF4-FFF2-40B4-BE49-F238E27FC236}">
                    <a16:creationId xmlns:a16="http://schemas.microsoft.com/office/drawing/2014/main" id="{E912963B-0C05-48B1-949C-08196382BA59}"/>
                  </a:ext>
                </a:extLst>
              </p:cNvPr>
              <p:cNvPicPr/>
              <p:nvPr/>
            </p:nvPicPr>
            <p:blipFill>
              <a:blip r:embed="rId80"/>
              <a:stretch>
                <a:fillRect/>
              </a:stretch>
            </p:blipFill>
            <p:spPr>
              <a:xfrm>
                <a:off x="10057267" y="1873907"/>
                <a:ext cx="107280" cy="360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1">
            <p14:nvContentPartPr>
              <p14:cNvPr id="363" name="Freihand 362">
                <a:extLst>
                  <a:ext uri="{FF2B5EF4-FFF2-40B4-BE49-F238E27FC236}">
                    <a16:creationId xmlns:a16="http://schemas.microsoft.com/office/drawing/2014/main" id="{1AB9C8B0-3932-FCCE-329B-055F6CECE1B0}"/>
                  </a:ext>
                </a:extLst>
              </p14:cNvPr>
              <p14:cNvContentPartPr/>
              <p14:nvPr/>
            </p14:nvContentPartPr>
            <p14:xfrm>
              <a:off x="9971947" y="2417147"/>
              <a:ext cx="100080" cy="276840"/>
            </p14:xfrm>
          </p:contentPart>
        </mc:Choice>
        <mc:Fallback>
          <p:pic>
            <p:nvPicPr>
              <p:cNvPr id="363" name="Freihand 362">
                <a:extLst>
                  <a:ext uri="{FF2B5EF4-FFF2-40B4-BE49-F238E27FC236}">
                    <a16:creationId xmlns:a16="http://schemas.microsoft.com/office/drawing/2014/main" id="{1AB9C8B0-3932-FCCE-329B-055F6CECE1B0}"/>
                  </a:ext>
                </a:extLst>
              </p:cNvPr>
              <p:cNvPicPr/>
              <p:nvPr/>
            </p:nvPicPr>
            <p:blipFill>
              <a:blip r:embed="rId82"/>
              <a:stretch>
                <a:fillRect/>
              </a:stretch>
            </p:blipFill>
            <p:spPr>
              <a:xfrm>
                <a:off x="9953947" y="2309147"/>
                <a:ext cx="135720" cy="492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3">
            <p14:nvContentPartPr>
              <p14:cNvPr id="365" name="Freihand 364">
                <a:extLst>
                  <a:ext uri="{FF2B5EF4-FFF2-40B4-BE49-F238E27FC236}">
                    <a16:creationId xmlns:a16="http://schemas.microsoft.com/office/drawing/2014/main" id="{AC08B550-25AE-EBFF-5DAA-411A6D47745A}"/>
                  </a:ext>
                </a:extLst>
              </p14:cNvPr>
              <p14:cNvContentPartPr/>
              <p14:nvPr/>
            </p14:nvContentPartPr>
            <p14:xfrm>
              <a:off x="9846307" y="2904227"/>
              <a:ext cx="78480" cy="212400"/>
            </p14:xfrm>
          </p:contentPart>
        </mc:Choice>
        <mc:Fallback>
          <p:pic>
            <p:nvPicPr>
              <p:cNvPr id="365" name="Freihand 364">
                <a:extLst>
                  <a:ext uri="{FF2B5EF4-FFF2-40B4-BE49-F238E27FC236}">
                    <a16:creationId xmlns:a16="http://schemas.microsoft.com/office/drawing/2014/main" id="{AC08B550-25AE-EBFF-5DAA-411A6D47745A}"/>
                  </a:ext>
                </a:extLst>
              </p:cNvPr>
              <p:cNvPicPr/>
              <p:nvPr/>
            </p:nvPicPr>
            <p:blipFill>
              <a:blip r:embed="rId84"/>
              <a:stretch>
                <a:fillRect/>
              </a:stretch>
            </p:blipFill>
            <p:spPr>
              <a:xfrm>
                <a:off x="9828307" y="2796227"/>
                <a:ext cx="114120" cy="428040"/>
              </a:xfrm>
              <a:prstGeom prst="rect">
                <a:avLst/>
              </a:prstGeom>
            </p:spPr>
          </p:pic>
        </mc:Fallback>
      </mc:AlternateContent>
      <p:grpSp>
        <p:nvGrpSpPr>
          <p:cNvPr id="369" name="Gruppieren 368">
            <a:extLst>
              <a:ext uri="{FF2B5EF4-FFF2-40B4-BE49-F238E27FC236}">
                <a16:creationId xmlns:a16="http://schemas.microsoft.com/office/drawing/2014/main" id="{502F2D97-F8CC-4C5D-52E6-51781A98BE9F}"/>
              </a:ext>
            </a:extLst>
          </p:cNvPr>
          <p:cNvGrpSpPr/>
          <p:nvPr/>
        </p:nvGrpSpPr>
        <p:grpSpPr>
          <a:xfrm>
            <a:off x="9286507" y="2898467"/>
            <a:ext cx="248760" cy="211680"/>
            <a:chOff x="9286507" y="2898467"/>
            <a:chExt cx="248760" cy="211680"/>
          </a:xfrm>
        </p:grpSpPr>
        <mc:AlternateContent xmlns:mc="http://schemas.openxmlformats.org/markup-compatibility/2006">
          <mc:Choice xmlns:p14="http://schemas.microsoft.com/office/powerpoint/2010/main" xmlns:aink="http://schemas.microsoft.com/office/drawing/2016/ink" Requires="p14 aink">
            <p:contentPart p14:bwMode="auto" r:id="rId85">
              <p14:nvContentPartPr>
                <p14:cNvPr id="366" name="Freihand 365">
                  <a:extLst>
                    <a:ext uri="{FF2B5EF4-FFF2-40B4-BE49-F238E27FC236}">
                      <a16:creationId xmlns:a16="http://schemas.microsoft.com/office/drawing/2014/main" id="{8D21A638-3FBE-2259-C9BB-61FC0645F572}"/>
                    </a:ext>
                  </a:extLst>
                </p14:cNvPr>
                <p14:cNvContentPartPr/>
                <p14:nvPr/>
              </p14:nvContentPartPr>
              <p14:xfrm>
                <a:off x="9442747" y="2898467"/>
                <a:ext cx="92520" cy="200520"/>
              </p14:xfrm>
            </p:contentPart>
          </mc:Choice>
          <mc:Fallback>
            <p:pic>
              <p:nvPicPr>
                <p:cNvPr id="366" name="Freihand 365">
                  <a:extLst>
                    <a:ext uri="{FF2B5EF4-FFF2-40B4-BE49-F238E27FC236}">
                      <a16:creationId xmlns:a16="http://schemas.microsoft.com/office/drawing/2014/main" id="{8D21A638-3FBE-2259-C9BB-61FC0645F572}"/>
                    </a:ext>
                  </a:extLst>
                </p:cNvPr>
                <p:cNvPicPr/>
                <p:nvPr/>
              </p:nvPicPr>
              <p:blipFill>
                <a:blip r:embed="rId86"/>
                <a:stretch>
                  <a:fillRect/>
                </a:stretch>
              </p:blipFill>
              <p:spPr>
                <a:xfrm>
                  <a:off x="9424747" y="2790467"/>
                  <a:ext cx="128160" cy="416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7">
              <p14:nvContentPartPr>
                <p14:cNvPr id="367" name="Freihand 366">
                  <a:extLst>
                    <a:ext uri="{FF2B5EF4-FFF2-40B4-BE49-F238E27FC236}">
                      <a16:creationId xmlns:a16="http://schemas.microsoft.com/office/drawing/2014/main" id="{F04D6CF2-9ECE-9C6D-AE8D-1BC2688053E3}"/>
                    </a:ext>
                  </a:extLst>
                </p14:cNvPr>
                <p14:cNvContentPartPr/>
                <p14:nvPr/>
              </p14:nvContentPartPr>
              <p14:xfrm>
                <a:off x="9286507" y="2933747"/>
                <a:ext cx="80280" cy="176400"/>
              </p14:xfrm>
            </p:contentPart>
          </mc:Choice>
          <mc:Fallback>
            <p:pic>
              <p:nvPicPr>
                <p:cNvPr id="367" name="Freihand 366">
                  <a:extLst>
                    <a:ext uri="{FF2B5EF4-FFF2-40B4-BE49-F238E27FC236}">
                      <a16:creationId xmlns:a16="http://schemas.microsoft.com/office/drawing/2014/main" id="{F04D6CF2-9ECE-9C6D-AE8D-1BC2688053E3}"/>
                    </a:ext>
                  </a:extLst>
                </p:cNvPr>
                <p:cNvPicPr/>
                <p:nvPr/>
              </p:nvPicPr>
              <p:blipFill>
                <a:blip r:embed="rId88"/>
                <a:stretch>
                  <a:fillRect/>
                </a:stretch>
              </p:blipFill>
              <p:spPr>
                <a:xfrm>
                  <a:off x="9268507" y="2825747"/>
                  <a:ext cx="115920" cy="392040"/>
                </a:xfrm>
                <a:prstGeom prst="rect">
                  <a:avLst/>
                </a:prstGeom>
              </p:spPr>
            </p:pic>
          </mc:Fallback>
        </mc:AlternateContent>
      </p:grpSp>
      <p:grpSp>
        <p:nvGrpSpPr>
          <p:cNvPr id="373" name="Gruppieren 372">
            <a:extLst>
              <a:ext uri="{FF2B5EF4-FFF2-40B4-BE49-F238E27FC236}">
                <a16:creationId xmlns:a16="http://schemas.microsoft.com/office/drawing/2014/main" id="{9C077AEA-1907-E478-85F4-34B0BF43E59A}"/>
              </a:ext>
            </a:extLst>
          </p:cNvPr>
          <p:cNvGrpSpPr/>
          <p:nvPr/>
        </p:nvGrpSpPr>
        <p:grpSpPr>
          <a:xfrm>
            <a:off x="8767027" y="2295107"/>
            <a:ext cx="367200" cy="798480"/>
            <a:chOff x="8767027" y="2295107"/>
            <a:chExt cx="367200" cy="798480"/>
          </a:xfrm>
        </p:grpSpPr>
        <mc:AlternateContent xmlns:mc="http://schemas.openxmlformats.org/markup-compatibility/2006">
          <mc:Choice xmlns:p14="http://schemas.microsoft.com/office/powerpoint/2010/main" xmlns:aink="http://schemas.microsoft.com/office/drawing/2016/ink" Requires="p14 aink">
            <p:contentPart p14:bwMode="auto" r:id="rId89">
              <p14:nvContentPartPr>
                <p14:cNvPr id="368" name="Freihand 367">
                  <a:extLst>
                    <a:ext uri="{FF2B5EF4-FFF2-40B4-BE49-F238E27FC236}">
                      <a16:creationId xmlns:a16="http://schemas.microsoft.com/office/drawing/2014/main" id="{8E4225DC-9F4E-9353-41DA-046983B6BD29}"/>
                    </a:ext>
                  </a:extLst>
                </p14:cNvPr>
                <p14:cNvContentPartPr/>
                <p14:nvPr/>
              </p14:nvContentPartPr>
              <p14:xfrm>
                <a:off x="8996707" y="2918267"/>
                <a:ext cx="123120" cy="175320"/>
              </p14:xfrm>
            </p:contentPart>
          </mc:Choice>
          <mc:Fallback>
            <p:pic>
              <p:nvPicPr>
                <p:cNvPr id="368" name="Freihand 367">
                  <a:extLst>
                    <a:ext uri="{FF2B5EF4-FFF2-40B4-BE49-F238E27FC236}">
                      <a16:creationId xmlns:a16="http://schemas.microsoft.com/office/drawing/2014/main" id="{8E4225DC-9F4E-9353-41DA-046983B6BD29}"/>
                    </a:ext>
                  </a:extLst>
                </p:cNvPr>
                <p:cNvPicPr/>
                <p:nvPr/>
              </p:nvPicPr>
              <p:blipFill>
                <a:blip r:embed="rId90"/>
                <a:stretch>
                  <a:fillRect/>
                </a:stretch>
              </p:blipFill>
              <p:spPr>
                <a:xfrm>
                  <a:off x="8978759" y="2810267"/>
                  <a:ext cx="158656" cy="390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1">
              <p14:nvContentPartPr>
                <p14:cNvPr id="370" name="Freihand 369">
                  <a:extLst>
                    <a:ext uri="{FF2B5EF4-FFF2-40B4-BE49-F238E27FC236}">
                      <a16:creationId xmlns:a16="http://schemas.microsoft.com/office/drawing/2014/main" id="{EE578BB6-015C-354A-F21E-002B402A3FFE}"/>
                    </a:ext>
                  </a:extLst>
                </p14:cNvPr>
                <p14:cNvContentPartPr/>
                <p14:nvPr/>
              </p14:nvContentPartPr>
              <p14:xfrm>
                <a:off x="8767027" y="2755907"/>
                <a:ext cx="74880" cy="103320"/>
              </p14:xfrm>
            </p:contentPart>
          </mc:Choice>
          <mc:Fallback>
            <p:pic>
              <p:nvPicPr>
                <p:cNvPr id="370" name="Freihand 369">
                  <a:extLst>
                    <a:ext uri="{FF2B5EF4-FFF2-40B4-BE49-F238E27FC236}">
                      <a16:creationId xmlns:a16="http://schemas.microsoft.com/office/drawing/2014/main" id="{EE578BB6-015C-354A-F21E-002B402A3FFE}"/>
                    </a:ext>
                  </a:extLst>
                </p:cNvPr>
                <p:cNvPicPr/>
                <p:nvPr/>
              </p:nvPicPr>
              <p:blipFill>
                <a:blip r:embed="rId92"/>
                <a:stretch>
                  <a:fillRect/>
                </a:stretch>
              </p:blipFill>
              <p:spPr>
                <a:xfrm>
                  <a:off x="8749027" y="2647907"/>
                  <a:ext cx="110520" cy="318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3">
              <p14:nvContentPartPr>
                <p14:cNvPr id="371" name="Freihand 370">
                  <a:extLst>
                    <a:ext uri="{FF2B5EF4-FFF2-40B4-BE49-F238E27FC236}">
                      <a16:creationId xmlns:a16="http://schemas.microsoft.com/office/drawing/2014/main" id="{1ED16657-45E0-69B1-F3F8-EBF076FAA8D0}"/>
                    </a:ext>
                  </a:extLst>
                </p14:cNvPr>
                <p14:cNvContentPartPr/>
                <p14:nvPr/>
              </p14:nvContentPartPr>
              <p14:xfrm>
                <a:off x="9015427" y="2509307"/>
                <a:ext cx="118800" cy="151200"/>
              </p14:xfrm>
            </p:contentPart>
          </mc:Choice>
          <mc:Fallback>
            <p:pic>
              <p:nvPicPr>
                <p:cNvPr id="371" name="Freihand 370">
                  <a:extLst>
                    <a:ext uri="{FF2B5EF4-FFF2-40B4-BE49-F238E27FC236}">
                      <a16:creationId xmlns:a16="http://schemas.microsoft.com/office/drawing/2014/main" id="{1ED16657-45E0-69B1-F3F8-EBF076FAA8D0}"/>
                    </a:ext>
                  </a:extLst>
                </p:cNvPr>
                <p:cNvPicPr/>
                <p:nvPr/>
              </p:nvPicPr>
              <p:blipFill>
                <a:blip r:embed="rId94"/>
                <a:stretch>
                  <a:fillRect/>
                </a:stretch>
              </p:blipFill>
              <p:spPr>
                <a:xfrm>
                  <a:off x="8997427" y="2401307"/>
                  <a:ext cx="154440" cy="366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5">
              <p14:nvContentPartPr>
                <p14:cNvPr id="372" name="Freihand 371">
                  <a:extLst>
                    <a:ext uri="{FF2B5EF4-FFF2-40B4-BE49-F238E27FC236}">
                      <a16:creationId xmlns:a16="http://schemas.microsoft.com/office/drawing/2014/main" id="{5EAD59A9-5273-E309-B12F-9EB2F26BD86F}"/>
                    </a:ext>
                  </a:extLst>
                </p14:cNvPr>
                <p14:cNvContentPartPr/>
                <p14:nvPr/>
              </p14:nvContentPartPr>
              <p14:xfrm>
                <a:off x="8828587" y="2295107"/>
                <a:ext cx="77760" cy="104760"/>
              </p14:xfrm>
            </p:contentPart>
          </mc:Choice>
          <mc:Fallback>
            <p:pic>
              <p:nvPicPr>
                <p:cNvPr id="372" name="Freihand 371">
                  <a:extLst>
                    <a:ext uri="{FF2B5EF4-FFF2-40B4-BE49-F238E27FC236}">
                      <a16:creationId xmlns:a16="http://schemas.microsoft.com/office/drawing/2014/main" id="{5EAD59A9-5273-E309-B12F-9EB2F26BD86F}"/>
                    </a:ext>
                  </a:extLst>
                </p:cNvPr>
                <p:cNvPicPr/>
                <p:nvPr/>
              </p:nvPicPr>
              <p:blipFill>
                <a:blip r:embed="rId96"/>
                <a:stretch>
                  <a:fillRect/>
                </a:stretch>
              </p:blipFill>
              <p:spPr>
                <a:xfrm>
                  <a:off x="8810587" y="2187107"/>
                  <a:ext cx="113400" cy="3204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97">
            <p14:nvContentPartPr>
              <p14:cNvPr id="374" name="Freihand 373">
                <a:extLst>
                  <a:ext uri="{FF2B5EF4-FFF2-40B4-BE49-F238E27FC236}">
                    <a16:creationId xmlns:a16="http://schemas.microsoft.com/office/drawing/2014/main" id="{A49A89FE-6E15-D14E-CCEC-2062B32D811D}"/>
                  </a:ext>
                </a:extLst>
              </p14:cNvPr>
              <p14:cNvContentPartPr/>
              <p14:nvPr/>
            </p14:nvContentPartPr>
            <p14:xfrm>
              <a:off x="9229267" y="2233187"/>
              <a:ext cx="52560" cy="116640"/>
            </p14:xfrm>
          </p:contentPart>
        </mc:Choice>
        <mc:Fallback>
          <p:pic>
            <p:nvPicPr>
              <p:cNvPr id="374" name="Freihand 373">
                <a:extLst>
                  <a:ext uri="{FF2B5EF4-FFF2-40B4-BE49-F238E27FC236}">
                    <a16:creationId xmlns:a16="http://schemas.microsoft.com/office/drawing/2014/main" id="{A49A89FE-6E15-D14E-CCEC-2062B32D811D}"/>
                  </a:ext>
                </a:extLst>
              </p:cNvPr>
              <p:cNvPicPr/>
              <p:nvPr/>
            </p:nvPicPr>
            <p:blipFill>
              <a:blip r:embed="rId98"/>
              <a:stretch>
                <a:fillRect/>
              </a:stretch>
            </p:blipFill>
            <p:spPr>
              <a:xfrm>
                <a:off x="9211267" y="2125187"/>
                <a:ext cx="88200" cy="332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9">
            <p14:nvContentPartPr>
              <p14:cNvPr id="375" name="Freihand 374">
                <a:extLst>
                  <a:ext uri="{FF2B5EF4-FFF2-40B4-BE49-F238E27FC236}">
                    <a16:creationId xmlns:a16="http://schemas.microsoft.com/office/drawing/2014/main" id="{51C16D85-C096-ED5C-E00A-7B69834C5FE8}"/>
                  </a:ext>
                </a:extLst>
              </p14:cNvPr>
              <p14:cNvContentPartPr/>
              <p14:nvPr/>
            </p14:nvContentPartPr>
            <p14:xfrm>
              <a:off x="9305587" y="2538467"/>
              <a:ext cx="96840" cy="208800"/>
            </p14:xfrm>
          </p:contentPart>
        </mc:Choice>
        <mc:Fallback>
          <p:pic>
            <p:nvPicPr>
              <p:cNvPr id="375" name="Freihand 374">
                <a:extLst>
                  <a:ext uri="{FF2B5EF4-FFF2-40B4-BE49-F238E27FC236}">
                    <a16:creationId xmlns:a16="http://schemas.microsoft.com/office/drawing/2014/main" id="{51C16D85-C096-ED5C-E00A-7B69834C5FE8}"/>
                  </a:ext>
                </a:extLst>
              </p:cNvPr>
              <p:cNvPicPr/>
              <p:nvPr/>
            </p:nvPicPr>
            <p:blipFill>
              <a:blip r:embed="rId100"/>
              <a:stretch>
                <a:fillRect/>
              </a:stretch>
            </p:blipFill>
            <p:spPr>
              <a:xfrm>
                <a:off x="9287520" y="2430467"/>
                <a:ext cx="132613" cy="424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1">
            <p14:nvContentPartPr>
              <p14:cNvPr id="376" name="Freihand 375">
                <a:extLst>
                  <a:ext uri="{FF2B5EF4-FFF2-40B4-BE49-F238E27FC236}">
                    <a16:creationId xmlns:a16="http://schemas.microsoft.com/office/drawing/2014/main" id="{9DCBE360-FC9E-007E-9C88-FC701AD3A951}"/>
                  </a:ext>
                </a:extLst>
              </p14:cNvPr>
              <p14:cNvContentPartPr/>
              <p14:nvPr/>
            </p14:nvContentPartPr>
            <p14:xfrm>
              <a:off x="9529867" y="2184947"/>
              <a:ext cx="77760" cy="186480"/>
            </p14:xfrm>
          </p:contentPart>
        </mc:Choice>
        <mc:Fallback>
          <p:pic>
            <p:nvPicPr>
              <p:cNvPr id="376" name="Freihand 375">
                <a:extLst>
                  <a:ext uri="{FF2B5EF4-FFF2-40B4-BE49-F238E27FC236}">
                    <a16:creationId xmlns:a16="http://schemas.microsoft.com/office/drawing/2014/main" id="{9DCBE360-FC9E-007E-9C88-FC701AD3A951}"/>
                  </a:ext>
                </a:extLst>
              </p:cNvPr>
              <p:cNvPicPr/>
              <p:nvPr/>
            </p:nvPicPr>
            <p:blipFill>
              <a:blip r:embed="rId102"/>
              <a:stretch>
                <a:fillRect/>
              </a:stretch>
            </p:blipFill>
            <p:spPr>
              <a:xfrm>
                <a:off x="9511867" y="2077155"/>
                <a:ext cx="113400" cy="401705"/>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3">
            <p14:nvContentPartPr>
              <p14:cNvPr id="377" name="Freihand 376">
                <a:extLst>
                  <a:ext uri="{FF2B5EF4-FFF2-40B4-BE49-F238E27FC236}">
                    <a16:creationId xmlns:a16="http://schemas.microsoft.com/office/drawing/2014/main" id="{2CB02330-7691-CCB7-AB96-D19DE733D3B6}"/>
                  </a:ext>
                </a:extLst>
              </p14:cNvPr>
              <p14:cNvContentPartPr/>
              <p14:nvPr/>
            </p14:nvContentPartPr>
            <p14:xfrm>
              <a:off x="9649747" y="2581667"/>
              <a:ext cx="69480" cy="196200"/>
            </p14:xfrm>
          </p:contentPart>
        </mc:Choice>
        <mc:Fallback>
          <p:pic>
            <p:nvPicPr>
              <p:cNvPr id="377" name="Freihand 376">
                <a:extLst>
                  <a:ext uri="{FF2B5EF4-FFF2-40B4-BE49-F238E27FC236}">
                    <a16:creationId xmlns:a16="http://schemas.microsoft.com/office/drawing/2014/main" id="{2CB02330-7691-CCB7-AB96-D19DE733D3B6}"/>
                  </a:ext>
                </a:extLst>
              </p:cNvPr>
              <p:cNvPicPr/>
              <p:nvPr/>
            </p:nvPicPr>
            <p:blipFill>
              <a:blip r:embed="rId104"/>
              <a:stretch>
                <a:fillRect/>
              </a:stretch>
            </p:blipFill>
            <p:spPr>
              <a:xfrm>
                <a:off x="9631747" y="2473667"/>
                <a:ext cx="105120" cy="411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5">
            <p14:nvContentPartPr>
              <p14:cNvPr id="378" name="Freihand 377">
                <a:extLst>
                  <a:ext uri="{FF2B5EF4-FFF2-40B4-BE49-F238E27FC236}">
                    <a16:creationId xmlns:a16="http://schemas.microsoft.com/office/drawing/2014/main" id="{9A0C55C9-9552-DAF3-DF22-497C30E47DBC}"/>
                  </a:ext>
                </a:extLst>
              </p14:cNvPr>
              <p14:cNvContentPartPr/>
              <p14:nvPr/>
            </p14:nvContentPartPr>
            <p14:xfrm>
              <a:off x="9793747" y="2118347"/>
              <a:ext cx="42120" cy="109440"/>
            </p14:xfrm>
          </p:contentPart>
        </mc:Choice>
        <mc:Fallback>
          <p:pic>
            <p:nvPicPr>
              <p:cNvPr id="378" name="Freihand 377">
                <a:extLst>
                  <a:ext uri="{FF2B5EF4-FFF2-40B4-BE49-F238E27FC236}">
                    <a16:creationId xmlns:a16="http://schemas.microsoft.com/office/drawing/2014/main" id="{9A0C55C9-9552-DAF3-DF22-497C30E47DBC}"/>
                  </a:ext>
                </a:extLst>
              </p:cNvPr>
              <p:cNvPicPr/>
              <p:nvPr/>
            </p:nvPicPr>
            <p:blipFill>
              <a:blip r:embed="rId106"/>
              <a:stretch>
                <a:fillRect/>
              </a:stretch>
            </p:blipFill>
            <p:spPr>
              <a:xfrm>
                <a:off x="9775747" y="2010347"/>
                <a:ext cx="77760" cy="325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7">
            <p14:nvContentPartPr>
              <p14:cNvPr id="379" name="Freihand 378">
                <a:extLst>
                  <a:ext uri="{FF2B5EF4-FFF2-40B4-BE49-F238E27FC236}">
                    <a16:creationId xmlns:a16="http://schemas.microsoft.com/office/drawing/2014/main" id="{B0C0F802-74F8-2FBB-5CD3-BD0B075121FD}"/>
                  </a:ext>
                </a:extLst>
              </p14:cNvPr>
              <p14:cNvContentPartPr/>
              <p14:nvPr/>
            </p14:nvContentPartPr>
            <p14:xfrm>
              <a:off x="11155267" y="1575467"/>
              <a:ext cx="90360" cy="127800"/>
            </p14:xfrm>
          </p:contentPart>
        </mc:Choice>
        <mc:Fallback>
          <p:pic>
            <p:nvPicPr>
              <p:cNvPr id="379" name="Freihand 378">
                <a:extLst>
                  <a:ext uri="{FF2B5EF4-FFF2-40B4-BE49-F238E27FC236}">
                    <a16:creationId xmlns:a16="http://schemas.microsoft.com/office/drawing/2014/main" id="{B0C0F802-74F8-2FBB-5CD3-BD0B075121FD}"/>
                  </a:ext>
                </a:extLst>
              </p:cNvPr>
              <p:cNvPicPr/>
              <p:nvPr/>
            </p:nvPicPr>
            <p:blipFill>
              <a:blip r:embed="rId108"/>
              <a:stretch>
                <a:fillRect/>
              </a:stretch>
            </p:blipFill>
            <p:spPr>
              <a:xfrm>
                <a:off x="11137267" y="1467770"/>
                <a:ext cx="126000" cy="342834"/>
              </a:xfrm>
              <a:prstGeom prst="rect">
                <a:avLst/>
              </a:prstGeom>
            </p:spPr>
          </p:pic>
        </mc:Fallback>
      </mc:AlternateContent>
      <p:grpSp>
        <p:nvGrpSpPr>
          <p:cNvPr id="382" name="Gruppieren 381">
            <a:extLst>
              <a:ext uri="{FF2B5EF4-FFF2-40B4-BE49-F238E27FC236}">
                <a16:creationId xmlns:a16="http://schemas.microsoft.com/office/drawing/2014/main" id="{A7B39EA7-A714-E710-F017-1B61CBAE6EC1}"/>
              </a:ext>
            </a:extLst>
          </p:cNvPr>
          <p:cNvGrpSpPr/>
          <p:nvPr/>
        </p:nvGrpSpPr>
        <p:grpSpPr>
          <a:xfrm>
            <a:off x="11584027" y="1468547"/>
            <a:ext cx="205560" cy="412920"/>
            <a:chOff x="11584027" y="1468547"/>
            <a:chExt cx="205560" cy="412920"/>
          </a:xfrm>
        </p:grpSpPr>
        <mc:AlternateContent xmlns:mc="http://schemas.openxmlformats.org/markup-compatibility/2006">
          <mc:Choice xmlns:p14="http://schemas.microsoft.com/office/powerpoint/2010/main" xmlns:aink="http://schemas.microsoft.com/office/drawing/2016/ink" Requires="p14 aink">
            <p:contentPart p14:bwMode="auto" r:id="rId109">
              <p14:nvContentPartPr>
                <p14:cNvPr id="380" name="Freihand 379">
                  <a:extLst>
                    <a:ext uri="{FF2B5EF4-FFF2-40B4-BE49-F238E27FC236}">
                      <a16:creationId xmlns:a16="http://schemas.microsoft.com/office/drawing/2014/main" id="{917539DF-0197-AA86-C245-4FDBFE83FC51}"/>
                    </a:ext>
                  </a:extLst>
                </p14:cNvPr>
                <p14:cNvContentPartPr/>
                <p14:nvPr/>
              </p14:nvContentPartPr>
              <p14:xfrm>
                <a:off x="11584027" y="1468547"/>
                <a:ext cx="92160" cy="129960"/>
              </p14:xfrm>
            </p:contentPart>
          </mc:Choice>
          <mc:Fallback>
            <p:pic>
              <p:nvPicPr>
                <p:cNvPr id="380" name="Freihand 379">
                  <a:extLst>
                    <a:ext uri="{FF2B5EF4-FFF2-40B4-BE49-F238E27FC236}">
                      <a16:creationId xmlns:a16="http://schemas.microsoft.com/office/drawing/2014/main" id="{917539DF-0197-AA86-C245-4FDBFE83FC51}"/>
                    </a:ext>
                  </a:extLst>
                </p:cNvPr>
                <p:cNvPicPr/>
                <p:nvPr/>
              </p:nvPicPr>
              <p:blipFill>
                <a:blip r:embed="rId110"/>
                <a:stretch>
                  <a:fillRect/>
                </a:stretch>
              </p:blipFill>
              <p:spPr>
                <a:xfrm>
                  <a:off x="11566027" y="1360547"/>
                  <a:ext cx="127800" cy="34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1">
              <p14:nvContentPartPr>
                <p14:cNvPr id="381" name="Freihand 380">
                  <a:extLst>
                    <a:ext uri="{FF2B5EF4-FFF2-40B4-BE49-F238E27FC236}">
                      <a16:creationId xmlns:a16="http://schemas.microsoft.com/office/drawing/2014/main" id="{9427BC88-8073-4D1E-D957-214F02DFE260}"/>
                    </a:ext>
                  </a:extLst>
                </p14:cNvPr>
                <p14:cNvContentPartPr/>
                <p14:nvPr/>
              </p14:nvContentPartPr>
              <p14:xfrm>
                <a:off x="11704987" y="1760867"/>
                <a:ext cx="84600" cy="120600"/>
              </p14:xfrm>
            </p:contentPart>
          </mc:Choice>
          <mc:Fallback>
            <p:pic>
              <p:nvPicPr>
                <p:cNvPr id="381" name="Freihand 380">
                  <a:extLst>
                    <a:ext uri="{FF2B5EF4-FFF2-40B4-BE49-F238E27FC236}">
                      <a16:creationId xmlns:a16="http://schemas.microsoft.com/office/drawing/2014/main" id="{9427BC88-8073-4D1E-D957-214F02DFE260}"/>
                    </a:ext>
                  </a:extLst>
                </p:cNvPr>
                <p:cNvPicPr/>
                <p:nvPr/>
              </p:nvPicPr>
              <p:blipFill>
                <a:blip r:embed="rId112"/>
                <a:stretch>
                  <a:fillRect/>
                </a:stretch>
              </p:blipFill>
              <p:spPr>
                <a:xfrm>
                  <a:off x="11686987" y="1652867"/>
                  <a:ext cx="120240" cy="336240"/>
                </a:xfrm>
                <a:prstGeom prst="rect">
                  <a:avLst/>
                </a:prstGeom>
              </p:spPr>
            </p:pic>
          </mc:Fallback>
        </mc:AlternateContent>
      </p:grpSp>
      <p:grpSp>
        <p:nvGrpSpPr>
          <p:cNvPr id="386" name="Gruppieren 385">
            <a:extLst>
              <a:ext uri="{FF2B5EF4-FFF2-40B4-BE49-F238E27FC236}">
                <a16:creationId xmlns:a16="http://schemas.microsoft.com/office/drawing/2014/main" id="{65AA7F35-B339-6FDA-2DA5-E8A087EA2117}"/>
              </a:ext>
            </a:extLst>
          </p:cNvPr>
          <p:cNvGrpSpPr/>
          <p:nvPr/>
        </p:nvGrpSpPr>
        <p:grpSpPr>
          <a:xfrm>
            <a:off x="11386027" y="1898747"/>
            <a:ext cx="188640" cy="452520"/>
            <a:chOff x="11386027" y="1898747"/>
            <a:chExt cx="188640" cy="452520"/>
          </a:xfrm>
        </p:grpSpPr>
        <mc:AlternateContent xmlns:mc="http://schemas.openxmlformats.org/markup-compatibility/2006">
          <mc:Choice xmlns:p14="http://schemas.microsoft.com/office/powerpoint/2010/main" xmlns:aink="http://schemas.microsoft.com/office/drawing/2016/ink" Requires="p14 aink">
            <p:contentPart p14:bwMode="auto" r:id="rId113">
              <p14:nvContentPartPr>
                <p14:cNvPr id="383" name="Freihand 382">
                  <a:extLst>
                    <a:ext uri="{FF2B5EF4-FFF2-40B4-BE49-F238E27FC236}">
                      <a16:creationId xmlns:a16="http://schemas.microsoft.com/office/drawing/2014/main" id="{2151E20D-1193-F24D-37CB-B90A3ECFFDB7}"/>
                    </a:ext>
                  </a:extLst>
                </p14:cNvPr>
                <p14:cNvContentPartPr/>
                <p14:nvPr/>
              </p14:nvContentPartPr>
              <p14:xfrm>
                <a:off x="11488987" y="2219507"/>
                <a:ext cx="85680" cy="131760"/>
              </p14:xfrm>
            </p:contentPart>
          </mc:Choice>
          <mc:Fallback>
            <p:pic>
              <p:nvPicPr>
                <p:cNvPr id="383" name="Freihand 382">
                  <a:extLst>
                    <a:ext uri="{FF2B5EF4-FFF2-40B4-BE49-F238E27FC236}">
                      <a16:creationId xmlns:a16="http://schemas.microsoft.com/office/drawing/2014/main" id="{2151E20D-1193-F24D-37CB-B90A3ECFFDB7}"/>
                    </a:ext>
                  </a:extLst>
                </p:cNvPr>
                <p:cNvPicPr/>
                <p:nvPr/>
              </p:nvPicPr>
              <p:blipFill>
                <a:blip r:embed="rId114"/>
                <a:stretch>
                  <a:fillRect/>
                </a:stretch>
              </p:blipFill>
              <p:spPr>
                <a:xfrm>
                  <a:off x="11470987" y="2111211"/>
                  <a:ext cx="121320" cy="34799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5">
              <p14:nvContentPartPr>
                <p14:cNvPr id="384" name="Freihand 383">
                  <a:extLst>
                    <a:ext uri="{FF2B5EF4-FFF2-40B4-BE49-F238E27FC236}">
                      <a16:creationId xmlns:a16="http://schemas.microsoft.com/office/drawing/2014/main" id="{B3E23336-3A51-170F-33E8-95122D0A1DB7}"/>
                    </a:ext>
                  </a:extLst>
                </p14:cNvPr>
                <p14:cNvContentPartPr/>
                <p14:nvPr/>
              </p14:nvContentPartPr>
              <p14:xfrm>
                <a:off x="11386027" y="1898747"/>
                <a:ext cx="84240" cy="140040"/>
              </p14:xfrm>
            </p:contentPart>
          </mc:Choice>
          <mc:Fallback>
            <p:pic>
              <p:nvPicPr>
                <p:cNvPr id="384" name="Freihand 383">
                  <a:extLst>
                    <a:ext uri="{FF2B5EF4-FFF2-40B4-BE49-F238E27FC236}">
                      <a16:creationId xmlns:a16="http://schemas.microsoft.com/office/drawing/2014/main" id="{B3E23336-3A51-170F-33E8-95122D0A1DB7}"/>
                    </a:ext>
                  </a:extLst>
                </p:cNvPr>
                <p:cNvPicPr/>
                <p:nvPr/>
              </p:nvPicPr>
              <p:blipFill>
                <a:blip r:embed="rId116"/>
                <a:stretch>
                  <a:fillRect/>
                </a:stretch>
              </p:blipFill>
              <p:spPr>
                <a:xfrm>
                  <a:off x="11367950" y="1790469"/>
                  <a:ext cx="120033" cy="356236"/>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17">
            <p14:nvContentPartPr>
              <p14:cNvPr id="385" name="Freihand 384">
                <a:extLst>
                  <a:ext uri="{FF2B5EF4-FFF2-40B4-BE49-F238E27FC236}">
                    <a16:creationId xmlns:a16="http://schemas.microsoft.com/office/drawing/2014/main" id="{71E34858-BE17-7985-21A2-7D2FC4170256}"/>
                  </a:ext>
                </a:extLst>
              </p14:cNvPr>
              <p14:cNvContentPartPr/>
              <p14:nvPr/>
            </p14:nvContentPartPr>
            <p14:xfrm>
              <a:off x="11109907" y="2065787"/>
              <a:ext cx="63360" cy="129960"/>
            </p14:xfrm>
          </p:contentPart>
        </mc:Choice>
        <mc:Fallback>
          <p:pic>
            <p:nvPicPr>
              <p:cNvPr id="385" name="Freihand 384">
                <a:extLst>
                  <a:ext uri="{FF2B5EF4-FFF2-40B4-BE49-F238E27FC236}">
                    <a16:creationId xmlns:a16="http://schemas.microsoft.com/office/drawing/2014/main" id="{71E34858-BE17-7985-21A2-7D2FC4170256}"/>
                  </a:ext>
                </a:extLst>
              </p:cNvPr>
              <p:cNvPicPr/>
              <p:nvPr/>
            </p:nvPicPr>
            <p:blipFill>
              <a:blip r:embed="rId118"/>
              <a:stretch>
                <a:fillRect/>
              </a:stretch>
            </p:blipFill>
            <p:spPr>
              <a:xfrm>
                <a:off x="11091907" y="1957787"/>
                <a:ext cx="99000" cy="345600"/>
              </a:xfrm>
              <a:prstGeom prst="rect">
                <a:avLst/>
              </a:prstGeom>
            </p:spPr>
          </p:pic>
        </mc:Fallback>
      </mc:AlternateContent>
      <p:grpSp>
        <p:nvGrpSpPr>
          <p:cNvPr id="389" name="Gruppieren 388">
            <a:extLst>
              <a:ext uri="{FF2B5EF4-FFF2-40B4-BE49-F238E27FC236}">
                <a16:creationId xmlns:a16="http://schemas.microsoft.com/office/drawing/2014/main" id="{3A1EBF5C-DFE5-1E9E-F947-49B3BF622B0C}"/>
              </a:ext>
            </a:extLst>
          </p:cNvPr>
          <p:cNvGrpSpPr/>
          <p:nvPr/>
        </p:nvGrpSpPr>
        <p:grpSpPr>
          <a:xfrm>
            <a:off x="8728523" y="1845458"/>
            <a:ext cx="2485485" cy="1274040"/>
            <a:chOff x="8728523" y="1845458"/>
            <a:chExt cx="2485485" cy="1274040"/>
          </a:xfrm>
        </p:grpSpPr>
        <mc:AlternateContent xmlns:mc="http://schemas.openxmlformats.org/markup-compatibility/2006">
          <mc:Choice xmlns:p14="http://schemas.microsoft.com/office/powerpoint/2010/main" Requires="p14">
            <p:contentPart p14:bwMode="auto" r:id="rId119">
              <p14:nvContentPartPr>
                <p14:cNvPr id="9" name="Freihand 8">
                  <a:extLst>
                    <a:ext uri="{FF2B5EF4-FFF2-40B4-BE49-F238E27FC236}">
                      <a16:creationId xmlns:a16="http://schemas.microsoft.com/office/drawing/2014/main" id="{507CBB20-A2A3-8408-A660-32527870C84D}"/>
                    </a:ext>
                  </a:extLst>
                </p14:cNvPr>
                <p14:cNvContentPartPr/>
                <p14:nvPr/>
              </p14:nvContentPartPr>
              <p14:xfrm>
                <a:off x="9399203" y="2530538"/>
                <a:ext cx="70200" cy="88920"/>
              </p14:xfrm>
            </p:contentPart>
          </mc:Choice>
          <mc:Fallback>
            <p:pic>
              <p:nvPicPr>
                <p:cNvPr id="9" name="Freihand 8">
                  <a:extLst>
                    <a:ext uri="{FF2B5EF4-FFF2-40B4-BE49-F238E27FC236}">
                      <a16:creationId xmlns:a16="http://schemas.microsoft.com/office/drawing/2014/main" id="{507CBB20-A2A3-8408-A660-32527870C84D}"/>
                    </a:ext>
                  </a:extLst>
                </p:cNvPr>
                <p:cNvPicPr/>
                <p:nvPr/>
              </p:nvPicPr>
              <p:blipFill>
                <a:blip r:embed="rId120"/>
                <a:stretch>
                  <a:fillRect/>
                </a:stretch>
              </p:blipFill>
              <p:spPr>
                <a:xfrm>
                  <a:off x="9390203" y="2521538"/>
                  <a:ext cx="87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2" name="Freihand 11">
                  <a:extLst>
                    <a:ext uri="{FF2B5EF4-FFF2-40B4-BE49-F238E27FC236}">
                      <a16:creationId xmlns:a16="http://schemas.microsoft.com/office/drawing/2014/main" id="{2168070C-11F6-7ED3-BEE7-C852FD26348B}"/>
                    </a:ext>
                  </a:extLst>
                </p14:cNvPr>
                <p14:cNvContentPartPr/>
                <p14:nvPr/>
              </p14:nvContentPartPr>
              <p14:xfrm>
                <a:off x="9471203" y="2388338"/>
                <a:ext cx="20520" cy="220320"/>
              </p14:xfrm>
            </p:contentPart>
          </mc:Choice>
          <mc:Fallback>
            <p:pic>
              <p:nvPicPr>
                <p:cNvPr id="12" name="Freihand 11">
                  <a:extLst>
                    <a:ext uri="{FF2B5EF4-FFF2-40B4-BE49-F238E27FC236}">
                      <a16:creationId xmlns:a16="http://schemas.microsoft.com/office/drawing/2014/main" id="{2168070C-11F6-7ED3-BEE7-C852FD26348B}"/>
                    </a:ext>
                  </a:extLst>
                </p:cNvPr>
                <p:cNvPicPr/>
                <p:nvPr/>
              </p:nvPicPr>
              <p:blipFill>
                <a:blip r:embed="rId122"/>
                <a:stretch>
                  <a:fillRect/>
                </a:stretch>
              </p:blipFill>
              <p:spPr>
                <a:xfrm>
                  <a:off x="9462203" y="2379338"/>
                  <a:ext cx="38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7" name="Freihand 16">
                  <a:extLst>
                    <a:ext uri="{FF2B5EF4-FFF2-40B4-BE49-F238E27FC236}">
                      <a16:creationId xmlns:a16="http://schemas.microsoft.com/office/drawing/2014/main" id="{019DFEE0-1D52-7462-76D3-58C3CA5F5C9E}"/>
                    </a:ext>
                  </a:extLst>
                </p14:cNvPr>
                <p14:cNvContentPartPr/>
                <p14:nvPr/>
              </p14:nvContentPartPr>
              <p14:xfrm>
                <a:off x="9620963" y="2513978"/>
                <a:ext cx="105840" cy="283320"/>
              </p14:xfrm>
            </p:contentPart>
          </mc:Choice>
          <mc:Fallback>
            <p:pic>
              <p:nvPicPr>
                <p:cNvPr id="17" name="Freihand 16">
                  <a:extLst>
                    <a:ext uri="{FF2B5EF4-FFF2-40B4-BE49-F238E27FC236}">
                      <a16:creationId xmlns:a16="http://schemas.microsoft.com/office/drawing/2014/main" id="{019DFEE0-1D52-7462-76D3-58C3CA5F5C9E}"/>
                    </a:ext>
                  </a:extLst>
                </p:cNvPr>
                <p:cNvPicPr/>
                <p:nvPr/>
              </p:nvPicPr>
              <p:blipFill>
                <a:blip r:embed="rId124"/>
                <a:stretch>
                  <a:fillRect/>
                </a:stretch>
              </p:blipFill>
              <p:spPr>
                <a:xfrm>
                  <a:off x="9611963" y="2504978"/>
                  <a:ext cx="1234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8" name="Freihand 17">
                  <a:extLst>
                    <a:ext uri="{FF2B5EF4-FFF2-40B4-BE49-F238E27FC236}">
                      <a16:creationId xmlns:a16="http://schemas.microsoft.com/office/drawing/2014/main" id="{0075A95D-85A2-E679-A284-C26FE447886B}"/>
                    </a:ext>
                  </a:extLst>
                </p14:cNvPr>
                <p14:cNvContentPartPr/>
                <p14:nvPr/>
              </p14:nvContentPartPr>
              <p14:xfrm>
                <a:off x="9604403" y="2393378"/>
                <a:ext cx="106560" cy="120600"/>
              </p14:xfrm>
            </p:contentPart>
          </mc:Choice>
          <mc:Fallback>
            <p:pic>
              <p:nvPicPr>
                <p:cNvPr id="18" name="Freihand 17">
                  <a:extLst>
                    <a:ext uri="{FF2B5EF4-FFF2-40B4-BE49-F238E27FC236}">
                      <a16:creationId xmlns:a16="http://schemas.microsoft.com/office/drawing/2014/main" id="{0075A95D-85A2-E679-A284-C26FE447886B}"/>
                    </a:ext>
                  </a:extLst>
                </p:cNvPr>
                <p:cNvPicPr/>
                <p:nvPr/>
              </p:nvPicPr>
              <p:blipFill>
                <a:blip r:embed="rId126"/>
                <a:stretch>
                  <a:fillRect/>
                </a:stretch>
              </p:blipFill>
              <p:spPr>
                <a:xfrm>
                  <a:off x="9595433" y="2384378"/>
                  <a:ext cx="124141"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0" name="Freihand 19">
                  <a:extLst>
                    <a:ext uri="{FF2B5EF4-FFF2-40B4-BE49-F238E27FC236}">
                      <a16:creationId xmlns:a16="http://schemas.microsoft.com/office/drawing/2014/main" id="{810A79B4-E83E-D8B4-F462-3BE411721016}"/>
                    </a:ext>
                  </a:extLst>
                </p14:cNvPr>
                <p14:cNvContentPartPr/>
                <p14:nvPr/>
              </p14:nvContentPartPr>
              <p14:xfrm>
                <a:off x="9693323" y="2566178"/>
                <a:ext cx="81360" cy="98640"/>
              </p14:xfrm>
            </p:contentPart>
          </mc:Choice>
          <mc:Fallback>
            <p:pic>
              <p:nvPicPr>
                <p:cNvPr id="20" name="Freihand 19">
                  <a:extLst>
                    <a:ext uri="{FF2B5EF4-FFF2-40B4-BE49-F238E27FC236}">
                      <a16:creationId xmlns:a16="http://schemas.microsoft.com/office/drawing/2014/main" id="{810A79B4-E83E-D8B4-F462-3BE411721016}"/>
                    </a:ext>
                  </a:extLst>
                </p:cNvPr>
                <p:cNvPicPr/>
                <p:nvPr/>
              </p:nvPicPr>
              <p:blipFill>
                <a:blip r:embed="rId128"/>
                <a:stretch>
                  <a:fillRect/>
                </a:stretch>
              </p:blipFill>
              <p:spPr>
                <a:xfrm>
                  <a:off x="9684323" y="2557178"/>
                  <a:ext cx="99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1" name="Freihand 20">
                  <a:extLst>
                    <a:ext uri="{FF2B5EF4-FFF2-40B4-BE49-F238E27FC236}">
                      <a16:creationId xmlns:a16="http://schemas.microsoft.com/office/drawing/2014/main" id="{6C29CCE5-963D-383C-20A8-1D2E929CC9B3}"/>
                    </a:ext>
                  </a:extLst>
                </p14:cNvPr>
                <p14:cNvContentPartPr/>
                <p14:nvPr/>
              </p14:nvContentPartPr>
              <p14:xfrm>
                <a:off x="9757403" y="2399858"/>
                <a:ext cx="20160" cy="222840"/>
              </p14:xfrm>
            </p:contentPart>
          </mc:Choice>
          <mc:Fallback>
            <p:pic>
              <p:nvPicPr>
                <p:cNvPr id="21" name="Freihand 20">
                  <a:extLst>
                    <a:ext uri="{FF2B5EF4-FFF2-40B4-BE49-F238E27FC236}">
                      <a16:creationId xmlns:a16="http://schemas.microsoft.com/office/drawing/2014/main" id="{6C29CCE5-963D-383C-20A8-1D2E929CC9B3}"/>
                    </a:ext>
                  </a:extLst>
                </p:cNvPr>
                <p:cNvPicPr/>
                <p:nvPr/>
              </p:nvPicPr>
              <p:blipFill>
                <a:blip r:embed="rId130"/>
                <a:stretch>
                  <a:fillRect/>
                </a:stretch>
              </p:blipFill>
              <p:spPr>
                <a:xfrm>
                  <a:off x="9748561" y="2390858"/>
                  <a:ext cx="37491"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4" name="Freihand 23">
                  <a:extLst>
                    <a:ext uri="{FF2B5EF4-FFF2-40B4-BE49-F238E27FC236}">
                      <a16:creationId xmlns:a16="http://schemas.microsoft.com/office/drawing/2014/main" id="{D7AD648C-49CB-2946-DAC7-46590BE4857B}"/>
                    </a:ext>
                  </a:extLst>
                </p14:cNvPr>
                <p14:cNvContentPartPr/>
                <p14:nvPr/>
              </p14:nvContentPartPr>
              <p14:xfrm>
                <a:off x="9950003" y="2376098"/>
                <a:ext cx="149040" cy="303480"/>
              </p14:xfrm>
            </p:contentPart>
          </mc:Choice>
          <mc:Fallback>
            <p:pic>
              <p:nvPicPr>
                <p:cNvPr id="24" name="Freihand 23">
                  <a:extLst>
                    <a:ext uri="{FF2B5EF4-FFF2-40B4-BE49-F238E27FC236}">
                      <a16:creationId xmlns:a16="http://schemas.microsoft.com/office/drawing/2014/main" id="{D7AD648C-49CB-2946-DAC7-46590BE4857B}"/>
                    </a:ext>
                  </a:extLst>
                </p:cNvPr>
                <p:cNvPicPr/>
                <p:nvPr/>
              </p:nvPicPr>
              <p:blipFill>
                <a:blip r:embed="rId132"/>
                <a:stretch>
                  <a:fillRect/>
                </a:stretch>
              </p:blipFill>
              <p:spPr>
                <a:xfrm>
                  <a:off x="9941003" y="2367098"/>
                  <a:ext cx="16668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5" name="Freihand 24">
                  <a:extLst>
                    <a:ext uri="{FF2B5EF4-FFF2-40B4-BE49-F238E27FC236}">
                      <a16:creationId xmlns:a16="http://schemas.microsoft.com/office/drawing/2014/main" id="{E2CFE9E1-1E0C-E57C-DCCB-7586A0E60A74}"/>
                    </a:ext>
                  </a:extLst>
                </p14:cNvPr>
                <p14:cNvContentPartPr/>
                <p14:nvPr/>
              </p14:nvContentPartPr>
              <p14:xfrm>
                <a:off x="9920483" y="2221658"/>
                <a:ext cx="150120" cy="147240"/>
              </p14:xfrm>
            </p:contentPart>
          </mc:Choice>
          <mc:Fallback>
            <p:pic>
              <p:nvPicPr>
                <p:cNvPr id="25" name="Freihand 24">
                  <a:extLst>
                    <a:ext uri="{FF2B5EF4-FFF2-40B4-BE49-F238E27FC236}">
                      <a16:creationId xmlns:a16="http://schemas.microsoft.com/office/drawing/2014/main" id="{E2CFE9E1-1E0C-E57C-DCCB-7586A0E60A74}"/>
                    </a:ext>
                  </a:extLst>
                </p:cNvPr>
                <p:cNvPicPr/>
                <p:nvPr/>
              </p:nvPicPr>
              <p:blipFill>
                <a:blip r:embed="rId134"/>
                <a:stretch>
                  <a:fillRect/>
                </a:stretch>
              </p:blipFill>
              <p:spPr>
                <a:xfrm>
                  <a:off x="9911483" y="2212658"/>
                  <a:ext cx="167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7" name="Freihand 26">
                  <a:extLst>
                    <a:ext uri="{FF2B5EF4-FFF2-40B4-BE49-F238E27FC236}">
                      <a16:creationId xmlns:a16="http://schemas.microsoft.com/office/drawing/2014/main" id="{7859E474-44DE-A5DE-5431-E1BB8A642289}"/>
                    </a:ext>
                  </a:extLst>
                </p14:cNvPr>
                <p14:cNvContentPartPr/>
                <p14:nvPr/>
              </p14:nvContentPartPr>
              <p14:xfrm>
                <a:off x="10066283" y="2397338"/>
                <a:ext cx="92880" cy="142200"/>
              </p14:xfrm>
            </p:contentPart>
          </mc:Choice>
          <mc:Fallback>
            <p:pic>
              <p:nvPicPr>
                <p:cNvPr id="27" name="Freihand 26">
                  <a:extLst>
                    <a:ext uri="{FF2B5EF4-FFF2-40B4-BE49-F238E27FC236}">
                      <a16:creationId xmlns:a16="http://schemas.microsoft.com/office/drawing/2014/main" id="{7859E474-44DE-A5DE-5431-E1BB8A642289}"/>
                    </a:ext>
                  </a:extLst>
                </p:cNvPr>
                <p:cNvPicPr/>
                <p:nvPr/>
              </p:nvPicPr>
              <p:blipFill>
                <a:blip r:embed="rId136"/>
                <a:stretch>
                  <a:fillRect/>
                </a:stretch>
              </p:blipFill>
              <p:spPr>
                <a:xfrm>
                  <a:off x="10057283" y="2388338"/>
                  <a:ext cx="110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8" name="Freihand 27">
                  <a:extLst>
                    <a:ext uri="{FF2B5EF4-FFF2-40B4-BE49-F238E27FC236}">
                      <a16:creationId xmlns:a16="http://schemas.microsoft.com/office/drawing/2014/main" id="{4A680B67-15FC-1D22-E0F8-1C6451E8A999}"/>
                    </a:ext>
                  </a:extLst>
                </p14:cNvPr>
                <p14:cNvContentPartPr/>
                <p14:nvPr/>
              </p14:nvContentPartPr>
              <p14:xfrm>
                <a:off x="10126763" y="2219858"/>
                <a:ext cx="34200" cy="321840"/>
              </p14:xfrm>
            </p:contentPart>
          </mc:Choice>
          <mc:Fallback>
            <p:pic>
              <p:nvPicPr>
                <p:cNvPr id="28" name="Freihand 27">
                  <a:extLst>
                    <a:ext uri="{FF2B5EF4-FFF2-40B4-BE49-F238E27FC236}">
                      <a16:creationId xmlns:a16="http://schemas.microsoft.com/office/drawing/2014/main" id="{4A680B67-15FC-1D22-E0F8-1C6451E8A999}"/>
                    </a:ext>
                  </a:extLst>
                </p:cNvPr>
                <p:cNvPicPr/>
                <p:nvPr/>
              </p:nvPicPr>
              <p:blipFill>
                <a:blip r:embed="rId138"/>
                <a:stretch>
                  <a:fillRect/>
                </a:stretch>
              </p:blipFill>
              <p:spPr>
                <a:xfrm>
                  <a:off x="10117763" y="2210858"/>
                  <a:ext cx="5184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0" name="Freihand 29">
                  <a:extLst>
                    <a:ext uri="{FF2B5EF4-FFF2-40B4-BE49-F238E27FC236}">
                      <a16:creationId xmlns:a16="http://schemas.microsoft.com/office/drawing/2014/main" id="{2556DE75-4066-6DFA-EE70-B6AA1B3181BD}"/>
                    </a:ext>
                  </a:extLst>
                </p14:cNvPr>
                <p14:cNvContentPartPr/>
                <p14:nvPr/>
              </p14:nvContentPartPr>
              <p14:xfrm>
                <a:off x="9417563" y="2868578"/>
                <a:ext cx="134280" cy="250920"/>
              </p14:xfrm>
            </p:contentPart>
          </mc:Choice>
          <mc:Fallback>
            <p:pic>
              <p:nvPicPr>
                <p:cNvPr id="30" name="Freihand 29">
                  <a:extLst>
                    <a:ext uri="{FF2B5EF4-FFF2-40B4-BE49-F238E27FC236}">
                      <a16:creationId xmlns:a16="http://schemas.microsoft.com/office/drawing/2014/main" id="{2556DE75-4066-6DFA-EE70-B6AA1B3181BD}"/>
                    </a:ext>
                  </a:extLst>
                </p:cNvPr>
                <p:cNvPicPr/>
                <p:nvPr/>
              </p:nvPicPr>
              <p:blipFill>
                <a:blip r:embed="rId140"/>
                <a:stretch>
                  <a:fillRect/>
                </a:stretch>
              </p:blipFill>
              <p:spPr>
                <a:xfrm>
                  <a:off x="9408563" y="2859565"/>
                  <a:ext cx="151920" cy="268585"/>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1" name="Freihand 30">
                  <a:extLst>
                    <a:ext uri="{FF2B5EF4-FFF2-40B4-BE49-F238E27FC236}">
                      <a16:creationId xmlns:a16="http://schemas.microsoft.com/office/drawing/2014/main" id="{C2A1EA40-97F0-A010-9385-FD5DD77093CB}"/>
                    </a:ext>
                  </a:extLst>
                </p14:cNvPr>
                <p14:cNvContentPartPr/>
                <p14:nvPr/>
              </p14:nvContentPartPr>
              <p14:xfrm>
                <a:off x="9435203" y="2735018"/>
                <a:ext cx="135000" cy="121320"/>
              </p14:xfrm>
            </p:contentPart>
          </mc:Choice>
          <mc:Fallback>
            <p:pic>
              <p:nvPicPr>
                <p:cNvPr id="31" name="Freihand 30">
                  <a:extLst>
                    <a:ext uri="{FF2B5EF4-FFF2-40B4-BE49-F238E27FC236}">
                      <a16:creationId xmlns:a16="http://schemas.microsoft.com/office/drawing/2014/main" id="{C2A1EA40-97F0-A010-9385-FD5DD77093CB}"/>
                    </a:ext>
                  </a:extLst>
                </p:cNvPr>
                <p:cNvPicPr/>
                <p:nvPr/>
              </p:nvPicPr>
              <p:blipFill>
                <a:blip r:embed="rId142"/>
                <a:stretch>
                  <a:fillRect/>
                </a:stretch>
              </p:blipFill>
              <p:spPr>
                <a:xfrm>
                  <a:off x="9426203" y="2726045"/>
                  <a:ext cx="152640" cy="138908"/>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3" name="Freihand 32">
                  <a:extLst>
                    <a:ext uri="{FF2B5EF4-FFF2-40B4-BE49-F238E27FC236}">
                      <a16:creationId xmlns:a16="http://schemas.microsoft.com/office/drawing/2014/main" id="{C8447E70-7E5C-3482-733D-2DD6F3FAA5F4}"/>
                    </a:ext>
                  </a:extLst>
                </p14:cNvPr>
                <p14:cNvContentPartPr/>
                <p14:nvPr/>
              </p14:nvContentPartPr>
              <p14:xfrm>
                <a:off x="9532043" y="2917538"/>
                <a:ext cx="125280" cy="102960"/>
              </p14:xfrm>
            </p:contentPart>
          </mc:Choice>
          <mc:Fallback>
            <p:pic>
              <p:nvPicPr>
                <p:cNvPr id="33" name="Freihand 32">
                  <a:extLst>
                    <a:ext uri="{FF2B5EF4-FFF2-40B4-BE49-F238E27FC236}">
                      <a16:creationId xmlns:a16="http://schemas.microsoft.com/office/drawing/2014/main" id="{C8447E70-7E5C-3482-733D-2DD6F3FAA5F4}"/>
                    </a:ext>
                  </a:extLst>
                </p:cNvPr>
                <p:cNvPicPr/>
                <p:nvPr/>
              </p:nvPicPr>
              <p:blipFill>
                <a:blip r:embed="rId144"/>
                <a:stretch>
                  <a:fillRect/>
                </a:stretch>
              </p:blipFill>
              <p:spPr>
                <a:xfrm>
                  <a:off x="9523043" y="2908538"/>
                  <a:ext cx="142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4" name="Freihand 33">
                  <a:extLst>
                    <a:ext uri="{FF2B5EF4-FFF2-40B4-BE49-F238E27FC236}">
                      <a16:creationId xmlns:a16="http://schemas.microsoft.com/office/drawing/2014/main" id="{8243601C-570C-81C5-937D-33F1036A99E2}"/>
                    </a:ext>
                  </a:extLst>
                </p14:cNvPr>
                <p14:cNvContentPartPr/>
                <p14:nvPr/>
              </p14:nvContentPartPr>
              <p14:xfrm>
                <a:off x="9656243" y="2832578"/>
                <a:ext cx="35640" cy="149400"/>
              </p14:xfrm>
            </p:contentPart>
          </mc:Choice>
          <mc:Fallback>
            <p:pic>
              <p:nvPicPr>
                <p:cNvPr id="34" name="Freihand 33">
                  <a:extLst>
                    <a:ext uri="{FF2B5EF4-FFF2-40B4-BE49-F238E27FC236}">
                      <a16:creationId xmlns:a16="http://schemas.microsoft.com/office/drawing/2014/main" id="{8243601C-570C-81C5-937D-33F1036A99E2}"/>
                    </a:ext>
                  </a:extLst>
                </p:cNvPr>
                <p:cNvPicPr/>
                <p:nvPr/>
              </p:nvPicPr>
              <p:blipFill>
                <a:blip r:embed="rId146"/>
                <a:stretch>
                  <a:fillRect/>
                </a:stretch>
              </p:blipFill>
              <p:spPr>
                <a:xfrm>
                  <a:off x="9647333" y="2823556"/>
                  <a:ext cx="53104" cy="167083"/>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6" name="Freihand 35">
                  <a:extLst>
                    <a:ext uri="{FF2B5EF4-FFF2-40B4-BE49-F238E27FC236}">
                      <a16:creationId xmlns:a16="http://schemas.microsoft.com/office/drawing/2014/main" id="{1B16A1C9-AD93-4150-F47B-AD459BCAA8EC}"/>
                    </a:ext>
                  </a:extLst>
                </p14:cNvPr>
                <p14:cNvContentPartPr/>
                <p14:nvPr/>
              </p14:nvContentPartPr>
              <p14:xfrm>
                <a:off x="9825443" y="2899178"/>
                <a:ext cx="103320" cy="200160"/>
              </p14:xfrm>
            </p:contentPart>
          </mc:Choice>
          <mc:Fallback>
            <p:pic>
              <p:nvPicPr>
                <p:cNvPr id="36" name="Freihand 35">
                  <a:extLst>
                    <a:ext uri="{FF2B5EF4-FFF2-40B4-BE49-F238E27FC236}">
                      <a16:creationId xmlns:a16="http://schemas.microsoft.com/office/drawing/2014/main" id="{1B16A1C9-AD93-4150-F47B-AD459BCAA8EC}"/>
                    </a:ext>
                  </a:extLst>
                </p:cNvPr>
                <p:cNvPicPr/>
                <p:nvPr/>
              </p:nvPicPr>
              <p:blipFill>
                <a:blip r:embed="rId148"/>
                <a:stretch>
                  <a:fillRect/>
                </a:stretch>
              </p:blipFill>
              <p:spPr>
                <a:xfrm>
                  <a:off x="9816412" y="2890194"/>
                  <a:ext cx="121022" cy="217768"/>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7" name="Freihand 36">
                  <a:extLst>
                    <a:ext uri="{FF2B5EF4-FFF2-40B4-BE49-F238E27FC236}">
                      <a16:creationId xmlns:a16="http://schemas.microsoft.com/office/drawing/2014/main" id="{DB467B63-8814-6A6D-C5DB-AF136A71475E}"/>
                    </a:ext>
                  </a:extLst>
                </p14:cNvPr>
                <p14:cNvContentPartPr/>
                <p14:nvPr/>
              </p14:nvContentPartPr>
              <p14:xfrm>
                <a:off x="9814643" y="2761298"/>
                <a:ext cx="121680" cy="142920"/>
              </p14:xfrm>
            </p:contentPart>
          </mc:Choice>
          <mc:Fallback>
            <p:pic>
              <p:nvPicPr>
                <p:cNvPr id="37" name="Freihand 36">
                  <a:extLst>
                    <a:ext uri="{FF2B5EF4-FFF2-40B4-BE49-F238E27FC236}">
                      <a16:creationId xmlns:a16="http://schemas.microsoft.com/office/drawing/2014/main" id="{DB467B63-8814-6A6D-C5DB-AF136A71475E}"/>
                    </a:ext>
                  </a:extLst>
                </p:cNvPr>
                <p:cNvPicPr/>
                <p:nvPr/>
              </p:nvPicPr>
              <p:blipFill>
                <a:blip r:embed="rId150"/>
                <a:stretch>
                  <a:fillRect/>
                </a:stretch>
              </p:blipFill>
              <p:spPr>
                <a:xfrm>
                  <a:off x="9805643" y="2752298"/>
                  <a:ext cx="139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8" name="Freihand 37">
                  <a:extLst>
                    <a:ext uri="{FF2B5EF4-FFF2-40B4-BE49-F238E27FC236}">
                      <a16:creationId xmlns:a16="http://schemas.microsoft.com/office/drawing/2014/main" id="{9C358E85-C44B-43A2-78FC-6CF31A38B19B}"/>
                    </a:ext>
                  </a:extLst>
                </p14:cNvPr>
                <p14:cNvContentPartPr/>
                <p14:nvPr/>
              </p14:nvContentPartPr>
              <p14:xfrm>
                <a:off x="9914363" y="2849498"/>
                <a:ext cx="131760" cy="143640"/>
              </p14:xfrm>
            </p:contentPart>
          </mc:Choice>
          <mc:Fallback>
            <p:pic>
              <p:nvPicPr>
                <p:cNvPr id="38" name="Freihand 37">
                  <a:extLst>
                    <a:ext uri="{FF2B5EF4-FFF2-40B4-BE49-F238E27FC236}">
                      <a16:creationId xmlns:a16="http://schemas.microsoft.com/office/drawing/2014/main" id="{9C358E85-C44B-43A2-78FC-6CF31A38B19B}"/>
                    </a:ext>
                  </a:extLst>
                </p:cNvPr>
                <p:cNvPicPr/>
                <p:nvPr/>
              </p:nvPicPr>
              <p:blipFill>
                <a:blip r:embed="rId152"/>
                <a:stretch>
                  <a:fillRect/>
                </a:stretch>
              </p:blipFill>
              <p:spPr>
                <a:xfrm>
                  <a:off x="9905388" y="2840498"/>
                  <a:ext cx="149352"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9" name="Freihand 38">
                  <a:extLst>
                    <a:ext uri="{FF2B5EF4-FFF2-40B4-BE49-F238E27FC236}">
                      <a16:creationId xmlns:a16="http://schemas.microsoft.com/office/drawing/2014/main" id="{468A44B3-604D-C7A2-DCDC-D00A047CF47F}"/>
                    </a:ext>
                  </a:extLst>
                </p14:cNvPr>
                <p14:cNvContentPartPr/>
                <p14:nvPr/>
              </p14:nvContentPartPr>
              <p14:xfrm>
                <a:off x="10055483" y="2740778"/>
                <a:ext cx="20160" cy="197640"/>
              </p14:xfrm>
            </p:contentPart>
          </mc:Choice>
          <mc:Fallback>
            <p:pic>
              <p:nvPicPr>
                <p:cNvPr id="39" name="Freihand 38">
                  <a:extLst>
                    <a:ext uri="{FF2B5EF4-FFF2-40B4-BE49-F238E27FC236}">
                      <a16:creationId xmlns:a16="http://schemas.microsoft.com/office/drawing/2014/main" id="{468A44B3-604D-C7A2-DCDC-D00A047CF47F}"/>
                    </a:ext>
                  </a:extLst>
                </p:cNvPr>
                <p:cNvPicPr/>
                <p:nvPr/>
              </p:nvPicPr>
              <p:blipFill>
                <a:blip r:embed="rId154"/>
                <a:stretch>
                  <a:fillRect/>
                </a:stretch>
              </p:blipFill>
              <p:spPr>
                <a:xfrm>
                  <a:off x="10046483" y="2731778"/>
                  <a:ext cx="378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1" name="Freihand 40">
                  <a:extLst>
                    <a:ext uri="{FF2B5EF4-FFF2-40B4-BE49-F238E27FC236}">
                      <a16:creationId xmlns:a16="http://schemas.microsoft.com/office/drawing/2014/main" id="{D2894515-0005-91D0-FFA3-E6D3E41062B2}"/>
                    </a:ext>
                  </a:extLst>
                </p14:cNvPr>
                <p14:cNvContentPartPr/>
                <p14:nvPr/>
              </p14:nvContentPartPr>
              <p14:xfrm>
                <a:off x="8980523" y="2882978"/>
                <a:ext cx="159120" cy="196560"/>
              </p14:xfrm>
            </p:contentPart>
          </mc:Choice>
          <mc:Fallback>
            <p:pic>
              <p:nvPicPr>
                <p:cNvPr id="41" name="Freihand 40">
                  <a:extLst>
                    <a:ext uri="{FF2B5EF4-FFF2-40B4-BE49-F238E27FC236}">
                      <a16:creationId xmlns:a16="http://schemas.microsoft.com/office/drawing/2014/main" id="{D2894515-0005-91D0-FFA3-E6D3E41062B2}"/>
                    </a:ext>
                  </a:extLst>
                </p:cNvPr>
                <p:cNvPicPr/>
                <p:nvPr/>
              </p:nvPicPr>
              <p:blipFill>
                <a:blip r:embed="rId156"/>
                <a:stretch>
                  <a:fillRect/>
                </a:stretch>
              </p:blipFill>
              <p:spPr>
                <a:xfrm>
                  <a:off x="8971523" y="2873994"/>
                  <a:ext cx="176760" cy="214168"/>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3" name="Freihand 42">
                  <a:extLst>
                    <a:ext uri="{FF2B5EF4-FFF2-40B4-BE49-F238E27FC236}">
                      <a16:creationId xmlns:a16="http://schemas.microsoft.com/office/drawing/2014/main" id="{5576AA1C-0B12-BDC4-FDCA-4473E64CA433}"/>
                    </a:ext>
                  </a:extLst>
                </p14:cNvPr>
                <p14:cNvContentPartPr/>
                <p14:nvPr/>
              </p14:nvContentPartPr>
              <p14:xfrm>
                <a:off x="8997443" y="2777498"/>
                <a:ext cx="135720" cy="126720"/>
              </p14:xfrm>
            </p:contentPart>
          </mc:Choice>
          <mc:Fallback>
            <p:pic>
              <p:nvPicPr>
                <p:cNvPr id="43" name="Freihand 42">
                  <a:extLst>
                    <a:ext uri="{FF2B5EF4-FFF2-40B4-BE49-F238E27FC236}">
                      <a16:creationId xmlns:a16="http://schemas.microsoft.com/office/drawing/2014/main" id="{5576AA1C-0B12-BDC4-FDCA-4473E64CA433}"/>
                    </a:ext>
                  </a:extLst>
                </p:cNvPr>
                <p:cNvPicPr/>
                <p:nvPr/>
              </p:nvPicPr>
              <p:blipFill>
                <a:blip r:embed="rId158"/>
                <a:stretch>
                  <a:fillRect/>
                </a:stretch>
              </p:blipFill>
              <p:spPr>
                <a:xfrm>
                  <a:off x="8988419" y="2768498"/>
                  <a:ext cx="153407"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5" name="Freihand 44">
                  <a:extLst>
                    <a:ext uri="{FF2B5EF4-FFF2-40B4-BE49-F238E27FC236}">
                      <a16:creationId xmlns:a16="http://schemas.microsoft.com/office/drawing/2014/main" id="{14279EF9-A845-6AE0-A2ED-E3DC2AB8D429}"/>
                    </a:ext>
                  </a:extLst>
                </p14:cNvPr>
                <p14:cNvContentPartPr/>
                <p14:nvPr/>
              </p14:nvContentPartPr>
              <p14:xfrm>
                <a:off x="9115163" y="2894498"/>
                <a:ext cx="68760" cy="93600"/>
              </p14:xfrm>
            </p:contentPart>
          </mc:Choice>
          <mc:Fallback>
            <p:pic>
              <p:nvPicPr>
                <p:cNvPr id="45" name="Freihand 44">
                  <a:extLst>
                    <a:ext uri="{FF2B5EF4-FFF2-40B4-BE49-F238E27FC236}">
                      <a16:creationId xmlns:a16="http://schemas.microsoft.com/office/drawing/2014/main" id="{14279EF9-A845-6AE0-A2ED-E3DC2AB8D429}"/>
                    </a:ext>
                  </a:extLst>
                </p:cNvPr>
                <p:cNvPicPr/>
                <p:nvPr/>
              </p:nvPicPr>
              <p:blipFill>
                <a:blip r:embed="rId160"/>
                <a:stretch>
                  <a:fillRect/>
                </a:stretch>
              </p:blipFill>
              <p:spPr>
                <a:xfrm>
                  <a:off x="9106163" y="2885498"/>
                  <a:ext cx="86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6" name="Freihand 45">
                  <a:extLst>
                    <a:ext uri="{FF2B5EF4-FFF2-40B4-BE49-F238E27FC236}">
                      <a16:creationId xmlns:a16="http://schemas.microsoft.com/office/drawing/2014/main" id="{0036C814-BE0D-6377-CD6A-0509B2908948}"/>
                    </a:ext>
                  </a:extLst>
                </p14:cNvPr>
                <p14:cNvContentPartPr/>
                <p14:nvPr/>
              </p14:nvContentPartPr>
              <p14:xfrm>
                <a:off x="9178523" y="2810978"/>
                <a:ext cx="24840" cy="144720"/>
              </p14:xfrm>
            </p:contentPart>
          </mc:Choice>
          <mc:Fallback>
            <p:pic>
              <p:nvPicPr>
                <p:cNvPr id="46" name="Freihand 45">
                  <a:extLst>
                    <a:ext uri="{FF2B5EF4-FFF2-40B4-BE49-F238E27FC236}">
                      <a16:creationId xmlns:a16="http://schemas.microsoft.com/office/drawing/2014/main" id="{0036C814-BE0D-6377-CD6A-0509B2908948}"/>
                    </a:ext>
                  </a:extLst>
                </p:cNvPr>
                <p:cNvPicPr/>
                <p:nvPr/>
              </p:nvPicPr>
              <p:blipFill>
                <a:blip r:embed="rId162"/>
                <a:stretch>
                  <a:fillRect/>
                </a:stretch>
              </p:blipFill>
              <p:spPr>
                <a:xfrm>
                  <a:off x="9169523" y="2801978"/>
                  <a:ext cx="42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7" name="Freihand 46">
                  <a:extLst>
                    <a:ext uri="{FF2B5EF4-FFF2-40B4-BE49-F238E27FC236}">
                      <a16:creationId xmlns:a16="http://schemas.microsoft.com/office/drawing/2014/main" id="{5527923B-D025-A4D4-B039-67A3D3874E00}"/>
                    </a:ext>
                  </a:extLst>
                </p14:cNvPr>
                <p14:cNvContentPartPr/>
                <p14:nvPr/>
              </p14:nvContentPartPr>
              <p14:xfrm>
                <a:off x="9259883" y="2872178"/>
                <a:ext cx="100440" cy="234000"/>
              </p14:xfrm>
            </p:contentPart>
          </mc:Choice>
          <mc:Fallback>
            <p:pic>
              <p:nvPicPr>
                <p:cNvPr id="47" name="Freihand 46">
                  <a:extLst>
                    <a:ext uri="{FF2B5EF4-FFF2-40B4-BE49-F238E27FC236}">
                      <a16:creationId xmlns:a16="http://schemas.microsoft.com/office/drawing/2014/main" id="{5527923B-D025-A4D4-B039-67A3D3874E00}"/>
                    </a:ext>
                  </a:extLst>
                </p:cNvPr>
                <p:cNvPicPr/>
                <p:nvPr/>
              </p:nvPicPr>
              <p:blipFill>
                <a:blip r:embed="rId164"/>
                <a:stretch>
                  <a:fillRect/>
                </a:stretch>
              </p:blipFill>
              <p:spPr>
                <a:xfrm>
                  <a:off x="9250883" y="2863192"/>
                  <a:ext cx="118080" cy="251613"/>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8" name="Freihand 47">
                  <a:extLst>
                    <a:ext uri="{FF2B5EF4-FFF2-40B4-BE49-F238E27FC236}">
                      <a16:creationId xmlns:a16="http://schemas.microsoft.com/office/drawing/2014/main" id="{8E16260C-6247-BCE9-036B-4FF3DFC48B12}"/>
                    </a:ext>
                  </a:extLst>
                </p14:cNvPr>
                <p14:cNvContentPartPr/>
                <p14:nvPr/>
              </p14:nvContentPartPr>
              <p14:xfrm>
                <a:off x="9271763" y="2772458"/>
                <a:ext cx="106200" cy="98280"/>
              </p14:xfrm>
            </p:contentPart>
          </mc:Choice>
          <mc:Fallback>
            <p:pic>
              <p:nvPicPr>
                <p:cNvPr id="48" name="Freihand 47">
                  <a:extLst>
                    <a:ext uri="{FF2B5EF4-FFF2-40B4-BE49-F238E27FC236}">
                      <a16:creationId xmlns:a16="http://schemas.microsoft.com/office/drawing/2014/main" id="{8E16260C-6247-BCE9-036B-4FF3DFC48B12}"/>
                    </a:ext>
                  </a:extLst>
                </p:cNvPr>
                <p:cNvPicPr/>
                <p:nvPr/>
              </p:nvPicPr>
              <p:blipFill>
                <a:blip r:embed="rId166"/>
                <a:stretch>
                  <a:fillRect/>
                </a:stretch>
              </p:blipFill>
              <p:spPr>
                <a:xfrm>
                  <a:off x="9262763" y="2763458"/>
                  <a:ext cx="123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9" name="Freihand 48">
                  <a:extLst>
                    <a:ext uri="{FF2B5EF4-FFF2-40B4-BE49-F238E27FC236}">
                      <a16:creationId xmlns:a16="http://schemas.microsoft.com/office/drawing/2014/main" id="{CC6BFA46-F62D-4415-4BB9-539FEE255A26}"/>
                    </a:ext>
                  </a:extLst>
                </p14:cNvPr>
                <p14:cNvContentPartPr/>
                <p14:nvPr/>
              </p14:nvContentPartPr>
              <p14:xfrm>
                <a:off x="9348803" y="2786498"/>
                <a:ext cx="78480" cy="205920"/>
              </p14:xfrm>
            </p:contentPart>
          </mc:Choice>
          <mc:Fallback>
            <p:pic>
              <p:nvPicPr>
                <p:cNvPr id="49" name="Freihand 48">
                  <a:extLst>
                    <a:ext uri="{FF2B5EF4-FFF2-40B4-BE49-F238E27FC236}">
                      <a16:creationId xmlns:a16="http://schemas.microsoft.com/office/drawing/2014/main" id="{CC6BFA46-F62D-4415-4BB9-539FEE255A26}"/>
                    </a:ext>
                  </a:extLst>
                </p:cNvPr>
                <p:cNvPicPr/>
                <p:nvPr/>
              </p:nvPicPr>
              <p:blipFill>
                <a:blip r:embed="rId168"/>
                <a:stretch>
                  <a:fillRect/>
                </a:stretch>
              </p:blipFill>
              <p:spPr>
                <a:xfrm>
                  <a:off x="9339803" y="2777498"/>
                  <a:ext cx="961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1" name="Freihand 50">
                  <a:extLst>
                    <a:ext uri="{FF2B5EF4-FFF2-40B4-BE49-F238E27FC236}">
                      <a16:creationId xmlns:a16="http://schemas.microsoft.com/office/drawing/2014/main" id="{63AD24D2-962C-B9F5-3E0B-00A80B2917C2}"/>
                    </a:ext>
                  </a:extLst>
                </p14:cNvPr>
                <p14:cNvContentPartPr/>
                <p14:nvPr/>
              </p14:nvContentPartPr>
              <p14:xfrm>
                <a:off x="9003203" y="2486618"/>
                <a:ext cx="129600" cy="171360"/>
              </p14:xfrm>
            </p:contentPart>
          </mc:Choice>
          <mc:Fallback>
            <p:pic>
              <p:nvPicPr>
                <p:cNvPr id="51" name="Freihand 50">
                  <a:extLst>
                    <a:ext uri="{FF2B5EF4-FFF2-40B4-BE49-F238E27FC236}">
                      <a16:creationId xmlns:a16="http://schemas.microsoft.com/office/drawing/2014/main" id="{63AD24D2-962C-B9F5-3E0B-00A80B2917C2}"/>
                    </a:ext>
                  </a:extLst>
                </p:cNvPr>
                <p:cNvPicPr/>
                <p:nvPr/>
              </p:nvPicPr>
              <p:blipFill>
                <a:blip r:embed="rId170"/>
                <a:stretch>
                  <a:fillRect/>
                </a:stretch>
              </p:blipFill>
              <p:spPr>
                <a:xfrm>
                  <a:off x="8994228" y="2477618"/>
                  <a:ext cx="147191"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6" name="Freihand 55">
                  <a:extLst>
                    <a:ext uri="{FF2B5EF4-FFF2-40B4-BE49-F238E27FC236}">
                      <a16:creationId xmlns:a16="http://schemas.microsoft.com/office/drawing/2014/main" id="{48741554-E12C-E5EC-88E4-F389F528D733}"/>
                    </a:ext>
                  </a:extLst>
                </p14:cNvPr>
                <p14:cNvContentPartPr/>
                <p14:nvPr/>
              </p14:nvContentPartPr>
              <p14:xfrm>
                <a:off x="8980163" y="2386178"/>
                <a:ext cx="116280" cy="112680"/>
              </p14:xfrm>
            </p:contentPart>
          </mc:Choice>
          <mc:Fallback>
            <p:pic>
              <p:nvPicPr>
                <p:cNvPr id="56" name="Freihand 55">
                  <a:extLst>
                    <a:ext uri="{FF2B5EF4-FFF2-40B4-BE49-F238E27FC236}">
                      <a16:creationId xmlns:a16="http://schemas.microsoft.com/office/drawing/2014/main" id="{48741554-E12C-E5EC-88E4-F389F528D733}"/>
                    </a:ext>
                  </a:extLst>
                </p:cNvPr>
                <p:cNvPicPr/>
                <p:nvPr/>
              </p:nvPicPr>
              <p:blipFill>
                <a:blip r:embed="rId172"/>
                <a:stretch>
                  <a:fillRect/>
                </a:stretch>
              </p:blipFill>
              <p:spPr>
                <a:xfrm>
                  <a:off x="8971135" y="2377178"/>
                  <a:ext cx="133975"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9" name="Freihand 58">
                  <a:extLst>
                    <a:ext uri="{FF2B5EF4-FFF2-40B4-BE49-F238E27FC236}">
                      <a16:creationId xmlns:a16="http://schemas.microsoft.com/office/drawing/2014/main" id="{86196C3D-6C2E-3520-7E95-AE84F7534D6C}"/>
                    </a:ext>
                  </a:extLst>
                </p14:cNvPr>
                <p14:cNvContentPartPr/>
                <p14:nvPr/>
              </p14:nvContentPartPr>
              <p14:xfrm>
                <a:off x="9090683" y="2515058"/>
                <a:ext cx="60480" cy="99000"/>
              </p14:xfrm>
            </p:contentPart>
          </mc:Choice>
          <mc:Fallback>
            <p:pic>
              <p:nvPicPr>
                <p:cNvPr id="59" name="Freihand 58">
                  <a:extLst>
                    <a:ext uri="{FF2B5EF4-FFF2-40B4-BE49-F238E27FC236}">
                      <a16:creationId xmlns:a16="http://schemas.microsoft.com/office/drawing/2014/main" id="{86196C3D-6C2E-3520-7E95-AE84F7534D6C}"/>
                    </a:ext>
                  </a:extLst>
                </p:cNvPr>
                <p:cNvPicPr/>
                <p:nvPr/>
              </p:nvPicPr>
              <p:blipFill>
                <a:blip r:embed="rId174"/>
                <a:stretch>
                  <a:fillRect/>
                </a:stretch>
              </p:blipFill>
              <p:spPr>
                <a:xfrm>
                  <a:off x="9081683" y="2506091"/>
                  <a:ext cx="78120" cy="116576"/>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60" name="Freihand 59">
                  <a:extLst>
                    <a:ext uri="{FF2B5EF4-FFF2-40B4-BE49-F238E27FC236}">
                      <a16:creationId xmlns:a16="http://schemas.microsoft.com/office/drawing/2014/main" id="{C91DEEC7-A6D2-3DD8-8D16-BB786252A4B1}"/>
                    </a:ext>
                  </a:extLst>
                </p14:cNvPr>
                <p14:cNvContentPartPr/>
                <p14:nvPr/>
              </p14:nvContentPartPr>
              <p14:xfrm>
                <a:off x="9156923" y="2398418"/>
                <a:ext cx="32400" cy="199080"/>
              </p14:xfrm>
            </p:contentPart>
          </mc:Choice>
          <mc:Fallback>
            <p:pic>
              <p:nvPicPr>
                <p:cNvPr id="60" name="Freihand 59">
                  <a:extLst>
                    <a:ext uri="{FF2B5EF4-FFF2-40B4-BE49-F238E27FC236}">
                      <a16:creationId xmlns:a16="http://schemas.microsoft.com/office/drawing/2014/main" id="{C91DEEC7-A6D2-3DD8-8D16-BB786252A4B1}"/>
                    </a:ext>
                  </a:extLst>
                </p:cNvPr>
                <p:cNvPicPr/>
                <p:nvPr/>
              </p:nvPicPr>
              <p:blipFill>
                <a:blip r:embed="rId176"/>
                <a:stretch>
                  <a:fillRect/>
                </a:stretch>
              </p:blipFill>
              <p:spPr>
                <a:xfrm>
                  <a:off x="9147923" y="2389434"/>
                  <a:ext cx="50040" cy="216688"/>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64" name="Freihand 63">
                  <a:extLst>
                    <a:ext uri="{FF2B5EF4-FFF2-40B4-BE49-F238E27FC236}">
                      <a16:creationId xmlns:a16="http://schemas.microsoft.com/office/drawing/2014/main" id="{06CE12AD-EC58-34EF-247E-E3854026AFB2}"/>
                    </a:ext>
                  </a:extLst>
                </p14:cNvPr>
                <p14:cNvContentPartPr/>
                <p14:nvPr/>
              </p14:nvContentPartPr>
              <p14:xfrm>
                <a:off x="9510803" y="2158298"/>
                <a:ext cx="106200" cy="216000"/>
              </p14:xfrm>
            </p:contentPart>
          </mc:Choice>
          <mc:Fallback>
            <p:pic>
              <p:nvPicPr>
                <p:cNvPr id="64" name="Freihand 63">
                  <a:extLst>
                    <a:ext uri="{FF2B5EF4-FFF2-40B4-BE49-F238E27FC236}">
                      <a16:creationId xmlns:a16="http://schemas.microsoft.com/office/drawing/2014/main" id="{06CE12AD-EC58-34EF-247E-E3854026AFB2}"/>
                    </a:ext>
                  </a:extLst>
                </p:cNvPr>
                <p:cNvPicPr/>
                <p:nvPr/>
              </p:nvPicPr>
              <p:blipFill>
                <a:blip r:embed="rId178"/>
                <a:stretch>
                  <a:fillRect/>
                </a:stretch>
              </p:blipFill>
              <p:spPr>
                <a:xfrm>
                  <a:off x="9501833" y="2149298"/>
                  <a:ext cx="1237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67" name="Freihand 66">
                  <a:extLst>
                    <a:ext uri="{FF2B5EF4-FFF2-40B4-BE49-F238E27FC236}">
                      <a16:creationId xmlns:a16="http://schemas.microsoft.com/office/drawing/2014/main" id="{03DBF43C-2E7F-4A4E-8804-B54971FEDB04}"/>
                    </a:ext>
                  </a:extLst>
                </p14:cNvPr>
                <p14:cNvContentPartPr/>
                <p14:nvPr/>
              </p14:nvContentPartPr>
              <p14:xfrm>
                <a:off x="9438803" y="2054258"/>
                <a:ext cx="141120" cy="99000"/>
              </p14:xfrm>
            </p:contentPart>
          </mc:Choice>
          <mc:Fallback>
            <p:pic>
              <p:nvPicPr>
                <p:cNvPr id="67" name="Freihand 66">
                  <a:extLst>
                    <a:ext uri="{FF2B5EF4-FFF2-40B4-BE49-F238E27FC236}">
                      <a16:creationId xmlns:a16="http://schemas.microsoft.com/office/drawing/2014/main" id="{03DBF43C-2E7F-4A4E-8804-B54971FEDB04}"/>
                    </a:ext>
                  </a:extLst>
                </p:cNvPr>
                <p:cNvPicPr/>
                <p:nvPr/>
              </p:nvPicPr>
              <p:blipFill>
                <a:blip r:embed="rId180"/>
                <a:stretch>
                  <a:fillRect/>
                </a:stretch>
              </p:blipFill>
              <p:spPr>
                <a:xfrm>
                  <a:off x="9429826" y="2045258"/>
                  <a:ext cx="158715"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68" name="Freihand 67">
                  <a:extLst>
                    <a:ext uri="{FF2B5EF4-FFF2-40B4-BE49-F238E27FC236}">
                      <a16:creationId xmlns:a16="http://schemas.microsoft.com/office/drawing/2014/main" id="{22D1FF02-E7A8-3035-A925-948C4802AD0C}"/>
                    </a:ext>
                  </a:extLst>
                </p14:cNvPr>
                <p14:cNvContentPartPr/>
                <p14:nvPr/>
              </p14:nvContentPartPr>
              <p14:xfrm>
                <a:off x="9590723" y="2172338"/>
                <a:ext cx="65160" cy="87480"/>
              </p14:xfrm>
            </p:contentPart>
          </mc:Choice>
          <mc:Fallback>
            <p:pic>
              <p:nvPicPr>
                <p:cNvPr id="68" name="Freihand 67">
                  <a:extLst>
                    <a:ext uri="{FF2B5EF4-FFF2-40B4-BE49-F238E27FC236}">
                      <a16:creationId xmlns:a16="http://schemas.microsoft.com/office/drawing/2014/main" id="{22D1FF02-E7A8-3035-A925-948C4802AD0C}"/>
                    </a:ext>
                  </a:extLst>
                </p:cNvPr>
                <p:cNvPicPr/>
                <p:nvPr/>
              </p:nvPicPr>
              <p:blipFill>
                <a:blip r:embed="rId182"/>
                <a:stretch>
                  <a:fillRect/>
                </a:stretch>
              </p:blipFill>
              <p:spPr>
                <a:xfrm>
                  <a:off x="9581723" y="2163338"/>
                  <a:ext cx="82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71" name="Freihand 70">
                  <a:extLst>
                    <a:ext uri="{FF2B5EF4-FFF2-40B4-BE49-F238E27FC236}">
                      <a16:creationId xmlns:a16="http://schemas.microsoft.com/office/drawing/2014/main" id="{52EF97BF-B751-74E5-A278-43F1CFB8A130}"/>
                    </a:ext>
                  </a:extLst>
                </p14:cNvPr>
                <p14:cNvContentPartPr/>
                <p14:nvPr/>
              </p14:nvContentPartPr>
              <p14:xfrm>
                <a:off x="9657683" y="2075138"/>
                <a:ext cx="25560" cy="197640"/>
              </p14:xfrm>
            </p:contentPart>
          </mc:Choice>
          <mc:Fallback>
            <p:pic>
              <p:nvPicPr>
                <p:cNvPr id="71" name="Freihand 70">
                  <a:extLst>
                    <a:ext uri="{FF2B5EF4-FFF2-40B4-BE49-F238E27FC236}">
                      <a16:creationId xmlns:a16="http://schemas.microsoft.com/office/drawing/2014/main" id="{52EF97BF-B751-74E5-A278-43F1CFB8A130}"/>
                    </a:ext>
                  </a:extLst>
                </p:cNvPr>
                <p:cNvPicPr/>
                <p:nvPr/>
              </p:nvPicPr>
              <p:blipFill>
                <a:blip r:embed="rId184"/>
                <a:stretch>
                  <a:fillRect/>
                </a:stretch>
              </p:blipFill>
              <p:spPr>
                <a:xfrm>
                  <a:off x="9648683" y="2066138"/>
                  <a:ext cx="432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73" name="Freihand 72">
                  <a:extLst>
                    <a:ext uri="{FF2B5EF4-FFF2-40B4-BE49-F238E27FC236}">
                      <a16:creationId xmlns:a16="http://schemas.microsoft.com/office/drawing/2014/main" id="{FFB55D62-0FCD-63B3-2D57-3DD1FB28656B}"/>
                    </a:ext>
                  </a:extLst>
                </p14:cNvPr>
                <p14:cNvContentPartPr/>
                <p14:nvPr/>
              </p14:nvContentPartPr>
              <p14:xfrm>
                <a:off x="9777203" y="2064338"/>
                <a:ext cx="75600" cy="174960"/>
              </p14:xfrm>
            </p:contentPart>
          </mc:Choice>
          <mc:Fallback>
            <p:pic>
              <p:nvPicPr>
                <p:cNvPr id="73" name="Freihand 72">
                  <a:extLst>
                    <a:ext uri="{FF2B5EF4-FFF2-40B4-BE49-F238E27FC236}">
                      <a16:creationId xmlns:a16="http://schemas.microsoft.com/office/drawing/2014/main" id="{FFB55D62-0FCD-63B3-2D57-3DD1FB28656B}"/>
                    </a:ext>
                  </a:extLst>
                </p:cNvPr>
                <p:cNvPicPr/>
                <p:nvPr/>
              </p:nvPicPr>
              <p:blipFill>
                <a:blip r:embed="rId186"/>
                <a:stretch>
                  <a:fillRect/>
                </a:stretch>
              </p:blipFill>
              <p:spPr>
                <a:xfrm>
                  <a:off x="9768203" y="2055338"/>
                  <a:ext cx="932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74" name="Freihand 73">
                  <a:extLst>
                    <a:ext uri="{FF2B5EF4-FFF2-40B4-BE49-F238E27FC236}">
                      <a16:creationId xmlns:a16="http://schemas.microsoft.com/office/drawing/2014/main" id="{1E5980E3-CB6F-4951-51AE-CBDB09C64D4B}"/>
                    </a:ext>
                  </a:extLst>
                </p14:cNvPr>
                <p14:cNvContentPartPr/>
                <p14:nvPr/>
              </p14:nvContentPartPr>
              <p14:xfrm>
                <a:off x="9753083" y="1987298"/>
                <a:ext cx="95040" cy="103680"/>
              </p14:xfrm>
            </p:contentPart>
          </mc:Choice>
          <mc:Fallback>
            <p:pic>
              <p:nvPicPr>
                <p:cNvPr id="74" name="Freihand 73">
                  <a:extLst>
                    <a:ext uri="{FF2B5EF4-FFF2-40B4-BE49-F238E27FC236}">
                      <a16:creationId xmlns:a16="http://schemas.microsoft.com/office/drawing/2014/main" id="{1E5980E3-CB6F-4951-51AE-CBDB09C64D4B}"/>
                    </a:ext>
                  </a:extLst>
                </p:cNvPr>
                <p:cNvPicPr/>
                <p:nvPr/>
              </p:nvPicPr>
              <p:blipFill>
                <a:blip r:embed="rId188"/>
                <a:stretch>
                  <a:fillRect/>
                </a:stretch>
              </p:blipFill>
              <p:spPr>
                <a:xfrm>
                  <a:off x="9744083" y="1978298"/>
                  <a:ext cx="112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76" name="Freihand 75">
                  <a:extLst>
                    <a:ext uri="{FF2B5EF4-FFF2-40B4-BE49-F238E27FC236}">
                      <a16:creationId xmlns:a16="http://schemas.microsoft.com/office/drawing/2014/main" id="{A402FC37-70BE-D605-2DB7-C1540201C0DB}"/>
                    </a:ext>
                  </a:extLst>
                </p14:cNvPr>
                <p14:cNvContentPartPr/>
                <p14:nvPr/>
              </p14:nvContentPartPr>
              <p14:xfrm>
                <a:off x="9830123" y="2055698"/>
                <a:ext cx="108720" cy="103320"/>
              </p14:xfrm>
            </p:contentPart>
          </mc:Choice>
          <mc:Fallback>
            <p:pic>
              <p:nvPicPr>
                <p:cNvPr id="76" name="Freihand 75">
                  <a:extLst>
                    <a:ext uri="{FF2B5EF4-FFF2-40B4-BE49-F238E27FC236}">
                      <a16:creationId xmlns:a16="http://schemas.microsoft.com/office/drawing/2014/main" id="{A402FC37-70BE-D605-2DB7-C1540201C0DB}"/>
                    </a:ext>
                  </a:extLst>
                </p:cNvPr>
                <p:cNvPicPr/>
                <p:nvPr/>
              </p:nvPicPr>
              <p:blipFill>
                <a:blip r:embed="rId190"/>
                <a:stretch>
                  <a:fillRect/>
                </a:stretch>
              </p:blipFill>
              <p:spPr>
                <a:xfrm>
                  <a:off x="9821123" y="2046729"/>
                  <a:ext cx="126360" cy="120899"/>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78" name="Freihand 77">
                  <a:extLst>
                    <a:ext uri="{FF2B5EF4-FFF2-40B4-BE49-F238E27FC236}">
                      <a16:creationId xmlns:a16="http://schemas.microsoft.com/office/drawing/2014/main" id="{73BFC6B4-4F8E-7BB2-1360-AA0180F97572}"/>
                    </a:ext>
                  </a:extLst>
                </p14:cNvPr>
                <p14:cNvContentPartPr/>
                <p14:nvPr/>
              </p14:nvContentPartPr>
              <p14:xfrm>
                <a:off x="9902843" y="2005658"/>
                <a:ext cx="24840" cy="126360"/>
              </p14:xfrm>
            </p:contentPart>
          </mc:Choice>
          <mc:Fallback>
            <p:pic>
              <p:nvPicPr>
                <p:cNvPr id="78" name="Freihand 77">
                  <a:extLst>
                    <a:ext uri="{FF2B5EF4-FFF2-40B4-BE49-F238E27FC236}">
                      <a16:creationId xmlns:a16="http://schemas.microsoft.com/office/drawing/2014/main" id="{73BFC6B4-4F8E-7BB2-1360-AA0180F97572}"/>
                    </a:ext>
                  </a:extLst>
                </p:cNvPr>
                <p:cNvPicPr/>
                <p:nvPr/>
              </p:nvPicPr>
              <p:blipFill>
                <a:blip r:embed="rId192"/>
                <a:stretch>
                  <a:fillRect/>
                </a:stretch>
              </p:blipFill>
              <p:spPr>
                <a:xfrm>
                  <a:off x="9893711" y="1996658"/>
                  <a:ext cx="42739"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82" name="Freihand 81">
                  <a:extLst>
                    <a:ext uri="{FF2B5EF4-FFF2-40B4-BE49-F238E27FC236}">
                      <a16:creationId xmlns:a16="http://schemas.microsoft.com/office/drawing/2014/main" id="{06658250-E101-74EC-183B-1C9E3DEA5BB4}"/>
                    </a:ext>
                  </a:extLst>
                </p14:cNvPr>
                <p14:cNvContentPartPr/>
                <p14:nvPr/>
              </p14:nvContentPartPr>
              <p14:xfrm>
                <a:off x="9223523" y="2177018"/>
                <a:ext cx="75240" cy="169920"/>
              </p14:xfrm>
            </p:contentPart>
          </mc:Choice>
          <mc:Fallback>
            <p:pic>
              <p:nvPicPr>
                <p:cNvPr id="82" name="Freihand 81">
                  <a:extLst>
                    <a:ext uri="{FF2B5EF4-FFF2-40B4-BE49-F238E27FC236}">
                      <a16:creationId xmlns:a16="http://schemas.microsoft.com/office/drawing/2014/main" id="{06658250-E101-74EC-183B-1C9E3DEA5BB4}"/>
                    </a:ext>
                  </a:extLst>
                </p:cNvPr>
                <p:cNvPicPr/>
                <p:nvPr/>
              </p:nvPicPr>
              <p:blipFill>
                <a:blip r:embed="rId194"/>
                <a:stretch>
                  <a:fillRect/>
                </a:stretch>
              </p:blipFill>
              <p:spPr>
                <a:xfrm>
                  <a:off x="9214566" y="2168037"/>
                  <a:ext cx="92796" cy="187523"/>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86" name="Freihand 85">
                  <a:extLst>
                    <a:ext uri="{FF2B5EF4-FFF2-40B4-BE49-F238E27FC236}">
                      <a16:creationId xmlns:a16="http://schemas.microsoft.com/office/drawing/2014/main" id="{4644353C-12B6-D43B-A31D-98EC59CA5F28}"/>
                    </a:ext>
                  </a:extLst>
                </p14:cNvPr>
                <p14:cNvContentPartPr/>
                <p14:nvPr/>
              </p14:nvContentPartPr>
              <p14:xfrm>
                <a:off x="9209483" y="2088098"/>
                <a:ext cx="102240" cy="89640"/>
              </p14:xfrm>
            </p:contentPart>
          </mc:Choice>
          <mc:Fallback>
            <p:pic>
              <p:nvPicPr>
                <p:cNvPr id="86" name="Freihand 85">
                  <a:extLst>
                    <a:ext uri="{FF2B5EF4-FFF2-40B4-BE49-F238E27FC236}">
                      <a16:creationId xmlns:a16="http://schemas.microsoft.com/office/drawing/2014/main" id="{4644353C-12B6-D43B-A31D-98EC59CA5F28}"/>
                    </a:ext>
                  </a:extLst>
                </p:cNvPr>
                <p:cNvPicPr/>
                <p:nvPr/>
              </p:nvPicPr>
              <p:blipFill>
                <a:blip r:embed="rId196"/>
                <a:stretch>
                  <a:fillRect/>
                </a:stretch>
              </p:blipFill>
              <p:spPr>
                <a:xfrm>
                  <a:off x="9200483" y="2079098"/>
                  <a:ext cx="119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87" name="Freihand 86">
                  <a:extLst>
                    <a:ext uri="{FF2B5EF4-FFF2-40B4-BE49-F238E27FC236}">
                      <a16:creationId xmlns:a16="http://schemas.microsoft.com/office/drawing/2014/main" id="{E1BB62A3-DD18-DF74-7689-6ECF30398DE2}"/>
                    </a:ext>
                  </a:extLst>
                </p14:cNvPr>
                <p14:cNvContentPartPr/>
                <p14:nvPr/>
              </p14:nvContentPartPr>
              <p14:xfrm>
                <a:off x="9258443" y="2205098"/>
                <a:ext cx="108000" cy="108000"/>
              </p14:xfrm>
            </p:contentPart>
          </mc:Choice>
          <mc:Fallback>
            <p:pic>
              <p:nvPicPr>
                <p:cNvPr id="87" name="Freihand 86">
                  <a:extLst>
                    <a:ext uri="{FF2B5EF4-FFF2-40B4-BE49-F238E27FC236}">
                      <a16:creationId xmlns:a16="http://schemas.microsoft.com/office/drawing/2014/main" id="{E1BB62A3-DD18-DF74-7689-6ECF30398DE2}"/>
                    </a:ext>
                  </a:extLst>
                </p:cNvPr>
                <p:cNvPicPr/>
                <p:nvPr/>
              </p:nvPicPr>
              <p:blipFill>
                <a:blip r:embed="rId198"/>
                <a:stretch>
                  <a:fillRect/>
                </a:stretch>
              </p:blipFill>
              <p:spPr>
                <a:xfrm>
                  <a:off x="9249413" y="2196098"/>
                  <a:ext cx="125699"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88" name="Freihand 87">
                  <a:extLst>
                    <a:ext uri="{FF2B5EF4-FFF2-40B4-BE49-F238E27FC236}">
                      <a16:creationId xmlns:a16="http://schemas.microsoft.com/office/drawing/2014/main" id="{7B6DEF12-4C61-0398-94BD-AE992F3DA139}"/>
                    </a:ext>
                  </a:extLst>
                </p14:cNvPr>
                <p14:cNvContentPartPr/>
                <p14:nvPr/>
              </p14:nvContentPartPr>
              <p14:xfrm>
                <a:off x="9360323" y="2143898"/>
                <a:ext cx="20160" cy="134280"/>
              </p14:xfrm>
            </p:contentPart>
          </mc:Choice>
          <mc:Fallback>
            <p:pic>
              <p:nvPicPr>
                <p:cNvPr id="88" name="Freihand 87">
                  <a:extLst>
                    <a:ext uri="{FF2B5EF4-FFF2-40B4-BE49-F238E27FC236}">
                      <a16:creationId xmlns:a16="http://schemas.microsoft.com/office/drawing/2014/main" id="{7B6DEF12-4C61-0398-94BD-AE992F3DA139}"/>
                    </a:ext>
                  </a:extLst>
                </p:cNvPr>
                <p:cNvPicPr/>
                <p:nvPr/>
              </p:nvPicPr>
              <p:blipFill>
                <a:blip r:embed="rId200"/>
                <a:stretch>
                  <a:fillRect/>
                </a:stretch>
              </p:blipFill>
              <p:spPr>
                <a:xfrm>
                  <a:off x="9351159" y="2134898"/>
                  <a:ext cx="38121"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91" name="Freihand 90">
                  <a:extLst>
                    <a:ext uri="{FF2B5EF4-FFF2-40B4-BE49-F238E27FC236}">
                      <a16:creationId xmlns:a16="http://schemas.microsoft.com/office/drawing/2014/main" id="{2A614B3B-AAE5-EBF8-253D-0D6246DFDF8E}"/>
                    </a:ext>
                  </a:extLst>
                </p14:cNvPr>
                <p14:cNvContentPartPr/>
                <p14:nvPr/>
              </p14:nvContentPartPr>
              <p14:xfrm>
                <a:off x="10140803" y="2891258"/>
                <a:ext cx="109080" cy="195480"/>
              </p14:xfrm>
            </p:contentPart>
          </mc:Choice>
          <mc:Fallback>
            <p:pic>
              <p:nvPicPr>
                <p:cNvPr id="91" name="Freihand 90">
                  <a:extLst>
                    <a:ext uri="{FF2B5EF4-FFF2-40B4-BE49-F238E27FC236}">
                      <a16:creationId xmlns:a16="http://schemas.microsoft.com/office/drawing/2014/main" id="{2A614B3B-AAE5-EBF8-253D-0D6246DFDF8E}"/>
                    </a:ext>
                  </a:extLst>
                </p:cNvPr>
                <p:cNvPicPr/>
                <p:nvPr/>
              </p:nvPicPr>
              <p:blipFill>
                <a:blip r:embed="rId202"/>
                <a:stretch>
                  <a:fillRect/>
                </a:stretch>
              </p:blipFill>
              <p:spPr>
                <a:xfrm>
                  <a:off x="10131803" y="2882275"/>
                  <a:ext cx="126720" cy="213088"/>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04" name="Freihand 103">
                  <a:extLst>
                    <a:ext uri="{FF2B5EF4-FFF2-40B4-BE49-F238E27FC236}">
                      <a16:creationId xmlns:a16="http://schemas.microsoft.com/office/drawing/2014/main" id="{C95F47CD-C514-A9D1-67A9-3B51CA4B152A}"/>
                    </a:ext>
                  </a:extLst>
                </p14:cNvPr>
                <p14:cNvContentPartPr/>
                <p14:nvPr/>
              </p14:nvContentPartPr>
              <p14:xfrm>
                <a:off x="10155203" y="2787578"/>
                <a:ext cx="118800" cy="117000"/>
              </p14:xfrm>
            </p:contentPart>
          </mc:Choice>
          <mc:Fallback>
            <p:pic>
              <p:nvPicPr>
                <p:cNvPr id="104" name="Freihand 103">
                  <a:extLst>
                    <a:ext uri="{FF2B5EF4-FFF2-40B4-BE49-F238E27FC236}">
                      <a16:creationId xmlns:a16="http://schemas.microsoft.com/office/drawing/2014/main" id="{C95F47CD-C514-A9D1-67A9-3B51CA4B152A}"/>
                    </a:ext>
                  </a:extLst>
                </p:cNvPr>
                <p:cNvPicPr/>
                <p:nvPr/>
              </p:nvPicPr>
              <p:blipFill>
                <a:blip r:embed="rId204"/>
                <a:stretch>
                  <a:fillRect/>
                </a:stretch>
              </p:blipFill>
              <p:spPr>
                <a:xfrm>
                  <a:off x="10146203" y="2778578"/>
                  <a:ext cx="136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05" name="Freihand 104">
                  <a:extLst>
                    <a:ext uri="{FF2B5EF4-FFF2-40B4-BE49-F238E27FC236}">
                      <a16:creationId xmlns:a16="http://schemas.microsoft.com/office/drawing/2014/main" id="{1E0ADC22-A8BF-A442-4CA4-591A2C0EA9D2}"/>
                    </a:ext>
                  </a:extLst>
                </p14:cNvPr>
                <p14:cNvContentPartPr/>
                <p14:nvPr/>
              </p14:nvContentPartPr>
              <p14:xfrm>
                <a:off x="10276163" y="2952458"/>
                <a:ext cx="360" cy="360"/>
              </p14:xfrm>
            </p:contentPart>
          </mc:Choice>
          <mc:Fallback>
            <p:pic>
              <p:nvPicPr>
                <p:cNvPr id="105" name="Freihand 104">
                  <a:extLst>
                    <a:ext uri="{FF2B5EF4-FFF2-40B4-BE49-F238E27FC236}">
                      <a16:creationId xmlns:a16="http://schemas.microsoft.com/office/drawing/2014/main" id="{1E0ADC22-A8BF-A442-4CA4-591A2C0EA9D2}"/>
                    </a:ext>
                  </a:extLst>
                </p:cNvPr>
                <p:cNvPicPr/>
                <p:nvPr/>
              </p:nvPicPr>
              <p:blipFill>
                <a:blip r:embed="rId206"/>
                <a:stretch>
                  <a:fillRect/>
                </a:stretch>
              </p:blipFill>
              <p:spPr>
                <a:xfrm>
                  <a:off x="10267163" y="294345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06" name="Freihand 105">
                  <a:extLst>
                    <a:ext uri="{FF2B5EF4-FFF2-40B4-BE49-F238E27FC236}">
                      <a16:creationId xmlns:a16="http://schemas.microsoft.com/office/drawing/2014/main" id="{DB9D59F5-8F42-6FDA-0B4A-211BE08F44A1}"/>
                    </a:ext>
                  </a:extLst>
                </p14:cNvPr>
                <p14:cNvContentPartPr/>
                <p14:nvPr/>
              </p14:nvContentPartPr>
              <p14:xfrm>
                <a:off x="10229723" y="2886218"/>
                <a:ext cx="88560" cy="111960"/>
              </p14:xfrm>
            </p:contentPart>
          </mc:Choice>
          <mc:Fallback>
            <p:pic>
              <p:nvPicPr>
                <p:cNvPr id="106" name="Freihand 105">
                  <a:extLst>
                    <a:ext uri="{FF2B5EF4-FFF2-40B4-BE49-F238E27FC236}">
                      <a16:creationId xmlns:a16="http://schemas.microsoft.com/office/drawing/2014/main" id="{DB9D59F5-8F42-6FDA-0B4A-211BE08F44A1}"/>
                    </a:ext>
                  </a:extLst>
                </p:cNvPr>
                <p:cNvPicPr/>
                <p:nvPr/>
              </p:nvPicPr>
              <p:blipFill>
                <a:blip r:embed="rId208"/>
                <a:stretch>
                  <a:fillRect/>
                </a:stretch>
              </p:blipFill>
              <p:spPr>
                <a:xfrm>
                  <a:off x="10220723" y="2877218"/>
                  <a:ext cx="106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07" name="Freihand 106">
                  <a:extLst>
                    <a:ext uri="{FF2B5EF4-FFF2-40B4-BE49-F238E27FC236}">
                      <a16:creationId xmlns:a16="http://schemas.microsoft.com/office/drawing/2014/main" id="{58C7A930-763D-FF91-E6A6-A84201321364}"/>
                    </a:ext>
                  </a:extLst>
                </p14:cNvPr>
                <p14:cNvContentPartPr/>
                <p14:nvPr/>
              </p14:nvContentPartPr>
              <p14:xfrm>
                <a:off x="10299923" y="2829698"/>
                <a:ext cx="20520" cy="137160"/>
              </p14:xfrm>
            </p:contentPart>
          </mc:Choice>
          <mc:Fallback>
            <p:pic>
              <p:nvPicPr>
                <p:cNvPr id="107" name="Freihand 106">
                  <a:extLst>
                    <a:ext uri="{FF2B5EF4-FFF2-40B4-BE49-F238E27FC236}">
                      <a16:creationId xmlns:a16="http://schemas.microsoft.com/office/drawing/2014/main" id="{58C7A930-763D-FF91-E6A6-A84201321364}"/>
                    </a:ext>
                  </a:extLst>
                </p:cNvPr>
                <p:cNvPicPr/>
                <p:nvPr/>
              </p:nvPicPr>
              <p:blipFill>
                <a:blip r:embed="rId210"/>
                <a:stretch>
                  <a:fillRect/>
                </a:stretch>
              </p:blipFill>
              <p:spPr>
                <a:xfrm>
                  <a:off x="10290762" y="2820698"/>
                  <a:ext cx="38475"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09" name="Freihand 108">
                  <a:extLst>
                    <a:ext uri="{FF2B5EF4-FFF2-40B4-BE49-F238E27FC236}">
                      <a16:creationId xmlns:a16="http://schemas.microsoft.com/office/drawing/2014/main" id="{AAA42976-405D-4F82-A7A9-BF142E74F50F}"/>
                    </a:ext>
                  </a:extLst>
                </p14:cNvPr>
                <p14:cNvContentPartPr/>
                <p14:nvPr/>
              </p14:nvContentPartPr>
              <p14:xfrm>
                <a:off x="10213523" y="2527298"/>
                <a:ext cx="135720" cy="202320"/>
              </p14:xfrm>
            </p:contentPart>
          </mc:Choice>
          <mc:Fallback>
            <p:pic>
              <p:nvPicPr>
                <p:cNvPr id="109" name="Freihand 108">
                  <a:extLst>
                    <a:ext uri="{FF2B5EF4-FFF2-40B4-BE49-F238E27FC236}">
                      <a16:creationId xmlns:a16="http://schemas.microsoft.com/office/drawing/2014/main" id="{AAA42976-405D-4F82-A7A9-BF142E74F50F}"/>
                    </a:ext>
                  </a:extLst>
                </p:cNvPr>
                <p:cNvPicPr/>
                <p:nvPr/>
              </p:nvPicPr>
              <p:blipFill>
                <a:blip r:embed="rId212"/>
                <a:stretch>
                  <a:fillRect/>
                </a:stretch>
              </p:blipFill>
              <p:spPr>
                <a:xfrm>
                  <a:off x="10204499" y="2518314"/>
                  <a:ext cx="153407" cy="219929"/>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0" name="Freihand 109">
                  <a:extLst>
                    <a:ext uri="{FF2B5EF4-FFF2-40B4-BE49-F238E27FC236}">
                      <a16:creationId xmlns:a16="http://schemas.microsoft.com/office/drawing/2014/main" id="{63A4D635-DA7C-62E3-2B14-817A610B1A66}"/>
                    </a:ext>
                  </a:extLst>
                </p14:cNvPr>
                <p14:cNvContentPartPr/>
                <p14:nvPr/>
              </p14:nvContentPartPr>
              <p14:xfrm>
                <a:off x="10265723" y="2442338"/>
                <a:ext cx="100800" cy="121680"/>
              </p14:xfrm>
            </p:contentPart>
          </mc:Choice>
          <mc:Fallback>
            <p:pic>
              <p:nvPicPr>
                <p:cNvPr id="110" name="Freihand 109">
                  <a:extLst>
                    <a:ext uri="{FF2B5EF4-FFF2-40B4-BE49-F238E27FC236}">
                      <a16:creationId xmlns:a16="http://schemas.microsoft.com/office/drawing/2014/main" id="{63A4D635-DA7C-62E3-2B14-817A610B1A66}"/>
                    </a:ext>
                  </a:extLst>
                </p:cNvPr>
                <p:cNvPicPr/>
                <p:nvPr/>
              </p:nvPicPr>
              <p:blipFill>
                <a:blip r:embed="rId214"/>
                <a:stretch>
                  <a:fillRect/>
                </a:stretch>
              </p:blipFill>
              <p:spPr>
                <a:xfrm>
                  <a:off x="10256723" y="2433365"/>
                  <a:ext cx="118440" cy="139268"/>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2" name="Freihand 111">
                  <a:extLst>
                    <a:ext uri="{FF2B5EF4-FFF2-40B4-BE49-F238E27FC236}">
                      <a16:creationId xmlns:a16="http://schemas.microsoft.com/office/drawing/2014/main" id="{678B7455-942D-8CBD-8D23-FBAD04773265}"/>
                    </a:ext>
                  </a:extLst>
                </p14:cNvPr>
                <p14:cNvContentPartPr/>
                <p14:nvPr/>
              </p14:nvContentPartPr>
              <p14:xfrm>
                <a:off x="10320803" y="2502098"/>
                <a:ext cx="93600" cy="132120"/>
              </p14:xfrm>
            </p:contentPart>
          </mc:Choice>
          <mc:Fallback>
            <p:pic>
              <p:nvPicPr>
                <p:cNvPr id="112" name="Freihand 111">
                  <a:extLst>
                    <a:ext uri="{FF2B5EF4-FFF2-40B4-BE49-F238E27FC236}">
                      <a16:creationId xmlns:a16="http://schemas.microsoft.com/office/drawing/2014/main" id="{678B7455-942D-8CBD-8D23-FBAD04773265}"/>
                    </a:ext>
                  </a:extLst>
                </p:cNvPr>
                <p:cNvPicPr/>
                <p:nvPr/>
              </p:nvPicPr>
              <p:blipFill>
                <a:blip r:embed="rId216"/>
                <a:stretch>
                  <a:fillRect/>
                </a:stretch>
              </p:blipFill>
              <p:spPr>
                <a:xfrm>
                  <a:off x="10311803" y="2493122"/>
                  <a:ext cx="111240" cy="149712"/>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4" name="Freihand 113">
                  <a:extLst>
                    <a:ext uri="{FF2B5EF4-FFF2-40B4-BE49-F238E27FC236}">
                      <a16:creationId xmlns:a16="http://schemas.microsoft.com/office/drawing/2014/main" id="{AFA31393-9EF8-23E2-54A7-0BA047E51F76}"/>
                    </a:ext>
                  </a:extLst>
                </p14:cNvPr>
                <p14:cNvContentPartPr/>
                <p14:nvPr/>
              </p14:nvContentPartPr>
              <p14:xfrm>
                <a:off x="10250963" y="2180618"/>
                <a:ext cx="118440" cy="165240"/>
              </p14:xfrm>
            </p:contentPart>
          </mc:Choice>
          <mc:Fallback>
            <p:pic>
              <p:nvPicPr>
                <p:cNvPr id="114" name="Freihand 113">
                  <a:extLst>
                    <a:ext uri="{FF2B5EF4-FFF2-40B4-BE49-F238E27FC236}">
                      <a16:creationId xmlns:a16="http://schemas.microsoft.com/office/drawing/2014/main" id="{AFA31393-9EF8-23E2-54A7-0BA047E51F76}"/>
                    </a:ext>
                  </a:extLst>
                </p:cNvPr>
                <p:cNvPicPr/>
                <p:nvPr/>
              </p:nvPicPr>
              <p:blipFill>
                <a:blip r:embed="rId218"/>
                <a:stretch>
                  <a:fillRect/>
                </a:stretch>
              </p:blipFill>
              <p:spPr>
                <a:xfrm>
                  <a:off x="10241963" y="2171618"/>
                  <a:ext cx="1360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15" name="Freihand 114">
                  <a:extLst>
                    <a:ext uri="{FF2B5EF4-FFF2-40B4-BE49-F238E27FC236}">
                      <a16:creationId xmlns:a16="http://schemas.microsoft.com/office/drawing/2014/main" id="{83838983-EF43-33A6-0182-E89D53AA08E5}"/>
                    </a:ext>
                  </a:extLst>
                </p14:cNvPr>
                <p14:cNvContentPartPr/>
                <p14:nvPr/>
              </p14:nvContentPartPr>
              <p14:xfrm>
                <a:off x="10262843" y="2069378"/>
                <a:ext cx="122760" cy="119520"/>
              </p14:xfrm>
            </p:contentPart>
          </mc:Choice>
          <mc:Fallback>
            <p:pic>
              <p:nvPicPr>
                <p:cNvPr id="115" name="Freihand 114">
                  <a:extLst>
                    <a:ext uri="{FF2B5EF4-FFF2-40B4-BE49-F238E27FC236}">
                      <a16:creationId xmlns:a16="http://schemas.microsoft.com/office/drawing/2014/main" id="{83838983-EF43-33A6-0182-E89D53AA08E5}"/>
                    </a:ext>
                  </a:extLst>
                </p:cNvPr>
                <p:cNvPicPr/>
                <p:nvPr/>
              </p:nvPicPr>
              <p:blipFill>
                <a:blip r:embed="rId220"/>
                <a:stretch>
                  <a:fillRect/>
                </a:stretch>
              </p:blipFill>
              <p:spPr>
                <a:xfrm>
                  <a:off x="10253843" y="2060378"/>
                  <a:ext cx="140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16" name="Freihand 115">
                  <a:extLst>
                    <a:ext uri="{FF2B5EF4-FFF2-40B4-BE49-F238E27FC236}">
                      <a16:creationId xmlns:a16="http://schemas.microsoft.com/office/drawing/2014/main" id="{2F469C9D-3E18-0A20-ECD9-1D3A38DC541D}"/>
                    </a:ext>
                  </a:extLst>
                </p14:cNvPr>
                <p14:cNvContentPartPr/>
                <p14:nvPr/>
              </p14:nvContentPartPr>
              <p14:xfrm>
                <a:off x="10340243" y="2157218"/>
                <a:ext cx="104400" cy="120240"/>
              </p14:xfrm>
            </p:contentPart>
          </mc:Choice>
          <mc:Fallback>
            <p:pic>
              <p:nvPicPr>
                <p:cNvPr id="116" name="Freihand 115">
                  <a:extLst>
                    <a:ext uri="{FF2B5EF4-FFF2-40B4-BE49-F238E27FC236}">
                      <a16:creationId xmlns:a16="http://schemas.microsoft.com/office/drawing/2014/main" id="{2F469C9D-3E18-0A20-ECD9-1D3A38DC541D}"/>
                    </a:ext>
                  </a:extLst>
                </p:cNvPr>
                <p:cNvPicPr/>
                <p:nvPr/>
              </p:nvPicPr>
              <p:blipFill>
                <a:blip r:embed="rId222"/>
                <a:stretch>
                  <a:fillRect/>
                </a:stretch>
              </p:blipFill>
              <p:spPr>
                <a:xfrm>
                  <a:off x="10331243" y="2148191"/>
                  <a:ext cx="122040" cy="137933"/>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18" name="Freihand 117">
                  <a:extLst>
                    <a:ext uri="{FF2B5EF4-FFF2-40B4-BE49-F238E27FC236}">
                      <a16:creationId xmlns:a16="http://schemas.microsoft.com/office/drawing/2014/main" id="{A9F20371-566D-3617-9823-3ED75880A29A}"/>
                    </a:ext>
                  </a:extLst>
                </p14:cNvPr>
                <p14:cNvContentPartPr/>
                <p14:nvPr/>
              </p14:nvContentPartPr>
              <p14:xfrm>
                <a:off x="10430243" y="2099618"/>
                <a:ext cx="14760" cy="114840"/>
              </p14:xfrm>
            </p:contentPart>
          </mc:Choice>
          <mc:Fallback>
            <p:pic>
              <p:nvPicPr>
                <p:cNvPr id="118" name="Freihand 117">
                  <a:extLst>
                    <a:ext uri="{FF2B5EF4-FFF2-40B4-BE49-F238E27FC236}">
                      <a16:creationId xmlns:a16="http://schemas.microsoft.com/office/drawing/2014/main" id="{A9F20371-566D-3617-9823-3ED75880A29A}"/>
                    </a:ext>
                  </a:extLst>
                </p:cNvPr>
                <p:cNvPicPr/>
                <p:nvPr/>
              </p:nvPicPr>
              <p:blipFill>
                <a:blip r:embed="rId224"/>
                <a:stretch>
                  <a:fillRect/>
                </a:stretch>
              </p:blipFill>
              <p:spPr>
                <a:xfrm>
                  <a:off x="10421243" y="2090618"/>
                  <a:ext cx="32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19" name="Freihand 118">
                  <a:extLst>
                    <a:ext uri="{FF2B5EF4-FFF2-40B4-BE49-F238E27FC236}">
                      <a16:creationId xmlns:a16="http://schemas.microsoft.com/office/drawing/2014/main" id="{1E991452-9459-8BE7-62AC-0D6F82ABAA05}"/>
                    </a:ext>
                  </a:extLst>
                </p14:cNvPr>
                <p14:cNvContentPartPr/>
                <p14:nvPr/>
              </p14:nvContentPartPr>
              <p14:xfrm>
                <a:off x="10054403" y="1939418"/>
                <a:ext cx="114840" cy="196920"/>
              </p14:xfrm>
            </p:contentPart>
          </mc:Choice>
          <mc:Fallback>
            <p:pic>
              <p:nvPicPr>
                <p:cNvPr id="119" name="Freihand 118">
                  <a:extLst>
                    <a:ext uri="{FF2B5EF4-FFF2-40B4-BE49-F238E27FC236}">
                      <a16:creationId xmlns:a16="http://schemas.microsoft.com/office/drawing/2014/main" id="{1E991452-9459-8BE7-62AC-0D6F82ABAA05}"/>
                    </a:ext>
                  </a:extLst>
                </p:cNvPr>
                <p:cNvPicPr/>
                <p:nvPr/>
              </p:nvPicPr>
              <p:blipFill>
                <a:blip r:embed="rId226"/>
                <a:stretch>
                  <a:fillRect/>
                </a:stretch>
              </p:blipFill>
              <p:spPr>
                <a:xfrm>
                  <a:off x="10045403" y="1930418"/>
                  <a:ext cx="132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0" name="Freihand 119">
                  <a:extLst>
                    <a:ext uri="{FF2B5EF4-FFF2-40B4-BE49-F238E27FC236}">
                      <a16:creationId xmlns:a16="http://schemas.microsoft.com/office/drawing/2014/main" id="{A274A910-5529-3F97-5CCA-6CE084340D49}"/>
                    </a:ext>
                  </a:extLst>
                </p14:cNvPr>
                <p14:cNvContentPartPr/>
                <p14:nvPr/>
              </p14:nvContentPartPr>
              <p14:xfrm>
                <a:off x="10076003" y="1845458"/>
                <a:ext cx="103680" cy="105120"/>
              </p14:xfrm>
            </p:contentPart>
          </mc:Choice>
          <mc:Fallback>
            <p:pic>
              <p:nvPicPr>
                <p:cNvPr id="120" name="Freihand 119">
                  <a:extLst>
                    <a:ext uri="{FF2B5EF4-FFF2-40B4-BE49-F238E27FC236}">
                      <a16:creationId xmlns:a16="http://schemas.microsoft.com/office/drawing/2014/main" id="{A274A910-5529-3F97-5CCA-6CE084340D49}"/>
                    </a:ext>
                  </a:extLst>
                </p:cNvPr>
                <p:cNvPicPr/>
                <p:nvPr/>
              </p:nvPicPr>
              <p:blipFill>
                <a:blip r:embed="rId228"/>
                <a:stretch>
                  <a:fillRect/>
                </a:stretch>
              </p:blipFill>
              <p:spPr>
                <a:xfrm>
                  <a:off x="10067003" y="1836458"/>
                  <a:ext cx="1213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1" name="Freihand 120">
                  <a:extLst>
                    <a:ext uri="{FF2B5EF4-FFF2-40B4-BE49-F238E27FC236}">
                      <a16:creationId xmlns:a16="http://schemas.microsoft.com/office/drawing/2014/main" id="{2545BD7A-075D-CA3D-AE51-D8EBCD610EB4}"/>
                    </a:ext>
                  </a:extLst>
                </p14:cNvPr>
                <p14:cNvContentPartPr/>
                <p14:nvPr/>
              </p14:nvContentPartPr>
              <p14:xfrm>
                <a:off x="10160243" y="1943738"/>
                <a:ext cx="71280" cy="90360"/>
              </p14:xfrm>
            </p:contentPart>
          </mc:Choice>
          <mc:Fallback>
            <p:pic>
              <p:nvPicPr>
                <p:cNvPr id="121" name="Freihand 120">
                  <a:extLst>
                    <a:ext uri="{FF2B5EF4-FFF2-40B4-BE49-F238E27FC236}">
                      <a16:creationId xmlns:a16="http://schemas.microsoft.com/office/drawing/2014/main" id="{2545BD7A-075D-CA3D-AE51-D8EBCD610EB4}"/>
                    </a:ext>
                  </a:extLst>
                </p:cNvPr>
                <p:cNvPicPr/>
                <p:nvPr/>
              </p:nvPicPr>
              <p:blipFill>
                <a:blip r:embed="rId230"/>
                <a:stretch>
                  <a:fillRect/>
                </a:stretch>
              </p:blipFill>
              <p:spPr>
                <a:xfrm>
                  <a:off x="10151197" y="1934738"/>
                  <a:ext cx="8901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22" name="Freihand 121">
                  <a:extLst>
                    <a:ext uri="{FF2B5EF4-FFF2-40B4-BE49-F238E27FC236}">
                      <a16:creationId xmlns:a16="http://schemas.microsoft.com/office/drawing/2014/main" id="{A66FEDCD-F2CF-F333-7424-FA36C71D2E98}"/>
                    </a:ext>
                  </a:extLst>
                </p14:cNvPr>
                <p14:cNvContentPartPr/>
                <p14:nvPr/>
              </p14:nvContentPartPr>
              <p14:xfrm>
                <a:off x="10227923" y="1909898"/>
                <a:ext cx="24840" cy="99720"/>
              </p14:xfrm>
            </p:contentPart>
          </mc:Choice>
          <mc:Fallback>
            <p:pic>
              <p:nvPicPr>
                <p:cNvPr id="122" name="Freihand 121">
                  <a:extLst>
                    <a:ext uri="{FF2B5EF4-FFF2-40B4-BE49-F238E27FC236}">
                      <a16:creationId xmlns:a16="http://schemas.microsoft.com/office/drawing/2014/main" id="{A66FEDCD-F2CF-F333-7424-FA36C71D2E98}"/>
                    </a:ext>
                  </a:extLst>
                </p:cNvPr>
                <p:cNvPicPr/>
                <p:nvPr/>
              </p:nvPicPr>
              <p:blipFill>
                <a:blip r:embed="rId232"/>
                <a:stretch>
                  <a:fillRect/>
                </a:stretch>
              </p:blipFill>
              <p:spPr>
                <a:xfrm>
                  <a:off x="10218923" y="1900898"/>
                  <a:ext cx="42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24" name="Freihand 123">
                  <a:extLst>
                    <a:ext uri="{FF2B5EF4-FFF2-40B4-BE49-F238E27FC236}">
                      <a16:creationId xmlns:a16="http://schemas.microsoft.com/office/drawing/2014/main" id="{7377F56A-0DC9-2AFD-D9A0-37DDBD9486D5}"/>
                    </a:ext>
                  </a:extLst>
                </p14:cNvPr>
                <p14:cNvContentPartPr/>
                <p14:nvPr/>
              </p14:nvContentPartPr>
              <p14:xfrm>
                <a:off x="8728523" y="2702978"/>
                <a:ext cx="113040" cy="197640"/>
              </p14:xfrm>
            </p:contentPart>
          </mc:Choice>
          <mc:Fallback>
            <p:pic>
              <p:nvPicPr>
                <p:cNvPr id="124" name="Freihand 123">
                  <a:extLst>
                    <a:ext uri="{FF2B5EF4-FFF2-40B4-BE49-F238E27FC236}">
                      <a16:creationId xmlns:a16="http://schemas.microsoft.com/office/drawing/2014/main" id="{7377F56A-0DC9-2AFD-D9A0-37DDBD9486D5}"/>
                    </a:ext>
                  </a:extLst>
                </p:cNvPr>
                <p:cNvPicPr/>
                <p:nvPr/>
              </p:nvPicPr>
              <p:blipFill>
                <a:blip r:embed="rId234"/>
                <a:stretch>
                  <a:fillRect/>
                </a:stretch>
              </p:blipFill>
              <p:spPr>
                <a:xfrm>
                  <a:off x="8719552" y="2693978"/>
                  <a:ext cx="130624"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25" name="Freihand 124">
                  <a:extLst>
                    <a:ext uri="{FF2B5EF4-FFF2-40B4-BE49-F238E27FC236}">
                      <a16:creationId xmlns:a16="http://schemas.microsoft.com/office/drawing/2014/main" id="{E92594B3-10BD-1C55-B3B8-15CE7AF74CE6}"/>
                    </a:ext>
                  </a:extLst>
                </p14:cNvPr>
                <p14:cNvContentPartPr/>
                <p14:nvPr/>
              </p14:nvContentPartPr>
              <p14:xfrm>
                <a:off x="8762723" y="2567978"/>
                <a:ext cx="87120" cy="118800"/>
              </p14:xfrm>
            </p:contentPart>
          </mc:Choice>
          <mc:Fallback>
            <p:pic>
              <p:nvPicPr>
                <p:cNvPr id="125" name="Freihand 124">
                  <a:extLst>
                    <a:ext uri="{FF2B5EF4-FFF2-40B4-BE49-F238E27FC236}">
                      <a16:creationId xmlns:a16="http://schemas.microsoft.com/office/drawing/2014/main" id="{E92594B3-10BD-1C55-B3B8-15CE7AF74CE6}"/>
                    </a:ext>
                  </a:extLst>
                </p:cNvPr>
                <p:cNvPicPr/>
                <p:nvPr/>
              </p:nvPicPr>
              <p:blipFill>
                <a:blip r:embed="rId236"/>
                <a:stretch>
                  <a:fillRect/>
                </a:stretch>
              </p:blipFill>
              <p:spPr>
                <a:xfrm>
                  <a:off x="8753723" y="2558978"/>
                  <a:ext cx="104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27" name="Freihand 126">
                  <a:extLst>
                    <a:ext uri="{FF2B5EF4-FFF2-40B4-BE49-F238E27FC236}">
                      <a16:creationId xmlns:a16="http://schemas.microsoft.com/office/drawing/2014/main" id="{EC99BB4C-7D17-B937-78BC-C00C3921CE61}"/>
                    </a:ext>
                  </a:extLst>
                </p14:cNvPr>
                <p14:cNvContentPartPr/>
                <p14:nvPr/>
              </p14:nvContentPartPr>
              <p14:xfrm>
                <a:off x="8828963" y="2701178"/>
                <a:ext cx="94680" cy="92160"/>
              </p14:xfrm>
            </p:contentPart>
          </mc:Choice>
          <mc:Fallback>
            <p:pic>
              <p:nvPicPr>
                <p:cNvPr id="127" name="Freihand 126">
                  <a:extLst>
                    <a:ext uri="{FF2B5EF4-FFF2-40B4-BE49-F238E27FC236}">
                      <a16:creationId xmlns:a16="http://schemas.microsoft.com/office/drawing/2014/main" id="{EC99BB4C-7D17-B937-78BC-C00C3921CE61}"/>
                    </a:ext>
                  </a:extLst>
                </p:cNvPr>
                <p:cNvPicPr/>
                <p:nvPr/>
              </p:nvPicPr>
              <p:blipFill>
                <a:blip r:embed="rId238"/>
                <a:stretch>
                  <a:fillRect/>
                </a:stretch>
              </p:blipFill>
              <p:spPr>
                <a:xfrm>
                  <a:off x="8819963" y="2692178"/>
                  <a:ext cx="112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20" name="Freihand 319">
                  <a:extLst>
                    <a:ext uri="{FF2B5EF4-FFF2-40B4-BE49-F238E27FC236}">
                      <a16:creationId xmlns:a16="http://schemas.microsoft.com/office/drawing/2014/main" id="{B926451D-F32C-8487-FEA7-CEE8E37D1734}"/>
                    </a:ext>
                  </a:extLst>
                </p14:cNvPr>
                <p14:cNvContentPartPr/>
                <p14:nvPr/>
              </p14:nvContentPartPr>
              <p14:xfrm>
                <a:off x="8916083" y="2591738"/>
                <a:ext cx="34200" cy="173880"/>
              </p14:xfrm>
            </p:contentPart>
          </mc:Choice>
          <mc:Fallback>
            <p:pic>
              <p:nvPicPr>
                <p:cNvPr id="320" name="Freihand 319">
                  <a:extLst>
                    <a:ext uri="{FF2B5EF4-FFF2-40B4-BE49-F238E27FC236}">
                      <a16:creationId xmlns:a16="http://schemas.microsoft.com/office/drawing/2014/main" id="{B926451D-F32C-8487-FEA7-CEE8E37D1734}"/>
                    </a:ext>
                  </a:extLst>
                </p:cNvPr>
                <p:cNvPicPr/>
                <p:nvPr/>
              </p:nvPicPr>
              <p:blipFill>
                <a:blip r:embed="rId240"/>
                <a:stretch>
                  <a:fillRect/>
                </a:stretch>
              </p:blipFill>
              <p:spPr>
                <a:xfrm>
                  <a:off x="8907083" y="2582738"/>
                  <a:ext cx="51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22" name="Freihand 321">
                  <a:extLst>
                    <a:ext uri="{FF2B5EF4-FFF2-40B4-BE49-F238E27FC236}">
                      <a16:creationId xmlns:a16="http://schemas.microsoft.com/office/drawing/2014/main" id="{C11BCD50-2962-F5F4-5317-EC38DE7D0F33}"/>
                    </a:ext>
                  </a:extLst>
                </p14:cNvPr>
                <p14:cNvContentPartPr/>
                <p14:nvPr/>
              </p14:nvContentPartPr>
              <p14:xfrm>
                <a:off x="8836523" y="2263418"/>
                <a:ext cx="77760" cy="166680"/>
              </p14:xfrm>
            </p:contentPart>
          </mc:Choice>
          <mc:Fallback>
            <p:pic>
              <p:nvPicPr>
                <p:cNvPr id="322" name="Freihand 321">
                  <a:extLst>
                    <a:ext uri="{FF2B5EF4-FFF2-40B4-BE49-F238E27FC236}">
                      <a16:creationId xmlns:a16="http://schemas.microsoft.com/office/drawing/2014/main" id="{C11BCD50-2962-F5F4-5317-EC38DE7D0F33}"/>
                    </a:ext>
                  </a:extLst>
                </p:cNvPr>
                <p:cNvPicPr/>
                <p:nvPr/>
              </p:nvPicPr>
              <p:blipFill>
                <a:blip r:embed="rId242"/>
                <a:stretch>
                  <a:fillRect/>
                </a:stretch>
              </p:blipFill>
              <p:spPr>
                <a:xfrm>
                  <a:off x="8827523" y="2254418"/>
                  <a:ext cx="95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23" name="Freihand 322">
                  <a:extLst>
                    <a:ext uri="{FF2B5EF4-FFF2-40B4-BE49-F238E27FC236}">
                      <a16:creationId xmlns:a16="http://schemas.microsoft.com/office/drawing/2014/main" id="{13655EE7-70FF-8BFA-370B-9613AA9F45C0}"/>
                    </a:ext>
                  </a:extLst>
                </p14:cNvPr>
                <p14:cNvContentPartPr/>
                <p14:nvPr/>
              </p14:nvContentPartPr>
              <p14:xfrm>
                <a:off x="8854163" y="2208698"/>
                <a:ext cx="73440" cy="67680"/>
              </p14:xfrm>
            </p:contentPart>
          </mc:Choice>
          <mc:Fallback>
            <p:pic>
              <p:nvPicPr>
                <p:cNvPr id="323" name="Freihand 322">
                  <a:extLst>
                    <a:ext uri="{FF2B5EF4-FFF2-40B4-BE49-F238E27FC236}">
                      <a16:creationId xmlns:a16="http://schemas.microsoft.com/office/drawing/2014/main" id="{13655EE7-70FF-8BFA-370B-9613AA9F45C0}"/>
                    </a:ext>
                  </a:extLst>
                </p:cNvPr>
                <p:cNvPicPr/>
                <p:nvPr/>
              </p:nvPicPr>
              <p:blipFill>
                <a:blip r:embed="rId244"/>
                <a:stretch>
                  <a:fillRect/>
                </a:stretch>
              </p:blipFill>
              <p:spPr>
                <a:xfrm>
                  <a:off x="8845163" y="2199746"/>
                  <a:ext cx="91080" cy="85227"/>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24" name="Freihand 323">
                  <a:extLst>
                    <a:ext uri="{FF2B5EF4-FFF2-40B4-BE49-F238E27FC236}">
                      <a16:creationId xmlns:a16="http://schemas.microsoft.com/office/drawing/2014/main" id="{162D960D-E279-CF68-3130-349E3B2D0E13}"/>
                    </a:ext>
                  </a:extLst>
                </p14:cNvPr>
                <p14:cNvContentPartPr/>
                <p14:nvPr/>
              </p14:nvContentPartPr>
              <p14:xfrm>
                <a:off x="8889083" y="2255498"/>
                <a:ext cx="105840" cy="106560"/>
              </p14:xfrm>
            </p:contentPart>
          </mc:Choice>
          <mc:Fallback>
            <p:pic>
              <p:nvPicPr>
                <p:cNvPr id="324" name="Freihand 323">
                  <a:extLst>
                    <a:ext uri="{FF2B5EF4-FFF2-40B4-BE49-F238E27FC236}">
                      <a16:creationId xmlns:a16="http://schemas.microsoft.com/office/drawing/2014/main" id="{162D960D-E279-CF68-3130-349E3B2D0E13}"/>
                    </a:ext>
                  </a:extLst>
                </p:cNvPr>
                <p:cNvPicPr/>
                <p:nvPr/>
              </p:nvPicPr>
              <p:blipFill>
                <a:blip r:embed="rId246"/>
                <a:stretch>
                  <a:fillRect/>
                </a:stretch>
              </p:blipFill>
              <p:spPr>
                <a:xfrm>
                  <a:off x="8880052" y="2246498"/>
                  <a:ext cx="1235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325" name="Freihand 324">
                  <a:extLst>
                    <a:ext uri="{FF2B5EF4-FFF2-40B4-BE49-F238E27FC236}">
                      <a16:creationId xmlns:a16="http://schemas.microsoft.com/office/drawing/2014/main" id="{9B635FC2-FCDD-CD2D-4B8B-F5AA627C180C}"/>
                    </a:ext>
                  </a:extLst>
                </p14:cNvPr>
                <p14:cNvContentPartPr/>
                <p14:nvPr/>
              </p14:nvContentPartPr>
              <p14:xfrm>
                <a:off x="9000683" y="2201858"/>
                <a:ext cx="8640" cy="111960"/>
              </p14:xfrm>
            </p:contentPart>
          </mc:Choice>
          <mc:Fallback>
            <p:pic>
              <p:nvPicPr>
                <p:cNvPr id="325" name="Freihand 324">
                  <a:extLst>
                    <a:ext uri="{FF2B5EF4-FFF2-40B4-BE49-F238E27FC236}">
                      <a16:creationId xmlns:a16="http://schemas.microsoft.com/office/drawing/2014/main" id="{9B635FC2-FCDD-CD2D-4B8B-F5AA627C180C}"/>
                    </a:ext>
                  </a:extLst>
                </p:cNvPr>
                <p:cNvPicPr/>
                <p:nvPr/>
              </p:nvPicPr>
              <p:blipFill>
                <a:blip r:embed="rId248"/>
                <a:stretch>
                  <a:fillRect/>
                </a:stretch>
              </p:blipFill>
              <p:spPr>
                <a:xfrm>
                  <a:off x="8991683" y="2192829"/>
                  <a:ext cx="26280" cy="129657"/>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327" name="Freihand 326">
                  <a:extLst>
                    <a:ext uri="{FF2B5EF4-FFF2-40B4-BE49-F238E27FC236}">
                      <a16:creationId xmlns:a16="http://schemas.microsoft.com/office/drawing/2014/main" id="{143DB795-DFCF-EB18-F5AA-35CD48127825}"/>
                    </a:ext>
                  </a:extLst>
                </p14:cNvPr>
                <p14:cNvContentPartPr/>
                <p14:nvPr/>
              </p14:nvContentPartPr>
              <p14:xfrm>
                <a:off x="10419083" y="2772589"/>
                <a:ext cx="80640" cy="175320"/>
              </p14:xfrm>
            </p:contentPart>
          </mc:Choice>
          <mc:Fallback>
            <p:pic>
              <p:nvPicPr>
                <p:cNvPr id="327" name="Freihand 326">
                  <a:extLst>
                    <a:ext uri="{FF2B5EF4-FFF2-40B4-BE49-F238E27FC236}">
                      <a16:creationId xmlns:a16="http://schemas.microsoft.com/office/drawing/2014/main" id="{143DB795-DFCF-EB18-F5AA-35CD48127825}"/>
                    </a:ext>
                  </a:extLst>
                </p:cNvPr>
                <p:cNvPicPr/>
                <p:nvPr/>
              </p:nvPicPr>
              <p:blipFill>
                <a:blip r:embed="rId250"/>
                <a:stretch>
                  <a:fillRect/>
                </a:stretch>
              </p:blipFill>
              <p:spPr>
                <a:xfrm>
                  <a:off x="10410083" y="2763589"/>
                  <a:ext cx="98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28" name="Freihand 327">
                  <a:extLst>
                    <a:ext uri="{FF2B5EF4-FFF2-40B4-BE49-F238E27FC236}">
                      <a16:creationId xmlns:a16="http://schemas.microsoft.com/office/drawing/2014/main" id="{C24980D2-B9CF-F590-028E-5C973618EC53}"/>
                    </a:ext>
                  </a:extLst>
                </p14:cNvPr>
                <p14:cNvContentPartPr/>
                <p14:nvPr/>
              </p14:nvContentPartPr>
              <p14:xfrm>
                <a:off x="10429883" y="2673589"/>
                <a:ext cx="55080" cy="146160"/>
              </p14:xfrm>
            </p:contentPart>
          </mc:Choice>
          <mc:Fallback>
            <p:pic>
              <p:nvPicPr>
                <p:cNvPr id="328" name="Freihand 327">
                  <a:extLst>
                    <a:ext uri="{FF2B5EF4-FFF2-40B4-BE49-F238E27FC236}">
                      <a16:creationId xmlns:a16="http://schemas.microsoft.com/office/drawing/2014/main" id="{C24980D2-B9CF-F590-028E-5C973618EC53}"/>
                    </a:ext>
                  </a:extLst>
                </p:cNvPr>
                <p:cNvPicPr/>
                <p:nvPr/>
              </p:nvPicPr>
              <p:blipFill>
                <a:blip r:embed="rId252"/>
                <a:stretch>
                  <a:fillRect/>
                </a:stretch>
              </p:blipFill>
              <p:spPr>
                <a:xfrm>
                  <a:off x="10420941" y="2664589"/>
                  <a:ext cx="72605"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329" name="Freihand 328">
                  <a:extLst>
                    <a:ext uri="{FF2B5EF4-FFF2-40B4-BE49-F238E27FC236}">
                      <a16:creationId xmlns:a16="http://schemas.microsoft.com/office/drawing/2014/main" id="{218E8910-B0B8-3985-6CEB-4B74CBD5B3AA}"/>
                    </a:ext>
                  </a:extLst>
                </p14:cNvPr>
                <p14:cNvContentPartPr/>
                <p14:nvPr/>
              </p14:nvContentPartPr>
              <p14:xfrm>
                <a:off x="10467683" y="2783389"/>
                <a:ext cx="90360" cy="88560"/>
              </p14:xfrm>
            </p:contentPart>
          </mc:Choice>
          <mc:Fallback>
            <p:pic>
              <p:nvPicPr>
                <p:cNvPr id="329" name="Freihand 328">
                  <a:extLst>
                    <a:ext uri="{FF2B5EF4-FFF2-40B4-BE49-F238E27FC236}">
                      <a16:creationId xmlns:a16="http://schemas.microsoft.com/office/drawing/2014/main" id="{218E8910-B0B8-3985-6CEB-4B74CBD5B3AA}"/>
                    </a:ext>
                  </a:extLst>
                </p:cNvPr>
                <p:cNvPicPr/>
                <p:nvPr/>
              </p:nvPicPr>
              <p:blipFill>
                <a:blip r:embed="rId254"/>
                <a:stretch>
                  <a:fillRect/>
                </a:stretch>
              </p:blipFill>
              <p:spPr>
                <a:xfrm>
                  <a:off x="10458683" y="2774389"/>
                  <a:ext cx="108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30" name="Freihand 329">
                  <a:extLst>
                    <a:ext uri="{FF2B5EF4-FFF2-40B4-BE49-F238E27FC236}">
                      <a16:creationId xmlns:a16="http://schemas.microsoft.com/office/drawing/2014/main" id="{C666D5B3-AB13-0E61-5719-A393A98C1760}"/>
                    </a:ext>
                  </a:extLst>
                </p14:cNvPr>
                <p14:cNvContentPartPr/>
                <p14:nvPr/>
              </p14:nvContentPartPr>
              <p14:xfrm>
                <a:off x="10545443" y="2706349"/>
                <a:ext cx="17280" cy="150480"/>
              </p14:xfrm>
            </p:contentPart>
          </mc:Choice>
          <mc:Fallback>
            <p:pic>
              <p:nvPicPr>
                <p:cNvPr id="330" name="Freihand 329">
                  <a:extLst>
                    <a:ext uri="{FF2B5EF4-FFF2-40B4-BE49-F238E27FC236}">
                      <a16:creationId xmlns:a16="http://schemas.microsoft.com/office/drawing/2014/main" id="{C666D5B3-AB13-0E61-5719-A393A98C1760}"/>
                    </a:ext>
                  </a:extLst>
                </p:cNvPr>
                <p:cNvPicPr/>
                <p:nvPr/>
              </p:nvPicPr>
              <p:blipFill>
                <a:blip r:embed="rId256"/>
                <a:stretch>
                  <a:fillRect/>
                </a:stretch>
              </p:blipFill>
              <p:spPr>
                <a:xfrm>
                  <a:off x="10536443" y="2697349"/>
                  <a:ext cx="34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332" name="Freihand 331">
                  <a:extLst>
                    <a:ext uri="{FF2B5EF4-FFF2-40B4-BE49-F238E27FC236}">
                      <a16:creationId xmlns:a16="http://schemas.microsoft.com/office/drawing/2014/main" id="{C559B33A-EB29-87DB-C0C8-609AAA00B4C8}"/>
                    </a:ext>
                  </a:extLst>
                </p14:cNvPr>
                <p14:cNvContentPartPr/>
                <p14:nvPr/>
              </p14:nvContentPartPr>
              <p14:xfrm>
                <a:off x="10472723" y="2348509"/>
                <a:ext cx="92160" cy="155520"/>
              </p14:xfrm>
            </p:contentPart>
          </mc:Choice>
          <mc:Fallback>
            <p:pic>
              <p:nvPicPr>
                <p:cNvPr id="332" name="Freihand 331">
                  <a:extLst>
                    <a:ext uri="{FF2B5EF4-FFF2-40B4-BE49-F238E27FC236}">
                      <a16:creationId xmlns:a16="http://schemas.microsoft.com/office/drawing/2014/main" id="{C559B33A-EB29-87DB-C0C8-609AAA00B4C8}"/>
                    </a:ext>
                  </a:extLst>
                </p:cNvPr>
                <p:cNvPicPr/>
                <p:nvPr/>
              </p:nvPicPr>
              <p:blipFill>
                <a:blip r:embed="rId258"/>
                <a:stretch>
                  <a:fillRect/>
                </a:stretch>
              </p:blipFill>
              <p:spPr>
                <a:xfrm>
                  <a:off x="10463723" y="2339509"/>
                  <a:ext cx="109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33" name="Freihand 332">
                  <a:extLst>
                    <a:ext uri="{FF2B5EF4-FFF2-40B4-BE49-F238E27FC236}">
                      <a16:creationId xmlns:a16="http://schemas.microsoft.com/office/drawing/2014/main" id="{00D6AE41-A544-5A50-92A2-912782F841A8}"/>
                    </a:ext>
                  </a:extLst>
                </p14:cNvPr>
                <p14:cNvContentPartPr/>
                <p14:nvPr/>
              </p14:nvContentPartPr>
              <p14:xfrm>
                <a:off x="10501523" y="2268229"/>
                <a:ext cx="69480" cy="112680"/>
              </p14:xfrm>
            </p:contentPart>
          </mc:Choice>
          <mc:Fallback>
            <p:pic>
              <p:nvPicPr>
                <p:cNvPr id="333" name="Freihand 332">
                  <a:extLst>
                    <a:ext uri="{FF2B5EF4-FFF2-40B4-BE49-F238E27FC236}">
                      <a16:creationId xmlns:a16="http://schemas.microsoft.com/office/drawing/2014/main" id="{00D6AE41-A544-5A50-92A2-912782F841A8}"/>
                    </a:ext>
                  </a:extLst>
                </p:cNvPr>
                <p:cNvPicPr/>
                <p:nvPr/>
              </p:nvPicPr>
              <p:blipFill>
                <a:blip r:embed="rId260"/>
                <a:stretch>
                  <a:fillRect/>
                </a:stretch>
              </p:blipFill>
              <p:spPr>
                <a:xfrm>
                  <a:off x="10492523" y="2259229"/>
                  <a:ext cx="87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334" name="Freihand 333">
                  <a:extLst>
                    <a:ext uri="{FF2B5EF4-FFF2-40B4-BE49-F238E27FC236}">
                      <a16:creationId xmlns:a16="http://schemas.microsoft.com/office/drawing/2014/main" id="{9D10EDAB-222E-7F29-D425-60A75944412A}"/>
                    </a:ext>
                  </a:extLst>
                </p14:cNvPr>
                <p14:cNvContentPartPr/>
                <p14:nvPr/>
              </p14:nvContentPartPr>
              <p14:xfrm>
                <a:off x="10546523" y="2381629"/>
                <a:ext cx="54720" cy="77040"/>
              </p14:xfrm>
            </p:contentPart>
          </mc:Choice>
          <mc:Fallback>
            <p:pic>
              <p:nvPicPr>
                <p:cNvPr id="334" name="Freihand 333">
                  <a:extLst>
                    <a:ext uri="{FF2B5EF4-FFF2-40B4-BE49-F238E27FC236}">
                      <a16:creationId xmlns:a16="http://schemas.microsoft.com/office/drawing/2014/main" id="{9D10EDAB-222E-7F29-D425-60A75944412A}"/>
                    </a:ext>
                  </a:extLst>
                </p:cNvPr>
                <p:cNvPicPr/>
                <p:nvPr/>
              </p:nvPicPr>
              <p:blipFill>
                <a:blip r:embed="rId262"/>
                <a:stretch>
                  <a:fillRect/>
                </a:stretch>
              </p:blipFill>
              <p:spPr>
                <a:xfrm>
                  <a:off x="10537463" y="2372671"/>
                  <a:ext cx="72477" cy="94598"/>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335" name="Freihand 334">
                  <a:extLst>
                    <a:ext uri="{FF2B5EF4-FFF2-40B4-BE49-F238E27FC236}">
                      <a16:creationId xmlns:a16="http://schemas.microsoft.com/office/drawing/2014/main" id="{C2131201-E555-625C-21DB-DC1199DBEFBE}"/>
                    </a:ext>
                  </a:extLst>
                </p14:cNvPr>
                <p14:cNvContentPartPr/>
                <p14:nvPr/>
              </p14:nvContentPartPr>
              <p14:xfrm>
                <a:off x="10610603" y="2270389"/>
                <a:ext cx="16920" cy="205560"/>
              </p14:xfrm>
            </p:contentPart>
          </mc:Choice>
          <mc:Fallback>
            <p:pic>
              <p:nvPicPr>
                <p:cNvPr id="335" name="Freihand 334">
                  <a:extLst>
                    <a:ext uri="{FF2B5EF4-FFF2-40B4-BE49-F238E27FC236}">
                      <a16:creationId xmlns:a16="http://schemas.microsoft.com/office/drawing/2014/main" id="{C2131201-E555-625C-21DB-DC1199DBEFBE}"/>
                    </a:ext>
                  </a:extLst>
                </p:cNvPr>
                <p:cNvPicPr/>
                <p:nvPr/>
              </p:nvPicPr>
              <p:blipFill>
                <a:blip r:embed="rId264"/>
                <a:stretch>
                  <a:fillRect/>
                </a:stretch>
              </p:blipFill>
              <p:spPr>
                <a:xfrm>
                  <a:off x="10601603" y="2261373"/>
                  <a:ext cx="34560" cy="223231"/>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37" name="Freihand 336">
                  <a:extLst>
                    <a:ext uri="{FF2B5EF4-FFF2-40B4-BE49-F238E27FC236}">
                      <a16:creationId xmlns:a16="http://schemas.microsoft.com/office/drawing/2014/main" id="{DEEA14A5-2CE3-4486-408D-54586D2C2BA3}"/>
                    </a:ext>
                  </a:extLst>
                </p14:cNvPr>
                <p14:cNvContentPartPr/>
                <p14:nvPr/>
              </p14:nvContentPartPr>
              <p14:xfrm>
                <a:off x="11075768" y="2004819"/>
                <a:ext cx="117720" cy="159480"/>
              </p14:xfrm>
            </p:contentPart>
          </mc:Choice>
          <mc:Fallback>
            <p:pic>
              <p:nvPicPr>
                <p:cNvPr id="337" name="Freihand 336">
                  <a:extLst>
                    <a:ext uri="{FF2B5EF4-FFF2-40B4-BE49-F238E27FC236}">
                      <a16:creationId xmlns:a16="http://schemas.microsoft.com/office/drawing/2014/main" id="{DEEA14A5-2CE3-4486-408D-54586D2C2BA3}"/>
                    </a:ext>
                  </a:extLst>
                </p:cNvPr>
                <p:cNvPicPr/>
                <p:nvPr/>
              </p:nvPicPr>
              <p:blipFill>
                <a:blip r:embed="rId266"/>
                <a:stretch>
                  <a:fillRect/>
                </a:stretch>
              </p:blipFill>
              <p:spPr>
                <a:xfrm>
                  <a:off x="11066768" y="1995819"/>
                  <a:ext cx="1353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38" name="Freihand 337">
                  <a:extLst>
                    <a:ext uri="{FF2B5EF4-FFF2-40B4-BE49-F238E27FC236}">
                      <a16:creationId xmlns:a16="http://schemas.microsoft.com/office/drawing/2014/main" id="{A11141A0-5790-5098-2F01-8601DD268D0B}"/>
                    </a:ext>
                  </a:extLst>
                </p14:cNvPr>
                <p14:cNvContentPartPr/>
                <p14:nvPr/>
              </p14:nvContentPartPr>
              <p14:xfrm>
                <a:off x="11091968" y="1864419"/>
                <a:ext cx="122040" cy="136440"/>
              </p14:xfrm>
            </p:contentPart>
          </mc:Choice>
          <mc:Fallback>
            <p:pic>
              <p:nvPicPr>
                <p:cNvPr id="338" name="Freihand 337">
                  <a:extLst>
                    <a:ext uri="{FF2B5EF4-FFF2-40B4-BE49-F238E27FC236}">
                      <a16:creationId xmlns:a16="http://schemas.microsoft.com/office/drawing/2014/main" id="{A11141A0-5790-5098-2F01-8601DD268D0B}"/>
                    </a:ext>
                  </a:extLst>
                </p:cNvPr>
                <p:cNvPicPr/>
                <p:nvPr/>
              </p:nvPicPr>
              <p:blipFill>
                <a:blip r:embed="rId268"/>
                <a:stretch>
                  <a:fillRect/>
                </a:stretch>
              </p:blipFill>
              <p:spPr>
                <a:xfrm>
                  <a:off x="11082941" y="1855419"/>
                  <a:ext cx="139732" cy="1540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69">
            <p14:nvContentPartPr>
              <p14:cNvPr id="390" name="Freihand 389">
                <a:extLst>
                  <a:ext uri="{FF2B5EF4-FFF2-40B4-BE49-F238E27FC236}">
                    <a16:creationId xmlns:a16="http://schemas.microsoft.com/office/drawing/2014/main" id="{B80FC0C2-1A4A-FFCE-6711-7D4CF026261E}"/>
                  </a:ext>
                </a:extLst>
              </p14:cNvPr>
              <p14:cNvContentPartPr/>
              <p14:nvPr/>
            </p14:nvContentPartPr>
            <p14:xfrm>
              <a:off x="11547667" y="2145707"/>
              <a:ext cx="39600" cy="42120"/>
            </p14:xfrm>
          </p:contentPart>
        </mc:Choice>
        <mc:Fallback>
          <p:pic>
            <p:nvPicPr>
              <p:cNvPr id="390" name="Freihand 389">
                <a:extLst>
                  <a:ext uri="{FF2B5EF4-FFF2-40B4-BE49-F238E27FC236}">
                    <a16:creationId xmlns:a16="http://schemas.microsoft.com/office/drawing/2014/main" id="{B80FC0C2-1A4A-FFCE-6711-7D4CF026261E}"/>
                  </a:ext>
                </a:extLst>
              </p:cNvPr>
              <p:cNvPicPr/>
              <p:nvPr/>
            </p:nvPicPr>
            <p:blipFill>
              <a:blip r:embed="rId270"/>
              <a:stretch>
                <a:fillRect/>
              </a:stretch>
            </p:blipFill>
            <p:spPr>
              <a:xfrm>
                <a:off x="11529502" y="2037707"/>
                <a:ext cx="75567" cy="257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1">
            <p14:nvContentPartPr>
              <p14:cNvPr id="391" name="Freihand 390">
                <a:extLst>
                  <a:ext uri="{FF2B5EF4-FFF2-40B4-BE49-F238E27FC236}">
                    <a16:creationId xmlns:a16="http://schemas.microsoft.com/office/drawing/2014/main" id="{BC973322-C3C7-AC4D-C48C-DF9BC75D3FC6}"/>
                  </a:ext>
                </a:extLst>
              </p14:cNvPr>
              <p14:cNvContentPartPr/>
              <p14:nvPr/>
            </p14:nvContentPartPr>
            <p14:xfrm>
              <a:off x="11759707" y="1660427"/>
              <a:ext cx="38160" cy="82080"/>
            </p14:xfrm>
          </p:contentPart>
        </mc:Choice>
        <mc:Fallback>
          <p:pic>
            <p:nvPicPr>
              <p:cNvPr id="391" name="Freihand 390">
                <a:extLst>
                  <a:ext uri="{FF2B5EF4-FFF2-40B4-BE49-F238E27FC236}">
                    <a16:creationId xmlns:a16="http://schemas.microsoft.com/office/drawing/2014/main" id="{BC973322-C3C7-AC4D-C48C-DF9BC75D3FC6}"/>
                  </a:ext>
                </a:extLst>
              </p:cNvPr>
              <p:cNvPicPr/>
              <p:nvPr/>
            </p:nvPicPr>
            <p:blipFill>
              <a:blip r:embed="rId272"/>
              <a:stretch>
                <a:fillRect/>
              </a:stretch>
            </p:blipFill>
            <p:spPr>
              <a:xfrm>
                <a:off x="11741707" y="1552427"/>
                <a:ext cx="73800" cy="29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3">
            <p14:nvContentPartPr>
              <p14:cNvPr id="392" name="Freihand 391">
                <a:extLst>
                  <a:ext uri="{FF2B5EF4-FFF2-40B4-BE49-F238E27FC236}">
                    <a16:creationId xmlns:a16="http://schemas.microsoft.com/office/drawing/2014/main" id="{B5C28A0D-ED7E-343D-928F-A3CC81AAAD5B}"/>
                  </a:ext>
                </a:extLst>
              </p14:cNvPr>
              <p14:cNvContentPartPr/>
              <p14:nvPr/>
            </p14:nvContentPartPr>
            <p14:xfrm>
              <a:off x="11616427" y="1384307"/>
              <a:ext cx="56160" cy="42840"/>
            </p14:xfrm>
          </p:contentPart>
        </mc:Choice>
        <mc:Fallback>
          <p:pic>
            <p:nvPicPr>
              <p:cNvPr id="392" name="Freihand 391">
                <a:extLst>
                  <a:ext uri="{FF2B5EF4-FFF2-40B4-BE49-F238E27FC236}">
                    <a16:creationId xmlns:a16="http://schemas.microsoft.com/office/drawing/2014/main" id="{B5C28A0D-ED7E-343D-928F-A3CC81AAAD5B}"/>
                  </a:ext>
                </a:extLst>
              </p:cNvPr>
              <p:cNvPicPr/>
              <p:nvPr/>
            </p:nvPicPr>
            <p:blipFill>
              <a:blip r:embed="rId274"/>
              <a:stretch>
                <a:fillRect/>
              </a:stretch>
            </p:blipFill>
            <p:spPr>
              <a:xfrm>
                <a:off x="11598427" y="1275392"/>
                <a:ext cx="91800" cy="260307"/>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5">
            <p14:nvContentPartPr>
              <p14:cNvPr id="393" name="Freihand 392">
                <a:extLst>
                  <a:ext uri="{FF2B5EF4-FFF2-40B4-BE49-F238E27FC236}">
                    <a16:creationId xmlns:a16="http://schemas.microsoft.com/office/drawing/2014/main" id="{252B7DCD-CAC6-54C0-5644-3AEC613045D4}"/>
                  </a:ext>
                </a:extLst>
              </p14:cNvPr>
              <p14:cNvContentPartPr/>
              <p14:nvPr/>
            </p14:nvContentPartPr>
            <p14:xfrm>
              <a:off x="11413027" y="1784987"/>
              <a:ext cx="52200" cy="61560"/>
            </p14:xfrm>
          </p:contentPart>
        </mc:Choice>
        <mc:Fallback>
          <p:pic>
            <p:nvPicPr>
              <p:cNvPr id="393" name="Freihand 392">
                <a:extLst>
                  <a:ext uri="{FF2B5EF4-FFF2-40B4-BE49-F238E27FC236}">
                    <a16:creationId xmlns:a16="http://schemas.microsoft.com/office/drawing/2014/main" id="{252B7DCD-CAC6-54C0-5644-3AEC613045D4}"/>
                  </a:ext>
                </a:extLst>
              </p:cNvPr>
              <p:cNvPicPr/>
              <p:nvPr/>
            </p:nvPicPr>
            <p:blipFill>
              <a:blip r:embed="rId276"/>
              <a:stretch>
                <a:fillRect/>
              </a:stretch>
            </p:blipFill>
            <p:spPr>
              <a:xfrm>
                <a:off x="11395027" y="1676987"/>
                <a:ext cx="87840" cy="277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7">
            <p14:nvContentPartPr>
              <p14:cNvPr id="394" name="Freihand 393">
                <a:extLst>
                  <a:ext uri="{FF2B5EF4-FFF2-40B4-BE49-F238E27FC236}">
                    <a16:creationId xmlns:a16="http://schemas.microsoft.com/office/drawing/2014/main" id="{AE924B77-44B2-967C-6237-978C47C2E4B5}"/>
                  </a:ext>
                </a:extLst>
              </p14:cNvPr>
              <p14:cNvContentPartPr/>
              <p14:nvPr/>
            </p14:nvContentPartPr>
            <p14:xfrm>
              <a:off x="11130787" y="1918547"/>
              <a:ext cx="47520" cy="43200"/>
            </p14:xfrm>
          </p:contentPart>
        </mc:Choice>
        <mc:Fallback>
          <p:pic>
            <p:nvPicPr>
              <p:cNvPr id="394" name="Freihand 393">
                <a:extLst>
                  <a:ext uri="{FF2B5EF4-FFF2-40B4-BE49-F238E27FC236}">
                    <a16:creationId xmlns:a16="http://schemas.microsoft.com/office/drawing/2014/main" id="{AE924B77-44B2-967C-6237-978C47C2E4B5}"/>
                  </a:ext>
                </a:extLst>
              </p:cNvPr>
              <p:cNvPicPr/>
              <p:nvPr/>
            </p:nvPicPr>
            <p:blipFill>
              <a:blip r:embed="rId278"/>
              <a:stretch>
                <a:fillRect/>
              </a:stretch>
            </p:blipFill>
            <p:spPr>
              <a:xfrm>
                <a:off x="11112787" y="1810547"/>
                <a:ext cx="83160" cy="258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9">
            <p14:nvContentPartPr>
              <p14:cNvPr id="395" name="Freihand 394">
                <a:extLst>
                  <a:ext uri="{FF2B5EF4-FFF2-40B4-BE49-F238E27FC236}">
                    <a16:creationId xmlns:a16="http://schemas.microsoft.com/office/drawing/2014/main" id="{7F1CE412-FAD2-3A41-CBD1-FA753320E4CA}"/>
                  </a:ext>
                </a:extLst>
              </p14:cNvPr>
              <p14:cNvContentPartPr/>
              <p14:nvPr/>
            </p14:nvContentPartPr>
            <p14:xfrm>
              <a:off x="11163547" y="1466747"/>
              <a:ext cx="39600" cy="40320"/>
            </p14:xfrm>
          </p:contentPart>
        </mc:Choice>
        <mc:Fallback>
          <p:pic>
            <p:nvPicPr>
              <p:cNvPr id="395" name="Freihand 394">
                <a:extLst>
                  <a:ext uri="{FF2B5EF4-FFF2-40B4-BE49-F238E27FC236}">
                    <a16:creationId xmlns:a16="http://schemas.microsoft.com/office/drawing/2014/main" id="{7F1CE412-FAD2-3A41-CBD1-FA753320E4CA}"/>
                  </a:ext>
                </a:extLst>
              </p:cNvPr>
              <p:cNvPicPr/>
              <p:nvPr/>
            </p:nvPicPr>
            <p:blipFill>
              <a:blip r:embed="rId280"/>
              <a:stretch>
                <a:fillRect/>
              </a:stretch>
            </p:blipFill>
            <p:spPr>
              <a:xfrm>
                <a:off x="11145547" y="1358747"/>
                <a:ext cx="75240" cy="255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1">
            <p14:nvContentPartPr>
              <p14:cNvPr id="396" name="Freihand 395">
                <a:extLst>
                  <a:ext uri="{FF2B5EF4-FFF2-40B4-BE49-F238E27FC236}">
                    <a16:creationId xmlns:a16="http://schemas.microsoft.com/office/drawing/2014/main" id="{FF38D8E8-707F-676A-63A7-0BB1DBA5F9E4}"/>
                  </a:ext>
                </a:extLst>
              </p14:cNvPr>
              <p14:cNvContentPartPr/>
              <p14:nvPr/>
            </p14:nvContentPartPr>
            <p14:xfrm>
              <a:off x="10127107" y="1878227"/>
              <a:ext cx="65880" cy="37080"/>
            </p14:xfrm>
          </p:contentPart>
        </mc:Choice>
        <mc:Fallback>
          <p:pic>
            <p:nvPicPr>
              <p:cNvPr id="396" name="Freihand 395">
                <a:extLst>
                  <a:ext uri="{FF2B5EF4-FFF2-40B4-BE49-F238E27FC236}">
                    <a16:creationId xmlns:a16="http://schemas.microsoft.com/office/drawing/2014/main" id="{FF38D8E8-707F-676A-63A7-0BB1DBA5F9E4}"/>
                  </a:ext>
                </a:extLst>
              </p:cNvPr>
              <p:cNvPicPr/>
              <p:nvPr/>
            </p:nvPicPr>
            <p:blipFill>
              <a:blip r:embed="rId282"/>
              <a:stretch>
                <a:fillRect/>
              </a:stretch>
            </p:blipFill>
            <p:spPr>
              <a:xfrm>
                <a:off x="10109008" y="1769168"/>
                <a:ext cx="101716" cy="25483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3">
            <p14:nvContentPartPr>
              <p14:cNvPr id="397" name="Freihand 396">
                <a:extLst>
                  <a:ext uri="{FF2B5EF4-FFF2-40B4-BE49-F238E27FC236}">
                    <a16:creationId xmlns:a16="http://schemas.microsoft.com/office/drawing/2014/main" id="{5DBB1B10-C466-7C51-8CCA-1F7965C7726A}"/>
                  </a:ext>
                </a:extLst>
              </p14:cNvPr>
              <p14:cNvContentPartPr/>
              <p14:nvPr/>
            </p14:nvContentPartPr>
            <p14:xfrm>
              <a:off x="10302067" y="2093147"/>
              <a:ext cx="49680" cy="66240"/>
            </p14:xfrm>
          </p:contentPart>
        </mc:Choice>
        <mc:Fallback>
          <p:pic>
            <p:nvPicPr>
              <p:cNvPr id="397" name="Freihand 396">
                <a:extLst>
                  <a:ext uri="{FF2B5EF4-FFF2-40B4-BE49-F238E27FC236}">
                    <a16:creationId xmlns:a16="http://schemas.microsoft.com/office/drawing/2014/main" id="{5DBB1B10-C466-7C51-8CCA-1F7965C7726A}"/>
                  </a:ext>
                </a:extLst>
              </p:cNvPr>
              <p:cNvPicPr/>
              <p:nvPr/>
            </p:nvPicPr>
            <p:blipFill>
              <a:blip r:embed="rId284"/>
              <a:stretch>
                <a:fillRect/>
              </a:stretch>
            </p:blipFill>
            <p:spPr>
              <a:xfrm>
                <a:off x="10283936" y="1985731"/>
                <a:ext cx="85580" cy="28071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5">
            <p14:nvContentPartPr>
              <p14:cNvPr id="398" name="Freihand 397">
                <a:extLst>
                  <a:ext uri="{FF2B5EF4-FFF2-40B4-BE49-F238E27FC236}">
                    <a16:creationId xmlns:a16="http://schemas.microsoft.com/office/drawing/2014/main" id="{8E9D6D9F-A034-DE1B-F4A7-530F5FCCBC62}"/>
                  </a:ext>
                </a:extLst>
              </p14:cNvPr>
              <p14:cNvContentPartPr/>
              <p14:nvPr/>
            </p14:nvContentPartPr>
            <p14:xfrm>
              <a:off x="10528147" y="2296547"/>
              <a:ext cx="37440" cy="50040"/>
            </p14:xfrm>
          </p:contentPart>
        </mc:Choice>
        <mc:Fallback>
          <p:pic>
            <p:nvPicPr>
              <p:cNvPr id="398" name="Freihand 397">
                <a:extLst>
                  <a:ext uri="{FF2B5EF4-FFF2-40B4-BE49-F238E27FC236}">
                    <a16:creationId xmlns:a16="http://schemas.microsoft.com/office/drawing/2014/main" id="{8E9D6D9F-A034-DE1B-F4A7-530F5FCCBC62}"/>
                  </a:ext>
                </a:extLst>
              </p:cNvPr>
              <p:cNvPicPr/>
              <p:nvPr/>
            </p:nvPicPr>
            <p:blipFill>
              <a:blip r:embed="rId286"/>
              <a:stretch>
                <a:fillRect/>
              </a:stretch>
            </p:blipFill>
            <p:spPr>
              <a:xfrm>
                <a:off x="10510147" y="2188547"/>
                <a:ext cx="73080" cy="265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7">
            <p14:nvContentPartPr>
              <p14:cNvPr id="399" name="Freihand 398">
                <a:extLst>
                  <a:ext uri="{FF2B5EF4-FFF2-40B4-BE49-F238E27FC236}">
                    <a16:creationId xmlns:a16="http://schemas.microsoft.com/office/drawing/2014/main" id="{0470A202-C324-8472-BF63-2FE0C0F00231}"/>
                  </a:ext>
                </a:extLst>
              </p14:cNvPr>
              <p14:cNvContentPartPr/>
              <p14:nvPr/>
            </p14:nvContentPartPr>
            <p14:xfrm>
              <a:off x="10310347" y="2481587"/>
              <a:ext cx="13320" cy="29520"/>
            </p14:xfrm>
          </p:contentPart>
        </mc:Choice>
        <mc:Fallback>
          <p:pic>
            <p:nvPicPr>
              <p:cNvPr id="399" name="Freihand 398">
                <a:extLst>
                  <a:ext uri="{FF2B5EF4-FFF2-40B4-BE49-F238E27FC236}">
                    <a16:creationId xmlns:a16="http://schemas.microsoft.com/office/drawing/2014/main" id="{0470A202-C324-8472-BF63-2FE0C0F00231}"/>
                  </a:ext>
                </a:extLst>
              </p:cNvPr>
              <p:cNvPicPr/>
              <p:nvPr/>
            </p:nvPicPr>
            <p:blipFill>
              <a:blip r:embed="rId288"/>
              <a:stretch>
                <a:fillRect/>
              </a:stretch>
            </p:blipFill>
            <p:spPr>
              <a:xfrm>
                <a:off x="10292347" y="2373587"/>
                <a:ext cx="48960" cy="245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9">
            <p14:nvContentPartPr>
              <p14:cNvPr id="400" name="Freihand 399">
                <a:extLst>
                  <a:ext uri="{FF2B5EF4-FFF2-40B4-BE49-F238E27FC236}">
                    <a16:creationId xmlns:a16="http://schemas.microsoft.com/office/drawing/2014/main" id="{28236A3B-5660-A2D4-C529-F8460D9F8C95}"/>
                  </a:ext>
                </a:extLst>
              </p14:cNvPr>
              <p14:cNvContentPartPr/>
              <p14:nvPr/>
            </p14:nvContentPartPr>
            <p14:xfrm>
              <a:off x="10464787" y="2721347"/>
              <a:ext cx="19800" cy="34200"/>
            </p14:xfrm>
          </p:contentPart>
        </mc:Choice>
        <mc:Fallback>
          <p:pic>
            <p:nvPicPr>
              <p:cNvPr id="400" name="Freihand 399">
                <a:extLst>
                  <a:ext uri="{FF2B5EF4-FFF2-40B4-BE49-F238E27FC236}">
                    <a16:creationId xmlns:a16="http://schemas.microsoft.com/office/drawing/2014/main" id="{28236A3B-5660-A2D4-C529-F8460D9F8C95}"/>
                  </a:ext>
                </a:extLst>
              </p:cNvPr>
              <p:cNvPicPr/>
              <p:nvPr/>
            </p:nvPicPr>
            <p:blipFill>
              <a:blip r:embed="rId290"/>
              <a:stretch>
                <a:fillRect/>
              </a:stretch>
            </p:blipFill>
            <p:spPr>
              <a:xfrm>
                <a:off x="10446454" y="2613347"/>
                <a:ext cx="56100" cy="24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1">
            <p14:nvContentPartPr>
              <p14:cNvPr id="401" name="Freihand 400">
                <a:extLst>
                  <a:ext uri="{FF2B5EF4-FFF2-40B4-BE49-F238E27FC236}">
                    <a16:creationId xmlns:a16="http://schemas.microsoft.com/office/drawing/2014/main" id="{7A85C18D-F549-AB94-738E-94D03E5458D4}"/>
                  </a:ext>
                </a:extLst>
              </p14:cNvPr>
              <p14:cNvContentPartPr/>
              <p14:nvPr/>
            </p14:nvContentPartPr>
            <p14:xfrm>
              <a:off x="10181827" y="2816027"/>
              <a:ext cx="74160" cy="37800"/>
            </p14:xfrm>
          </p:contentPart>
        </mc:Choice>
        <mc:Fallback>
          <p:pic>
            <p:nvPicPr>
              <p:cNvPr id="401" name="Freihand 400">
                <a:extLst>
                  <a:ext uri="{FF2B5EF4-FFF2-40B4-BE49-F238E27FC236}">
                    <a16:creationId xmlns:a16="http://schemas.microsoft.com/office/drawing/2014/main" id="{7A85C18D-F549-AB94-738E-94D03E5458D4}"/>
                  </a:ext>
                </a:extLst>
              </p:cNvPr>
              <p:cNvPicPr/>
              <p:nvPr/>
            </p:nvPicPr>
            <p:blipFill>
              <a:blip r:embed="rId292"/>
              <a:stretch>
                <a:fillRect/>
              </a:stretch>
            </p:blipFill>
            <p:spPr>
              <a:xfrm>
                <a:off x="10163739" y="2708027"/>
                <a:ext cx="109974" cy="253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3">
            <p14:nvContentPartPr>
              <p14:cNvPr id="402" name="Freihand 401">
                <a:extLst>
                  <a:ext uri="{FF2B5EF4-FFF2-40B4-BE49-F238E27FC236}">
                    <a16:creationId xmlns:a16="http://schemas.microsoft.com/office/drawing/2014/main" id="{A1BBD7E4-F9B0-6C8D-06A5-5AB6375F06B7}"/>
                  </a:ext>
                </a:extLst>
              </p14:cNvPr>
              <p14:cNvContentPartPr/>
              <p14:nvPr/>
            </p14:nvContentPartPr>
            <p14:xfrm>
              <a:off x="9856747" y="2801267"/>
              <a:ext cx="34560" cy="60480"/>
            </p14:xfrm>
          </p:contentPart>
        </mc:Choice>
        <mc:Fallback>
          <p:pic>
            <p:nvPicPr>
              <p:cNvPr id="402" name="Freihand 401">
                <a:extLst>
                  <a:ext uri="{FF2B5EF4-FFF2-40B4-BE49-F238E27FC236}">
                    <a16:creationId xmlns:a16="http://schemas.microsoft.com/office/drawing/2014/main" id="{A1BBD7E4-F9B0-6C8D-06A5-5AB6375F06B7}"/>
                  </a:ext>
                </a:extLst>
              </p:cNvPr>
              <p:cNvPicPr/>
              <p:nvPr/>
            </p:nvPicPr>
            <p:blipFill>
              <a:blip r:embed="rId294"/>
              <a:stretch>
                <a:fillRect/>
              </a:stretch>
            </p:blipFill>
            <p:spPr>
              <a:xfrm>
                <a:off x="9838747" y="2692620"/>
                <a:ext cx="70200" cy="27741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5">
            <p14:nvContentPartPr>
              <p14:cNvPr id="403" name="Freihand 402">
                <a:extLst>
                  <a:ext uri="{FF2B5EF4-FFF2-40B4-BE49-F238E27FC236}">
                    <a16:creationId xmlns:a16="http://schemas.microsoft.com/office/drawing/2014/main" id="{BD62D9B3-26C6-89E4-BDE6-B2FFFD16FDE2}"/>
                  </a:ext>
                </a:extLst>
              </p14:cNvPr>
              <p14:cNvContentPartPr/>
              <p14:nvPr/>
            </p14:nvContentPartPr>
            <p14:xfrm>
              <a:off x="9978427" y="2282147"/>
              <a:ext cx="65520" cy="82080"/>
            </p14:xfrm>
          </p:contentPart>
        </mc:Choice>
        <mc:Fallback>
          <p:pic>
            <p:nvPicPr>
              <p:cNvPr id="403" name="Freihand 402">
                <a:extLst>
                  <a:ext uri="{FF2B5EF4-FFF2-40B4-BE49-F238E27FC236}">
                    <a16:creationId xmlns:a16="http://schemas.microsoft.com/office/drawing/2014/main" id="{BD62D9B3-26C6-89E4-BDE6-B2FFFD16FDE2}"/>
                  </a:ext>
                </a:extLst>
              </p:cNvPr>
              <p:cNvPicPr/>
              <p:nvPr/>
            </p:nvPicPr>
            <p:blipFill>
              <a:blip r:embed="rId296"/>
              <a:stretch>
                <a:fillRect/>
              </a:stretch>
            </p:blipFill>
            <p:spPr>
              <a:xfrm>
                <a:off x="9960427" y="2174147"/>
                <a:ext cx="101160" cy="29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7">
            <p14:nvContentPartPr>
              <p14:cNvPr id="404" name="Freihand 403">
                <a:extLst>
                  <a:ext uri="{FF2B5EF4-FFF2-40B4-BE49-F238E27FC236}">
                    <a16:creationId xmlns:a16="http://schemas.microsoft.com/office/drawing/2014/main" id="{BC3C67ED-E4D1-9210-D5A8-05BD4B759E2F}"/>
                  </a:ext>
                </a:extLst>
              </p14:cNvPr>
              <p14:cNvContentPartPr/>
              <p14:nvPr/>
            </p14:nvContentPartPr>
            <p14:xfrm>
              <a:off x="9640747" y="2419307"/>
              <a:ext cx="59760" cy="65160"/>
            </p14:xfrm>
          </p:contentPart>
        </mc:Choice>
        <mc:Fallback>
          <p:pic>
            <p:nvPicPr>
              <p:cNvPr id="404" name="Freihand 403">
                <a:extLst>
                  <a:ext uri="{FF2B5EF4-FFF2-40B4-BE49-F238E27FC236}">
                    <a16:creationId xmlns:a16="http://schemas.microsoft.com/office/drawing/2014/main" id="{BC3C67ED-E4D1-9210-D5A8-05BD4B759E2F}"/>
                  </a:ext>
                </a:extLst>
              </p:cNvPr>
              <p:cNvPicPr/>
              <p:nvPr/>
            </p:nvPicPr>
            <p:blipFill>
              <a:blip r:embed="rId298"/>
              <a:stretch>
                <a:fillRect/>
              </a:stretch>
            </p:blipFill>
            <p:spPr>
              <a:xfrm>
                <a:off x="9622747" y="2311307"/>
                <a:ext cx="95400" cy="280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9">
            <p14:nvContentPartPr>
              <p14:cNvPr id="405" name="Freihand 404">
                <a:extLst>
                  <a:ext uri="{FF2B5EF4-FFF2-40B4-BE49-F238E27FC236}">
                    <a16:creationId xmlns:a16="http://schemas.microsoft.com/office/drawing/2014/main" id="{9DC36D18-3A9D-9F88-B10A-9A61365C339A}"/>
                  </a:ext>
                </a:extLst>
              </p14:cNvPr>
              <p14:cNvContentPartPr/>
              <p14:nvPr/>
            </p14:nvContentPartPr>
            <p14:xfrm>
              <a:off x="9445987" y="2103227"/>
              <a:ext cx="125280" cy="48240"/>
            </p14:xfrm>
          </p:contentPart>
        </mc:Choice>
        <mc:Fallback>
          <p:pic>
            <p:nvPicPr>
              <p:cNvPr id="405" name="Freihand 404">
                <a:extLst>
                  <a:ext uri="{FF2B5EF4-FFF2-40B4-BE49-F238E27FC236}">
                    <a16:creationId xmlns:a16="http://schemas.microsoft.com/office/drawing/2014/main" id="{9DC36D18-3A9D-9F88-B10A-9A61365C339A}"/>
                  </a:ext>
                </a:extLst>
              </p:cNvPr>
              <p:cNvPicPr/>
              <p:nvPr/>
            </p:nvPicPr>
            <p:blipFill>
              <a:blip r:embed="rId300"/>
              <a:stretch>
                <a:fillRect/>
              </a:stretch>
            </p:blipFill>
            <p:spPr>
              <a:xfrm>
                <a:off x="9428039" y="1996027"/>
                <a:ext cx="160818" cy="26228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1">
            <p14:nvContentPartPr>
              <p14:cNvPr id="406" name="Freihand 405">
                <a:extLst>
                  <a:ext uri="{FF2B5EF4-FFF2-40B4-BE49-F238E27FC236}">
                    <a16:creationId xmlns:a16="http://schemas.microsoft.com/office/drawing/2014/main" id="{3CD396B6-98CD-7CBB-730B-0FE32271D204}"/>
                  </a:ext>
                </a:extLst>
              </p14:cNvPr>
              <p14:cNvContentPartPr/>
              <p14:nvPr/>
            </p14:nvContentPartPr>
            <p14:xfrm>
              <a:off x="9228187" y="2102867"/>
              <a:ext cx="63360" cy="49320"/>
            </p14:xfrm>
          </p:contentPart>
        </mc:Choice>
        <mc:Fallback>
          <p:pic>
            <p:nvPicPr>
              <p:cNvPr id="406" name="Freihand 405">
                <a:extLst>
                  <a:ext uri="{FF2B5EF4-FFF2-40B4-BE49-F238E27FC236}">
                    <a16:creationId xmlns:a16="http://schemas.microsoft.com/office/drawing/2014/main" id="{3CD396B6-98CD-7CBB-730B-0FE32271D204}"/>
                  </a:ext>
                </a:extLst>
              </p:cNvPr>
              <p:cNvPicPr/>
              <p:nvPr/>
            </p:nvPicPr>
            <p:blipFill>
              <a:blip r:embed="rId302"/>
              <a:stretch>
                <a:fillRect/>
              </a:stretch>
            </p:blipFill>
            <p:spPr>
              <a:xfrm>
                <a:off x="9210289" y="1994073"/>
                <a:ext cx="98799" cy="266546"/>
              </a:xfrm>
              <a:prstGeom prst="rect">
                <a:avLst/>
              </a:prstGeom>
            </p:spPr>
          </p:pic>
        </mc:Fallback>
      </mc:AlternateContent>
      <p:grpSp>
        <p:nvGrpSpPr>
          <p:cNvPr id="414" name="Gruppieren 413">
            <a:extLst>
              <a:ext uri="{FF2B5EF4-FFF2-40B4-BE49-F238E27FC236}">
                <a16:creationId xmlns:a16="http://schemas.microsoft.com/office/drawing/2014/main" id="{208D0DEC-A943-5C6D-F89B-F2564040C804}"/>
              </a:ext>
            </a:extLst>
          </p:cNvPr>
          <p:cNvGrpSpPr/>
          <p:nvPr/>
        </p:nvGrpSpPr>
        <p:grpSpPr>
          <a:xfrm>
            <a:off x="8794747" y="2218787"/>
            <a:ext cx="283320" cy="433440"/>
            <a:chOff x="8794747" y="2218787"/>
            <a:chExt cx="283320" cy="433440"/>
          </a:xfrm>
        </p:grpSpPr>
        <mc:AlternateContent xmlns:mc="http://schemas.openxmlformats.org/markup-compatibility/2006">
          <mc:Choice xmlns:p14="http://schemas.microsoft.com/office/powerpoint/2010/main" xmlns:aink="http://schemas.microsoft.com/office/drawing/2016/ink" Requires="p14 aink">
            <p:contentPart p14:bwMode="auto" r:id="rId303">
              <p14:nvContentPartPr>
                <p14:cNvPr id="407" name="Freihand 406">
                  <a:extLst>
                    <a:ext uri="{FF2B5EF4-FFF2-40B4-BE49-F238E27FC236}">
                      <a16:creationId xmlns:a16="http://schemas.microsoft.com/office/drawing/2014/main" id="{62CF04A1-865F-5F3D-2BE3-5AC8AF7C1E6B}"/>
                    </a:ext>
                  </a:extLst>
                </p14:cNvPr>
                <p14:cNvContentPartPr/>
                <p14:nvPr/>
              </p14:nvContentPartPr>
              <p14:xfrm>
                <a:off x="8892667" y="2218787"/>
                <a:ext cx="50760" cy="56880"/>
              </p14:xfrm>
            </p:contentPart>
          </mc:Choice>
          <mc:Fallback>
            <p:pic>
              <p:nvPicPr>
                <p:cNvPr id="407" name="Freihand 406">
                  <a:extLst>
                    <a:ext uri="{FF2B5EF4-FFF2-40B4-BE49-F238E27FC236}">
                      <a16:creationId xmlns:a16="http://schemas.microsoft.com/office/drawing/2014/main" id="{62CF04A1-865F-5F3D-2BE3-5AC8AF7C1E6B}"/>
                    </a:ext>
                  </a:extLst>
                </p:cNvPr>
                <p:cNvPicPr/>
                <p:nvPr/>
              </p:nvPicPr>
              <p:blipFill>
                <a:blip r:embed="rId304"/>
                <a:stretch>
                  <a:fillRect/>
                </a:stretch>
              </p:blipFill>
              <p:spPr>
                <a:xfrm>
                  <a:off x="8874667" y="2110787"/>
                  <a:ext cx="86400" cy="272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5">
              <p14:nvContentPartPr>
                <p14:cNvPr id="408" name="Freihand 407">
                  <a:extLst>
                    <a:ext uri="{FF2B5EF4-FFF2-40B4-BE49-F238E27FC236}">
                      <a16:creationId xmlns:a16="http://schemas.microsoft.com/office/drawing/2014/main" id="{0495A60A-288E-90D3-1D00-8FDB56226823}"/>
                    </a:ext>
                  </a:extLst>
                </p14:cNvPr>
                <p14:cNvContentPartPr/>
                <p14:nvPr/>
              </p14:nvContentPartPr>
              <p14:xfrm>
                <a:off x="9008587" y="2393387"/>
                <a:ext cx="69480" cy="90720"/>
              </p14:xfrm>
            </p:contentPart>
          </mc:Choice>
          <mc:Fallback>
            <p:pic>
              <p:nvPicPr>
                <p:cNvPr id="408" name="Freihand 407">
                  <a:extLst>
                    <a:ext uri="{FF2B5EF4-FFF2-40B4-BE49-F238E27FC236}">
                      <a16:creationId xmlns:a16="http://schemas.microsoft.com/office/drawing/2014/main" id="{0495A60A-288E-90D3-1D00-8FDB56226823}"/>
                    </a:ext>
                  </a:extLst>
                </p:cNvPr>
                <p:cNvPicPr/>
                <p:nvPr/>
              </p:nvPicPr>
              <p:blipFill>
                <a:blip r:embed="rId306"/>
                <a:stretch>
                  <a:fillRect/>
                </a:stretch>
              </p:blipFill>
              <p:spPr>
                <a:xfrm>
                  <a:off x="8990587" y="2285814"/>
                  <a:ext cx="105120" cy="30550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7">
              <p14:nvContentPartPr>
                <p14:cNvPr id="409" name="Freihand 408">
                  <a:extLst>
                    <a:ext uri="{FF2B5EF4-FFF2-40B4-BE49-F238E27FC236}">
                      <a16:creationId xmlns:a16="http://schemas.microsoft.com/office/drawing/2014/main" id="{C2315433-A754-205B-5B57-763A907009F3}"/>
                    </a:ext>
                  </a:extLst>
                </p14:cNvPr>
                <p14:cNvContentPartPr/>
                <p14:nvPr/>
              </p14:nvContentPartPr>
              <p14:xfrm>
                <a:off x="8794747" y="2606507"/>
                <a:ext cx="56160" cy="45720"/>
              </p14:xfrm>
            </p:contentPart>
          </mc:Choice>
          <mc:Fallback>
            <p:pic>
              <p:nvPicPr>
                <p:cNvPr id="409" name="Freihand 408">
                  <a:extLst>
                    <a:ext uri="{FF2B5EF4-FFF2-40B4-BE49-F238E27FC236}">
                      <a16:creationId xmlns:a16="http://schemas.microsoft.com/office/drawing/2014/main" id="{C2315433-A754-205B-5B57-763A907009F3}"/>
                    </a:ext>
                  </a:extLst>
                </p:cNvPr>
                <p:cNvPicPr/>
                <p:nvPr/>
              </p:nvPicPr>
              <p:blipFill>
                <a:blip r:embed="rId308"/>
                <a:stretch>
                  <a:fillRect/>
                </a:stretch>
              </p:blipFill>
              <p:spPr>
                <a:xfrm>
                  <a:off x="8776747" y="2498507"/>
                  <a:ext cx="91800" cy="26136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09">
            <p14:nvContentPartPr>
              <p14:cNvPr id="410" name="Freihand 409">
                <a:extLst>
                  <a:ext uri="{FF2B5EF4-FFF2-40B4-BE49-F238E27FC236}">
                    <a16:creationId xmlns:a16="http://schemas.microsoft.com/office/drawing/2014/main" id="{C699D6AA-E767-1B5A-3387-96C9C7066627}"/>
                  </a:ext>
                </a:extLst>
              </p14:cNvPr>
              <p14:cNvContentPartPr/>
              <p14:nvPr/>
            </p14:nvContentPartPr>
            <p14:xfrm>
              <a:off x="9025867" y="2823587"/>
              <a:ext cx="67680" cy="41040"/>
            </p14:xfrm>
          </p:contentPart>
        </mc:Choice>
        <mc:Fallback>
          <p:pic>
            <p:nvPicPr>
              <p:cNvPr id="410" name="Freihand 409">
                <a:extLst>
                  <a:ext uri="{FF2B5EF4-FFF2-40B4-BE49-F238E27FC236}">
                    <a16:creationId xmlns:a16="http://schemas.microsoft.com/office/drawing/2014/main" id="{C699D6AA-E767-1B5A-3387-96C9C7066627}"/>
                  </a:ext>
                </a:extLst>
              </p:cNvPr>
              <p:cNvPicPr/>
              <p:nvPr/>
            </p:nvPicPr>
            <p:blipFill>
              <a:blip r:embed="rId310"/>
              <a:stretch>
                <a:fillRect/>
              </a:stretch>
            </p:blipFill>
            <p:spPr>
              <a:xfrm>
                <a:off x="9007867" y="2716526"/>
                <a:ext cx="103320" cy="254805"/>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1">
            <p14:nvContentPartPr>
              <p14:cNvPr id="411" name="Freihand 410">
                <a:extLst>
                  <a:ext uri="{FF2B5EF4-FFF2-40B4-BE49-F238E27FC236}">
                    <a16:creationId xmlns:a16="http://schemas.microsoft.com/office/drawing/2014/main" id="{2F45A60B-951B-7AA5-9883-CAAC4217B6AA}"/>
                  </a:ext>
                </a:extLst>
              </p14:cNvPr>
              <p14:cNvContentPartPr/>
              <p14:nvPr/>
            </p14:nvContentPartPr>
            <p14:xfrm>
              <a:off x="9342667" y="2433347"/>
              <a:ext cx="54360" cy="67320"/>
            </p14:xfrm>
          </p:contentPart>
        </mc:Choice>
        <mc:Fallback>
          <p:pic>
            <p:nvPicPr>
              <p:cNvPr id="411" name="Freihand 410">
                <a:extLst>
                  <a:ext uri="{FF2B5EF4-FFF2-40B4-BE49-F238E27FC236}">
                    <a16:creationId xmlns:a16="http://schemas.microsoft.com/office/drawing/2014/main" id="{2F45A60B-951B-7AA5-9883-CAAC4217B6AA}"/>
                  </a:ext>
                </a:extLst>
              </p:cNvPr>
              <p:cNvPicPr/>
              <p:nvPr/>
            </p:nvPicPr>
            <p:blipFill>
              <a:blip r:embed="rId312"/>
              <a:stretch>
                <a:fillRect/>
              </a:stretch>
            </p:blipFill>
            <p:spPr>
              <a:xfrm>
                <a:off x="9324667" y="2325347"/>
                <a:ext cx="90000" cy="282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3">
            <p14:nvContentPartPr>
              <p14:cNvPr id="412" name="Freihand 411">
                <a:extLst>
                  <a:ext uri="{FF2B5EF4-FFF2-40B4-BE49-F238E27FC236}">
                    <a16:creationId xmlns:a16="http://schemas.microsoft.com/office/drawing/2014/main" id="{0C1706B3-75C3-BF8B-5BAE-C77A88E2C87E}"/>
                  </a:ext>
                </a:extLst>
              </p14:cNvPr>
              <p14:cNvContentPartPr/>
              <p14:nvPr/>
            </p14:nvContentPartPr>
            <p14:xfrm>
              <a:off x="9308467" y="2809187"/>
              <a:ext cx="57240" cy="59040"/>
            </p14:xfrm>
          </p:contentPart>
        </mc:Choice>
        <mc:Fallback>
          <p:pic>
            <p:nvPicPr>
              <p:cNvPr id="412" name="Freihand 411">
                <a:extLst>
                  <a:ext uri="{FF2B5EF4-FFF2-40B4-BE49-F238E27FC236}">
                    <a16:creationId xmlns:a16="http://schemas.microsoft.com/office/drawing/2014/main" id="{0C1706B3-75C3-BF8B-5BAE-C77A88E2C87E}"/>
                  </a:ext>
                </a:extLst>
              </p:cNvPr>
              <p:cNvPicPr/>
              <p:nvPr/>
            </p:nvPicPr>
            <p:blipFill>
              <a:blip r:embed="rId314"/>
              <a:stretch>
                <a:fillRect/>
              </a:stretch>
            </p:blipFill>
            <p:spPr>
              <a:xfrm>
                <a:off x="9290467" y="2701842"/>
                <a:ext cx="92880" cy="27337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5">
            <p14:nvContentPartPr>
              <p14:cNvPr id="413" name="Freihand 412">
                <a:extLst>
                  <a:ext uri="{FF2B5EF4-FFF2-40B4-BE49-F238E27FC236}">
                    <a16:creationId xmlns:a16="http://schemas.microsoft.com/office/drawing/2014/main" id="{07843EA2-EBC3-C8C6-FD31-BD6B1330653C}"/>
                  </a:ext>
                </a:extLst>
              </p14:cNvPr>
              <p14:cNvContentPartPr/>
              <p14:nvPr/>
            </p14:nvContentPartPr>
            <p14:xfrm>
              <a:off x="9485587" y="2781467"/>
              <a:ext cx="80640" cy="34560"/>
            </p14:xfrm>
          </p:contentPart>
        </mc:Choice>
        <mc:Fallback>
          <p:pic>
            <p:nvPicPr>
              <p:cNvPr id="413" name="Freihand 412">
                <a:extLst>
                  <a:ext uri="{FF2B5EF4-FFF2-40B4-BE49-F238E27FC236}">
                    <a16:creationId xmlns:a16="http://schemas.microsoft.com/office/drawing/2014/main" id="{07843EA2-EBC3-C8C6-FD31-BD6B1330653C}"/>
                  </a:ext>
                </a:extLst>
              </p:cNvPr>
              <p:cNvPicPr/>
              <p:nvPr/>
            </p:nvPicPr>
            <p:blipFill>
              <a:blip r:embed="rId316"/>
              <a:stretch>
                <a:fillRect/>
              </a:stretch>
            </p:blipFill>
            <p:spPr>
              <a:xfrm>
                <a:off x="9467667" y="2673467"/>
                <a:ext cx="116122" cy="250200"/>
              </a:xfrm>
              <a:prstGeom prst="rect">
                <a:avLst/>
              </a:prstGeom>
            </p:spPr>
          </p:pic>
        </mc:Fallback>
      </mc:AlternateContent>
      <p:grpSp>
        <p:nvGrpSpPr>
          <p:cNvPr id="417" name="Gruppieren 416">
            <a:extLst>
              <a:ext uri="{FF2B5EF4-FFF2-40B4-BE49-F238E27FC236}">
                <a16:creationId xmlns:a16="http://schemas.microsoft.com/office/drawing/2014/main" id="{3FFD3E91-2863-2928-5FF5-C61F9A1AAB3C}"/>
              </a:ext>
            </a:extLst>
          </p:cNvPr>
          <p:cNvGrpSpPr/>
          <p:nvPr/>
        </p:nvGrpSpPr>
        <p:grpSpPr>
          <a:xfrm>
            <a:off x="9788347" y="1995587"/>
            <a:ext cx="54720" cy="78120"/>
            <a:chOff x="9788347" y="1995587"/>
            <a:chExt cx="54720" cy="78120"/>
          </a:xfrm>
        </p:grpSpPr>
        <mc:AlternateContent xmlns:mc="http://schemas.openxmlformats.org/markup-compatibility/2006">
          <mc:Choice xmlns:p14="http://schemas.microsoft.com/office/powerpoint/2010/main" xmlns:aink="http://schemas.microsoft.com/office/drawing/2016/ink" Requires="p14 aink">
            <p:contentPart p14:bwMode="auto" r:id="rId317">
              <p14:nvContentPartPr>
                <p14:cNvPr id="415" name="Freihand 414">
                  <a:extLst>
                    <a:ext uri="{FF2B5EF4-FFF2-40B4-BE49-F238E27FC236}">
                      <a16:creationId xmlns:a16="http://schemas.microsoft.com/office/drawing/2014/main" id="{46B3A9D2-9709-2C7A-D3DB-7B3F1CAEEA1C}"/>
                    </a:ext>
                  </a:extLst>
                </p14:cNvPr>
                <p14:cNvContentPartPr/>
                <p14:nvPr/>
              </p14:nvContentPartPr>
              <p14:xfrm>
                <a:off x="9814627" y="2027627"/>
                <a:ext cx="28440" cy="46080"/>
              </p14:xfrm>
            </p:contentPart>
          </mc:Choice>
          <mc:Fallback>
            <p:pic>
              <p:nvPicPr>
                <p:cNvPr id="415" name="Freihand 414">
                  <a:extLst>
                    <a:ext uri="{FF2B5EF4-FFF2-40B4-BE49-F238E27FC236}">
                      <a16:creationId xmlns:a16="http://schemas.microsoft.com/office/drawing/2014/main" id="{46B3A9D2-9709-2C7A-D3DB-7B3F1CAEEA1C}"/>
                    </a:ext>
                  </a:extLst>
                </p:cNvPr>
                <p:cNvPicPr/>
                <p:nvPr/>
              </p:nvPicPr>
              <p:blipFill>
                <a:blip r:embed="rId318"/>
                <a:stretch>
                  <a:fillRect/>
                </a:stretch>
              </p:blipFill>
              <p:spPr>
                <a:xfrm>
                  <a:off x="9796627" y="1919627"/>
                  <a:ext cx="64080" cy="261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9">
              <p14:nvContentPartPr>
                <p14:cNvPr id="416" name="Freihand 415">
                  <a:extLst>
                    <a:ext uri="{FF2B5EF4-FFF2-40B4-BE49-F238E27FC236}">
                      <a16:creationId xmlns:a16="http://schemas.microsoft.com/office/drawing/2014/main" id="{790993DF-60FF-EC72-8D3E-CCAC5B438427}"/>
                    </a:ext>
                  </a:extLst>
                </p14:cNvPr>
                <p14:cNvContentPartPr/>
                <p14:nvPr/>
              </p14:nvContentPartPr>
              <p14:xfrm>
                <a:off x="9788347" y="1995587"/>
                <a:ext cx="46440" cy="59040"/>
              </p14:xfrm>
            </p:contentPart>
          </mc:Choice>
          <mc:Fallback>
            <p:pic>
              <p:nvPicPr>
                <p:cNvPr id="416" name="Freihand 415">
                  <a:extLst>
                    <a:ext uri="{FF2B5EF4-FFF2-40B4-BE49-F238E27FC236}">
                      <a16:creationId xmlns:a16="http://schemas.microsoft.com/office/drawing/2014/main" id="{790993DF-60FF-EC72-8D3E-CCAC5B438427}"/>
                    </a:ext>
                  </a:extLst>
                </p:cNvPr>
                <p:cNvPicPr/>
                <p:nvPr/>
              </p:nvPicPr>
              <p:blipFill>
                <a:blip r:embed="rId320"/>
                <a:stretch>
                  <a:fillRect/>
                </a:stretch>
              </p:blipFill>
              <p:spPr>
                <a:xfrm>
                  <a:off x="9770347" y="1887587"/>
                  <a:ext cx="82080" cy="27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1">
            <p14:nvContentPartPr>
              <p14:cNvPr id="425" name="Freihand 424">
                <a:extLst>
                  <a:ext uri="{FF2B5EF4-FFF2-40B4-BE49-F238E27FC236}">
                    <a16:creationId xmlns:a16="http://schemas.microsoft.com/office/drawing/2014/main" id="{08CCF548-E354-66B7-7EA5-A93575D1A833}"/>
                  </a:ext>
                </a:extLst>
              </p14:cNvPr>
              <p14:cNvContentPartPr/>
              <p14:nvPr/>
            </p14:nvContentPartPr>
            <p14:xfrm>
              <a:off x="4445587" y="452627"/>
              <a:ext cx="93240" cy="82800"/>
            </p14:xfrm>
          </p:contentPart>
        </mc:Choice>
        <mc:Fallback>
          <p:pic>
            <p:nvPicPr>
              <p:cNvPr id="425" name="Freihand 424">
                <a:extLst>
                  <a:ext uri="{FF2B5EF4-FFF2-40B4-BE49-F238E27FC236}">
                    <a16:creationId xmlns:a16="http://schemas.microsoft.com/office/drawing/2014/main" id="{08CCF548-E354-66B7-7EA5-A93575D1A833}"/>
                  </a:ext>
                </a:extLst>
              </p:cNvPr>
              <p:cNvPicPr/>
              <p:nvPr/>
            </p:nvPicPr>
            <p:blipFill>
              <a:blip r:embed="rId322"/>
              <a:stretch>
                <a:fillRect/>
              </a:stretch>
            </p:blipFill>
            <p:spPr>
              <a:xfrm>
                <a:off x="4436587" y="443627"/>
                <a:ext cx="110880" cy="100440"/>
              </a:xfrm>
              <a:prstGeom prst="rect">
                <a:avLst/>
              </a:prstGeom>
            </p:spPr>
          </p:pic>
        </mc:Fallback>
      </mc:AlternateContent>
      <p:grpSp>
        <p:nvGrpSpPr>
          <p:cNvPr id="442" name="Gruppieren 441">
            <a:extLst>
              <a:ext uri="{FF2B5EF4-FFF2-40B4-BE49-F238E27FC236}">
                <a16:creationId xmlns:a16="http://schemas.microsoft.com/office/drawing/2014/main" id="{690E84FC-B5DC-66C6-23E8-00F7D5ED65B9}"/>
              </a:ext>
            </a:extLst>
          </p:cNvPr>
          <p:cNvGrpSpPr/>
          <p:nvPr/>
        </p:nvGrpSpPr>
        <p:grpSpPr>
          <a:xfrm>
            <a:off x="3810180" y="-4652"/>
            <a:ext cx="1381320" cy="2928960"/>
            <a:chOff x="3774907" y="-28333"/>
            <a:chExt cx="1381320" cy="2928960"/>
          </a:xfrm>
        </p:grpSpPr>
        <mc:AlternateContent xmlns:mc="http://schemas.openxmlformats.org/markup-compatibility/2006">
          <mc:Choice xmlns:p14="http://schemas.microsoft.com/office/powerpoint/2010/main" Requires="p14">
            <p:contentPart p14:bwMode="auto" r:id="rId323">
              <p14:nvContentPartPr>
                <p14:cNvPr id="422" name="Freihand 421">
                  <a:extLst>
                    <a:ext uri="{FF2B5EF4-FFF2-40B4-BE49-F238E27FC236}">
                      <a16:creationId xmlns:a16="http://schemas.microsoft.com/office/drawing/2014/main" id="{91836153-C2CB-657A-84F3-F98D6730C4B1}"/>
                    </a:ext>
                  </a:extLst>
                </p14:cNvPr>
                <p14:cNvContentPartPr/>
                <p14:nvPr/>
              </p14:nvContentPartPr>
              <p14:xfrm>
                <a:off x="4410307" y="586547"/>
                <a:ext cx="244800" cy="339840"/>
              </p14:xfrm>
            </p:contentPart>
          </mc:Choice>
          <mc:Fallback>
            <p:pic>
              <p:nvPicPr>
                <p:cNvPr id="422" name="Freihand 421">
                  <a:extLst>
                    <a:ext uri="{FF2B5EF4-FFF2-40B4-BE49-F238E27FC236}">
                      <a16:creationId xmlns:a16="http://schemas.microsoft.com/office/drawing/2014/main" id="{91836153-C2CB-657A-84F3-F98D6730C4B1}"/>
                    </a:ext>
                  </a:extLst>
                </p:cNvPr>
                <p:cNvPicPr/>
                <p:nvPr/>
              </p:nvPicPr>
              <p:blipFill>
                <a:blip r:embed="rId324"/>
                <a:stretch>
                  <a:fillRect/>
                </a:stretch>
              </p:blipFill>
              <p:spPr>
                <a:xfrm>
                  <a:off x="4401307" y="577547"/>
                  <a:ext cx="26244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423" name="Freihand 422">
                  <a:extLst>
                    <a:ext uri="{FF2B5EF4-FFF2-40B4-BE49-F238E27FC236}">
                      <a16:creationId xmlns:a16="http://schemas.microsoft.com/office/drawing/2014/main" id="{92D5DC5B-6EBF-70AA-353B-CB0044557F9A}"/>
                    </a:ext>
                  </a:extLst>
                </p14:cNvPr>
                <p14:cNvContentPartPr/>
                <p14:nvPr/>
              </p14:nvContentPartPr>
              <p14:xfrm>
                <a:off x="3774907" y="-28333"/>
                <a:ext cx="1381320" cy="720720"/>
              </p14:xfrm>
            </p:contentPart>
          </mc:Choice>
          <mc:Fallback>
            <p:pic>
              <p:nvPicPr>
                <p:cNvPr id="423" name="Freihand 422">
                  <a:extLst>
                    <a:ext uri="{FF2B5EF4-FFF2-40B4-BE49-F238E27FC236}">
                      <a16:creationId xmlns:a16="http://schemas.microsoft.com/office/drawing/2014/main" id="{92D5DC5B-6EBF-70AA-353B-CB0044557F9A}"/>
                    </a:ext>
                  </a:extLst>
                </p:cNvPr>
                <p:cNvPicPr/>
                <p:nvPr/>
              </p:nvPicPr>
              <p:blipFill>
                <a:blip r:embed="rId326"/>
                <a:stretch>
                  <a:fillRect/>
                </a:stretch>
              </p:blipFill>
              <p:spPr>
                <a:xfrm>
                  <a:off x="3765907" y="-37337"/>
                  <a:ext cx="1398960" cy="738369"/>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418" name="Freihand 417">
                  <a:extLst>
                    <a:ext uri="{FF2B5EF4-FFF2-40B4-BE49-F238E27FC236}">
                      <a16:creationId xmlns:a16="http://schemas.microsoft.com/office/drawing/2014/main" id="{7A3FA5D1-BA6F-1C09-F460-778088044509}"/>
                    </a:ext>
                  </a:extLst>
                </p14:cNvPr>
                <p14:cNvContentPartPr/>
                <p14:nvPr/>
              </p14:nvContentPartPr>
              <p14:xfrm>
                <a:off x="4496707" y="1294307"/>
                <a:ext cx="650520" cy="1606320"/>
              </p14:xfrm>
            </p:contentPart>
          </mc:Choice>
          <mc:Fallback>
            <p:pic>
              <p:nvPicPr>
                <p:cNvPr id="418" name="Freihand 417">
                  <a:extLst>
                    <a:ext uri="{FF2B5EF4-FFF2-40B4-BE49-F238E27FC236}">
                      <a16:creationId xmlns:a16="http://schemas.microsoft.com/office/drawing/2014/main" id="{7A3FA5D1-BA6F-1C09-F460-778088044509}"/>
                    </a:ext>
                  </a:extLst>
                </p:cNvPr>
                <p:cNvPicPr/>
                <p:nvPr/>
              </p:nvPicPr>
              <p:blipFill>
                <a:blip r:embed="rId328"/>
                <a:stretch>
                  <a:fillRect/>
                </a:stretch>
              </p:blipFill>
              <p:spPr>
                <a:xfrm>
                  <a:off x="4487707" y="1285305"/>
                  <a:ext cx="668160" cy="1623964"/>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419" name="Freihand 418">
                  <a:extLst>
                    <a:ext uri="{FF2B5EF4-FFF2-40B4-BE49-F238E27FC236}">
                      <a16:creationId xmlns:a16="http://schemas.microsoft.com/office/drawing/2014/main" id="{CD6FDD88-F5D9-22DD-7BA1-D60241C3FFF5}"/>
                    </a:ext>
                  </a:extLst>
                </p14:cNvPr>
                <p14:cNvContentPartPr/>
                <p14:nvPr/>
              </p14:nvContentPartPr>
              <p14:xfrm>
                <a:off x="4646467" y="878507"/>
                <a:ext cx="458640" cy="469080"/>
              </p14:xfrm>
            </p:contentPart>
          </mc:Choice>
          <mc:Fallback>
            <p:pic>
              <p:nvPicPr>
                <p:cNvPr id="419" name="Freihand 418">
                  <a:extLst>
                    <a:ext uri="{FF2B5EF4-FFF2-40B4-BE49-F238E27FC236}">
                      <a16:creationId xmlns:a16="http://schemas.microsoft.com/office/drawing/2014/main" id="{CD6FDD88-F5D9-22DD-7BA1-D60241C3FFF5}"/>
                    </a:ext>
                  </a:extLst>
                </p:cNvPr>
                <p:cNvPicPr/>
                <p:nvPr/>
              </p:nvPicPr>
              <p:blipFill>
                <a:blip r:embed="rId330"/>
                <a:stretch>
                  <a:fillRect/>
                </a:stretch>
              </p:blipFill>
              <p:spPr>
                <a:xfrm>
                  <a:off x="4637460" y="869507"/>
                  <a:ext cx="476294" cy="486720"/>
                </a:xfrm>
                <a:prstGeom prst="rect">
                  <a:avLst/>
                </a:prstGeom>
              </p:spPr>
            </p:pic>
          </mc:Fallback>
        </mc:AlternateContent>
      </p:grpSp>
      <p:grpSp>
        <p:nvGrpSpPr>
          <p:cNvPr id="488" name="Gruppieren 487">
            <a:extLst>
              <a:ext uri="{FF2B5EF4-FFF2-40B4-BE49-F238E27FC236}">
                <a16:creationId xmlns:a16="http://schemas.microsoft.com/office/drawing/2014/main" id="{D15E31FF-1881-9741-00C8-E386E04B6784}"/>
              </a:ext>
            </a:extLst>
          </p:cNvPr>
          <p:cNvGrpSpPr/>
          <p:nvPr/>
        </p:nvGrpSpPr>
        <p:grpSpPr>
          <a:xfrm>
            <a:off x="4724049" y="951148"/>
            <a:ext cx="397080" cy="424080"/>
            <a:chOff x="4724049" y="951148"/>
            <a:chExt cx="397080" cy="424080"/>
          </a:xfrm>
        </p:grpSpPr>
        <mc:AlternateContent xmlns:mc="http://schemas.openxmlformats.org/markup-compatibility/2006">
          <mc:Choice xmlns:p14="http://schemas.microsoft.com/office/powerpoint/2010/main" xmlns:aink="http://schemas.microsoft.com/office/drawing/2016/ink" Requires="p14 aink">
            <p:contentPart p14:bwMode="auto" r:id="rId331">
              <p14:nvContentPartPr>
                <p14:cNvPr id="485" name="Freihand 484">
                  <a:extLst>
                    <a:ext uri="{FF2B5EF4-FFF2-40B4-BE49-F238E27FC236}">
                      <a16:creationId xmlns:a16="http://schemas.microsoft.com/office/drawing/2014/main" id="{6C9C5EF3-DAA3-321D-9A5B-327F4627325E}"/>
                    </a:ext>
                  </a:extLst>
                </p14:cNvPr>
                <p14:cNvContentPartPr/>
                <p14:nvPr/>
              </p14:nvContentPartPr>
              <p14:xfrm>
                <a:off x="4789569" y="1122508"/>
                <a:ext cx="22680" cy="24120"/>
              </p14:xfrm>
            </p:contentPart>
          </mc:Choice>
          <mc:Fallback>
            <p:pic>
              <p:nvPicPr>
                <p:cNvPr id="485" name="Freihand 484">
                  <a:extLst>
                    <a:ext uri="{FF2B5EF4-FFF2-40B4-BE49-F238E27FC236}">
                      <a16:creationId xmlns:a16="http://schemas.microsoft.com/office/drawing/2014/main" id="{6C9C5EF3-DAA3-321D-9A5B-327F4627325E}"/>
                    </a:ext>
                  </a:extLst>
                </p:cNvPr>
                <p:cNvPicPr/>
                <p:nvPr/>
              </p:nvPicPr>
              <p:blipFill>
                <a:blip r:embed="rId332"/>
                <a:stretch>
                  <a:fillRect/>
                </a:stretch>
              </p:blipFill>
              <p:spPr>
                <a:xfrm>
                  <a:off x="4771569" y="1014508"/>
                  <a:ext cx="58320" cy="239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3">
              <p14:nvContentPartPr>
                <p14:cNvPr id="486" name="Freihand 485">
                  <a:extLst>
                    <a:ext uri="{FF2B5EF4-FFF2-40B4-BE49-F238E27FC236}">
                      <a16:creationId xmlns:a16="http://schemas.microsoft.com/office/drawing/2014/main" id="{0596AC15-283B-B9AB-0FBC-248B105211A4}"/>
                    </a:ext>
                  </a:extLst>
                </p14:cNvPr>
                <p14:cNvContentPartPr/>
                <p14:nvPr/>
              </p14:nvContentPartPr>
              <p14:xfrm>
                <a:off x="4750689" y="951148"/>
                <a:ext cx="176040" cy="161280"/>
              </p14:xfrm>
            </p:contentPart>
          </mc:Choice>
          <mc:Fallback>
            <p:pic>
              <p:nvPicPr>
                <p:cNvPr id="486" name="Freihand 485">
                  <a:extLst>
                    <a:ext uri="{FF2B5EF4-FFF2-40B4-BE49-F238E27FC236}">
                      <a16:creationId xmlns:a16="http://schemas.microsoft.com/office/drawing/2014/main" id="{0596AC15-283B-B9AB-0FBC-248B105211A4}"/>
                    </a:ext>
                  </a:extLst>
                </p:cNvPr>
                <p:cNvPicPr/>
                <p:nvPr/>
              </p:nvPicPr>
              <p:blipFill>
                <a:blip r:embed="rId334"/>
                <a:stretch>
                  <a:fillRect/>
                </a:stretch>
              </p:blipFill>
              <p:spPr>
                <a:xfrm>
                  <a:off x="4733049" y="843508"/>
                  <a:ext cx="211680" cy="376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5">
              <p14:nvContentPartPr>
                <p14:cNvPr id="487" name="Freihand 486">
                  <a:extLst>
                    <a:ext uri="{FF2B5EF4-FFF2-40B4-BE49-F238E27FC236}">
                      <a16:creationId xmlns:a16="http://schemas.microsoft.com/office/drawing/2014/main" id="{241F131D-C0F8-1989-6BD7-B8A305BE1F2F}"/>
                    </a:ext>
                  </a:extLst>
                </p14:cNvPr>
                <p14:cNvContentPartPr/>
                <p14:nvPr/>
              </p14:nvContentPartPr>
              <p14:xfrm>
                <a:off x="4724049" y="967348"/>
                <a:ext cx="397080" cy="407880"/>
              </p14:xfrm>
            </p:contentPart>
          </mc:Choice>
          <mc:Fallback>
            <p:pic>
              <p:nvPicPr>
                <p:cNvPr id="487" name="Freihand 486">
                  <a:extLst>
                    <a:ext uri="{FF2B5EF4-FFF2-40B4-BE49-F238E27FC236}">
                      <a16:creationId xmlns:a16="http://schemas.microsoft.com/office/drawing/2014/main" id="{241F131D-C0F8-1989-6BD7-B8A305BE1F2F}"/>
                    </a:ext>
                  </a:extLst>
                </p:cNvPr>
                <p:cNvPicPr/>
                <p:nvPr/>
              </p:nvPicPr>
              <p:blipFill>
                <a:blip r:embed="rId336"/>
                <a:stretch>
                  <a:fillRect/>
                </a:stretch>
              </p:blipFill>
              <p:spPr>
                <a:xfrm>
                  <a:off x="4706409" y="859708"/>
                  <a:ext cx="432720" cy="62352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37">
            <p14:nvContentPartPr>
              <p14:cNvPr id="490" name="Freihand 489">
                <a:extLst>
                  <a:ext uri="{FF2B5EF4-FFF2-40B4-BE49-F238E27FC236}">
                    <a16:creationId xmlns:a16="http://schemas.microsoft.com/office/drawing/2014/main" id="{E770C9A1-531A-5449-6D58-D5F539C51351}"/>
                  </a:ext>
                </a:extLst>
              </p14:cNvPr>
              <p14:cNvContentPartPr/>
              <p14:nvPr/>
            </p14:nvContentPartPr>
            <p14:xfrm>
              <a:off x="4611369" y="1317268"/>
              <a:ext cx="567000" cy="1638720"/>
            </p14:xfrm>
          </p:contentPart>
        </mc:Choice>
        <mc:Fallback>
          <p:pic>
            <p:nvPicPr>
              <p:cNvPr id="490" name="Freihand 489">
                <a:extLst>
                  <a:ext uri="{FF2B5EF4-FFF2-40B4-BE49-F238E27FC236}">
                    <a16:creationId xmlns:a16="http://schemas.microsoft.com/office/drawing/2014/main" id="{E770C9A1-531A-5449-6D58-D5F539C51351}"/>
                  </a:ext>
                </a:extLst>
              </p:cNvPr>
              <p:cNvPicPr/>
              <p:nvPr/>
            </p:nvPicPr>
            <p:blipFill>
              <a:blip r:embed="rId338"/>
              <a:stretch>
                <a:fillRect/>
              </a:stretch>
            </p:blipFill>
            <p:spPr>
              <a:xfrm>
                <a:off x="4593729" y="1209268"/>
                <a:ext cx="602640" cy="18543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493" name="Freihand 492">
                <a:extLst>
                  <a:ext uri="{FF2B5EF4-FFF2-40B4-BE49-F238E27FC236}">
                    <a16:creationId xmlns:a16="http://schemas.microsoft.com/office/drawing/2014/main" id="{7597E5E1-1D54-55F0-DA3A-DA150BE41FEE}"/>
                  </a:ext>
                </a:extLst>
              </p14:cNvPr>
              <p14:cNvContentPartPr/>
              <p14:nvPr/>
            </p14:nvContentPartPr>
            <p14:xfrm>
              <a:off x="3890118" y="121656"/>
              <a:ext cx="1188360" cy="553680"/>
            </p14:xfrm>
          </p:contentPart>
        </mc:Choice>
        <mc:Fallback>
          <p:pic>
            <p:nvPicPr>
              <p:cNvPr id="493" name="Freihand 492">
                <a:extLst>
                  <a:ext uri="{FF2B5EF4-FFF2-40B4-BE49-F238E27FC236}">
                    <a16:creationId xmlns:a16="http://schemas.microsoft.com/office/drawing/2014/main" id="{7597E5E1-1D54-55F0-DA3A-DA150BE41FEE}"/>
                  </a:ext>
                </a:extLst>
              </p:cNvPr>
              <p:cNvPicPr/>
              <p:nvPr/>
            </p:nvPicPr>
            <p:blipFill>
              <a:blip r:embed="rId340"/>
              <a:stretch>
                <a:fillRect/>
              </a:stretch>
            </p:blipFill>
            <p:spPr>
              <a:xfrm>
                <a:off x="3836478" y="13656"/>
                <a:ext cx="1296000" cy="7693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3" name="Freihand 22">
                <a:extLst>
                  <a:ext uri="{FF2B5EF4-FFF2-40B4-BE49-F238E27FC236}">
                    <a16:creationId xmlns:a16="http://schemas.microsoft.com/office/drawing/2014/main" id="{50674DD2-7E42-04F4-E135-7822794543EA}"/>
                  </a:ext>
                </a:extLst>
              </p14:cNvPr>
              <p14:cNvContentPartPr/>
              <p14:nvPr/>
            </p14:nvContentPartPr>
            <p14:xfrm>
              <a:off x="9829929" y="4603708"/>
              <a:ext cx="8280" cy="41040"/>
            </p14:xfrm>
          </p:contentPart>
        </mc:Choice>
        <mc:Fallback>
          <p:pic>
            <p:nvPicPr>
              <p:cNvPr id="23" name="Freihand 22">
                <a:extLst>
                  <a:ext uri="{FF2B5EF4-FFF2-40B4-BE49-F238E27FC236}">
                    <a16:creationId xmlns:a16="http://schemas.microsoft.com/office/drawing/2014/main" id="{50674DD2-7E42-04F4-E135-7822794543EA}"/>
                  </a:ext>
                </a:extLst>
              </p:cNvPr>
              <p:cNvPicPr/>
              <p:nvPr/>
            </p:nvPicPr>
            <p:blipFill>
              <a:blip r:embed="rId342"/>
              <a:stretch>
                <a:fillRect/>
              </a:stretch>
            </p:blipFill>
            <p:spPr>
              <a:xfrm>
                <a:off x="9825609" y="4599388"/>
                <a:ext cx="169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44" name="Freihand 43">
                <a:extLst>
                  <a:ext uri="{FF2B5EF4-FFF2-40B4-BE49-F238E27FC236}">
                    <a16:creationId xmlns:a16="http://schemas.microsoft.com/office/drawing/2014/main" id="{B2720C89-5669-0F19-D87F-057E50A1F743}"/>
                  </a:ext>
                </a:extLst>
              </p14:cNvPr>
              <p14:cNvContentPartPr/>
              <p14:nvPr/>
            </p14:nvContentPartPr>
            <p14:xfrm>
              <a:off x="9215409" y="4069468"/>
              <a:ext cx="894600" cy="2157840"/>
            </p14:xfrm>
          </p:contentPart>
        </mc:Choice>
        <mc:Fallback>
          <p:pic>
            <p:nvPicPr>
              <p:cNvPr id="44" name="Freihand 43">
                <a:extLst>
                  <a:ext uri="{FF2B5EF4-FFF2-40B4-BE49-F238E27FC236}">
                    <a16:creationId xmlns:a16="http://schemas.microsoft.com/office/drawing/2014/main" id="{B2720C89-5669-0F19-D87F-057E50A1F743}"/>
                  </a:ext>
                </a:extLst>
              </p:cNvPr>
              <p:cNvPicPr/>
              <p:nvPr/>
            </p:nvPicPr>
            <p:blipFill>
              <a:blip r:embed="rId344"/>
              <a:stretch>
                <a:fillRect/>
              </a:stretch>
            </p:blipFill>
            <p:spPr>
              <a:xfrm>
                <a:off x="9206409" y="4060468"/>
                <a:ext cx="912240" cy="21754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449" name="Freihand 448">
                <a:extLst>
                  <a:ext uri="{FF2B5EF4-FFF2-40B4-BE49-F238E27FC236}">
                    <a16:creationId xmlns:a16="http://schemas.microsoft.com/office/drawing/2014/main" id="{ADBB0BCD-62AD-66E7-D331-95C78A0E719B}"/>
                  </a:ext>
                </a:extLst>
              </p14:cNvPr>
              <p14:cNvContentPartPr/>
              <p14:nvPr/>
            </p14:nvContentPartPr>
            <p14:xfrm>
              <a:off x="9513129" y="3624508"/>
              <a:ext cx="566640" cy="507600"/>
            </p14:xfrm>
          </p:contentPart>
        </mc:Choice>
        <mc:Fallback>
          <p:pic>
            <p:nvPicPr>
              <p:cNvPr id="449" name="Freihand 448">
                <a:extLst>
                  <a:ext uri="{FF2B5EF4-FFF2-40B4-BE49-F238E27FC236}">
                    <a16:creationId xmlns:a16="http://schemas.microsoft.com/office/drawing/2014/main" id="{ADBB0BCD-62AD-66E7-D331-95C78A0E719B}"/>
                  </a:ext>
                </a:extLst>
              </p:cNvPr>
              <p:cNvPicPr/>
              <p:nvPr/>
            </p:nvPicPr>
            <p:blipFill>
              <a:blip r:embed="rId346"/>
              <a:stretch>
                <a:fillRect/>
              </a:stretch>
            </p:blipFill>
            <p:spPr>
              <a:xfrm>
                <a:off x="9504129" y="3615868"/>
                <a:ext cx="584280" cy="5252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450" name="Freihand 449">
                <a:extLst>
                  <a:ext uri="{FF2B5EF4-FFF2-40B4-BE49-F238E27FC236}">
                    <a16:creationId xmlns:a16="http://schemas.microsoft.com/office/drawing/2014/main" id="{CCEDAE8B-B097-502E-4568-784524144DC0}"/>
                  </a:ext>
                </a:extLst>
              </p14:cNvPr>
              <p14:cNvContentPartPr/>
              <p14:nvPr/>
            </p14:nvContentPartPr>
            <p14:xfrm>
              <a:off x="9107049" y="3601828"/>
              <a:ext cx="375480" cy="1019880"/>
            </p14:xfrm>
          </p:contentPart>
        </mc:Choice>
        <mc:Fallback>
          <p:pic>
            <p:nvPicPr>
              <p:cNvPr id="450" name="Freihand 449">
                <a:extLst>
                  <a:ext uri="{FF2B5EF4-FFF2-40B4-BE49-F238E27FC236}">
                    <a16:creationId xmlns:a16="http://schemas.microsoft.com/office/drawing/2014/main" id="{CCEDAE8B-B097-502E-4568-784524144DC0}"/>
                  </a:ext>
                </a:extLst>
              </p:cNvPr>
              <p:cNvPicPr/>
              <p:nvPr/>
            </p:nvPicPr>
            <p:blipFill>
              <a:blip r:embed="rId348"/>
              <a:stretch>
                <a:fillRect/>
              </a:stretch>
            </p:blipFill>
            <p:spPr>
              <a:xfrm>
                <a:off x="9098049" y="3593188"/>
                <a:ext cx="393120" cy="10375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451" name="Freihand 450">
                <a:extLst>
                  <a:ext uri="{FF2B5EF4-FFF2-40B4-BE49-F238E27FC236}">
                    <a16:creationId xmlns:a16="http://schemas.microsoft.com/office/drawing/2014/main" id="{A471B353-D3B2-EC55-577E-128D678D88AC}"/>
                  </a:ext>
                </a:extLst>
              </p14:cNvPr>
              <p14:cNvContentPartPr/>
              <p14:nvPr/>
            </p14:nvContentPartPr>
            <p14:xfrm>
              <a:off x="9359409" y="3440908"/>
              <a:ext cx="249480" cy="1032840"/>
            </p14:xfrm>
          </p:contentPart>
        </mc:Choice>
        <mc:Fallback>
          <p:pic>
            <p:nvPicPr>
              <p:cNvPr id="451" name="Freihand 450">
                <a:extLst>
                  <a:ext uri="{FF2B5EF4-FFF2-40B4-BE49-F238E27FC236}">
                    <a16:creationId xmlns:a16="http://schemas.microsoft.com/office/drawing/2014/main" id="{A471B353-D3B2-EC55-577E-128D678D88AC}"/>
                  </a:ext>
                </a:extLst>
              </p:cNvPr>
              <p:cNvPicPr/>
              <p:nvPr/>
            </p:nvPicPr>
            <p:blipFill>
              <a:blip r:embed="rId350"/>
              <a:stretch>
                <a:fillRect/>
              </a:stretch>
            </p:blipFill>
            <p:spPr>
              <a:xfrm>
                <a:off x="9350769" y="3432268"/>
                <a:ext cx="267120" cy="10504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460" name="Freihand 459">
                <a:extLst>
                  <a:ext uri="{FF2B5EF4-FFF2-40B4-BE49-F238E27FC236}">
                    <a16:creationId xmlns:a16="http://schemas.microsoft.com/office/drawing/2014/main" id="{6079CB29-DCE4-4171-E67A-06B99B6D4990}"/>
                  </a:ext>
                </a:extLst>
              </p14:cNvPr>
              <p14:cNvContentPartPr/>
              <p14:nvPr/>
            </p14:nvContentPartPr>
            <p14:xfrm>
              <a:off x="9110289" y="3432988"/>
              <a:ext cx="241920" cy="153360"/>
            </p14:xfrm>
          </p:contentPart>
        </mc:Choice>
        <mc:Fallback>
          <p:pic>
            <p:nvPicPr>
              <p:cNvPr id="460" name="Freihand 459">
                <a:extLst>
                  <a:ext uri="{FF2B5EF4-FFF2-40B4-BE49-F238E27FC236}">
                    <a16:creationId xmlns:a16="http://schemas.microsoft.com/office/drawing/2014/main" id="{6079CB29-DCE4-4171-E67A-06B99B6D4990}"/>
                  </a:ext>
                </a:extLst>
              </p:cNvPr>
              <p:cNvPicPr/>
              <p:nvPr/>
            </p:nvPicPr>
            <p:blipFill>
              <a:blip r:embed="rId352"/>
              <a:stretch>
                <a:fillRect/>
              </a:stretch>
            </p:blipFill>
            <p:spPr>
              <a:xfrm>
                <a:off x="9101649" y="3424348"/>
                <a:ext cx="2595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461" name="Freihand 460">
                <a:extLst>
                  <a:ext uri="{FF2B5EF4-FFF2-40B4-BE49-F238E27FC236}">
                    <a16:creationId xmlns:a16="http://schemas.microsoft.com/office/drawing/2014/main" id="{66C2108C-AFD6-3A71-D8F0-D6B42045A9DC}"/>
                  </a:ext>
                </a:extLst>
              </p14:cNvPr>
              <p14:cNvContentPartPr/>
              <p14:nvPr/>
            </p14:nvContentPartPr>
            <p14:xfrm>
              <a:off x="9159969" y="3406708"/>
              <a:ext cx="81000" cy="109440"/>
            </p14:xfrm>
          </p:contentPart>
        </mc:Choice>
        <mc:Fallback>
          <p:pic>
            <p:nvPicPr>
              <p:cNvPr id="461" name="Freihand 460">
                <a:extLst>
                  <a:ext uri="{FF2B5EF4-FFF2-40B4-BE49-F238E27FC236}">
                    <a16:creationId xmlns:a16="http://schemas.microsoft.com/office/drawing/2014/main" id="{66C2108C-AFD6-3A71-D8F0-D6B42045A9DC}"/>
                  </a:ext>
                </a:extLst>
              </p:cNvPr>
              <p:cNvPicPr/>
              <p:nvPr/>
            </p:nvPicPr>
            <p:blipFill>
              <a:blip r:embed="rId354"/>
              <a:stretch>
                <a:fillRect/>
              </a:stretch>
            </p:blipFill>
            <p:spPr>
              <a:xfrm>
                <a:off x="9151329" y="3397708"/>
                <a:ext cx="98640" cy="127080"/>
              </a:xfrm>
              <a:prstGeom prst="rect">
                <a:avLst/>
              </a:prstGeom>
            </p:spPr>
          </p:pic>
        </mc:Fallback>
      </mc:AlternateContent>
      <p:grpSp>
        <p:nvGrpSpPr>
          <p:cNvPr id="464" name="Gruppieren 463">
            <a:extLst>
              <a:ext uri="{FF2B5EF4-FFF2-40B4-BE49-F238E27FC236}">
                <a16:creationId xmlns:a16="http://schemas.microsoft.com/office/drawing/2014/main" id="{06EA1FB6-9F55-6BFD-F2F9-3BCF1AD527F6}"/>
              </a:ext>
            </a:extLst>
          </p:cNvPr>
          <p:cNvGrpSpPr/>
          <p:nvPr/>
        </p:nvGrpSpPr>
        <p:grpSpPr>
          <a:xfrm>
            <a:off x="9927129" y="3496348"/>
            <a:ext cx="854640" cy="1163880"/>
            <a:chOff x="9927129" y="3496348"/>
            <a:chExt cx="854640" cy="1163880"/>
          </a:xfrm>
        </p:grpSpPr>
        <mc:AlternateContent xmlns:mc="http://schemas.openxmlformats.org/markup-compatibility/2006">
          <mc:Choice xmlns:p14="http://schemas.microsoft.com/office/powerpoint/2010/main" Requires="p14">
            <p:contentPart p14:bwMode="auto" r:id="rId355">
              <p14:nvContentPartPr>
                <p14:cNvPr id="455" name="Freihand 454">
                  <a:extLst>
                    <a:ext uri="{FF2B5EF4-FFF2-40B4-BE49-F238E27FC236}">
                      <a16:creationId xmlns:a16="http://schemas.microsoft.com/office/drawing/2014/main" id="{96196E97-7626-B699-8D9A-129BDE3A9795}"/>
                    </a:ext>
                  </a:extLst>
                </p14:cNvPr>
                <p14:cNvContentPartPr/>
                <p14:nvPr/>
              </p14:nvContentPartPr>
              <p14:xfrm>
                <a:off x="9927129" y="3561508"/>
                <a:ext cx="509040" cy="760320"/>
              </p14:xfrm>
            </p:contentPart>
          </mc:Choice>
          <mc:Fallback>
            <p:pic>
              <p:nvPicPr>
                <p:cNvPr id="455" name="Freihand 454">
                  <a:extLst>
                    <a:ext uri="{FF2B5EF4-FFF2-40B4-BE49-F238E27FC236}">
                      <a16:creationId xmlns:a16="http://schemas.microsoft.com/office/drawing/2014/main" id="{96196E97-7626-B699-8D9A-129BDE3A9795}"/>
                    </a:ext>
                  </a:extLst>
                </p:cNvPr>
                <p:cNvPicPr/>
                <p:nvPr/>
              </p:nvPicPr>
              <p:blipFill>
                <a:blip r:embed="rId356"/>
                <a:stretch>
                  <a:fillRect/>
                </a:stretch>
              </p:blipFill>
              <p:spPr>
                <a:xfrm>
                  <a:off x="9918129" y="3552508"/>
                  <a:ext cx="526680" cy="7779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457" name="Freihand 456">
                  <a:extLst>
                    <a:ext uri="{FF2B5EF4-FFF2-40B4-BE49-F238E27FC236}">
                      <a16:creationId xmlns:a16="http://schemas.microsoft.com/office/drawing/2014/main" id="{3FBCEC16-CDE3-01BD-51DF-6CBEA282DEFF}"/>
                    </a:ext>
                  </a:extLst>
                </p14:cNvPr>
                <p14:cNvContentPartPr/>
                <p14:nvPr/>
              </p14:nvContentPartPr>
              <p14:xfrm>
                <a:off x="9930729" y="3617308"/>
                <a:ext cx="851040" cy="1042920"/>
              </p14:xfrm>
            </p:contentPart>
          </mc:Choice>
          <mc:Fallback>
            <p:pic>
              <p:nvPicPr>
                <p:cNvPr id="457" name="Freihand 456">
                  <a:extLst>
                    <a:ext uri="{FF2B5EF4-FFF2-40B4-BE49-F238E27FC236}">
                      <a16:creationId xmlns:a16="http://schemas.microsoft.com/office/drawing/2014/main" id="{3FBCEC16-CDE3-01BD-51DF-6CBEA282DEFF}"/>
                    </a:ext>
                  </a:extLst>
                </p:cNvPr>
                <p:cNvPicPr/>
                <p:nvPr/>
              </p:nvPicPr>
              <p:blipFill>
                <a:blip r:embed="rId358"/>
                <a:stretch>
                  <a:fillRect/>
                </a:stretch>
              </p:blipFill>
              <p:spPr>
                <a:xfrm>
                  <a:off x="9921729" y="3608668"/>
                  <a:ext cx="868680" cy="10605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459" name="Freihand 458">
                  <a:extLst>
                    <a:ext uri="{FF2B5EF4-FFF2-40B4-BE49-F238E27FC236}">
                      <a16:creationId xmlns:a16="http://schemas.microsoft.com/office/drawing/2014/main" id="{7FFEE4D0-F358-D493-9026-FBEBB0CAA076}"/>
                    </a:ext>
                  </a:extLst>
                </p14:cNvPr>
                <p14:cNvContentPartPr/>
                <p14:nvPr/>
              </p14:nvContentPartPr>
              <p14:xfrm>
                <a:off x="10476489" y="3510028"/>
                <a:ext cx="265680" cy="132840"/>
              </p14:xfrm>
            </p:contentPart>
          </mc:Choice>
          <mc:Fallback>
            <p:pic>
              <p:nvPicPr>
                <p:cNvPr id="459" name="Freihand 458">
                  <a:extLst>
                    <a:ext uri="{FF2B5EF4-FFF2-40B4-BE49-F238E27FC236}">
                      <a16:creationId xmlns:a16="http://schemas.microsoft.com/office/drawing/2014/main" id="{7FFEE4D0-F358-D493-9026-FBEBB0CAA076}"/>
                    </a:ext>
                  </a:extLst>
                </p:cNvPr>
                <p:cNvPicPr/>
                <p:nvPr/>
              </p:nvPicPr>
              <p:blipFill>
                <a:blip r:embed="rId360"/>
                <a:stretch>
                  <a:fillRect/>
                </a:stretch>
              </p:blipFill>
              <p:spPr>
                <a:xfrm>
                  <a:off x="10467849" y="3501028"/>
                  <a:ext cx="2833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463" name="Freihand 462">
                  <a:extLst>
                    <a:ext uri="{FF2B5EF4-FFF2-40B4-BE49-F238E27FC236}">
                      <a16:creationId xmlns:a16="http://schemas.microsoft.com/office/drawing/2014/main" id="{8384D0C1-24A9-290E-E4E0-15BD89BF0143}"/>
                    </a:ext>
                  </a:extLst>
                </p14:cNvPr>
                <p14:cNvContentPartPr/>
                <p14:nvPr/>
              </p14:nvContentPartPr>
              <p14:xfrm>
                <a:off x="10640289" y="3496348"/>
                <a:ext cx="82080" cy="102600"/>
              </p14:xfrm>
            </p:contentPart>
          </mc:Choice>
          <mc:Fallback>
            <p:pic>
              <p:nvPicPr>
                <p:cNvPr id="463" name="Freihand 462">
                  <a:extLst>
                    <a:ext uri="{FF2B5EF4-FFF2-40B4-BE49-F238E27FC236}">
                      <a16:creationId xmlns:a16="http://schemas.microsoft.com/office/drawing/2014/main" id="{8384D0C1-24A9-290E-E4E0-15BD89BF0143}"/>
                    </a:ext>
                  </a:extLst>
                </p:cNvPr>
                <p:cNvPicPr/>
                <p:nvPr/>
              </p:nvPicPr>
              <p:blipFill>
                <a:blip r:embed="rId362"/>
                <a:stretch>
                  <a:fillRect/>
                </a:stretch>
              </p:blipFill>
              <p:spPr>
                <a:xfrm>
                  <a:off x="10631649" y="3487708"/>
                  <a:ext cx="99720" cy="12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3">
            <p14:nvContentPartPr>
              <p14:cNvPr id="475" name="Freihand 474">
                <a:extLst>
                  <a:ext uri="{FF2B5EF4-FFF2-40B4-BE49-F238E27FC236}">
                    <a16:creationId xmlns:a16="http://schemas.microsoft.com/office/drawing/2014/main" id="{4482EE57-3A74-AA0D-F031-31D431ADB01A}"/>
                  </a:ext>
                </a:extLst>
              </p14:cNvPr>
              <p14:cNvContentPartPr/>
              <p14:nvPr/>
            </p14:nvContentPartPr>
            <p14:xfrm>
              <a:off x="8866569" y="3126628"/>
              <a:ext cx="2242440" cy="376920"/>
            </p14:xfrm>
          </p:contentPart>
        </mc:Choice>
        <mc:Fallback>
          <p:pic>
            <p:nvPicPr>
              <p:cNvPr id="475" name="Freihand 474">
                <a:extLst>
                  <a:ext uri="{FF2B5EF4-FFF2-40B4-BE49-F238E27FC236}">
                    <a16:creationId xmlns:a16="http://schemas.microsoft.com/office/drawing/2014/main" id="{4482EE57-3A74-AA0D-F031-31D431ADB01A}"/>
                  </a:ext>
                </a:extLst>
              </p:cNvPr>
              <p:cNvPicPr/>
              <p:nvPr/>
            </p:nvPicPr>
            <p:blipFill>
              <a:blip r:embed="rId364"/>
              <a:stretch>
                <a:fillRect/>
              </a:stretch>
            </p:blipFill>
            <p:spPr>
              <a:xfrm>
                <a:off x="8857929" y="3117988"/>
                <a:ext cx="226008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476" name="Freihand 475">
                <a:extLst>
                  <a:ext uri="{FF2B5EF4-FFF2-40B4-BE49-F238E27FC236}">
                    <a16:creationId xmlns:a16="http://schemas.microsoft.com/office/drawing/2014/main" id="{481AB985-55AD-6898-1C18-A915BFB318FD}"/>
                  </a:ext>
                </a:extLst>
              </p14:cNvPr>
              <p14:cNvContentPartPr/>
              <p14:nvPr/>
            </p14:nvContentPartPr>
            <p14:xfrm>
              <a:off x="8594769" y="3452428"/>
              <a:ext cx="542880" cy="70560"/>
            </p14:xfrm>
          </p:contentPart>
        </mc:Choice>
        <mc:Fallback>
          <p:pic>
            <p:nvPicPr>
              <p:cNvPr id="476" name="Freihand 475">
                <a:extLst>
                  <a:ext uri="{FF2B5EF4-FFF2-40B4-BE49-F238E27FC236}">
                    <a16:creationId xmlns:a16="http://schemas.microsoft.com/office/drawing/2014/main" id="{481AB985-55AD-6898-1C18-A915BFB318FD}"/>
                  </a:ext>
                </a:extLst>
              </p:cNvPr>
              <p:cNvPicPr/>
              <p:nvPr/>
            </p:nvPicPr>
            <p:blipFill>
              <a:blip r:embed="rId366"/>
              <a:stretch>
                <a:fillRect/>
              </a:stretch>
            </p:blipFill>
            <p:spPr>
              <a:xfrm>
                <a:off x="8585769" y="3443428"/>
                <a:ext cx="560520" cy="88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7">
            <p14:nvContentPartPr>
              <p14:cNvPr id="477" name="Freihand 476">
                <a:extLst>
                  <a:ext uri="{FF2B5EF4-FFF2-40B4-BE49-F238E27FC236}">
                    <a16:creationId xmlns:a16="http://schemas.microsoft.com/office/drawing/2014/main" id="{AA8F6C12-FF5F-9FCE-CC24-DE8B6195082D}"/>
                  </a:ext>
                </a:extLst>
              </p14:cNvPr>
              <p14:cNvContentPartPr/>
              <p14:nvPr/>
            </p14:nvContentPartPr>
            <p14:xfrm>
              <a:off x="9260049" y="4119148"/>
              <a:ext cx="846360" cy="2214720"/>
            </p14:xfrm>
          </p:contentPart>
        </mc:Choice>
        <mc:Fallback>
          <p:pic>
            <p:nvPicPr>
              <p:cNvPr id="477" name="Freihand 476">
                <a:extLst>
                  <a:ext uri="{FF2B5EF4-FFF2-40B4-BE49-F238E27FC236}">
                    <a16:creationId xmlns:a16="http://schemas.microsoft.com/office/drawing/2014/main" id="{AA8F6C12-FF5F-9FCE-CC24-DE8B6195082D}"/>
                  </a:ext>
                </a:extLst>
              </p:cNvPr>
              <p:cNvPicPr/>
              <p:nvPr/>
            </p:nvPicPr>
            <p:blipFill>
              <a:blip r:embed="rId368"/>
              <a:stretch>
                <a:fillRect/>
              </a:stretch>
            </p:blipFill>
            <p:spPr>
              <a:xfrm>
                <a:off x="9242049" y="4011148"/>
                <a:ext cx="882000" cy="2430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9">
            <p14:nvContentPartPr>
              <p14:cNvPr id="478" name="Freihand 477">
                <a:extLst>
                  <a:ext uri="{FF2B5EF4-FFF2-40B4-BE49-F238E27FC236}">
                    <a16:creationId xmlns:a16="http://schemas.microsoft.com/office/drawing/2014/main" id="{A946B8B8-CAEF-620C-C010-A0BF0E59FC0B}"/>
                  </a:ext>
                </a:extLst>
              </p14:cNvPr>
              <p14:cNvContentPartPr/>
              <p14:nvPr/>
            </p14:nvContentPartPr>
            <p14:xfrm>
              <a:off x="9927129" y="3547468"/>
              <a:ext cx="746280" cy="1025280"/>
            </p14:xfrm>
          </p:contentPart>
        </mc:Choice>
        <mc:Fallback>
          <p:pic>
            <p:nvPicPr>
              <p:cNvPr id="478" name="Freihand 477">
                <a:extLst>
                  <a:ext uri="{FF2B5EF4-FFF2-40B4-BE49-F238E27FC236}">
                    <a16:creationId xmlns:a16="http://schemas.microsoft.com/office/drawing/2014/main" id="{A946B8B8-CAEF-620C-C010-A0BF0E59FC0B}"/>
                  </a:ext>
                </a:extLst>
              </p:cNvPr>
              <p:cNvPicPr/>
              <p:nvPr/>
            </p:nvPicPr>
            <p:blipFill>
              <a:blip r:embed="rId370"/>
              <a:stretch>
                <a:fillRect/>
              </a:stretch>
            </p:blipFill>
            <p:spPr>
              <a:xfrm>
                <a:off x="9909129" y="3439828"/>
                <a:ext cx="781920" cy="1240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71">
            <p14:nvContentPartPr>
              <p14:cNvPr id="479" name="Freihand 478">
                <a:extLst>
                  <a:ext uri="{FF2B5EF4-FFF2-40B4-BE49-F238E27FC236}">
                    <a16:creationId xmlns:a16="http://schemas.microsoft.com/office/drawing/2014/main" id="{19BDDCA4-2FCF-A264-BD2F-1978E2617200}"/>
                  </a:ext>
                </a:extLst>
              </p14:cNvPr>
              <p14:cNvContentPartPr/>
              <p14:nvPr/>
            </p14:nvContentPartPr>
            <p14:xfrm>
              <a:off x="9222609" y="3517588"/>
              <a:ext cx="326520" cy="1029960"/>
            </p14:xfrm>
          </p:contentPart>
        </mc:Choice>
        <mc:Fallback>
          <p:pic>
            <p:nvPicPr>
              <p:cNvPr id="479" name="Freihand 478">
                <a:extLst>
                  <a:ext uri="{FF2B5EF4-FFF2-40B4-BE49-F238E27FC236}">
                    <a16:creationId xmlns:a16="http://schemas.microsoft.com/office/drawing/2014/main" id="{19BDDCA4-2FCF-A264-BD2F-1978E2617200}"/>
                  </a:ext>
                </a:extLst>
              </p:cNvPr>
              <p:cNvPicPr/>
              <p:nvPr/>
            </p:nvPicPr>
            <p:blipFill>
              <a:blip r:embed="rId372"/>
              <a:stretch>
                <a:fillRect/>
              </a:stretch>
            </p:blipFill>
            <p:spPr>
              <a:xfrm>
                <a:off x="9204609" y="3409588"/>
                <a:ext cx="362160" cy="124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73">
            <p14:nvContentPartPr>
              <p14:cNvPr id="480" name="Freihand 479">
                <a:extLst>
                  <a:ext uri="{FF2B5EF4-FFF2-40B4-BE49-F238E27FC236}">
                    <a16:creationId xmlns:a16="http://schemas.microsoft.com/office/drawing/2014/main" id="{65C76437-35AB-9FB7-AE73-3493376C357D}"/>
                  </a:ext>
                </a:extLst>
              </p14:cNvPr>
              <p14:cNvContentPartPr/>
              <p14:nvPr/>
            </p14:nvContentPartPr>
            <p14:xfrm>
              <a:off x="9570729" y="3695068"/>
              <a:ext cx="473040" cy="398880"/>
            </p14:xfrm>
          </p:contentPart>
        </mc:Choice>
        <mc:Fallback>
          <p:pic>
            <p:nvPicPr>
              <p:cNvPr id="480" name="Freihand 479">
                <a:extLst>
                  <a:ext uri="{FF2B5EF4-FFF2-40B4-BE49-F238E27FC236}">
                    <a16:creationId xmlns:a16="http://schemas.microsoft.com/office/drawing/2014/main" id="{65C76437-35AB-9FB7-AE73-3493376C357D}"/>
                  </a:ext>
                </a:extLst>
              </p:cNvPr>
              <p:cNvPicPr/>
              <p:nvPr/>
            </p:nvPicPr>
            <p:blipFill>
              <a:blip r:embed="rId374"/>
              <a:stretch>
                <a:fillRect/>
              </a:stretch>
            </p:blipFill>
            <p:spPr>
              <a:xfrm>
                <a:off x="9553089" y="3587428"/>
                <a:ext cx="508680" cy="6145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 name="Freihand 2">
                <a:extLst>
                  <a:ext uri="{FF2B5EF4-FFF2-40B4-BE49-F238E27FC236}">
                    <a16:creationId xmlns:a16="http://schemas.microsoft.com/office/drawing/2014/main" id="{9D970C11-1ACC-C703-DC60-60BEC74BA31F}"/>
                  </a:ext>
                </a:extLst>
              </p14:cNvPr>
              <p14:cNvContentPartPr/>
              <p14:nvPr/>
            </p14:nvContentPartPr>
            <p14:xfrm>
              <a:off x="3948969" y="1557388"/>
              <a:ext cx="493200" cy="1035000"/>
            </p14:xfrm>
          </p:contentPart>
        </mc:Choice>
        <mc:Fallback>
          <p:pic>
            <p:nvPicPr>
              <p:cNvPr id="3" name="Freihand 2">
                <a:extLst>
                  <a:ext uri="{FF2B5EF4-FFF2-40B4-BE49-F238E27FC236}">
                    <a16:creationId xmlns:a16="http://schemas.microsoft.com/office/drawing/2014/main" id="{9D970C11-1ACC-C703-DC60-60BEC74BA31F}"/>
                  </a:ext>
                </a:extLst>
              </p:cNvPr>
              <p:cNvPicPr/>
              <p:nvPr/>
            </p:nvPicPr>
            <p:blipFill>
              <a:blip r:embed="rId376"/>
              <a:stretch>
                <a:fillRect/>
              </a:stretch>
            </p:blipFill>
            <p:spPr>
              <a:xfrm>
                <a:off x="3940329" y="1548388"/>
                <a:ext cx="510840" cy="10526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9" name="Freihand 18">
                <a:extLst>
                  <a:ext uri="{FF2B5EF4-FFF2-40B4-BE49-F238E27FC236}">
                    <a16:creationId xmlns:a16="http://schemas.microsoft.com/office/drawing/2014/main" id="{6C738A1A-712A-E042-82F0-1CE2CF0DC57B}"/>
                  </a:ext>
                </a:extLst>
              </p14:cNvPr>
              <p14:cNvContentPartPr/>
              <p14:nvPr/>
            </p14:nvContentPartPr>
            <p14:xfrm>
              <a:off x="5436489" y="2543788"/>
              <a:ext cx="360" cy="360"/>
            </p14:xfrm>
          </p:contentPart>
        </mc:Choice>
        <mc:Fallback>
          <p:pic>
            <p:nvPicPr>
              <p:cNvPr id="19" name="Freihand 18">
                <a:extLst>
                  <a:ext uri="{FF2B5EF4-FFF2-40B4-BE49-F238E27FC236}">
                    <a16:creationId xmlns:a16="http://schemas.microsoft.com/office/drawing/2014/main" id="{6C738A1A-712A-E042-82F0-1CE2CF0DC57B}"/>
                  </a:ext>
                </a:extLst>
              </p:cNvPr>
              <p:cNvPicPr/>
              <p:nvPr/>
            </p:nvPicPr>
            <p:blipFill>
              <a:blip r:embed="rId206"/>
              <a:stretch>
                <a:fillRect/>
              </a:stretch>
            </p:blipFill>
            <p:spPr>
              <a:xfrm>
                <a:off x="5427489" y="2535148"/>
                <a:ext cx="18000" cy="18000"/>
              </a:xfrm>
              <a:prstGeom prst="rect">
                <a:avLst/>
              </a:prstGeom>
            </p:spPr>
          </p:pic>
        </mc:Fallback>
      </mc:AlternateContent>
      <p:grpSp>
        <p:nvGrpSpPr>
          <p:cNvPr id="454" name="Gruppieren 453">
            <a:extLst>
              <a:ext uri="{FF2B5EF4-FFF2-40B4-BE49-F238E27FC236}">
                <a16:creationId xmlns:a16="http://schemas.microsoft.com/office/drawing/2014/main" id="{0FD06794-E1A4-58B2-FAD6-CFA423270C1A}"/>
              </a:ext>
            </a:extLst>
          </p:cNvPr>
          <p:cNvGrpSpPr/>
          <p:nvPr/>
        </p:nvGrpSpPr>
        <p:grpSpPr>
          <a:xfrm>
            <a:off x="3549009" y="978868"/>
            <a:ext cx="839520" cy="995400"/>
            <a:chOff x="3549009" y="978868"/>
            <a:chExt cx="839520" cy="995400"/>
          </a:xfrm>
        </p:grpSpPr>
        <mc:AlternateContent xmlns:mc="http://schemas.openxmlformats.org/markup-compatibility/2006">
          <mc:Choice xmlns:p14="http://schemas.microsoft.com/office/powerpoint/2010/main" Requires="p14">
            <p:contentPart p14:bwMode="auto" r:id="rId378">
              <p14:nvContentPartPr>
                <p14:cNvPr id="448" name="Freihand 447">
                  <a:extLst>
                    <a:ext uri="{FF2B5EF4-FFF2-40B4-BE49-F238E27FC236}">
                      <a16:creationId xmlns:a16="http://schemas.microsoft.com/office/drawing/2014/main" id="{A3D68FE6-593E-7792-D05B-8E5B5CC35CB2}"/>
                    </a:ext>
                  </a:extLst>
                </p14:cNvPr>
                <p14:cNvContentPartPr/>
                <p14:nvPr/>
              </p14:nvContentPartPr>
              <p14:xfrm>
                <a:off x="4024929" y="1241668"/>
                <a:ext cx="363600" cy="444600"/>
              </p14:xfrm>
            </p:contentPart>
          </mc:Choice>
          <mc:Fallback>
            <p:pic>
              <p:nvPicPr>
                <p:cNvPr id="448" name="Freihand 447">
                  <a:extLst>
                    <a:ext uri="{FF2B5EF4-FFF2-40B4-BE49-F238E27FC236}">
                      <a16:creationId xmlns:a16="http://schemas.microsoft.com/office/drawing/2014/main" id="{A3D68FE6-593E-7792-D05B-8E5B5CC35CB2}"/>
                    </a:ext>
                  </a:extLst>
                </p:cNvPr>
                <p:cNvPicPr/>
                <p:nvPr/>
              </p:nvPicPr>
              <p:blipFill>
                <a:blip r:embed="rId379"/>
                <a:stretch>
                  <a:fillRect/>
                </a:stretch>
              </p:blipFill>
              <p:spPr>
                <a:xfrm>
                  <a:off x="4016289" y="1233028"/>
                  <a:ext cx="38124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452" name="Freihand 451">
                  <a:extLst>
                    <a:ext uri="{FF2B5EF4-FFF2-40B4-BE49-F238E27FC236}">
                      <a16:creationId xmlns:a16="http://schemas.microsoft.com/office/drawing/2014/main" id="{53889501-C2C4-D1BE-1DFA-8D1E198A5962}"/>
                    </a:ext>
                  </a:extLst>
                </p14:cNvPr>
                <p14:cNvContentPartPr/>
                <p14:nvPr/>
              </p14:nvContentPartPr>
              <p14:xfrm>
                <a:off x="3549009" y="1323028"/>
                <a:ext cx="347040" cy="651240"/>
              </p14:xfrm>
            </p:contentPart>
          </mc:Choice>
          <mc:Fallback>
            <p:pic>
              <p:nvPicPr>
                <p:cNvPr id="452" name="Freihand 451">
                  <a:extLst>
                    <a:ext uri="{FF2B5EF4-FFF2-40B4-BE49-F238E27FC236}">
                      <a16:creationId xmlns:a16="http://schemas.microsoft.com/office/drawing/2014/main" id="{53889501-C2C4-D1BE-1DFA-8D1E198A5962}"/>
                    </a:ext>
                  </a:extLst>
                </p:cNvPr>
                <p:cNvPicPr/>
                <p:nvPr/>
              </p:nvPicPr>
              <p:blipFill>
                <a:blip r:embed="rId381"/>
                <a:stretch>
                  <a:fillRect/>
                </a:stretch>
              </p:blipFill>
              <p:spPr>
                <a:xfrm>
                  <a:off x="3540369" y="1314388"/>
                  <a:ext cx="364680" cy="6688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453" name="Freihand 452">
                  <a:extLst>
                    <a:ext uri="{FF2B5EF4-FFF2-40B4-BE49-F238E27FC236}">
                      <a16:creationId xmlns:a16="http://schemas.microsoft.com/office/drawing/2014/main" id="{504490D5-E9DA-C41B-591A-94969FEB59E7}"/>
                    </a:ext>
                  </a:extLst>
                </p14:cNvPr>
                <p14:cNvContentPartPr/>
                <p14:nvPr/>
              </p14:nvContentPartPr>
              <p14:xfrm>
                <a:off x="3549369" y="978868"/>
                <a:ext cx="399240" cy="328680"/>
              </p14:xfrm>
            </p:contentPart>
          </mc:Choice>
          <mc:Fallback>
            <p:pic>
              <p:nvPicPr>
                <p:cNvPr id="453" name="Freihand 452">
                  <a:extLst>
                    <a:ext uri="{FF2B5EF4-FFF2-40B4-BE49-F238E27FC236}">
                      <a16:creationId xmlns:a16="http://schemas.microsoft.com/office/drawing/2014/main" id="{504490D5-E9DA-C41B-591A-94969FEB59E7}"/>
                    </a:ext>
                  </a:extLst>
                </p:cNvPr>
                <p:cNvPicPr/>
                <p:nvPr/>
              </p:nvPicPr>
              <p:blipFill>
                <a:blip r:embed="rId383"/>
                <a:stretch>
                  <a:fillRect/>
                </a:stretch>
              </p:blipFill>
              <p:spPr>
                <a:xfrm>
                  <a:off x="3540729" y="969868"/>
                  <a:ext cx="416880" cy="346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4">
            <p14:nvContentPartPr>
              <p14:cNvPr id="465" name="Freihand 464">
                <a:extLst>
                  <a:ext uri="{FF2B5EF4-FFF2-40B4-BE49-F238E27FC236}">
                    <a16:creationId xmlns:a16="http://schemas.microsoft.com/office/drawing/2014/main" id="{36A94427-C1AA-6662-FACD-97CCCB34751C}"/>
                  </a:ext>
                </a:extLst>
              </p14:cNvPr>
              <p14:cNvContentPartPr/>
              <p14:nvPr/>
            </p14:nvContentPartPr>
            <p14:xfrm>
              <a:off x="6353049" y="-105092"/>
              <a:ext cx="1589400" cy="2806920"/>
            </p14:xfrm>
          </p:contentPart>
        </mc:Choice>
        <mc:Fallback>
          <p:pic>
            <p:nvPicPr>
              <p:cNvPr id="465" name="Freihand 464">
                <a:extLst>
                  <a:ext uri="{FF2B5EF4-FFF2-40B4-BE49-F238E27FC236}">
                    <a16:creationId xmlns:a16="http://schemas.microsoft.com/office/drawing/2014/main" id="{36A94427-C1AA-6662-FACD-97CCCB34751C}"/>
                  </a:ext>
                </a:extLst>
              </p:cNvPr>
              <p:cNvPicPr/>
              <p:nvPr/>
            </p:nvPicPr>
            <p:blipFill>
              <a:blip r:embed="rId385"/>
              <a:stretch>
                <a:fillRect/>
              </a:stretch>
            </p:blipFill>
            <p:spPr>
              <a:xfrm>
                <a:off x="6344409" y="-114092"/>
                <a:ext cx="1607040" cy="28245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467" name="Freihand 466">
                <a:extLst>
                  <a:ext uri="{FF2B5EF4-FFF2-40B4-BE49-F238E27FC236}">
                    <a16:creationId xmlns:a16="http://schemas.microsoft.com/office/drawing/2014/main" id="{8B091685-FCEB-0791-2A47-8A40F1A0E835}"/>
                  </a:ext>
                </a:extLst>
              </p14:cNvPr>
              <p14:cNvContentPartPr/>
              <p14:nvPr/>
            </p14:nvContentPartPr>
            <p14:xfrm>
              <a:off x="6277449" y="2738908"/>
              <a:ext cx="175320" cy="132840"/>
            </p14:xfrm>
          </p:contentPart>
        </mc:Choice>
        <mc:Fallback>
          <p:pic>
            <p:nvPicPr>
              <p:cNvPr id="467" name="Freihand 466">
                <a:extLst>
                  <a:ext uri="{FF2B5EF4-FFF2-40B4-BE49-F238E27FC236}">
                    <a16:creationId xmlns:a16="http://schemas.microsoft.com/office/drawing/2014/main" id="{8B091685-FCEB-0791-2A47-8A40F1A0E835}"/>
                  </a:ext>
                </a:extLst>
              </p:cNvPr>
              <p:cNvPicPr/>
              <p:nvPr/>
            </p:nvPicPr>
            <p:blipFill>
              <a:blip r:embed="rId387"/>
              <a:stretch>
                <a:fillRect/>
              </a:stretch>
            </p:blipFill>
            <p:spPr>
              <a:xfrm>
                <a:off x="6268809" y="2730268"/>
                <a:ext cx="192960" cy="150480"/>
              </a:xfrm>
              <a:prstGeom prst="rect">
                <a:avLst/>
              </a:prstGeom>
            </p:spPr>
          </p:pic>
        </mc:Fallback>
      </mc:AlternateContent>
      <p:grpSp>
        <p:nvGrpSpPr>
          <p:cNvPr id="470" name="Gruppieren 469">
            <a:extLst>
              <a:ext uri="{FF2B5EF4-FFF2-40B4-BE49-F238E27FC236}">
                <a16:creationId xmlns:a16="http://schemas.microsoft.com/office/drawing/2014/main" id="{BC209DAD-8DEB-4414-662E-76B36DC6876F}"/>
              </a:ext>
            </a:extLst>
          </p:cNvPr>
          <p:cNvGrpSpPr/>
          <p:nvPr/>
        </p:nvGrpSpPr>
        <p:grpSpPr>
          <a:xfrm>
            <a:off x="6463209" y="-146132"/>
            <a:ext cx="3399120" cy="2873160"/>
            <a:chOff x="6463209" y="-146132"/>
            <a:chExt cx="3399120" cy="2873160"/>
          </a:xfrm>
        </p:grpSpPr>
        <mc:AlternateContent xmlns:mc="http://schemas.openxmlformats.org/markup-compatibility/2006">
          <mc:Choice xmlns:p14="http://schemas.microsoft.com/office/powerpoint/2010/main" xmlns:aink="http://schemas.microsoft.com/office/drawing/2016/ink" Requires="p14 aink">
            <p:contentPart p14:bwMode="auto" r:id="rId388">
              <p14:nvContentPartPr>
                <p14:cNvPr id="468" name="Freihand 467">
                  <a:extLst>
                    <a:ext uri="{FF2B5EF4-FFF2-40B4-BE49-F238E27FC236}">
                      <a16:creationId xmlns:a16="http://schemas.microsoft.com/office/drawing/2014/main" id="{3BC34D39-2D76-98E6-5C33-DB562B523036}"/>
                    </a:ext>
                  </a:extLst>
                </p14:cNvPr>
                <p14:cNvContentPartPr/>
                <p14:nvPr/>
              </p14:nvContentPartPr>
              <p14:xfrm>
                <a:off x="6463209" y="-146132"/>
                <a:ext cx="3399120" cy="2873160"/>
              </p14:xfrm>
            </p:contentPart>
          </mc:Choice>
          <mc:Fallback>
            <p:pic>
              <p:nvPicPr>
                <p:cNvPr id="468" name="Freihand 467">
                  <a:extLst>
                    <a:ext uri="{FF2B5EF4-FFF2-40B4-BE49-F238E27FC236}">
                      <a16:creationId xmlns:a16="http://schemas.microsoft.com/office/drawing/2014/main" id="{3BC34D39-2D76-98E6-5C33-DB562B523036}"/>
                    </a:ext>
                  </a:extLst>
                </p:cNvPr>
                <p:cNvPicPr/>
                <p:nvPr/>
              </p:nvPicPr>
              <p:blipFill>
                <a:blip r:embed="rId389"/>
                <a:stretch>
                  <a:fillRect/>
                </a:stretch>
              </p:blipFill>
              <p:spPr>
                <a:xfrm>
                  <a:off x="6400209" y="-524132"/>
                  <a:ext cx="3524760" cy="3628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0">
              <p14:nvContentPartPr>
                <p14:cNvPr id="469" name="Freihand 468">
                  <a:extLst>
                    <a:ext uri="{FF2B5EF4-FFF2-40B4-BE49-F238E27FC236}">
                      <a16:creationId xmlns:a16="http://schemas.microsoft.com/office/drawing/2014/main" id="{01616421-2BAB-1BED-0AEB-64E30F7E0E9A}"/>
                    </a:ext>
                  </a:extLst>
                </p14:cNvPr>
                <p14:cNvContentPartPr/>
                <p14:nvPr/>
              </p14:nvContentPartPr>
              <p14:xfrm>
                <a:off x="8433129" y="13652"/>
                <a:ext cx="897480" cy="279360"/>
              </p14:xfrm>
            </p:contentPart>
          </mc:Choice>
          <mc:Fallback>
            <p:pic>
              <p:nvPicPr>
                <p:cNvPr id="469" name="Freihand 468">
                  <a:extLst>
                    <a:ext uri="{FF2B5EF4-FFF2-40B4-BE49-F238E27FC236}">
                      <a16:creationId xmlns:a16="http://schemas.microsoft.com/office/drawing/2014/main" id="{01616421-2BAB-1BED-0AEB-64E30F7E0E9A}"/>
                    </a:ext>
                  </a:extLst>
                </p:cNvPr>
                <p:cNvPicPr/>
                <p:nvPr/>
              </p:nvPicPr>
              <p:blipFill>
                <a:blip r:embed="rId391"/>
                <a:stretch>
                  <a:fillRect/>
                </a:stretch>
              </p:blipFill>
              <p:spPr>
                <a:xfrm>
                  <a:off x="8370129" y="-364348"/>
                  <a:ext cx="1023120" cy="1035000"/>
                </a:xfrm>
                <a:prstGeom prst="rect">
                  <a:avLst/>
                </a:prstGeom>
              </p:spPr>
            </p:pic>
          </mc:Fallback>
        </mc:AlternateContent>
      </p:grpSp>
      <p:grpSp>
        <p:nvGrpSpPr>
          <p:cNvPr id="482" name="Gruppieren 481">
            <a:extLst>
              <a:ext uri="{FF2B5EF4-FFF2-40B4-BE49-F238E27FC236}">
                <a16:creationId xmlns:a16="http://schemas.microsoft.com/office/drawing/2014/main" id="{8AC90292-A8CC-A5F2-343A-7BD60173819C}"/>
              </a:ext>
            </a:extLst>
          </p:cNvPr>
          <p:cNvGrpSpPr/>
          <p:nvPr/>
        </p:nvGrpSpPr>
        <p:grpSpPr>
          <a:xfrm>
            <a:off x="6780729" y="1357532"/>
            <a:ext cx="1348920" cy="908280"/>
            <a:chOff x="6780729" y="1357532"/>
            <a:chExt cx="1348920" cy="908280"/>
          </a:xfrm>
        </p:grpSpPr>
        <mc:AlternateContent xmlns:mc="http://schemas.openxmlformats.org/markup-compatibility/2006">
          <mc:Choice xmlns:p14="http://schemas.microsoft.com/office/powerpoint/2010/main" xmlns:aink="http://schemas.microsoft.com/office/drawing/2016/ink" Requires="p14 aink">
            <p:contentPart p14:bwMode="auto" r:id="rId392">
              <p14:nvContentPartPr>
                <p14:cNvPr id="471" name="Freihand 470">
                  <a:extLst>
                    <a:ext uri="{FF2B5EF4-FFF2-40B4-BE49-F238E27FC236}">
                      <a16:creationId xmlns:a16="http://schemas.microsoft.com/office/drawing/2014/main" id="{77D7E5E3-F98E-91B2-E197-34F713A3161F}"/>
                    </a:ext>
                  </a:extLst>
                </p14:cNvPr>
                <p14:cNvContentPartPr/>
                <p14:nvPr/>
              </p14:nvContentPartPr>
              <p14:xfrm>
                <a:off x="6780729" y="1960172"/>
                <a:ext cx="329400" cy="305640"/>
              </p14:xfrm>
            </p:contentPart>
          </mc:Choice>
          <mc:Fallback>
            <p:pic>
              <p:nvPicPr>
                <p:cNvPr id="471" name="Freihand 470">
                  <a:extLst>
                    <a:ext uri="{FF2B5EF4-FFF2-40B4-BE49-F238E27FC236}">
                      <a16:creationId xmlns:a16="http://schemas.microsoft.com/office/drawing/2014/main" id="{77D7E5E3-F98E-91B2-E197-34F713A3161F}"/>
                    </a:ext>
                  </a:extLst>
                </p:cNvPr>
                <p:cNvPicPr/>
                <p:nvPr/>
              </p:nvPicPr>
              <p:blipFill>
                <a:blip r:embed="rId393"/>
                <a:stretch>
                  <a:fillRect/>
                </a:stretch>
              </p:blipFill>
              <p:spPr>
                <a:xfrm>
                  <a:off x="6717729" y="1582532"/>
                  <a:ext cx="455040" cy="1061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4">
              <p14:nvContentPartPr>
                <p14:cNvPr id="472" name="Freihand 471">
                  <a:extLst>
                    <a:ext uri="{FF2B5EF4-FFF2-40B4-BE49-F238E27FC236}">
                      <a16:creationId xmlns:a16="http://schemas.microsoft.com/office/drawing/2014/main" id="{B298DC62-7074-232B-BCA0-7CC73A058D40}"/>
                    </a:ext>
                  </a:extLst>
                </p14:cNvPr>
                <p14:cNvContentPartPr/>
                <p14:nvPr/>
              </p14:nvContentPartPr>
              <p14:xfrm>
                <a:off x="7310649" y="1657052"/>
                <a:ext cx="64800" cy="48960"/>
              </p14:xfrm>
            </p:contentPart>
          </mc:Choice>
          <mc:Fallback>
            <p:pic>
              <p:nvPicPr>
                <p:cNvPr id="472" name="Freihand 471">
                  <a:extLst>
                    <a:ext uri="{FF2B5EF4-FFF2-40B4-BE49-F238E27FC236}">
                      <a16:creationId xmlns:a16="http://schemas.microsoft.com/office/drawing/2014/main" id="{B298DC62-7074-232B-BCA0-7CC73A058D40}"/>
                    </a:ext>
                  </a:extLst>
                </p:cNvPr>
                <p:cNvPicPr/>
                <p:nvPr/>
              </p:nvPicPr>
              <p:blipFill>
                <a:blip r:embed="rId395"/>
                <a:stretch>
                  <a:fillRect/>
                </a:stretch>
              </p:blipFill>
              <p:spPr>
                <a:xfrm>
                  <a:off x="7247649" y="1279052"/>
                  <a:ext cx="190440" cy="804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6">
              <p14:nvContentPartPr>
                <p14:cNvPr id="473" name="Freihand 472">
                  <a:extLst>
                    <a:ext uri="{FF2B5EF4-FFF2-40B4-BE49-F238E27FC236}">
                      <a16:creationId xmlns:a16="http://schemas.microsoft.com/office/drawing/2014/main" id="{5A458E5D-6D8B-649F-E0B6-A49698991782}"/>
                    </a:ext>
                  </a:extLst>
                </p14:cNvPr>
                <p14:cNvContentPartPr/>
                <p14:nvPr/>
              </p14:nvContentPartPr>
              <p14:xfrm>
                <a:off x="7382649" y="1357532"/>
                <a:ext cx="345240" cy="276120"/>
              </p14:xfrm>
            </p:contentPart>
          </mc:Choice>
          <mc:Fallback>
            <p:pic>
              <p:nvPicPr>
                <p:cNvPr id="473" name="Freihand 472">
                  <a:extLst>
                    <a:ext uri="{FF2B5EF4-FFF2-40B4-BE49-F238E27FC236}">
                      <a16:creationId xmlns:a16="http://schemas.microsoft.com/office/drawing/2014/main" id="{5A458E5D-6D8B-649F-E0B6-A49698991782}"/>
                    </a:ext>
                  </a:extLst>
                </p:cNvPr>
                <p:cNvPicPr/>
                <p:nvPr/>
              </p:nvPicPr>
              <p:blipFill>
                <a:blip r:embed="rId397"/>
                <a:stretch>
                  <a:fillRect/>
                </a:stretch>
              </p:blipFill>
              <p:spPr>
                <a:xfrm>
                  <a:off x="7319649" y="979892"/>
                  <a:ext cx="470880" cy="1031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8">
              <p14:nvContentPartPr>
                <p14:cNvPr id="474" name="Freihand 473">
                  <a:extLst>
                    <a:ext uri="{FF2B5EF4-FFF2-40B4-BE49-F238E27FC236}">
                      <a16:creationId xmlns:a16="http://schemas.microsoft.com/office/drawing/2014/main" id="{5B4A3E09-E163-04DC-C125-291EDFDE72A1}"/>
                    </a:ext>
                  </a:extLst>
                </p14:cNvPr>
                <p14:cNvContentPartPr/>
                <p14:nvPr/>
              </p14:nvContentPartPr>
              <p14:xfrm>
                <a:off x="7507209" y="1362932"/>
                <a:ext cx="379080" cy="138600"/>
              </p14:xfrm>
            </p:contentPart>
          </mc:Choice>
          <mc:Fallback>
            <p:pic>
              <p:nvPicPr>
                <p:cNvPr id="474" name="Freihand 473">
                  <a:extLst>
                    <a:ext uri="{FF2B5EF4-FFF2-40B4-BE49-F238E27FC236}">
                      <a16:creationId xmlns:a16="http://schemas.microsoft.com/office/drawing/2014/main" id="{5B4A3E09-E163-04DC-C125-291EDFDE72A1}"/>
                    </a:ext>
                  </a:extLst>
                </p:cNvPr>
                <p:cNvPicPr/>
                <p:nvPr/>
              </p:nvPicPr>
              <p:blipFill>
                <a:blip r:embed="rId399"/>
                <a:stretch>
                  <a:fillRect/>
                </a:stretch>
              </p:blipFill>
              <p:spPr>
                <a:xfrm>
                  <a:off x="7444569" y="985292"/>
                  <a:ext cx="504720" cy="894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00">
              <p14:nvContentPartPr>
                <p14:cNvPr id="481" name="Freihand 480">
                  <a:extLst>
                    <a:ext uri="{FF2B5EF4-FFF2-40B4-BE49-F238E27FC236}">
                      <a16:creationId xmlns:a16="http://schemas.microsoft.com/office/drawing/2014/main" id="{8F4D6B99-CFE2-FFFA-0E9C-695A9591BF48}"/>
                    </a:ext>
                  </a:extLst>
                </p14:cNvPr>
                <p14:cNvContentPartPr/>
                <p14:nvPr/>
              </p14:nvContentPartPr>
              <p14:xfrm>
                <a:off x="7767489" y="1438172"/>
                <a:ext cx="362160" cy="63000"/>
              </p14:xfrm>
            </p:contentPart>
          </mc:Choice>
          <mc:Fallback>
            <p:pic>
              <p:nvPicPr>
                <p:cNvPr id="481" name="Freihand 480">
                  <a:extLst>
                    <a:ext uri="{FF2B5EF4-FFF2-40B4-BE49-F238E27FC236}">
                      <a16:creationId xmlns:a16="http://schemas.microsoft.com/office/drawing/2014/main" id="{8F4D6B99-CFE2-FFFA-0E9C-695A9591BF48}"/>
                    </a:ext>
                  </a:extLst>
                </p:cNvPr>
                <p:cNvPicPr/>
                <p:nvPr/>
              </p:nvPicPr>
              <p:blipFill>
                <a:blip r:embed="rId401"/>
                <a:stretch>
                  <a:fillRect/>
                </a:stretch>
              </p:blipFill>
              <p:spPr>
                <a:xfrm>
                  <a:off x="7704489" y="1060532"/>
                  <a:ext cx="487800" cy="818640"/>
                </a:xfrm>
                <a:prstGeom prst="rect">
                  <a:avLst/>
                </a:prstGeom>
              </p:spPr>
            </p:pic>
          </mc:Fallback>
        </mc:AlternateContent>
      </p:grpSp>
      <p:grpSp>
        <p:nvGrpSpPr>
          <p:cNvPr id="72" name="Gruppieren 71">
            <a:extLst>
              <a:ext uri="{FF2B5EF4-FFF2-40B4-BE49-F238E27FC236}">
                <a16:creationId xmlns:a16="http://schemas.microsoft.com/office/drawing/2014/main" id="{25DB6DB0-603A-E447-6511-C2C9021A6704}"/>
              </a:ext>
            </a:extLst>
          </p:cNvPr>
          <p:cNvGrpSpPr/>
          <p:nvPr/>
        </p:nvGrpSpPr>
        <p:grpSpPr>
          <a:xfrm>
            <a:off x="7555089" y="205172"/>
            <a:ext cx="700560" cy="332640"/>
            <a:chOff x="7555089" y="205172"/>
            <a:chExt cx="700560" cy="332640"/>
          </a:xfrm>
        </p:grpSpPr>
        <mc:AlternateContent xmlns:mc="http://schemas.openxmlformats.org/markup-compatibility/2006">
          <mc:Choice xmlns:p14="http://schemas.microsoft.com/office/powerpoint/2010/main" Requires="p14">
            <p:contentPart p14:bwMode="auto" r:id="rId402">
              <p14:nvContentPartPr>
                <p14:cNvPr id="504" name="Freihand 503">
                  <a:extLst>
                    <a:ext uri="{FF2B5EF4-FFF2-40B4-BE49-F238E27FC236}">
                      <a16:creationId xmlns:a16="http://schemas.microsoft.com/office/drawing/2014/main" id="{D5E95F64-148A-EC1E-E384-B8D35CCB6829}"/>
                    </a:ext>
                  </a:extLst>
                </p14:cNvPr>
                <p14:cNvContentPartPr/>
                <p14:nvPr/>
              </p14:nvContentPartPr>
              <p14:xfrm>
                <a:off x="8040369" y="205172"/>
                <a:ext cx="215280" cy="70920"/>
              </p14:xfrm>
            </p:contentPart>
          </mc:Choice>
          <mc:Fallback>
            <p:pic>
              <p:nvPicPr>
                <p:cNvPr id="504" name="Freihand 503">
                  <a:extLst>
                    <a:ext uri="{FF2B5EF4-FFF2-40B4-BE49-F238E27FC236}">
                      <a16:creationId xmlns:a16="http://schemas.microsoft.com/office/drawing/2014/main" id="{D5E95F64-148A-EC1E-E384-B8D35CCB6829}"/>
                    </a:ext>
                  </a:extLst>
                </p:cNvPr>
                <p:cNvPicPr/>
                <p:nvPr/>
              </p:nvPicPr>
              <p:blipFill>
                <a:blip r:embed="rId403"/>
                <a:stretch>
                  <a:fillRect/>
                </a:stretch>
              </p:blipFill>
              <p:spPr>
                <a:xfrm>
                  <a:off x="8036049" y="200852"/>
                  <a:ext cx="223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505" name="Freihand 504">
                  <a:extLst>
                    <a:ext uri="{FF2B5EF4-FFF2-40B4-BE49-F238E27FC236}">
                      <a16:creationId xmlns:a16="http://schemas.microsoft.com/office/drawing/2014/main" id="{02DFB0C2-93F3-4922-D46D-D5E602195C02}"/>
                    </a:ext>
                  </a:extLst>
                </p14:cNvPr>
                <p14:cNvContentPartPr/>
                <p14:nvPr/>
              </p14:nvContentPartPr>
              <p14:xfrm>
                <a:off x="7555089" y="321452"/>
                <a:ext cx="193320" cy="216360"/>
              </p14:xfrm>
            </p:contentPart>
          </mc:Choice>
          <mc:Fallback>
            <p:pic>
              <p:nvPicPr>
                <p:cNvPr id="505" name="Freihand 504">
                  <a:extLst>
                    <a:ext uri="{FF2B5EF4-FFF2-40B4-BE49-F238E27FC236}">
                      <a16:creationId xmlns:a16="http://schemas.microsoft.com/office/drawing/2014/main" id="{02DFB0C2-93F3-4922-D46D-D5E602195C02}"/>
                    </a:ext>
                  </a:extLst>
                </p:cNvPr>
                <p:cNvPicPr/>
                <p:nvPr/>
              </p:nvPicPr>
              <p:blipFill>
                <a:blip r:embed="rId405"/>
                <a:stretch>
                  <a:fillRect/>
                </a:stretch>
              </p:blipFill>
              <p:spPr>
                <a:xfrm>
                  <a:off x="7550769" y="317132"/>
                  <a:ext cx="201960" cy="225000"/>
                </a:xfrm>
                <a:prstGeom prst="rect">
                  <a:avLst/>
                </a:prstGeom>
              </p:spPr>
            </p:pic>
          </mc:Fallback>
        </mc:AlternateContent>
      </p:grpSp>
      <p:grpSp>
        <p:nvGrpSpPr>
          <p:cNvPr id="511" name="Gruppieren 510">
            <a:extLst>
              <a:ext uri="{FF2B5EF4-FFF2-40B4-BE49-F238E27FC236}">
                <a16:creationId xmlns:a16="http://schemas.microsoft.com/office/drawing/2014/main" id="{43CBB59F-192A-68F0-9F76-C983EE91F889}"/>
              </a:ext>
            </a:extLst>
          </p:cNvPr>
          <p:cNvGrpSpPr/>
          <p:nvPr/>
        </p:nvGrpSpPr>
        <p:grpSpPr>
          <a:xfrm>
            <a:off x="6844449" y="768212"/>
            <a:ext cx="2624400" cy="1633320"/>
            <a:chOff x="6844449" y="768212"/>
            <a:chExt cx="2624400" cy="1633320"/>
          </a:xfrm>
        </p:grpSpPr>
        <mc:AlternateContent xmlns:mc="http://schemas.openxmlformats.org/markup-compatibility/2006">
          <mc:Choice xmlns:p14="http://schemas.microsoft.com/office/powerpoint/2010/main" Requires="p14">
            <p:contentPart p14:bwMode="auto" r:id="rId406">
              <p14:nvContentPartPr>
                <p14:cNvPr id="483" name="Freihand 482">
                  <a:extLst>
                    <a:ext uri="{FF2B5EF4-FFF2-40B4-BE49-F238E27FC236}">
                      <a16:creationId xmlns:a16="http://schemas.microsoft.com/office/drawing/2014/main" id="{B606F718-F3B2-1030-310A-1A84548970D4}"/>
                    </a:ext>
                  </a:extLst>
                </p14:cNvPr>
                <p14:cNvContentPartPr/>
                <p14:nvPr/>
              </p14:nvContentPartPr>
              <p14:xfrm>
                <a:off x="7361409" y="1363652"/>
                <a:ext cx="85680" cy="185760"/>
              </p14:xfrm>
            </p:contentPart>
          </mc:Choice>
          <mc:Fallback>
            <p:pic>
              <p:nvPicPr>
                <p:cNvPr id="483" name="Freihand 482">
                  <a:extLst>
                    <a:ext uri="{FF2B5EF4-FFF2-40B4-BE49-F238E27FC236}">
                      <a16:creationId xmlns:a16="http://schemas.microsoft.com/office/drawing/2014/main" id="{B606F718-F3B2-1030-310A-1A84548970D4}"/>
                    </a:ext>
                  </a:extLst>
                </p:cNvPr>
                <p:cNvPicPr/>
                <p:nvPr/>
              </p:nvPicPr>
              <p:blipFill>
                <a:blip r:embed="rId407"/>
                <a:stretch>
                  <a:fillRect/>
                </a:stretch>
              </p:blipFill>
              <p:spPr>
                <a:xfrm>
                  <a:off x="7357089" y="1359332"/>
                  <a:ext cx="943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484" name="Freihand 483">
                  <a:extLst>
                    <a:ext uri="{FF2B5EF4-FFF2-40B4-BE49-F238E27FC236}">
                      <a16:creationId xmlns:a16="http://schemas.microsoft.com/office/drawing/2014/main" id="{DA26ACB0-38DF-D2A7-A407-C7A56EEA3F7C}"/>
                    </a:ext>
                  </a:extLst>
                </p14:cNvPr>
                <p14:cNvContentPartPr/>
                <p14:nvPr/>
              </p14:nvContentPartPr>
              <p14:xfrm>
                <a:off x="7409649" y="1495772"/>
                <a:ext cx="164160" cy="200880"/>
              </p14:xfrm>
            </p:contentPart>
          </mc:Choice>
          <mc:Fallback>
            <p:pic>
              <p:nvPicPr>
                <p:cNvPr id="484" name="Freihand 483">
                  <a:extLst>
                    <a:ext uri="{FF2B5EF4-FFF2-40B4-BE49-F238E27FC236}">
                      <a16:creationId xmlns:a16="http://schemas.microsoft.com/office/drawing/2014/main" id="{DA26ACB0-38DF-D2A7-A407-C7A56EEA3F7C}"/>
                    </a:ext>
                  </a:extLst>
                </p:cNvPr>
                <p:cNvPicPr/>
                <p:nvPr/>
              </p:nvPicPr>
              <p:blipFill>
                <a:blip r:embed="rId409"/>
                <a:stretch>
                  <a:fillRect/>
                </a:stretch>
              </p:blipFill>
              <p:spPr>
                <a:xfrm>
                  <a:off x="7405329" y="1491452"/>
                  <a:ext cx="1728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489" name="Freihand 488">
                  <a:extLst>
                    <a:ext uri="{FF2B5EF4-FFF2-40B4-BE49-F238E27FC236}">
                      <a16:creationId xmlns:a16="http://schemas.microsoft.com/office/drawing/2014/main" id="{B30B0B78-8F46-619E-1530-E3659A669221}"/>
                    </a:ext>
                  </a:extLst>
                </p14:cNvPr>
                <p14:cNvContentPartPr/>
                <p14:nvPr/>
              </p14:nvContentPartPr>
              <p14:xfrm>
                <a:off x="7969809" y="1421972"/>
                <a:ext cx="231480" cy="190440"/>
              </p14:xfrm>
            </p:contentPart>
          </mc:Choice>
          <mc:Fallback>
            <p:pic>
              <p:nvPicPr>
                <p:cNvPr id="489" name="Freihand 488">
                  <a:extLst>
                    <a:ext uri="{FF2B5EF4-FFF2-40B4-BE49-F238E27FC236}">
                      <a16:creationId xmlns:a16="http://schemas.microsoft.com/office/drawing/2014/main" id="{B30B0B78-8F46-619E-1530-E3659A669221}"/>
                    </a:ext>
                  </a:extLst>
                </p:cNvPr>
                <p:cNvPicPr/>
                <p:nvPr/>
              </p:nvPicPr>
              <p:blipFill>
                <a:blip r:embed="rId411"/>
                <a:stretch>
                  <a:fillRect/>
                </a:stretch>
              </p:blipFill>
              <p:spPr>
                <a:xfrm>
                  <a:off x="7965489" y="1417652"/>
                  <a:ext cx="2401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491" name="Freihand 490">
                  <a:extLst>
                    <a:ext uri="{FF2B5EF4-FFF2-40B4-BE49-F238E27FC236}">
                      <a16:creationId xmlns:a16="http://schemas.microsoft.com/office/drawing/2014/main" id="{D8969C52-40BA-20B4-511E-8E18E22B6311}"/>
                    </a:ext>
                  </a:extLst>
                </p14:cNvPr>
                <p14:cNvContentPartPr/>
                <p14:nvPr/>
              </p14:nvContentPartPr>
              <p14:xfrm>
                <a:off x="7307049" y="1733372"/>
                <a:ext cx="524160" cy="195480"/>
              </p14:xfrm>
            </p:contentPart>
          </mc:Choice>
          <mc:Fallback>
            <p:pic>
              <p:nvPicPr>
                <p:cNvPr id="491" name="Freihand 490">
                  <a:extLst>
                    <a:ext uri="{FF2B5EF4-FFF2-40B4-BE49-F238E27FC236}">
                      <a16:creationId xmlns:a16="http://schemas.microsoft.com/office/drawing/2014/main" id="{D8969C52-40BA-20B4-511E-8E18E22B6311}"/>
                    </a:ext>
                  </a:extLst>
                </p:cNvPr>
                <p:cNvPicPr/>
                <p:nvPr/>
              </p:nvPicPr>
              <p:blipFill>
                <a:blip r:embed="rId413"/>
                <a:stretch>
                  <a:fillRect/>
                </a:stretch>
              </p:blipFill>
              <p:spPr>
                <a:xfrm>
                  <a:off x="7302729" y="1729052"/>
                  <a:ext cx="5328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492" name="Freihand 491">
                  <a:extLst>
                    <a:ext uri="{FF2B5EF4-FFF2-40B4-BE49-F238E27FC236}">
                      <a16:creationId xmlns:a16="http://schemas.microsoft.com/office/drawing/2014/main" id="{786DB229-5DAE-DFA8-AB7B-F9427CAD39AD}"/>
                    </a:ext>
                  </a:extLst>
                </p14:cNvPr>
                <p14:cNvContentPartPr/>
                <p14:nvPr/>
              </p14:nvContentPartPr>
              <p14:xfrm>
                <a:off x="6898089" y="2007332"/>
                <a:ext cx="296280" cy="119160"/>
              </p14:xfrm>
            </p:contentPart>
          </mc:Choice>
          <mc:Fallback>
            <p:pic>
              <p:nvPicPr>
                <p:cNvPr id="492" name="Freihand 491">
                  <a:extLst>
                    <a:ext uri="{FF2B5EF4-FFF2-40B4-BE49-F238E27FC236}">
                      <a16:creationId xmlns:a16="http://schemas.microsoft.com/office/drawing/2014/main" id="{786DB229-5DAE-DFA8-AB7B-F9427CAD39AD}"/>
                    </a:ext>
                  </a:extLst>
                </p:cNvPr>
                <p:cNvPicPr/>
                <p:nvPr/>
              </p:nvPicPr>
              <p:blipFill>
                <a:blip r:embed="rId415"/>
                <a:stretch>
                  <a:fillRect/>
                </a:stretch>
              </p:blipFill>
              <p:spPr>
                <a:xfrm>
                  <a:off x="6893769" y="2003012"/>
                  <a:ext cx="304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494" name="Freihand 493">
                  <a:extLst>
                    <a:ext uri="{FF2B5EF4-FFF2-40B4-BE49-F238E27FC236}">
                      <a16:creationId xmlns:a16="http://schemas.microsoft.com/office/drawing/2014/main" id="{90A643F7-351A-45D7-9BA2-1624A180CD51}"/>
                    </a:ext>
                  </a:extLst>
                </p14:cNvPr>
                <p14:cNvContentPartPr/>
                <p14:nvPr/>
              </p14:nvContentPartPr>
              <p14:xfrm>
                <a:off x="6844449" y="2253572"/>
                <a:ext cx="216000" cy="147960"/>
              </p14:xfrm>
            </p:contentPart>
          </mc:Choice>
          <mc:Fallback>
            <p:pic>
              <p:nvPicPr>
                <p:cNvPr id="494" name="Freihand 493">
                  <a:extLst>
                    <a:ext uri="{FF2B5EF4-FFF2-40B4-BE49-F238E27FC236}">
                      <a16:creationId xmlns:a16="http://schemas.microsoft.com/office/drawing/2014/main" id="{90A643F7-351A-45D7-9BA2-1624A180CD51}"/>
                    </a:ext>
                  </a:extLst>
                </p:cNvPr>
                <p:cNvPicPr/>
                <p:nvPr/>
              </p:nvPicPr>
              <p:blipFill>
                <a:blip r:embed="rId417"/>
                <a:stretch>
                  <a:fillRect/>
                </a:stretch>
              </p:blipFill>
              <p:spPr>
                <a:xfrm>
                  <a:off x="6840129" y="2249252"/>
                  <a:ext cx="2246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495" name="Freihand 494">
                  <a:extLst>
                    <a:ext uri="{FF2B5EF4-FFF2-40B4-BE49-F238E27FC236}">
                      <a16:creationId xmlns:a16="http://schemas.microsoft.com/office/drawing/2014/main" id="{9F53FBF7-45A1-231C-D8AE-9858CFF1B360}"/>
                    </a:ext>
                  </a:extLst>
                </p14:cNvPr>
                <p14:cNvContentPartPr/>
                <p14:nvPr/>
              </p14:nvContentPartPr>
              <p14:xfrm>
                <a:off x="7169889" y="2130812"/>
                <a:ext cx="267120" cy="25920"/>
              </p14:xfrm>
            </p:contentPart>
          </mc:Choice>
          <mc:Fallback>
            <p:pic>
              <p:nvPicPr>
                <p:cNvPr id="495" name="Freihand 494">
                  <a:extLst>
                    <a:ext uri="{FF2B5EF4-FFF2-40B4-BE49-F238E27FC236}">
                      <a16:creationId xmlns:a16="http://schemas.microsoft.com/office/drawing/2014/main" id="{9F53FBF7-45A1-231C-D8AE-9858CFF1B360}"/>
                    </a:ext>
                  </a:extLst>
                </p:cNvPr>
                <p:cNvPicPr/>
                <p:nvPr/>
              </p:nvPicPr>
              <p:blipFill>
                <a:blip r:embed="rId419"/>
                <a:stretch>
                  <a:fillRect/>
                </a:stretch>
              </p:blipFill>
              <p:spPr>
                <a:xfrm>
                  <a:off x="7165569" y="2126492"/>
                  <a:ext cx="2757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496" name="Freihand 495">
                  <a:extLst>
                    <a:ext uri="{FF2B5EF4-FFF2-40B4-BE49-F238E27FC236}">
                      <a16:creationId xmlns:a16="http://schemas.microsoft.com/office/drawing/2014/main" id="{50A6A3BC-1814-DFA5-F312-30EDCE83563E}"/>
                    </a:ext>
                  </a:extLst>
                </p14:cNvPr>
                <p14:cNvContentPartPr/>
                <p14:nvPr/>
              </p14:nvContentPartPr>
              <p14:xfrm>
                <a:off x="7347009" y="1751732"/>
                <a:ext cx="254520" cy="177120"/>
              </p14:xfrm>
            </p:contentPart>
          </mc:Choice>
          <mc:Fallback>
            <p:pic>
              <p:nvPicPr>
                <p:cNvPr id="496" name="Freihand 495">
                  <a:extLst>
                    <a:ext uri="{FF2B5EF4-FFF2-40B4-BE49-F238E27FC236}">
                      <a16:creationId xmlns:a16="http://schemas.microsoft.com/office/drawing/2014/main" id="{50A6A3BC-1814-DFA5-F312-30EDCE83563E}"/>
                    </a:ext>
                  </a:extLst>
                </p:cNvPr>
                <p:cNvPicPr/>
                <p:nvPr/>
              </p:nvPicPr>
              <p:blipFill>
                <a:blip r:embed="rId421"/>
                <a:stretch>
                  <a:fillRect/>
                </a:stretch>
              </p:blipFill>
              <p:spPr>
                <a:xfrm>
                  <a:off x="7342689" y="1747412"/>
                  <a:ext cx="2631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497" name="Freihand 496">
                  <a:extLst>
                    <a:ext uri="{FF2B5EF4-FFF2-40B4-BE49-F238E27FC236}">
                      <a16:creationId xmlns:a16="http://schemas.microsoft.com/office/drawing/2014/main" id="{93460C3D-3919-FA43-1A59-CDB348302768}"/>
                    </a:ext>
                  </a:extLst>
                </p14:cNvPr>
                <p14:cNvContentPartPr/>
                <p14:nvPr/>
              </p14:nvContentPartPr>
              <p14:xfrm>
                <a:off x="7087809" y="1738412"/>
                <a:ext cx="286560" cy="149400"/>
              </p14:xfrm>
            </p:contentPart>
          </mc:Choice>
          <mc:Fallback>
            <p:pic>
              <p:nvPicPr>
                <p:cNvPr id="497" name="Freihand 496">
                  <a:extLst>
                    <a:ext uri="{FF2B5EF4-FFF2-40B4-BE49-F238E27FC236}">
                      <a16:creationId xmlns:a16="http://schemas.microsoft.com/office/drawing/2014/main" id="{93460C3D-3919-FA43-1A59-CDB348302768}"/>
                    </a:ext>
                  </a:extLst>
                </p:cNvPr>
                <p:cNvPicPr/>
                <p:nvPr/>
              </p:nvPicPr>
              <p:blipFill>
                <a:blip r:embed="rId423"/>
                <a:stretch>
                  <a:fillRect/>
                </a:stretch>
              </p:blipFill>
              <p:spPr>
                <a:xfrm>
                  <a:off x="7083489" y="1734092"/>
                  <a:ext cx="2952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498" name="Freihand 497">
                  <a:extLst>
                    <a:ext uri="{FF2B5EF4-FFF2-40B4-BE49-F238E27FC236}">
                      <a16:creationId xmlns:a16="http://schemas.microsoft.com/office/drawing/2014/main" id="{2611EB44-FD47-640A-31E7-0FC4FFCE6CCD}"/>
                    </a:ext>
                  </a:extLst>
                </p14:cNvPr>
                <p14:cNvContentPartPr/>
                <p14:nvPr/>
              </p14:nvContentPartPr>
              <p14:xfrm>
                <a:off x="7187889" y="1563452"/>
                <a:ext cx="179280" cy="214560"/>
              </p14:xfrm>
            </p:contentPart>
          </mc:Choice>
          <mc:Fallback>
            <p:pic>
              <p:nvPicPr>
                <p:cNvPr id="498" name="Freihand 497">
                  <a:extLst>
                    <a:ext uri="{FF2B5EF4-FFF2-40B4-BE49-F238E27FC236}">
                      <a16:creationId xmlns:a16="http://schemas.microsoft.com/office/drawing/2014/main" id="{2611EB44-FD47-640A-31E7-0FC4FFCE6CCD}"/>
                    </a:ext>
                  </a:extLst>
                </p:cNvPr>
                <p:cNvPicPr/>
                <p:nvPr/>
              </p:nvPicPr>
              <p:blipFill>
                <a:blip r:embed="rId425"/>
                <a:stretch>
                  <a:fillRect/>
                </a:stretch>
              </p:blipFill>
              <p:spPr>
                <a:xfrm>
                  <a:off x="7183569" y="1559132"/>
                  <a:ext cx="1879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499" name="Freihand 498">
                  <a:extLst>
                    <a:ext uri="{FF2B5EF4-FFF2-40B4-BE49-F238E27FC236}">
                      <a16:creationId xmlns:a16="http://schemas.microsoft.com/office/drawing/2014/main" id="{9A144C08-8D4F-C4F8-F52B-6DD024FA64E1}"/>
                    </a:ext>
                  </a:extLst>
                </p14:cNvPr>
                <p14:cNvContentPartPr/>
                <p14:nvPr/>
              </p14:nvContentPartPr>
              <p14:xfrm>
                <a:off x="7291569" y="958652"/>
                <a:ext cx="285840" cy="253440"/>
              </p14:xfrm>
            </p:contentPart>
          </mc:Choice>
          <mc:Fallback>
            <p:pic>
              <p:nvPicPr>
                <p:cNvPr id="499" name="Freihand 498">
                  <a:extLst>
                    <a:ext uri="{FF2B5EF4-FFF2-40B4-BE49-F238E27FC236}">
                      <a16:creationId xmlns:a16="http://schemas.microsoft.com/office/drawing/2014/main" id="{9A144C08-8D4F-C4F8-F52B-6DD024FA64E1}"/>
                    </a:ext>
                  </a:extLst>
                </p:cNvPr>
                <p:cNvPicPr/>
                <p:nvPr/>
              </p:nvPicPr>
              <p:blipFill>
                <a:blip r:embed="rId427"/>
                <a:stretch>
                  <a:fillRect/>
                </a:stretch>
              </p:blipFill>
              <p:spPr>
                <a:xfrm>
                  <a:off x="7287249" y="954332"/>
                  <a:ext cx="2944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500" name="Freihand 499">
                  <a:extLst>
                    <a:ext uri="{FF2B5EF4-FFF2-40B4-BE49-F238E27FC236}">
                      <a16:creationId xmlns:a16="http://schemas.microsoft.com/office/drawing/2014/main" id="{A5438CF3-DA3D-D8B9-D664-4AB31BF480BD}"/>
                    </a:ext>
                  </a:extLst>
                </p14:cNvPr>
                <p14:cNvContentPartPr/>
                <p14:nvPr/>
              </p14:nvContentPartPr>
              <p14:xfrm>
                <a:off x="8044689" y="1349252"/>
                <a:ext cx="33840" cy="36720"/>
              </p14:xfrm>
            </p:contentPart>
          </mc:Choice>
          <mc:Fallback>
            <p:pic>
              <p:nvPicPr>
                <p:cNvPr id="500" name="Freihand 499">
                  <a:extLst>
                    <a:ext uri="{FF2B5EF4-FFF2-40B4-BE49-F238E27FC236}">
                      <a16:creationId xmlns:a16="http://schemas.microsoft.com/office/drawing/2014/main" id="{A5438CF3-DA3D-D8B9-D664-4AB31BF480BD}"/>
                    </a:ext>
                  </a:extLst>
                </p:cNvPr>
                <p:cNvPicPr/>
                <p:nvPr/>
              </p:nvPicPr>
              <p:blipFill>
                <a:blip r:embed="rId429"/>
                <a:stretch>
                  <a:fillRect/>
                </a:stretch>
              </p:blipFill>
              <p:spPr>
                <a:xfrm>
                  <a:off x="8040369" y="1344932"/>
                  <a:ext cx="424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501" name="Freihand 500">
                  <a:extLst>
                    <a:ext uri="{FF2B5EF4-FFF2-40B4-BE49-F238E27FC236}">
                      <a16:creationId xmlns:a16="http://schemas.microsoft.com/office/drawing/2014/main" id="{D41DBD06-27A7-6CEE-75DA-D607DBF07E65}"/>
                    </a:ext>
                  </a:extLst>
                </p14:cNvPr>
                <p14:cNvContentPartPr/>
                <p14:nvPr/>
              </p14:nvContentPartPr>
              <p14:xfrm>
                <a:off x="7994649" y="797372"/>
                <a:ext cx="1260360" cy="623520"/>
              </p14:xfrm>
            </p:contentPart>
          </mc:Choice>
          <mc:Fallback>
            <p:pic>
              <p:nvPicPr>
                <p:cNvPr id="501" name="Freihand 500">
                  <a:extLst>
                    <a:ext uri="{FF2B5EF4-FFF2-40B4-BE49-F238E27FC236}">
                      <a16:creationId xmlns:a16="http://schemas.microsoft.com/office/drawing/2014/main" id="{D41DBD06-27A7-6CEE-75DA-D607DBF07E65}"/>
                    </a:ext>
                  </a:extLst>
                </p:cNvPr>
                <p:cNvPicPr/>
                <p:nvPr/>
              </p:nvPicPr>
              <p:blipFill>
                <a:blip r:embed="rId431"/>
                <a:stretch>
                  <a:fillRect/>
                </a:stretch>
              </p:blipFill>
              <p:spPr>
                <a:xfrm>
                  <a:off x="7990329" y="793052"/>
                  <a:ext cx="1269000" cy="6321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502" name="Freihand 501">
                  <a:extLst>
                    <a:ext uri="{FF2B5EF4-FFF2-40B4-BE49-F238E27FC236}">
                      <a16:creationId xmlns:a16="http://schemas.microsoft.com/office/drawing/2014/main" id="{C92C56E0-9987-3819-3ADE-752478F1ED5E}"/>
                    </a:ext>
                  </a:extLst>
                </p14:cNvPr>
                <p14:cNvContentPartPr/>
                <p14:nvPr/>
              </p14:nvContentPartPr>
              <p14:xfrm>
                <a:off x="8548689" y="1261772"/>
                <a:ext cx="354240" cy="235440"/>
              </p14:xfrm>
            </p:contentPart>
          </mc:Choice>
          <mc:Fallback>
            <p:pic>
              <p:nvPicPr>
                <p:cNvPr id="502" name="Freihand 501">
                  <a:extLst>
                    <a:ext uri="{FF2B5EF4-FFF2-40B4-BE49-F238E27FC236}">
                      <a16:creationId xmlns:a16="http://schemas.microsoft.com/office/drawing/2014/main" id="{C92C56E0-9987-3819-3ADE-752478F1ED5E}"/>
                    </a:ext>
                  </a:extLst>
                </p:cNvPr>
                <p:cNvPicPr/>
                <p:nvPr/>
              </p:nvPicPr>
              <p:blipFill>
                <a:blip r:embed="rId433"/>
                <a:stretch>
                  <a:fillRect/>
                </a:stretch>
              </p:blipFill>
              <p:spPr>
                <a:xfrm>
                  <a:off x="8544369" y="1257452"/>
                  <a:ext cx="3628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503" name="Freihand 502">
                  <a:extLst>
                    <a:ext uri="{FF2B5EF4-FFF2-40B4-BE49-F238E27FC236}">
                      <a16:creationId xmlns:a16="http://schemas.microsoft.com/office/drawing/2014/main" id="{E1A6DC48-30F6-11FB-5C17-F2BD9E0AF8D6}"/>
                    </a:ext>
                  </a:extLst>
                </p14:cNvPr>
                <p14:cNvContentPartPr/>
                <p14:nvPr/>
              </p14:nvContentPartPr>
              <p14:xfrm>
                <a:off x="9231249" y="946772"/>
                <a:ext cx="237600" cy="71640"/>
              </p14:xfrm>
            </p:contentPart>
          </mc:Choice>
          <mc:Fallback>
            <p:pic>
              <p:nvPicPr>
                <p:cNvPr id="503" name="Freihand 502">
                  <a:extLst>
                    <a:ext uri="{FF2B5EF4-FFF2-40B4-BE49-F238E27FC236}">
                      <a16:creationId xmlns:a16="http://schemas.microsoft.com/office/drawing/2014/main" id="{E1A6DC48-30F6-11FB-5C17-F2BD9E0AF8D6}"/>
                    </a:ext>
                  </a:extLst>
                </p:cNvPr>
                <p:cNvPicPr/>
                <p:nvPr/>
              </p:nvPicPr>
              <p:blipFill>
                <a:blip r:embed="rId435"/>
                <a:stretch>
                  <a:fillRect/>
                </a:stretch>
              </p:blipFill>
              <p:spPr>
                <a:xfrm>
                  <a:off x="9226929" y="942452"/>
                  <a:ext cx="2462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506" name="Freihand 505">
                  <a:extLst>
                    <a:ext uri="{FF2B5EF4-FFF2-40B4-BE49-F238E27FC236}">
                      <a16:creationId xmlns:a16="http://schemas.microsoft.com/office/drawing/2014/main" id="{F6D89156-7BED-EC84-D411-F1C0C24853D3}"/>
                    </a:ext>
                  </a:extLst>
                </p14:cNvPr>
                <p14:cNvContentPartPr/>
                <p14:nvPr/>
              </p14:nvContentPartPr>
              <p14:xfrm>
                <a:off x="7346289" y="768212"/>
                <a:ext cx="73080" cy="165960"/>
              </p14:xfrm>
            </p:contentPart>
          </mc:Choice>
          <mc:Fallback>
            <p:pic>
              <p:nvPicPr>
                <p:cNvPr id="506" name="Freihand 505">
                  <a:extLst>
                    <a:ext uri="{FF2B5EF4-FFF2-40B4-BE49-F238E27FC236}">
                      <a16:creationId xmlns:a16="http://schemas.microsoft.com/office/drawing/2014/main" id="{F6D89156-7BED-EC84-D411-F1C0C24853D3}"/>
                    </a:ext>
                  </a:extLst>
                </p:cNvPr>
                <p:cNvPicPr/>
                <p:nvPr/>
              </p:nvPicPr>
              <p:blipFill>
                <a:blip r:embed="rId437"/>
                <a:stretch>
                  <a:fillRect/>
                </a:stretch>
              </p:blipFill>
              <p:spPr>
                <a:xfrm>
                  <a:off x="7341969" y="763892"/>
                  <a:ext cx="817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507" name="Freihand 506">
                  <a:extLst>
                    <a:ext uri="{FF2B5EF4-FFF2-40B4-BE49-F238E27FC236}">
                      <a16:creationId xmlns:a16="http://schemas.microsoft.com/office/drawing/2014/main" id="{AD6E2505-543C-A5A0-4EC1-0252E53CB247}"/>
                    </a:ext>
                  </a:extLst>
                </p14:cNvPr>
                <p14:cNvContentPartPr/>
                <p14:nvPr/>
              </p14:nvContentPartPr>
              <p14:xfrm>
                <a:off x="7038849" y="933812"/>
                <a:ext cx="63000" cy="115200"/>
              </p14:xfrm>
            </p:contentPart>
          </mc:Choice>
          <mc:Fallback>
            <p:pic>
              <p:nvPicPr>
                <p:cNvPr id="507" name="Freihand 506">
                  <a:extLst>
                    <a:ext uri="{FF2B5EF4-FFF2-40B4-BE49-F238E27FC236}">
                      <a16:creationId xmlns:a16="http://schemas.microsoft.com/office/drawing/2014/main" id="{AD6E2505-543C-A5A0-4EC1-0252E53CB247}"/>
                    </a:ext>
                  </a:extLst>
                </p:cNvPr>
                <p:cNvPicPr/>
                <p:nvPr/>
              </p:nvPicPr>
              <p:blipFill>
                <a:blip r:embed="rId439"/>
                <a:stretch>
                  <a:fillRect/>
                </a:stretch>
              </p:blipFill>
              <p:spPr>
                <a:xfrm>
                  <a:off x="7034529" y="929492"/>
                  <a:ext cx="71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508" name="Freihand 507">
                  <a:extLst>
                    <a:ext uri="{FF2B5EF4-FFF2-40B4-BE49-F238E27FC236}">
                      <a16:creationId xmlns:a16="http://schemas.microsoft.com/office/drawing/2014/main" id="{16EF846F-6611-E1AD-1B60-C67EC745CCEE}"/>
                    </a:ext>
                  </a:extLst>
                </p14:cNvPr>
                <p14:cNvContentPartPr/>
                <p14:nvPr/>
              </p14:nvContentPartPr>
              <p14:xfrm>
                <a:off x="7399569" y="1226852"/>
                <a:ext cx="225360" cy="214200"/>
              </p14:xfrm>
            </p:contentPart>
          </mc:Choice>
          <mc:Fallback>
            <p:pic>
              <p:nvPicPr>
                <p:cNvPr id="508" name="Freihand 507">
                  <a:extLst>
                    <a:ext uri="{FF2B5EF4-FFF2-40B4-BE49-F238E27FC236}">
                      <a16:creationId xmlns:a16="http://schemas.microsoft.com/office/drawing/2014/main" id="{16EF846F-6611-E1AD-1B60-C67EC745CCEE}"/>
                    </a:ext>
                  </a:extLst>
                </p:cNvPr>
                <p:cNvPicPr/>
                <p:nvPr/>
              </p:nvPicPr>
              <p:blipFill>
                <a:blip r:embed="rId441"/>
                <a:stretch>
                  <a:fillRect/>
                </a:stretch>
              </p:blipFill>
              <p:spPr>
                <a:xfrm>
                  <a:off x="7395249" y="1222532"/>
                  <a:ext cx="2340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509" name="Freihand 508">
                  <a:extLst>
                    <a:ext uri="{FF2B5EF4-FFF2-40B4-BE49-F238E27FC236}">
                      <a16:creationId xmlns:a16="http://schemas.microsoft.com/office/drawing/2014/main" id="{1314F130-80EF-48BD-A8AE-F31D7ED85936}"/>
                    </a:ext>
                  </a:extLst>
                </p14:cNvPr>
                <p14:cNvContentPartPr/>
                <p14:nvPr/>
              </p14:nvContentPartPr>
              <p14:xfrm>
                <a:off x="6979089" y="1993292"/>
                <a:ext cx="144720" cy="100800"/>
              </p14:xfrm>
            </p:contentPart>
          </mc:Choice>
          <mc:Fallback>
            <p:pic>
              <p:nvPicPr>
                <p:cNvPr id="509" name="Freihand 508">
                  <a:extLst>
                    <a:ext uri="{FF2B5EF4-FFF2-40B4-BE49-F238E27FC236}">
                      <a16:creationId xmlns:a16="http://schemas.microsoft.com/office/drawing/2014/main" id="{1314F130-80EF-48BD-A8AE-F31D7ED85936}"/>
                    </a:ext>
                  </a:extLst>
                </p:cNvPr>
                <p:cNvPicPr/>
                <p:nvPr/>
              </p:nvPicPr>
              <p:blipFill>
                <a:blip r:embed="rId443"/>
                <a:stretch>
                  <a:fillRect/>
                </a:stretch>
              </p:blipFill>
              <p:spPr>
                <a:xfrm>
                  <a:off x="6974769" y="1988972"/>
                  <a:ext cx="153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510" name="Freihand 509">
                  <a:extLst>
                    <a:ext uri="{FF2B5EF4-FFF2-40B4-BE49-F238E27FC236}">
                      <a16:creationId xmlns:a16="http://schemas.microsoft.com/office/drawing/2014/main" id="{ADC9C9C6-7802-7B77-F37A-E11B5B0E8223}"/>
                    </a:ext>
                  </a:extLst>
                </p14:cNvPr>
                <p14:cNvContentPartPr/>
                <p14:nvPr/>
              </p14:nvContentPartPr>
              <p14:xfrm>
                <a:off x="6860289" y="2360492"/>
                <a:ext cx="56520" cy="25200"/>
              </p14:xfrm>
            </p:contentPart>
          </mc:Choice>
          <mc:Fallback>
            <p:pic>
              <p:nvPicPr>
                <p:cNvPr id="510" name="Freihand 509">
                  <a:extLst>
                    <a:ext uri="{FF2B5EF4-FFF2-40B4-BE49-F238E27FC236}">
                      <a16:creationId xmlns:a16="http://schemas.microsoft.com/office/drawing/2014/main" id="{ADC9C9C6-7802-7B77-F37A-E11B5B0E8223}"/>
                    </a:ext>
                  </a:extLst>
                </p:cNvPr>
                <p:cNvPicPr/>
                <p:nvPr/>
              </p:nvPicPr>
              <p:blipFill>
                <a:blip r:embed="rId445"/>
                <a:stretch>
                  <a:fillRect/>
                </a:stretch>
              </p:blipFill>
              <p:spPr>
                <a:xfrm>
                  <a:off x="6855969" y="2356172"/>
                  <a:ext cx="65160" cy="3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6">
            <p14:nvContentPartPr>
              <p14:cNvPr id="113" name="Freihand 112">
                <a:extLst>
                  <a:ext uri="{FF2B5EF4-FFF2-40B4-BE49-F238E27FC236}">
                    <a16:creationId xmlns:a16="http://schemas.microsoft.com/office/drawing/2014/main" id="{E83591C1-13B0-AF5C-49CC-C4D3C3CA502D}"/>
                  </a:ext>
                </a:extLst>
              </p14:cNvPr>
              <p14:cNvContentPartPr/>
              <p14:nvPr/>
            </p14:nvContentPartPr>
            <p14:xfrm>
              <a:off x="5625129" y="1114892"/>
              <a:ext cx="137160" cy="184320"/>
            </p14:xfrm>
          </p:contentPart>
        </mc:Choice>
        <mc:Fallback>
          <p:pic>
            <p:nvPicPr>
              <p:cNvPr id="113" name="Freihand 112">
                <a:extLst>
                  <a:ext uri="{FF2B5EF4-FFF2-40B4-BE49-F238E27FC236}">
                    <a16:creationId xmlns:a16="http://schemas.microsoft.com/office/drawing/2014/main" id="{E83591C1-13B0-AF5C-49CC-C4D3C3CA502D}"/>
                  </a:ext>
                </a:extLst>
              </p:cNvPr>
              <p:cNvPicPr/>
              <p:nvPr/>
            </p:nvPicPr>
            <p:blipFill>
              <a:blip r:embed="rId447"/>
              <a:stretch>
                <a:fillRect/>
              </a:stretch>
            </p:blipFill>
            <p:spPr>
              <a:xfrm>
                <a:off x="5616129" y="1106252"/>
                <a:ext cx="154800" cy="201960"/>
              </a:xfrm>
              <a:prstGeom prst="rect">
                <a:avLst/>
              </a:prstGeom>
            </p:spPr>
          </p:pic>
        </mc:Fallback>
      </mc:AlternateContent>
      <p:grpSp>
        <p:nvGrpSpPr>
          <p:cNvPr id="126" name="Gruppieren 125">
            <a:extLst>
              <a:ext uri="{FF2B5EF4-FFF2-40B4-BE49-F238E27FC236}">
                <a16:creationId xmlns:a16="http://schemas.microsoft.com/office/drawing/2014/main" id="{DF210968-0A6C-48AF-F039-1447A1B734B1}"/>
              </a:ext>
            </a:extLst>
          </p:cNvPr>
          <p:cNvGrpSpPr/>
          <p:nvPr/>
        </p:nvGrpSpPr>
        <p:grpSpPr>
          <a:xfrm>
            <a:off x="5034369" y="1128572"/>
            <a:ext cx="908640" cy="1933256"/>
            <a:chOff x="5034369" y="1128572"/>
            <a:chExt cx="908640" cy="1933256"/>
          </a:xfrm>
        </p:grpSpPr>
        <mc:AlternateContent xmlns:mc="http://schemas.openxmlformats.org/markup-compatibility/2006">
          <mc:Choice xmlns:p14="http://schemas.microsoft.com/office/powerpoint/2010/main" Requires="p14">
            <p:contentPart p14:bwMode="auto" r:id="rId448">
              <p14:nvContentPartPr>
                <p14:cNvPr id="40" name="Freihand 39">
                  <a:extLst>
                    <a:ext uri="{FF2B5EF4-FFF2-40B4-BE49-F238E27FC236}">
                      <a16:creationId xmlns:a16="http://schemas.microsoft.com/office/drawing/2014/main" id="{EF1741F3-7E75-E264-490D-A7DE0DEDE77B}"/>
                    </a:ext>
                  </a:extLst>
                </p14:cNvPr>
                <p14:cNvContentPartPr/>
                <p14:nvPr/>
              </p14:nvContentPartPr>
              <p14:xfrm>
                <a:off x="5435049" y="1898668"/>
                <a:ext cx="507960" cy="1163160"/>
              </p14:xfrm>
            </p:contentPart>
          </mc:Choice>
          <mc:Fallback>
            <p:pic>
              <p:nvPicPr>
                <p:cNvPr id="40" name="Freihand 39">
                  <a:extLst>
                    <a:ext uri="{FF2B5EF4-FFF2-40B4-BE49-F238E27FC236}">
                      <a16:creationId xmlns:a16="http://schemas.microsoft.com/office/drawing/2014/main" id="{EF1741F3-7E75-E264-490D-A7DE0DEDE77B}"/>
                    </a:ext>
                  </a:extLst>
                </p:cNvPr>
                <p:cNvPicPr/>
                <p:nvPr/>
              </p:nvPicPr>
              <p:blipFill>
                <a:blip r:embed="rId449"/>
                <a:stretch>
                  <a:fillRect/>
                </a:stretch>
              </p:blipFill>
              <p:spPr>
                <a:xfrm>
                  <a:off x="5426049" y="1889668"/>
                  <a:ext cx="525600" cy="11808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50" name="Freihand 49">
                  <a:extLst>
                    <a:ext uri="{FF2B5EF4-FFF2-40B4-BE49-F238E27FC236}">
                      <a16:creationId xmlns:a16="http://schemas.microsoft.com/office/drawing/2014/main" id="{27512118-A4E7-1282-4C1A-69EADE91FD05}"/>
                    </a:ext>
                  </a:extLst>
                </p14:cNvPr>
                <p14:cNvContentPartPr/>
                <p14:nvPr/>
              </p14:nvContentPartPr>
              <p14:xfrm>
                <a:off x="5562129" y="1586188"/>
                <a:ext cx="311040" cy="401040"/>
              </p14:xfrm>
            </p:contentPart>
          </mc:Choice>
          <mc:Fallback>
            <p:pic>
              <p:nvPicPr>
                <p:cNvPr id="50" name="Freihand 49">
                  <a:extLst>
                    <a:ext uri="{FF2B5EF4-FFF2-40B4-BE49-F238E27FC236}">
                      <a16:creationId xmlns:a16="http://schemas.microsoft.com/office/drawing/2014/main" id="{27512118-A4E7-1282-4C1A-69EADE91FD05}"/>
                    </a:ext>
                  </a:extLst>
                </p:cNvPr>
                <p:cNvPicPr/>
                <p:nvPr/>
              </p:nvPicPr>
              <p:blipFill>
                <a:blip r:embed="rId451"/>
                <a:stretch>
                  <a:fillRect/>
                </a:stretch>
              </p:blipFill>
              <p:spPr>
                <a:xfrm>
                  <a:off x="5553129" y="1577188"/>
                  <a:ext cx="32868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79" name="Freihand 78">
                  <a:extLst>
                    <a:ext uri="{FF2B5EF4-FFF2-40B4-BE49-F238E27FC236}">
                      <a16:creationId xmlns:a16="http://schemas.microsoft.com/office/drawing/2014/main" id="{5BE6BFD5-CF89-A46B-2BAD-674DDB9D9B9A}"/>
                    </a:ext>
                  </a:extLst>
                </p14:cNvPr>
                <p14:cNvContentPartPr/>
                <p14:nvPr/>
              </p14:nvContentPartPr>
              <p14:xfrm>
                <a:off x="5034369" y="1128572"/>
                <a:ext cx="568800" cy="628920"/>
              </p14:xfrm>
            </p:contentPart>
          </mc:Choice>
          <mc:Fallback>
            <p:pic>
              <p:nvPicPr>
                <p:cNvPr id="79" name="Freihand 78">
                  <a:extLst>
                    <a:ext uri="{FF2B5EF4-FFF2-40B4-BE49-F238E27FC236}">
                      <a16:creationId xmlns:a16="http://schemas.microsoft.com/office/drawing/2014/main" id="{5BE6BFD5-CF89-A46B-2BAD-674DDB9D9B9A}"/>
                    </a:ext>
                  </a:extLst>
                </p:cNvPr>
                <p:cNvPicPr/>
                <p:nvPr/>
              </p:nvPicPr>
              <p:blipFill>
                <a:blip r:embed="rId453"/>
                <a:stretch>
                  <a:fillRect/>
                </a:stretch>
              </p:blipFill>
              <p:spPr>
                <a:xfrm>
                  <a:off x="5025369" y="1119932"/>
                  <a:ext cx="586440" cy="6465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08" name="Freihand 107">
                  <a:extLst>
                    <a:ext uri="{FF2B5EF4-FFF2-40B4-BE49-F238E27FC236}">
                      <a16:creationId xmlns:a16="http://schemas.microsoft.com/office/drawing/2014/main" id="{90A137DE-AD6A-5FF3-1C7F-BCB01AE830AB}"/>
                    </a:ext>
                  </a:extLst>
                </p14:cNvPr>
                <p14:cNvContentPartPr/>
                <p14:nvPr/>
              </p14:nvContentPartPr>
              <p14:xfrm>
                <a:off x="5052369" y="1283012"/>
                <a:ext cx="721440" cy="666360"/>
              </p14:xfrm>
            </p:contentPart>
          </mc:Choice>
          <mc:Fallback>
            <p:pic>
              <p:nvPicPr>
                <p:cNvPr id="108" name="Freihand 107">
                  <a:extLst>
                    <a:ext uri="{FF2B5EF4-FFF2-40B4-BE49-F238E27FC236}">
                      <a16:creationId xmlns:a16="http://schemas.microsoft.com/office/drawing/2014/main" id="{90A137DE-AD6A-5FF3-1C7F-BCB01AE830AB}"/>
                    </a:ext>
                  </a:extLst>
                </p:cNvPr>
                <p:cNvPicPr/>
                <p:nvPr/>
              </p:nvPicPr>
              <p:blipFill>
                <a:blip r:embed="rId455"/>
                <a:stretch>
                  <a:fillRect/>
                </a:stretch>
              </p:blipFill>
              <p:spPr>
                <a:xfrm>
                  <a:off x="5043729" y="1274012"/>
                  <a:ext cx="739080" cy="6840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23" name="Freihand 122">
                  <a:extLst>
                    <a:ext uri="{FF2B5EF4-FFF2-40B4-BE49-F238E27FC236}">
                      <a16:creationId xmlns:a16="http://schemas.microsoft.com/office/drawing/2014/main" id="{20558404-89B9-0042-F8CD-EDDD892F5631}"/>
                    </a:ext>
                  </a:extLst>
                </p14:cNvPr>
                <p14:cNvContentPartPr/>
                <p14:nvPr/>
              </p14:nvContentPartPr>
              <p14:xfrm>
                <a:off x="5669049" y="1157012"/>
                <a:ext cx="83880" cy="41400"/>
              </p14:xfrm>
            </p:contentPart>
          </mc:Choice>
          <mc:Fallback>
            <p:pic>
              <p:nvPicPr>
                <p:cNvPr id="123" name="Freihand 122">
                  <a:extLst>
                    <a:ext uri="{FF2B5EF4-FFF2-40B4-BE49-F238E27FC236}">
                      <a16:creationId xmlns:a16="http://schemas.microsoft.com/office/drawing/2014/main" id="{20558404-89B9-0042-F8CD-EDDD892F5631}"/>
                    </a:ext>
                  </a:extLst>
                </p:cNvPr>
                <p:cNvPicPr/>
                <p:nvPr/>
              </p:nvPicPr>
              <p:blipFill>
                <a:blip r:embed="rId457"/>
                <a:stretch>
                  <a:fillRect/>
                </a:stretch>
              </p:blipFill>
              <p:spPr>
                <a:xfrm>
                  <a:off x="5660049" y="1148012"/>
                  <a:ext cx="101520" cy="5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8">
            <p14:nvContentPartPr>
              <p14:cNvPr id="339" name="Freihand 338">
                <a:extLst>
                  <a:ext uri="{FF2B5EF4-FFF2-40B4-BE49-F238E27FC236}">
                    <a16:creationId xmlns:a16="http://schemas.microsoft.com/office/drawing/2014/main" id="{48A77510-97EE-A52A-BA6D-69C030A9DED9}"/>
                  </a:ext>
                </a:extLst>
              </p14:cNvPr>
              <p14:cNvContentPartPr/>
              <p14:nvPr/>
            </p14:nvContentPartPr>
            <p14:xfrm>
              <a:off x="5571849" y="663812"/>
              <a:ext cx="1117440" cy="1256040"/>
            </p14:xfrm>
          </p:contentPart>
        </mc:Choice>
        <mc:Fallback>
          <p:pic>
            <p:nvPicPr>
              <p:cNvPr id="339" name="Freihand 338">
                <a:extLst>
                  <a:ext uri="{FF2B5EF4-FFF2-40B4-BE49-F238E27FC236}">
                    <a16:creationId xmlns:a16="http://schemas.microsoft.com/office/drawing/2014/main" id="{48A77510-97EE-A52A-BA6D-69C030A9DED9}"/>
                  </a:ext>
                </a:extLst>
              </p:cNvPr>
              <p:cNvPicPr/>
              <p:nvPr/>
            </p:nvPicPr>
            <p:blipFill>
              <a:blip r:embed="rId459"/>
              <a:stretch>
                <a:fillRect/>
              </a:stretch>
            </p:blipFill>
            <p:spPr>
              <a:xfrm>
                <a:off x="5562849" y="654812"/>
                <a:ext cx="1135080" cy="1273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0">
            <p14:nvContentPartPr>
              <p14:cNvPr id="387" name="Freihand 386">
                <a:extLst>
                  <a:ext uri="{FF2B5EF4-FFF2-40B4-BE49-F238E27FC236}">
                    <a16:creationId xmlns:a16="http://schemas.microsoft.com/office/drawing/2014/main" id="{9B2CB962-E6A7-1282-D498-315BA101BC9B}"/>
                  </a:ext>
                </a:extLst>
              </p14:cNvPr>
              <p14:cNvContentPartPr/>
              <p14:nvPr/>
            </p14:nvContentPartPr>
            <p14:xfrm>
              <a:off x="5103849" y="1156652"/>
              <a:ext cx="532440" cy="648360"/>
            </p14:xfrm>
          </p:contentPart>
        </mc:Choice>
        <mc:Fallback>
          <p:pic>
            <p:nvPicPr>
              <p:cNvPr id="387" name="Freihand 386">
                <a:extLst>
                  <a:ext uri="{FF2B5EF4-FFF2-40B4-BE49-F238E27FC236}">
                    <a16:creationId xmlns:a16="http://schemas.microsoft.com/office/drawing/2014/main" id="{9B2CB962-E6A7-1282-D498-315BA101BC9B}"/>
                  </a:ext>
                </a:extLst>
              </p:cNvPr>
              <p:cNvPicPr/>
              <p:nvPr/>
            </p:nvPicPr>
            <p:blipFill>
              <a:blip r:embed="rId461"/>
              <a:stretch>
                <a:fillRect/>
              </a:stretch>
            </p:blipFill>
            <p:spPr>
              <a:xfrm>
                <a:off x="5041209" y="779012"/>
                <a:ext cx="658080" cy="1404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2">
            <p14:nvContentPartPr>
              <p14:cNvPr id="421" name="Freihand 420">
                <a:extLst>
                  <a:ext uri="{FF2B5EF4-FFF2-40B4-BE49-F238E27FC236}">
                    <a16:creationId xmlns:a16="http://schemas.microsoft.com/office/drawing/2014/main" id="{0CF26804-26FD-3D21-859A-E6E31EAB9651}"/>
                  </a:ext>
                </a:extLst>
              </p14:cNvPr>
              <p14:cNvContentPartPr/>
              <p14:nvPr/>
            </p14:nvContentPartPr>
            <p14:xfrm>
              <a:off x="5516409" y="1966292"/>
              <a:ext cx="400320" cy="1077840"/>
            </p14:xfrm>
          </p:contentPart>
        </mc:Choice>
        <mc:Fallback>
          <p:pic>
            <p:nvPicPr>
              <p:cNvPr id="421" name="Freihand 420">
                <a:extLst>
                  <a:ext uri="{FF2B5EF4-FFF2-40B4-BE49-F238E27FC236}">
                    <a16:creationId xmlns:a16="http://schemas.microsoft.com/office/drawing/2014/main" id="{0CF26804-26FD-3D21-859A-E6E31EAB9651}"/>
                  </a:ext>
                </a:extLst>
              </p:cNvPr>
              <p:cNvPicPr/>
              <p:nvPr/>
            </p:nvPicPr>
            <p:blipFill>
              <a:blip r:embed="rId463"/>
              <a:stretch>
                <a:fillRect/>
              </a:stretch>
            </p:blipFill>
            <p:spPr>
              <a:xfrm>
                <a:off x="5498769" y="1858292"/>
                <a:ext cx="435960" cy="1293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4">
            <p14:nvContentPartPr>
              <p14:cNvPr id="424" name="Freihand 423">
                <a:extLst>
                  <a:ext uri="{FF2B5EF4-FFF2-40B4-BE49-F238E27FC236}">
                    <a16:creationId xmlns:a16="http://schemas.microsoft.com/office/drawing/2014/main" id="{7C1852A6-F502-C43F-AFE0-49C8BD254A57}"/>
                  </a:ext>
                </a:extLst>
              </p14:cNvPr>
              <p14:cNvContentPartPr/>
              <p14:nvPr/>
            </p14:nvContentPartPr>
            <p14:xfrm>
              <a:off x="4028529" y="1629692"/>
              <a:ext cx="398520" cy="977040"/>
            </p14:xfrm>
          </p:contentPart>
        </mc:Choice>
        <mc:Fallback>
          <p:pic>
            <p:nvPicPr>
              <p:cNvPr id="424" name="Freihand 423">
                <a:extLst>
                  <a:ext uri="{FF2B5EF4-FFF2-40B4-BE49-F238E27FC236}">
                    <a16:creationId xmlns:a16="http://schemas.microsoft.com/office/drawing/2014/main" id="{7C1852A6-F502-C43F-AFE0-49C8BD254A57}"/>
                  </a:ext>
                </a:extLst>
              </p:cNvPr>
              <p:cNvPicPr/>
              <p:nvPr/>
            </p:nvPicPr>
            <p:blipFill>
              <a:blip r:embed="rId465"/>
              <a:stretch>
                <a:fillRect/>
              </a:stretch>
            </p:blipFill>
            <p:spPr>
              <a:xfrm>
                <a:off x="4010889" y="1521692"/>
                <a:ext cx="434160" cy="1192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6">
            <p14:nvContentPartPr>
              <p14:cNvPr id="427" name="Freihand 426">
                <a:extLst>
                  <a:ext uri="{FF2B5EF4-FFF2-40B4-BE49-F238E27FC236}">
                    <a16:creationId xmlns:a16="http://schemas.microsoft.com/office/drawing/2014/main" id="{860D1C33-C68F-33CB-A557-972E81E47D75}"/>
                  </a:ext>
                </a:extLst>
              </p14:cNvPr>
              <p14:cNvContentPartPr/>
              <p14:nvPr/>
            </p14:nvContentPartPr>
            <p14:xfrm>
              <a:off x="3587529" y="1330172"/>
              <a:ext cx="248400" cy="702360"/>
            </p14:xfrm>
          </p:contentPart>
        </mc:Choice>
        <mc:Fallback>
          <p:pic>
            <p:nvPicPr>
              <p:cNvPr id="427" name="Freihand 426">
                <a:extLst>
                  <a:ext uri="{FF2B5EF4-FFF2-40B4-BE49-F238E27FC236}">
                    <a16:creationId xmlns:a16="http://schemas.microsoft.com/office/drawing/2014/main" id="{860D1C33-C68F-33CB-A557-972E81E47D75}"/>
                  </a:ext>
                </a:extLst>
              </p:cNvPr>
              <p:cNvPicPr/>
              <p:nvPr/>
            </p:nvPicPr>
            <p:blipFill>
              <a:blip r:embed="rId467"/>
              <a:stretch>
                <a:fillRect/>
              </a:stretch>
            </p:blipFill>
            <p:spPr>
              <a:xfrm>
                <a:off x="3569889" y="1222172"/>
                <a:ext cx="284040" cy="91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8">
            <p14:nvContentPartPr>
              <p14:cNvPr id="428" name="Freihand 427">
                <a:extLst>
                  <a:ext uri="{FF2B5EF4-FFF2-40B4-BE49-F238E27FC236}">
                    <a16:creationId xmlns:a16="http://schemas.microsoft.com/office/drawing/2014/main" id="{E6A1EE74-B924-4960-1146-098E9E2DC0F9}"/>
                  </a:ext>
                </a:extLst>
              </p14:cNvPr>
              <p14:cNvContentPartPr/>
              <p14:nvPr/>
            </p14:nvContentPartPr>
            <p14:xfrm>
              <a:off x="4069929" y="1280132"/>
              <a:ext cx="295560" cy="322560"/>
            </p14:xfrm>
          </p:contentPart>
        </mc:Choice>
        <mc:Fallback>
          <p:pic>
            <p:nvPicPr>
              <p:cNvPr id="428" name="Freihand 427">
                <a:extLst>
                  <a:ext uri="{FF2B5EF4-FFF2-40B4-BE49-F238E27FC236}">
                    <a16:creationId xmlns:a16="http://schemas.microsoft.com/office/drawing/2014/main" id="{E6A1EE74-B924-4960-1146-098E9E2DC0F9}"/>
                  </a:ext>
                </a:extLst>
              </p:cNvPr>
              <p:cNvPicPr/>
              <p:nvPr/>
            </p:nvPicPr>
            <p:blipFill>
              <a:blip r:embed="rId469"/>
              <a:stretch>
                <a:fillRect/>
              </a:stretch>
            </p:blipFill>
            <p:spPr>
              <a:xfrm>
                <a:off x="4051929" y="1172492"/>
                <a:ext cx="331200" cy="538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70">
            <p14:nvContentPartPr>
              <p14:cNvPr id="429" name="Freihand 428">
                <a:extLst>
                  <a:ext uri="{FF2B5EF4-FFF2-40B4-BE49-F238E27FC236}">
                    <a16:creationId xmlns:a16="http://schemas.microsoft.com/office/drawing/2014/main" id="{ADBE9527-8B32-A2DC-1660-5F0E375346A1}"/>
                  </a:ext>
                </a:extLst>
              </p14:cNvPr>
              <p14:cNvContentPartPr/>
              <p14:nvPr/>
            </p14:nvContentPartPr>
            <p14:xfrm>
              <a:off x="3588969" y="1019852"/>
              <a:ext cx="321840" cy="256320"/>
            </p14:xfrm>
          </p:contentPart>
        </mc:Choice>
        <mc:Fallback>
          <p:pic>
            <p:nvPicPr>
              <p:cNvPr id="429" name="Freihand 428">
                <a:extLst>
                  <a:ext uri="{FF2B5EF4-FFF2-40B4-BE49-F238E27FC236}">
                    <a16:creationId xmlns:a16="http://schemas.microsoft.com/office/drawing/2014/main" id="{ADBE9527-8B32-A2DC-1660-5F0E375346A1}"/>
                  </a:ext>
                </a:extLst>
              </p:cNvPr>
              <p:cNvPicPr/>
              <p:nvPr/>
            </p:nvPicPr>
            <p:blipFill>
              <a:blip r:embed="rId471"/>
              <a:stretch>
                <a:fillRect/>
              </a:stretch>
            </p:blipFill>
            <p:spPr>
              <a:xfrm>
                <a:off x="3571329" y="912212"/>
                <a:ext cx="357480" cy="471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72">
            <p14:nvContentPartPr>
              <p14:cNvPr id="430" name="Freihand 429">
                <a:extLst>
                  <a:ext uri="{FF2B5EF4-FFF2-40B4-BE49-F238E27FC236}">
                    <a16:creationId xmlns:a16="http://schemas.microsoft.com/office/drawing/2014/main" id="{2315A8AF-A61C-0D7E-0BA1-8658409C3096}"/>
                  </a:ext>
                </a:extLst>
              </p14:cNvPr>
              <p14:cNvContentPartPr/>
              <p14:nvPr/>
            </p14:nvContentPartPr>
            <p14:xfrm>
              <a:off x="5615409" y="1634372"/>
              <a:ext cx="254880" cy="337320"/>
            </p14:xfrm>
          </p:contentPart>
        </mc:Choice>
        <mc:Fallback>
          <p:pic>
            <p:nvPicPr>
              <p:cNvPr id="430" name="Freihand 429">
                <a:extLst>
                  <a:ext uri="{FF2B5EF4-FFF2-40B4-BE49-F238E27FC236}">
                    <a16:creationId xmlns:a16="http://schemas.microsoft.com/office/drawing/2014/main" id="{2315A8AF-A61C-0D7E-0BA1-8658409C3096}"/>
                  </a:ext>
                </a:extLst>
              </p:cNvPr>
              <p:cNvPicPr/>
              <p:nvPr/>
            </p:nvPicPr>
            <p:blipFill>
              <a:blip r:embed="rId473"/>
              <a:stretch>
                <a:fillRect/>
              </a:stretch>
            </p:blipFill>
            <p:spPr>
              <a:xfrm>
                <a:off x="5597769" y="1526732"/>
                <a:ext cx="290520" cy="5529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6" name="Freihand 25">
                <a:extLst>
                  <a:ext uri="{FF2B5EF4-FFF2-40B4-BE49-F238E27FC236}">
                    <a16:creationId xmlns:a16="http://schemas.microsoft.com/office/drawing/2014/main" id="{E4A74FCD-91D3-1BEB-252F-F1B8CFACF6C2}"/>
                  </a:ext>
                </a:extLst>
              </p14:cNvPr>
              <p14:cNvContentPartPr/>
              <p14:nvPr/>
            </p14:nvContentPartPr>
            <p14:xfrm>
              <a:off x="3834489" y="1221092"/>
              <a:ext cx="3134880" cy="3094920"/>
            </p14:xfrm>
          </p:contentPart>
        </mc:Choice>
        <mc:Fallback>
          <p:pic>
            <p:nvPicPr>
              <p:cNvPr id="26" name="Freihand 25">
                <a:extLst>
                  <a:ext uri="{FF2B5EF4-FFF2-40B4-BE49-F238E27FC236}">
                    <a16:creationId xmlns:a16="http://schemas.microsoft.com/office/drawing/2014/main" id="{E4A74FCD-91D3-1BEB-252F-F1B8CFACF6C2}"/>
                  </a:ext>
                </a:extLst>
              </p:cNvPr>
              <p:cNvPicPr/>
              <p:nvPr/>
            </p:nvPicPr>
            <p:blipFill>
              <a:blip r:embed="rId475"/>
              <a:stretch>
                <a:fillRect/>
              </a:stretch>
            </p:blipFill>
            <p:spPr>
              <a:xfrm>
                <a:off x="3780849" y="1113452"/>
                <a:ext cx="3242520" cy="33105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 name="Freihand 28">
                <a:extLst>
                  <a:ext uri="{FF2B5EF4-FFF2-40B4-BE49-F238E27FC236}">
                    <a16:creationId xmlns:a16="http://schemas.microsoft.com/office/drawing/2014/main" id="{828DCFC9-DF94-9CFC-8E88-130D6C1F888B}"/>
                  </a:ext>
                </a:extLst>
              </p14:cNvPr>
              <p14:cNvContentPartPr/>
              <p14:nvPr/>
            </p14:nvContentPartPr>
            <p14:xfrm>
              <a:off x="3725409" y="4055012"/>
              <a:ext cx="384120" cy="219240"/>
            </p14:xfrm>
          </p:contentPart>
        </mc:Choice>
        <mc:Fallback>
          <p:pic>
            <p:nvPicPr>
              <p:cNvPr id="29" name="Freihand 28">
                <a:extLst>
                  <a:ext uri="{FF2B5EF4-FFF2-40B4-BE49-F238E27FC236}">
                    <a16:creationId xmlns:a16="http://schemas.microsoft.com/office/drawing/2014/main" id="{828DCFC9-DF94-9CFC-8E88-130D6C1F888B}"/>
                  </a:ext>
                </a:extLst>
              </p:cNvPr>
              <p:cNvPicPr/>
              <p:nvPr/>
            </p:nvPicPr>
            <p:blipFill>
              <a:blip r:embed="rId477"/>
              <a:stretch>
                <a:fillRect/>
              </a:stretch>
            </p:blipFill>
            <p:spPr>
              <a:xfrm>
                <a:off x="3671409" y="3947372"/>
                <a:ext cx="49176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2" name="Freihand 31">
                <a:extLst>
                  <a:ext uri="{FF2B5EF4-FFF2-40B4-BE49-F238E27FC236}">
                    <a16:creationId xmlns:a16="http://schemas.microsoft.com/office/drawing/2014/main" id="{B538BC29-73E3-7FB0-5131-41DAF5937933}"/>
                  </a:ext>
                </a:extLst>
              </p14:cNvPr>
              <p14:cNvContentPartPr/>
              <p14:nvPr/>
            </p14:nvContentPartPr>
            <p14:xfrm>
              <a:off x="6897729" y="1168892"/>
              <a:ext cx="136800" cy="93600"/>
            </p14:xfrm>
          </p:contentPart>
        </mc:Choice>
        <mc:Fallback>
          <p:pic>
            <p:nvPicPr>
              <p:cNvPr id="32" name="Freihand 31">
                <a:extLst>
                  <a:ext uri="{FF2B5EF4-FFF2-40B4-BE49-F238E27FC236}">
                    <a16:creationId xmlns:a16="http://schemas.microsoft.com/office/drawing/2014/main" id="{B538BC29-73E3-7FB0-5131-41DAF5937933}"/>
                  </a:ext>
                </a:extLst>
              </p:cNvPr>
              <p:cNvPicPr/>
              <p:nvPr/>
            </p:nvPicPr>
            <p:blipFill>
              <a:blip r:embed="rId479"/>
              <a:stretch>
                <a:fillRect/>
              </a:stretch>
            </p:blipFill>
            <p:spPr>
              <a:xfrm>
                <a:off x="6843729" y="1060892"/>
                <a:ext cx="24444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5" name="Freihand 34">
                <a:extLst>
                  <a:ext uri="{FF2B5EF4-FFF2-40B4-BE49-F238E27FC236}">
                    <a16:creationId xmlns:a16="http://schemas.microsoft.com/office/drawing/2014/main" id="{D97AFE06-9FFD-08B6-848B-2F6FEFA825D7}"/>
                  </a:ext>
                </a:extLst>
              </p14:cNvPr>
              <p14:cNvContentPartPr/>
              <p14:nvPr/>
            </p14:nvContentPartPr>
            <p14:xfrm>
              <a:off x="6791889" y="1340612"/>
              <a:ext cx="28800" cy="60840"/>
            </p14:xfrm>
          </p:contentPart>
        </mc:Choice>
        <mc:Fallback>
          <p:pic>
            <p:nvPicPr>
              <p:cNvPr id="35" name="Freihand 34">
                <a:extLst>
                  <a:ext uri="{FF2B5EF4-FFF2-40B4-BE49-F238E27FC236}">
                    <a16:creationId xmlns:a16="http://schemas.microsoft.com/office/drawing/2014/main" id="{D97AFE06-9FFD-08B6-848B-2F6FEFA825D7}"/>
                  </a:ext>
                </a:extLst>
              </p:cNvPr>
              <p:cNvPicPr/>
              <p:nvPr/>
            </p:nvPicPr>
            <p:blipFill>
              <a:blip r:embed="rId481"/>
              <a:stretch>
                <a:fillRect/>
              </a:stretch>
            </p:blipFill>
            <p:spPr>
              <a:xfrm>
                <a:off x="6737889" y="1232612"/>
                <a:ext cx="1364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61" name="Freihand 60">
                <a:extLst>
                  <a:ext uri="{FF2B5EF4-FFF2-40B4-BE49-F238E27FC236}">
                    <a16:creationId xmlns:a16="http://schemas.microsoft.com/office/drawing/2014/main" id="{695D8992-EB0D-30D1-D0F9-6709A7DC8E81}"/>
                  </a:ext>
                </a:extLst>
              </p14:cNvPr>
              <p14:cNvContentPartPr/>
              <p14:nvPr/>
            </p14:nvContentPartPr>
            <p14:xfrm>
              <a:off x="6769209" y="1344932"/>
              <a:ext cx="40320" cy="28080"/>
            </p14:xfrm>
          </p:contentPart>
        </mc:Choice>
        <mc:Fallback>
          <p:pic>
            <p:nvPicPr>
              <p:cNvPr id="61" name="Freihand 60">
                <a:extLst>
                  <a:ext uri="{FF2B5EF4-FFF2-40B4-BE49-F238E27FC236}">
                    <a16:creationId xmlns:a16="http://schemas.microsoft.com/office/drawing/2014/main" id="{695D8992-EB0D-30D1-D0F9-6709A7DC8E81}"/>
                  </a:ext>
                </a:extLst>
              </p:cNvPr>
              <p:cNvPicPr/>
              <p:nvPr/>
            </p:nvPicPr>
            <p:blipFill>
              <a:blip r:embed="rId483"/>
              <a:stretch>
                <a:fillRect/>
              </a:stretch>
            </p:blipFill>
            <p:spPr>
              <a:xfrm>
                <a:off x="6715569" y="1236932"/>
                <a:ext cx="1479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456" name="Freihand 455">
                <a:extLst>
                  <a:ext uri="{FF2B5EF4-FFF2-40B4-BE49-F238E27FC236}">
                    <a16:creationId xmlns:a16="http://schemas.microsoft.com/office/drawing/2014/main" id="{1626750F-EFDC-48F0-0297-625E58F261C3}"/>
                  </a:ext>
                </a:extLst>
              </p14:cNvPr>
              <p14:cNvContentPartPr/>
              <p14:nvPr/>
            </p14:nvContentPartPr>
            <p14:xfrm>
              <a:off x="6643929" y="1363652"/>
              <a:ext cx="162000" cy="269640"/>
            </p14:xfrm>
          </p:contentPart>
        </mc:Choice>
        <mc:Fallback>
          <p:pic>
            <p:nvPicPr>
              <p:cNvPr id="456" name="Freihand 455">
                <a:extLst>
                  <a:ext uri="{FF2B5EF4-FFF2-40B4-BE49-F238E27FC236}">
                    <a16:creationId xmlns:a16="http://schemas.microsoft.com/office/drawing/2014/main" id="{1626750F-EFDC-48F0-0297-625E58F261C3}"/>
                  </a:ext>
                </a:extLst>
              </p:cNvPr>
              <p:cNvPicPr/>
              <p:nvPr/>
            </p:nvPicPr>
            <p:blipFill>
              <a:blip r:embed="rId485"/>
              <a:stretch>
                <a:fillRect/>
              </a:stretch>
            </p:blipFill>
            <p:spPr>
              <a:xfrm>
                <a:off x="6590289" y="1256012"/>
                <a:ext cx="269640" cy="4852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458" name="Freihand 457">
                <a:extLst>
                  <a:ext uri="{FF2B5EF4-FFF2-40B4-BE49-F238E27FC236}">
                    <a16:creationId xmlns:a16="http://schemas.microsoft.com/office/drawing/2014/main" id="{294F0648-1B7B-318C-5952-60C5DD4F38BC}"/>
                  </a:ext>
                </a:extLst>
              </p14:cNvPr>
              <p14:cNvContentPartPr/>
              <p14:nvPr/>
            </p14:nvContentPartPr>
            <p14:xfrm>
              <a:off x="6604689" y="1678652"/>
              <a:ext cx="52200" cy="92880"/>
            </p14:xfrm>
          </p:contentPart>
        </mc:Choice>
        <mc:Fallback>
          <p:pic>
            <p:nvPicPr>
              <p:cNvPr id="458" name="Freihand 457">
                <a:extLst>
                  <a:ext uri="{FF2B5EF4-FFF2-40B4-BE49-F238E27FC236}">
                    <a16:creationId xmlns:a16="http://schemas.microsoft.com/office/drawing/2014/main" id="{294F0648-1B7B-318C-5952-60C5DD4F38BC}"/>
                  </a:ext>
                </a:extLst>
              </p:cNvPr>
              <p:cNvPicPr/>
              <p:nvPr/>
            </p:nvPicPr>
            <p:blipFill>
              <a:blip r:embed="rId487"/>
              <a:stretch>
                <a:fillRect/>
              </a:stretch>
            </p:blipFill>
            <p:spPr>
              <a:xfrm>
                <a:off x="6551049" y="1571012"/>
                <a:ext cx="15984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462" name="Freihand 461">
                <a:extLst>
                  <a:ext uri="{FF2B5EF4-FFF2-40B4-BE49-F238E27FC236}">
                    <a16:creationId xmlns:a16="http://schemas.microsoft.com/office/drawing/2014/main" id="{1031F57B-0B1D-AE24-A656-6A42080C7E55}"/>
                  </a:ext>
                </a:extLst>
              </p14:cNvPr>
              <p14:cNvContentPartPr/>
              <p14:nvPr/>
            </p14:nvContentPartPr>
            <p14:xfrm>
              <a:off x="6794409" y="1300292"/>
              <a:ext cx="56880" cy="114120"/>
            </p14:xfrm>
          </p:contentPart>
        </mc:Choice>
        <mc:Fallback>
          <p:pic>
            <p:nvPicPr>
              <p:cNvPr id="462" name="Freihand 461">
                <a:extLst>
                  <a:ext uri="{FF2B5EF4-FFF2-40B4-BE49-F238E27FC236}">
                    <a16:creationId xmlns:a16="http://schemas.microsoft.com/office/drawing/2014/main" id="{1031F57B-0B1D-AE24-A656-6A42080C7E55}"/>
                  </a:ext>
                </a:extLst>
              </p:cNvPr>
              <p:cNvPicPr/>
              <p:nvPr/>
            </p:nvPicPr>
            <p:blipFill>
              <a:blip r:embed="rId489"/>
              <a:stretch>
                <a:fillRect/>
              </a:stretch>
            </p:blipFill>
            <p:spPr>
              <a:xfrm>
                <a:off x="6776769" y="1264652"/>
                <a:ext cx="925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466" name="Freihand 465">
                <a:extLst>
                  <a:ext uri="{FF2B5EF4-FFF2-40B4-BE49-F238E27FC236}">
                    <a16:creationId xmlns:a16="http://schemas.microsoft.com/office/drawing/2014/main" id="{154CF772-A7D9-196C-3671-B33042B4F440}"/>
                  </a:ext>
                </a:extLst>
              </p14:cNvPr>
              <p14:cNvContentPartPr/>
              <p14:nvPr/>
            </p14:nvContentPartPr>
            <p14:xfrm>
              <a:off x="6814209" y="1253852"/>
              <a:ext cx="87480" cy="348840"/>
            </p14:xfrm>
          </p:contentPart>
        </mc:Choice>
        <mc:Fallback>
          <p:pic>
            <p:nvPicPr>
              <p:cNvPr id="466" name="Freihand 465">
                <a:extLst>
                  <a:ext uri="{FF2B5EF4-FFF2-40B4-BE49-F238E27FC236}">
                    <a16:creationId xmlns:a16="http://schemas.microsoft.com/office/drawing/2014/main" id="{154CF772-A7D9-196C-3671-B33042B4F440}"/>
                  </a:ext>
                </a:extLst>
              </p:cNvPr>
              <p:cNvPicPr/>
              <p:nvPr/>
            </p:nvPicPr>
            <p:blipFill>
              <a:blip r:embed="rId491"/>
              <a:stretch>
                <a:fillRect/>
              </a:stretch>
            </p:blipFill>
            <p:spPr>
              <a:xfrm>
                <a:off x="6796209" y="1218212"/>
                <a:ext cx="12312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89" name="Freihand 88">
                <a:extLst>
                  <a:ext uri="{FF2B5EF4-FFF2-40B4-BE49-F238E27FC236}">
                    <a16:creationId xmlns:a16="http://schemas.microsoft.com/office/drawing/2014/main" id="{F6D5273D-027D-235A-1ED2-580187FFC4F4}"/>
                  </a:ext>
                </a:extLst>
              </p14:cNvPr>
              <p14:cNvContentPartPr/>
              <p14:nvPr/>
            </p14:nvContentPartPr>
            <p14:xfrm>
              <a:off x="6141009" y="1464092"/>
              <a:ext cx="668880" cy="1267560"/>
            </p14:xfrm>
          </p:contentPart>
        </mc:Choice>
        <mc:Fallback>
          <p:pic>
            <p:nvPicPr>
              <p:cNvPr id="89" name="Freihand 88">
                <a:extLst>
                  <a:ext uri="{FF2B5EF4-FFF2-40B4-BE49-F238E27FC236}">
                    <a16:creationId xmlns:a16="http://schemas.microsoft.com/office/drawing/2014/main" id="{F6D5273D-027D-235A-1ED2-580187FFC4F4}"/>
                  </a:ext>
                </a:extLst>
              </p:cNvPr>
              <p:cNvPicPr/>
              <p:nvPr/>
            </p:nvPicPr>
            <p:blipFill>
              <a:blip r:embed="rId493"/>
              <a:stretch>
                <a:fillRect/>
              </a:stretch>
            </p:blipFill>
            <p:spPr>
              <a:xfrm>
                <a:off x="6123369" y="1428452"/>
                <a:ext cx="704520" cy="13392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11" name="Freihand 110">
                <a:extLst>
                  <a:ext uri="{FF2B5EF4-FFF2-40B4-BE49-F238E27FC236}">
                    <a16:creationId xmlns:a16="http://schemas.microsoft.com/office/drawing/2014/main" id="{46EFED08-A4F8-8E99-9EF7-7CEE59CFB1AF}"/>
                  </a:ext>
                </a:extLst>
              </p14:cNvPr>
              <p14:cNvContentPartPr/>
              <p14:nvPr/>
            </p14:nvContentPartPr>
            <p14:xfrm>
              <a:off x="6324969" y="2267252"/>
              <a:ext cx="28080" cy="60120"/>
            </p14:xfrm>
          </p:contentPart>
        </mc:Choice>
        <mc:Fallback>
          <p:pic>
            <p:nvPicPr>
              <p:cNvPr id="111" name="Freihand 110">
                <a:extLst>
                  <a:ext uri="{FF2B5EF4-FFF2-40B4-BE49-F238E27FC236}">
                    <a16:creationId xmlns:a16="http://schemas.microsoft.com/office/drawing/2014/main" id="{46EFED08-A4F8-8E99-9EF7-7CEE59CFB1AF}"/>
                  </a:ext>
                </a:extLst>
              </p:cNvPr>
              <p:cNvPicPr/>
              <p:nvPr/>
            </p:nvPicPr>
            <p:blipFill>
              <a:blip r:embed="rId495"/>
              <a:stretch>
                <a:fillRect/>
              </a:stretch>
            </p:blipFill>
            <p:spPr>
              <a:xfrm>
                <a:off x="6307329" y="2231612"/>
                <a:ext cx="63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17" name="Freihand 116">
                <a:extLst>
                  <a:ext uri="{FF2B5EF4-FFF2-40B4-BE49-F238E27FC236}">
                    <a16:creationId xmlns:a16="http://schemas.microsoft.com/office/drawing/2014/main" id="{1543FC1B-A2C1-CE74-C285-703B7731ABF6}"/>
                  </a:ext>
                </a:extLst>
              </p14:cNvPr>
              <p14:cNvContentPartPr/>
              <p14:nvPr/>
            </p14:nvContentPartPr>
            <p14:xfrm>
              <a:off x="6497049" y="1935692"/>
              <a:ext cx="10440" cy="31680"/>
            </p14:xfrm>
          </p:contentPart>
        </mc:Choice>
        <mc:Fallback>
          <p:pic>
            <p:nvPicPr>
              <p:cNvPr id="117" name="Freihand 116">
                <a:extLst>
                  <a:ext uri="{FF2B5EF4-FFF2-40B4-BE49-F238E27FC236}">
                    <a16:creationId xmlns:a16="http://schemas.microsoft.com/office/drawing/2014/main" id="{1543FC1B-A2C1-CE74-C285-703B7731ABF6}"/>
                  </a:ext>
                </a:extLst>
              </p:cNvPr>
              <p:cNvPicPr/>
              <p:nvPr/>
            </p:nvPicPr>
            <p:blipFill>
              <a:blip r:embed="rId497"/>
              <a:stretch>
                <a:fillRect/>
              </a:stretch>
            </p:blipFill>
            <p:spPr>
              <a:xfrm>
                <a:off x="6479049" y="1899692"/>
                <a:ext cx="46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21" name="Freihand 320">
                <a:extLst>
                  <a:ext uri="{FF2B5EF4-FFF2-40B4-BE49-F238E27FC236}">
                    <a16:creationId xmlns:a16="http://schemas.microsoft.com/office/drawing/2014/main" id="{1F00606A-5C91-BA62-CBEE-711D7DCCE292}"/>
                  </a:ext>
                </a:extLst>
              </p14:cNvPr>
              <p14:cNvContentPartPr/>
              <p14:nvPr/>
            </p14:nvContentPartPr>
            <p14:xfrm>
              <a:off x="6538449" y="1594412"/>
              <a:ext cx="97920" cy="229680"/>
            </p14:xfrm>
          </p:contentPart>
        </mc:Choice>
        <mc:Fallback>
          <p:pic>
            <p:nvPicPr>
              <p:cNvPr id="321" name="Freihand 320">
                <a:extLst>
                  <a:ext uri="{FF2B5EF4-FFF2-40B4-BE49-F238E27FC236}">
                    <a16:creationId xmlns:a16="http://schemas.microsoft.com/office/drawing/2014/main" id="{1F00606A-5C91-BA62-CBEE-711D7DCCE292}"/>
                  </a:ext>
                </a:extLst>
              </p:cNvPr>
              <p:cNvPicPr/>
              <p:nvPr/>
            </p:nvPicPr>
            <p:blipFill>
              <a:blip r:embed="rId499"/>
              <a:stretch>
                <a:fillRect/>
              </a:stretch>
            </p:blipFill>
            <p:spPr>
              <a:xfrm>
                <a:off x="6520809" y="1558412"/>
                <a:ext cx="13356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26" name="Freihand 325">
                <a:extLst>
                  <a:ext uri="{FF2B5EF4-FFF2-40B4-BE49-F238E27FC236}">
                    <a16:creationId xmlns:a16="http://schemas.microsoft.com/office/drawing/2014/main" id="{B4B54FB2-7A5B-A47B-F5CC-9B364FD1C80C}"/>
                  </a:ext>
                </a:extLst>
              </p14:cNvPr>
              <p14:cNvContentPartPr/>
              <p14:nvPr/>
            </p14:nvContentPartPr>
            <p14:xfrm>
              <a:off x="6641049" y="1393532"/>
              <a:ext cx="66600" cy="33120"/>
            </p14:xfrm>
          </p:contentPart>
        </mc:Choice>
        <mc:Fallback>
          <p:pic>
            <p:nvPicPr>
              <p:cNvPr id="326" name="Freihand 325">
                <a:extLst>
                  <a:ext uri="{FF2B5EF4-FFF2-40B4-BE49-F238E27FC236}">
                    <a16:creationId xmlns:a16="http://schemas.microsoft.com/office/drawing/2014/main" id="{B4B54FB2-7A5B-A47B-F5CC-9B364FD1C80C}"/>
                  </a:ext>
                </a:extLst>
              </p:cNvPr>
              <p:cNvPicPr/>
              <p:nvPr/>
            </p:nvPicPr>
            <p:blipFill>
              <a:blip r:embed="rId501"/>
              <a:stretch>
                <a:fillRect/>
              </a:stretch>
            </p:blipFill>
            <p:spPr>
              <a:xfrm>
                <a:off x="6623409" y="1357892"/>
                <a:ext cx="102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31" name="Freihand 330">
                <a:extLst>
                  <a:ext uri="{FF2B5EF4-FFF2-40B4-BE49-F238E27FC236}">
                    <a16:creationId xmlns:a16="http://schemas.microsoft.com/office/drawing/2014/main" id="{B320B013-8D50-F992-7385-73ADB07D85EA}"/>
                  </a:ext>
                </a:extLst>
              </p14:cNvPr>
              <p14:cNvContentPartPr/>
              <p14:nvPr/>
            </p14:nvContentPartPr>
            <p14:xfrm>
              <a:off x="6564729" y="1526012"/>
              <a:ext cx="90000" cy="151560"/>
            </p14:xfrm>
          </p:contentPart>
        </mc:Choice>
        <mc:Fallback>
          <p:pic>
            <p:nvPicPr>
              <p:cNvPr id="331" name="Freihand 330">
                <a:extLst>
                  <a:ext uri="{FF2B5EF4-FFF2-40B4-BE49-F238E27FC236}">
                    <a16:creationId xmlns:a16="http://schemas.microsoft.com/office/drawing/2014/main" id="{B320B013-8D50-F992-7385-73ADB07D85EA}"/>
                  </a:ext>
                </a:extLst>
              </p:cNvPr>
              <p:cNvPicPr/>
              <p:nvPr/>
            </p:nvPicPr>
            <p:blipFill>
              <a:blip r:embed="rId503"/>
              <a:stretch>
                <a:fillRect/>
              </a:stretch>
            </p:blipFill>
            <p:spPr>
              <a:xfrm>
                <a:off x="6546729" y="1490012"/>
                <a:ext cx="1256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36" name="Freihand 335">
                <a:extLst>
                  <a:ext uri="{FF2B5EF4-FFF2-40B4-BE49-F238E27FC236}">
                    <a16:creationId xmlns:a16="http://schemas.microsoft.com/office/drawing/2014/main" id="{B930938C-8914-B6D7-DD03-579188D86A38}"/>
                  </a:ext>
                </a:extLst>
              </p14:cNvPr>
              <p14:cNvContentPartPr/>
              <p14:nvPr/>
            </p14:nvContentPartPr>
            <p14:xfrm>
              <a:off x="6536649" y="1447172"/>
              <a:ext cx="182160" cy="239040"/>
            </p14:xfrm>
          </p:contentPart>
        </mc:Choice>
        <mc:Fallback>
          <p:pic>
            <p:nvPicPr>
              <p:cNvPr id="336" name="Freihand 335">
                <a:extLst>
                  <a:ext uri="{FF2B5EF4-FFF2-40B4-BE49-F238E27FC236}">
                    <a16:creationId xmlns:a16="http://schemas.microsoft.com/office/drawing/2014/main" id="{B930938C-8914-B6D7-DD03-579188D86A38}"/>
                  </a:ext>
                </a:extLst>
              </p:cNvPr>
              <p:cNvPicPr/>
              <p:nvPr/>
            </p:nvPicPr>
            <p:blipFill>
              <a:blip r:embed="rId505"/>
              <a:stretch>
                <a:fillRect/>
              </a:stretch>
            </p:blipFill>
            <p:spPr>
              <a:xfrm>
                <a:off x="6518649" y="1411532"/>
                <a:ext cx="21780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88" name="Freihand 387">
                <a:extLst>
                  <a:ext uri="{FF2B5EF4-FFF2-40B4-BE49-F238E27FC236}">
                    <a16:creationId xmlns:a16="http://schemas.microsoft.com/office/drawing/2014/main" id="{E09E122B-1DF9-DB01-713B-2AECDD47CD5C}"/>
                  </a:ext>
                </a:extLst>
              </p14:cNvPr>
              <p14:cNvContentPartPr/>
              <p14:nvPr/>
            </p14:nvContentPartPr>
            <p14:xfrm>
              <a:off x="6493449" y="1781252"/>
              <a:ext cx="47880" cy="204120"/>
            </p14:xfrm>
          </p:contentPart>
        </mc:Choice>
        <mc:Fallback>
          <p:pic>
            <p:nvPicPr>
              <p:cNvPr id="388" name="Freihand 387">
                <a:extLst>
                  <a:ext uri="{FF2B5EF4-FFF2-40B4-BE49-F238E27FC236}">
                    <a16:creationId xmlns:a16="http://schemas.microsoft.com/office/drawing/2014/main" id="{E09E122B-1DF9-DB01-713B-2AECDD47CD5C}"/>
                  </a:ext>
                </a:extLst>
              </p:cNvPr>
              <p:cNvPicPr/>
              <p:nvPr/>
            </p:nvPicPr>
            <p:blipFill>
              <a:blip r:embed="rId507"/>
              <a:stretch>
                <a:fillRect/>
              </a:stretch>
            </p:blipFill>
            <p:spPr>
              <a:xfrm>
                <a:off x="6475449" y="1745612"/>
                <a:ext cx="835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420" name="Freihand 419">
                <a:extLst>
                  <a:ext uri="{FF2B5EF4-FFF2-40B4-BE49-F238E27FC236}">
                    <a16:creationId xmlns:a16="http://schemas.microsoft.com/office/drawing/2014/main" id="{A2D28196-0E05-9FEB-B70C-95481EA606C7}"/>
                  </a:ext>
                </a:extLst>
              </p14:cNvPr>
              <p14:cNvContentPartPr/>
              <p14:nvPr/>
            </p14:nvContentPartPr>
            <p14:xfrm>
              <a:off x="6373929" y="1958372"/>
              <a:ext cx="145080" cy="168480"/>
            </p14:xfrm>
          </p:contentPart>
        </mc:Choice>
        <mc:Fallback>
          <p:pic>
            <p:nvPicPr>
              <p:cNvPr id="420" name="Freihand 419">
                <a:extLst>
                  <a:ext uri="{FF2B5EF4-FFF2-40B4-BE49-F238E27FC236}">
                    <a16:creationId xmlns:a16="http://schemas.microsoft.com/office/drawing/2014/main" id="{A2D28196-0E05-9FEB-B70C-95481EA606C7}"/>
                  </a:ext>
                </a:extLst>
              </p:cNvPr>
              <p:cNvPicPr/>
              <p:nvPr/>
            </p:nvPicPr>
            <p:blipFill>
              <a:blip r:embed="rId509"/>
              <a:stretch>
                <a:fillRect/>
              </a:stretch>
            </p:blipFill>
            <p:spPr>
              <a:xfrm>
                <a:off x="6356289" y="1922372"/>
                <a:ext cx="1807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431" name="Freihand 430">
                <a:extLst>
                  <a:ext uri="{FF2B5EF4-FFF2-40B4-BE49-F238E27FC236}">
                    <a16:creationId xmlns:a16="http://schemas.microsoft.com/office/drawing/2014/main" id="{8F431B63-27D7-A218-6627-61E6AF430138}"/>
                  </a:ext>
                </a:extLst>
              </p14:cNvPr>
              <p14:cNvContentPartPr/>
              <p14:nvPr/>
            </p14:nvContentPartPr>
            <p14:xfrm>
              <a:off x="6471489" y="1836692"/>
              <a:ext cx="76680" cy="145800"/>
            </p14:xfrm>
          </p:contentPart>
        </mc:Choice>
        <mc:Fallback>
          <p:pic>
            <p:nvPicPr>
              <p:cNvPr id="431" name="Freihand 430">
                <a:extLst>
                  <a:ext uri="{FF2B5EF4-FFF2-40B4-BE49-F238E27FC236}">
                    <a16:creationId xmlns:a16="http://schemas.microsoft.com/office/drawing/2014/main" id="{8F431B63-27D7-A218-6627-61E6AF430138}"/>
                  </a:ext>
                </a:extLst>
              </p:cNvPr>
              <p:cNvPicPr/>
              <p:nvPr/>
            </p:nvPicPr>
            <p:blipFill>
              <a:blip r:embed="rId511"/>
              <a:stretch>
                <a:fillRect/>
              </a:stretch>
            </p:blipFill>
            <p:spPr>
              <a:xfrm>
                <a:off x="6453489" y="1800692"/>
                <a:ext cx="1123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432" name="Freihand 431">
                <a:extLst>
                  <a:ext uri="{FF2B5EF4-FFF2-40B4-BE49-F238E27FC236}">
                    <a16:creationId xmlns:a16="http://schemas.microsoft.com/office/drawing/2014/main" id="{FF874A21-5165-899A-7EF1-1D6359B7B7A0}"/>
                  </a:ext>
                </a:extLst>
              </p14:cNvPr>
              <p14:cNvContentPartPr/>
              <p14:nvPr/>
            </p14:nvContentPartPr>
            <p14:xfrm>
              <a:off x="6330729" y="2269052"/>
              <a:ext cx="360" cy="360"/>
            </p14:xfrm>
          </p:contentPart>
        </mc:Choice>
        <mc:Fallback>
          <p:pic>
            <p:nvPicPr>
              <p:cNvPr id="432" name="Freihand 431">
                <a:extLst>
                  <a:ext uri="{FF2B5EF4-FFF2-40B4-BE49-F238E27FC236}">
                    <a16:creationId xmlns:a16="http://schemas.microsoft.com/office/drawing/2014/main" id="{FF874A21-5165-899A-7EF1-1D6359B7B7A0}"/>
                  </a:ext>
                </a:extLst>
              </p:cNvPr>
              <p:cNvPicPr/>
              <p:nvPr/>
            </p:nvPicPr>
            <p:blipFill>
              <a:blip r:embed="rId513"/>
              <a:stretch>
                <a:fillRect/>
              </a:stretch>
            </p:blipFill>
            <p:spPr>
              <a:xfrm>
                <a:off x="6313089" y="2233052"/>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433" name="Freihand 432">
                <a:extLst>
                  <a:ext uri="{FF2B5EF4-FFF2-40B4-BE49-F238E27FC236}">
                    <a16:creationId xmlns:a16="http://schemas.microsoft.com/office/drawing/2014/main" id="{21F691E0-5BFE-88CB-BBBE-6BB5A55589B5}"/>
                  </a:ext>
                </a:extLst>
              </p14:cNvPr>
              <p14:cNvContentPartPr/>
              <p14:nvPr/>
            </p14:nvContentPartPr>
            <p14:xfrm>
              <a:off x="6141729" y="2203532"/>
              <a:ext cx="281160" cy="422640"/>
            </p14:xfrm>
          </p:contentPart>
        </mc:Choice>
        <mc:Fallback>
          <p:pic>
            <p:nvPicPr>
              <p:cNvPr id="433" name="Freihand 432">
                <a:extLst>
                  <a:ext uri="{FF2B5EF4-FFF2-40B4-BE49-F238E27FC236}">
                    <a16:creationId xmlns:a16="http://schemas.microsoft.com/office/drawing/2014/main" id="{21F691E0-5BFE-88CB-BBBE-6BB5A55589B5}"/>
                  </a:ext>
                </a:extLst>
              </p:cNvPr>
              <p:cNvPicPr/>
              <p:nvPr/>
            </p:nvPicPr>
            <p:blipFill>
              <a:blip r:embed="rId515"/>
              <a:stretch>
                <a:fillRect/>
              </a:stretch>
            </p:blipFill>
            <p:spPr>
              <a:xfrm>
                <a:off x="6123729" y="2167532"/>
                <a:ext cx="316800" cy="4942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434" name="Freihand 433">
                <a:extLst>
                  <a:ext uri="{FF2B5EF4-FFF2-40B4-BE49-F238E27FC236}">
                    <a16:creationId xmlns:a16="http://schemas.microsoft.com/office/drawing/2014/main" id="{CE8DC4D8-D962-27DC-9B09-5F8BD0D9A79D}"/>
                  </a:ext>
                </a:extLst>
              </p14:cNvPr>
              <p14:cNvContentPartPr/>
              <p14:nvPr/>
            </p14:nvContentPartPr>
            <p14:xfrm>
              <a:off x="6160449" y="2618252"/>
              <a:ext cx="72360" cy="124200"/>
            </p14:xfrm>
          </p:contentPart>
        </mc:Choice>
        <mc:Fallback>
          <p:pic>
            <p:nvPicPr>
              <p:cNvPr id="434" name="Freihand 433">
                <a:extLst>
                  <a:ext uri="{FF2B5EF4-FFF2-40B4-BE49-F238E27FC236}">
                    <a16:creationId xmlns:a16="http://schemas.microsoft.com/office/drawing/2014/main" id="{CE8DC4D8-D962-27DC-9B09-5F8BD0D9A79D}"/>
                  </a:ext>
                </a:extLst>
              </p:cNvPr>
              <p:cNvPicPr/>
              <p:nvPr/>
            </p:nvPicPr>
            <p:blipFill>
              <a:blip r:embed="rId517"/>
              <a:stretch>
                <a:fillRect/>
              </a:stretch>
            </p:blipFill>
            <p:spPr>
              <a:xfrm>
                <a:off x="6142449" y="2582252"/>
                <a:ext cx="1080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435" name="Freihand 434">
                <a:extLst>
                  <a:ext uri="{FF2B5EF4-FFF2-40B4-BE49-F238E27FC236}">
                    <a16:creationId xmlns:a16="http://schemas.microsoft.com/office/drawing/2014/main" id="{2C2D00D8-8D9B-7718-49C4-9C45EDAD7079}"/>
                  </a:ext>
                </a:extLst>
              </p14:cNvPr>
              <p14:cNvContentPartPr/>
              <p14:nvPr/>
            </p14:nvContentPartPr>
            <p14:xfrm>
              <a:off x="5817369" y="2845772"/>
              <a:ext cx="213840" cy="168840"/>
            </p14:xfrm>
          </p:contentPart>
        </mc:Choice>
        <mc:Fallback>
          <p:pic>
            <p:nvPicPr>
              <p:cNvPr id="435" name="Freihand 434">
                <a:extLst>
                  <a:ext uri="{FF2B5EF4-FFF2-40B4-BE49-F238E27FC236}">
                    <a16:creationId xmlns:a16="http://schemas.microsoft.com/office/drawing/2014/main" id="{2C2D00D8-8D9B-7718-49C4-9C45EDAD7079}"/>
                  </a:ext>
                </a:extLst>
              </p:cNvPr>
              <p:cNvPicPr/>
              <p:nvPr/>
            </p:nvPicPr>
            <p:blipFill>
              <a:blip r:embed="rId519"/>
              <a:stretch>
                <a:fillRect/>
              </a:stretch>
            </p:blipFill>
            <p:spPr>
              <a:xfrm>
                <a:off x="5799369" y="2809772"/>
                <a:ext cx="2494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436" name="Freihand 435">
                <a:extLst>
                  <a:ext uri="{FF2B5EF4-FFF2-40B4-BE49-F238E27FC236}">
                    <a16:creationId xmlns:a16="http://schemas.microsoft.com/office/drawing/2014/main" id="{AC080CB0-7581-4836-DC46-3BEA7A5993C6}"/>
                  </a:ext>
                </a:extLst>
              </p14:cNvPr>
              <p14:cNvContentPartPr/>
              <p14:nvPr/>
            </p14:nvContentPartPr>
            <p14:xfrm>
              <a:off x="5372409" y="3012452"/>
              <a:ext cx="411840" cy="191160"/>
            </p14:xfrm>
          </p:contentPart>
        </mc:Choice>
        <mc:Fallback>
          <p:pic>
            <p:nvPicPr>
              <p:cNvPr id="436" name="Freihand 435">
                <a:extLst>
                  <a:ext uri="{FF2B5EF4-FFF2-40B4-BE49-F238E27FC236}">
                    <a16:creationId xmlns:a16="http://schemas.microsoft.com/office/drawing/2014/main" id="{AC080CB0-7581-4836-DC46-3BEA7A5993C6}"/>
                  </a:ext>
                </a:extLst>
              </p:cNvPr>
              <p:cNvPicPr/>
              <p:nvPr/>
            </p:nvPicPr>
            <p:blipFill>
              <a:blip r:embed="rId521"/>
              <a:stretch>
                <a:fillRect/>
              </a:stretch>
            </p:blipFill>
            <p:spPr>
              <a:xfrm>
                <a:off x="5354409" y="2976812"/>
                <a:ext cx="44748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437" name="Freihand 436">
                <a:extLst>
                  <a:ext uri="{FF2B5EF4-FFF2-40B4-BE49-F238E27FC236}">
                    <a16:creationId xmlns:a16="http://schemas.microsoft.com/office/drawing/2014/main" id="{513727C2-3BB3-AC2B-40A6-BA444F8229D3}"/>
                  </a:ext>
                </a:extLst>
              </p14:cNvPr>
              <p14:cNvContentPartPr/>
              <p14:nvPr/>
            </p14:nvContentPartPr>
            <p14:xfrm>
              <a:off x="3852849" y="3193532"/>
              <a:ext cx="1481760" cy="904680"/>
            </p14:xfrm>
          </p:contentPart>
        </mc:Choice>
        <mc:Fallback>
          <p:pic>
            <p:nvPicPr>
              <p:cNvPr id="437" name="Freihand 436">
                <a:extLst>
                  <a:ext uri="{FF2B5EF4-FFF2-40B4-BE49-F238E27FC236}">
                    <a16:creationId xmlns:a16="http://schemas.microsoft.com/office/drawing/2014/main" id="{513727C2-3BB3-AC2B-40A6-BA444F8229D3}"/>
                  </a:ext>
                </a:extLst>
              </p:cNvPr>
              <p:cNvPicPr/>
              <p:nvPr/>
            </p:nvPicPr>
            <p:blipFill>
              <a:blip r:embed="rId523"/>
              <a:stretch>
                <a:fillRect/>
              </a:stretch>
            </p:blipFill>
            <p:spPr>
              <a:xfrm>
                <a:off x="3834849" y="3157892"/>
                <a:ext cx="1517400" cy="9763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438" name="Freihand 437">
                <a:extLst>
                  <a:ext uri="{FF2B5EF4-FFF2-40B4-BE49-F238E27FC236}">
                    <a16:creationId xmlns:a16="http://schemas.microsoft.com/office/drawing/2014/main" id="{91CEF156-42C7-880C-0ECB-8892A832D106}"/>
                  </a:ext>
                </a:extLst>
              </p14:cNvPr>
              <p14:cNvContentPartPr/>
              <p14:nvPr/>
            </p14:nvContentPartPr>
            <p14:xfrm>
              <a:off x="3838449" y="3547412"/>
              <a:ext cx="973440" cy="627480"/>
            </p14:xfrm>
          </p:contentPart>
        </mc:Choice>
        <mc:Fallback>
          <p:pic>
            <p:nvPicPr>
              <p:cNvPr id="438" name="Freihand 437">
                <a:extLst>
                  <a:ext uri="{FF2B5EF4-FFF2-40B4-BE49-F238E27FC236}">
                    <a16:creationId xmlns:a16="http://schemas.microsoft.com/office/drawing/2014/main" id="{91CEF156-42C7-880C-0ECB-8892A832D106}"/>
                  </a:ext>
                </a:extLst>
              </p:cNvPr>
              <p:cNvPicPr/>
              <p:nvPr/>
            </p:nvPicPr>
            <p:blipFill>
              <a:blip r:embed="rId525"/>
              <a:stretch>
                <a:fillRect/>
              </a:stretch>
            </p:blipFill>
            <p:spPr>
              <a:xfrm>
                <a:off x="3820449" y="3511412"/>
                <a:ext cx="1009080" cy="6991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439" name="Freihand 438">
                <a:extLst>
                  <a:ext uri="{FF2B5EF4-FFF2-40B4-BE49-F238E27FC236}">
                    <a16:creationId xmlns:a16="http://schemas.microsoft.com/office/drawing/2014/main" id="{BAE7B437-AD4B-1056-EB5F-297CB55ACC68}"/>
                  </a:ext>
                </a:extLst>
              </p14:cNvPr>
              <p14:cNvContentPartPr/>
              <p14:nvPr/>
            </p14:nvContentPartPr>
            <p14:xfrm>
              <a:off x="4422369" y="3529772"/>
              <a:ext cx="23040" cy="15480"/>
            </p14:xfrm>
          </p:contentPart>
        </mc:Choice>
        <mc:Fallback>
          <p:pic>
            <p:nvPicPr>
              <p:cNvPr id="439" name="Freihand 438">
                <a:extLst>
                  <a:ext uri="{FF2B5EF4-FFF2-40B4-BE49-F238E27FC236}">
                    <a16:creationId xmlns:a16="http://schemas.microsoft.com/office/drawing/2014/main" id="{BAE7B437-AD4B-1056-EB5F-297CB55ACC68}"/>
                  </a:ext>
                </a:extLst>
              </p:cNvPr>
              <p:cNvPicPr/>
              <p:nvPr/>
            </p:nvPicPr>
            <p:blipFill>
              <a:blip r:embed="rId527"/>
              <a:stretch>
                <a:fillRect/>
              </a:stretch>
            </p:blipFill>
            <p:spPr>
              <a:xfrm>
                <a:off x="4404729" y="3494132"/>
                <a:ext cx="58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440" name="Freihand 439">
                <a:extLst>
                  <a:ext uri="{FF2B5EF4-FFF2-40B4-BE49-F238E27FC236}">
                    <a16:creationId xmlns:a16="http://schemas.microsoft.com/office/drawing/2014/main" id="{6AE66C35-0979-5DD2-FD0F-7E53107921F6}"/>
                  </a:ext>
                </a:extLst>
              </p14:cNvPr>
              <p14:cNvContentPartPr/>
              <p14:nvPr/>
            </p14:nvContentPartPr>
            <p14:xfrm>
              <a:off x="5097729" y="3131972"/>
              <a:ext cx="21600" cy="20160"/>
            </p14:xfrm>
          </p:contentPart>
        </mc:Choice>
        <mc:Fallback>
          <p:pic>
            <p:nvPicPr>
              <p:cNvPr id="440" name="Freihand 439">
                <a:extLst>
                  <a:ext uri="{FF2B5EF4-FFF2-40B4-BE49-F238E27FC236}">
                    <a16:creationId xmlns:a16="http://schemas.microsoft.com/office/drawing/2014/main" id="{6AE66C35-0979-5DD2-FD0F-7E53107921F6}"/>
                  </a:ext>
                </a:extLst>
              </p:cNvPr>
              <p:cNvPicPr/>
              <p:nvPr/>
            </p:nvPicPr>
            <p:blipFill>
              <a:blip r:embed="rId529"/>
              <a:stretch>
                <a:fillRect/>
              </a:stretch>
            </p:blipFill>
            <p:spPr>
              <a:xfrm>
                <a:off x="5079729" y="3095972"/>
                <a:ext cx="57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441" name="Freihand 440">
                <a:extLst>
                  <a:ext uri="{FF2B5EF4-FFF2-40B4-BE49-F238E27FC236}">
                    <a16:creationId xmlns:a16="http://schemas.microsoft.com/office/drawing/2014/main" id="{5F3C2A29-3B74-BEB3-B1B4-A7D466C602EE}"/>
                  </a:ext>
                </a:extLst>
              </p14:cNvPr>
              <p14:cNvContentPartPr/>
              <p14:nvPr/>
            </p14:nvContentPartPr>
            <p14:xfrm>
              <a:off x="5272329" y="2877812"/>
              <a:ext cx="278640" cy="169920"/>
            </p14:xfrm>
          </p:contentPart>
        </mc:Choice>
        <mc:Fallback>
          <p:pic>
            <p:nvPicPr>
              <p:cNvPr id="441" name="Freihand 440">
                <a:extLst>
                  <a:ext uri="{FF2B5EF4-FFF2-40B4-BE49-F238E27FC236}">
                    <a16:creationId xmlns:a16="http://schemas.microsoft.com/office/drawing/2014/main" id="{5F3C2A29-3B74-BEB3-B1B4-A7D466C602EE}"/>
                  </a:ext>
                </a:extLst>
              </p:cNvPr>
              <p:cNvPicPr/>
              <p:nvPr/>
            </p:nvPicPr>
            <p:blipFill>
              <a:blip r:embed="rId531"/>
              <a:stretch>
                <a:fillRect/>
              </a:stretch>
            </p:blipFill>
            <p:spPr>
              <a:xfrm>
                <a:off x="5254689" y="2842172"/>
                <a:ext cx="3142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443" name="Freihand 442">
                <a:extLst>
                  <a:ext uri="{FF2B5EF4-FFF2-40B4-BE49-F238E27FC236}">
                    <a16:creationId xmlns:a16="http://schemas.microsoft.com/office/drawing/2014/main" id="{62EDDA3D-D415-A1E8-3B9C-C64F74F79255}"/>
                  </a:ext>
                </a:extLst>
              </p14:cNvPr>
              <p14:cNvContentPartPr/>
              <p14:nvPr/>
            </p14:nvContentPartPr>
            <p14:xfrm>
              <a:off x="4681929" y="3276692"/>
              <a:ext cx="53640" cy="33120"/>
            </p14:xfrm>
          </p:contentPart>
        </mc:Choice>
        <mc:Fallback>
          <p:pic>
            <p:nvPicPr>
              <p:cNvPr id="443" name="Freihand 442">
                <a:extLst>
                  <a:ext uri="{FF2B5EF4-FFF2-40B4-BE49-F238E27FC236}">
                    <a16:creationId xmlns:a16="http://schemas.microsoft.com/office/drawing/2014/main" id="{62EDDA3D-D415-A1E8-3B9C-C64F74F79255}"/>
                  </a:ext>
                </a:extLst>
              </p:cNvPr>
              <p:cNvPicPr/>
              <p:nvPr/>
            </p:nvPicPr>
            <p:blipFill>
              <a:blip r:embed="rId533"/>
              <a:stretch>
                <a:fillRect/>
              </a:stretch>
            </p:blipFill>
            <p:spPr>
              <a:xfrm>
                <a:off x="4663929" y="3240692"/>
                <a:ext cx="89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444" name="Freihand 443">
                <a:extLst>
                  <a:ext uri="{FF2B5EF4-FFF2-40B4-BE49-F238E27FC236}">
                    <a16:creationId xmlns:a16="http://schemas.microsoft.com/office/drawing/2014/main" id="{1377B3A0-9E8C-C142-46F9-C999816E0181}"/>
                  </a:ext>
                </a:extLst>
              </p14:cNvPr>
              <p14:cNvContentPartPr/>
              <p14:nvPr/>
            </p14:nvContentPartPr>
            <p14:xfrm>
              <a:off x="4428849" y="3427172"/>
              <a:ext cx="64440" cy="51120"/>
            </p14:xfrm>
          </p:contentPart>
        </mc:Choice>
        <mc:Fallback>
          <p:pic>
            <p:nvPicPr>
              <p:cNvPr id="444" name="Freihand 443">
                <a:extLst>
                  <a:ext uri="{FF2B5EF4-FFF2-40B4-BE49-F238E27FC236}">
                    <a16:creationId xmlns:a16="http://schemas.microsoft.com/office/drawing/2014/main" id="{1377B3A0-9E8C-C142-46F9-C999816E0181}"/>
                  </a:ext>
                </a:extLst>
              </p:cNvPr>
              <p:cNvPicPr/>
              <p:nvPr/>
            </p:nvPicPr>
            <p:blipFill>
              <a:blip r:embed="rId535"/>
              <a:stretch>
                <a:fillRect/>
              </a:stretch>
            </p:blipFill>
            <p:spPr>
              <a:xfrm>
                <a:off x="4411209" y="3391532"/>
                <a:ext cx="1000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445" name="Freihand 444">
                <a:extLst>
                  <a:ext uri="{FF2B5EF4-FFF2-40B4-BE49-F238E27FC236}">
                    <a16:creationId xmlns:a16="http://schemas.microsoft.com/office/drawing/2014/main" id="{0484C404-C500-65E2-BE51-4E4F6C028B7F}"/>
                  </a:ext>
                </a:extLst>
              </p14:cNvPr>
              <p14:cNvContentPartPr/>
              <p14:nvPr/>
            </p14:nvContentPartPr>
            <p14:xfrm>
              <a:off x="3978129" y="3675932"/>
              <a:ext cx="298440" cy="204840"/>
            </p14:xfrm>
          </p:contentPart>
        </mc:Choice>
        <mc:Fallback>
          <p:pic>
            <p:nvPicPr>
              <p:cNvPr id="445" name="Freihand 444">
                <a:extLst>
                  <a:ext uri="{FF2B5EF4-FFF2-40B4-BE49-F238E27FC236}">
                    <a16:creationId xmlns:a16="http://schemas.microsoft.com/office/drawing/2014/main" id="{0484C404-C500-65E2-BE51-4E4F6C028B7F}"/>
                  </a:ext>
                </a:extLst>
              </p:cNvPr>
              <p:cNvPicPr/>
              <p:nvPr/>
            </p:nvPicPr>
            <p:blipFill>
              <a:blip r:embed="rId537"/>
              <a:stretch>
                <a:fillRect/>
              </a:stretch>
            </p:blipFill>
            <p:spPr>
              <a:xfrm>
                <a:off x="3960129" y="3640292"/>
                <a:ext cx="33408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446" name="Freihand 445">
                <a:extLst>
                  <a:ext uri="{FF2B5EF4-FFF2-40B4-BE49-F238E27FC236}">
                    <a16:creationId xmlns:a16="http://schemas.microsoft.com/office/drawing/2014/main" id="{93F7CE0F-419D-1426-95E1-934E67168569}"/>
                  </a:ext>
                </a:extLst>
              </p14:cNvPr>
              <p14:cNvContentPartPr/>
              <p14:nvPr/>
            </p14:nvContentPartPr>
            <p14:xfrm>
              <a:off x="6255849" y="1981412"/>
              <a:ext cx="11880" cy="22320"/>
            </p14:xfrm>
          </p:contentPart>
        </mc:Choice>
        <mc:Fallback>
          <p:pic>
            <p:nvPicPr>
              <p:cNvPr id="446" name="Freihand 445">
                <a:extLst>
                  <a:ext uri="{FF2B5EF4-FFF2-40B4-BE49-F238E27FC236}">
                    <a16:creationId xmlns:a16="http://schemas.microsoft.com/office/drawing/2014/main" id="{93F7CE0F-419D-1426-95E1-934E67168569}"/>
                  </a:ext>
                </a:extLst>
              </p:cNvPr>
              <p:cNvPicPr/>
              <p:nvPr/>
            </p:nvPicPr>
            <p:blipFill>
              <a:blip r:embed="rId539"/>
              <a:stretch>
                <a:fillRect/>
              </a:stretch>
            </p:blipFill>
            <p:spPr>
              <a:xfrm>
                <a:off x="6237849" y="1945772"/>
                <a:ext cx="47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447" name="Freihand 446">
                <a:extLst>
                  <a:ext uri="{FF2B5EF4-FFF2-40B4-BE49-F238E27FC236}">
                    <a16:creationId xmlns:a16="http://schemas.microsoft.com/office/drawing/2014/main" id="{D7A1214C-ED5C-BBF5-6120-6D31536E76D5}"/>
                  </a:ext>
                </a:extLst>
              </p14:cNvPr>
              <p14:cNvContentPartPr/>
              <p14:nvPr/>
            </p14:nvContentPartPr>
            <p14:xfrm>
              <a:off x="6110769" y="2188772"/>
              <a:ext cx="50040" cy="75240"/>
            </p14:xfrm>
          </p:contentPart>
        </mc:Choice>
        <mc:Fallback>
          <p:pic>
            <p:nvPicPr>
              <p:cNvPr id="447" name="Freihand 446">
                <a:extLst>
                  <a:ext uri="{FF2B5EF4-FFF2-40B4-BE49-F238E27FC236}">
                    <a16:creationId xmlns:a16="http://schemas.microsoft.com/office/drawing/2014/main" id="{D7A1214C-ED5C-BBF5-6120-6D31536E76D5}"/>
                  </a:ext>
                </a:extLst>
              </p:cNvPr>
              <p:cNvPicPr/>
              <p:nvPr/>
            </p:nvPicPr>
            <p:blipFill>
              <a:blip r:embed="rId541"/>
              <a:stretch>
                <a:fillRect/>
              </a:stretch>
            </p:blipFill>
            <p:spPr>
              <a:xfrm>
                <a:off x="6093129" y="2153132"/>
                <a:ext cx="85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512" name="Freihand 511">
                <a:extLst>
                  <a:ext uri="{FF2B5EF4-FFF2-40B4-BE49-F238E27FC236}">
                    <a16:creationId xmlns:a16="http://schemas.microsoft.com/office/drawing/2014/main" id="{A89C1A1B-1EAF-89DD-E577-BAF16CF6BD41}"/>
                  </a:ext>
                </a:extLst>
              </p14:cNvPr>
              <p14:cNvContentPartPr/>
              <p14:nvPr/>
            </p14:nvContentPartPr>
            <p14:xfrm>
              <a:off x="6467889" y="1580732"/>
              <a:ext cx="55800" cy="84600"/>
            </p14:xfrm>
          </p:contentPart>
        </mc:Choice>
        <mc:Fallback>
          <p:pic>
            <p:nvPicPr>
              <p:cNvPr id="512" name="Freihand 511">
                <a:extLst>
                  <a:ext uri="{FF2B5EF4-FFF2-40B4-BE49-F238E27FC236}">
                    <a16:creationId xmlns:a16="http://schemas.microsoft.com/office/drawing/2014/main" id="{A89C1A1B-1EAF-89DD-E577-BAF16CF6BD41}"/>
                  </a:ext>
                </a:extLst>
              </p:cNvPr>
              <p:cNvPicPr/>
              <p:nvPr/>
            </p:nvPicPr>
            <p:blipFill>
              <a:blip r:embed="rId543"/>
              <a:stretch>
                <a:fillRect/>
              </a:stretch>
            </p:blipFill>
            <p:spPr>
              <a:xfrm>
                <a:off x="6449889" y="1544732"/>
                <a:ext cx="914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513" name="Freihand 512">
                <a:extLst>
                  <a:ext uri="{FF2B5EF4-FFF2-40B4-BE49-F238E27FC236}">
                    <a16:creationId xmlns:a16="http://schemas.microsoft.com/office/drawing/2014/main" id="{0D4780ED-C68E-EFD7-0912-CA8FCFD22F30}"/>
                  </a:ext>
                </a:extLst>
              </p14:cNvPr>
              <p14:cNvContentPartPr/>
              <p14:nvPr/>
            </p14:nvContentPartPr>
            <p14:xfrm>
              <a:off x="6523329" y="1133252"/>
              <a:ext cx="305640" cy="324000"/>
            </p14:xfrm>
          </p:contentPart>
        </mc:Choice>
        <mc:Fallback>
          <p:pic>
            <p:nvPicPr>
              <p:cNvPr id="513" name="Freihand 512">
                <a:extLst>
                  <a:ext uri="{FF2B5EF4-FFF2-40B4-BE49-F238E27FC236}">
                    <a16:creationId xmlns:a16="http://schemas.microsoft.com/office/drawing/2014/main" id="{0D4780ED-C68E-EFD7-0912-CA8FCFD22F30}"/>
                  </a:ext>
                </a:extLst>
              </p:cNvPr>
              <p:cNvPicPr/>
              <p:nvPr/>
            </p:nvPicPr>
            <p:blipFill>
              <a:blip r:embed="rId545"/>
              <a:stretch>
                <a:fillRect/>
              </a:stretch>
            </p:blipFill>
            <p:spPr>
              <a:xfrm>
                <a:off x="6505329" y="1097252"/>
                <a:ext cx="34128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514" name="Freihand 513">
                <a:extLst>
                  <a:ext uri="{FF2B5EF4-FFF2-40B4-BE49-F238E27FC236}">
                    <a16:creationId xmlns:a16="http://schemas.microsoft.com/office/drawing/2014/main" id="{5AF0C009-61C1-A6CF-6BDF-39DDD206660D}"/>
                  </a:ext>
                </a:extLst>
              </p14:cNvPr>
              <p14:cNvContentPartPr/>
              <p14:nvPr/>
            </p14:nvContentPartPr>
            <p14:xfrm>
              <a:off x="6537009" y="1379852"/>
              <a:ext cx="7560" cy="11880"/>
            </p14:xfrm>
          </p:contentPart>
        </mc:Choice>
        <mc:Fallback>
          <p:pic>
            <p:nvPicPr>
              <p:cNvPr id="514" name="Freihand 513">
                <a:extLst>
                  <a:ext uri="{FF2B5EF4-FFF2-40B4-BE49-F238E27FC236}">
                    <a16:creationId xmlns:a16="http://schemas.microsoft.com/office/drawing/2014/main" id="{5AF0C009-61C1-A6CF-6BDF-39DDD206660D}"/>
                  </a:ext>
                </a:extLst>
              </p:cNvPr>
              <p:cNvPicPr/>
              <p:nvPr/>
            </p:nvPicPr>
            <p:blipFill>
              <a:blip r:embed="rId547"/>
              <a:stretch>
                <a:fillRect/>
              </a:stretch>
            </p:blipFill>
            <p:spPr>
              <a:xfrm>
                <a:off x="6519009" y="1343852"/>
                <a:ext cx="43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515" name="Freihand 514">
                <a:extLst>
                  <a:ext uri="{FF2B5EF4-FFF2-40B4-BE49-F238E27FC236}">
                    <a16:creationId xmlns:a16="http://schemas.microsoft.com/office/drawing/2014/main" id="{8255B5C2-2FFD-D854-2BD7-B5CCE116AE38}"/>
                  </a:ext>
                </a:extLst>
              </p14:cNvPr>
              <p14:cNvContentPartPr/>
              <p14:nvPr/>
            </p14:nvContentPartPr>
            <p14:xfrm>
              <a:off x="6503529" y="1688372"/>
              <a:ext cx="30960" cy="39600"/>
            </p14:xfrm>
          </p:contentPart>
        </mc:Choice>
        <mc:Fallback>
          <p:pic>
            <p:nvPicPr>
              <p:cNvPr id="515" name="Freihand 514">
                <a:extLst>
                  <a:ext uri="{FF2B5EF4-FFF2-40B4-BE49-F238E27FC236}">
                    <a16:creationId xmlns:a16="http://schemas.microsoft.com/office/drawing/2014/main" id="{8255B5C2-2FFD-D854-2BD7-B5CCE116AE38}"/>
                  </a:ext>
                </a:extLst>
              </p:cNvPr>
              <p:cNvPicPr/>
              <p:nvPr/>
            </p:nvPicPr>
            <p:blipFill>
              <a:blip r:embed="rId549"/>
              <a:stretch>
                <a:fillRect/>
              </a:stretch>
            </p:blipFill>
            <p:spPr>
              <a:xfrm>
                <a:off x="6485529" y="1652372"/>
                <a:ext cx="666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516" name="Freihand 515">
                <a:extLst>
                  <a:ext uri="{FF2B5EF4-FFF2-40B4-BE49-F238E27FC236}">
                    <a16:creationId xmlns:a16="http://schemas.microsoft.com/office/drawing/2014/main" id="{D8B90695-CA47-6707-ABDE-816E7F06B803}"/>
                  </a:ext>
                </a:extLst>
              </p14:cNvPr>
              <p14:cNvContentPartPr/>
              <p14:nvPr/>
            </p14:nvContentPartPr>
            <p14:xfrm>
              <a:off x="6462849" y="1178972"/>
              <a:ext cx="176040" cy="438480"/>
            </p14:xfrm>
          </p:contentPart>
        </mc:Choice>
        <mc:Fallback>
          <p:pic>
            <p:nvPicPr>
              <p:cNvPr id="516" name="Freihand 515">
                <a:extLst>
                  <a:ext uri="{FF2B5EF4-FFF2-40B4-BE49-F238E27FC236}">
                    <a16:creationId xmlns:a16="http://schemas.microsoft.com/office/drawing/2014/main" id="{D8B90695-CA47-6707-ABDE-816E7F06B803}"/>
                  </a:ext>
                </a:extLst>
              </p:cNvPr>
              <p:cNvPicPr/>
              <p:nvPr/>
            </p:nvPicPr>
            <p:blipFill>
              <a:blip r:embed="rId551"/>
              <a:stretch>
                <a:fillRect/>
              </a:stretch>
            </p:blipFill>
            <p:spPr>
              <a:xfrm>
                <a:off x="6444849" y="1142972"/>
                <a:ext cx="211680" cy="5101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517" name="Freihand 516">
                <a:extLst>
                  <a:ext uri="{FF2B5EF4-FFF2-40B4-BE49-F238E27FC236}">
                    <a16:creationId xmlns:a16="http://schemas.microsoft.com/office/drawing/2014/main" id="{B28A5E53-36F7-BE16-2B8A-A55B76B625CA}"/>
                  </a:ext>
                </a:extLst>
              </p14:cNvPr>
              <p14:cNvContentPartPr/>
              <p14:nvPr/>
            </p14:nvContentPartPr>
            <p14:xfrm>
              <a:off x="6332889" y="1702052"/>
              <a:ext cx="250920" cy="199080"/>
            </p14:xfrm>
          </p:contentPart>
        </mc:Choice>
        <mc:Fallback>
          <p:pic>
            <p:nvPicPr>
              <p:cNvPr id="517" name="Freihand 516">
                <a:extLst>
                  <a:ext uri="{FF2B5EF4-FFF2-40B4-BE49-F238E27FC236}">
                    <a16:creationId xmlns:a16="http://schemas.microsoft.com/office/drawing/2014/main" id="{B28A5E53-36F7-BE16-2B8A-A55B76B625CA}"/>
                  </a:ext>
                </a:extLst>
              </p:cNvPr>
              <p:cNvPicPr/>
              <p:nvPr/>
            </p:nvPicPr>
            <p:blipFill>
              <a:blip r:embed="rId553"/>
              <a:stretch>
                <a:fillRect/>
              </a:stretch>
            </p:blipFill>
            <p:spPr>
              <a:xfrm>
                <a:off x="6315249" y="1666412"/>
                <a:ext cx="2865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518" name="Freihand 517">
                <a:extLst>
                  <a:ext uri="{FF2B5EF4-FFF2-40B4-BE49-F238E27FC236}">
                    <a16:creationId xmlns:a16="http://schemas.microsoft.com/office/drawing/2014/main" id="{A9D9865A-6CF9-96E8-6A22-FA1C05FCA3D8}"/>
                  </a:ext>
                </a:extLst>
              </p14:cNvPr>
              <p14:cNvContentPartPr/>
              <p14:nvPr/>
            </p14:nvContentPartPr>
            <p14:xfrm>
              <a:off x="6346929" y="1967012"/>
              <a:ext cx="28800" cy="44640"/>
            </p14:xfrm>
          </p:contentPart>
        </mc:Choice>
        <mc:Fallback>
          <p:pic>
            <p:nvPicPr>
              <p:cNvPr id="518" name="Freihand 517">
                <a:extLst>
                  <a:ext uri="{FF2B5EF4-FFF2-40B4-BE49-F238E27FC236}">
                    <a16:creationId xmlns:a16="http://schemas.microsoft.com/office/drawing/2014/main" id="{A9D9865A-6CF9-96E8-6A22-FA1C05FCA3D8}"/>
                  </a:ext>
                </a:extLst>
              </p:cNvPr>
              <p:cNvPicPr/>
              <p:nvPr/>
            </p:nvPicPr>
            <p:blipFill>
              <a:blip r:embed="rId555"/>
              <a:stretch>
                <a:fillRect/>
              </a:stretch>
            </p:blipFill>
            <p:spPr>
              <a:xfrm>
                <a:off x="6328929" y="1931012"/>
                <a:ext cx="644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519" name="Freihand 518">
                <a:extLst>
                  <a:ext uri="{FF2B5EF4-FFF2-40B4-BE49-F238E27FC236}">
                    <a16:creationId xmlns:a16="http://schemas.microsoft.com/office/drawing/2014/main" id="{BC957E0C-19D9-3466-4033-75C1B66525EE}"/>
                  </a:ext>
                </a:extLst>
              </p14:cNvPr>
              <p14:cNvContentPartPr/>
              <p14:nvPr/>
            </p14:nvContentPartPr>
            <p14:xfrm>
              <a:off x="6250089" y="1979252"/>
              <a:ext cx="212400" cy="338760"/>
            </p14:xfrm>
          </p:contentPart>
        </mc:Choice>
        <mc:Fallback>
          <p:pic>
            <p:nvPicPr>
              <p:cNvPr id="519" name="Freihand 518">
                <a:extLst>
                  <a:ext uri="{FF2B5EF4-FFF2-40B4-BE49-F238E27FC236}">
                    <a16:creationId xmlns:a16="http://schemas.microsoft.com/office/drawing/2014/main" id="{BC957E0C-19D9-3466-4033-75C1B66525EE}"/>
                  </a:ext>
                </a:extLst>
              </p:cNvPr>
              <p:cNvPicPr/>
              <p:nvPr/>
            </p:nvPicPr>
            <p:blipFill>
              <a:blip r:embed="rId557"/>
              <a:stretch>
                <a:fillRect/>
              </a:stretch>
            </p:blipFill>
            <p:spPr>
              <a:xfrm>
                <a:off x="6232089" y="1943612"/>
                <a:ext cx="24804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520" name="Freihand 519">
                <a:extLst>
                  <a:ext uri="{FF2B5EF4-FFF2-40B4-BE49-F238E27FC236}">
                    <a16:creationId xmlns:a16="http://schemas.microsoft.com/office/drawing/2014/main" id="{4B80E78B-B06C-51DF-2298-AF453FC79A2F}"/>
                  </a:ext>
                </a:extLst>
              </p14:cNvPr>
              <p14:cNvContentPartPr/>
              <p14:nvPr/>
            </p14:nvContentPartPr>
            <p14:xfrm>
              <a:off x="6366729" y="1939292"/>
              <a:ext cx="107280" cy="122760"/>
            </p14:xfrm>
          </p:contentPart>
        </mc:Choice>
        <mc:Fallback>
          <p:pic>
            <p:nvPicPr>
              <p:cNvPr id="520" name="Freihand 519">
                <a:extLst>
                  <a:ext uri="{FF2B5EF4-FFF2-40B4-BE49-F238E27FC236}">
                    <a16:creationId xmlns:a16="http://schemas.microsoft.com/office/drawing/2014/main" id="{4B80E78B-B06C-51DF-2298-AF453FC79A2F}"/>
                  </a:ext>
                </a:extLst>
              </p:cNvPr>
              <p:cNvPicPr/>
              <p:nvPr/>
            </p:nvPicPr>
            <p:blipFill>
              <a:blip r:embed="rId559"/>
              <a:stretch>
                <a:fillRect/>
              </a:stretch>
            </p:blipFill>
            <p:spPr>
              <a:xfrm>
                <a:off x="6348729" y="1903292"/>
                <a:ext cx="1429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521" name="Freihand 520">
                <a:extLst>
                  <a:ext uri="{FF2B5EF4-FFF2-40B4-BE49-F238E27FC236}">
                    <a16:creationId xmlns:a16="http://schemas.microsoft.com/office/drawing/2014/main" id="{579CFB8C-D0AF-DFF0-F01E-D9CC6D179EDC}"/>
                  </a:ext>
                </a:extLst>
              </p14:cNvPr>
              <p14:cNvContentPartPr/>
              <p14:nvPr/>
            </p14:nvContentPartPr>
            <p14:xfrm>
              <a:off x="3225369" y="4117292"/>
              <a:ext cx="831240" cy="493920"/>
            </p14:xfrm>
          </p:contentPart>
        </mc:Choice>
        <mc:Fallback>
          <p:pic>
            <p:nvPicPr>
              <p:cNvPr id="521" name="Freihand 520">
                <a:extLst>
                  <a:ext uri="{FF2B5EF4-FFF2-40B4-BE49-F238E27FC236}">
                    <a16:creationId xmlns:a16="http://schemas.microsoft.com/office/drawing/2014/main" id="{579CFB8C-D0AF-DFF0-F01E-D9CC6D179EDC}"/>
                  </a:ext>
                </a:extLst>
              </p:cNvPr>
              <p:cNvPicPr/>
              <p:nvPr/>
            </p:nvPicPr>
            <p:blipFill>
              <a:blip r:embed="rId561"/>
              <a:stretch>
                <a:fillRect/>
              </a:stretch>
            </p:blipFill>
            <p:spPr>
              <a:xfrm>
                <a:off x="3207369" y="4081652"/>
                <a:ext cx="866880" cy="5655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522" name="Freihand 521">
                <a:extLst>
                  <a:ext uri="{FF2B5EF4-FFF2-40B4-BE49-F238E27FC236}">
                    <a16:creationId xmlns:a16="http://schemas.microsoft.com/office/drawing/2014/main" id="{8EB9B3FC-048F-BF4D-8F09-B432480AAD74}"/>
                  </a:ext>
                </a:extLst>
              </p14:cNvPr>
              <p14:cNvContentPartPr/>
              <p14:nvPr/>
            </p14:nvContentPartPr>
            <p14:xfrm>
              <a:off x="-76911" y="4183892"/>
              <a:ext cx="3994200" cy="690120"/>
            </p14:xfrm>
          </p:contentPart>
        </mc:Choice>
        <mc:Fallback>
          <p:pic>
            <p:nvPicPr>
              <p:cNvPr id="522" name="Freihand 521">
                <a:extLst>
                  <a:ext uri="{FF2B5EF4-FFF2-40B4-BE49-F238E27FC236}">
                    <a16:creationId xmlns:a16="http://schemas.microsoft.com/office/drawing/2014/main" id="{8EB9B3FC-048F-BF4D-8F09-B432480AAD74}"/>
                  </a:ext>
                </a:extLst>
              </p:cNvPr>
              <p:cNvPicPr/>
              <p:nvPr/>
            </p:nvPicPr>
            <p:blipFill>
              <a:blip r:embed="rId563"/>
              <a:stretch>
                <a:fillRect/>
              </a:stretch>
            </p:blipFill>
            <p:spPr>
              <a:xfrm>
                <a:off x="-130551" y="4076252"/>
                <a:ext cx="4101840" cy="9057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524" name="Freihand 523">
                <a:extLst>
                  <a:ext uri="{FF2B5EF4-FFF2-40B4-BE49-F238E27FC236}">
                    <a16:creationId xmlns:a16="http://schemas.microsoft.com/office/drawing/2014/main" id="{AE52251B-DE63-8D49-9545-B8DD6F89F274}"/>
                  </a:ext>
                </a:extLst>
              </p14:cNvPr>
              <p14:cNvContentPartPr/>
              <p14:nvPr/>
            </p14:nvContentPartPr>
            <p14:xfrm>
              <a:off x="2616969" y="4676732"/>
              <a:ext cx="632880" cy="147600"/>
            </p14:xfrm>
          </p:contentPart>
        </mc:Choice>
        <mc:Fallback>
          <p:pic>
            <p:nvPicPr>
              <p:cNvPr id="524" name="Freihand 523">
                <a:extLst>
                  <a:ext uri="{FF2B5EF4-FFF2-40B4-BE49-F238E27FC236}">
                    <a16:creationId xmlns:a16="http://schemas.microsoft.com/office/drawing/2014/main" id="{AE52251B-DE63-8D49-9545-B8DD6F89F274}"/>
                  </a:ext>
                </a:extLst>
              </p:cNvPr>
              <p:cNvPicPr/>
              <p:nvPr/>
            </p:nvPicPr>
            <p:blipFill>
              <a:blip r:embed="rId565"/>
              <a:stretch>
                <a:fillRect/>
              </a:stretch>
            </p:blipFill>
            <p:spPr>
              <a:xfrm>
                <a:off x="2562969" y="4568732"/>
                <a:ext cx="74052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525" name="Freihand 524">
                <a:extLst>
                  <a:ext uri="{FF2B5EF4-FFF2-40B4-BE49-F238E27FC236}">
                    <a16:creationId xmlns:a16="http://schemas.microsoft.com/office/drawing/2014/main" id="{83FEB4EA-2B3D-4E49-F8C9-9001C18537B4}"/>
                  </a:ext>
                </a:extLst>
              </p14:cNvPr>
              <p14:cNvContentPartPr/>
              <p14:nvPr/>
            </p14:nvContentPartPr>
            <p14:xfrm>
              <a:off x="27849" y="4504292"/>
              <a:ext cx="3341520" cy="431280"/>
            </p14:xfrm>
          </p:contentPart>
        </mc:Choice>
        <mc:Fallback>
          <p:pic>
            <p:nvPicPr>
              <p:cNvPr id="525" name="Freihand 524">
                <a:extLst>
                  <a:ext uri="{FF2B5EF4-FFF2-40B4-BE49-F238E27FC236}">
                    <a16:creationId xmlns:a16="http://schemas.microsoft.com/office/drawing/2014/main" id="{83FEB4EA-2B3D-4E49-F8C9-9001C18537B4}"/>
                  </a:ext>
                </a:extLst>
              </p:cNvPr>
              <p:cNvPicPr/>
              <p:nvPr/>
            </p:nvPicPr>
            <p:blipFill>
              <a:blip r:embed="rId567"/>
              <a:stretch>
                <a:fillRect/>
              </a:stretch>
            </p:blipFill>
            <p:spPr>
              <a:xfrm>
                <a:off x="10209" y="4468292"/>
                <a:ext cx="3377160" cy="5029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53" name="Freihand 52">
                <a:extLst>
                  <a:ext uri="{FF2B5EF4-FFF2-40B4-BE49-F238E27FC236}">
                    <a16:creationId xmlns:a16="http://schemas.microsoft.com/office/drawing/2014/main" id="{5C539411-3927-6B76-6B14-E3088CDAE80D}"/>
                  </a:ext>
                </a:extLst>
              </p14:cNvPr>
              <p14:cNvContentPartPr/>
              <p14:nvPr/>
            </p14:nvContentPartPr>
            <p14:xfrm>
              <a:off x="8875929" y="6212492"/>
              <a:ext cx="1425240" cy="658800"/>
            </p14:xfrm>
          </p:contentPart>
        </mc:Choice>
        <mc:Fallback>
          <p:pic>
            <p:nvPicPr>
              <p:cNvPr id="53" name="Freihand 52">
                <a:extLst>
                  <a:ext uri="{FF2B5EF4-FFF2-40B4-BE49-F238E27FC236}">
                    <a16:creationId xmlns:a16="http://schemas.microsoft.com/office/drawing/2014/main" id="{5C539411-3927-6B76-6B14-E3088CDAE80D}"/>
                  </a:ext>
                </a:extLst>
              </p:cNvPr>
              <p:cNvPicPr/>
              <p:nvPr/>
            </p:nvPicPr>
            <p:blipFill>
              <a:blip r:embed="rId569"/>
              <a:stretch>
                <a:fillRect/>
              </a:stretch>
            </p:blipFill>
            <p:spPr>
              <a:xfrm>
                <a:off x="8867289" y="6203492"/>
                <a:ext cx="1442880" cy="676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70">
            <p14:nvContentPartPr>
              <p14:cNvPr id="54" name="Freihand 53">
                <a:extLst>
                  <a:ext uri="{FF2B5EF4-FFF2-40B4-BE49-F238E27FC236}">
                    <a16:creationId xmlns:a16="http://schemas.microsoft.com/office/drawing/2014/main" id="{BB79DEF9-C7D8-7D74-10AA-41A901257921}"/>
                  </a:ext>
                </a:extLst>
              </p14:cNvPr>
              <p14:cNvContentPartPr/>
              <p14:nvPr/>
            </p14:nvContentPartPr>
            <p14:xfrm>
              <a:off x="8910489" y="6236612"/>
              <a:ext cx="1345680" cy="585000"/>
            </p14:xfrm>
          </p:contentPart>
        </mc:Choice>
        <mc:Fallback>
          <p:pic>
            <p:nvPicPr>
              <p:cNvPr id="54" name="Freihand 53">
                <a:extLst>
                  <a:ext uri="{FF2B5EF4-FFF2-40B4-BE49-F238E27FC236}">
                    <a16:creationId xmlns:a16="http://schemas.microsoft.com/office/drawing/2014/main" id="{BB79DEF9-C7D8-7D74-10AA-41A901257921}"/>
                  </a:ext>
                </a:extLst>
              </p:cNvPr>
              <p:cNvPicPr/>
              <p:nvPr/>
            </p:nvPicPr>
            <p:blipFill>
              <a:blip r:embed="rId571"/>
              <a:stretch>
                <a:fillRect/>
              </a:stretch>
            </p:blipFill>
            <p:spPr>
              <a:xfrm>
                <a:off x="8892849" y="6128612"/>
                <a:ext cx="1381320" cy="8006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77" name="Freihand 76">
                <a:extLst>
                  <a:ext uri="{FF2B5EF4-FFF2-40B4-BE49-F238E27FC236}">
                    <a16:creationId xmlns:a16="http://schemas.microsoft.com/office/drawing/2014/main" id="{C7C7B76A-7E7E-83D6-B206-4AAD3E8DAD0F}"/>
                  </a:ext>
                </a:extLst>
              </p14:cNvPr>
              <p14:cNvContentPartPr/>
              <p14:nvPr/>
            </p14:nvContentPartPr>
            <p14:xfrm>
              <a:off x="12987849" y="3708692"/>
              <a:ext cx="41040" cy="18720"/>
            </p14:xfrm>
          </p:contentPart>
        </mc:Choice>
        <mc:Fallback>
          <p:pic>
            <p:nvPicPr>
              <p:cNvPr id="77" name="Freihand 76">
                <a:extLst>
                  <a:ext uri="{FF2B5EF4-FFF2-40B4-BE49-F238E27FC236}">
                    <a16:creationId xmlns:a16="http://schemas.microsoft.com/office/drawing/2014/main" id="{C7C7B76A-7E7E-83D6-B206-4AAD3E8DAD0F}"/>
                  </a:ext>
                </a:extLst>
              </p:cNvPr>
              <p:cNvPicPr/>
              <p:nvPr/>
            </p:nvPicPr>
            <p:blipFill>
              <a:blip r:embed="rId573"/>
              <a:stretch>
                <a:fillRect/>
              </a:stretch>
            </p:blipFill>
            <p:spPr>
              <a:xfrm>
                <a:off x="12978849" y="3700052"/>
                <a:ext cx="586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81" name="Freihand 80">
                <a:extLst>
                  <a:ext uri="{FF2B5EF4-FFF2-40B4-BE49-F238E27FC236}">
                    <a16:creationId xmlns:a16="http://schemas.microsoft.com/office/drawing/2014/main" id="{315C45F3-A326-6B79-FBC6-5CA29FF0171A}"/>
                  </a:ext>
                </a:extLst>
              </p14:cNvPr>
              <p14:cNvContentPartPr/>
              <p14:nvPr/>
            </p14:nvContentPartPr>
            <p14:xfrm>
              <a:off x="11167329" y="4952132"/>
              <a:ext cx="360" cy="360"/>
            </p14:xfrm>
          </p:contentPart>
        </mc:Choice>
        <mc:Fallback>
          <p:pic>
            <p:nvPicPr>
              <p:cNvPr id="81" name="Freihand 80">
                <a:extLst>
                  <a:ext uri="{FF2B5EF4-FFF2-40B4-BE49-F238E27FC236}">
                    <a16:creationId xmlns:a16="http://schemas.microsoft.com/office/drawing/2014/main" id="{315C45F3-A326-6B79-FBC6-5CA29FF0171A}"/>
                  </a:ext>
                </a:extLst>
              </p:cNvPr>
              <p:cNvPicPr/>
              <p:nvPr/>
            </p:nvPicPr>
            <p:blipFill>
              <a:blip r:embed="rId206"/>
              <a:stretch>
                <a:fillRect/>
              </a:stretch>
            </p:blipFill>
            <p:spPr>
              <a:xfrm>
                <a:off x="11158689" y="4943492"/>
                <a:ext cx="18000" cy="18000"/>
              </a:xfrm>
              <a:prstGeom prst="rect">
                <a:avLst/>
              </a:prstGeom>
            </p:spPr>
          </p:pic>
        </mc:Fallback>
      </mc:AlternateContent>
      <p:grpSp>
        <p:nvGrpSpPr>
          <p:cNvPr id="523" name="Gruppieren 522">
            <a:extLst>
              <a:ext uri="{FF2B5EF4-FFF2-40B4-BE49-F238E27FC236}">
                <a16:creationId xmlns:a16="http://schemas.microsoft.com/office/drawing/2014/main" id="{08A29B27-A71F-7AFE-D126-EAB9E512AE6B}"/>
              </a:ext>
            </a:extLst>
          </p:cNvPr>
          <p:cNvGrpSpPr/>
          <p:nvPr/>
        </p:nvGrpSpPr>
        <p:grpSpPr>
          <a:xfrm>
            <a:off x="10496289" y="3893012"/>
            <a:ext cx="1162499" cy="2393866"/>
            <a:chOff x="10496289" y="3893012"/>
            <a:chExt cx="1162499" cy="2393866"/>
          </a:xfrm>
        </p:grpSpPr>
        <mc:AlternateContent xmlns:mc="http://schemas.openxmlformats.org/markup-compatibility/2006">
          <mc:Choice xmlns:p14="http://schemas.microsoft.com/office/powerpoint/2010/main" Requires="p14">
            <p:contentPart p14:bwMode="auto" r:id="rId575">
              <p14:nvContentPartPr>
                <p14:cNvPr id="55" name="Freihand 54">
                  <a:extLst>
                    <a:ext uri="{FF2B5EF4-FFF2-40B4-BE49-F238E27FC236}">
                      <a16:creationId xmlns:a16="http://schemas.microsoft.com/office/drawing/2014/main" id="{614C16F2-9B36-7BD0-FC47-0452031795EB}"/>
                    </a:ext>
                  </a:extLst>
                </p14:cNvPr>
                <p14:cNvContentPartPr/>
                <p14:nvPr/>
              </p14:nvContentPartPr>
              <p14:xfrm>
                <a:off x="10815308" y="4685958"/>
                <a:ext cx="843480" cy="1600920"/>
              </p14:xfrm>
            </p:contentPart>
          </mc:Choice>
          <mc:Fallback>
            <p:pic>
              <p:nvPicPr>
                <p:cNvPr id="55" name="Freihand 54">
                  <a:extLst>
                    <a:ext uri="{FF2B5EF4-FFF2-40B4-BE49-F238E27FC236}">
                      <a16:creationId xmlns:a16="http://schemas.microsoft.com/office/drawing/2014/main" id="{614C16F2-9B36-7BD0-FC47-0452031795EB}"/>
                    </a:ext>
                  </a:extLst>
                </p:cNvPr>
                <p:cNvPicPr/>
                <p:nvPr/>
              </p:nvPicPr>
              <p:blipFill>
                <a:blip r:embed="rId576"/>
                <a:stretch>
                  <a:fillRect/>
                </a:stretch>
              </p:blipFill>
              <p:spPr>
                <a:xfrm>
                  <a:off x="10806308" y="4676958"/>
                  <a:ext cx="861120" cy="16185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57" name="Freihand 56">
                  <a:extLst>
                    <a:ext uri="{FF2B5EF4-FFF2-40B4-BE49-F238E27FC236}">
                      <a16:creationId xmlns:a16="http://schemas.microsoft.com/office/drawing/2014/main" id="{E02270B2-D7A9-B70F-9DAC-481FF12B8586}"/>
                    </a:ext>
                  </a:extLst>
                </p14:cNvPr>
                <p14:cNvContentPartPr/>
                <p14:nvPr/>
              </p14:nvContentPartPr>
              <p14:xfrm>
                <a:off x="11067668" y="4168638"/>
                <a:ext cx="565560" cy="554760"/>
              </p14:xfrm>
            </p:contentPart>
          </mc:Choice>
          <mc:Fallback>
            <p:pic>
              <p:nvPicPr>
                <p:cNvPr id="57" name="Freihand 56">
                  <a:extLst>
                    <a:ext uri="{FF2B5EF4-FFF2-40B4-BE49-F238E27FC236}">
                      <a16:creationId xmlns:a16="http://schemas.microsoft.com/office/drawing/2014/main" id="{E02270B2-D7A9-B70F-9DAC-481FF12B8586}"/>
                    </a:ext>
                  </a:extLst>
                </p:cNvPr>
                <p:cNvPicPr/>
                <p:nvPr/>
              </p:nvPicPr>
              <p:blipFill>
                <a:blip r:embed="rId578"/>
                <a:stretch>
                  <a:fillRect/>
                </a:stretch>
              </p:blipFill>
              <p:spPr>
                <a:xfrm>
                  <a:off x="11058668" y="4159998"/>
                  <a:ext cx="583200" cy="5724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84" name="Freihand 83">
                  <a:extLst>
                    <a:ext uri="{FF2B5EF4-FFF2-40B4-BE49-F238E27FC236}">
                      <a16:creationId xmlns:a16="http://schemas.microsoft.com/office/drawing/2014/main" id="{3B3E0B58-7503-500E-1F93-CE46870C26F2}"/>
                    </a:ext>
                  </a:extLst>
                </p14:cNvPr>
                <p14:cNvContentPartPr/>
                <p14:nvPr/>
              </p14:nvContentPartPr>
              <p14:xfrm>
                <a:off x="10524369" y="4105412"/>
                <a:ext cx="532080" cy="976680"/>
              </p14:xfrm>
            </p:contentPart>
          </mc:Choice>
          <mc:Fallback>
            <p:pic>
              <p:nvPicPr>
                <p:cNvPr id="84" name="Freihand 83">
                  <a:extLst>
                    <a:ext uri="{FF2B5EF4-FFF2-40B4-BE49-F238E27FC236}">
                      <a16:creationId xmlns:a16="http://schemas.microsoft.com/office/drawing/2014/main" id="{3B3E0B58-7503-500E-1F93-CE46870C26F2}"/>
                    </a:ext>
                  </a:extLst>
                </p:cNvPr>
                <p:cNvPicPr/>
                <p:nvPr/>
              </p:nvPicPr>
              <p:blipFill>
                <a:blip r:embed="rId580"/>
                <a:stretch>
                  <a:fillRect/>
                </a:stretch>
              </p:blipFill>
              <p:spPr>
                <a:xfrm>
                  <a:off x="10515369" y="4096412"/>
                  <a:ext cx="549720" cy="9943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85" name="Freihand 84">
                  <a:extLst>
                    <a:ext uri="{FF2B5EF4-FFF2-40B4-BE49-F238E27FC236}">
                      <a16:creationId xmlns:a16="http://schemas.microsoft.com/office/drawing/2014/main" id="{ACDC3FBB-7786-F378-682B-5F4FD336B3B2}"/>
                    </a:ext>
                  </a:extLst>
                </p14:cNvPr>
                <p14:cNvContentPartPr/>
                <p14:nvPr/>
              </p14:nvContentPartPr>
              <p14:xfrm>
                <a:off x="10693929" y="3913892"/>
                <a:ext cx="529200" cy="928080"/>
              </p14:xfrm>
            </p:contentPart>
          </mc:Choice>
          <mc:Fallback>
            <p:pic>
              <p:nvPicPr>
                <p:cNvPr id="85" name="Freihand 84">
                  <a:extLst>
                    <a:ext uri="{FF2B5EF4-FFF2-40B4-BE49-F238E27FC236}">
                      <a16:creationId xmlns:a16="http://schemas.microsoft.com/office/drawing/2014/main" id="{ACDC3FBB-7786-F378-682B-5F4FD336B3B2}"/>
                    </a:ext>
                  </a:extLst>
                </p:cNvPr>
                <p:cNvPicPr/>
                <p:nvPr/>
              </p:nvPicPr>
              <p:blipFill>
                <a:blip r:embed="rId582"/>
                <a:stretch>
                  <a:fillRect/>
                </a:stretch>
              </p:blipFill>
              <p:spPr>
                <a:xfrm>
                  <a:off x="10684929" y="3905252"/>
                  <a:ext cx="546840" cy="9457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90" name="Freihand 89">
                  <a:extLst>
                    <a:ext uri="{FF2B5EF4-FFF2-40B4-BE49-F238E27FC236}">
                      <a16:creationId xmlns:a16="http://schemas.microsoft.com/office/drawing/2014/main" id="{EDFB0C57-AD86-CABF-4386-00CA44A1A91C}"/>
                    </a:ext>
                  </a:extLst>
                </p14:cNvPr>
                <p14:cNvContentPartPr/>
                <p14:nvPr/>
              </p14:nvContentPartPr>
              <p14:xfrm>
                <a:off x="10530129" y="3893012"/>
                <a:ext cx="194760" cy="221760"/>
              </p14:xfrm>
            </p:contentPart>
          </mc:Choice>
          <mc:Fallback>
            <p:pic>
              <p:nvPicPr>
                <p:cNvPr id="90" name="Freihand 89">
                  <a:extLst>
                    <a:ext uri="{FF2B5EF4-FFF2-40B4-BE49-F238E27FC236}">
                      <a16:creationId xmlns:a16="http://schemas.microsoft.com/office/drawing/2014/main" id="{EDFB0C57-AD86-CABF-4386-00CA44A1A91C}"/>
                    </a:ext>
                  </a:extLst>
                </p:cNvPr>
                <p:cNvPicPr/>
                <p:nvPr/>
              </p:nvPicPr>
              <p:blipFill>
                <a:blip r:embed="rId584"/>
                <a:stretch>
                  <a:fillRect/>
                </a:stretch>
              </p:blipFill>
              <p:spPr>
                <a:xfrm>
                  <a:off x="10521129" y="3884372"/>
                  <a:ext cx="2124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92" name="Freihand 91">
                  <a:extLst>
                    <a:ext uri="{FF2B5EF4-FFF2-40B4-BE49-F238E27FC236}">
                      <a16:creationId xmlns:a16="http://schemas.microsoft.com/office/drawing/2014/main" id="{C24188FC-1281-3225-FF33-744A654786A9}"/>
                    </a:ext>
                  </a:extLst>
                </p14:cNvPr>
                <p14:cNvContentPartPr/>
                <p14:nvPr/>
              </p14:nvContentPartPr>
              <p14:xfrm>
                <a:off x="10528689" y="3993452"/>
                <a:ext cx="35280" cy="57960"/>
              </p14:xfrm>
            </p:contentPart>
          </mc:Choice>
          <mc:Fallback>
            <p:pic>
              <p:nvPicPr>
                <p:cNvPr id="92" name="Freihand 91">
                  <a:extLst>
                    <a:ext uri="{FF2B5EF4-FFF2-40B4-BE49-F238E27FC236}">
                      <a16:creationId xmlns:a16="http://schemas.microsoft.com/office/drawing/2014/main" id="{C24188FC-1281-3225-FF33-744A654786A9}"/>
                    </a:ext>
                  </a:extLst>
                </p:cNvPr>
                <p:cNvPicPr/>
                <p:nvPr/>
              </p:nvPicPr>
              <p:blipFill>
                <a:blip r:embed="rId586"/>
                <a:stretch>
                  <a:fillRect/>
                </a:stretch>
              </p:blipFill>
              <p:spPr>
                <a:xfrm>
                  <a:off x="10519689" y="3984452"/>
                  <a:ext cx="529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103" name="Freihand 102">
                  <a:extLst>
                    <a:ext uri="{FF2B5EF4-FFF2-40B4-BE49-F238E27FC236}">
                      <a16:creationId xmlns:a16="http://schemas.microsoft.com/office/drawing/2014/main" id="{79E99C8B-BE2D-FAB9-9171-B033E1C71412}"/>
                    </a:ext>
                  </a:extLst>
                </p14:cNvPr>
                <p14:cNvContentPartPr/>
                <p14:nvPr/>
              </p14:nvContentPartPr>
              <p14:xfrm>
                <a:off x="10496289" y="3911732"/>
                <a:ext cx="147600" cy="106560"/>
              </p14:xfrm>
            </p:contentPart>
          </mc:Choice>
          <mc:Fallback>
            <p:pic>
              <p:nvPicPr>
                <p:cNvPr id="103" name="Freihand 102">
                  <a:extLst>
                    <a:ext uri="{FF2B5EF4-FFF2-40B4-BE49-F238E27FC236}">
                      <a16:creationId xmlns:a16="http://schemas.microsoft.com/office/drawing/2014/main" id="{79E99C8B-BE2D-FAB9-9171-B033E1C71412}"/>
                    </a:ext>
                  </a:extLst>
                </p:cNvPr>
                <p:cNvPicPr/>
                <p:nvPr/>
              </p:nvPicPr>
              <p:blipFill>
                <a:blip r:embed="rId588"/>
                <a:stretch>
                  <a:fillRect/>
                </a:stretch>
              </p:blipFill>
              <p:spPr>
                <a:xfrm>
                  <a:off x="10487649" y="3903092"/>
                  <a:ext cx="165240" cy="12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9">
            <p14:nvContentPartPr>
              <p14:cNvPr id="534" name="Freihand 533">
                <a:extLst>
                  <a:ext uri="{FF2B5EF4-FFF2-40B4-BE49-F238E27FC236}">
                    <a16:creationId xmlns:a16="http://schemas.microsoft.com/office/drawing/2014/main" id="{AE4B5CF7-4F55-F2A4-6765-916D828757EE}"/>
                  </a:ext>
                </a:extLst>
              </p14:cNvPr>
              <p14:cNvContentPartPr/>
              <p14:nvPr/>
            </p14:nvContentPartPr>
            <p14:xfrm>
              <a:off x="8499369" y="4083452"/>
              <a:ext cx="681480" cy="620280"/>
            </p14:xfrm>
          </p:contentPart>
        </mc:Choice>
        <mc:Fallback>
          <p:pic>
            <p:nvPicPr>
              <p:cNvPr id="534" name="Freihand 533">
                <a:extLst>
                  <a:ext uri="{FF2B5EF4-FFF2-40B4-BE49-F238E27FC236}">
                    <a16:creationId xmlns:a16="http://schemas.microsoft.com/office/drawing/2014/main" id="{AE4B5CF7-4F55-F2A4-6765-916D828757EE}"/>
                  </a:ext>
                </a:extLst>
              </p:cNvPr>
              <p:cNvPicPr/>
              <p:nvPr/>
            </p:nvPicPr>
            <p:blipFill>
              <a:blip r:embed="rId590"/>
              <a:stretch>
                <a:fillRect/>
              </a:stretch>
            </p:blipFill>
            <p:spPr>
              <a:xfrm>
                <a:off x="8490369" y="4074812"/>
                <a:ext cx="699120" cy="637920"/>
              </a:xfrm>
              <a:prstGeom prst="rect">
                <a:avLst/>
              </a:prstGeom>
            </p:spPr>
          </p:pic>
        </mc:Fallback>
      </mc:AlternateContent>
      <p:grpSp>
        <p:nvGrpSpPr>
          <p:cNvPr id="544" name="Gruppieren 543">
            <a:extLst>
              <a:ext uri="{FF2B5EF4-FFF2-40B4-BE49-F238E27FC236}">
                <a16:creationId xmlns:a16="http://schemas.microsoft.com/office/drawing/2014/main" id="{A07E32BA-A8ED-F1B8-98A5-5D6F48E5229B}"/>
              </a:ext>
            </a:extLst>
          </p:cNvPr>
          <p:cNvGrpSpPr/>
          <p:nvPr/>
        </p:nvGrpSpPr>
        <p:grpSpPr>
          <a:xfrm>
            <a:off x="7694589" y="4060079"/>
            <a:ext cx="1620180" cy="2233800"/>
            <a:chOff x="7694589" y="4060079"/>
            <a:chExt cx="1620180" cy="2233800"/>
          </a:xfrm>
        </p:grpSpPr>
        <mc:AlternateContent xmlns:mc="http://schemas.openxmlformats.org/markup-compatibility/2006">
          <mc:Choice xmlns:p14="http://schemas.microsoft.com/office/powerpoint/2010/main" Requires="p14">
            <p:contentPart p14:bwMode="auto" r:id="rId591">
              <p14:nvContentPartPr>
                <p14:cNvPr id="62" name="Freihand 61">
                  <a:extLst>
                    <a:ext uri="{FF2B5EF4-FFF2-40B4-BE49-F238E27FC236}">
                      <a16:creationId xmlns:a16="http://schemas.microsoft.com/office/drawing/2014/main" id="{EC0533CC-ED22-E5FD-D540-99C6A77FF187}"/>
                    </a:ext>
                  </a:extLst>
                </p14:cNvPr>
                <p14:cNvContentPartPr/>
                <p14:nvPr/>
              </p14:nvContentPartPr>
              <p14:xfrm>
                <a:off x="7694589" y="4570199"/>
                <a:ext cx="897480" cy="1723680"/>
              </p14:xfrm>
            </p:contentPart>
          </mc:Choice>
          <mc:Fallback>
            <p:pic>
              <p:nvPicPr>
                <p:cNvPr id="62" name="Freihand 61">
                  <a:extLst>
                    <a:ext uri="{FF2B5EF4-FFF2-40B4-BE49-F238E27FC236}">
                      <a16:creationId xmlns:a16="http://schemas.microsoft.com/office/drawing/2014/main" id="{EC0533CC-ED22-E5FD-D540-99C6A77FF187}"/>
                    </a:ext>
                  </a:extLst>
                </p:cNvPr>
                <p:cNvPicPr/>
                <p:nvPr/>
              </p:nvPicPr>
              <p:blipFill>
                <a:blip r:embed="rId592"/>
                <a:stretch>
                  <a:fillRect/>
                </a:stretch>
              </p:blipFill>
              <p:spPr>
                <a:xfrm>
                  <a:off x="7685949" y="4561559"/>
                  <a:ext cx="915120" cy="17413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63" name="Freihand 62">
                  <a:extLst>
                    <a:ext uri="{FF2B5EF4-FFF2-40B4-BE49-F238E27FC236}">
                      <a16:creationId xmlns:a16="http://schemas.microsoft.com/office/drawing/2014/main" id="{CA4BB962-484C-8D76-2D1F-B9FF51FAC477}"/>
                    </a:ext>
                  </a:extLst>
                </p14:cNvPr>
                <p14:cNvContentPartPr/>
                <p14:nvPr/>
              </p14:nvContentPartPr>
              <p14:xfrm>
                <a:off x="8059269" y="4060079"/>
                <a:ext cx="552960" cy="560880"/>
              </p14:xfrm>
            </p:contentPart>
          </mc:Choice>
          <mc:Fallback>
            <p:pic>
              <p:nvPicPr>
                <p:cNvPr id="63" name="Freihand 62">
                  <a:extLst>
                    <a:ext uri="{FF2B5EF4-FFF2-40B4-BE49-F238E27FC236}">
                      <a16:creationId xmlns:a16="http://schemas.microsoft.com/office/drawing/2014/main" id="{CA4BB962-484C-8D76-2D1F-B9FF51FAC477}"/>
                    </a:ext>
                  </a:extLst>
                </p:cNvPr>
                <p:cNvPicPr/>
                <p:nvPr/>
              </p:nvPicPr>
              <p:blipFill>
                <a:blip r:embed="rId594"/>
                <a:stretch>
                  <a:fillRect/>
                </a:stretch>
              </p:blipFill>
              <p:spPr>
                <a:xfrm>
                  <a:off x="8050269" y="4051439"/>
                  <a:ext cx="570600" cy="5785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539" name="Freihand 538">
                  <a:extLst>
                    <a:ext uri="{FF2B5EF4-FFF2-40B4-BE49-F238E27FC236}">
                      <a16:creationId xmlns:a16="http://schemas.microsoft.com/office/drawing/2014/main" id="{4727A9B5-33B2-75F6-536A-625E8335522A}"/>
                    </a:ext>
                  </a:extLst>
                </p14:cNvPr>
                <p14:cNvContentPartPr/>
                <p14:nvPr/>
              </p14:nvContentPartPr>
              <p14:xfrm>
                <a:off x="8545809" y="4326092"/>
                <a:ext cx="711360" cy="639000"/>
              </p14:xfrm>
            </p:contentPart>
          </mc:Choice>
          <mc:Fallback>
            <p:pic>
              <p:nvPicPr>
                <p:cNvPr id="539" name="Freihand 538">
                  <a:extLst>
                    <a:ext uri="{FF2B5EF4-FFF2-40B4-BE49-F238E27FC236}">
                      <a16:creationId xmlns:a16="http://schemas.microsoft.com/office/drawing/2014/main" id="{4727A9B5-33B2-75F6-536A-625E8335522A}"/>
                    </a:ext>
                  </a:extLst>
                </p:cNvPr>
                <p:cNvPicPr/>
                <p:nvPr/>
              </p:nvPicPr>
              <p:blipFill>
                <a:blip r:embed="rId596"/>
                <a:stretch>
                  <a:fillRect/>
                </a:stretch>
              </p:blipFill>
              <p:spPr>
                <a:xfrm>
                  <a:off x="8537169" y="4317092"/>
                  <a:ext cx="729000" cy="6566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540" name="Freihand 539">
                  <a:extLst>
                    <a:ext uri="{FF2B5EF4-FFF2-40B4-BE49-F238E27FC236}">
                      <a16:creationId xmlns:a16="http://schemas.microsoft.com/office/drawing/2014/main" id="{1C259E78-6069-44F1-7785-A0BE079FEE2F}"/>
                    </a:ext>
                  </a:extLst>
                </p14:cNvPr>
                <p14:cNvContentPartPr/>
                <p14:nvPr/>
              </p14:nvContentPartPr>
              <p14:xfrm>
                <a:off x="9142689" y="4125212"/>
                <a:ext cx="113400" cy="201960"/>
              </p14:xfrm>
            </p:contentPart>
          </mc:Choice>
          <mc:Fallback>
            <p:pic>
              <p:nvPicPr>
                <p:cNvPr id="540" name="Freihand 539">
                  <a:extLst>
                    <a:ext uri="{FF2B5EF4-FFF2-40B4-BE49-F238E27FC236}">
                      <a16:creationId xmlns:a16="http://schemas.microsoft.com/office/drawing/2014/main" id="{1C259E78-6069-44F1-7785-A0BE079FEE2F}"/>
                    </a:ext>
                  </a:extLst>
                </p:cNvPr>
                <p:cNvPicPr/>
                <p:nvPr/>
              </p:nvPicPr>
              <p:blipFill>
                <a:blip r:embed="rId598"/>
                <a:stretch>
                  <a:fillRect/>
                </a:stretch>
              </p:blipFill>
              <p:spPr>
                <a:xfrm>
                  <a:off x="9134049" y="4116212"/>
                  <a:ext cx="1310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541" name="Freihand 540">
                  <a:extLst>
                    <a:ext uri="{FF2B5EF4-FFF2-40B4-BE49-F238E27FC236}">
                      <a16:creationId xmlns:a16="http://schemas.microsoft.com/office/drawing/2014/main" id="{AD2166CF-F626-5C21-7E4E-064DDEF2B56D}"/>
                    </a:ext>
                  </a:extLst>
                </p14:cNvPr>
                <p14:cNvContentPartPr/>
                <p14:nvPr/>
              </p14:nvContentPartPr>
              <p14:xfrm>
                <a:off x="9211089" y="4136732"/>
                <a:ext cx="68400" cy="139320"/>
              </p14:xfrm>
            </p:contentPart>
          </mc:Choice>
          <mc:Fallback>
            <p:pic>
              <p:nvPicPr>
                <p:cNvPr id="541" name="Freihand 540">
                  <a:extLst>
                    <a:ext uri="{FF2B5EF4-FFF2-40B4-BE49-F238E27FC236}">
                      <a16:creationId xmlns:a16="http://schemas.microsoft.com/office/drawing/2014/main" id="{AD2166CF-F626-5C21-7E4E-064DDEF2B56D}"/>
                    </a:ext>
                  </a:extLst>
                </p:cNvPr>
                <p:cNvPicPr/>
                <p:nvPr/>
              </p:nvPicPr>
              <p:blipFill>
                <a:blip r:embed="rId600"/>
                <a:stretch>
                  <a:fillRect/>
                </a:stretch>
              </p:blipFill>
              <p:spPr>
                <a:xfrm>
                  <a:off x="9202449" y="4128092"/>
                  <a:ext cx="860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543" name="Freihand 542">
                  <a:extLst>
                    <a:ext uri="{FF2B5EF4-FFF2-40B4-BE49-F238E27FC236}">
                      <a16:creationId xmlns:a16="http://schemas.microsoft.com/office/drawing/2014/main" id="{9873F4E6-CE3F-3649-90D3-60BDCEC9353B}"/>
                    </a:ext>
                  </a:extLst>
                </p14:cNvPr>
                <p14:cNvContentPartPr/>
                <p14:nvPr/>
              </p14:nvContentPartPr>
              <p14:xfrm>
                <a:off x="9212889" y="4092092"/>
                <a:ext cx="101880" cy="142200"/>
              </p14:xfrm>
            </p:contentPart>
          </mc:Choice>
          <mc:Fallback>
            <p:pic>
              <p:nvPicPr>
                <p:cNvPr id="543" name="Freihand 542">
                  <a:extLst>
                    <a:ext uri="{FF2B5EF4-FFF2-40B4-BE49-F238E27FC236}">
                      <a16:creationId xmlns:a16="http://schemas.microsoft.com/office/drawing/2014/main" id="{9873F4E6-CE3F-3649-90D3-60BDCEC9353B}"/>
                    </a:ext>
                  </a:extLst>
                </p:cNvPr>
                <p:cNvPicPr/>
                <p:nvPr/>
              </p:nvPicPr>
              <p:blipFill>
                <a:blip r:embed="rId602"/>
                <a:stretch>
                  <a:fillRect/>
                </a:stretch>
              </p:blipFill>
              <p:spPr>
                <a:xfrm>
                  <a:off x="9203889" y="4083452"/>
                  <a:ext cx="119520" cy="1598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603">
            <p14:nvContentPartPr>
              <p14:cNvPr id="545" name="Freihand 544">
                <a:extLst>
                  <a:ext uri="{FF2B5EF4-FFF2-40B4-BE49-F238E27FC236}">
                    <a16:creationId xmlns:a16="http://schemas.microsoft.com/office/drawing/2014/main" id="{2CD87316-789E-DE43-5D0F-40A8AC9551D6}"/>
                  </a:ext>
                </a:extLst>
              </p14:cNvPr>
              <p14:cNvContentPartPr/>
              <p14:nvPr/>
            </p14:nvContentPartPr>
            <p14:xfrm>
              <a:off x="8076729" y="4087052"/>
              <a:ext cx="520560" cy="488880"/>
            </p14:xfrm>
          </p:contentPart>
        </mc:Choice>
        <mc:Fallback>
          <p:pic>
            <p:nvPicPr>
              <p:cNvPr id="545" name="Freihand 544">
                <a:extLst>
                  <a:ext uri="{FF2B5EF4-FFF2-40B4-BE49-F238E27FC236}">
                    <a16:creationId xmlns:a16="http://schemas.microsoft.com/office/drawing/2014/main" id="{2CD87316-789E-DE43-5D0F-40A8AC9551D6}"/>
                  </a:ext>
                </a:extLst>
              </p:cNvPr>
              <p:cNvPicPr/>
              <p:nvPr/>
            </p:nvPicPr>
            <p:blipFill>
              <a:blip r:embed="rId604"/>
              <a:stretch>
                <a:fillRect/>
              </a:stretch>
            </p:blipFill>
            <p:spPr>
              <a:xfrm>
                <a:off x="8058729" y="3979412"/>
                <a:ext cx="556200" cy="704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05">
            <p14:nvContentPartPr>
              <p14:cNvPr id="546" name="Freihand 545">
                <a:extLst>
                  <a:ext uri="{FF2B5EF4-FFF2-40B4-BE49-F238E27FC236}">
                    <a16:creationId xmlns:a16="http://schemas.microsoft.com/office/drawing/2014/main" id="{CDC48D2C-E0E1-B165-9F43-0B96E38AEB8D}"/>
                  </a:ext>
                </a:extLst>
              </p14:cNvPr>
              <p14:cNvContentPartPr/>
              <p14:nvPr/>
            </p14:nvContentPartPr>
            <p14:xfrm>
              <a:off x="11083449" y="4224212"/>
              <a:ext cx="516240" cy="419400"/>
            </p14:xfrm>
          </p:contentPart>
        </mc:Choice>
        <mc:Fallback>
          <p:pic>
            <p:nvPicPr>
              <p:cNvPr id="546" name="Freihand 545">
                <a:extLst>
                  <a:ext uri="{FF2B5EF4-FFF2-40B4-BE49-F238E27FC236}">
                    <a16:creationId xmlns:a16="http://schemas.microsoft.com/office/drawing/2014/main" id="{CDC48D2C-E0E1-B165-9F43-0B96E38AEB8D}"/>
                  </a:ext>
                </a:extLst>
              </p:cNvPr>
              <p:cNvPicPr/>
              <p:nvPr/>
            </p:nvPicPr>
            <p:blipFill>
              <a:blip r:embed="rId606"/>
              <a:stretch>
                <a:fillRect/>
              </a:stretch>
            </p:blipFill>
            <p:spPr>
              <a:xfrm>
                <a:off x="11065809" y="4116572"/>
                <a:ext cx="551880" cy="635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07">
            <p14:nvContentPartPr>
              <p14:cNvPr id="547" name="Freihand 546">
                <a:extLst>
                  <a:ext uri="{FF2B5EF4-FFF2-40B4-BE49-F238E27FC236}">
                    <a16:creationId xmlns:a16="http://schemas.microsoft.com/office/drawing/2014/main" id="{6BB319F9-844C-81A6-1E15-67B2A1DDC9CF}"/>
                  </a:ext>
                </a:extLst>
              </p14:cNvPr>
              <p14:cNvContentPartPr/>
              <p14:nvPr/>
            </p14:nvContentPartPr>
            <p14:xfrm>
              <a:off x="7678209" y="4658012"/>
              <a:ext cx="703440" cy="1640160"/>
            </p14:xfrm>
          </p:contentPart>
        </mc:Choice>
        <mc:Fallback>
          <p:pic>
            <p:nvPicPr>
              <p:cNvPr id="547" name="Freihand 546">
                <a:extLst>
                  <a:ext uri="{FF2B5EF4-FFF2-40B4-BE49-F238E27FC236}">
                    <a16:creationId xmlns:a16="http://schemas.microsoft.com/office/drawing/2014/main" id="{6BB319F9-844C-81A6-1E15-67B2A1DDC9CF}"/>
                  </a:ext>
                </a:extLst>
              </p:cNvPr>
              <p:cNvPicPr/>
              <p:nvPr/>
            </p:nvPicPr>
            <p:blipFill>
              <a:blip r:embed="rId608"/>
              <a:stretch>
                <a:fillRect/>
              </a:stretch>
            </p:blipFill>
            <p:spPr>
              <a:xfrm>
                <a:off x="7660209" y="4550012"/>
                <a:ext cx="739080" cy="1855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09">
            <p14:nvContentPartPr>
              <p14:cNvPr id="548" name="Freihand 547">
                <a:extLst>
                  <a:ext uri="{FF2B5EF4-FFF2-40B4-BE49-F238E27FC236}">
                    <a16:creationId xmlns:a16="http://schemas.microsoft.com/office/drawing/2014/main" id="{8272A755-1E46-AFEE-B764-F57C408F16E1}"/>
                  </a:ext>
                </a:extLst>
              </p14:cNvPr>
              <p14:cNvContentPartPr/>
              <p14:nvPr/>
            </p14:nvContentPartPr>
            <p14:xfrm>
              <a:off x="7728609" y="4704452"/>
              <a:ext cx="843120" cy="1607400"/>
            </p14:xfrm>
          </p:contentPart>
        </mc:Choice>
        <mc:Fallback>
          <p:pic>
            <p:nvPicPr>
              <p:cNvPr id="548" name="Freihand 547">
                <a:extLst>
                  <a:ext uri="{FF2B5EF4-FFF2-40B4-BE49-F238E27FC236}">
                    <a16:creationId xmlns:a16="http://schemas.microsoft.com/office/drawing/2014/main" id="{8272A755-1E46-AFEE-B764-F57C408F16E1}"/>
                  </a:ext>
                </a:extLst>
              </p:cNvPr>
              <p:cNvPicPr/>
              <p:nvPr/>
            </p:nvPicPr>
            <p:blipFill>
              <a:blip r:embed="rId610"/>
              <a:stretch>
                <a:fillRect/>
              </a:stretch>
            </p:blipFill>
            <p:spPr>
              <a:xfrm>
                <a:off x="7710969" y="4596812"/>
                <a:ext cx="878760" cy="1823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11">
            <p14:nvContentPartPr>
              <p14:cNvPr id="549" name="Freihand 548">
                <a:extLst>
                  <a:ext uri="{FF2B5EF4-FFF2-40B4-BE49-F238E27FC236}">
                    <a16:creationId xmlns:a16="http://schemas.microsoft.com/office/drawing/2014/main" id="{7D2EE8D3-075B-E48B-69F7-BE93A1162644}"/>
                  </a:ext>
                </a:extLst>
              </p14:cNvPr>
              <p14:cNvContentPartPr/>
              <p14:nvPr/>
            </p14:nvContentPartPr>
            <p14:xfrm>
              <a:off x="8579289" y="4195772"/>
              <a:ext cx="612000" cy="723240"/>
            </p14:xfrm>
          </p:contentPart>
        </mc:Choice>
        <mc:Fallback>
          <p:pic>
            <p:nvPicPr>
              <p:cNvPr id="549" name="Freihand 548">
                <a:extLst>
                  <a:ext uri="{FF2B5EF4-FFF2-40B4-BE49-F238E27FC236}">
                    <a16:creationId xmlns:a16="http://schemas.microsoft.com/office/drawing/2014/main" id="{7D2EE8D3-075B-E48B-69F7-BE93A1162644}"/>
                  </a:ext>
                </a:extLst>
              </p:cNvPr>
              <p:cNvPicPr/>
              <p:nvPr/>
            </p:nvPicPr>
            <p:blipFill>
              <a:blip r:embed="rId612"/>
              <a:stretch>
                <a:fillRect/>
              </a:stretch>
            </p:blipFill>
            <p:spPr>
              <a:xfrm>
                <a:off x="8561289" y="4087772"/>
                <a:ext cx="647640" cy="938880"/>
              </a:xfrm>
              <a:prstGeom prst="rect">
                <a:avLst/>
              </a:prstGeom>
            </p:spPr>
          </p:pic>
        </mc:Fallback>
      </mc:AlternateContent>
      <p:grpSp>
        <p:nvGrpSpPr>
          <p:cNvPr id="554" name="Gruppieren 553">
            <a:extLst>
              <a:ext uri="{FF2B5EF4-FFF2-40B4-BE49-F238E27FC236}">
                <a16:creationId xmlns:a16="http://schemas.microsoft.com/office/drawing/2014/main" id="{07495CDF-DD94-C262-34E2-8B911947E6F5}"/>
              </a:ext>
            </a:extLst>
          </p:cNvPr>
          <p:cNvGrpSpPr/>
          <p:nvPr/>
        </p:nvGrpSpPr>
        <p:grpSpPr>
          <a:xfrm>
            <a:off x="10618329" y="4012892"/>
            <a:ext cx="1024200" cy="2257200"/>
            <a:chOff x="10618329" y="4012892"/>
            <a:chExt cx="1024200" cy="2257200"/>
          </a:xfrm>
        </p:grpSpPr>
        <mc:AlternateContent xmlns:mc="http://schemas.openxmlformats.org/markup-compatibility/2006">
          <mc:Choice xmlns:p14="http://schemas.microsoft.com/office/powerpoint/2010/main" xmlns:aink="http://schemas.microsoft.com/office/drawing/2016/ink" Requires="p14 aink">
            <p:contentPart p14:bwMode="auto" r:id="rId613">
              <p14:nvContentPartPr>
                <p14:cNvPr id="550" name="Freihand 549">
                  <a:extLst>
                    <a:ext uri="{FF2B5EF4-FFF2-40B4-BE49-F238E27FC236}">
                      <a16:creationId xmlns:a16="http://schemas.microsoft.com/office/drawing/2014/main" id="{854E9754-C2F2-3617-295A-D007389C019B}"/>
                    </a:ext>
                  </a:extLst>
                </p14:cNvPr>
                <p14:cNvContentPartPr/>
                <p14:nvPr/>
              </p14:nvContentPartPr>
              <p14:xfrm>
                <a:off x="10921809" y="4746572"/>
                <a:ext cx="719640" cy="1523520"/>
              </p14:xfrm>
            </p:contentPart>
          </mc:Choice>
          <mc:Fallback>
            <p:pic>
              <p:nvPicPr>
                <p:cNvPr id="550" name="Freihand 549">
                  <a:extLst>
                    <a:ext uri="{FF2B5EF4-FFF2-40B4-BE49-F238E27FC236}">
                      <a16:creationId xmlns:a16="http://schemas.microsoft.com/office/drawing/2014/main" id="{854E9754-C2F2-3617-295A-D007389C019B}"/>
                    </a:ext>
                  </a:extLst>
                </p:cNvPr>
                <p:cNvPicPr/>
                <p:nvPr/>
              </p:nvPicPr>
              <p:blipFill>
                <a:blip r:embed="rId614"/>
                <a:stretch>
                  <a:fillRect/>
                </a:stretch>
              </p:blipFill>
              <p:spPr>
                <a:xfrm>
                  <a:off x="10904169" y="4638572"/>
                  <a:ext cx="755280" cy="1739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15">
              <p14:nvContentPartPr>
                <p14:cNvPr id="551" name="Freihand 550">
                  <a:extLst>
                    <a:ext uri="{FF2B5EF4-FFF2-40B4-BE49-F238E27FC236}">
                      <a16:creationId xmlns:a16="http://schemas.microsoft.com/office/drawing/2014/main" id="{4846240C-BAB4-4322-53FE-A15200477E2A}"/>
                    </a:ext>
                  </a:extLst>
                </p14:cNvPr>
                <p14:cNvContentPartPr/>
                <p14:nvPr/>
              </p14:nvContentPartPr>
              <p14:xfrm>
                <a:off x="10618329" y="4038452"/>
                <a:ext cx="487080" cy="779760"/>
              </p14:xfrm>
            </p:contentPart>
          </mc:Choice>
          <mc:Fallback>
            <p:pic>
              <p:nvPicPr>
                <p:cNvPr id="551" name="Freihand 550">
                  <a:extLst>
                    <a:ext uri="{FF2B5EF4-FFF2-40B4-BE49-F238E27FC236}">
                      <a16:creationId xmlns:a16="http://schemas.microsoft.com/office/drawing/2014/main" id="{4846240C-BAB4-4322-53FE-A15200477E2A}"/>
                    </a:ext>
                  </a:extLst>
                </p:cNvPr>
                <p:cNvPicPr/>
                <p:nvPr/>
              </p:nvPicPr>
              <p:blipFill>
                <a:blip r:embed="rId616"/>
                <a:stretch>
                  <a:fillRect/>
                </a:stretch>
              </p:blipFill>
              <p:spPr>
                <a:xfrm>
                  <a:off x="10600689" y="3930812"/>
                  <a:ext cx="522720" cy="995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17">
              <p14:nvContentPartPr>
                <p14:cNvPr id="552" name="Freihand 551">
                  <a:extLst>
                    <a:ext uri="{FF2B5EF4-FFF2-40B4-BE49-F238E27FC236}">
                      <a16:creationId xmlns:a16="http://schemas.microsoft.com/office/drawing/2014/main" id="{D77C2FDE-9605-C6DD-475E-A2864116E360}"/>
                    </a:ext>
                  </a:extLst>
                </p14:cNvPr>
                <p14:cNvContentPartPr/>
                <p14:nvPr/>
              </p14:nvContentPartPr>
              <p14:xfrm>
                <a:off x="10676289" y="4012892"/>
                <a:ext cx="487800" cy="943920"/>
              </p14:xfrm>
            </p:contentPart>
          </mc:Choice>
          <mc:Fallback>
            <p:pic>
              <p:nvPicPr>
                <p:cNvPr id="552" name="Freihand 551">
                  <a:extLst>
                    <a:ext uri="{FF2B5EF4-FFF2-40B4-BE49-F238E27FC236}">
                      <a16:creationId xmlns:a16="http://schemas.microsoft.com/office/drawing/2014/main" id="{D77C2FDE-9605-C6DD-475E-A2864116E360}"/>
                    </a:ext>
                  </a:extLst>
                </p:cNvPr>
                <p:cNvPicPr/>
                <p:nvPr/>
              </p:nvPicPr>
              <p:blipFill>
                <a:blip r:embed="rId618"/>
                <a:stretch>
                  <a:fillRect/>
                </a:stretch>
              </p:blipFill>
              <p:spPr>
                <a:xfrm>
                  <a:off x="10658289" y="3904892"/>
                  <a:ext cx="523440" cy="1159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19">
              <p14:nvContentPartPr>
                <p14:cNvPr id="553" name="Freihand 552">
                  <a:extLst>
                    <a:ext uri="{FF2B5EF4-FFF2-40B4-BE49-F238E27FC236}">
                      <a16:creationId xmlns:a16="http://schemas.microsoft.com/office/drawing/2014/main" id="{FB3BFD62-F0F2-CA9F-DEB2-BE1738C29A34}"/>
                    </a:ext>
                  </a:extLst>
                </p14:cNvPr>
                <p14:cNvContentPartPr/>
                <p14:nvPr/>
              </p14:nvContentPartPr>
              <p14:xfrm>
                <a:off x="11502129" y="4839812"/>
                <a:ext cx="140400" cy="607320"/>
              </p14:xfrm>
            </p:contentPart>
          </mc:Choice>
          <mc:Fallback>
            <p:pic>
              <p:nvPicPr>
                <p:cNvPr id="553" name="Freihand 552">
                  <a:extLst>
                    <a:ext uri="{FF2B5EF4-FFF2-40B4-BE49-F238E27FC236}">
                      <a16:creationId xmlns:a16="http://schemas.microsoft.com/office/drawing/2014/main" id="{FB3BFD62-F0F2-CA9F-DEB2-BE1738C29A34}"/>
                    </a:ext>
                  </a:extLst>
                </p:cNvPr>
                <p:cNvPicPr/>
                <p:nvPr/>
              </p:nvPicPr>
              <p:blipFill>
                <a:blip r:embed="rId620"/>
                <a:stretch>
                  <a:fillRect/>
                </a:stretch>
              </p:blipFill>
              <p:spPr>
                <a:xfrm>
                  <a:off x="11484129" y="4732172"/>
                  <a:ext cx="176040" cy="82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1">
            <p14:nvContentPartPr>
              <p14:cNvPr id="633" name="Freihand 632">
                <a:extLst>
                  <a:ext uri="{FF2B5EF4-FFF2-40B4-BE49-F238E27FC236}">
                    <a16:creationId xmlns:a16="http://schemas.microsoft.com/office/drawing/2014/main" id="{1C656D40-7E99-CFCE-C180-5C79A2503E1B}"/>
                  </a:ext>
                </a:extLst>
              </p14:cNvPr>
              <p14:cNvContentPartPr/>
              <p14:nvPr/>
            </p14:nvContentPartPr>
            <p14:xfrm>
              <a:off x="8816889" y="1487492"/>
              <a:ext cx="1437480" cy="1453320"/>
            </p14:xfrm>
          </p:contentPart>
        </mc:Choice>
        <mc:Fallback>
          <p:pic>
            <p:nvPicPr>
              <p:cNvPr id="633" name="Freihand 632">
                <a:extLst>
                  <a:ext uri="{FF2B5EF4-FFF2-40B4-BE49-F238E27FC236}">
                    <a16:creationId xmlns:a16="http://schemas.microsoft.com/office/drawing/2014/main" id="{1C656D40-7E99-CFCE-C180-5C79A2503E1B}"/>
                  </a:ext>
                </a:extLst>
              </p:cNvPr>
              <p:cNvPicPr/>
              <p:nvPr/>
            </p:nvPicPr>
            <p:blipFill>
              <a:blip r:embed="rId622"/>
              <a:stretch>
                <a:fillRect/>
              </a:stretch>
            </p:blipFill>
            <p:spPr>
              <a:xfrm>
                <a:off x="8799249" y="1451492"/>
                <a:ext cx="1473120" cy="152496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634" name="Freihand 633">
                <a:extLst>
                  <a:ext uri="{FF2B5EF4-FFF2-40B4-BE49-F238E27FC236}">
                    <a16:creationId xmlns:a16="http://schemas.microsoft.com/office/drawing/2014/main" id="{62321EAB-5DFB-6163-6B41-17255896B020}"/>
                  </a:ext>
                </a:extLst>
              </p14:cNvPr>
              <p14:cNvContentPartPr/>
              <p14:nvPr/>
            </p14:nvContentPartPr>
            <p14:xfrm>
              <a:off x="8848569" y="2537972"/>
              <a:ext cx="595440" cy="544320"/>
            </p14:xfrm>
          </p:contentPart>
        </mc:Choice>
        <mc:Fallback>
          <p:pic>
            <p:nvPicPr>
              <p:cNvPr id="634" name="Freihand 633">
                <a:extLst>
                  <a:ext uri="{FF2B5EF4-FFF2-40B4-BE49-F238E27FC236}">
                    <a16:creationId xmlns:a16="http://schemas.microsoft.com/office/drawing/2014/main" id="{62321EAB-5DFB-6163-6B41-17255896B020}"/>
                  </a:ext>
                </a:extLst>
              </p:cNvPr>
              <p:cNvPicPr/>
              <p:nvPr/>
            </p:nvPicPr>
            <p:blipFill>
              <a:blip r:embed="rId624"/>
              <a:stretch>
                <a:fillRect/>
              </a:stretch>
            </p:blipFill>
            <p:spPr>
              <a:xfrm>
                <a:off x="8830929" y="2502332"/>
                <a:ext cx="631080" cy="615960"/>
              </a:xfrm>
              <a:prstGeom prst="rect">
                <a:avLst/>
              </a:prstGeom>
            </p:spPr>
          </p:pic>
        </mc:Fallback>
      </mc:AlternateContent>
      <p:grpSp>
        <p:nvGrpSpPr>
          <p:cNvPr id="675" name="Gruppieren 674">
            <a:extLst>
              <a:ext uri="{FF2B5EF4-FFF2-40B4-BE49-F238E27FC236}">
                <a16:creationId xmlns:a16="http://schemas.microsoft.com/office/drawing/2014/main" id="{FAEBE236-6382-D2C4-DDF0-6EAE5381FAF1}"/>
              </a:ext>
            </a:extLst>
          </p:cNvPr>
          <p:cNvGrpSpPr/>
          <p:nvPr/>
        </p:nvGrpSpPr>
        <p:grpSpPr>
          <a:xfrm>
            <a:off x="8645889" y="1856492"/>
            <a:ext cx="2050920" cy="1296720"/>
            <a:chOff x="8645889" y="1856492"/>
            <a:chExt cx="2050920" cy="1296720"/>
          </a:xfrm>
        </p:grpSpPr>
        <mc:AlternateContent xmlns:mc="http://schemas.openxmlformats.org/markup-compatibility/2006">
          <mc:Choice xmlns:p14="http://schemas.microsoft.com/office/powerpoint/2010/main" Requires="p14">
            <p:contentPart p14:bwMode="auto" r:id="rId625">
              <p14:nvContentPartPr>
                <p14:cNvPr id="635" name="Freihand 634">
                  <a:extLst>
                    <a:ext uri="{FF2B5EF4-FFF2-40B4-BE49-F238E27FC236}">
                      <a16:creationId xmlns:a16="http://schemas.microsoft.com/office/drawing/2014/main" id="{82A95407-9896-3599-FED5-433998A86640}"/>
                    </a:ext>
                  </a:extLst>
                </p14:cNvPr>
                <p14:cNvContentPartPr/>
                <p14:nvPr/>
              </p14:nvContentPartPr>
              <p14:xfrm>
                <a:off x="10430409" y="2288492"/>
                <a:ext cx="266400" cy="236880"/>
              </p14:xfrm>
            </p:contentPart>
          </mc:Choice>
          <mc:Fallback>
            <p:pic>
              <p:nvPicPr>
                <p:cNvPr id="635" name="Freihand 634">
                  <a:extLst>
                    <a:ext uri="{FF2B5EF4-FFF2-40B4-BE49-F238E27FC236}">
                      <a16:creationId xmlns:a16="http://schemas.microsoft.com/office/drawing/2014/main" id="{82A95407-9896-3599-FED5-433998A86640}"/>
                    </a:ext>
                  </a:extLst>
                </p:cNvPr>
                <p:cNvPicPr/>
                <p:nvPr/>
              </p:nvPicPr>
              <p:blipFill>
                <a:blip r:embed="rId626"/>
                <a:stretch>
                  <a:fillRect/>
                </a:stretch>
              </p:blipFill>
              <p:spPr>
                <a:xfrm>
                  <a:off x="10426089" y="2284172"/>
                  <a:ext cx="2750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636" name="Freihand 635">
                  <a:extLst>
                    <a:ext uri="{FF2B5EF4-FFF2-40B4-BE49-F238E27FC236}">
                      <a16:creationId xmlns:a16="http://schemas.microsoft.com/office/drawing/2014/main" id="{9DAF0F73-10A9-A00E-37EC-3ECA9C8C6540}"/>
                    </a:ext>
                  </a:extLst>
                </p14:cNvPr>
                <p14:cNvContentPartPr/>
                <p14:nvPr/>
              </p14:nvContentPartPr>
              <p14:xfrm>
                <a:off x="10449849" y="2290652"/>
                <a:ext cx="244440" cy="211680"/>
              </p14:xfrm>
            </p:contentPart>
          </mc:Choice>
          <mc:Fallback>
            <p:pic>
              <p:nvPicPr>
                <p:cNvPr id="636" name="Freihand 635">
                  <a:extLst>
                    <a:ext uri="{FF2B5EF4-FFF2-40B4-BE49-F238E27FC236}">
                      <a16:creationId xmlns:a16="http://schemas.microsoft.com/office/drawing/2014/main" id="{9DAF0F73-10A9-A00E-37EC-3ECA9C8C6540}"/>
                    </a:ext>
                  </a:extLst>
                </p:cNvPr>
                <p:cNvPicPr/>
                <p:nvPr/>
              </p:nvPicPr>
              <p:blipFill>
                <a:blip r:embed="rId628"/>
                <a:stretch>
                  <a:fillRect/>
                </a:stretch>
              </p:blipFill>
              <p:spPr>
                <a:xfrm>
                  <a:off x="10445529" y="2286332"/>
                  <a:ext cx="2530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637" name="Freihand 636">
                  <a:extLst>
                    <a:ext uri="{FF2B5EF4-FFF2-40B4-BE49-F238E27FC236}">
                      <a16:creationId xmlns:a16="http://schemas.microsoft.com/office/drawing/2014/main" id="{135F4BE0-80EE-0894-DB70-8B64CA79E5DC}"/>
                    </a:ext>
                  </a:extLst>
                </p14:cNvPr>
                <p14:cNvContentPartPr/>
                <p14:nvPr/>
              </p14:nvContentPartPr>
              <p14:xfrm>
                <a:off x="10416369" y="2763692"/>
                <a:ext cx="179640" cy="178920"/>
              </p14:xfrm>
            </p:contentPart>
          </mc:Choice>
          <mc:Fallback>
            <p:pic>
              <p:nvPicPr>
                <p:cNvPr id="637" name="Freihand 636">
                  <a:extLst>
                    <a:ext uri="{FF2B5EF4-FFF2-40B4-BE49-F238E27FC236}">
                      <a16:creationId xmlns:a16="http://schemas.microsoft.com/office/drawing/2014/main" id="{135F4BE0-80EE-0894-DB70-8B64CA79E5DC}"/>
                    </a:ext>
                  </a:extLst>
                </p:cNvPr>
                <p:cNvPicPr/>
                <p:nvPr/>
              </p:nvPicPr>
              <p:blipFill>
                <a:blip r:embed="rId630"/>
                <a:stretch>
                  <a:fillRect/>
                </a:stretch>
              </p:blipFill>
              <p:spPr>
                <a:xfrm>
                  <a:off x="10412049" y="2759372"/>
                  <a:ext cx="1882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638" name="Freihand 637">
                  <a:extLst>
                    <a:ext uri="{FF2B5EF4-FFF2-40B4-BE49-F238E27FC236}">
                      <a16:creationId xmlns:a16="http://schemas.microsoft.com/office/drawing/2014/main" id="{A19BD3F4-1B57-9F83-D1E0-70096CEC28F3}"/>
                    </a:ext>
                  </a:extLst>
                </p14:cNvPr>
                <p14:cNvContentPartPr/>
                <p14:nvPr/>
              </p14:nvContentPartPr>
              <p14:xfrm>
                <a:off x="10379289" y="2755772"/>
                <a:ext cx="207360" cy="176400"/>
              </p14:xfrm>
            </p:contentPart>
          </mc:Choice>
          <mc:Fallback>
            <p:pic>
              <p:nvPicPr>
                <p:cNvPr id="638" name="Freihand 637">
                  <a:extLst>
                    <a:ext uri="{FF2B5EF4-FFF2-40B4-BE49-F238E27FC236}">
                      <a16:creationId xmlns:a16="http://schemas.microsoft.com/office/drawing/2014/main" id="{A19BD3F4-1B57-9F83-D1E0-70096CEC28F3}"/>
                    </a:ext>
                  </a:extLst>
                </p:cNvPr>
                <p:cNvPicPr/>
                <p:nvPr/>
              </p:nvPicPr>
              <p:blipFill>
                <a:blip r:embed="rId632"/>
                <a:stretch>
                  <a:fillRect/>
                </a:stretch>
              </p:blipFill>
              <p:spPr>
                <a:xfrm>
                  <a:off x="10374969" y="2751452"/>
                  <a:ext cx="2160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639" name="Freihand 638">
                  <a:extLst>
                    <a:ext uri="{FF2B5EF4-FFF2-40B4-BE49-F238E27FC236}">
                      <a16:creationId xmlns:a16="http://schemas.microsoft.com/office/drawing/2014/main" id="{BE673979-005E-E4E2-36E4-B4758C877333}"/>
                    </a:ext>
                  </a:extLst>
                </p14:cNvPr>
                <p14:cNvContentPartPr/>
                <p14:nvPr/>
              </p14:nvContentPartPr>
              <p14:xfrm>
                <a:off x="10144209" y="2882852"/>
                <a:ext cx="237960" cy="194040"/>
              </p14:xfrm>
            </p:contentPart>
          </mc:Choice>
          <mc:Fallback>
            <p:pic>
              <p:nvPicPr>
                <p:cNvPr id="639" name="Freihand 638">
                  <a:extLst>
                    <a:ext uri="{FF2B5EF4-FFF2-40B4-BE49-F238E27FC236}">
                      <a16:creationId xmlns:a16="http://schemas.microsoft.com/office/drawing/2014/main" id="{BE673979-005E-E4E2-36E4-B4758C877333}"/>
                    </a:ext>
                  </a:extLst>
                </p:cNvPr>
                <p:cNvPicPr/>
                <p:nvPr/>
              </p:nvPicPr>
              <p:blipFill>
                <a:blip r:embed="rId634"/>
                <a:stretch>
                  <a:fillRect/>
                </a:stretch>
              </p:blipFill>
              <p:spPr>
                <a:xfrm>
                  <a:off x="10139889" y="2878532"/>
                  <a:ext cx="2466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640" name="Freihand 639">
                  <a:extLst>
                    <a:ext uri="{FF2B5EF4-FFF2-40B4-BE49-F238E27FC236}">
                      <a16:creationId xmlns:a16="http://schemas.microsoft.com/office/drawing/2014/main" id="{CE0B05E1-7851-5326-3E1E-16C53A9FD426}"/>
                    </a:ext>
                  </a:extLst>
                </p14:cNvPr>
                <p14:cNvContentPartPr/>
                <p14:nvPr/>
              </p14:nvContentPartPr>
              <p14:xfrm>
                <a:off x="10039809" y="2914172"/>
                <a:ext cx="297000" cy="131400"/>
              </p14:xfrm>
            </p:contentPart>
          </mc:Choice>
          <mc:Fallback>
            <p:pic>
              <p:nvPicPr>
                <p:cNvPr id="640" name="Freihand 639">
                  <a:extLst>
                    <a:ext uri="{FF2B5EF4-FFF2-40B4-BE49-F238E27FC236}">
                      <a16:creationId xmlns:a16="http://schemas.microsoft.com/office/drawing/2014/main" id="{CE0B05E1-7851-5326-3E1E-16C53A9FD426}"/>
                    </a:ext>
                  </a:extLst>
                </p:cNvPr>
                <p:cNvPicPr/>
                <p:nvPr/>
              </p:nvPicPr>
              <p:blipFill>
                <a:blip r:embed="rId636"/>
                <a:stretch>
                  <a:fillRect/>
                </a:stretch>
              </p:blipFill>
              <p:spPr>
                <a:xfrm>
                  <a:off x="10035489" y="2909852"/>
                  <a:ext cx="3056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641" name="Freihand 640">
                  <a:extLst>
                    <a:ext uri="{FF2B5EF4-FFF2-40B4-BE49-F238E27FC236}">
                      <a16:creationId xmlns:a16="http://schemas.microsoft.com/office/drawing/2014/main" id="{88EF363F-34C7-7D43-93D6-2CB4A0D04FC5}"/>
                    </a:ext>
                  </a:extLst>
                </p14:cNvPr>
                <p14:cNvContentPartPr/>
                <p14:nvPr/>
              </p14:nvContentPartPr>
              <p14:xfrm>
                <a:off x="10227009" y="2532212"/>
                <a:ext cx="192240" cy="212040"/>
              </p14:xfrm>
            </p:contentPart>
          </mc:Choice>
          <mc:Fallback>
            <p:pic>
              <p:nvPicPr>
                <p:cNvPr id="641" name="Freihand 640">
                  <a:extLst>
                    <a:ext uri="{FF2B5EF4-FFF2-40B4-BE49-F238E27FC236}">
                      <a16:creationId xmlns:a16="http://schemas.microsoft.com/office/drawing/2014/main" id="{88EF363F-34C7-7D43-93D6-2CB4A0D04FC5}"/>
                    </a:ext>
                  </a:extLst>
                </p:cNvPr>
                <p:cNvPicPr/>
                <p:nvPr/>
              </p:nvPicPr>
              <p:blipFill>
                <a:blip r:embed="rId638"/>
                <a:stretch>
                  <a:fillRect/>
                </a:stretch>
              </p:blipFill>
              <p:spPr>
                <a:xfrm>
                  <a:off x="10222689" y="2527892"/>
                  <a:ext cx="2008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642" name="Freihand 641">
                  <a:extLst>
                    <a:ext uri="{FF2B5EF4-FFF2-40B4-BE49-F238E27FC236}">
                      <a16:creationId xmlns:a16="http://schemas.microsoft.com/office/drawing/2014/main" id="{B27FE1E7-52EF-D777-2292-312818FBB3E9}"/>
                    </a:ext>
                  </a:extLst>
                </p14:cNvPr>
                <p14:cNvContentPartPr/>
                <p14:nvPr/>
              </p14:nvContentPartPr>
              <p14:xfrm>
                <a:off x="10159329" y="2497292"/>
                <a:ext cx="290880" cy="209160"/>
              </p14:xfrm>
            </p:contentPart>
          </mc:Choice>
          <mc:Fallback>
            <p:pic>
              <p:nvPicPr>
                <p:cNvPr id="642" name="Freihand 641">
                  <a:extLst>
                    <a:ext uri="{FF2B5EF4-FFF2-40B4-BE49-F238E27FC236}">
                      <a16:creationId xmlns:a16="http://schemas.microsoft.com/office/drawing/2014/main" id="{B27FE1E7-52EF-D777-2292-312818FBB3E9}"/>
                    </a:ext>
                  </a:extLst>
                </p:cNvPr>
                <p:cNvPicPr/>
                <p:nvPr/>
              </p:nvPicPr>
              <p:blipFill>
                <a:blip r:embed="rId640"/>
                <a:stretch>
                  <a:fillRect/>
                </a:stretch>
              </p:blipFill>
              <p:spPr>
                <a:xfrm>
                  <a:off x="10155009" y="2492972"/>
                  <a:ext cx="2995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643" name="Freihand 642">
                  <a:extLst>
                    <a:ext uri="{FF2B5EF4-FFF2-40B4-BE49-F238E27FC236}">
                      <a16:creationId xmlns:a16="http://schemas.microsoft.com/office/drawing/2014/main" id="{A7800338-5734-3185-E421-F8ECF7FFC08D}"/>
                    </a:ext>
                  </a:extLst>
                </p14:cNvPr>
                <p14:cNvContentPartPr/>
                <p14:nvPr/>
              </p14:nvContentPartPr>
              <p14:xfrm>
                <a:off x="10300809" y="2115692"/>
                <a:ext cx="175680" cy="254160"/>
              </p14:xfrm>
            </p:contentPart>
          </mc:Choice>
          <mc:Fallback>
            <p:pic>
              <p:nvPicPr>
                <p:cNvPr id="643" name="Freihand 642">
                  <a:extLst>
                    <a:ext uri="{FF2B5EF4-FFF2-40B4-BE49-F238E27FC236}">
                      <a16:creationId xmlns:a16="http://schemas.microsoft.com/office/drawing/2014/main" id="{A7800338-5734-3185-E421-F8ECF7FFC08D}"/>
                    </a:ext>
                  </a:extLst>
                </p:cNvPr>
                <p:cNvPicPr/>
                <p:nvPr/>
              </p:nvPicPr>
              <p:blipFill>
                <a:blip r:embed="rId642"/>
                <a:stretch>
                  <a:fillRect/>
                </a:stretch>
              </p:blipFill>
              <p:spPr>
                <a:xfrm>
                  <a:off x="10296489" y="2111372"/>
                  <a:ext cx="1843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644" name="Freihand 643">
                  <a:extLst>
                    <a:ext uri="{FF2B5EF4-FFF2-40B4-BE49-F238E27FC236}">
                      <a16:creationId xmlns:a16="http://schemas.microsoft.com/office/drawing/2014/main" id="{B122554C-37F9-1E9C-C7CD-88AEB789FC21}"/>
                    </a:ext>
                  </a:extLst>
                </p14:cNvPr>
                <p14:cNvContentPartPr/>
                <p14:nvPr/>
              </p14:nvContentPartPr>
              <p14:xfrm>
                <a:off x="10185609" y="2108492"/>
                <a:ext cx="257400" cy="262080"/>
              </p14:xfrm>
            </p:contentPart>
          </mc:Choice>
          <mc:Fallback>
            <p:pic>
              <p:nvPicPr>
                <p:cNvPr id="644" name="Freihand 643">
                  <a:extLst>
                    <a:ext uri="{FF2B5EF4-FFF2-40B4-BE49-F238E27FC236}">
                      <a16:creationId xmlns:a16="http://schemas.microsoft.com/office/drawing/2014/main" id="{B122554C-37F9-1E9C-C7CD-88AEB789FC21}"/>
                    </a:ext>
                  </a:extLst>
                </p:cNvPr>
                <p:cNvPicPr/>
                <p:nvPr/>
              </p:nvPicPr>
              <p:blipFill>
                <a:blip r:embed="rId644"/>
                <a:stretch>
                  <a:fillRect/>
                </a:stretch>
              </p:blipFill>
              <p:spPr>
                <a:xfrm>
                  <a:off x="10181289" y="2104172"/>
                  <a:ext cx="26604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645" name="Freihand 644">
                  <a:extLst>
                    <a:ext uri="{FF2B5EF4-FFF2-40B4-BE49-F238E27FC236}">
                      <a16:creationId xmlns:a16="http://schemas.microsoft.com/office/drawing/2014/main" id="{F9A8C718-5C77-C1BE-4A5E-EEF4B1C553F9}"/>
                    </a:ext>
                  </a:extLst>
                </p14:cNvPr>
                <p14:cNvContentPartPr/>
                <p14:nvPr/>
              </p14:nvContentPartPr>
              <p14:xfrm>
                <a:off x="10061769" y="1985012"/>
                <a:ext cx="176400" cy="167040"/>
              </p14:xfrm>
            </p:contentPart>
          </mc:Choice>
          <mc:Fallback>
            <p:pic>
              <p:nvPicPr>
                <p:cNvPr id="645" name="Freihand 644">
                  <a:extLst>
                    <a:ext uri="{FF2B5EF4-FFF2-40B4-BE49-F238E27FC236}">
                      <a16:creationId xmlns:a16="http://schemas.microsoft.com/office/drawing/2014/main" id="{F9A8C718-5C77-C1BE-4A5E-EEF4B1C553F9}"/>
                    </a:ext>
                  </a:extLst>
                </p:cNvPr>
                <p:cNvPicPr/>
                <p:nvPr/>
              </p:nvPicPr>
              <p:blipFill>
                <a:blip r:embed="rId646"/>
                <a:stretch>
                  <a:fillRect/>
                </a:stretch>
              </p:blipFill>
              <p:spPr>
                <a:xfrm>
                  <a:off x="10057449" y="1980692"/>
                  <a:ext cx="1850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646" name="Freihand 645">
                  <a:extLst>
                    <a:ext uri="{FF2B5EF4-FFF2-40B4-BE49-F238E27FC236}">
                      <a16:creationId xmlns:a16="http://schemas.microsoft.com/office/drawing/2014/main" id="{3AB46DCE-3FDD-D774-38A7-26BFBE44F305}"/>
                    </a:ext>
                  </a:extLst>
                </p14:cNvPr>
                <p14:cNvContentPartPr/>
                <p14:nvPr/>
              </p14:nvContentPartPr>
              <p14:xfrm>
                <a:off x="9958449" y="1856492"/>
                <a:ext cx="352440" cy="254880"/>
              </p14:xfrm>
            </p:contentPart>
          </mc:Choice>
          <mc:Fallback>
            <p:pic>
              <p:nvPicPr>
                <p:cNvPr id="646" name="Freihand 645">
                  <a:extLst>
                    <a:ext uri="{FF2B5EF4-FFF2-40B4-BE49-F238E27FC236}">
                      <a16:creationId xmlns:a16="http://schemas.microsoft.com/office/drawing/2014/main" id="{3AB46DCE-3FDD-D774-38A7-26BFBE44F305}"/>
                    </a:ext>
                  </a:extLst>
                </p:cNvPr>
                <p:cNvPicPr/>
                <p:nvPr/>
              </p:nvPicPr>
              <p:blipFill>
                <a:blip r:embed="rId648"/>
                <a:stretch>
                  <a:fillRect/>
                </a:stretch>
              </p:blipFill>
              <p:spPr>
                <a:xfrm>
                  <a:off x="9954129" y="1852172"/>
                  <a:ext cx="3610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647" name="Freihand 646">
                  <a:extLst>
                    <a:ext uri="{FF2B5EF4-FFF2-40B4-BE49-F238E27FC236}">
                      <a16:creationId xmlns:a16="http://schemas.microsoft.com/office/drawing/2014/main" id="{24A858AC-9EE1-76D7-0DB6-9C1282060852}"/>
                    </a:ext>
                  </a:extLst>
                </p14:cNvPr>
                <p14:cNvContentPartPr/>
                <p14:nvPr/>
              </p14:nvContentPartPr>
              <p14:xfrm>
                <a:off x="9918129" y="2477852"/>
                <a:ext cx="220320" cy="209160"/>
              </p14:xfrm>
            </p:contentPart>
          </mc:Choice>
          <mc:Fallback>
            <p:pic>
              <p:nvPicPr>
                <p:cNvPr id="647" name="Freihand 646">
                  <a:extLst>
                    <a:ext uri="{FF2B5EF4-FFF2-40B4-BE49-F238E27FC236}">
                      <a16:creationId xmlns:a16="http://schemas.microsoft.com/office/drawing/2014/main" id="{24A858AC-9EE1-76D7-0DB6-9C1282060852}"/>
                    </a:ext>
                  </a:extLst>
                </p:cNvPr>
                <p:cNvPicPr/>
                <p:nvPr/>
              </p:nvPicPr>
              <p:blipFill>
                <a:blip r:embed="rId650"/>
                <a:stretch>
                  <a:fillRect/>
                </a:stretch>
              </p:blipFill>
              <p:spPr>
                <a:xfrm>
                  <a:off x="9913809" y="2473532"/>
                  <a:ext cx="2289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648" name="Freihand 647">
                  <a:extLst>
                    <a:ext uri="{FF2B5EF4-FFF2-40B4-BE49-F238E27FC236}">
                      <a16:creationId xmlns:a16="http://schemas.microsoft.com/office/drawing/2014/main" id="{81968E35-D1C8-6EC5-CE82-04118F501353}"/>
                    </a:ext>
                  </a:extLst>
                </p14:cNvPr>
                <p14:cNvContentPartPr/>
                <p14:nvPr/>
              </p14:nvContentPartPr>
              <p14:xfrm>
                <a:off x="9848289" y="2427812"/>
                <a:ext cx="282960" cy="235800"/>
              </p14:xfrm>
            </p:contentPart>
          </mc:Choice>
          <mc:Fallback>
            <p:pic>
              <p:nvPicPr>
                <p:cNvPr id="648" name="Freihand 647">
                  <a:extLst>
                    <a:ext uri="{FF2B5EF4-FFF2-40B4-BE49-F238E27FC236}">
                      <a16:creationId xmlns:a16="http://schemas.microsoft.com/office/drawing/2014/main" id="{81968E35-D1C8-6EC5-CE82-04118F501353}"/>
                    </a:ext>
                  </a:extLst>
                </p:cNvPr>
                <p:cNvPicPr/>
                <p:nvPr/>
              </p:nvPicPr>
              <p:blipFill>
                <a:blip r:embed="rId652"/>
                <a:stretch>
                  <a:fillRect/>
                </a:stretch>
              </p:blipFill>
              <p:spPr>
                <a:xfrm>
                  <a:off x="9843969" y="2423492"/>
                  <a:ext cx="2916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649" name="Freihand 648">
                  <a:extLst>
                    <a:ext uri="{FF2B5EF4-FFF2-40B4-BE49-F238E27FC236}">
                      <a16:creationId xmlns:a16="http://schemas.microsoft.com/office/drawing/2014/main" id="{2C7FB372-0376-11DD-9DB2-FDAD39EA2089}"/>
                    </a:ext>
                  </a:extLst>
                </p14:cNvPr>
                <p14:cNvContentPartPr/>
                <p14:nvPr/>
              </p14:nvContentPartPr>
              <p14:xfrm>
                <a:off x="9793569" y="2856212"/>
                <a:ext cx="183960" cy="210960"/>
              </p14:xfrm>
            </p:contentPart>
          </mc:Choice>
          <mc:Fallback>
            <p:pic>
              <p:nvPicPr>
                <p:cNvPr id="649" name="Freihand 648">
                  <a:extLst>
                    <a:ext uri="{FF2B5EF4-FFF2-40B4-BE49-F238E27FC236}">
                      <a16:creationId xmlns:a16="http://schemas.microsoft.com/office/drawing/2014/main" id="{2C7FB372-0376-11DD-9DB2-FDAD39EA2089}"/>
                    </a:ext>
                  </a:extLst>
                </p:cNvPr>
                <p:cNvPicPr/>
                <p:nvPr/>
              </p:nvPicPr>
              <p:blipFill>
                <a:blip r:embed="rId654"/>
                <a:stretch>
                  <a:fillRect/>
                </a:stretch>
              </p:blipFill>
              <p:spPr>
                <a:xfrm>
                  <a:off x="9789249" y="2851892"/>
                  <a:ext cx="1926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650" name="Freihand 649">
                  <a:extLst>
                    <a:ext uri="{FF2B5EF4-FFF2-40B4-BE49-F238E27FC236}">
                      <a16:creationId xmlns:a16="http://schemas.microsoft.com/office/drawing/2014/main" id="{8A91D0E8-911D-27F0-1824-E63869E57701}"/>
                    </a:ext>
                  </a:extLst>
                </p14:cNvPr>
                <p14:cNvContentPartPr/>
                <p14:nvPr/>
              </p14:nvContentPartPr>
              <p14:xfrm>
                <a:off x="9728769" y="2884652"/>
                <a:ext cx="309960" cy="228600"/>
              </p14:xfrm>
            </p:contentPart>
          </mc:Choice>
          <mc:Fallback>
            <p:pic>
              <p:nvPicPr>
                <p:cNvPr id="650" name="Freihand 649">
                  <a:extLst>
                    <a:ext uri="{FF2B5EF4-FFF2-40B4-BE49-F238E27FC236}">
                      <a16:creationId xmlns:a16="http://schemas.microsoft.com/office/drawing/2014/main" id="{8A91D0E8-911D-27F0-1824-E63869E57701}"/>
                    </a:ext>
                  </a:extLst>
                </p:cNvPr>
                <p:cNvPicPr/>
                <p:nvPr/>
              </p:nvPicPr>
              <p:blipFill>
                <a:blip r:embed="rId656"/>
                <a:stretch>
                  <a:fillRect/>
                </a:stretch>
              </p:blipFill>
              <p:spPr>
                <a:xfrm>
                  <a:off x="9724449" y="2880332"/>
                  <a:ext cx="3186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652" name="Freihand 651">
                  <a:extLst>
                    <a:ext uri="{FF2B5EF4-FFF2-40B4-BE49-F238E27FC236}">
                      <a16:creationId xmlns:a16="http://schemas.microsoft.com/office/drawing/2014/main" id="{BC4B8835-C41D-D050-9998-4D56599BAF78}"/>
                    </a:ext>
                  </a:extLst>
                </p14:cNvPr>
                <p14:cNvContentPartPr/>
                <p14:nvPr/>
              </p14:nvContentPartPr>
              <p14:xfrm>
                <a:off x="9419169" y="2906252"/>
                <a:ext cx="167760" cy="223560"/>
              </p14:xfrm>
            </p:contentPart>
          </mc:Choice>
          <mc:Fallback>
            <p:pic>
              <p:nvPicPr>
                <p:cNvPr id="652" name="Freihand 651">
                  <a:extLst>
                    <a:ext uri="{FF2B5EF4-FFF2-40B4-BE49-F238E27FC236}">
                      <a16:creationId xmlns:a16="http://schemas.microsoft.com/office/drawing/2014/main" id="{BC4B8835-C41D-D050-9998-4D56599BAF78}"/>
                    </a:ext>
                  </a:extLst>
                </p:cNvPr>
                <p:cNvPicPr/>
                <p:nvPr/>
              </p:nvPicPr>
              <p:blipFill>
                <a:blip r:embed="rId658"/>
                <a:stretch>
                  <a:fillRect/>
                </a:stretch>
              </p:blipFill>
              <p:spPr>
                <a:xfrm>
                  <a:off x="9414849" y="2901932"/>
                  <a:ext cx="1764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653" name="Freihand 652">
                  <a:extLst>
                    <a:ext uri="{FF2B5EF4-FFF2-40B4-BE49-F238E27FC236}">
                      <a16:creationId xmlns:a16="http://schemas.microsoft.com/office/drawing/2014/main" id="{0A04A7EA-A47C-5FF5-56FC-FE5FB388B51A}"/>
                    </a:ext>
                  </a:extLst>
                </p14:cNvPr>
                <p14:cNvContentPartPr/>
                <p14:nvPr/>
              </p14:nvContentPartPr>
              <p14:xfrm>
                <a:off x="9356529" y="2854412"/>
                <a:ext cx="329040" cy="264600"/>
              </p14:xfrm>
            </p:contentPart>
          </mc:Choice>
          <mc:Fallback>
            <p:pic>
              <p:nvPicPr>
                <p:cNvPr id="653" name="Freihand 652">
                  <a:extLst>
                    <a:ext uri="{FF2B5EF4-FFF2-40B4-BE49-F238E27FC236}">
                      <a16:creationId xmlns:a16="http://schemas.microsoft.com/office/drawing/2014/main" id="{0A04A7EA-A47C-5FF5-56FC-FE5FB388B51A}"/>
                    </a:ext>
                  </a:extLst>
                </p:cNvPr>
                <p:cNvPicPr/>
                <p:nvPr/>
              </p:nvPicPr>
              <p:blipFill>
                <a:blip r:embed="rId660"/>
                <a:stretch>
                  <a:fillRect/>
                </a:stretch>
              </p:blipFill>
              <p:spPr>
                <a:xfrm>
                  <a:off x="9352209" y="2850092"/>
                  <a:ext cx="33768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654" name="Freihand 653">
                  <a:extLst>
                    <a:ext uri="{FF2B5EF4-FFF2-40B4-BE49-F238E27FC236}">
                      <a16:creationId xmlns:a16="http://schemas.microsoft.com/office/drawing/2014/main" id="{7A108162-01F8-2017-5405-1992962D82BE}"/>
                    </a:ext>
                  </a:extLst>
                </p14:cNvPr>
                <p14:cNvContentPartPr/>
                <p14:nvPr/>
              </p14:nvContentPartPr>
              <p14:xfrm>
                <a:off x="9226929" y="2970332"/>
                <a:ext cx="195480" cy="182880"/>
              </p14:xfrm>
            </p:contentPart>
          </mc:Choice>
          <mc:Fallback>
            <p:pic>
              <p:nvPicPr>
                <p:cNvPr id="654" name="Freihand 653">
                  <a:extLst>
                    <a:ext uri="{FF2B5EF4-FFF2-40B4-BE49-F238E27FC236}">
                      <a16:creationId xmlns:a16="http://schemas.microsoft.com/office/drawing/2014/main" id="{7A108162-01F8-2017-5405-1992962D82BE}"/>
                    </a:ext>
                  </a:extLst>
                </p:cNvPr>
                <p:cNvPicPr/>
                <p:nvPr/>
              </p:nvPicPr>
              <p:blipFill>
                <a:blip r:embed="rId662"/>
                <a:stretch>
                  <a:fillRect/>
                </a:stretch>
              </p:blipFill>
              <p:spPr>
                <a:xfrm>
                  <a:off x="9222609" y="2966012"/>
                  <a:ext cx="2041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655" name="Freihand 654">
                  <a:extLst>
                    <a:ext uri="{FF2B5EF4-FFF2-40B4-BE49-F238E27FC236}">
                      <a16:creationId xmlns:a16="http://schemas.microsoft.com/office/drawing/2014/main" id="{98AB2B41-DD10-9405-D9CE-B71C1E41D59B}"/>
                    </a:ext>
                  </a:extLst>
                </p14:cNvPr>
                <p14:cNvContentPartPr/>
                <p14:nvPr/>
              </p14:nvContentPartPr>
              <p14:xfrm>
                <a:off x="9185529" y="2911292"/>
                <a:ext cx="317880" cy="188640"/>
              </p14:xfrm>
            </p:contentPart>
          </mc:Choice>
          <mc:Fallback>
            <p:pic>
              <p:nvPicPr>
                <p:cNvPr id="655" name="Freihand 654">
                  <a:extLst>
                    <a:ext uri="{FF2B5EF4-FFF2-40B4-BE49-F238E27FC236}">
                      <a16:creationId xmlns:a16="http://schemas.microsoft.com/office/drawing/2014/main" id="{98AB2B41-DD10-9405-D9CE-B71C1E41D59B}"/>
                    </a:ext>
                  </a:extLst>
                </p:cNvPr>
                <p:cNvPicPr/>
                <p:nvPr/>
              </p:nvPicPr>
              <p:blipFill>
                <a:blip r:embed="rId664"/>
                <a:stretch>
                  <a:fillRect/>
                </a:stretch>
              </p:blipFill>
              <p:spPr>
                <a:xfrm>
                  <a:off x="9181209" y="2906972"/>
                  <a:ext cx="3265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657" name="Freihand 656">
                  <a:extLst>
                    <a:ext uri="{FF2B5EF4-FFF2-40B4-BE49-F238E27FC236}">
                      <a16:creationId xmlns:a16="http://schemas.microsoft.com/office/drawing/2014/main" id="{CB0FCAC0-0902-A59E-D1E3-CF13CF140795}"/>
                    </a:ext>
                  </a:extLst>
                </p14:cNvPr>
                <p14:cNvContentPartPr/>
                <p14:nvPr/>
              </p14:nvContentPartPr>
              <p14:xfrm>
                <a:off x="8922369" y="2882852"/>
                <a:ext cx="230400" cy="208080"/>
              </p14:xfrm>
            </p:contentPart>
          </mc:Choice>
          <mc:Fallback>
            <p:pic>
              <p:nvPicPr>
                <p:cNvPr id="657" name="Freihand 656">
                  <a:extLst>
                    <a:ext uri="{FF2B5EF4-FFF2-40B4-BE49-F238E27FC236}">
                      <a16:creationId xmlns:a16="http://schemas.microsoft.com/office/drawing/2014/main" id="{CB0FCAC0-0902-A59E-D1E3-CF13CF140795}"/>
                    </a:ext>
                  </a:extLst>
                </p:cNvPr>
                <p:cNvPicPr/>
                <p:nvPr/>
              </p:nvPicPr>
              <p:blipFill>
                <a:blip r:embed="rId666"/>
                <a:stretch>
                  <a:fillRect/>
                </a:stretch>
              </p:blipFill>
              <p:spPr>
                <a:xfrm>
                  <a:off x="8918049" y="2878532"/>
                  <a:ext cx="2390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658" name="Freihand 657">
                  <a:extLst>
                    <a:ext uri="{FF2B5EF4-FFF2-40B4-BE49-F238E27FC236}">
                      <a16:creationId xmlns:a16="http://schemas.microsoft.com/office/drawing/2014/main" id="{6BA10559-009E-8C91-32A3-DFEBC48476D8}"/>
                    </a:ext>
                  </a:extLst>
                </p14:cNvPr>
                <p14:cNvContentPartPr/>
                <p14:nvPr/>
              </p14:nvContentPartPr>
              <p14:xfrm>
                <a:off x="8895729" y="2885012"/>
                <a:ext cx="370440" cy="202680"/>
              </p14:xfrm>
            </p:contentPart>
          </mc:Choice>
          <mc:Fallback>
            <p:pic>
              <p:nvPicPr>
                <p:cNvPr id="658" name="Freihand 657">
                  <a:extLst>
                    <a:ext uri="{FF2B5EF4-FFF2-40B4-BE49-F238E27FC236}">
                      <a16:creationId xmlns:a16="http://schemas.microsoft.com/office/drawing/2014/main" id="{6BA10559-009E-8C91-32A3-DFEBC48476D8}"/>
                    </a:ext>
                  </a:extLst>
                </p:cNvPr>
                <p:cNvPicPr/>
                <p:nvPr/>
              </p:nvPicPr>
              <p:blipFill>
                <a:blip r:embed="rId668"/>
                <a:stretch>
                  <a:fillRect/>
                </a:stretch>
              </p:blipFill>
              <p:spPr>
                <a:xfrm>
                  <a:off x="8891409" y="2880692"/>
                  <a:ext cx="3790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659" name="Freihand 658">
                  <a:extLst>
                    <a:ext uri="{FF2B5EF4-FFF2-40B4-BE49-F238E27FC236}">
                      <a16:creationId xmlns:a16="http://schemas.microsoft.com/office/drawing/2014/main" id="{2C511851-15E8-F351-8B1A-6269B0D662E5}"/>
                    </a:ext>
                  </a:extLst>
                </p14:cNvPr>
                <p14:cNvContentPartPr/>
                <p14:nvPr/>
              </p14:nvContentPartPr>
              <p14:xfrm>
                <a:off x="8710689" y="2697452"/>
                <a:ext cx="190440" cy="190440"/>
              </p14:xfrm>
            </p:contentPart>
          </mc:Choice>
          <mc:Fallback>
            <p:pic>
              <p:nvPicPr>
                <p:cNvPr id="659" name="Freihand 658">
                  <a:extLst>
                    <a:ext uri="{FF2B5EF4-FFF2-40B4-BE49-F238E27FC236}">
                      <a16:creationId xmlns:a16="http://schemas.microsoft.com/office/drawing/2014/main" id="{2C511851-15E8-F351-8B1A-6269B0D662E5}"/>
                    </a:ext>
                  </a:extLst>
                </p:cNvPr>
                <p:cNvPicPr/>
                <p:nvPr/>
              </p:nvPicPr>
              <p:blipFill>
                <a:blip r:embed="rId670"/>
                <a:stretch>
                  <a:fillRect/>
                </a:stretch>
              </p:blipFill>
              <p:spPr>
                <a:xfrm>
                  <a:off x="8706369" y="2693132"/>
                  <a:ext cx="1990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660" name="Freihand 659">
                  <a:extLst>
                    <a:ext uri="{FF2B5EF4-FFF2-40B4-BE49-F238E27FC236}">
                      <a16:creationId xmlns:a16="http://schemas.microsoft.com/office/drawing/2014/main" id="{5C3BF21B-C05C-8767-30AE-7B23324B8E9B}"/>
                    </a:ext>
                  </a:extLst>
                </p14:cNvPr>
                <p14:cNvContentPartPr/>
                <p14:nvPr/>
              </p14:nvContentPartPr>
              <p14:xfrm>
                <a:off x="8645889" y="2690252"/>
                <a:ext cx="334080" cy="187200"/>
              </p14:xfrm>
            </p:contentPart>
          </mc:Choice>
          <mc:Fallback>
            <p:pic>
              <p:nvPicPr>
                <p:cNvPr id="660" name="Freihand 659">
                  <a:extLst>
                    <a:ext uri="{FF2B5EF4-FFF2-40B4-BE49-F238E27FC236}">
                      <a16:creationId xmlns:a16="http://schemas.microsoft.com/office/drawing/2014/main" id="{5C3BF21B-C05C-8767-30AE-7B23324B8E9B}"/>
                    </a:ext>
                  </a:extLst>
                </p:cNvPr>
                <p:cNvPicPr/>
                <p:nvPr/>
              </p:nvPicPr>
              <p:blipFill>
                <a:blip r:embed="rId672"/>
                <a:stretch>
                  <a:fillRect/>
                </a:stretch>
              </p:blipFill>
              <p:spPr>
                <a:xfrm>
                  <a:off x="8641569" y="2685932"/>
                  <a:ext cx="3427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661" name="Freihand 660">
                  <a:extLst>
                    <a:ext uri="{FF2B5EF4-FFF2-40B4-BE49-F238E27FC236}">
                      <a16:creationId xmlns:a16="http://schemas.microsoft.com/office/drawing/2014/main" id="{DFA523B7-D535-1692-740D-287FB562E941}"/>
                    </a:ext>
                  </a:extLst>
                </p14:cNvPr>
                <p14:cNvContentPartPr/>
                <p14:nvPr/>
              </p14:nvContentPartPr>
              <p14:xfrm>
                <a:off x="8936409" y="2557052"/>
                <a:ext cx="264600" cy="127800"/>
              </p14:xfrm>
            </p:contentPart>
          </mc:Choice>
          <mc:Fallback>
            <p:pic>
              <p:nvPicPr>
                <p:cNvPr id="661" name="Freihand 660">
                  <a:extLst>
                    <a:ext uri="{FF2B5EF4-FFF2-40B4-BE49-F238E27FC236}">
                      <a16:creationId xmlns:a16="http://schemas.microsoft.com/office/drawing/2014/main" id="{DFA523B7-D535-1692-740D-287FB562E941}"/>
                    </a:ext>
                  </a:extLst>
                </p:cNvPr>
                <p:cNvPicPr/>
                <p:nvPr/>
              </p:nvPicPr>
              <p:blipFill>
                <a:blip r:embed="rId674"/>
                <a:stretch>
                  <a:fillRect/>
                </a:stretch>
              </p:blipFill>
              <p:spPr>
                <a:xfrm>
                  <a:off x="8932089" y="2552732"/>
                  <a:ext cx="2732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662" name="Freihand 661">
                  <a:extLst>
                    <a:ext uri="{FF2B5EF4-FFF2-40B4-BE49-F238E27FC236}">
                      <a16:creationId xmlns:a16="http://schemas.microsoft.com/office/drawing/2014/main" id="{A7726F4D-3585-8DAB-1A69-4A3B732FB48C}"/>
                    </a:ext>
                  </a:extLst>
                </p14:cNvPr>
                <p14:cNvContentPartPr/>
                <p14:nvPr/>
              </p14:nvContentPartPr>
              <p14:xfrm>
                <a:off x="8961969" y="2460212"/>
                <a:ext cx="241560" cy="181440"/>
              </p14:xfrm>
            </p:contentPart>
          </mc:Choice>
          <mc:Fallback>
            <p:pic>
              <p:nvPicPr>
                <p:cNvPr id="662" name="Freihand 661">
                  <a:extLst>
                    <a:ext uri="{FF2B5EF4-FFF2-40B4-BE49-F238E27FC236}">
                      <a16:creationId xmlns:a16="http://schemas.microsoft.com/office/drawing/2014/main" id="{A7726F4D-3585-8DAB-1A69-4A3B732FB48C}"/>
                    </a:ext>
                  </a:extLst>
                </p:cNvPr>
                <p:cNvPicPr/>
                <p:nvPr/>
              </p:nvPicPr>
              <p:blipFill>
                <a:blip r:embed="rId676"/>
                <a:stretch>
                  <a:fillRect/>
                </a:stretch>
              </p:blipFill>
              <p:spPr>
                <a:xfrm>
                  <a:off x="8957649" y="2455892"/>
                  <a:ext cx="2502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663" name="Freihand 662">
                  <a:extLst>
                    <a:ext uri="{FF2B5EF4-FFF2-40B4-BE49-F238E27FC236}">
                      <a16:creationId xmlns:a16="http://schemas.microsoft.com/office/drawing/2014/main" id="{F33A6DA0-6F27-A757-8F5F-14514C37C132}"/>
                    </a:ext>
                  </a:extLst>
                </p14:cNvPr>
                <p14:cNvContentPartPr/>
                <p14:nvPr/>
              </p14:nvContentPartPr>
              <p14:xfrm>
                <a:off x="8841009" y="2275532"/>
                <a:ext cx="176040" cy="162000"/>
              </p14:xfrm>
            </p:contentPart>
          </mc:Choice>
          <mc:Fallback>
            <p:pic>
              <p:nvPicPr>
                <p:cNvPr id="663" name="Freihand 662">
                  <a:extLst>
                    <a:ext uri="{FF2B5EF4-FFF2-40B4-BE49-F238E27FC236}">
                      <a16:creationId xmlns:a16="http://schemas.microsoft.com/office/drawing/2014/main" id="{F33A6DA0-6F27-A757-8F5F-14514C37C132}"/>
                    </a:ext>
                  </a:extLst>
                </p:cNvPr>
                <p:cNvPicPr/>
                <p:nvPr/>
              </p:nvPicPr>
              <p:blipFill>
                <a:blip r:embed="rId678"/>
                <a:stretch>
                  <a:fillRect/>
                </a:stretch>
              </p:blipFill>
              <p:spPr>
                <a:xfrm>
                  <a:off x="8836689" y="2271212"/>
                  <a:ext cx="1846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664" name="Freihand 663">
                  <a:extLst>
                    <a:ext uri="{FF2B5EF4-FFF2-40B4-BE49-F238E27FC236}">
                      <a16:creationId xmlns:a16="http://schemas.microsoft.com/office/drawing/2014/main" id="{897D857A-791F-A6A5-E6EB-BAA1697F72C9}"/>
                    </a:ext>
                  </a:extLst>
                </p14:cNvPr>
                <p14:cNvContentPartPr/>
                <p14:nvPr/>
              </p14:nvContentPartPr>
              <p14:xfrm>
                <a:off x="8736609" y="2221532"/>
                <a:ext cx="293760" cy="165600"/>
              </p14:xfrm>
            </p:contentPart>
          </mc:Choice>
          <mc:Fallback>
            <p:pic>
              <p:nvPicPr>
                <p:cNvPr id="664" name="Freihand 663">
                  <a:extLst>
                    <a:ext uri="{FF2B5EF4-FFF2-40B4-BE49-F238E27FC236}">
                      <a16:creationId xmlns:a16="http://schemas.microsoft.com/office/drawing/2014/main" id="{897D857A-791F-A6A5-E6EB-BAA1697F72C9}"/>
                    </a:ext>
                  </a:extLst>
                </p:cNvPr>
                <p:cNvPicPr/>
                <p:nvPr/>
              </p:nvPicPr>
              <p:blipFill>
                <a:blip r:embed="rId680"/>
                <a:stretch>
                  <a:fillRect/>
                </a:stretch>
              </p:blipFill>
              <p:spPr>
                <a:xfrm>
                  <a:off x="8732289" y="2217212"/>
                  <a:ext cx="3024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665" name="Freihand 664">
                  <a:extLst>
                    <a:ext uri="{FF2B5EF4-FFF2-40B4-BE49-F238E27FC236}">
                      <a16:creationId xmlns:a16="http://schemas.microsoft.com/office/drawing/2014/main" id="{FBD450E3-0536-F5CC-C04D-C476C1A1AB0C}"/>
                    </a:ext>
                  </a:extLst>
                </p14:cNvPr>
                <p14:cNvContentPartPr/>
                <p14:nvPr/>
              </p14:nvContentPartPr>
              <p14:xfrm>
                <a:off x="9219009" y="2182292"/>
                <a:ext cx="167040" cy="183600"/>
              </p14:xfrm>
            </p:contentPart>
          </mc:Choice>
          <mc:Fallback>
            <p:pic>
              <p:nvPicPr>
                <p:cNvPr id="665" name="Freihand 664">
                  <a:extLst>
                    <a:ext uri="{FF2B5EF4-FFF2-40B4-BE49-F238E27FC236}">
                      <a16:creationId xmlns:a16="http://schemas.microsoft.com/office/drawing/2014/main" id="{FBD450E3-0536-F5CC-C04D-C476C1A1AB0C}"/>
                    </a:ext>
                  </a:extLst>
                </p:cNvPr>
                <p:cNvPicPr/>
                <p:nvPr/>
              </p:nvPicPr>
              <p:blipFill>
                <a:blip r:embed="rId682"/>
                <a:stretch>
                  <a:fillRect/>
                </a:stretch>
              </p:blipFill>
              <p:spPr>
                <a:xfrm>
                  <a:off x="9214689" y="2177972"/>
                  <a:ext cx="1756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666" name="Freihand 665">
                  <a:extLst>
                    <a:ext uri="{FF2B5EF4-FFF2-40B4-BE49-F238E27FC236}">
                      <a16:creationId xmlns:a16="http://schemas.microsoft.com/office/drawing/2014/main" id="{6F48AE54-B6B8-6199-3923-9847587F6B43}"/>
                    </a:ext>
                  </a:extLst>
                </p14:cNvPr>
                <p14:cNvContentPartPr/>
                <p14:nvPr/>
              </p14:nvContentPartPr>
              <p14:xfrm>
                <a:off x="9163569" y="2205692"/>
                <a:ext cx="224640" cy="75960"/>
              </p14:xfrm>
            </p:contentPart>
          </mc:Choice>
          <mc:Fallback>
            <p:pic>
              <p:nvPicPr>
                <p:cNvPr id="666" name="Freihand 665">
                  <a:extLst>
                    <a:ext uri="{FF2B5EF4-FFF2-40B4-BE49-F238E27FC236}">
                      <a16:creationId xmlns:a16="http://schemas.microsoft.com/office/drawing/2014/main" id="{6F48AE54-B6B8-6199-3923-9847587F6B43}"/>
                    </a:ext>
                  </a:extLst>
                </p:cNvPr>
                <p:cNvPicPr/>
                <p:nvPr/>
              </p:nvPicPr>
              <p:blipFill>
                <a:blip r:embed="rId684"/>
                <a:stretch>
                  <a:fillRect/>
                </a:stretch>
              </p:blipFill>
              <p:spPr>
                <a:xfrm>
                  <a:off x="9159249" y="2201372"/>
                  <a:ext cx="233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667" name="Freihand 666">
                  <a:extLst>
                    <a:ext uri="{FF2B5EF4-FFF2-40B4-BE49-F238E27FC236}">
                      <a16:creationId xmlns:a16="http://schemas.microsoft.com/office/drawing/2014/main" id="{294944E8-8FA4-6ED9-BD1C-0AEDE4920033}"/>
                    </a:ext>
                  </a:extLst>
                </p14:cNvPr>
                <p14:cNvContentPartPr/>
                <p14:nvPr/>
              </p14:nvContentPartPr>
              <p14:xfrm>
                <a:off x="9481809" y="2170772"/>
                <a:ext cx="232560" cy="218520"/>
              </p14:xfrm>
            </p:contentPart>
          </mc:Choice>
          <mc:Fallback>
            <p:pic>
              <p:nvPicPr>
                <p:cNvPr id="667" name="Freihand 666">
                  <a:extLst>
                    <a:ext uri="{FF2B5EF4-FFF2-40B4-BE49-F238E27FC236}">
                      <a16:creationId xmlns:a16="http://schemas.microsoft.com/office/drawing/2014/main" id="{294944E8-8FA4-6ED9-BD1C-0AEDE4920033}"/>
                    </a:ext>
                  </a:extLst>
                </p:cNvPr>
                <p:cNvPicPr/>
                <p:nvPr/>
              </p:nvPicPr>
              <p:blipFill>
                <a:blip r:embed="rId686"/>
                <a:stretch>
                  <a:fillRect/>
                </a:stretch>
              </p:blipFill>
              <p:spPr>
                <a:xfrm>
                  <a:off x="9477489" y="2166452"/>
                  <a:ext cx="2412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668" name="Freihand 667">
                  <a:extLst>
                    <a:ext uri="{FF2B5EF4-FFF2-40B4-BE49-F238E27FC236}">
                      <a16:creationId xmlns:a16="http://schemas.microsoft.com/office/drawing/2014/main" id="{1B8ED98C-B31F-A3C8-610E-A173F75FBDE9}"/>
                    </a:ext>
                  </a:extLst>
                </p14:cNvPr>
                <p14:cNvContentPartPr/>
                <p14:nvPr/>
              </p14:nvContentPartPr>
              <p14:xfrm>
                <a:off x="9481809" y="2153852"/>
                <a:ext cx="184680" cy="162000"/>
              </p14:xfrm>
            </p:contentPart>
          </mc:Choice>
          <mc:Fallback>
            <p:pic>
              <p:nvPicPr>
                <p:cNvPr id="668" name="Freihand 667">
                  <a:extLst>
                    <a:ext uri="{FF2B5EF4-FFF2-40B4-BE49-F238E27FC236}">
                      <a16:creationId xmlns:a16="http://schemas.microsoft.com/office/drawing/2014/main" id="{1B8ED98C-B31F-A3C8-610E-A173F75FBDE9}"/>
                    </a:ext>
                  </a:extLst>
                </p:cNvPr>
                <p:cNvPicPr/>
                <p:nvPr/>
              </p:nvPicPr>
              <p:blipFill>
                <a:blip r:embed="rId688"/>
                <a:stretch>
                  <a:fillRect/>
                </a:stretch>
              </p:blipFill>
              <p:spPr>
                <a:xfrm>
                  <a:off x="9477489" y="2149532"/>
                  <a:ext cx="1933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669" name="Freihand 668">
                  <a:extLst>
                    <a:ext uri="{FF2B5EF4-FFF2-40B4-BE49-F238E27FC236}">
                      <a16:creationId xmlns:a16="http://schemas.microsoft.com/office/drawing/2014/main" id="{552D1DA7-6F5E-E058-3B3A-9B054562B011}"/>
                    </a:ext>
                  </a:extLst>
                </p14:cNvPr>
                <p14:cNvContentPartPr/>
                <p14:nvPr/>
              </p14:nvContentPartPr>
              <p14:xfrm>
                <a:off x="9726609" y="2031812"/>
                <a:ext cx="189000" cy="201960"/>
              </p14:xfrm>
            </p:contentPart>
          </mc:Choice>
          <mc:Fallback>
            <p:pic>
              <p:nvPicPr>
                <p:cNvPr id="669" name="Freihand 668">
                  <a:extLst>
                    <a:ext uri="{FF2B5EF4-FFF2-40B4-BE49-F238E27FC236}">
                      <a16:creationId xmlns:a16="http://schemas.microsoft.com/office/drawing/2014/main" id="{552D1DA7-6F5E-E058-3B3A-9B054562B011}"/>
                    </a:ext>
                  </a:extLst>
                </p:cNvPr>
                <p:cNvPicPr/>
                <p:nvPr/>
              </p:nvPicPr>
              <p:blipFill>
                <a:blip r:embed="rId690"/>
                <a:stretch>
                  <a:fillRect/>
                </a:stretch>
              </p:blipFill>
              <p:spPr>
                <a:xfrm>
                  <a:off x="9722289" y="2027492"/>
                  <a:ext cx="1976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670" name="Freihand 669">
                  <a:extLst>
                    <a:ext uri="{FF2B5EF4-FFF2-40B4-BE49-F238E27FC236}">
                      <a16:creationId xmlns:a16="http://schemas.microsoft.com/office/drawing/2014/main" id="{AF75559D-A604-936B-8E51-1F3947E4875F}"/>
                    </a:ext>
                  </a:extLst>
                </p14:cNvPr>
                <p14:cNvContentPartPr/>
                <p14:nvPr/>
              </p14:nvContentPartPr>
              <p14:xfrm>
                <a:off x="9750729" y="2031812"/>
                <a:ext cx="166320" cy="187920"/>
              </p14:xfrm>
            </p:contentPart>
          </mc:Choice>
          <mc:Fallback>
            <p:pic>
              <p:nvPicPr>
                <p:cNvPr id="670" name="Freihand 669">
                  <a:extLst>
                    <a:ext uri="{FF2B5EF4-FFF2-40B4-BE49-F238E27FC236}">
                      <a16:creationId xmlns:a16="http://schemas.microsoft.com/office/drawing/2014/main" id="{AF75559D-A604-936B-8E51-1F3947E4875F}"/>
                    </a:ext>
                  </a:extLst>
                </p:cNvPr>
                <p:cNvPicPr/>
                <p:nvPr/>
              </p:nvPicPr>
              <p:blipFill>
                <a:blip r:embed="rId692"/>
                <a:stretch>
                  <a:fillRect/>
                </a:stretch>
              </p:blipFill>
              <p:spPr>
                <a:xfrm>
                  <a:off x="9746409" y="2027492"/>
                  <a:ext cx="1749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671" name="Freihand 670">
                  <a:extLst>
                    <a:ext uri="{FF2B5EF4-FFF2-40B4-BE49-F238E27FC236}">
                      <a16:creationId xmlns:a16="http://schemas.microsoft.com/office/drawing/2014/main" id="{A6EDB646-4F30-CFAB-7937-2A8E249B45D3}"/>
                    </a:ext>
                  </a:extLst>
                </p14:cNvPr>
                <p14:cNvContentPartPr/>
                <p14:nvPr/>
              </p14:nvContentPartPr>
              <p14:xfrm>
                <a:off x="9558489" y="2552732"/>
                <a:ext cx="253080" cy="240480"/>
              </p14:xfrm>
            </p:contentPart>
          </mc:Choice>
          <mc:Fallback>
            <p:pic>
              <p:nvPicPr>
                <p:cNvPr id="671" name="Freihand 670">
                  <a:extLst>
                    <a:ext uri="{FF2B5EF4-FFF2-40B4-BE49-F238E27FC236}">
                      <a16:creationId xmlns:a16="http://schemas.microsoft.com/office/drawing/2014/main" id="{A6EDB646-4F30-CFAB-7937-2A8E249B45D3}"/>
                    </a:ext>
                  </a:extLst>
                </p:cNvPr>
                <p:cNvPicPr/>
                <p:nvPr/>
              </p:nvPicPr>
              <p:blipFill>
                <a:blip r:embed="rId694"/>
                <a:stretch>
                  <a:fillRect/>
                </a:stretch>
              </p:blipFill>
              <p:spPr>
                <a:xfrm>
                  <a:off x="9554169" y="2548412"/>
                  <a:ext cx="2617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672" name="Freihand 671">
                  <a:extLst>
                    <a:ext uri="{FF2B5EF4-FFF2-40B4-BE49-F238E27FC236}">
                      <a16:creationId xmlns:a16="http://schemas.microsoft.com/office/drawing/2014/main" id="{5993C7E3-DBA4-C109-C532-FC53F065A561}"/>
                    </a:ext>
                  </a:extLst>
                </p14:cNvPr>
                <p14:cNvContentPartPr/>
                <p14:nvPr/>
              </p14:nvContentPartPr>
              <p14:xfrm>
                <a:off x="9519249" y="2553452"/>
                <a:ext cx="327240" cy="177840"/>
              </p14:xfrm>
            </p:contentPart>
          </mc:Choice>
          <mc:Fallback>
            <p:pic>
              <p:nvPicPr>
                <p:cNvPr id="672" name="Freihand 671">
                  <a:extLst>
                    <a:ext uri="{FF2B5EF4-FFF2-40B4-BE49-F238E27FC236}">
                      <a16:creationId xmlns:a16="http://schemas.microsoft.com/office/drawing/2014/main" id="{5993C7E3-DBA4-C109-C532-FC53F065A561}"/>
                    </a:ext>
                  </a:extLst>
                </p:cNvPr>
                <p:cNvPicPr/>
                <p:nvPr/>
              </p:nvPicPr>
              <p:blipFill>
                <a:blip r:embed="rId696"/>
                <a:stretch>
                  <a:fillRect/>
                </a:stretch>
              </p:blipFill>
              <p:spPr>
                <a:xfrm>
                  <a:off x="9514929" y="2549132"/>
                  <a:ext cx="3358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673" name="Freihand 672">
                  <a:extLst>
                    <a:ext uri="{FF2B5EF4-FFF2-40B4-BE49-F238E27FC236}">
                      <a16:creationId xmlns:a16="http://schemas.microsoft.com/office/drawing/2014/main" id="{A8858956-DD25-C6EE-95EE-0265240E0BF2}"/>
                    </a:ext>
                  </a:extLst>
                </p14:cNvPr>
                <p14:cNvContentPartPr/>
                <p14:nvPr/>
              </p14:nvContentPartPr>
              <p14:xfrm>
                <a:off x="9228369" y="2475692"/>
                <a:ext cx="271440" cy="230400"/>
              </p14:xfrm>
            </p:contentPart>
          </mc:Choice>
          <mc:Fallback>
            <p:pic>
              <p:nvPicPr>
                <p:cNvPr id="673" name="Freihand 672">
                  <a:extLst>
                    <a:ext uri="{FF2B5EF4-FFF2-40B4-BE49-F238E27FC236}">
                      <a16:creationId xmlns:a16="http://schemas.microsoft.com/office/drawing/2014/main" id="{A8858956-DD25-C6EE-95EE-0265240E0BF2}"/>
                    </a:ext>
                  </a:extLst>
                </p:cNvPr>
                <p:cNvPicPr/>
                <p:nvPr/>
              </p:nvPicPr>
              <p:blipFill>
                <a:blip r:embed="rId698"/>
                <a:stretch>
                  <a:fillRect/>
                </a:stretch>
              </p:blipFill>
              <p:spPr>
                <a:xfrm>
                  <a:off x="9224049" y="2471372"/>
                  <a:ext cx="2800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674" name="Freihand 673">
                  <a:extLst>
                    <a:ext uri="{FF2B5EF4-FFF2-40B4-BE49-F238E27FC236}">
                      <a16:creationId xmlns:a16="http://schemas.microsoft.com/office/drawing/2014/main" id="{24B83F29-315D-4139-661D-0BE0DBD7F175}"/>
                    </a:ext>
                  </a:extLst>
                </p14:cNvPr>
                <p14:cNvContentPartPr/>
                <p14:nvPr/>
              </p14:nvContentPartPr>
              <p14:xfrm>
                <a:off x="9213249" y="2350412"/>
                <a:ext cx="474480" cy="338760"/>
              </p14:xfrm>
            </p:contentPart>
          </mc:Choice>
          <mc:Fallback>
            <p:pic>
              <p:nvPicPr>
                <p:cNvPr id="674" name="Freihand 673">
                  <a:extLst>
                    <a:ext uri="{FF2B5EF4-FFF2-40B4-BE49-F238E27FC236}">
                      <a16:creationId xmlns:a16="http://schemas.microsoft.com/office/drawing/2014/main" id="{24B83F29-315D-4139-661D-0BE0DBD7F175}"/>
                    </a:ext>
                  </a:extLst>
                </p:cNvPr>
                <p:cNvPicPr/>
                <p:nvPr/>
              </p:nvPicPr>
              <p:blipFill>
                <a:blip r:embed="rId700"/>
                <a:stretch>
                  <a:fillRect/>
                </a:stretch>
              </p:blipFill>
              <p:spPr>
                <a:xfrm>
                  <a:off x="9208929" y="2346092"/>
                  <a:ext cx="483120" cy="347400"/>
                </a:xfrm>
                <a:prstGeom prst="rect">
                  <a:avLst/>
                </a:prstGeom>
              </p:spPr>
            </p:pic>
          </mc:Fallback>
        </mc:AlternateContent>
      </p:grpSp>
      <p:grpSp>
        <p:nvGrpSpPr>
          <p:cNvPr id="811" name="Gruppieren 810">
            <a:extLst>
              <a:ext uri="{FF2B5EF4-FFF2-40B4-BE49-F238E27FC236}">
                <a16:creationId xmlns:a16="http://schemas.microsoft.com/office/drawing/2014/main" id="{FBF0A231-69F5-3964-224C-023007E6E803}"/>
              </a:ext>
            </a:extLst>
          </p:cNvPr>
          <p:cNvGrpSpPr/>
          <p:nvPr/>
        </p:nvGrpSpPr>
        <p:grpSpPr>
          <a:xfrm>
            <a:off x="11521750" y="651056"/>
            <a:ext cx="256320" cy="618840"/>
            <a:chOff x="11659313" y="552003"/>
            <a:chExt cx="256320" cy="618840"/>
          </a:xfrm>
        </p:grpSpPr>
        <mc:AlternateContent xmlns:mc="http://schemas.openxmlformats.org/markup-compatibility/2006">
          <mc:Choice xmlns:p14="http://schemas.microsoft.com/office/powerpoint/2010/main" Requires="p14">
            <p:contentPart p14:bwMode="auto" r:id="rId701">
              <p14:nvContentPartPr>
                <p14:cNvPr id="795" name="Freihand 794">
                  <a:extLst>
                    <a:ext uri="{FF2B5EF4-FFF2-40B4-BE49-F238E27FC236}">
                      <a16:creationId xmlns:a16="http://schemas.microsoft.com/office/drawing/2014/main" id="{273B605E-02DB-C8CD-3755-4D3792046319}"/>
                    </a:ext>
                  </a:extLst>
                </p14:cNvPr>
                <p14:cNvContentPartPr/>
                <p14:nvPr/>
              </p14:nvContentPartPr>
              <p14:xfrm>
                <a:off x="11702513" y="611763"/>
                <a:ext cx="133920" cy="529920"/>
              </p14:xfrm>
            </p:contentPart>
          </mc:Choice>
          <mc:Fallback>
            <p:pic>
              <p:nvPicPr>
                <p:cNvPr id="795" name="Freihand 794">
                  <a:extLst>
                    <a:ext uri="{FF2B5EF4-FFF2-40B4-BE49-F238E27FC236}">
                      <a16:creationId xmlns:a16="http://schemas.microsoft.com/office/drawing/2014/main" id="{273B605E-02DB-C8CD-3755-4D3792046319}"/>
                    </a:ext>
                  </a:extLst>
                </p:cNvPr>
                <p:cNvPicPr/>
                <p:nvPr/>
              </p:nvPicPr>
              <p:blipFill>
                <a:blip r:embed="rId702"/>
                <a:stretch>
                  <a:fillRect/>
                </a:stretch>
              </p:blipFill>
              <p:spPr>
                <a:xfrm>
                  <a:off x="11698193" y="607443"/>
                  <a:ext cx="14256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796" name="Freihand 795">
                  <a:extLst>
                    <a:ext uri="{FF2B5EF4-FFF2-40B4-BE49-F238E27FC236}">
                      <a16:creationId xmlns:a16="http://schemas.microsoft.com/office/drawing/2014/main" id="{08549579-326D-54FE-5126-C4671B480A8F}"/>
                    </a:ext>
                  </a:extLst>
                </p14:cNvPr>
                <p14:cNvContentPartPr/>
                <p14:nvPr/>
              </p14:nvContentPartPr>
              <p14:xfrm>
                <a:off x="11670113" y="1042323"/>
                <a:ext cx="48240" cy="117000"/>
              </p14:xfrm>
            </p:contentPart>
          </mc:Choice>
          <mc:Fallback>
            <p:pic>
              <p:nvPicPr>
                <p:cNvPr id="796" name="Freihand 795">
                  <a:extLst>
                    <a:ext uri="{FF2B5EF4-FFF2-40B4-BE49-F238E27FC236}">
                      <a16:creationId xmlns:a16="http://schemas.microsoft.com/office/drawing/2014/main" id="{08549579-326D-54FE-5126-C4671B480A8F}"/>
                    </a:ext>
                  </a:extLst>
                </p:cNvPr>
                <p:cNvPicPr/>
                <p:nvPr/>
              </p:nvPicPr>
              <p:blipFill>
                <a:blip r:embed="rId704"/>
                <a:stretch>
                  <a:fillRect/>
                </a:stretch>
              </p:blipFill>
              <p:spPr>
                <a:xfrm>
                  <a:off x="11665793" y="1038003"/>
                  <a:ext cx="56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797" name="Freihand 796">
                  <a:extLst>
                    <a:ext uri="{FF2B5EF4-FFF2-40B4-BE49-F238E27FC236}">
                      <a16:creationId xmlns:a16="http://schemas.microsoft.com/office/drawing/2014/main" id="{AEFD13D9-F3B2-2BF9-B4BE-9D328FD2F52C}"/>
                    </a:ext>
                  </a:extLst>
                </p14:cNvPr>
                <p14:cNvContentPartPr/>
                <p14:nvPr/>
              </p14:nvContentPartPr>
              <p14:xfrm>
                <a:off x="11733833" y="942963"/>
                <a:ext cx="70560" cy="96480"/>
              </p14:xfrm>
            </p:contentPart>
          </mc:Choice>
          <mc:Fallback>
            <p:pic>
              <p:nvPicPr>
                <p:cNvPr id="797" name="Freihand 796">
                  <a:extLst>
                    <a:ext uri="{FF2B5EF4-FFF2-40B4-BE49-F238E27FC236}">
                      <a16:creationId xmlns:a16="http://schemas.microsoft.com/office/drawing/2014/main" id="{AEFD13D9-F3B2-2BF9-B4BE-9D328FD2F52C}"/>
                    </a:ext>
                  </a:extLst>
                </p:cNvPr>
                <p:cNvPicPr/>
                <p:nvPr/>
              </p:nvPicPr>
              <p:blipFill>
                <a:blip r:embed="rId706"/>
                <a:stretch>
                  <a:fillRect/>
                </a:stretch>
              </p:blipFill>
              <p:spPr>
                <a:xfrm>
                  <a:off x="11729513" y="938643"/>
                  <a:ext cx="79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798" name="Freihand 797">
                  <a:extLst>
                    <a:ext uri="{FF2B5EF4-FFF2-40B4-BE49-F238E27FC236}">
                      <a16:creationId xmlns:a16="http://schemas.microsoft.com/office/drawing/2014/main" id="{4A4A8892-54F2-EF0C-FEDA-37F499F41BC1}"/>
                    </a:ext>
                  </a:extLst>
                </p14:cNvPr>
                <p14:cNvContentPartPr/>
                <p14:nvPr/>
              </p14:nvContentPartPr>
              <p14:xfrm>
                <a:off x="11758673" y="824883"/>
                <a:ext cx="66600" cy="79920"/>
              </p14:xfrm>
            </p:contentPart>
          </mc:Choice>
          <mc:Fallback>
            <p:pic>
              <p:nvPicPr>
                <p:cNvPr id="798" name="Freihand 797">
                  <a:extLst>
                    <a:ext uri="{FF2B5EF4-FFF2-40B4-BE49-F238E27FC236}">
                      <a16:creationId xmlns:a16="http://schemas.microsoft.com/office/drawing/2014/main" id="{4A4A8892-54F2-EF0C-FEDA-37F499F41BC1}"/>
                    </a:ext>
                  </a:extLst>
                </p:cNvPr>
                <p:cNvPicPr/>
                <p:nvPr/>
              </p:nvPicPr>
              <p:blipFill>
                <a:blip r:embed="rId708"/>
                <a:stretch>
                  <a:fillRect/>
                </a:stretch>
              </p:blipFill>
              <p:spPr>
                <a:xfrm>
                  <a:off x="11754353" y="820563"/>
                  <a:ext cx="752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800" name="Freihand 799">
                  <a:extLst>
                    <a:ext uri="{FF2B5EF4-FFF2-40B4-BE49-F238E27FC236}">
                      <a16:creationId xmlns:a16="http://schemas.microsoft.com/office/drawing/2014/main" id="{0038D09E-A731-D8CF-707C-771FB4353D09}"/>
                    </a:ext>
                  </a:extLst>
                </p14:cNvPr>
                <p14:cNvContentPartPr/>
                <p14:nvPr/>
              </p14:nvContentPartPr>
              <p14:xfrm>
                <a:off x="11802593" y="756123"/>
                <a:ext cx="20520" cy="20160"/>
              </p14:xfrm>
            </p:contentPart>
          </mc:Choice>
          <mc:Fallback>
            <p:pic>
              <p:nvPicPr>
                <p:cNvPr id="800" name="Freihand 799">
                  <a:extLst>
                    <a:ext uri="{FF2B5EF4-FFF2-40B4-BE49-F238E27FC236}">
                      <a16:creationId xmlns:a16="http://schemas.microsoft.com/office/drawing/2014/main" id="{0038D09E-A731-D8CF-707C-771FB4353D09}"/>
                    </a:ext>
                  </a:extLst>
                </p:cNvPr>
                <p:cNvPicPr/>
                <p:nvPr/>
              </p:nvPicPr>
              <p:blipFill>
                <a:blip r:embed="rId710"/>
                <a:stretch>
                  <a:fillRect/>
                </a:stretch>
              </p:blipFill>
              <p:spPr>
                <a:xfrm>
                  <a:off x="11798273" y="751803"/>
                  <a:ext cx="291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801" name="Freihand 800">
                  <a:extLst>
                    <a:ext uri="{FF2B5EF4-FFF2-40B4-BE49-F238E27FC236}">
                      <a16:creationId xmlns:a16="http://schemas.microsoft.com/office/drawing/2014/main" id="{37DB61EB-9C2B-7112-BF06-4D534F4844C9}"/>
                    </a:ext>
                  </a:extLst>
                </p14:cNvPr>
                <p14:cNvContentPartPr/>
                <p14:nvPr/>
              </p14:nvContentPartPr>
              <p14:xfrm>
                <a:off x="11738873" y="714723"/>
                <a:ext cx="106560" cy="63000"/>
              </p14:xfrm>
            </p:contentPart>
          </mc:Choice>
          <mc:Fallback>
            <p:pic>
              <p:nvPicPr>
                <p:cNvPr id="801" name="Freihand 800">
                  <a:extLst>
                    <a:ext uri="{FF2B5EF4-FFF2-40B4-BE49-F238E27FC236}">
                      <a16:creationId xmlns:a16="http://schemas.microsoft.com/office/drawing/2014/main" id="{37DB61EB-9C2B-7112-BF06-4D534F4844C9}"/>
                    </a:ext>
                  </a:extLst>
                </p:cNvPr>
                <p:cNvPicPr/>
                <p:nvPr/>
              </p:nvPicPr>
              <p:blipFill>
                <a:blip r:embed="rId712"/>
                <a:stretch>
                  <a:fillRect/>
                </a:stretch>
              </p:blipFill>
              <p:spPr>
                <a:xfrm>
                  <a:off x="11734553" y="710403"/>
                  <a:ext cx="1152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803" name="Freihand 802">
                  <a:extLst>
                    <a:ext uri="{FF2B5EF4-FFF2-40B4-BE49-F238E27FC236}">
                      <a16:creationId xmlns:a16="http://schemas.microsoft.com/office/drawing/2014/main" id="{E24AD5A3-2988-C2EA-2A42-951AB4A37D36}"/>
                    </a:ext>
                  </a:extLst>
                </p14:cNvPr>
                <p14:cNvContentPartPr/>
                <p14:nvPr/>
              </p14:nvContentPartPr>
              <p14:xfrm>
                <a:off x="11659313" y="606363"/>
                <a:ext cx="109800" cy="44640"/>
              </p14:xfrm>
            </p:contentPart>
          </mc:Choice>
          <mc:Fallback>
            <p:pic>
              <p:nvPicPr>
                <p:cNvPr id="803" name="Freihand 802">
                  <a:extLst>
                    <a:ext uri="{FF2B5EF4-FFF2-40B4-BE49-F238E27FC236}">
                      <a16:creationId xmlns:a16="http://schemas.microsoft.com/office/drawing/2014/main" id="{E24AD5A3-2988-C2EA-2A42-951AB4A37D36}"/>
                    </a:ext>
                  </a:extLst>
                </p:cNvPr>
                <p:cNvPicPr/>
                <p:nvPr/>
              </p:nvPicPr>
              <p:blipFill>
                <a:blip r:embed="rId714"/>
                <a:stretch>
                  <a:fillRect/>
                </a:stretch>
              </p:blipFill>
              <p:spPr>
                <a:xfrm>
                  <a:off x="11654993" y="602043"/>
                  <a:ext cx="1184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804" name="Freihand 803">
                  <a:extLst>
                    <a:ext uri="{FF2B5EF4-FFF2-40B4-BE49-F238E27FC236}">
                      <a16:creationId xmlns:a16="http://schemas.microsoft.com/office/drawing/2014/main" id="{5C2AD77D-E466-154D-6282-3DF440970967}"/>
                    </a:ext>
                  </a:extLst>
                </p14:cNvPr>
                <p14:cNvContentPartPr/>
                <p14:nvPr/>
              </p14:nvContentPartPr>
              <p14:xfrm>
                <a:off x="11737433" y="552003"/>
                <a:ext cx="45000" cy="103680"/>
              </p14:xfrm>
            </p:contentPart>
          </mc:Choice>
          <mc:Fallback>
            <p:pic>
              <p:nvPicPr>
                <p:cNvPr id="804" name="Freihand 803">
                  <a:extLst>
                    <a:ext uri="{FF2B5EF4-FFF2-40B4-BE49-F238E27FC236}">
                      <a16:creationId xmlns:a16="http://schemas.microsoft.com/office/drawing/2014/main" id="{5C2AD77D-E466-154D-6282-3DF440970967}"/>
                    </a:ext>
                  </a:extLst>
                </p:cNvPr>
                <p:cNvPicPr/>
                <p:nvPr/>
              </p:nvPicPr>
              <p:blipFill>
                <a:blip r:embed="rId716"/>
                <a:stretch>
                  <a:fillRect/>
                </a:stretch>
              </p:blipFill>
              <p:spPr>
                <a:xfrm>
                  <a:off x="11733113" y="547683"/>
                  <a:ext cx="536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806" name="Freihand 805">
                  <a:extLst>
                    <a:ext uri="{FF2B5EF4-FFF2-40B4-BE49-F238E27FC236}">
                      <a16:creationId xmlns:a16="http://schemas.microsoft.com/office/drawing/2014/main" id="{A9EE3E64-3575-0E2C-0AB9-27F4073DD113}"/>
                    </a:ext>
                  </a:extLst>
                </p14:cNvPr>
                <p14:cNvContentPartPr/>
                <p14:nvPr/>
              </p14:nvContentPartPr>
              <p14:xfrm>
                <a:off x="11837513" y="674763"/>
                <a:ext cx="54360" cy="112320"/>
              </p14:xfrm>
            </p:contentPart>
          </mc:Choice>
          <mc:Fallback>
            <p:pic>
              <p:nvPicPr>
                <p:cNvPr id="806" name="Freihand 805">
                  <a:extLst>
                    <a:ext uri="{FF2B5EF4-FFF2-40B4-BE49-F238E27FC236}">
                      <a16:creationId xmlns:a16="http://schemas.microsoft.com/office/drawing/2014/main" id="{A9EE3E64-3575-0E2C-0AB9-27F4073DD113}"/>
                    </a:ext>
                  </a:extLst>
                </p:cNvPr>
                <p:cNvPicPr/>
                <p:nvPr/>
              </p:nvPicPr>
              <p:blipFill>
                <a:blip r:embed="rId718"/>
                <a:stretch>
                  <a:fillRect/>
                </a:stretch>
              </p:blipFill>
              <p:spPr>
                <a:xfrm>
                  <a:off x="11833193" y="670443"/>
                  <a:ext cx="630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807" name="Freihand 806">
                  <a:extLst>
                    <a:ext uri="{FF2B5EF4-FFF2-40B4-BE49-F238E27FC236}">
                      <a16:creationId xmlns:a16="http://schemas.microsoft.com/office/drawing/2014/main" id="{80B2C21E-357C-9366-19E0-67CA55A2FC45}"/>
                    </a:ext>
                  </a:extLst>
                </p14:cNvPr>
                <p14:cNvContentPartPr/>
                <p14:nvPr/>
              </p14:nvContentPartPr>
              <p14:xfrm>
                <a:off x="11818073" y="844683"/>
                <a:ext cx="97560" cy="81360"/>
              </p14:xfrm>
            </p:contentPart>
          </mc:Choice>
          <mc:Fallback>
            <p:pic>
              <p:nvPicPr>
                <p:cNvPr id="807" name="Freihand 806">
                  <a:extLst>
                    <a:ext uri="{FF2B5EF4-FFF2-40B4-BE49-F238E27FC236}">
                      <a16:creationId xmlns:a16="http://schemas.microsoft.com/office/drawing/2014/main" id="{80B2C21E-357C-9366-19E0-67CA55A2FC45}"/>
                    </a:ext>
                  </a:extLst>
                </p:cNvPr>
                <p:cNvPicPr/>
                <p:nvPr/>
              </p:nvPicPr>
              <p:blipFill>
                <a:blip r:embed="rId720"/>
                <a:stretch>
                  <a:fillRect/>
                </a:stretch>
              </p:blipFill>
              <p:spPr>
                <a:xfrm>
                  <a:off x="11813753" y="840363"/>
                  <a:ext cx="106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809" name="Freihand 808">
                  <a:extLst>
                    <a:ext uri="{FF2B5EF4-FFF2-40B4-BE49-F238E27FC236}">
                      <a16:creationId xmlns:a16="http://schemas.microsoft.com/office/drawing/2014/main" id="{037CB7EB-30C9-341F-1138-09452C9353F3}"/>
                    </a:ext>
                  </a:extLst>
                </p14:cNvPr>
                <p14:cNvContentPartPr/>
                <p14:nvPr/>
              </p14:nvContentPartPr>
              <p14:xfrm>
                <a:off x="11810153" y="971763"/>
                <a:ext cx="91440" cy="75960"/>
              </p14:xfrm>
            </p:contentPart>
          </mc:Choice>
          <mc:Fallback>
            <p:pic>
              <p:nvPicPr>
                <p:cNvPr id="809" name="Freihand 808">
                  <a:extLst>
                    <a:ext uri="{FF2B5EF4-FFF2-40B4-BE49-F238E27FC236}">
                      <a16:creationId xmlns:a16="http://schemas.microsoft.com/office/drawing/2014/main" id="{037CB7EB-30C9-341F-1138-09452C9353F3}"/>
                    </a:ext>
                  </a:extLst>
                </p:cNvPr>
                <p:cNvPicPr/>
                <p:nvPr/>
              </p:nvPicPr>
              <p:blipFill>
                <a:blip r:embed="rId722"/>
                <a:stretch>
                  <a:fillRect/>
                </a:stretch>
              </p:blipFill>
              <p:spPr>
                <a:xfrm>
                  <a:off x="11805833" y="967443"/>
                  <a:ext cx="1000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810" name="Freihand 809">
                  <a:extLst>
                    <a:ext uri="{FF2B5EF4-FFF2-40B4-BE49-F238E27FC236}">
                      <a16:creationId xmlns:a16="http://schemas.microsoft.com/office/drawing/2014/main" id="{764E2A8E-46DE-A021-D159-9AB5F34617EA}"/>
                    </a:ext>
                  </a:extLst>
                </p14:cNvPr>
                <p14:cNvContentPartPr/>
                <p14:nvPr/>
              </p14:nvContentPartPr>
              <p14:xfrm>
                <a:off x="11710073" y="1124043"/>
                <a:ext cx="103680" cy="46800"/>
              </p14:xfrm>
            </p:contentPart>
          </mc:Choice>
          <mc:Fallback>
            <p:pic>
              <p:nvPicPr>
                <p:cNvPr id="810" name="Freihand 809">
                  <a:extLst>
                    <a:ext uri="{FF2B5EF4-FFF2-40B4-BE49-F238E27FC236}">
                      <a16:creationId xmlns:a16="http://schemas.microsoft.com/office/drawing/2014/main" id="{764E2A8E-46DE-A021-D159-9AB5F34617EA}"/>
                    </a:ext>
                  </a:extLst>
                </p:cNvPr>
                <p:cNvPicPr/>
                <p:nvPr/>
              </p:nvPicPr>
              <p:blipFill>
                <a:blip r:embed="rId724"/>
                <a:stretch>
                  <a:fillRect/>
                </a:stretch>
              </p:blipFill>
              <p:spPr>
                <a:xfrm>
                  <a:off x="11705753" y="1119723"/>
                  <a:ext cx="112320" cy="55440"/>
                </a:xfrm>
                <a:prstGeom prst="rect">
                  <a:avLst/>
                </a:prstGeom>
              </p:spPr>
            </p:pic>
          </mc:Fallback>
        </mc:AlternateContent>
      </p:grpSp>
      <p:grpSp>
        <p:nvGrpSpPr>
          <p:cNvPr id="812" name="Gruppieren 811">
            <a:extLst>
              <a:ext uri="{FF2B5EF4-FFF2-40B4-BE49-F238E27FC236}">
                <a16:creationId xmlns:a16="http://schemas.microsoft.com/office/drawing/2014/main" id="{1D19EA4F-8209-8004-87A9-4191A8D50004}"/>
              </a:ext>
            </a:extLst>
          </p:cNvPr>
          <p:cNvGrpSpPr/>
          <p:nvPr/>
        </p:nvGrpSpPr>
        <p:grpSpPr>
          <a:xfrm flipH="1">
            <a:off x="11080243" y="663530"/>
            <a:ext cx="256320" cy="618840"/>
            <a:chOff x="11659313" y="552003"/>
            <a:chExt cx="256320" cy="618840"/>
          </a:xfrm>
        </p:grpSpPr>
        <mc:AlternateContent xmlns:mc="http://schemas.openxmlformats.org/markup-compatibility/2006">
          <mc:Choice xmlns:p14="http://schemas.microsoft.com/office/powerpoint/2010/main" Requires="p14">
            <p:contentPart p14:bwMode="auto" r:id="rId725">
              <p14:nvContentPartPr>
                <p14:cNvPr id="813" name="Freihand 812">
                  <a:extLst>
                    <a:ext uri="{FF2B5EF4-FFF2-40B4-BE49-F238E27FC236}">
                      <a16:creationId xmlns:a16="http://schemas.microsoft.com/office/drawing/2014/main" id="{8AA22164-D6B1-D3E8-F6DC-1082DE59CC17}"/>
                    </a:ext>
                  </a:extLst>
                </p14:cNvPr>
                <p14:cNvContentPartPr/>
                <p14:nvPr/>
              </p14:nvContentPartPr>
              <p14:xfrm>
                <a:off x="11702513" y="611763"/>
                <a:ext cx="133920" cy="529920"/>
              </p14:xfrm>
            </p:contentPart>
          </mc:Choice>
          <mc:Fallback>
            <p:pic>
              <p:nvPicPr>
                <p:cNvPr id="813" name="Freihand 812">
                  <a:extLst>
                    <a:ext uri="{FF2B5EF4-FFF2-40B4-BE49-F238E27FC236}">
                      <a16:creationId xmlns:a16="http://schemas.microsoft.com/office/drawing/2014/main" id="{8AA22164-D6B1-D3E8-F6DC-1082DE59CC17}"/>
                    </a:ext>
                  </a:extLst>
                </p:cNvPr>
                <p:cNvPicPr/>
                <p:nvPr/>
              </p:nvPicPr>
              <p:blipFill>
                <a:blip r:embed="rId726"/>
                <a:stretch>
                  <a:fillRect/>
                </a:stretch>
              </p:blipFill>
              <p:spPr>
                <a:xfrm>
                  <a:off x="11698193" y="607443"/>
                  <a:ext cx="14256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814" name="Freihand 813">
                  <a:extLst>
                    <a:ext uri="{FF2B5EF4-FFF2-40B4-BE49-F238E27FC236}">
                      <a16:creationId xmlns:a16="http://schemas.microsoft.com/office/drawing/2014/main" id="{1A87B685-A7EA-255F-15F2-50B0A1285F84}"/>
                    </a:ext>
                  </a:extLst>
                </p14:cNvPr>
                <p14:cNvContentPartPr/>
                <p14:nvPr/>
              </p14:nvContentPartPr>
              <p14:xfrm>
                <a:off x="11670113" y="1042323"/>
                <a:ext cx="48240" cy="117000"/>
              </p14:xfrm>
            </p:contentPart>
          </mc:Choice>
          <mc:Fallback>
            <p:pic>
              <p:nvPicPr>
                <p:cNvPr id="814" name="Freihand 813">
                  <a:extLst>
                    <a:ext uri="{FF2B5EF4-FFF2-40B4-BE49-F238E27FC236}">
                      <a16:creationId xmlns:a16="http://schemas.microsoft.com/office/drawing/2014/main" id="{1A87B685-A7EA-255F-15F2-50B0A1285F84}"/>
                    </a:ext>
                  </a:extLst>
                </p:cNvPr>
                <p:cNvPicPr/>
                <p:nvPr/>
              </p:nvPicPr>
              <p:blipFill>
                <a:blip r:embed="rId728"/>
                <a:stretch>
                  <a:fillRect/>
                </a:stretch>
              </p:blipFill>
              <p:spPr>
                <a:xfrm>
                  <a:off x="11665793" y="1038003"/>
                  <a:ext cx="56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815" name="Freihand 814">
                  <a:extLst>
                    <a:ext uri="{FF2B5EF4-FFF2-40B4-BE49-F238E27FC236}">
                      <a16:creationId xmlns:a16="http://schemas.microsoft.com/office/drawing/2014/main" id="{BDBFB91F-C9C4-21B6-C589-03ADE869CF62}"/>
                    </a:ext>
                  </a:extLst>
                </p14:cNvPr>
                <p14:cNvContentPartPr/>
                <p14:nvPr/>
              </p14:nvContentPartPr>
              <p14:xfrm>
                <a:off x="11733833" y="942963"/>
                <a:ext cx="70560" cy="96480"/>
              </p14:xfrm>
            </p:contentPart>
          </mc:Choice>
          <mc:Fallback>
            <p:pic>
              <p:nvPicPr>
                <p:cNvPr id="815" name="Freihand 814">
                  <a:extLst>
                    <a:ext uri="{FF2B5EF4-FFF2-40B4-BE49-F238E27FC236}">
                      <a16:creationId xmlns:a16="http://schemas.microsoft.com/office/drawing/2014/main" id="{BDBFB91F-C9C4-21B6-C589-03ADE869CF62}"/>
                    </a:ext>
                  </a:extLst>
                </p:cNvPr>
                <p:cNvPicPr/>
                <p:nvPr/>
              </p:nvPicPr>
              <p:blipFill>
                <a:blip r:embed="rId730"/>
                <a:stretch>
                  <a:fillRect/>
                </a:stretch>
              </p:blipFill>
              <p:spPr>
                <a:xfrm>
                  <a:off x="11729513" y="938643"/>
                  <a:ext cx="79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816" name="Freihand 815">
                  <a:extLst>
                    <a:ext uri="{FF2B5EF4-FFF2-40B4-BE49-F238E27FC236}">
                      <a16:creationId xmlns:a16="http://schemas.microsoft.com/office/drawing/2014/main" id="{63563ABE-555F-4983-7A69-77C5BCC9A1A9}"/>
                    </a:ext>
                  </a:extLst>
                </p14:cNvPr>
                <p14:cNvContentPartPr/>
                <p14:nvPr/>
              </p14:nvContentPartPr>
              <p14:xfrm>
                <a:off x="11758673" y="824883"/>
                <a:ext cx="66600" cy="79920"/>
              </p14:xfrm>
            </p:contentPart>
          </mc:Choice>
          <mc:Fallback>
            <p:pic>
              <p:nvPicPr>
                <p:cNvPr id="816" name="Freihand 815">
                  <a:extLst>
                    <a:ext uri="{FF2B5EF4-FFF2-40B4-BE49-F238E27FC236}">
                      <a16:creationId xmlns:a16="http://schemas.microsoft.com/office/drawing/2014/main" id="{63563ABE-555F-4983-7A69-77C5BCC9A1A9}"/>
                    </a:ext>
                  </a:extLst>
                </p:cNvPr>
                <p:cNvPicPr/>
                <p:nvPr/>
              </p:nvPicPr>
              <p:blipFill>
                <a:blip r:embed="rId732"/>
                <a:stretch>
                  <a:fillRect/>
                </a:stretch>
              </p:blipFill>
              <p:spPr>
                <a:xfrm>
                  <a:off x="11754353" y="820563"/>
                  <a:ext cx="752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817" name="Freihand 816">
                  <a:extLst>
                    <a:ext uri="{FF2B5EF4-FFF2-40B4-BE49-F238E27FC236}">
                      <a16:creationId xmlns:a16="http://schemas.microsoft.com/office/drawing/2014/main" id="{5AB062C4-7512-FACF-FA9F-E321F7B46A6A}"/>
                    </a:ext>
                  </a:extLst>
                </p14:cNvPr>
                <p14:cNvContentPartPr/>
                <p14:nvPr/>
              </p14:nvContentPartPr>
              <p14:xfrm>
                <a:off x="11802593" y="756123"/>
                <a:ext cx="20520" cy="20160"/>
              </p14:xfrm>
            </p:contentPart>
          </mc:Choice>
          <mc:Fallback>
            <p:pic>
              <p:nvPicPr>
                <p:cNvPr id="817" name="Freihand 816">
                  <a:extLst>
                    <a:ext uri="{FF2B5EF4-FFF2-40B4-BE49-F238E27FC236}">
                      <a16:creationId xmlns:a16="http://schemas.microsoft.com/office/drawing/2014/main" id="{5AB062C4-7512-FACF-FA9F-E321F7B46A6A}"/>
                    </a:ext>
                  </a:extLst>
                </p:cNvPr>
                <p:cNvPicPr/>
                <p:nvPr/>
              </p:nvPicPr>
              <p:blipFill>
                <a:blip r:embed="rId734"/>
                <a:stretch>
                  <a:fillRect/>
                </a:stretch>
              </p:blipFill>
              <p:spPr>
                <a:xfrm>
                  <a:off x="11798273" y="751803"/>
                  <a:ext cx="291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818" name="Freihand 817">
                  <a:extLst>
                    <a:ext uri="{FF2B5EF4-FFF2-40B4-BE49-F238E27FC236}">
                      <a16:creationId xmlns:a16="http://schemas.microsoft.com/office/drawing/2014/main" id="{296CD339-A51E-8FF1-9D0C-7DEE605520D2}"/>
                    </a:ext>
                  </a:extLst>
                </p14:cNvPr>
                <p14:cNvContentPartPr/>
                <p14:nvPr/>
              </p14:nvContentPartPr>
              <p14:xfrm>
                <a:off x="11738873" y="714723"/>
                <a:ext cx="106560" cy="63000"/>
              </p14:xfrm>
            </p:contentPart>
          </mc:Choice>
          <mc:Fallback>
            <p:pic>
              <p:nvPicPr>
                <p:cNvPr id="818" name="Freihand 817">
                  <a:extLst>
                    <a:ext uri="{FF2B5EF4-FFF2-40B4-BE49-F238E27FC236}">
                      <a16:creationId xmlns:a16="http://schemas.microsoft.com/office/drawing/2014/main" id="{296CD339-A51E-8FF1-9D0C-7DEE605520D2}"/>
                    </a:ext>
                  </a:extLst>
                </p:cNvPr>
                <p:cNvPicPr/>
                <p:nvPr/>
              </p:nvPicPr>
              <p:blipFill>
                <a:blip r:embed="rId736"/>
                <a:stretch>
                  <a:fillRect/>
                </a:stretch>
              </p:blipFill>
              <p:spPr>
                <a:xfrm>
                  <a:off x="11734553" y="710403"/>
                  <a:ext cx="1152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819" name="Freihand 818">
                  <a:extLst>
                    <a:ext uri="{FF2B5EF4-FFF2-40B4-BE49-F238E27FC236}">
                      <a16:creationId xmlns:a16="http://schemas.microsoft.com/office/drawing/2014/main" id="{C33B425C-7326-1B1F-A453-ADC57F9E1C3E}"/>
                    </a:ext>
                  </a:extLst>
                </p14:cNvPr>
                <p14:cNvContentPartPr/>
                <p14:nvPr/>
              </p14:nvContentPartPr>
              <p14:xfrm>
                <a:off x="11659313" y="606363"/>
                <a:ext cx="109800" cy="44640"/>
              </p14:xfrm>
            </p:contentPart>
          </mc:Choice>
          <mc:Fallback>
            <p:pic>
              <p:nvPicPr>
                <p:cNvPr id="819" name="Freihand 818">
                  <a:extLst>
                    <a:ext uri="{FF2B5EF4-FFF2-40B4-BE49-F238E27FC236}">
                      <a16:creationId xmlns:a16="http://schemas.microsoft.com/office/drawing/2014/main" id="{C33B425C-7326-1B1F-A453-ADC57F9E1C3E}"/>
                    </a:ext>
                  </a:extLst>
                </p:cNvPr>
                <p:cNvPicPr/>
                <p:nvPr/>
              </p:nvPicPr>
              <p:blipFill>
                <a:blip r:embed="rId738"/>
                <a:stretch>
                  <a:fillRect/>
                </a:stretch>
              </p:blipFill>
              <p:spPr>
                <a:xfrm>
                  <a:off x="11654993" y="602043"/>
                  <a:ext cx="1184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820" name="Freihand 819">
                  <a:extLst>
                    <a:ext uri="{FF2B5EF4-FFF2-40B4-BE49-F238E27FC236}">
                      <a16:creationId xmlns:a16="http://schemas.microsoft.com/office/drawing/2014/main" id="{CDEAC2CF-6373-0517-4D6E-D51350A6991E}"/>
                    </a:ext>
                  </a:extLst>
                </p14:cNvPr>
                <p14:cNvContentPartPr/>
                <p14:nvPr/>
              </p14:nvContentPartPr>
              <p14:xfrm>
                <a:off x="11737433" y="552003"/>
                <a:ext cx="45000" cy="103680"/>
              </p14:xfrm>
            </p:contentPart>
          </mc:Choice>
          <mc:Fallback>
            <p:pic>
              <p:nvPicPr>
                <p:cNvPr id="820" name="Freihand 819">
                  <a:extLst>
                    <a:ext uri="{FF2B5EF4-FFF2-40B4-BE49-F238E27FC236}">
                      <a16:creationId xmlns:a16="http://schemas.microsoft.com/office/drawing/2014/main" id="{CDEAC2CF-6373-0517-4D6E-D51350A6991E}"/>
                    </a:ext>
                  </a:extLst>
                </p:cNvPr>
                <p:cNvPicPr/>
                <p:nvPr/>
              </p:nvPicPr>
              <p:blipFill>
                <a:blip r:embed="rId740"/>
                <a:stretch>
                  <a:fillRect/>
                </a:stretch>
              </p:blipFill>
              <p:spPr>
                <a:xfrm>
                  <a:off x="11733113" y="547683"/>
                  <a:ext cx="536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821" name="Freihand 820">
                  <a:extLst>
                    <a:ext uri="{FF2B5EF4-FFF2-40B4-BE49-F238E27FC236}">
                      <a16:creationId xmlns:a16="http://schemas.microsoft.com/office/drawing/2014/main" id="{AFE4928D-0618-0DE1-4087-AFCF3D82D6F1}"/>
                    </a:ext>
                  </a:extLst>
                </p14:cNvPr>
                <p14:cNvContentPartPr/>
                <p14:nvPr/>
              </p14:nvContentPartPr>
              <p14:xfrm>
                <a:off x="11837513" y="674763"/>
                <a:ext cx="54360" cy="112320"/>
              </p14:xfrm>
            </p:contentPart>
          </mc:Choice>
          <mc:Fallback>
            <p:pic>
              <p:nvPicPr>
                <p:cNvPr id="821" name="Freihand 820">
                  <a:extLst>
                    <a:ext uri="{FF2B5EF4-FFF2-40B4-BE49-F238E27FC236}">
                      <a16:creationId xmlns:a16="http://schemas.microsoft.com/office/drawing/2014/main" id="{AFE4928D-0618-0DE1-4087-AFCF3D82D6F1}"/>
                    </a:ext>
                  </a:extLst>
                </p:cNvPr>
                <p:cNvPicPr/>
                <p:nvPr/>
              </p:nvPicPr>
              <p:blipFill>
                <a:blip r:embed="rId742"/>
                <a:stretch>
                  <a:fillRect/>
                </a:stretch>
              </p:blipFill>
              <p:spPr>
                <a:xfrm>
                  <a:off x="11833193" y="670443"/>
                  <a:ext cx="630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822" name="Freihand 821">
                  <a:extLst>
                    <a:ext uri="{FF2B5EF4-FFF2-40B4-BE49-F238E27FC236}">
                      <a16:creationId xmlns:a16="http://schemas.microsoft.com/office/drawing/2014/main" id="{038FDDBD-6954-71E1-8734-4C4D4F2EF425}"/>
                    </a:ext>
                  </a:extLst>
                </p14:cNvPr>
                <p14:cNvContentPartPr/>
                <p14:nvPr/>
              </p14:nvContentPartPr>
              <p14:xfrm>
                <a:off x="11818073" y="844683"/>
                <a:ext cx="97560" cy="81360"/>
              </p14:xfrm>
            </p:contentPart>
          </mc:Choice>
          <mc:Fallback>
            <p:pic>
              <p:nvPicPr>
                <p:cNvPr id="822" name="Freihand 821">
                  <a:extLst>
                    <a:ext uri="{FF2B5EF4-FFF2-40B4-BE49-F238E27FC236}">
                      <a16:creationId xmlns:a16="http://schemas.microsoft.com/office/drawing/2014/main" id="{038FDDBD-6954-71E1-8734-4C4D4F2EF425}"/>
                    </a:ext>
                  </a:extLst>
                </p:cNvPr>
                <p:cNvPicPr/>
                <p:nvPr/>
              </p:nvPicPr>
              <p:blipFill>
                <a:blip r:embed="rId744"/>
                <a:stretch>
                  <a:fillRect/>
                </a:stretch>
              </p:blipFill>
              <p:spPr>
                <a:xfrm>
                  <a:off x="11813753" y="840363"/>
                  <a:ext cx="106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823" name="Freihand 822">
                  <a:extLst>
                    <a:ext uri="{FF2B5EF4-FFF2-40B4-BE49-F238E27FC236}">
                      <a16:creationId xmlns:a16="http://schemas.microsoft.com/office/drawing/2014/main" id="{111A5D5F-4D81-1C67-BE51-BC2E29AC75C8}"/>
                    </a:ext>
                  </a:extLst>
                </p14:cNvPr>
                <p14:cNvContentPartPr/>
                <p14:nvPr/>
              </p14:nvContentPartPr>
              <p14:xfrm>
                <a:off x="11810153" y="971763"/>
                <a:ext cx="91440" cy="75960"/>
              </p14:xfrm>
            </p:contentPart>
          </mc:Choice>
          <mc:Fallback>
            <p:pic>
              <p:nvPicPr>
                <p:cNvPr id="823" name="Freihand 822">
                  <a:extLst>
                    <a:ext uri="{FF2B5EF4-FFF2-40B4-BE49-F238E27FC236}">
                      <a16:creationId xmlns:a16="http://schemas.microsoft.com/office/drawing/2014/main" id="{111A5D5F-4D81-1C67-BE51-BC2E29AC75C8}"/>
                    </a:ext>
                  </a:extLst>
                </p:cNvPr>
                <p:cNvPicPr/>
                <p:nvPr/>
              </p:nvPicPr>
              <p:blipFill>
                <a:blip r:embed="rId746"/>
                <a:stretch>
                  <a:fillRect/>
                </a:stretch>
              </p:blipFill>
              <p:spPr>
                <a:xfrm>
                  <a:off x="11805833" y="967443"/>
                  <a:ext cx="1000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824" name="Freihand 823">
                  <a:extLst>
                    <a:ext uri="{FF2B5EF4-FFF2-40B4-BE49-F238E27FC236}">
                      <a16:creationId xmlns:a16="http://schemas.microsoft.com/office/drawing/2014/main" id="{8947BC3A-419C-C440-9635-3791E3C5B646}"/>
                    </a:ext>
                  </a:extLst>
                </p14:cNvPr>
                <p14:cNvContentPartPr/>
                <p14:nvPr/>
              </p14:nvContentPartPr>
              <p14:xfrm>
                <a:off x="11710073" y="1124043"/>
                <a:ext cx="103680" cy="46800"/>
              </p14:xfrm>
            </p:contentPart>
          </mc:Choice>
          <mc:Fallback>
            <p:pic>
              <p:nvPicPr>
                <p:cNvPr id="824" name="Freihand 823">
                  <a:extLst>
                    <a:ext uri="{FF2B5EF4-FFF2-40B4-BE49-F238E27FC236}">
                      <a16:creationId xmlns:a16="http://schemas.microsoft.com/office/drawing/2014/main" id="{8947BC3A-419C-C440-9635-3791E3C5B646}"/>
                    </a:ext>
                  </a:extLst>
                </p:cNvPr>
                <p:cNvPicPr/>
                <p:nvPr/>
              </p:nvPicPr>
              <p:blipFill>
                <a:blip r:embed="rId748"/>
                <a:stretch>
                  <a:fillRect/>
                </a:stretch>
              </p:blipFill>
              <p:spPr>
                <a:xfrm>
                  <a:off x="11705753" y="1119723"/>
                  <a:ext cx="112320" cy="55440"/>
                </a:xfrm>
                <a:prstGeom prst="rect">
                  <a:avLst/>
                </a:prstGeom>
              </p:spPr>
            </p:pic>
          </mc:Fallback>
        </mc:AlternateContent>
      </p:grpSp>
      <p:grpSp>
        <p:nvGrpSpPr>
          <p:cNvPr id="859" name="Gruppieren 858">
            <a:extLst>
              <a:ext uri="{FF2B5EF4-FFF2-40B4-BE49-F238E27FC236}">
                <a16:creationId xmlns:a16="http://schemas.microsoft.com/office/drawing/2014/main" id="{EEB2B961-3443-CE5A-A4B2-53E6712DF9F8}"/>
              </a:ext>
            </a:extLst>
          </p:cNvPr>
          <p:cNvGrpSpPr/>
          <p:nvPr/>
        </p:nvGrpSpPr>
        <p:grpSpPr>
          <a:xfrm>
            <a:off x="11333952" y="816882"/>
            <a:ext cx="162360" cy="331560"/>
            <a:chOff x="11471515" y="717829"/>
            <a:chExt cx="162360" cy="331560"/>
          </a:xfrm>
        </p:grpSpPr>
        <mc:AlternateContent xmlns:mc="http://schemas.openxmlformats.org/markup-compatibility/2006">
          <mc:Choice xmlns:p14="http://schemas.microsoft.com/office/powerpoint/2010/main" Requires="p14">
            <p:contentPart p14:bwMode="auto" r:id="rId749">
              <p14:nvContentPartPr>
                <p14:cNvPr id="852" name="Freihand 851">
                  <a:extLst>
                    <a:ext uri="{FF2B5EF4-FFF2-40B4-BE49-F238E27FC236}">
                      <a16:creationId xmlns:a16="http://schemas.microsoft.com/office/drawing/2014/main" id="{07FC409B-426C-78AC-6E59-0A0077DA21D7}"/>
                    </a:ext>
                  </a:extLst>
                </p14:cNvPr>
                <p14:cNvContentPartPr/>
                <p14:nvPr/>
              </p14:nvContentPartPr>
              <p14:xfrm>
                <a:off x="11489515" y="717829"/>
                <a:ext cx="128520" cy="307800"/>
              </p14:xfrm>
            </p:contentPart>
          </mc:Choice>
          <mc:Fallback>
            <p:pic>
              <p:nvPicPr>
                <p:cNvPr id="852" name="Freihand 851">
                  <a:extLst>
                    <a:ext uri="{FF2B5EF4-FFF2-40B4-BE49-F238E27FC236}">
                      <a16:creationId xmlns:a16="http://schemas.microsoft.com/office/drawing/2014/main" id="{07FC409B-426C-78AC-6E59-0A0077DA21D7}"/>
                    </a:ext>
                  </a:extLst>
                </p:cNvPr>
                <p:cNvPicPr/>
                <p:nvPr/>
              </p:nvPicPr>
              <p:blipFill>
                <a:blip r:embed="rId750"/>
                <a:stretch>
                  <a:fillRect/>
                </a:stretch>
              </p:blipFill>
              <p:spPr>
                <a:xfrm>
                  <a:off x="11485195" y="713509"/>
                  <a:ext cx="13716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853" name="Freihand 852">
                  <a:extLst>
                    <a:ext uri="{FF2B5EF4-FFF2-40B4-BE49-F238E27FC236}">
                      <a16:creationId xmlns:a16="http://schemas.microsoft.com/office/drawing/2014/main" id="{270A2D2A-302C-34D8-825C-FDB77ABBF670}"/>
                    </a:ext>
                  </a:extLst>
                </p14:cNvPr>
                <p14:cNvContentPartPr/>
                <p14:nvPr/>
              </p14:nvContentPartPr>
              <p14:xfrm>
                <a:off x="11497075" y="746989"/>
                <a:ext cx="109800" cy="151560"/>
              </p14:xfrm>
            </p:contentPart>
          </mc:Choice>
          <mc:Fallback>
            <p:pic>
              <p:nvPicPr>
                <p:cNvPr id="853" name="Freihand 852">
                  <a:extLst>
                    <a:ext uri="{FF2B5EF4-FFF2-40B4-BE49-F238E27FC236}">
                      <a16:creationId xmlns:a16="http://schemas.microsoft.com/office/drawing/2014/main" id="{270A2D2A-302C-34D8-825C-FDB77ABBF670}"/>
                    </a:ext>
                  </a:extLst>
                </p:cNvPr>
                <p:cNvPicPr/>
                <p:nvPr/>
              </p:nvPicPr>
              <p:blipFill>
                <a:blip r:embed="rId752"/>
                <a:stretch>
                  <a:fillRect/>
                </a:stretch>
              </p:blipFill>
              <p:spPr>
                <a:xfrm>
                  <a:off x="11492755" y="742669"/>
                  <a:ext cx="1184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855" name="Freihand 854">
                  <a:extLst>
                    <a:ext uri="{FF2B5EF4-FFF2-40B4-BE49-F238E27FC236}">
                      <a16:creationId xmlns:a16="http://schemas.microsoft.com/office/drawing/2014/main" id="{A79D3DF0-5611-E91C-EC2C-6DF45FED6C0C}"/>
                    </a:ext>
                  </a:extLst>
                </p14:cNvPr>
                <p14:cNvContentPartPr/>
                <p14:nvPr/>
              </p14:nvContentPartPr>
              <p14:xfrm>
                <a:off x="11471515" y="881989"/>
                <a:ext cx="36000" cy="39960"/>
              </p14:xfrm>
            </p:contentPart>
          </mc:Choice>
          <mc:Fallback>
            <p:pic>
              <p:nvPicPr>
                <p:cNvPr id="855" name="Freihand 854">
                  <a:extLst>
                    <a:ext uri="{FF2B5EF4-FFF2-40B4-BE49-F238E27FC236}">
                      <a16:creationId xmlns:a16="http://schemas.microsoft.com/office/drawing/2014/main" id="{A79D3DF0-5611-E91C-EC2C-6DF45FED6C0C}"/>
                    </a:ext>
                  </a:extLst>
                </p:cNvPr>
                <p:cNvPicPr/>
                <p:nvPr/>
              </p:nvPicPr>
              <p:blipFill>
                <a:blip r:embed="rId754"/>
                <a:stretch>
                  <a:fillRect/>
                </a:stretch>
              </p:blipFill>
              <p:spPr>
                <a:xfrm>
                  <a:off x="11467195" y="877669"/>
                  <a:ext cx="446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856" name="Freihand 855">
                  <a:extLst>
                    <a:ext uri="{FF2B5EF4-FFF2-40B4-BE49-F238E27FC236}">
                      <a16:creationId xmlns:a16="http://schemas.microsoft.com/office/drawing/2014/main" id="{80CED790-93B9-3C8B-6A30-F167C3AA08DE}"/>
                    </a:ext>
                  </a:extLst>
                </p14:cNvPr>
                <p14:cNvContentPartPr/>
                <p14:nvPr/>
              </p14:nvContentPartPr>
              <p14:xfrm>
                <a:off x="11587795" y="1032469"/>
                <a:ext cx="46080" cy="16920"/>
              </p14:xfrm>
            </p:contentPart>
          </mc:Choice>
          <mc:Fallback>
            <p:pic>
              <p:nvPicPr>
                <p:cNvPr id="856" name="Freihand 855">
                  <a:extLst>
                    <a:ext uri="{FF2B5EF4-FFF2-40B4-BE49-F238E27FC236}">
                      <a16:creationId xmlns:a16="http://schemas.microsoft.com/office/drawing/2014/main" id="{80CED790-93B9-3C8B-6A30-F167C3AA08DE}"/>
                    </a:ext>
                  </a:extLst>
                </p:cNvPr>
                <p:cNvPicPr/>
                <p:nvPr/>
              </p:nvPicPr>
              <p:blipFill>
                <a:blip r:embed="rId756"/>
                <a:stretch>
                  <a:fillRect/>
                </a:stretch>
              </p:blipFill>
              <p:spPr>
                <a:xfrm>
                  <a:off x="11583475" y="1028149"/>
                  <a:ext cx="547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858" name="Freihand 857">
                  <a:extLst>
                    <a:ext uri="{FF2B5EF4-FFF2-40B4-BE49-F238E27FC236}">
                      <a16:creationId xmlns:a16="http://schemas.microsoft.com/office/drawing/2014/main" id="{740582B4-0A09-0BC8-9DDE-13D829C87CEA}"/>
                    </a:ext>
                  </a:extLst>
                </p14:cNvPr>
                <p14:cNvContentPartPr/>
                <p14:nvPr/>
              </p14:nvContentPartPr>
              <p14:xfrm>
                <a:off x="11591755" y="726469"/>
                <a:ext cx="40320" cy="16560"/>
              </p14:xfrm>
            </p:contentPart>
          </mc:Choice>
          <mc:Fallback>
            <p:pic>
              <p:nvPicPr>
                <p:cNvPr id="858" name="Freihand 857">
                  <a:extLst>
                    <a:ext uri="{FF2B5EF4-FFF2-40B4-BE49-F238E27FC236}">
                      <a16:creationId xmlns:a16="http://schemas.microsoft.com/office/drawing/2014/main" id="{740582B4-0A09-0BC8-9DDE-13D829C87CEA}"/>
                    </a:ext>
                  </a:extLst>
                </p:cNvPr>
                <p:cNvPicPr/>
                <p:nvPr/>
              </p:nvPicPr>
              <p:blipFill>
                <a:blip r:embed="rId758"/>
                <a:stretch>
                  <a:fillRect/>
                </a:stretch>
              </p:blipFill>
              <p:spPr>
                <a:xfrm>
                  <a:off x="11587435" y="722149"/>
                  <a:ext cx="48960" cy="2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9">
            <p14:nvContentPartPr>
              <p14:cNvPr id="864" name="Freihand 863">
                <a:extLst>
                  <a:ext uri="{FF2B5EF4-FFF2-40B4-BE49-F238E27FC236}">
                    <a16:creationId xmlns:a16="http://schemas.microsoft.com/office/drawing/2014/main" id="{66C94719-52BF-F40E-1B1F-E58CDF707D3E}"/>
                  </a:ext>
                </a:extLst>
              </p14:cNvPr>
              <p14:cNvContentPartPr/>
              <p14:nvPr/>
            </p14:nvContentPartPr>
            <p14:xfrm>
              <a:off x="288685" y="149347"/>
              <a:ext cx="10119960" cy="6453720"/>
            </p14:xfrm>
          </p:contentPart>
        </mc:Choice>
        <mc:Fallback>
          <p:pic>
            <p:nvPicPr>
              <p:cNvPr id="864" name="Freihand 863">
                <a:extLst>
                  <a:ext uri="{FF2B5EF4-FFF2-40B4-BE49-F238E27FC236}">
                    <a16:creationId xmlns:a16="http://schemas.microsoft.com/office/drawing/2014/main" id="{66C94719-52BF-F40E-1B1F-E58CDF707D3E}"/>
                  </a:ext>
                </a:extLst>
              </p:cNvPr>
              <p:cNvPicPr/>
              <p:nvPr/>
            </p:nvPicPr>
            <p:blipFill>
              <a:blip r:embed="rId760"/>
              <a:stretch>
                <a:fillRect/>
              </a:stretch>
            </p:blipFill>
            <p:spPr>
              <a:xfrm>
                <a:off x="226045" y="86347"/>
                <a:ext cx="10245600" cy="657936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865" name="Freihand 864">
                <a:extLst>
                  <a:ext uri="{FF2B5EF4-FFF2-40B4-BE49-F238E27FC236}">
                    <a16:creationId xmlns:a16="http://schemas.microsoft.com/office/drawing/2014/main" id="{314C8B99-F1BF-99C7-3F2D-4C8641EE07BA}"/>
                  </a:ext>
                </a:extLst>
              </p14:cNvPr>
              <p14:cNvContentPartPr/>
              <p14:nvPr/>
            </p14:nvContentPartPr>
            <p14:xfrm>
              <a:off x="206245" y="284707"/>
              <a:ext cx="10106640" cy="6294960"/>
            </p14:xfrm>
          </p:contentPart>
        </mc:Choice>
        <mc:Fallback>
          <p:pic>
            <p:nvPicPr>
              <p:cNvPr id="865" name="Freihand 864">
                <a:extLst>
                  <a:ext uri="{FF2B5EF4-FFF2-40B4-BE49-F238E27FC236}">
                    <a16:creationId xmlns:a16="http://schemas.microsoft.com/office/drawing/2014/main" id="{314C8B99-F1BF-99C7-3F2D-4C8641EE07BA}"/>
                  </a:ext>
                </a:extLst>
              </p:cNvPr>
              <p:cNvPicPr/>
              <p:nvPr/>
            </p:nvPicPr>
            <p:blipFill>
              <a:blip r:embed="rId762"/>
              <a:stretch>
                <a:fillRect/>
              </a:stretch>
            </p:blipFill>
            <p:spPr>
              <a:xfrm>
                <a:off x="143605" y="222067"/>
                <a:ext cx="10232280" cy="642060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866" name="Freihand 865">
                <a:extLst>
                  <a:ext uri="{FF2B5EF4-FFF2-40B4-BE49-F238E27FC236}">
                    <a16:creationId xmlns:a16="http://schemas.microsoft.com/office/drawing/2014/main" id="{4F6ECF97-402D-DAB0-9AE0-58DB6CF73B60}"/>
                  </a:ext>
                </a:extLst>
              </p14:cNvPr>
              <p14:cNvContentPartPr/>
              <p14:nvPr/>
            </p14:nvContentPartPr>
            <p14:xfrm>
              <a:off x="194919" y="313818"/>
              <a:ext cx="10106640" cy="6294960"/>
            </p14:xfrm>
          </p:contentPart>
        </mc:Choice>
        <mc:Fallback>
          <p:pic>
            <p:nvPicPr>
              <p:cNvPr id="866" name="Freihand 865">
                <a:extLst>
                  <a:ext uri="{FF2B5EF4-FFF2-40B4-BE49-F238E27FC236}">
                    <a16:creationId xmlns:a16="http://schemas.microsoft.com/office/drawing/2014/main" id="{4F6ECF97-402D-DAB0-9AE0-58DB6CF73B60}"/>
                  </a:ext>
                </a:extLst>
              </p:cNvPr>
              <p:cNvPicPr/>
              <p:nvPr/>
            </p:nvPicPr>
            <p:blipFill>
              <a:blip r:embed="rId762"/>
              <a:stretch>
                <a:fillRect/>
              </a:stretch>
            </p:blipFill>
            <p:spPr>
              <a:xfrm>
                <a:off x="132279" y="251178"/>
                <a:ext cx="10232280" cy="642060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867" name="Freihand 866">
                <a:extLst>
                  <a:ext uri="{FF2B5EF4-FFF2-40B4-BE49-F238E27FC236}">
                    <a16:creationId xmlns:a16="http://schemas.microsoft.com/office/drawing/2014/main" id="{FAA10243-EEB6-F65A-71A7-F23C06DA0C72}"/>
                  </a:ext>
                </a:extLst>
              </p14:cNvPr>
              <p14:cNvContentPartPr/>
              <p14:nvPr/>
            </p14:nvContentPartPr>
            <p14:xfrm>
              <a:off x="218868" y="4362191"/>
              <a:ext cx="4236840" cy="2363400"/>
            </p14:xfrm>
          </p:contentPart>
        </mc:Choice>
        <mc:Fallback>
          <p:pic>
            <p:nvPicPr>
              <p:cNvPr id="867" name="Freihand 866">
                <a:extLst>
                  <a:ext uri="{FF2B5EF4-FFF2-40B4-BE49-F238E27FC236}">
                    <a16:creationId xmlns:a16="http://schemas.microsoft.com/office/drawing/2014/main" id="{FAA10243-EEB6-F65A-71A7-F23C06DA0C72}"/>
                  </a:ext>
                </a:extLst>
              </p:cNvPr>
              <p:cNvPicPr/>
              <p:nvPr/>
            </p:nvPicPr>
            <p:blipFill>
              <a:blip r:embed="rId765"/>
              <a:stretch>
                <a:fillRect/>
              </a:stretch>
            </p:blipFill>
            <p:spPr>
              <a:xfrm>
                <a:off x="156228" y="4299191"/>
                <a:ext cx="4362480" cy="24890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868" name="Freihand 867">
                <a:extLst>
                  <a:ext uri="{FF2B5EF4-FFF2-40B4-BE49-F238E27FC236}">
                    <a16:creationId xmlns:a16="http://schemas.microsoft.com/office/drawing/2014/main" id="{3CDA43CE-4B0C-9211-F063-584DEFD89C30}"/>
                  </a:ext>
                </a:extLst>
              </p14:cNvPr>
              <p14:cNvContentPartPr/>
              <p14:nvPr/>
            </p14:nvContentPartPr>
            <p14:xfrm>
              <a:off x="4391268" y="3927311"/>
              <a:ext cx="903600" cy="474120"/>
            </p14:xfrm>
          </p:contentPart>
        </mc:Choice>
        <mc:Fallback>
          <p:pic>
            <p:nvPicPr>
              <p:cNvPr id="868" name="Freihand 867">
                <a:extLst>
                  <a:ext uri="{FF2B5EF4-FFF2-40B4-BE49-F238E27FC236}">
                    <a16:creationId xmlns:a16="http://schemas.microsoft.com/office/drawing/2014/main" id="{3CDA43CE-4B0C-9211-F063-584DEFD89C30}"/>
                  </a:ext>
                </a:extLst>
              </p:cNvPr>
              <p:cNvPicPr/>
              <p:nvPr/>
            </p:nvPicPr>
            <p:blipFill>
              <a:blip r:embed="rId767"/>
              <a:stretch>
                <a:fillRect/>
              </a:stretch>
            </p:blipFill>
            <p:spPr>
              <a:xfrm>
                <a:off x="4328268" y="3864311"/>
                <a:ext cx="1029240" cy="59976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869" name="Freihand 868">
                <a:extLst>
                  <a:ext uri="{FF2B5EF4-FFF2-40B4-BE49-F238E27FC236}">
                    <a16:creationId xmlns:a16="http://schemas.microsoft.com/office/drawing/2014/main" id="{8078184E-D733-8EDA-ACAA-C17231EE6900}"/>
                  </a:ext>
                </a:extLst>
              </p14:cNvPr>
              <p14:cNvContentPartPr/>
              <p14:nvPr/>
            </p14:nvContentPartPr>
            <p14:xfrm>
              <a:off x="4397733" y="81228"/>
              <a:ext cx="180000" cy="327600"/>
            </p14:xfrm>
          </p:contentPart>
        </mc:Choice>
        <mc:Fallback>
          <p:pic>
            <p:nvPicPr>
              <p:cNvPr id="869" name="Freihand 868">
                <a:extLst>
                  <a:ext uri="{FF2B5EF4-FFF2-40B4-BE49-F238E27FC236}">
                    <a16:creationId xmlns:a16="http://schemas.microsoft.com/office/drawing/2014/main" id="{8078184E-D733-8EDA-ACAA-C17231EE6900}"/>
                  </a:ext>
                </a:extLst>
              </p:cNvPr>
              <p:cNvPicPr/>
              <p:nvPr/>
            </p:nvPicPr>
            <p:blipFill>
              <a:blip r:embed="rId769"/>
              <a:stretch>
                <a:fillRect/>
              </a:stretch>
            </p:blipFill>
            <p:spPr>
              <a:xfrm>
                <a:off x="4389093" y="72588"/>
                <a:ext cx="197640" cy="345240"/>
              </a:xfrm>
              <a:prstGeom prst="rect">
                <a:avLst/>
              </a:prstGeom>
            </p:spPr>
          </p:pic>
        </mc:Fallback>
      </mc:AlternateContent>
    </p:spTree>
    <p:extLst>
      <p:ext uri="{BB962C8B-B14F-4D97-AF65-F5344CB8AC3E}">
        <p14:creationId xmlns:p14="http://schemas.microsoft.com/office/powerpoint/2010/main" val="2689970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811"/>
                                        </p:tgtEl>
                                        <p:attrNameLst>
                                          <p:attrName>style.visibility</p:attrName>
                                        </p:attrNameLst>
                                      </p:cBhvr>
                                      <p:to>
                                        <p:strVal val="visible"/>
                                      </p:to>
                                    </p:set>
                                    <p:anim calcmode="lin" valueType="num">
                                      <p:cBhvr>
                                        <p:cTn id="7" dur="5000" fill="hold"/>
                                        <p:tgtEl>
                                          <p:spTgt spid="811"/>
                                        </p:tgtEl>
                                        <p:attrNameLst>
                                          <p:attrName>drawProgress</p:attrName>
                                        </p:attrNameLst>
                                      </p:cBhvr>
                                      <p:tavLst>
                                        <p:tav tm="0">
                                          <p:val>
                                            <p:fltVal val="0"/>
                                          </p:val>
                                        </p:tav>
                                        <p:tav tm="100000">
                                          <p:val>
                                            <p:fltVal val="1"/>
                                          </p:val>
                                        </p:tav>
                                      </p:tavLst>
                                    </p:anim>
                                  </p:childTnLst>
                                </p:cTn>
                              </p:par>
                              <p:par>
                                <p:cTn id="8" presetID="63" presetClass="entr" presetSubtype="0" fill="hold" nodeType="withEffect">
                                  <p:stCondLst>
                                    <p:cond delay="0"/>
                                  </p:stCondLst>
                                  <p:childTnLst>
                                    <p:set>
                                      <p:cBhvr>
                                        <p:cTn id="9" dur="1" fill="hold">
                                          <p:stCondLst>
                                            <p:cond delay="0"/>
                                          </p:stCondLst>
                                        </p:cTn>
                                        <p:tgtEl>
                                          <p:spTgt spid="812"/>
                                        </p:tgtEl>
                                        <p:attrNameLst>
                                          <p:attrName>style.visibility</p:attrName>
                                        </p:attrNameLst>
                                      </p:cBhvr>
                                      <p:to>
                                        <p:strVal val="visible"/>
                                      </p:to>
                                    </p:set>
                                    <p:anim calcmode="lin" valueType="num">
                                      <p:cBhvr>
                                        <p:cTn id="10" dur="5000" fill="hold"/>
                                        <p:tgtEl>
                                          <p:spTgt spid="812"/>
                                        </p:tgtEl>
                                        <p:attrNameLst>
                                          <p:attrName>drawProgress</p:attrName>
                                        </p:attrNameLst>
                                      </p:cBhvr>
                                      <p:tavLst>
                                        <p:tav tm="0">
                                          <p:val>
                                            <p:fltVal val="0"/>
                                          </p:val>
                                        </p:tav>
                                        <p:tav tm="100000">
                                          <p:val>
                                            <p:fltVal val="1"/>
                                          </p:val>
                                        </p:tav>
                                      </p:tavLst>
                                    </p:anim>
                                  </p:childTnLst>
                                </p:cTn>
                              </p:par>
                              <p:par>
                                <p:cTn id="11" presetID="63" presetClass="entr" presetSubtype="0" fill="hold" nodeType="withEffect">
                                  <p:stCondLst>
                                    <p:cond delay="0"/>
                                  </p:stCondLst>
                                  <p:childTnLst>
                                    <p:set>
                                      <p:cBhvr>
                                        <p:cTn id="12" dur="1" fill="hold">
                                          <p:stCondLst>
                                            <p:cond delay="0"/>
                                          </p:stCondLst>
                                        </p:cTn>
                                        <p:tgtEl>
                                          <p:spTgt spid="859"/>
                                        </p:tgtEl>
                                        <p:attrNameLst>
                                          <p:attrName>style.visibility</p:attrName>
                                        </p:attrNameLst>
                                      </p:cBhvr>
                                      <p:to>
                                        <p:strVal val="visible"/>
                                      </p:to>
                                    </p:set>
                                    <p:anim calcmode="lin" valueType="num">
                                      <p:cBhvr>
                                        <p:cTn id="13" dur="5000" fill="hold"/>
                                        <p:tgtEl>
                                          <p:spTgt spid="859"/>
                                        </p:tgtEl>
                                        <p:attrNameLst>
                                          <p:attrName>drawProgress</p:attrName>
                                        </p:attrNameLst>
                                      </p:cBhvr>
                                      <p:tavLst>
                                        <p:tav tm="0">
                                          <p:val>
                                            <p:fltVal val="0"/>
                                          </p:val>
                                        </p:tav>
                                        <p:tav tm="100000">
                                          <p:val>
                                            <p:fltVal val="1"/>
                                          </p:val>
                                        </p:tav>
                                      </p:tavLst>
                                    </p:anim>
                                  </p:childTnLst>
                                </p:cTn>
                              </p:par>
                              <p:par>
                                <p:cTn id="14" presetID="63" presetClass="entr" presetSubtype="0" fill="hold" nodeType="withEffect">
                                  <p:stCondLst>
                                    <p:cond delay="0"/>
                                  </p:stCondLst>
                                  <p:childTnLst>
                                    <p:set>
                                      <p:cBhvr>
                                        <p:cTn id="15" dur="1" fill="hold">
                                          <p:stCondLst>
                                            <p:cond delay="0"/>
                                          </p:stCondLst>
                                        </p:cTn>
                                        <p:tgtEl>
                                          <p:spTgt spid="633"/>
                                        </p:tgtEl>
                                        <p:attrNameLst>
                                          <p:attrName>style.visibility</p:attrName>
                                        </p:attrNameLst>
                                      </p:cBhvr>
                                      <p:to>
                                        <p:strVal val="visible"/>
                                      </p:to>
                                    </p:set>
                                    <p:anim calcmode="lin" valueType="num">
                                      <p:cBhvr>
                                        <p:cTn id="16" dur="5000" fill="hold"/>
                                        <p:tgtEl>
                                          <p:spTgt spid="633"/>
                                        </p:tgtEl>
                                        <p:attrNameLst>
                                          <p:attrName>drawProgress</p:attrName>
                                        </p:attrNameLst>
                                      </p:cBhvr>
                                      <p:tavLst>
                                        <p:tav tm="0">
                                          <p:val>
                                            <p:fltVal val="0"/>
                                          </p:val>
                                        </p:tav>
                                        <p:tav tm="100000">
                                          <p:val>
                                            <p:fltVal val="1"/>
                                          </p:val>
                                        </p:tav>
                                      </p:tavLst>
                                    </p:anim>
                                  </p:childTnLst>
                                </p:cTn>
                              </p:par>
                            </p:childTnLst>
                          </p:cTn>
                        </p:par>
                        <p:par>
                          <p:cTn id="17" fill="hold">
                            <p:stCondLst>
                              <p:cond delay="5000"/>
                            </p:stCondLst>
                            <p:childTnLst>
                              <p:par>
                                <p:cTn id="18" presetID="63" presetClass="entr" presetSubtype="0" fill="hold" nodeType="afterEffect">
                                  <p:stCondLst>
                                    <p:cond delay="0"/>
                                  </p:stCondLst>
                                  <p:childTnLst>
                                    <p:set>
                                      <p:cBhvr>
                                        <p:cTn id="19" dur="1" fill="hold">
                                          <p:stCondLst>
                                            <p:cond delay="0"/>
                                          </p:stCondLst>
                                        </p:cTn>
                                        <p:tgtEl>
                                          <p:spTgt spid="675"/>
                                        </p:tgtEl>
                                        <p:attrNameLst>
                                          <p:attrName>style.visibility</p:attrName>
                                        </p:attrNameLst>
                                      </p:cBhvr>
                                      <p:to>
                                        <p:strVal val="visible"/>
                                      </p:to>
                                    </p:set>
                                    <p:anim calcmode="lin" valueType="num">
                                      <p:cBhvr>
                                        <p:cTn id="20" dur="5000" fill="hold"/>
                                        <p:tgtEl>
                                          <p:spTgt spid="675"/>
                                        </p:tgtEl>
                                        <p:attrNameLst>
                                          <p:attrName>drawProgress</p:attrName>
                                        </p:attrNameLst>
                                      </p:cBhvr>
                                      <p:tavLst>
                                        <p:tav tm="0">
                                          <p:val>
                                            <p:fltVal val="0"/>
                                          </p:val>
                                        </p:tav>
                                        <p:tav tm="100000">
                                          <p:val>
                                            <p:fltVal val="1"/>
                                          </p:val>
                                        </p:tav>
                                      </p:tavLst>
                                    </p:anim>
                                  </p:childTnLst>
                                </p:cTn>
                              </p:par>
                              <p:par>
                                <p:cTn id="21" presetID="63" presetClass="entr" presetSubtype="0" fill="hold" nodeType="withEffect">
                                  <p:stCondLst>
                                    <p:cond delay="0"/>
                                  </p:stCondLst>
                                  <p:childTnLst>
                                    <p:set>
                                      <p:cBhvr>
                                        <p:cTn id="22" dur="1" fill="hold">
                                          <p:stCondLst>
                                            <p:cond delay="0"/>
                                          </p:stCondLst>
                                        </p:cTn>
                                        <p:tgtEl>
                                          <p:spTgt spid="634"/>
                                        </p:tgtEl>
                                        <p:attrNameLst>
                                          <p:attrName>style.visibility</p:attrName>
                                        </p:attrNameLst>
                                      </p:cBhvr>
                                      <p:to>
                                        <p:strVal val="visible"/>
                                      </p:to>
                                    </p:set>
                                    <p:anim calcmode="lin" valueType="num">
                                      <p:cBhvr>
                                        <p:cTn id="23" dur="2000" fill="hold"/>
                                        <p:tgtEl>
                                          <p:spTgt spid="634"/>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F274F90A-BDEA-18B9-1550-C35FDA41C793}"/>
              </a:ext>
            </a:extLst>
          </p:cNvPr>
          <p:cNvPicPr>
            <a:picLocks noChangeAspect="1"/>
          </p:cNvPicPr>
          <p:nvPr/>
        </p:nvPicPr>
        <p:blipFill>
          <a:blip r:embed="rId2"/>
          <a:stretch>
            <a:fillRect/>
          </a:stretch>
        </p:blipFill>
        <p:spPr>
          <a:xfrm>
            <a:off x="60448" y="-13035"/>
            <a:ext cx="10504318" cy="6834208"/>
          </a:xfrm>
          <a:prstGeom prst="rect">
            <a:avLst/>
          </a:prstGeom>
        </p:spPr>
      </p:pic>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5">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6"/>
              <a:stretch>
                <a:fillRect/>
              </a:stretch>
            </p:blipFill>
            <p:spPr>
              <a:xfrm>
                <a:off x="13649420" y="664576"/>
                <a:ext cx="47378"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3E2F945D-72DE-950B-8A5D-3C7825F2F9AC}"/>
                  </a:ext>
                </a:extLst>
              </p14:cNvPr>
              <p14:cNvContentPartPr/>
              <p14:nvPr/>
            </p14:nvContentPartPr>
            <p14:xfrm>
              <a:off x="-1203162" y="3535539"/>
              <a:ext cx="109440" cy="44280"/>
            </p14:xfrm>
          </p:contentPart>
        </mc:Choice>
        <mc:Fallback>
          <p:pic>
            <p:nvPicPr>
              <p:cNvPr id="4" name="Freihand 3">
                <a:extLst>
                  <a:ext uri="{FF2B5EF4-FFF2-40B4-BE49-F238E27FC236}">
                    <a16:creationId xmlns:a16="http://schemas.microsoft.com/office/drawing/2014/main" id="{3E2F945D-72DE-950B-8A5D-3C7825F2F9AC}"/>
                  </a:ext>
                </a:extLst>
              </p:cNvPr>
              <p:cNvPicPr/>
              <p:nvPr/>
            </p:nvPicPr>
            <p:blipFill>
              <a:blip r:embed="rId8"/>
              <a:stretch>
                <a:fillRect/>
              </a:stretch>
            </p:blipFill>
            <p:spPr>
              <a:xfrm>
                <a:off x="-1212162" y="3526612"/>
                <a:ext cx="127080" cy="61778"/>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0027A8E4-3247-08C0-0677-1241AB0AB3FA}"/>
                  </a:ext>
                </a:extLst>
              </p14:cNvPr>
              <p14:cNvContentPartPr/>
              <p14:nvPr/>
            </p14:nvContentPartPr>
            <p14:xfrm>
              <a:off x="271398" y="2995539"/>
              <a:ext cx="835920" cy="1723680"/>
            </p14:xfrm>
          </p:contentPart>
        </mc:Choice>
        <mc:Fallback>
          <p:pic>
            <p:nvPicPr>
              <p:cNvPr id="6" name="Freihand 5">
                <a:extLst>
                  <a:ext uri="{FF2B5EF4-FFF2-40B4-BE49-F238E27FC236}">
                    <a16:creationId xmlns:a16="http://schemas.microsoft.com/office/drawing/2014/main" id="{0027A8E4-3247-08C0-0677-1241AB0AB3FA}"/>
                  </a:ext>
                </a:extLst>
              </p:cNvPr>
              <p:cNvPicPr/>
              <p:nvPr/>
            </p:nvPicPr>
            <p:blipFill>
              <a:blip r:embed="rId10"/>
              <a:stretch>
                <a:fillRect/>
              </a:stretch>
            </p:blipFill>
            <p:spPr>
              <a:xfrm>
                <a:off x="262398" y="2986539"/>
                <a:ext cx="853560" cy="1741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86A0DF48-AD48-ED1E-4C7C-544746279AAE}"/>
                  </a:ext>
                </a:extLst>
              </p14:cNvPr>
              <p14:cNvContentPartPr/>
              <p14:nvPr/>
            </p14:nvContentPartPr>
            <p14:xfrm>
              <a:off x="1257798" y="2947299"/>
              <a:ext cx="708480" cy="1738440"/>
            </p14:xfrm>
          </p:contentPart>
        </mc:Choice>
        <mc:Fallback>
          <p:pic>
            <p:nvPicPr>
              <p:cNvPr id="7" name="Freihand 6">
                <a:extLst>
                  <a:ext uri="{FF2B5EF4-FFF2-40B4-BE49-F238E27FC236}">
                    <a16:creationId xmlns:a16="http://schemas.microsoft.com/office/drawing/2014/main" id="{86A0DF48-AD48-ED1E-4C7C-544746279AAE}"/>
                  </a:ext>
                </a:extLst>
              </p:cNvPr>
              <p:cNvPicPr/>
              <p:nvPr/>
            </p:nvPicPr>
            <p:blipFill>
              <a:blip r:embed="rId12"/>
              <a:stretch>
                <a:fillRect/>
              </a:stretch>
            </p:blipFill>
            <p:spPr>
              <a:xfrm>
                <a:off x="1248793" y="2938299"/>
                <a:ext cx="726129" cy="1756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7E088FBA-3447-EDCA-523C-E26B792E67F0}"/>
                  </a:ext>
                </a:extLst>
              </p14:cNvPr>
              <p14:cNvContentPartPr/>
              <p14:nvPr/>
            </p14:nvContentPartPr>
            <p14:xfrm>
              <a:off x="534558" y="2610339"/>
              <a:ext cx="432000" cy="376560"/>
            </p14:xfrm>
          </p:contentPart>
        </mc:Choice>
        <mc:Fallback>
          <p:pic>
            <p:nvPicPr>
              <p:cNvPr id="22" name="Freihand 21">
                <a:extLst>
                  <a:ext uri="{FF2B5EF4-FFF2-40B4-BE49-F238E27FC236}">
                    <a16:creationId xmlns:a16="http://schemas.microsoft.com/office/drawing/2014/main" id="{7E088FBA-3447-EDCA-523C-E26B792E67F0}"/>
                  </a:ext>
                </a:extLst>
              </p:cNvPr>
              <p:cNvPicPr/>
              <p:nvPr/>
            </p:nvPicPr>
            <p:blipFill>
              <a:blip r:embed="rId14"/>
              <a:stretch>
                <a:fillRect/>
              </a:stretch>
            </p:blipFill>
            <p:spPr>
              <a:xfrm>
                <a:off x="525558" y="2601339"/>
                <a:ext cx="44964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2" name="Freihand 41">
                <a:extLst>
                  <a:ext uri="{FF2B5EF4-FFF2-40B4-BE49-F238E27FC236}">
                    <a16:creationId xmlns:a16="http://schemas.microsoft.com/office/drawing/2014/main" id="{971496B9-BDEF-5905-908F-D5A2B11A7124}"/>
                  </a:ext>
                </a:extLst>
              </p14:cNvPr>
              <p14:cNvContentPartPr/>
              <p14:nvPr/>
            </p14:nvContentPartPr>
            <p14:xfrm>
              <a:off x="3882558" y="1139379"/>
              <a:ext cx="7560" cy="11160"/>
            </p14:xfrm>
          </p:contentPart>
        </mc:Choice>
        <mc:Fallback>
          <p:pic>
            <p:nvPicPr>
              <p:cNvPr id="42" name="Freihand 41">
                <a:extLst>
                  <a:ext uri="{FF2B5EF4-FFF2-40B4-BE49-F238E27FC236}">
                    <a16:creationId xmlns:a16="http://schemas.microsoft.com/office/drawing/2014/main" id="{971496B9-BDEF-5905-908F-D5A2B11A7124}"/>
                  </a:ext>
                </a:extLst>
              </p:cNvPr>
              <p:cNvPicPr/>
              <p:nvPr/>
            </p:nvPicPr>
            <p:blipFill>
              <a:blip r:embed="rId16"/>
              <a:stretch>
                <a:fillRect/>
              </a:stretch>
            </p:blipFill>
            <p:spPr>
              <a:xfrm>
                <a:off x="3873558" y="1130379"/>
                <a:ext cx="25200" cy="28800"/>
              </a:xfrm>
              <a:prstGeom prst="rect">
                <a:avLst/>
              </a:prstGeom>
            </p:spPr>
          </p:pic>
        </mc:Fallback>
      </mc:AlternateContent>
      <p:grpSp>
        <p:nvGrpSpPr>
          <p:cNvPr id="93" name="Gruppieren 92">
            <a:extLst>
              <a:ext uri="{FF2B5EF4-FFF2-40B4-BE49-F238E27FC236}">
                <a16:creationId xmlns:a16="http://schemas.microsoft.com/office/drawing/2014/main" id="{648A7B01-F183-9432-3ABB-52D5DCF7AE7A}"/>
              </a:ext>
            </a:extLst>
          </p:cNvPr>
          <p:cNvGrpSpPr/>
          <p:nvPr/>
        </p:nvGrpSpPr>
        <p:grpSpPr>
          <a:xfrm>
            <a:off x="1510878" y="2516739"/>
            <a:ext cx="2265840" cy="2179080"/>
            <a:chOff x="1510878" y="2516739"/>
            <a:chExt cx="2265840" cy="2179080"/>
          </a:xfrm>
        </p:grpSpPr>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5B23ACA8-D2DE-3F9D-518A-F77C5FEFBC74}"/>
                    </a:ext>
                  </a:extLst>
                </p14:cNvPr>
                <p14:cNvContentPartPr/>
                <p14:nvPr/>
              </p14:nvContentPartPr>
              <p14:xfrm>
                <a:off x="2094078" y="2918139"/>
                <a:ext cx="674640" cy="1777680"/>
              </p14:xfrm>
            </p:contentPart>
          </mc:Choice>
          <mc:Fallback>
            <p:pic>
              <p:nvPicPr>
                <p:cNvPr id="10" name="Freihand 9">
                  <a:extLst>
                    <a:ext uri="{FF2B5EF4-FFF2-40B4-BE49-F238E27FC236}">
                      <a16:creationId xmlns:a16="http://schemas.microsoft.com/office/drawing/2014/main" id="{5B23ACA8-D2DE-3F9D-518A-F77C5FEFBC74}"/>
                    </a:ext>
                  </a:extLst>
                </p:cNvPr>
                <p:cNvPicPr/>
                <p:nvPr/>
              </p:nvPicPr>
              <p:blipFill>
                <a:blip r:embed="rId18"/>
                <a:stretch>
                  <a:fillRect/>
                </a:stretch>
              </p:blipFill>
              <p:spPr>
                <a:xfrm>
                  <a:off x="2085083" y="2909139"/>
                  <a:ext cx="692271" cy="1795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C08E821E-D5D1-D720-BA23-16F8FFB747FA}"/>
                    </a:ext>
                  </a:extLst>
                </p14:cNvPr>
                <p14:cNvContentPartPr/>
                <p14:nvPr/>
              </p14:nvContentPartPr>
              <p14:xfrm>
                <a:off x="3121518" y="2963499"/>
                <a:ext cx="655200" cy="1548360"/>
              </p14:xfrm>
            </p:contentPart>
          </mc:Choice>
          <mc:Fallback>
            <p:pic>
              <p:nvPicPr>
                <p:cNvPr id="11" name="Freihand 10">
                  <a:extLst>
                    <a:ext uri="{FF2B5EF4-FFF2-40B4-BE49-F238E27FC236}">
                      <a16:creationId xmlns:a16="http://schemas.microsoft.com/office/drawing/2014/main" id="{C08E821E-D5D1-D720-BA23-16F8FFB747FA}"/>
                    </a:ext>
                  </a:extLst>
                </p:cNvPr>
                <p:cNvPicPr/>
                <p:nvPr/>
              </p:nvPicPr>
              <p:blipFill>
                <a:blip r:embed="rId20"/>
                <a:stretch>
                  <a:fillRect/>
                </a:stretch>
              </p:blipFill>
              <p:spPr>
                <a:xfrm>
                  <a:off x="3112518" y="2954499"/>
                  <a:ext cx="672840" cy="1566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D19C16D7-3674-35B4-6A36-36188595E9ED}"/>
                    </a:ext>
                  </a:extLst>
                </p14:cNvPr>
                <p14:cNvContentPartPr/>
                <p14:nvPr/>
              </p14:nvContentPartPr>
              <p14:xfrm>
                <a:off x="3405558" y="2576139"/>
                <a:ext cx="329760" cy="406440"/>
              </p14:xfrm>
            </p:contentPart>
          </mc:Choice>
          <mc:Fallback>
            <p:pic>
              <p:nvPicPr>
                <p:cNvPr id="13" name="Freihand 12">
                  <a:extLst>
                    <a:ext uri="{FF2B5EF4-FFF2-40B4-BE49-F238E27FC236}">
                      <a16:creationId xmlns:a16="http://schemas.microsoft.com/office/drawing/2014/main" id="{D19C16D7-3674-35B4-6A36-36188595E9ED}"/>
                    </a:ext>
                  </a:extLst>
                </p:cNvPr>
                <p:cNvPicPr/>
                <p:nvPr/>
              </p:nvPicPr>
              <p:blipFill>
                <a:blip r:embed="rId22"/>
                <a:stretch>
                  <a:fillRect/>
                </a:stretch>
              </p:blipFill>
              <p:spPr>
                <a:xfrm>
                  <a:off x="3396558" y="2567139"/>
                  <a:ext cx="34740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37953E64-0C0B-465F-5446-40574782FFF4}"/>
                    </a:ext>
                  </a:extLst>
                </p14:cNvPr>
                <p14:cNvContentPartPr/>
                <p14:nvPr/>
              </p14:nvContentPartPr>
              <p14:xfrm>
                <a:off x="2233038" y="2530779"/>
                <a:ext cx="475920" cy="437760"/>
              </p14:xfrm>
            </p:contentPart>
          </mc:Choice>
          <mc:Fallback>
            <p:pic>
              <p:nvPicPr>
                <p:cNvPr id="15" name="Freihand 14">
                  <a:extLst>
                    <a:ext uri="{FF2B5EF4-FFF2-40B4-BE49-F238E27FC236}">
                      <a16:creationId xmlns:a16="http://schemas.microsoft.com/office/drawing/2014/main" id="{37953E64-0C0B-465F-5446-40574782FFF4}"/>
                    </a:ext>
                  </a:extLst>
                </p:cNvPr>
                <p:cNvPicPr/>
                <p:nvPr/>
              </p:nvPicPr>
              <p:blipFill>
                <a:blip r:embed="rId24"/>
                <a:stretch>
                  <a:fillRect/>
                </a:stretch>
              </p:blipFill>
              <p:spPr>
                <a:xfrm>
                  <a:off x="2224038" y="2521779"/>
                  <a:ext cx="49356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C4B81DEB-AB9A-6C1E-EE6A-FA9B01796437}"/>
                    </a:ext>
                  </a:extLst>
                </p14:cNvPr>
                <p14:cNvContentPartPr/>
                <p14:nvPr/>
              </p14:nvContentPartPr>
              <p14:xfrm>
                <a:off x="1510878" y="2516739"/>
                <a:ext cx="449280" cy="453600"/>
              </p14:xfrm>
            </p:contentPart>
          </mc:Choice>
          <mc:Fallback>
            <p:pic>
              <p:nvPicPr>
                <p:cNvPr id="16" name="Freihand 15">
                  <a:extLst>
                    <a:ext uri="{FF2B5EF4-FFF2-40B4-BE49-F238E27FC236}">
                      <a16:creationId xmlns:a16="http://schemas.microsoft.com/office/drawing/2014/main" id="{C4B81DEB-AB9A-6C1E-EE6A-FA9B01796437}"/>
                    </a:ext>
                  </a:extLst>
                </p:cNvPr>
                <p:cNvPicPr/>
                <p:nvPr/>
              </p:nvPicPr>
              <p:blipFill>
                <a:blip r:embed="rId26"/>
                <a:stretch>
                  <a:fillRect/>
                </a:stretch>
              </p:blipFill>
              <p:spPr>
                <a:xfrm>
                  <a:off x="1501885" y="2507739"/>
                  <a:ext cx="466906" cy="4712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7">
            <p14:nvContentPartPr>
              <p14:cNvPr id="94" name="Freihand 93">
                <a:extLst>
                  <a:ext uri="{FF2B5EF4-FFF2-40B4-BE49-F238E27FC236}">
                    <a16:creationId xmlns:a16="http://schemas.microsoft.com/office/drawing/2014/main" id="{554C9D46-6F9F-5489-FB1F-DF53D30BA328}"/>
                  </a:ext>
                </a:extLst>
              </p14:cNvPr>
              <p14:cNvContentPartPr/>
              <p14:nvPr/>
            </p14:nvContentPartPr>
            <p14:xfrm>
              <a:off x="306678" y="3092379"/>
              <a:ext cx="844920" cy="1609920"/>
            </p14:xfrm>
          </p:contentPart>
        </mc:Choice>
        <mc:Fallback>
          <p:pic>
            <p:nvPicPr>
              <p:cNvPr id="94" name="Freihand 93">
                <a:extLst>
                  <a:ext uri="{FF2B5EF4-FFF2-40B4-BE49-F238E27FC236}">
                    <a16:creationId xmlns:a16="http://schemas.microsoft.com/office/drawing/2014/main" id="{554C9D46-6F9F-5489-FB1F-DF53D30BA328}"/>
                  </a:ext>
                </a:extLst>
              </p:cNvPr>
              <p:cNvPicPr/>
              <p:nvPr/>
            </p:nvPicPr>
            <p:blipFill>
              <a:blip r:embed="rId28"/>
              <a:stretch>
                <a:fillRect/>
              </a:stretch>
            </p:blipFill>
            <p:spPr>
              <a:xfrm>
                <a:off x="288686" y="2984379"/>
                <a:ext cx="880545" cy="1825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
            <p14:nvContentPartPr>
              <p14:cNvPr id="95" name="Freihand 94">
                <a:extLst>
                  <a:ext uri="{FF2B5EF4-FFF2-40B4-BE49-F238E27FC236}">
                    <a16:creationId xmlns:a16="http://schemas.microsoft.com/office/drawing/2014/main" id="{E838067C-D7D8-E059-E735-BCFC30D128FE}"/>
                  </a:ext>
                </a:extLst>
              </p14:cNvPr>
              <p14:cNvContentPartPr/>
              <p14:nvPr/>
            </p14:nvContentPartPr>
            <p14:xfrm>
              <a:off x="1279038" y="3047019"/>
              <a:ext cx="650880" cy="1613160"/>
            </p14:xfrm>
          </p:contentPart>
        </mc:Choice>
        <mc:Fallback>
          <p:pic>
            <p:nvPicPr>
              <p:cNvPr id="95" name="Freihand 94">
                <a:extLst>
                  <a:ext uri="{FF2B5EF4-FFF2-40B4-BE49-F238E27FC236}">
                    <a16:creationId xmlns:a16="http://schemas.microsoft.com/office/drawing/2014/main" id="{E838067C-D7D8-E059-E735-BCFC30D128FE}"/>
                  </a:ext>
                </a:extLst>
              </p:cNvPr>
              <p:cNvPicPr/>
              <p:nvPr/>
            </p:nvPicPr>
            <p:blipFill>
              <a:blip r:embed="rId30"/>
              <a:stretch>
                <a:fillRect/>
              </a:stretch>
            </p:blipFill>
            <p:spPr>
              <a:xfrm>
                <a:off x="1261028" y="2939019"/>
                <a:ext cx="686540" cy="1828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
            <p14:nvContentPartPr>
              <p14:cNvPr id="96" name="Freihand 95">
                <a:extLst>
                  <a:ext uri="{FF2B5EF4-FFF2-40B4-BE49-F238E27FC236}">
                    <a16:creationId xmlns:a16="http://schemas.microsoft.com/office/drawing/2014/main" id="{33D29046-FCD5-9F77-5117-778BCA69229E}"/>
                  </a:ext>
                </a:extLst>
              </p14:cNvPr>
              <p14:cNvContentPartPr/>
              <p14:nvPr/>
            </p14:nvContentPartPr>
            <p14:xfrm>
              <a:off x="2150238" y="3004539"/>
              <a:ext cx="542880" cy="1767960"/>
            </p14:xfrm>
          </p:contentPart>
        </mc:Choice>
        <mc:Fallback>
          <p:pic>
            <p:nvPicPr>
              <p:cNvPr id="96" name="Freihand 95">
                <a:extLst>
                  <a:ext uri="{FF2B5EF4-FFF2-40B4-BE49-F238E27FC236}">
                    <a16:creationId xmlns:a16="http://schemas.microsoft.com/office/drawing/2014/main" id="{33D29046-FCD5-9F77-5117-778BCA69229E}"/>
                  </a:ext>
                </a:extLst>
              </p:cNvPr>
              <p:cNvPicPr/>
              <p:nvPr/>
            </p:nvPicPr>
            <p:blipFill>
              <a:blip r:embed="rId32"/>
              <a:stretch>
                <a:fillRect/>
              </a:stretch>
            </p:blipFill>
            <p:spPr>
              <a:xfrm>
                <a:off x="2132238" y="2896517"/>
                <a:ext cx="578520" cy="198364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
            <p14:nvContentPartPr>
              <p14:cNvPr id="97" name="Freihand 96">
                <a:extLst>
                  <a:ext uri="{FF2B5EF4-FFF2-40B4-BE49-F238E27FC236}">
                    <a16:creationId xmlns:a16="http://schemas.microsoft.com/office/drawing/2014/main" id="{972145DB-C153-7607-956C-8C38387C38BD}"/>
                  </a:ext>
                </a:extLst>
              </p14:cNvPr>
              <p14:cNvContentPartPr/>
              <p14:nvPr/>
            </p14:nvContentPartPr>
            <p14:xfrm>
              <a:off x="3147078" y="3054579"/>
              <a:ext cx="579600" cy="1578960"/>
            </p14:xfrm>
          </p:contentPart>
        </mc:Choice>
        <mc:Fallback>
          <p:pic>
            <p:nvPicPr>
              <p:cNvPr id="97" name="Freihand 96">
                <a:extLst>
                  <a:ext uri="{FF2B5EF4-FFF2-40B4-BE49-F238E27FC236}">
                    <a16:creationId xmlns:a16="http://schemas.microsoft.com/office/drawing/2014/main" id="{972145DB-C153-7607-956C-8C38387C38BD}"/>
                  </a:ext>
                </a:extLst>
              </p:cNvPr>
              <p:cNvPicPr/>
              <p:nvPr/>
            </p:nvPicPr>
            <p:blipFill>
              <a:blip r:embed="rId34"/>
              <a:stretch>
                <a:fillRect/>
              </a:stretch>
            </p:blipFill>
            <p:spPr>
              <a:xfrm>
                <a:off x="3129078" y="2946579"/>
                <a:ext cx="615240" cy="1794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
            <p14:nvContentPartPr>
              <p14:cNvPr id="98" name="Freihand 97">
                <a:extLst>
                  <a:ext uri="{FF2B5EF4-FFF2-40B4-BE49-F238E27FC236}">
                    <a16:creationId xmlns:a16="http://schemas.microsoft.com/office/drawing/2014/main" id="{4194B3D2-7691-EF57-F2AF-A91432801207}"/>
                  </a:ext>
                </a:extLst>
              </p14:cNvPr>
              <p14:cNvContentPartPr/>
              <p14:nvPr/>
            </p14:nvContentPartPr>
            <p14:xfrm>
              <a:off x="548238" y="2646339"/>
              <a:ext cx="393840" cy="313560"/>
            </p14:xfrm>
          </p:contentPart>
        </mc:Choice>
        <mc:Fallback>
          <p:pic>
            <p:nvPicPr>
              <p:cNvPr id="98" name="Freihand 97">
                <a:extLst>
                  <a:ext uri="{FF2B5EF4-FFF2-40B4-BE49-F238E27FC236}">
                    <a16:creationId xmlns:a16="http://schemas.microsoft.com/office/drawing/2014/main" id="{4194B3D2-7691-EF57-F2AF-A91432801207}"/>
                  </a:ext>
                </a:extLst>
              </p:cNvPr>
              <p:cNvPicPr/>
              <p:nvPr/>
            </p:nvPicPr>
            <p:blipFill>
              <a:blip r:embed="rId36"/>
              <a:stretch>
                <a:fillRect/>
              </a:stretch>
            </p:blipFill>
            <p:spPr>
              <a:xfrm>
                <a:off x="530238" y="2538339"/>
                <a:ext cx="429480" cy="529200"/>
              </a:xfrm>
              <a:prstGeom prst="rect">
                <a:avLst/>
              </a:prstGeom>
            </p:spPr>
          </p:pic>
        </mc:Fallback>
      </mc:AlternateContent>
      <p:grpSp>
        <p:nvGrpSpPr>
          <p:cNvPr id="101" name="Gruppieren 100">
            <a:extLst>
              <a:ext uri="{FF2B5EF4-FFF2-40B4-BE49-F238E27FC236}">
                <a16:creationId xmlns:a16="http://schemas.microsoft.com/office/drawing/2014/main" id="{CFE9E7BF-7E15-BC02-290D-DDDD6488EDF5}"/>
              </a:ext>
            </a:extLst>
          </p:cNvPr>
          <p:cNvGrpSpPr/>
          <p:nvPr/>
        </p:nvGrpSpPr>
        <p:grpSpPr>
          <a:xfrm>
            <a:off x="1518438" y="2546979"/>
            <a:ext cx="1133640" cy="427680"/>
            <a:chOff x="1518438" y="2546979"/>
            <a:chExt cx="1133640" cy="427680"/>
          </a:xfrm>
        </p:grpSpPr>
        <mc:AlternateContent xmlns:mc="http://schemas.openxmlformats.org/markup-compatibility/2006">
          <mc:Choice xmlns:p14="http://schemas.microsoft.com/office/powerpoint/2010/main" xmlns:aink="http://schemas.microsoft.com/office/drawing/2016/ink" Requires="p14 aink">
            <p:contentPart p14:bwMode="auto" r:id="rId37">
              <p14:nvContentPartPr>
                <p14:cNvPr id="99" name="Freihand 98">
                  <a:extLst>
                    <a:ext uri="{FF2B5EF4-FFF2-40B4-BE49-F238E27FC236}">
                      <a16:creationId xmlns:a16="http://schemas.microsoft.com/office/drawing/2014/main" id="{5E9A8BC9-9813-95EF-B701-A6FB217E5AA8}"/>
                    </a:ext>
                  </a:extLst>
                </p14:cNvPr>
                <p14:cNvContentPartPr/>
                <p14:nvPr/>
              </p14:nvContentPartPr>
              <p14:xfrm>
                <a:off x="1518438" y="2546979"/>
                <a:ext cx="402120" cy="427680"/>
              </p14:xfrm>
            </p:contentPart>
          </mc:Choice>
          <mc:Fallback>
            <p:pic>
              <p:nvPicPr>
                <p:cNvPr id="99" name="Freihand 98">
                  <a:extLst>
                    <a:ext uri="{FF2B5EF4-FFF2-40B4-BE49-F238E27FC236}">
                      <a16:creationId xmlns:a16="http://schemas.microsoft.com/office/drawing/2014/main" id="{5E9A8BC9-9813-95EF-B701-A6FB217E5AA8}"/>
                    </a:ext>
                  </a:extLst>
                </p:cNvPr>
                <p:cNvPicPr/>
                <p:nvPr/>
              </p:nvPicPr>
              <p:blipFill>
                <a:blip r:embed="rId38"/>
                <a:stretch>
                  <a:fillRect/>
                </a:stretch>
              </p:blipFill>
              <p:spPr>
                <a:xfrm>
                  <a:off x="1500422" y="2438979"/>
                  <a:ext cx="437792" cy="643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
              <p14:nvContentPartPr>
                <p14:cNvPr id="100" name="Freihand 99">
                  <a:extLst>
                    <a:ext uri="{FF2B5EF4-FFF2-40B4-BE49-F238E27FC236}">
                      <a16:creationId xmlns:a16="http://schemas.microsoft.com/office/drawing/2014/main" id="{5F5BAB6F-A013-56EB-E63E-C94343212160}"/>
                    </a:ext>
                  </a:extLst>
                </p14:cNvPr>
                <p14:cNvContentPartPr/>
                <p14:nvPr/>
              </p14:nvContentPartPr>
              <p14:xfrm>
                <a:off x="2294958" y="2614659"/>
                <a:ext cx="357120" cy="313200"/>
              </p14:xfrm>
            </p:contentPart>
          </mc:Choice>
          <mc:Fallback>
            <p:pic>
              <p:nvPicPr>
                <p:cNvPr id="100" name="Freihand 99">
                  <a:extLst>
                    <a:ext uri="{FF2B5EF4-FFF2-40B4-BE49-F238E27FC236}">
                      <a16:creationId xmlns:a16="http://schemas.microsoft.com/office/drawing/2014/main" id="{5F5BAB6F-A013-56EB-E63E-C94343212160}"/>
                    </a:ext>
                  </a:extLst>
                </p:cNvPr>
                <p:cNvPicPr/>
                <p:nvPr/>
              </p:nvPicPr>
              <p:blipFill>
                <a:blip r:embed="rId40"/>
                <a:stretch>
                  <a:fillRect/>
                </a:stretch>
              </p:blipFill>
              <p:spPr>
                <a:xfrm>
                  <a:off x="2276958" y="2506659"/>
                  <a:ext cx="392760" cy="5288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41">
            <p14:nvContentPartPr>
              <p14:cNvPr id="102" name="Freihand 101">
                <a:extLst>
                  <a:ext uri="{FF2B5EF4-FFF2-40B4-BE49-F238E27FC236}">
                    <a16:creationId xmlns:a16="http://schemas.microsoft.com/office/drawing/2014/main" id="{95DDA99E-D291-4D9F-4FA6-66C4E8DC240E}"/>
                  </a:ext>
                </a:extLst>
              </p14:cNvPr>
              <p14:cNvContentPartPr/>
              <p14:nvPr/>
            </p14:nvContentPartPr>
            <p14:xfrm>
              <a:off x="3422838" y="2639139"/>
              <a:ext cx="281520" cy="291600"/>
            </p14:xfrm>
          </p:contentPart>
        </mc:Choice>
        <mc:Fallback>
          <p:pic>
            <p:nvPicPr>
              <p:cNvPr id="102" name="Freihand 101">
                <a:extLst>
                  <a:ext uri="{FF2B5EF4-FFF2-40B4-BE49-F238E27FC236}">
                    <a16:creationId xmlns:a16="http://schemas.microsoft.com/office/drawing/2014/main" id="{95DDA99E-D291-4D9F-4FA6-66C4E8DC240E}"/>
                  </a:ext>
                </a:extLst>
              </p:cNvPr>
              <p:cNvPicPr/>
              <p:nvPr/>
            </p:nvPicPr>
            <p:blipFill>
              <a:blip r:embed="rId42"/>
              <a:stretch>
                <a:fillRect/>
              </a:stretch>
            </p:blipFill>
            <p:spPr>
              <a:xfrm>
                <a:off x="3404815" y="2531139"/>
                <a:ext cx="317206"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 name="Freihand 1">
                <a:extLst>
                  <a:ext uri="{FF2B5EF4-FFF2-40B4-BE49-F238E27FC236}">
                    <a16:creationId xmlns:a16="http://schemas.microsoft.com/office/drawing/2014/main" id="{E8CEF201-5427-5DF3-BDD5-BDDB83D72E69}"/>
                  </a:ext>
                </a:extLst>
              </p14:cNvPr>
              <p14:cNvContentPartPr/>
              <p14:nvPr/>
            </p14:nvContentPartPr>
            <p14:xfrm>
              <a:off x="9242243" y="2511098"/>
              <a:ext cx="183960" cy="248040"/>
            </p14:xfrm>
          </p:contentPart>
        </mc:Choice>
        <mc:Fallback>
          <p:pic>
            <p:nvPicPr>
              <p:cNvPr id="2" name="Freihand 1">
                <a:extLst>
                  <a:ext uri="{FF2B5EF4-FFF2-40B4-BE49-F238E27FC236}">
                    <a16:creationId xmlns:a16="http://schemas.microsoft.com/office/drawing/2014/main" id="{E8CEF201-5427-5DF3-BDD5-BDDB83D72E69}"/>
                  </a:ext>
                </a:extLst>
              </p:cNvPr>
              <p:cNvPicPr/>
              <p:nvPr/>
            </p:nvPicPr>
            <p:blipFill>
              <a:blip r:embed="rId44"/>
              <a:stretch>
                <a:fillRect/>
              </a:stretch>
            </p:blipFill>
            <p:spPr>
              <a:xfrm>
                <a:off x="9233243" y="2502085"/>
                <a:ext cx="201600" cy="265706"/>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 name="Freihand 7">
                <a:extLst>
                  <a:ext uri="{FF2B5EF4-FFF2-40B4-BE49-F238E27FC236}">
                    <a16:creationId xmlns:a16="http://schemas.microsoft.com/office/drawing/2014/main" id="{72C57139-39C3-7F55-0D54-3B409814A714}"/>
                  </a:ext>
                </a:extLst>
              </p14:cNvPr>
              <p14:cNvContentPartPr/>
              <p14:nvPr/>
            </p14:nvContentPartPr>
            <p14:xfrm>
              <a:off x="9296243" y="2392298"/>
              <a:ext cx="120960" cy="131040"/>
            </p14:xfrm>
          </p:contentPart>
        </mc:Choice>
        <mc:Fallback>
          <p:pic>
            <p:nvPicPr>
              <p:cNvPr id="8" name="Freihand 7">
                <a:extLst>
                  <a:ext uri="{FF2B5EF4-FFF2-40B4-BE49-F238E27FC236}">
                    <a16:creationId xmlns:a16="http://schemas.microsoft.com/office/drawing/2014/main" id="{72C57139-39C3-7F55-0D54-3B409814A714}"/>
                  </a:ext>
                </a:extLst>
              </p:cNvPr>
              <p:cNvPicPr/>
              <p:nvPr/>
            </p:nvPicPr>
            <p:blipFill>
              <a:blip r:embed="rId46"/>
              <a:stretch>
                <a:fillRect/>
              </a:stretch>
            </p:blipFill>
            <p:spPr>
              <a:xfrm>
                <a:off x="9287243" y="2383298"/>
                <a:ext cx="138600" cy="148680"/>
              </a:xfrm>
              <a:prstGeom prst="rect">
                <a:avLst/>
              </a:prstGeom>
            </p:spPr>
          </p:pic>
        </mc:Fallback>
      </mc:AlternateContent>
      <p:grpSp>
        <p:nvGrpSpPr>
          <p:cNvPr id="342" name="Gruppieren 341">
            <a:extLst>
              <a:ext uri="{FF2B5EF4-FFF2-40B4-BE49-F238E27FC236}">
                <a16:creationId xmlns:a16="http://schemas.microsoft.com/office/drawing/2014/main" id="{6EDD9BAE-BB5A-AED1-3582-755B848320B6}"/>
              </a:ext>
            </a:extLst>
          </p:cNvPr>
          <p:cNvGrpSpPr/>
          <p:nvPr/>
        </p:nvGrpSpPr>
        <p:grpSpPr>
          <a:xfrm>
            <a:off x="11369168" y="1743459"/>
            <a:ext cx="131760" cy="308880"/>
            <a:chOff x="11369168" y="1743459"/>
            <a:chExt cx="131760" cy="308880"/>
          </a:xfrm>
        </p:grpSpPr>
        <mc:AlternateContent xmlns:mc="http://schemas.openxmlformats.org/markup-compatibility/2006">
          <mc:Choice xmlns:p14="http://schemas.microsoft.com/office/powerpoint/2010/main" Requires="p14">
            <p:contentPart p14:bwMode="auto" r:id="rId47">
              <p14:nvContentPartPr>
                <p14:cNvPr id="340" name="Freihand 339">
                  <a:extLst>
                    <a:ext uri="{FF2B5EF4-FFF2-40B4-BE49-F238E27FC236}">
                      <a16:creationId xmlns:a16="http://schemas.microsoft.com/office/drawing/2014/main" id="{3C9848B1-D794-4EBA-38F8-4C67BC45369B}"/>
                    </a:ext>
                  </a:extLst>
                </p14:cNvPr>
                <p14:cNvContentPartPr/>
                <p14:nvPr/>
              </p14:nvContentPartPr>
              <p14:xfrm>
                <a:off x="11369168" y="1848939"/>
                <a:ext cx="121320" cy="203400"/>
              </p14:xfrm>
            </p:contentPart>
          </mc:Choice>
          <mc:Fallback>
            <p:pic>
              <p:nvPicPr>
                <p:cNvPr id="340" name="Freihand 339">
                  <a:extLst>
                    <a:ext uri="{FF2B5EF4-FFF2-40B4-BE49-F238E27FC236}">
                      <a16:creationId xmlns:a16="http://schemas.microsoft.com/office/drawing/2014/main" id="{3C9848B1-D794-4EBA-38F8-4C67BC45369B}"/>
                    </a:ext>
                  </a:extLst>
                </p:cNvPr>
                <p:cNvPicPr/>
                <p:nvPr/>
              </p:nvPicPr>
              <p:blipFill>
                <a:blip r:embed="rId48"/>
                <a:stretch>
                  <a:fillRect/>
                </a:stretch>
              </p:blipFill>
              <p:spPr>
                <a:xfrm>
                  <a:off x="11360168" y="1839939"/>
                  <a:ext cx="1389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1" name="Freihand 340">
                  <a:extLst>
                    <a:ext uri="{FF2B5EF4-FFF2-40B4-BE49-F238E27FC236}">
                      <a16:creationId xmlns:a16="http://schemas.microsoft.com/office/drawing/2014/main" id="{FFB274F1-54AA-2B9E-3F40-09B5F2706571}"/>
                    </a:ext>
                  </a:extLst>
                </p14:cNvPr>
                <p14:cNvContentPartPr/>
                <p14:nvPr/>
              </p14:nvContentPartPr>
              <p14:xfrm>
                <a:off x="11389688" y="1743459"/>
                <a:ext cx="111240" cy="112320"/>
              </p14:xfrm>
            </p:contentPart>
          </mc:Choice>
          <mc:Fallback>
            <p:pic>
              <p:nvPicPr>
                <p:cNvPr id="341" name="Freihand 340">
                  <a:extLst>
                    <a:ext uri="{FF2B5EF4-FFF2-40B4-BE49-F238E27FC236}">
                      <a16:creationId xmlns:a16="http://schemas.microsoft.com/office/drawing/2014/main" id="{FFB274F1-54AA-2B9E-3F40-09B5F2706571}"/>
                    </a:ext>
                  </a:extLst>
                </p:cNvPr>
                <p:cNvPicPr/>
                <p:nvPr/>
              </p:nvPicPr>
              <p:blipFill>
                <a:blip r:embed="rId50"/>
                <a:stretch>
                  <a:fillRect/>
                </a:stretch>
              </p:blipFill>
              <p:spPr>
                <a:xfrm>
                  <a:off x="11380688" y="1734459"/>
                  <a:ext cx="128880" cy="129960"/>
                </a:xfrm>
                <a:prstGeom prst="rect">
                  <a:avLst/>
                </a:prstGeom>
              </p:spPr>
            </p:pic>
          </mc:Fallback>
        </mc:AlternateContent>
      </p:grpSp>
      <p:grpSp>
        <p:nvGrpSpPr>
          <p:cNvPr id="345" name="Gruppieren 344">
            <a:extLst>
              <a:ext uri="{FF2B5EF4-FFF2-40B4-BE49-F238E27FC236}">
                <a16:creationId xmlns:a16="http://schemas.microsoft.com/office/drawing/2014/main" id="{CDC48BCC-ADC1-3B88-4D23-F54B357EDEBF}"/>
              </a:ext>
            </a:extLst>
          </p:cNvPr>
          <p:cNvGrpSpPr/>
          <p:nvPr/>
        </p:nvGrpSpPr>
        <p:grpSpPr>
          <a:xfrm>
            <a:off x="11471408" y="2108139"/>
            <a:ext cx="139680" cy="259920"/>
            <a:chOff x="11471408" y="2108139"/>
            <a:chExt cx="139680" cy="259920"/>
          </a:xfrm>
        </p:grpSpPr>
        <mc:AlternateContent xmlns:mc="http://schemas.openxmlformats.org/markup-compatibility/2006">
          <mc:Choice xmlns:p14="http://schemas.microsoft.com/office/powerpoint/2010/main" Requires="p14">
            <p:contentPart p14:bwMode="auto" r:id="rId51">
              <p14:nvContentPartPr>
                <p14:cNvPr id="343" name="Freihand 342">
                  <a:extLst>
                    <a:ext uri="{FF2B5EF4-FFF2-40B4-BE49-F238E27FC236}">
                      <a16:creationId xmlns:a16="http://schemas.microsoft.com/office/drawing/2014/main" id="{EA42C784-CC09-9E1A-5FA7-679545B7EF9E}"/>
                    </a:ext>
                  </a:extLst>
                </p14:cNvPr>
                <p14:cNvContentPartPr/>
                <p14:nvPr/>
              </p14:nvContentPartPr>
              <p14:xfrm>
                <a:off x="11471408" y="2199939"/>
                <a:ext cx="119520" cy="168120"/>
              </p14:xfrm>
            </p:contentPart>
          </mc:Choice>
          <mc:Fallback>
            <p:pic>
              <p:nvPicPr>
                <p:cNvPr id="343" name="Freihand 342">
                  <a:extLst>
                    <a:ext uri="{FF2B5EF4-FFF2-40B4-BE49-F238E27FC236}">
                      <a16:creationId xmlns:a16="http://schemas.microsoft.com/office/drawing/2014/main" id="{EA42C784-CC09-9E1A-5FA7-679545B7EF9E}"/>
                    </a:ext>
                  </a:extLst>
                </p:cNvPr>
                <p:cNvPicPr/>
                <p:nvPr/>
              </p:nvPicPr>
              <p:blipFill>
                <a:blip r:embed="rId52"/>
                <a:stretch>
                  <a:fillRect/>
                </a:stretch>
              </p:blipFill>
              <p:spPr>
                <a:xfrm>
                  <a:off x="11462381" y="2190939"/>
                  <a:ext cx="137213"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4" name="Freihand 343">
                  <a:extLst>
                    <a:ext uri="{FF2B5EF4-FFF2-40B4-BE49-F238E27FC236}">
                      <a16:creationId xmlns:a16="http://schemas.microsoft.com/office/drawing/2014/main" id="{62818003-1C52-A5C8-35BC-FC056D699D8A}"/>
                    </a:ext>
                  </a:extLst>
                </p14:cNvPr>
                <p14:cNvContentPartPr/>
                <p14:nvPr/>
              </p14:nvContentPartPr>
              <p14:xfrm>
                <a:off x="11512808" y="2108139"/>
                <a:ext cx="98280" cy="89640"/>
              </p14:xfrm>
            </p:contentPart>
          </mc:Choice>
          <mc:Fallback>
            <p:pic>
              <p:nvPicPr>
                <p:cNvPr id="344" name="Freihand 343">
                  <a:extLst>
                    <a:ext uri="{FF2B5EF4-FFF2-40B4-BE49-F238E27FC236}">
                      <a16:creationId xmlns:a16="http://schemas.microsoft.com/office/drawing/2014/main" id="{62818003-1C52-A5C8-35BC-FC056D699D8A}"/>
                    </a:ext>
                  </a:extLst>
                </p:cNvPr>
                <p:cNvPicPr/>
                <p:nvPr/>
              </p:nvPicPr>
              <p:blipFill>
                <a:blip r:embed="rId54"/>
                <a:stretch>
                  <a:fillRect/>
                </a:stretch>
              </p:blipFill>
              <p:spPr>
                <a:xfrm>
                  <a:off x="11503808" y="2099103"/>
                  <a:ext cx="115920" cy="107351"/>
                </a:xfrm>
                <a:prstGeom prst="rect">
                  <a:avLst/>
                </a:prstGeom>
              </p:spPr>
            </p:pic>
          </mc:Fallback>
        </mc:AlternateContent>
      </p:grpSp>
      <p:grpSp>
        <p:nvGrpSpPr>
          <p:cNvPr id="348" name="Gruppieren 347">
            <a:extLst>
              <a:ext uri="{FF2B5EF4-FFF2-40B4-BE49-F238E27FC236}">
                <a16:creationId xmlns:a16="http://schemas.microsoft.com/office/drawing/2014/main" id="{0FF57441-A8B3-F1E8-CDB5-F7380D214821}"/>
              </a:ext>
            </a:extLst>
          </p:cNvPr>
          <p:cNvGrpSpPr/>
          <p:nvPr/>
        </p:nvGrpSpPr>
        <p:grpSpPr>
          <a:xfrm>
            <a:off x="11665808" y="1649139"/>
            <a:ext cx="150840" cy="266040"/>
            <a:chOff x="11665808" y="1649139"/>
            <a:chExt cx="150840" cy="266040"/>
          </a:xfrm>
        </p:grpSpPr>
        <mc:AlternateContent xmlns:mc="http://schemas.openxmlformats.org/markup-compatibility/2006">
          <mc:Choice xmlns:p14="http://schemas.microsoft.com/office/powerpoint/2010/main" Requires="p14">
            <p:contentPart p14:bwMode="auto" r:id="rId55">
              <p14:nvContentPartPr>
                <p14:cNvPr id="346" name="Freihand 345">
                  <a:extLst>
                    <a:ext uri="{FF2B5EF4-FFF2-40B4-BE49-F238E27FC236}">
                      <a16:creationId xmlns:a16="http://schemas.microsoft.com/office/drawing/2014/main" id="{395C837F-C485-C450-8464-F2C67B99EEC4}"/>
                    </a:ext>
                  </a:extLst>
                </p14:cNvPr>
                <p14:cNvContentPartPr/>
                <p14:nvPr/>
              </p14:nvContentPartPr>
              <p14:xfrm>
                <a:off x="11665808" y="1763259"/>
                <a:ext cx="142200" cy="151920"/>
              </p14:xfrm>
            </p:contentPart>
          </mc:Choice>
          <mc:Fallback>
            <p:pic>
              <p:nvPicPr>
                <p:cNvPr id="346" name="Freihand 345">
                  <a:extLst>
                    <a:ext uri="{FF2B5EF4-FFF2-40B4-BE49-F238E27FC236}">
                      <a16:creationId xmlns:a16="http://schemas.microsoft.com/office/drawing/2014/main" id="{395C837F-C485-C450-8464-F2C67B99EEC4}"/>
                    </a:ext>
                  </a:extLst>
                </p:cNvPr>
                <p:cNvPicPr/>
                <p:nvPr/>
              </p:nvPicPr>
              <p:blipFill>
                <a:blip r:embed="rId56"/>
                <a:stretch>
                  <a:fillRect/>
                </a:stretch>
              </p:blipFill>
              <p:spPr>
                <a:xfrm>
                  <a:off x="11656808" y="1754259"/>
                  <a:ext cx="159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7" name="Freihand 346">
                  <a:extLst>
                    <a:ext uri="{FF2B5EF4-FFF2-40B4-BE49-F238E27FC236}">
                      <a16:creationId xmlns:a16="http://schemas.microsoft.com/office/drawing/2014/main" id="{045DE44F-8F01-61B6-CB7E-5EBD38ABE83D}"/>
                    </a:ext>
                  </a:extLst>
                </p14:cNvPr>
                <p14:cNvContentPartPr/>
                <p14:nvPr/>
              </p14:nvContentPartPr>
              <p14:xfrm>
                <a:off x="11699648" y="1649139"/>
                <a:ext cx="117000" cy="111960"/>
              </p14:xfrm>
            </p:contentPart>
          </mc:Choice>
          <mc:Fallback>
            <p:pic>
              <p:nvPicPr>
                <p:cNvPr id="347" name="Freihand 346">
                  <a:extLst>
                    <a:ext uri="{FF2B5EF4-FFF2-40B4-BE49-F238E27FC236}">
                      <a16:creationId xmlns:a16="http://schemas.microsoft.com/office/drawing/2014/main" id="{045DE44F-8F01-61B6-CB7E-5EBD38ABE83D}"/>
                    </a:ext>
                  </a:extLst>
                </p:cNvPr>
                <p:cNvPicPr/>
                <p:nvPr/>
              </p:nvPicPr>
              <p:blipFill>
                <a:blip r:embed="rId58"/>
                <a:stretch>
                  <a:fillRect/>
                </a:stretch>
              </p:blipFill>
              <p:spPr>
                <a:xfrm>
                  <a:off x="11690648" y="1640139"/>
                  <a:ext cx="134640" cy="129600"/>
                </a:xfrm>
                <a:prstGeom prst="rect">
                  <a:avLst/>
                </a:prstGeom>
              </p:spPr>
            </p:pic>
          </mc:Fallback>
        </mc:AlternateContent>
      </p:grpSp>
      <p:grpSp>
        <p:nvGrpSpPr>
          <p:cNvPr id="351" name="Gruppieren 350">
            <a:extLst>
              <a:ext uri="{FF2B5EF4-FFF2-40B4-BE49-F238E27FC236}">
                <a16:creationId xmlns:a16="http://schemas.microsoft.com/office/drawing/2014/main" id="{793C0694-D244-912F-95D0-D70BEA06246E}"/>
              </a:ext>
            </a:extLst>
          </p:cNvPr>
          <p:cNvGrpSpPr/>
          <p:nvPr/>
        </p:nvGrpSpPr>
        <p:grpSpPr>
          <a:xfrm>
            <a:off x="11129408" y="1445019"/>
            <a:ext cx="137160" cy="249480"/>
            <a:chOff x="11129408" y="1445019"/>
            <a:chExt cx="137160" cy="249480"/>
          </a:xfrm>
        </p:grpSpPr>
        <mc:AlternateContent xmlns:mc="http://schemas.openxmlformats.org/markup-compatibility/2006">
          <mc:Choice xmlns:p14="http://schemas.microsoft.com/office/powerpoint/2010/main" Requires="p14">
            <p:contentPart p14:bwMode="auto" r:id="rId59">
              <p14:nvContentPartPr>
                <p14:cNvPr id="349" name="Freihand 348">
                  <a:extLst>
                    <a:ext uri="{FF2B5EF4-FFF2-40B4-BE49-F238E27FC236}">
                      <a16:creationId xmlns:a16="http://schemas.microsoft.com/office/drawing/2014/main" id="{DACAF4A8-30D5-CE60-08D8-B2E4AFD41328}"/>
                    </a:ext>
                  </a:extLst>
                </p14:cNvPr>
                <p14:cNvContentPartPr/>
                <p14:nvPr/>
              </p14:nvContentPartPr>
              <p14:xfrm>
                <a:off x="11147408" y="1519179"/>
                <a:ext cx="119160" cy="175320"/>
              </p14:xfrm>
            </p:contentPart>
          </mc:Choice>
          <mc:Fallback>
            <p:pic>
              <p:nvPicPr>
                <p:cNvPr id="349" name="Freihand 348">
                  <a:extLst>
                    <a:ext uri="{FF2B5EF4-FFF2-40B4-BE49-F238E27FC236}">
                      <a16:creationId xmlns:a16="http://schemas.microsoft.com/office/drawing/2014/main" id="{DACAF4A8-30D5-CE60-08D8-B2E4AFD41328}"/>
                    </a:ext>
                  </a:extLst>
                </p:cNvPr>
                <p:cNvPicPr/>
                <p:nvPr/>
              </p:nvPicPr>
              <p:blipFill>
                <a:blip r:embed="rId60"/>
                <a:stretch>
                  <a:fillRect/>
                </a:stretch>
              </p:blipFill>
              <p:spPr>
                <a:xfrm>
                  <a:off x="11138408" y="1510179"/>
                  <a:ext cx="136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0" name="Freihand 349">
                  <a:extLst>
                    <a:ext uri="{FF2B5EF4-FFF2-40B4-BE49-F238E27FC236}">
                      <a16:creationId xmlns:a16="http://schemas.microsoft.com/office/drawing/2014/main" id="{A898FA98-F5B0-6347-AA16-7F76C32B1FDB}"/>
                    </a:ext>
                  </a:extLst>
                </p14:cNvPr>
                <p14:cNvContentPartPr/>
                <p14:nvPr/>
              </p14:nvContentPartPr>
              <p14:xfrm>
                <a:off x="11129408" y="1445019"/>
                <a:ext cx="107640" cy="85320"/>
              </p14:xfrm>
            </p:contentPart>
          </mc:Choice>
          <mc:Fallback>
            <p:pic>
              <p:nvPicPr>
                <p:cNvPr id="350" name="Freihand 349">
                  <a:extLst>
                    <a:ext uri="{FF2B5EF4-FFF2-40B4-BE49-F238E27FC236}">
                      <a16:creationId xmlns:a16="http://schemas.microsoft.com/office/drawing/2014/main" id="{A898FA98-F5B0-6347-AA16-7F76C32B1FDB}"/>
                    </a:ext>
                  </a:extLst>
                </p:cNvPr>
                <p:cNvPicPr/>
                <p:nvPr/>
              </p:nvPicPr>
              <p:blipFill>
                <a:blip r:embed="rId62"/>
                <a:stretch>
                  <a:fillRect/>
                </a:stretch>
              </p:blipFill>
              <p:spPr>
                <a:xfrm>
                  <a:off x="11120408" y="1435981"/>
                  <a:ext cx="125280" cy="103035"/>
                </a:xfrm>
                <a:prstGeom prst="rect">
                  <a:avLst/>
                </a:prstGeom>
              </p:spPr>
            </p:pic>
          </mc:Fallback>
        </mc:AlternateContent>
      </p:grpSp>
      <p:grpSp>
        <p:nvGrpSpPr>
          <p:cNvPr id="354" name="Gruppieren 353">
            <a:extLst>
              <a:ext uri="{FF2B5EF4-FFF2-40B4-BE49-F238E27FC236}">
                <a16:creationId xmlns:a16="http://schemas.microsoft.com/office/drawing/2014/main" id="{BFA42D17-D274-47B6-311C-CE740075B4FB}"/>
              </a:ext>
            </a:extLst>
          </p:cNvPr>
          <p:cNvGrpSpPr/>
          <p:nvPr/>
        </p:nvGrpSpPr>
        <p:grpSpPr>
          <a:xfrm>
            <a:off x="11533328" y="1349259"/>
            <a:ext cx="175320" cy="249480"/>
            <a:chOff x="11533328" y="1349259"/>
            <a:chExt cx="175320" cy="249480"/>
          </a:xfrm>
        </p:grpSpPr>
        <mc:AlternateContent xmlns:mc="http://schemas.openxmlformats.org/markup-compatibility/2006">
          <mc:Choice xmlns:p14="http://schemas.microsoft.com/office/powerpoint/2010/main" Requires="p14">
            <p:contentPart p14:bwMode="auto" r:id="rId63">
              <p14:nvContentPartPr>
                <p14:cNvPr id="352" name="Freihand 351">
                  <a:extLst>
                    <a:ext uri="{FF2B5EF4-FFF2-40B4-BE49-F238E27FC236}">
                      <a16:creationId xmlns:a16="http://schemas.microsoft.com/office/drawing/2014/main" id="{43C2183F-AAF9-50C6-65EA-967821653105}"/>
                    </a:ext>
                  </a:extLst>
                </p14:cNvPr>
                <p14:cNvContentPartPr/>
                <p14:nvPr/>
              </p14:nvContentPartPr>
              <p14:xfrm>
                <a:off x="11533328" y="1433859"/>
                <a:ext cx="149400" cy="164880"/>
              </p14:xfrm>
            </p:contentPart>
          </mc:Choice>
          <mc:Fallback>
            <p:pic>
              <p:nvPicPr>
                <p:cNvPr id="352" name="Freihand 351">
                  <a:extLst>
                    <a:ext uri="{FF2B5EF4-FFF2-40B4-BE49-F238E27FC236}">
                      <a16:creationId xmlns:a16="http://schemas.microsoft.com/office/drawing/2014/main" id="{43C2183F-AAF9-50C6-65EA-967821653105}"/>
                    </a:ext>
                  </a:extLst>
                </p:cNvPr>
                <p:cNvPicPr/>
                <p:nvPr/>
              </p:nvPicPr>
              <p:blipFill>
                <a:blip r:embed="rId64"/>
                <a:stretch>
                  <a:fillRect/>
                </a:stretch>
              </p:blipFill>
              <p:spPr>
                <a:xfrm>
                  <a:off x="11524328" y="1424859"/>
                  <a:ext cx="167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53" name="Freihand 352">
                  <a:extLst>
                    <a:ext uri="{FF2B5EF4-FFF2-40B4-BE49-F238E27FC236}">
                      <a16:creationId xmlns:a16="http://schemas.microsoft.com/office/drawing/2014/main" id="{B45E323D-A6BA-571E-13EF-8D5BDAC2527B}"/>
                    </a:ext>
                  </a:extLst>
                </p14:cNvPr>
                <p14:cNvContentPartPr/>
                <p14:nvPr/>
              </p14:nvContentPartPr>
              <p14:xfrm>
                <a:off x="11593448" y="1349259"/>
                <a:ext cx="115200" cy="87840"/>
              </p14:xfrm>
            </p:contentPart>
          </mc:Choice>
          <mc:Fallback>
            <p:pic>
              <p:nvPicPr>
                <p:cNvPr id="353" name="Freihand 352">
                  <a:extLst>
                    <a:ext uri="{FF2B5EF4-FFF2-40B4-BE49-F238E27FC236}">
                      <a16:creationId xmlns:a16="http://schemas.microsoft.com/office/drawing/2014/main" id="{B45E323D-A6BA-571E-13EF-8D5BDAC2527B}"/>
                    </a:ext>
                  </a:extLst>
                </p:cNvPr>
                <p:cNvPicPr/>
                <p:nvPr/>
              </p:nvPicPr>
              <p:blipFill>
                <a:blip r:embed="rId66"/>
                <a:stretch>
                  <a:fillRect/>
                </a:stretch>
              </p:blipFill>
              <p:spPr>
                <a:xfrm>
                  <a:off x="11584476" y="1340296"/>
                  <a:ext cx="132785" cy="105408"/>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67">
            <p14:nvContentPartPr>
              <p14:cNvPr id="355" name="Freihand 354">
                <a:extLst>
                  <a:ext uri="{FF2B5EF4-FFF2-40B4-BE49-F238E27FC236}">
                    <a16:creationId xmlns:a16="http://schemas.microsoft.com/office/drawing/2014/main" id="{006D4D31-2075-D249-DDDD-B0CB30A370BB}"/>
                  </a:ext>
                </a:extLst>
              </p14:cNvPr>
              <p14:cNvContentPartPr/>
              <p14:nvPr/>
            </p14:nvContentPartPr>
            <p14:xfrm>
              <a:off x="10446067" y="2813147"/>
              <a:ext cx="53280" cy="130680"/>
            </p14:xfrm>
          </p:contentPart>
        </mc:Choice>
        <mc:Fallback>
          <p:pic>
            <p:nvPicPr>
              <p:cNvPr id="355" name="Freihand 354">
                <a:extLst>
                  <a:ext uri="{FF2B5EF4-FFF2-40B4-BE49-F238E27FC236}">
                    <a16:creationId xmlns:a16="http://schemas.microsoft.com/office/drawing/2014/main" id="{006D4D31-2075-D249-DDDD-B0CB30A370BB}"/>
                  </a:ext>
                </a:extLst>
              </p:cNvPr>
              <p:cNvPicPr/>
              <p:nvPr/>
            </p:nvPicPr>
            <p:blipFill>
              <a:blip r:embed="rId68"/>
              <a:stretch>
                <a:fillRect/>
              </a:stretch>
            </p:blipFill>
            <p:spPr>
              <a:xfrm>
                <a:off x="10428067" y="2705444"/>
                <a:ext cx="88920" cy="34572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9">
            <p14:nvContentPartPr>
              <p14:cNvPr id="356" name="Freihand 355">
                <a:extLst>
                  <a:ext uri="{FF2B5EF4-FFF2-40B4-BE49-F238E27FC236}">
                    <a16:creationId xmlns:a16="http://schemas.microsoft.com/office/drawing/2014/main" id="{5843F135-FD34-4FDF-8F87-7FADEF4AE2BA}"/>
                  </a:ext>
                </a:extLst>
              </p14:cNvPr>
              <p14:cNvContentPartPr/>
              <p14:nvPr/>
            </p14:nvContentPartPr>
            <p14:xfrm>
              <a:off x="10162747" y="2949587"/>
              <a:ext cx="82080" cy="133920"/>
            </p14:xfrm>
          </p:contentPart>
        </mc:Choice>
        <mc:Fallback>
          <p:pic>
            <p:nvPicPr>
              <p:cNvPr id="356" name="Freihand 355">
                <a:extLst>
                  <a:ext uri="{FF2B5EF4-FFF2-40B4-BE49-F238E27FC236}">
                    <a16:creationId xmlns:a16="http://schemas.microsoft.com/office/drawing/2014/main" id="{5843F135-FD34-4FDF-8F87-7FADEF4AE2BA}"/>
                  </a:ext>
                </a:extLst>
              </p:cNvPr>
              <p:cNvPicPr/>
              <p:nvPr/>
            </p:nvPicPr>
            <p:blipFill>
              <a:blip r:embed="rId70"/>
              <a:stretch>
                <a:fillRect/>
              </a:stretch>
            </p:blipFill>
            <p:spPr>
              <a:xfrm>
                <a:off x="10144826" y="2841587"/>
                <a:ext cx="117564" cy="349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1">
            <p14:nvContentPartPr>
              <p14:cNvPr id="357" name="Freihand 356">
                <a:extLst>
                  <a:ext uri="{FF2B5EF4-FFF2-40B4-BE49-F238E27FC236}">
                    <a16:creationId xmlns:a16="http://schemas.microsoft.com/office/drawing/2014/main" id="{40326C01-4692-B0A4-2E11-790FF54C8FC1}"/>
                  </a:ext>
                </a:extLst>
              </p14:cNvPr>
              <p14:cNvContentPartPr/>
              <p14:nvPr/>
            </p14:nvContentPartPr>
            <p14:xfrm>
              <a:off x="10267507" y="2603267"/>
              <a:ext cx="35280" cy="133920"/>
            </p14:xfrm>
          </p:contentPart>
        </mc:Choice>
        <mc:Fallback>
          <p:pic>
            <p:nvPicPr>
              <p:cNvPr id="357" name="Freihand 356">
                <a:extLst>
                  <a:ext uri="{FF2B5EF4-FFF2-40B4-BE49-F238E27FC236}">
                    <a16:creationId xmlns:a16="http://schemas.microsoft.com/office/drawing/2014/main" id="{40326C01-4692-B0A4-2E11-790FF54C8FC1}"/>
                  </a:ext>
                </a:extLst>
              </p:cNvPr>
              <p:cNvPicPr/>
              <p:nvPr/>
            </p:nvPicPr>
            <p:blipFill>
              <a:blip r:embed="rId72"/>
              <a:stretch>
                <a:fillRect/>
              </a:stretch>
            </p:blipFill>
            <p:spPr>
              <a:xfrm>
                <a:off x="10249507" y="2495267"/>
                <a:ext cx="70920" cy="349560"/>
              </a:xfrm>
              <a:prstGeom prst="rect">
                <a:avLst/>
              </a:prstGeom>
            </p:spPr>
          </p:pic>
        </mc:Fallback>
      </mc:AlternateContent>
      <p:grpSp>
        <p:nvGrpSpPr>
          <p:cNvPr id="361" name="Gruppieren 360">
            <a:extLst>
              <a:ext uri="{FF2B5EF4-FFF2-40B4-BE49-F238E27FC236}">
                <a16:creationId xmlns:a16="http://schemas.microsoft.com/office/drawing/2014/main" id="{B290444F-962B-4F63-4A34-FAD67027A828}"/>
              </a:ext>
            </a:extLst>
          </p:cNvPr>
          <p:cNvGrpSpPr/>
          <p:nvPr/>
        </p:nvGrpSpPr>
        <p:grpSpPr>
          <a:xfrm>
            <a:off x="10491427" y="2378987"/>
            <a:ext cx="45000" cy="146160"/>
            <a:chOff x="10491427" y="2378987"/>
            <a:chExt cx="45000" cy="146160"/>
          </a:xfrm>
        </p:grpSpPr>
        <mc:AlternateContent xmlns:mc="http://schemas.openxmlformats.org/markup-compatibility/2006">
          <mc:Choice xmlns:p14="http://schemas.microsoft.com/office/powerpoint/2010/main" xmlns:aink="http://schemas.microsoft.com/office/drawing/2016/ink" Requires="p14 aink">
            <p:contentPart p14:bwMode="auto" r:id="rId73">
              <p14:nvContentPartPr>
                <p14:cNvPr id="358" name="Freihand 357">
                  <a:extLst>
                    <a:ext uri="{FF2B5EF4-FFF2-40B4-BE49-F238E27FC236}">
                      <a16:creationId xmlns:a16="http://schemas.microsoft.com/office/drawing/2014/main" id="{818343FE-7D99-1911-A382-01661C94AE7F}"/>
                    </a:ext>
                  </a:extLst>
                </p14:cNvPr>
                <p14:cNvContentPartPr/>
                <p14:nvPr/>
              </p14:nvContentPartPr>
              <p14:xfrm>
                <a:off x="10491427" y="2400947"/>
                <a:ext cx="41760" cy="124200"/>
              </p14:xfrm>
            </p:contentPart>
          </mc:Choice>
          <mc:Fallback>
            <p:pic>
              <p:nvPicPr>
                <p:cNvPr id="358" name="Freihand 357">
                  <a:extLst>
                    <a:ext uri="{FF2B5EF4-FFF2-40B4-BE49-F238E27FC236}">
                      <a16:creationId xmlns:a16="http://schemas.microsoft.com/office/drawing/2014/main" id="{818343FE-7D99-1911-A382-01661C94AE7F}"/>
                    </a:ext>
                  </a:extLst>
                </p:cNvPr>
                <p:cNvPicPr/>
                <p:nvPr/>
              </p:nvPicPr>
              <p:blipFill>
                <a:blip r:embed="rId74"/>
                <a:stretch>
                  <a:fillRect/>
                </a:stretch>
              </p:blipFill>
              <p:spPr>
                <a:xfrm>
                  <a:off x="10473427" y="2292947"/>
                  <a:ext cx="77400" cy="33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5">
              <p14:nvContentPartPr>
                <p14:cNvPr id="359" name="Freihand 358">
                  <a:extLst>
                    <a:ext uri="{FF2B5EF4-FFF2-40B4-BE49-F238E27FC236}">
                      <a16:creationId xmlns:a16="http://schemas.microsoft.com/office/drawing/2014/main" id="{8FDD7F4C-9AF5-7DC0-C9C3-4650EFE703E8}"/>
                    </a:ext>
                  </a:extLst>
                </p14:cNvPr>
                <p14:cNvContentPartPr/>
                <p14:nvPr/>
              </p14:nvContentPartPr>
              <p14:xfrm>
                <a:off x="10507627" y="2378987"/>
                <a:ext cx="28800" cy="106560"/>
              </p14:xfrm>
            </p:contentPart>
          </mc:Choice>
          <mc:Fallback>
            <p:pic>
              <p:nvPicPr>
                <p:cNvPr id="359" name="Freihand 358">
                  <a:extLst>
                    <a:ext uri="{FF2B5EF4-FFF2-40B4-BE49-F238E27FC236}">
                      <a16:creationId xmlns:a16="http://schemas.microsoft.com/office/drawing/2014/main" id="{8FDD7F4C-9AF5-7DC0-C9C3-4650EFE703E8}"/>
                    </a:ext>
                  </a:extLst>
                </p:cNvPr>
                <p:cNvPicPr/>
                <p:nvPr/>
              </p:nvPicPr>
              <p:blipFill>
                <a:blip r:embed="rId76"/>
                <a:stretch>
                  <a:fillRect/>
                </a:stretch>
              </p:blipFill>
              <p:spPr>
                <a:xfrm>
                  <a:off x="10489627" y="2270987"/>
                  <a:ext cx="64440" cy="3222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77">
            <p14:nvContentPartPr>
              <p14:cNvPr id="360" name="Freihand 359">
                <a:extLst>
                  <a:ext uri="{FF2B5EF4-FFF2-40B4-BE49-F238E27FC236}">
                    <a16:creationId xmlns:a16="http://schemas.microsoft.com/office/drawing/2014/main" id="{193C405B-9A8E-F03E-2CDE-63E84EADF192}"/>
                  </a:ext>
                </a:extLst>
              </p14:cNvPr>
              <p14:cNvContentPartPr/>
              <p14:nvPr/>
            </p14:nvContentPartPr>
            <p14:xfrm>
              <a:off x="10268587" y="2199347"/>
              <a:ext cx="79920" cy="159120"/>
            </p14:xfrm>
          </p:contentPart>
        </mc:Choice>
        <mc:Fallback>
          <p:pic>
            <p:nvPicPr>
              <p:cNvPr id="360" name="Freihand 359">
                <a:extLst>
                  <a:ext uri="{FF2B5EF4-FFF2-40B4-BE49-F238E27FC236}">
                    <a16:creationId xmlns:a16="http://schemas.microsoft.com/office/drawing/2014/main" id="{193C405B-9A8E-F03E-2CDE-63E84EADF192}"/>
                  </a:ext>
                </a:extLst>
              </p:cNvPr>
              <p:cNvPicPr/>
              <p:nvPr/>
            </p:nvPicPr>
            <p:blipFill>
              <a:blip r:embed="rId78"/>
              <a:stretch>
                <a:fillRect/>
              </a:stretch>
            </p:blipFill>
            <p:spPr>
              <a:xfrm>
                <a:off x="10250506" y="2091591"/>
                <a:ext cx="115721" cy="37427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9">
            <p14:nvContentPartPr>
              <p14:cNvPr id="362" name="Freihand 361">
                <a:extLst>
                  <a:ext uri="{FF2B5EF4-FFF2-40B4-BE49-F238E27FC236}">
                    <a16:creationId xmlns:a16="http://schemas.microsoft.com/office/drawing/2014/main" id="{E912963B-0C05-48B1-949C-08196382BA59}"/>
                  </a:ext>
                </a:extLst>
              </p14:cNvPr>
              <p14:cNvContentPartPr/>
              <p14:nvPr/>
            </p14:nvContentPartPr>
            <p14:xfrm>
              <a:off x="10075267" y="1981907"/>
              <a:ext cx="71640" cy="144360"/>
            </p14:xfrm>
          </p:contentPart>
        </mc:Choice>
        <mc:Fallback>
          <p:pic>
            <p:nvPicPr>
              <p:cNvPr id="362" name="Freihand 361">
                <a:extLst>
                  <a:ext uri="{FF2B5EF4-FFF2-40B4-BE49-F238E27FC236}">
                    <a16:creationId xmlns:a16="http://schemas.microsoft.com/office/drawing/2014/main" id="{E912963B-0C05-48B1-949C-08196382BA59}"/>
                  </a:ext>
                </a:extLst>
              </p:cNvPr>
              <p:cNvPicPr/>
              <p:nvPr/>
            </p:nvPicPr>
            <p:blipFill>
              <a:blip r:embed="rId80"/>
              <a:stretch>
                <a:fillRect/>
              </a:stretch>
            </p:blipFill>
            <p:spPr>
              <a:xfrm>
                <a:off x="10057267" y="1873907"/>
                <a:ext cx="107280" cy="360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1">
            <p14:nvContentPartPr>
              <p14:cNvPr id="363" name="Freihand 362">
                <a:extLst>
                  <a:ext uri="{FF2B5EF4-FFF2-40B4-BE49-F238E27FC236}">
                    <a16:creationId xmlns:a16="http://schemas.microsoft.com/office/drawing/2014/main" id="{1AB9C8B0-3932-FCCE-329B-055F6CECE1B0}"/>
                  </a:ext>
                </a:extLst>
              </p14:cNvPr>
              <p14:cNvContentPartPr/>
              <p14:nvPr/>
            </p14:nvContentPartPr>
            <p14:xfrm>
              <a:off x="9971947" y="2417147"/>
              <a:ext cx="100080" cy="276840"/>
            </p14:xfrm>
          </p:contentPart>
        </mc:Choice>
        <mc:Fallback>
          <p:pic>
            <p:nvPicPr>
              <p:cNvPr id="363" name="Freihand 362">
                <a:extLst>
                  <a:ext uri="{FF2B5EF4-FFF2-40B4-BE49-F238E27FC236}">
                    <a16:creationId xmlns:a16="http://schemas.microsoft.com/office/drawing/2014/main" id="{1AB9C8B0-3932-FCCE-329B-055F6CECE1B0}"/>
                  </a:ext>
                </a:extLst>
              </p:cNvPr>
              <p:cNvPicPr/>
              <p:nvPr/>
            </p:nvPicPr>
            <p:blipFill>
              <a:blip r:embed="rId82"/>
              <a:stretch>
                <a:fillRect/>
              </a:stretch>
            </p:blipFill>
            <p:spPr>
              <a:xfrm>
                <a:off x="9953947" y="2309147"/>
                <a:ext cx="135720" cy="492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3">
            <p14:nvContentPartPr>
              <p14:cNvPr id="365" name="Freihand 364">
                <a:extLst>
                  <a:ext uri="{FF2B5EF4-FFF2-40B4-BE49-F238E27FC236}">
                    <a16:creationId xmlns:a16="http://schemas.microsoft.com/office/drawing/2014/main" id="{AC08B550-25AE-EBFF-5DAA-411A6D47745A}"/>
                  </a:ext>
                </a:extLst>
              </p14:cNvPr>
              <p14:cNvContentPartPr/>
              <p14:nvPr/>
            </p14:nvContentPartPr>
            <p14:xfrm>
              <a:off x="9846307" y="2904227"/>
              <a:ext cx="78480" cy="212400"/>
            </p14:xfrm>
          </p:contentPart>
        </mc:Choice>
        <mc:Fallback>
          <p:pic>
            <p:nvPicPr>
              <p:cNvPr id="365" name="Freihand 364">
                <a:extLst>
                  <a:ext uri="{FF2B5EF4-FFF2-40B4-BE49-F238E27FC236}">
                    <a16:creationId xmlns:a16="http://schemas.microsoft.com/office/drawing/2014/main" id="{AC08B550-25AE-EBFF-5DAA-411A6D47745A}"/>
                  </a:ext>
                </a:extLst>
              </p:cNvPr>
              <p:cNvPicPr/>
              <p:nvPr/>
            </p:nvPicPr>
            <p:blipFill>
              <a:blip r:embed="rId84"/>
              <a:stretch>
                <a:fillRect/>
              </a:stretch>
            </p:blipFill>
            <p:spPr>
              <a:xfrm>
                <a:off x="9828307" y="2796227"/>
                <a:ext cx="114120" cy="428040"/>
              </a:xfrm>
              <a:prstGeom prst="rect">
                <a:avLst/>
              </a:prstGeom>
            </p:spPr>
          </p:pic>
        </mc:Fallback>
      </mc:AlternateContent>
      <p:grpSp>
        <p:nvGrpSpPr>
          <p:cNvPr id="369" name="Gruppieren 368">
            <a:extLst>
              <a:ext uri="{FF2B5EF4-FFF2-40B4-BE49-F238E27FC236}">
                <a16:creationId xmlns:a16="http://schemas.microsoft.com/office/drawing/2014/main" id="{502F2D97-F8CC-4C5D-52E6-51781A98BE9F}"/>
              </a:ext>
            </a:extLst>
          </p:cNvPr>
          <p:cNvGrpSpPr/>
          <p:nvPr/>
        </p:nvGrpSpPr>
        <p:grpSpPr>
          <a:xfrm>
            <a:off x="9286507" y="2898467"/>
            <a:ext cx="248760" cy="211680"/>
            <a:chOff x="9286507" y="2898467"/>
            <a:chExt cx="248760" cy="211680"/>
          </a:xfrm>
        </p:grpSpPr>
        <mc:AlternateContent xmlns:mc="http://schemas.openxmlformats.org/markup-compatibility/2006">
          <mc:Choice xmlns:p14="http://schemas.microsoft.com/office/powerpoint/2010/main" xmlns:aink="http://schemas.microsoft.com/office/drawing/2016/ink" Requires="p14 aink">
            <p:contentPart p14:bwMode="auto" r:id="rId85">
              <p14:nvContentPartPr>
                <p14:cNvPr id="366" name="Freihand 365">
                  <a:extLst>
                    <a:ext uri="{FF2B5EF4-FFF2-40B4-BE49-F238E27FC236}">
                      <a16:creationId xmlns:a16="http://schemas.microsoft.com/office/drawing/2014/main" id="{8D21A638-3FBE-2259-C9BB-61FC0645F572}"/>
                    </a:ext>
                  </a:extLst>
                </p14:cNvPr>
                <p14:cNvContentPartPr/>
                <p14:nvPr/>
              </p14:nvContentPartPr>
              <p14:xfrm>
                <a:off x="9442747" y="2898467"/>
                <a:ext cx="92520" cy="200520"/>
              </p14:xfrm>
            </p:contentPart>
          </mc:Choice>
          <mc:Fallback>
            <p:pic>
              <p:nvPicPr>
                <p:cNvPr id="366" name="Freihand 365">
                  <a:extLst>
                    <a:ext uri="{FF2B5EF4-FFF2-40B4-BE49-F238E27FC236}">
                      <a16:creationId xmlns:a16="http://schemas.microsoft.com/office/drawing/2014/main" id="{8D21A638-3FBE-2259-C9BB-61FC0645F572}"/>
                    </a:ext>
                  </a:extLst>
                </p:cNvPr>
                <p:cNvPicPr/>
                <p:nvPr/>
              </p:nvPicPr>
              <p:blipFill>
                <a:blip r:embed="rId86"/>
                <a:stretch>
                  <a:fillRect/>
                </a:stretch>
              </p:blipFill>
              <p:spPr>
                <a:xfrm>
                  <a:off x="9424747" y="2790467"/>
                  <a:ext cx="128160" cy="416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7">
              <p14:nvContentPartPr>
                <p14:cNvPr id="367" name="Freihand 366">
                  <a:extLst>
                    <a:ext uri="{FF2B5EF4-FFF2-40B4-BE49-F238E27FC236}">
                      <a16:creationId xmlns:a16="http://schemas.microsoft.com/office/drawing/2014/main" id="{F04D6CF2-9ECE-9C6D-AE8D-1BC2688053E3}"/>
                    </a:ext>
                  </a:extLst>
                </p14:cNvPr>
                <p14:cNvContentPartPr/>
                <p14:nvPr/>
              </p14:nvContentPartPr>
              <p14:xfrm>
                <a:off x="9286507" y="2933747"/>
                <a:ext cx="80280" cy="176400"/>
              </p14:xfrm>
            </p:contentPart>
          </mc:Choice>
          <mc:Fallback>
            <p:pic>
              <p:nvPicPr>
                <p:cNvPr id="367" name="Freihand 366">
                  <a:extLst>
                    <a:ext uri="{FF2B5EF4-FFF2-40B4-BE49-F238E27FC236}">
                      <a16:creationId xmlns:a16="http://schemas.microsoft.com/office/drawing/2014/main" id="{F04D6CF2-9ECE-9C6D-AE8D-1BC2688053E3}"/>
                    </a:ext>
                  </a:extLst>
                </p:cNvPr>
                <p:cNvPicPr/>
                <p:nvPr/>
              </p:nvPicPr>
              <p:blipFill>
                <a:blip r:embed="rId88"/>
                <a:stretch>
                  <a:fillRect/>
                </a:stretch>
              </p:blipFill>
              <p:spPr>
                <a:xfrm>
                  <a:off x="9268507" y="2825747"/>
                  <a:ext cx="115920" cy="392040"/>
                </a:xfrm>
                <a:prstGeom prst="rect">
                  <a:avLst/>
                </a:prstGeom>
              </p:spPr>
            </p:pic>
          </mc:Fallback>
        </mc:AlternateContent>
      </p:grpSp>
      <p:grpSp>
        <p:nvGrpSpPr>
          <p:cNvPr id="373" name="Gruppieren 372">
            <a:extLst>
              <a:ext uri="{FF2B5EF4-FFF2-40B4-BE49-F238E27FC236}">
                <a16:creationId xmlns:a16="http://schemas.microsoft.com/office/drawing/2014/main" id="{9C077AEA-1907-E478-85F4-34B0BF43E59A}"/>
              </a:ext>
            </a:extLst>
          </p:cNvPr>
          <p:cNvGrpSpPr/>
          <p:nvPr/>
        </p:nvGrpSpPr>
        <p:grpSpPr>
          <a:xfrm>
            <a:off x="8767027" y="2295107"/>
            <a:ext cx="367200" cy="798480"/>
            <a:chOff x="8767027" y="2295107"/>
            <a:chExt cx="367200" cy="798480"/>
          </a:xfrm>
        </p:grpSpPr>
        <mc:AlternateContent xmlns:mc="http://schemas.openxmlformats.org/markup-compatibility/2006">
          <mc:Choice xmlns:p14="http://schemas.microsoft.com/office/powerpoint/2010/main" xmlns:aink="http://schemas.microsoft.com/office/drawing/2016/ink" Requires="p14 aink">
            <p:contentPart p14:bwMode="auto" r:id="rId89">
              <p14:nvContentPartPr>
                <p14:cNvPr id="368" name="Freihand 367">
                  <a:extLst>
                    <a:ext uri="{FF2B5EF4-FFF2-40B4-BE49-F238E27FC236}">
                      <a16:creationId xmlns:a16="http://schemas.microsoft.com/office/drawing/2014/main" id="{8E4225DC-9F4E-9353-41DA-046983B6BD29}"/>
                    </a:ext>
                  </a:extLst>
                </p14:cNvPr>
                <p14:cNvContentPartPr/>
                <p14:nvPr/>
              </p14:nvContentPartPr>
              <p14:xfrm>
                <a:off x="8996707" y="2918267"/>
                <a:ext cx="123120" cy="175320"/>
              </p14:xfrm>
            </p:contentPart>
          </mc:Choice>
          <mc:Fallback>
            <p:pic>
              <p:nvPicPr>
                <p:cNvPr id="368" name="Freihand 367">
                  <a:extLst>
                    <a:ext uri="{FF2B5EF4-FFF2-40B4-BE49-F238E27FC236}">
                      <a16:creationId xmlns:a16="http://schemas.microsoft.com/office/drawing/2014/main" id="{8E4225DC-9F4E-9353-41DA-046983B6BD29}"/>
                    </a:ext>
                  </a:extLst>
                </p:cNvPr>
                <p:cNvPicPr/>
                <p:nvPr/>
              </p:nvPicPr>
              <p:blipFill>
                <a:blip r:embed="rId90"/>
                <a:stretch>
                  <a:fillRect/>
                </a:stretch>
              </p:blipFill>
              <p:spPr>
                <a:xfrm>
                  <a:off x="8978759" y="2810267"/>
                  <a:ext cx="158656" cy="390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1">
              <p14:nvContentPartPr>
                <p14:cNvPr id="370" name="Freihand 369">
                  <a:extLst>
                    <a:ext uri="{FF2B5EF4-FFF2-40B4-BE49-F238E27FC236}">
                      <a16:creationId xmlns:a16="http://schemas.microsoft.com/office/drawing/2014/main" id="{EE578BB6-015C-354A-F21E-002B402A3FFE}"/>
                    </a:ext>
                  </a:extLst>
                </p14:cNvPr>
                <p14:cNvContentPartPr/>
                <p14:nvPr/>
              </p14:nvContentPartPr>
              <p14:xfrm>
                <a:off x="8767027" y="2755907"/>
                <a:ext cx="74880" cy="103320"/>
              </p14:xfrm>
            </p:contentPart>
          </mc:Choice>
          <mc:Fallback>
            <p:pic>
              <p:nvPicPr>
                <p:cNvPr id="370" name="Freihand 369">
                  <a:extLst>
                    <a:ext uri="{FF2B5EF4-FFF2-40B4-BE49-F238E27FC236}">
                      <a16:creationId xmlns:a16="http://schemas.microsoft.com/office/drawing/2014/main" id="{EE578BB6-015C-354A-F21E-002B402A3FFE}"/>
                    </a:ext>
                  </a:extLst>
                </p:cNvPr>
                <p:cNvPicPr/>
                <p:nvPr/>
              </p:nvPicPr>
              <p:blipFill>
                <a:blip r:embed="rId92"/>
                <a:stretch>
                  <a:fillRect/>
                </a:stretch>
              </p:blipFill>
              <p:spPr>
                <a:xfrm>
                  <a:off x="8749027" y="2647907"/>
                  <a:ext cx="110520" cy="318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3">
              <p14:nvContentPartPr>
                <p14:cNvPr id="371" name="Freihand 370">
                  <a:extLst>
                    <a:ext uri="{FF2B5EF4-FFF2-40B4-BE49-F238E27FC236}">
                      <a16:creationId xmlns:a16="http://schemas.microsoft.com/office/drawing/2014/main" id="{1ED16657-45E0-69B1-F3F8-EBF076FAA8D0}"/>
                    </a:ext>
                  </a:extLst>
                </p14:cNvPr>
                <p14:cNvContentPartPr/>
                <p14:nvPr/>
              </p14:nvContentPartPr>
              <p14:xfrm>
                <a:off x="9015427" y="2509307"/>
                <a:ext cx="118800" cy="151200"/>
              </p14:xfrm>
            </p:contentPart>
          </mc:Choice>
          <mc:Fallback>
            <p:pic>
              <p:nvPicPr>
                <p:cNvPr id="371" name="Freihand 370">
                  <a:extLst>
                    <a:ext uri="{FF2B5EF4-FFF2-40B4-BE49-F238E27FC236}">
                      <a16:creationId xmlns:a16="http://schemas.microsoft.com/office/drawing/2014/main" id="{1ED16657-45E0-69B1-F3F8-EBF076FAA8D0}"/>
                    </a:ext>
                  </a:extLst>
                </p:cNvPr>
                <p:cNvPicPr/>
                <p:nvPr/>
              </p:nvPicPr>
              <p:blipFill>
                <a:blip r:embed="rId94"/>
                <a:stretch>
                  <a:fillRect/>
                </a:stretch>
              </p:blipFill>
              <p:spPr>
                <a:xfrm>
                  <a:off x="8997427" y="2401307"/>
                  <a:ext cx="154440" cy="366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5">
              <p14:nvContentPartPr>
                <p14:cNvPr id="372" name="Freihand 371">
                  <a:extLst>
                    <a:ext uri="{FF2B5EF4-FFF2-40B4-BE49-F238E27FC236}">
                      <a16:creationId xmlns:a16="http://schemas.microsoft.com/office/drawing/2014/main" id="{5EAD59A9-5273-E309-B12F-9EB2F26BD86F}"/>
                    </a:ext>
                  </a:extLst>
                </p14:cNvPr>
                <p14:cNvContentPartPr/>
                <p14:nvPr/>
              </p14:nvContentPartPr>
              <p14:xfrm>
                <a:off x="8828587" y="2295107"/>
                <a:ext cx="77760" cy="104760"/>
              </p14:xfrm>
            </p:contentPart>
          </mc:Choice>
          <mc:Fallback>
            <p:pic>
              <p:nvPicPr>
                <p:cNvPr id="372" name="Freihand 371">
                  <a:extLst>
                    <a:ext uri="{FF2B5EF4-FFF2-40B4-BE49-F238E27FC236}">
                      <a16:creationId xmlns:a16="http://schemas.microsoft.com/office/drawing/2014/main" id="{5EAD59A9-5273-E309-B12F-9EB2F26BD86F}"/>
                    </a:ext>
                  </a:extLst>
                </p:cNvPr>
                <p:cNvPicPr/>
                <p:nvPr/>
              </p:nvPicPr>
              <p:blipFill>
                <a:blip r:embed="rId96"/>
                <a:stretch>
                  <a:fillRect/>
                </a:stretch>
              </p:blipFill>
              <p:spPr>
                <a:xfrm>
                  <a:off x="8810587" y="2187107"/>
                  <a:ext cx="113400" cy="3204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97">
            <p14:nvContentPartPr>
              <p14:cNvPr id="374" name="Freihand 373">
                <a:extLst>
                  <a:ext uri="{FF2B5EF4-FFF2-40B4-BE49-F238E27FC236}">
                    <a16:creationId xmlns:a16="http://schemas.microsoft.com/office/drawing/2014/main" id="{A49A89FE-6E15-D14E-CCEC-2062B32D811D}"/>
                  </a:ext>
                </a:extLst>
              </p14:cNvPr>
              <p14:cNvContentPartPr/>
              <p14:nvPr/>
            </p14:nvContentPartPr>
            <p14:xfrm>
              <a:off x="9229267" y="2233187"/>
              <a:ext cx="52560" cy="116640"/>
            </p14:xfrm>
          </p:contentPart>
        </mc:Choice>
        <mc:Fallback>
          <p:pic>
            <p:nvPicPr>
              <p:cNvPr id="374" name="Freihand 373">
                <a:extLst>
                  <a:ext uri="{FF2B5EF4-FFF2-40B4-BE49-F238E27FC236}">
                    <a16:creationId xmlns:a16="http://schemas.microsoft.com/office/drawing/2014/main" id="{A49A89FE-6E15-D14E-CCEC-2062B32D811D}"/>
                  </a:ext>
                </a:extLst>
              </p:cNvPr>
              <p:cNvPicPr/>
              <p:nvPr/>
            </p:nvPicPr>
            <p:blipFill>
              <a:blip r:embed="rId98"/>
              <a:stretch>
                <a:fillRect/>
              </a:stretch>
            </p:blipFill>
            <p:spPr>
              <a:xfrm>
                <a:off x="9211267" y="2125187"/>
                <a:ext cx="88200" cy="332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9">
            <p14:nvContentPartPr>
              <p14:cNvPr id="375" name="Freihand 374">
                <a:extLst>
                  <a:ext uri="{FF2B5EF4-FFF2-40B4-BE49-F238E27FC236}">
                    <a16:creationId xmlns:a16="http://schemas.microsoft.com/office/drawing/2014/main" id="{51C16D85-C096-ED5C-E00A-7B69834C5FE8}"/>
                  </a:ext>
                </a:extLst>
              </p14:cNvPr>
              <p14:cNvContentPartPr/>
              <p14:nvPr/>
            </p14:nvContentPartPr>
            <p14:xfrm>
              <a:off x="9305587" y="2538467"/>
              <a:ext cx="96840" cy="208800"/>
            </p14:xfrm>
          </p:contentPart>
        </mc:Choice>
        <mc:Fallback>
          <p:pic>
            <p:nvPicPr>
              <p:cNvPr id="375" name="Freihand 374">
                <a:extLst>
                  <a:ext uri="{FF2B5EF4-FFF2-40B4-BE49-F238E27FC236}">
                    <a16:creationId xmlns:a16="http://schemas.microsoft.com/office/drawing/2014/main" id="{51C16D85-C096-ED5C-E00A-7B69834C5FE8}"/>
                  </a:ext>
                </a:extLst>
              </p:cNvPr>
              <p:cNvPicPr/>
              <p:nvPr/>
            </p:nvPicPr>
            <p:blipFill>
              <a:blip r:embed="rId100"/>
              <a:stretch>
                <a:fillRect/>
              </a:stretch>
            </p:blipFill>
            <p:spPr>
              <a:xfrm>
                <a:off x="9287520" y="2430467"/>
                <a:ext cx="132613" cy="424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1">
            <p14:nvContentPartPr>
              <p14:cNvPr id="376" name="Freihand 375">
                <a:extLst>
                  <a:ext uri="{FF2B5EF4-FFF2-40B4-BE49-F238E27FC236}">
                    <a16:creationId xmlns:a16="http://schemas.microsoft.com/office/drawing/2014/main" id="{9DCBE360-FC9E-007E-9C88-FC701AD3A951}"/>
                  </a:ext>
                </a:extLst>
              </p14:cNvPr>
              <p14:cNvContentPartPr/>
              <p14:nvPr/>
            </p14:nvContentPartPr>
            <p14:xfrm>
              <a:off x="9529867" y="2184947"/>
              <a:ext cx="77760" cy="186480"/>
            </p14:xfrm>
          </p:contentPart>
        </mc:Choice>
        <mc:Fallback>
          <p:pic>
            <p:nvPicPr>
              <p:cNvPr id="376" name="Freihand 375">
                <a:extLst>
                  <a:ext uri="{FF2B5EF4-FFF2-40B4-BE49-F238E27FC236}">
                    <a16:creationId xmlns:a16="http://schemas.microsoft.com/office/drawing/2014/main" id="{9DCBE360-FC9E-007E-9C88-FC701AD3A951}"/>
                  </a:ext>
                </a:extLst>
              </p:cNvPr>
              <p:cNvPicPr/>
              <p:nvPr/>
            </p:nvPicPr>
            <p:blipFill>
              <a:blip r:embed="rId102"/>
              <a:stretch>
                <a:fillRect/>
              </a:stretch>
            </p:blipFill>
            <p:spPr>
              <a:xfrm>
                <a:off x="9511867" y="2077155"/>
                <a:ext cx="113400" cy="401705"/>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3">
            <p14:nvContentPartPr>
              <p14:cNvPr id="377" name="Freihand 376">
                <a:extLst>
                  <a:ext uri="{FF2B5EF4-FFF2-40B4-BE49-F238E27FC236}">
                    <a16:creationId xmlns:a16="http://schemas.microsoft.com/office/drawing/2014/main" id="{2CB02330-7691-CCB7-AB96-D19DE733D3B6}"/>
                  </a:ext>
                </a:extLst>
              </p14:cNvPr>
              <p14:cNvContentPartPr/>
              <p14:nvPr/>
            </p14:nvContentPartPr>
            <p14:xfrm>
              <a:off x="9649747" y="2581667"/>
              <a:ext cx="69480" cy="196200"/>
            </p14:xfrm>
          </p:contentPart>
        </mc:Choice>
        <mc:Fallback>
          <p:pic>
            <p:nvPicPr>
              <p:cNvPr id="377" name="Freihand 376">
                <a:extLst>
                  <a:ext uri="{FF2B5EF4-FFF2-40B4-BE49-F238E27FC236}">
                    <a16:creationId xmlns:a16="http://schemas.microsoft.com/office/drawing/2014/main" id="{2CB02330-7691-CCB7-AB96-D19DE733D3B6}"/>
                  </a:ext>
                </a:extLst>
              </p:cNvPr>
              <p:cNvPicPr/>
              <p:nvPr/>
            </p:nvPicPr>
            <p:blipFill>
              <a:blip r:embed="rId104"/>
              <a:stretch>
                <a:fillRect/>
              </a:stretch>
            </p:blipFill>
            <p:spPr>
              <a:xfrm>
                <a:off x="9631747" y="2473667"/>
                <a:ext cx="105120" cy="411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5">
            <p14:nvContentPartPr>
              <p14:cNvPr id="378" name="Freihand 377">
                <a:extLst>
                  <a:ext uri="{FF2B5EF4-FFF2-40B4-BE49-F238E27FC236}">
                    <a16:creationId xmlns:a16="http://schemas.microsoft.com/office/drawing/2014/main" id="{9A0C55C9-9552-DAF3-DF22-497C30E47DBC}"/>
                  </a:ext>
                </a:extLst>
              </p14:cNvPr>
              <p14:cNvContentPartPr/>
              <p14:nvPr/>
            </p14:nvContentPartPr>
            <p14:xfrm>
              <a:off x="9793747" y="2118347"/>
              <a:ext cx="42120" cy="109440"/>
            </p14:xfrm>
          </p:contentPart>
        </mc:Choice>
        <mc:Fallback>
          <p:pic>
            <p:nvPicPr>
              <p:cNvPr id="378" name="Freihand 377">
                <a:extLst>
                  <a:ext uri="{FF2B5EF4-FFF2-40B4-BE49-F238E27FC236}">
                    <a16:creationId xmlns:a16="http://schemas.microsoft.com/office/drawing/2014/main" id="{9A0C55C9-9552-DAF3-DF22-497C30E47DBC}"/>
                  </a:ext>
                </a:extLst>
              </p:cNvPr>
              <p:cNvPicPr/>
              <p:nvPr/>
            </p:nvPicPr>
            <p:blipFill>
              <a:blip r:embed="rId106"/>
              <a:stretch>
                <a:fillRect/>
              </a:stretch>
            </p:blipFill>
            <p:spPr>
              <a:xfrm>
                <a:off x="9775747" y="2010347"/>
                <a:ext cx="77760" cy="325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7">
            <p14:nvContentPartPr>
              <p14:cNvPr id="379" name="Freihand 378">
                <a:extLst>
                  <a:ext uri="{FF2B5EF4-FFF2-40B4-BE49-F238E27FC236}">
                    <a16:creationId xmlns:a16="http://schemas.microsoft.com/office/drawing/2014/main" id="{B0C0F802-74F8-2FBB-5CD3-BD0B075121FD}"/>
                  </a:ext>
                </a:extLst>
              </p14:cNvPr>
              <p14:cNvContentPartPr/>
              <p14:nvPr/>
            </p14:nvContentPartPr>
            <p14:xfrm>
              <a:off x="11155267" y="1575467"/>
              <a:ext cx="90360" cy="127800"/>
            </p14:xfrm>
          </p:contentPart>
        </mc:Choice>
        <mc:Fallback>
          <p:pic>
            <p:nvPicPr>
              <p:cNvPr id="379" name="Freihand 378">
                <a:extLst>
                  <a:ext uri="{FF2B5EF4-FFF2-40B4-BE49-F238E27FC236}">
                    <a16:creationId xmlns:a16="http://schemas.microsoft.com/office/drawing/2014/main" id="{B0C0F802-74F8-2FBB-5CD3-BD0B075121FD}"/>
                  </a:ext>
                </a:extLst>
              </p:cNvPr>
              <p:cNvPicPr/>
              <p:nvPr/>
            </p:nvPicPr>
            <p:blipFill>
              <a:blip r:embed="rId108"/>
              <a:stretch>
                <a:fillRect/>
              </a:stretch>
            </p:blipFill>
            <p:spPr>
              <a:xfrm>
                <a:off x="11137267" y="1467770"/>
                <a:ext cx="126000" cy="342834"/>
              </a:xfrm>
              <a:prstGeom prst="rect">
                <a:avLst/>
              </a:prstGeom>
            </p:spPr>
          </p:pic>
        </mc:Fallback>
      </mc:AlternateContent>
      <p:grpSp>
        <p:nvGrpSpPr>
          <p:cNvPr id="382" name="Gruppieren 381">
            <a:extLst>
              <a:ext uri="{FF2B5EF4-FFF2-40B4-BE49-F238E27FC236}">
                <a16:creationId xmlns:a16="http://schemas.microsoft.com/office/drawing/2014/main" id="{A7B39EA7-A714-E710-F017-1B61CBAE6EC1}"/>
              </a:ext>
            </a:extLst>
          </p:cNvPr>
          <p:cNvGrpSpPr/>
          <p:nvPr/>
        </p:nvGrpSpPr>
        <p:grpSpPr>
          <a:xfrm>
            <a:off x="11584027" y="1468547"/>
            <a:ext cx="205560" cy="412920"/>
            <a:chOff x="11584027" y="1468547"/>
            <a:chExt cx="205560" cy="412920"/>
          </a:xfrm>
        </p:grpSpPr>
        <mc:AlternateContent xmlns:mc="http://schemas.openxmlformats.org/markup-compatibility/2006">
          <mc:Choice xmlns:p14="http://schemas.microsoft.com/office/powerpoint/2010/main" xmlns:aink="http://schemas.microsoft.com/office/drawing/2016/ink" Requires="p14 aink">
            <p:contentPart p14:bwMode="auto" r:id="rId109">
              <p14:nvContentPartPr>
                <p14:cNvPr id="380" name="Freihand 379">
                  <a:extLst>
                    <a:ext uri="{FF2B5EF4-FFF2-40B4-BE49-F238E27FC236}">
                      <a16:creationId xmlns:a16="http://schemas.microsoft.com/office/drawing/2014/main" id="{917539DF-0197-AA86-C245-4FDBFE83FC51}"/>
                    </a:ext>
                  </a:extLst>
                </p14:cNvPr>
                <p14:cNvContentPartPr/>
                <p14:nvPr/>
              </p14:nvContentPartPr>
              <p14:xfrm>
                <a:off x="11584027" y="1468547"/>
                <a:ext cx="92160" cy="129960"/>
              </p14:xfrm>
            </p:contentPart>
          </mc:Choice>
          <mc:Fallback>
            <p:pic>
              <p:nvPicPr>
                <p:cNvPr id="380" name="Freihand 379">
                  <a:extLst>
                    <a:ext uri="{FF2B5EF4-FFF2-40B4-BE49-F238E27FC236}">
                      <a16:creationId xmlns:a16="http://schemas.microsoft.com/office/drawing/2014/main" id="{917539DF-0197-AA86-C245-4FDBFE83FC51}"/>
                    </a:ext>
                  </a:extLst>
                </p:cNvPr>
                <p:cNvPicPr/>
                <p:nvPr/>
              </p:nvPicPr>
              <p:blipFill>
                <a:blip r:embed="rId110"/>
                <a:stretch>
                  <a:fillRect/>
                </a:stretch>
              </p:blipFill>
              <p:spPr>
                <a:xfrm>
                  <a:off x="11566027" y="1360547"/>
                  <a:ext cx="127800" cy="34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1">
              <p14:nvContentPartPr>
                <p14:cNvPr id="381" name="Freihand 380">
                  <a:extLst>
                    <a:ext uri="{FF2B5EF4-FFF2-40B4-BE49-F238E27FC236}">
                      <a16:creationId xmlns:a16="http://schemas.microsoft.com/office/drawing/2014/main" id="{9427BC88-8073-4D1E-D957-214F02DFE260}"/>
                    </a:ext>
                  </a:extLst>
                </p14:cNvPr>
                <p14:cNvContentPartPr/>
                <p14:nvPr/>
              </p14:nvContentPartPr>
              <p14:xfrm>
                <a:off x="11704987" y="1760867"/>
                <a:ext cx="84600" cy="120600"/>
              </p14:xfrm>
            </p:contentPart>
          </mc:Choice>
          <mc:Fallback>
            <p:pic>
              <p:nvPicPr>
                <p:cNvPr id="381" name="Freihand 380">
                  <a:extLst>
                    <a:ext uri="{FF2B5EF4-FFF2-40B4-BE49-F238E27FC236}">
                      <a16:creationId xmlns:a16="http://schemas.microsoft.com/office/drawing/2014/main" id="{9427BC88-8073-4D1E-D957-214F02DFE260}"/>
                    </a:ext>
                  </a:extLst>
                </p:cNvPr>
                <p:cNvPicPr/>
                <p:nvPr/>
              </p:nvPicPr>
              <p:blipFill>
                <a:blip r:embed="rId112"/>
                <a:stretch>
                  <a:fillRect/>
                </a:stretch>
              </p:blipFill>
              <p:spPr>
                <a:xfrm>
                  <a:off x="11686987" y="1652867"/>
                  <a:ext cx="120240" cy="336240"/>
                </a:xfrm>
                <a:prstGeom prst="rect">
                  <a:avLst/>
                </a:prstGeom>
              </p:spPr>
            </p:pic>
          </mc:Fallback>
        </mc:AlternateContent>
      </p:grpSp>
      <p:grpSp>
        <p:nvGrpSpPr>
          <p:cNvPr id="386" name="Gruppieren 385">
            <a:extLst>
              <a:ext uri="{FF2B5EF4-FFF2-40B4-BE49-F238E27FC236}">
                <a16:creationId xmlns:a16="http://schemas.microsoft.com/office/drawing/2014/main" id="{65AA7F35-B339-6FDA-2DA5-E8A087EA2117}"/>
              </a:ext>
            </a:extLst>
          </p:cNvPr>
          <p:cNvGrpSpPr/>
          <p:nvPr/>
        </p:nvGrpSpPr>
        <p:grpSpPr>
          <a:xfrm>
            <a:off x="11386027" y="1898747"/>
            <a:ext cx="188640" cy="452520"/>
            <a:chOff x="11386027" y="1898747"/>
            <a:chExt cx="188640" cy="452520"/>
          </a:xfrm>
        </p:grpSpPr>
        <mc:AlternateContent xmlns:mc="http://schemas.openxmlformats.org/markup-compatibility/2006">
          <mc:Choice xmlns:p14="http://schemas.microsoft.com/office/powerpoint/2010/main" xmlns:aink="http://schemas.microsoft.com/office/drawing/2016/ink" Requires="p14 aink">
            <p:contentPart p14:bwMode="auto" r:id="rId113">
              <p14:nvContentPartPr>
                <p14:cNvPr id="383" name="Freihand 382">
                  <a:extLst>
                    <a:ext uri="{FF2B5EF4-FFF2-40B4-BE49-F238E27FC236}">
                      <a16:creationId xmlns:a16="http://schemas.microsoft.com/office/drawing/2014/main" id="{2151E20D-1193-F24D-37CB-B90A3ECFFDB7}"/>
                    </a:ext>
                  </a:extLst>
                </p14:cNvPr>
                <p14:cNvContentPartPr/>
                <p14:nvPr/>
              </p14:nvContentPartPr>
              <p14:xfrm>
                <a:off x="11488987" y="2219507"/>
                <a:ext cx="85680" cy="131760"/>
              </p14:xfrm>
            </p:contentPart>
          </mc:Choice>
          <mc:Fallback>
            <p:pic>
              <p:nvPicPr>
                <p:cNvPr id="383" name="Freihand 382">
                  <a:extLst>
                    <a:ext uri="{FF2B5EF4-FFF2-40B4-BE49-F238E27FC236}">
                      <a16:creationId xmlns:a16="http://schemas.microsoft.com/office/drawing/2014/main" id="{2151E20D-1193-F24D-37CB-B90A3ECFFDB7}"/>
                    </a:ext>
                  </a:extLst>
                </p:cNvPr>
                <p:cNvPicPr/>
                <p:nvPr/>
              </p:nvPicPr>
              <p:blipFill>
                <a:blip r:embed="rId114"/>
                <a:stretch>
                  <a:fillRect/>
                </a:stretch>
              </p:blipFill>
              <p:spPr>
                <a:xfrm>
                  <a:off x="11470987" y="2111211"/>
                  <a:ext cx="121320" cy="34799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5">
              <p14:nvContentPartPr>
                <p14:cNvPr id="384" name="Freihand 383">
                  <a:extLst>
                    <a:ext uri="{FF2B5EF4-FFF2-40B4-BE49-F238E27FC236}">
                      <a16:creationId xmlns:a16="http://schemas.microsoft.com/office/drawing/2014/main" id="{B3E23336-3A51-170F-33E8-95122D0A1DB7}"/>
                    </a:ext>
                  </a:extLst>
                </p14:cNvPr>
                <p14:cNvContentPartPr/>
                <p14:nvPr/>
              </p14:nvContentPartPr>
              <p14:xfrm>
                <a:off x="11386027" y="1898747"/>
                <a:ext cx="84240" cy="140040"/>
              </p14:xfrm>
            </p:contentPart>
          </mc:Choice>
          <mc:Fallback>
            <p:pic>
              <p:nvPicPr>
                <p:cNvPr id="384" name="Freihand 383">
                  <a:extLst>
                    <a:ext uri="{FF2B5EF4-FFF2-40B4-BE49-F238E27FC236}">
                      <a16:creationId xmlns:a16="http://schemas.microsoft.com/office/drawing/2014/main" id="{B3E23336-3A51-170F-33E8-95122D0A1DB7}"/>
                    </a:ext>
                  </a:extLst>
                </p:cNvPr>
                <p:cNvPicPr/>
                <p:nvPr/>
              </p:nvPicPr>
              <p:blipFill>
                <a:blip r:embed="rId116"/>
                <a:stretch>
                  <a:fillRect/>
                </a:stretch>
              </p:blipFill>
              <p:spPr>
                <a:xfrm>
                  <a:off x="11367950" y="1790469"/>
                  <a:ext cx="120033" cy="356236"/>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17">
            <p14:nvContentPartPr>
              <p14:cNvPr id="385" name="Freihand 384">
                <a:extLst>
                  <a:ext uri="{FF2B5EF4-FFF2-40B4-BE49-F238E27FC236}">
                    <a16:creationId xmlns:a16="http://schemas.microsoft.com/office/drawing/2014/main" id="{71E34858-BE17-7985-21A2-7D2FC4170256}"/>
                  </a:ext>
                </a:extLst>
              </p14:cNvPr>
              <p14:cNvContentPartPr/>
              <p14:nvPr/>
            </p14:nvContentPartPr>
            <p14:xfrm>
              <a:off x="11109907" y="2065787"/>
              <a:ext cx="63360" cy="129960"/>
            </p14:xfrm>
          </p:contentPart>
        </mc:Choice>
        <mc:Fallback>
          <p:pic>
            <p:nvPicPr>
              <p:cNvPr id="385" name="Freihand 384">
                <a:extLst>
                  <a:ext uri="{FF2B5EF4-FFF2-40B4-BE49-F238E27FC236}">
                    <a16:creationId xmlns:a16="http://schemas.microsoft.com/office/drawing/2014/main" id="{71E34858-BE17-7985-21A2-7D2FC4170256}"/>
                  </a:ext>
                </a:extLst>
              </p:cNvPr>
              <p:cNvPicPr/>
              <p:nvPr/>
            </p:nvPicPr>
            <p:blipFill>
              <a:blip r:embed="rId118"/>
              <a:stretch>
                <a:fillRect/>
              </a:stretch>
            </p:blipFill>
            <p:spPr>
              <a:xfrm>
                <a:off x="11091907" y="1957787"/>
                <a:ext cx="99000" cy="345600"/>
              </a:xfrm>
              <a:prstGeom prst="rect">
                <a:avLst/>
              </a:prstGeom>
            </p:spPr>
          </p:pic>
        </mc:Fallback>
      </mc:AlternateContent>
      <p:grpSp>
        <p:nvGrpSpPr>
          <p:cNvPr id="389" name="Gruppieren 388">
            <a:extLst>
              <a:ext uri="{FF2B5EF4-FFF2-40B4-BE49-F238E27FC236}">
                <a16:creationId xmlns:a16="http://schemas.microsoft.com/office/drawing/2014/main" id="{3A1EBF5C-DFE5-1E9E-F947-49B3BF622B0C}"/>
              </a:ext>
            </a:extLst>
          </p:cNvPr>
          <p:cNvGrpSpPr/>
          <p:nvPr/>
        </p:nvGrpSpPr>
        <p:grpSpPr>
          <a:xfrm>
            <a:off x="8728523" y="1845458"/>
            <a:ext cx="2485485" cy="1274040"/>
            <a:chOff x="8728523" y="1845458"/>
            <a:chExt cx="2485485" cy="1274040"/>
          </a:xfrm>
        </p:grpSpPr>
        <mc:AlternateContent xmlns:mc="http://schemas.openxmlformats.org/markup-compatibility/2006">
          <mc:Choice xmlns:p14="http://schemas.microsoft.com/office/powerpoint/2010/main" Requires="p14">
            <p:contentPart p14:bwMode="auto" r:id="rId119">
              <p14:nvContentPartPr>
                <p14:cNvPr id="9" name="Freihand 8">
                  <a:extLst>
                    <a:ext uri="{FF2B5EF4-FFF2-40B4-BE49-F238E27FC236}">
                      <a16:creationId xmlns:a16="http://schemas.microsoft.com/office/drawing/2014/main" id="{507CBB20-A2A3-8408-A660-32527870C84D}"/>
                    </a:ext>
                  </a:extLst>
                </p14:cNvPr>
                <p14:cNvContentPartPr/>
                <p14:nvPr/>
              </p14:nvContentPartPr>
              <p14:xfrm>
                <a:off x="9399203" y="2530538"/>
                <a:ext cx="70200" cy="88920"/>
              </p14:xfrm>
            </p:contentPart>
          </mc:Choice>
          <mc:Fallback>
            <p:pic>
              <p:nvPicPr>
                <p:cNvPr id="9" name="Freihand 8">
                  <a:extLst>
                    <a:ext uri="{FF2B5EF4-FFF2-40B4-BE49-F238E27FC236}">
                      <a16:creationId xmlns:a16="http://schemas.microsoft.com/office/drawing/2014/main" id="{507CBB20-A2A3-8408-A660-32527870C84D}"/>
                    </a:ext>
                  </a:extLst>
                </p:cNvPr>
                <p:cNvPicPr/>
                <p:nvPr/>
              </p:nvPicPr>
              <p:blipFill>
                <a:blip r:embed="rId120"/>
                <a:stretch>
                  <a:fillRect/>
                </a:stretch>
              </p:blipFill>
              <p:spPr>
                <a:xfrm>
                  <a:off x="9390203" y="2521538"/>
                  <a:ext cx="87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2" name="Freihand 11">
                  <a:extLst>
                    <a:ext uri="{FF2B5EF4-FFF2-40B4-BE49-F238E27FC236}">
                      <a16:creationId xmlns:a16="http://schemas.microsoft.com/office/drawing/2014/main" id="{2168070C-11F6-7ED3-BEE7-C852FD26348B}"/>
                    </a:ext>
                  </a:extLst>
                </p14:cNvPr>
                <p14:cNvContentPartPr/>
                <p14:nvPr/>
              </p14:nvContentPartPr>
              <p14:xfrm>
                <a:off x="9471203" y="2388338"/>
                <a:ext cx="20520" cy="220320"/>
              </p14:xfrm>
            </p:contentPart>
          </mc:Choice>
          <mc:Fallback>
            <p:pic>
              <p:nvPicPr>
                <p:cNvPr id="12" name="Freihand 11">
                  <a:extLst>
                    <a:ext uri="{FF2B5EF4-FFF2-40B4-BE49-F238E27FC236}">
                      <a16:creationId xmlns:a16="http://schemas.microsoft.com/office/drawing/2014/main" id="{2168070C-11F6-7ED3-BEE7-C852FD26348B}"/>
                    </a:ext>
                  </a:extLst>
                </p:cNvPr>
                <p:cNvPicPr/>
                <p:nvPr/>
              </p:nvPicPr>
              <p:blipFill>
                <a:blip r:embed="rId122"/>
                <a:stretch>
                  <a:fillRect/>
                </a:stretch>
              </p:blipFill>
              <p:spPr>
                <a:xfrm>
                  <a:off x="9462203" y="2379338"/>
                  <a:ext cx="38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7" name="Freihand 16">
                  <a:extLst>
                    <a:ext uri="{FF2B5EF4-FFF2-40B4-BE49-F238E27FC236}">
                      <a16:creationId xmlns:a16="http://schemas.microsoft.com/office/drawing/2014/main" id="{019DFEE0-1D52-7462-76D3-58C3CA5F5C9E}"/>
                    </a:ext>
                  </a:extLst>
                </p14:cNvPr>
                <p14:cNvContentPartPr/>
                <p14:nvPr/>
              </p14:nvContentPartPr>
              <p14:xfrm>
                <a:off x="9620963" y="2513978"/>
                <a:ext cx="105840" cy="283320"/>
              </p14:xfrm>
            </p:contentPart>
          </mc:Choice>
          <mc:Fallback>
            <p:pic>
              <p:nvPicPr>
                <p:cNvPr id="17" name="Freihand 16">
                  <a:extLst>
                    <a:ext uri="{FF2B5EF4-FFF2-40B4-BE49-F238E27FC236}">
                      <a16:creationId xmlns:a16="http://schemas.microsoft.com/office/drawing/2014/main" id="{019DFEE0-1D52-7462-76D3-58C3CA5F5C9E}"/>
                    </a:ext>
                  </a:extLst>
                </p:cNvPr>
                <p:cNvPicPr/>
                <p:nvPr/>
              </p:nvPicPr>
              <p:blipFill>
                <a:blip r:embed="rId124"/>
                <a:stretch>
                  <a:fillRect/>
                </a:stretch>
              </p:blipFill>
              <p:spPr>
                <a:xfrm>
                  <a:off x="9611963" y="2504978"/>
                  <a:ext cx="1234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8" name="Freihand 17">
                  <a:extLst>
                    <a:ext uri="{FF2B5EF4-FFF2-40B4-BE49-F238E27FC236}">
                      <a16:creationId xmlns:a16="http://schemas.microsoft.com/office/drawing/2014/main" id="{0075A95D-85A2-E679-A284-C26FE447886B}"/>
                    </a:ext>
                  </a:extLst>
                </p14:cNvPr>
                <p14:cNvContentPartPr/>
                <p14:nvPr/>
              </p14:nvContentPartPr>
              <p14:xfrm>
                <a:off x="9604403" y="2393378"/>
                <a:ext cx="106560" cy="120600"/>
              </p14:xfrm>
            </p:contentPart>
          </mc:Choice>
          <mc:Fallback>
            <p:pic>
              <p:nvPicPr>
                <p:cNvPr id="18" name="Freihand 17">
                  <a:extLst>
                    <a:ext uri="{FF2B5EF4-FFF2-40B4-BE49-F238E27FC236}">
                      <a16:creationId xmlns:a16="http://schemas.microsoft.com/office/drawing/2014/main" id="{0075A95D-85A2-E679-A284-C26FE447886B}"/>
                    </a:ext>
                  </a:extLst>
                </p:cNvPr>
                <p:cNvPicPr/>
                <p:nvPr/>
              </p:nvPicPr>
              <p:blipFill>
                <a:blip r:embed="rId126"/>
                <a:stretch>
                  <a:fillRect/>
                </a:stretch>
              </p:blipFill>
              <p:spPr>
                <a:xfrm>
                  <a:off x="9595433" y="2384378"/>
                  <a:ext cx="124141"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0" name="Freihand 19">
                  <a:extLst>
                    <a:ext uri="{FF2B5EF4-FFF2-40B4-BE49-F238E27FC236}">
                      <a16:creationId xmlns:a16="http://schemas.microsoft.com/office/drawing/2014/main" id="{810A79B4-E83E-D8B4-F462-3BE411721016}"/>
                    </a:ext>
                  </a:extLst>
                </p14:cNvPr>
                <p14:cNvContentPartPr/>
                <p14:nvPr/>
              </p14:nvContentPartPr>
              <p14:xfrm>
                <a:off x="9693323" y="2566178"/>
                <a:ext cx="81360" cy="98640"/>
              </p14:xfrm>
            </p:contentPart>
          </mc:Choice>
          <mc:Fallback>
            <p:pic>
              <p:nvPicPr>
                <p:cNvPr id="20" name="Freihand 19">
                  <a:extLst>
                    <a:ext uri="{FF2B5EF4-FFF2-40B4-BE49-F238E27FC236}">
                      <a16:creationId xmlns:a16="http://schemas.microsoft.com/office/drawing/2014/main" id="{810A79B4-E83E-D8B4-F462-3BE411721016}"/>
                    </a:ext>
                  </a:extLst>
                </p:cNvPr>
                <p:cNvPicPr/>
                <p:nvPr/>
              </p:nvPicPr>
              <p:blipFill>
                <a:blip r:embed="rId128"/>
                <a:stretch>
                  <a:fillRect/>
                </a:stretch>
              </p:blipFill>
              <p:spPr>
                <a:xfrm>
                  <a:off x="9684323" y="2557178"/>
                  <a:ext cx="99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1" name="Freihand 20">
                  <a:extLst>
                    <a:ext uri="{FF2B5EF4-FFF2-40B4-BE49-F238E27FC236}">
                      <a16:creationId xmlns:a16="http://schemas.microsoft.com/office/drawing/2014/main" id="{6C29CCE5-963D-383C-20A8-1D2E929CC9B3}"/>
                    </a:ext>
                  </a:extLst>
                </p14:cNvPr>
                <p14:cNvContentPartPr/>
                <p14:nvPr/>
              </p14:nvContentPartPr>
              <p14:xfrm>
                <a:off x="9757403" y="2399858"/>
                <a:ext cx="20160" cy="222840"/>
              </p14:xfrm>
            </p:contentPart>
          </mc:Choice>
          <mc:Fallback>
            <p:pic>
              <p:nvPicPr>
                <p:cNvPr id="21" name="Freihand 20">
                  <a:extLst>
                    <a:ext uri="{FF2B5EF4-FFF2-40B4-BE49-F238E27FC236}">
                      <a16:creationId xmlns:a16="http://schemas.microsoft.com/office/drawing/2014/main" id="{6C29CCE5-963D-383C-20A8-1D2E929CC9B3}"/>
                    </a:ext>
                  </a:extLst>
                </p:cNvPr>
                <p:cNvPicPr/>
                <p:nvPr/>
              </p:nvPicPr>
              <p:blipFill>
                <a:blip r:embed="rId130"/>
                <a:stretch>
                  <a:fillRect/>
                </a:stretch>
              </p:blipFill>
              <p:spPr>
                <a:xfrm>
                  <a:off x="9748561" y="2390858"/>
                  <a:ext cx="37491"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4" name="Freihand 23">
                  <a:extLst>
                    <a:ext uri="{FF2B5EF4-FFF2-40B4-BE49-F238E27FC236}">
                      <a16:creationId xmlns:a16="http://schemas.microsoft.com/office/drawing/2014/main" id="{D7AD648C-49CB-2946-DAC7-46590BE4857B}"/>
                    </a:ext>
                  </a:extLst>
                </p14:cNvPr>
                <p14:cNvContentPartPr/>
                <p14:nvPr/>
              </p14:nvContentPartPr>
              <p14:xfrm>
                <a:off x="9950003" y="2376098"/>
                <a:ext cx="149040" cy="303480"/>
              </p14:xfrm>
            </p:contentPart>
          </mc:Choice>
          <mc:Fallback>
            <p:pic>
              <p:nvPicPr>
                <p:cNvPr id="24" name="Freihand 23">
                  <a:extLst>
                    <a:ext uri="{FF2B5EF4-FFF2-40B4-BE49-F238E27FC236}">
                      <a16:creationId xmlns:a16="http://schemas.microsoft.com/office/drawing/2014/main" id="{D7AD648C-49CB-2946-DAC7-46590BE4857B}"/>
                    </a:ext>
                  </a:extLst>
                </p:cNvPr>
                <p:cNvPicPr/>
                <p:nvPr/>
              </p:nvPicPr>
              <p:blipFill>
                <a:blip r:embed="rId132"/>
                <a:stretch>
                  <a:fillRect/>
                </a:stretch>
              </p:blipFill>
              <p:spPr>
                <a:xfrm>
                  <a:off x="9941003" y="2367098"/>
                  <a:ext cx="16668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5" name="Freihand 24">
                  <a:extLst>
                    <a:ext uri="{FF2B5EF4-FFF2-40B4-BE49-F238E27FC236}">
                      <a16:creationId xmlns:a16="http://schemas.microsoft.com/office/drawing/2014/main" id="{E2CFE9E1-1E0C-E57C-DCCB-7586A0E60A74}"/>
                    </a:ext>
                  </a:extLst>
                </p14:cNvPr>
                <p14:cNvContentPartPr/>
                <p14:nvPr/>
              </p14:nvContentPartPr>
              <p14:xfrm>
                <a:off x="9920483" y="2221658"/>
                <a:ext cx="150120" cy="147240"/>
              </p14:xfrm>
            </p:contentPart>
          </mc:Choice>
          <mc:Fallback>
            <p:pic>
              <p:nvPicPr>
                <p:cNvPr id="25" name="Freihand 24">
                  <a:extLst>
                    <a:ext uri="{FF2B5EF4-FFF2-40B4-BE49-F238E27FC236}">
                      <a16:creationId xmlns:a16="http://schemas.microsoft.com/office/drawing/2014/main" id="{E2CFE9E1-1E0C-E57C-DCCB-7586A0E60A74}"/>
                    </a:ext>
                  </a:extLst>
                </p:cNvPr>
                <p:cNvPicPr/>
                <p:nvPr/>
              </p:nvPicPr>
              <p:blipFill>
                <a:blip r:embed="rId134"/>
                <a:stretch>
                  <a:fillRect/>
                </a:stretch>
              </p:blipFill>
              <p:spPr>
                <a:xfrm>
                  <a:off x="9911483" y="2212658"/>
                  <a:ext cx="167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7" name="Freihand 26">
                  <a:extLst>
                    <a:ext uri="{FF2B5EF4-FFF2-40B4-BE49-F238E27FC236}">
                      <a16:creationId xmlns:a16="http://schemas.microsoft.com/office/drawing/2014/main" id="{7859E474-44DE-A5DE-5431-E1BB8A642289}"/>
                    </a:ext>
                  </a:extLst>
                </p14:cNvPr>
                <p14:cNvContentPartPr/>
                <p14:nvPr/>
              </p14:nvContentPartPr>
              <p14:xfrm>
                <a:off x="10066283" y="2397338"/>
                <a:ext cx="92880" cy="142200"/>
              </p14:xfrm>
            </p:contentPart>
          </mc:Choice>
          <mc:Fallback>
            <p:pic>
              <p:nvPicPr>
                <p:cNvPr id="27" name="Freihand 26">
                  <a:extLst>
                    <a:ext uri="{FF2B5EF4-FFF2-40B4-BE49-F238E27FC236}">
                      <a16:creationId xmlns:a16="http://schemas.microsoft.com/office/drawing/2014/main" id="{7859E474-44DE-A5DE-5431-E1BB8A642289}"/>
                    </a:ext>
                  </a:extLst>
                </p:cNvPr>
                <p:cNvPicPr/>
                <p:nvPr/>
              </p:nvPicPr>
              <p:blipFill>
                <a:blip r:embed="rId136"/>
                <a:stretch>
                  <a:fillRect/>
                </a:stretch>
              </p:blipFill>
              <p:spPr>
                <a:xfrm>
                  <a:off x="10057283" y="2388338"/>
                  <a:ext cx="110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8" name="Freihand 27">
                  <a:extLst>
                    <a:ext uri="{FF2B5EF4-FFF2-40B4-BE49-F238E27FC236}">
                      <a16:creationId xmlns:a16="http://schemas.microsoft.com/office/drawing/2014/main" id="{4A680B67-15FC-1D22-E0F8-1C6451E8A999}"/>
                    </a:ext>
                  </a:extLst>
                </p14:cNvPr>
                <p14:cNvContentPartPr/>
                <p14:nvPr/>
              </p14:nvContentPartPr>
              <p14:xfrm>
                <a:off x="10126763" y="2219858"/>
                <a:ext cx="34200" cy="321840"/>
              </p14:xfrm>
            </p:contentPart>
          </mc:Choice>
          <mc:Fallback>
            <p:pic>
              <p:nvPicPr>
                <p:cNvPr id="28" name="Freihand 27">
                  <a:extLst>
                    <a:ext uri="{FF2B5EF4-FFF2-40B4-BE49-F238E27FC236}">
                      <a16:creationId xmlns:a16="http://schemas.microsoft.com/office/drawing/2014/main" id="{4A680B67-15FC-1D22-E0F8-1C6451E8A999}"/>
                    </a:ext>
                  </a:extLst>
                </p:cNvPr>
                <p:cNvPicPr/>
                <p:nvPr/>
              </p:nvPicPr>
              <p:blipFill>
                <a:blip r:embed="rId138"/>
                <a:stretch>
                  <a:fillRect/>
                </a:stretch>
              </p:blipFill>
              <p:spPr>
                <a:xfrm>
                  <a:off x="10117763" y="2210858"/>
                  <a:ext cx="5184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0" name="Freihand 29">
                  <a:extLst>
                    <a:ext uri="{FF2B5EF4-FFF2-40B4-BE49-F238E27FC236}">
                      <a16:creationId xmlns:a16="http://schemas.microsoft.com/office/drawing/2014/main" id="{2556DE75-4066-6DFA-EE70-B6AA1B3181BD}"/>
                    </a:ext>
                  </a:extLst>
                </p14:cNvPr>
                <p14:cNvContentPartPr/>
                <p14:nvPr/>
              </p14:nvContentPartPr>
              <p14:xfrm>
                <a:off x="9417563" y="2868578"/>
                <a:ext cx="134280" cy="250920"/>
              </p14:xfrm>
            </p:contentPart>
          </mc:Choice>
          <mc:Fallback>
            <p:pic>
              <p:nvPicPr>
                <p:cNvPr id="30" name="Freihand 29">
                  <a:extLst>
                    <a:ext uri="{FF2B5EF4-FFF2-40B4-BE49-F238E27FC236}">
                      <a16:creationId xmlns:a16="http://schemas.microsoft.com/office/drawing/2014/main" id="{2556DE75-4066-6DFA-EE70-B6AA1B3181BD}"/>
                    </a:ext>
                  </a:extLst>
                </p:cNvPr>
                <p:cNvPicPr/>
                <p:nvPr/>
              </p:nvPicPr>
              <p:blipFill>
                <a:blip r:embed="rId140"/>
                <a:stretch>
                  <a:fillRect/>
                </a:stretch>
              </p:blipFill>
              <p:spPr>
                <a:xfrm>
                  <a:off x="9408563" y="2859565"/>
                  <a:ext cx="151920" cy="268585"/>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1" name="Freihand 30">
                  <a:extLst>
                    <a:ext uri="{FF2B5EF4-FFF2-40B4-BE49-F238E27FC236}">
                      <a16:creationId xmlns:a16="http://schemas.microsoft.com/office/drawing/2014/main" id="{C2A1EA40-97F0-A010-9385-FD5DD77093CB}"/>
                    </a:ext>
                  </a:extLst>
                </p14:cNvPr>
                <p14:cNvContentPartPr/>
                <p14:nvPr/>
              </p14:nvContentPartPr>
              <p14:xfrm>
                <a:off x="9435203" y="2735018"/>
                <a:ext cx="135000" cy="121320"/>
              </p14:xfrm>
            </p:contentPart>
          </mc:Choice>
          <mc:Fallback>
            <p:pic>
              <p:nvPicPr>
                <p:cNvPr id="31" name="Freihand 30">
                  <a:extLst>
                    <a:ext uri="{FF2B5EF4-FFF2-40B4-BE49-F238E27FC236}">
                      <a16:creationId xmlns:a16="http://schemas.microsoft.com/office/drawing/2014/main" id="{C2A1EA40-97F0-A010-9385-FD5DD77093CB}"/>
                    </a:ext>
                  </a:extLst>
                </p:cNvPr>
                <p:cNvPicPr/>
                <p:nvPr/>
              </p:nvPicPr>
              <p:blipFill>
                <a:blip r:embed="rId142"/>
                <a:stretch>
                  <a:fillRect/>
                </a:stretch>
              </p:blipFill>
              <p:spPr>
                <a:xfrm>
                  <a:off x="9426203" y="2726045"/>
                  <a:ext cx="152640" cy="138908"/>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3" name="Freihand 32">
                  <a:extLst>
                    <a:ext uri="{FF2B5EF4-FFF2-40B4-BE49-F238E27FC236}">
                      <a16:creationId xmlns:a16="http://schemas.microsoft.com/office/drawing/2014/main" id="{C8447E70-7E5C-3482-733D-2DD6F3FAA5F4}"/>
                    </a:ext>
                  </a:extLst>
                </p14:cNvPr>
                <p14:cNvContentPartPr/>
                <p14:nvPr/>
              </p14:nvContentPartPr>
              <p14:xfrm>
                <a:off x="9532043" y="2917538"/>
                <a:ext cx="125280" cy="102960"/>
              </p14:xfrm>
            </p:contentPart>
          </mc:Choice>
          <mc:Fallback>
            <p:pic>
              <p:nvPicPr>
                <p:cNvPr id="33" name="Freihand 32">
                  <a:extLst>
                    <a:ext uri="{FF2B5EF4-FFF2-40B4-BE49-F238E27FC236}">
                      <a16:creationId xmlns:a16="http://schemas.microsoft.com/office/drawing/2014/main" id="{C8447E70-7E5C-3482-733D-2DD6F3FAA5F4}"/>
                    </a:ext>
                  </a:extLst>
                </p:cNvPr>
                <p:cNvPicPr/>
                <p:nvPr/>
              </p:nvPicPr>
              <p:blipFill>
                <a:blip r:embed="rId144"/>
                <a:stretch>
                  <a:fillRect/>
                </a:stretch>
              </p:blipFill>
              <p:spPr>
                <a:xfrm>
                  <a:off x="9523043" y="2908538"/>
                  <a:ext cx="142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4" name="Freihand 33">
                  <a:extLst>
                    <a:ext uri="{FF2B5EF4-FFF2-40B4-BE49-F238E27FC236}">
                      <a16:creationId xmlns:a16="http://schemas.microsoft.com/office/drawing/2014/main" id="{8243601C-570C-81C5-937D-33F1036A99E2}"/>
                    </a:ext>
                  </a:extLst>
                </p14:cNvPr>
                <p14:cNvContentPartPr/>
                <p14:nvPr/>
              </p14:nvContentPartPr>
              <p14:xfrm>
                <a:off x="9656243" y="2832578"/>
                <a:ext cx="35640" cy="149400"/>
              </p14:xfrm>
            </p:contentPart>
          </mc:Choice>
          <mc:Fallback>
            <p:pic>
              <p:nvPicPr>
                <p:cNvPr id="34" name="Freihand 33">
                  <a:extLst>
                    <a:ext uri="{FF2B5EF4-FFF2-40B4-BE49-F238E27FC236}">
                      <a16:creationId xmlns:a16="http://schemas.microsoft.com/office/drawing/2014/main" id="{8243601C-570C-81C5-937D-33F1036A99E2}"/>
                    </a:ext>
                  </a:extLst>
                </p:cNvPr>
                <p:cNvPicPr/>
                <p:nvPr/>
              </p:nvPicPr>
              <p:blipFill>
                <a:blip r:embed="rId146"/>
                <a:stretch>
                  <a:fillRect/>
                </a:stretch>
              </p:blipFill>
              <p:spPr>
                <a:xfrm>
                  <a:off x="9647333" y="2823556"/>
                  <a:ext cx="53104" cy="167083"/>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6" name="Freihand 35">
                  <a:extLst>
                    <a:ext uri="{FF2B5EF4-FFF2-40B4-BE49-F238E27FC236}">
                      <a16:creationId xmlns:a16="http://schemas.microsoft.com/office/drawing/2014/main" id="{1B16A1C9-AD93-4150-F47B-AD459BCAA8EC}"/>
                    </a:ext>
                  </a:extLst>
                </p14:cNvPr>
                <p14:cNvContentPartPr/>
                <p14:nvPr/>
              </p14:nvContentPartPr>
              <p14:xfrm>
                <a:off x="9825443" y="2899178"/>
                <a:ext cx="103320" cy="200160"/>
              </p14:xfrm>
            </p:contentPart>
          </mc:Choice>
          <mc:Fallback>
            <p:pic>
              <p:nvPicPr>
                <p:cNvPr id="36" name="Freihand 35">
                  <a:extLst>
                    <a:ext uri="{FF2B5EF4-FFF2-40B4-BE49-F238E27FC236}">
                      <a16:creationId xmlns:a16="http://schemas.microsoft.com/office/drawing/2014/main" id="{1B16A1C9-AD93-4150-F47B-AD459BCAA8EC}"/>
                    </a:ext>
                  </a:extLst>
                </p:cNvPr>
                <p:cNvPicPr/>
                <p:nvPr/>
              </p:nvPicPr>
              <p:blipFill>
                <a:blip r:embed="rId148"/>
                <a:stretch>
                  <a:fillRect/>
                </a:stretch>
              </p:blipFill>
              <p:spPr>
                <a:xfrm>
                  <a:off x="9816412" y="2890194"/>
                  <a:ext cx="121022" cy="217768"/>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7" name="Freihand 36">
                  <a:extLst>
                    <a:ext uri="{FF2B5EF4-FFF2-40B4-BE49-F238E27FC236}">
                      <a16:creationId xmlns:a16="http://schemas.microsoft.com/office/drawing/2014/main" id="{DB467B63-8814-6A6D-C5DB-AF136A71475E}"/>
                    </a:ext>
                  </a:extLst>
                </p14:cNvPr>
                <p14:cNvContentPartPr/>
                <p14:nvPr/>
              </p14:nvContentPartPr>
              <p14:xfrm>
                <a:off x="9814643" y="2761298"/>
                <a:ext cx="121680" cy="142920"/>
              </p14:xfrm>
            </p:contentPart>
          </mc:Choice>
          <mc:Fallback>
            <p:pic>
              <p:nvPicPr>
                <p:cNvPr id="37" name="Freihand 36">
                  <a:extLst>
                    <a:ext uri="{FF2B5EF4-FFF2-40B4-BE49-F238E27FC236}">
                      <a16:creationId xmlns:a16="http://schemas.microsoft.com/office/drawing/2014/main" id="{DB467B63-8814-6A6D-C5DB-AF136A71475E}"/>
                    </a:ext>
                  </a:extLst>
                </p:cNvPr>
                <p:cNvPicPr/>
                <p:nvPr/>
              </p:nvPicPr>
              <p:blipFill>
                <a:blip r:embed="rId150"/>
                <a:stretch>
                  <a:fillRect/>
                </a:stretch>
              </p:blipFill>
              <p:spPr>
                <a:xfrm>
                  <a:off x="9805643" y="2752298"/>
                  <a:ext cx="139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8" name="Freihand 37">
                  <a:extLst>
                    <a:ext uri="{FF2B5EF4-FFF2-40B4-BE49-F238E27FC236}">
                      <a16:creationId xmlns:a16="http://schemas.microsoft.com/office/drawing/2014/main" id="{9C358E85-C44B-43A2-78FC-6CF31A38B19B}"/>
                    </a:ext>
                  </a:extLst>
                </p14:cNvPr>
                <p14:cNvContentPartPr/>
                <p14:nvPr/>
              </p14:nvContentPartPr>
              <p14:xfrm>
                <a:off x="9914363" y="2849498"/>
                <a:ext cx="131760" cy="143640"/>
              </p14:xfrm>
            </p:contentPart>
          </mc:Choice>
          <mc:Fallback>
            <p:pic>
              <p:nvPicPr>
                <p:cNvPr id="38" name="Freihand 37">
                  <a:extLst>
                    <a:ext uri="{FF2B5EF4-FFF2-40B4-BE49-F238E27FC236}">
                      <a16:creationId xmlns:a16="http://schemas.microsoft.com/office/drawing/2014/main" id="{9C358E85-C44B-43A2-78FC-6CF31A38B19B}"/>
                    </a:ext>
                  </a:extLst>
                </p:cNvPr>
                <p:cNvPicPr/>
                <p:nvPr/>
              </p:nvPicPr>
              <p:blipFill>
                <a:blip r:embed="rId152"/>
                <a:stretch>
                  <a:fillRect/>
                </a:stretch>
              </p:blipFill>
              <p:spPr>
                <a:xfrm>
                  <a:off x="9905388" y="2840498"/>
                  <a:ext cx="149352"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9" name="Freihand 38">
                  <a:extLst>
                    <a:ext uri="{FF2B5EF4-FFF2-40B4-BE49-F238E27FC236}">
                      <a16:creationId xmlns:a16="http://schemas.microsoft.com/office/drawing/2014/main" id="{468A44B3-604D-C7A2-DCDC-D00A047CF47F}"/>
                    </a:ext>
                  </a:extLst>
                </p14:cNvPr>
                <p14:cNvContentPartPr/>
                <p14:nvPr/>
              </p14:nvContentPartPr>
              <p14:xfrm>
                <a:off x="10055483" y="2740778"/>
                <a:ext cx="20160" cy="197640"/>
              </p14:xfrm>
            </p:contentPart>
          </mc:Choice>
          <mc:Fallback>
            <p:pic>
              <p:nvPicPr>
                <p:cNvPr id="39" name="Freihand 38">
                  <a:extLst>
                    <a:ext uri="{FF2B5EF4-FFF2-40B4-BE49-F238E27FC236}">
                      <a16:creationId xmlns:a16="http://schemas.microsoft.com/office/drawing/2014/main" id="{468A44B3-604D-C7A2-DCDC-D00A047CF47F}"/>
                    </a:ext>
                  </a:extLst>
                </p:cNvPr>
                <p:cNvPicPr/>
                <p:nvPr/>
              </p:nvPicPr>
              <p:blipFill>
                <a:blip r:embed="rId154"/>
                <a:stretch>
                  <a:fillRect/>
                </a:stretch>
              </p:blipFill>
              <p:spPr>
                <a:xfrm>
                  <a:off x="10046483" y="2731778"/>
                  <a:ext cx="378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1" name="Freihand 40">
                  <a:extLst>
                    <a:ext uri="{FF2B5EF4-FFF2-40B4-BE49-F238E27FC236}">
                      <a16:creationId xmlns:a16="http://schemas.microsoft.com/office/drawing/2014/main" id="{D2894515-0005-91D0-FFA3-E6D3E41062B2}"/>
                    </a:ext>
                  </a:extLst>
                </p14:cNvPr>
                <p14:cNvContentPartPr/>
                <p14:nvPr/>
              </p14:nvContentPartPr>
              <p14:xfrm>
                <a:off x="8980523" y="2882978"/>
                <a:ext cx="159120" cy="196560"/>
              </p14:xfrm>
            </p:contentPart>
          </mc:Choice>
          <mc:Fallback>
            <p:pic>
              <p:nvPicPr>
                <p:cNvPr id="41" name="Freihand 40">
                  <a:extLst>
                    <a:ext uri="{FF2B5EF4-FFF2-40B4-BE49-F238E27FC236}">
                      <a16:creationId xmlns:a16="http://schemas.microsoft.com/office/drawing/2014/main" id="{D2894515-0005-91D0-FFA3-E6D3E41062B2}"/>
                    </a:ext>
                  </a:extLst>
                </p:cNvPr>
                <p:cNvPicPr/>
                <p:nvPr/>
              </p:nvPicPr>
              <p:blipFill>
                <a:blip r:embed="rId156"/>
                <a:stretch>
                  <a:fillRect/>
                </a:stretch>
              </p:blipFill>
              <p:spPr>
                <a:xfrm>
                  <a:off x="8971523" y="2873994"/>
                  <a:ext cx="176760" cy="214168"/>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3" name="Freihand 42">
                  <a:extLst>
                    <a:ext uri="{FF2B5EF4-FFF2-40B4-BE49-F238E27FC236}">
                      <a16:creationId xmlns:a16="http://schemas.microsoft.com/office/drawing/2014/main" id="{5576AA1C-0B12-BDC4-FDCA-4473E64CA433}"/>
                    </a:ext>
                  </a:extLst>
                </p14:cNvPr>
                <p14:cNvContentPartPr/>
                <p14:nvPr/>
              </p14:nvContentPartPr>
              <p14:xfrm>
                <a:off x="8997443" y="2777498"/>
                <a:ext cx="135720" cy="126720"/>
              </p14:xfrm>
            </p:contentPart>
          </mc:Choice>
          <mc:Fallback>
            <p:pic>
              <p:nvPicPr>
                <p:cNvPr id="43" name="Freihand 42">
                  <a:extLst>
                    <a:ext uri="{FF2B5EF4-FFF2-40B4-BE49-F238E27FC236}">
                      <a16:creationId xmlns:a16="http://schemas.microsoft.com/office/drawing/2014/main" id="{5576AA1C-0B12-BDC4-FDCA-4473E64CA433}"/>
                    </a:ext>
                  </a:extLst>
                </p:cNvPr>
                <p:cNvPicPr/>
                <p:nvPr/>
              </p:nvPicPr>
              <p:blipFill>
                <a:blip r:embed="rId158"/>
                <a:stretch>
                  <a:fillRect/>
                </a:stretch>
              </p:blipFill>
              <p:spPr>
                <a:xfrm>
                  <a:off x="8988419" y="2768498"/>
                  <a:ext cx="153407"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5" name="Freihand 44">
                  <a:extLst>
                    <a:ext uri="{FF2B5EF4-FFF2-40B4-BE49-F238E27FC236}">
                      <a16:creationId xmlns:a16="http://schemas.microsoft.com/office/drawing/2014/main" id="{14279EF9-A845-6AE0-A2ED-E3DC2AB8D429}"/>
                    </a:ext>
                  </a:extLst>
                </p14:cNvPr>
                <p14:cNvContentPartPr/>
                <p14:nvPr/>
              </p14:nvContentPartPr>
              <p14:xfrm>
                <a:off x="9115163" y="2894498"/>
                <a:ext cx="68760" cy="93600"/>
              </p14:xfrm>
            </p:contentPart>
          </mc:Choice>
          <mc:Fallback>
            <p:pic>
              <p:nvPicPr>
                <p:cNvPr id="45" name="Freihand 44">
                  <a:extLst>
                    <a:ext uri="{FF2B5EF4-FFF2-40B4-BE49-F238E27FC236}">
                      <a16:creationId xmlns:a16="http://schemas.microsoft.com/office/drawing/2014/main" id="{14279EF9-A845-6AE0-A2ED-E3DC2AB8D429}"/>
                    </a:ext>
                  </a:extLst>
                </p:cNvPr>
                <p:cNvPicPr/>
                <p:nvPr/>
              </p:nvPicPr>
              <p:blipFill>
                <a:blip r:embed="rId160"/>
                <a:stretch>
                  <a:fillRect/>
                </a:stretch>
              </p:blipFill>
              <p:spPr>
                <a:xfrm>
                  <a:off x="9106163" y="2885498"/>
                  <a:ext cx="86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6" name="Freihand 45">
                  <a:extLst>
                    <a:ext uri="{FF2B5EF4-FFF2-40B4-BE49-F238E27FC236}">
                      <a16:creationId xmlns:a16="http://schemas.microsoft.com/office/drawing/2014/main" id="{0036C814-BE0D-6377-CD6A-0509B2908948}"/>
                    </a:ext>
                  </a:extLst>
                </p14:cNvPr>
                <p14:cNvContentPartPr/>
                <p14:nvPr/>
              </p14:nvContentPartPr>
              <p14:xfrm>
                <a:off x="9178523" y="2810978"/>
                <a:ext cx="24840" cy="144720"/>
              </p14:xfrm>
            </p:contentPart>
          </mc:Choice>
          <mc:Fallback>
            <p:pic>
              <p:nvPicPr>
                <p:cNvPr id="46" name="Freihand 45">
                  <a:extLst>
                    <a:ext uri="{FF2B5EF4-FFF2-40B4-BE49-F238E27FC236}">
                      <a16:creationId xmlns:a16="http://schemas.microsoft.com/office/drawing/2014/main" id="{0036C814-BE0D-6377-CD6A-0509B2908948}"/>
                    </a:ext>
                  </a:extLst>
                </p:cNvPr>
                <p:cNvPicPr/>
                <p:nvPr/>
              </p:nvPicPr>
              <p:blipFill>
                <a:blip r:embed="rId162"/>
                <a:stretch>
                  <a:fillRect/>
                </a:stretch>
              </p:blipFill>
              <p:spPr>
                <a:xfrm>
                  <a:off x="9169523" y="2801978"/>
                  <a:ext cx="42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7" name="Freihand 46">
                  <a:extLst>
                    <a:ext uri="{FF2B5EF4-FFF2-40B4-BE49-F238E27FC236}">
                      <a16:creationId xmlns:a16="http://schemas.microsoft.com/office/drawing/2014/main" id="{5527923B-D025-A4D4-B039-67A3D3874E00}"/>
                    </a:ext>
                  </a:extLst>
                </p14:cNvPr>
                <p14:cNvContentPartPr/>
                <p14:nvPr/>
              </p14:nvContentPartPr>
              <p14:xfrm>
                <a:off x="9259883" y="2872178"/>
                <a:ext cx="100440" cy="234000"/>
              </p14:xfrm>
            </p:contentPart>
          </mc:Choice>
          <mc:Fallback>
            <p:pic>
              <p:nvPicPr>
                <p:cNvPr id="47" name="Freihand 46">
                  <a:extLst>
                    <a:ext uri="{FF2B5EF4-FFF2-40B4-BE49-F238E27FC236}">
                      <a16:creationId xmlns:a16="http://schemas.microsoft.com/office/drawing/2014/main" id="{5527923B-D025-A4D4-B039-67A3D3874E00}"/>
                    </a:ext>
                  </a:extLst>
                </p:cNvPr>
                <p:cNvPicPr/>
                <p:nvPr/>
              </p:nvPicPr>
              <p:blipFill>
                <a:blip r:embed="rId164"/>
                <a:stretch>
                  <a:fillRect/>
                </a:stretch>
              </p:blipFill>
              <p:spPr>
                <a:xfrm>
                  <a:off x="9250883" y="2863192"/>
                  <a:ext cx="118080" cy="251613"/>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8" name="Freihand 47">
                  <a:extLst>
                    <a:ext uri="{FF2B5EF4-FFF2-40B4-BE49-F238E27FC236}">
                      <a16:creationId xmlns:a16="http://schemas.microsoft.com/office/drawing/2014/main" id="{8E16260C-6247-BCE9-036B-4FF3DFC48B12}"/>
                    </a:ext>
                  </a:extLst>
                </p14:cNvPr>
                <p14:cNvContentPartPr/>
                <p14:nvPr/>
              </p14:nvContentPartPr>
              <p14:xfrm>
                <a:off x="9271763" y="2772458"/>
                <a:ext cx="106200" cy="98280"/>
              </p14:xfrm>
            </p:contentPart>
          </mc:Choice>
          <mc:Fallback>
            <p:pic>
              <p:nvPicPr>
                <p:cNvPr id="48" name="Freihand 47">
                  <a:extLst>
                    <a:ext uri="{FF2B5EF4-FFF2-40B4-BE49-F238E27FC236}">
                      <a16:creationId xmlns:a16="http://schemas.microsoft.com/office/drawing/2014/main" id="{8E16260C-6247-BCE9-036B-4FF3DFC48B12}"/>
                    </a:ext>
                  </a:extLst>
                </p:cNvPr>
                <p:cNvPicPr/>
                <p:nvPr/>
              </p:nvPicPr>
              <p:blipFill>
                <a:blip r:embed="rId166"/>
                <a:stretch>
                  <a:fillRect/>
                </a:stretch>
              </p:blipFill>
              <p:spPr>
                <a:xfrm>
                  <a:off x="9262763" y="2763458"/>
                  <a:ext cx="123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9" name="Freihand 48">
                  <a:extLst>
                    <a:ext uri="{FF2B5EF4-FFF2-40B4-BE49-F238E27FC236}">
                      <a16:creationId xmlns:a16="http://schemas.microsoft.com/office/drawing/2014/main" id="{CC6BFA46-F62D-4415-4BB9-539FEE255A26}"/>
                    </a:ext>
                  </a:extLst>
                </p14:cNvPr>
                <p14:cNvContentPartPr/>
                <p14:nvPr/>
              </p14:nvContentPartPr>
              <p14:xfrm>
                <a:off x="9348803" y="2786498"/>
                <a:ext cx="78480" cy="205920"/>
              </p14:xfrm>
            </p:contentPart>
          </mc:Choice>
          <mc:Fallback>
            <p:pic>
              <p:nvPicPr>
                <p:cNvPr id="49" name="Freihand 48">
                  <a:extLst>
                    <a:ext uri="{FF2B5EF4-FFF2-40B4-BE49-F238E27FC236}">
                      <a16:creationId xmlns:a16="http://schemas.microsoft.com/office/drawing/2014/main" id="{CC6BFA46-F62D-4415-4BB9-539FEE255A26}"/>
                    </a:ext>
                  </a:extLst>
                </p:cNvPr>
                <p:cNvPicPr/>
                <p:nvPr/>
              </p:nvPicPr>
              <p:blipFill>
                <a:blip r:embed="rId168"/>
                <a:stretch>
                  <a:fillRect/>
                </a:stretch>
              </p:blipFill>
              <p:spPr>
                <a:xfrm>
                  <a:off x="9339803" y="2777498"/>
                  <a:ext cx="961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1" name="Freihand 50">
                  <a:extLst>
                    <a:ext uri="{FF2B5EF4-FFF2-40B4-BE49-F238E27FC236}">
                      <a16:creationId xmlns:a16="http://schemas.microsoft.com/office/drawing/2014/main" id="{63AD24D2-962C-B9F5-3E0B-00A80B2917C2}"/>
                    </a:ext>
                  </a:extLst>
                </p14:cNvPr>
                <p14:cNvContentPartPr/>
                <p14:nvPr/>
              </p14:nvContentPartPr>
              <p14:xfrm>
                <a:off x="9003203" y="2486618"/>
                <a:ext cx="129600" cy="171360"/>
              </p14:xfrm>
            </p:contentPart>
          </mc:Choice>
          <mc:Fallback>
            <p:pic>
              <p:nvPicPr>
                <p:cNvPr id="51" name="Freihand 50">
                  <a:extLst>
                    <a:ext uri="{FF2B5EF4-FFF2-40B4-BE49-F238E27FC236}">
                      <a16:creationId xmlns:a16="http://schemas.microsoft.com/office/drawing/2014/main" id="{63AD24D2-962C-B9F5-3E0B-00A80B2917C2}"/>
                    </a:ext>
                  </a:extLst>
                </p:cNvPr>
                <p:cNvPicPr/>
                <p:nvPr/>
              </p:nvPicPr>
              <p:blipFill>
                <a:blip r:embed="rId170"/>
                <a:stretch>
                  <a:fillRect/>
                </a:stretch>
              </p:blipFill>
              <p:spPr>
                <a:xfrm>
                  <a:off x="8994228" y="2477618"/>
                  <a:ext cx="147191"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6" name="Freihand 55">
                  <a:extLst>
                    <a:ext uri="{FF2B5EF4-FFF2-40B4-BE49-F238E27FC236}">
                      <a16:creationId xmlns:a16="http://schemas.microsoft.com/office/drawing/2014/main" id="{48741554-E12C-E5EC-88E4-F389F528D733}"/>
                    </a:ext>
                  </a:extLst>
                </p14:cNvPr>
                <p14:cNvContentPartPr/>
                <p14:nvPr/>
              </p14:nvContentPartPr>
              <p14:xfrm>
                <a:off x="8980163" y="2386178"/>
                <a:ext cx="116280" cy="112680"/>
              </p14:xfrm>
            </p:contentPart>
          </mc:Choice>
          <mc:Fallback>
            <p:pic>
              <p:nvPicPr>
                <p:cNvPr id="56" name="Freihand 55">
                  <a:extLst>
                    <a:ext uri="{FF2B5EF4-FFF2-40B4-BE49-F238E27FC236}">
                      <a16:creationId xmlns:a16="http://schemas.microsoft.com/office/drawing/2014/main" id="{48741554-E12C-E5EC-88E4-F389F528D733}"/>
                    </a:ext>
                  </a:extLst>
                </p:cNvPr>
                <p:cNvPicPr/>
                <p:nvPr/>
              </p:nvPicPr>
              <p:blipFill>
                <a:blip r:embed="rId172"/>
                <a:stretch>
                  <a:fillRect/>
                </a:stretch>
              </p:blipFill>
              <p:spPr>
                <a:xfrm>
                  <a:off x="8971135" y="2377178"/>
                  <a:ext cx="133975"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9" name="Freihand 58">
                  <a:extLst>
                    <a:ext uri="{FF2B5EF4-FFF2-40B4-BE49-F238E27FC236}">
                      <a16:creationId xmlns:a16="http://schemas.microsoft.com/office/drawing/2014/main" id="{86196C3D-6C2E-3520-7E95-AE84F7534D6C}"/>
                    </a:ext>
                  </a:extLst>
                </p14:cNvPr>
                <p14:cNvContentPartPr/>
                <p14:nvPr/>
              </p14:nvContentPartPr>
              <p14:xfrm>
                <a:off x="9090683" y="2515058"/>
                <a:ext cx="60480" cy="99000"/>
              </p14:xfrm>
            </p:contentPart>
          </mc:Choice>
          <mc:Fallback>
            <p:pic>
              <p:nvPicPr>
                <p:cNvPr id="59" name="Freihand 58">
                  <a:extLst>
                    <a:ext uri="{FF2B5EF4-FFF2-40B4-BE49-F238E27FC236}">
                      <a16:creationId xmlns:a16="http://schemas.microsoft.com/office/drawing/2014/main" id="{86196C3D-6C2E-3520-7E95-AE84F7534D6C}"/>
                    </a:ext>
                  </a:extLst>
                </p:cNvPr>
                <p:cNvPicPr/>
                <p:nvPr/>
              </p:nvPicPr>
              <p:blipFill>
                <a:blip r:embed="rId174"/>
                <a:stretch>
                  <a:fillRect/>
                </a:stretch>
              </p:blipFill>
              <p:spPr>
                <a:xfrm>
                  <a:off x="9081683" y="2506091"/>
                  <a:ext cx="78120" cy="116576"/>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60" name="Freihand 59">
                  <a:extLst>
                    <a:ext uri="{FF2B5EF4-FFF2-40B4-BE49-F238E27FC236}">
                      <a16:creationId xmlns:a16="http://schemas.microsoft.com/office/drawing/2014/main" id="{C91DEEC7-A6D2-3DD8-8D16-BB786252A4B1}"/>
                    </a:ext>
                  </a:extLst>
                </p14:cNvPr>
                <p14:cNvContentPartPr/>
                <p14:nvPr/>
              </p14:nvContentPartPr>
              <p14:xfrm>
                <a:off x="9156923" y="2398418"/>
                <a:ext cx="32400" cy="199080"/>
              </p14:xfrm>
            </p:contentPart>
          </mc:Choice>
          <mc:Fallback>
            <p:pic>
              <p:nvPicPr>
                <p:cNvPr id="60" name="Freihand 59">
                  <a:extLst>
                    <a:ext uri="{FF2B5EF4-FFF2-40B4-BE49-F238E27FC236}">
                      <a16:creationId xmlns:a16="http://schemas.microsoft.com/office/drawing/2014/main" id="{C91DEEC7-A6D2-3DD8-8D16-BB786252A4B1}"/>
                    </a:ext>
                  </a:extLst>
                </p:cNvPr>
                <p:cNvPicPr/>
                <p:nvPr/>
              </p:nvPicPr>
              <p:blipFill>
                <a:blip r:embed="rId176"/>
                <a:stretch>
                  <a:fillRect/>
                </a:stretch>
              </p:blipFill>
              <p:spPr>
                <a:xfrm>
                  <a:off x="9147923" y="2389434"/>
                  <a:ext cx="50040" cy="216688"/>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64" name="Freihand 63">
                  <a:extLst>
                    <a:ext uri="{FF2B5EF4-FFF2-40B4-BE49-F238E27FC236}">
                      <a16:creationId xmlns:a16="http://schemas.microsoft.com/office/drawing/2014/main" id="{06CE12AD-EC58-34EF-247E-E3854026AFB2}"/>
                    </a:ext>
                  </a:extLst>
                </p14:cNvPr>
                <p14:cNvContentPartPr/>
                <p14:nvPr/>
              </p14:nvContentPartPr>
              <p14:xfrm>
                <a:off x="9510803" y="2158298"/>
                <a:ext cx="106200" cy="216000"/>
              </p14:xfrm>
            </p:contentPart>
          </mc:Choice>
          <mc:Fallback>
            <p:pic>
              <p:nvPicPr>
                <p:cNvPr id="64" name="Freihand 63">
                  <a:extLst>
                    <a:ext uri="{FF2B5EF4-FFF2-40B4-BE49-F238E27FC236}">
                      <a16:creationId xmlns:a16="http://schemas.microsoft.com/office/drawing/2014/main" id="{06CE12AD-EC58-34EF-247E-E3854026AFB2}"/>
                    </a:ext>
                  </a:extLst>
                </p:cNvPr>
                <p:cNvPicPr/>
                <p:nvPr/>
              </p:nvPicPr>
              <p:blipFill>
                <a:blip r:embed="rId178"/>
                <a:stretch>
                  <a:fillRect/>
                </a:stretch>
              </p:blipFill>
              <p:spPr>
                <a:xfrm>
                  <a:off x="9501833" y="2149298"/>
                  <a:ext cx="1237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67" name="Freihand 66">
                  <a:extLst>
                    <a:ext uri="{FF2B5EF4-FFF2-40B4-BE49-F238E27FC236}">
                      <a16:creationId xmlns:a16="http://schemas.microsoft.com/office/drawing/2014/main" id="{03DBF43C-2E7F-4A4E-8804-B54971FEDB04}"/>
                    </a:ext>
                  </a:extLst>
                </p14:cNvPr>
                <p14:cNvContentPartPr/>
                <p14:nvPr/>
              </p14:nvContentPartPr>
              <p14:xfrm>
                <a:off x="9438803" y="2054258"/>
                <a:ext cx="141120" cy="99000"/>
              </p14:xfrm>
            </p:contentPart>
          </mc:Choice>
          <mc:Fallback>
            <p:pic>
              <p:nvPicPr>
                <p:cNvPr id="67" name="Freihand 66">
                  <a:extLst>
                    <a:ext uri="{FF2B5EF4-FFF2-40B4-BE49-F238E27FC236}">
                      <a16:creationId xmlns:a16="http://schemas.microsoft.com/office/drawing/2014/main" id="{03DBF43C-2E7F-4A4E-8804-B54971FEDB04}"/>
                    </a:ext>
                  </a:extLst>
                </p:cNvPr>
                <p:cNvPicPr/>
                <p:nvPr/>
              </p:nvPicPr>
              <p:blipFill>
                <a:blip r:embed="rId180"/>
                <a:stretch>
                  <a:fillRect/>
                </a:stretch>
              </p:blipFill>
              <p:spPr>
                <a:xfrm>
                  <a:off x="9429826" y="2045258"/>
                  <a:ext cx="158715"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68" name="Freihand 67">
                  <a:extLst>
                    <a:ext uri="{FF2B5EF4-FFF2-40B4-BE49-F238E27FC236}">
                      <a16:creationId xmlns:a16="http://schemas.microsoft.com/office/drawing/2014/main" id="{22D1FF02-E7A8-3035-A925-948C4802AD0C}"/>
                    </a:ext>
                  </a:extLst>
                </p14:cNvPr>
                <p14:cNvContentPartPr/>
                <p14:nvPr/>
              </p14:nvContentPartPr>
              <p14:xfrm>
                <a:off x="9590723" y="2172338"/>
                <a:ext cx="65160" cy="87480"/>
              </p14:xfrm>
            </p:contentPart>
          </mc:Choice>
          <mc:Fallback>
            <p:pic>
              <p:nvPicPr>
                <p:cNvPr id="68" name="Freihand 67">
                  <a:extLst>
                    <a:ext uri="{FF2B5EF4-FFF2-40B4-BE49-F238E27FC236}">
                      <a16:creationId xmlns:a16="http://schemas.microsoft.com/office/drawing/2014/main" id="{22D1FF02-E7A8-3035-A925-948C4802AD0C}"/>
                    </a:ext>
                  </a:extLst>
                </p:cNvPr>
                <p:cNvPicPr/>
                <p:nvPr/>
              </p:nvPicPr>
              <p:blipFill>
                <a:blip r:embed="rId182"/>
                <a:stretch>
                  <a:fillRect/>
                </a:stretch>
              </p:blipFill>
              <p:spPr>
                <a:xfrm>
                  <a:off x="9581723" y="2163338"/>
                  <a:ext cx="82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71" name="Freihand 70">
                  <a:extLst>
                    <a:ext uri="{FF2B5EF4-FFF2-40B4-BE49-F238E27FC236}">
                      <a16:creationId xmlns:a16="http://schemas.microsoft.com/office/drawing/2014/main" id="{52EF97BF-B751-74E5-A278-43F1CFB8A130}"/>
                    </a:ext>
                  </a:extLst>
                </p14:cNvPr>
                <p14:cNvContentPartPr/>
                <p14:nvPr/>
              </p14:nvContentPartPr>
              <p14:xfrm>
                <a:off x="9657683" y="2075138"/>
                <a:ext cx="25560" cy="197640"/>
              </p14:xfrm>
            </p:contentPart>
          </mc:Choice>
          <mc:Fallback>
            <p:pic>
              <p:nvPicPr>
                <p:cNvPr id="71" name="Freihand 70">
                  <a:extLst>
                    <a:ext uri="{FF2B5EF4-FFF2-40B4-BE49-F238E27FC236}">
                      <a16:creationId xmlns:a16="http://schemas.microsoft.com/office/drawing/2014/main" id="{52EF97BF-B751-74E5-A278-43F1CFB8A130}"/>
                    </a:ext>
                  </a:extLst>
                </p:cNvPr>
                <p:cNvPicPr/>
                <p:nvPr/>
              </p:nvPicPr>
              <p:blipFill>
                <a:blip r:embed="rId184"/>
                <a:stretch>
                  <a:fillRect/>
                </a:stretch>
              </p:blipFill>
              <p:spPr>
                <a:xfrm>
                  <a:off x="9648683" y="2066138"/>
                  <a:ext cx="432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73" name="Freihand 72">
                  <a:extLst>
                    <a:ext uri="{FF2B5EF4-FFF2-40B4-BE49-F238E27FC236}">
                      <a16:creationId xmlns:a16="http://schemas.microsoft.com/office/drawing/2014/main" id="{FFB55D62-0FCD-63B3-2D57-3DD1FB28656B}"/>
                    </a:ext>
                  </a:extLst>
                </p14:cNvPr>
                <p14:cNvContentPartPr/>
                <p14:nvPr/>
              </p14:nvContentPartPr>
              <p14:xfrm>
                <a:off x="9777203" y="2064338"/>
                <a:ext cx="75600" cy="174960"/>
              </p14:xfrm>
            </p:contentPart>
          </mc:Choice>
          <mc:Fallback>
            <p:pic>
              <p:nvPicPr>
                <p:cNvPr id="73" name="Freihand 72">
                  <a:extLst>
                    <a:ext uri="{FF2B5EF4-FFF2-40B4-BE49-F238E27FC236}">
                      <a16:creationId xmlns:a16="http://schemas.microsoft.com/office/drawing/2014/main" id="{FFB55D62-0FCD-63B3-2D57-3DD1FB28656B}"/>
                    </a:ext>
                  </a:extLst>
                </p:cNvPr>
                <p:cNvPicPr/>
                <p:nvPr/>
              </p:nvPicPr>
              <p:blipFill>
                <a:blip r:embed="rId186"/>
                <a:stretch>
                  <a:fillRect/>
                </a:stretch>
              </p:blipFill>
              <p:spPr>
                <a:xfrm>
                  <a:off x="9768203" y="2055338"/>
                  <a:ext cx="932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74" name="Freihand 73">
                  <a:extLst>
                    <a:ext uri="{FF2B5EF4-FFF2-40B4-BE49-F238E27FC236}">
                      <a16:creationId xmlns:a16="http://schemas.microsoft.com/office/drawing/2014/main" id="{1E5980E3-CB6F-4951-51AE-CBDB09C64D4B}"/>
                    </a:ext>
                  </a:extLst>
                </p14:cNvPr>
                <p14:cNvContentPartPr/>
                <p14:nvPr/>
              </p14:nvContentPartPr>
              <p14:xfrm>
                <a:off x="9753083" y="1987298"/>
                <a:ext cx="95040" cy="103680"/>
              </p14:xfrm>
            </p:contentPart>
          </mc:Choice>
          <mc:Fallback>
            <p:pic>
              <p:nvPicPr>
                <p:cNvPr id="74" name="Freihand 73">
                  <a:extLst>
                    <a:ext uri="{FF2B5EF4-FFF2-40B4-BE49-F238E27FC236}">
                      <a16:creationId xmlns:a16="http://schemas.microsoft.com/office/drawing/2014/main" id="{1E5980E3-CB6F-4951-51AE-CBDB09C64D4B}"/>
                    </a:ext>
                  </a:extLst>
                </p:cNvPr>
                <p:cNvPicPr/>
                <p:nvPr/>
              </p:nvPicPr>
              <p:blipFill>
                <a:blip r:embed="rId188"/>
                <a:stretch>
                  <a:fillRect/>
                </a:stretch>
              </p:blipFill>
              <p:spPr>
                <a:xfrm>
                  <a:off x="9744083" y="1978298"/>
                  <a:ext cx="112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76" name="Freihand 75">
                  <a:extLst>
                    <a:ext uri="{FF2B5EF4-FFF2-40B4-BE49-F238E27FC236}">
                      <a16:creationId xmlns:a16="http://schemas.microsoft.com/office/drawing/2014/main" id="{A402FC37-70BE-D605-2DB7-C1540201C0DB}"/>
                    </a:ext>
                  </a:extLst>
                </p14:cNvPr>
                <p14:cNvContentPartPr/>
                <p14:nvPr/>
              </p14:nvContentPartPr>
              <p14:xfrm>
                <a:off x="9830123" y="2055698"/>
                <a:ext cx="108720" cy="103320"/>
              </p14:xfrm>
            </p:contentPart>
          </mc:Choice>
          <mc:Fallback>
            <p:pic>
              <p:nvPicPr>
                <p:cNvPr id="76" name="Freihand 75">
                  <a:extLst>
                    <a:ext uri="{FF2B5EF4-FFF2-40B4-BE49-F238E27FC236}">
                      <a16:creationId xmlns:a16="http://schemas.microsoft.com/office/drawing/2014/main" id="{A402FC37-70BE-D605-2DB7-C1540201C0DB}"/>
                    </a:ext>
                  </a:extLst>
                </p:cNvPr>
                <p:cNvPicPr/>
                <p:nvPr/>
              </p:nvPicPr>
              <p:blipFill>
                <a:blip r:embed="rId190"/>
                <a:stretch>
                  <a:fillRect/>
                </a:stretch>
              </p:blipFill>
              <p:spPr>
                <a:xfrm>
                  <a:off x="9821123" y="2046729"/>
                  <a:ext cx="126360" cy="120899"/>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78" name="Freihand 77">
                  <a:extLst>
                    <a:ext uri="{FF2B5EF4-FFF2-40B4-BE49-F238E27FC236}">
                      <a16:creationId xmlns:a16="http://schemas.microsoft.com/office/drawing/2014/main" id="{73BFC6B4-4F8E-7BB2-1360-AA0180F97572}"/>
                    </a:ext>
                  </a:extLst>
                </p14:cNvPr>
                <p14:cNvContentPartPr/>
                <p14:nvPr/>
              </p14:nvContentPartPr>
              <p14:xfrm>
                <a:off x="9902843" y="2005658"/>
                <a:ext cx="24840" cy="126360"/>
              </p14:xfrm>
            </p:contentPart>
          </mc:Choice>
          <mc:Fallback>
            <p:pic>
              <p:nvPicPr>
                <p:cNvPr id="78" name="Freihand 77">
                  <a:extLst>
                    <a:ext uri="{FF2B5EF4-FFF2-40B4-BE49-F238E27FC236}">
                      <a16:creationId xmlns:a16="http://schemas.microsoft.com/office/drawing/2014/main" id="{73BFC6B4-4F8E-7BB2-1360-AA0180F97572}"/>
                    </a:ext>
                  </a:extLst>
                </p:cNvPr>
                <p:cNvPicPr/>
                <p:nvPr/>
              </p:nvPicPr>
              <p:blipFill>
                <a:blip r:embed="rId192"/>
                <a:stretch>
                  <a:fillRect/>
                </a:stretch>
              </p:blipFill>
              <p:spPr>
                <a:xfrm>
                  <a:off x="9893711" y="1996658"/>
                  <a:ext cx="42739"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82" name="Freihand 81">
                  <a:extLst>
                    <a:ext uri="{FF2B5EF4-FFF2-40B4-BE49-F238E27FC236}">
                      <a16:creationId xmlns:a16="http://schemas.microsoft.com/office/drawing/2014/main" id="{06658250-E101-74EC-183B-1C9E3DEA5BB4}"/>
                    </a:ext>
                  </a:extLst>
                </p14:cNvPr>
                <p14:cNvContentPartPr/>
                <p14:nvPr/>
              </p14:nvContentPartPr>
              <p14:xfrm>
                <a:off x="9223523" y="2177018"/>
                <a:ext cx="75240" cy="169920"/>
              </p14:xfrm>
            </p:contentPart>
          </mc:Choice>
          <mc:Fallback>
            <p:pic>
              <p:nvPicPr>
                <p:cNvPr id="82" name="Freihand 81">
                  <a:extLst>
                    <a:ext uri="{FF2B5EF4-FFF2-40B4-BE49-F238E27FC236}">
                      <a16:creationId xmlns:a16="http://schemas.microsoft.com/office/drawing/2014/main" id="{06658250-E101-74EC-183B-1C9E3DEA5BB4}"/>
                    </a:ext>
                  </a:extLst>
                </p:cNvPr>
                <p:cNvPicPr/>
                <p:nvPr/>
              </p:nvPicPr>
              <p:blipFill>
                <a:blip r:embed="rId194"/>
                <a:stretch>
                  <a:fillRect/>
                </a:stretch>
              </p:blipFill>
              <p:spPr>
                <a:xfrm>
                  <a:off x="9214566" y="2168037"/>
                  <a:ext cx="92796" cy="187523"/>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86" name="Freihand 85">
                  <a:extLst>
                    <a:ext uri="{FF2B5EF4-FFF2-40B4-BE49-F238E27FC236}">
                      <a16:creationId xmlns:a16="http://schemas.microsoft.com/office/drawing/2014/main" id="{4644353C-12B6-D43B-A31D-98EC59CA5F28}"/>
                    </a:ext>
                  </a:extLst>
                </p14:cNvPr>
                <p14:cNvContentPartPr/>
                <p14:nvPr/>
              </p14:nvContentPartPr>
              <p14:xfrm>
                <a:off x="9209483" y="2088098"/>
                <a:ext cx="102240" cy="89640"/>
              </p14:xfrm>
            </p:contentPart>
          </mc:Choice>
          <mc:Fallback>
            <p:pic>
              <p:nvPicPr>
                <p:cNvPr id="86" name="Freihand 85">
                  <a:extLst>
                    <a:ext uri="{FF2B5EF4-FFF2-40B4-BE49-F238E27FC236}">
                      <a16:creationId xmlns:a16="http://schemas.microsoft.com/office/drawing/2014/main" id="{4644353C-12B6-D43B-A31D-98EC59CA5F28}"/>
                    </a:ext>
                  </a:extLst>
                </p:cNvPr>
                <p:cNvPicPr/>
                <p:nvPr/>
              </p:nvPicPr>
              <p:blipFill>
                <a:blip r:embed="rId196"/>
                <a:stretch>
                  <a:fillRect/>
                </a:stretch>
              </p:blipFill>
              <p:spPr>
                <a:xfrm>
                  <a:off x="9200483" y="2079098"/>
                  <a:ext cx="119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87" name="Freihand 86">
                  <a:extLst>
                    <a:ext uri="{FF2B5EF4-FFF2-40B4-BE49-F238E27FC236}">
                      <a16:creationId xmlns:a16="http://schemas.microsoft.com/office/drawing/2014/main" id="{E1BB62A3-DD18-DF74-7689-6ECF30398DE2}"/>
                    </a:ext>
                  </a:extLst>
                </p14:cNvPr>
                <p14:cNvContentPartPr/>
                <p14:nvPr/>
              </p14:nvContentPartPr>
              <p14:xfrm>
                <a:off x="9258443" y="2205098"/>
                <a:ext cx="108000" cy="108000"/>
              </p14:xfrm>
            </p:contentPart>
          </mc:Choice>
          <mc:Fallback>
            <p:pic>
              <p:nvPicPr>
                <p:cNvPr id="87" name="Freihand 86">
                  <a:extLst>
                    <a:ext uri="{FF2B5EF4-FFF2-40B4-BE49-F238E27FC236}">
                      <a16:creationId xmlns:a16="http://schemas.microsoft.com/office/drawing/2014/main" id="{E1BB62A3-DD18-DF74-7689-6ECF30398DE2}"/>
                    </a:ext>
                  </a:extLst>
                </p:cNvPr>
                <p:cNvPicPr/>
                <p:nvPr/>
              </p:nvPicPr>
              <p:blipFill>
                <a:blip r:embed="rId198"/>
                <a:stretch>
                  <a:fillRect/>
                </a:stretch>
              </p:blipFill>
              <p:spPr>
                <a:xfrm>
                  <a:off x="9249413" y="2196098"/>
                  <a:ext cx="125699"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88" name="Freihand 87">
                  <a:extLst>
                    <a:ext uri="{FF2B5EF4-FFF2-40B4-BE49-F238E27FC236}">
                      <a16:creationId xmlns:a16="http://schemas.microsoft.com/office/drawing/2014/main" id="{7B6DEF12-4C61-0398-94BD-AE992F3DA139}"/>
                    </a:ext>
                  </a:extLst>
                </p14:cNvPr>
                <p14:cNvContentPartPr/>
                <p14:nvPr/>
              </p14:nvContentPartPr>
              <p14:xfrm>
                <a:off x="9360323" y="2143898"/>
                <a:ext cx="20160" cy="134280"/>
              </p14:xfrm>
            </p:contentPart>
          </mc:Choice>
          <mc:Fallback>
            <p:pic>
              <p:nvPicPr>
                <p:cNvPr id="88" name="Freihand 87">
                  <a:extLst>
                    <a:ext uri="{FF2B5EF4-FFF2-40B4-BE49-F238E27FC236}">
                      <a16:creationId xmlns:a16="http://schemas.microsoft.com/office/drawing/2014/main" id="{7B6DEF12-4C61-0398-94BD-AE992F3DA139}"/>
                    </a:ext>
                  </a:extLst>
                </p:cNvPr>
                <p:cNvPicPr/>
                <p:nvPr/>
              </p:nvPicPr>
              <p:blipFill>
                <a:blip r:embed="rId200"/>
                <a:stretch>
                  <a:fillRect/>
                </a:stretch>
              </p:blipFill>
              <p:spPr>
                <a:xfrm>
                  <a:off x="9351159" y="2134898"/>
                  <a:ext cx="38121"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91" name="Freihand 90">
                  <a:extLst>
                    <a:ext uri="{FF2B5EF4-FFF2-40B4-BE49-F238E27FC236}">
                      <a16:creationId xmlns:a16="http://schemas.microsoft.com/office/drawing/2014/main" id="{2A614B3B-AAE5-EBF8-253D-0D6246DFDF8E}"/>
                    </a:ext>
                  </a:extLst>
                </p14:cNvPr>
                <p14:cNvContentPartPr/>
                <p14:nvPr/>
              </p14:nvContentPartPr>
              <p14:xfrm>
                <a:off x="10140803" y="2891258"/>
                <a:ext cx="109080" cy="195480"/>
              </p14:xfrm>
            </p:contentPart>
          </mc:Choice>
          <mc:Fallback>
            <p:pic>
              <p:nvPicPr>
                <p:cNvPr id="91" name="Freihand 90">
                  <a:extLst>
                    <a:ext uri="{FF2B5EF4-FFF2-40B4-BE49-F238E27FC236}">
                      <a16:creationId xmlns:a16="http://schemas.microsoft.com/office/drawing/2014/main" id="{2A614B3B-AAE5-EBF8-253D-0D6246DFDF8E}"/>
                    </a:ext>
                  </a:extLst>
                </p:cNvPr>
                <p:cNvPicPr/>
                <p:nvPr/>
              </p:nvPicPr>
              <p:blipFill>
                <a:blip r:embed="rId202"/>
                <a:stretch>
                  <a:fillRect/>
                </a:stretch>
              </p:blipFill>
              <p:spPr>
                <a:xfrm>
                  <a:off x="10131803" y="2882275"/>
                  <a:ext cx="126720" cy="213088"/>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04" name="Freihand 103">
                  <a:extLst>
                    <a:ext uri="{FF2B5EF4-FFF2-40B4-BE49-F238E27FC236}">
                      <a16:creationId xmlns:a16="http://schemas.microsoft.com/office/drawing/2014/main" id="{C95F47CD-C514-A9D1-67A9-3B51CA4B152A}"/>
                    </a:ext>
                  </a:extLst>
                </p14:cNvPr>
                <p14:cNvContentPartPr/>
                <p14:nvPr/>
              </p14:nvContentPartPr>
              <p14:xfrm>
                <a:off x="10155203" y="2787578"/>
                <a:ext cx="118800" cy="117000"/>
              </p14:xfrm>
            </p:contentPart>
          </mc:Choice>
          <mc:Fallback>
            <p:pic>
              <p:nvPicPr>
                <p:cNvPr id="104" name="Freihand 103">
                  <a:extLst>
                    <a:ext uri="{FF2B5EF4-FFF2-40B4-BE49-F238E27FC236}">
                      <a16:creationId xmlns:a16="http://schemas.microsoft.com/office/drawing/2014/main" id="{C95F47CD-C514-A9D1-67A9-3B51CA4B152A}"/>
                    </a:ext>
                  </a:extLst>
                </p:cNvPr>
                <p:cNvPicPr/>
                <p:nvPr/>
              </p:nvPicPr>
              <p:blipFill>
                <a:blip r:embed="rId204"/>
                <a:stretch>
                  <a:fillRect/>
                </a:stretch>
              </p:blipFill>
              <p:spPr>
                <a:xfrm>
                  <a:off x="10146203" y="2778578"/>
                  <a:ext cx="136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05" name="Freihand 104">
                  <a:extLst>
                    <a:ext uri="{FF2B5EF4-FFF2-40B4-BE49-F238E27FC236}">
                      <a16:creationId xmlns:a16="http://schemas.microsoft.com/office/drawing/2014/main" id="{1E0ADC22-A8BF-A442-4CA4-591A2C0EA9D2}"/>
                    </a:ext>
                  </a:extLst>
                </p14:cNvPr>
                <p14:cNvContentPartPr/>
                <p14:nvPr/>
              </p14:nvContentPartPr>
              <p14:xfrm>
                <a:off x="10276163" y="2952458"/>
                <a:ext cx="360" cy="360"/>
              </p14:xfrm>
            </p:contentPart>
          </mc:Choice>
          <mc:Fallback>
            <p:pic>
              <p:nvPicPr>
                <p:cNvPr id="105" name="Freihand 104">
                  <a:extLst>
                    <a:ext uri="{FF2B5EF4-FFF2-40B4-BE49-F238E27FC236}">
                      <a16:creationId xmlns:a16="http://schemas.microsoft.com/office/drawing/2014/main" id="{1E0ADC22-A8BF-A442-4CA4-591A2C0EA9D2}"/>
                    </a:ext>
                  </a:extLst>
                </p:cNvPr>
                <p:cNvPicPr/>
                <p:nvPr/>
              </p:nvPicPr>
              <p:blipFill>
                <a:blip r:embed="rId206"/>
                <a:stretch>
                  <a:fillRect/>
                </a:stretch>
              </p:blipFill>
              <p:spPr>
                <a:xfrm>
                  <a:off x="10267163" y="294345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06" name="Freihand 105">
                  <a:extLst>
                    <a:ext uri="{FF2B5EF4-FFF2-40B4-BE49-F238E27FC236}">
                      <a16:creationId xmlns:a16="http://schemas.microsoft.com/office/drawing/2014/main" id="{DB9D59F5-8F42-6FDA-0B4A-211BE08F44A1}"/>
                    </a:ext>
                  </a:extLst>
                </p14:cNvPr>
                <p14:cNvContentPartPr/>
                <p14:nvPr/>
              </p14:nvContentPartPr>
              <p14:xfrm>
                <a:off x="10229723" y="2886218"/>
                <a:ext cx="88560" cy="111960"/>
              </p14:xfrm>
            </p:contentPart>
          </mc:Choice>
          <mc:Fallback>
            <p:pic>
              <p:nvPicPr>
                <p:cNvPr id="106" name="Freihand 105">
                  <a:extLst>
                    <a:ext uri="{FF2B5EF4-FFF2-40B4-BE49-F238E27FC236}">
                      <a16:creationId xmlns:a16="http://schemas.microsoft.com/office/drawing/2014/main" id="{DB9D59F5-8F42-6FDA-0B4A-211BE08F44A1}"/>
                    </a:ext>
                  </a:extLst>
                </p:cNvPr>
                <p:cNvPicPr/>
                <p:nvPr/>
              </p:nvPicPr>
              <p:blipFill>
                <a:blip r:embed="rId208"/>
                <a:stretch>
                  <a:fillRect/>
                </a:stretch>
              </p:blipFill>
              <p:spPr>
                <a:xfrm>
                  <a:off x="10220723" y="2877218"/>
                  <a:ext cx="106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07" name="Freihand 106">
                  <a:extLst>
                    <a:ext uri="{FF2B5EF4-FFF2-40B4-BE49-F238E27FC236}">
                      <a16:creationId xmlns:a16="http://schemas.microsoft.com/office/drawing/2014/main" id="{58C7A930-763D-FF91-E6A6-A84201321364}"/>
                    </a:ext>
                  </a:extLst>
                </p14:cNvPr>
                <p14:cNvContentPartPr/>
                <p14:nvPr/>
              </p14:nvContentPartPr>
              <p14:xfrm>
                <a:off x="10299923" y="2829698"/>
                <a:ext cx="20520" cy="137160"/>
              </p14:xfrm>
            </p:contentPart>
          </mc:Choice>
          <mc:Fallback>
            <p:pic>
              <p:nvPicPr>
                <p:cNvPr id="107" name="Freihand 106">
                  <a:extLst>
                    <a:ext uri="{FF2B5EF4-FFF2-40B4-BE49-F238E27FC236}">
                      <a16:creationId xmlns:a16="http://schemas.microsoft.com/office/drawing/2014/main" id="{58C7A930-763D-FF91-E6A6-A84201321364}"/>
                    </a:ext>
                  </a:extLst>
                </p:cNvPr>
                <p:cNvPicPr/>
                <p:nvPr/>
              </p:nvPicPr>
              <p:blipFill>
                <a:blip r:embed="rId210"/>
                <a:stretch>
                  <a:fillRect/>
                </a:stretch>
              </p:blipFill>
              <p:spPr>
                <a:xfrm>
                  <a:off x="10290762" y="2820698"/>
                  <a:ext cx="38475"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09" name="Freihand 108">
                  <a:extLst>
                    <a:ext uri="{FF2B5EF4-FFF2-40B4-BE49-F238E27FC236}">
                      <a16:creationId xmlns:a16="http://schemas.microsoft.com/office/drawing/2014/main" id="{AAA42976-405D-4F82-A7A9-BF142E74F50F}"/>
                    </a:ext>
                  </a:extLst>
                </p14:cNvPr>
                <p14:cNvContentPartPr/>
                <p14:nvPr/>
              </p14:nvContentPartPr>
              <p14:xfrm>
                <a:off x="10213523" y="2527298"/>
                <a:ext cx="135720" cy="202320"/>
              </p14:xfrm>
            </p:contentPart>
          </mc:Choice>
          <mc:Fallback>
            <p:pic>
              <p:nvPicPr>
                <p:cNvPr id="109" name="Freihand 108">
                  <a:extLst>
                    <a:ext uri="{FF2B5EF4-FFF2-40B4-BE49-F238E27FC236}">
                      <a16:creationId xmlns:a16="http://schemas.microsoft.com/office/drawing/2014/main" id="{AAA42976-405D-4F82-A7A9-BF142E74F50F}"/>
                    </a:ext>
                  </a:extLst>
                </p:cNvPr>
                <p:cNvPicPr/>
                <p:nvPr/>
              </p:nvPicPr>
              <p:blipFill>
                <a:blip r:embed="rId212"/>
                <a:stretch>
                  <a:fillRect/>
                </a:stretch>
              </p:blipFill>
              <p:spPr>
                <a:xfrm>
                  <a:off x="10204499" y="2518314"/>
                  <a:ext cx="153407" cy="219929"/>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0" name="Freihand 109">
                  <a:extLst>
                    <a:ext uri="{FF2B5EF4-FFF2-40B4-BE49-F238E27FC236}">
                      <a16:creationId xmlns:a16="http://schemas.microsoft.com/office/drawing/2014/main" id="{63A4D635-DA7C-62E3-2B14-817A610B1A66}"/>
                    </a:ext>
                  </a:extLst>
                </p14:cNvPr>
                <p14:cNvContentPartPr/>
                <p14:nvPr/>
              </p14:nvContentPartPr>
              <p14:xfrm>
                <a:off x="10265723" y="2442338"/>
                <a:ext cx="100800" cy="121680"/>
              </p14:xfrm>
            </p:contentPart>
          </mc:Choice>
          <mc:Fallback>
            <p:pic>
              <p:nvPicPr>
                <p:cNvPr id="110" name="Freihand 109">
                  <a:extLst>
                    <a:ext uri="{FF2B5EF4-FFF2-40B4-BE49-F238E27FC236}">
                      <a16:creationId xmlns:a16="http://schemas.microsoft.com/office/drawing/2014/main" id="{63A4D635-DA7C-62E3-2B14-817A610B1A66}"/>
                    </a:ext>
                  </a:extLst>
                </p:cNvPr>
                <p:cNvPicPr/>
                <p:nvPr/>
              </p:nvPicPr>
              <p:blipFill>
                <a:blip r:embed="rId214"/>
                <a:stretch>
                  <a:fillRect/>
                </a:stretch>
              </p:blipFill>
              <p:spPr>
                <a:xfrm>
                  <a:off x="10256723" y="2433365"/>
                  <a:ext cx="118440" cy="139268"/>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2" name="Freihand 111">
                  <a:extLst>
                    <a:ext uri="{FF2B5EF4-FFF2-40B4-BE49-F238E27FC236}">
                      <a16:creationId xmlns:a16="http://schemas.microsoft.com/office/drawing/2014/main" id="{678B7455-942D-8CBD-8D23-FBAD04773265}"/>
                    </a:ext>
                  </a:extLst>
                </p14:cNvPr>
                <p14:cNvContentPartPr/>
                <p14:nvPr/>
              </p14:nvContentPartPr>
              <p14:xfrm>
                <a:off x="10320803" y="2502098"/>
                <a:ext cx="93600" cy="132120"/>
              </p14:xfrm>
            </p:contentPart>
          </mc:Choice>
          <mc:Fallback>
            <p:pic>
              <p:nvPicPr>
                <p:cNvPr id="112" name="Freihand 111">
                  <a:extLst>
                    <a:ext uri="{FF2B5EF4-FFF2-40B4-BE49-F238E27FC236}">
                      <a16:creationId xmlns:a16="http://schemas.microsoft.com/office/drawing/2014/main" id="{678B7455-942D-8CBD-8D23-FBAD04773265}"/>
                    </a:ext>
                  </a:extLst>
                </p:cNvPr>
                <p:cNvPicPr/>
                <p:nvPr/>
              </p:nvPicPr>
              <p:blipFill>
                <a:blip r:embed="rId216"/>
                <a:stretch>
                  <a:fillRect/>
                </a:stretch>
              </p:blipFill>
              <p:spPr>
                <a:xfrm>
                  <a:off x="10311803" y="2493122"/>
                  <a:ext cx="111240" cy="149712"/>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4" name="Freihand 113">
                  <a:extLst>
                    <a:ext uri="{FF2B5EF4-FFF2-40B4-BE49-F238E27FC236}">
                      <a16:creationId xmlns:a16="http://schemas.microsoft.com/office/drawing/2014/main" id="{AFA31393-9EF8-23E2-54A7-0BA047E51F76}"/>
                    </a:ext>
                  </a:extLst>
                </p14:cNvPr>
                <p14:cNvContentPartPr/>
                <p14:nvPr/>
              </p14:nvContentPartPr>
              <p14:xfrm>
                <a:off x="10250963" y="2180618"/>
                <a:ext cx="118440" cy="165240"/>
              </p14:xfrm>
            </p:contentPart>
          </mc:Choice>
          <mc:Fallback>
            <p:pic>
              <p:nvPicPr>
                <p:cNvPr id="114" name="Freihand 113">
                  <a:extLst>
                    <a:ext uri="{FF2B5EF4-FFF2-40B4-BE49-F238E27FC236}">
                      <a16:creationId xmlns:a16="http://schemas.microsoft.com/office/drawing/2014/main" id="{AFA31393-9EF8-23E2-54A7-0BA047E51F76}"/>
                    </a:ext>
                  </a:extLst>
                </p:cNvPr>
                <p:cNvPicPr/>
                <p:nvPr/>
              </p:nvPicPr>
              <p:blipFill>
                <a:blip r:embed="rId218"/>
                <a:stretch>
                  <a:fillRect/>
                </a:stretch>
              </p:blipFill>
              <p:spPr>
                <a:xfrm>
                  <a:off x="10241963" y="2171618"/>
                  <a:ext cx="1360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15" name="Freihand 114">
                  <a:extLst>
                    <a:ext uri="{FF2B5EF4-FFF2-40B4-BE49-F238E27FC236}">
                      <a16:creationId xmlns:a16="http://schemas.microsoft.com/office/drawing/2014/main" id="{83838983-EF43-33A6-0182-E89D53AA08E5}"/>
                    </a:ext>
                  </a:extLst>
                </p14:cNvPr>
                <p14:cNvContentPartPr/>
                <p14:nvPr/>
              </p14:nvContentPartPr>
              <p14:xfrm>
                <a:off x="10262843" y="2069378"/>
                <a:ext cx="122760" cy="119520"/>
              </p14:xfrm>
            </p:contentPart>
          </mc:Choice>
          <mc:Fallback>
            <p:pic>
              <p:nvPicPr>
                <p:cNvPr id="115" name="Freihand 114">
                  <a:extLst>
                    <a:ext uri="{FF2B5EF4-FFF2-40B4-BE49-F238E27FC236}">
                      <a16:creationId xmlns:a16="http://schemas.microsoft.com/office/drawing/2014/main" id="{83838983-EF43-33A6-0182-E89D53AA08E5}"/>
                    </a:ext>
                  </a:extLst>
                </p:cNvPr>
                <p:cNvPicPr/>
                <p:nvPr/>
              </p:nvPicPr>
              <p:blipFill>
                <a:blip r:embed="rId220"/>
                <a:stretch>
                  <a:fillRect/>
                </a:stretch>
              </p:blipFill>
              <p:spPr>
                <a:xfrm>
                  <a:off x="10253843" y="2060378"/>
                  <a:ext cx="140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16" name="Freihand 115">
                  <a:extLst>
                    <a:ext uri="{FF2B5EF4-FFF2-40B4-BE49-F238E27FC236}">
                      <a16:creationId xmlns:a16="http://schemas.microsoft.com/office/drawing/2014/main" id="{2F469C9D-3E18-0A20-ECD9-1D3A38DC541D}"/>
                    </a:ext>
                  </a:extLst>
                </p14:cNvPr>
                <p14:cNvContentPartPr/>
                <p14:nvPr/>
              </p14:nvContentPartPr>
              <p14:xfrm>
                <a:off x="10340243" y="2157218"/>
                <a:ext cx="104400" cy="120240"/>
              </p14:xfrm>
            </p:contentPart>
          </mc:Choice>
          <mc:Fallback>
            <p:pic>
              <p:nvPicPr>
                <p:cNvPr id="116" name="Freihand 115">
                  <a:extLst>
                    <a:ext uri="{FF2B5EF4-FFF2-40B4-BE49-F238E27FC236}">
                      <a16:creationId xmlns:a16="http://schemas.microsoft.com/office/drawing/2014/main" id="{2F469C9D-3E18-0A20-ECD9-1D3A38DC541D}"/>
                    </a:ext>
                  </a:extLst>
                </p:cNvPr>
                <p:cNvPicPr/>
                <p:nvPr/>
              </p:nvPicPr>
              <p:blipFill>
                <a:blip r:embed="rId222"/>
                <a:stretch>
                  <a:fillRect/>
                </a:stretch>
              </p:blipFill>
              <p:spPr>
                <a:xfrm>
                  <a:off x="10331243" y="2148191"/>
                  <a:ext cx="122040" cy="137933"/>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18" name="Freihand 117">
                  <a:extLst>
                    <a:ext uri="{FF2B5EF4-FFF2-40B4-BE49-F238E27FC236}">
                      <a16:creationId xmlns:a16="http://schemas.microsoft.com/office/drawing/2014/main" id="{A9F20371-566D-3617-9823-3ED75880A29A}"/>
                    </a:ext>
                  </a:extLst>
                </p14:cNvPr>
                <p14:cNvContentPartPr/>
                <p14:nvPr/>
              </p14:nvContentPartPr>
              <p14:xfrm>
                <a:off x="10430243" y="2099618"/>
                <a:ext cx="14760" cy="114840"/>
              </p14:xfrm>
            </p:contentPart>
          </mc:Choice>
          <mc:Fallback>
            <p:pic>
              <p:nvPicPr>
                <p:cNvPr id="118" name="Freihand 117">
                  <a:extLst>
                    <a:ext uri="{FF2B5EF4-FFF2-40B4-BE49-F238E27FC236}">
                      <a16:creationId xmlns:a16="http://schemas.microsoft.com/office/drawing/2014/main" id="{A9F20371-566D-3617-9823-3ED75880A29A}"/>
                    </a:ext>
                  </a:extLst>
                </p:cNvPr>
                <p:cNvPicPr/>
                <p:nvPr/>
              </p:nvPicPr>
              <p:blipFill>
                <a:blip r:embed="rId224"/>
                <a:stretch>
                  <a:fillRect/>
                </a:stretch>
              </p:blipFill>
              <p:spPr>
                <a:xfrm>
                  <a:off x="10421243" y="2090618"/>
                  <a:ext cx="32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19" name="Freihand 118">
                  <a:extLst>
                    <a:ext uri="{FF2B5EF4-FFF2-40B4-BE49-F238E27FC236}">
                      <a16:creationId xmlns:a16="http://schemas.microsoft.com/office/drawing/2014/main" id="{1E991452-9459-8BE7-62AC-0D6F82ABAA05}"/>
                    </a:ext>
                  </a:extLst>
                </p14:cNvPr>
                <p14:cNvContentPartPr/>
                <p14:nvPr/>
              </p14:nvContentPartPr>
              <p14:xfrm>
                <a:off x="10054403" y="1939418"/>
                <a:ext cx="114840" cy="196920"/>
              </p14:xfrm>
            </p:contentPart>
          </mc:Choice>
          <mc:Fallback>
            <p:pic>
              <p:nvPicPr>
                <p:cNvPr id="119" name="Freihand 118">
                  <a:extLst>
                    <a:ext uri="{FF2B5EF4-FFF2-40B4-BE49-F238E27FC236}">
                      <a16:creationId xmlns:a16="http://schemas.microsoft.com/office/drawing/2014/main" id="{1E991452-9459-8BE7-62AC-0D6F82ABAA05}"/>
                    </a:ext>
                  </a:extLst>
                </p:cNvPr>
                <p:cNvPicPr/>
                <p:nvPr/>
              </p:nvPicPr>
              <p:blipFill>
                <a:blip r:embed="rId226"/>
                <a:stretch>
                  <a:fillRect/>
                </a:stretch>
              </p:blipFill>
              <p:spPr>
                <a:xfrm>
                  <a:off x="10045403" y="1930418"/>
                  <a:ext cx="132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0" name="Freihand 119">
                  <a:extLst>
                    <a:ext uri="{FF2B5EF4-FFF2-40B4-BE49-F238E27FC236}">
                      <a16:creationId xmlns:a16="http://schemas.microsoft.com/office/drawing/2014/main" id="{A274A910-5529-3F97-5CCA-6CE084340D49}"/>
                    </a:ext>
                  </a:extLst>
                </p14:cNvPr>
                <p14:cNvContentPartPr/>
                <p14:nvPr/>
              </p14:nvContentPartPr>
              <p14:xfrm>
                <a:off x="10076003" y="1845458"/>
                <a:ext cx="103680" cy="105120"/>
              </p14:xfrm>
            </p:contentPart>
          </mc:Choice>
          <mc:Fallback>
            <p:pic>
              <p:nvPicPr>
                <p:cNvPr id="120" name="Freihand 119">
                  <a:extLst>
                    <a:ext uri="{FF2B5EF4-FFF2-40B4-BE49-F238E27FC236}">
                      <a16:creationId xmlns:a16="http://schemas.microsoft.com/office/drawing/2014/main" id="{A274A910-5529-3F97-5CCA-6CE084340D49}"/>
                    </a:ext>
                  </a:extLst>
                </p:cNvPr>
                <p:cNvPicPr/>
                <p:nvPr/>
              </p:nvPicPr>
              <p:blipFill>
                <a:blip r:embed="rId228"/>
                <a:stretch>
                  <a:fillRect/>
                </a:stretch>
              </p:blipFill>
              <p:spPr>
                <a:xfrm>
                  <a:off x="10067003" y="1836458"/>
                  <a:ext cx="1213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1" name="Freihand 120">
                  <a:extLst>
                    <a:ext uri="{FF2B5EF4-FFF2-40B4-BE49-F238E27FC236}">
                      <a16:creationId xmlns:a16="http://schemas.microsoft.com/office/drawing/2014/main" id="{2545BD7A-075D-CA3D-AE51-D8EBCD610EB4}"/>
                    </a:ext>
                  </a:extLst>
                </p14:cNvPr>
                <p14:cNvContentPartPr/>
                <p14:nvPr/>
              </p14:nvContentPartPr>
              <p14:xfrm>
                <a:off x="10160243" y="1943738"/>
                <a:ext cx="71280" cy="90360"/>
              </p14:xfrm>
            </p:contentPart>
          </mc:Choice>
          <mc:Fallback>
            <p:pic>
              <p:nvPicPr>
                <p:cNvPr id="121" name="Freihand 120">
                  <a:extLst>
                    <a:ext uri="{FF2B5EF4-FFF2-40B4-BE49-F238E27FC236}">
                      <a16:creationId xmlns:a16="http://schemas.microsoft.com/office/drawing/2014/main" id="{2545BD7A-075D-CA3D-AE51-D8EBCD610EB4}"/>
                    </a:ext>
                  </a:extLst>
                </p:cNvPr>
                <p:cNvPicPr/>
                <p:nvPr/>
              </p:nvPicPr>
              <p:blipFill>
                <a:blip r:embed="rId230"/>
                <a:stretch>
                  <a:fillRect/>
                </a:stretch>
              </p:blipFill>
              <p:spPr>
                <a:xfrm>
                  <a:off x="10151197" y="1934738"/>
                  <a:ext cx="8901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22" name="Freihand 121">
                  <a:extLst>
                    <a:ext uri="{FF2B5EF4-FFF2-40B4-BE49-F238E27FC236}">
                      <a16:creationId xmlns:a16="http://schemas.microsoft.com/office/drawing/2014/main" id="{A66FEDCD-F2CF-F333-7424-FA36C71D2E98}"/>
                    </a:ext>
                  </a:extLst>
                </p14:cNvPr>
                <p14:cNvContentPartPr/>
                <p14:nvPr/>
              </p14:nvContentPartPr>
              <p14:xfrm>
                <a:off x="10227923" y="1909898"/>
                <a:ext cx="24840" cy="99720"/>
              </p14:xfrm>
            </p:contentPart>
          </mc:Choice>
          <mc:Fallback>
            <p:pic>
              <p:nvPicPr>
                <p:cNvPr id="122" name="Freihand 121">
                  <a:extLst>
                    <a:ext uri="{FF2B5EF4-FFF2-40B4-BE49-F238E27FC236}">
                      <a16:creationId xmlns:a16="http://schemas.microsoft.com/office/drawing/2014/main" id="{A66FEDCD-F2CF-F333-7424-FA36C71D2E98}"/>
                    </a:ext>
                  </a:extLst>
                </p:cNvPr>
                <p:cNvPicPr/>
                <p:nvPr/>
              </p:nvPicPr>
              <p:blipFill>
                <a:blip r:embed="rId232"/>
                <a:stretch>
                  <a:fillRect/>
                </a:stretch>
              </p:blipFill>
              <p:spPr>
                <a:xfrm>
                  <a:off x="10218923" y="1900898"/>
                  <a:ext cx="42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24" name="Freihand 123">
                  <a:extLst>
                    <a:ext uri="{FF2B5EF4-FFF2-40B4-BE49-F238E27FC236}">
                      <a16:creationId xmlns:a16="http://schemas.microsoft.com/office/drawing/2014/main" id="{7377F56A-0DC9-2AFD-D9A0-37DDBD9486D5}"/>
                    </a:ext>
                  </a:extLst>
                </p14:cNvPr>
                <p14:cNvContentPartPr/>
                <p14:nvPr/>
              </p14:nvContentPartPr>
              <p14:xfrm>
                <a:off x="8728523" y="2702978"/>
                <a:ext cx="113040" cy="197640"/>
              </p14:xfrm>
            </p:contentPart>
          </mc:Choice>
          <mc:Fallback>
            <p:pic>
              <p:nvPicPr>
                <p:cNvPr id="124" name="Freihand 123">
                  <a:extLst>
                    <a:ext uri="{FF2B5EF4-FFF2-40B4-BE49-F238E27FC236}">
                      <a16:creationId xmlns:a16="http://schemas.microsoft.com/office/drawing/2014/main" id="{7377F56A-0DC9-2AFD-D9A0-37DDBD9486D5}"/>
                    </a:ext>
                  </a:extLst>
                </p:cNvPr>
                <p:cNvPicPr/>
                <p:nvPr/>
              </p:nvPicPr>
              <p:blipFill>
                <a:blip r:embed="rId234"/>
                <a:stretch>
                  <a:fillRect/>
                </a:stretch>
              </p:blipFill>
              <p:spPr>
                <a:xfrm>
                  <a:off x="8719552" y="2693978"/>
                  <a:ext cx="130624"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25" name="Freihand 124">
                  <a:extLst>
                    <a:ext uri="{FF2B5EF4-FFF2-40B4-BE49-F238E27FC236}">
                      <a16:creationId xmlns:a16="http://schemas.microsoft.com/office/drawing/2014/main" id="{E92594B3-10BD-1C55-B3B8-15CE7AF74CE6}"/>
                    </a:ext>
                  </a:extLst>
                </p14:cNvPr>
                <p14:cNvContentPartPr/>
                <p14:nvPr/>
              </p14:nvContentPartPr>
              <p14:xfrm>
                <a:off x="8762723" y="2567978"/>
                <a:ext cx="87120" cy="118800"/>
              </p14:xfrm>
            </p:contentPart>
          </mc:Choice>
          <mc:Fallback>
            <p:pic>
              <p:nvPicPr>
                <p:cNvPr id="125" name="Freihand 124">
                  <a:extLst>
                    <a:ext uri="{FF2B5EF4-FFF2-40B4-BE49-F238E27FC236}">
                      <a16:creationId xmlns:a16="http://schemas.microsoft.com/office/drawing/2014/main" id="{E92594B3-10BD-1C55-B3B8-15CE7AF74CE6}"/>
                    </a:ext>
                  </a:extLst>
                </p:cNvPr>
                <p:cNvPicPr/>
                <p:nvPr/>
              </p:nvPicPr>
              <p:blipFill>
                <a:blip r:embed="rId236"/>
                <a:stretch>
                  <a:fillRect/>
                </a:stretch>
              </p:blipFill>
              <p:spPr>
                <a:xfrm>
                  <a:off x="8753723" y="2558978"/>
                  <a:ext cx="104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27" name="Freihand 126">
                  <a:extLst>
                    <a:ext uri="{FF2B5EF4-FFF2-40B4-BE49-F238E27FC236}">
                      <a16:creationId xmlns:a16="http://schemas.microsoft.com/office/drawing/2014/main" id="{EC99BB4C-7D17-B937-78BC-C00C3921CE61}"/>
                    </a:ext>
                  </a:extLst>
                </p14:cNvPr>
                <p14:cNvContentPartPr/>
                <p14:nvPr/>
              </p14:nvContentPartPr>
              <p14:xfrm>
                <a:off x="8828963" y="2701178"/>
                <a:ext cx="94680" cy="92160"/>
              </p14:xfrm>
            </p:contentPart>
          </mc:Choice>
          <mc:Fallback>
            <p:pic>
              <p:nvPicPr>
                <p:cNvPr id="127" name="Freihand 126">
                  <a:extLst>
                    <a:ext uri="{FF2B5EF4-FFF2-40B4-BE49-F238E27FC236}">
                      <a16:creationId xmlns:a16="http://schemas.microsoft.com/office/drawing/2014/main" id="{EC99BB4C-7D17-B937-78BC-C00C3921CE61}"/>
                    </a:ext>
                  </a:extLst>
                </p:cNvPr>
                <p:cNvPicPr/>
                <p:nvPr/>
              </p:nvPicPr>
              <p:blipFill>
                <a:blip r:embed="rId238"/>
                <a:stretch>
                  <a:fillRect/>
                </a:stretch>
              </p:blipFill>
              <p:spPr>
                <a:xfrm>
                  <a:off x="8819963" y="2692178"/>
                  <a:ext cx="112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20" name="Freihand 319">
                  <a:extLst>
                    <a:ext uri="{FF2B5EF4-FFF2-40B4-BE49-F238E27FC236}">
                      <a16:creationId xmlns:a16="http://schemas.microsoft.com/office/drawing/2014/main" id="{B926451D-F32C-8487-FEA7-CEE8E37D1734}"/>
                    </a:ext>
                  </a:extLst>
                </p14:cNvPr>
                <p14:cNvContentPartPr/>
                <p14:nvPr/>
              </p14:nvContentPartPr>
              <p14:xfrm>
                <a:off x="8916083" y="2591738"/>
                <a:ext cx="34200" cy="173880"/>
              </p14:xfrm>
            </p:contentPart>
          </mc:Choice>
          <mc:Fallback>
            <p:pic>
              <p:nvPicPr>
                <p:cNvPr id="320" name="Freihand 319">
                  <a:extLst>
                    <a:ext uri="{FF2B5EF4-FFF2-40B4-BE49-F238E27FC236}">
                      <a16:creationId xmlns:a16="http://schemas.microsoft.com/office/drawing/2014/main" id="{B926451D-F32C-8487-FEA7-CEE8E37D1734}"/>
                    </a:ext>
                  </a:extLst>
                </p:cNvPr>
                <p:cNvPicPr/>
                <p:nvPr/>
              </p:nvPicPr>
              <p:blipFill>
                <a:blip r:embed="rId240"/>
                <a:stretch>
                  <a:fillRect/>
                </a:stretch>
              </p:blipFill>
              <p:spPr>
                <a:xfrm>
                  <a:off x="8907083" y="2582738"/>
                  <a:ext cx="51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22" name="Freihand 321">
                  <a:extLst>
                    <a:ext uri="{FF2B5EF4-FFF2-40B4-BE49-F238E27FC236}">
                      <a16:creationId xmlns:a16="http://schemas.microsoft.com/office/drawing/2014/main" id="{C11BCD50-2962-F5F4-5317-EC38DE7D0F33}"/>
                    </a:ext>
                  </a:extLst>
                </p14:cNvPr>
                <p14:cNvContentPartPr/>
                <p14:nvPr/>
              </p14:nvContentPartPr>
              <p14:xfrm>
                <a:off x="8836523" y="2263418"/>
                <a:ext cx="77760" cy="166680"/>
              </p14:xfrm>
            </p:contentPart>
          </mc:Choice>
          <mc:Fallback>
            <p:pic>
              <p:nvPicPr>
                <p:cNvPr id="322" name="Freihand 321">
                  <a:extLst>
                    <a:ext uri="{FF2B5EF4-FFF2-40B4-BE49-F238E27FC236}">
                      <a16:creationId xmlns:a16="http://schemas.microsoft.com/office/drawing/2014/main" id="{C11BCD50-2962-F5F4-5317-EC38DE7D0F33}"/>
                    </a:ext>
                  </a:extLst>
                </p:cNvPr>
                <p:cNvPicPr/>
                <p:nvPr/>
              </p:nvPicPr>
              <p:blipFill>
                <a:blip r:embed="rId242"/>
                <a:stretch>
                  <a:fillRect/>
                </a:stretch>
              </p:blipFill>
              <p:spPr>
                <a:xfrm>
                  <a:off x="8827523" y="2254418"/>
                  <a:ext cx="95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23" name="Freihand 322">
                  <a:extLst>
                    <a:ext uri="{FF2B5EF4-FFF2-40B4-BE49-F238E27FC236}">
                      <a16:creationId xmlns:a16="http://schemas.microsoft.com/office/drawing/2014/main" id="{13655EE7-70FF-8BFA-370B-9613AA9F45C0}"/>
                    </a:ext>
                  </a:extLst>
                </p14:cNvPr>
                <p14:cNvContentPartPr/>
                <p14:nvPr/>
              </p14:nvContentPartPr>
              <p14:xfrm>
                <a:off x="8854163" y="2208698"/>
                <a:ext cx="73440" cy="67680"/>
              </p14:xfrm>
            </p:contentPart>
          </mc:Choice>
          <mc:Fallback>
            <p:pic>
              <p:nvPicPr>
                <p:cNvPr id="323" name="Freihand 322">
                  <a:extLst>
                    <a:ext uri="{FF2B5EF4-FFF2-40B4-BE49-F238E27FC236}">
                      <a16:creationId xmlns:a16="http://schemas.microsoft.com/office/drawing/2014/main" id="{13655EE7-70FF-8BFA-370B-9613AA9F45C0}"/>
                    </a:ext>
                  </a:extLst>
                </p:cNvPr>
                <p:cNvPicPr/>
                <p:nvPr/>
              </p:nvPicPr>
              <p:blipFill>
                <a:blip r:embed="rId244"/>
                <a:stretch>
                  <a:fillRect/>
                </a:stretch>
              </p:blipFill>
              <p:spPr>
                <a:xfrm>
                  <a:off x="8845163" y="2199746"/>
                  <a:ext cx="91080" cy="85227"/>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24" name="Freihand 323">
                  <a:extLst>
                    <a:ext uri="{FF2B5EF4-FFF2-40B4-BE49-F238E27FC236}">
                      <a16:creationId xmlns:a16="http://schemas.microsoft.com/office/drawing/2014/main" id="{162D960D-E279-CF68-3130-349E3B2D0E13}"/>
                    </a:ext>
                  </a:extLst>
                </p14:cNvPr>
                <p14:cNvContentPartPr/>
                <p14:nvPr/>
              </p14:nvContentPartPr>
              <p14:xfrm>
                <a:off x="8889083" y="2255498"/>
                <a:ext cx="105840" cy="106560"/>
              </p14:xfrm>
            </p:contentPart>
          </mc:Choice>
          <mc:Fallback>
            <p:pic>
              <p:nvPicPr>
                <p:cNvPr id="324" name="Freihand 323">
                  <a:extLst>
                    <a:ext uri="{FF2B5EF4-FFF2-40B4-BE49-F238E27FC236}">
                      <a16:creationId xmlns:a16="http://schemas.microsoft.com/office/drawing/2014/main" id="{162D960D-E279-CF68-3130-349E3B2D0E13}"/>
                    </a:ext>
                  </a:extLst>
                </p:cNvPr>
                <p:cNvPicPr/>
                <p:nvPr/>
              </p:nvPicPr>
              <p:blipFill>
                <a:blip r:embed="rId246"/>
                <a:stretch>
                  <a:fillRect/>
                </a:stretch>
              </p:blipFill>
              <p:spPr>
                <a:xfrm>
                  <a:off x="8880052" y="2246498"/>
                  <a:ext cx="1235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325" name="Freihand 324">
                  <a:extLst>
                    <a:ext uri="{FF2B5EF4-FFF2-40B4-BE49-F238E27FC236}">
                      <a16:creationId xmlns:a16="http://schemas.microsoft.com/office/drawing/2014/main" id="{9B635FC2-FCDD-CD2D-4B8B-F5AA627C180C}"/>
                    </a:ext>
                  </a:extLst>
                </p14:cNvPr>
                <p14:cNvContentPartPr/>
                <p14:nvPr/>
              </p14:nvContentPartPr>
              <p14:xfrm>
                <a:off x="9000683" y="2201858"/>
                <a:ext cx="8640" cy="111960"/>
              </p14:xfrm>
            </p:contentPart>
          </mc:Choice>
          <mc:Fallback>
            <p:pic>
              <p:nvPicPr>
                <p:cNvPr id="325" name="Freihand 324">
                  <a:extLst>
                    <a:ext uri="{FF2B5EF4-FFF2-40B4-BE49-F238E27FC236}">
                      <a16:creationId xmlns:a16="http://schemas.microsoft.com/office/drawing/2014/main" id="{9B635FC2-FCDD-CD2D-4B8B-F5AA627C180C}"/>
                    </a:ext>
                  </a:extLst>
                </p:cNvPr>
                <p:cNvPicPr/>
                <p:nvPr/>
              </p:nvPicPr>
              <p:blipFill>
                <a:blip r:embed="rId248"/>
                <a:stretch>
                  <a:fillRect/>
                </a:stretch>
              </p:blipFill>
              <p:spPr>
                <a:xfrm>
                  <a:off x="8991683" y="2192829"/>
                  <a:ext cx="26280" cy="129657"/>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327" name="Freihand 326">
                  <a:extLst>
                    <a:ext uri="{FF2B5EF4-FFF2-40B4-BE49-F238E27FC236}">
                      <a16:creationId xmlns:a16="http://schemas.microsoft.com/office/drawing/2014/main" id="{143DB795-DFCF-EB18-F5AA-35CD48127825}"/>
                    </a:ext>
                  </a:extLst>
                </p14:cNvPr>
                <p14:cNvContentPartPr/>
                <p14:nvPr/>
              </p14:nvContentPartPr>
              <p14:xfrm>
                <a:off x="10419083" y="2772589"/>
                <a:ext cx="80640" cy="175320"/>
              </p14:xfrm>
            </p:contentPart>
          </mc:Choice>
          <mc:Fallback>
            <p:pic>
              <p:nvPicPr>
                <p:cNvPr id="327" name="Freihand 326">
                  <a:extLst>
                    <a:ext uri="{FF2B5EF4-FFF2-40B4-BE49-F238E27FC236}">
                      <a16:creationId xmlns:a16="http://schemas.microsoft.com/office/drawing/2014/main" id="{143DB795-DFCF-EB18-F5AA-35CD48127825}"/>
                    </a:ext>
                  </a:extLst>
                </p:cNvPr>
                <p:cNvPicPr/>
                <p:nvPr/>
              </p:nvPicPr>
              <p:blipFill>
                <a:blip r:embed="rId250"/>
                <a:stretch>
                  <a:fillRect/>
                </a:stretch>
              </p:blipFill>
              <p:spPr>
                <a:xfrm>
                  <a:off x="10410083" y="2763589"/>
                  <a:ext cx="98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28" name="Freihand 327">
                  <a:extLst>
                    <a:ext uri="{FF2B5EF4-FFF2-40B4-BE49-F238E27FC236}">
                      <a16:creationId xmlns:a16="http://schemas.microsoft.com/office/drawing/2014/main" id="{C24980D2-B9CF-F590-028E-5C973618EC53}"/>
                    </a:ext>
                  </a:extLst>
                </p14:cNvPr>
                <p14:cNvContentPartPr/>
                <p14:nvPr/>
              </p14:nvContentPartPr>
              <p14:xfrm>
                <a:off x="10429883" y="2673589"/>
                <a:ext cx="55080" cy="146160"/>
              </p14:xfrm>
            </p:contentPart>
          </mc:Choice>
          <mc:Fallback>
            <p:pic>
              <p:nvPicPr>
                <p:cNvPr id="328" name="Freihand 327">
                  <a:extLst>
                    <a:ext uri="{FF2B5EF4-FFF2-40B4-BE49-F238E27FC236}">
                      <a16:creationId xmlns:a16="http://schemas.microsoft.com/office/drawing/2014/main" id="{C24980D2-B9CF-F590-028E-5C973618EC53}"/>
                    </a:ext>
                  </a:extLst>
                </p:cNvPr>
                <p:cNvPicPr/>
                <p:nvPr/>
              </p:nvPicPr>
              <p:blipFill>
                <a:blip r:embed="rId252"/>
                <a:stretch>
                  <a:fillRect/>
                </a:stretch>
              </p:blipFill>
              <p:spPr>
                <a:xfrm>
                  <a:off x="10420941" y="2664589"/>
                  <a:ext cx="72605"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329" name="Freihand 328">
                  <a:extLst>
                    <a:ext uri="{FF2B5EF4-FFF2-40B4-BE49-F238E27FC236}">
                      <a16:creationId xmlns:a16="http://schemas.microsoft.com/office/drawing/2014/main" id="{218E8910-B0B8-3985-6CEB-4B74CBD5B3AA}"/>
                    </a:ext>
                  </a:extLst>
                </p14:cNvPr>
                <p14:cNvContentPartPr/>
                <p14:nvPr/>
              </p14:nvContentPartPr>
              <p14:xfrm>
                <a:off x="10467683" y="2783389"/>
                <a:ext cx="90360" cy="88560"/>
              </p14:xfrm>
            </p:contentPart>
          </mc:Choice>
          <mc:Fallback>
            <p:pic>
              <p:nvPicPr>
                <p:cNvPr id="329" name="Freihand 328">
                  <a:extLst>
                    <a:ext uri="{FF2B5EF4-FFF2-40B4-BE49-F238E27FC236}">
                      <a16:creationId xmlns:a16="http://schemas.microsoft.com/office/drawing/2014/main" id="{218E8910-B0B8-3985-6CEB-4B74CBD5B3AA}"/>
                    </a:ext>
                  </a:extLst>
                </p:cNvPr>
                <p:cNvPicPr/>
                <p:nvPr/>
              </p:nvPicPr>
              <p:blipFill>
                <a:blip r:embed="rId254"/>
                <a:stretch>
                  <a:fillRect/>
                </a:stretch>
              </p:blipFill>
              <p:spPr>
                <a:xfrm>
                  <a:off x="10458683" y="2774389"/>
                  <a:ext cx="108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30" name="Freihand 329">
                  <a:extLst>
                    <a:ext uri="{FF2B5EF4-FFF2-40B4-BE49-F238E27FC236}">
                      <a16:creationId xmlns:a16="http://schemas.microsoft.com/office/drawing/2014/main" id="{C666D5B3-AB13-0E61-5719-A393A98C1760}"/>
                    </a:ext>
                  </a:extLst>
                </p14:cNvPr>
                <p14:cNvContentPartPr/>
                <p14:nvPr/>
              </p14:nvContentPartPr>
              <p14:xfrm>
                <a:off x="10545443" y="2706349"/>
                <a:ext cx="17280" cy="150480"/>
              </p14:xfrm>
            </p:contentPart>
          </mc:Choice>
          <mc:Fallback>
            <p:pic>
              <p:nvPicPr>
                <p:cNvPr id="330" name="Freihand 329">
                  <a:extLst>
                    <a:ext uri="{FF2B5EF4-FFF2-40B4-BE49-F238E27FC236}">
                      <a16:creationId xmlns:a16="http://schemas.microsoft.com/office/drawing/2014/main" id="{C666D5B3-AB13-0E61-5719-A393A98C1760}"/>
                    </a:ext>
                  </a:extLst>
                </p:cNvPr>
                <p:cNvPicPr/>
                <p:nvPr/>
              </p:nvPicPr>
              <p:blipFill>
                <a:blip r:embed="rId256"/>
                <a:stretch>
                  <a:fillRect/>
                </a:stretch>
              </p:blipFill>
              <p:spPr>
                <a:xfrm>
                  <a:off x="10536443" y="2697349"/>
                  <a:ext cx="34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332" name="Freihand 331">
                  <a:extLst>
                    <a:ext uri="{FF2B5EF4-FFF2-40B4-BE49-F238E27FC236}">
                      <a16:creationId xmlns:a16="http://schemas.microsoft.com/office/drawing/2014/main" id="{C559B33A-EB29-87DB-C0C8-609AAA00B4C8}"/>
                    </a:ext>
                  </a:extLst>
                </p14:cNvPr>
                <p14:cNvContentPartPr/>
                <p14:nvPr/>
              </p14:nvContentPartPr>
              <p14:xfrm>
                <a:off x="10472723" y="2348509"/>
                <a:ext cx="92160" cy="155520"/>
              </p14:xfrm>
            </p:contentPart>
          </mc:Choice>
          <mc:Fallback>
            <p:pic>
              <p:nvPicPr>
                <p:cNvPr id="332" name="Freihand 331">
                  <a:extLst>
                    <a:ext uri="{FF2B5EF4-FFF2-40B4-BE49-F238E27FC236}">
                      <a16:creationId xmlns:a16="http://schemas.microsoft.com/office/drawing/2014/main" id="{C559B33A-EB29-87DB-C0C8-609AAA00B4C8}"/>
                    </a:ext>
                  </a:extLst>
                </p:cNvPr>
                <p:cNvPicPr/>
                <p:nvPr/>
              </p:nvPicPr>
              <p:blipFill>
                <a:blip r:embed="rId258"/>
                <a:stretch>
                  <a:fillRect/>
                </a:stretch>
              </p:blipFill>
              <p:spPr>
                <a:xfrm>
                  <a:off x="10463723" y="2339509"/>
                  <a:ext cx="109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33" name="Freihand 332">
                  <a:extLst>
                    <a:ext uri="{FF2B5EF4-FFF2-40B4-BE49-F238E27FC236}">
                      <a16:creationId xmlns:a16="http://schemas.microsoft.com/office/drawing/2014/main" id="{00D6AE41-A544-5A50-92A2-912782F841A8}"/>
                    </a:ext>
                  </a:extLst>
                </p14:cNvPr>
                <p14:cNvContentPartPr/>
                <p14:nvPr/>
              </p14:nvContentPartPr>
              <p14:xfrm>
                <a:off x="10501523" y="2268229"/>
                <a:ext cx="69480" cy="112680"/>
              </p14:xfrm>
            </p:contentPart>
          </mc:Choice>
          <mc:Fallback>
            <p:pic>
              <p:nvPicPr>
                <p:cNvPr id="333" name="Freihand 332">
                  <a:extLst>
                    <a:ext uri="{FF2B5EF4-FFF2-40B4-BE49-F238E27FC236}">
                      <a16:creationId xmlns:a16="http://schemas.microsoft.com/office/drawing/2014/main" id="{00D6AE41-A544-5A50-92A2-912782F841A8}"/>
                    </a:ext>
                  </a:extLst>
                </p:cNvPr>
                <p:cNvPicPr/>
                <p:nvPr/>
              </p:nvPicPr>
              <p:blipFill>
                <a:blip r:embed="rId260"/>
                <a:stretch>
                  <a:fillRect/>
                </a:stretch>
              </p:blipFill>
              <p:spPr>
                <a:xfrm>
                  <a:off x="10492523" y="2259229"/>
                  <a:ext cx="87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334" name="Freihand 333">
                  <a:extLst>
                    <a:ext uri="{FF2B5EF4-FFF2-40B4-BE49-F238E27FC236}">
                      <a16:creationId xmlns:a16="http://schemas.microsoft.com/office/drawing/2014/main" id="{9D10EDAB-222E-7F29-D425-60A75944412A}"/>
                    </a:ext>
                  </a:extLst>
                </p14:cNvPr>
                <p14:cNvContentPartPr/>
                <p14:nvPr/>
              </p14:nvContentPartPr>
              <p14:xfrm>
                <a:off x="10546523" y="2381629"/>
                <a:ext cx="54720" cy="77040"/>
              </p14:xfrm>
            </p:contentPart>
          </mc:Choice>
          <mc:Fallback>
            <p:pic>
              <p:nvPicPr>
                <p:cNvPr id="334" name="Freihand 333">
                  <a:extLst>
                    <a:ext uri="{FF2B5EF4-FFF2-40B4-BE49-F238E27FC236}">
                      <a16:creationId xmlns:a16="http://schemas.microsoft.com/office/drawing/2014/main" id="{9D10EDAB-222E-7F29-D425-60A75944412A}"/>
                    </a:ext>
                  </a:extLst>
                </p:cNvPr>
                <p:cNvPicPr/>
                <p:nvPr/>
              </p:nvPicPr>
              <p:blipFill>
                <a:blip r:embed="rId262"/>
                <a:stretch>
                  <a:fillRect/>
                </a:stretch>
              </p:blipFill>
              <p:spPr>
                <a:xfrm>
                  <a:off x="10537463" y="2372671"/>
                  <a:ext cx="72477" cy="94598"/>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335" name="Freihand 334">
                  <a:extLst>
                    <a:ext uri="{FF2B5EF4-FFF2-40B4-BE49-F238E27FC236}">
                      <a16:creationId xmlns:a16="http://schemas.microsoft.com/office/drawing/2014/main" id="{C2131201-E555-625C-21DB-DC1199DBEFBE}"/>
                    </a:ext>
                  </a:extLst>
                </p14:cNvPr>
                <p14:cNvContentPartPr/>
                <p14:nvPr/>
              </p14:nvContentPartPr>
              <p14:xfrm>
                <a:off x="10610603" y="2270389"/>
                <a:ext cx="16920" cy="205560"/>
              </p14:xfrm>
            </p:contentPart>
          </mc:Choice>
          <mc:Fallback>
            <p:pic>
              <p:nvPicPr>
                <p:cNvPr id="335" name="Freihand 334">
                  <a:extLst>
                    <a:ext uri="{FF2B5EF4-FFF2-40B4-BE49-F238E27FC236}">
                      <a16:creationId xmlns:a16="http://schemas.microsoft.com/office/drawing/2014/main" id="{C2131201-E555-625C-21DB-DC1199DBEFBE}"/>
                    </a:ext>
                  </a:extLst>
                </p:cNvPr>
                <p:cNvPicPr/>
                <p:nvPr/>
              </p:nvPicPr>
              <p:blipFill>
                <a:blip r:embed="rId264"/>
                <a:stretch>
                  <a:fillRect/>
                </a:stretch>
              </p:blipFill>
              <p:spPr>
                <a:xfrm>
                  <a:off x="10601603" y="2261373"/>
                  <a:ext cx="34560" cy="223231"/>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37" name="Freihand 336">
                  <a:extLst>
                    <a:ext uri="{FF2B5EF4-FFF2-40B4-BE49-F238E27FC236}">
                      <a16:creationId xmlns:a16="http://schemas.microsoft.com/office/drawing/2014/main" id="{DEEA14A5-2CE3-4486-408D-54586D2C2BA3}"/>
                    </a:ext>
                  </a:extLst>
                </p14:cNvPr>
                <p14:cNvContentPartPr/>
                <p14:nvPr/>
              </p14:nvContentPartPr>
              <p14:xfrm>
                <a:off x="11075768" y="2004819"/>
                <a:ext cx="117720" cy="159480"/>
              </p14:xfrm>
            </p:contentPart>
          </mc:Choice>
          <mc:Fallback>
            <p:pic>
              <p:nvPicPr>
                <p:cNvPr id="337" name="Freihand 336">
                  <a:extLst>
                    <a:ext uri="{FF2B5EF4-FFF2-40B4-BE49-F238E27FC236}">
                      <a16:creationId xmlns:a16="http://schemas.microsoft.com/office/drawing/2014/main" id="{DEEA14A5-2CE3-4486-408D-54586D2C2BA3}"/>
                    </a:ext>
                  </a:extLst>
                </p:cNvPr>
                <p:cNvPicPr/>
                <p:nvPr/>
              </p:nvPicPr>
              <p:blipFill>
                <a:blip r:embed="rId266"/>
                <a:stretch>
                  <a:fillRect/>
                </a:stretch>
              </p:blipFill>
              <p:spPr>
                <a:xfrm>
                  <a:off x="11066768" y="1995819"/>
                  <a:ext cx="1353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38" name="Freihand 337">
                  <a:extLst>
                    <a:ext uri="{FF2B5EF4-FFF2-40B4-BE49-F238E27FC236}">
                      <a16:creationId xmlns:a16="http://schemas.microsoft.com/office/drawing/2014/main" id="{A11141A0-5790-5098-2F01-8601DD268D0B}"/>
                    </a:ext>
                  </a:extLst>
                </p14:cNvPr>
                <p14:cNvContentPartPr/>
                <p14:nvPr/>
              </p14:nvContentPartPr>
              <p14:xfrm>
                <a:off x="11091968" y="1864419"/>
                <a:ext cx="122040" cy="136440"/>
              </p14:xfrm>
            </p:contentPart>
          </mc:Choice>
          <mc:Fallback>
            <p:pic>
              <p:nvPicPr>
                <p:cNvPr id="338" name="Freihand 337">
                  <a:extLst>
                    <a:ext uri="{FF2B5EF4-FFF2-40B4-BE49-F238E27FC236}">
                      <a16:creationId xmlns:a16="http://schemas.microsoft.com/office/drawing/2014/main" id="{A11141A0-5790-5098-2F01-8601DD268D0B}"/>
                    </a:ext>
                  </a:extLst>
                </p:cNvPr>
                <p:cNvPicPr/>
                <p:nvPr/>
              </p:nvPicPr>
              <p:blipFill>
                <a:blip r:embed="rId268"/>
                <a:stretch>
                  <a:fillRect/>
                </a:stretch>
              </p:blipFill>
              <p:spPr>
                <a:xfrm>
                  <a:off x="11082941" y="1855419"/>
                  <a:ext cx="139732" cy="1540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69">
            <p14:nvContentPartPr>
              <p14:cNvPr id="390" name="Freihand 389">
                <a:extLst>
                  <a:ext uri="{FF2B5EF4-FFF2-40B4-BE49-F238E27FC236}">
                    <a16:creationId xmlns:a16="http://schemas.microsoft.com/office/drawing/2014/main" id="{B80FC0C2-1A4A-FFCE-6711-7D4CF026261E}"/>
                  </a:ext>
                </a:extLst>
              </p14:cNvPr>
              <p14:cNvContentPartPr/>
              <p14:nvPr/>
            </p14:nvContentPartPr>
            <p14:xfrm>
              <a:off x="11547667" y="2145707"/>
              <a:ext cx="39600" cy="42120"/>
            </p14:xfrm>
          </p:contentPart>
        </mc:Choice>
        <mc:Fallback>
          <p:pic>
            <p:nvPicPr>
              <p:cNvPr id="390" name="Freihand 389">
                <a:extLst>
                  <a:ext uri="{FF2B5EF4-FFF2-40B4-BE49-F238E27FC236}">
                    <a16:creationId xmlns:a16="http://schemas.microsoft.com/office/drawing/2014/main" id="{B80FC0C2-1A4A-FFCE-6711-7D4CF026261E}"/>
                  </a:ext>
                </a:extLst>
              </p:cNvPr>
              <p:cNvPicPr/>
              <p:nvPr/>
            </p:nvPicPr>
            <p:blipFill>
              <a:blip r:embed="rId270"/>
              <a:stretch>
                <a:fillRect/>
              </a:stretch>
            </p:blipFill>
            <p:spPr>
              <a:xfrm>
                <a:off x="11529502" y="2037707"/>
                <a:ext cx="75567" cy="257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1">
            <p14:nvContentPartPr>
              <p14:cNvPr id="391" name="Freihand 390">
                <a:extLst>
                  <a:ext uri="{FF2B5EF4-FFF2-40B4-BE49-F238E27FC236}">
                    <a16:creationId xmlns:a16="http://schemas.microsoft.com/office/drawing/2014/main" id="{BC973322-C3C7-AC4D-C48C-DF9BC75D3FC6}"/>
                  </a:ext>
                </a:extLst>
              </p14:cNvPr>
              <p14:cNvContentPartPr/>
              <p14:nvPr/>
            </p14:nvContentPartPr>
            <p14:xfrm>
              <a:off x="11759707" y="1660427"/>
              <a:ext cx="38160" cy="82080"/>
            </p14:xfrm>
          </p:contentPart>
        </mc:Choice>
        <mc:Fallback>
          <p:pic>
            <p:nvPicPr>
              <p:cNvPr id="391" name="Freihand 390">
                <a:extLst>
                  <a:ext uri="{FF2B5EF4-FFF2-40B4-BE49-F238E27FC236}">
                    <a16:creationId xmlns:a16="http://schemas.microsoft.com/office/drawing/2014/main" id="{BC973322-C3C7-AC4D-C48C-DF9BC75D3FC6}"/>
                  </a:ext>
                </a:extLst>
              </p:cNvPr>
              <p:cNvPicPr/>
              <p:nvPr/>
            </p:nvPicPr>
            <p:blipFill>
              <a:blip r:embed="rId272"/>
              <a:stretch>
                <a:fillRect/>
              </a:stretch>
            </p:blipFill>
            <p:spPr>
              <a:xfrm>
                <a:off x="11741707" y="1552427"/>
                <a:ext cx="73800" cy="29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3">
            <p14:nvContentPartPr>
              <p14:cNvPr id="392" name="Freihand 391">
                <a:extLst>
                  <a:ext uri="{FF2B5EF4-FFF2-40B4-BE49-F238E27FC236}">
                    <a16:creationId xmlns:a16="http://schemas.microsoft.com/office/drawing/2014/main" id="{B5C28A0D-ED7E-343D-928F-A3CC81AAAD5B}"/>
                  </a:ext>
                </a:extLst>
              </p14:cNvPr>
              <p14:cNvContentPartPr/>
              <p14:nvPr/>
            </p14:nvContentPartPr>
            <p14:xfrm>
              <a:off x="11616427" y="1384307"/>
              <a:ext cx="56160" cy="42840"/>
            </p14:xfrm>
          </p:contentPart>
        </mc:Choice>
        <mc:Fallback>
          <p:pic>
            <p:nvPicPr>
              <p:cNvPr id="392" name="Freihand 391">
                <a:extLst>
                  <a:ext uri="{FF2B5EF4-FFF2-40B4-BE49-F238E27FC236}">
                    <a16:creationId xmlns:a16="http://schemas.microsoft.com/office/drawing/2014/main" id="{B5C28A0D-ED7E-343D-928F-A3CC81AAAD5B}"/>
                  </a:ext>
                </a:extLst>
              </p:cNvPr>
              <p:cNvPicPr/>
              <p:nvPr/>
            </p:nvPicPr>
            <p:blipFill>
              <a:blip r:embed="rId274"/>
              <a:stretch>
                <a:fillRect/>
              </a:stretch>
            </p:blipFill>
            <p:spPr>
              <a:xfrm>
                <a:off x="11598427" y="1275392"/>
                <a:ext cx="91800" cy="260307"/>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5">
            <p14:nvContentPartPr>
              <p14:cNvPr id="393" name="Freihand 392">
                <a:extLst>
                  <a:ext uri="{FF2B5EF4-FFF2-40B4-BE49-F238E27FC236}">
                    <a16:creationId xmlns:a16="http://schemas.microsoft.com/office/drawing/2014/main" id="{252B7DCD-CAC6-54C0-5644-3AEC613045D4}"/>
                  </a:ext>
                </a:extLst>
              </p14:cNvPr>
              <p14:cNvContentPartPr/>
              <p14:nvPr/>
            </p14:nvContentPartPr>
            <p14:xfrm>
              <a:off x="11413027" y="1784987"/>
              <a:ext cx="52200" cy="61560"/>
            </p14:xfrm>
          </p:contentPart>
        </mc:Choice>
        <mc:Fallback>
          <p:pic>
            <p:nvPicPr>
              <p:cNvPr id="393" name="Freihand 392">
                <a:extLst>
                  <a:ext uri="{FF2B5EF4-FFF2-40B4-BE49-F238E27FC236}">
                    <a16:creationId xmlns:a16="http://schemas.microsoft.com/office/drawing/2014/main" id="{252B7DCD-CAC6-54C0-5644-3AEC613045D4}"/>
                  </a:ext>
                </a:extLst>
              </p:cNvPr>
              <p:cNvPicPr/>
              <p:nvPr/>
            </p:nvPicPr>
            <p:blipFill>
              <a:blip r:embed="rId276"/>
              <a:stretch>
                <a:fillRect/>
              </a:stretch>
            </p:blipFill>
            <p:spPr>
              <a:xfrm>
                <a:off x="11395027" y="1676987"/>
                <a:ext cx="87840" cy="277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7">
            <p14:nvContentPartPr>
              <p14:cNvPr id="394" name="Freihand 393">
                <a:extLst>
                  <a:ext uri="{FF2B5EF4-FFF2-40B4-BE49-F238E27FC236}">
                    <a16:creationId xmlns:a16="http://schemas.microsoft.com/office/drawing/2014/main" id="{AE924B77-44B2-967C-6237-978C47C2E4B5}"/>
                  </a:ext>
                </a:extLst>
              </p14:cNvPr>
              <p14:cNvContentPartPr/>
              <p14:nvPr/>
            </p14:nvContentPartPr>
            <p14:xfrm>
              <a:off x="11130787" y="1918547"/>
              <a:ext cx="47520" cy="43200"/>
            </p14:xfrm>
          </p:contentPart>
        </mc:Choice>
        <mc:Fallback>
          <p:pic>
            <p:nvPicPr>
              <p:cNvPr id="394" name="Freihand 393">
                <a:extLst>
                  <a:ext uri="{FF2B5EF4-FFF2-40B4-BE49-F238E27FC236}">
                    <a16:creationId xmlns:a16="http://schemas.microsoft.com/office/drawing/2014/main" id="{AE924B77-44B2-967C-6237-978C47C2E4B5}"/>
                  </a:ext>
                </a:extLst>
              </p:cNvPr>
              <p:cNvPicPr/>
              <p:nvPr/>
            </p:nvPicPr>
            <p:blipFill>
              <a:blip r:embed="rId278"/>
              <a:stretch>
                <a:fillRect/>
              </a:stretch>
            </p:blipFill>
            <p:spPr>
              <a:xfrm>
                <a:off x="11112787" y="1810547"/>
                <a:ext cx="83160" cy="258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9">
            <p14:nvContentPartPr>
              <p14:cNvPr id="395" name="Freihand 394">
                <a:extLst>
                  <a:ext uri="{FF2B5EF4-FFF2-40B4-BE49-F238E27FC236}">
                    <a16:creationId xmlns:a16="http://schemas.microsoft.com/office/drawing/2014/main" id="{7F1CE412-FAD2-3A41-CBD1-FA753320E4CA}"/>
                  </a:ext>
                </a:extLst>
              </p14:cNvPr>
              <p14:cNvContentPartPr/>
              <p14:nvPr/>
            </p14:nvContentPartPr>
            <p14:xfrm>
              <a:off x="11163547" y="1466747"/>
              <a:ext cx="39600" cy="40320"/>
            </p14:xfrm>
          </p:contentPart>
        </mc:Choice>
        <mc:Fallback>
          <p:pic>
            <p:nvPicPr>
              <p:cNvPr id="395" name="Freihand 394">
                <a:extLst>
                  <a:ext uri="{FF2B5EF4-FFF2-40B4-BE49-F238E27FC236}">
                    <a16:creationId xmlns:a16="http://schemas.microsoft.com/office/drawing/2014/main" id="{7F1CE412-FAD2-3A41-CBD1-FA753320E4CA}"/>
                  </a:ext>
                </a:extLst>
              </p:cNvPr>
              <p:cNvPicPr/>
              <p:nvPr/>
            </p:nvPicPr>
            <p:blipFill>
              <a:blip r:embed="rId280"/>
              <a:stretch>
                <a:fillRect/>
              </a:stretch>
            </p:blipFill>
            <p:spPr>
              <a:xfrm>
                <a:off x="11145547" y="1358747"/>
                <a:ext cx="75240" cy="255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1">
            <p14:nvContentPartPr>
              <p14:cNvPr id="396" name="Freihand 395">
                <a:extLst>
                  <a:ext uri="{FF2B5EF4-FFF2-40B4-BE49-F238E27FC236}">
                    <a16:creationId xmlns:a16="http://schemas.microsoft.com/office/drawing/2014/main" id="{FF38D8E8-707F-676A-63A7-0BB1DBA5F9E4}"/>
                  </a:ext>
                </a:extLst>
              </p14:cNvPr>
              <p14:cNvContentPartPr/>
              <p14:nvPr/>
            </p14:nvContentPartPr>
            <p14:xfrm>
              <a:off x="10127107" y="1878227"/>
              <a:ext cx="65880" cy="37080"/>
            </p14:xfrm>
          </p:contentPart>
        </mc:Choice>
        <mc:Fallback>
          <p:pic>
            <p:nvPicPr>
              <p:cNvPr id="396" name="Freihand 395">
                <a:extLst>
                  <a:ext uri="{FF2B5EF4-FFF2-40B4-BE49-F238E27FC236}">
                    <a16:creationId xmlns:a16="http://schemas.microsoft.com/office/drawing/2014/main" id="{FF38D8E8-707F-676A-63A7-0BB1DBA5F9E4}"/>
                  </a:ext>
                </a:extLst>
              </p:cNvPr>
              <p:cNvPicPr/>
              <p:nvPr/>
            </p:nvPicPr>
            <p:blipFill>
              <a:blip r:embed="rId282"/>
              <a:stretch>
                <a:fillRect/>
              </a:stretch>
            </p:blipFill>
            <p:spPr>
              <a:xfrm>
                <a:off x="10109008" y="1769168"/>
                <a:ext cx="101716" cy="25483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3">
            <p14:nvContentPartPr>
              <p14:cNvPr id="397" name="Freihand 396">
                <a:extLst>
                  <a:ext uri="{FF2B5EF4-FFF2-40B4-BE49-F238E27FC236}">
                    <a16:creationId xmlns:a16="http://schemas.microsoft.com/office/drawing/2014/main" id="{5DBB1B10-C466-7C51-8CCA-1F7965C7726A}"/>
                  </a:ext>
                </a:extLst>
              </p14:cNvPr>
              <p14:cNvContentPartPr/>
              <p14:nvPr/>
            </p14:nvContentPartPr>
            <p14:xfrm>
              <a:off x="10302067" y="2093147"/>
              <a:ext cx="49680" cy="66240"/>
            </p14:xfrm>
          </p:contentPart>
        </mc:Choice>
        <mc:Fallback>
          <p:pic>
            <p:nvPicPr>
              <p:cNvPr id="397" name="Freihand 396">
                <a:extLst>
                  <a:ext uri="{FF2B5EF4-FFF2-40B4-BE49-F238E27FC236}">
                    <a16:creationId xmlns:a16="http://schemas.microsoft.com/office/drawing/2014/main" id="{5DBB1B10-C466-7C51-8CCA-1F7965C7726A}"/>
                  </a:ext>
                </a:extLst>
              </p:cNvPr>
              <p:cNvPicPr/>
              <p:nvPr/>
            </p:nvPicPr>
            <p:blipFill>
              <a:blip r:embed="rId284"/>
              <a:stretch>
                <a:fillRect/>
              </a:stretch>
            </p:blipFill>
            <p:spPr>
              <a:xfrm>
                <a:off x="10283936" y="1985731"/>
                <a:ext cx="85580" cy="28071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5">
            <p14:nvContentPartPr>
              <p14:cNvPr id="398" name="Freihand 397">
                <a:extLst>
                  <a:ext uri="{FF2B5EF4-FFF2-40B4-BE49-F238E27FC236}">
                    <a16:creationId xmlns:a16="http://schemas.microsoft.com/office/drawing/2014/main" id="{8E9D6D9F-A034-DE1B-F4A7-530F5FCCBC62}"/>
                  </a:ext>
                </a:extLst>
              </p14:cNvPr>
              <p14:cNvContentPartPr/>
              <p14:nvPr/>
            </p14:nvContentPartPr>
            <p14:xfrm>
              <a:off x="10528147" y="2296547"/>
              <a:ext cx="37440" cy="50040"/>
            </p14:xfrm>
          </p:contentPart>
        </mc:Choice>
        <mc:Fallback>
          <p:pic>
            <p:nvPicPr>
              <p:cNvPr id="398" name="Freihand 397">
                <a:extLst>
                  <a:ext uri="{FF2B5EF4-FFF2-40B4-BE49-F238E27FC236}">
                    <a16:creationId xmlns:a16="http://schemas.microsoft.com/office/drawing/2014/main" id="{8E9D6D9F-A034-DE1B-F4A7-530F5FCCBC62}"/>
                  </a:ext>
                </a:extLst>
              </p:cNvPr>
              <p:cNvPicPr/>
              <p:nvPr/>
            </p:nvPicPr>
            <p:blipFill>
              <a:blip r:embed="rId286"/>
              <a:stretch>
                <a:fillRect/>
              </a:stretch>
            </p:blipFill>
            <p:spPr>
              <a:xfrm>
                <a:off x="10510147" y="2188547"/>
                <a:ext cx="73080" cy="265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7">
            <p14:nvContentPartPr>
              <p14:cNvPr id="399" name="Freihand 398">
                <a:extLst>
                  <a:ext uri="{FF2B5EF4-FFF2-40B4-BE49-F238E27FC236}">
                    <a16:creationId xmlns:a16="http://schemas.microsoft.com/office/drawing/2014/main" id="{0470A202-C324-8472-BF63-2FE0C0F00231}"/>
                  </a:ext>
                </a:extLst>
              </p14:cNvPr>
              <p14:cNvContentPartPr/>
              <p14:nvPr/>
            </p14:nvContentPartPr>
            <p14:xfrm>
              <a:off x="10310347" y="2481587"/>
              <a:ext cx="13320" cy="29520"/>
            </p14:xfrm>
          </p:contentPart>
        </mc:Choice>
        <mc:Fallback>
          <p:pic>
            <p:nvPicPr>
              <p:cNvPr id="399" name="Freihand 398">
                <a:extLst>
                  <a:ext uri="{FF2B5EF4-FFF2-40B4-BE49-F238E27FC236}">
                    <a16:creationId xmlns:a16="http://schemas.microsoft.com/office/drawing/2014/main" id="{0470A202-C324-8472-BF63-2FE0C0F00231}"/>
                  </a:ext>
                </a:extLst>
              </p:cNvPr>
              <p:cNvPicPr/>
              <p:nvPr/>
            </p:nvPicPr>
            <p:blipFill>
              <a:blip r:embed="rId288"/>
              <a:stretch>
                <a:fillRect/>
              </a:stretch>
            </p:blipFill>
            <p:spPr>
              <a:xfrm>
                <a:off x="10292347" y="2373587"/>
                <a:ext cx="48960" cy="245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9">
            <p14:nvContentPartPr>
              <p14:cNvPr id="400" name="Freihand 399">
                <a:extLst>
                  <a:ext uri="{FF2B5EF4-FFF2-40B4-BE49-F238E27FC236}">
                    <a16:creationId xmlns:a16="http://schemas.microsoft.com/office/drawing/2014/main" id="{28236A3B-5660-A2D4-C529-F8460D9F8C95}"/>
                  </a:ext>
                </a:extLst>
              </p14:cNvPr>
              <p14:cNvContentPartPr/>
              <p14:nvPr/>
            </p14:nvContentPartPr>
            <p14:xfrm>
              <a:off x="10464787" y="2721347"/>
              <a:ext cx="19800" cy="34200"/>
            </p14:xfrm>
          </p:contentPart>
        </mc:Choice>
        <mc:Fallback>
          <p:pic>
            <p:nvPicPr>
              <p:cNvPr id="400" name="Freihand 399">
                <a:extLst>
                  <a:ext uri="{FF2B5EF4-FFF2-40B4-BE49-F238E27FC236}">
                    <a16:creationId xmlns:a16="http://schemas.microsoft.com/office/drawing/2014/main" id="{28236A3B-5660-A2D4-C529-F8460D9F8C95}"/>
                  </a:ext>
                </a:extLst>
              </p:cNvPr>
              <p:cNvPicPr/>
              <p:nvPr/>
            </p:nvPicPr>
            <p:blipFill>
              <a:blip r:embed="rId290"/>
              <a:stretch>
                <a:fillRect/>
              </a:stretch>
            </p:blipFill>
            <p:spPr>
              <a:xfrm>
                <a:off x="10446454" y="2613347"/>
                <a:ext cx="56100" cy="24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1">
            <p14:nvContentPartPr>
              <p14:cNvPr id="401" name="Freihand 400">
                <a:extLst>
                  <a:ext uri="{FF2B5EF4-FFF2-40B4-BE49-F238E27FC236}">
                    <a16:creationId xmlns:a16="http://schemas.microsoft.com/office/drawing/2014/main" id="{7A85C18D-F549-AB94-738E-94D03E5458D4}"/>
                  </a:ext>
                </a:extLst>
              </p14:cNvPr>
              <p14:cNvContentPartPr/>
              <p14:nvPr/>
            </p14:nvContentPartPr>
            <p14:xfrm>
              <a:off x="10181827" y="2816027"/>
              <a:ext cx="74160" cy="37800"/>
            </p14:xfrm>
          </p:contentPart>
        </mc:Choice>
        <mc:Fallback>
          <p:pic>
            <p:nvPicPr>
              <p:cNvPr id="401" name="Freihand 400">
                <a:extLst>
                  <a:ext uri="{FF2B5EF4-FFF2-40B4-BE49-F238E27FC236}">
                    <a16:creationId xmlns:a16="http://schemas.microsoft.com/office/drawing/2014/main" id="{7A85C18D-F549-AB94-738E-94D03E5458D4}"/>
                  </a:ext>
                </a:extLst>
              </p:cNvPr>
              <p:cNvPicPr/>
              <p:nvPr/>
            </p:nvPicPr>
            <p:blipFill>
              <a:blip r:embed="rId292"/>
              <a:stretch>
                <a:fillRect/>
              </a:stretch>
            </p:blipFill>
            <p:spPr>
              <a:xfrm>
                <a:off x="10163739" y="2708027"/>
                <a:ext cx="109974" cy="253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3">
            <p14:nvContentPartPr>
              <p14:cNvPr id="402" name="Freihand 401">
                <a:extLst>
                  <a:ext uri="{FF2B5EF4-FFF2-40B4-BE49-F238E27FC236}">
                    <a16:creationId xmlns:a16="http://schemas.microsoft.com/office/drawing/2014/main" id="{A1BBD7E4-F9B0-6C8D-06A5-5AB6375F06B7}"/>
                  </a:ext>
                </a:extLst>
              </p14:cNvPr>
              <p14:cNvContentPartPr/>
              <p14:nvPr/>
            </p14:nvContentPartPr>
            <p14:xfrm>
              <a:off x="9856747" y="2801267"/>
              <a:ext cx="34560" cy="60480"/>
            </p14:xfrm>
          </p:contentPart>
        </mc:Choice>
        <mc:Fallback>
          <p:pic>
            <p:nvPicPr>
              <p:cNvPr id="402" name="Freihand 401">
                <a:extLst>
                  <a:ext uri="{FF2B5EF4-FFF2-40B4-BE49-F238E27FC236}">
                    <a16:creationId xmlns:a16="http://schemas.microsoft.com/office/drawing/2014/main" id="{A1BBD7E4-F9B0-6C8D-06A5-5AB6375F06B7}"/>
                  </a:ext>
                </a:extLst>
              </p:cNvPr>
              <p:cNvPicPr/>
              <p:nvPr/>
            </p:nvPicPr>
            <p:blipFill>
              <a:blip r:embed="rId294"/>
              <a:stretch>
                <a:fillRect/>
              </a:stretch>
            </p:blipFill>
            <p:spPr>
              <a:xfrm>
                <a:off x="9838747" y="2692620"/>
                <a:ext cx="70200" cy="27741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5">
            <p14:nvContentPartPr>
              <p14:cNvPr id="403" name="Freihand 402">
                <a:extLst>
                  <a:ext uri="{FF2B5EF4-FFF2-40B4-BE49-F238E27FC236}">
                    <a16:creationId xmlns:a16="http://schemas.microsoft.com/office/drawing/2014/main" id="{BD62D9B3-26C6-89E4-BDE6-B2FFFD16FDE2}"/>
                  </a:ext>
                </a:extLst>
              </p14:cNvPr>
              <p14:cNvContentPartPr/>
              <p14:nvPr/>
            </p14:nvContentPartPr>
            <p14:xfrm>
              <a:off x="9978427" y="2282147"/>
              <a:ext cx="65520" cy="82080"/>
            </p14:xfrm>
          </p:contentPart>
        </mc:Choice>
        <mc:Fallback>
          <p:pic>
            <p:nvPicPr>
              <p:cNvPr id="403" name="Freihand 402">
                <a:extLst>
                  <a:ext uri="{FF2B5EF4-FFF2-40B4-BE49-F238E27FC236}">
                    <a16:creationId xmlns:a16="http://schemas.microsoft.com/office/drawing/2014/main" id="{BD62D9B3-26C6-89E4-BDE6-B2FFFD16FDE2}"/>
                  </a:ext>
                </a:extLst>
              </p:cNvPr>
              <p:cNvPicPr/>
              <p:nvPr/>
            </p:nvPicPr>
            <p:blipFill>
              <a:blip r:embed="rId296"/>
              <a:stretch>
                <a:fillRect/>
              </a:stretch>
            </p:blipFill>
            <p:spPr>
              <a:xfrm>
                <a:off x="9960427" y="2174147"/>
                <a:ext cx="101160" cy="29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7">
            <p14:nvContentPartPr>
              <p14:cNvPr id="404" name="Freihand 403">
                <a:extLst>
                  <a:ext uri="{FF2B5EF4-FFF2-40B4-BE49-F238E27FC236}">
                    <a16:creationId xmlns:a16="http://schemas.microsoft.com/office/drawing/2014/main" id="{BC3C67ED-E4D1-9210-D5A8-05BD4B759E2F}"/>
                  </a:ext>
                </a:extLst>
              </p14:cNvPr>
              <p14:cNvContentPartPr/>
              <p14:nvPr/>
            </p14:nvContentPartPr>
            <p14:xfrm>
              <a:off x="9640747" y="2419307"/>
              <a:ext cx="59760" cy="65160"/>
            </p14:xfrm>
          </p:contentPart>
        </mc:Choice>
        <mc:Fallback>
          <p:pic>
            <p:nvPicPr>
              <p:cNvPr id="404" name="Freihand 403">
                <a:extLst>
                  <a:ext uri="{FF2B5EF4-FFF2-40B4-BE49-F238E27FC236}">
                    <a16:creationId xmlns:a16="http://schemas.microsoft.com/office/drawing/2014/main" id="{BC3C67ED-E4D1-9210-D5A8-05BD4B759E2F}"/>
                  </a:ext>
                </a:extLst>
              </p:cNvPr>
              <p:cNvPicPr/>
              <p:nvPr/>
            </p:nvPicPr>
            <p:blipFill>
              <a:blip r:embed="rId298"/>
              <a:stretch>
                <a:fillRect/>
              </a:stretch>
            </p:blipFill>
            <p:spPr>
              <a:xfrm>
                <a:off x="9622747" y="2311307"/>
                <a:ext cx="95400" cy="280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9">
            <p14:nvContentPartPr>
              <p14:cNvPr id="405" name="Freihand 404">
                <a:extLst>
                  <a:ext uri="{FF2B5EF4-FFF2-40B4-BE49-F238E27FC236}">
                    <a16:creationId xmlns:a16="http://schemas.microsoft.com/office/drawing/2014/main" id="{9DC36D18-3A9D-9F88-B10A-9A61365C339A}"/>
                  </a:ext>
                </a:extLst>
              </p14:cNvPr>
              <p14:cNvContentPartPr/>
              <p14:nvPr/>
            </p14:nvContentPartPr>
            <p14:xfrm>
              <a:off x="9445987" y="2103227"/>
              <a:ext cx="125280" cy="48240"/>
            </p14:xfrm>
          </p:contentPart>
        </mc:Choice>
        <mc:Fallback>
          <p:pic>
            <p:nvPicPr>
              <p:cNvPr id="405" name="Freihand 404">
                <a:extLst>
                  <a:ext uri="{FF2B5EF4-FFF2-40B4-BE49-F238E27FC236}">
                    <a16:creationId xmlns:a16="http://schemas.microsoft.com/office/drawing/2014/main" id="{9DC36D18-3A9D-9F88-B10A-9A61365C339A}"/>
                  </a:ext>
                </a:extLst>
              </p:cNvPr>
              <p:cNvPicPr/>
              <p:nvPr/>
            </p:nvPicPr>
            <p:blipFill>
              <a:blip r:embed="rId300"/>
              <a:stretch>
                <a:fillRect/>
              </a:stretch>
            </p:blipFill>
            <p:spPr>
              <a:xfrm>
                <a:off x="9428039" y="1996027"/>
                <a:ext cx="160818" cy="26228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1">
            <p14:nvContentPartPr>
              <p14:cNvPr id="406" name="Freihand 405">
                <a:extLst>
                  <a:ext uri="{FF2B5EF4-FFF2-40B4-BE49-F238E27FC236}">
                    <a16:creationId xmlns:a16="http://schemas.microsoft.com/office/drawing/2014/main" id="{3CD396B6-98CD-7CBB-730B-0FE32271D204}"/>
                  </a:ext>
                </a:extLst>
              </p14:cNvPr>
              <p14:cNvContentPartPr/>
              <p14:nvPr/>
            </p14:nvContentPartPr>
            <p14:xfrm>
              <a:off x="9228187" y="2102867"/>
              <a:ext cx="63360" cy="49320"/>
            </p14:xfrm>
          </p:contentPart>
        </mc:Choice>
        <mc:Fallback>
          <p:pic>
            <p:nvPicPr>
              <p:cNvPr id="406" name="Freihand 405">
                <a:extLst>
                  <a:ext uri="{FF2B5EF4-FFF2-40B4-BE49-F238E27FC236}">
                    <a16:creationId xmlns:a16="http://schemas.microsoft.com/office/drawing/2014/main" id="{3CD396B6-98CD-7CBB-730B-0FE32271D204}"/>
                  </a:ext>
                </a:extLst>
              </p:cNvPr>
              <p:cNvPicPr/>
              <p:nvPr/>
            </p:nvPicPr>
            <p:blipFill>
              <a:blip r:embed="rId302"/>
              <a:stretch>
                <a:fillRect/>
              </a:stretch>
            </p:blipFill>
            <p:spPr>
              <a:xfrm>
                <a:off x="9210289" y="1994073"/>
                <a:ext cx="98799" cy="266546"/>
              </a:xfrm>
              <a:prstGeom prst="rect">
                <a:avLst/>
              </a:prstGeom>
            </p:spPr>
          </p:pic>
        </mc:Fallback>
      </mc:AlternateContent>
      <p:grpSp>
        <p:nvGrpSpPr>
          <p:cNvPr id="414" name="Gruppieren 413">
            <a:extLst>
              <a:ext uri="{FF2B5EF4-FFF2-40B4-BE49-F238E27FC236}">
                <a16:creationId xmlns:a16="http://schemas.microsoft.com/office/drawing/2014/main" id="{208D0DEC-A943-5C6D-F89B-F2564040C804}"/>
              </a:ext>
            </a:extLst>
          </p:cNvPr>
          <p:cNvGrpSpPr/>
          <p:nvPr/>
        </p:nvGrpSpPr>
        <p:grpSpPr>
          <a:xfrm>
            <a:off x="8794747" y="2218787"/>
            <a:ext cx="283320" cy="433440"/>
            <a:chOff x="8794747" y="2218787"/>
            <a:chExt cx="283320" cy="433440"/>
          </a:xfrm>
        </p:grpSpPr>
        <mc:AlternateContent xmlns:mc="http://schemas.openxmlformats.org/markup-compatibility/2006">
          <mc:Choice xmlns:p14="http://schemas.microsoft.com/office/powerpoint/2010/main" xmlns:aink="http://schemas.microsoft.com/office/drawing/2016/ink" Requires="p14 aink">
            <p:contentPart p14:bwMode="auto" r:id="rId303">
              <p14:nvContentPartPr>
                <p14:cNvPr id="407" name="Freihand 406">
                  <a:extLst>
                    <a:ext uri="{FF2B5EF4-FFF2-40B4-BE49-F238E27FC236}">
                      <a16:creationId xmlns:a16="http://schemas.microsoft.com/office/drawing/2014/main" id="{62CF04A1-865F-5F3D-2BE3-5AC8AF7C1E6B}"/>
                    </a:ext>
                  </a:extLst>
                </p14:cNvPr>
                <p14:cNvContentPartPr/>
                <p14:nvPr/>
              </p14:nvContentPartPr>
              <p14:xfrm>
                <a:off x="8892667" y="2218787"/>
                <a:ext cx="50760" cy="56880"/>
              </p14:xfrm>
            </p:contentPart>
          </mc:Choice>
          <mc:Fallback>
            <p:pic>
              <p:nvPicPr>
                <p:cNvPr id="407" name="Freihand 406">
                  <a:extLst>
                    <a:ext uri="{FF2B5EF4-FFF2-40B4-BE49-F238E27FC236}">
                      <a16:creationId xmlns:a16="http://schemas.microsoft.com/office/drawing/2014/main" id="{62CF04A1-865F-5F3D-2BE3-5AC8AF7C1E6B}"/>
                    </a:ext>
                  </a:extLst>
                </p:cNvPr>
                <p:cNvPicPr/>
                <p:nvPr/>
              </p:nvPicPr>
              <p:blipFill>
                <a:blip r:embed="rId304"/>
                <a:stretch>
                  <a:fillRect/>
                </a:stretch>
              </p:blipFill>
              <p:spPr>
                <a:xfrm>
                  <a:off x="8874667" y="2110787"/>
                  <a:ext cx="86400" cy="272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5">
              <p14:nvContentPartPr>
                <p14:cNvPr id="408" name="Freihand 407">
                  <a:extLst>
                    <a:ext uri="{FF2B5EF4-FFF2-40B4-BE49-F238E27FC236}">
                      <a16:creationId xmlns:a16="http://schemas.microsoft.com/office/drawing/2014/main" id="{0495A60A-288E-90D3-1D00-8FDB56226823}"/>
                    </a:ext>
                  </a:extLst>
                </p14:cNvPr>
                <p14:cNvContentPartPr/>
                <p14:nvPr/>
              </p14:nvContentPartPr>
              <p14:xfrm>
                <a:off x="9008587" y="2393387"/>
                <a:ext cx="69480" cy="90720"/>
              </p14:xfrm>
            </p:contentPart>
          </mc:Choice>
          <mc:Fallback>
            <p:pic>
              <p:nvPicPr>
                <p:cNvPr id="408" name="Freihand 407">
                  <a:extLst>
                    <a:ext uri="{FF2B5EF4-FFF2-40B4-BE49-F238E27FC236}">
                      <a16:creationId xmlns:a16="http://schemas.microsoft.com/office/drawing/2014/main" id="{0495A60A-288E-90D3-1D00-8FDB56226823}"/>
                    </a:ext>
                  </a:extLst>
                </p:cNvPr>
                <p:cNvPicPr/>
                <p:nvPr/>
              </p:nvPicPr>
              <p:blipFill>
                <a:blip r:embed="rId306"/>
                <a:stretch>
                  <a:fillRect/>
                </a:stretch>
              </p:blipFill>
              <p:spPr>
                <a:xfrm>
                  <a:off x="8990587" y="2285814"/>
                  <a:ext cx="105120" cy="30550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7">
              <p14:nvContentPartPr>
                <p14:cNvPr id="409" name="Freihand 408">
                  <a:extLst>
                    <a:ext uri="{FF2B5EF4-FFF2-40B4-BE49-F238E27FC236}">
                      <a16:creationId xmlns:a16="http://schemas.microsoft.com/office/drawing/2014/main" id="{C2315433-A754-205B-5B57-763A907009F3}"/>
                    </a:ext>
                  </a:extLst>
                </p14:cNvPr>
                <p14:cNvContentPartPr/>
                <p14:nvPr/>
              </p14:nvContentPartPr>
              <p14:xfrm>
                <a:off x="8794747" y="2606507"/>
                <a:ext cx="56160" cy="45720"/>
              </p14:xfrm>
            </p:contentPart>
          </mc:Choice>
          <mc:Fallback>
            <p:pic>
              <p:nvPicPr>
                <p:cNvPr id="409" name="Freihand 408">
                  <a:extLst>
                    <a:ext uri="{FF2B5EF4-FFF2-40B4-BE49-F238E27FC236}">
                      <a16:creationId xmlns:a16="http://schemas.microsoft.com/office/drawing/2014/main" id="{C2315433-A754-205B-5B57-763A907009F3}"/>
                    </a:ext>
                  </a:extLst>
                </p:cNvPr>
                <p:cNvPicPr/>
                <p:nvPr/>
              </p:nvPicPr>
              <p:blipFill>
                <a:blip r:embed="rId308"/>
                <a:stretch>
                  <a:fillRect/>
                </a:stretch>
              </p:blipFill>
              <p:spPr>
                <a:xfrm>
                  <a:off x="8776747" y="2498507"/>
                  <a:ext cx="91800" cy="26136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09">
            <p14:nvContentPartPr>
              <p14:cNvPr id="410" name="Freihand 409">
                <a:extLst>
                  <a:ext uri="{FF2B5EF4-FFF2-40B4-BE49-F238E27FC236}">
                    <a16:creationId xmlns:a16="http://schemas.microsoft.com/office/drawing/2014/main" id="{C699D6AA-E767-1B5A-3387-96C9C7066627}"/>
                  </a:ext>
                </a:extLst>
              </p14:cNvPr>
              <p14:cNvContentPartPr/>
              <p14:nvPr/>
            </p14:nvContentPartPr>
            <p14:xfrm>
              <a:off x="9025867" y="2823587"/>
              <a:ext cx="67680" cy="41040"/>
            </p14:xfrm>
          </p:contentPart>
        </mc:Choice>
        <mc:Fallback>
          <p:pic>
            <p:nvPicPr>
              <p:cNvPr id="410" name="Freihand 409">
                <a:extLst>
                  <a:ext uri="{FF2B5EF4-FFF2-40B4-BE49-F238E27FC236}">
                    <a16:creationId xmlns:a16="http://schemas.microsoft.com/office/drawing/2014/main" id="{C699D6AA-E767-1B5A-3387-96C9C7066627}"/>
                  </a:ext>
                </a:extLst>
              </p:cNvPr>
              <p:cNvPicPr/>
              <p:nvPr/>
            </p:nvPicPr>
            <p:blipFill>
              <a:blip r:embed="rId310"/>
              <a:stretch>
                <a:fillRect/>
              </a:stretch>
            </p:blipFill>
            <p:spPr>
              <a:xfrm>
                <a:off x="9007867" y="2716526"/>
                <a:ext cx="103320" cy="254805"/>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1">
            <p14:nvContentPartPr>
              <p14:cNvPr id="411" name="Freihand 410">
                <a:extLst>
                  <a:ext uri="{FF2B5EF4-FFF2-40B4-BE49-F238E27FC236}">
                    <a16:creationId xmlns:a16="http://schemas.microsoft.com/office/drawing/2014/main" id="{2F45A60B-951B-7AA5-9883-CAAC4217B6AA}"/>
                  </a:ext>
                </a:extLst>
              </p14:cNvPr>
              <p14:cNvContentPartPr/>
              <p14:nvPr/>
            </p14:nvContentPartPr>
            <p14:xfrm>
              <a:off x="9342667" y="2433347"/>
              <a:ext cx="54360" cy="67320"/>
            </p14:xfrm>
          </p:contentPart>
        </mc:Choice>
        <mc:Fallback>
          <p:pic>
            <p:nvPicPr>
              <p:cNvPr id="411" name="Freihand 410">
                <a:extLst>
                  <a:ext uri="{FF2B5EF4-FFF2-40B4-BE49-F238E27FC236}">
                    <a16:creationId xmlns:a16="http://schemas.microsoft.com/office/drawing/2014/main" id="{2F45A60B-951B-7AA5-9883-CAAC4217B6AA}"/>
                  </a:ext>
                </a:extLst>
              </p:cNvPr>
              <p:cNvPicPr/>
              <p:nvPr/>
            </p:nvPicPr>
            <p:blipFill>
              <a:blip r:embed="rId312"/>
              <a:stretch>
                <a:fillRect/>
              </a:stretch>
            </p:blipFill>
            <p:spPr>
              <a:xfrm>
                <a:off x="9324667" y="2325347"/>
                <a:ext cx="90000" cy="282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3">
            <p14:nvContentPartPr>
              <p14:cNvPr id="412" name="Freihand 411">
                <a:extLst>
                  <a:ext uri="{FF2B5EF4-FFF2-40B4-BE49-F238E27FC236}">
                    <a16:creationId xmlns:a16="http://schemas.microsoft.com/office/drawing/2014/main" id="{0C1706B3-75C3-BF8B-5BAE-C77A88E2C87E}"/>
                  </a:ext>
                </a:extLst>
              </p14:cNvPr>
              <p14:cNvContentPartPr/>
              <p14:nvPr/>
            </p14:nvContentPartPr>
            <p14:xfrm>
              <a:off x="9308467" y="2809187"/>
              <a:ext cx="57240" cy="59040"/>
            </p14:xfrm>
          </p:contentPart>
        </mc:Choice>
        <mc:Fallback>
          <p:pic>
            <p:nvPicPr>
              <p:cNvPr id="412" name="Freihand 411">
                <a:extLst>
                  <a:ext uri="{FF2B5EF4-FFF2-40B4-BE49-F238E27FC236}">
                    <a16:creationId xmlns:a16="http://schemas.microsoft.com/office/drawing/2014/main" id="{0C1706B3-75C3-BF8B-5BAE-C77A88E2C87E}"/>
                  </a:ext>
                </a:extLst>
              </p:cNvPr>
              <p:cNvPicPr/>
              <p:nvPr/>
            </p:nvPicPr>
            <p:blipFill>
              <a:blip r:embed="rId314"/>
              <a:stretch>
                <a:fillRect/>
              </a:stretch>
            </p:blipFill>
            <p:spPr>
              <a:xfrm>
                <a:off x="9290467" y="2701842"/>
                <a:ext cx="92880" cy="27337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5">
            <p14:nvContentPartPr>
              <p14:cNvPr id="413" name="Freihand 412">
                <a:extLst>
                  <a:ext uri="{FF2B5EF4-FFF2-40B4-BE49-F238E27FC236}">
                    <a16:creationId xmlns:a16="http://schemas.microsoft.com/office/drawing/2014/main" id="{07843EA2-EBC3-C8C6-FD31-BD6B1330653C}"/>
                  </a:ext>
                </a:extLst>
              </p14:cNvPr>
              <p14:cNvContentPartPr/>
              <p14:nvPr/>
            </p14:nvContentPartPr>
            <p14:xfrm>
              <a:off x="9485587" y="2781467"/>
              <a:ext cx="80640" cy="34560"/>
            </p14:xfrm>
          </p:contentPart>
        </mc:Choice>
        <mc:Fallback>
          <p:pic>
            <p:nvPicPr>
              <p:cNvPr id="413" name="Freihand 412">
                <a:extLst>
                  <a:ext uri="{FF2B5EF4-FFF2-40B4-BE49-F238E27FC236}">
                    <a16:creationId xmlns:a16="http://schemas.microsoft.com/office/drawing/2014/main" id="{07843EA2-EBC3-C8C6-FD31-BD6B1330653C}"/>
                  </a:ext>
                </a:extLst>
              </p:cNvPr>
              <p:cNvPicPr/>
              <p:nvPr/>
            </p:nvPicPr>
            <p:blipFill>
              <a:blip r:embed="rId316"/>
              <a:stretch>
                <a:fillRect/>
              </a:stretch>
            </p:blipFill>
            <p:spPr>
              <a:xfrm>
                <a:off x="9467667" y="2673467"/>
                <a:ext cx="116122" cy="250200"/>
              </a:xfrm>
              <a:prstGeom prst="rect">
                <a:avLst/>
              </a:prstGeom>
            </p:spPr>
          </p:pic>
        </mc:Fallback>
      </mc:AlternateContent>
      <p:grpSp>
        <p:nvGrpSpPr>
          <p:cNvPr id="417" name="Gruppieren 416">
            <a:extLst>
              <a:ext uri="{FF2B5EF4-FFF2-40B4-BE49-F238E27FC236}">
                <a16:creationId xmlns:a16="http://schemas.microsoft.com/office/drawing/2014/main" id="{3FFD3E91-2863-2928-5FF5-C61F9A1AAB3C}"/>
              </a:ext>
            </a:extLst>
          </p:cNvPr>
          <p:cNvGrpSpPr/>
          <p:nvPr/>
        </p:nvGrpSpPr>
        <p:grpSpPr>
          <a:xfrm>
            <a:off x="9788347" y="1995587"/>
            <a:ext cx="54720" cy="78120"/>
            <a:chOff x="9788347" y="1995587"/>
            <a:chExt cx="54720" cy="78120"/>
          </a:xfrm>
        </p:grpSpPr>
        <mc:AlternateContent xmlns:mc="http://schemas.openxmlformats.org/markup-compatibility/2006">
          <mc:Choice xmlns:p14="http://schemas.microsoft.com/office/powerpoint/2010/main" xmlns:aink="http://schemas.microsoft.com/office/drawing/2016/ink" Requires="p14 aink">
            <p:contentPart p14:bwMode="auto" r:id="rId317">
              <p14:nvContentPartPr>
                <p14:cNvPr id="415" name="Freihand 414">
                  <a:extLst>
                    <a:ext uri="{FF2B5EF4-FFF2-40B4-BE49-F238E27FC236}">
                      <a16:creationId xmlns:a16="http://schemas.microsoft.com/office/drawing/2014/main" id="{46B3A9D2-9709-2C7A-D3DB-7B3F1CAEEA1C}"/>
                    </a:ext>
                  </a:extLst>
                </p14:cNvPr>
                <p14:cNvContentPartPr/>
                <p14:nvPr/>
              </p14:nvContentPartPr>
              <p14:xfrm>
                <a:off x="9814627" y="2027627"/>
                <a:ext cx="28440" cy="46080"/>
              </p14:xfrm>
            </p:contentPart>
          </mc:Choice>
          <mc:Fallback>
            <p:pic>
              <p:nvPicPr>
                <p:cNvPr id="415" name="Freihand 414">
                  <a:extLst>
                    <a:ext uri="{FF2B5EF4-FFF2-40B4-BE49-F238E27FC236}">
                      <a16:creationId xmlns:a16="http://schemas.microsoft.com/office/drawing/2014/main" id="{46B3A9D2-9709-2C7A-D3DB-7B3F1CAEEA1C}"/>
                    </a:ext>
                  </a:extLst>
                </p:cNvPr>
                <p:cNvPicPr/>
                <p:nvPr/>
              </p:nvPicPr>
              <p:blipFill>
                <a:blip r:embed="rId318"/>
                <a:stretch>
                  <a:fillRect/>
                </a:stretch>
              </p:blipFill>
              <p:spPr>
                <a:xfrm>
                  <a:off x="9796627" y="1919627"/>
                  <a:ext cx="64080" cy="261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9">
              <p14:nvContentPartPr>
                <p14:cNvPr id="416" name="Freihand 415">
                  <a:extLst>
                    <a:ext uri="{FF2B5EF4-FFF2-40B4-BE49-F238E27FC236}">
                      <a16:creationId xmlns:a16="http://schemas.microsoft.com/office/drawing/2014/main" id="{790993DF-60FF-EC72-8D3E-CCAC5B438427}"/>
                    </a:ext>
                  </a:extLst>
                </p14:cNvPr>
                <p14:cNvContentPartPr/>
                <p14:nvPr/>
              </p14:nvContentPartPr>
              <p14:xfrm>
                <a:off x="9788347" y="1995587"/>
                <a:ext cx="46440" cy="59040"/>
              </p14:xfrm>
            </p:contentPart>
          </mc:Choice>
          <mc:Fallback>
            <p:pic>
              <p:nvPicPr>
                <p:cNvPr id="416" name="Freihand 415">
                  <a:extLst>
                    <a:ext uri="{FF2B5EF4-FFF2-40B4-BE49-F238E27FC236}">
                      <a16:creationId xmlns:a16="http://schemas.microsoft.com/office/drawing/2014/main" id="{790993DF-60FF-EC72-8D3E-CCAC5B438427}"/>
                    </a:ext>
                  </a:extLst>
                </p:cNvPr>
                <p:cNvPicPr/>
                <p:nvPr/>
              </p:nvPicPr>
              <p:blipFill>
                <a:blip r:embed="rId320"/>
                <a:stretch>
                  <a:fillRect/>
                </a:stretch>
              </p:blipFill>
              <p:spPr>
                <a:xfrm>
                  <a:off x="9770347" y="1887587"/>
                  <a:ext cx="82080" cy="27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1">
            <p14:nvContentPartPr>
              <p14:cNvPr id="425" name="Freihand 424">
                <a:extLst>
                  <a:ext uri="{FF2B5EF4-FFF2-40B4-BE49-F238E27FC236}">
                    <a16:creationId xmlns:a16="http://schemas.microsoft.com/office/drawing/2014/main" id="{08CCF548-E354-66B7-7EA5-A93575D1A833}"/>
                  </a:ext>
                </a:extLst>
              </p14:cNvPr>
              <p14:cNvContentPartPr/>
              <p14:nvPr/>
            </p14:nvContentPartPr>
            <p14:xfrm>
              <a:off x="4445587" y="452627"/>
              <a:ext cx="93240" cy="82800"/>
            </p14:xfrm>
          </p:contentPart>
        </mc:Choice>
        <mc:Fallback>
          <p:pic>
            <p:nvPicPr>
              <p:cNvPr id="425" name="Freihand 424">
                <a:extLst>
                  <a:ext uri="{FF2B5EF4-FFF2-40B4-BE49-F238E27FC236}">
                    <a16:creationId xmlns:a16="http://schemas.microsoft.com/office/drawing/2014/main" id="{08CCF548-E354-66B7-7EA5-A93575D1A833}"/>
                  </a:ext>
                </a:extLst>
              </p:cNvPr>
              <p:cNvPicPr/>
              <p:nvPr/>
            </p:nvPicPr>
            <p:blipFill>
              <a:blip r:embed="rId322"/>
              <a:stretch>
                <a:fillRect/>
              </a:stretch>
            </p:blipFill>
            <p:spPr>
              <a:xfrm>
                <a:off x="4436587" y="443627"/>
                <a:ext cx="110880" cy="100440"/>
              </a:xfrm>
              <a:prstGeom prst="rect">
                <a:avLst/>
              </a:prstGeom>
            </p:spPr>
          </p:pic>
        </mc:Fallback>
      </mc:AlternateContent>
      <p:grpSp>
        <p:nvGrpSpPr>
          <p:cNvPr id="442" name="Gruppieren 441">
            <a:extLst>
              <a:ext uri="{FF2B5EF4-FFF2-40B4-BE49-F238E27FC236}">
                <a16:creationId xmlns:a16="http://schemas.microsoft.com/office/drawing/2014/main" id="{690E84FC-B5DC-66C6-23E8-00F7D5ED65B9}"/>
              </a:ext>
            </a:extLst>
          </p:cNvPr>
          <p:cNvGrpSpPr/>
          <p:nvPr/>
        </p:nvGrpSpPr>
        <p:grpSpPr>
          <a:xfrm>
            <a:off x="3810180" y="-4652"/>
            <a:ext cx="1381320" cy="2928960"/>
            <a:chOff x="3774907" y="-28333"/>
            <a:chExt cx="1381320" cy="2928960"/>
          </a:xfrm>
        </p:grpSpPr>
        <mc:AlternateContent xmlns:mc="http://schemas.openxmlformats.org/markup-compatibility/2006">
          <mc:Choice xmlns:p14="http://schemas.microsoft.com/office/powerpoint/2010/main" Requires="p14">
            <p:contentPart p14:bwMode="auto" r:id="rId323">
              <p14:nvContentPartPr>
                <p14:cNvPr id="422" name="Freihand 421">
                  <a:extLst>
                    <a:ext uri="{FF2B5EF4-FFF2-40B4-BE49-F238E27FC236}">
                      <a16:creationId xmlns:a16="http://schemas.microsoft.com/office/drawing/2014/main" id="{91836153-C2CB-657A-84F3-F98D6730C4B1}"/>
                    </a:ext>
                  </a:extLst>
                </p14:cNvPr>
                <p14:cNvContentPartPr/>
                <p14:nvPr/>
              </p14:nvContentPartPr>
              <p14:xfrm>
                <a:off x="4410307" y="586547"/>
                <a:ext cx="244800" cy="339840"/>
              </p14:xfrm>
            </p:contentPart>
          </mc:Choice>
          <mc:Fallback>
            <p:pic>
              <p:nvPicPr>
                <p:cNvPr id="422" name="Freihand 421">
                  <a:extLst>
                    <a:ext uri="{FF2B5EF4-FFF2-40B4-BE49-F238E27FC236}">
                      <a16:creationId xmlns:a16="http://schemas.microsoft.com/office/drawing/2014/main" id="{91836153-C2CB-657A-84F3-F98D6730C4B1}"/>
                    </a:ext>
                  </a:extLst>
                </p:cNvPr>
                <p:cNvPicPr/>
                <p:nvPr/>
              </p:nvPicPr>
              <p:blipFill>
                <a:blip r:embed="rId324"/>
                <a:stretch>
                  <a:fillRect/>
                </a:stretch>
              </p:blipFill>
              <p:spPr>
                <a:xfrm>
                  <a:off x="4401307" y="577547"/>
                  <a:ext cx="26244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423" name="Freihand 422">
                  <a:extLst>
                    <a:ext uri="{FF2B5EF4-FFF2-40B4-BE49-F238E27FC236}">
                      <a16:creationId xmlns:a16="http://schemas.microsoft.com/office/drawing/2014/main" id="{92D5DC5B-6EBF-70AA-353B-CB0044557F9A}"/>
                    </a:ext>
                  </a:extLst>
                </p14:cNvPr>
                <p14:cNvContentPartPr/>
                <p14:nvPr/>
              </p14:nvContentPartPr>
              <p14:xfrm>
                <a:off x="3774907" y="-28333"/>
                <a:ext cx="1381320" cy="720720"/>
              </p14:xfrm>
            </p:contentPart>
          </mc:Choice>
          <mc:Fallback>
            <p:pic>
              <p:nvPicPr>
                <p:cNvPr id="423" name="Freihand 422">
                  <a:extLst>
                    <a:ext uri="{FF2B5EF4-FFF2-40B4-BE49-F238E27FC236}">
                      <a16:creationId xmlns:a16="http://schemas.microsoft.com/office/drawing/2014/main" id="{92D5DC5B-6EBF-70AA-353B-CB0044557F9A}"/>
                    </a:ext>
                  </a:extLst>
                </p:cNvPr>
                <p:cNvPicPr/>
                <p:nvPr/>
              </p:nvPicPr>
              <p:blipFill>
                <a:blip r:embed="rId326"/>
                <a:stretch>
                  <a:fillRect/>
                </a:stretch>
              </p:blipFill>
              <p:spPr>
                <a:xfrm>
                  <a:off x="3765907" y="-37337"/>
                  <a:ext cx="1398960" cy="738369"/>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418" name="Freihand 417">
                  <a:extLst>
                    <a:ext uri="{FF2B5EF4-FFF2-40B4-BE49-F238E27FC236}">
                      <a16:creationId xmlns:a16="http://schemas.microsoft.com/office/drawing/2014/main" id="{7A3FA5D1-BA6F-1C09-F460-778088044509}"/>
                    </a:ext>
                  </a:extLst>
                </p14:cNvPr>
                <p14:cNvContentPartPr/>
                <p14:nvPr/>
              </p14:nvContentPartPr>
              <p14:xfrm>
                <a:off x="4496707" y="1294307"/>
                <a:ext cx="650520" cy="1606320"/>
              </p14:xfrm>
            </p:contentPart>
          </mc:Choice>
          <mc:Fallback>
            <p:pic>
              <p:nvPicPr>
                <p:cNvPr id="418" name="Freihand 417">
                  <a:extLst>
                    <a:ext uri="{FF2B5EF4-FFF2-40B4-BE49-F238E27FC236}">
                      <a16:creationId xmlns:a16="http://schemas.microsoft.com/office/drawing/2014/main" id="{7A3FA5D1-BA6F-1C09-F460-778088044509}"/>
                    </a:ext>
                  </a:extLst>
                </p:cNvPr>
                <p:cNvPicPr/>
                <p:nvPr/>
              </p:nvPicPr>
              <p:blipFill>
                <a:blip r:embed="rId328"/>
                <a:stretch>
                  <a:fillRect/>
                </a:stretch>
              </p:blipFill>
              <p:spPr>
                <a:xfrm>
                  <a:off x="4487707" y="1285305"/>
                  <a:ext cx="668160" cy="1623964"/>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419" name="Freihand 418">
                  <a:extLst>
                    <a:ext uri="{FF2B5EF4-FFF2-40B4-BE49-F238E27FC236}">
                      <a16:creationId xmlns:a16="http://schemas.microsoft.com/office/drawing/2014/main" id="{CD6FDD88-F5D9-22DD-7BA1-D60241C3FFF5}"/>
                    </a:ext>
                  </a:extLst>
                </p14:cNvPr>
                <p14:cNvContentPartPr/>
                <p14:nvPr/>
              </p14:nvContentPartPr>
              <p14:xfrm>
                <a:off x="4646467" y="878507"/>
                <a:ext cx="458640" cy="469080"/>
              </p14:xfrm>
            </p:contentPart>
          </mc:Choice>
          <mc:Fallback>
            <p:pic>
              <p:nvPicPr>
                <p:cNvPr id="419" name="Freihand 418">
                  <a:extLst>
                    <a:ext uri="{FF2B5EF4-FFF2-40B4-BE49-F238E27FC236}">
                      <a16:creationId xmlns:a16="http://schemas.microsoft.com/office/drawing/2014/main" id="{CD6FDD88-F5D9-22DD-7BA1-D60241C3FFF5}"/>
                    </a:ext>
                  </a:extLst>
                </p:cNvPr>
                <p:cNvPicPr/>
                <p:nvPr/>
              </p:nvPicPr>
              <p:blipFill>
                <a:blip r:embed="rId330"/>
                <a:stretch>
                  <a:fillRect/>
                </a:stretch>
              </p:blipFill>
              <p:spPr>
                <a:xfrm>
                  <a:off x="4637460" y="869507"/>
                  <a:ext cx="476294" cy="486720"/>
                </a:xfrm>
                <a:prstGeom prst="rect">
                  <a:avLst/>
                </a:prstGeom>
              </p:spPr>
            </p:pic>
          </mc:Fallback>
        </mc:AlternateContent>
      </p:grpSp>
      <p:grpSp>
        <p:nvGrpSpPr>
          <p:cNvPr id="488" name="Gruppieren 487">
            <a:extLst>
              <a:ext uri="{FF2B5EF4-FFF2-40B4-BE49-F238E27FC236}">
                <a16:creationId xmlns:a16="http://schemas.microsoft.com/office/drawing/2014/main" id="{D15E31FF-1881-9741-00C8-E386E04B6784}"/>
              </a:ext>
            </a:extLst>
          </p:cNvPr>
          <p:cNvGrpSpPr/>
          <p:nvPr/>
        </p:nvGrpSpPr>
        <p:grpSpPr>
          <a:xfrm>
            <a:off x="4724049" y="951148"/>
            <a:ext cx="397080" cy="424080"/>
            <a:chOff x="4724049" y="951148"/>
            <a:chExt cx="397080" cy="424080"/>
          </a:xfrm>
        </p:grpSpPr>
        <mc:AlternateContent xmlns:mc="http://schemas.openxmlformats.org/markup-compatibility/2006">
          <mc:Choice xmlns:p14="http://schemas.microsoft.com/office/powerpoint/2010/main" xmlns:aink="http://schemas.microsoft.com/office/drawing/2016/ink" Requires="p14 aink">
            <p:contentPart p14:bwMode="auto" r:id="rId331">
              <p14:nvContentPartPr>
                <p14:cNvPr id="485" name="Freihand 484">
                  <a:extLst>
                    <a:ext uri="{FF2B5EF4-FFF2-40B4-BE49-F238E27FC236}">
                      <a16:creationId xmlns:a16="http://schemas.microsoft.com/office/drawing/2014/main" id="{6C9C5EF3-DAA3-321D-9A5B-327F4627325E}"/>
                    </a:ext>
                  </a:extLst>
                </p14:cNvPr>
                <p14:cNvContentPartPr/>
                <p14:nvPr/>
              </p14:nvContentPartPr>
              <p14:xfrm>
                <a:off x="4789569" y="1122508"/>
                <a:ext cx="22680" cy="24120"/>
              </p14:xfrm>
            </p:contentPart>
          </mc:Choice>
          <mc:Fallback>
            <p:pic>
              <p:nvPicPr>
                <p:cNvPr id="485" name="Freihand 484">
                  <a:extLst>
                    <a:ext uri="{FF2B5EF4-FFF2-40B4-BE49-F238E27FC236}">
                      <a16:creationId xmlns:a16="http://schemas.microsoft.com/office/drawing/2014/main" id="{6C9C5EF3-DAA3-321D-9A5B-327F4627325E}"/>
                    </a:ext>
                  </a:extLst>
                </p:cNvPr>
                <p:cNvPicPr/>
                <p:nvPr/>
              </p:nvPicPr>
              <p:blipFill>
                <a:blip r:embed="rId332"/>
                <a:stretch>
                  <a:fillRect/>
                </a:stretch>
              </p:blipFill>
              <p:spPr>
                <a:xfrm>
                  <a:off x="4771569" y="1014508"/>
                  <a:ext cx="58320" cy="239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3">
              <p14:nvContentPartPr>
                <p14:cNvPr id="486" name="Freihand 485">
                  <a:extLst>
                    <a:ext uri="{FF2B5EF4-FFF2-40B4-BE49-F238E27FC236}">
                      <a16:creationId xmlns:a16="http://schemas.microsoft.com/office/drawing/2014/main" id="{0596AC15-283B-B9AB-0FBC-248B105211A4}"/>
                    </a:ext>
                  </a:extLst>
                </p14:cNvPr>
                <p14:cNvContentPartPr/>
                <p14:nvPr/>
              </p14:nvContentPartPr>
              <p14:xfrm>
                <a:off x="4750689" y="951148"/>
                <a:ext cx="176040" cy="161280"/>
              </p14:xfrm>
            </p:contentPart>
          </mc:Choice>
          <mc:Fallback>
            <p:pic>
              <p:nvPicPr>
                <p:cNvPr id="486" name="Freihand 485">
                  <a:extLst>
                    <a:ext uri="{FF2B5EF4-FFF2-40B4-BE49-F238E27FC236}">
                      <a16:creationId xmlns:a16="http://schemas.microsoft.com/office/drawing/2014/main" id="{0596AC15-283B-B9AB-0FBC-248B105211A4}"/>
                    </a:ext>
                  </a:extLst>
                </p:cNvPr>
                <p:cNvPicPr/>
                <p:nvPr/>
              </p:nvPicPr>
              <p:blipFill>
                <a:blip r:embed="rId334"/>
                <a:stretch>
                  <a:fillRect/>
                </a:stretch>
              </p:blipFill>
              <p:spPr>
                <a:xfrm>
                  <a:off x="4733049" y="843508"/>
                  <a:ext cx="211680" cy="376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5">
              <p14:nvContentPartPr>
                <p14:cNvPr id="487" name="Freihand 486">
                  <a:extLst>
                    <a:ext uri="{FF2B5EF4-FFF2-40B4-BE49-F238E27FC236}">
                      <a16:creationId xmlns:a16="http://schemas.microsoft.com/office/drawing/2014/main" id="{241F131D-C0F8-1989-6BD7-B8A305BE1F2F}"/>
                    </a:ext>
                  </a:extLst>
                </p14:cNvPr>
                <p14:cNvContentPartPr/>
                <p14:nvPr/>
              </p14:nvContentPartPr>
              <p14:xfrm>
                <a:off x="4724049" y="967348"/>
                <a:ext cx="397080" cy="407880"/>
              </p14:xfrm>
            </p:contentPart>
          </mc:Choice>
          <mc:Fallback>
            <p:pic>
              <p:nvPicPr>
                <p:cNvPr id="487" name="Freihand 486">
                  <a:extLst>
                    <a:ext uri="{FF2B5EF4-FFF2-40B4-BE49-F238E27FC236}">
                      <a16:creationId xmlns:a16="http://schemas.microsoft.com/office/drawing/2014/main" id="{241F131D-C0F8-1989-6BD7-B8A305BE1F2F}"/>
                    </a:ext>
                  </a:extLst>
                </p:cNvPr>
                <p:cNvPicPr/>
                <p:nvPr/>
              </p:nvPicPr>
              <p:blipFill>
                <a:blip r:embed="rId336"/>
                <a:stretch>
                  <a:fillRect/>
                </a:stretch>
              </p:blipFill>
              <p:spPr>
                <a:xfrm>
                  <a:off x="4706409" y="859708"/>
                  <a:ext cx="432720" cy="62352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37">
            <p14:nvContentPartPr>
              <p14:cNvPr id="490" name="Freihand 489">
                <a:extLst>
                  <a:ext uri="{FF2B5EF4-FFF2-40B4-BE49-F238E27FC236}">
                    <a16:creationId xmlns:a16="http://schemas.microsoft.com/office/drawing/2014/main" id="{E770C9A1-531A-5449-6D58-D5F539C51351}"/>
                  </a:ext>
                </a:extLst>
              </p14:cNvPr>
              <p14:cNvContentPartPr/>
              <p14:nvPr/>
            </p14:nvContentPartPr>
            <p14:xfrm>
              <a:off x="4611369" y="1317268"/>
              <a:ext cx="567000" cy="1638720"/>
            </p14:xfrm>
          </p:contentPart>
        </mc:Choice>
        <mc:Fallback>
          <p:pic>
            <p:nvPicPr>
              <p:cNvPr id="490" name="Freihand 489">
                <a:extLst>
                  <a:ext uri="{FF2B5EF4-FFF2-40B4-BE49-F238E27FC236}">
                    <a16:creationId xmlns:a16="http://schemas.microsoft.com/office/drawing/2014/main" id="{E770C9A1-531A-5449-6D58-D5F539C51351}"/>
                  </a:ext>
                </a:extLst>
              </p:cNvPr>
              <p:cNvPicPr/>
              <p:nvPr/>
            </p:nvPicPr>
            <p:blipFill>
              <a:blip r:embed="rId338"/>
              <a:stretch>
                <a:fillRect/>
              </a:stretch>
            </p:blipFill>
            <p:spPr>
              <a:xfrm>
                <a:off x="4593729" y="1209268"/>
                <a:ext cx="602640" cy="18543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493" name="Freihand 492">
                <a:extLst>
                  <a:ext uri="{FF2B5EF4-FFF2-40B4-BE49-F238E27FC236}">
                    <a16:creationId xmlns:a16="http://schemas.microsoft.com/office/drawing/2014/main" id="{7597E5E1-1D54-55F0-DA3A-DA150BE41FEE}"/>
                  </a:ext>
                </a:extLst>
              </p14:cNvPr>
              <p14:cNvContentPartPr/>
              <p14:nvPr/>
            </p14:nvContentPartPr>
            <p14:xfrm>
              <a:off x="3899033" y="114813"/>
              <a:ext cx="1188360" cy="553680"/>
            </p14:xfrm>
          </p:contentPart>
        </mc:Choice>
        <mc:Fallback>
          <p:pic>
            <p:nvPicPr>
              <p:cNvPr id="493" name="Freihand 492">
                <a:extLst>
                  <a:ext uri="{FF2B5EF4-FFF2-40B4-BE49-F238E27FC236}">
                    <a16:creationId xmlns:a16="http://schemas.microsoft.com/office/drawing/2014/main" id="{7597E5E1-1D54-55F0-DA3A-DA150BE41FEE}"/>
                  </a:ext>
                </a:extLst>
              </p:cNvPr>
              <p:cNvPicPr/>
              <p:nvPr/>
            </p:nvPicPr>
            <p:blipFill>
              <a:blip r:embed="rId340"/>
              <a:stretch>
                <a:fillRect/>
              </a:stretch>
            </p:blipFill>
            <p:spPr>
              <a:xfrm>
                <a:off x="3845393" y="6813"/>
                <a:ext cx="1296000" cy="7693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3" name="Freihand 22">
                <a:extLst>
                  <a:ext uri="{FF2B5EF4-FFF2-40B4-BE49-F238E27FC236}">
                    <a16:creationId xmlns:a16="http://schemas.microsoft.com/office/drawing/2014/main" id="{50674DD2-7E42-04F4-E135-7822794543EA}"/>
                  </a:ext>
                </a:extLst>
              </p14:cNvPr>
              <p14:cNvContentPartPr/>
              <p14:nvPr/>
            </p14:nvContentPartPr>
            <p14:xfrm>
              <a:off x="9829929" y="4603708"/>
              <a:ext cx="8280" cy="41040"/>
            </p14:xfrm>
          </p:contentPart>
        </mc:Choice>
        <mc:Fallback>
          <p:pic>
            <p:nvPicPr>
              <p:cNvPr id="23" name="Freihand 22">
                <a:extLst>
                  <a:ext uri="{FF2B5EF4-FFF2-40B4-BE49-F238E27FC236}">
                    <a16:creationId xmlns:a16="http://schemas.microsoft.com/office/drawing/2014/main" id="{50674DD2-7E42-04F4-E135-7822794543EA}"/>
                  </a:ext>
                </a:extLst>
              </p:cNvPr>
              <p:cNvPicPr/>
              <p:nvPr/>
            </p:nvPicPr>
            <p:blipFill>
              <a:blip r:embed="rId342"/>
              <a:stretch>
                <a:fillRect/>
              </a:stretch>
            </p:blipFill>
            <p:spPr>
              <a:xfrm>
                <a:off x="9825609" y="4599388"/>
                <a:ext cx="169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44" name="Freihand 43">
                <a:extLst>
                  <a:ext uri="{FF2B5EF4-FFF2-40B4-BE49-F238E27FC236}">
                    <a16:creationId xmlns:a16="http://schemas.microsoft.com/office/drawing/2014/main" id="{B2720C89-5669-0F19-D87F-057E50A1F743}"/>
                  </a:ext>
                </a:extLst>
              </p14:cNvPr>
              <p14:cNvContentPartPr/>
              <p14:nvPr/>
            </p14:nvContentPartPr>
            <p14:xfrm>
              <a:off x="9215409" y="4069468"/>
              <a:ext cx="894600" cy="2157840"/>
            </p14:xfrm>
          </p:contentPart>
        </mc:Choice>
        <mc:Fallback>
          <p:pic>
            <p:nvPicPr>
              <p:cNvPr id="44" name="Freihand 43">
                <a:extLst>
                  <a:ext uri="{FF2B5EF4-FFF2-40B4-BE49-F238E27FC236}">
                    <a16:creationId xmlns:a16="http://schemas.microsoft.com/office/drawing/2014/main" id="{B2720C89-5669-0F19-D87F-057E50A1F743}"/>
                  </a:ext>
                </a:extLst>
              </p:cNvPr>
              <p:cNvPicPr/>
              <p:nvPr/>
            </p:nvPicPr>
            <p:blipFill>
              <a:blip r:embed="rId344"/>
              <a:stretch>
                <a:fillRect/>
              </a:stretch>
            </p:blipFill>
            <p:spPr>
              <a:xfrm>
                <a:off x="9206409" y="4060468"/>
                <a:ext cx="912240" cy="21754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449" name="Freihand 448">
                <a:extLst>
                  <a:ext uri="{FF2B5EF4-FFF2-40B4-BE49-F238E27FC236}">
                    <a16:creationId xmlns:a16="http://schemas.microsoft.com/office/drawing/2014/main" id="{ADBB0BCD-62AD-66E7-D331-95C78A0E719B}"/>
                  </a:ext>
                </a:extLst>
              </p14:cNvPr>
              <p14:cNvContentPartPr/>
              <p14:nvPr/>
            </p14:nvContentPartPr>
            <p14:xfrm>
              <a:off x="9513129" y="3624508"/>
              <a:ext cx="566640" cy="507600"/>
            </p14:xfrm>
          </p:contentPart>
        </mc:Choice>
        <mc:Fallback>
          <p:pic>
            <p:nvPicPr>
              <p:cNvPr id="449" name="Freihand 448">
                <a:extLst>
                  <a:ext uri="{FF2B5EF4-FFF2-40B4-BE49-F238E27FC236}">
                    <a16:creationId xmlns:a16="http://schemas.microsoft.com/office/drawing/2014/main" id="{ADBB0BCD-62AD-66E7-D331-95C78A0E719B}"/>
                  </a:ext>
                </a:extLst>
              </p:cNvPr>
              <p:cNvPicPr/>
              <p:nvPr/>
            </p:nvPicPr>
            <p:blipFill>
              <a:blip r:embed="rId346"/>
              <a:stretch>
                <a:fillRect/>
              </a:stretch>
            </p:blipFill>
            <p:spPr>
              <a:xfrm>
                <a:off x="9504129" y="3615868"/>
                <a:ext cx="584280" cy="5252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450" name="Freihand 449">
                <a:extLst>
                  <a:ext uri="{FF2B5EF4-FFF2-40B4-BE49-F238E27FC236}">
                    <a16:creationId xmlns:a16="http://schemas.microsoft.com/office/drawing/2014/main" id="{CCEDAE8B-B097-502E-4568-784524144DC0}"/>
                  </a:ext>
                </a:extLst>
              </p14:cNvPr>
              <p14:cNvContentPartPr/>
              <p14:nvPr/>
            </p14:nvContentPartPr>
            <p14:xfrm>
              <a:off x="9107049" y="3601828"/>
              <a:ext cx="375480" cy="1019880"/>
            </p14:xfrm>
          </p:contentPart>
        </mc:Choice>
        <mc:Fallback>
          <p:pic>
            <p:nvPicPr>
              <p:cNvPr id="450" name="Freihand 449">
                <a:extLst>
                  <a:ext uri="{FF2B5EF4-FFF2-40B4-BE49-F238E27FC236}">
                    <a16:creationId xmlns:a16="http://schemas.microsoft.com/office/drawing/2014/main" id="{CCEDAE8B-B097-502E-4568-784524144DC0}"/>
                  </a:ext>
                </a:extLst>
              </p:cNvPr>
              <p:cNvPicPr/>
              <p:nvPr/>
            </p:nvPicPr>
            <p:blipFill>
              <a:blip r:embed="rId348"/>
              <a:stretch>
                <a:fillRect/>
              </a:stretch>
            </p:blipFill>
            <p:spPr>
              <a:xfrm>
                <a:off x="9098049" y="3593188"/>
                <a:ext cx="393120" cy="10375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451" name="Freihand 450">
                <a:extLst>
                  <a:ext uri="{FF2B5EF4-FFF2-40B4-BE49-F238E27FC236}">
                    <a16:creationId xmlns:a16="http://schemas.microsoft.com/office/drawing/2014/main" id="{A471B353-D3B2-EC55-577E-128D678D88AC}"/>
                  </a:ext>
                </a:extLst>
              </p14:cNvPr>
              <p14:cNvContentPartPr/>
              <p14:nvPr/>
            </p14:nvContentPartPr>
            <p14:xfrm>
              <a:off x="9359409" y="3440908"/>
              <a:ext cx="249480" cy="1032840"/>
            </p14:xfrm>
          </p:contentPart>
        </mc:Choice>
        <mc:Fallback>
          <p:pic>
            <p:nvPicPr>
              <p:cNvPr id="451" name="Freihand 450">
                <a:extLst>
                  <a:ext uri="{FF2B5EF4-FFF2-40B4-BE49-F238E27FC236}">
                    <a16:creationId xmlns:a16="http://schemas.microsoft.com/office/drawing/2014/main" id="{A471B353-D3B2-EC55-577E-128D678D88AC}"/>
                  </a:ext>
                </a:extLst>
              </p:cNvPr>
              <p:cNvPicPr/>
              <p:nvPr/>
            </p:nvPicPr>
            <p:blipFill>
              <a:blip r:embed="rId350"/>
              <a:stretch>
                <a:fillRect/>
              </a:stretch>
            </p:blipFill>
            <p:spPr>
              <a:xfrm>
                <a:off x="9350769" y="3432268"/>
                <a:ext cx="267120" cy="10504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460" name="Freihand 459">
                <a:extLst>
                  <a:ext uri="{FF2B5EF4-FFF2-40B4-BE49-F238E27FC236}">
                    <a16:creationId xmlns:a16="http://schemas.microsoft.com/office/drawing/2014/main" id="{6079CB29-DCE4-4171-E67A-06B99B6D4990}"/>
                  </a:ext>
                </a:extLst>
              </p14:cNvPr>
              <p14:cNvContentPartPr/>
              <p14:nvPr/>
            </p14:nvContentPartPr>
            <p14:xfrm>
              <a:off x="9110289" y="3432988"/>
              <a:ext cx="241920" cy="153360"/>
            </p14:xfrm>
          </p:contentPart>
        </mc:Choice>
        <mc:Fallback>
          <p:pic>
            <p:nvPicPr>
              <p:cNvPr id="460" name="Freihand 459">
                <a:extLst>
                  <a:ext uri="{FF2B5EF4-FFF2-40B4-BE49-F238E27FC236}">
                    <a16:creationId xmlns:a16="http://schemas.microsoft.com/office/drawing/2014/main" id="{6079CB29-DCE4-4171-E67A-06B99B6D4990}"/>
                  </a:ext>
                </a:extLst>
              </p:cNvPr>
              <p:cNvPicPr/>
              <p:nvPr/>
            </p:nvPicPr>
            <p:blipFill>
              <a:blip r:embed="rId352"/>
              <a:stretch>
                <a:fillRect/>
              </a:stretch>
            </p:blipFill>
            <p:spPr>
              <a:xfrm>
                <a:off x="9101649" y="3424348"/>
                <a:ext cx="2595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461" name="Freihand 460">
                <a:extLst>
                  <a:ext uri="{FF2B5EF4-FFF2-40B4-BE49-F238E27FC236}">
                    <a16:creationId xmlns:a16="http://schemas.microsoft.com/office/drawing/2014/main" id="{66C2108C-AFD6-3A71-D8F0-D6B42045A9DC}"/>
                  </a:ext>
                </a:extLst>
              </p14:cNvPr>
              <p14:cNvContentPartPr/>
              <p14:nvPr/>
            </p14:nvContentPartPr>
            <p14:xfrm>
              <a:off x="9159969" y="3406708"/>
              <a:ext cx="81000" cy="109440"/>
            </p14:xfrm>
          </p:contentPart>
        </mc:Choice>
        <mc:Fallback>
          <p:pic>
            <p:nvPicPr>
              <p:cNvPr id="461" name="Freihand 460">
                <a:extLst>
                  <a:ext uri="{FF2B5EF4-FFF2-40B4-BE49-F238E27FC236}">
                    <a16:creationId xmlns:a16="http://schemas.microsoft.com/office/drawing/2014/main" id="{66C2108C-AFD6-3A71-D8F0-D6B42045A9DC}"/>
                  </a:ext>
                </a:extLst>
              </p:cNvPr>
              <p:cNvPicPr/>
              <p:nvPr/>
            </p:nvPicPr>
            <p:blipFill>
              <a:blip r:embed="rId354"/>
              <a:stretch>
                <a:fillRect/>
              </a:stretch>
            </p:blipFill>
            <p:spPr>
              <a:xfrm>
                <a:off x="9151329" y="3397708"/>
                <a:ext cx="98640" cy="127080"/>
              </a:xfrm>
              <a:prstGeom prst="rect">
                <a:avLst/>
              </a:prstGeom>
            </p:spPr>
          </p:pic>
        </mc:Fallback>
      </mc:AlternateContent>
      <p:grpSp>
        <p:nvGrpSpPr>
          <p:cNvPr id="464" name="Gruppieren 463">
            <a:extLst>
              <a:ext uri="{FF2B5EF4-FFF2-40B4-BE49-F238E27FC236}">
                <a16:creationId xmlns:a16="http://schemas.microsoft.com/office/drawing/2014/main" id="{06EA1FB6-9F55-6BFD-F2F9-3BCF1AD527F6}"/>
              </a:ext>
            </a:extLst>
          </p:cNvPr>
          <p:cNvGrpSpPr/>
          <p:nvPr/>
        </p:nvGrpSpPr>
        <p:grpSpPr>
          <a:xfrm>
            <a:off x="9927129" y="3496348"/>
            <a:ext cx="854640" cy="1163880"/>
            <a:chOff x="9927129" y="3496348"/>
            <a:chExt cx="854640" cy="1163880"/>
          </a:xfrm>
        </p:grpSpPr>
        <mc:AlternateContent xmlns:mc="http://schemas.openxmlformats.org/markup-compatibility/2006">
          <mc:Choice xmlns:p14="http://schemas.microsoft.com/office/powerpoint/2010/main" Requires="p14">
            <p:contentPart p14:bwMode="auto" r:id="rId355">
              <p14:nvContentPartPr>
                <p14:cNvPr id="455" name="Freihand 454">
                  <a:extLst>
                    <a:ext uri="{FF2B5EF4-FFF2-40B4-BE49-F238E27FC236}">
                      <a16:creationId xmlns:a16="http://schemas.microsoft.com/office/drawing/2014/main" id="{96196E97-7626-B699-8D9A-129BDE3A9795}"/>
                    </a:ext>
                  </a:extLst>
                </p14:cNvPr>
                <p14:cNvContentPartPr/>
                <p14:nvPr/>
              </p14:nvContentPartPr>
              <p14:xfrm>
                <a:off x="9927129" y="3561508"/>
                <a:ext cx="509040" cy="760320"/>
              </p14:xfrm>
            </p:contentPart>
          </mc:Choice>
          <mc:Fallback>
            <p:pic>
              <p:nvPicPr>
                <p:cNvPr id="455" name="Freihand 454">
                  <a:extLst>
                    <a:ext uri="{FF2B5EF4-FFF2-40B4-BE49-F238E27FC236}">
                      <a16:creationId xmlns:a16="http://schemas.microsoft.com/office/drawing/2014/main" id="{96196E97-7626-B699-8D9A-129BDE3A9795}"/>
                    </a:ext>
                  </a:extLst>
                </p:cNvPr>
                <p:cNvPicPr/>
                <p:nvPr/>
              </p:nvPicPr>
              <p:blipFill>
                <a:blip r:embed="rId356"/>
                <a:stretch>
                  <a:fillRect/>
                </a:stretch>
              </p:blipFill>
              <p:spPr>
                <a:xfrm>
                  <a:off x="9918129" y="3552508"/>
                  <a:ext cx="526680" cy="7779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457" name="Freihand 456">
                  <a:extLst>
                    <a:ext uri="{FF2B5EF4-FFF2-40B4-BE49-F238E27FC236}">
                      <a16:creationId xmlns:a16="http://schemas.microsoft.com/office/drawing/2014/main" id="{3FBCEC16-CDE3-01BD-51DF-6CBEA282DEFF}"/>
                    </a:ext>
                  </a:extLst>
                </p14:cNvPr>
                <p14:cNvContentPartPr/>
                <p14:nvPr/>
              </p14:nvContentPartPr>
              <p14:xfrm>
                <a:off x="9930729" y="3617308"/>
                <a:ext cx="851040" cy="1042920"/>
              </p14:xfrm>
            </p:contentPart>
          </mc:Choice>
          <mc:Fallback>
            <p:pic>
              <p:nvPicPr>
                <p:cNvPr id="457" name="Freihand 456">
                  <a:extLst>
                    <a:ext uri="{FF2B5EF4-FFF2-40B4-BE49-F238E27FC236}">
                      <a16:creationId xmlns:a16="http://schemas.microsoft.com/office/drawing/2014/main" id="{3FBCEC16-CDE3-01BD-51DF-6CBEA282DEFF}"/>
                    </a:ext>
                  </a:extLst>
                </p:cNvPr>
                <p:cNvPicPr/>
                <p:nvPr/>
              </p:nvPicPr>
              <p:blipFill>
                <a:blip r:embed="rId358"/>
                <a:stretch>
                  <a:fillRect/>
                </a:stretch>
              </p:blipFill>
              <p:spPr>
                <a:xfrm>
                  <a:off x="9921729" y="3608668"/>
                  <a:ext cx="868680" cy="10605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459" name="Freihand 458">
                  <a:extLst>
                    <a:ext uri="{FF2B5EF4-FFF2-40B4-BE49-F238E27FC236}">
                      <a16:creationId xmlns:a16="http://schemas.microsoft.com/office/drawing/2014/main" id="{7FFEE4D0-F358-D493-9026-FBEBB0CAA076}"/>
                    </a:ext>
                  </a:extLst>
                </p14:cNvPr>
                <p14:cNvContentPartPr/>
                <p14:nvPr/>
              </p14:nvContentPartPr>
              <p14:xfrm>
                <a:off x="10476489" y="3510028"/>
                <a:ext cx="265680" cy="132840"/>
              </p14:xfrm>
            </p:contentPart>
          </mc:Choice>
          <mc:Fallback>
            <p:pic>
              <p:nvPicPr>
                <p:cNvPr id="459" name="Freihand 458">
                  <a:extLst>
                    <a:ext uri="{FF2B5EF4-FFF2-40B4-BE49-F238E27FC236}">
                      <a16:creationId xmlns:a16="http://schemas.microsoft.com/office/drawing/2014/main" id="{7FFEE4D0-F358-D493-9026-FBEBB0CAA076}"/>
                    </a:ext>
                  </a:extLst>
                </p:cNvPr>
                <p:cNvPicPr/>
                <p:nvPr/>
              </p:nvPicPr>
              <p:blipFill>
                <a:blip r:embed="rId360"/>
                <a:stretch>
                  <a:fillRect/>
                </a:stretch>
              </p:blipFill>
              <p:spPr>
                <a:xfrm>
                  <a:off x="10467849" y="3501028"/>
                  <a:ext cx="2833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463" name="Freihand 462">
                  <a:extLst>
                    <a:ext uri="{FF2B5EF4-FFF2-40B4-BE49-F238E27FC236}">
                      <a16:creationId xmlns:a16="http://schemas.microsoft.com/office/drawing/2014/main" id="{8384D0C1-24A9-290E-E4E0-15BD89BF0143}"/>
                    </a:ext>
                  </a:extLst>
                </p14:cNvPr>
                <p14:cNvContentPartPr/>
                <p14:nvPr/>
              </p14:nvContentPartPr>
              <p14:xfrm>
                <a:off x="10640289" y="3496348"/>
                <a:ext cx="82080" cy="102600"/>
              </p14:xfrm>
            </p:contentPart>
          </mc:Choice>
          <mc:Fallback>
            <p:pic>
              <p:nvPicPr>
                <p:cNvPr id="463" name="Freihand 462">
                  <a:extLst>
                    <a:ext uri="{FF2B5EF4-FFF2-40B4-BE49-F238E27FC236}">
                      <a16:creationId xmlns:a16="http://schemas.microsoft.com/office/drawing/2014/main" id="{8384D0C1-24A9-290E-E4E0-15BD89BF0143}"/>
                    </a:ext>
                  </a:extLst>
                </p:cNvPr>
                <p:cNvPicPr/>
                <p:nvPr/>
              </p:nvPicPr>
              <p:blipFill>
                <a:blip r:embed="rId362"/>
                <a:stretch>
                  <a:fillRect/>
                </a:stretch>
              </p:blipFill>
              <p:spPr>
                <a:xfrm>
                  <a:off x="10631649" y="3487708"/>
                  <a:ext cx="99720" cy="12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3">
            <p14:nvContentPartPr>
              <p14:cNvPr id="475" name="Freihand 474">
                <a:extLst>
                  <a:ext uri="{FF2B5EF4-FFF2-40B4-BE49-F238E27FC236}">
                    <a16:creationId xmlns:a16="http://schemas.microsoft.com/office/drawing/2014/main" id="{4482EE57-3A74-AA0D-F031-31D431ADB01A}"/>
                  </a:ext>
                </a:extLst>
              </p14:cNvPr>
              <p14:cNvContentPartPr/>
              <p14:nvPr/>
            </p14:nvContentPartPr>
            <p14:xfrm>
              <a:off x="8866569" y="3126628"/>
              <a:ext cx="2242440" cy="376920"/>
            </p14:xfrm>
          </p:contentPart>
        </mc:Choice>
        <mc:Fallback>
          <p:pic>
            <p:nvPicPr>
              <p:cNvPr id="475" name="Freihand 474">
                <a:extLst>
                  <a:ext uri="{FF2B5EF4-FFF2-40B4-BE49-F238E27FC236}">
                    <a16:creationId xmlns:a16="http://schemas.microsoft.com/office/drawing/2014/main" id="{4482EE57-3A74-AA0D-F031-31D431ADB01A}"/>
                  </a:ext>
                </a:extLst>
              </p:cNvPr>
              <p:cNvPicPr/>
              <p:nvPr/>
            </p:nvPicPr>
            <p:blipFill>
              <a:blip r:embed="rId364"/>
              <a:stretch>
                <a:fillRect/>
              </a:stretch>
            </p:blipFill>
            <p:spPr>
              <a:xfrm>
                <a:off x="8857929" y="3117988"/>
                <a:ext cx="226008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476" name="Freihand 475">
                <a:extLst>
                  <a:ext uri="{FF2B5EF4-FFF2-40B4-BE49-F238E27FC236}">
                    <a16:creationId xmlns:a16="http://schemas.microsoft.com/office/drawing/2014/main" id="{481AB985-55AD-6898-1C18-A915BFB318FD}"/>
                  </a:ext>
                </a:extLst>
              </p14:cNvPr>
              <p14:cNvContentPartPr/>
              <p14:nvPr/>
            </p14:nvContentPartPr>
            <p14:xfrm>
              <a:off x="8594769" y="3452428"/>
              <a:ext cx="542880" cy="70560"/>
            </p14:xfrm>
          </p:contentPart>
        </mc:Choice>
        <mc:Fallback>
          <p:pic>
            <p:nvPicPr>
              <p:cNvPr id="476" name="Freihand 475">
                <a:extLst>
                  <a:ext uri="{FF2B5EF4-FFF2-40B4-BE49-F238E27FC236}">
                    <a16:creationId xmlns:a16="http://schemas.microsoft.com/office/drawing/2014/main" id="{481AB985-55AD-6898-1C18-A915BFB318FD}"/>
                  </a:ext>
                </a:extLst>
              </p:cNvPr>
              <p:cNvPicPr/>
              <p:nvPr/>
            </p:nvPicPr>
            <p:blipFill>
              <a:blip r:embed="rId366"/>
              <a:stretch>
                <a:fillRect/>
              </a:stretch>
            </p:blipFill>
            <p:spPr>
              <a:xfrm>
                <a:off x="8585769" y="3443428"/>
                <a:ext cx="560520" cy="88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7">
            <p14:nvContentPartPr>
              <p14:cNvPr id="477" name="Freihand 476">
                <a:extLst>
                  <a:ext uri="{FF2B5EF4-FFF2-40B4-BE49-F238E27FC236}">
                    <a16:creationId xmlns:a16="http://schemas.microsoft.com/office/drawing/2014/main" id="{AA8F6C12-FF5F-9FCE-CC24-DE8B6195082D}"/>
                  </a:ext>
                </a:extLst>
              </p14:cNvPr>
              <p14:cNvContentPartPr/>
              <p14:nvPr/>
            </p14:nvContentPartPr>
            <p14:xfrm>
              <a:off x="9260049" y="4119148"/>
              <a:ext cx="846360" cy="2214720"/>
            </p14:xfrm>
          </p:contentPart>
        </mc:Choice>
        <mc:Fallback>
          <p:pic>
            <p:nvPicPr>
              <p:cNvPr id="477" name="Freihand 476">
                <a:extLst>
                  <a:ext uri="{FF2B5EF4-FFF2-40B4-BE49-F238E27FC236}">
                    <a16:creationId xmlns:a16="http://schemas.microsoft.com/office/drawing/2014/main" id="{AA8F6C12-FF5F-9FCE-CC24-DE8B6195082D}"/>
                  </a:ext>
                </a:extLst>
              </p:cNvPr>
              <p:cNvPicPr/>
              <p:nvPr/>
            </p:nvPicPr>
            <p:blipFill>
              <a:blip r:embed="rId368"/>
              <a:stretch>
                <a:fillRect/>
              </a:stretch>
            </p:blipFill>
            <p:spPr>
              <a:xfrm>
                <a:off x="9242049" y="4011148"/>
                <a:ext cx="882000" cy="2430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9">
            <p14:nvContentPartPr>
              <p14:cNvPr id="478" name="Freihand 477">
                <a:extLst>
                  <a:ext uri="{FF2B5EF4-FFF2-40B4-BE49-F238E27FC236}">
                    <a16:creationId xmlns:a16="http://schemas.microsoft.com/office/drawing/2014/main" id="{A946B8B8-CAEF-620C-C010-A0BF0E59FC0B}"/>
                  </a:ext>
                </a:extLst>
              </p14:cNvPr>
              <p14:cNvContentPartPr/>
              <p14:nvPr/>
            </p14:nvContentPartPr>
            <p14:xfrm>
              <a:off x="9927129" y="3547468"/>
              <a:ext cx="746280" cy="1025280"/>
            </p14:xfrm>
          </p:contentPart>
        </mc:Choice>
        <mc:Fallback>
          <p:pic>
            <p:nvPicPr>
              <p:cNvPr id="478" name="Freihand 477">
                <a:extLst>
                  <a:ext uri="{FF2B5EF4-FFF2-40B4-BE49-F238E27FC236}">
                    <a16:creationId xmlns:a16="http://schemas.microsoft.com/office/drawing/2014/main" id="{A946B8B8-CAEF-620C-C010-A0BF0E59FC0B}"/>
                  </a:ext>
                </a:extLst>
              </p:cNvPr>
              <p:cNvPicPr/>
              <p:nvPr/>
            </p:nvPicPr>
            <p:blipFill>
              <a:blip r:embed="rId370"/>
              <a:stretch>
                <a:fillRect/>
              </a:stretch>
            </p:blipFill>
            <p:spPr>
              <a:xfrm>
                <a:off x="9909129" y="3439828"/>
                <a:ext cx="781920" cy="1240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71">
            <p14:nvContentPartPr>
              <p14:cNvPr id="479" name="Freihand 478">
                <a:extLst>
                  <a:ext uri="{FF2B5EF4-FFF2-40B4-BE49-F238E27FC236}">
                    <a16:creationId xmlns:a16="http://schemas.microsoft.com/office/drawing/2014/main" id="{19BDDCA4-2FCF-A264-BD2F-1978E2617200}"/>
                  </a:ext>
                </a:extLst>
              </p14:cNvPr>
              <p14:cNvContentPartPr/>
              <p14:nvPr/>
            </p14:nvContentPartPr>
            <p14:xfrm>
              <a:off x="9222609" y="3517588"/>
              <a:ext cx="326520" cy="1029960"/>
            </p14:xfrm>
          </p:contentPart>
        </mc:Choice>
        <mc:Fallback>
          <p:pic>
            <p:nvPicPr>
              <p:cNvPr id="479" name="Freihand 478">
                <a:extLst>
                  <a:ext uri="{FF2B5EF4-FFF2-40B4-BE49-F238E27FC236}">
                    <a16:creationId xmlns:a16="http://schemas.microsoft.com/office/drawing/2014/main" id="{19BDDCA4-2FCF-A264-BD2F-1978E2617200}"/>
                  </a:ext>
                </a:extLst>
              </p:cNvPr>
              <p:cNvPicPr/>
              <p:nvPr/>
            </p:nvPicPr>
            <p:blipFill>
              <a:blip r:embed="rId372"/>
              <a:stretch>
                <a:fillRect/>
              </a:stretch>
            </p:blipFill>
            <p:spPr>
              <a:xfrm>
                <a:off x="9204609" y="3409588"/>
                <a:ext cx="362160" cy="124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73">
            <p14:nvContentPartPr>
              <p14:cNvPr id="480" name="Freihand 479">
                <a:extLst>
                  <a:ext uri="{FF2B5EF4-FFF2-40B4-BE49-F238E27FC236}">
                    <a16:creationId xmlns:a16="http://schemas.microsoft.com/office/drawing/2014/main" id="{65C76437-35AB-9FB7-AE73-3493376C357D}"/>
                  </a:ext>
                </a:extLst>
              </p14:cNvPr>
              <p14:cNvContentPartPr/>
              <p14:nvPr/>
            </p14:nvContentPartPr>
            <p14:xfrm>
              <a:off x="9570729" y="3695068"/>
              <a:ext cx="473040" cy="398880"/>
            </p14:xfrm>
          </p:contentPart>
        </mc:Choice>
        <mc:Fallback>
          <p:pic>
            <p:nvPicPr>
              <p:cNvPr id="480" name="Freihand 479">
                <a:extLst>
                  <a:ext uri="{FF2B5EF4-FFF2-40B4-BE49-F238E27FC236}">
                    <a16:creationId xmlns:a16="http://schemas.microsoft.com/office/drawing/2014/main" id="{65C76437-35AB-9FB7-AE73-3493376C357D}"/>
                  </a:ext>
                </a:extLst>
              </p:cNvPr>
              <p:cNvPicPr/>
              <p:nvPr/>
            </p:nvPicPr>
            <p:blipFill>
              <a:blip r:embed="rId374"/>
              <a:stretch>
                <a:fillRect/>
              </a:stretch>
            </p:blipFill>
            <p:spPr>
              <a:xfrm>
                <a:off x="9553089" y="3587428"/>
                <a:ext cx="508680" cy="6145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 name="Freihand 2">
                <a:extLst>
                  <a:ext uri="{FF2B5EF4-FFF2-40B4-BE49-F238E27FC236}">
                    <a16:creationId xmlns:a16="http://schemas.microsoft.com/office/drawing/2014/main" id="{9D970C11-1ACC-C703-DC60-60BEC74BA31F}"/>
                  </a:ext>
                </a:extLst>
              </p14:cNvPr>
              <p14:cNvContentPartPr/>
              <p14:nvPr/>
            </p14:nvContentPartPr>
            <p14:xfrm>
              <a:off x="3948969" y="1557388"/>
              <a:ext cx="493200" cy="1035000"/>
            </p14:xfrm>
          </p:contentPart>
        </mc:Choice>
        <mc:Fallback>
          <p:pic>
            <p:nvPicPr>
              <p:cNvPr id="3" name="Freihand 2">
                <a:extLst>
                  <a:ext uri="{FF2B5EF4-FFF2-40B4-BE49-F238E27FC236}">
                    <a16:creationId xmlns:a16="http://schemas.microsoft.com/office/drawing/2014/main" id="{9D970C11-1ACC-C703-DC60-60BEC74BA31F}"/>
                  </a:ext>
                </a:extLst>
              </p:cNvPr>
              <p:cNvPicPr/>
              <p:nvPr/>
            </p:nvPicPr>
            <p:blipFill>
              <a:blip r:embed="rId376"/>
              <a:stretch>
                <a:fillRect/>
              </a:stretch>
            </p:blipFill>
            <p:spPr>
              <a:xfrm>
                <a:off x="3940329" y="1548388"/>
                <a:ext cx="510840" cy="10526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9" name="Freihand 18">
                <a:extLst>
                  <a:ext uri="{FF2B5EF4-FFF2-40B4-BE49-F238E27FC236}">
                    <a16:creationId xmlns:a16="http://schemas.microsoft.com/office/drawing/2014/main" id="{6C738A1A-712A-E042-82F0-1CE2CF0DC57B}"/>
                  </a:ext>
                </a:extLst>
              </p14:cNvPr>
              <p14:cNvContentPartPr/>
              <p14:nvPr/>
            </p14:nvContentPartPr>
            <p14:xfrm>
              <a:off x="5436489" y="2543788"/>
              <a:ext cx="360" cy="360"/>
            </p14:xfrm>
          </p:contentPart>
        </mc:Choice>
        <mc:Fallback>
          <p:pic>
            <p:nvPicPr>
              <p:cNvPr id="19" name="Freihand 18">
                <a:extLst>
                  <a:ext uri="{FF2B5EF4-FFF2-40B4-BE49-F238E27FC236}">
                    <a16:creationId xmlns:a16="http://schemas.microsoft.com/office/drawing/2014/main" id="{6C738A1A-712A-E042-82F0-1CE2CF0DC57B}"/>
                  </a:ext>
                </a:extLst>
              </p:cNvPr>
              <p:cNvPicPr/>
              <p:nvPr/>
            </p:nvPicPr>
            <p:blipFill>
              <a:blip r:embed="rId206"/>
              <a:stretch>
                <a:fillRect/>
              </a:stretch>
            </p:blipFill>
            <p:spPr>
              <a:xfrm>
                <a:off x="5427489" y="2535148"/>
                <a:ext cx="18000" cy="18000"/>
              </a:xfrm>
              <a:prstGeom prst="rect">
                <a:avLst/>
              </a:prstGeom>
            </p:spPr>
          </p:pic>
        </mc:Fallback>
      </mc:AlternateContent>
      <p:grpSp>
        <p:nvGrpSpPr>
          <p:cNvPr id="454" name="Gruppieren 453">
            <a:extLst>
              <a:ext uri="{FF2B5EF4-FFF2-40B4-BE49-F238E27FC236}">
                <a16:creationId xmlns:a16="http://schemas.microsoft.com/office/drawing/2014/main" id="{0FD06794-E1A4-58B2-FAD6-CFA423270C1A}"/>
              </a:ext>
            </a:extLst>
          </p:cNvPr>
          <p:cNvGrpSpPr/>
          <p:nvPr/>
        </p:nvGrpSpPr>
        <p:grpSpPr>
          <a:xfrm>
            <a:off x="3549009" y="978868"/>
            <a:ext cx="839520" cy="995400"/>
            <a:chOff x="3549009" y="978868"/>
            <a:chExt cx="839520" cy="995400"/>
          </a:xfrm>
        </p:grpSpPr>
        <mc:AlternateContent xmlns:mc="http://schemas.openxmlformats.org/markup-compatibility/2006">
          <mc:Choice xmlns:p14="http://schemas.microsoft.com/office/powerpoint/2010/main" Requires="p14">
            <p:contentPart p14:bwMode="auto" r:id="rId378">
              <p14:nvContentPartPr>
                <p14:cNvPr id="448" name="Freihand 447">
                  <a:extLst>
                    <a:ext uri="{FF2B5EF4-FFF2-40B4-BE49-F238E27FC236}">
                      <a16:creationId xmlns:a16="http://schemas.microsoft.com/office/drawing/2014/main" id="{A3D68FE6-593E-7792-D05B-8E5B5CC35CB2}"/>
                    </a:ext>
                  </a:extLst>
                </p14:cNvPr>
                <p14:cNvContentPartPr/>
                <p14:nvPr/>
              </p14:nvContentPartPr>
              <p14:xfrm>
                <a:off x="4024929" y="1241668"/>
                <a:ext cx="363600" cy="444600"/>
              </p14:xfrm>
            </p:contentPart>
          </mc:Choice>
          <mc:Fallback>
            <p:pic>
              <p:nvPicPr>
                <p:cNvPr id="448" name="Freihand 447">
                  <a:extLst>
                    <a:ext uri="{FF2B5EF4-FFF2-40B4-BE49-F238E27FC236}">
                      <a16:creationId xmlns:a16="http://schemas.microsoft.com/office/drawing/2014/main" id="{A3D68FE6-593E-7792-D05B-8E5B5CC35CB2}"/>
                    </a:ext>
                  </a:extLst>
                </p:cNvPr>
                <p:cNvPicPr/>
                <p:nvPr/>
              </p:nvPicPr>
              <p:blipFill>
                <a:blip r:embed="rId379"/>
                <a:stretch>
                  <a:fillRect/>
                </a:stretch>
              </p:blipFill>
              <p:spPr>
                <a:xfrm>
                  <a:off x="4016289" y="1233028"/>
                  <a:ext cx="38124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452" name="Freihand 451">
                  <a:extLst>
                    <a:ext uri="{FF2B5EF4-FFF2-40B4-BE49-F238E27FC236}">
                      <a16:creationId xmlns:a16="http://schemas.microsoft.com/office/drawing/2014/main" id="{53889501-C2C4-D1BE-1DFA-8D1E198A5962}"/>
                    </a:ext>
                  </a:extLst>
                </p14:cNvPr>
                <p14:cNvContentPartPr/>
                <p14:nvPr/>
              </p14:nvContentPartPr>
              <p14:xfrm>
                <a:off x="3549009" y="1323028"/>
                <a:ext cx="347040" cy="651240"/>
              </p14:xfrm>
            </p:contentPart>
          </mc:Choice>
          <mc:Fallback>
            <p:pic>
              <p:nvPicPr>
                <p:cNvPr id="452" name="Freihand 451">
                  <a:extLst>
                    <a:ext uri="{FF2B5EF4-FFF2-40B4-BE49-F238E27FC236}">
                      <a16:creationId xmlns:a16="http://schemas.microsoft.com/office/drawing/2014/main" id="{53889501-C2C4-D1BE-1DFA-8D1E198A5962}"/>
                    </a:ext>
                  </a:extLst>
                </p:cNvPr>
                <p:cNvPicPr/>
                <p:nvPr/>
              </p:nvPicPr>
              <p:blipFill>
                <a:blip r:embed="rId381"/>
                <a:stretch>
                  <a:fillRect/>
                </a:stretch>
              </p:blipFill>
              <p:spPr>
                <a:xfrm>
                  <a:off x="3540369" y="1314388"/>
                  <a:ext cx="364680" cy="6688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453" name="Freihand 452">
                  <a:extLst>
                    <a:ext uri="{FF2B5EF4-FFF2-40B4-BE49-F238E27FC236}">
                      <a16:creationId xmlns:a16="http://schemas.microsoft.com/office/drawing/2014/main" id="{504490D5-E9DA-C41B-591A-94969FEB59E7}"/>
                    </a:ext>
                  </a:extLst>
                </p14:cNvPr>
                <p14:cNvContentPartPr/>
                <p14:nvPr/>
              </p14:nvContentPartPr>
              <p14:xfrm>
                <a:off x="3549369" y="978868"/>
                <a:ext cx="399240" cy="328680"/>
              </p14:xfrm>
            </p:contentPart>
          </mc:Choice>
          <mc:Fallback>
            <p:pic>
              <p:nvPicPr>
                <p:cNvPr id="453" name="Freihand 452">
                  <a:extLst>
                    <a:ext uri="{FF2B5EF4-FFF2-40B4-BE49-F238E27FC236}">
                      <a16:creationId xmlns:a16="http://schemas.microsoft.com/office/drawing/2014/main" id="{504490D5-E9DA-C41B-591A-94969FEB59E7}"/>
                    </a:ext>
                  </a:extLst>
                </p:cNvPr>
                <p:cNvPicPr/>
                <p:nvPr/>
              </p:nvPicPr>
              <p:blipFill>
                <a:blip r:embed="rId383"/>
                <a:stretch>
                  <a:fillRect/>
                </a:stretch>
              </p:blipFill>
              <p:spPr>
                <a:xfrm>
                  <a:off x="3540729" y="969868"/>
                  <a:ext cx="416880" cy="346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4">
            <p14:nvContentPartPr>
              <p14:cNvPr id="465" name="Freihand 464">
                <a:extLst>
                  <a:ext uri="{FF2B5EF4-FFF2-40B4-BE49-F238E27FC236}">
                    <a16:creationId xmlns:a16="http://schemas.microsoft.com/office/drawing/2014/main" id="{36A94427-C1AA-6662-FACD-97CCCB34751C}"/>
                  </a:ext>
                </a:extLst>
              </p14:cNvPr>
              <p14:cNvContentPartPr/>
              <p14:nvPr/>
            </p14:nvContentPartPr>
            <p14:xfrm>
              <a:off x="6353049" y="-105092"/>
              <a:ext cx="1589400" cy="2806920"/>
            </p14:xfrm>
          </p:contentPart>
        </mc:Choice>
        <mc:Fallback>
          <p:pic>
            <p:nvPicPr>
              <p:cNvPr id="465" name="Freihand 464">
                <a:extLst>
                  <a:ext uri="{FF2B5EF4-FFF2-40B4-BE49-F238E27FC236}">
                    <a16:creationId xmlns:a16="http://schemas.microsoft.com/office/drawing/2014/main" id="{36A94427-C1AA-6662-FACD-97CCCB34751C}"/>
                  </a:ext>
                </a:extLst>
              </p:cNvPr>
              <p:cNvPicPr/>
              <p:nvPr/>
            </p:nvPicPr>
            <p:blipFill>
              <a:blip r:embed="rId385"/>
              <a:stretch>
                <a:fillRect/>
              </a:stretch>
            </p:blipFill>
            <p:spPr>
              <a:xfrm>
                <a:off x="6344409" y="-114092"/>
                <a:ext cx="1607040" cy="28245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467" name="Freihand 466">
                <a:extLst>
                  <a:ext uri="{FF2B5EF4-FFF2-40B4-BE49-F238E27FC236}">
                    <a16:creationId xmlns:a16="http://schemas.microsoft.com/office/drawing/2014/main" id="{8B091685-FCEB-0791-2A47-8A40F1A0E835}"/>
                  </a:ext>
                </a:extLst>
              </p14:cNvPr>
              <p14:cNvContentPartPr/>
              <p14:nvPr/>
            </p14:nvContentPartPr>
            <p14:xfrm>
              <a:off x="6277449" y="2738908"/>
              <a:ext cx="175320" cy="132840"/>
            </p14:xfrm>
          </p:contentPart>
        </mc:Choice>
        <mc:Fallback>
          <p:pic>
            <p:nvPicPr>
              <p:cNvPr id="467" name="Freihand 466">
                <a:extLst>
                  <a:ext uri="{FF2B5EF4-FFF2-40B4-BE49-F238E27FC236}">
                    <a16:creationId xmlns:a16="http://schemas.microsoft.com/office/drawing/2014/main" id="{8B091685-FCEB-0791-2A47-8A40F1A0E835}"/>
                  </a:ext>
                </a:extLst>
              </p:cNvPr>
              <p:cNvPicPr/>
              <p:nvPr/>
            </p:nvPicPr>
            <p:blipFill>
              <a:blip r:embed="rId387"/>
              <a:stretch>
                <a:fillRect/>
              </a:stretch>
            </p:blipFill>
            <p:spPr>
              <a:xfrm>
                <a:off x="6268809" y="2730268"/>
                <a:ext cx="192960" cy="150480"/>
              </a:xfrm>
              <a:prstGeom prst="rect">
                <a:avLst/>
              </a:prstGeom>
            </p:spPr>
          </p:pic>
        </mc:Fallback>
      </mc:AlternateContent>
      <p:grpSp>
        <p:nvGrpSpPr>
          <p:cNvPr id="470" name="Gruppieren 469">
            <a:extLst>
              <a:ext uri="{FF2B5EF4-FFF2-40B4-BE49-F238E27FC236}">
                <a16:creationId xmlns:a16="http://schemas.microsoft.com/office/drawing/2014/main" id="{BC209DAD-8DEB-4414-662E-76B36DC6876F}"/>
              </a:ext>
            </a:extLst>
          </p:cNvPr>
          <p:cNvGrpSpPr/>
          <p:nvPr/>
        </p:nvGrpSpPr>
        <p:grpSpPr>
          <a:xfrm>
            <a:off x="6463209" y="-146132"/>
            <a:ext cx="3399120" cy="2873160"/>
            <a:chOff x="6463209" y="-146132"/>
            <a:chExt cx="3399120" cy="2873160"/>
          </a:xfrm>
        </p:grpSpPr>
        <mc:AlternateContent xmlns:mc="http://schemas.openxmlformats.org/markup-compatibility/2006">
          <mc:Choice xmlns:p14="http://schemas.microsoft.com/office/powerpoint/2010/main" xmlns:aink="http://schemas.microsoft.com/office/drawing/2016/ink" Requires="p14 aink">
            <p:contentPart p14:bwMode="auto" r:id="rId388">
              <p14:nvContentPartPr>
                <p14:cNvPr id="468" name="Freihand 467">
                  <a:extLst>
                    <a:ext uri="{FF2B5EF4-FFF2-40B4-BE49-F238E27FC236}">
                      <a16:creationId xmlns:a16="http://schemas.microsoft.com/office/drawing/2014/main" id="{3BC34D39-2D76-98E6-5C33-DB562B523036}"/>
                    </a:ext>
                  </a:extLst>
                </p14:cNvPr>
                <p14:cNvContentPartPr/>
                <p14:nvPr/>
              </p14:nvContentPartPr>
              <p14:xfrm>
                <a:off x="6463209" y="-146132"/>
                <a:ext cx="3399120" cy="2873160"/>
              </p14:xfrm>
            </p:contentPart>
          </mc:Choice>
          <mc:Fallback>
            <p:pic>
              <p:nvPicPr>
                <p:cNvPr id="468" name="Freihand 467">
                  <a:extLst>
                    <a:ext uri="{FF2B5EF4-FFF2-40B4-BE49-F238E27FC236}">
                      <a16:creationId xmlns:a16="http://schemas.microsoft.com/office/drawing/2014/main" id="{3BC34D39-2D76-98E6-5C33-DB562B523036}"/>
                    </a:ext>
                  </a:extLst>
                </p:cNvPr>
                <p:cNvPicPr/>
                <p:nvPr/>
              </p:nvPicPr>
              <p:blipFill>
                <a:blip r:embed="rId389"/>
                <a:stretch>
                  <a:fillRect/>
                </a:stretch>
              </p:blipFill>
              <p:spPr>
                <a:xfrm>
                  <a:off x="6400209" y="-524132"/>
                  <a:ext cx="3524760" cy="3628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0">
              <p14:nvContentPartPr>
                <p14:cNvPr id="469" name="Freihand 468">
                  <a:extLst>
                    <a:ext uri="{FF2B5EF4-FFF2-40B4-BE49-F238E27FC236}">
                      <a16:creationId xmlns:a16="http://schemas.microsoft.com/office/drawing/2014/main" id="{01616421-2BAB-1BED-0AEB-64E30F7E0E9A}"/>
                    </a:ext>
                  </a:extLst>
                </p14:cNvPr>
                <p14:cNvContentPartPr/>
                <p14:nvPr/>
              </p14:nvContentPartPr>
              <p14:xfrm>
                <a:off x="8433129" y="13652"/>
                <a:ext cx="897480" cy="279360"/>
              </p14:xfrm>
            </p:contentPart>
          </mc:Choice>
          <mc:Fallback>
            <p:pic>
              <p:nvPicPr>
                <p:cNvPr id="469" name="Freihand 468">
                  <a:extLst>
                    <a:ext uri="{FF2B5EF4-FFF2-40B4-BE49-F238E27FC236}">
                      <a16:creationId xmlns:a16="http://schemas.microsoft.com/office/drawing/2014/main" id="{01616421-2BAB-1BED-0AEB-64E30F7E0E9A}"/>
                    </a:ext>
                  </a:extLst>
                </p:cNvPr>
                <p:cNvPicPr/>
                <p:nvPr/>
              </p:nvPicPr>
              <p:blipFill>
                <a:blip r:embed="rId391"/>
                <a:stretch>
                  <a:fillRect/>
                </a:stretch>
              </p:blipFill>
              <p:spPr>
                <a:xfrm>
                  <a:off x="8370129" y="-364348"/>
                  <a:ext cx="1023120" cy="1035000"/>
                </a:xfrm>
                <a:prstGeom prst="rect">
                  <a:avLst/>
                </a:prstGeom>
              </p:spPr>
            </p:pic>
          </mc:Fallback>
        </mc:AlternateContent>
      </p:grpSp>
      <p:grpSp>
        <p:nvGrpSpPr>
          <p:cNvPr id="482" name="Gruppieren 481">
            <a:extLst>
              <a:ext uri="{FF2B5EF4-FFF2-40B4-BE49-F238E27FC236}">
                <a16:creationId xmlns:a16="http://schemas.microsoft.com/office/drawing/2014/main" id="{8AC90292-A8CC-A5F2-343A-7BD60173819C}"/>
              </a:ext>
            </a:extLst>
          </p:cNvPr>
          <p:cNvGrpSpPr/>
          <p:nvPr/>
        </p:nvGrpSpPr>
        <p:grpSpPr>
          <a:xfrm>
            <a:off x="6780729" y="1357532"/>
            <a:ext cx="1348920" cy="908280"/>
            <a:chOff x="6780729" y="1357532"/>
            <a:chExt cx="1348920" cy="908280"/>
          </a:xfrm>
        </p:grpSpPr>
        <mc:AlternateContent xmlns:mc="http://schemas.openxmlformats.org/markup-compatibility/2006">
          <mc:Choice xmlns:p14="http://schemas.microsoft.com/office/powerpoint/2010/main" xmlns:aink="http://schemas.microsoft.com/office/drawing/2016/ink" Requires="p14 aink">
            <p:contentPart p14:bwMode="auto" r:id="rId392">
              <p14:nvContentPartPr>
                <p14:cNvPr id="471" name="Freihand 470">
                  <a:extLst>
                    <a:ext uri="{FF2B5EF4-FFF2-40B4-BE49-F238E27FC236}">
                      <a16:creationId xmlns:a16="http://schemas.microsoft.com/office/drawing/2014/main" id="{77D7E5E3-F98E-91B2-E197-34F713A3161F}"/>
                    </a:ext>
                  </a:extLst>
                </p14:cNvPr>
                <p14:cNvContentPartPr/>
                <p14:nvPr/>
              </p14:nvContentPartPr>
              <p14:xfrm>
                <a:off x="6780729" y="1960172"/>
                <a:ext cx="329400" cy="305640"/>
              </p14:xfrm>
            </p:contentPart>
          </mc:Choice>
          <mc:Fallback>
            <p:pic>
              <p:nvPicPr>
                <p:cNvPr id="471" name="Freihand 470">
                  <a:extLst>
                    <a:ext uri="{FF2B5EF4-FFF2-40B4-BE49-F238E27FC236}">
                      <a16:creationId xmlns:a16="http://schemas.microsoft.com/office/drawing/2014/main" id="{77D7E5E3-F98E-91B2-E197-34F713A3161F}"/>
                    </a:ext>
                  </a:extLst>
                </p:cNvPr>
                <p:cNvPicPr/>
                <p:nvPr/>
              </p:nvPicPr>
              <p:blipFill>
                <a:blip r:embed="rId393"/>
                <a:stretch>
                  <a:fillRect/>
                </a:stretch>
              </p:blipFill>
              <p:spPr>
                <a:xfrm>
                  <a:off x="6717729" y="1582532"/>
                  <a:ext cx="455040" cy="1061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4">
              <p14:nvContentPartPr>
                <p14:cNvPr id="472" name="Freihand 471">
                  <a:extLst>
                    <a:ext uri="{FF2B5EF4-FFF2-40B4-BE49-F238E27FC236}">
                      <a16:creationId xmlns:a16="http://schemas.microsoft.com/office/drawing/2014/main" id="{B298DC62-7074-232B-BCA0-7CC73A058D40}"/>
                    </a:ext>
                  </a:extLst>
                </p14:cNvPr>
                <p14:cNvContentPartPr/>
                <p14:nvPr/>
              </p14:nvContentPartPr>
              <p14:xfrm>
                <a:off x="7310649" y="1657052"/>
                <a:ext cx="64800" cy="48960"/>
              </p14:xfrm>
            </p:contentPart>
          </mc:Choice>
          <mc:Fallback>
            <p:pic>
              <p:nvPicPr>
                <p:cNvPr id="472" name="Freihand 471">
                  <a:extLst>
                    <a:ext uri="{FF2B5EF4-FFF2-40B4-BE49-F238E27FC236}">
                      <a16:creationId xmlns:a16="http://schemas.microsoft.com/office/drawing/2014/main" id="{B298DC62-7074-232B-BCA0-7CC73A058D40}"/>
                    </a:ext>
                  </a:extLst>
                </p:cNvPr>
                <p:cNvPicPr/>
                <p:nvPr/>
              </p:nvPicPr>
              <p:blipFill>
                <a:blip r:embed="rId395"/>
                <a:stretch>
                  <a:fillRect/>
                </a:stretch>
              </p:blipFill>
              <p:spPr>
                <a:xfrm>
                  <a:off x="7247649" y="1279052"/>
                  <a:ext cx="190440" cy="804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6">
              <p14:nvContentPartPr>
                <p14:cNvPr id="473" name="Freihand 472">
                  <a:extLst>
                    <a:ext uri="{FF2B5EF4-FFF2-40B4-BE49-F238E27FC236}">
                      <a16:creationId xmlns:a16="http://schemas.microsoft.com/office/drawing/2014/main" id="{5A458E5D-6D8B-649F-E0B6-A49698991782}"/>
                    </a:ext>
                  </a:extLst>
                </p14:cNvPr>
                <p14:cNvContentPartPr/>
                <p14:nvPr/>
              </p14:nvContentPartPr>
              <p14:xfrm>
                <a:off x="7382649" y="1357532"/>
                <a:ext cx="345240" cy="276120"/>
              </p14:xfrm>
            </p:contentPart>
          </mc:Choice>
          <mc:Fallback>
            <p:pic>
              <p:nvPicPr>
                <p:cNvPr id="473" name="Freihand 472">
                  <a:extLst>
                    <a:ext uri="{FF2B5EF4-FFF2-40B4-BE49-F238E27FC236}">
                      <a16:creationId xmlns:a16="http://schemas.microsoft.com/office/drawing/2014/main" id="{5A458E5D-6D8B-649F-E0B6-A49698991782}"/>
                    </a:ext>
                  </a:extLst>
                </p:cNvPr>
                <p:cNvPicPr/>
                <p:nvPr/>
              </p:nvPicPr>
              <p:blipFill>
                <a:blip r:embed="rId397"/>
                <a:stretch>
                  <a:fillRect/>
                </a:stretch>
              </p:blipFill>
              <p:spPr>
                <a:xfrm>
                  <a:off x="7319649" y="979892"/>
                  <a:ext cx="470880" cy="1031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8">
              <p14:nvContentPartPr>
                <p14:cNvPr id="474" name="Freihand 473">
                  <a:extLst>
                    <a:ext uri="{FF2B5EF4-FFF2-40B4-BE49-F238E27FC236}">
                      <a16:creationId xmlns:a16="http://schemas.microsoft.com/office/drawing/2014/main" id="{5B4A3E09-E163-04DC-C125-291EDFDE72A1}"/>
                    </a:ext>
                  </a:extLst>
                </p14:cNvPr>
                <p14:cNvContentPartPr/>
                <p14:nvPr/>
              </p14:nvContentPartPr>
              <p14:xfrm>
                <a:off x="7507209" y="1362932"/>
                <a:ext cx="379080" cy="138600"/>
              </p14:xfrm>
            </p:contentPart>
          </mc:Choice>
          <mc:Fallback>
            <p:pic>
              <p:nvPicPr>
                <p:cNvPr id="474" name="Freihand 473">
                  <a:extLst>
                    <a:ext uri="{FF2B5EF4-FFF2-40B4-BE49-F238E27FC236}">
                      <a16:creationId xmlns:a16="http://schemas.microsoft.com/office/drawing/2014/main" id="{5B4A3E09-E163-04DC-C125-291EDFDE72A1}"/>
                    </a:ext>
                  </a:extLst>
                </p:cNvPr>
                <p:cNvPicPr/>
                <p:nvPr/>
              </p:nvPicPr>
              <p:blipFill>
                <a:blip r:embed="rId399"/>
                <a:stretch>
                  <a:fillRect/>
                </a:stretch>
              </p:blipFill>
              <p:spPr>
                <a:xfrm>
                  <a:off x="7444569" y="985292"/>
                  <a:ext cx="504720" cy="894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00">
              <p14:nvContentPartPr>
                <p14:cNvPr id="481" name="Freihand 480">
                  <a:extLst>
                    <a:ext uri="{FF2B5EF4-FFF2-40B4-BE49-F238E27FC236}">
                      <a16:creationId xmlns:a16="http://schemas.microsoft.com/office/drawing/2014/main" id="{8F4D6B99-CFE2-FFFA-0E9C-695A9591BF48}"/>
                    </a:ext>
                  </a:extLst>
                </p14:cNvPr>
                <p14:cNvContentPartPr/>
                <p14:nvPr/>
              </p14:nvContentPartPr>
              <p14:xfrm>
                <a:off x="7767489" y="1438172"/>
                <a:ext cx="362160" cy="63000"/>
              </p14:xfrm>
            </p:contentPart>
          </mc:Choice>
          <mc:Fallback>
            <p:pic>
              <p:nvPicPr>
                <p:cNvPr id="481" name="Freihand 480">
                  <a:extLst>
                    <a:ext uri="{FF2B5EF4-FFF2-40B4-BE49-F238E27FC236}">
                      <a16:creationId xmlns:a16="http://schemas.microsoft.com/office/drawing/2014/main" id="{8F4D6B99-CFE2-FFFA-0E9C-695A9591BF48}"/>
                    </a:ext>
                  </a:extLst>
                </p:cNvPr>
                <p:cNvPicPr/>
                <p:nvPr/>
              </p:nvPicPr>
              <p:blipFill>
                <a:blip r:embed="rId401"/>
                <a:stretch>
                  <a:fillRect/>
                </a:stretch>
              </p:blipFill>
              <p:spPr>
                <a:xfrm>
                  <a:off x="7704489" y="1060532"/>
                  <a:ext cx="487800" cy="818640"/>
                </a:xfrm>
                <a:prstGeom prst="rect">
                  <a:avLst/>
                </a:prstGeom>
              </p:spPr>
            </p:pic>
          </mc:Fallback>
        </mc:AlternateContent>
      </p:grpSp>
      <p:grpSp>
        <p:nvGrpSpPr>
          <p:cNvPr id="72" name="Gruppieren 71">
            <a:extLst>
              <a:ext uri="{FF2B5EF4-FFF2-40B4-BE49-F238E27FC236}">
                <a16:creationId xmlns:a16="http://schemas.microsoft.com/office/drawing/2014/main" id="{25DB6DB0-603A-E447-6511-C2C9021A6704}"/>
              </a:ext>
            </a:extLst>
          </p:cNvPr>
          <p:cNvGrpSpPr/>
          <p:nvPr/>
        </p:nvGrpSpPr>
        <p:grpSpPr>
          <a:xfrm>
            <a:off x="7555089" y="205172"/>
            <a:ext cx="700560" cy="332640"/>
            <a:chOff x="7555089" y="205172"/>
            <a:chExt cx="700560" cy="332640"/>
          </a:xfrm>
        </p:grpSpPr>
        <mc:AlternateContent xmlns:mc="http://schemas.openxmlformats.org/markup-compatibility/2006">
          <mc:Choice xmlns:p14="http://schemas.microsoft.com/office/powerpoint/2010/main" Requires="p14">
            <p:contentPart p14:bwMode="auto" r:id="rId402">
              <p14:nvContentPartPr>
                <p14:cNvPr id="504" name="Freihand 503">
                  <a:extLst>
                    <a:ext uri="{FF2B5EF4-FFF2-40B4-BE49-F238E27FC236}">
                      <a16:creationId xmlns:a16="http://schemas.microsoft.com/office/drawing/2014/main" id="{D5E95F64-148A-EC1E-E384-B8D35CCB6829}"/>
                    </a:ext>
                  </a:extLst>
                </p14:cNvPr>
                <p14:cNvContentPartPr/>
                <p14:nvPr/>
              </p14:nvContentPartPr>
              <p14:xfrm>
                <a:off x="8040369" y="205172"/>
                <a:ext cx="215280" cy="70920"/>
              </p14:xfrm>
            </p:contentPart>
          </mc:Choice>
          <mc:Fallback>
            <p:pic>
              <p:nvPicPr>
                <p:cNvPr id="504" name="Freihand 503">
                  <a:extLst>
                    <a:ext uri="{FF2B5EF4-FFF2-40B4-BE49-F238E27FC236}">
                      <a16:creationId xmlns:a16="http://schemas.microsoft.com/office/drawing/2014/main" id="{D5E95F64-148A-EC1E-E384-B8D35CCB6829}"/>
                    </a:ext>
                  </a:extLst>
                </p:cNvPr>
                <p:cNvPicPr/>
                <p:nvPr/>
              </p:nvPicPr>
              <p:blipFill>
                <a:blip r:embed="rId403"/>
                <a:stretch>
                  <a:fillRect/>
                </a:stretch>
              </p:blipFill>
              <p:spPr>
                <a:xfrm>
                  <a:off x="8036049" y="200852"/>
                  <a:ext cx="223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505" name="Freihand 504">
                  <a:extLst>
                    <a:ext uri="{FF2B5EF4-FFF2-40B4-BE49-F238E27FC236}">
                      <a16:creationId xmlns:a16="http://schemas.microsoft.com/office/drawing/2014/main" id="{02DFB0C2-93F3-4922-D46D-D5E602195C02}"/>
                    </a:ext>
                  </a:extLst>
                </p14:cNvPr>
                <p14:cNvContentPartPr/>
                <p14:nvPr/>
              </p14:nvContentPartPr>
              <p14:xfrm>
                <a:off x="7555089" y="321452"/>
                <a:ext cx="193320" cy="216360"/>
              </p14:xfrm>
            </p:contentPart>
          </mc:Choice>
          <mc:Fallback>
            <p:pic>
              <p:nvPicPr>
                <p:cNvPr id="505" name="Freihand 504">
                  <a:extLst>
                    <a:ext uri="{FF2B5EF4-FFF2-40B4-BE49-F238E27FC236}">
                      <a16:creationId xmlns:a16="http://schemas.microsoft.com/office/drawing/2014/main" id="{02DFB0C2-93F3-4922-D46D-D5E602195C02}"/>
                    </a:ext>
                  </a:extLst>
                </p:cNvPr>
                <p:cNvPicPr/>
                <p:nvPr/>
              </p:nvPicPr>
              <p:blipFill>
                <a:blip r:embed="rId405"/>
                <a:stretch>
                  <a:fillRect/>
                </a:stretch>
              </p:blipFill>
              <p:spPr>
                <a:xfrm>
                  <a:off x="7550769" y="317132"/>
                  <a:ext cx="201960" cy="225000"/>
                </a:xfrm>
                <a:prstGeom prst="rect">
                  <a:avLst/>
                </a:prstGeom>
              </p:spPr>
            </p:pic>
          </mc:Fallback>
        </mc:AlternateContent>
      </p:grpSp>
      <p:grpSp>
        <p:nvGrpSpPr>
          <p:cNvPr id="511" name="Gruppieren 510">
            <a:extLst>
              <a:ext uri="{FF2B5EF4-FFF2-40B4-BE49-F238E27FC236}">
                <a16:creationId xmlns:a16="http://schemas.microsoft.com/office/drawing/2014/main" id="{43CBB59F-192A-68F0-9F76-C983EE91F889}"/>
              </a:ext>
            </a:extLst>
          </p:cNvPr>
          <p:cNvGrpSpPr/>
          <p:nvPr/>
        </p:nvGrpSpPr>
        <p:grpSpPr>
          <a:xfrm>
            <a:off x="6844449" y="768212"/>
            <a:ext cx="2624400" cy="1633320"/>
            <a:chOff x="6844449" y="768212"/>
            <a:chExt cx="2624400" cy="1633320"/>
          </a:xfrm>
        </p:grpSpPr>
        <mc:AlternateContent xmlns:mc="http://schemas.openxmlformats.org/markup-compatibility/2006">
          <mc:Choice xmlns:p14="http://schemas.microsoft.com/office/powerpoint/2010/main" Requires="p14">
            <p:contentPart p14:bwMode="auto" r:id="rId406">
              <p14:nvContentPartPr>
                <p14:cNvPr id="483" name="Freihand 482">
                  <a:extLst>
                    <a:ext uri="{FF2B5EF4-FFF2-40B4-BE49-F238E27FC236}">
                      <a16:creationId xmlns:a16="http://schemas.microsoft.com/office/drawing/2014/main" id="{B606F718-F3B2-1030-310A-1A84548970D4}"/>
                    </a:ext>
                  </a:extLst>
                </p14:cNvPr>
                <p14:cNvContentPartPr/>
                <p14:nvPr/>
              </p14:nvContentPartPr>
              <p14:xfrm>
                <a:off x="7361409" y="1363652"/>
                <a:ext cx="85680" cy="185760"/>
              </p14:xfrm>
            </p:contentPart>
          </mc:Choice>
          <mc:Fallback>
            <p:pic>
              <p:nvPicPr>
                <p:cNvPr id="483" name="Freihand 482">
                  <a:extLst>
                    <a:ext uri="{FF2B5EF4-FFF2-40B4-BE49-F238E27FC236}">
                      <a16:creationId xmlns:a16="http://schemas.microsoft.com/office/drawing/2014/main" id="{B606F718-F3B2-1030-310A-1A84548970D4}"/>
                    </a:ext>
                  </a:extLst>
                </p:cNvPr>
                <p:cNvPicPr/>
                <p:nvPr/>
              </p:nvPicPr>
              <p:blipFill>
                <a:blip r:embed="rId407"/>
                <a:stretch>
                  <a:fillRect/>
                </a:stretch>
              </p:blipFill>
              <p:spPr>
                <a:xfrm>
                  <a:off x="7357089" y="1359332"/>
                  <a:ext cx="943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484" name="Freihand 483">
                  <a:extLst>
                    <a:ext uri="{FF2B5EF4-FFF2-40B4-BE49-F238E27FC236}">
                      <a16:creationId xmlns:a16="http://schemas.microsoft.com/office/drawing/2014/main" id="{DA26ACB0-38DF-D2A7-A407-C7A56EEA3F7C}"/>
                    </a:ext>
                  </a:extLst>
                </p14:cNvPr>
                <p14:cNvContentPartPr/>
                <p14:nvPr/>
              </p14:nvContentPartPr>
              <p14:xfrm>
                <a:off x="7409649" y="1495772"/>
                <a:ext cx="164160" cy="200880"/>
              </p14:xfrm>
            </p:contentPart>
          </mc:Choice>
          <mc:Fallback>
            <p:pic>
              <p:nvPicPr>
                <p:cNvPr id="484" name="Freihand 483">
                  <a:extLst>
                    <a:ext uri="{FF2B5EF4-FFF2-40B4-BE49-F238E27FC236}">
                      <a16:creationId xmlns:a16="http://schemas.microsoft.com/office/drawing/2014/main" id="{DA26ACB0-38DF-D2A7-A407-C7A56EEA3F7C}"/>
                    </a:ext>
                  </a:extLst>
                </p:cNvPr>
                <p:cNvPicPr/>
                <p:nvPr/>
              </p:nvPicPr>
              <p:blipFill>
                <a:blip r:embed="rId409"/>
                <a:stretch>
                  <a:fillRect/>
                </a:stretch>
              </p:blipFill>
              <p:spPr>
                <a:xfrm>
                  <a:off x="7405329" y="1491452"/>
                  <a:ext cx="1728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489" name="Freihand 488">
                  <a:extLst>
                    <a:ext uri="{FF2B5EF4-FFF2-40B4-BE49-F238E27FC236}">
                      <a16:creationId xmlns:a16="http://schemas.microsoft.com/office/drawing/2014/main" id="{B30B0B78-8F46-619E-1530-E3659A669221}"/>
                    </a:ext>
                  </a:extLst>
                </p14:cNvPr>
                <p14:cNvContentPartPr/>
                <p14:nvPr/>
              </p14:nvContentPartPr>
              <p14:xfrm>
                <a:off x="7969809" y="1421972"/>
                <a:ext cx="231480" cy="190440"/>
              </p14:xfrm>
            </p:contentPart>
          </mc:Choice>
          <mc:Fallback>
            <p:pic>
              <p:nvPicPr>
                <p:cNvPr id="489" name="Freihand 488">
                  <a:extLst>
                    <a:ext uri="{FF2B5EF4-FFF2-40B4-BE49-F238E27FC236}">
                      <a16:creationId xmlns:a16="http://schemas.microsoft.com/office/drawing/2014/main" id="{B30B0B78-8F46-619E-1530-E3659A669221}"/>
                    </a:ext>
                  </a:extLst>
                </p:cNvPr>
                <p:cNvPicPr/>
                <p:nvPr/>
              </p:nvPicPr>
              <p:blipFill>
                <a:blip r:embed="rId411"/>
                <a:stretch>
                  <a:fillRect/>
                </a:stretch>
              </p:blipFill>
              <p:spPr>
                <a:xfrm>
                  <a:off x="7965489" y="1417652"/>
                  <a:ext cx="2401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491" name="Freihand 490">
                  <a:extLst>
                    <a:ext uri="{FF2B5EF4-FFF2-40B4-BE49-F238E27FC236}">
                      <a16:creationId xmlns:a16="http://schemas.microsoft.com/office/drawing/2014/main" id="{D8969C52-40BA-20B4-511E-8E18E22B6311}"/>
                    </a:ext>
                  </a:extLst>
                </p14:cNvPr>
                <p14:cNvContentPartPr/>
                <p14:nvPr/>
              </p14:nvContentPartPr>
              <p14:xfrm>
                <a:off x="7307049" y="1733372"/>
                <a:ext cx="524160" cy="195480"/>
              </p14:xfrm>
            </p:contentPart>
          </mc:Choice>
          <mc:Fallback>
            <p:pic>
              <p:nvPicPr>
                <p:cNvPr id="491" name="Freihand 490">
                  <a:extLst>
                    <a:ext uri="{FF2B5EF4-FFF2-40B4-BE49-F238E27FC236}">
                      <a16:creationId xmlns:a16="http://schemas.microsoft.com/office/drawing/2014/main" id="{D8969C52-40BA-20B4-511E-8E18E22B6311}"/>
                    </a:ext>
                  </a:extLst>
                </p:cNvPr>
                <p:cNvPicPr/>
                <p:nvPr/>
              </p:nvPicPr>
              <p:blipFill>
                <a:blip r:embed="rId413"/>
                <a:stretch>
                  <a:fillRect/>
                </a:stretch>
              </p:blipFill>
              <p:spPr>
                <a:xfrm>
                  <a:off x="7302729" y="1729052"/>
                  <a:ext cx="5328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492" name="Freihand 491">
                  <a:extLst>
                    <a:ext uri="{FF2B5EF4-FFF2-40B4-BE49-F238E27FC236}">
                      <a16:creationId xmlns:a16="http://schemas.microsoft.com/office/drawing/2014/main" id="{786DB229-5DAE-DFA8-AB7B-F9427CAD39AD}"/>
                    </a:ext>
                  </a:extLst>
                </p14:cNvPr>
                <p14:cNvContentPartPr/>
                <p14:nvPr/>
              </p14:nvContentPartPr>
              <p14:xfrm>
                <a:off x="6898089" y="2007332"/>
                <a:ext cx="296280" cy="119160"/>
              </p14:xfrm>
            </p:contentPart>
          </mc:Choice>
          <mc:Fallback>
            <p:pic>
              <p:nvPicPr>
                <p:cNvPr id="492" name="Freihand 491">
                  <a:extLst>
                    <a:ext uri="{FF2B5EF4-FFF2-40B4-BE49-F238E27FC236}">
                      <a16:creationId xmlns:a16="http://schemas.microsoft.com/office/drawing/2014/main" id="{786DB229-5DAE-DFA8-AB7B-F9427CAD39AD}"/>
                    </a:ext>
                  </a:extLst>
                </p:cNvPr>
                <p:cNvPicPr/>
                <p:nvPr/>
              </p:nvPicPr>
              <p:blipFill>
                <a:blip r:embed="rId415"/>
                <a:stretch>
                  <a:fillRect/>
                </a:stretch>
              </p:blipFill>
              <p:spPr>
                <a:xfrm>
                  <a:off x="6893769" y="2003012"/>
                  <a:ext cx="304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494" name="Freihand 493">
                  <a:extLst>
                    <a:ext uri="{FF2B5EF4-FFF2-40B4-BE49-F238E27FC236}">
                      <a16:creationId xmlns:a16="http://schemas.microsoft.com/office/drawing/2014/main" id="{90A643F7-351A-45D7-9BA2-1624A180CD51}"/>
                    </a:ext>
                  </a:extLst>
                </p14:cNvPr>
                <p14:cNvContentPartPr/>
                <p14:nvPr/>
              </p14:nvContentPartPr>
              <p14:xfrm>
                <a:off x="6844449" y="2253572"/>
                <a:ext cx="216000" cy="147960"/>
              </p14:xfrm>
            </p:contentPart>
          </mc:Choice>
          <mc:Fallback>
            <p:pic>
              <p:nvPicPr>
                <p:cNvPr id="494" name="Freihand 493">
                  <a:extLst>
                    <a:ext uri="{FF2B5EF4-FFF2-40B4-BE49-F238E27FC236}">
                      <a16:creationId xmlns:a16="http://schemas.microsoft.com/office/drawing/2014/main" id="{90A643F7-351A-45D7-9BA2-1624A180CD51}"/>
                    </a:ext>
                  </a:extLst>
                </p:cNvPr>
                <p:cNvPicPr/>
                <p:nvPr/>
              </p:nvPicPr>
              <p:blipFill>
                <a:blip r:embed="rId417"/>
                <a:stretch>
                  <a:fillRect/>
                </a:stretch>
              </p:blipFill>
              <p:spPr>
                <a:xfrm>
                  <a:off x="6840129" y="2249252"/>
                  <a:ext cx="2246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495" name="Freihand 494">
                  <a:extLst>
                    <a:ext uri="{FF2B5EF4-FFF2-40B4-BE49-F238E27FC236}">
                      <a16:creationId xmlns:a16="http://schemas.microsoft.com/office/drawing/2014/main" id="{9F53FBF7-45A1-231C-D8AE-9858CFF1B360}"/>
                    </a:ext>
                  </a:extLst>
                </p14:cNvPr>
                <p14:cNvContentPartPr/>
                <p14:nvPr/>
              </p14:nvContentPartPr>
              <p14:xfrm>
                <a:off x="7169889" y="2130812"/>
                <a:ext cx="267120" cy="25920"/>
              </p14:xfrm>
            </p:contentPart>
          </mc:Choice>
          <mc:Fallback>
            <p:pic>
              <p:nvPicPr>
                <p:cNvPr id="495" name="Freihand 494">
                  <a:extLst>
                    <a:ext uri="{FF2B5EF4-FFF2-40B4-BE49-F238E27FC236}">
                      <a16:creationId xmlns:a16="http://schemas.microsoft.com/office/drawing/2014/main" id="{9F53FBF7-45A1-231C-D8AE-9858CFF1B360}"/>
                    </a:ext>
                  </a:extLst>
                </p:cNvPr>
                <p:cNvPicPr/>
                <p:nvPr/>
              </p:nvPicPr>
              <p:blipFill>
                <a:blip r:embed="rId419"/>
                <a:stretch>
                  <a:fillRect/>
                </a:stretch>
              </p:blipFill>
              <p:spPr>
                <a:xfrm>
                  <a:off x="7165569" y="2126492"/>
                  <a:ext cx="2757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496" name="Freihand 495">
                  <a:extLst>
                    <a:ext uri="{FF2B5EF4-FFF2-40B4-BE49-F238E27FC236}">
                      <a16:creationId xmlns:a16="http://schemas.microsoft.com/office/drawing/2014/main" id="{50A6A3BC-1814-DFA5-F312-30EDCE83563E}"/>
                    </a:ext>
                  </a:extLst>
                </p14:cNvPr>
                <p14:cNvContentPartPr/>
                <p14:nvPr/>
              </p14:nvContentPartPr>
              <p14:xfrm>
                <a:off x="7347009" y="1751732"/>
                <a:ext cx="254520" cy="177120"/>
              </p14:xfrm>
            </p:contentPart>
          </mc:Choice>
          <mc:Fallback>
            <p:pic>
              <p:nvPicPr>
                <p:cNvPr id="496" name="Freihand 495">
                  <a:extLst>
                    <a:ext uri="{FF2B5EF4-FFF2-40B4-BE49-F238E27FC236}">
                      <a16:creationId xmlns:a16="http://schemas.microsoft.com/office/drawing/2014/main" id="{50A6A3BC-1814-DFA5-F312-30EDCE83563E}"/>
                    </a:ext>
                  </a:extLst>
                </p:cNvPr>
                <p:cNvPicPr/>
                <p:nvPr/>
              </p:nvPicPr>
              <p:blipFill>
                <a:blip r:embed="rId421"/>
                <a:stretch>
                  <a:fillRect/>
                </a:stretch>
              </p:blipFill>
              <p:spPr>
                <a:xfrm>
                  <a:off x="7342689" y="1747412"/>
                  <a:ext cx="2631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497" name="Freihand 496">
                  <a:extLst>
                    <a:ext uri="{FF2B5EF4-FFF2-40B4-BE49-F238E27FC236}">
                      <a16:creationId xmlns:a16="http://schemas.microsoft.com/office/drawing/2014/main" id="{93460C3D-3919-FA43-1A59-CDB348302768}"/>
                    </a:ext>
                  </a:extLst>
                </p14:cNvPr>
                <p14:cNvContentPartPr/>
                <p14:nvPr/>
              </p14:nvContentPartPr>
              <p14:xfrm>
                <a:off x="7087809" y="1738412"/>
                <a:ext cx="286560" cy="149400"/>
              </p14:xfrm>
            </p:contentPart>
          </mc:Choice>
          <mc:Fallback>
            <p:pic>
              <p:nvPicPr>
                <p:cNvPr id="497" name="Freihand 496">
                  <a:extLst>
                    <a:ext uri="{FF2B5EF4-FFF2-40B4-BE49-F238E27FC236}">
                      <a16:creationId xmlns:a16="http://schemas.microsoft.com/office/drawing/2014/main" id="{93460C3D-3919-FA43-1A59-CDB348302768}"/>
                    </a:ext>
                  </a:extLst>
                </p:cNvPr>
                <p:cNvPicPr/>
                <p:nvPr/>
              </p:nvPicPr>
              <p:blipFill>
                <a:blip r:embed="rId423"/>
                <a:stretch>
                  <a:fillRect/>
                </a:stretch>
              </p:blipFill>
              <p:spPr>
                <a:xfrm>
                  <a:off x="7083489" y="1734092"/>
                  <a:ext cx="2952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498" name="Freihand 497">
                  <a:extLst>
                    <a:ext uri="{FF2B5EF4-FFF2-40B4-BE49-F238E27FC236}">
                      <a16:creationId xmlns:a16="http://schemas.microsoft.com/office/drawing/2014/main" id="{2611EB44-FD47-640A-31E7-0FC4FFCE6CCD}"/>
                    </a:ext>
                  </a:extLst>
                </p14:cNvPr>
                <p14:cNvContentPartPr/>
                <p14:nvPr/>
              </p14:nvContentPartPr>
              <p14:xfrm>
                <a:off x="7187889" y="1563452"/>
                <a:ext cx="179280" cy="214560"/>
              </p14:xfrm>
            </p:contentPart>
          </mc:Choice>
          <mc:Fallback>
            <p:pic>
              <p:nvPicPr>
                <p:cNvPr id="498" name="Freihand 497">
                  <a:extLst>
                    <a:ext uri="{FF2B5EF4-FFF2-40B4-BE49-F238E27FC236}">
                      <a16:creationId xmlns:a16="http://schemas.microsoft.com/office/drawing/2014/main" id="{2611EB44-FD47-640A-31E7-0FC4FFCE6CCD}"/>
                    </a:ext>
                  </a:extLst>
                </p:cNvPr>
                <p:cNvPicPr/>
                <p:nvPr/>
              </p:nvPicPr>
              <p:blipFill>
                <a:blip r:embed="rId425"/>
                <a:stretch>
                  <a:fillRect/>
                </a:stretch>
              </p:blipFill>
              <p:spPr>
                <a:xfrm>
                  <a:off x="7183569" y="1559132"/>
                  <a:ext cx="1879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499" name="Freihand 498">
                  <a:extLst>
                    <a:ext uri="{FF2B5EF4-FFF2-40B4-BE49-F238E27FC236}">
                      <a16:creationId xmlns:a16="http://schemas.microsoft.com/office/drawing/2014/main" id="{9A144C08-8D4F-C4F8-F52B-6DD024FA64E1}"/>
                    </a:ext>
                  </a:extLst>
                </p14:cNvPr>
                <p14:cNvContentPartPr/>
                <p14:nvPr/>
              </p14:nvContentPartPr>
              <p14:xfrm>
                <a:off x="7291569" y="958652"/>
                <a:ext cx="285840" cy="253440"/>
              </p14:xfrm>
            </p:contentPart>
          </mc:Choice>
          <mc:Fallback>
            <p:pic>
              <p:nvPicPr>
                <p:cNvPr id="499" name="Freihand 498">
                  <a:extLst>
                    <a:ext uri="{FF2B5EF4-FFF2-40B4-BE49-F238E27FC236}">
                      <a16:creationId xmlns:a16="http://schemas.microsoft.com/office/drawing/2014/main" id="{9A144C08-8D4F-C4F8-F52B-6DD024FA64E1}"/>
                    </a:ext>
                  </a:extLst>
                </p:cNvPr>
                <p:cNvPicPr/>
                <p:nvPr/>
              </p:nvPicPr>
              <p:blipFill>
                <a:blip r:embed="rId427"/>
                <a:stretch>
                  <a:fillRect/>
                </a:stretch>
              </p:blipFill>
              <p:spPr>
                <a:xfrm>
                  <a:off x="7287249" y="954332"/>
                  <a:ext cx="2944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500" name="Freihand 499">
                  <a:extLst>
                    <a:ext uri="{FF2B5EF4-FFF2-40B4-BE49-F238E27FC236}">
                      <a16:creationId xmlns:a16="http://schemas.microsoft.com/office/drawing/2014/main" id="{A5438CF3-DA3D-D8B9-D664-4AB31BF480BD}"/>
                    </a:ext>
                  </a:extLst>
                </p14:cNvPr>
                <p14:cNvContentPartPr/>
                <p14:nvPr/>
              </p14:nvContentPartPr>
              <p14:xfrm>
                <a:off x="8044689" y="1349252"/>
                <a:ext cx="33840" cy="36720"/>
              </p14:xfrm>
            </p:contentPart>
          </mc:Choice>
          <mc:Fallback>
            <p:pic>
              <p:nvPicPr>
                <p:cNvPr id="500" name="Freihand 499">
                  <a:extLst>
                    <a:ext uri="{FF2B5EF4-FFF2-40B4-BE49-F238E27FC236}">
                      <a16:creationId xmlns:a16="http://schemas.microsoft.com/office/drawing/2014/main" id="{A5438CF3-DA3D-D8B9-D664-4AB31BF480BD}"/>
                    </a:ext>
                  </a:extLst>
                </p:cNvPr>
                <p:cNvPicPr/>
                <p:nvPr/>
              </p:nvPicPr>
              <p:blipFill>
                <a:blip r:embed="rId429"/>
                <a:stretch>
                  <a:fillRect/>
                </a:stretch>
              </p:blipFill>
              <p:spPr>
                <a:xfrm>
                  <a:off x="8040369" y="1344932"/>
                  <a:ext cx="424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501" name="Freihand 500">
                  <a:extLst>
                    <a:ext uri="{FF2B5EF4-FFF2-40B4-BE49-F238E27FC236}">
                      <a16:creationId xmlns:a16="http://schemas.microsoft.com/office/drawing/2014/main" id="{D41DBD06-27A7-6CEE-75DA-D607DBF07E65}"/>
                    </a:ext>
                  </a:extLst>
                </p14:cNvPr>
                <p14:cNvContentPartPr/>
                <p14:nvPr/>
              </p14:nvContentPartPr>
              <p14:xfrm>
                <a:off x="7994649" y="797372"/>
                <a:ext cx="1260360" cy="623520"/>
              </p14:xfrm>
            </p:contentPart>
          </mc:Choice>
          <mc:Fallback>
            <p:pic>
              <p:nvPicPr>
                <p:cNvPr id="501" name="Freihand 500">
                  <a:extLst>
                    <a:ext uri="{FF2B5EF4-FFF2-40B4-BE49-F238E27FC236}">
                      <a16:creationId xmlns:a16="http://schemas.microsoft.com/office/drawing/2014/main" id="{D41DBD06-27A7-6CEE-75DA-D607DBF07E65}"/>
                    </a:ext>
                  </a:extLst>
                </p:cNvPr>
                <p:cNvPicPr/>
                <p:nvPr/>
              </p:nvPicPr>
              <p:blipFill>
                <a:blip r:embed="rId431"/>
                <a:stretch>
                  <a:fillRect/>
                </a:stretch>
              </p:blipFill>
              <p:spPr>
                <a:xfrm>
                  <a:off x="7990329" y="793052"/>
                  <a:ext cx="1269000" cy="6321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502" name="Freihand 501">
                  <a:extLst>
                    <a:ext uri="{FF2B5EF4-FFF2-40B4-BE49-F238E27FC236}">
                      <a16:creationId xmlns:a16="http://schemas.microsoft.com/office/drawing/2014/main" id="{C92C56E0-9987-3819-3ADE-752478F1ED5E}"/>
                    </a:ext>
                  </a:extLst>
                </p14:cNvPr>
                <p14:cNvContentPartPr/>
                <p14:nvPr/>
              </p14:nvContentPartPr>
              <p14:xfrm>
                <a:off x="8548689" y="1261772"/>
                <a:ext cx="354240" cy="235440"/>
              </p14:xfrm>
            </p:contentPart>
          </mc:Choice>
          <mc:Fallback>
            <p:pic>
              <p:nvPicPr>
                <p:cNvPr id="502" name="Freihand 501">
                  <a:extLst>
                    <a:ext uri="{FF2B5EF4-FFF2-40B4-BE49-F238E27FC236}">
                      <a16:creationId xmlns:a16="http://schemas.microsoft.com/office/drawing/2014/main" id="{C92C56E0-9987-3819-3ADE-752478F1ED5E}"/>
                    </a:ext>
                  </a:extLst>
                </p:cNvPr>
                <p:cNvPicPr/>
                <p:nvPr/>
              </p:nvPicPr>
              <p:blipFill>
                <a:blip r:embed="rId433"/>
                <a:stretch>
                  <a:fillRect/>
                </a:stretch>
              </p:blipFill>
              <p:spPr>
                <a:xfrm>
                  <a:off x="8544369" y="1257452"/>
                  <a:ext cx="3628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503" name="Freihand 502">
                  <a:extLst>
                    <a:ext uri="{FF2B5EF4-FFF2-40B4-BE49-F238E27FC236}">
                      <a16:creationId xmlns:a16="http://schemas.microsoft.com/office/drawing/2014/main" id="{E1A6DC48-30F6-11FB-5C17-F2BD9E0AF8D6}"/>
                    </a:ext>
                  </a:extLst>
                </p14:cNvPr>
                <p14:cNvContentPartPr/>
                <p14:nvPr/>
              </p14:nvContentPartPr>
              <p14:xfrm>
                <a:off x="9231249" y="946772"/>
                <a:ext cx="237600" cy="71640"/>
              </p14:xfrm>
            </p:contentPart>
          </mc:Choice>
          <mc:Fallback>
            <p:pic>
              <p:nvPicPr>
                <p:cNvPr id="503" name="Freihand 502">
                  <a:extLst>
                    <a:ext uri="{FF2B5EF4-FFF2-40B4-BE49-F238E27FC236}">
                      <a16:creationId xmlns:a16="http://schemas.microsoft.com/office/drawing/2014/main" id="{E1A6DC48-30F6-11FB-5C17-F2BD9E0AF8D6}"/>
                    </a:ext>
                  </a:extLst>
                </p:cNvPr>
                <p:cNvPicPr/>
                <p:nvPr/>
              </p:nvPicPr>
              <p:blipFill>
                <a:blip r:embed="rId435"/>
                <a:stretch>
                  <a:fillRect/>
                </a:stretch>
              </p:blipFill>
              <p:spPr>
                <a:xfrm>
                  <a:off x="9226929" y="942452"/>
                  <a:ext cx="2462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506" name="Freihand 505">
                  <a:extLst>
                    <a:ext uri="{FF2B5EF4-FFF2-40B4-BE49-F238E27FC236}">
                      <a16:creationId xmlns:a16="http://schemas.microsoft.com/office/drawing/2014/main" id="{F6D89156-7BED-EC84-D411-F1C0C24853D3}"/>
                    </a:ext>
                  </a:extLst>
                </p14:cNvPr>
                <p14:cNvContentPartPr/>
                <p14:nvPr/>
              </p14:nvContentPartPr>
              <p14:xfrm>
                <a:off x="7346289" y="768212"/>
                <a:ext cx="73080" cy="165960"/>
              </p14:xfrm>
            </p:contentPart>
          </mc:Choice>
          <mc:Fallback>
            <p:pic>
              <p:nvPicPr>
                <p:cNvPr id="506" name="Freihand 505">
                  <a:extLst>
                    <a:ext uri="{FF2B5EF4-FFF2-40B4-BE49-F238E27FC236}">
                      <a16:creationId xmlns:a16="http://schemas.microsoft.com/office/drawing/2014/main" id="{F6D89156-7BED-EC84-D411-F1C0C24853D3}"/>
                    </a:ext>
                  </a:extLst>
                </p:cNvPr>
                <p:cNvPicPr/>
                <p:nvPr/>
              </p:nvPicPr>
              <p:blipFill>
                <a:blip r:embed="rId437"/>
                <a:stretch>
                  <a:fillRect/>
                </a:stretch>
              </p:blipFill>
              <p:spPr>
                <a:xfrm>
                  <a:off x="7341969" y="763892"/>
                  <a:ext cx="817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507" name="Freihand 506">
                  <a:extLst>
                    <a:ext uri="{FF2B5EF4-FFF2-40B4-BE49-F238E27FC236}">
                      <a16:creationId xmlns:a16="http://schemas.microsoft.com/office/drawing/2014/main" id="{AD6E2505-543C-A5A0-4EC1-0252E53CB247}"/>
                    </a:ext>
                  </a:extLst>
                </p14:cNvPr>
                <p14:cNvContentPartPr/>
                <p14:nvPr/>
              </p14:nvContentPartPr>
              <p14:xfrm>
                <a:off x="7038849" y="933812"/>
                <a:ext cx="63000" cy="115200"/>
              </p14:xfrm>
            </p:contentPart>
          </mc:Choice>
          <mc:Fallback>
            <p:pic>
              <p:nvPicPr>
                <p:cNvPr id="507" name="Freihand 506">
                  <a:extLst>
                    <a:ext uri="{FF2B5EF4-FFF2-40B4-BE49-F238E27FC236}">
                      <a16:creationId xmlns:a16="http://schemas.microsoft.com/office/drawing/2014/main" id="{AD6E2505-543C-A5A0-4EC1-0252E53CB247}"/>
                    </a:ext>
                  </a:extLst>
                </p:cNvPr>
                <p:cNvPicPr/>
                <p:nvPr/>
              </p:nvPicPr>
              <p:blipFill>
                <a:blip r:embed="rId439"/>
                <a:stretch>
                  <a:fillRect/>
                </a:stretch>
              </p:blipFill>
              <p:spPr>
                <a:xfrm>
                  <a:off x="7034529" y="929492"/>
                  <a:ext cx="71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508" name="Freihand 507">
                  <a:extLst>
                    <a:ext uri="{FF2B5EF4-FFF2-40B4-BE49-F238E27FC236}">
                      <a16:creationId xmlns:a16="http://schemas.microsoft.com/office/drawing/2014/main" id="{16EF846F-6611-E1AD-1B60-C67EC745CCEE}"/>
                    </a:ext>
                  </a:extLst>
                </p14:cNvPr>
                <p14:cNvContentPartPr/>
                <p14:nvPr/>
              </p14:nvContentPartPr>
              <p14:xfrm>
                <a:off x="7399569" y="1226852"/>
                <a:ext cx="225360" cy="214200"/>
              </p14:xfrm>
            </p:contentPart>
          </mc:Choice>
          <mc:Fallback>
            <p:pic>
              <p:nvPicPr>
                <p:cNvPr id="508" name="Freihand 507">
                  <a:extLst>
                    <a:ext uri="{FF2B5EF4-FFF2-40B4-BE49-F238E27FC236}">
                      <a16:creationId xmlns:a16="http://schemas.microsoft.com/office/drawing/2014/main" id="{16EF846F-6611-E1AD-1B60-C67EC745CCEE}"/>
                    </a:ext>
                  </a:extLst>
                </p:cNvPr>
                <p:cNvPicPr/>
                <p:nvPr/>
              </p:nvPicPr>
              <p:blipFill>
                <a:blip r:embed="rId441"/>
                <a:stretch>
                  <a:fillRect/>
                </a:stretch>
              </p:blipFill>
              <p:spPr>
                <a:xfrm>
                  <a:off x="7395249" y="1222532"/>
                  <a:ext cx="2340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509" name="Freihand 508">
                  <a:extLst>
                    <a:ext uri="{FF2B5EF4-FFF2-40B4-BE49-F238E27FC236}">
                      <a16:creationId xmlns:a16="http://schemas.microsoft.com/office/drawing/2014/main" id="{1314F130-80EF-48BD-A8AE-F31D7ED85936}"/>
                    </a:ext>
                  </a:extLst>
                </p14:cNvPr>
                <p14:cNvContentPartPr/>
                <p14:nvPr/>
              </p14:nvContentPartPr>
              <p14:xfrm>
                <a:off x="6979089" y="1993292"/>
                <a:ext cx="144720" cy="100800"/>
              </p14:xfrm>
            </p:contentPart>
          </mc:Choice>
          <mc:Fallback>
            <p:pic>
              <p:nvPicPr>
                <p:cNvPr id="509" name="Freihand 508">
                  <a:extLst>
                    <a:ext uri="{FF2B5EF4-FFF2-40B4-BE49-F238E27FC236}">
                      <a16:creationId xmlns:a16="http://schemas.microsoft.com/office/drawing/2014/main" id="{1314F130-80EF-48BD-A8AE-F31D7ED85936}"/>
                    </a:ext>
                  </a:extLst>
                </p:cNvPr>
                <p:cNvPicPr/>
                <p:nvPr/>
              </p:nvPicPr>
              <p:blipFill>
                <a:blip r:embed="rId443"/>
                <a:stretch>
                  <a:fillRect/>
                </a:stretch>
              </p:blipFill>
              <p:spPr>
                <a:xfrm>
                  <a:off x="6974769" y="1988972"/>
                  <a:ext cx="153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510" name="Freihand 509">
                  <a:extLst>
                    <a:ext uri="{FF2B5EF4-FFF2-40B4-BE49-F238E27FC236}">
                      <a16:creationId xmlns:a16="http://schemas.microsoft.com/office/drawing/2014/main" id="{ADC9C9C6-7802-7B77-F37A-E11B5B0E8223}"/>
                    </a:ext>
                  </a:extLst>
                </p14:cNvPr>
                <p14:cNvContentPartPr/>
                <p14:nvPr/>
              </p14:nvContentPartPr>
              <p14:xfrm>
                <a:off x="6860289" y="2360492"/>
                <a:ext cx="56520" cy="25200"/>
              </p14:xfrm>
            </p:contentPart>
          </mc:Choice>
          <mc:Fallback>
            <p:pic>
              <p:nvPicPr>
                <p:cNvPr id="510" name="Freihand 509">
                  <a:extLst>
                    <a:ext uri="{FF2B5EF4-FFF2-40B4-BE49-F238E27FC236}">
                      <a16:creationId xmlns:a16="http://schemas.microsoft.com/office/drawing/2014/main" id="{ADC9C9C6-7802-7B77-F37A-E11B5B0E8223}"/>
                    </a:ext>
                  </a:extLst>
                </p:cNvPr>
                <p:cNvPicPr/>
                <p:nvPr/>
              </p:nvPicPr>
              <p:blipFill>
                <a:blip r:embed="rId445"/>
                <a:stretch>
                  <a:fillRect/>
                </a:stretch>
              </p:blipFill>
              <p:spPr>
                <a:xfrm>
                  <a:off x="6855969" y="2356172"/>
                  <a:ext cx="65160" cy="3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6">
            <p14:nvContentPartPr>
              <p14:cNvPr id="113" name="Freihand 112">
                <a:extLst>
                  <a:ext uri="{FF2B5EF4-FFF2-40B4-BE49-F238E27FC236}">
                    <a16:creationId xmlns:a16="http://schemas.microsoft.com/office/drawing/2014/main" id="{E83591C1-13B0-AF5C-49CC-C4D3C3CA502D}"/>
                  </a:ext>
                </a:extLst>
              </p14:cNvPr>
              <p14:cNvContentPartPr/>
              <p14:nvPr/>
            </p14:nvContentPartPr>
            <p14:xfrm>
              <a:off x="5625129" y="1114892"/>
              <a:ext cx="137160" cy="184320"/>
            </p14:xfrm>
          </p:contentPart>
        </mc:Choice>
        <mc:Fallback>
          <p:pic>
            <p:nvPicPr>
              <p:cNvPr id="113" name="Freihand 112">
                <a:extLst>
                  <a:ext uri="{FF2B5EF4-FFF2-40B4-BE49-F238E27FC236}">
                    <a16:creationId xmlns:a16="http://schemas.microsoft.com/office/drawing/2014/main" id="{E83591C1-13B0-AF5C-49CC-C4D3C3CA502D}"/>
                  </a:ext>
                </a:extLst>
              </p:cNvPr>
              <p:cNvPicPr/>
              <p:nvPr/>
            </p:nvPicPr>
            <p:blipFill>
              <a:blip r:embed="rId447"/>
              <a:stretch>
                <a:fillRect/>
              </a:stretch>
            </p:blipFill>
            <p:spPr>
              <a:xfrm>
                <a:off x="5616129" y="1106252"/>
                <a:ext cx="154800" cy="201960"/>
              </a:xfrm>
              <a:prstGeom prst="rect">
                <a:avLst/>
              </a:prstGeom>
            </p:spPr>
          </p:pic>
        </mc:Fallback>
      </mc:AlternateContent>
      <p:grpSp>
        <p:nvGrpSpPr>
          <p:cNvPr id="126" name="Gruppieren 125">
            <a:extLst>
              <a:ext uri="{FF2B5EF4-FFF2-40B4-BE49-F238E27FC236}">
                <a16:creationId xmlns:a16="http://schemas.microsoft.com/office/drawing/2014/main" id="{DF210968-0A6C-48AF-F039-1447A1B734B1}"/>
              </a:ext>
            </a:extLst>
          </p:cNvPr>
          <p:cNvGrpSpPr/>
          <p:nvPr/>
        </p:nvGrpSpPr>
        <p:grpSpPr>
          <a:xfrm>
            <a:off x="5034369" y="1128572"/>
            <a:ext cx="908640" cy="1933256"/>
            <a:chOff x="5034369" y="1128572"/>
            <a:chExt cx="908640" cy="1933256"/>
          </a:xfrm>
        </p:grpSpPr>
        <mc:AlternateContent xmlns:mc="http://schemas.openxmlformats.org/markup-compatibility/2006">
          <mc:Choice xmlns:p14="http://schemas.microsoft.com/office/powerpoint/2010/main" Requires="p14">
            <p:contentPart p14:bwMode="auto" r:id="rId448">
              <p14:nvContentPartPr>
                <p14:cNvPr id="40" name="Freihand 39">
                  <a:extLst>
                    <a:ext uri="{FF2B5EF4-FFF2-40B4-BE49-F238E27FC236}">
                      <a16:creationId xmlns:a16="http://schemas.microsoft.com/office/drawing/2014/main" id="{EF1741F3-7E75-E264-490D-A7DE0DEDE77B}"/>
                    </a:ext>
                  </a:extLst>
                </p14:cNvPr>
                <p14:cNvContentPartPr/>
                <p14:nvPr/>
              </p14:nvContentPartPr>
              <p14:xfrm>
                <a:off x="5435049" y="1898668"/>
                <a:ext cx="507960" cy="1163160"/>
              </p14:xfrm>
            </p:contentPart>
          </mc:Choice>
          <mc:Fallback>
            <p:pic>
              <p:nvPicPr>
                <p:cNvPr id="40" name="Freihand 39">
                  <a:extLst>
                    <a:ext uri="{FF2B5EF4-FFF2-40B4-BE49-F238E27FC236}">
                      <a16:creationId xmlns:a16="http://schemas.microsoft.com/office/drawing/2014/main" id="{EF1741F3-7E75-E264-490D-A7DE0DEDE77B}"/>
                    </a:ext>
                  </a:extLst>
                </p:cNvPr>
                <p:cNvPicPr/>
                <p:nvPr/>
              </p:nvPicPr>
              <p:blipFill>
                <a:blip r:embed="rId449"/>
                <a:stretch>
                  <a:fillRect/>
                </a:stretch>
              </p:blipFill>
              <p:spPr>
                <a:xfrm>
                  <a:off x="5426049" y="1889668"/>
                  <a:ext cx="525600" cy="11808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50" name="Freihand 49">
                  <a:extLst>
                    <a:ext uri="{FF2B5EF4-FFF2-40B4-BE49-F238E27FC236}">
                      <a16:creationId xmlns:a16="http://schemas.microsoft.com/office/drawing/2014/main" id="{27512118-A4E7-1282-4C1A-69EADE91FD05}"/>
                    </a:ext>
                  </a:extLst>
                </p14:cNvPr>
                <p14:cNvContentPartPr/>
                <p14:nvPr/>
              </p14:nvContentPartPr>
              <p14:xfrm>
                <a:off x="5562129" y="1586188"/>
                <a:ext cx="311040" cy="401040"/>
              </p14:xfrm>
            </p:contentPart>
          </mc:Choice>
          <mc:Fallback>
            <p:pic>
              <p:nvPicPr>
                <p:cNvPr id="50" name="Freihand 49">
                  <a:extLst>
                    <a:ext uri="{FF2B5EF4-FFF2-40B4-BE49-F238E27FC236}">
                      <a16:creationId xmlns:a16="http://schemas.microsoft.com/office/drawing/2014/main" id="{27512118-A4E7-1282-4C1A-69EADE91FD05}"/>
                    </a:ext>
                  </a:extLst>
                </p:cNvPr>
                <p:cNvPicPr/>
                <p:nvPr/>
              </p:nvPicPr>
              <p:blipFill>
                <a:blip r:embed="rId451"/>
                <a:stretch>
                  <a:fillRect/>
                </a:stretch>
              </p:blipFill>
              <p:spPr>
                <a:xfrm>
                  <a:off x="5553129" y="1577188"/>
                  <a:ext cx="32868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79" name="Freihand 78">
                  <a:extLst>
                    <a:ext uri="{FF2B5EF4-FFF2-40B4-BE49-F238E27FC236}">
                      <a16:creationId xmlns:a16="http://schemas.microsoft.com/office/drawing/2014/main" id="{5BE6BFD5-CF89-A46B-2BAD-674DDB9D9B9A}"/>
                    </a:ext>
                  </a:extLst>
                </p14:cNvPr>
                <p14:cNvContentPartPr/>
                <p14:nvPr/>
              </p14:nvContentPartPr>
              <p14:xfrm>
                <a:off x="5034369" y="1128572"/>
                <a:ext cx="568800" cy="628920"/>
              </p14:xfrm>
            </p:contentPart>
          </mc:Choice>
          <mc:Fallback>
            <p:pic>
              <p:nvPicPr>
                <p:cNvPr id="79" name="Freihand 78">
                  <a:extLst>
                    <a:ext uri="{FF2B5EF4-FFF2-40B4-BE49-F238E27FC236}">
                      <a16:creationId xmlns:a16="http://schemas.microsoft.com/office/drawing/2014/main" id="{5BE6BFD5-CF89-A46B-2BAD-674DDB9D9B9A}"/>
                    </a:ext>
                  </a:extLst>
                </p:cNvPr>
                <p:cNvPicPr/>
                <p:nvPr/>
              </p:nvPicPr>
              <p:blipFill>
                <a:blip r:embed="rId453"/>
                <a:stretch>
                  <a:fillRect/>
                </a:stretch>
              </p:blipFill>
              <p:spPr>
                <a:xfrm>
                  <a:off x="5025369" y="1119932"/>
                  <a:ext cx="586440" cy="6465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08" name="Freihand 107">
                  <a:extLst>
                    <a:ext uri="{FF2B5EF4-FFF2-40B4-BE49-F238E27FC236}">
                      <a16:creationId xmlns:a16="http://schemas.microsoft.com/office/drawing/2014/main" id="{90A137DE-AD6A-5FF3-1C7F-BCB01AE830AB}"/>
                    </a:ext>
                  </a:extLst>
                </p14:cNvPr>
                <p14:cNvContentPartPr/>
                <p14:nvPr/>
              </p14:nvContentPartPr>
              <p14:xfrm>
                <a:off x="5052369" y="1283012"/>
                <a:ext cx="721440" cy="666360"/>
              </p14:xfrm>
            </p:contentPart>
          </mc:Choice>
          <mc:Fallback>
            <p:pic>
              <p:nvPicPr>
                <p:cNvPr id="108" name="Freihand 107">
                  <a:extLst>
                    <a:ext uri="{FF2B5EF4-FFF2-40B4-BE49-F238E27FC236}">
                      <a16:creationId xmlns:a16="http://schemas.microsoft.com/office/drawing/2014/main" id="{90A137DE-AD6A-5FF3-1C7F-BCB01AE830AB}"/>
                    </a:ext>
                  </a:extLst>
                </p:cNvPr>
                <p:cNvPicPr/>
                <p:nvPr/>
              </p:nvPicPr>
              <p:blipFill>
                <a:blip r:embed="rId455"/>
                <a:stretch>
                  <a:fillRect/>
                </a:stretch>
              </p:blipFill>
              <p:spPr>
                <a:xfrm>
                  <a:off x="5043729" y="1274012"/>
                  <a:ext cx="739080" cy="6840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23" name="Freihand 122">
                  <a:extLst>
                    <a:ext uri="{FF2B5EF4-FFF2-40B4-BE49-F238E27FC236}">
                      <a16:creationId xmlns:a16="http://schemas.microsoft.com/office/drawing/2014/main" id="{20558404-89B9-0042-F8CD-EDDD892F5631}"/>
                    </a:ext>
                  </a:extLst>
                </p14:cNvPr>
                <p14:cNvContentPartPr/>
                <p14:nvPr/>
              </p14:nvContentPartPr>
              <p14:xfrm>
                <a:off x="5669049" y="1157012"/>
                <a:ext cx="83880" cy="41400"/>
              </p14:xfrm>
            </p:contentPart>
          </mc:Choice>
          <mc:Fallback>
            <p:pic>
              <p:nvPicPr>
                <p:cNvPr id="123" name="Freihand 122">
                  <a:extLst>
                    <a:ext uri="{FF2B5EF4-FFF2-40B4-BE49-F238E27FC236}">
                      <a16:creationId xmlns:a16="http://schemas.microsoft.com/office/drawing/2014/main" id="{20558404-89B9-0042-F8CD-EDDD892F5631}"/>
                    </a:ext>
                  </a:extLst>
                </p:cNvPr>
                <p:cNvPicPr/>
                <p:nvPr/>
              </p:nvPicPr>
              <p:blipFill>
                <a:blip r:embed="rId457"/>
                <a:stretch>
                  <a:fillRect/>
                </a:stretch>
              </p:blipFill>
              <p:spPr>
                <a:xfrm>
                  <a:off x="5660049" y="1148012"/>
                  <a:ext cx="101520" cy="5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8">
            <p14:nvContentPartPr>
              <p14:cNvPr id="339" name="Freihand 338">
                <a:extLst>
                  <a:ext uri="{FF2B5EF4-FFF2-40B4-BE49-F238E27FC236}">
                    <a16:creationId xmlns:a16="http://schemas.microsoft.com/office/drawing/2014/main" id="{48A77510-97EE-A52A-BA6D-69C030A9DED9}"/>
                  </a:ext>
                </a:extLst>
              </p14:cNvPr>
              <p14:cNvContentPartPr/>
              <p14:nvPr/>
            </p14:nvContentPartPr>
            <p14:xfrm>
              <a:off x="5571849" y="663812"/>
              <a:ext cx="1117440" cy="1256040"/>
            </p14:xfrm>
          </p:contentPart>
        </mc:Choice>
        <mc:Fallback>
          <p:pic>
            <p:nvPicPr>
              <p:cNvPr id="339" name="Freihand 338">
                <a:extLst>
                  <a:ext uri="{FF2B5EF4-FFF2-40B4-BE49-F238E27FC236}">
                    <a16:creationId xmlns:a16="http://schemas.microsoft.com/office/drawing/2014/main" id="{48A77510-97EE-A52A-BA6D-69C030A9DED9}"/>
                  </a:ext>
                </a:extLst>
              </p:cNvPr>
              <p:cNvPicPr/>
              <p:nvPr/>
            </p:nvPicPr>
            <p:blipFill>
              <a:blip r:embed="rId459"/>
              <a:stretch>
                <a:fillRect/>
              </a:stretch>
            </p:blipFill>
            <p:spPr>
              <a:xfrm>
                <a:off x="5562849" y="654812"/>
                <a:ext cx="1135080" cy="1273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0">
            <p14:nvContentPartPr>
              <p14:cNvPr id="387" name="Freihand 386">
                <a:extLst>
                  <a:ext uri="{FF2B5EF4-FFF2-40B4-BE49-F238E27FC236}">
                    <a16:creationId xmlns:a16="http://schemas.microsoft.com/office/drawing/2014/main" id="{9B2CB962-E6A7-1282-D498-315BA101BC9B}"/>
                  </a:ext>
                </a:extLst>
              </p14:cNvPr>
              <p14:cNvContentPartPr/>
              <p14:nvPr/>
            </p14:nvContentPartPr>
            <p14:xfrm>
              <a:off x="5103849" y="1156652"/>
              <a:ext cx="532440" cy="648360"/>
            </p14:xfrm>
          </p:contentPart>
        </mc:Choice>
        <mc:Fallback>
          <p:pic>
            <p:nvPicPr>
              <p:cNvPr id="387" name="Freihand 386">
                <a:extLst>
                  <a:ext uri="{FF2B5EF4-FFF2-40B4-BE49-F238E27FC236}">
                    <a16:creationId xmlns:a16="http://schemas.microsoft.com/office/drawing/2014/main" id="{9B2CB962-E6A7-1282-D498-315BA101BC9B}"/>
                  </a:ext>
                </a:extLst>
              </p:cNvPr>
              <p:cNvPicPr/>
              <p:nvPr/>
            </p:nvPicPr>
            <p:blipFill>
              <a:blip r:embed="rId461"/>
              <a:stretch>
                <a:fillRect/>
              </a:stretch>
            </p:blipFill>
            <p:spPr>
              <a:xfrm>
                <a:off x="5041209" y="779012"/>
                <a:ext cx="658080" cy="1404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2">
            <p14:nvContentPartPr>
              <p14:cNvPr id="421" name="Freihand 420">
                <a:extLst>
                  <a:ext uri="{FF2B5EF4-FFF2-40B4-BE49-F238E27FC236}">
                    <a16:creationId xmlns:a16="http://schemas.microsoft.com/office/drawing/2014/main" id="{0CF26804-26FD-3D21-859A-E6E31EAB9651}"/>
                  </a:ext>
                </a:extLst>
              </p14:cNvPr>
              <p14:cNvContentPartPr/>
              <p14:nvPr/>
            </p14:nvContentPartPr>
            <p14:xfrm>
              <a:off x="5516409" y="1966292"/>
              <a:ext cx="400320" cy="1077840"/>
            </p14:xfrm>
          </p:contentPart>
        </mc:Choice>
        <mc:Fallback>
          <p:pic>
            <p:nvPicPr>
              <p:cNvPr id="421" name="Freihand 420">
                <a:extLst>
                  <a:ext uri="{FF2B5EF4-FFF2-40B4-BE49-F238E27FC236}">
                    <a16:creationId xmlns:a16="http://schemas.microsoft.com/office/drawing/2014/main" id="{0CF26804-26FD-3D21-859A-E6E31EAB9651}"/>
                  </a:ext>
                </a:extLst>
              </p:cNvPr>
              <p:cNvPicPr/>
              <p:nvPr/>
            </p:nvPicPr>
            <p:blipFill>
              <a:blip r:embed="rId463"/>
              <a:stretch>
                <a:fillRect/>
              </a:stretch>
            </p:blipFill>
            <p:spPr>
              <a:xfrm>
                <a:off x="5498769" y="1858292"/>
                <a:ext cx="435960" cy="1293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4">
            <p14:nvContentPartPr>
              <p14:cNvPr id="424" name="Freihand 423">
                <a:extLst>
                  <a:ext uri="{FF2B5EF4-FFF2-40B4-BE49-F238E27FC236}">
                    <a16:creationId xmlns:a16="http://schemas.microsoft.com/office/drawing/2014/main" id="{7C1852A6-F502-C43F-AFE0-49C8BD254A57}"/>
                  </a:ext>
                </a:extLst>
              </p14:cNvPr>
              <p14:cNvContentPartPr/>
              <p14:nvPr/>
            </p14:nvContentPartPr>
            <p14:xfrm>
              <a:off x="4028529" y="1629692"/>
              <a:ext cx="398520" cy="977040"/>
            </p14:xfrm>
          </p:contentPart>
        </mc:Choice>
        <mc:Fallback>
          <p:pic>
            <p:nvPicPr>
              <p:cNvPr id="424" name="Freihand 423">
                <a:extLst>
                  <a:ext uri="{FF2B5EF4-FFF2-40B4-BE49-F238E27FC236}">
                    <a16:creationId xmlns:a16="http://schemas.microsoft.com/office/drawing/2014/main" id="{7C1852A6-F502-C43F-AFE0-49C8BD254A57}"/>
                  </a:ext>
                </a:extLst>
              </p:cNvPr>
              <p:cNvPicPr/>
              <p:nvPr/>
            </p:nvPicPr>
            <p:blipFill>
              <a:blip r:embed="rId465"/>
              <a:stretch>
                <a:fillRect/>
              </a:stretch>
            </p:blipFill>
            <p:spPr>
              <a:xfrm>
                <a:off x="4010889" y="1521692"/>
                <a:ext cx="434160" cy="1192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6">
            <p14:nvContentPartPr>
              <p14:cNvPr id="427" name="Freihand 426">
                <a:extLst>
                  <a:ext uri="{FF2B5EF4-FFF2-40B4-BE49-F238E27FC236}">
                    <a16:creationId xmlns:a16="http://schemas.microsoft.com/office/drawing/2014/main" id="{860D1C33-C68F-33CB-A557-972E81E47D75}"/>
                  </a:ext>
                </a:extLst>
              </p14:cNvPr>
              <p14:cNvContentPartPr/>
              <p14:nvPr/>
            </p14:nvContentPartPr>
            <p14:xfrm>
              <a:off x="3587529" y="1330172"/>
              <a:ext cx="248400" cy="702360"/>
            </p14:xfrm>
          </p:contentPart>
        </mc:Choice>
        <mc:Fallback>
          <p:pic>
            <p:nvPicPr>
              <p:cNvPr id="427" name="Freihand 426">
                <a:extLst>
                  <a:ext uri="{FF2B5EF4-FFF2-40B4-BE49-F238E27FC236}">
                    <a16:creationId xmlns:a16="http://schemas.microsoft.com/office/drawing/2014/main" id="{860D1C33-C68F-33CB-A557-972E81E47D75}"/>
                  </a:ext>
                </a:extLst>
              </p:cNvPr>
              <p:cNvPicPr/>
              <p:nvPr/>
            </p:nvPicPr>
            <p:blipFill>
              <a:blip r:embed="rId467"/>
              <a:stretch>
                <a:fillRect/>
              </a:stretch>
            </p:blipFill>
            <p:spPr>
              <a:xfrm>
                <a:off x="3569889" y="1222172"/>
                <a:ext cx="284040" cy="91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8">
            <p14:nvContentPartPr>
              <p14:cNvPr id="428" name="Freihand 427">
                <a:extLst>
                  <a:ext uri="{FF2B5EF4-FFF2-40B4-BE49-F238E27FC236}">
                    <a16:creationId xmlns:a16="http://schemas.microsoft.com/office/drawing/2014/main" id="{E6A1EE74-B924-4960-1146-098E9E2DC0F9}"/>
                  </a:ext>
                </a:extLst>
              </p14:cNvPr>
              <p14:cNvContentPartPr/>
              <p14:nvPr/>
            </p14:nvContentPartPr>
            <p14:xfrm>
              <a:off x="4069929" y="1280132"/>
              <a:ext cx="295560" cy="322560"/>
            </p14:xfrm>
          </p:contentPart>
        </mc:Choice>
        <mc:Fallback>
          <p:pic>
            <p:nvPicPr>
              <p:cNvPr id="428" name="Freihand 427">
                <a:extLst>
                  <a:ext uri="{FF2B5EF4-FFF2-40B4-BE49-F238E27FC236}">
                    <a16:creationId xmlns:a16="http://schemas.microsoft.com/office/drawing/2014/main" id="{E6A1EE74-B924-4960-1146-098E9E2DC0F9}"/>
                  </a:ext>
                </a:extLst>
              </p:cNvPr>
              <p:cNvPicPr/>
              <p:nvPr/>
            </p:nvPicPr>
            <p:blipFill>
              <a:blip r:embed="rId469"/>
              <a:stretch>
                <a:fillRect/>
              </a:stretch>
            </p:blipFill>
            <p:spPr>
              <a:xfrm>
                <a:off x="4051929" y="1172492"/>
                <a:ext cx="331200" cy="538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70">
            <p14:nvContentPartPr>
              <p14:cNvPr id="429" name="Freihand 428">
                <a:extLst>
                  <a:ext uri="{FF2B5EF4-FFF2-40B4-BE49-F238E27FC236}">
                    <a16:creationId xmlns:a16="http://schemas.microsoft.com/office/drawing/2014/main" id="{ADBE9527-8B32-A2DC-1660-5F0E375346A1}"/>
                  </a:ext>
                </a:extLst>
              </p14:cNvPr>
              <p14:cNvContentPartPr/>
              <p14:nvPr/>
            </p14:nvContentPartPr>
            <p14:xfrm>
              <a:off x="3588969" y="1019852"/>
              <a:ext cx="321840" cy="256320"/>
            </p14:xfrm>
          </p:contentPart>
        </mc:Choice>
        <mc:Fallback>
          <p:pic>
            <p:nvPicPr>
              <p:cNvPr id="429" name="Freihand 428">
                <a:extLst>
                  <a:ext uri="{FF2B5EF4-FFF2-40B4-BE49-F238E27FC236}">
                    <a16:creationId xmlns:a16="http://schemas.microsoft.com/office/drawing/2014/main" id="{ADBE9527-8B32-A2DC-1660-5F0E375346A1}"/>
                  </a:ext>
                </a:extLst>
              </p:cNvPr>
              <p:cNvPicPr/>
              <p:nvPr/>
            </p:nvPicPr>
            <p:blipFill>
              <a:blip r:embed="rId471"/>
              <a:stretch>
                <a:fillRect/>
              </a:stretch>
            </p:blipFill>
            <p:spPr>
              <a:xfrm>
                <a:off x="3571329" y="912212"/>
                <a:ext cx="357480" cy="471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72">
            <p14:nvContentPartPr>
              <p14:cNvPr id="430" name="Freihand 429">
                <a:extLst>
                  <a:ext uri="{FF2B5EF4-FFF2-40B4-BE49-F238E27FC236}">
                    <a16:creationId xmlns:a16="http://schemas.microsoft.com/office/drawing/2014/main" id="{2315A8AF-A61C-0D7E-0BA1-8658409C3096}"/>
                  </a:ext>
                </a:extLst>
              </p14:cNvPr>
              <p14:cNvContentPartPr/>
              <p14:nvPr/>
            </p14:nvContentPartPr>
            <p14:xfrm>
              <a:off x="5615409" y="1634372"/>
              <a:ext cx="254880" cy="337320"/>
            </p14:xfrm>
          </p:contentPart>
        </mc:Choice>
        <mc:Fallback>
          <p:pic>
            <p:nvPicPr>
              <p:cNvPr id="430" name="Freihand 429">
                <a:extLst>
                  <a:ext uri="{FF2B5EF4-FFF2-40B4-BE49-F238E27FC236}">
                    <a16:creationId xmlns:a16="http://schemas.microsoft.com/office/drawing/2014/main" id="{2315A8AF-A61C-0D7E-0BA1-8658409C3096}"/>
                  </a:ext>
                </a:extLst>
              </p:cNvPr>
              <p:cNvPicPr/>
              <p:nvPr/>
            </p:nvPicPr>
            <p:blipFill>
              <a:blip r:embed="rId473"/>
              <a:stretch>
                <a:fillRect/>
              </a:stretch>
            </p:blipFill>
            <p:spPr>
              <a:xfrm>
                <a:off x="5597769" y="1526732"/>
                <a:ext cx="290520" cy="5529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6" name="Freihand 25">
                <a:extLst>
                  <a:ext uri="{FF2B5EF4-FFF2-40B4-BE49-F238E27FC236}">
                    <a16:creationId xmlns:a16="http://schemas.microsoft.com/office/drawing/2014/main" id="{E4A74FCD-91D3-1BEB-252F-F1B8CFACF6C2}"/>
                  </a:ext>
                </a:extLst>
              </p14:cNvPr>
              <p14:cNvContentPartPr/>
              <p14:nvPr/>
            </p14:nvContentPartPr>
            <p14:xfrm>
              <a:off x="3834489" y="1221092"/>
              <a:ext cx="3134880" cy="3094920"/>
            </p14:xfrm>
          </p:contentPart>
        </mc:Choice>
        <mc:Fallback>
          <p:pic>
            <p:nvPicPr>
              <p:cNvPr id="26" name="Freihand 25">
                <a:extLst>
                  <a:ext uri="{FF2B5EF4-FFF2-40B4-BE49-F238E27FC236}">
                    <a16:creationId xmlns:a16="http://schemas.microsoft.com/office/drawing/2014/main" id="{E4A74FCD-91D3-1BEB-252F-F1B8CFACF6C2}"/>
                  </a:ext>
                </a:extLst>
              </p:cNvPr>
              <p:cNvPicPr/>
              <p:nvPr/>
            </p:nvPicPr>
            <p:blipFill>
              <a:blip r:embed="rId475"/>
              <a:stretch>
                <a:fillRect/>
              </a:stretch>
            </p:blipFill>
            <p:spPr>
              <a:xfrm>
                <a:off x="3780849" y="1113452"/>
                <a:ext cx="3242520" cy="33105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 name="Freihand 28">
                <a:extLst>
                  <a:ext uri="{FF2B5EF4-FFF2-40B4-BE49-F238E27FC236}">
                    <a16:creationId xmlns:a16="http://schemas.microsoft.com/office/drawing/2014/main" id="{828DCFC9-DF94-9CFC-8E88-130D6C1F888B}"/>
                  </a:ext>
                </a:extLst>
              </p14:cNvPr>
              <p14:cNvContentPartPr/>
              <p14:nvPr/>
            </p14:nvContentPartPr>
            <p14:xfrm>
              <a:off x="3725409" y="4055012"/>
              <a:ext cx="384120" cy="219240"/>
            </p14:xfrm>
          </p:contentPart>
        </mc:Choice>
        <mc:Fallback>
          <p:pic>
            <p:nvPicPr>
              <p:cNvPr id="29" name="Freihand 28">
                <a:extLst>
                  <a:ext uri="{FF2B5EF4-FFF2-40B4-BE49-F238E27FC236}">
                    <a16:creationId xmlns:a16="http://schemas.microsoft.com/office/drawing/2014/main" id="{828DCFC9-DF94-9CFC-8E88-130D6C1F888B}"/>
                  </a:ext>
                </a:extLst>
              </p:cNvPr>
              <p:cNvPicPr/>
              <p:nvPr/>
            </p:nvPicPr>
            <p:blipFill>
              <a:blip r:embed="rId477"/>
              <a:stretch>
                <a:fillRect/>
              </a:stretch>
            </p:blipFill>
            <p:spPr>
              <a:xfrm>
                <a:off x="3671409" y="3947372"/>
                <a:ext cx="49176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2" name="Freihand 31">
                <a:extLst>
                  <a:ext uri="{FF2B5EF4-FFF2-40B4-BE49-F238E27FC236}">
                    <a16:creationId xmlns:a16="http://schemas.microsoft.com/office/drawing/2014/main" id="{B538BC29-73E3-7FB0-5131-41DAF5937933}"/>
                  </a:ext>
                </a:extLst>
              </p14:cNvPr>
              <p14:cNvContentPartPr/>
              <p14:nvPr/>
            </p14:nvContentPartPr>
            <p14:xfrm>
              <a:off x="6897729" y="1168892"/>
              <a:ext cx="136800" cy="93600"/>
            </p14:xfrm>
          </p:contentPart>
        </mc:Choice>
        <mc:Fallback>
          <p:pic>
            <p:nvPicPr>
              <p:cNvPr id="32" name="Freihand 31">
                <a:extLst>
                  <a:ext uri="{FF2B5EF4-FFF2-40B4-BE49-F238E27FC236}">
                    <a16:creationId xmlns:a16="http://schemas.microsoft.com/office/drawing/2014/main" id="{B538BC29-73E3-7FB0-5131-41DAF5937933}"/>
                  </a:ext>
                </a:extLst>
              </p:cNvPr>
              <p:cNvPicPr/>
              <p:nvPr/>
            </p:nvPicPr>
            <p:blipFill>
              <a:blip r:embed="rId479"/>
              <a:stretch>
                <a:fillRect/>
              </a:stretch>
            </p:blipFill>
            <p:spPr>
              <a:xfrm>
                <a:off x="6843729" y="1060892"/>
                <a:ext cx="24444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5" name="Freihand 34">
                <a:extLst>
                  <a:ext uri="{FF2B5EF4-FFF2-40B4-BE49-F238E27FC236}">
                    <a16:creationId xmlns:a16="http://schemas.microsoft.com/office/drawing/2014/main" id="{D97AFE06-9FFD-08B6-848B-2F6FEFA825D7}"/>
                  </a:ext>
                </a:extLst>
              </p14:cNvPr>
              <p14:cNvContentPartPr/>
              <p14:nvPr/>
            </p14:nvContentPartPr>
            <p14:xfrm>
              <a:off x="6791889" y="1340612"/>
              <a:ext cx="28800" cy="60840"/>
            </p14:xfrm>
          </p:contentPart>
        </mc:Choice>
        <mc:Fallback>
          <p:pic>
            <p:nvPicPr>
              <p:cNvPr id="35" name="Freihand 34">
                <a:extLst>
                  <a:ext uri="{FF2B5EF4-FFF2-40B4-BE49-F238E27FC236}">
                    <a16:creationId xmlns:a16="http://schemas.microsoft.com/office/drawing/2014/main" id="{D97AFE06-9FFD-08B6-848B-2F6FEFA825D7}"/>
                  </a:ext>
                </a:extLst>
              </p:cNvPr>
              <p:cNvPicPr/>
              <p:nvPr/>
            </p:nvPicPr>
            <p:blipFill>
              <a:blip r:embed="rId481"/>
              <a:stretch>
                <a:fillRect/>
              </a:stretch>
            </p:blipFill>
            <p:spPr>
              <a:xfrm>
                <a:off x="6737889" y="1232612"/>
                <a:ext cx="1364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61" name="Freihand 60">
                <a:extLst>
                  <a:ext uri="{FF2B5EF4-FFF2-40B4-BE49-F238E27FC236}">
                    <a16:creationId xmlns:a16="http://schemas.microsoft.com/office/drawing/2014/main" id="{695D8992-EB0D-30D1-D0F9-6709A7DC8E81}"/>
                  </a:ext>
                </a:extLst>
              </p14:cNvPr>
              <p14:cNvContentPartPr/>
              <p14:nvPr/>
            </p14:nvContentPartPr>
            <p14:xfrm>
              <a:off x="6769209" y="1344932"/>
              <a:ext cx="40320" cy="28080"/>
            </p14:xfrm>
          </p:contentPart>
        </mc:Choice>
        <mc:Fallback>
          <p:pic>
            <p:nvPicPr>
              <p:cNvPr id="61" name="Freihand 60">
                <a:extLst>
                  <a:ext uri="{FF2B5EF4-FFF2-40B4-BE49-F238E27FC236}">
                    <a16:creationId xmlns:a16="http://schemas.microsoft.com/office/drawing/2014/main" id="{695D8992-EB0D-30D1-D0F9-6709A7DC8E81}"/>
                  </a:ext>
                </a:extLst>
              </p:cNvPr>
              <p:cNvPicPr/>
              <p:nvPr/>
            </p:nvPicPr>
            <p:blipFill>
              <a:blip r:embed="rId483"/>
              <a:stretch>
                <a:fillRect/>
              </a:stretch>
            </p:blipFill>
            <p:spPr>
              <a:xfrm>
                <a:off x="6715569" y="1236932"/>
                <a:ext cx="1479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456" name="Freihand 455">
                <a:extLst>
                  <a:ext uri="{FF2B5EF4-FFF2-40B4-BE49-F238E27FC236}">
                    <a16:creationId xmlns:a16="http://schemas.microsoft.com/office/drawing/2014/main" id="{1626750F-EFDC-48F0-0297-625E58F261C3}"/>
                  </a:ext>
                </a:extLst>
              </p14:cNvPr>
              <p14:cNvContentPartPr/>
              <p14:nvPr/>
            </p14:nvContentPartPr>
            <p14:xfrm>
              <a:off x="6643929" y="1363652"/>
              <a:ext cx="162000" cy="269640"/>
            </p14:xfrm>
          </p:contentPart>
        </mc:Choice>
        <mc:Fallback>
          <p:pic>
            <p:nvPicPr>
              <p:cNvPr id="456" name="Freihand 455">
                <a:extLst>
                  <a:ext uri="{FF2B5EF4-FFF2-40B4-BE49-F238E27FC236}">
                    <a16:creationId xmlns:a16="http://schemas.microsoft.com/office/drawing/2014/main" id="{1626750F-EFDC-48F0-0297-625E58F261C3}"/>
                  </a:ext>
                </a:extLst>
              </p:cNvPr>
              <p:cNvPicPr/>
              <p:nvPr/>
            </p:nvPicPr>
            <p:blipFill>
              <a:blip r:embed="rId485"/>
              <a:stretch>
                <a:fillRect/>
              </a:stretch>
            </p:blipFill>
            <p:spPr>
              <a:xfrm>
                <a:off x="6590289" y="1256012"/>
                <a:ext cx="269640" cy="4852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458" name="Freihand 457">
                <a:extLst>
                  <a:ext uri="{FF2B5EF4-FFF2-40B4-BE49-F238E27FC236}">
                    <a16:creationId xmlns:a16="http://schemas.microsoft.com/office/drawing/2014/main" id="{294F0648-1B7B-318C-5952-60C5DD4F38BC}"/>
                  </a:ext>
                </a:extLst>
              </p14:cNvPr>
              <p14:cNvContentPartPr/>
              <p14:nvPr/>
            </p14:nvContentPartPr>
            <p14:xfrm>
              <a:off x="6604689" y="1678652"/>
              <a:ext cx="52200" cy="92880"/>
            </p14:xfrm>
          </p:contentPart>
        </mc:Choice>
        <mc:Fallback>
          <p:pic>
            <p:nvPicPr>
              <p:cNvPr id="458" name="Freihand 457">
                <a:extLst>
                  <a:ext uri="{FF2B5EF4-FFF2-40B4-BE49-F238E27FC236}">
                    <a16:creationId xmlns:a16="http://schemas.microsoft.com/office/drawing/2014/main" id="{294F0648-1B7B-318C-5952-60C5DD4F38BC}"/>
                  </a:ext>
                </a:extLst>
              </p:cNvPr>
              <p:cNvPicPr/>
              <p:nvPr/>
            </p:nvPicPr>
            <p:blipFill>
              <a:blip r:embed="rId487"/>
              <a:stretch>
                <a:fillRect/>
              </a:stretch>
            </p:blipFill>
            <p:spPr>
              <a:xfrm>
                <a:off x="6551049" y="1571012"/>
                <a:ext cx="15984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462" name="Freihand 461">
                <a:extLst>
                  <a:ext uri="{FF2B5EF4-FFF2-40B4-BE49-F238E27FC236}">
                    <a16:creationId xmlns:a16="http://schemas.microsoft.com/office/drawing/2014/main" id="{1031F57B-0B1D-AE24-A656-6A42080C7E55}"/>
                  </a:ext>
                </a:extLst>
              </p14:cNvPr>
              <p14:cNvContentPartPr/>
              <p14:nvPr/>
            </p14:nvContentPartPr>
            <p14:xfrm>
              <a:off x="6794409" y="1300292"/>
              <a:ext cx="56880" cy="114120"/>
            </p14:xfrm>
          </p:contentPart>
        </mc:Choice>
        <mc:Fallback>
          <p:pic>
            <p:nvPicPr>
              <p:cNvPr id="462" name="Freihand 461">
                <a:extLst>
                  <a:ext uri="{FF2B5EF4-FFF2-40B4-BE49-F238E27FC236}">
                    <a16:creationId xmlns:a16="http://schemas.microsoft.com/office/drawing/2014/main" id="{1031F57B-0B1D-AE24-A656-6A42080C7E55}"/>
                  </a:ext>
                </a:extLst>
              </p:cNvPr>
              <p:cNvPicPr/>
              <p:nvPr/>
            </p:nvPicPr>
            <p:blipFill>
              <a:blip r:embed="rId489"/>
              <a:stretch>
                <a:fillRect/>
              </a:stretch>
            </p:blipFill>
            <p:spPr>
              <a:xfrm>
                <a:off x="6776769" y="1264652"/>
                <a:ext cx="925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466" name="Freihand 465">
                <a:extLst>
                  <a:ext uri="{FF2B5EF4-FFF2-40B4-BE49-F238E27FC236}">
                    <a16:creationId xmlns:a16="http://schemas.microsoft.com/office/drawing/2014/main" id="{154CF772-A7D9-196C-3671-B33042B4F440}"/>
                  </a:ext>
                </a:extLst>
              </p14:cNvPr>
              <p14:cNvContentPartPr/>
              <p14:nvPr/>
            </p14:nvContentPartPr>
            <p14:xfrm>
              <a:off x="6814209" y="1253852"/>
              <a:ext cx="87480" cy="348840"/>
            </p14:xfrm>
          </p:contentPart>
        </mc:Choice>
        <mc:Fallback>
          <p:pic>
            <p:nvPicPr>
              <p:cNvPr id="466" name="Freihand 465">
                <a:extLst>
                  <a:ext uri="{FF2B5EF4-FFF2-40B4-BE49-F238E27FC236}">
                    <a16:creationId xmlns:a16="http://schemas.microsoft.com/office/drawing/2014/main" id="{154CF772-A7D9-196C-3671-B33042B4F440}"/>
                  </a:ext>
                </a:extLst>
              </p:cNvPr>
              <p:cNvPicPr/>
              <p:nvPr/>
            </p:nvPicPr>
            <p:blipFill>
              <a:blip r:embed="rId491"/>
              <a:stretch>
                <a:fillRect/>
              </a:stretch>
            </p:blipFill>
            <p:spPr>
              <a:xfrm>
                <a:off x="6796209" y="1218212"/>
                <a:ext cx="12312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89" name="Freihand 88">
                <a:extLst>
                  <a:ext uri="{FF2B5EF4-FFF2-40B4-BE49-F238E27FC236}">
                    <a16:creationId xmlns:a16="http://schemas.microsoft.com/office/drawing/2014/main" id="{F6D5273D-027D-235A-1ED2-580187FFC4F4}"/>
                  </a:ext>
                </a:extLst>
              </p14:cNvPr>
              <p14:cNvContentPartPr/>
              <p14:nvPr/>
            </p14:nvContentPartPr>
            <p14:xfrm>
              <a:off x="6141009" y="1464092"/>
              <a:ext cx="668880" cy="1267560"/>
            </p14:xfrm>
          </p:contentPart>
        </mc:Choice>
        <mc:Fallback>
          <p:pic>
            <p:nvPicPr>
              <p:cNvPr id="89" name="Freihand 88">
                <a:extLst>
                  <a:ext uri="{FF2B5EF4-FFF2-40B4-BE49-F238E27FC236}">
                    <a16:creationId xmlns:a16="http://schemas.microsoft.com/office/drawing/2014/main" id="{F6D5273D-027D-235A-1ED2-580187FFC4F4}"/>
                  </a:ext>
                </a:extLst>
              </p:cNvPr>
              <p:cNvPicPr/>
              <p:nvPr/>
            </p:nvPicPr>
            <p:blipFill>
              <a:blip r:embed="rId493"/>
              <a:stretch>
                <a:fillRect/>
              </a:stretch>
            </p:blipFill>
            <p:spPr>
              <a:xfrm>
                <a:off x="6123369" y="1428452"/>
                <a:ext cx="704520" cy="13392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11" name="Freihand 110">
                <a:extLst>
                  <a:ext uri="{FF2B5EF4-FFF2-40B4-BE49-F238E27FC236}">
                    <a16:creationId xmlns:a16="http://schemas.microsoft.com/office/drawing/2014/main" id="{46EFED08-A4F8-8E99-9EF7-7CEE59CFB1AF}"/>
                  </a:ext>
                </a:extLst>
              </p14:cNvPr>
              <p14:cNvContentPartPr/>
              <p14:nvPr/>
            </p14:nvContentPartPr>
            <p14:xfrm>
              <a:off x="6324969" y="2267252"/>
              <a:ext cx="28080" cy="60120"/>
            </p14:xfrm>
          </p:contentPart>
        </mc:Choice>
        <mc:Fallback>
          <p:pic>
            <p:nvPicPr>
              <p:cNvPr id="111" name="Freihand 110">
                <a:extLst>
                  <a:ext uri="{FF2B5EF4-FFF2-40B4-BE49-F238E27FC236}">
                    <a16:creationId xmlns:a16="http://schemas.microsoft.com/office/drawing/2014/main" id="{46EFED08-A4F8-8E99-9EF7-7CEE59CFB1AF}"/>
                  </a:ext>
                </a:extLst>
              </p:cNvPr>
              <p:cNvPicPr/>
              <p:nvPr/>
            </p:nvPicPr>
            <p:blipFill>
              <a:blip r:embed="rId495"/>
              <a:stretch>
                <a:fillRect/>
              </a:stretch>
            </p:blipFill>
            <p:spPr>
              <a:xfrm>
                <a:off x="6307329" y="2231612"/>
                <a:ext cx="63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17" name="Freihand 116">
                <a:extLst>
                  <a:ext uri="{FF2B5EF4-FFF2-40B4-BE49-F238E27FC236}">
                    <a16:creationId xmlns:a16="http://schemas.microsoft.com/office/drawing/2014/main" id="{1543FC1B-A2C1-CE74-C285-703B7731ABF6}"/>
                  </a:ext>
                </a:extLst>
              </p14:cNvPr>
              <p14:cNvContentPartPr/>
              <p14:nvPr/>
            </p14:nvContentPartPr>
            <p14:xfrm>
              <a:off x="6497049" y="1935692"/>
              <a:ext cx="10440" cy="31680"/>
            </p14:xfrm>
          </p:contentPart>
        </mc:Choice>
        <mc:Fallback>
          <p:pic>
            <p:nvPicPr>
              <p:cNvPr id="117" name="Freihand 116">
                <a:extLst>
                  <a:ext uri="{FF2B5EF4-FFF2-40B4-BE49-F238E27FC236}">
                    <a16:creationId xmlns:a16="http://schemas.microsoft.com/office/drawing/2014/main" id="{1543FC1B-A2C1-CE74-C285-703B7731ABF6}"/>
                  </a:ext>
                </a:extLst>
              </p:cNvPr>
              <p:cNvPicPr/>
              <p:nvPr/>
            </p:nvPicPr>
            <p:blipFill>
              <a:blip r:embed="rId497"/>
              <a:stretch>
                <a:fillRect/>
              </a:stretch>
            </p:blipFill>
            <p:spPr>
              <a:xfrm>
                <a:off x="6479049" y="1899692"/>
                <a:ext cx="46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21" name="Freihand 320">
                <a:extLst>
                  <a:ext uri="{FF2B5EF4-FFF2-40B4-BE49-F238E27FC236}">
                    <a16:creationId xmlns:a16="http://schemas.microsoft.com/office/drawing/2014/main" id="{1F00606A-5C91-BA62-CBEE-711D7DCCE292}"/>
                  </a:ext>
                </a:extLst>
              </p14:cNvPr>
              <p14:cNvContentPartPr/>
              <p14:nvPr/>
            </p14:nvContentPartPr>
            <p14:xfrm>
              <a:off x="6538449" y="1594412"/>
              <a:ext cx="97920" cy="229680"/>
            </p14:xfrm>
          </p:contentPart>
        </mc:Choice>
        <mc:Fallback>
          <p:pic>
            <p:nvPicPr>
              <p:cNvPr id="321" name="Freihand 320">
                <a:extLst>
                  <a:ext uri="{FF2B5EF4-FFF2-40B4-BE49-F238E27FC236}">
                    <a16:creationId xmlns:a16="http://schemas.microsoft.com/office/drawing/2014/main" id="{1F00606A-5C91-BA62-CBEE-711D7DCCE292}"/>
                  </a:ext>
                </a:extLst>
              </p:cNvPr>
              <p:cNvPicPr/>
              <p:nvPr/>
            </p:nvPicPr>
            <p:blipFill>
              <a:blip r:embed="rId499"/>
              <a:stretch>
                <a:fillRect/>
              </a:stretch>
            </p:blipFill>
            <p:spPr>
              <a:xfrm>
                <a:off x="6520809" y="1558412"/>
                <a:ext cx="13356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26" name="Freihand 325">
                <a:extLst>
                  <a:ext uri="{FF2B5EF4-FFF2-40B4-BE49-F238E27FC236}">
                    <a16:creationId xmlns:a16="http://schemas.microsoft.com/office/drawing/2014/main" id="{B4B54FB2-7A5B-A47B-F5CC-9B364FD1C80C}"/>
                  </a:ext>
                </a:extLst>
              </p14:cNvPr>
              <p14:cNvContentPartPr/>
              <p14:nvPr/>
            </p14:nvContentPartPr>
            <p14:xfrm>
              <a:off x="6641049" y="1393532"/>
              <a:ext cx="66600" cy="33120"/>
            </p14:xfrm>
          </p:contentPart>
        </mc:Choice>
        <mc:Fallback>
          <p:pic>
            <p:nvPicPr>
              <p:cNvPr id="326" name="Freihand 325">
                <a:extLst>
                  <a:ext uri="{FF2B5EF4-FFF2-40B4-BE49-F238E27FC236}">
                    <a16:creationId xmlns:a16="http://schemas.microsoft.com/office/drawing/2014/main" id="{B4B54FB2-7A5B-A47B-F5CC-9B364FD1C80C}"/>
                  </a:ext>
                </a:extLst>
              </p:cNvPr>
              <p:cNvPicPr/>
              <p:nvPr/>
            </p:nvPicPr>
            <p:blipFill>
              <a:blip r:embed="rId501"/>
              <a:stretch>
                <a:fillRect/>
              </a:stretch>
            </p:blipFill>
            <p:spPr>
              <a:xfrm>
                <a:off x="6623409" y="1357892"/>
                <a:ext cx="102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31" name="Freihand 330">
                <a:extLst>
                  <a:ext uri="{FF2B5EF4-FFF2-40B4-BE49-F238E27FC236}">
                    <a16:creationId xmlns:a16="http://schemas.microsoft.com/office/drawing/2014/main" id="{B320B013-8D50-F992-7385-73ADB07D85EA}"/>
                  </a:ext>
                </a:extLst>
              </p14:cNvPr>
              <p14:cNvContentPartPr/>
              <p14:nvPr/>
            </p14:nvContentPartPr>
            <p14:xfrm>
              <a:off x="6564729" y="1526012"/>
              <a:ext cx="90000" cy="151560"/>
            </p14:xfrm>
          </p:contentPart>
        </mc:Choice>
        <mc:Fallback>
          <p:pic>
            <p:nvPicPr>
              <p:cNvPr id="331" name="Freihand 330">
                <a:extLst>
                  <a:ext uri="{FF2B5EF4-FFF2-40B4-BE49-F238E27FC236}">
                    <a16:creationId xmlns:a16="http://schemas.microsoft.com/office/drawing/2014/main" id="{B320B013-8D50-F992-7385-73ADB07D85EA}"/>
                  </a:ext>
                </a:extLst>
              </p:cNvPr>
              <p:cNvPicPr/>
              <p:nvPr/>
            </p:nvPicPr>
            <p:blipFill>
              <a:blip r:embed="rId503"/>
              <a:stretch>
                <a:fillRect/>
              </a:stretch>
            </p:blipFill>
            <p:spPr>
              <a:xfrm>
                <a:off x="6546729" y="1490012"/>
                <a:ext cx="1256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36" name="Freihand 335">
                <a:extLst>
                  <a:ext uri="{FF2B5EF4-FFF2-40B4-BE49-F238E27FC236}">
                    <a16:creationId xmlns:a16="http://schemas.microsoft.com/office/drawing/2014/main" id="{B930938C-8914-B6D7-DD03-579188D86A38}"/>
                  </a:ext>
                </a:extLst>
              </p14:cNvPr>
              <p14:cNvContentPartPr/>
              <p14:nvPr/>
            </p14:nvContentPartPr>
            <p14:xfrm>
              <a:off x="6536649" y="1447172"/>
              <a:ext cx="182160" cy="239040"/>
            </p14:xfrm>
          </p:contentPart>
        </mc:Choice>
        <mc:Fallback>
          <p:pic>
            <p:nvPicPr>
              <p:cNvPr id="336" name="Freihand 335">
                <a:extLst>
                  <a:ext uri="{FF2B5EF4-FFF2-40B4-BE49-F238E27FC236}">
                    <a16:creationId xmlns:a16="http://schemas.microsoft.com/office/drawing/2014/main" id="{B930938C-8914-B6D7-DD03-579188D86A38}"/>
                  </a:ext>
                </a:extLst>
              </p:cNvPr>
              <p:cNvPicPr/>
              <p:nvPr/>
            </p:nvPicPr>
            <p:blipFill>
              <a:blip r:embed="rId505"/>
              <a:stretch>
                <a:fillRect/>
              </a:stretch>
            </p:blipFill>
            <p:spPr>
              <a:xfrm>
                <a:off x="6518649" y="1411532"/>
                <a:ext cx="21780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88" name="Freihand 387">
                <a:extLst>
                  <a:ext uri="{FF2B5EF4-FFF2-40B4-BE49-F238E27FC236}">
                    <a16:creationId xmlns:a16="http://schemas.microsoft.com/office/drawing/2014/main" id="{E09E122B-1DF9-DB01-713B-2AECDD47CD5C}"/>
                  </a:ext>
                </a:extLst>
              </p14:cNvPr>
              <p14:cNvContentPartPr/>
              <p14:nvPr/>
            </p14:nvContentPartPr>
            <p14:xfrm>
              <a:off x="6493449" y="1781252"/>
              <a:ext cx="47880" cy="204120"/>
            </p14:xfrm>
          </p:contentPart>
        </mc:Choice>
        <mc:Fallback>
          <p:pic>
            <p:nvPicPr>
              <p:cNvPr id="388" name="Freihand 387">
                <a:extLst>
                  <a:ext uri="{FF2B5EF4-FFF2-40B4-BE49-F238E27FC236}">
                    <a16:creationId xmlns:a16="http://schemas.microsoft.com/office/drawing/2014/main" id="{E09E122B-1DF9-DB01-713B-2AECDD47CD5C}"/>
                  </a:ext>
                </a:extLst>
              </p:cNvPr>
              <p:cNvPicPr/>
              <p:nvPr/>
            </p:nvPicPr>
            <p:blipFill>
              <a:blip r:embed="rId507"/>
              <a:stretch>
                <a:fillRect/>
              </a:stretch>
            </p:blipFill>
            <p:spPr>
              <a:xfrm>
                <a:off x="6475449" y="1745612"/>
                <a:ext cx="835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420" name="Freihand 419">
                <a:extLst>
                  <a:ext uri="{FF2B5EF4-FFF2-40B4-BE49-F238E27FC236}">
                    <a16:creationId xmlns:a16="http://schemas.microsoft.com/office/drawing/2014/main" id="{A2D28196-0E05-9FEB-B70C-95481EA606C7}"/>
                  </a:ext>
                </a:extLst>
              </p14:cNvPr>
              <p14:cNvContentPartPr/>
              <p14:nvPr/>
            </p14:nvContentPartPr>
            <p14:xfrm>
              <a:off x="6373929" y="1958372"/>
              <a:ext cx="145080" cy="168480"/>
            </p14:xfrm>
          </p:contentPart>
        </mc:Choice>
        <mc:Fallback>
          <p:pic>
            <p:nvPicPr>
              <p:cNvPr id="420" name="Freihand 419">
                <a:extLst>
                  <a:ext uri="{FF2B5EF4-FFF2-40B4-BE49-F238E27FC236}">
                    <a16:creationId xmlns:a16="http://schemas.microsoft.com/office/drawing/2014/main" id="{A2D28196-0E05-9FEB-B70C-95481EA606C7}"/>
                  </a:ext>
                </a:extLst>
              </p:cNvPr>
              <p:cNvPicPr/>
              <p:nvPr/>
            </p:nvPicPr>
            <p:blipFill>
              <a:blip r:embed="rId509"/>
              <a:stretch>
                <a:fillRect/>
              </a:stretch>
            </p:blipFill>
            <p:spPr>
              <a:xfrm>
                <a:off x="6356289" y="1922372"/>
                <a:ext cx="1807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431" name="Freihand 430">
                <a:extLst>
                  <a:ext uri="{FF2B5EF4-FFF2-40B4-BE49-F238E27FC236}">
                    <a16:creationId xmlns:a16="http://schemas.microsoft.com/office/drawing/2014/main" id="{8F431B63-27D7-A218-6627-61E6AF430138}"/>
                  </a:ext>
                </a:extLst>
              </p14:cNvPr>
              <p14:cNvContentPartPr/>
              <p14:nvPr/>
            </p14:nvContentPartPr>
            <p14:xfrm>
              <a:off x="6471489" y="1836692"/>
              <a:ext cx="76680" cy="145800"/>
            </p14:xfrm>
          </p:contentPart>
        </mc:Choice>
        <mc:Fallback>
          <p:pic>
            <p:nvPicPr>
              <p:cNvPr id="431" name="Freihand 430">
                <a:extLst>
                  <a:ext uri="{FF2B5EF4-FFF2-40B4-BE49-F238E27FC236}">
                    <a16:creationId xmlns:a16="http://schemas.microsoft.com/office/drawing/2014/main" id="{8F431B63-27D7-A218-6627-61E6AF430138}"/>
                  </a:ext>
                </a:extLst>
              </p:cNvPr>
              <p:cNvPicPr/>
              <p:nvPr/>
            </p:nvPicPr>
            <p:blipFill>
              <a:blip r:embed="rId511"/>
              <a:stretch>
                <a:fillRect/>
              </a:stretch>
            </p:blipFill>
            <p:spPr>
              <a:xfrm>
                <a:off x="6453489" y="1800692"/>
                <a:ext cx="1123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432" name="Freihand 431">
                <a:extLst>
                  <a:ext uri="{FF2B5EF4-FFF2-40B4-BE49-F238E27FC236}">
                    <a16:creationId xmlns:a16="http://schemas.microsoft.com/office/drawing/2014/main" id="{FF874A21-5165-899A-7EF1-1D6359B7B7A0}"/>
                  </a:ext>
                </a:extLst>
              </p14:cNvPr>
              <p14:cNvContentPartPr/>
              <p14:nvPr/>
            </p14:nvContentPartPr>
            <p14:xfrm>
              <a:off x="6330729" y="2269052"/>
              <a:ext cx="360" cy="360"/>
            </p14:xfrm>
          </p:contentPart>
        </mc:Choice>
        <mc:Fallback>
          <p:pic>
            <p:nvPicPr>
              <p:cNvPr id="432" name="Freihand 431">
                <a:extLst>
                  <a:ext uri="{FF2B5EF4-FFF2-40B4-BE49-F238E27FC236}">
                    <a16:creationId xmlns:a16="http://schemas.microsoft.com/office/drawing/2014/main" id="{FF874A21-5165-899A-7EF1-1D6359B7B7A0}"/>
                  </a:ext>
                </a:extLst>
              </p:cNvPr>
              <p:cNvPicPr/>
              <p:nvPr/>
            </p:nvPicPr>
            <p:blipFill>
              <a:blip r:embed="rId513"/>
              <a:stretch>
                <a:fillRect/>
              </a:stretch>
            </p:blipFill>
            <p:spPr>
              <a:xfrm>
                <a:off x="6313089" y="2233052"/>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433" name="Freihand 432">
                <a:extLst>
                  <a:ext uri="{FF2B5EF4-FFF2-40B4-BE49-F238E27FC236}">
                    <a16:creationId xmlns:a16="http://schemas.microsoft.com/office/drawing/2014/main" id="{21F691E0-5BFE-88CB-BBBE-6BB5A55589B5}"/>
                  </a:ext>
                </a:extLst>
              </p14:cNvPr>
              <p14:cNvContentPartPr/>
              <p14:nvPr/>
            </p14:nvContentPartPr>
            <p14:xfrm>
              <a:off x="6141729" y="2203532"/>
              <a:ext cx="281160" cy="422640"/>
            </p14:xfrm>
          </p:contentPart>
        </mc:Choice>
        <mc:Fallback>
          <p:pic>
            <p:nvPicPr>
              <p:cNvPr id="433" name="Freihand 432">
                <a:extLst>
                  <a:ext uri="{FF2B5EF4-FFF2-40B4-BE49-F238E27FC236}">
                    <a16:creationId xmlns:a16="http://schemas.microsoft.com/office/drawing/2014/main" id="{21F691E0-5BFE-88CB-BBBE-6BB5A55589B5}"/>
                  </a:ext>
                </a:extLst>
              </p:cNvPr>
              <p:cNvPicPr/>
              <p:nvPr/>
            </p:nvPicPr>
            <p:blipFill>
              <a:blip r:embed="rId515"/>
              <a:stretch>
                <a:fillRect/>
              </a:stretch>
            </p:blipFill>
            <p:spPr>
              <a:xfrm>
                <a:off x="6123729" y="2167532"/>
                <a:ext cx="316800" cy="4942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434" name="Freihand 433">
                <a:extLst>
                  <a:ext uri="{FF2B5EF4-FFF2-40B4-BE49-F238E27FC236}">
                    <a16:creationId xmlns:a16="http://schemas.microsoft.com/office/drawing/2014/main" id="{CE8DC4D8-D962-27DC-9B09-5F8BD0D9A79D}"/>
                  </a:ext>
                </a:extLst>
              </p14:cNvPr>
              <p14:cNvContentPartPr/>
              <p14:nvPr/>
            </p14:nvContentPartPr>
            <p14:xfrm>
              <a:off x="6160449" y="2618252"/>
              <a:ext cx="72360" cy="124200"/>
            </p14:xfrm>
          </p:contentPart>
        </mc:Choice>
        <mc:Fallback>
          <p:pic>
            <p:nvPicPr>
              <p:cNvPr id="434" name="Freihand 433">
                <a:extLst>
                  <a:ext uri="{FF2B5EF4-FFF2-40B4-BE49-F238E27FC236}">
                    <a16:creationId xmlns:a16="http://schemas.microsoft.com/office/drawing/2014/main" id="{CE8DC4D8-D962-27DC-9B09-5F8BD0D9A79D}"/>
                  </a:ext>
                </a:extLst>
              </p:cNvPr>
              <p:cNvPicPr/>
              <p:nvPr/>
            </p:nvPicPr>
            <p:blipFill>
              <a:blip r:embed="rId517"/>
              <a:stretch>
                <a:fillRect/>
              </a:stretch>
            </p:blipFill>
            <p:spPr>
              <a:xfrm>
                <a:off x="6142449" y="2582252"/>
                <a:ext cx="1080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435" name="Freihand 434">
                <a:extLst>
                  <a:ext uri="{FF2B5EF4-FFF2-40B4-BE49-F238E27FC236}">
                    <a16:creationId xmlns:a16="http://schemas.microsoft.com/office/drawing/2014/main" id="{2C2D00D8-8D9B-7718-49C4-9C45EDAD7079}"/>
                  </a:ext>
                </a:extLst>
              </p14:cNvPr>
              <p14:cNvContentPartPr/>
              <p14:nvPr/>
            </p14:nvContentPartPr>
            <p14:xfrm>
              <a:off x="5817369" y="2845772"/>
              <a:ext cx="213840" cy="168840"/>
            </p14:xfrm>
          </p:contentPart>
        </mc:Choice>
        <mc:Fallback>
          <p:pic>
            <p:nvPicPr>
              <p:cNvPr id="435" name="Freihand 434">
                <a:extLst>
                  <a:ext uri="{FF2B5EF4-FFF2-40B4-BE49-F238E27FC236}">
                    <a16:creationId xmlns:a16="http://schemas.microsoft.com/office/drawing/2014/main" id="{2C2D00D8-8D9B-7718-49C4-9C45EDAD7079}"/>
                  </a:ext>
                </a:extLst>
              </p:cNvPr>
              <p:cNvPicPr/>
              <p:nvPr/>
            </p:nvPicPr>
            <p:blipFill>
              <a:blip r:embed="rId519"/>
              <a:stretch>
                <a:fillRect/>
              </a:stretch>
            </p:blipFill>
            <p:spPr>
              <a:xfrm>
                <a:off x="5799369" y="2809772"/>
                <a:ext cx="2494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436" name="Freihand 435">
                <a:extLst>
                  <a:ext uri="{FF2B5EF4-FFF2-40B4-BE49-F238E27FC236}">
                    <a16:creationId xmlns:a16="http://schemas.microsoft.com/office/drawing/2014/main" id="{AC080CB0-7581-4836-DC46-3BEA7A5993C6}"/>
                  </a:ext>
                </a:extLst>
              </p14:cNvPr>
              <p14:cNvContentPartPr/>
              <p14:nvPr/>
            </p14:nvContentPartPr>
            <p14:xfrm>
              <a:off x="5372409" y="3012452"/>
              <a:ext cx="411840" cy="191160"/>
            </p14:xfrm>
          </p:contentPart>
        </mc:Choice>
        <mc:Fallback>
          <p:pic>
            <p:nvPicPr>
              <p:cNvPr id="436" name="Freihand 435">
                <a:extLst>
                  <a:ext uri="{FF2B5EF4-FFF2-40B4-BE49-F238E27FC236}">
                    <a16:creationId xmlns:a16="http://schemas.microsoft.com/office/drawing/2014/main" id="{AC080CB0-7581-4836-DC46-3BEA7A5993C6}"/>
                  </a:ext>
                </a:extLst>
              </p:cNvPr>
              <p:cNvPicPr/>
              <p:nvPr/>
            </p:nvPicPr>
            <p:blipFill>
              <a:blip r:embed="rId521"/>
              <a:stretch>
                <a:fillRect/>
              </a:stretch>
            </p:blipFill>
            <p:spPr>
              <a:xfrm>
                <a:off x="5354409" y="2976812"/>
                <a:ext cx="44748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437" name="Freihand 436">
                <a:extLst>
                  <a:ext uri="{FF2B5EF4-FFF2-40B4-BE49-F238E27FC236}">
                    <a16:creationId xmlns:a16="http://schemas.microsoft.com/office/drawing/2014/main" id="{513727C2-3BB3-AC2B-40A6-BA444F8229D3}"/>
                  </a:ext>
                </a:extLst>
              </p14:cNvPr>
              <p14:cNvContentPartPr/>
              <p14:nvPr/>
            </p14:nvContentPartPr>
            <p14:xfrm>
              <a:off x="3852849" y="3193532"/>
              <a:ext cx="1481760" cy="904680"/>
            </p14:xfrm>
          </p:contentPart>
        </mc:Choice>
        <mc:Fallback>
          <p:pic>
            <p:nvPicPr>
              <p:cNvPr id="437" name="Freihand 436">
                <a:extLst>
                  <a:ext uri="{FF2B5EF4-FFF2-40B4-BE49-F238E27FC236}">
                    <a16:creationId xmlns:a16="http://schemas.microsoft.com/office/drawing/2014/main" id="{513727C2-3BB3-AC2B-40A6-BA444F8229D3}"/>
                  </a:ext>
                </a:extLst>
              </p:cNvPr>
              <p:cNvPicPr/>
              <p:nvPr/>
            </p:nvPicPr>
            <p:blipFill>
              <a:blip r:embed="rId523"/>
              <a:stretch>
                <a:fillRect/>
              </a:stretch>
            </p:blipFill>
            <p:spPr>
              <a:xfrm>
                <a:off x="3834849" y="3157892"/>
                <a:ext cx="1517400" cy="9763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438" name="Freihand 437">
                <a:extLst>
                  <a:ext uri="{FF2B5EF4-FFF2-40B4-BE49-F238E27FC236}">
                    <a16:creationId xmlns:a16="http://schemas.microsoft.com/office/drawing/2014/main" id="{91CEF156-42C7-880C-0ECB-8892A832D106}"/>
                  </a:ext>
                </a:extLst>
              </p14:cNvPr>
              <p14:cNvContentPartPr/>
              <p14:nvPr/>
            </p14:nvContentPartPr>
            <p14:xfrm>
              <a:off x="3838449" y="3547412"/>
              <a:ext cx="973440" cy="627480"/>
            </p14:xfrm>
          </p:contentPart>
        </mc:Choice>
        <mc:Fallback>
          <p:pic>
            <p:nvPicPr>
              <p:cNvPr id="438" name="Freihand 437">
                <a:extLst>
                  <a:ext uri="{FF2B5EF4-FFF2-40B4-BE49-F238E27FC236}">
                    <a16:creationId xmlns:a16="http://schemas.microsoft.com/office/drawing/2014/main" id="{91CEF156-42C7-880C-0ECB-8892A832D106}"/>
                  </a:ext>
                </a:extLst>
              </p:cNvPr>
              <p:cNvPicPr/>
              <p:nvPr/>
            </p:nvPicPr>
            <p:blipFill>
              <a:blip r:embed="rId525"/>
              <a:stretch>
                <a:fillRect/>
              </a:stretch>
            </p:blipFill>
            <p:spPr>
              <a:xfrm>
                <a:off x="3820449" y="3511412"/>
                <a:ext cx="1009080" cy="6991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439" name="Freihand 438">
                <a:extLst>
                  <a:ext uri="{FF2B5EF4-FFF2-40B4-BE49-F238E27FC236}">
                    <a16:creationId xmlns:a16="http://schemas.microsoft.com/office/drawing/2014/main" id="{BAE7B437-AD4B-1056-EB5F-297CB55ACC68}"/>
                  </a:ext>
                </a:extLst>
              </p14:cNvPr>
              <p14:cNvContentPartPr/>
              <p14:nvPr/>
            </p14:nvContentPartPr>
            <p14:xfrm>
              <a:off x="4422369" y="3529772"/>
              <a:ext cx="23040" cy="15480"/>
            </p14:xfrm>
          </p:contentPart>
        </mc:Choice>
        <mc:Fallback>
          <p:pic>
            <p:nvPicPr>
              <p:cNvPr id="439" name="Freihand 438">
                <a:extLst>
                  <a:ext uri="{FF2B5EF4-FFF2-40B4-BE49-F238E27FC236}">
                    <a16:creationId xmlns:a16="http://schemas.microsoft.com/office/drawing/2014/main" id="{BAE7B437-AD4B-1056-EB5F-297CB55ACC68}"/>
                  </a:ext>
                </a:extLst>
              </p:cNvPr>
              <p:cNvPicPr/>
              <p:nvPr/>
            </p:nvPicPr>
            <p:blipFill>
              <a:blip r:embed="rId527"/>
              <a:stretch>
                <a:fillRect/>
              </a:stretch>
            </p:blipFill>
            <p:spPr>
              <a:xfrm>
                <a:off x="4404729" y="3494132"/>
                <a:ext cx="58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440" name="Freihand 439">
                <a:extLst>
                  <a:ext uri="{FF2B5EF4-FFF2-40B4-BE49-F238E27FC236}">
                    <a16:creationId xmlns:a16="http://schemas.microsoft.com/office/drawing/2014/main" id="{6AE66C35-0979-5DD2-FD0F-7E53107921F6}"/>
                  </a:ext>
                </a:extLst>
              </p14:cNvPr>
              <p14:cNvContentPartPr/>
              <p14:nvPr/>
            </p14:nvContentPartPr>
            <p14:xfrm>
              <a:off x="5097729" y="3131972"/>
              <a:ext cx="21600" cy="20160"/>
            </p14:xfrm>
          </p:contentPart>
        </mc:Choice>
        <mc:Fallback>
          <p:pic>
            <p:nvPicPr>
              <p:cNvPr id="440" name="Freihand 439">
                <a:extLst>
                  <a:ext uri="{FF2B5EF4-FFF2-40B4-BE49-F238E27FC236}">
                    <a16:creationId xmlns:a16="http://schemas.microsoft.com/office/drawing/2014/main" id="{6AE66C35-0979-5DD2-FD0F-7E53107921F6}"/>
                  </a:ext>
                </a:extLst>
              </p:cNvPr>
              <p:cNvPicPr/>
              <p:nvPr/>
            </p:nvPicPr>
            <p:blipFill>
              <a:blip r:embed="rId529"/>
              <a:stretch>
                <a:fillRect/>
              </a:stretch>
            </p:blipFill>
            <p:spPr>
              <a:xfrm>
                <a:off x="5079729" y="3095972"/>
                <a:ext cx="57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441" name="Freihand 440">
                <a:extLst>
                  <a:ext uri="{FF2B5EF4-FFF2-40B4-BE49-F238E27FC236}">
                    <a16:creationId xmlns:a16="http://schemas.microsoft.com/office/drawing/2014/main" id="{5F3C2A29-3B74-BEB3-B1B4-A7D466C602EE}"/>
                  </a:ext>
                </a:extLst>
              </p14:cNvPr>
              <p14:cNvContentPartPr/>
              <p14:nvPr/>
            </p14:nvContentPartPr>
            <p14:xfrm>
              <a:off x="5272329" y="2877812"/>
              <a:ext cx="278640" cy="169920"/>
            </p14:xfrm>
          </p:contentPart>
        </mc:Choice>
        <mc:Fallback>
          <p:pic>
            <p:nvPicPr>
              <p:cNvPr id="441" name="Freihand 440">
                <a:extLst>
                  <a:ext uri="{FF2B5EF4-FFF2-40B4-BE49-F238E27FC236}">
                    <a16:creationId xmlns:a16="http://schemas.microsoft.com/office/drawing/2014/main" id="{5F3C2A29-3B74-BEB3-B1B4-A7D466C602EE}"/>
                  </a:ext>
                </a:extLst>
              </p:cNvPr>
              <p:cNvPicPr/>
              <p:nvPr/>
            </p:nvPicPr>
            <p:blipFill>
              <a:blip r:embed="rId531"/>
              <a:stretch>
                <a:fillRect/>
              </a:stretch>
            </p:blipFill>
            <p:spPr>
              <a:xfrm>
                <a:off x="5254689" y="2842172"/>
                <a:ext cx="3142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443" name="Freihand 442">
                <a:extLst>
                  <a:ext uri="{FF2B5EF4-FFF2-40B4-BE49-F238E27FC236}">
                    <a16:creationId xmlns:a16="http://schemas.microsoft.com/office/drawing/2014/main" id="{62EDDA3D-D415-A1E8-3B9C-C64F74F79255}"/>
                  </a:ext>
                </a:extLst>
              </p14:cNvPr>
              <p14:cNvContentPartPr/>
              <p14:nvPr/>
            </p14:nvContentPartPr>
            <p14:xfrm>
              <a:off x="4681929" y="3276692"/>
              <a:ext cx="53640" cy="33120"/>
            </p14:xfrm>
          </p:contentPart>
        </mc:Choice>
        <mc:Fallback>
          <p:pic>
            <p:nvPicPr>
              <p:cNvPr id="443" name="Freihand 442">
                <a:extLst>
                  <a:ext uri="{FF2B5EF4-FFF2-40B4-BE49-F238E27FC236}">
                    <a16:creationId xmlns:a16="http://schemas.microsoft.com/office/drawing/2014/main" id="{62EDDA3D-D415-A1E8-3B9C-C64F74F79255}"/>
                  </a:ext>
                </a:extLst>
              </p:cNvPr>
              <p:cNvPicPr/>
              <p:nvPr/>
            </p:nvPicPr>
            <p:blipFill>
              <a:blip r:embed="rId533"/>
              <a:stretch>
                <a:fillRect/>
              </a:stretch>
            </p:blipFill>
            <p:spPr>
              <a:xfrm>
                <a:off x="4663929" y="3240692"/>
                <a:ext cx="89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444" name="Freihand 443">
                <a:extLst>
                  <a:ext uri="{FF2B5EF4-FFF2-40B4-BE49-F238E27FC236}">
                    <a16:creationId xmlns:a16="http://schemas.microsoft.com/office/drawing/2014/main" id="{1377B3A0-9E8C-C142-46F9-C999816E0181}"/>
                  </a:ext>
                </a:extLst>
              </p14:cNvPr>
              <p14:cNvContentPartPr/>
              <p14:nvPr/>
            </p14:nvContentPartPr>
            <p14:xfrm>
              <a:off x="4428849" y="3427172"/>
              <a:ext cx="64440" cy="51120"/>
            </p14:xfrm>
          </p:contentPart>
        </mc:Choice>
        <mc:Fallback>
          <p:pic>
            <p:nvPicPr>
              <p:cNvPr id="444" name="Freihand 443">
                <a:extLst>
                  <a:ext uri="{FF2B5EF4-FFF2-40B4-BE49-F238E27FC236}">
                    <a16:creationId xmlns:a16="http://schemas.microsoft.com/office/drawing/2014/main" id="{1377B3A0-9E8C-C142-46F9-C999816E0181}"/>
                  </a:ext>
                </a:extLst>
              </p:cNvPr>
              <p:cNvPicPr/>
              <p:nvPr/>
            </p:nvPicPr>
            <p:blipFill>
              <a:blip r:embed="rId535"/>
              <a:stretch>
                <a:fillRect/>
              </a:stretch>
            </p:blipFill>
            <p:spPr>
              <a:xfrm>
                <a:off x="4411209" y="3391532"/>
                <a:ext cx="1000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445" name="Freihand 444">
                <a:extLst>
                  <a:ext uri="{FF2B5EF4-FFF2-40B4-BE49-F238E27FC236}">
                    <a16:creationId xmlns:a16="http://schemas.microsoft.com/office/drawing/2014/main" id="{0484C404-C500-65E2-BE51-4E4F6C028B7F}"/>
                  </a:ext>
                </a:extLst>
              </p14:cNvPr>
              <p14:cNvContentPartPr/>
              <p14:nvPr/>
            </p14:nvContentPartPr>
            <p14:xfrm>
              <a:off x="3978129" y="3675932"/>
              <a:ext cx="298440" cy="204840"/>
            </p14:xfrm>
          </p:contentPart>
        </mc:Choice>
        <mc:Fallback>
          <p:pic>
            <p:nvPicPr>
              <p:cNvPr id="445" name="Freihand 444">
                <a:extLst>
                  <a:ext uri="{FF2B5EF4-FFF2-40B4-BE49-F238E27FC236}">
                    <a16:creationId xmlns:a16="http://schemas.microsoft.com/office/drawing/2014/main" id="{0484C404-C500-65E2-BE51-4E4F6C028B7F}"/>
                  </a:ext>
                </a:extLst>
              </p:cNvPr>
              <p:cNvPicPr/>
              <p:nvPr/>
            </p:nvPicPr>
            <p:blipFill>
              <a:blip r:embed="rId537"/>
              <a:stretch>
                <a:fillRect/>
              </a:stretch>
            </p:blipFill>
            <p:spPr>
              <a:xfrm>
                <a:off x="3960129" y="3640292"/>
                <a:ext cx="33408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446" name="Freihand 445">
                <a:extLst>
                  <a:ext uri="{FF2B5EF4-FFF2-40B4-BE49-F238E27FC236}">
                    <a16:creationId xmlns:a16="http://schemas.microsoft.com/office/drawing/2014/main" id="{93F7CE0F-419D-1426-95E1-934E67168569}"/>
                  </a:ext>
                </a:extLst>
              </p14:cNvPr>
              <p14:cNvContentPartPr/>
              <p14:nvPr/>
            </p14:nvContentPartPr>
            <p14:xfrm>
              <a:off x="6255849" y="1981412"/>
              <a:ext cx="11880" cy="22320"/>
            </p14:xfrm>
          </p:contentPart>
        </mc:Choice>
        <mc:Fallback>
          <p:pic>
            <p:nvPicPr>
              <p:cNvPr id="446" name="Freihand 445">
                <a:extLst>
                  <a:ext uri="{FF2B5EF4-FFF2-40B4-BE49-F238E27FC236}">
                    <a16:creationId xmlns:a16="http://schemas.microsoft.com/office/drawing/2014/main" id="{93F7CE0F-419D-1426-95E1-934E67168569}"/>
                  </a:ext>
                </a:extLst>
              </p:cNvPr>
              <p:cNvPicPr/>
              <p:nvPr/>
            </p:nvPicPr>
            <p:blipFill>
              <a:blip r:embed="rId539"/>
              <a:stretch>
                <a:fillRect/>
              </a:stretch>
            </p:blipFill>
            <p:spPr>
              <a:xfrm>
                <a:off x="6237849" y="1945772"/>
                <a:ext cx="47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447" name="Freihand 446">
                <a:extLst>
                  <a:ext uri="{FF2B5EF4-FFF2-40B4-BE49-F238E27FC236}">
                    <a16:creationId xmlns:a16="http://schemas.microsoft.com/office/drawing/2014/main" id="{D7A1214C-ED5C-BBF5-6120-6D31536E76D5}"/>
                  </a:ext>
                </a:extLst>
              </p14:cNvPr>
              <p14:cNvContentPartPr/>
              <p14:nvPr/>
            </p14:nvContentPartPr>
            <p14:xfrm>
              <a:off x="6110769" y="2188772"/>
              <a:ext cx="50040" cy="75240"/>
            </p14:xfrm>
          </p:contentPart>
        </mc:Choice>
        <mc:Fallback>
          <p:pic>
            <p:nvPicPr>
              <p:cNvPr id="447" name="Freihand 446">
                <a:extLst>
                  <a:ext uri="{FF2B5EF4-FFF2-40B4-BE49-F238E27FC236}">
                    <a16:creationId xmlns:a16="http://schemas.microsoft.com/office/drawing/2014/main" id="{D7A1214C-ED5C-BBF5-6120-6D31536E76D5}"/>
                  </a:ext>
                </a:extLst>
              </p:cNvPr>
              <p:cNvPicPr/>
              <p:nvPr/>
            </p:nvPicPr>
            <p:blipFill>
              <a:blip r:embed="rId541"/>
              <a:stretch>
                <a:fillRect/>
              </a:stretch>
            </p:blipFill>
            <p:spPr>
              <a:xfrm>
                <a:off x="6093129" y="2153132"/>
                <a:ext cx="85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512" name="Freihand 511">
                <a:extLst>
                  <a:ext uri="{FF2B5EF4-FFF2-40B4-BE49-F238E27FC236}">
                    <a16:creationId xmlns:a16="http://schemas.microsoft.com/office/drawing/2014/main" id="{A89C1A1B-1EAF-89DD-E577-BAF16CF6BD41}"/>
                  </a:ext>
                </a:extLst>
              </p14:cNvPr>
              <p14:cNvContentPartPr/>
              <p14:nvPr/>
            </p14:nvContentPartPr>
            <p14:xfrm>
              <a:off x="6467889" y="1580732"/>
              <a:ext cx="55800" cy="84600"/>
            </p14:xfrm>
          </p:contentPart>
        </mc:Choice>
        <mc:Fallback>
          <p:pic>
            <p:nvPicPr>
              <p:cNvPr id="512" name="Freihand 511">
                <a:extLst>
                  <a:ext uri="{FF2B5EF4-FFF2-40B4-BE49-F238E27FC236}">
                    <a16:creationId xmlns:a16="http://schemas.microsoft.com/office/drawing/2014/main" id="{A89C1A1B-1EAF-89DD-E577-BAF16CF6BD41}"/>
                  </a:ext>
                </a:extLst>
              </p:cNvPr>
              <p:cNvPicPr/>
              <p:nvPr/>
            </p:nvPicPr>
            <p:blipFill>
              <a:blip r:embed="rId543"/>
              <a:stretch>
                <a:fillRect/>
              </a:stretch>
            </p:blipFill>
            <p:spPr>
              <a:xfrm>
                <a:off x="6449889" y="1544732"/>
                <a:ext cx="914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513" name="Freihand 512">
                <a:extLst>
                  <a:ext uri="{FF2B5EF4-FFF2-40B4-BE49-F238E27FC236}">
                    <a16:creationId xmlns:a16="http://schemas.microsoft.com/office/drawing/2014/main" id="{0D4780ED-C68E-EFD7-0912-CA8FCFD22F30}"/>
                  </a:ext>
                </a:extLst>
              </p14:cNvPr>
              <p14:cNvContentPartPr/>
              <p14:nvPr/>
            </p14:nvContentPartPr>
            <p14:xfrm>
              <a:off x="6523329" y="1133252"/>
              <a:ext cx="305640" cy="324000"/>
            </p14:xfrm>
          </p:contentPart>
        </mc:Choice>
        <mc:Fallback>
          <p:pic>
            <p:nvPicPr>
              <p:cNvPr id="513" name="Freihand 512">
                <a:extLst>
                  <a:ext uri="{FF2B5EF4-FFF2-40B4-BE49-F238E27FC236}">
                    <a16:creationId xmlns:a16="http://schemas.microsoft.com/office/drawing/2014/main" id="{0D4780ED-C68E-EFD7-0912-CA8FCFD22F30}"/>
                  </a:ext>
                </a:extLst>
              </p:cNvPr>
              <p:cNvPicPr/>
              <p:nvPr/>
            </p:nvPicPr>
            <p:blipFill>
              <a:blip r:embed="rId545"/>
              <a:stretch>
                <a:fillRect/>
              </a:stretch>
            </p:blipFill>
            <p:spPr>
              <a:xfrm>
                <a:off x="6505329" y="1097252"/>
                <a:ext cx="34128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514" name="Freihand 513">
                <a:extLst>
                  <a:ext uri="{FF2B5EF4-FFF2-40B4-BE49-F238E27FC236}">
                    <a16:creationId xmlns:a16="http://schemas.microsoft.com/office/drawing/2014/main" id="{5AF0C009-61C1-A6CF-6BDF-39DDD206660D}"/>
                  </a:ext>
                </a:extLst>
              </p14:cNvPr>
              <p14:cNvContentPartPr/>
              <p14:nvPr/>
            </p14:nvContentPartPr>
            <p14:xfrm>
              <a:off x="6537009" y="1379852"/>
              <a:ext cx="7560" cy="11880"/>
            </p14:xfrm>
          </p:contentPart>
        </mc:Choice>
        <mc:Fallback>
          <p:pic>
            <p:nvPicPr>
              <p:cNvPr id="514" name="Freihand 513">
                <a:extLst>
                  <a:ext uri="{FF2B5EF4-FFF2-40B4-BE49-F238E27FC236}">
                    <a16:creationId xmlns:a16="http://schemas.microsoft.com/office/drawing/2014/main" id="{5AF0C009-61C1-A6CF-6BDF-39DDD206660D}"/>
                  </a:ext>
                </a:extLst>
              </p:cNvPr>
              <p:cNvPicPr/>
              <p:nvPr/>
            </p:nvPicPr>
            <p:blipFill>
              <a:blip r:embed="rId547"/>
              <a:stretch>
                <a:fillRect/>
              </a:stretch>
            </p:blipFill>
            <p:spPr>
              <a:xfrm>
                <a:off x="6519009" y="1343852"/>
                <a:ext cx="43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515" name="Freihand 514">
                <a:extLst>
                  <a:ext uri="{FF2B5EF4-FFF2-40B4-BE49-F238E27FC236}">
                    <a16:creationId xmlns:a16="http://schemas.microsoft.com/office/drawing/2014/main" id="{8255B5C2-2FFD-D854-2BD7-B5CCE116AE38}"/>
                  </a:ext>
                </a:extLst>
              </p14:cNvPr>
              <p14:cNvContentPartPr/>
              <p14:nvPr/>
            </p14:nvContentPartPr>
            <p14:xfrm>
              <a:off x="6503529" y="1688372"/>
              <a:ext cx="30960" cy="39600"/>
            </p14:xfrm>
          </p:contentPart>
        </mc:Choice>
        <mc:Fallback>
          <p:pic>
            <p:nvPicPr>
              <p:cNvPr id="515" name="Freihand 514">
                <a:extLst>
                  <a:ext uri="{FF2B5EF4-FFF2-40B4-BE49-F238E27FC236}">
                    <a16:creationId xmlns:a16="http://schemas.microsoft.com/office/drawing/2014/main" id="{8255B5C2-2FFD-D854-2BD7-B5CCE116AE38}"/>
                  </a:ext>
                </a:extLst>
              </p:cNvPr>
              <p:cNvPicPr/>
              <p:nvPr/>
            </p:nvPicPr>
            <p:blipFill>
              <a:blip r:embed="rId549"/>
              <a:stretch>
                <a:fillRect/>
              </a:stretch>
            </p:blipFill>
            <p:spPr>
              <a:xfrm>
                <a:off x="6485529" y="1652372"/>
                <a:ext cx="666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516" name="Freihand 515">
                <a:extLst>
                  <a:ext uri="{FF2B5EF4-FFF2-40B4-BE49-F238E27FC236}">
                    <a16:creationId xmlns:a16="http://schemas.microsoft.com/office/drawing/2014/main" id="{D8B90695-CA47-6707-ABDE-816E7F06B803}"/>
                  </a:ext>
                </a:extLst>
              </p14:cNvPr>
              <p14:cNvContentPartPr/>
              <p14:nvPr/>
            </p14:nvContentPartPr>
            <p14:xfrm>
              <a:off x="6462849" y="1178972"/>
              <a:ext cx="176040" cy="438480"/>
            </p14:xfrm>
          </p:contentPart>
        </mc:Choice>
        <mc:Fallback>
          <p:pic>
            <p:nvPicPr>
              <p:cNvPr id="516" name="Freihand 515">
                <a:extLst>
                  <a:ext uri="{FF2B5EF4-FFF2-40B4-BE49-F238E27FC236}">
                    <a16:creationId xmlns:a16="http://schemas.microsoft.com/office/drawing/2014/main" id="{D8B90695-CA47-6707-ABDE-816E7F06B803}"/>
                  </a:ext>
                </a:extLst>
              </p:cNvPr>
              <p:cNvPicPr/>
              <p:nvPr/>
            </p:nvPicPr>
            <p:blipFill>
              <a:blip r:embed="rId551"/>
              <a:stretch>
                <a:fillRect/>
              </a:stretch>
            </p:blipFill>
            <p:spPr>
              <a:xfrm>
                <a:off x="6444849" y="1142972"/>
                <a:ext cx="211680" cy="5101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517" name="Freihand 516">
                <a:extLst>
                  <a:ext uri="{FF2B5EF4-FFF2-40B4-BE49-F238E27FC236}">
                    <a16:creationId xmlns:a16="http://schemas.microsoft.com/office/drawing/2014/main" id="{B28A5E53-36F7-BE16-2B8A-A55B76B625CA}"/>
                  </a:ext>
                </a:extLst>
              </p14:cNvPr>
              <p14:cNvContentPartPr/>
              <p14:nvPr/>
            </p14:nvContentPartPr>
            <p14:xfrm>
              <a:off x="6332889" y="1702052"/>
              <a:ext cx="250920" cy="199080"/>
            </p14:xfrm>
          </p:contentPart>
        </mc:Choice>
        <mc:Fallback>
          <p:pic>
            <p:nvPicPr>
              <p:cNvPr id="517" name="Freihand 516">
                <a:extLst>
                  <a:ext uri="{FF2B5EF4-FFF2-40B4-BE49-F238E27FC236}">
                    <a16:creationId xmlns:a16="http://schemas.microsoft.com/office/drawing/2014/main" id="{B28A5E53-36F7-BE16-2B8A-A55B76B625CA}"/>
                  </a:ext>
                </a:extLst>
              </p:cNvPr>
              <p:cNvPicPr/>
              <p:nvPr/>
            </p:nvPicPr>
            <p:blipFill>
              <a:blip r:embed="rId553"/>
              <a:stretch>
                <a:fillRect/>
              </a:stretch>
            </p:blipFill>
            <p:spPr>
              <a:xfrm>
                <a:off x="6315249" y="1666412"/>
                <a:ext cx="2865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518" name="Freihand 517">
                <a:extLst>
                  <a:ext uri="{FF2B5EF4-FFF2-40B4-BE49-F238E27FC236}">
                    <a16:creationId xmlns:a16="http://schemas.microsoft.com/office/drawing/2014/main" id="{A9D9865A-6CF9-96E8-6A22-FA1C05FCA3D8}"/>
                  </a:ext>
                </a:extLst>
              </p14:cNvPr>
              <p14:cNvContentPartPr/>
              <p14:nvPr/>
            </p14:nvContentPartPr>
            <p14:xfrm>
              <a:off x="6346929" y="1967012"/>
              <a:ext cx="28800" cy="44640"/>
            </p14:xfrm>
          </p:contentPart>
        </mc:Choice>
        <mc:Fallback>
          <p:pic>
            <p:nvPicPr>
              <p:cNvPr id="518" name="Freihand 517">
                <a:extLst>
                  <a:ext uri="{FF2B5EF4-FFF2-40B4-BE49-F238E27FC236}">
                    <a16:creationId xmlns:a16="http://schemas.microsoft.com/office/drawing/2014/main" id="{A9D9865A-6CF9-96E8-6A22-FA1C05FCA3D8}"/>
                  </a:ext>
                </a:extLst>
              </p:cNvPr>
              <p:cNvPicPr/>
              <p:nvPr/>
            </p:nvPicPr>
            <p:blipFill>
              <a:blip r:embed="rId555"/>
              <a:stretch>
                <a:fillRect/>
              </a:stretch>
            </p:blipFill>
            <p:spPr>
              <a:xfrm>
                <a:off x="6328929" y="1931012"/>
                <a:ext cx="644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519" name="Freihand 518">
                <a:extLst>
                  <a:ext uri="{FF2B5EF4-FFF2-40B4-BE49-F238E27FC236}">
                    <a16:creationId xmlns:a16="http://schemas.microsoft.com/office/drawing/2014/main" id="{BC957E0C-19D9-3466-4033-75C1B66525EE}"/>
                  </a:ext>
                </a:extLst>
              </p14:cNvPr>
              <p14:cNvContentPartPr/>
              <p14:nvPr/>
            </p14:nvContentPartPr>
            <p14:xfrm>
              <a:off x="6250089" y="1979252"/>
              <a:ext cx="212400" cy="338760"/>
            </p14:xfrm>
          </p:contentPart>
        </mc:Choice>
        <mc:Fallback>
          <p:pic>
            <p:nvPicPr>
              <p:cNvPr id="519" name="Freihand 518">
                <a:extLst>
                  <a:ext uri="{FF2B5EF4-FFF2-40B4-BE49-F238E27FC236}">
                    <a16:creationId xmlns:a16="http://schemas.microsoft.com/office/drawing/2014/main" id="{BC957E0C-19D9-3466-4033-75C1B66525EE}"/>
                  </a:ext>
                </a:extLst>
              </p:cNvPr>
              <p:cNvPicPr/>
              <p:nvPr/>
            </p:nvPicPr>
            <p:blipFill>
              <a:blip r:embed="rId557"/>
              <a:stretch>
                <a:fillRect/>
              </a:stretch>
            </p:blipFill>
            <p:spPr>
              <a:xfrm>
                <a:off x="6232089" y="1943612"/>
                <a:ext cx="24804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520" name="Freihand 519">
                <a:extLst>
                  <a:ext uri="{FF2B5EF4-FFF2-40B4-BE49-F238E27FC236}">
                    <a16:creationId xmlns:a16="http://schemas.microsoft.com/office/drawing/2014/main" id="{4B80E78B-B06C-51DF-2298-AF453FC79A2F}"/>
                  </a:ext>
                </a:extLst>
              </p14:cNvPr>
              <p14:cNvContentPartPr/>
              <p14:nvPr/>
            </p14:nvContentPartPr>
            <p14:xfrm>
              <a:off x="6366729" y="1939292"/>
              <a:ext cx="107280" cy="122760"/>
            </p14:xfrm>
          </p:contentPart>
        </mc:Choice>
        <mc:Fallback>
          <p:pic>
            <p:nvPicPr>
              <p:cNvPr id="520" name="Freihand 519">
                <a:extLst>
                  <a:ext uri="{FF2B5EF4-FFF2-40B4-BE49-F238E27FC236}">
                    <a16:creationId xmlns:a16="http://schemas.microsoft.com/office/drawing/2014/main" id="{4B80E78B-B06C-51DF-2298-AF453FC79A2F}"/>
                  </a:ext>
                </a:extLst>
              </p:cNvPr>
              <p:cNvPicPr/>
              <p:nvPr/>
            </p:nvPicPr>
            <p:blipFill>
              <a:blip r:embed="rId559"/>
              <a:stretch>
                <a:fillRect/>
              </a:stretch>
            </p:blipFill>
            <p:spPr>
              <a:xfrm>
                <a:off x="6348729" y="1903292"/>
                <a:ext cx="1429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521" name="Freihand 520">
                <a:extLst>
                  <a:ext uri="{FF2B5EF4-FFF2-40B4-BE49-F238E27FC236}">
                    <a16:creationId xmlns:a16="http://schemas.microsoft.com/office/drawing/2014/main" id="{579CFB8C-D0AF-DFF0-F01E-D9CC6D179EDC}"/>
                  </a:ext>
                </a:extLst>
              </p14:cNvPr>
              <p14:cNvContentPartPr/>
              <p14:nvPr/>
            </p14:nvContentPartPr>
            <p14:xfrm>
              <a:off x="3225369" y="4117292"/>
              <a:ext cx="831240" cy="493920"/>
            </p14:xfrm>
          </p:contentPart>
        </mc:Choice>
        <mc:Fallback>
          <p:pic>
            <p:nvPicPr>
              <p:cNvPr id="521" name="Freihand 520">
                <a:extLst>
                  <a:ext uri="{FF2B5EF4-FFF2-40B4-BE49-F238E27FC236}">
                    <a16:creationId xmlns:a16="http://schemas.microsoft.com/office/drawing/2014/main" id="{579CFB8C-D0AF-DFF0-F01E-D9CC6D179EDC}"/>
                  </a:ext>
                </a:extLst>
              </p:cNvPr>
              <p:cNvPicPr/>
              <p:nvPr/>
            </p:nvPicPr>
            <p:blipFill>
              <a:blip r:embed="rId561"/>
              <a:stretch>
                <a:fillRect/>
              </a:stretch>
            </p:blipFill>
            <p:spPr>
              <a:xfrm>
                <a:off x="3207369" y="4081652"/>
                <a:ext cx="866880" cy="5655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522" name="Freihand 521">
                <a:extLst>
                  <a:ext uri="{FF2B5EF4-FFF2-40B4-BE49-F238E27FC236}">
                    <a16:creationId xmlns:a16="http://schemas.microsoft.com/office/drawing/2014/main" id="{8EB9B3FC-048F-BF4D-8F09-B432480AAD74}"/>
                  </a:ext>
                </a:extLst>
              </p14:cNvPr>
              <p14:cNvContentPartPr/>
              <p14:nvPr/>
            </p14:nvContentPartPr>
            <p14:xfrm>
              <a:off x="-76911" y="4183892"/>
              <a:ext cx="3994200" cy="690120"/>
            </p14:xfrm>
          </p:contentPart>
        </mc:Choice>
        <mc:Fallback>
          <p:pic>
            <p:nvPicPr>
              <p:cNvPr id="522" name="Freihand 521">
                <a:extLst>
                  <a:ext uri="{FF2B5EF4-FFF2-40B4-BE49-F238E27FC236}">
                    <a16:creationId xmlns:a16="http://schemas.microsoft.com/office/drawing/2014/main" id="{8EB9B3FC-048F-BF4D-8F09-B432480AAD74}"/>
                  </a:ext>
                </a:extLst>
              </p:cNvPr>
              <p:cNvPicPr/>
              <p:nvPr/>
            </p:nvPicPr>
            <p:blipFill>
              <a:blip r:embed="rId563"/>
              <a:stretch>
                <a:fillRect/>
              </a:stretch>
            </p:blipFill>
            <p:spPr>
              <a:xfrm>
                <a:off x="-130551" y="4076252"/>
                <a:ext cx="4101840" cy="9057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524" name="Freihand 523">
                <a:extLst>
                  <a:ext uri="{FF2B5EF4-FFF2-40B4-BE49-F238E27FC236}">
                    <a16:creationId xmlns:a16="http://schemas.microsoft.com/office/drawing/2014/main" id="{AE52251B-DE63-8D49-9545-B8DD6F89F274}"/>
                  </a:ext>
                </a:extLst>
              </p14:cNvPr>
              <p14:cNvContentPartPr/>
              <p14:nvPr/>
            </p14:nvContentPartPr>
            <p14:xfrm>
              <a:off x="2616969" y="4676732"/>
              <a:ext cx="632880" cy="147600"/>
            </p14:xfrm>
          </p:contentPart>
        </mc:Choice>
        <mc:Fallback>
          <p:pic>
            <p:nvPicPr>
              <p:cNvPr id="524" name="Freihand 523">
                <a:extLst>
                  <a:ext uri="{FF2B5EF4-FFF2-40B4-BE49-F238E27FC236}">
                    <a16:creationId xmlns:a16="http://schemas.microsoft.com/office/drawing/2014/main" id="{AE52251B-DE63-8D49-9545-B8DD6F89F274}"/>
                  </a:ext>
                </a:extLst>
              </p:cNvPr>
              <p:cNvPicPr/>
              <p:nvPr/>
            </p:nvPicPr>
            <p:blipFill>
              <a:blip r:embed="rId565"/>
              <a:stretch>
                <a:fillRect/>
              </a:stretch>
            </p:blipFill>
            <p:spPr>
              <a:xfrm>
                <a:off x="2562969" y="4568732"/>
                <a:ext cx="74052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525" name="Freihand 524">
                <a:extLst>
                  <a:ext uri="{FF2B5EF4-FFF2-40B4-BE49-F238E27FC236}">
                    <a16:creationId xmlns:a16="http://schemas.microsoft.com/office/drawing/2014/main" id="{83FEB4EA-2B3D-4E49-F8C9-9001C18537B4}"/>
                  </a:ext>
                </a:extLst>
              </p14:cNvPr>
              <p14:cNvContentPartPr/>
              <p14:nvPr/>
            </p14:nvContentPartPr>
            <p14:xfrm>
              <a:off x="27849" y="4504292"/>
              <a:ext cx="3341520" cy="431280"/>
            </p14:xfrm>
          </p:contentPart>
        </mc:Choice>
        <mc:Fallback>
          <p:pic>
            <p:nvPicPr>
              <p:cNvPr id="525" name="Freihand 524">
                <a:extLst>
                  <a:ext uri="{FF2B5EF4-FFF2-40B4-BE49-F238E27FC236}">
                    <a16:creationId xmlns:a16="http://schemas.microsoft.com/office/drawing/2014/main" id="{83FEB4EA-2B3D-4E49-F8C9-9001C18537B4}"/>
                  </a:ext>
                </a:extLst>
              </p:cNvPr>
              <p:cNvPicPr/>
              <p:nvPr/>
            </p:nvPicPr>
            <p:blipFill>
              <a:blip r:embed="rId567"/>
              <a:stretch>
                <a:fillRect/>
              </a:stretch>
            </p:blipFill>
            <p:spPr>
              <a:xfrm>
                <a:off x="10209" y="4468292"/>
                <a:ext cx="3377160" cy="5029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53" name="Freihand 52">
                <a:extLst>
                  <a:ext uri="{FF2B5EF4-FFF2-40B4-BE49-F238E27FC236}">
                    <a16:creationId xmlns:a16="http://schemas.microsoft.com/office/drawing/2014/main" id="{5C539411-3927-6B76-6B14-E3088CDAE80D}"/>
                  </a:ext>
                </a:extLst>
              </p14:cNvPr>
              <p14:cNvContentPartPr/>
              <p14:nvPr/>
            </p14:nvContentPartPr>
            <p14:xfrm>
              <a:off x="8875929" y="6212492"/>
              <a:ext cx="1425240" cy="658800"/>
            </p14:xfrm>
          </p:contentPart>
        </mc:Choice>
        <mc:Fallback>
          <p:pic>
            <p:nvPicPr>
              <p:cNvPr id="53" name="Freihand 52">
                <a:extLst>
                  <a:ext uri="{FF2B5EF4-FFF2-40B4-BE49-F238E27FC236}">
                    <a16:creationId xmlns:a16="http://schemas.microsoft.com/office/drawing/2014/main" id="{5C539411-3927-6B76-6B14-E3088CDAE80D}"/>
                  </a:ext>
                </a:extLst>
              </p:cNvPr>
              <p:cNvPicPr/>
              <p:nvPr/>
            </p:nvPicPr>
            <p:blipFill>
              <a:blip r:embed="rId569"/>
              <a:stretch>
                <a:fillRect/>
              </a:stretch>
            </p:blipFill>
            <p:spPr>
              <a:xfrm>
                <a:off x="8867289" y="6203492"/>
                <a:ext cx="1442880" cy="676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70">
            <p14:nvContentPartPr>
              <p14:cNvPr id="54" name="Freihand 53">
                <a:extLst>
                  <a:ext uri="{FF2B5EF4-FFF2-40B4-BE49-F238E27FC236}">
                    <a16:creationId xmlns:a16="http://schemas.microsoft.com/office/drawing/2014/main" id="{BB79DEF9-C7D8-7D74-10AA-41A901257921}"/>
                  </a:ext>
                </a:extLst>
              </p14:cNvPr>
              <p14:cNvContentPartPr/>
              <p14:nvPr/>
            </p14:nvContentPartPr>
            <p14:xfrm>
              <a:off x="8910489" y="6236612"/>
              <a:ext cx="1345680" cy="585000"/>
            </p14:xfrm>
          </p:contentPart>
        </mc:Choice>
        <mc:Fallback>
          <p:pic>
            <p:nvPicPr>
              <p:cNvPr id="54" name="Freihand 53">
                <a:extLst>
                  <a:ext uri="{FF2B5EF4-FFF2-40B4-BE49-F238E27FC236}">
                    <a16:creationId xmlns:a16="http://schemas.microsoft.com/office/drawing/2014/main" id="{BB79DEF9-C7D8-7D74-10AA-41A901257921}"/>
                  </a:ext>
                </a:extLst>
              </p:cNvPr>
              <p:cNvPicPr/>
              <p:nvPr/>
            </p:nvPicPr>
            <p:blipFill>
              <a:blip r:embed="rId571"/>
              <a:stretch>
                <a:fillRect/>
              </a:stretch>
            </p:blipFill>
            <p:spPr>
              <a:xfrm>
                <a:off x="8892849" y="6128612"/>
                <a:ext cx="1381320" cy="8006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77" name="Freihand 76">
                <a:extLst>
                  <a:ext uri="{FF2B5EF4-FFF2-40B4-BE49-F238E27FC236}">
                    <a16:creationId xmlns:a16="http://schemas.microsoft.com/office/drawing/2014/main" id="{C7C7B76A-7E7E-83D6-B206-4AAD3E8DAD0F}"/>
                  </a:ext>
                </a:extLst>
              </p14:cNvPr>
              <p14:cNvContentPartPr/>
              <p14:nvPr/>
            </p14:nvContentPartPr>
            <p14:xfrm>
              <a:off x="12987849" y="3708692"/>
              <a:ext cx="41040" cy="18720"/>
            </p14:xfrm>
          </p:contentPart>
        </mc:Choice>
        <mc:Fallback>
          <p:pic>
            <p:nvPicPr>
              <p:cNvPr id="77" name="Freihand 76">
                <a:extLst>
                  <a:ext uri="{FF2B5EF4-FFF2-40B4-BE49-F238E27FC236}">
                    <a16:creationId xmlns:a16="http://schemas.microsoft.com/office/drawing/2014/main" id="{C7C7B76A-7E7E-83D6-B206-4AAD3E8DAD0F}"/>
                  </a:ext>
                </a:extLst>
              </p:cNvPr>
              <p:cNvPicPr/>
              <p:nvPr/>
            </p:nvPicPr>
            <p:blipFill>
              <a:blip r:embed="rId573"/>
              <a:stretch>
                <a:fillRect/>
              </a:stretch>
            </p:blipFill>
            <p:spPr>
              <a:xfrm>
                <a:off x="12978849" y="3700052"/>
                <a:ext cx="586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81" name="Freihand 80">
                <a:extLst>
                  <a:ext uri="{FF2B5EF4-FFF2-40B4-BE49-F238E27FC236}">
                    <a16:creationId xmlns:a16="http://schemas.microsoft.com/office/drawing/2014/main" id="{315C45F3-A326-6B79-FBC6-5CA29FF0171A}"/>
                  </a:ext>
                </a:extLst>
              </p14:cNvPr>
              <p14:cNvContentPartPr/>
              <p14:nvPr/>
            </p14:nvContentPartPr>
            <p14:xfrm>
              <a:off x="11167329" y="4952132"/>
              <a:ext cx="360" cy="360"/>
            </p14:xfrm>
          </p:contentPart>
        </mc:Choice>
        <mc:Fallback>
          <p:pic>
            <p:nvPicPr>
              <p:cNvPr id="81" name="Freihand 80">
                <a:extLst>
                  <a:ext uri="{FF2B5EF4-FFF2-40B4-BE49-F238E27FC236}">
                    <a16:creationId xmlns:a16="http://schemas.microsoft.com/office/drawing/2014/main" id="{315C45F3-A326-6B79-FBC6-5CA29FF0171A}"/>
                  </a:ext>
                </a:extLst>
              </p:cNvPr>
              <p:cNvPicPr/>
              <p:nvPr/>
            </p:nvPicPr>
            <p:blipFill>
              <a:blip r:embed="rId206"/>
              <a:stretch>
                <a:fillRect/>
              </a:stretch>
            </p:blipFill>
            <p:spPr>
              <a:xfrm>
                <a:off x="11158689" y="4943492"/>
                <a:ext cx="18000" cy="18000"/>
              </a:xfrm>
              <a:prstGeom prst="rect">
                <a:avLst/>
              </a:prstGeom>
            </p:spPr>
          </p:pic>
        </mc:Fallback>
      </mc:AlternateContent>
      <p:grpSp>
        <p:nvGrpSpPr>
          <p:cNvPr id="523" name="Gruppieren 522">
            <a:extLst>
              <a:ext uri="{FF2B5EF4-FFF2-40B4-BE49-F238E27FC236}">
                <a16:creationId xmlns:a16="http://schemas.microsoft.com/office/drawing/2014/main" id="{08A29B27-A71F-7AFE-D126-EAB9E512AE6B}"/>
              </a:ext>
            </a:extLst>
          </p:cNvPr>
          <p:cNvGrpSpPr/>
          <p:nvPr/>
        </p:nvGrpSpPr>
        <p:grpSpPr>
          <a:xfrm>
            <a:off x="10496289" y="3893012"/>
            <a:ext cx="1162499" cy="2393866"/>
            <a:chOff x="10496289" y="3893012"/>
            <a:chExt cx="1162499" cy="2393866"/>
          </a:xfrm>
        </p:grpSpPr>
        <mc:AlternateContent xmlns:mc="http://schemas.openxmlformats.org/markup-compatibility/2006">
          <mc:Choice xmlns:p14="http://schemas.microsoft.com/office/powerpoint/2010/main" Requires="p14">
            <p:contentPart p14:bwMode="auto" r:id="rId575">
              <p14:nvContentPartPr>
                <p14:cNvPr id="55" name="Freihand 54">
                  <a:extLst>
                    <a:ext uri="{FF2B5EF4-FFF2-40B4-BE49-F238E27FC236}">
                      <a16:creationId xmlns:a16="http://schemas.microsoft.com/office/drawing/2014/main" id="{614C16F2-9B36-7BD0-FC47-0452031795EB}"/>
                    </a:ext>
                  </a:extLst>
                </p14:cNvPr>
                <p14:cNvContentPartPr/>
                <p14:nvPr/>
              </p14:nvContentPartPr>
              <p14:xfrm>
                <a:off x="10815308" y="4685958"/>
                <a:ext cx="843480" cy="1600920"/>
              </p14:xfrm>
            </p:contentPart>
          </mc:Choice>
          <mc:Fallback>
            <p:pic>
              <p:nvPicPr>
                <p:cNvPr id="55" name="Freihand 54">
                  <a:extLst>
                    <a:ext uri="{FF2B5EF4-FFF2-40B4-BE49-F238E27FC236}">
                      <a16:creationId xmlns:a16="http://schemas.microsoft.com/office/drawing/2014/main" id="{614C16F2-9B36-7BD0-FC47-0452031795EB}"/>
                    </a:ext>
                  </a:extLst>
                </p:cNvPr>
                <p:cNvPicPr/>
                <p:nvPr/>
              </p:nvPicPr>
              <p:blipFill>
                <a:blip r:embed="rId576"/>
                <a:stretch>
                  <a:fillRect/>
                </a:stretch>
              </p:blipFill>
              <p:spPr>
                <a:xfrm>
                  <a:off x="10806308" y="4676958"/>
                  <a:ext cx="861120" cy="16185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57" name="Freihand 56">
                  <a:extLst>
                    <a:ext uri="{FF2B5EF4-FFF2-40B4-BE49-F238E27FC236}">
                      <a16:creationId xmlns:a16="http://schemas.microsoft.com/office/drawing/2014/main" id="{E02270B2-D7A9-B70F-9DAC-481FF12B8586}"/>
                    </a:ext>
                  </a:extLst>
                </p14:cNvPr>
                <p14:cNvContentPartPr/>
                <p14:nvPr/>
              </p14:nvContentPartPr>
              <p14:xfrm>
                <a:off x="11067668" y="4168638"/>
                <a:ext cx="565560" cy="554760"/>
              </p14:xfrm>
            </p:contentPart>
          </mc:Choice>
          <mc:Fallback>
            <p:pic>
              <p:nvPicPr>
                <p:cNvPr id="57" name="Freihand 56">
                  <a:extLst>
                    <a:ext uri="{FF2B5EF4-FFF2-40B4-BE49-F238E27FC236}">
                      <a16:creationId xmlns:a16="http://schemas.microsoft.com/office/drawing/2014/main" id="{E02270B2-D7A9-B70F-9DAC-481FF12B8586}"/>
                    </a:ext>
                  </a:extLst>
                </p:cNvPr>
                <p:cNvPicPr/>
                <p:nvPr/>
              </p:nvPicPr>
              <p:blipFill>
                <a:blip r:embed="rId578"/>
                <a:stretch>
                  <a:fillRect/>
                </a:stretch>
              </p:blipFill>
              <p:spPr>
                <a:xfrm>
                  <a:off x="11058668" y="4159998"/>
                  <a:ext cx="583200" cy="5724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84" name="Freihand 83">
                  <a:extLst>
                    <a:ext uri="{FF2B5EF4-FFF2-40B4-BE49-F238E27FC236}">
                      <a16:creationId xmlns:a16="http://schemas.microsoft.com/office/drawing/2014/main" id="{3B3E0B58-7503-500E-1F93-CE46870C26F2}"/>
                    </a:ext>
                  </a:extLst>
                </p14:cNvPr>
                <p14:cNvContentPartPr/>
                <p14:nvPr/>
              </p14:nvContentPartPr>
              <p14:xfrm>
                <a:off x="10524369" y="4105412"/>
                <a:ext cx="532080" cy="976680"/>
              </p14:xfrm>
            </p:contentPart>
          </mc:Choice>
          <mc:Fallback>
            <p:pic>
              <p:nvPicPr>
                <p:cNvPr id="84" name="Freihand 83">
                  <a:extLst>
                    <a:ext uri="{FF2B5EF4-FFF2-40B4-BE49-F238E27FC236}">
                      <a16:creationId xmlns:a16="http://schemas.microsoft.com/office/drawing/2014/main" id="{3B3E0B58-7503-500E-1F93-CE46870C26F2}"/>
                    </a:ext>
                  </a:extLst>
                </p:cNvPr>
                <p:cNvPicPr/>
                <p:nvPr/>
              </p:nvPicPr>
              <p:blipFill>
                <a:blip r:embed="rId580"/>
                <a:stretch>
                  <a:fillRect/>
                </a:stretch>
              </p:blipFill>
              <p:spPr>
                <a:xfrm>
                  <a:off x="10515369" y="4096412"/>
                  <a:ext cx="549720" cy="9943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85" name="Freihand 84">
                  <a:extLst>
                    <a:ext uri="{FF2B5EF4-FFF2-40B4-BE49-F238E27FC236}">
                      <a16:creationId xmlns:a16="http://schemas.microsoft.com/office/drawing/2014/main" id="{ACDC3FBB-7786-F378-682B-5F4FD336B3B2}"/>
                    </a:ext>
                  </a:extLst>
                </p14:cNvPr>
                <p14:cNvContentPartPr/>
                <p14:nvPr/>
              </p14:nvContentPartPr>
              <p14:xfrm>
                <a:off x="10693929" y="3913892"/>
                <a:ext cx="529200" cy="928080"/>
              </p14:xfrm>
            </p:contentPart>
          </mc:Choice>
          <mc:Fallback>
            <p:pic>
              <p:nvPicPr>
                <p:cNvPr id="85" name="Freihand 84">
                  <a:extLst>
                    <a:ext uri="{FF2B5EF4-FFF2-40B4-BE49-F238E27FC236}">
                      <a16:creationId xmlns:a16="http://schemas.microsoft.com/office/drawing/2014/main" id="{ACDC3FBB-7786-F378-682B-5F4FD336B3B2}"/>
                    </a:ext>
                  </a:extLst>
                </p:cNvPr>
                <p:cNvPicPr/>
                <p:nvPr/>
              </p:nvPicPr>
              <p:blipFill>
                <a:blip r:embed="rId582"/>
                <a:stretch>
                  <a:fillRect/>
                </a:stretch>
              </p:blipFill>
              <p:spPr>
                <a:xfrm>
                  <a:off x="10684929" y="3905252"/>
                  <a:ext cx="546840" cy="9457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90" name="Freihand 89">
                  <a:extLst>
                    <a:ext uri="{FF2B5EF4-FFF2-40B4-BE49-F238E27FC236}">
                      <a16:creationId xmlns:a16="http://schemas.microsoft.com/office/drawing/2014/main" id="{EDFB0C57-AD86-CABF-4386-00CA44A1A91C}"/>
                    </a:ext>
                  </a:extLst>
                </p14:cNvPr>
                <p14:cNvContentPartPr/>
                <p14:nvPr/>
              </p14:nvContentPartPr>
              <p14:xfrm>
                <a:off x="10530129" y="3893012"/>
                <a:ext cx="194760" cy="221760"/>
              </p14:xfrm>
            </p:contentPart>
          </mc:Choice>
          <mc:Fallback>
            <p:pic>
              <p:nvPicPr>
                <p:cNvPr id="90" name="Freihand 89">
                  <a:extLst>
                    <a:ext uri="{FF2B5EF4-FFF2-40B4-BE49-F238E27FC236}">
                      <a16:creationId xmlns:a16="http://schemas.microsoft.com/office/drawing/2014/main" id="{EDFB0C57-AD86-CABF-4386-00CA44A1A91C}"/>
                    </a:ext>
                  </a:extLst>
                </p:cNvPr>
                <p:cNvPicPr/>
                <p:nvPr/>
              </p:nvPicPr>
              <p:blipFill>
                <a:blip r:embed="rId584"/>
                <a:stretch>
                  <a:fillRect/>
                </a:stretch>
              </p:blipFill>
              <p:spPr>
                <a:xfrm>
                  <a:off x="10521129" y="3884372"/>
                  <a:ext cx="2124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92" name="Freihand 91">
                  <a:extLst>
                    <a:ext uri="{FF2B5EF4-FFF2-40B4-BE49-F238E27FC236}">
                      <a16:creationId xmlns:a16="http://schemas.microsoft.com/office/drawing/2014/main" id="{C24188FC-1281-3225-FF33-744A654786A9}"/>
                    </a:ext>
                  </a:extLst>
                </p14:cNvPr>
                <p14:cNvContentPartPr/>
                <p14:nvPr/>
              </p14:nvContentPartPr>
              <p14:xfrm>
                <a:off x="10528689" y="3993452"/>
                <a:ext cx="35280" cy="57960"/>
              </p14:xfrm>
            </p:contentPart>
          </mc:Choice>
          <mc:Fallback>
            <p:pic>
              <p:nvPicPr>
                <p:cNvPr id="92" name="Freihand 91">
                  <a:extLst>
                    <a:ext uri="{FF2B5EF4-FFF2-40B4-BE49-F238E27FC236}">
                      <a16:creationId xmlns:a16="http://schemas.microsoft.com/office/drawing/2014/main" id="{C24188FC-1281-3225-FF33-744A654786A9}"/>
                    </a:ext>
                  </a:extLst>
                </p:cNvPr>
                <p:cNvPicPr/>
                <p:nvPr/>
              </p:nvPicPr>
              <p:blipFill>
                <a:blip r:embed="rId586"/>
                <a:stretch>
                  <a:fillRect/>
                </a:stretch>
              </p:blipFill>
              <p:spPr>
                <a:xfrm>
                  <a:off x="10519689" y="3984452"/>
                  <a:ext cx="529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103" name="Freihand 102">
                  <a:extLst>
                    <a:ext uri="{FF2B5EF4-FFF2-40B4-BE49-F238E27FC236}">
                      <a16:creationId xmlns:a16="http://schemas.microsoft.com/office/drawing/2014/main" id="{79E99C8B-BE2D-FAB9-9171-B033E1C71412}"/>
                    </a:ext>
                  </a:extLst>
                </p14:cNvPr>
                <p14:cNvContentPartPr/>
                <p14:nvPr/>
              </p14:nvContentPartPr>
              <p14:xfrm>
                <a:off x="10496289" y="3911732"/>
                <a:ext cx="147600" cy="106560"/>
              </p14:xfrm>
            </p:contentPart>
          </mc:Choice>
          <mc:Fallback>
            <p:pic>
              <p:nvPicPr>
                <p:cNvPr id="103" name="Freihand 102">
                  <a:extLst>
                    <a:ext uri="{FF2B5EF4-FFF2-40B4-BE49-F238E27FC236}">
                      <a16:creationId xmlns:a16="http://schemas.microsoft.com/office/drawing/2014/main" id="{79E99C8B-BE2D-FAB9-9171-B033E1C71412}"/>
                    </a:ext>
                  </a:extLst>
                </p:cNvPr>
                <p:cNvPicPr/>
                <p:nvPr/>
              </p:nvPicPr>
              <p:blipFill>
                <a:blip r:embed="rId588"/>
                <a:stretch>
                  <a:fillRect/>
                </a:stretch>
              </p:blipFill>
              <p:spPr>
                <a:xfrm>
                  <a:off x="10487649" y="3903092"/>
                  <a:ext cx="165240" cy="12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9">
            <p14:nvContentPartPr>
              <p14:cNvPr id="534" name="Freihand 533">
                <a:extLst>
                  <a:ext uri="{FF2B5EF4-FFF2-40B4-BE49-F238E27FC236}">
                    <a16:creationId xmlns:a16="http://schemas.microsoft.com/office/drawing/2014/main" id="{AE4B5CF7-4F55-F2A4-6765-916D828757EE}"/>
                  </a:ext>
                </a:extLst>
              </p14:cNvPr>
              <p14:cNvContentPartPr/>
              <p14:nvPr/>
            </p14:nvContentPartPr>
            <p14:xfrm>
              <a:off x="8499369" y="4083452"/>
              <a:ext cx="681480" cy="620280"/>
            </p14:xfrm>
          </p:contentPart>
        </mc:Choice>
        <mc:Fallback>
          <p:pic>
            <p:nvPicPr>
              <p:cNvPr id="534" name="Freihand 533">
                <a:extLst>
                  <a:ext uri="{FF2B5EF4-FFF2-40B4-BE49-F238E27FC236}">
                    <a16:creationId xmlns:a16="http://schemas.microsoft.com/office/drawing/2014/main" id="{AE4B5CF7-4F55-F2A4-6765-916D828757EE}"/>
                  </a:ext>
                </a:extLst>
              </p:cNvPr>
              <p:cNvPicPr/>
              <p:nvPr/>
            </p:nvPicPr>
            <p:blipFill>
              <a:blip r:embed="rId590"/>
              <a:stretch>
                <a:fillRect/>
              </a:stretch>
            </p:blipFill>
            <p:spPr>
              <a:xfrm>
                <a:off x="8490369" y="4074812"/>
                <a:ext cx="699120" cy="637920"/>
              </a:xfrm>
              <a:prstGeom prst="rect">
                <a:avLst/>
              </a:prstGeom>
            </p:spPr>
          </p:pic>
        </mc:Fallback>
      </mc:AlternateContent>
      <p:grpSp>
        <p:nvGrpSpPr>
          <p:cNvPr id="544" name="Gruppieren 543">
            <a:extLst>
              <a:ext uri="{FF2B5EF4-FFF2-40B4-BE49-F238E27FC236}">
                <a16:creationId xmlns:a16="http://schemas.microsoft.com/office/drawing/2014/main" id="{A07E32BA-A8ED-F1B8-98A5-5D6F48E5229B}"/>
              </a:ext>
            </a:extLst>
          </p:cNvPr>
          <p:cNvGrpSpPr/>
          <p:nvPr/>
        </p:nvGrpSpPr>
        <p:grpSpPr>
          <a:xfrm>
            <a:off x="7694589" y="4060079"/>
            <a:ext cx="1620180" cy="2233800"/>
            <a:chOff x="7694589" y="4060079"/>
            <a:chExt cx="1620180" cy="2233800"/>
          </a:xfrm>
        </p:grpSpPr>
        <mc:AlternateContent xmlns:mc="http://schemas.openxmlformats.org/markup-compatibility/2006">
          <mc:Choice xmlns:p14="http://schemas.microsoft.com/office/powerpoint/2010/main" Requires="p14">
            <p:contentPart p14:bwMode="auto" r:id="rId591">
              <p14:nvContentPartPr>
                <p14:cNvPr id="62" name="Freihand 61">
                  <a:extLst>
                    <a:ext uri="{FF2B5EF4-FFF2-40B4-BE49-F238E27FC236}">
                      <a16:creationId xmlns:a16="http://schemas.microsoft.com/office/drawing/2014/main" id="{EC0533CC-ED22-E5FD-D540-99C6A77FF187}"/>
                    </a:ext>
                  </a:extLst>
                </p14:cNvPr>
                <p14:cNvContentPartPr/>
                <p14:nvPr/>
              </p14:nvContentPartPr>
              <p14:xfrm>
                <a:off x="7694589" y="4570199"/>
                <a:ext cx="897480" cy="1723680"/>
              </p14:xfrm>
            </p:contentPart>
          </mc:Choice>
          <mc:Fallback>
            <p:pic>
              <p:nvPicPr>
                <p:cNvPr id="62" name="Freihand 61">
                  <a:extLst>
                    <a:ext uri="{FF2B5EF4-FFF2-40B4-BE49-F238E27FC236}">
                      <a16:creationId xmlns:a16="http://schemas.microsoft.com/office/drawing/2014/main" id="{EC0533CC-ED22-E5FD-D540-99C6A77FF187}"/>
                    </a:ext>
                  </a:extLst>
                </p:cNvPr>
                <p:cNvPicPr/>
                <p:nvPr/>
              </p:nvPicPr>
              <p:blipFill>
                <a:blip r:embed="rId592"/>
                <a:stretch>
                  <a:fillRect/>
                </a:stretch>
              </p:blipFill>
              <p:spPr>
                <a:xfrm>
                  <a:off x="7685949" y="4561559"/>
                  <a:ext cx="915120" cy="17413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63" name="Freihand 62">
                  <a:extLst>
                    <a:ext uri="{FF2B5EF4-FFF2-40B4-BE49-F238E27FC236}">
                      <a16:creationId xmlns:a16="http://schemas.microsoft.com/office/drawing/2014/main" id="{CA4BB962-484C-8D76-2D1F-B9FF51FAC477}"/>
                    </a:ext>
                  </a:extLst>
                </p14:cNvPr>
                <p14:cNvContentPartPr/>
                <p14:nvPr/>
              </p14:nvContentPartPr>
              <p14:xfrm>
                <a:off x="8059269" y="4060079"/>
                <a:ext cx="552960" cy="560880"/>
              </p14:xfrm>
            </p:contentPart>
          </mc:Choice>
          <mc:Fallback>
            <p:pic>
              <p:nvPicPr>
                <p:cNvPr id="63" name="Freihand 62">
                  <a:extLst>
                    <a:ext uri="{FF2B5EF4-FFF2-40B4-BE49-F238E27FC236}">
                      <a16:creationId xmlns:a16="http://schemas.microsoft.com/office/drawing/2014/main" id="{CA4BB962-484C-8D76-2D1F-B9FF51FAC477}"/>
                    </a:ext>
                  </a:extLst>
                </p:cNvPr>
                <p:cNvPicPr/>
                <p:nvPr/>
              </p:nvPicPr>
              <p:blipFill>
                <a:blip r:embed="rId594"/>
                <a:stretch>
                  <a:fillRect/>
                </a:stretch>
              </p:blipFill>
              <p:spPr>
                <a:xfrm>
                  <a:off x="8050269" y="4051439"/>
                  <a:ext cx="570600" cy="5785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539" name="Freihand 538">
                  <a:extLst>
                    <a:ext uri="{FF2B5EF4-FFF2-40B4-BE49-F238E27FC236}">
                      <a16:creationId xmlns:a16="http://schemas.microsoft.com/office/drawing/2014/main" id="{4727A9B5-33B2-75F6-536A-625E8335522A}"/>
                    </a:ext>
                  </a:extLst>
                </p14:cNvPr>
                <p14:cNvContentPartPr/>
                <p14:nvPr/>
              </p14:nvContentPartPr>
              <p14:xfrm>
                <a:off x="8545809" y="4326092"/>
                <a:ext cx="711360" cy="639000"/>
              </p14:xfrm>
            </p:contentPart>
          </mc:Choice>
          <mc:Fallback>
            <p:pic>
              <p:nvPicPr>
                <p:cNvPr id="539" name="Freihand 538">
                  <a:extLst>
                    <a:ext uri="{FF2B5EF4-FFF2-40B4-BE49-F238E27FC236}">
                      <a16:creationId xmlns:a16="http://schemas.microsoft.com/office/drawing/2014/main" id="{4727A9B5-33B2-75F6-536A-625E8335522A}"/>
                    </a:ext>
                  </a:extLst>
                </p:cNvPr>
                <p:cNvPicPr/>
                <p:nvPr/>
              </p:nvPicPr>
              <p:blipFill>
                <a:blip r:embed="rId596"/>
                <a:stretch>
                  <a:fillRect/>
                </a:stretch>
              </p:blipFill>
              <p:spPr>
                <a:xfrm>
                  <a:off x="8537169" y="4317092"/>
                  <a:ext cx="729000" cy="6566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540" name="Freihand 539">
                  <a:extLst>
                    <a:ext uri="{FF2B5EF4-FFF2-40B4-BE49-F238E27FC236}">
                      <a16:creationId xmlns:a16="http://schemas.microsoft.com/office/drawing/2014/main" id="{1C259E78-6069-44F1-7785-A0BE079FEE2F}"/>
                    </a:ext>
                  </a:extLst>
                </p14:cNvPr>
                <p14:cNvContentPartPr/>
                <p14:nvPr/>
              </p14:nvContentPartPr>
              <p14:xfrm>
                <a:off x="9142689" y="4125212"/>
                <a:ext cx="113400" cy="201960"/>
              </p14:xfrm>
            </p:contentPart>
          </mc:Choice>
          <mc:Fallback>
            <p:pic>
              <p:nvPicPr>
                <p:cNvPr id="540" name="Freihand 539">
                  <a:extLst>
                    <a:ext uri="{FF2B5EF4-FFF2-40B4-BE49-F238E27FC236}">
                      <a16:creationId xmlns:a16="http://schemas.microsoft.com/office/drawing/2014/main" id="{1C259E78-6069-44F1-7785-A0BE079FEE2F}"/>
                    </a:ext>
                  </a:extLst>
                </p:cNvPr>
                <p:cNvPicPr/>
                <p:nvPr/>
              </p:nvPicPr>
              <p:blipFill>
                <a:blip r:embed="rId598"/>
                <a:stretch>
                  <a:fillRect/>
                </a:stretch>
              </p:blipFill>
              <p:spPr>
                <a:xfrm>
                  <a:off x="9134049" y="4116212"/>
                  <a:ext cx="1310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541" name="Freihand 540">
                  <a:extLst>
                    <a:ext uri="{FF2B5EF4-FFF2-40B4-BE49-F238E27FC236}">
                      <a16:creationId xmlns:a16="http://schemas.microsoft.com/office/drawing/2014/main" id="{AD2166CF-F626-5C21-7E4E-064DDEF2B56D}"/>
                    </a:ext>
                  </a:extLst>
                </p14:cNvPr>
                <p14:cNvContentPartPr/>
                <p14:nvPr/>
              </p14:nvContentPartPr>
              <p14:xfrm>
                <a:off x="9211089" y="4136732"/>
                <a:ext cx="68400" cy="139320"/>
              </p14:xfrm>
            </p:contentPart>
          </mc:Choice>
          <mc:Fallback>
            <p:pic>
              <p:nvPicPr>
                <p:cNvPr id="541" name="Freihand 540">
                  <a:extLst>
                    <a:ext uri="{FF2B5EF4-FFF2-40B4-BE49-F238E27FC236}">
                      <a16:creationId xmlns:a16="http://schemas.microsoft.com/office/drawing/2014/main" id="{AD2166CF-F626-5C21-7E4E-064DDEF2B56D}"/>
                    </a:ext>
                  </a:extLst>
                </p:cNvPr>
                <p:cNvPicPr/>
                <p:nvPr/>
              </p:nvPicPr>
              <p:blipFill>
                <a:blip r:embed="rId600"/>
                <a:stretch>
                  <a:fillRect/>
                </a:stretch>
              </p:blipFill>
              <p:spPr>
                <a:xfrm>
                  <a:off x="9202449" y="4128092"/>
                  <a:ext cx="860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543" name="Freihand 542">
                  <a:extLst>
                    <a:ext uri="{FF2B5EF4-FFF2-40B4-BE49-F238E27FC236}">
                      <a16:creationId xmlns:a16="http://schemas.microsoft.com/office/drawing/2014/main" id="{9873F4E6-CE3F-3649-90D3-60BDCEC9353B}"/>
                    </a:ext>
                  </a:extLst>
                </p14:cNvPr>
                <p14:cNvContentPartPr/>
                <p14:nvPr/>
              </p14:nvContentPartPr>
              <p14:xfrm>
                <a:off x="9212889" y="4092092"/>
                <a:ext cx="101880" cy="142200"/>
              </p14:xfrm>
            </p:contentPart>
          </mc:Choice>
          <mc:Fallback>
            <p:pic>
              <p:nvPicPr>
                <p:cNvPr id="543" name="Freihand 542">
                  <a:extLst>
                    <a:ext uri="{FF2B5EF4-FFF2-40B4-BE49-F238E27FC236}">
                      <a16:creationId xmlns:a16="http://schemas.microsoft.com/office/drawing/2014/main" id="{9873F4E6-CE3F-3649-90D3-60BDCEC9353B}"/>
                    </a:ext>
                  </a:extLst>
                </p:cNvPr>
                <p:cNvPicPr/>
                <p:nvPr/>
              </p:nvPicPr>
              <p:blipFill>
                <a:blip r:embed="rId602"/>
                <a:stretch>
                  <a:fillRect/>
                </a:stretch>
              </p:blipFill>
              <p:spPr>
                <a:xfrm>
                  <a:off x="9203889" y="4083452"/>
                  <a:ext cx="119520" cy="1598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603">
            <p14:nvContentPartPr>
              <p14:cNvPr id="545" name="Freihand 544">
                <a:extLst>
                  <a:ext uri="{FF2B5EF4-FFF2-40B4-BE49-F238E27FC236}">
                    <a16:creationId xmlns:a16="http://schemas.microsoft.com/office/drawing/2014/main" id="{2CD87316-789E-DE43-5D0F-40A8AC9551D6}"/>
                  </a:ext>
                </a:extLst>
              </p14:cNvPr>
              <p14:cNvContentPartPr/>
              <p14:nvPr/>
            </p14:nvContentPartPr>
            <p14:xfrm>
              <a:off x="8076729" y="4087052"/>
              <a:ext cx="520560" cy="488880"/>
            </p14:xfrm>
          </p:contentPart>
        </mc:Choice>
        <mc:Fallback>
          <p:pic>
            <p:nvPicPr>
              <p:cNvPr id="545" name="Freihand 544">
                <a:extLst>
                  <a:ext uri="{FF2B5EF4-FFF2-40B4-BE49-F238E27FC236}">
                    <a16:creationId xmlns:a16="http://schemas.microsoft.com/office/drawing/2014/main" id="{2CD87316-789E-DE43-5D0F-40A8AC9551D6}"/>
                  </a:ext>
                </a:extLst>
              </p:cNvPr>
              <p:cNvPicPr/>
              <p:nvPr/>
            </p:nvPicPr>
            <p:blipFill>
              <a:blip r:embed="rId604"/>
              <a:stretch>
                <a:fillRect/>
              </a:stretch>
            </p:blipFill>
            <p:spPr>
              <a:xfrm>
                <a:off x="8058729" y="3979412"/>
                <a:ext cx="556200" cy="704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05">
            <p14:nvContentPartPr>
              <p14:cNvPr id="546" name="Freihand 545">
                <a:extLst>
                  <a:ext uri="{FF2B5EF4-FFF2-40B4-BE49-F238E27FC236}">
                    <a16:creationId xmlns:a16="http://schemas.microsoft.com/office/drawing/2014/main" id="{CDC48D2C-E0E1-B165-9F43-0B96E38AEB8D}"/>
                  </a:ext>
                </a:extLst>
              </p14:cNvPr>
              <p14:cNvContentPartPr/>
              <p14:nvPr/>
            </p14:nvContentPartPr>
            <p14:xfrm>
              <a:off x="11083449" y="4224212"/>
              <a:ext cx="516240" cy="419400"/>
            </p14:xfrm>
          </p:contentPart>
        </mc:Choice>
        <mc:Fallback>
          <p:pic>
            <p:nvPicPr>
              <p:cNvPr id="546" name="Freihand 545">
                <a:extLst>
                  <a:ext uri="{FF2B5EF4-FFF2-40B4-BE49-F238E27FC236}">
                    <a16:creationId xmlns:a16="http://schemas.microsoft.com/office/drawing/2014/main" id="{CDC48D2C-E0E1-B165-9F43-0B96E38AEB8D}"/>
                  </a:ext>
                </a:extLst>
              </p:cNvPr>
              <p:cNvPicPr/>
              <p:nvPr/>
            </p:nvPicPr>
            <p:blipFill>
              <a:blip r:embed="rId606"/>
              <a:stretch>
                <a:fillRect/>
              </a:stretch>
            </p:blipFill>
            <p:spPr>
              <a:xfrm>
                <a:off x="11065809" y="4116572"/>
                <a:ext cx="551880" cy="635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07">
            <p14:nvContentPartPr>
              <p14:cNvPr id="547" name="Freihand 546">
                <a:extLst>
                  <a:ext uri="{FF2B5EF4-FFF2-40B4-BE49-F238E27FC236}">
                    <a16:creationId xmlns:a16="http://schemas.microsoft.com/office/drawing/2014/main" id="{6BB319F9-844C-81A6-1E15-67B2A1DDC9CF}"/>
                  </a:ext>
                </a:extLst>
              </p14:cNvPr>
              <p14:cNvContentPartPr/>
              <p14:nvPr/>
            </p14:nvContentPartPr>
            <p14:xfrm>
              <a:off x="7678209" y="4658012"/>
              <a:ext cx="703440" cy="1640160"/>
            </p14:xfrm>
          </p:contentPart>
        </mc:Choice>
        <mc:Fallback>
          <p:pic>
            <p:nvPicPr>
              <p:cNvPr id="547" name="Freihand 546">
                <a:extLst>
                  <a:ext uri="{FF2B5EF4-FFF2-40B4-BE49-F238E27FC236}">
                    <a16:creationId xmlns:a16="http://schemas.microsoft.com/office/drawing/2014/main" id="{6BB319F9-844C-81A6-1E15-67B2A1DDC9CF}"/>
                  </a:ext>
                </a:extLst>
              </p:cNvPr>
              <p:cNvPicPr/>
              <p:nvPr/>
            </p:nvPicPr>
            <p:blipFill>
              <a:blip r:embed="rId608"/>
              <a:stretch>
                <a:fillRect/>
              </a:stretch>
            </p:blipFill>
            <p:spPr>
              <a:xfrm>
                <a:off x="7660209" y="4550012"/>
                <a:ext cx="739080" cy="1855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09">
            <p14:nvContentPartPr>
              <p14:cNvPr id="548" name="Freihand 547">
                <a:extLst>
                  <a:ext uri="{FF2B5EF4-FFF2-40B4-BE49-F238E27FC236}">
                    <a16:creationId xmlns:a16="http://schemas.microsoft.com/office/drawing/2014/main" id="{8272A755-1E46-AFEE-B764-F57C408F16E1}"/>
                  </a:ext>
                </a:extLst>
              </p14:cNvPr>
              <p14:cNvContentPartPr/>
              <p14:nvPr/>
            </p14:nvContentPartPr>
            <p14:xfrm>
              <a:off x="7728609" y="4704452"/>
              <a:ext cx="843120" cy="1607400"/>
            </p14:xfrm>
          </p:contentPart>
        </mc:Choice>
        <mc:Fallback>
          <p:pic>
            <p:nvPicPr>
              <p:cNvPr id="548" name="Freihand 547">
                <a:extLst>
                  <a:ext uri="{FF2B5EF4-FFF2-40B4-BE49-F238E27FC236}">
                    <a16:creationId xmlns:a16="http://schemas.microsoft.com/office/drawing/2014/main" id="{8272A755-1E46-AFEE-B764-F57C408F16E1}"/>
                  </a:ext>
                </a:extLst>
              </p:cNvPr>
              <p:cNvPicPr/>
              <p:nvPr/>
            </p:nvPicPr>
            <p:blipFill>
              <a:blip r:embed="rId610"/>
              <a:stretch>
                <a:fillRect/>
              </a:stretch>
            </p:blipFill>
            <p:spPr>
              <a:xfrm>
                <a:off x="7710969" y="4596812"/>
                <a:ext cx="878760" cy="1823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11">
            <p14:nvContentPartPr>
              <p14:cNvPr id="549" name="Freihand 548">
                <a:extLst>
                  <a:ext uri="{FF2B5EF4-FFF2-40B4-BE49-F238E27FC236}">
                    <a16:creationId xmlns:a16="http://schemas.microsoft.com/office/drawing/2014/main" id="{7D2EE8D3-075B-E48B-69F7-BE93A1162644}"/>
                  </a:ext>
                </a:extLst>
              </p14:cNvPr>
              <p14:cNvContentPartPr/>
              <p14:nvPr/>
            </p14:nvContentPartPr>
            <p14:xfrm>
              <a:off x="8579289" y="4195772"/>
              <a:ext cx="612000" cy="723240"/>
            </p14:xfrm>
          </p:contentPart>
        </mc:Choice>
        <mc:Fallback>
          <p:pic>
            <p:nvPicPr>
              <p:cNvPr id="549" name="Freihand 548">
                <a:extLst>
                  <a:ext uri="{FF2B5EF4-FFF2-40B4-BE49-F238E27FC236}">
                    <a16:creationId xmlns:a16="http://schemas.microsoft.com/office/drawing/2014/main" id="{7D2EE8D3-075B-E48B-69F7-BE93A1162644}"/>
                  </a:ext>
                </a:extLst>
              </p:cNvPr>
              <p:cNvPicPr/>
              <p:nvPr/>
            </p:nvPicPr>
            <p:blipFill>
              <a:blip r:embed="rId612"/>
              <a:stretch>
                <a:fillRect/>
              </a:stretch>
            </p:blipFill>
            <p:spPr>
              <a:xfrm>
                <a:off x="8561289" y="4087772"/>
                <a:ext cx="647640" cy="938880"/>
              </a:xfrm>
              <a:prstGeom prst="rect">
                <a:avLst/>
              </a:prstGeom>
            </p:spPr>
          </p:pic>
        </mc:Fallback>
      </mc:AlternateContent>
      <p:grpSp>
        <p:nvGrpSpPr>
          <p:cNvPr id="554" name="Gruppieren 553">
            <a:extLst>
              <a:ext uri="{FF2B5EF4-FFF2-40B4-BE49-F238E27FC236}">
                <a16:creationId xmlns:a16="http://schemas.microsoft.com/office/drawing/2014/main" id="{07495CDF-DD94-C262-34E2-8B911947E6F5}"/>
              </a:ext>
            </a:extLst>
          </p:cNvPr>
          <p:cNvGrpSpPr/>
          <p:nvPr/>
        </p:nvGrpSpPr>
        <p:grpSpPr>
          <a:xfrm>
            <a:off x="10618329" y="4012892"/>
            <a:ext cx="1024200" cy="2257200"/>
            <a:chOff x="10618329" y="4012892"/>
            <a:chExt cx="1024200" cy="2257200"/>
          </a:xfrm>
        </p:grpSpPr>
        <mc:AlternateContent xmlns:mc="http://schemas.openxmlformats.org/markup-compatibility/2006">
          <mc:Choice xmlns:p14="http://schemas.microsoft.com/office/powerpoint/2010/main" xmlns:aink="http://schemas.microsoft.com/office/drawing/2016/ink" Requires="p14 aink">
            <p:contentPart p14:bwMode="auto" r:id="rId613">
              <p14:nvContentPartPr>
                <p14:cNvPr id="550" name="Freihand 549">
                  <a:extLst>
                    <a:ext uri="{FF2B5EF4-FFF2-40B4-BE49-F238E27FC236}">
                      <a16:creationId xmlns:a16="http://schemas.microsoft.com/office/drawing/2014/main" id="{854E9754-C2F2-3617-295A-D007389C019B}"/>
                    </a:ext>
                  </a:extLst>
                </p14:cNvPr>
                <p14:cNvContentPartPr/>
                <p14:nvPr/>
              </p14:nvContentPartPr>
              <p14:xfrm>
                <a:off x="10921809" y="4746572"/>
                <a:ext cx="719640" cy="1523520"/>
              </p14:xfrm>
            </p:contentPart>
          </mc:Choice>
          <mc:Fallback>
            <p:pic>
              <p:nvPicPr>
                <p:cNvPr id="550" name="Freihand 549">
                  <a:extLst>
                    <a:ext uri="{FF2B5EF4-FFF2-40B4-BE49-F238E27FC236}">
                      <a16:creationId xmlns:a16="http://schemas.microsoft.com/office/drawing/2014/main" id="{854E9754-C2F2-3617-295A-D007389C019B}"/>
                    </a:ext>
                  </a:extLst>
                </p:cNvPr>
                <p:cNvPicPr/>
                <p:nvPr/>
              </p:nvPicPr>
              <p:blipFill>
                <a:blip r:embed="rId614"/>
                <a:stretch>
                  <a:fillRect/>
                </a:stretch>
              </p:blipFill>
              <p:spPr>
                <a:xfrm>
                  <a:off x="10904169" y="4638572"/>
                  <a:ext cx="755280" cy="1739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15">
              <p14:nvContentPartPr>
                <p14:cNvPr id="551" name="Freihand 550">
                  <a:extLst>
                    <a:ext uri="{FF2B5EF4-FFF2-40B4-BE49-F238E27FC236}">
                      <a16:creationId xmlns:a16="http://schemas.microsoft.com/office/drawing/2014/main" id="{4846240C-BAB4-4322-53FE-A15200477E2A}"/>
                    </a:ext>
                  </a:extLst>
                </p14:cNvPr>
                <p14:cNvContentPartPr/>
                <p14:nvPr/>
              </p14:nvContentPartPr>
              <p14:xfrm>
                <a:off x="10618329" y="4038452"/>
                <a:ext cx="487080" cy="779760"/>
              </p14:xfrm>
            </p:contentPart>
          </mc:Choice>
          <mc:Fallback>
            <p:pic>
              <p:nvPicPr>
                <p:cNvPr id="551" name="Freihand 550">
                  <a:extLst>
                    <a:ext uri="{FF2B5EF4-FFF2-40B4-BE49-F238E27FC236}">
                      <a16:creationId xmlns:a16="http://schemas.microsoft.com/office/drawing/2014/main" id="{4846240C-BAB4-4322-53FE-A15200477E2A}"/>
                    </a:ext>
                  </a:extLst>
                </p:cNvPr>
                <p:cNvPicPr/>
                <p:nvPr/>
              </p:nvPicPr>
              <p:blipFill>
                <a:blip r:embed="rId616"/>
                <a:stretch>
                  <a:fillRect/>
                </a:stretch>
              </p:blipFill>
              <p:spPr>
                <a:xfrm>
                  <a:off x="10600689" y="3930812"/>
                  <a:ext cx="522720" cy="995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17">
              <p14:nvContentPartPr>
                <p14:cNvPr id="552" name="Freihand 551">
                  <a:extLst>
                    <a:ext uri="{FF2B5EF4-FFF2-40B4-BE49-F238E27FC236}">
                      <a16:creationId xmlns:a16="http://schemas.microsoft.com/office/drawing/2014/main" id="{D77C2FDE-9605-C6DD-475E-A2864116E360}"/>
                    </a:ext>
                  </a:extLst>
                </p14:cNvPr>
                <p14:cNvContentPartPr/>
                <p14:nvPr/>
              </p14:nvContentPartPr>
              <p14:xfrm>
                <a:off x="10676289" y="4012892"/>
                <a:ext cx="487800" cy="943920"/>
              </p14:xfrm>
            </p:contentPart>
          </mc:Choice>
          <mc:Fallback>
            <p:pic>
              <p:nvPicPr>
                <p:cNvPr id="552" name="Freihand 551">
                  <a:extLst>
                    <a:ext uri="{FF2B5EF4-FFF2-40B4-BE49-F238E27FC236}">
                      <a16:creationId xmlns:a16="http://schemas.microsoft.com/office/drawing/2014/main" id="{D77C2FDE-9605-C6DD-475E-A2864116E360}"/>
                    </a:ext>
                  </a:extLst>
                </p:cNvPr>
                <p:cNvPicPr/>
                <p:nvPr/>
              </p:nvPicPr>
              <p:blipFill>
                <a:blip r:embed="rId618"/>
                <a:stretch>
                  <a:fillRect/>
                </a:stretch>
              </p:blipFill>
              <p:spPr>
                <a:xfrm>
                  <a:off x="10658289" y="3904892"/>
                  <a:ext cx="523440" cy="1159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19">
              <p14:nvContentPartPr>
                <p14:cNvPr id="553" name="Freihand 552">
                  <a:extLst>
                    <a:ext uri="{FF2B5EF4-FFF2-40B4-BE49-F238E27FC236}">
                      <a16:creationId xmlns:a16="http://schemas.microsoft.com/office/drawing/2014/main" id="{FB3BFD62-F0F2-CA9F-DEB2-BE1738C29A34}"/>
                    </a:ext>
                  </a:extLst>
                </p14:cNvPr>
                <p14:cNvContentPartPr/>
                <p14:nvPr/>
              </p14:nvContentPartPr>
              <p14:xfrm>
                <a:off x="11502129" y="4839812"/>
                <a:ext cx="140400" cy="607320"/>
              </p14:xfrm>
            </p:contentPart>
          </mc:Choice>
          <mc:Fallback>
            <p:pic>
              <p:nvPicPr>
                <p:cNvPr id="553" name="Freihand 552">
                  <a:extLst>
                    <a:ext uri="{FF2B5EF4-FFF2-40B4-BE49-F238E27FC236}">
                      <a16:creationId xmlns:a16="http://schemas.microsoft.com/office/drawing/2014/main" id="{FB3BFD62-F0F2-CA9F-DEB2-BE1738C29A34}"/>
                    </a:ext>
                  </a:extLst>
                </p:cNvPr>
                <p:cNvPicPr/>
                <p:nvPr/>
              </p:nvPicPr>
              <p:blipFill>
                <a:blip r:embed="rId620"/>
                <a:stretch>
                  <a:fillRect/>
                </a:stretch>
              </p:blipFill>
              <p:spPr>
                <a:xfrm>
                  <a:off x="11484129" y="4732172"/>
                  <a:ext cx="176040" cy="82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1">
            <p14:nvContentPartPr>
              <p14:cNvPr id="633" name="Freihand 632">
                <a:extLst>
                  <a:ext uri="{FF2B5EF4-FFF2-40B4-BE49-F238E27FC236}">
                    <a16:creationId xmlns:a16="http://schemas.microsoft.com/office/drawing/2014/main" id="{1C656D40-7E99-CFCE-C180-5C79A2503E1B}"/>
                  </a:ext>
                </a:extLst>
              </p14:cNvPr>
              <p14:cNvContentPartPr/>
              <p14:nvPr/>
            </p14:nvContentPartPr>
            <p14:xfrm>
              <a:off x="8816889" y="1487492"/>
              <a:ext cx="1437480" cy="1453320"/>
            </p14:xfrm>
          </p:contentPart>
        </mc:Choice>
        <mc:Fallback>
          <p:pic>
            <p:nvPicPr>
              <p:cNvPr id="633" name="Freihand 632">
                <a:extLst>
                  <a:ext uri="{FF2B5EF4-FFF2-40B4-BE49-F238E27FC236}">
                    <a16:creationId xmlns:a16="http://schemas.microsoft.com/office/drawing/2014/main" id="{1C656D40-7E99-CFCE-C180-5C79A2503E1B}"/>
                  </a:ext>
                </a:extLst>
              </p:cNvPr>
              <p:cNvPicPr/>
              <p:nvPr/>
            </p:nvPicPr>
            <p:blipFill>
              <a:blip r:embed="rId622"/>
              <a:stretch>
                <a:fillRect/>
              </a:stretch>
            </p:blipFill>
            <p:spPr>
              <a:xfrm>
                <a:off x="8799249" y="1451492"/>
                <a:ext cx="1473120" cy="152496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634" name="Freihand 633">
                <a:extLst>
                  <a:ext uri="{FF2B5EF4-FFF2-40B4-BE49-F238E27FC236}">
                    <a16:creationId xmlns:a16="http://schemas.microsoft.com/office/drawing/2014/main" id="{62321EAB-5DFB-6163-6B41-17255896B020}"/>
                  </a:ext>
                </a:extLst>
              </p14:cNvPr>
              <p14:cNvContentPartPr/>
              <p14:nvPr/>
            </p14:nvContentPartPr>
            <p14:xfrm>
              <a:off x="8848569" y="2537972"/>
              <a:ext cx="595440" cy="544320"/>
            </p14:xfrm>
          </p:contentPart>
        </mc:Choice>
        <mc:Fallback>
          <p:pic>
            <p:nvPicPr>
              <p:cNvPr id="634" name="Freihand 633">
                <a:extLst>
                  <a:ext uri="{FF2B5EF4-FFF2-40B4-BE49-F238E27FC236}">
                    <a16:creationId xmlns:a16="http://schemas.microsoft.com/office/drawing/2014/main" id="{62321EAB-5DFB-6163-6B41-17255896B020}"/>
                  </a:ext>
                </a:extLst>
              </p:cNvPr>
              <p:cNvPicPr/>
              <p:nvPr/>
            </p:nvPicPr>
            <p:blipFill>
              <a:blip r:embed="rId624"/>
              <a:stretch>
                <a:fillRect/>
              </a:stretch>
            </p:blipFill>
            <p:spPr>
              <a:xfrm>
                <a:off x="8830929" y="2502332"/>
                <a:ext cx="631080" cy="615960"/>
              </a:xfrm>
              <a:prstGeom prst="rect">
                <a:avLst/>
              </a:prstGeom>
            </p:spPr>
          </p:pic>
        </mc:Fallback>
      </mc:AlternateContent>
      <p:grpSp>
        <p:nvGrpSpPr>
          <p:cNvPr id="675" name="Gruppieren 674">
            <a:extLst>
              <a:ext uri="{FF2B5EF4-FFF2-40B4-BE49-F238E27FC236}">
                <a16:creationId xmlns:a16="http://schemas.microsoft.com/office/drawing/2014/main" id="{FAEBE236-6382-D2C4-DDF0-6EAE5381FAF1}"/>
              </a:ext>
            </a:extLst>
          </p:cNvPr>
          <p:cNvGrpSpPr/>
          <p:nvPr/>
        </p:nvGrpSpPr>
        <p:grpSpPr>
          <a:xfrm>
            <a:off x="8645889" y="1856492"/>
            <a:ext cx="2050920" cy="1296720"/>
            <a:chOff x="8645889" y="1856492"/>
            <a:chExt cx="2050920" cy="1296720"/>
          </a:xfrm>
        </p:grpSpPr>
        <mc:AlternateContent xmlns:mc="http://schemas.openxmlformats.org/markup-compatibility/2006">
          <mc:Choice xmlns:p14="http://schemas.microsoft.com/office/powerpoint/2010/main" Requires="p14">
            <p:contentPart p14:bwMode="auto" r:id="rId625">
              <p14:nvContentPartPr>
                <p14:cNvPr id="635" name="Freihand 634">
                  <a:extLst>
                    <a:ext uri="{FF2B5EF4-FFF2-40B4-BE49-F238E27FC236}">
                      <a16:creationId xmlns:a16="http://schemas.microsoft.com/office/drawing/2014/main" id="{82A95407-9896-3599-FED5-433998A86640}"/>
                    </a:ext>
                  </a:extLst>
                </p14:cNvPr>
                <p14:cNvContentPartPr/>
                <p14:nvPr/>
              </p14:nvContentPartPr>
              <p14:xfrm>
                <a:off x="10430409" y="2288492"/>
                <a:ext cx="266400" cy="236880"/>
              </p14:xfrm>
            </p:contentPart>
          </mc:Choice>
          <mc:Fallback>
            <p:pic>
              <p:nvPicPr>
                <p:cNvPr id="635" name="Freihand 634">
                  <a:extLst>
                    <a:ext uri="{FF2B5EF4-FFF2-40B4-BE49-F238E27FC236}">
                      <a16:creationId xmlns:a16="http://schemas.microsoft.com/office/drawing/2014/main" id="{82A95407-9896-3599-FED5-433998A86640}"/>
                    </a:ext>
                  </a:extLst>
                </p:cNvPr>
                <p:cNvPicPr/>
                <p:nvPr/>
              </p:nvPicPr>
              <p:blipFill>
                <a:blip r:embed="rId626"/>
                <a:stretch>
                  <a:fillRect/>
                </a:stretch>
              </p:blipFill>
              <p:spPr>
                <a:xfrm>
                  <a:off x="10426089" y="2284172"/>
                  <a:ext cx="2750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636" name="Freihand 635">
                  <a:extLst>
                    <a:ext uri="{FF2B5EF4-FFF2-40B4-BE49-F238E27FC236}">
                      <a16:creationId xmlns:a16="http://schemas.microsoft.com/office/drawing/2014/main" id="{9DAF0F73-10A9-A00E-37EC-3ECA9C8C6540}"/>
                    </a:ext>
                  </a:extLst>
                </p14:cNvPr>
                <p14:cNvContentPartPr/>
                <p14:nvPr/>
              </p14:nvContentPartPr>
              <p14:xfrm>
                <a:off x="10449849" y="2290652"/>
                <a:ext cx="244440" cy="211680"/>
              </p14:xfrm>
            </p:contentPart>
          </mc:Choice>
          <mc:Fallback>
            <p:pic>
              <p:nvPicPr>
                <p:cNvPr id="636" name="Freihand 635">
                  <a:extLst>
                    <a:ext uri="{FF2B5EF4-FFF2-40B4-BE49-F238E27FC236}">
                      <a16:creationId xmlns:a16="http://schemas.microsoft.com/office/drawing/2014/main" id="{9DAF0F73-10A9-A00E-37EC-3ECA9C8C6540}"/>
                    </a:ext>
                  </a:extLst>
                </p:cNvPr>
                <p:cNvPicPr/>
                <p:nvPr/>
              </p:nvPicPr>
              <p:blipFill>
                <a:blip r:embed="rId628"/>
                <a:stretch>
                  <a:fillRect/>
                </a:stretch>
              </p:blipFill>
              <p:spPr>
                <a:xfrm>
                  <a:off x="10445529" y="2286332"/>
                  <a:ext cx="2530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637" name="Freihand 636">
                  <a:extLst>
                    <a:ext uri="{FF2B5EF4-FFF2-40B4-BE49-F238E27FC236}">
                      <a16:creationId xmlns:a16="http://schemas.microsoft.com/office/drawing/2014/main" id="{135F4BE0-80EE-0894-DB70-8B64CA79E5DC}"/>
                    </a:ext>
                  </a:extLst>
                </p14:cNvPr>
                <p14:cNvContentPartPr/>
                <p14:nvPr/>
              </p14:nvContentPartPr>
              <p14:xfrm>
                <a:off x="10416369" y="2763692"/>
                <a:ext cx="179640" cy="178920"/>
              </p14:xfrm>
            </p:contentPart>
          </mc:Choice>
          <mc:Fallback>
            <p:pic>
              <p:nvPicPr>
                <p:cNvPr id="637" name="Freihand 636">
                  <a:extLst>
                    <a:ext uri="{FF2B5EF4-FFF2-40B4-BE49-F238E27FC236}">
                      <a16:creationId xmlns:a16="http://schemas.microsoft.com/office/drawing/2014/main" id="{135F4BE0-80EE-0894-DB70-8B64CA79E5DC}"/>
                    </a:ext>
                  </a:extLst>
                </p:cNvPr>
                <p:cNvPicPr/>
                <p:nvPr/>
              </p:nvPicPr>
              <p:blipFill>
                <a:blip r:embed="rId630"/>
                <a:stretch>
                  <a:fillRect/>
                </a:stretch>
              </p:blipFill>
              <p:spPr>
                <a:xfrm>
                  <a:off x="10412049" y="2759372"/>
                  <a:ext cx="1882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638" name="Freihand 637">
                  <a:extLst>
                    <a:ext uri="{FF2B5EF4-FFF2-40B4-BE49-F238E27FC236}">
                      <a16:creationId xmlns:a16="http://schemas.microsoft.com/office/drawing/2014/main" id="{A19BD3F4-1B57-9F83-D1E0-70096CEC28F3}"/>
                    </a:ext>
                  </a:extLst>
                </p14:cNvPr>
                <p14:cNvContentPartPr/>
                <p14:nvPr/>
              </p14:nvContentPartPr>
              <p14:xfrm>
                <a:off x="10379289" y="2755772"/>
                <a:ext cx="207360" cy="176400"/>
              </p14:xfrm>
            </p:contentPart>
          </mc:Choice>
          <mc:Fallback>
            <p:pic>
              <p:nvPicPr>
                <p:cNvPr id="638" name="Freihand 637">
                  <a:extLst>
                    <a:ext uri="{FF2B5EF4-FFF2-40B4-BE49-F238E27FC236}">
                      <a16:creationId xmlns:a16="http://schemas.microsoft.com/office/drawing/2014/main" id="{A19BD3F4-1B57-9F83-D1E0-70096CEC28F3}"/>
                    </a:ext>
                  </a:extLst>
                </p:cNvPr>
                <p:cNvPicPr/>
                <p:nvPr/>
              </p:nvPicPr>
              <p:blipFill>
                <a:blip r:embed="rId632"/>
                <a:stretch>
                  <a:fillRect/>
                </a:stretch>
              </p:blipFill>
              <p:spPr>
                <a:xfrm>
                  <a:off x="10374969" y="2751452"/>
                  <a:ext cx="2160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639" name="Freihand 638">
                  <a:extLst>
                    <a:ext uri="{FF2B5EF4-FFF2-40B4-BE49-F238E27FC236}">
                      <a16:creationId xmlns:a16="http://schemas.microsoft.com/office/drawing/2014/main" id="{BE673979-005E-E4E2-36E4-B4758C877333}"/>
                    </a:ext>
                  </a:extLst>
                </p14:cNvPr>
                <p14:cNvContentPartPr/>
                <p14:nvPr/>
              </p14:nvContentPartPr>
              <p14:xfrm>
                <a:off x="10144209" y="2882852"/>
                <a:ext cx="237960" cy="194040"/>
              </p14:xfrm>
            </p:contentPart>
          </mc:Choice>
          <mc:Fallback>
            <p:pic>
              <p:nvPicPr>
                <p:cNvPr id="639" name="Freihand 638">
                  <a:extLst>
                    <a:ext uri="{FF2B5EF4-FFF2-40B4-BE49-F238E27FC236}">
                      <a16:creationId xmlns:a16="http://schemas.microsoft.com/office/drawing/2014/main" id="{BE673979-005E-E4E2-36E4-B4758C877333}"/>
                    </a:ext>
                  </a:extLst>
                </p:cNvPr>
                <p:cNvPicPr/>
                <p:nvPr/>
              </p:nvPicPr>
              <p:blipFill>
                <a:blip r:embed="rId634"/>
                <a:stretch>
                  <a:fillRect/>
                </a:stretch>
              </p:blipFill>
              <p:spPr>
                <a:xfrm>
                  <a:off x="10139889" y="2878532"/>
                  <a:ext cx="2466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640" name="Freihand 639">
                  <a:extLst>
                    <a:ext uri="{FF2B5EF4-FFF2-40B4-BE49-F238E27FC236}">
                      <a16:creationId xmlns:a16="http://schemas.microsoft.com/office/drawing/2014/main" id="{CE0B05E1-7851-5326-3E1E-16C53A9FD426}"/>
                    </a:ext>
                  </a:extLst>
                </p14:cNvPr>
                <p14:cNvContentPartPr/>
                <p14:nvPr/>
              </p14:nvContentPartPr>
              <p14:xfrm>
                <a:off x="10039809" y="2914172"/>
                <a:ext cx="297000" cy="131400"/>
              </p14:xfrm>
            </p:contentPart>
          </mc:Choice>
          <mc:Fallback>
            <p:pic>
              <p:nvPicPr>
                <p:cNvPr id="640" name="Freihand 639">
                  <a:extLst>
                    <a:ext uri="{FF2B5EF4-FFF2-40B4-BE49-F238E27FC236}">
                      <a16:creationId xmlns:a16="http://schemas.microsoft.com/office/drawing/2014/main" id="{CE0B05E1-7851-5326-3E1E-16C53A9FD426}"/>
                    </a:ext>
                  </a:extLst>
                </p:cNvPr>
                <p:cNvPicPr/>
                <p:nvPr/>
              </p:nvPicPr>
              <p:blipFill>
                <a:blip r:embed="rId636"/>
                <a:stretch>
                  <a:fillRect/>
                </a:stretch>
              </p:blipFill>
              <p:spPr>
                <a:xfrm>
                  <a:off x="10035489" y="2909852"/>
                  <a:ext cx="3056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641" name="Freihand 640">
                  <a:extLst>
                    <a:ext uri="{FF2B5EF4-FFF2-40B4-BE49-F238E27FC236}">
                      <a16:creationId xmlns:a16="http://schemas.microsoft.com/office/drawing/2014/main" id="{88EF363F-34C7-7D43-93D6-2CB4A0D04FC5}"/>
                    </a:ext>
                  </a:extLst>
                </p14:cNvPr>
                <p14:cNvContentPartPr/>
                <p14:nvPr/>
              </p14:nvContentPartPr>
              <p14:xfrm>
                <a:off x="10227009" y="2532212"/>
                <a:ext cx="192240" cy="212040"/>
              </p14:xfrm>
            </p:contentPart>
          </mc:Choice>
          <mc:Fallback>
            <p:pic>
              <p:nvPicPr>
                <p:cNvPr id="641" name="Freihand 640">
                  <a:extLst>
                    <a:ext uri="{FF2B5EF4-FFF2-40B4-BE49-F238E27FC236}">
                      <a16:creationId xmlns:a16="http://schemas.microsoft.com/office/drawing/2014/main" id="{88EF363F-34C7-7D43-93D6-2CB4A0D04FC5}"/>
                    </a:ext>
                  </a:extLst>
                </p:cNvPr>
                <p:cNvPicPr/>
                <p:nvPr/>
              </p:nvPicPr>
              <p:blipFill>
                <a:blip r:embed="rId638"/>
                <a:stretch>
                  <a:fillRect/>
                </a:stretch>
              </p:blipFill>
              <p:spPr>
                <a:xfrm>
                  <a:off x="10222689" y="2527892"/>
                  <a:ext cx="2008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642" name="Freihand 641">
                  <a:extLst>
                    <a:ext uri="{FF2B5EF4-FFF2-40B4-BE49-F238E27FC236}">
                      <a16:creationId xmlns:a16="http://schemas.microsoft.com/office/drawing/2014/main" id="{B27FE1E7-52EF-D777-2292-312818FBB3E9}"/>
                    </a:ext>
                  </a:extLst>
                </p14:cNvPr>
                <p14:cNvContentPartPr/>
                <p14:nvPr/>
              </p14:nvContentPartPr>
              <p14:xfrm>
                <a:off x="10159329" y="2497292"/>
                <a:ext cx="290880" cy="209160"/>
              </p14:xfrm>
            </p:contentPart>
          </mc:Choice>
          <mc:Fallback>
            <p:pic>
              <p:nvPicPr>
                <p:cNvPr id="642" name="Freihand 641">
                  <a:extLst>
                    <a:ext uri="{FF2B5EF4-FFF2-40B4-BE49-F238E27FC236}">
                      <a16:creationId xmlns:a16="http://schemas.microsoft.com/office/drawing/2014/main" id="{B27FE1E7-52EF-D777-2292-312818FBB3E9}"/>
                    </a:ext>
                  </a:extLst>
                </p:cNvPr>
                <p:cNvPicPr/>
                <p:nvPr/>
              </p:nvPicPr>
              <p:blipFill>
                <a:blip r:embed="rId640"/>
                <a:stretch>
                  <a:fillRect/>
                </a:stretch>
              </p:blipFill>
              <p:spPr>
                <a:xfrm>
                  <a:off x="10155009" y="2492972"/>
                  <a:ext cx="2995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643" name="Freihand 642">
                  <a:extLst>
                    <a:ext uri="{FF2B5EF4-FFF2-40B4-BE49-F238E27FC236}">
                      <a16:creationId xmlns:a16="http://schemas.microsoft.com/office/drawing/2014/main" id="{A7800338-5734-3185-E421-F8ECF7FFC08D}"/>
                    </a:ext>
                  </a:extLst>
                </p14:cNvPr>
                <p14:cNvContentPartPr/>
                <p14:nvPr/>
              </p14:nvContentPartPr>
              <p14:xfrm>
                <a:off x="10300809" y="2115692"/>
                <a:ext cx="175680" cy="254160"/>
              </p14:xfrm>
            </p:contentPart>
          </mc:Choice>
          <mc:Fallback>
            <p:pic>
              <p:nvPicPr>
                <p:cNvPr id="643" name="Freihand 642">
                  <a:extLst>
                    <a:ext uri="{FF2B5EF4-FFF2-40B4-BE49-F238E27FC236}">
                      <a16:creationId xmlns:a16="http://schemas.microsoft.com/office/drawing/2014/main" id="{A7800338-5734-3185-E421-F8ECF7FFC08D}"/>
                    </a:ext>
                  </a:extLst>
                </p:cNvPr>
                <p:cNvPicPr/>
                <p:nvPr/>
              </p:nvPicPr>
              <p:blipFill>
                <a:blip r:embed="rId642"/>
                <a:stretch>
                  <a:fillRect/>
                </a:stretch>
              </p:blipFill>
              <p:spPr>
                <a:xfrm>
                  <a:off x="10296489" y="2111372"/>
                  <a:ext cx="1843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644" name="Freihand 643">
                  <a:extLst>
                    <a:ext uri="{FF2B5EF4-FFF2-40B4-BE49-F238E27FC236}">
                      <a16:creationId xmlns:a16="http://schemas.microsoft.com/office/drawing/2014/main" id="{B122554C-37F9-1E9C-C7CD-88AEB789FC21}"/>
                    </a:ext>
                  </a:extLst>
                </p14:cNvPr>
                <p14:cNvContentPartPr/>
                <p14:nvPr/>
              </p14:nvContentPartPr>
              <p14:xfrm>
                <a:off x="10185609" y="2108492"/>
                <a:ext cx="257400" cy="262080"/>
              </p14:xfrm>
            </p:contentPart>
          </mc:Choice>
          <mc:Fallback>
            <p:pic>
              <p:nvPicPr>
                <p:cNvPr id="644" name="Freihand 643">
                  <a:extLst>
                    <a:ext uri="{FF2B5EF4-FFF2-40B4-BE49-F238E27FC236}">
                      <a16:creationId xmlns:a16="http://schemas.microsoft.com/office/drawing/2014/main" id="{B122554C-37F9-1E9C-C7CD-88AEB789FC21}"/>
                    </a:ext>
                  </a:extLst>
                </p:cNvPr>
                <p:cNvPicPr/>
                <p:nvPr/>
              </p:nvPicPr>
              <p:blipFill>
                <a:blip r:embed="rId644"/>
                <a:stretch>
                  <a:fillRect/>
                </a:stretch>
              </p:blipFill>
              <p:spPr>
                <a:xfrm>
                  <a:off x="10181289" y="2104172"/>
                  <a:ext cx="26604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645" name="Freihand 644">
                  <a:extLst>
                    <a:ext uri="{FF2B5EF4-FFF2-40B4-BE49-F238E27FC236}">
                      <a16:creationId xmlns:a16="http://schemas.microsoft.com/office/drawing/2014/main" id="{F9A8C718-5C77-C1BE-4A5E-EEF4B1C553F9}"/>
                    </a:ext>
                  </a:extLst>
                </p14:cNvPr>
                <p14:cNvContentPartPr/>
                <p14:nvPr/>
              </p14:nvContentPartPr>
              <p14:xfrm>
                <a:off x="10061769" y="1985012"/>
                <a:ext cx="176400" cy="167040"/>
              </p14:xfrm>
            </p:contentPart>
          </mc:Choice>
          <mc:Fallback>
            <p:pic>
              <p:nvPicPr>
                <p:cNvPr id="645" name="Freihand 644">
                  <a:extLst>
                    <a:ext uri="{FF2B5EF4-FFF2-40B4-BE49-F238E27FC236}">
                      <a16:creationId xmlns:a16="http://schemas.microsoft.com/office/drawing/2014/main" id="{F9A8C718-5C77-C1BE-4A5E-EEF4B1C553F9}"/>
                    </a:ext>
                  </a:extLst>
                </p:cNvPr>
                <p:cNvPicPr/>
                <p:nvPr/>
              </p:nvPicPr>
              <p:blipFill>
                <a:blip r:embed="rId646"/>
                <a:stretch>
                  <a:fillRect/>
                </a:stretch>
              </p:blipFill>
              <p:spPr>
                <a:xfrm>
                  <a:off x="10057449" y="1980692"/>
                  <a:ext cx="1850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646" name="Freihand 645">
                  <a:extLst>
                    <a:ext uri="{FF2B5EF4-FFF2-40B4-BE49-F238E27FC236}">
                      <a16:creationId xmlns:a16="http://schemas.microsoft.com/office/drawing/2014/main" id="{3AB46DCE-3FDD-D774-38A7-26BFBE44F305}"/>
                    </a:ext>
                  </a:extLst>
                </p14:cNvPr>
                <p14:cNvContentPartPr/>
                <p14:nvPr/>
              </p14:nvContentPartPr>
              <p14:xfrm>
                <a:off x="9958449" y="1856492"/>
                <a:ext cx="352440" cy="254880"/>
              </p14:xfrm>
            </p:contentPart>
          </mc:Choice>
          <mc:Fallback>
            <p:pic>
              <p:nvPicPr>
                <p:cNvPr id="646" name="Freihand 645">
                  <a:extLst>
                    <a:ext uri="{FF2B5EF4-FFF2-40B4-BE49-F238E27FC236}">
                      <a16:creationId xmlns:a16="http://schemas.microsoft.com/office/drawing/2014/main" id="{3AB46DCE-3FDD-D774-38A7-26BFBE44F305}"/>
                    </a:ext>
                  </a:extLst>
                </p:cNvPr>
                <p:cNvPicPr/>
                <p:nvPr/>
              </p:nvPicPr>
              <p:blipFill>
                <a:blip r:embed="rId648"/>
                <a:stretch>
                  <a:fillRect/>
                </a:stretch>
              </p:blipFill>
              <p:spPr>
                <a:xfrm>
                  <a:off x="9954129" y="1852172"/>
                  <a:ext cx="3610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647" name="Freihand 646">
                  <a:extLst>
                    <a:ext uri="{FF2B5EF4-FFF2-40B4-BE49-F238E27FC236}">
                      <a16:creationId xmlns:a16="http://schemas.microsoft.com/office/drawing/2014/main" id="{24A858AC-9EE1-76D7-0DB6-9C1282060852}"/>
                    </a:ext>
                  </a:extLst>
                </p14:cNvPr>
                <p14:cNvContentPartPr/>
                <p14:nvPr/>
              </p14:nvContentPartPr>
              <p14:xfrm>
                <a:off x="9918129" y="2477852"/>
                <a:ext cx="220320" cy="209160"/>
              </p14:xfrm>
            </p:contentPart>
          </mc:Choice>
          <mc:Fallback>
            <p:pic>
              <p:nvPicPr>
                <p:cNvPr id="647" name="Freihand 646">
                  <a:extLst>
                    <a:ext uri="{FF2B5EF4-FFF2-40B4-BE49-F238E27FC236}">
                      <a16:creationId xmlns:a16="http://schemas.microsoft.com/office/drawing/2014/main" id="{24A858AC-9EE1-76D7-0DB6-9C1282060852}"/>
                    </a:ext>
                  </a:extLst>
                </p:cNvPr>
                <p:cNvPicPr/>
                <p:nvPr/>
              </p:nvPicPr>
              <p:blipFill>
                <a:blip r:embed="rId650"/>
                <a:stretch>
                  <a:fillRect/>
                </a:stretch>
              </p:blipFill>
              <p:spPr>
                <a:xfrm>
                  <a:off x="9913809" y="2473532"/>
                  <a:ext cx="2289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648" name="Freihand 647">
                  <a:extLst>
                    <a:ext uri="{FF2B5EF4-FFF2-40B4-BE49-F238E27FC236}">
                      <a16:creationId xmlns:a16="http://schemas.microsoft.com/office/drawing/2014/main" id="{81968E35-D1C8-6EC5-CE82-04118F501353}"/>
                    </a:ext>
                  </a:extLst>
                </p14:cNvPr>
                <p14:cNvContentPartPr/>
                <p14:nvPr/>
              </p14:nvContentPartPr>
              <p14:xfrm>
                <a:off x="9848289" y="2427812"/>
                <a:ext cx="282960" cy="235800"/>
              </p14:xfrm>
            </p:contentPart>
          </mc:Choice>
          <mc:Fallback>
            <p:pic>
              <p:nvPicPr>
                <p:cNvPr id="648" name="Freihand 647">
                  <a:extLst>
                    <a:ext uri="{FF2B5EF4-FFF2-40B4-BE49-F238E27FC236}">
                      <a16:creationId xmlns:a16="http://schemas.microsoft.com/office/drawing/2014/main" id="{81968E35-D1C8-6EC5-CE82-04118F501353}"/>
                    </a:ext>
                  </a:extLst>
                </p:cNvPr>
                <p:cNvPicPr/>
                <p:nvPr/>
              </p:nvPicPr>
              <p:blipFill>
                <a:blip r:embed="rId652"/>
                <a:stretch>
                  <a:fillRect/>
                </a:stretch>
              </p:blipFill>
              <p:spPr>
                <a:xfrm>
                  <a:off x="9843969" y="2423492"/>
                  <a:ext cx="2916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649" name="Freihand 648">
                  <a:extLst>
                    <a:ext uri="{FF2B5EF4-FFF2-40B4-BE49-F238E27FC236}">
                      <a16:creationId xmlns:a16="http://schemas.microsoft.com/office/drawing/2014/main" id="{2C7FB372-0376-11DD-9DB2-FDAD39EA2089}"/>
                    </a:ext>
                  </a:extLst>
                </p14:cNvPr>
                <p14:cNvContentPartPr/>
                <p14:nvPr/>
              </p14:nvContentPartPr>
              <p14:xfrm>
                <a:off x="9793569" y="2856212"/>
                <a:ext cx="183960" cy="210960"/>
              </p14:xfrm>
            </p:contentPart>
          </mc:Choice>
          <mc:Fallback>
            <p:pic>
              <p:nvPicPr>
                <p:cNvPr id="649" name="Freihand 648">
                  <a:extLst>
                    <a:ext uri="{FF2B5EF4-FFF2-40B4-BE49-F238E27FC236}">
                      <a16:creationId xmlns:a16="http://schemas.microsoft.com/office/drawing/2014/main" id="{2C7FB372-0376-11DD-9DB2-FDAD39EA2089}"/>
                    </a:ext>
                  </a:extLst>
                </p:cNvPr>
                <p:cNvPicPr/>
                <p:nvPr/>
              </p:nvPicPr>
              <p:blipFill>
                <a:blip r:embed="rId654"/>
                <a:stretch>
                  <a:fillRect/>
                </a:stretch>
              </p:blipFill>
              <p:spPr>
                <a:xfrm>
                  <a:off x="9789249" y="2851892"/>
                  <a:ext cx="1926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650" name="Freihand 649">
                  <a:extLst>
                    <a:ext uri="{FF2B5EF4-FFF2-40B4-BE49-F238E27FC236}">
                      <a16:creationId xmlns:a16="http://schemas.microsoft.com/office/drawing/2014/main" id="{8A91D0E8-911D-27F0-1824-E63869E57701}"/>
                    </a:ext>
                  </a:extLst>
                </p14:cNvPr>
                <p14:cNvContentPartPr/>
                <p14:nvPr/>
              </p14:nvContentPartPr>
              <p14:xfrm>
                <a:off x="9728769" y="2884652"/>
                <a:ext cx="309960" cy="228600"/>
              </p14:xfrm>
            </p:contentPart>
          </mc:Choice>
          <mc:Fallback>
            <p:pic>
              <p:nvPicPr>
                <p:cNvPr id="650" name="Freihand 649">
                  <a:extLst>
                    <a:ext uri="{FF2B5EF4-FFF2-40B4-BE49-F238E27FC236}">
                      <a16:creationId xmlns:a16="http://schemas.microsoft.com/office/drawing/2014/main" id="{8A91D0E8-911D-27F0-1824-E63869E57701}"/>
                    </a:ext>
                  </a:extLst>
                </p:cNvPr>
                <p:cNvPicPr/>
                <p:nvPr/>
              </p:nvPicPr>
              <p:blipFill>
                <a:blip r:embed="rId656"/>
                <a:stretch>
                  <a:fillRect/>
                </a:stretch>
              </p:blipFill>
              <p:spPr>
                <a:xfrm>
                  <a:off x="9724449" y="2880332"/>
                  <a:ext cx="3186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652" name="Freihand 651">
                  <a:extLst>
                    <a:ext uri="{FF2B5EF4-FFF2-40B4-BE49-F238E27FC236}">
                      <a16:creationId xmlns:a16="http://schemas.microsoft.com/office/drawing/2014/main" id="{BC4B8835-C41D-D050-9998-4D56599BAF78}"/>
                    </a:ext>
                  </a:extLst>
                </p14:cNvPr>
                <p14:cNvContentPartPr/>
                <p14:nvPr/>
              </p14:nvContentPartPr>
              <p14:xfrm>
                <a:off x="9419169" y="2906252"/>
                <a:ext cx="167760" cy="223560"/>
              </p14:xfrm>
            </p:contentPart>
          </mc:Choice>
          <mc:Fallback>
            <p:pic>
              <p:nvPicPr>
                <p:cNvPr id="652" name="Freihand 651">
                  <a:extLst>
                    <a:ext uri="{FF2B5EF4-FFF2-40B4-BE49-F238E27FC236}">
                      <a16:creationId xmlns:a16="http://schemas.microsoft.com/office/drawing/2014/main" id="{BC4B8835-C41D-D050-9998-4D56599BAF78}"/>
                    </a:ext>
                  </a:extLst>
                </p:cNvPr>
                <p:cNvPicPr/>
                <p:nvPr/>
              </p:nvPicPr>
              <p:blipFill>
                <a:blip r:embed="rId658"/>
                <a:stretch>
                  <a:fillRect/>
                </a:stretch>
              </p:blipFill>
              <p:spPr>
                <a:xfrm>
                  <a:off x="9414849" y="2901932"/>
                  <a:ext cx="1764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653" name="Freihand 652">
                  <a:extLst>
                    <a:ext uri="{FF2B5EF4-FFF2-40B4-BE49-F238E27FC236}">
                      <a16:creationId xmlns:a16="http://schemas.microsoft.com/office/drawing/2014/main" id="{0A04A7EA-A47C-5FF5-56FC-FE5FB388B51A}"/>
                    </a:ext>
                  </a:extLst>
                </p14:cNvPr>
                <p14:cNvContentPartPr/>
                <p14:nvPr/>
              </p14:nvContentPartPr>
              <p14:xfrm>
                <a:off x="9356529" y="2854412"/>
                <a:ext cx="329040" cy="264600"/>
              </p14:xfrm>
            </p:contentPart>
          </mc:Choice>
          <mc:Fallback>
            <p:pic>
              <p:nvPicPr>
                <p:cNvPr id="653" name="Freihand 652">
                  <a:extLst>
                    <a:ext uri="{FF2B5EF4-FFF2-40B4-BE49-F238E27FC236}">
                      <a16:creationId xmlns:a16="http://schemas.microsoft.com/office/drawing/2014/main" id="{0A04A7EA-A47C-5FF5-56FC-FE5FB388B51A}"/>
                    </a:ext>
                  </a:extLst>
                </p:cNvPr>
                <p:cNvPicPr/>
                <p:nvPr/>
              </p:nvPicPr>
              <p:blipFill>
                <a:blip r:embed="rId660"/>
                <a:stretch>
                  <a:fillRect/>
                </a:stretch>
              </p:blipFill>
              <p:spPr>
                <a:xfrm>
                  <a:off x="9352209" y="2850092"/>
                  <a:ext cx="33768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654" name="Freihand 653">
                  <a:extLst>
                    <a:ext uri="{FF2B5EF4-FFF2-40B4-BE49-F238E27FC236}">
                      <a16:creationId xmlns:a16="http://schemas.microsoft.com/office/drawing/2014/main" id="{7A108162-01F8-2017-5405-1992962D82BE}"/>
                    </a:ext>
                  </a:extLst>
                </p14:cNvPr>
                <p14:cNvContentPartPr/>
                <p14:nvPr/>
              </p14:nvContentPartPr>
              <p14:xfrm>
                <a:off x="9226929" y="2970332"/>
                <a:ext cx="195480" cy="182880"/>
              </p14:xfrm>
            </p:contentPart>
          </mc:Choice>
          <mc:Fallback>
            <p:pic>
              <p:nvPicPr>
                <p:cNvPr id="654" name="Freihand 653">
                  <a:extLst>
                    <a:ext uri="{FF2B5EF4-FFF2-40B4-BE49-F238E27FC236}">
                      <a16:creationId xmlns:a16="http://schemas.microsoft.com/office/drawing/2014/main" id="{7A108162-01F8-2017-5405-1992962D82BE}"/>
                    </a:ext>
                  </a:extLst>
                </p:cNvPr>
                <p:cNvPicPr/>
                <p:nvPr/>
              </p:nvPicPr>
              <p:blipFill>
                <a:blip r:embed="rId662"/>
                <a:stretch>
                  <a:fillRect/>
                </a:stretch>
              </p:blipFill>
              <p:spPr>
                <a:xfrm>
                  <a:off x="9222609" y="2966012"/>
                  <a:ext cx="2041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655" name="Freihand 654">
                  <a:extLst>
                    <a:ext uri="{FF2B5EF4-FFF2-40B4-BE49-F238E27FC236}">
                      <a16:creationId xmlns:a16="http://schemas.microsoft.com/office/drawing/2014/main" id="{98AB2B41-DD10-9405-D9CE-B71C1E41D59B}"/>
                    </a:ext>
                  </a:extLst>
                </p14:cNvPr>
                <p14:cNvContentPartPr/>
                <p14:nvPr/>
              </p14:nvContentPartPr>
              <p14:xfrm>
                <a:off x="9185529" y="2911292"/>
                <a:ext cx="317880" cy="188640"/>
              </p14:xfrm>
            </p:contentPart>
          </mc:Choice>
          <mc:Fallback>
            <p:pic>
              <p:nvPicPr>
                <p:cNvPr id="655" name="Freihand 654">
                  <a:extLst>
                    <a:ext uri="{FF2B5EF4-FFF2-40B4-BE49-F238E27FC236}">
                      <a16:creationId xmlns:a16="http://schemas.microsoft.com/office/drawing/2014/main" id="{98AB2B41-DD10-9405-D9CE-B71C1E41D59B}"/>
                    </a:ext>
                  </a:extLst>
                </p:cNvPr>
                <p:cNvPicPr/>
                <p:nvPr/>
              </p:nvPicPr>
              <p:blipFill>
                <a:blip r:embed="rId664"/>
                <a:stretch>
                  <a:fillRect/>
                </a:stretch>
              </p:blipFill>
              <p:spPr>
                <a:xfrm>
                  <a:off x="9181209" y="2906972"/>
                  <a:ext cx="3265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657" name="Freihand 656">
                  <a:extLst>
                    <a:ext uri="{FF2B5EF4-FFF2-40B4-BE49-F238E27FC236}">
                      <a16:creationId xmlns:a16="http://schemas.microsoft.com/office/drawing/2014/main" id="{CB0FCAC0-0902-A59E-D1E3-CF13CF140795}"/>
                    </a:ext>
                  </a:extLst>
                </p14:cNvPr>
                <p14:cNvContentPartPr/>
                <p14:nvPr/>
              </p14:nvContentPartPr>
              <p14:xfrm>
                <a:off x="8922369" y="2882852"/>
                <a:ext cx="230400" cy="208080"/>
              </p14:xfrm>
            </p:contentPart>
          </mc:Choice>
          <mc:Fallback>
            <p:pic>
              <p:nvPicPr>
                <p:cNvPr id="657" name="Freihand 656">
                  <a:extLst>
                    <a:ext uri="{FF2B5EF4-FFF2-40B4-BE49-F238E27FC236}">
                      <a16:creationId xmlns:a16="http://schemas.microsoft.com/office/drawing/2014/main" id="{CB0FCAC0-0902-A59E-D1E3-CF13CF140795}"/>
                    </a:ext>
                  </a:extLst>
                </p:cNvPr>
                <p:cNvPicPr/>
                <p:nvPr/>
              </p:nvPicPr>
              <p:blipFill>
                <a:blip r:embed="rId666"/>
                <a:stretch>
                  <a:fillRect/>
                </a:stretch>
              </p:blipFill>
              <p:spPr>
                <a:xfrm>
                  <a:off x="8918049" y="2878532"/>
                  <a:ext cx="2390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658" name="Freihand 657">
                  <a:extLst>
                    <a:ext uri="{FF2B5EF4-FFF2-40B4-BE49-F238E27FC236}">
                      <a16:creationId xmlns:a16="http://schemas.microsoft.com/office/drawing/2014/main" id="{6BA10559-009E-8C91-32A3-DFEBC48476D8}"/>
                    </a:ext>
                  </a:extLst>
                </p14:cNvPr>
                <p14:cNvContentPartPr/>
                <p14:nvPr/>
              </p14:nvContentPartPr>
              <p14:xfrm>
                <a:off x="8895729" y="2885012"/>
                <a:ext cx="370440" cy="202680"/>
              </p14:xfrm>
            </p:contentPart>
          </mc:Choice>
          <mc:Fallback>
            <p:pic>
              <p:nvPicPr>
                <p:cNvPr id="658" name="Freihand 657">
                  <a:extLst>
                    <a:ext uri="{FF2B5EF4-FFF2-40B4-BE49-F238E27FC236}">
                      <a16:creationId xmlns:a16="http://schemas.microsoft.com/office/drawing/2014/main" id="{6BA10559-009E-8C91-32A3-DFEBC48476D8}"/>
                    </a:ext>
                  </a:extLst>
                </p:cNvPr>
                <p:cNvPicPr/>
                <p:nvPr/>
              </p:nvPicPr>
              <p:blipFill>
                <a:blip r:embed="rId668"/>
                <a:stretch>
                  <a:fillRect/>
                </a:stretch>
              </p:blipFill>
              <p:spPr>
                <a:xfrm>
                  <a:off x="8891409" y="2880692"/>
                  <a:ext cx="3790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659" name="Freihand 658">
                  <a:extLst>
                    <a:ext uri="{FF2B5EF4-FFF2-40B4-BE49-F238E27FC236}">
                      <a16:creationId xmlns:a16="http://schemas.microsoft.com/office/drawing/2014/main" id="{2C511851-15E8-F351-8B1A-6269B0D662E5}"/>
                    </a:ext>
                  </a:extLst>
                </p14:cNvPr>
                <p14:cNvContentPartPr/>
                <p14:nvPr/>
              </p14:nvContentPartPr>
              <p14:xfrm>
                <a:off x="8710689" y="2697452"/>
                <a:ext cx="190440" cy="190440"/>
              </p14:xfrm>
            </p:contentPart>
          </mc:Choice>
          <mc:Fallback>
            <p:pic>
              <p:nvPicPr>
                <p:cNvPr id="659" name="Freihand 658">
                  <a:extLst>
                    <a:ext uri="{FF2B5EF4-FFF2-40B4-BE49-F238E27FC236}">
                      <a16:creationId xmlns:a16="http://schemas.microsoft.com/office/drawing/2014/main" id="{2C511851-15E8-F351-8B1A-6269B0D662E5}"/>
                    </a:ext>
                  </a:extLst>
                </p:cNvPr>
                <p:cNvPicPr/>
                <p:nvPr/>
              </p:nvPicPr>
              <p:blipFill>
                <a:blip r:embed="rId670"/>
                <a:stretch>
                  <a:fillRect/>
                </a:stretch>
              </p:blipFill>
              <p:spPr>
                <a:xfrm>
                  <a:off x="8706369" y="2693132"/>
                  <a:ext cx="1990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660" name="Freihand 659">
                  <a:extLst>
                    <a:ext uri="{FF2B5EF4-FFF2-40B4-BE49-F238E27FC236}">
                      <a16:creationId xmlns:a16="http://schemas.microsoft.com/office/drawing/2014/main" id="{5C3BF21B-C05C-8767-30AE-7B23324B8E9B}"/>
                    </a:ext>
                  </a:extLst>
                </p14:cNvPr>
                <p14:cNvContentPartPr/>
                <p14:nvPr/>
              </p14:nvContentPartPr>
              <p14:xfrm>
                <a:off x="8645889" y="2690252"/>
                <a:ext cx="334080" cy="187200"/>
              </p14:xfrm>
            </p:contentPart>
          </mc:Choice>
          <mc:Fallback>
            <p:pic>
              <p:nvPicPr>
                <p:cNvPr id="660" name="Freihand 659">
                  <a:extLst>
                    <a:ext uri="{FF2B5EF4-FFF2-40B4-BE49-F238E27FC236}">
                      <a16:creationId xmlns:a16="http://schemas.microsoft.com/office/drawing/2014/main" id="{5C3BF21B-C05C-8767-30AE-7B23324B8E9B}"/>
                    </a:ext>
                  </a:extLst>
                </p:cNvPr>
                <p:cNvPicPr/>
                <p:nvPr/>
              </p:nvPicPr>
              <p:blipFill>
                <a:blip r:embed="rId672"/>
                <a:stretch>
                  <a:fillRect/>
                </a:stretch>
              </p:blipFill>
              <p:spPr>
                <a:xfrm>
                  <a:off x="8641569" y="2685932"/>
                  <a:ext cx="3427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661" name="Freihand 660">
                  <a:extLst>
                    <a:ext uri="{FF2B5EF4-FFF2-40B4-BE49-F238E27FC236}">
                      <a16:creationId xmlns:a16="http://schemas.microsoft.com/office/drawing/2014/main" id="{DFA523B7-D535-1692-740D-287FB562E941}"/>
                    </a:ext>
                  </a:extLst>
                </p14:cNvPr>
                <p14:cNvContentPartPr/>
                <p14:nvPr/>
              </p14:nvContentPartPr>
              <p14:xfrm>
                <a:off x="8936409" y="2557052"/>
                <a:ext cx="264600" cy="127800"/>
              </p14:xfrm>
            </p:contentPart>
          </mc:Choice>
          <mc:Fallback>
            <p:pic>
              <p:nvPicPr>
                <p:cNvPr id="661" name="Freihand 660">
                  <a:extLst>
                    <a:ext uri="{FF2B5EF4-FFF2-40B4-BE49-F238E27FC236}">
                      <a16:creationId xmlns:a16="http://schemas.microsoft.com/office/drawing/2014/main" id="{DFA523B7-D535-1692-740D-287FB562E941}"/>
                    </a:ext>
                  </a:extLst>
                </p:cNvPr>
                <p:cNvPicPr/>
                <p:nvPr/>
              </p:nvPicPr>
              <p:blipFill>
                <a:blip r:embed="rId674"/>
                <a:stretch>
                  <a:fillRect/>
                </a:stretch>
              </p:blipFill>
              <p:spPr>
                <a:xfrm>
                  <a:off x="8932089" y="2552732"/>
                  <a:ext cx="2732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662" name="Freihand 661">
                  <a:extLst>
                    <a:ext uri="{FF2B5EF4-FFF2-40B4-BE49-F238E27FC236}">
                      <a16:creationId xmlns:a16="http://schemas.microsoft.com/office/drawing/2014/main" id="{A7726F4D-3585-8DAB-1A69-4A3B732FB48C}"/>
                    </a:ext>
                  </a:extLst>
                </p14:cNvPr>
                <p14:cNvContentPartPr/>
                <p14:nvPr/>
              </p14:nvContentPartPr>
              <p14:xfrm>
                <a:off x="8961969" y="2460212"/>
                <a:ext cx="241560" cy="181440"/>
              </p14:xfrm>
            </p:contentPart>
          </mc:Choice>
          <mc:Fallback>
            <p:pic>
              <p:nvPicPr>
                <p:cNvPr id="662" name="Freihand 661">
                  <a:extLst>
                    <a:ext uri="{FF2B5EF4-FFF2-40B4-BE49-F238E27FC236}">
                      <a16:creationId xmlns:a16="http://schemas.microsoft.com/office/drawing/2014/main" id="{A7726F4D-3585-8DAB-1A69-4A3B732FB48C}"/>
                    </a:ext>
                  </a:extLst>
                </p:cNvPr>
                <p:cNvPicPr/>
                <p:nvPr/>
              </p:nvPicPr>
              <p:blipFill>
                <a:blip r:embed="rId676"/>
                <a:stretch>
                  <a:fillRect/>
                </a:stretch>
              </p:blipFill>
              <p:spPr>
                <a:xfrm>
                  <a:off x="8957649" y="2455892"/>
                  <a:ext cx="2502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663" name="Freihand 662">
                  <a:extLst>
                    <a:ext uri="{FF2B5EF4-FFF2-40B4-BE49-F238E27FC236}">
                      <a16:creationId xmlns:a16="http://schemas.microsoft.com/office/drawing/2014/main" id="{F33A6DA0-6F27-A757-8F5F-14514C37C132}"/>
                    </a:ext>
                  </a:extLst>
                </p14:cNvPr>
                <p14:cNvContentPartPr/>
                <p14:nvPr/>
              </p14:nvContentPartPr>
              <p14:xfrm>
                <a:off x="8841009" y="2275532"/>
                <a:ext cx="176040" cy="162000"/>
              </p14:xfrm>
            </p:contentPart>
          </mc:Choice>
          <mc:Fallback>
            <p:pic>
              <p:nvPicPr>
                <p:cNvPr id="663" name="Freihand 662">
                  <a:extLst>
                    <a:ext uri="{FF2B5EF4-FFF2-40B4-BE49-F238E27FC236}">
                      <a16:creationId xmlns:a16="http://schemas.microsoft.com/office/drawing/2014/main" id="{F33A6DA0-6F27-A757-8F5F-14514C37C132}"/>
                    </a:ext>
                  </a:extLst>
                </p:cNvPr>
                <p:cNvPicPr/>
                <p:nvPr/>
              </p:nvPicPr>
              <p:blipFill>
                <a:blip r:embed="rId678"/>
                <a:stretch>
                  <a:fillRect/>
                </a:stretch>
              </p:blipFill>
              <p:spPr>
                <a:xfrm>
                  <a:off x="8836689" y="2271212"/>
                  <a:ext cx="1846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664" name="Freihand 663">
                  <a:extLst>
                    <a:ext uri="{FF2B5EF4-FFF2-40B4-BE49-F238E27FC236}">
                      <a16:creationId xmlns:a16="http://schemas.microsoft.com/office/drawing/2014/main" id="{897D857A-791F-A6A5-E6EB-BAA1697F72C9}"/>
                    </a:ext>
                  </a:extLst>
                </p14:cNvPr>
                <p14:cNvContentPartPr/>
                <p14:nvPr/>
              </p14:nvContentPartPr>
              <p14:xfrm>
                <a:off x="8736609" y="2221532"/>
                <a:ext cx="293760" cy="165600"/>
              </p14:xfrm>
            </p:contentPart>
          </mc:Choice>
          <mc:Fallback>
            <p:pic>
              <p:nvPicPr>
                <p:cNvPr id="664" name="Freihand 663">
                  <a:extLst>
                    <a:ext uri="{FF2B5EF4-FFF2-40B4-BE49-F238E27FC236}">
                      <a16:creationId xmlns:a16="http://schemas.microsoft.com/office/drawing/2014/main" id="{897D857A-791F-A6A5-E6EB-BAA1697F72C9}"/>
                    </a:ext>
                  </a:extLst>
                </p:cNvPr>
                <p:cNvPicPr/>
                <p:nvPr/>
              </p:nvPicPr>
              <p:blipFill>
                <a:blip r:embed="rId680"/>
                <a:stretch>
                  <a:fillRect/>
                </a:stretch>
              </p:blipFill>
              <p:spPr>
                <a:xfrm>
                  <a:off x="8732289" y="2217212"/>
                  <a:ext cx="3024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665" name="Freihand 664">
                  <a:extLst>
                    <a:ext uri="{FF2B5EF4-FFF2-40B4-BE49-F238E27FC236}">
                      <a16:creationId xmlns:a16="http://schemas.microsoft.com/office/drawing/2014/main" id="{FBD450E3-0536-F5CC-C04D-C476C1A1AB0C}"/>
                    </a:ext>
                  </a:extLst>
                </p14:cNvPr>
                <p14:cNvContentPartPr/>
                <p14:nvPr/>
              </p14:nvContentPartPr>
              <p14:xfrm>
                <a:off x="9219009" y="2182292"/>
                <a:ext cx="167040" cy="183600"/>
              </p14:xfrm>
            </p:contentPart>
          </mc:Choice>
          <mc:Fallback>
            <p:pic>
              <p:nvPicPr>
                <p:cNvPr id="665" name="Freihand 664">
                  <a:extLst>
                    <a:ext uri="{FF2B5EF4-FFF2-40B4-BE49-F238E27FC236}">
                      <a16:creationId xmlns:a16="http://schemas.microsoft.com/office/drawing/2014/main" id="{FBD450E3-0536-F5CC-C04D-C476C1A1AB0C}"/>
                    </a:ext>
                  </a:extLst>
                </p:cNvPr>
                <p:cNvPicPr/>
                <p:nvPr/>
              </p:nvPicPr>
              <p:blipFill>
                <a:blip r:embed="rId682"/>
                <a:stretch>
                  <a:fillRect/>
                </a:stretch>
              </p:blipFill>
              <p:spPr>
                <a:xfrm>
                  <a:off x="9214689" y="2177972"/>
                  <a:ext cx="1756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666" name="Freihand 665">
                  <a:extLst>
                    <a:ext uri="{FF2B5EF4-FFF2-40B4-BE49-F238E27FC236}">
                      <a16:creationId xmlns:a16="http://schemas.microsoft.com/office/drawing/2014/main" id="{6F48AE54-B6B8-6199-3923-9847587F6B43}"/>
                    </a:ext>
                  </a:extLst>
                </p14:cNvPr>
                <p14:cNvContentPartPr/>
                <p14:nvPr/>
              </p14:nvContentPartPr>
              <p14:xfrm>
                <a:off x="9163569" y="2205692"/>
                <a:ext cx="224640" cy="75960"/>
              </p14:xfrm>
            </p:contentPart>
          </mc:Choice>
          <mc:Fallback>
            <p:pic>
              <p:nvPicPr>
                <p:cNvPr id="666" name="Freihand 665">
                  <a:extLst>
                    <a:ext uri="{FF2B5EF4-FFF2-40B4-BE49-F238E27FC236}">
                      <a16:creationId xmlns:a16="http://schemas.microsoft.com/office/drawing/2014/main" id="{6F48AE54-B6B8-6199-3923-9847587F6B43}"/>
                    </a:ext>
                  </a:extLst>
                </p:cNvPr>
                <p:cNvPicPr/>
                <p:nvPr/>
              </p:nvPicPr>
              <p:blipFill>
                <a:blip r:embed="rId684"/>
                <a:stretch>
                  <a:fillRect/>
                </a:stretch>
              </p:blipFill>
              <p:spPr>
                <a:xfrm>
                  <a:off x="9159249" y="2201372"/>
                  <a:ext cx="233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667" name="Freihand 666">
                  <a:extLst>
                    <a:ext uri="{FF2B5EF4-FFF2-40B4-BE49-F238E27FC236}">
                      <a16:creationId xmlns:a16="http://schemas.microsoft.com/office/drawing/2014/main" id="{294944E8-8FA4-6ED9-BD1C-0AEDE4920033}"/>
                    </a:ext>
                  </a:extLst>
                </p14:cNvPr>
                <p14:cNvContentPartPr/>
                <p14:nvPr/>
              </p14:nvContentPartPr>
              <p14:xfrm>
                <a:off x="9481809" y="2170772"/>
                <a:ext cx="232560" cy="218520"/>
              </p14:xfrm>
            </p:contentPart>
          </mc:Choice>
          <mc:Fallback>
            <p:pic>
              <p:nvPicPr>
                <p:cNvPr id="667" name="Freihand 666">
                  <a:extLst>
                    <a:ext uri="{FF2B5EF4-FFF2-40B4-BE49-F238E27FC236}">
                      <a16:creationId xmlns:a16="http://schemas.microsoft.com/office/drawing/2014/main" id="{294944E8-8FA4-6ED9-BD1C-0AEDE4920033}"/>
                    </a:ext>
                  </a:extLst>
                </p:cNvPr>
                <p:cNvPicPr/>
                <p:nvPr/>
              </p:nvPicPr>
              <p:blipFill>
                <a:blip r:embed="rId686"/>
                <a:stretch>
                  <a:fillRect/>
                </a:stretch>
              </p:blipFill>
              <p:spPr>
                <a:xfrm>
                  <a:off x="9477489" y="2166452"/>
                  <a:ext cx="2412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668" name="Freihand 667">
                  <a:extLst>
                    <a:ext uri="{FF2B5EF4-FFF2-40B4-BE49-F238E27FC236}">
                      <a16:creationId xmlns:a16="http://schemas.microsoft.com/office/drawing/2014/main" id="{1B8ED98C-B31F-A3C8-610E-A173F75FBDE9}"/>
                    </a:ext>
                  </a:extLst>
                </p14:cNvPr>
                <p14:cNvContentPartPr/>
                <p14:nvPr/>
              </p14:nvContentPartPr>
              <p14:xfrm>
                <a:off x="9481809" y="2153852"/>
                <a:ext cx="184680" cy="162000"/>
              </p14:xfrm>
            </p:contentPart>
          </mc:Choice>
          <mc:Fallback>
            <p:pic>
              <p:nvPicPr>
                <p:cNvPr id="668" name="Freihand 667">
                  <a:extLst>
                    <a:ext uri="{FF2B5EF4-FFF2-40B4-BE49-F238E27FC236}">
                      <a16:creationId xmlns:a16="http://schemas.microsoft.com/office/drawing/2014/main" id="{1B8ED98C-B31F-A3C8-610E-A173F75FBDE9}"/>
                    </a:ext>
                  </a:extLst>
                </p:cNvPr>
                <p:cNvPicPr/>
                <p:nvPr/>
              </p:nvPicPr>
              <p:blipFill>
                <a:blip r:embed="rId688"/>
                <a:stretch>
                  <a:fillRect/>
                </a:stretch>
              </p:blipFill>
              <p:spPr>
                <a:xfrm>
                  <a:off x="9477489" y="2149532"/>
                  <a:ext cx="1933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669" name="Freihand 668">
                  <a:extLst>
                    <a:ext uri="{FF2B5EF4-FFF2-40B4-BE49-F238E27FC236}">
                      <a16:creationId xmlns:a16="http://schemas.microsoft.com/office/drawing/2014/main" id="{552D1DA7-6F5E-E058-3B3A-9B054562B011}"/>
                    </a:ext>
                  </a:extLst>
                </p14:cNvPr>
                <p14:cNvContentPartPr/>
                <p14:nvPr/>
              </p14:nvContentPartPr>
              <p14:xfrm>
                <a:off x="9726609" y="2031812"/>
                <a:ext cx="189000" cy="201960"/>
              </p14:xfrm>
            </p:contentPart>
          </mc:Choice>
          <mc:Fallback>
            <p:pic>
              <p:nvPicPr>
                <p:cNvPr id="669" name="Freihand 668">
                  <a:extLst>
                    <a:ext uri="{FF2B5EF4-FFF2-40B4-BE49-F238E27FC236}">
                      <a16:creationId xmlns:a16="http://schemas.microsoft.com/office/drawing/2014/main" id="{552D1DA7-6F5E-E058-3B3A-9B054562B011}"/>
                    </a:ext>
                  </a:extLst>
                </p:cNvPr>
                <p:cNvPicPr/>
                <p:nvPr/>
              </p:nvPicPr>
              <p:blipFill>
                <a:blip r:embed="rId690"/>
                <a:stretch>
                  <a:fillRect/>
                </a:stretch>
              </p:blipFill>
              <p:spPr>
                <a:xfrm>
                  <a:off x="9722289" y="2027492"/>
                  <a:ext cx="1976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670" name="Freihand 669">
                  <a:extLst>
                    <a:ext uri="{FF2B5EF4-FFF2-40B4-BE49-F238E27FC236}">
                      <a16:creationId xmlns:a16="http://schemas.microsoft.com/office/drawing/2014/main" id="{AF75559D-A604-936B-8E51-1F3947E4875F}"/>
                    </a:ext>
                  </a:extLst>
                </p14:cNvPr>
                <p14:cNvContentPartPr/>
                <p14:nvPr/>
              </p14:nvContentPartPr>
              <p14:xfrm>
                <a:off x="9750729" y="2031812"/>
                <a:ext cx="166320" cy="187920"/>
              </p14:xfrm>
            </p:contentPart>
          </mc:Choice>
          <mc:Fallback>
            <p:pic>
              <p:nvPicPr>
                <p:cNvPr id="670" name="Freihand 669">
                  <a:extLst>
                    <a:ext uri="{FF2B5EF4-FFF2-40B4-BE49-F238E27FC236}">
                      <a16:creationId xmlns:a16="http://schemas.microsoft.com/office/drawing/2014/main" id="{AF75559D-A604-936B-8E51-1F3947E4875F}"/>
                    </a:ext>
                  </a:extLst>
                </p:cNvPr>
                <p:cNvPicPr/>
                <p:nvPr/>
              </p:nvPicPr>
              <p:blipFill>
                <a:blip r:embed="rId692"/>
                <a:stretch>
                  <a:fillRect/>
                </a:stretch>
              </p:blipFill>
              <p:spPr>
                <a:xfrm>
                  <a:off x="9746409" y="2027492"/>
                  <a:ext cx="1749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671" name="Freihand 670">
                  <a:extLst>
                    <a:ext uri="{FF2B5EF4-FFF2-40B4-BE49-F238E27FC236}">
                      <a16:creationId xmlns:a16="http://schemas.microsoft.com/office/drawing/2014/main" id="{A6EDB646-4F30-CFAB-7937-2A8E249B45D3}"/>
                    </a:ext>
                  </a:extLst>
                </p14:cNvPr>
                <p14:cNvContentPartPr/>
                <p14:nvPr/>
              </p14:nvContentPartPr>
              <p14:xfrm>
                <a:off x="9558489" y="2552732"/>
                <a:ext cx="253080" cy="240480"/>
              </p14:xfrm>
            </p:contentPart>
          </mc:Choice>
          <mc:Fallback>
            <p:pic>
              <p:nvPicPr>
                <p:cNvPr id="671" name="Freihand 670">
                  <a:extLst>
                    <a:ext uri="{FF2B5EF4-FFF2-40B4-BE49-F238E27FC236}">
                      <a16:creationId xmlns:a16="http://schemas.microsoft.com/office/drawing/2014/main" id="{A6EDB646-4F30-CFAB-7937-2A8E249B45D3}"/>
                    </a:ext>
                  </a:extLst>
                </p:cNvPr>
                <p:cNvPicPr/>
                <p:nvPr/>
              </p:nvPicPr>
              <p:blipFill>
                <a:blip r:embed="rId694"/>
                <a:stretch>
                  <a:fillRect/>
                </a:stretch>
              </p:blipFill>
              <p:spPr>
                <a:xfrm>
                  <a:off x="9554169" y="2548412"/>
                  <a:ext cx="2617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672" name="Freihand 671">
                  <a:extLst>
                    <a:ext uri="{FF2B5EF4-FFF2-40B4-BE49-F238E27FC236}">
                      <a16:creationId xmlns:a16="http://schemas.microsoft.com/office/drawing/2014/main" id="{5993C7E3-DBA4-C109-C532-FC53F065A561}"/>
                    </a:ext>
                  </a:extLst>
                </p14:cNvPr>
                <p14:cNvContentPartPr/>
                <p14:nvPr/>
              </p14:nvContentPartPr>
              <p14:xfrm>
                <a:off x="9519249" y="2553452"/>
                <a:ext cx="327240" cy="177840"/>
              </p14:xfrm>
            </p:contentPart>
          </mc:Choice>
          <mc:Fallback>
            <p:pic>
              <p:nvPicPr>
                <p:cNvPr id="672" name="Freihand 671">
                  <a:extLst>
                    <a:ext uri="{FF2B5EF4-FFF2-40B4-BE49-F238E27FC236}">
                      <a16:creationId xmlns:a16="http://schemas.microsoft.com/office/drawing/2014/main" id="{5993C7E3-DBA4-C109-C532-FC53F065A561}"/>
                    </a:ext>
                  </a:extLst>
                </p:cNvPr>
                <p:cNvPicPr/>
                <p:nvPr/>
              </p:nvPicPr>
              <p:blipFill>
                <a:blip r:embed="rId696"/>
                <a:stretch>
                  <a:fillRect/>
                </a:stretch>
              </p:blipFill>
              <p:spPr>
                <a:xfrm>
                  <a:off x="9514929" y="2549132"/>
                  <a:ext cx="3358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673" name="Freihand 672">
                  <a:extLst>
                    <a:ext uri="{FF2B5EF4-FFF2-40B4-BE49-F238E27FC236}">
                      <a16:creationId xmlns:a16="http://schemas.microsoft.com/office/drawing/2014/main" id="{A8858956-DD25-C6EE-95EE-0265240E0BF2}"/>
                    </a:ext>
                  </a:extLst>
                </p14:cNvPr>
                <p14:cNvContentPartPr/>
                <p14:nvPr/>
              </p14:nvContentPartPr>
              <p14:xfrm>
                <a:off x="9228369" y="2475692"/>
                <a:ext cx="271440" cy="230400"/>
              </p14:xfrm>
            </p:contentPart>
          </mc:Choice>
          <mc:Fallback>
            <p:pic>
              <p:nvPicPr>
                <p:cNvPr id="673" name="Freihand 672">
                  <a:extLst>
                    <a:ext uri="{FF2B5EF4-FFF2-40B4-BE49-F238E27FC236}">
                      <a16:creationId xmlns:a16="http://schemas.microsoft.com/office/drawing/2014/main" id="{A8858956-DD25-C6EE-95EE-0265240E0BF2}"/>
                    </a:ext>
                  </a:extLst>
                </p:cNvPr>
                <p:cNvPicPr/>
                <p:nvPr/>
              </p:nvPicPr>
              <p:blipFill>
                <a:blip r:embed="rId698"/>
                <a:stretch>
                  <a:fillRect/>
                </a:stretch>
              </p:blipFill>
              <p:spPr>
                <a:xfrm>
                  <a:off x="9224049" y="2471372"/>
                  <a:ext cx="2800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674" name="Freihand 673">
                  <a:extLst>
                    <a:ext uri="{FF2B5EF4-FFF2-40B4-BE49-F238E27FC236}">
                      <a16:creationId xmlns:a16="http://schemas.microsoft.com/office/drawing/2014/main" id="{24B83F29-315D-4139-661D-0BE0DBD7F175}"/>
                    </a:ext>
                  </a:extLst>
                </p14:cNvPr>
                <p14:cNvContentPartPr/>
                <p14:nvPr/>
              </p14:nvContentPartPr>
              <p14:xfrm>
                <a:off x="9213249" y="2350412"/>
                <a:ext cx="474480" cy="338760"/>
              </p14:xfrm>
            </p:contentPart>
          </mc:Choice>
          <mc:Fallback>
            <p:pic>
              <p:nvPicPr>
                <p:cNvPr id="674" name="Freihand 673">
                  <a:extLst>
                    <a:ext uri="{FF2B5EF4-FFF2-40B4-BE49-F238E27FC236}">
                      <a16:creationId xmlns:a16="http://schemas.microsoft.com/office/drawing/2014/main" id="{24B83F29-315D-4139-661D-0BE0DBD7F175}"/>
                    </a:ext>
                  </a:extLst>
                </p:cNvPr>
                <p:cNvPicPr/>
                <p:nvPr/>
              </p:nvPicPr>
              <p:blipFill>
                <a:blip r:embed="rId700"/>
                <a:stretch>
                  <a:fillRect/>
                </a:stretch>
              </p:blipFill>
              <p:spPr>
                <a:xfrm>
                  <a:off x="9208929" y="2346092"/>
                  <a:ext cx="483120" cy="347400"/>
                </a:xfrm>
                <a:prstGeom prst="rect">
                  <a:avLst/>
                </a:prstGeom>
              </p:spPr>
            </p:pic>
          </mc:Fallback>
        </mc:AlternateContent>
      </p:grpSp>
      <p:grpSp>
        <p:nvGrpSpPr>
          <p:cNvPr id="811" name="Gruppieren 810">
            <a:extLst>
              <a:ext uri="{FF2B5EF4-FFF2-40B4-BE49-F238E27FC236}">
                <a16:creationId xmlns:a16="http://schemas.microsoft.com/office/drawing/2014/main" id="{FBF0A231-69F5-3964-224C-023007E6E803}"/>
              </a:ext>
            </a:extLst>
          </p:cNvPr>
          <p:cNvGrpSpPr/>
          <p:nvPr/>
        </p:nvGrpSpPr>
        <p:grpSpPr>
          <a:xfrm>
            <a:off x="11521750" y="651056"/>
            <a:ext cx="256320" cy="618840"/>
            <a:chOff x="11659313" y="552003"/>
            <a:chExt cx="256320" cy="618840"/>
          </a:xfrm>
        </p:grpSpPr>
        <mc:AlternateContent xmlns:mc="http://schemas.openxmlformats.org/markup-compatibility/2006">
          <mc:Choice xmlns:p14="http://schemas.microsoft.com/office/powerpoint/2010/main" Requires="p14">
            <p:contentPart p14:bwMode="auto" r:id="rId701">
              <p14:nvContentPartPr>
                <p14:cNvPr id="795" name="Freihand 794">
                  <a:extLst>
                    <a:ext uri="{FF2B5EF4-FFF2-40B4-BE49-F238E27FC236}">
                      <a16:creationId xmlns:a16="http://schemas.microsoft.com/office/drawing/2014/main" id="{273B605E-02DB-C8CD-3755-4D3792046319}"/>
                    </a:ext>
                  </a:extLst>
                </p14:cNvPr>
                <p14:cNvContentPartPr/>
                <p14:nvPr/>
              </p14:nvContentPartPr>
              <p14:xfrm>
                <a:off x="11702513" y="611763"/>
                <a:ext cx="133920" cy="529920"/>
              </p14:xfrm>
            </p:contentPart>
          </mc:Choice>
          <mc:Fallback>
            <p:pic>
              <p:nvPicPr>
                <p:cNvPr id="795" name="Freihand 794">
                  <a:extLst>
                    <a:ext uri="{FF2B5EF4-FFF2-40B4-BE49-F238E27FC236}">
                      <a16:creationId xmlns:a16="http://schemas.microsoft.com/office/drawing/2014/main" id="{273B605E-02DB-C8CD-3755-4D3792046319}"/>
                    </a:ext>
                  </a:extLst>
                </p:cNvPr>
                <p:cNvPicPr/>
                <p:nvPr/>
              </p:nvPicPr>
              <p:blipFill>
                <a:blip r:embed="rId702"/>
                <a:stretch>
                  <a:fillRect/>
                </a:stretch>
              </p:blipFill>
              <p:spPr>
                <a:xfrm>
                  <a:off x="11698193" y="607443"/>
                  <a:ext cx="14256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796" name="Freihand 795">
                  <a:extLst>
                    <a:ext uri="{FF2B5EF4-FFF2-40B4-BE49-F238E27FC236}">
                      <a16:creationId xmlns:a16="http://schemas.microsoft.com/office/drawing/2014/main" id="{08549579-326D-54FE-5126-C4671B480A8F}"/>
                    </a:ext>
                  </a:extLst>
                </p14:cNvPr>
                <p14:cNvContentPartPr/>
                <p14:nvPr/>
              </p14:nvContentPartPr>
              <p14:xfrm>
                <a:off x="11670113" y="1042323"/>
                <a:ext cx="48240" cy="117000"/>
              </p14:xfrm>
            </p:contentPart>
          </mc:Choice>
          <mc:Fallback>
            <p:pic>
              <p:nvPicPr>
                <p:cNvPr id="796" name="Freihand 795">
                  <a:extLst>
                    <a:ext uri="{FF2B5EF4-FFF2-40B4-BE49-F238E27FC236}">
                      <a16:creationId xmlns:a16="http://schemas.microsoft.com/office/drawing/2014/main" id="{08549579-326D-54FE-5126-C4671B480A8F}"/>
                    </a:ext>
                  </a:extLst>
                </p:cNvPr>
                <p:cNvPicPr/>
                <p:nvPr/>
              </p:nvPicPr>
              <p:blipFill>
                <a:blip r:embed="rId704"/>
                <a:stretch>
                  <a:fillRect/>
                </a:stretch>
              </p:blipFill>
              <p:spPr>
                <a:xfrm>
                  <a:off x="11665793" y="1038003"/>
                  <a:ext cx="56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797" name="Freihand 796">
                  <a:extLst>
                    <a:ext uri="{FF2B5EF4-FFF2-40B4-BE49-F238E27FC236}">
                      <a16:creationId xmlns:a16="http://schemas.microsoft.com/office/drawing/2014/main" id="{AEFD13D9-F3B2-2BF9-B4BE-9D328FD2F52C}"/>
                    </a:ext>
                  </a:extLst>
                </p14:cNvPr>
                <p14:cNvContentPartPr/>
                <p14:nvPr/>
              </p14:nvContentPartPr>
              <p14:xfrm>
                <a:off x="11733833" y="942963"/>
                <a:ext cx="70560" cy="96480"/>
              </p14:xfrm>
            </p:contentPart>
          </mc:Choice>
          <mc:Fallback>
            <p:pic>
              <p:nvPicPr>
                <p:cNvPr id="797" name="Freihand 796">
                  <a:extLst>
                    <a:ext uri="{FF2B5EF4-FFF2-40B4-BE49-F238E27FC236}">
                      <a16:creationId xmlns:a16="http://schemas.microsoft.com/office/drawing/2014/main" id="{AEFD13D9-F3B2-2BF9-B4BE-9D328FD2F52C}"/>
                    </a:ext>
                  </a:extLst>
                </p:cNvPr>
                <p:cNvPicPr/>
                <p:nvPr/>
              </p:nvPicPr>
              <p:blipFill>
                <a:blip r:embed="rId706"/>
                <a:stretch>
                  <a:fillRect/>
                </a:stretch>
              </p:blipFill>
              <p:spPr>
                <a:xfrm>
                  <a:off x="11729513" y="938643"/>
                  <a:ext cx="79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798" name="Freihand 797">
                  <a:extLst>
                    <a:ext uri="{FF2B5EF4-FFF2-40B4-BE49-F238E27FC236}">
                      <a16:creationId xmlns:a16="http://schemas.microsoft.com/office/drawing/2014/main" id="{4A4A8892-54F2-EF0C-FEDA-37F499F41BC1}"/>
                    </a:ext>
                  </a:extLst>
                </p14:cNvPr>
                <p14:cNvContentPartPr/>
                <p14:nvPr/>
              </p14:nvContentPartPr>
              <p14:xfrm>
                <a:off x="11758673" y="824883"/>
                <a:ext cx="66600" cy="79920"/>
              </p14:xfrm>
            </p:contentPart>
          </mc:Choice>
          <mc:Fallback>
            <p:pic>
              <p:nvPicPr>
                <p:cNvPr id="798" name="Freihand 797">
                  <a:extLst>
                    <a:ext uri="{FF2B5EF4-FFF2-40B4-BE49-F238E27FC236}">
                      <a16:creationId xmlns:a16="http://schemas.microsoft.com/office/drawing/2014/main" id="{4A4A8892-54F2-EF0C-FEDA-37F499F41BC1}"/>
                    </a:ext>
                  </a:extLst>
                </p:cNvPr>
                <p:cNvPicPr/>
                <p:nvPr/>
              </p:nvPicPr>
              <p:blipFill>
                <a:blip r:embed="rId708"/>
                <a:stretch>
                  <a:fillRect/>
                </a:stretch>
              </p:blipFill>
              <p:spPr>
                <a:xfrm>
                  <a:off x="11754353" y="820563"/>
                  <a:ext cx="752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800" name="Freihand 799">
                  <a:extLst>
                    <a:ext uri="{FF2B5EF4-FFF2-40B4-BE49-F238E27FC236}">
                      <a16:creationId xmlns:a16="http://schemas.microsoft.com/office/drawing/2014/main" id="{0038D09E-A731-D8CF-707C-771FB4353D09}"/>
                    </a:ext>
                  </a:extLst>
                </p14:cNvPr>
                <p14:cNvContentPartPr/>
                <p14:nvPr/>
              </p14:nvContentPartPr>
              <p14:xfrm>
                <a:off x="11802593" y="756123"/>
                <a:ext cx="20520" cy="20160"/>
              </p14:xfrm>
            </p:contentPart>
          </mc:Choice>
          <mc:Fallback>
            <p:pic>
              <p:nvPicPr>
                <p:cNvPr id="800" name="Freihand 799">
                  <a:extLst>
                    <a:ext uri="{FF2B5EF4-FFF2-40B4-BE49-F238E27FC236}">
                      <a16:creationId xmlns:a16="http://schemas.microsoft.com/office/drawing/2014/main" id="{0038D09E-A731-D8CF-707C-771FB4353D09}"/>
                    </a:ext>
                  </a:extLst>
                </p:cNvPr>
                <p:cNvPicPr/>
                <p:nvPr/>
              </p:nvPicPr>
              <p:blipFill>
                <a:blip r:embed="rId710"/>
                <a:stretch>
                  <a:fillRect/>
                </a:stretch>
              </p:blipFill>
              <p:spPr>
                <a:xfrm>
                  <a:off x="11798273" y="751803"/>
                  <a:ext cx="291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801" name="Freihand 800">
                  <a:extLst>
                    <a:ext uri="{FF2B5EF4-FFF2-40B4-BE49-F238E27FC236}">
                      <a16:creationId xmlns:a16="http://schemas.microsoft.com/office/drawing/2014/main" id="{37DB61EB-9C2B-7112-BF06-4D534F4844C9}"/>
                    </a:ext>
                  </a:extLst>
                </p14:cNvPr>
                <p14:cNvContentPartPr/>
                <p14:nvPr/>
              </p14:nvContentPartPr>
              <p14:xfrm>
                <a:off x="11738873" y="714723"/>
                <a:ext cx="106560" cy="63000"/>
              </p14:xfrm>
            </p:contentPart>
          </mc:Choice>
          <mc:Fallback>
            <p:pic>
              <p:nvPicPr>
                <p:cNvPr id="801" name="Freihand 800">
                  <a:extLst>
                    <a:ext uri="{FF2B5EF4-FFF2-40B4-BE49-F238E27FC236}">
                      <a16:creationId xmlns:a16="http://schemas.microsoft.com/office/drawing/2014/main" id="{37DB61EB-9C2B-7112-BF06-4D534F4844C9}"/>
                    </a:ext>
                  </a:extLst>
                </p:cNvPr>
                <p:cNvPicPr/>
                <p:nvPr/>
              </p:nvPicPr>
              <p:blipFill>
                <a:blip r:embed="rId712"/>
                <a:stretch>
                  <a:fillRect/>
                </a:stretch>
              </p:blipFill>
              <p:spPr>
                <a:xfrm>
                  <a:off x="11734553" y="710403"/>
                  <a:ext cx="1152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803" name="Freihand 802">
                  <a:extLst>
                    <a:ext uri="{FF2B5EF4-FFF2-40B4-BE49-F238E27FC236}">
                      <a16:creationId xmlns:a16="http://schemas.microsoft.com/office/drawing/2014/main" id="{E24AD5A3-2988-C2EA-2A42-951AB4A37D36}"/>
                    </a:ext>
                  </a:extLst>
                </p14:cNvPr>
                <p14:cNvContentPartPr/>
                <p14:nvPr/>
              </p14:nvContentPartPr>
              <p14:xfrm>
                <a:off x="11659313" y="606363"/>
                <a:ext cx="109800" cy="44640"/>
              </p14:xfrm>
            </p:contentPart>
          </mc:Choice>
          <mc:Fallback>
            <p:pic>
              <p:nvPicPr>
                <p:cNvPr id="803" name="Freihand 802">
                  <a:extLst>
                    <a:ext uri="{FF2B5EF4-FFF2-40B4-BE49-F238E27FC236}">
                      <a16:creationId xmlns:a16="http://schemas.microsoft.com/office/drawing/2014/main" id="{E24AD5A3-2988-C2EA-2A42-951AB4A37D36}"/>
                    </a:ext>
                  </a:extLst>
                </p:cNvPr>
                <p:cNvPicPr/>
                <p:nvPr/>
              </p:nvPicPr>
              <p:blipFill>
                <a:blip r:embed="rId714"/>
                <a:stretch>
                  <a:fillRect/>
                </a:stretch>
              </p:blipFill>
              <p:spPr>
                <a:xfrm>
                  <a:off x="11654993" y="602043"/>
                  <a:ext cx="1184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804" name="Freihand 803">
                  <a:extLst>
                    <a:ext uri="{FF2B5EF4-FFF2-40B4-BE49-F238E27FC236}">
                      <a16:creationId xmlns:a16="http://schemas.microsoft.com/office/drawing/2014/main" id="{5C2AD77D-E466-154D-6282-3DF440970967}"/>
                    </a:ext>
                  </a:extLst>
                </p14:cNvPr>
                <p14:cNvContentPartPr/>
                <p14:nvPr/>
              </p14:nvContentPartPr>
              <p14:xfrm>
                <a:off x="11737433" y="552003"/>
                <a:ext cx="45000" cy="103680"/>
              </p14:xfrm>
            </p:contentPart>
          </mc:Choice>
          <mc:Fallback>
            <p:pic>
              <p:nvPicPr>
                <p:cNvPr id="804" name="Freihand 803">
                  <a:extLst>
                    <a:ext uri="{FF2B5EF4-FFF2-40B4-BE49-F238E27FC236}">
                      <a16:creationId xmlns:a16="http://schemas.microsoft.com/office/drawing/2014/main" id="{5C2AD77D-E466-154D-6282-3DF440970967}"/>
                    </a:ext>
                  </a:extLst>
                </p:cNvPr>
                <p:cNvPicPr/>
                <p:nvPr/>
              </p:nvPicPr>
              <p:blipFill>
                <a:blip r:embed="rId716"/>
                <a:stretch>
                  <a:fillRect/>
                </a:stretch>
              </p:blipFill>
              <p:spPr>
                <a:xfrm>
                  <a:off x="11733113" y="547683"/>
                  <a:ext cx="536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806" name="Freihand 805">
                  <a:extLst>
                    <a:ext uri="{FF2B5EF4-FFF2-40B4-BE49-F238E27FC236}">
                      <a16:creationId xmlns:a16="http://schemas.microsoft.com/office/drawing/2014/main" id="{A9EE3E64-3575-0E2C-0AB9-27F4073DD113}"/>
                    </a:ext>
                  </a:extLst>
                </p14:cNvPr>
                <p14:cNvContentPartPr/>
                <p14:nvPr/>
              </p14:nvContentPartPr>
              <p14:xfrm>
                <a:off x="11837513" y="674763"/>
                <a:ext cx="54360" cy="112320"/>
              </p14:xfrm>
            </p:contentPart>
          </mc:Choice>
          <mc:Fallback>
            <p:pic>
              <p:nvPicPr>
                <p:cNvPr id="806" name="Freihand 805">
                  <a:extLst>
                    <a:ext uri="{FF2B5EF4-FFF2-40B4-BE49-F238E27FC236}">
                      <a16:creationId xmlns:a16="http://schemas.microsoft.com/office/drawing/2014/main" id="{A9EE3E64-3575-0E2C-0AB9-27F4073DD113}"/>
                    </a:ext>
                  </a:extLst>
                </p:cNvPr>
                <p:cNvPicPr/>
                <p:nvPr/>
              </p:nvPicPr>
              <p:blipFill>
                <a:blip r:embed="rId718"/>
                <a:stretch>
                  <a:fillRect/>
                </a:stretch>
              </p:blipFill>
              <p:spPr>
                <a:xfrm>
                  <a:off x="11833193" y="670443"/>
                  <a:ext cx="630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807" name="Freihand 806">
                  <a:extLst>
                    <a:ext uri="{FF2B5EF4-FFF2-40B4-BE49-F238E27FC236}">
                      <a16:creationId xmlns:a16="http://schemas.microsoft.com/office/drawing/2014/main" id="{80B2C21E-357C-9366-19E0-67CA55A2FC45}"/>
                    </a:ext>
                  </a:extLst>
                </p14:cNvPr>
                <p14:cNvContentPartPr/>
                <p14:nvPr/>
              </p14:nvContentPartPr>
              <p14:xfrm>
                <a:off x="11818073" y="844683"/>
                <a:ext cx="97560" cy="81360"/>
              </p14:xfrm>
            </p:contentPart>
          </mc:Choice>
          <mc:Fallback>
            <p:pic>
              <p:nvPicPr>
                <p:cNvPr id="807" name="Freihand 806">
                  <a:extLst>
                    <a:ext uri="{FF2B5EF4-FFF2-40B4-BE49-F238E27FC236}">
                      <a16:creationId xmlns:a16="http://schemas.microsoft.com/office/drawing/2014/main" id="{80B2C21E-357C-9366-19E0-67CA55A2FC45}"/>
                    </a:ext>
                  </a:extLst>
                </p:cNvPr>
                <p:cNvPicPr/>
                <p:nvPr/>
              </p:nvPicPr>
              <p:blipFill>
                <a:blip r:embed="rId720"/>
                <a:stretch>
                  <a:fillRect/>
                </a:stretch>
              </p:blipFill>
              <p:spPr>
                <a:xfrm>
                  <a:off x="11813753" y="840363"/>
                  <a:ext cx="106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809" name="Freihand 808">
                  <a:extLst>
                    <a:ext uri="{FF2B5EF4-FFF2-40B4-BE49-F238E27FC236}">
                      <a16:creationId xmlns:a16="http://schemas.microsoft.com/office/drawing/2014/main" id="{037CB7EB-30C9-341F-1138-09452C9353F3}"/>
                    </a:ext>
                  </a:extLst>
                </p14:cNvPr>
                <p14:cNvContentPartPr/>
                <p14:nvPr/>
              </p14:nvContentPartPr>
              <p14:xfrm>
                <a:off x="11810153" y="971763"/>
                <a:ext cx="91440" cy="75960"/>
              </p14:xfrm>
            </p:contentPart>
          </mc:Choice>
          <mc:Fallback>
            <p:pic>
              <p:nvPicPr>
                <p:cNvPr id="809" name="Freihand 808">
                  <a:extLst>
                    <a:ext uri="{FF2B5EF4-FFF2-40B4-BE49-F238E27FC236}">
                      <a16:creationId xmlns:a16="http://schemas.microsoft.com/office/drawing/2014/main" id="{037CB7EB-30C9-341F-1138-09452C9353F3}"/>
                    </a:ext>
                  </a:extLst>
                </p:cNvPr>
                <p:cNvPicPr/>
                <p:nvPr/>
              </p:nvPicPr>
              <p:blipFill>
                <a:blip r:embed="rId722"/>
                <a:stretch>
                  <a:fillRect/>
                </a:stretch>
              </p:blipFill>
              <p:spPr>
                <a:xfrm>
                  <a:off x="11805833" y="967443"/>
                  <a:ext cx="1000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810" name="Freihand 809">
                  <a:extLst>
                    <a:ext uri="{FF2B5EF4-FFF2-40B4-BE49-F238E27FC236}">
                      <a16:creationId xmlns:a16="http://schemas.microsoft.com/office/drawing/2014/main" id="{764E2A8E-46DE-A021-D159-9AB5F34617EA}"/>
                    </a:ext>
                  </a:extLst>
                </p14:cNvPr>
                <p14:cNvContentPartPr/>
                <p14:nvPr/>
              </p14:nvContentPartPr>
              <p14:xfrm>
                <a:off x="11710073" y="1124043"/>
                <a:ext cx="103680" cy="46800"/>
              </p14:xfrm>
            </p:contentPart>
          </mc:Choice>
          <mc:Fallback>
            <p:pic>
              <p:nvPicPr>
                <p:cNvPr id="810" name="Freihand 809">
                  <a:extLst>
                    <a:ext uri="{FF2B5EF4-FFF2-40B4-BE49-F238E27FC236}">
                      <a16:creationId xmlns:a16="http://schemas.microsoft.com/office/drawing/2014/main" id="{764E2A8E-46DE-A021-D159-9AB5F34617EA}"/>
                    </a:ext>
                  </a:extLst>
                </p:cNvPr>
                <p:cNvPicPr/>
                <p:nvPr/>
              </p:nvPicPr>
              <p:blipFill>
                <a:blip r:embed="rId724"/>
                <a:stretch>
                  <a:fillRect/>
                </a:stretch>
              </p:blipFill>
              <p:spPr>
                <a:xfrm>
                  <a:off x="11705753" y="1119723"/>
                  <a:ext cx="112320" cy="55440"/>
                </a:xfrm>
                <a:prstGeom prst="rect">
                  <a:avLst/>
                </a:prstGeom>
              </p:spPr>
            </p:pic>
          </mc:Fallback>
        </mc:AlternateContent>
      </p:grpSp>
      <p:grpSp>
        <p:nvGrpSpPr>
          <p:cNvPr id="812" name="Gruppieren 811">
            <a:extLst>
              <a:ext uri="{FF2B5EF4-FFF2-40B4-BE49-F238E27FC236}">
                <a16:creationId xmlns:a16="http://schemas.microsoft.com/office/drawing/2014/main" id="{1D19EA4F-8209-8004-87A9-4191A8D50004}"/>
              </a:ext>
            </a:extLst>
          </p:cNvPr>
          <p:cNvGrpSpPr/>
          <p:nvPr/>
        </p:nvGrpSpPr>
        <p:grpSpPr>
          <a:xfrm flipH="1">
            <a:off x="11080243" y="663530"/>
            <a:ext cx="256320" cy="618840"/>
            <a:chOff x="11659313" y="552003"/>
            <a:chExt cx="256320" cy="618840"/>
          </a:xfrm>
        </p:grpSpPr>
        <mc:AlternateContent xmlns:mc="http://schemas.openxmlformats.org/markup-compatibility/2006">
          <mc:Choice xmlns:p14="http://schemas.microsoft.com/office/powerpoint/2010/main" Requires="p14">
            <p:contentPart p14:bwMode="auto" r:id="rId725">
              <p14:nvContentPartPr>
                <p14:cNvPr id="813" name="Freihand 812">
                  <a:extLst>
                    <a:ext uri="{FF2B5EF4-FFF2-40B4-BE49-F238E27FC236}">
                      <a16:creationId xmlns:a16="http://schemas.microsoft.com/office/drawing/2014/main" id="{8AA22164-D6B1-D3E8-F6DC-1082DE59CC17}"/>
                    </a:ext>
                  </a:extLst>
                </p14:cNvPr>
                <p14:cNvContentPartPr/>
                <p14:nvPr/>
              </p14:nvContentPartPr>
              <p14:xfrm>
                <a:off x="11702513" y="611763"/>
                <a:ext cx="133920" cy="529920"/>
              </p14:xfrm>
            </p:contentPart>
          </mc:Choice>
          <mc:Fallback>
            <p:pic>
              <p:nvPicPr>
                <p:cNvPr id="813" name="Freihand 812">
                  <a:extLst>
                    <a:ext uri="{FF2B5EF4-FFF2-40B4-BE49-F238E27FC236}">
                      <a16:creationId xmlns:a16="http://schemas.microsoft.com/office/drawing/2014/main" id="{8AA22164-D6B1-D3E8-F6DC-1082DE59CC17}"/>
                    </a:ext>
                  </a:extLst>
                </p:cNvPr>
                <p:cNvPicPr/>
                <p:nvPr/>
              </p:nvPicPr>
              <p:blipFill>
                <a:blip r:embed="rId726"/>
                <a:stretch>
                  <a:fillRect/>
                </a:stretch>
              </p:blipFill>
              <p:spPr>
                <a:xfrm>
                  <a:off x="11698193" y="607443"/>
                  <a:ext cx="14256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814" name="Freihand 813">
                  <a:extLst>
                    <a:ext uri="{FF2B5EF4-FFF2-40B4-BE49-F238E27FC236}">
                      <a16:creationId xmlns:a16="http://schemas.microsoft.com/office/drawing/2014/main" id="{1A87B685-A7EA-255F-15F2-50B0A1285F84}"/>
                    </a:ext>
                  </a:extLst>
                </p14:cNvPr>
                <p14:cNvContentPartPr/>
                <p14:nvPr/>
              </p14:nvContentPartPr>
              <p14:xfrm>
                <a:off x="11670113" y="1042323"/>
                <a:ext cx="48240" cy="117000"/>
              </p14:xfrm>
            </p:contentPart>
          </mc:Choice>
          <mc:Fallback>
            <p:pic>
              <p:nvPicPr>
                <p:cNvPr id="814" name="Freihand 813">
                  <a:extLst>
                    <a:ext uri="{FF2B5EF4-FFF2-40B4-BE49-F238E27FC236}">
                      <a16:creationId xmlns:a16="http://schemas.microsoft.com/office/drawing/2014/main" id="{1A87B685-A7EA-255F-15F2-50B0A1285F84}"/>
                    </a:ext>
                  </a:extLst>
                </p:cNvPr>
                <p:cNvPicPr/>
                <p:nvPr/>
              </p:nvPicPr>
              <p:blipFill>
                <a:blip r:embed="rId728"/>
                <a:stretch>
                  <a:fillRect/>
                </a:stretch>
              </p:blipFill>
              <p:spPr>
                <a:xfrm>
                  <a:off x="11665793" y="1038003"/>
                  <a:ext cx="56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815" name="Freihand 814">
                  <a:extLst>
                    <a:ext uri="{FF2B5EF4-FFF2-40B4-BE49-F238E27FC236}">
                      <a16:creationId xmlns:a16="http://schemas.microsoft.com/office/drawing/2014/main" id="{BDBFB91F-C9C4-21B6-C589-03ADE869CF62}"/>
                    </a:ext>
                  </a:extLst>
                </p14:cNvPr>
                <p14:cNvContentPartPr/>
                <p14:nvPr/>
              </p14:nvContentPartPr>
              <p14:xfrm>
                <a:off x="11733833" y="942963"/>
                <a:ext cx="70560" cy="96480"/>
              </p14:xfrm>
            </p:contentPart>
          </mc:Choice>
          <mc:Fallback>
            <p:pic>
              <p:nvPicPr>
                <p:cNvPr id="815" name="Freihand 814">
                  <a:extLst>
                    <a:ext uri="{FF2B5EF4-FFF2-40B4-BE49-F238E27FC236}">
                      <a16:creationId xmlns:a16="http://schemas.microsoft.com/office/drawing/2014/main" id="{BDBFB91F-C9C4-21B6-C589-03ADE869CF62}"/>
                    </a:ext>
                  </a:extLst>
                </p:cNvPr>
                <p:cNvPicPr/>
                <p:nvPr/>
              </p:nvPicPr>
              <p:blipFill>
                <a:blip r:embed="rId730"/>
                <a:stretch>
                  <a:fillRect/>
                </a:stretch>
              </p:blipFill>
              <p:spPr>
                <a:xfrm>
                  <a:off x="11729513" y="938643"/>
                  <a:ext cx="79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816" name="Freihand 815">
                  <a:extLst>
                    <a:ext uri="{FF2B5EF4-FFF2-40B4-BE49-F238E27FC236}">
                      <a16:creationId xmlns:a16="http://schemas.microsoft.com/office/drawing/2014/main" id="{63563ABE-555F-4983-7A69-77C5BCC9A1A9}"/>
                    </a:ext>
                  </a:extLst>
                </p14:cNvPr>
                <p14:cNvContentPartPr/>
                <p14:nvPr/>
              </p14:nvContentPartPr>
              <p14:xfrm>
                <a:off x="11758673" y="824883"/>
                <a:ext cx="66600" cy="79920"/>
              </p14:xfrm>
            </p:contentPart>
          </mc:Choice>
          <mc:Fallback>
            <p:pic>
              <p:nvPicPr>
                <p:cNvPr id="816" name="Freihand 815">
                  <a:extLst>
                    <a:ext uri="{FF2B5EF4-FFF2-40B4-BE49-F238E27FC236}">
                      <a16:creationId xmlns:a16="http://schemas.microsoft.com/office/drawing/2014/main" id="{63563ABE-555F-4983-7A69-77C5BCC9A1A9}"/>
                    </a:ext>
                  </a:extLst>
                </p:cNvPr>
                <p:cNvPicPr/>
                <p:nvPr/>
              </p:nvPicPr>
              <p:blipFill>
                <a:blip r:embed="rId732"/>
                <a:stretch>
                  <a:fillRect/>
                </a:stretch>
              </p:blipFill>
              <p:spPr>
                <a:xfrm>
                  <a:off x="11754353" y="820563"/>
                  <a:ext cx="752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817" name="Freihand 816">
                  <a:extLst>
                    <a:ext uri="{FF2B5EF4-FFF2-40B4-BE49-F238E27FC236}">
                      <a16:creationId xmlns:a16="http://schemas.microsoft.com/office/drawing/2014/main" id="{5AB062C4-7512-FACF-FA9F-E321F7B46A6A}"/>
                    </a:ext>
                  </a:extLst>
                </p14:cNvPr>
                <p14:cNvContentPartPr/>
                <p14:nvPr/>
              </p14:nvContentPartPr>
              <p14:xfrm>
                <a:off x="11802593" y="756123"/>
                <a:ext cx="20520" cy="20160"/>
              </p14:xfrm>
            </p:contentPart>
          </mc:Choice>
          <mc:Fallback>
            <p:pic>
              <p:nvPicPr>
                <p:cNvPr id="817" name="Freihand 816">
                  <a:extLst>
                    <a:ext uri="{FF2B5EF4-FFF2-40B4-BE49-F238E27FC236}">
                      <a16:creationId xmlns:a16="http://schemas.microsoft.com/office/drawing/2014/main" id="{5AB062C4-7512-FACF-FA9F-E321F7B46A6A}"/>
                    </a:ext>
                  </a:extLst>
                </p:cNvPr>
                <p:cNvPicPr/>
                <p:nvPr/>
              </p:nvPicPr>
              <p:blipFill>
                <a:blip r:embed="rId734"/>
                <a:stretch>
                  <a:fillRect/>
                </a:stretch>
              </p:blipFill>
              <p:spPr>
                <a:xfrm>
                  <a:off x="11798273" y="751803"/>
                  <a:ext cx="291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818" name="Freihand 817">
                  <a:extLst>
                    <a:ext uri="{FF2B5EF4-FFF2-40B4-BE49-F238E27FC236}">
                      <a16:creationId xmlns:a16="http://schemas.microsoft.com/office/drawing/2014/main" id="{296CD339-A51E-8FF1-9D0C-7DEE605520D2}"/>
                    </a:ext>
                  </a:extLst>
                </p14:cNvPr>
                <p14:cNvContentPartPr/>
                <p14:nvPr/>
              </p14:nvContentPartPr>
              <p14:xfrm>
                <a:off x="11738873" y="714723"/>
                <a:ext cx="106560" cy="63000"/>
              </p14:xfrm>
            </p:contentPart>
          </mc:Choice>
          <mc:Fallback>
            <p:pic>
              <p:nvPicPr>
                <p:cNvPr id="818" name="Freihand 817">
                  <a:extLst>
                    <a:ext uri="{FF2B5EF4-FFF2-40B4-BE49-F238E27FC236}">
                      <a16:creationId xmlns:a16="http://schemas.microsoft.com/office/drawing/2014/main" id="{296CD339-A51E-8FF1-9D0C-7DEE605520D2}"/>
                    </a:ext>
                  </a:extLst>
                </p:cNvPr>
                <p:cNvPicPr/>
                <p:nvPr/>
              </p:nvPicPr>
              <p:blipFill>
                <a:blip r:embed="rId736"/>
                <a:stretch>
                  <a:fillRect/>
                </a:stretch>
              </p:blipFill>
              <p:spPr>
                <a:xfrm>
                  <a:off x="11734553" y="710403"/>
                  <a:ext cx="1152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819" name="Freihand 818">
                  <a:extLst>
                    <a:ext uri="{FF2B5EF4-FFF2-40B4-BE49-F238E27FC236}">
                      <a16:creationId xmlns:a16="http://schemas.microsoft.com/office/drawing/2014/main" id="{C33B425C-7326-1B1F-A453-ADC57F9E1C3E}"/>
                    </a:ext>
                  </a:extLst>
                </p14:cNvPr>
                <p14:cNvContentPartPr/>
                <p14:nvPr/>
              </p14:nvContentPartPr>
              <p14:xfrm>
                <a:off x="11659313" y="606363"/>
                <a:ext cx="109800" cy="44640"/>
              </p14:xfrm>
            </p:contentPart>
          </mc:Choice>
          <mc:Fallback>
            <p:pic>
              <p:nvPicPr>
                <p:cNvPr id="819" name="Freihand 818">
                  <a:extLst>
                    <a:ext uri="{FF2B5EF4-FFF2-40B4-BE49-F238E27FC236}">
                      <a16:creationId xmlns:a16="http://schemas.microsoft.com/office/drawing/2014/main" id="{C33B425C-7326-1B1F-A453-ADC57F9E1C3E}"/>
                    </a:ext>
                  </a:extLst>
                </p:cNvPr>
                <p:cNvPicPr/>
                <p:nvPr/>
              </p:nvPicPr>
              <p:blipFill>
                <a:blip r:embed="rId738"/>
                <a:stretch>
                  <a:fillRect/>
                </a:stretch>
              </p:blipFill>
              <p:spPr>
                <a:xfrm>
                  <a:off x="11654993" y="602043"/>
                  <a:ext cx="1184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820" name="Freihand 819">
                  <a:extLst>
                    <a:ext uri="{FF2B5EF4-FFF2-40B4-BE49-F238E27FC236}">
                      <a16:creationId xmlns:a16="http://schemas.microsoft.com/office/drawing/2014/main" id="{CDEAC2CF-6373-0517-4D6E-D51350A6991E}"/>
                    </a:ext>
                  </a:extLst>
                </p14:cNvPr>
                <p14:cNvContentPartPr/>
                <p14:nvPr/>
              </p14:nvContentPartPr>
              <p14:xfrm>
                <a:off x="11737433" y="552003"/>
                <a:ext cx="45000" cy="103680"/>
              </p14:xfrm>
            </p:contentPart>
          </mc:Choice>
          <mc:Fallback>
            <p:pic>
              <p:nvPicPr>
                <p:cNvPr id="820" name="Freihand 819">
                  <a:extLst>
                    <a:ext uri="{FF2B5EF4-FFF2-40B4-BE49-F238E27FC236}">
                      <a16:creationId xmlns:a16="http://schemas.microsoft.com/office/drawing/2014/main" id="{CDEAC2CF-6373-0517-4D6E-D51350A6991E}"/>
                    </a:ext>
                  </a:extLst>
                </p:cNvPr>
                <p:cNvPicPr/>
                <p:nvPr/>
              </p:nvPicPr>
              <p:blipFill>
                <a:blip r:embed="rId740"/>
                <a:stretch>
                  <a:fillRect/>
                </a:stretch>
              </p:blipFill>
              <p:spPr>
                <a:xfrm>
                  <a:off x="11733113" y="547683"/>
                  <a:ext cx="536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821" name="Freihand 820">
                  <a:extLst>
                    <a:ext uri="{FF2B5EF4-FFF2-40B4-BE49-F238E27FC236}">
                      <a16:creationId xmlns:a16="http://schemas.microsoft.com/office/drawing/2014/main" id="{AFE4928D-0618-0DE1-4087-AFCF3D82D6F1}"/>
                    </a:ext>
                  </a:extLst>
                </p14:cNvPr>
                <p14:cNvContentPartPr/>
                <p14:nvPr/>
              </p14:nvContentPartPr>
              <p14:xfrm>
                <a:off x="11837513" y="674763"/>
                <a:ext cx="54360" cy="112320"/>
              </p14:xfrm>
            </p:contentPart>
          </mc:Choice>
          <mc:Fallback>
            <p:pic>
              <p:nvPicPr>
                <p:cNvPr id="821" name="Freihand 820">
                  <a:extLst>
                    <a:ext uri="{FF2B5EF4-FFF2-40B4-BE49-F238E27FC236}">
                      <a16:creationId xmlns:a16="http://schemas.microsoft.com/office/drawing/2014/main" id="{AFE4928D-0618-0DE1-4087-AFCF3D82D6F1}"/>
                    </a:ext>
                  </a:extLst>
                </p:cNvPr>
                <p:cNvPicPr/>
                <p:nvPr/>
              </p:nvPicPr>
              <p:blipFill>
                <a:blip r:embed="rId742"/>
                <a:stretch>
                  <a:fillRect/>
                </a:stretch>
              </p:blipFill>
              <p:spPr>
                <a:xfrm>
                  <a:off x="11833193" y="670443"/>
                  <a:ext cx="630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822" name="Freihand 821">
                  <a:extLst>
                    <a:ext uri="{FF2B5EF4-FFF2-40B4-BE49-F238E27FC236}">
                      <a16:creationId xmlns:a16="http://schemas.microsoft.com/office/drawing/2014/main" id="{038FDDBD-6954-71E1-8734-4C4D4F2EF425}"/>
                    </a:ext>
                  </a:extLst>
                </p14:cNvPr>
                <p14:cNvContentPartPr/>
                <p14:nvPr/>
              </p14:nvContentPartPr>
              <p14:xfrm>
                <a:off x="11818073" y="844683"/>
                <a:ext cx="97560" cy="81360"/>
              </p14:xfrm>
            </p:contentPart>
          </mc:Choice>
          <mc:Fallback>
            <p:pic>
              <p:nvPicPr>
                <p:cNvPr id="822" name="Freihand 821">
                  <a:extLst>
                    <a:ext uri="{FF2B5EF4-FFF2-40B4-BE49-F238E27FC236}">
                      <a16:creationId xmlns:a16="http://schemas.microsoft.com/office/drawing/2014/main" id="{038FDDBD-6954-71E1-8734-4C4D4F2EF425}"/>
                    </a:ext>
                  </a:extLst>
                </p:cNvPr>
                <p:cNvPicPr/>
                <p:nvPr/>
              </p:nvPicPr>
              <p:blipFill>
                <a:blip r:embed="rId744"/>
                <a:stretch>
                  <a:fillRect/>
                </a:stretch>
              </p:blipFill>
              <p:spPr>
                <a:xfrm>
                  <a:off x="11813753" y="840363"/>
                  <a:ext cx="106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823" name="Freihand 822">
                  <a:extLst>
                    <a:ext uri="{FF2B5EF4-FFF2-40B4-BE49-F238E27FC236}">
                      <a16:creationId xmlns:a16="http://schemas.microsoft.com/office/drawing/2014/main" id="{111A5D5F-4D81-1C67-BE51-BC2E29AC75C8}"/>
                    </a:ext>
                  </a:extLst>
                </p14:cNvPr>
                <p14:cNvContentPartPr/>
                <p14:nvPr/>
              </p14:nvContentPartPr>
              <p14:xfrm>
                <a:off x="11810153" y="971763"/>
                <a:ext cx="91440" cy="75960"/>
              </p14:xfrm>
            </p:contentPart>
          </mc:Choice>
          <mc:Fallback>
            <p:pic>
              <p:nvPicPr>
                <p:cNvPr id="823" name="Freihand 822">
                  <a:extLst>
                    <a:ext uri="{FF2B5EF4-FFF2-40B4-BE49-F238E27FC236}">
                      <a16:creationId xmlns:a16="http://schemas.microsoft.com/office/drawing/2014/main" id="{111A5D5F-4D81-1C67-BE51-BC2E29AC75C8}"/>
                    </a:ext>
                  </a:extLst>
                </p:cNvPr>
                <p:cNvPicPr/>
                <p:nvPr/>
              </p:nvPicPr>
              <p:blipFill>
                <a:blip r:embed="rId746"/>
                <a:stretch>
                  <a:fillRect/>
                </a:stretch>
              </p:blipFill>
              <p:spPr>
                <a:xfrm>
                  <a:off x="11805833" y="967443"/>
                  <a:ext cx="1000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824" name="Freihand 823">
                  <a:extLst>
                    <a:ext uri="{FF2B5EF4-FFF2-40B4-BE49-F238E27FC236}">
                      <a16:creationId xmlns:a16="http://schemas.microsoft.com/office/drawing/2014/main" id="{8947BC3A-419C-C440-9635-3791E3C5B646}"/>
                    </a:ext>
                  </a:extLst>
                </p14:cNvPr>
                <p14:cNvContentPartPr/>
                <p14:nvPr/>
              </p14:nvContentPartPr>
              <p14:xfrm>
                <a:off x="11710073" y="1124043"/>
                <a:ext cx="103680" cy="46800"/>
              </p14:xfrm>
            </p:contentPart>
          </mc:Choice>
          <mc:Fallback>
            <p:pic>
              <p:nvPicPr>
                <p:cNvPr id="824" name="Freihand 823">
                  <a:extLst>
                    <a:ext uri="{FF2B5EF4-FFF2-40B4-BE49-F238E27FC236}">
                      <a16:creationId xmlns:a16="http://schemas.microsoft.com/office/drawing/2014/main" id="{8947BC3A-419C-C440-9635-3791E3C5B646}"/>
                    </a:ext>
                  </a:extLst>
                </p:cNvPr>
                <p:cNvPicPr/>
                <p:nvPr/>
              </p:nvPicPr>
              <p:blipFill>
                <a:blip r:embed="rId748"/>
                <a:stretch>
                  <a:fillRect/>
                </a:stretch>
              </p:blipFill>
              <p:spPr>
                <a:xfrm>
                  <a:off x="11705753" y="1119723"/>
                  <a:ext cx="112320" cy="55440"/>
                </a:xfrm>
                <a:prstGeom prst="rect">
                  <a:avLst/>
                </a:prstGeom>
              </p:spPr>
            </p:pic>
          </mc:Fallback>
        </mc:AlternateContent>
      </p:grpSp>
      <p:grpSp>
        <p:nvGrpSpPr>
          <p:cNvPr id="859" name="Gruppieren 858">
            <a:extLst>
              <a:ext uri="{FF2B5EF4-FFF2-40B4-BE49-F238E27FC236}">
                <a16:creationId xmlns:a16="http://schemas.microsoft.com/office/drawing/2014/main" id="{EEB2B961-3443-CE5A-A4B2-53E6712DF9F8}"/>
              </a:ext>
            </a:extLst>
          </p:cNvPr>
          <p:cNvGrpSpPr/>
          <p:nvPr/>
        </p:nvGrpSpPr>
        <p:grpSpPr>
          <a:xfrm>
            <a:off x="11333952" y="816882"/>
            <a:ext cx="162360" cy="331560"/>
            <a:chOff x="11471515" y="717829"/>
            <a:chExt cx="162360" cy="331560"/>
          </a:xfrm>
        </p:grpSpPr>
        <mc:AlternateContent xmlns:mc="http://schemas.openxmlformats.org/markup-compatibility/2006">
          <mc:Choice xmlns:p14="http://schemas.microsoft.com/office/powerpoint/2010/main" Requires="p14">
            <p:contentPart p14:bwMode="auto" r:id="rId749">
              <p14:nvContentPartPr>
                <p14:cNvPr id="852" name="Freihand 851">
                  <a:extLst>
                    <a:ext uri="{FF2B5EF4-FFF2-40B4-BE49-F238E27FC236}">
                      <a16:creationId xmlns:a16="http://schemas.microsoft.com/office/drawing/2014/main" id="{07FC409B-426C-78AC-6E59-0A0077DA21D7}"/>
                    </a:ext>
                  </a:extLst>
                </p14:cNvPr>
                <p14:cNvContentPartPr/>
                <p14:nvPr/>
              </p14:nvContentPartPr>
              <p14:xfrm>
                <a:off x="11489515" y="717829"/>
                <a:ext cx="128520" cy="307800"/>
              </p14:xfrm>
            </p:contentPart>
          </mc:Choice>
          <mc:Fallback>
            <p:pic>
              <p:nvPicPr>
                <p:cNvPr id="852" name="Freihand 851">
                  <a:extLst>
                    <a:ext uri="{FF2B5EF4-FFF2-40B4-BE49-F238E27FC236}">
                      <a16:creationId xmlns:a16="http://schemas.microsoft.com/office/drawing/2014/main" id="{07FC409B-426C-78AC-6E59-0A0077DA21D7}"/>
                    </a:ext>
                  </a:extLst>
                </p:cNvPr>
                <p:cNvPicPr/>
                <p:nvPr/>
              </p:nvPicPr>
              <p:blipFill>
                <a:blip r:embed="rId750"/>
                <a:stretch>
                  <a:fillRect/>
                </a:stretch>
              </p:blipFill>
              <p:spPr>
                <a:xfrm>
                  <a:off x="11485195" y="713509"/>
                  <a:ext cx="13716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853" name="Freihand 852">
                  <a:extLst>
                    <a:ext uri="{FF2B5EF4-FFF2-40B4-BE49-F238E27FC236}">
                      <a16:creationId xmlns:a16="http://schemas.microsoft.com/office/drawing/2014/main" id="{270A2D2A-302C-34D8-825C-FDB77ABBF670}"/>
                    </a:ext>
                  </a:extLst>
                </p14:cNvPr>
                <p14:cNvContentPartPr/>
                <p14:nvPr/>
              </p14:nvContentPartPr>
              <p14:xfrm>
                <a:off x="11497075" y="746989"/>
                <a:ext cx="109800" cy="151560"/>
              </p14:xfrm>
            </p:contentPart>
          </mc:Choice>
          <mc:Fallback>
            <p:pic>
              <p:nvPicPr>
                <p:cNvPr id="853" name="Freihand 852">
                  <a:extLst>
                    <a:ext uri="{FF2B5EF4-FFF2-40B4-BE49-F238E27FC236}">
                      <a16:creationId xmlns:a16="http://schemas.microsoft.com/office/drawing/2014/main" id="{270A2D2A-302C-34D8-825C-FDB77ABBF670}"/>
                    </a:ext>
                  </a:extLst>
                </p:cNvPr>
                <p:cNvPicPr/>
                <p:nvPr/>
              </p:nvPicPr>
              <p:blipFill>
                <a:blip r:embed="rId752"/>
                <a:stretch>
                  <a:fillRect/>
                </a:stretch>
              </p:blipFill>
              <p:spPr>
                <a:xfrm>
                  <a:off x="11492755" y="742669"/>
                  <a:ext cx="1184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855" name="Freihand 854">
                  <a:extLst>
                    <a:ext uri="{FF2B5EF4-FFF2-40B4-BE49-F238E27FC236}">
                      <a16:creationId xmlns:a16="http://schemas.microsoft.com/office/drawing/2014/main" id="{A79D3DF0-5611-E91C-EC2C-6DF45FED6C0C}"/>
                    </a:ext>
                  </a:extLst>
                </p14:cNvPr>
                <p14:cNvContentPartPr/>
                <p14:nvPr/>
              </p14:nvContentPartPr>
              <p14:xfrm>
                <a:off x="11471515" y="881989"/>
                <a:ext cx="36000" cy="39960"/>
              </p14:xfrm>
            </p:contentPart>
          </mc:Choice>
          <mc:Fallback>
            <p:pic>
              <p:nvPicPr>
                <p:cNvPr id="855" name="Freihand 854">
                  <a:extLst>
                    <a:ext uri="{FF2B5EF4-FFF2-40B4-BE49-F238E27FC236}">
                      <a16:creationId xmlns:a16="http://schemas.microsoft.com/office/drawing/2014/main" id="{A79D3DF0-5611-E91C-EC2C-6DF45FED6C0C}"/>
                    </a:ext>
                  </a:extLst>
                </p:cNvPr>
                <p:cNvPicPr/>
                <p:nvPr/>
              </p:nvPicPr>
              <p:blipFill>
                <a:blip r:embed="rId754"/>
                <a:stretch>
                  <a:fillRect/>
                </a:stretch>
              </p:blipFill>
              <p:spPr>
                <a:xfrm>
                  <a:off x="11467195" y="877669"/>
                  <a:ext cx="446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856" name="Freihand 855">
                  <a:extLst>
                    <a:ext uri="{FF2B5EF4-FFF2-40B4-BE49-F238E27FC236}">
                      <a16:creationId xmlns:a16="http://schemas.microsoft.com/office/drawing/2014/main" id="{80CED790-93B9-3C8B-6A30-F167C3AA08DE}"/>
                    </a:ext>
                  </a:extLst>
                </p14:cNvPr>
                <p14:cNvContentPartPr/>
                <p14:nvPr/>
              </p14:nvContentPartPr>
              <p14:xfrm>
                <a:off x="11587795" y="1032469"/>
                <a:ext cx="46080" cy="16920"/>
              </p14:xfrm>
            </p:contentPart>
          </mc:Choice>
          <mc:Fallback>
            <p:pic>
              <p:nvPicPr>
                <p:cNvPr id="856" name="Freihand 855">
                  <a:extLst>
                    <a:ext uri="{FF2B5EF4-FFF2-40B4-BE49-F238E27FC236}">
                      <a16:creationId xmlns:a16="http://schemas.microsoft.com/office/drawing/2014/main" id="{80CED790-93B9-3C8B-6A30-F167C3AA08DE}"/>
                    </a:ext>
                  </a:extLst>
                </p:cNvPr>
                <p:cNvPicPr/>
                <p:nvPr/>
              </p:nvPicPr>
              <p:blipFill>
                <a:blip r:embed="rId756"/>
                <a:stretch>
                  <a:fillRect/>
                </a:stretch>
              </p:blipFill>
              <p:spPr>
                <a:xfrm>
                  <a:off x="11583475" y="1028149"/>
                  <a:ext cx="547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858" name="Freihand 857">
                  <a:extLst>
                    <a:ext uri="{FF2B5EF4-FFF2-40B4-BE49-F238E27FC236}">
                      <a16:creationId xmlns:a16="http://schemas.microsoft.com/office/drawing/2014/main" id="{740582B4-0A09-0BC8-9DDE-13D829C87CEA}"/>
                    </a:ext>
                  </a:extLst>
                </p14:cNvPr>
                <p14:cNvContentPartPr/>
                <p14:nvPr/>
              </p14:nvContentPartPr>
              <p14:xfrm>
                <a:off x="11591755" y="726469"/>
                <a:ext cx="40320" cy="16560"/>
              </p14:xfrm>
            </p:contentPart>
          </mc:Choice>
          <mc:Fallback>
            <p:pic>
              <p:nvPicPr>
                <p:cNvPr id="858" name="Freihand 857">
                  <a:extLst>
                    <a:ext uri="{FF2B5EF4-FFF2-40B4-BE49-F238E27FC236}">
                      <a16:creationId xmlns:a16="http://schemas.microsoft.com/office/drawing/2014/main" id="{740582B4-0A09-0BC8-9DDE-13D829C87CEA}"/>
                    </a:ext>
                  </a:extLst>
                </p:cNvPr>
                <p:cNvPicPr/>
                <p:nvPr/>
              </p:nvPicPr>
              <p:blipFill>
                <a:blip r:embed="rId758"/>
                <a:stretch>
                  <a:fillRect/>
                </a:stretch>
              </p:blipFill>
              <p:spPr>
                <a:xfrm>
                  <a:off x="11587435" y="722149"/>
                  <a:ext cx="48960" cy="2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9">
            <p14:nvContentPartPr>
              <p14:cNvPr id="69" name="Freihand 68">
                <a:extLst>
                  <a:ext uri="{FF2B5EF4-FFF2-40B4-BE49-F238E27FC236}">
                    <a16:creationId xmlns:a16="http://schemas.microsoft.com/office/drawing/2014/main" id="{6A42F35E-D0CD-DAE1-D099-B3130CA37CBA}"/>
                  </a:ext>
                </a:extLst>
              </p14:cNvPr>
              <p14:cNvContentPartPr/>
              <p14:nvPr/>
            </p14:nvContentPartPr>
            <p14:xfrm>
              <a:off x="5423236" y="6705538"/>
              <a:ext cx="488" cy="477"/>
            </p14:xfrm>
          </p:contentPart>
        </mc:Choice>
        <mc:Fallback>
          <p:pic>
            <p:nvPicPr>
              <p:cNvPr id="69" name="Freihand 68">
                <a:extLst>
                  <a:ext uri="{FF2B5EF4-FFF2-40B4-BE49-F238E27FC236}">
                    <a16:creationId xmlns:a16="http://schemas.microsoft.com/office/drawing/2014/main" id="{6A42F35E-D0CD-DAE1-D099-B3130CA37CBA}"/>
                  </a:ext>
                </a:extLst>
              </p:cNvPr>
              <p:cNvPicPr/>
              <p:nvPr/>
            </p:nvPicPr>
            <p:blipFill>
              <a:blip r:embed="rId760"/>
              <a:stretch>
                <a:fillRect/>
              </a:stretch>
            </p:blipFill>
            <p:spPr>
              <a:xfrm>
                <a:off x="5417380" y="6699814"/>
                <a:ext cx="12200" cy="11925"/>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556" name="Freihand 555">
                <a:extLst>
                  <a:ext uri="{FF2B5EF4-FFF2-40B4-BE49-F238E27FC236}">
                    <a16:creationId xmlns:a16="http://schemas.microsoft.com/office/drawing/2014/main" id="{9C28F5B1-BAD3-2A11-BE54-6DD42FE40F09}"/>
                  </a:ext>
                </a:extLst>
              </p14:cNvPr>
              <p14:cNvContentPartPr/>
              <p14:nvPr/>
            </p14:nvContentPartPr>
            <p14:xfrm>
              <a:off x="6806425" y="4298301"/>
              <a:ext cx="84436" cy="1552492"/>
            </p14:xfrm>
          </p:contentPart>
        </mc:Choice>
        <mc:Fallback>
          <p:pic>
            <p:nvPicPr>
              <p:cNvPr id="556" name="Freihand 555">
                <a:extLst>
                  <a:ext uri="{FF2B5EF4-FFF2-40B4-BE49-F238E27FC236}">
                    <a16:creationId xmlns:a16="http://schemas.microsoft.com/office/drawing/2014/main" id="{9C28F5B1-BAD3-2A11-BE54-6DD42FE40F09}"/>
                  </a:ext>
                </a:extLst>
              </p:cNvPr>
              <p:cNvPicPr/>
              <p:nvPr/>
            </p:nvPicPr>
            <p:blipFill>
              <a:blip r:embed="rId762"/>
              <a:stretch>
                <a:fillRect/>
              </a:stretch>
            </p:blipFill>
            <p:spPr>
              <a:xfrm>
                <a:off x="6797404" y="4289298"/>
                <a:ext cx="102117" cy="1570138"/>
              </a:xfrm>
              <a:prstGeom prst="rect">
                <a:avLst/>
              </a:prstGeom>
            </p:spPr>
          </p:pic>
        </mc:Fallback>
      </mc:AlternateContent>
      <p:grpSp>
        <p:nvGrpSpPr>
          <p:cNvPr id="574" name="Gruppieren 573">
            <a:extLst>
              <a:ext uri="{FF2B5EF4-FFF2-40B4-BE49-F238E27FC236}">
                <a16:creationId xmlns:a16="http://schemas.microsoft.com/office/drawing/2014/main" id="{F5C8E5C9-00A9-F298-D74B-D110F113264E}"/>
              </a:ext>
            </a:extLst>
          </p:cNvPr>
          <p:cNvGrpSpPr/>
          <p:nvPr/>
        </p:nvGrpSpPr>
        <p:grpSpPr>
          <a:xfrm>
            <a:off x="3999118" y="3906389"/>
            <a:ext cx="2929701" cy="2443202"/>
            <a:chOff x="3999118" y="3906389"/>
            <a:chExt cx="2929701" cy="2443202"/>
          </a:xfrm>
        </p:grpSpPr>
        <mc:AlternateContent xmlns:mc="http://schemas.openxmlformats.org/markup-compatibility/2006">
          <mc:Choice xmlns:p14="http://schemas.microsoft.com/office/powerpoint/2010/main" xmlns:aink="http://schemas.microsoft.com/office/drawing/2016/ink" Requires="p14 aink">
            <p:contentPart p14:bwMode="auto" r:id="rId763">
              <p14:nvContentPartPr>
                <p14:cNvPr id="570" name="Freihand 569">
                  <a:extLst>
                    <a:ext uri="{FF2B5EF4-FFF2-40B4-BE49-F238E27FC236}">
                      <a16:creationId xmlns:a16="http://schemas.microsoft.com/office/drawing/2014/main" id="{FC9F2BC5-F788-DA77-0876-154D5F1574ED}"/>
                    </a:ext>
                  </a:extLst>
                </p14:cNvPr>
                <p14:cNvContentPartPr/>
                <p14:nvPr/>
              </p14:nvContentPartPr>
              <p14:xfrm>
                <a:off x="3999118" y="4377898"/>
                <a:ext cx="2843715" cy="1971693"/>
              </p14:xfrm>
            </p:contentPart>
          </mc:Choice>
          <mc:Fallback>
            <p:pic>
              <p:nvPicPr>
                <p:cNvPr id="570" name="Freihand 569">
                  <a:extLst>
                    <a:ext uri="{FF2B5EF4-FFF2-40B4-BE49-F238E27FC236}">
                      <a16:creationId xmlns:a16="http://schemas.microsoft.com/office/drawing/2014/main" id="{FC9F2BC5-F788-DA77-0876-154D5F1574ED}"/>
                    </a:ext>
                  </a:extLst>
                </p:cNvPr>
                <p:cNvPicPr/>
                <p:nvPr/>
              </p:nvPicPr>
              <p:blipFill>
                <a:blip r:embed="rId764"/>
                <a:stretch>
                  <a:fillRect/>
                </a:stretch>
              </p:blipFill>
              <p:spPr>
                <a:xfrm>
                  <a:off x="3981115" y="4269880"/>
                  <a:ext cx="2879360" cy="2187369"/>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65">
              <p14:nvContentPartPr>
                <p14:cNvPr id="571" name="Freihand 570">
                  <a:extLst>
                    <a:ext uri="{FF2B5EF4-FFF2-40B4-BE49-F238E27FC236}">
                      <a16:creationId xmlns:a16="http://schemas.microsoft.com/office/drawing/2014/main" id="{842BDFA0-ED1A-6E90-E25D-7E4B32DCA1C2}"/>
                    </a:ext>
                  </a:extLst>
                </p14:cNvPr>
                <p14:cNvContentPartPr/>
                <p14:nvPr/>
              </p14:nvContentPartPr>
              <p14:xfrm>
                <a:off x="6330795" y="3906389"/>
                <a:ext cx="598024" cy="401767"/>
              </p14:xfrm>
            </p:contentPart>
          </mc:Choice>
          <mc:Fallback>
            <p:pic>
              <p:nvPicPr>
                <p:cNvPr id="571" name="Freihand 570">
                  <a:extLst>
                    <a:ext uri="{FF2B5EF4-FFF2-40B4-BE49-F238E27FC236}">
                      <a16:creationId xmlns:a16="http://schemas.microsoft.com/office/drawing/2014/main" id="{842BDFA0-ED1A-6E90-E25D-7E4B32DCA1C2}"/>
                    </a:ext>
                  </a:extLst>
                </p:cNvPr>
                <p:cNvPicPr/>
                <p:nvPr/>
              </p:nvPicPr>
              <p:blipFill>
                <a:blip r:embed="rId766"/>
                <a:stretch>
                  <a:fillRect/>
                </a:stretch>
              </p:blipFill>
              <p:spPr>
                <a:xfrm>
                  <a:off x="6312771" y="3798290"/>
                  <a:ext cx="633711" cy="61760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67">
              <p14:nvContentPartPr>
                <p14:cNvPr id="572" name="Freihand 571">
                  <a:extLst>
                    <a:ext uri="{FF2B5EF4-FFF2-40B4-BE49-F238E27FC236}">
                      <a16:creationId xmlns:a16="http://schemas.microsoft.com/office/drawing/2014/main" id="{6DECD1DA-31D3-DE64-4EAF-25B51B667FD9}"/>
                    </a:ext>
                  </a:extLst>
                </p14:cNvPr>
                <p14:cNvContentPartPr/>
                <p14:nvPr/>
              </p14:nvContentPartPr>
              <p14:xfrm>
                <a:off x="6363330" y="4378656"/>
                <a:ext cx="71268" cy="83385"/>
              </p14:xfrm>
            </p:contentPart>
          </mc:Choice>
          <mc:Fallback>
            <p:pic>
              <p:nvPicPr>
                <p:cNvPr id="572" name="Freihand 571">
                  <a:extLst>
                    <a:ext uri="{FF2B5EF4-FFF2-40B4-BE49-F238E27FC236}">
                      <a16:creationId xmlns:a16="http://schemas.microsoft.com/office/drawing/2014/main" id="{6DECD1DA-31D3-DE64-4EAF-25B51B667FD9}"/>
                    </a:ext>
                  </a:extLst>
                </p:cNvPr>
                <p:cNvPicPr/>
                <p:nvPr/>
              </p:nvPicPr>
              <p:blipFill>
                <a:blip r:embed="rId768"/>
                <a:stretch>
                  <a:fillRect/>
                </a:stretch>
              </p:blipFill>
              <p:spPr>
                <a:xfrm>
                  <a:off x="6345242" y="4270364"/>
                  <a:ext cx="107083" cy="299608"/>
                </a:xfrm>
                <a:prstGeom prst="rect">
                  <a:avLst/>
                </a:prstGeom>
              </p:spPr>
            </p:pic>
          </mc:Fallback>
        </mc:AlternateContent>
      </p:grpSp>
      <p:grpSp>
        <p:nvGrpSpPr>
          <p:cNvPr id="577" name="Gruppieren 576">
            <a:extLst>
              <a:ext uri="{FF2B5EF4-FFF2-40B4-BE49-F238E27FC236}">
                <a16:creationId xmlns:a16="http://schemas.microsoft.com/office/drawing/2014/main" id="{D2834016-39A9-4DEE-9DCE-4092949490E5}"/>
              </a:ext>
            </a:extLst>
          </p:cNvPr>
          <p:cNvGrpSpPr/>
          <p:nvPr/>
        </p:nvGrpSpPr>
        <p:grpSpPr>
          <a:xfrm>
            <a:off x="4059540" y="5012388"/>
            <a:ext cx="838165" cy="1714712"/>
            <a:chOff x="4059540" y="5012388"/>
            <a:chExt cx="838165" cy="1714712"/>
          </a:xfrm>
        </p:grpSpPr>
        <mc:AlternateContent xmlns:mc="http://schemas.openxmlformats.org/markup-compatibility/2006">
          <mc:Choice xmlns:p14="http://schemas.microsoft.com/office/powerpoint/2010/main" xmlns:aink="http://schemas.microsoft.com/office/drawing/2016/ink" Requires="p14 aink">
            <p:contentPart p14:bwMode="auto" r:id="rId769">
              <p14:nvContentPartPr>
                <p14:cNvPr id="575" name="Freihand 574">
                  <a:extLst>
                    <a:ext uri="{FF2B5EF4-FFF2-40B4-BE49-F238E27FC236}">
                      <a16:creationId xmlns:a16="http://schemas.microsoft.com/office/drawing/2014/main" id="{6B2D1800-B6C7-959A-1F61-65AA19EF4449}"/>
                    </a:ext>
                  </a:extLst>
                </p14:cNvPr>
                <p14:cNvContentPartPr/>
                <p14:nvPr/>
              </p14:nvContentPartPr>
              <p14:xfrm>
                <a:off x="4059540" y="6185851"/>
                <a:ext cx="543799" cy="541249"/>
              </p14:xfrm>
            </p:contentPart>
          </mc:Choice>
          <mc:Fallback>
            <p:pic>
              <p:nvPicPr>
                <p:cNvPr id="575" name="Freihand 574">
                  <a:extLst>
                    <a:ext uri="{FF2B5EF4-FFF2-40B4-BE49-F238E27FC236}">
                      <a16:creationId xmlns:a16="http://schemas.microsoft.com/office/drawing/2014/main" id="{6B2D1800-B6C7-959A-1F61-65AA19EF4449}"/>
                    </a:ext>
                  </a:extLst>
                </p:cNvPr>
                <p:cNvPicPr/>
                <p:nvPr/>
              </p:nvPicPr>
              <p:blipFill>
                <a:blip r:embed="rId770"/>
                <a:stretch>
                  <a:fillRect/>
                </a:stretch>
              </p:blipFill>
              <p:spPr>
                <a:xfrm>
                  <a:off x="4041521" y="6077745"/>
                  <a:ext cx="579476" cy="7571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71">
              <p14:nvContentPartPr>
                <p14:cNvPr id="576" name="Freihand 575">
                  <a:extLst>
                    <a:ext uri="{FF2B5EF4-FFF2-40B4-BE49-F238E27FC236}">
                      <a16:creationId xmlns:a16="http://schemas.microsoft.com/office/drawing/2014/main" id="{F5850D90-91D1-5A1F-C55E-706903FBC109}"/>
                    </a:ext>
                  </a:extLst>
                </p14:cNvPr>
                <p14:cNvContentPartPr/>
                <p14:nvPr/>
              </p14:nvContentPartPr>
              <p14:xfrm>
                <a:off x="4527425" y="5012388"/>
                <a:ext cx="370280" cy="1049145"/>
              </p14:xfrm>
            </p:contentPart>
          </mc:Choice>
          <mc:Fallback>
            <p:pic>
              <p:nvPicPr>
                <p:cNvPr id="576" name="Freihand 575">
                  <a:extLst>
                    <a:ext uri="{FF2B5EF4-FFF2-40B4-BE49-F238E27FC236}">
                      <a16:creationId xmlns:a16="http://schemas.microsoft.com/office/drawing/2014/main" id="{F5850D90-91D1-5A1F-C55E-706903FBC109}"/>
                    </a:ext>
                  </a:extLst>
                </p:cNvPr>
                <p:cNvPicPr/>
                <p:nvPr/>
              </p:nvPicPr>
              <p:blipFill>
                <a:blip r:embed="rId772"/>
                <a:stretch>
                  <a:fillRect/>
                </a:stretch>
              </p:blipFill>
              <p:spPr>
                <a:xfrm>
                  <a:off x="4509380" y="4904340"/>
                  <a:ext cx="406009" cy="1264881"/>
                </a:xfrm>
                <a:prstGeom prst="rect">
                  <a:avLst/>
                </a:prstGeom>
              </p:spPr>
            </p:pic>
          </mc:Fallback>
        </mc:AlternateContent>
      </p:grpSp>
      <p:grpSp>
        <p:nvGrpSpPr>
          <p:cNvPr id="588" name="Gruppieren 587">
            <a:extLst>
              <a:ext uri="{FF2B5EF4-FFF2-40B4-BE49-F238E27FC236}">
                <a16:creationId xmlns:a16="http://schemas.microsoft.com/office/drawing/2014/main" id="{7E672097-9E71-7EE0-A9C0-2C8F7C7A3BE1}"/>
              </a:ext>
            </a:extLst>
          </p:cNvPr>
          <p:cNvGrpSpPr/>
          <p:nvPr/>
        </p:nvGrpSpPr>
        <p:grpSpPr>
          <a:xfrm>
            <a:off x="3948766" y="3883647"/>
            <a:ext cx="2998644" cy="2927598"/>
            <a:chOff x="3948766" y="3883647"/>
            <a:chExt cx="2998644" cy="2927598"/>
          </a:xfrm>
        </p:grpSpPr>
        <mc:AlternateContent xmlns:mc="http://schemas.openxmlformats.org/markup-compatibility/2006">
          <mc:Choice xmlns:p14="http://schemas.microsoft.com/office/powerpoint/2010/main" Requires="p14">
            <p:contentPart p14:bwMode="auto" r:id="rId773">
              <p14:nvContentPartPr>
                <p14:cNvPr id="542" name="Freihand 541">
                  <a:extLst>
                    <a:ext uri="{FF2B5EF4-FFF2-40B4-BE49-F238E27FC236}">
                      <a16:creationId xmlns:a16="http://schemas.microsoft.com/office/drawing/2014/main" id="{D989B8C9-DC86-94E9-0C03-0F29EA35FB15}"/>
                    </a:ext>
                  </a:extLst>
                </p14:cNvPr>
                <p14:cNvContentPartPr/>
                <p14:nvPr/>
              </p14:nvContentPartPr>
              <p14:xfrm>
                <a:off x="4004539" y="4271011"/>
                <a:ext cx="2772449" cy="532910"/>
              </p14:xfrm>
            </p:contentPart>
          </mc:Choice>
          <mc:Fallback>
            <p:pic>
              <p:nvPicPr>
                <p:cNvPr id="542" name="Freihand 541">
                  <a:extLst>
                    <a:ext uri="{FF2B5EF4-FFF2-40B4-BE49-F238E27FC236}">
                      <a16:creationId xmlns:a16="http://schemas.microsoft.com/office/drawing/2014/main" id="{D989B8C9-DC86-94E9-0C03-0F29EA35FB15}"/>
                    </a:ext>
                  </a:extLst>
                </p:cNvPr>
                <p:cNvPicPr/>
                <p:nvPr/>
              </p:nvPicPr>
              <p:blipFill>
                <a:blip r:embed="rId774"/>
                <a:stretch>
                  <a:fillRect/>
                </a:stretch>
              </p:blipFill>
              <p:spPr>
                <a:xfrm>
                  <a:off x="3995538" y="4262009"/>
                  <a:ext cx="2790092" cy="550554"/>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555" name="Freihand 554">
                  <a:extLst>
                    <a:ext uri="{FF2B5EF4-FFF2-40B4-BE49-F238E27FC236}">
                      <a16:creationId xmlns:a16="http://schemas.microsoft.com/office/drawing/2014/main" id="{C149FFA0-26DC-B098-2E4E-BBEC5A55925E}"/>
                    </a:ext>
                  </a:extLst>
                </p14:cNvPr>
                <p14:cNvContentPartPr/>
                <p14:nvPr/>
              </p14:nvContentPartPr>
              <p14:xfrm>
                <a:off x="4056442" y="5904613"/>
                <a:ext cx="2799562" cy="615539"/>
              </p14:xfrm>
            </p:contentPart>
          </mc:Choice>
          <mc:Fallback>
            <p:pic>
              <p:nvPicPr>
                <p:cNvPr id="555" name="Freihand 554">
                  <a:extLst>
                    <a:ext uri="{FF2B5EF4-FFF2-40B4-BE49-F238E27FC236}">
                      <a16:creationId xmlns:a16="http://schemas.microsoft.com/office/drawing/2014/main" id="{C149FFA0-26DC-B098-2E4E-BBEC5A55925E}"/>
                    </a:ext>
                  </a:extLst>
                </p:cNvPr>
                <p:cNvPicPr/>
                <p:nvPr/>
              </p:nvPicPr>
              <p:blipFill>
                <a:blip r:embed="rId776"/>
                <a:stretch>
                  <a:fillRect/>
                </a:stretch>
              </p:blipFill>
              <p:spPr>
                <a:xfrm>
                  <a:off x="4047441" y="5895609"/>
                  <a:ext cx="2817203" cy="633188"/>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563" name="Freihand 562">
                  <a:extLst>
                    <a:ext uri="{FF2B5EF4-FFF2-40B4-BE49-F238E27FC236}">
                      <a16:creationId xmlns:a16="http://schemas.microsoft.com/office/drawing/2014/main" id="{43A21C2F-7B1F-30BA-DB34-E6B41F78635A}"/>
                    </a:ext>
                  </a:extLst>
                </p14:cNvPr>
                <p14:cNvContentPartPr/>
                <p14:nvPr/>
              </p14:nvContentPartPr>
              <p14:xfrm>
                <a:off x="3948766" y="4901711"/>
                <a:ext cx="708799" cy="1909534"/>
              </p14:xfrm>
            </p:contentPart>
          </mc:Choice>
          <mc:Fallback>
            <p:pic>
              <p:nvPicPr>
                <p:cNvPr id="563" name="Freihand 562">
                  <a:extLst>
                    <a:ext uri="{FF2B5EF4-FFF2-40B4-BE49-F238E27FC236}">
                      <a16:creationId xmlns:a16="http://schemas.microsoft.com/office/drawing/2014/main" id="{43A21C2F-7B1F-30BA-DB34-E6B41F78635A}"/>
                    </a:ext>
                  </a:extLst>
                </p:cNvPr>
                <p:cNvPicPr/>
                <p:nvPr/>
              </p:nvPicPr>
              <p:blipFill>
                <a:blip r:embed="rId778"/>
                <a:stretch>
                  <a:fillRect/>
                </a:stretch>
              </p:blipFill>
              <p:spPr>
                <a:xfrm>
                  <a:off x="3939757" y="4892711"/>
                  <a:ext cx="726456" cy="1927175"/>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564" name="Freihand 563">
                  <a:extLst>
                    <a:ext uri="{FF2B5EF4-FFF2-40B4-BE49-F238E27FC236}">
                      <a16:creationId xmlns:a16="http://schemas.microsoft.com/office/drawing/2014/main" id="{F4A072A3-99D0-2700-23F1-BEA15E827A0F}"/>
                    </a:ext>
                  </a:extLst>
                </p14:cNvPr>
                <p14:cNvContentPartPr/>
                <p14:nvPr/>
              </p14:nvContentPartPr>
              <p14:xfrm>
                <a:off x="4606438" y="6396591"/>
                <a:ext cx="775" cy="758"/>
              </p14:xfrm>
            </p:contentPart>
          </mc:Choice>
          <mc:Fallback>
            <p:pic>
              <p:nvPicPr>
                <p:cNvPr id="564" name="Freihand 563">
                  <a:extLst>
                    <a:ext uri="{FF2B5EF4-FFF2-40B4-BE49-F238E27FC236}">
                      <a16:creationId xmlns:a16="http://schemas.microsoft.com/office/drawing/2014/main" id="{F4A072A3-99D0-2700-23F1-BEA15E827A0F}"/>
                    </a:ext>
                  </a:extLst>
                </p:cNvPr>
                <p:cNvPicPr/>
                <p:nvPr/>
              </p:nvPicPr>
              <p:blipFill>
                <a:blip r:embed="rId206"/>
                <a:stretch>
                  <a:fillRect/>
                </a:stretch>
              </p:blipFill>
              <p:spPr>
                <a:xfrm>
                  <a:off x="4587063" y="6377641"/>
                  <a:ext cx="38750" cy="3790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566" name="Freihand 565">
                  <a:extLst>
                    <a:ext uri="{FF2B5EF4-FFF2-40B4-BE49-F238E27FC236}">
                      <a16:creationId xmlns:a16="http://schemas.microsoft.com/office/drawing/2014/main" id="{15E42E4E-E66F-C666-90DA-B4E6C95FDD1C}"/>
                    </a:ext>
                  </a:extLst>
                </p14:cNvPr>
                <p14:cNvContentPartPr/>
                <p14:nvPr/>
              </p14:nvContentPartPr>
              <p14:xfrm>
                <a:off x="4593269" y="6193432"/>
                <a:ext cx="35634" cy="203917"/>
              </p14:xfrm>
            </p:contentPart>
          </mc:Choice>
          <mc:Fallback>
            <p:pic>
              <p:nvPicPr>
                <p:cNvPr id="566" name="Freihand 565">
                  <a:extLst>
                    <a:ext uri="{FF2B5EF4-FFF2-40B4-BE49-F238E27FC236}">
                      <a16:creationId xmlns:a16="http://schemas.microsoft.com/office/drawing/2014/main" id="{15E42E4E-E66F-C666-90DA-B4E6C95FDD1C}"/>
                    </a:ext>
                  </a:extLst>
                </p:cNvPr>
                <p:cNvPicPr/>
                <p:nvPr/>
              </p:nvPicPr>
              <p:blipFill>
                <a:blip r:embed="rId781"/>
                <a:stretch>
                  <a:fillRect/>
                </a:stretch>
              </p:blipFill>
              <p:spPr>
                <a:xfrm>
                  <a:off x="4584179" y="6184409"/>
                  <a:ext cx="53451" cy="221602"/>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568" name="Freihand 567">
                  <a:extLst>
                    <a:ext uri="{FF2B5EF4-FFF2-40B4-BE49-F238E27FC236}">
                      <a16:creationId xmlns:a16="http://schemas.microsoft.com/office/drawing/2014/main" id="{FDF9D45C-5544-46E1-0255-2C62A789156F}"/>
                    </a:ext>
                  </a:extLst>
                </p14:cNvPr>
                <p14:cNvContentPartPr/>
                <p14:nvPr/>
              </p14:nvContentPartPr>
              <p14:xfrm>
                <a:off x="6844383" y="5850793"/>
                <a:ext cx="41830" cy="79596"/>
              </p14:xfrm>
            </p:contentPart>
          </mc:Choice>
          <mc:Fallback>
            <p:pic>
              <p:nvPicPr>
                <p:cNvPr id="568" name="Freihand 567">
                  <a:extLst>
                    <a:ext uri="{FF2B5EF4-FFF2-40B4-BE49-F238E27FC236}">
                      <a16:creationId xmlns:a16="http://schemas.microsoft.com/office/drawing/2014/main" id="{FDF9D45C-5544-46E1-0255-2C62A789156F}"/>
                    </a:ext>
                  </a:extLst>
                </p:cNvPr>
                <p:cNvPicPr/>
                <p:nvPr/>
              </p:nvPicPr>
              <p:blipFill>
                <a:blip r:embed="rId783"/>
                <a:stretch>
                  <a:fillRect/>
                </a:stretch>
              </p:blipFill>
              <p:spPr>
                <a:xfrm>
                  <a:off x="6835368" y="5841707"/>
                  <a:ext cx="59500" cy="97405"/>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558" name="Freihand 557">
                  <a:extLst>
                    <a:ext uri="{FF2B5EF4-FFF2-40B4-BE49-F238E27FC236}">
                      <a16:creationId xmlns:a16="http://schemas.microsoft.com/office/drawing/2014/main" id="{7BB03FFE-12C9-2DDB-143B-37AA492B47A2}"/>
                    </a:ext>
                  </a:extLst>
                </p14:cNvPr>
                <p14:cNvContentPartPr/>
                <p14:nvPr/>
              </p14:nvContentPartPr>
              <p14:xfrm>
                <a:off x="6270372" y="3883647"/>
                <a:ext cx="677038" cy="499557"/>
              </p14:xfrm>
            </p:contentPart>
          </mc:Choice>
          <mc:Fallback>
            <p:pic>
              <p:nvPicPr>
                <p:cNvPr id="558" name="Freihand 557">
                  <a:extLst>
                    <a:ext uri="{FF2B5EF4-FFF2-40B4-BE49-F238E27FC236}">
                      <a16:creationId xmlns:a16="http://schemas.microsoft.com/office/drawing/2014/main" id="{7BB03FFE-12C9-2DDB-143B-37AA492B47A2}"/>
                    </a:ext>
                  </a:extLst>
                </p:cNvPr>
                <p:cNvPicPr/>
                <p:nvPr/>
              </p:nvPicPr>
              <p:blipFill>
                <a:blip r:embed="rId785"/>
                <a:stretch>
                  <a:fillRect/>
                </a:stretch>
              </p:blipFill>
              <p:spPr>
                <a:xfrm>
                  <a:off x="6261369" y="3874636"/>
                  <a:ext cx="694684" cy="517218"/>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559" name="Freihand 558">
                  <a:extLst>
                    <a:ext uri="{FF2B5EF4-FFF2-40B4-BE49-F238E27FC236}">
                      <a16:creationId xmlns:a16="http://schemas.microsoft.com/office/drawing/2014/main" id="{CD506491-0B9C-A1C7-8BEA-0DAF37FC4398}"/>
                    </a:ext>
                  </a:extLst>
                </p14:cNvPr>
                <p14:cNvContentPartPr/>
                <p14:nvPr/>
              </p14:nvContentPartPr>
              <p14:xfrm>
                <a:off x="6299809" y="4377898"/>
                <a:ext cx="11620" cy="175868"/>
              </p14:xfrm>
            </p:contentPart>
          </mc:Choice>
          <mc:Fallback>
            <p:pic>
              <p:nvPicPr>
                <p:cNvPr id="559" name="Freihand 558">
                  <a:extLst>
                    <a:ext uri="{FF2B5EF4-FFF2-40B4-BE49-F238E27FC236}">
                      <a16:creationId xmlns:a16="http://schemas.microsoft.com/office/drawing/2014/main" id="{CD506491-0B9C-A1C7-8BEA-0DAF37FC4398}"/>
                    </a:ext>
                  </a:extLst>
                </p:cNvPr>
                <p:cNvPicPr/>
                <p:nvPr/>
              </p:nvPicPr>
              <p:blipFill>
                <a:blip r:embed="rId787"/>
                <a:stretch>
                  <a:fillRect/>
                </a:stretch>
              </p:blipFill>
              <p:spPr>
                <a:xfrm>
                  <a:off x="6290438" y="4368888"/>
                  <a:ext cx="29987" cy="193527"/>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561" name="Freihand 560">
                  <a:extLst>
                    <a:ext uri="{FF2B5EF4-FFF2-40B4-BE49-F238E27FC236}">
                      <a16:creationId xmlns:a16="http://schemas.microsoft.com/office/drawing/2014/main" id="{DAB0AD89-A448-EEBC-F8A5-5065402A6A82}"/>
                    </a:ext>
                  </a:extLst>
                </p14:cNvPr>
                <p14:cNvContentPartPr/>
                <p14:nvPr/>
              </p14:nvContentPartPr>
              <p14:xfrm>
                <a:off x="6914101" y="4126983"/>
                <a:ext cx="31759" cy="744406"/>
              </p14:xfrm>
            </p:contentPart>
          </mc:Choice>
          <mc:Fallback>
            <p:pic>
              <p:nvPicPr>
                <p:cNvPr id="561" name="Freihand 560">
                  <a:extLst>
                    <a:ext uri="{FF2B5EF4-FFF2-40B4-BE49-F238E27FC236}">
                      <a16:creationId xmlns:a16="http://schemas.microsoft.com/office/drawing/2014/main" id="{DAB0AD89-A448-EEBC-F8A5-5065402A6A82}"/>
                    </a:ext>
                  </a:extLst>
                </p:cNvPr>
                <p:cNvPicPr/>
                <p:nvPr/>
              </p:nvPicPr>
              <p:blipFill>
                <a:blip r:embed="rId789"/>
                <a:stretch>
                  <a:fillRect/>
                </a:stretch>
              </p:blipFill>
              <p:spPr>
                <a:xfrm>
                  <a:off x="6905079" y="4117975"/>
                  <a:ext cx="49443" cy="762061"/>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578" name="Freihand 577">
                  <a:extLst>
                    <a:ext uri="{FF2B5EF4-FFF2-40B4-BE49-F238E27FC236}">
                      <a16:creationId xmlns:a16="http://schemas.microsoft.com/office/drawing/2014/main" id="{893B5824-64C3-BC3E-48E3-35261563B09E}"/>
                    </a:ext>
                  </a:extLst>
                </p14:cNvPr>
                <p14:cNvContentPartPr/>
                <p14:nvPr/>
              </p14:nvContentPartPr>
              <p14:xfrm>
                <a:off x="4336087" y="4789520"/>
                <a:ext cx="998516" cy="66709"/>
              </p14:xfrm>
            </p:contentPart>
          </mc:Choice>
          <mc:Fallback>
            <p:pic>
              <p:nvPicPr>
                <p:cNvPr id="578" name="Freihand 577">
                  <a:extLst>
                    <a:ext uri="{FF2B5EF4-FFF2-40B4-BE49-F238E27FC236}">
                      <a16:creationId xmlns:a16="http://schemas.microsoft.com/office/drawing/2014/main" id="{893B5824-64C3-BC3E-48E3-35261563B09E}"/>
                    </a:ext>
                  </a:extLst>
                </p:cNvPr>
                <p:cNvPicPr/>
                <p:nvPr/>
              </p:nvPicPr>
              <p:blipFill>
                <a:blip r:embed="rId791"/>
                <a:stretch>
                  <a:fillRect/>
                </a:stretch>
              </p:blipFill>
              <p:spPr>
                <a:xfrm>
                  <a:off x="4327082" y="4780407"/>
                  <a:ext cx="1016167" cy="84571"/>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579" name="Freihand 578">
                  <a:extLst>
                    <a:ext uri="{FF2B5EF4-FFF2-40B4-BE49-F238E27FC236}">
                      <a16:creationId xmlns:a16="http://schemas.microsoft.com/office/drawing/2014/main" id="{81143276-1680-5E10-2484-53594C7011B0}"/>
                    </a:ext>
                  </a:extLst>
                </p14:cNvPr>
                <p14:cNvContentPartPr/>
                <p14:nvPr/>
              </p14:nvContentPartPr>
              <p14:xfrm>
                <a:off x="5362491" y="4682633"/>
                <a:ext cx="1172810" cy="236513"/>
              </p14:xfrm>
            </p:contentPart>
          </mc:Choice>
          <mc:Fallback>
            <p:pic>
              <p:nvPicPr>
                <p:cNvPr id="579" name="Freihand 578">
                  <a:extLst>
                    <a:ext uri="{FF2B5EF4-FFF2-40B4-BE49-F238E27FC236}">
                      <a16:creationId xmlns:a16="http://schemas.microsoft.com/office/drawing/2014/main" id="{81143276-1680-5E10-2484-53594C7011B0}"/>
                    </a:ext>
                  </a:extLst>
                </p:cNvPr>
                <p:cNvPicPr/>
                <p:nvPr/>
              </p:nvPicPr>
              <p:blipFill>
                <a:blip r:embed="rId793"/>
                <a:stretch>
                  <a:fillRect/>
                </a:stretch>
              </p:blipFill>
              <p:spPr>
                <a:xfrm>
                  <a:off x="5353492" y="4673620"/>
                  <a:ext cx="1190449" cy="254179"/>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580" name="Freihand 579">
                  <a:extLst>
                    <a:ext uri="{FF2B5EF4-FFF2-40B4-BE49-F238E27FC236}">
                      <a16:creationId xmlns:a16="http://schemas.microsoft.com/office/drawing/2014/main" id="{8FD27256-2E3D-52ED-CAD8-2FF3E6A6156F}"/>
                    </a:ext>
                  </a:extLst>
                </p14:cNvPr>
                <p14:cNvContentPartPr/>
                <p14:nvPr/>
              </p14:nvContentPartPr>
              <p14:xfrm>
                <a:off x="4336087" y="4846372"/>
                <a:ext cx="2265832" cy="310043"/>
              </p14:xfrm>
            </p:contentPart>
          </mc:Choice>
          <mc:Fallback>
            <p:pic>
              <p:nvPicPr>
                <p:cNvPr id="580" name="Freihand 579">
                  <a:extLst>
                    <a:ext uri="{FF2B5EF4-FFF2-40B4-BE49-F238E27FC236}">
                      <a16:creationId xmlns:a16="http://schemas.microsoft.com/office/drawing/2014/main" id="{8FD27256-2E3D-52ED-CAD8-2FF3E6A6156F}"/>
                    </a:ext>
                  </a:extLst>
                </p:cNvPr>
                <p:cNvPicPr/>
                <p:nvPr/>
              </p:nvPicPr>
              <p:blipFill>
                <a:blip r:embed="rId795"/>
                <a:stretch>
                  <a:fillRect/>
                </a:stretch>
              </p:blipFill>
              <p:spPr>
                <a:xfrm>
                  <a:off x="4327084" y="4837349"/>
                  <a:ext cx="2283478" cy="327729"/>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581" name="Freihand 580">
                  <a:extLst>
                    <a:ext uri="{FF2B5EF4-FFF2-40B4-BE49-F238E27FC236}">
                      <a16:creationId xmlns:a16="http://schemas.microsoft.com/office/drawing/2014/main" id="{FB737D3C-9199-A11D-D123-284820A54F2D}"/>
                    </a:ext>
                  </a:extLst>
                </p14:cNvPr>
                <p14:cNvContentPartPr/>
                <p14:nvPr/>
              </p14:nvContentPartPr>
              <p14:xfrm>
                <a:off x="4442213" y="5126854"/>
                <a:ext cx="2119424" cy="266077"/>
              </p14:xfrm>
            </p:contentPart>
          </mc:Choice>
          <mc:Fallback>
            <p:pic>
              <p:nvPicPr>
                <p:cNvPr id="581" name="Freihand 580">
                  <a:extLst>
                    <a:ext uri="{FF2B5EF4-FFF2-40B4-BE49-F238E27FC236}">
                      <a16:creationId xmlns:a16="http://schemas.microsoft.com/office/drawing/2014/main" id="{FB737D3C-9199-A11D-D123-284820A54F2D}"/>
                    </a:ext>
                  </a:extLst>
                </p:cNvPr>
                <p:cNvPicPr/>
                <p:nvPr/>
              </p:nvPicPr>
              <p:blipFill>
                <a:blip r:embed="rId797"/>
                <a:stretch>
                  <a:fillRect/>
                </a:stretch>
              </p:blipFill>
              <p:spPr>
                <a:xfrm>
                  <a:off x="4433211" y="5117828"/>
                  <a:ext cx="2137068" cy="283767"/>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583" name="Freihand 582">
                  <a:extLst>
                    <a:ext uri="{FF2B5EF4-FFF2-40B4-BE49-F238E27FC236}">
                      <a16:creationId xmlns:a16="http://schemas.microsoft.com/office/drawing/2014/main" id="{ADFF61CE-84ED-7657-8BB3-B9D7D58E1295}"/>
                    </a:ext>
                  </a:extLst>
                </p14:cNvPr>
                <p14:cNvContentPartPr/>
                <p14:nvPr/>
              </p14:nvContentPartPr>
              <p14:xfrm>
                <a:off x="4442213" y="5376251"/>
                <a:ext cx="2134917" cy="273657"/>
              </p14:xfrm>
            </p:contentPart>
          </mc:Choice>
          <mc:Fallback>
            <p:pic>
              <p:nvPicPr>
                <p:cNvPr id="583" name="Freihand 582">
                  <a:extLst>
                    <a:ext uri="{FF2B5EF4-FFF2-40B4-BE49-F238E27FC236}">
                      <a16:creationId xmlns:a16="http://schemas.microsoft.com/office/drawing/2014/main" id="{ADFF61CE-84ED-7657-8BB3-B9D7D58E1295}"/>
                    </a:ext>
                  </a:extLst>
                </p:cNvPr>
                <p:cNvPicPr/>
                <p:nvPr/>
              </p:nvPicPr>
              <p:blipFill>
                <a:blip r:embed="rId799"/>
                <a:stretch>
                  <a:fillRect/>
                </a:stretch>
              </p:blipFill>
              <p:spPr>
                <a:xfrm>
                  <a:off x="4433209" y="5367237"/>
                  <a:ext cx="2152564" cy="291324"/>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585" name="Freihand 584">
                  <a:extLst>
                    <a:ext uri="{FF2B5EF4-FFF2-40B4-BE49-F238E27FC236}">
                      <a16:creationId xmlns:a16="http://schemas.microsoft.com/office/drawing/2014/main" id="{6B7CC76D-2794-3947-E69F-5A3313062691}"/>
                    </a:ext>
                  </a:extLst>
                </p14:cNvPr>
                <p14:cNvContentPartPr/>
                <p14:nvPr/>
              </p14:nvContentPartPr>
              <p14:xfrm>
                <a:off x="4525875" y="5593814"/>
                <a:ext cx="1971467" cy="302462"/>
              </p14:xfrm>
            </p:contentPart>
          </mc:Choice>
          <mc:Fallback>
            <p:pic>
              <p:nvPicPr>
                <p:cNvPr id="585" name="Freihand 584">
                  <a:extLst>
                    <a:ext uri="{FF2B5EF4-FFF2-40B4-BE49-F238E27FC236}">
                      <a16:creationId xmlns:a16="http://schemas.microsoft.com/office/drawing/2014/main" id="{6B7CC76D-2794-3947-E69F-5A3313062691}"/>
                    </a:ext>
                  </a:extLst>
                </p:cNvPr>
                <p:cNvPicPr/>
                <p:nvPr/>
              </p:nvPicPr>
              <p:blipFill>
                <a:blip r:embed="rId801"/>
                <a:stretch>
                  <a:fillRect/>
                </a:stretch>
              </p:blipFill>
              <p:spPr>
                <a:xfrm>
                  <a:off x="4516873" y="5584812"/>
                  <a:ext cx="1989111" cy="320106"/>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587" name="Freihand 586">
                  <a:extLst>
                    <a:ext uri="{FF2B5EF4-FFF2-40B4-BE49-F238E27FC236}">
                      <a16:creationId xmlns:a16="http://schemas.microsoft.com/office/drawing/2014/main" id="{16CD2142-D345-ECB3-1FBD-2B2868D62A95}"/>
                    </a:ext>
                  </a:extLst>
                </p14:cNvPr>
                <p14:cNvContentPartPr/>
                <p14:nvPr/>
              </p14:nvContentPartPr>
              <p14:xfrm>
                <a:off x="4729607" y="5921292"/>
                <a:ext cx="1883158" cy="224383"/>
              </p14:xfrm>
            </p:contentPart>
          </mc:Choice>
          <mc:Fallback>
            <p:pic>
              <p:nvPicPr>
                <p:cNvPr id="587" name="Freihand 586">
                  <a:extLst>
                    <a:ext uri="{FF2B5EF4-FFF2-40B4-BE49-F238E27FC236}">
                      <a16:creationId xmlns:a16="http://schemas.microsoft.com/office/drawing/2014/main" id="{16CD2142-D345-ECB3-1FBD-2B2868D62A95}"/>
                    </a:ext>
                  </a:extLst>
                </p:cNvPr>
                <p:cNvPicPr/>
                <p:nvPr/>
              </p:nvPicPr>
              <p:blipFill>
                <a:blip r:embed="rId803"/>
                <a:stretch>
                  <a:fillRect/>
                </a:stretch>
              </p:blipFill>
              <p:spPr>
                <a:xfrm>
                  <a:off x="4720604" y="5912273"/>
                  <a:ext cx="1900805" cy="242059"/>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4">
            <p14:nvContentPartPr>
              <p14:cNvPr id="567" name="Freihand 566">
                <a:extLst>
                  <a:ext uri="{FF2B5EF4-FFF2-40B4-BE49-F238E27FC236}">
                    <a16:creationId xmlns:a16="http://schemas.microsoft.com/office/drawing/2014/main" id="{CC746044-F5BF-25FB-455B-9E809740D01F}"/>
                  </a:ext>
                </a:extLst>
              </p14:cNvPr>
              <p14:cNvContentPartPr/>
              <p14:nvPr/>
            </p14:nvContentPartPr>
            <p14:xfrm>
              <a:off x="6597438" y="4455991"/>
              <a:ext cx="1092040" cy="1455732"/>
            </p14:xfrm>
          </p:contentPart>
        </mc:Choice>
        <mc:Fallback>
          <p:pic>
            <p:nvPicPr>
              <p:cNvPr id="567" name="Freihand 566">
                <a:extLst>
                  <a:ext uri="{FF2B5EF4-FFF2-40B4-BE49-F238E27FC236}">
                    <a16:creationId xmlns:a16="http://schemas.microsoft.com/office/drawing/2014/main" id="{CC746044-F5BF-25FB-455B-9E809740D01F}"/>
                  </a:ext>
                </a:extLst>
              </p:cNvPr>
              <p:cNvPicPr/>
              <p:nvPr/>
            </p:nvPicPr>
            <p:blipFill>
              <a:blip r:embed="rId805"/>
              <a:stretch>
                <a:fillRect/>
              </a:stretch>
            </p:blipFill>
            <p:spPr>
              <a:xfrm>
                <a:off x="6593117" y="4451670"/>
                <a:ext cx="1100681" cy="1464373"/>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586" name="Freihand 585">
                <a:extLst>
                  <a:ext uri="{FF2B5EF4-FFF2-40B4-BE49-F238E27FC236}">
                    <a16:creationId xmlns:a16="http://schemas.microsoft.com/office/drawing/2014/main" id="{6D2B702A-B3A3-E7C5-49F8-A1432D2B2DAD}"/>
                  </a:ext>
                </a:extLst>
              </p14:cNvPr>
              <p14:cNvContentPartPr/>
              <p14:nvPr/>
            </p14:nvContentPartPr>
            <p14:xfrm>
              <a:off x="6850573" y="5509368"/>
              <a:ext cx="11706" cy="12887"/>
            </p14:xfrm>
          </p:contentPart>
        </mc:Choice>
        <mc:Fallback>
          <p:pic>
            <p:nvPicPr>
              <p:cNvPr id="586" name="Freihand 585">
                <a:extLst>
                  <a:ext uri="{FF2B5EF4-FFF2-40B4-BE49-F238E27FC236}">
                    <a16:creationId xmlns:a16="http://schemas.microsoft.com/office/drawing/2014/main" id="{6D2B702A-B3A3-E7C5-49F8-A1432D2B2DAD}"/>
                  </a:ext>
                </a:extLst>
              </p:cNvPr>
              <p:cNvPicPr/>
              <p:nvPr/>
            </p:nvPicPr>
            <p:blipFill>
              <a:blip r:embed="rId807"/>
              <a:stretch>
                <a:fillRect/>
              </a:stretch>
            </p:blipFill>
            <p:spPr>
              <a:xfrm>
                <a:off x="6846183" y="5505072"/>
                <a:ext cx="20486" cy="21478"/>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616" name="Freihand 615">
                <a:extLst>
                  <a:ext uri="{FF2B5EF4-FFF2-40B4-BE49-F238E27FC236}">
                    <a16:creationId xmlns:a16="http://schemas.microsoft.com/office/drawing/2014/main" id="{BF92D0C2-CC38-9F9B-3CB2-23448DE848CF}"/>
                  </a:ext>
                </a:extLst>
              </p14:cNvPr>
              <p14:cNvContentPartPr/>
              <p14:nvPr/>
            </p14:nvContentPartPr>
            <p14:xfrm>
              <a:off x="6836917" y="4220687"/>
              <a:ext cx="986689" cy="1302046"/>
            </p14:xfrm>
          </p:contentPart>
        </mc:Choice>
        <mc:Fallback>
          <p:pic>
            <p:nvPicPr>
              <p:cNvPr id="616" name="Freihand 615">
                <a:extLst>
                  <a:ext uri="{FF2B5EF4-FFF2-40B4-BE49-F238E27FC236}">
                    <a16:creationId xmlns:a16="http://schemas.microsoft.com/office/drawing/2014/main" id="{BF92D0C2-CC38-9F9B-3CB2-23448DE848CF}"/>
                  </a:ext>
                </a:extLst>
              </p:cNvPr>
              <p:cNvPicPr/>
              <p:nvPr/>
            </p:nvPicPr>
            <p:blipFill>
              <a:blip r:embed="rId809"/>
              <a:stretch>
                <a:fillRect/>
              </a:stretch>
            </p:blipFill>
            <p:spPr>
              <a:xfrm>
                <a:off x="6832596" y="4216366"/>
                <a:ext cx="995332" cy="1310688"/>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617" name="Freihand 616">
                <a:extLst>
                  <a:ext uri="{FF2B5EF4-FFF2-40B4-BE49-F238E27FC236}">
                    <a16:creationId xmlns:a16="http://schemas.microsoft.com/office/drawing/2014/main" id="{2C6CBA2A-D477-6813-DC01-E6F6FB18823D}"/>
                  </a:ext>
                </a:extLst>
              </p14:cNvPr>
              <p14:cNvContentPartPr/>
              <p14:nvPr/>
            </p14:nvContentPartPr>
            <p14:xfrm>
              <a:off x="6865694" y="4200164"/>
              <a:ext cx="1027658" cy="1328297"/>
            </p14:xfrm>
          </p:contentPart>
        </mc:Choice>
        <mc:Fallback>
          <p:pic>
            <p:nvPicPr>
              <p:cNvPr id="617" name="Freihand 616">
                <a:extLst>
                  <a:ext uri="{FF2B5EF4-FFF2-40B4-BE49-F238E27FC236}">
                    <a16:creationId xmlns:a16="http://schemas.microsoft.com/office/drawing/2014/main" id="{2C6CBA2A-D477-6813-DC01-E6F6FB18823D}"/>
                  </a:ext>
                </a:extLst>
              </p:cNvPr>
              <p:cNvPicPr/>
              <p:nvPr/>
            </p:nvPicPr>
            <p:blipFill>
              <a:blip r:embed="rId811"/>
              <a:stretch>
                <a:fillRect/>
              </a:stretch>
            </p:blipFill>
            <p:spPr>
              <a:xfrm>
                <a:off x="6861373" y="4195844"/>
                <a:ext cx="1036300" cy="1336936"/>
              </a:xfrm>
              <a:prstGeom prst="rect">
                <a:avLst/>
              </a:prstGeom>
            </p:spPr>
          </p:pic>
        </mc:Fallback>
      </mc:AlternateContent>
      <p:grpSp>
        <p:nvGrpSpPr>
          <p:cNvPr id="770" name="Gruppieren 769">
            <a:extLst>
              <a:ext uri="{FF2B5EF4-FFF2-40B4-BE49-F238E27FC236}">
                <a16:creationId xmlns:a16="http://schemas.microsoft.com/office/drawing/2014/main" id="{9B9A03F7-25F6-7C77-23F3-5A2A9A625A24}"/>
              </a:ext>
            </a:extLst>
          </p:cNvPr>
          <p:cNvGrpSpPr/>
          <p:nvPr/>
        </p:nvGrpSpPr>
        <p:grpSpPr>
          <a:xfrm>
            <a:off x="6919344" y="4161982"/>
            <a:ext cx="968644" cy="1240953"/>
            <a:chOff x="6919344" y="4161982"/>
            <a:chExt cx="968644" cy="1240953"/>
          </a:xfrm>
        </p:grpSpPr>
        <mc:AlternateContent xmlns:mc="http://schemas.openxmlformats.org/markup-compatibility/2006">
          <mc:Choice xmlns:p14="http://schemas.microsoft.com/office/powerpoint/2010/main" Requires="p14">
            <p:contentPart p14:bwMode="auto" r:id="rId812">
              <p14:nvContentPartPr>
                <p14:cNvPr id="621" name="Freihand 620">
                  <a:extLst>
                    <a:ext uri="{FF2B5EF4-FFF2-40B4-BE49-F238E27FC236}">
                      <a16:creationId xmlns:a16="http://schemas.microsoft.com/office/drawing/2014/main" id="{DA519644-9C74-3648-CDBC-E5D83D39CF9A}"/>
                    </a:ext>
                  </a:extLst>
                </p14:cNvPr>
                <p14:cNvContentPartPr/>
                <p14:nvPr/>
              </p14:nvContentPartPr>
              <p14:xfrm>
                <a:off x="6981775" y="5309384"/>
                <a:ext cx="192656" cy="89731"/>
              </p14:xfrm>
            </p:contentPart>
          </mc:Choice>
          <mc:Fallback>
            <p:pic>
              <p:nvPicPr>
                <p:cNvPr id="621" name="Freihand 620">
                  <a:extLst>
                    <a:ext uri="{FF2B5EF4-FFF2-40B4-BE49-F238E27FC236}">
                      <a16:creationId xmlns:a16="http://schemas.microsoft.com/office/drawing/2014/main" id="{DA519644-9C74-3648-CDBC-E5D83D39CF9A}"/>
                    </a:ext>
                  </a:extLst>
                </p:cNvPr>
                <p:cNvPicPr/>
                <p:nvPr/>
              </p:nvPicPr>
              <p:blipFill>
                <a:blip r:embed="rId813"/>
                <a:stretch>
                  <a:fillRect/>
                </a:stretch>
              </p:blipFill>
              <p:spPr>
                <a:xfrm>
                  <a:off x="6977454" y="5305060"/>
                  <a:ext cx="201299" cy="9838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622" name="Freihand 621">
                  <a:extLst>
                    <a:ext uri="{FF2B5EF4-FFF2-40B4-BE49-F238E27FC236}">
                      <a16:creationId xmlns:a16="http://schemas.microsoft.com/office/drawing/2014/main" id="{50F2107C-1FE9-51EB-22E3-CFBA6847C68C}"/>
                    </a:ext>
                  </a:extLst>
                </p14:cNvPr>
                <p14:cNvContentPartPr/>
                <p14:nvPr/>
              </p14:nvContentPartPr>
              <p14:xfrm>
                <a:off x="6981775" y="5189586"/>
                <a:ext cx="340927" cy="178028"/>
              </p14:xfrm>
            </p:contentPart>
          </mc:Choice>
          <mc:Fallback>
            <p:pic>
              <p:nvPicPr>
                <p:cNvPr id="622" name="Freihand 621">
                  <a:extLst>
                    <a:ext uri="{FF2B5EF4-FFF2-40B4-BE49-F238E27FC236}">
                      <a16:creationId xmlns:a16="http://schemas.microsoft.com/office/drawing/2014/main" id="{50F2107C-1FE9-51EB-22E3-CFBA6847C68C}"/>
                    </a:ext>
                  </a:extLst>
                </p:cNvPr>
                <p:cNvPicPr/>
                <p:nvPr/>
              </p:nvPicPr>
              <p:blipFill>
                <a:blip r:embed="rId815"/>
                <a:stretch>
                  <a:fillRect/>
                </a:stretch>
              </p:blipFill>
              <p:spPr>
                <a:xfrm>
                  <a:off x="6977455" y="5185270"/>
                  <a:ext cx="349567" cy="18666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623" name="Freihand 622">
                  <a:extLst>
                    <a:ext uri="{FF2B5EF4-FFF2-40B4-BE49-F238E27FC236}">
                      <a16:creationId xmlns:a16="http://schemas.microsoft.com/office/drawing/2014/main" id="{3DEACBEA-288E-EF55-B83A-8FEFFC7EE8EC}"/>
                    </a:ext>
                  </a:extLst>
                </p14:cNvPr>
                <p14:cNvContentPartPr/>
                <p14:nvPr/>
              </p14:nvContentPartPr>
              <p14:xfrm>
                <a:off x="7083223" y="5184335"/>
                <a:ext cx="205825" cy="90686"/>
              </p14:xfrm>
            </p:contentPart>
          </mc:Choice>
          <mc:Fallback>
            <p:pic>
              <p:nvPicPr>
                <p:cNvPr id="623" name="Freihand 622">
                  <a:extLst>
                    <a:ext uri="{FF2B5EF4-FFF2-40B4-BE49-F238E27FC236}">
                      <a16:creationId xmlns:a16="http://schemas.microsoft.com/office/drawing/2014/main" id="{3DEACBEA-288E-EF55-B83A-8FEFFC7EE8EC}"/>
                    </a:ext>
                  </a:extLst>
                </p:cNvPr>
                <p:cNvPicPr/>
                <p:nvPr/>
              </p:nvPicPr>
              <p:blipFill>
                <a:blip r:embed="rId817"/>
                <a:stretch>
                  <a:fillRect/>
                </a:stretch>
              </p:blipFill>
              <p:spPr>
                <a:xfrm>
                  <a:off x="7078905" y="5179999"/>
                  <a:ext cx="214461" cy="99357"/>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624" name="Freihand 623">
                  <a:extLst>
                    <a:ext uri="{FF2B5EF4-FFF2-40B4-BE49-F238E27FC236}">
                      <a16:creationId xmlns:a16="http://schemas.microsoft.com/office/drawing/2014/main" id="{14BC5C45-DB92-81BE-8EEB-A38508C376A8}"/>
                    </a:ext>
                  </a:extLst>
                </p14:cNvPr>
                <p14:cNvContentPartPr/>
                <p14:nvPr/>
              </p14:nvContentPartPr>
              <p14:xfrm>
                <a:off x="7143214" y="5104628"/>
                <a:ext cx="233625" cy="111687"/>
              </p14:xfrm>
            </p:contentPart>
          </mc:Choice>
          <mc:Fallback>
            <p:pic>
              <p:nvPicPr>
                <p:cNvPr id="624" name="Freihand 623">
                  <a:extLst>
                    <a:ext uri="{FF2B5EF4-FFF2-40B4-BE49-F238E27FC236}">
                      <a16:creationId xmlns:a16="http://schemas.microsoft.com/office/drawing/2014/main" id="{14BC5C45-DB92-81BE-8EEB-A38508C376A8}"/>
                    </a:ext>
                  </a:extLst>
                </p:cNvPr>
                <p:cNvPicPr/>
                <p:nvPr/>
              </p:nvPicPr>
              <p:blipFill>
                <a:blip r:embed="rId819"/>
                <a:stretch>
                  <a:fillRect/>
                </a:stretch>
              </p:blipFill>
              <p:spPr>
                <a:xfrm>
                  <a:off x="7138894" y="5100305"/>
                  <a:ext cx="242264" cy="120334"/>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625" name="Freihand 624">
                  <a:extLst>
                    <a:ext uri="{FF2B5EF4-FFF2-40B4-BE49-F238E27FC236}">
                      <a16:creationId xmlns:a16="http://schemas.microsoft.com/office/drawing/2014/main" id="{A159DE69-AFE4-EFD8-556C-58A71A811013}"/>
                    </a:ext>
                  </a:extLst>
                </p14:cNvPr>
                <p14:cNvContentPartPr/>
                <p14:nvPr/>
              </p14:nvContentPartPr>
              <p14:xfrm>
                <a:off x="7193939" y="5047830"/>
                <a:ext cx="233138" cy="99753"/>
              </p14:xfrm>
            </p:contentPart>
          </mc:Choice>
          <mc:Fallback>
            <p:pic>
              <p:nvPicPr>
                <p:cNvPr id="625" name="Freihand 624">
                  <a:extLst>
                    <a:ext uri="{FF2B5EF4-FFF2-40B4-BE49-F238E27FC236}">
                      <a16:creationId xmlns:a16="http://schemas.microsoft.com/office/drawing/2014/main" id="{A159DE69-AFE4-EFD8-556C-58A71A811013}"/>
                    </a:ext>
                  </a:extLst>
                </p:cNvPr>
                <p:cNvPicPr/>
                <p:nvPr/>
              </p:nvPicPr>
              <p:blipFill>
                <a:blip r:embed="rId821"/>
                <a:stretch>
                  <a:fillRect/>
                </a:stretch>
              </p:blipFill>
              <p:spPr>
                <a:xfrm>
                  <a:off x="7189615" y="5043493"/>
                  <a:ext cx="241786" cy="108427"/>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626" name="Freihand 625">
                  <a:extLst>
                    <a:ext uri="{FF2B5EF4-FFF2-40B4-BE49-F238E27FC236}">
                      <a16:creationId xmlns:a16="http://schemas.microsoft.com/office/drawing/2014/main" id="{CAAC8DF8-A98D-F56B-7C8C-4A3CD1387E2D}"/>
                    </a:ext>
                  </a:extLst>
                </p14:cNvPr>
                <p14:cNvContentPartPr/>
                <p14:nvPr/>
              </p14:nvContentPartPr>
              <p14:xfrm>
                <a:off x="7188086" y="5061672"/>
                <a:ext cx="235576" cy="93071"/>
              </p14:xfrm>
            </p:contentPart>
          </mc:Choice>
          <mc:Fallback>
            <p:pic>
              <p:nvPicPr>
                <p:cNvPr id="626" name="Freihand 625">
                  <a:extLst>
                    <a:ext uri="{FF2B5EF4-FFF2-40B4-BE49-F238E27FC236}">
                      <a16:creationId xmlns:a16="http://schemas.microsoft.com/office/drawing/2014/main" id="{CAAC8DF8-A98D-F56B-7C8C-4A3CD1387E2D}"/>
                    </a:ext>
                  </a:extLst>
                </p:cNvPr>
                <p:cNvPicPr/>
                <p:nvPr/>
              </p:nvPicPr>
              <p:blipFill>
                <a:blip r:embed="rId823"/>
                <a:stretch>
                  <a:fillRect/>
                </a:stretch>
              </p:blipFill>
              <p:spPr>
                <a:xfrm>
                  <a:off x="7183764" y="5057343"/>
                  <a:ext cx="244221" cy="101729"/>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627" name="Freihand 626">
                  <a:extLst>
                    <a:ext uri="{FF2B5EF4-FFF2-40B4-BE49-F238E27FC236}">
                      <a16:creationId xmlns:a16="http://schemas.microsoft.com/office/drawing/2014/main" id="{9B1B3FD0-BCF1-6903-7548-F9452E0F0630}"/>
                    </a:ext>
                  </a:extLst>
                </p14:cNvPr>
                <p14:cNvContentPartPr/>
                <p14:nvPr/>
              </p14:nvContentPartPr>
              <p14:xfrm>
                <a:off x="7194427" y="4964305"/>
                <a:ext cx="316541" cy="155597"/>
              </p14:xfrm>
            </p:contentPart>
          </mc:Choice>
          <mc:Fallback>
            <p:pic>
              <p:nvPicPr>
                <p:cNvPr id="627" name="Freihand 626">
                  <a:extLst>
                    <a:ext uri="{FF2B5EF4-FFF2-40B4-BE49-F238E27FC236}">
                      <a16:creationId xmlns:a16="http://schemas.microsoft.com/office/drawing/2014/main" id="{9B1B3FD0-BCF1-6903-7548-F9452E0F0630}"/>
                    </a:ext>
                  </a:extLst>
                </p:cNvPr>
                <p:cNvPicPr/>
                <p:nvPr/>
              </p:nvPicPr>
              <p:blipFill>
                <a:blip r:embed="rId825"/>
                <a:stretch>
                  <a:fillRect/>
                </a:stretch>
              </p:blipFill>
              <p:spPr>
                <a:xfrm>
                  <a:off x="7190106" y="4959983"/>
                  <a:ext cx="325184" cy="164241"/>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628" name="Freihand 627">
                  <a:extLst>
                    <a:ext uri="{FF2B5EF4-FFF2-40B4-BE49-F238E27FC236}">
                      <a16:creationId xmlns:a16="http://schemas.microsoft.com/office/drawing/2014/main" id="{6298A444-38B3-8AC8-88AD-1C3D809684CA}"/>
                    </a:ext>
                  </a:extLst>
                </p14:cNvPr>
                <p14:cNvContentPartPr/>
                <p14:nvPr/>
              </p14:nvContentPartPr>
              <p14:xfrm>
                <a:off x="7267587" y="4889370"/>
                <a:ext cx="323368" cy="177551"/>
              </p14:xfrm>
            </p:contentPart>
          </mc:Choice>
          <mc:Fallback>
            <p:pic>
              <p:nvPicPr>
                <p:cNvPr id="628" name="Freihand 627">
                  <a:extLst>
                    <a:ext uri="{FF2B5EF4-FFF2-40B4-BE49-F238E27FC236}">
                      <a16:creationId xmlns:a16="http://schemas.microsoft.com/office/drawing/2014/main" id="{6298A444-38B3-8AC8-88AD-1C3D809684CA}"/>
                    </a:ext>
                  </a:extLst>
                </p:cNvPr>
                <p:cNvPicPr/>
                <p:nvPr/>
              </p:nvPicPr>
              <p:blipFill>
                <a:blip r:embed="rId827"/>
                <a:stretch>
                  <a:fillRect/>
                </a:stretch>
              </p:blipFill>
              <p:spPr>
                <a:xfrm>
                  <a:off x="7263266" y="4885048"/>
                  <a:ext cx="332010" cy="186194"/>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629" name="Freihand 628">
                  <a:extLst>
                    <a:ext uri="{FF2B5EF4-FFF2-40B4-BE49-F238E27FC236}">
                      <a16:creationId xmlns:a16="http://schemas.microsoft.com/office/drawing/2014/main" id="{7E2DBC7B-52DD-919C-CE36-9F36126BE6F1}"/>
                    </a:ext>
                  </a:extLst>
                </p14:cNvPr>
                <p14:cNvContentPartPr/>
                <p14:nvPr/>
              </p14:nvContentPartPr>
              <p14:xfrm>
                <a:off x="7306118" y="4811095"/>
                <a:ext cx="380434" cy="191871"/>
              </p14:xfrm>
            </p:contentPart>
          </mc:Choice>
          <mc:Fallback>
            <p:pic>
              <p:nvPicPr>
                <p:cNvPr id="629" name="Freihand 628">
                  <a:extLst>
                    <a:ext uri="{FF2B5EF4-FFF2-40B4-BE49-F238E27FC236}">
                      <a16:creationId xmlns:a16="http://schemas.microsoft.com/office/drawing/2014/main" id="{7E2DBC7B-52DD-919C-CE36-9F36126BE6F1}"/>
                    </a:ext>
                  </a:extLst>
                </p:cNvPr>
                <p:cNvPicPr/>
                <p:nvPr/>
              </p:nvPicPr>
              <p:blipFill>
                <a:blip r:embed="rId829"/>
                <a:stretch>
                  <a:fillRect/>
                </a:stretch>
              </p:blipFill>
              <p:spPr>
                <a:xfrm>
                  <a:off x="7301795" y="4806775"/>
                  <a:ext cx="389080" cy="200511"/>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630" name="Freihand 629">
                  <a:extLst>
                    <a:ext uri="{FF2B5EF4-FFF2-40B4-BE49-F238E27FC236}">
                      <a16:creationId xmlns:a16="http://schemas.microsoft.com/office/drawing/2014/main" id="{7C7EE83C-321C-9D9C-6CAB-A471B038DC55}"/>
                    </a:ext>
                  </a:extLst>
                </p14:cNvPr>
                <p14:cNvContentPartPr/>
                <p14:nvPr/>
              </p14:nvContentPartPr>
              <p14:xfrm>
                <a:off x="7406104" y="4739978"/>
                <a:ext cx="345805" cy="187098"/>
              </p14:xfrm>
            </p:contentPart>
          </mc:Choice>
          <mc:Fallback>
            <p:pic>
              <p:nvPicPr>
                <p:cNvPr id="630" name="Freihand 629">
                  <a:extLst>
                    <a:ext uri="{FF2B5EF4-FFF2-40B4-BE49-F238E27FC236}">
                      <a16:creationId xmlns:a16="http://schemas.microsoft.com/office/drawing/2014/main" id="{7C7EE83C-321C-9D9C-6CAB-A471B038DC55}"/>
                    </a:ext>
                  </a:extLst>
                </p:cNvPr>
                <p:cNvPicPr/>
                <p:nvPr/>
              </p:nvPicPr>
              <p:blipFill>
                <a:blip r:embed="rId831"/>
                <a:stretch>
                  <a:fillRect/>
                </a:stretch>
              </p:blipFill>
              <p:spPr>
                <a:xfrm>
                  <a:off x="7401781" y="4735660"/>
                  <a:ext cx="354450" cy="195733"/>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631" name="Freihand 630">
                  <a:extLst>
                    <a:ext uri="{FF2B5EF4-FFF2-40B4-BE49-F238E27FC236}">
                      <a16:creationId xmlns:a16="http://schemas.microsoft.com/office/drawing/2014/main" id="{0DDFD6E4-0BC5-AD9D-67EC-9788CCB00049}"/>
                    </a:ext>
                  </a:extLst>
                </p14:cNvPr>
                <p14:cNvContentPartPr/>
                <p14:nvPr/>
              </p14:nvContentPartPr>
              <p14:xfrm>
                <a:off x="7369524" y="4676499"/>
                <a:ext cx="445790" cy="218599"/>
              </p14:xfrm>
            </p:contentPart>
          </mc:Choice>
          <mc:Fallback>
            <p:pic>
              <p:nvPicPr>
                <p:cNvPr id="631" name="Freihand 630">
                  <a:extLst>
                    <a:ext uri="{FF2B5EF4-FFF2-40B4-BE49-F238E27FC236}">
                      <a16:creationId xmlns:a16="http://schemas.microsoft.com/office/drawing/2014/main" id="{0DDFD6E4-0BC5-AD9D-67EC-9788CCB00049}"/>
                    </a:ext>
                  </a:extLst>
                </p:cNvPr>
                <p:cNvPicPr/>
                <p:nvPr/>
              </p:nvPicPr>
              <p:blipFill>
                <a:blip r:embed="rId833"/>
                <a:stretch>
                  <a:fillRect/>
                </a:stretch>
              </p:blipFill>
              <p:spPr>
                <a:xfrm>
                  <a:off x="7365203" y="4672177"/>
                  <a:ext cx="454432" cy="227242"/>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632" name="Freihand 631">
                  <a:extLst>
                    <a:ext uri="{FF2B5EF4-FFF2-40B4-BE49-F238E27FC236}">
                      <a16:creationId xmlns:a16="http://schemas.microsoft.com/office/drawing/2014/main" id="{4503C7B1-BCA6-C18D-D8C9-B1FBF568A515}"/>
                    </a:ext>
                  </a:extLst>
                </p14:cNvPr>
                <p14:cNvContentPartPr/>
                <p14:nvPr/>
              </p14:nvContentPartPr>
              <p14:xfrm>
                <a:off x="7415859" y="4559086"/>
                <a:ext cx="394578" cy="278738"/>
              </p14:xfrm>
            </p:contentPart>
          </mc:Choice>
          <mc:Fallback>
            <p:pic>
              <p:nvPicPr>
                <p:cNvPr id="632" name="Freihand 631">
                  <a:extLst>
                    <a:ext uri="{FF2B5EF4-FFF2-40B4-BE49-F238E27FC236}">
                      <a16:creationId xmlns:a16="http://schemas.microsoft.com/office/drawing/2014/main" id="{4503C7B1-BCA6-C18D-D8C9-B1FBF568A515}"/>
                    </a:ext>
                  </a:extLst>
                </p:cNvPr>
                <p:cNvPicPr/>
                <p:nvPr/>
              </p:nvPicPr>
              <p:blipFill>
                <a:blip r:embed="rId835"/>
                <a:stretch>
                  <a:fillRect/>
                </a:stretch>
              </p:blipFill>
              <p:spPr>
                <a:xfrm>
                  <a:off x="7411539" y="4554759"/>
                  <a:ext cx="403218" cy="287392"/>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651" name="Freihand 650">
                  <a:extLst>
                    <a:ext uri="{FF2B5EF4-FFF2-40B4-BE49-F238E27FC236}">
                      <a16:creationId xmlns:a16="http://schemas.microsoft.com/office/drawing/2014/main" id="{6A407711-4AEE-FED4-0D7A-BB1F45A7DFD8}"/>
                    </a:ext>
                  </a:extLst>
                </p14:cNvPr>
                <p14:cNvContentPartPr/>
                <p14:nvPr/>
              </p14:nvContentPartPr>
              <p14:xfrm>
                <a:off x="7548523" y="4495607"/>
                <a:ext cx="290691" cy="219554"/>
              </p14:xfrm>
            </p:contentPart>
          </mc:Choice>
          <mc:Fallback>
            <p:pic>
              <p:nvPicPr>
                <p:cNvPr id="651" name="Freihand 650">
                  <a:extLst>
                    <a:ext uri="{FF2B5EF4-FFF2-40B4-BE49-F238E27FC236}">
                      <a16:creationId xmlns:a16="http://schemas.microsoft.com/office/drawing/2014/main" id="{6A407711-4AEE-FED4-0D7A-BB1F45A7DFD8}"/>
                    </a:ext>
                  </a:extLst>
                </p:cNvPr>
                <p:cNvPicPr/>
                <p:nvPr/>
              </p:nvPicPr>
              <p:blipFill>
                <a:blip r:embed="rId837"/>
                <a:stretch>
                  <a:fillRect/>
                </a:stretch>
              </p:blipFill>
              <p:spPr>
                <a:xfrm>
                  <a:off x="7544200" y="4491281"/>
                  <a:ext cx="299336" cy="228206"/>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656" name="Freihand 655">
                  <a:extLst>
                    <a:ext uri="{FF2B5EF4-FFF2-40B4-BE49-F238E27FC236}">
                      <a16:creationId xmlns:a16="http://schemas.microsoft.com/office/drawing/2014/main" id="{C86D3E18-776E-7821-213F-5BECEFF3C7C7}"/>
                    </a:ext>
                  </a:extLst>
                </p14:cNvPr>
                <p14:cNvContentPartPr/>
                <p14:nvPr/>
              </p14:nvContentPartPr>
              <p14:xfrm>
                <a:off x="7597297" y="4410171"/>
                <a:ext cx="290691" cy="208576"/>
              </p14:xfrm>
            </p:contentPart>
          </mc:Choice>
          <mc:Fallback>
            <p:pic>
              <p:nvPicPr>
                <p:cNvPr id="656" name="Freihand 655">
                  <a:extLst>
                    <a:ext uri="{FF2B5EF4-FFF2-40B4-BE49-F238E27FC236}">
                      <a16:creationId xmlns:a16="http://schemas.microsoft.com/office/drawing/2014/main" id="{C86D3E18-776E-7821-213F-5BECEFF3C7C7}"/>
                    </a:ext>
                  </a:extLst>
                </p:cNvPr>
                <p:cNvPicPr/>
                <p:nvPr/>
              </p:nvPicPr>
              <p:blipFill>
                <a:blip r:embed="rId839"/>
                <a:stretch>
                  <a:fillRect/>
                </a:stretch>
              </p:blipFill>
              <p:spPr>
                <a:xfrm>
                  <a:off x="7592974" y="4405841"/>
                  <a:ext cx="299336" cy="217237"/>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676" name="Freihand 675">
                  <a:extLst>
                    <a:ext uri="{FF2B5EF4-FFF2-40B4-BE49-F238E27FC236}">
                      <a16:creationId xmlns:a16="http://schemas.microsoft.com/office/drawing/2014/main" id="{BE6EE958-2E56-2E0D-5CD9-A8B4767477D8}"/>
                    </a:ext>
                  </a:extLst>
                </p14:cNvPr>
                <p14:cNvContentPartPr/>
                <p14:nvPr/>
              </p14:nvContentPartPr>
              <p14:xfrm>
                <a:off x="7629486" y="4363397"/>
                <a:ext cx="219968" cy="196167"/>
              </p14:xfrm>
            </p:contentPart>
          </mc:Choice>
          <mc:Fallback>
            <p:pic>
              <p:nvPicPr>
                <p:cNvPr id="676" name="Freihand 675">
                  <a:extLst>
                    <a:ext uri="{FF2B5EF4-FFF2-40B4-BE49-F238E27FC236}">
                      <a16:creationId xmlns:a16="http://schemas.microsoft.com/office/drawing/2014/main" id="{BE6EE958-2E56-2E0D-5CD9-A8B4767477D8}"/>
                    </a:ext>
                  </a:extLst>
                </p:cNvPr>
                <p:cNvPicPr/>
                <p:nvPr/>
              </p:nvPicPr>
              <p:blipFill>
                <a:blip r:embed="rId841"/>
                <a:stretch>
                  <a:fillRect/>
                </a:stretch>
              </p:blipFill>
              <p:spPr>
                <a:xfrm>
                  <a:off x="7625159" y="4359070"/>
                  <a:ext cx="228622" cy="204821"/>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677" name="Freihand 676">
                  <a:extLst>
                    <a:ext uri="{FF2B5EF4-FFF2-40B4-BE49-F238E27FC236}">
                      <a16:creationId xmlns:a16="http://schemas.microsoft.com/office/drawing/2014/main" id="{91E5C765-BEB8-0317-E762-757CD4509447}"/>
                    </a:ext>
                  </a:extLst>
                </p14:cNvPr>
                <p14:cNvContentPartPr/>
                <p14:nvPr/>
              </p14:nvContentPartPr>
              <p14:xfrm>
                <a:off x="7660214" y="4161982"/>
                <a:ext cx="200459" cy="335057"/>
              </p14:xfrm>
            </p:contentPart>
          </mc:Choice>
          <mc:Fallback>
            <p:pic>
              <p:nvPicPr>
                <p:cNvPr id="677" name="Freihand 676">
                  <a:extLst>
                    <a:ext uri="{FF2B5EF4-FFF2-40B4-BE49-F238E27FC236}">
                      <a16:creationId xmlns:a16="http://schemas.microsoft.com/office/drawing/2014/main" id="{91E5C765-BEB8-0317-E762-757CD4509447}"/>
                    </a:ext>
                  </a:extLst>
                </p:cNvPr>
                <p:cNvPicPr/>
                <p:nvPr/>
              </p:nvPicPr>
              <p:blipFill>
                <a:blip r:embed="rId843"/>
                <a:stretch>
                  <a:fillRect/>
                </a:stretch>
              </p:blipFill>
              <p:spPr>
                <a:xfrm>
                  <a:off x="7655895" y="4157663"/>
                  <a:ext cx="209096" cy="343694"/>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679" name="Freihand 678">
                  <a:extLst>
                    <a:ext uri="{FF2B5EF4-FFF2-40B4-BE49-F238E27FC236}">
                      <a16:creationId xmlns:a16="http://schemas.microsoft.com/office/drawing/2014/main" id="{6B14B44A-0A78-BD81-9024-C63FBFD16388}"/>
                    </a:ext>
                  </a:extLst>
                </p14:cNvPr>
                <p14:cNvContentPartPr/>
                <p14:nvPr/>
              </p14:nvContentPartPr>
              <p14:xfrm>
                <a:off x="6919344" y="5227769"/>
                <a:ext cx="10242" cy="175166"/>
              </p14:xfrm>
            </p:contentPart>
          </mc:Choice>
          <mc:Fallback>
            <p:pic>
              <p:nvPicPr>
                <p:cNvPr id="679" name="Freihand 678">
                  <a:extLst>
                    <a:ext uri="{FF2B5EF4-FFF2-40B4-BE49-F238E27FC236}">
                      <a16:creationId xmlns:a16="http://schemas.microsoft.com/office/drawing/2014/main" id="{6B14B44A-0A78-BD81-9024-C63FBFD16388}"/>
                    </a:ext>
                  </a:extLst>
                </p:cNvPr>
                <p:cNvPicPr/>
                <p:nvPr/>
              </p:nvPicPr>
              <p:blipFill>
                <a:blip r:embed="rId845"/>
                <a:stretch>
                  <a:fillRect/>
                </a:stretch>
              </p:blipFill>
              <p:spPr>
                <a:xfrm>
                  <a:off x="6914955" y="5223444"/>
                  <a:ext cx="19021" cy="183816"/>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680" name="Freihand 679">
                  <a:extLst>
                    <a:ext uri="{FF2B5EF4-FFF2-40B4-BE49-F238E27FC236}">
                      <a16:creationId xmlns:a16="http://schemas.microsoft.com/office/drawing/2014/main" id="{2DE8BEE9-574E-3206-6836-4843E1A134BD}"/>
                    </a:ext>
                  </a:extLst>
                </p14:cNvPr>
                <p14:cNvContentPartPr/>
                <p14:nvPr/>
              </p14:nvContentPartPr>
              <p14:xfrm>
                <a:off x="6927636" y="5240655"/>
                <a:ext cx="1951" cy="147960"/>
              </p14:xfrm>
            </p:contentPart>
          </mc:Choice>
          <mc:Fallback>
            <p:pic>
              <p:nvPicPr>
                <p:cNvPr id="680" name="Freihand 679">
                  <a:extLst>
                    <a:ext uri="{FF2B5EF4-FFF2-40B4-BE49-F238E27FC236}">
                      <a16:creationId xmlns:a16="http://schemas.microsoft.com/office/drawing/2014/main" id="{2DE8BEE9-574E-3206-6836-4843E1A134BD}"/>
                    </a:ext>
                  </a:extLst>
                </p:cNvPr>
                <p:cNvPicPr/>
                <p:nvPr/>
              </p:nvPicPr>
              <p:blipFill>
                <a:blip r:embed="rId847"/>
                <a:stretch>
                  <a:fillRect/>
                </a:stretch>
              </p:blipFill>
              <p:spPr>
                <a:xfrm>
                  <a:off x="6922954" y="5236324"/>
                  <a:ext cx="11316" cy="156621"/>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681" name="Freihand 680">
                  <a:extLst>
                    <a:ext uri="{FF2B5EF4-FFF2-40B4-BE49-F238E27FC236}">
                      <a16:creationId xmlns:a16="http://schemas.microsoft.com/office/drawing/2014/main" id="{902E6AEE-79F4-832D-AF26-05339313A388}"/>
                    </a:ext>
                  </a:extLst>
                </p14:cNvPr>
                <p14:cNvContentPartPr/>
                <p14:nvPr/>
              </p14:nvContentPartPr>
              <p14:xfrm>
                <a:off x="6989090" y="5154742"/>
                <a:ext cx="9267" cy="155120"/>
              </p14:xfrm>
            </p:contentPart>
          </mc:Choice>
          <mc:Fallback>
            <p:pic>
              <p:nvPicPr>
                <p:cNvPr id="681" name="Freihand 680">
                  <a:extLst>
                    <a:ext uri="{FF2B5EF4-FFF2-40B4-BE49-F238E27FC236}">
                      <a16:creationId xmlns:a16="http://schemas.microsoft.com/office/drawing/2014/main" id="{902E6AEE-79F4-832D-AF26-05339313A388}"/>
                    </a:ext>
                  </a:extLst>
                </p:cNvPr>
                <p:cNvPicPr/>
                <p:nvPr/>
              </p:nvPicPr>
              <p:blipFill>
                <a:blip r:embed="rId849"/>
                <a:stretch>
                  <a:fillRect/>
                </a:stretch>
              </p:blipFill>
              <p:spPr>
                <a:xfrm>
                  <a:off x="6984813" y="5150423"/>
                  <a:ext cx="17821" cy="163758"/>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682" name="Freihand 681">
                  <a:extLst>
                    <a:ext uri="{FF2B5EF4-FFF2-40B4-BE49-F238E27FC236}">
                      <a16:creationId xmlns:a16="http://schemas.microsoft.com/office/drawing/2014/main" id="{CF339D2F-7E70-8EAB-6AB7-C7C4B370E660}"/>
                    </a:ext>
                  </a:extLst>
                </p14:cNvPr>
                <p14:cNvContentPartPr/>
                <p14:nvPr/>
              </p14:nvContentPartPr>
              <p14:xfrm>
                <a:off x="7003234" y="5094605"/>
                <a:ext cx="3902" cy="159414"/>
              </p14:xfrm>
            </p:contentPart>
          </mc:Choice>
          <mc:Fallback>
            <p:pic>
              <p:nvPicPr>
                <p:cNvPr id="682" name="Freihand 681">
                  <a:extLst>
                    <a:ext uri="{FF2B5EF4-FFF2-40B4-BE49-F238E27FC236}">
                      <a16:creationId xmlns:a16="http://schemas.microsoft.com/office/drawing/2014/main" id="{CF339D2F-7E70-8EAB-6AB7-C7C4B370E660}"/>
                    </a:ext>
                  </a:extLst>
                </p:cNvPr>
                <p:cNvPicPr/>
                <p:nvPr/>
              </p:nvPicPr>
              <p:blipFill>
                <a:blip r:embed="rId851"/>
                <a:stretch>
                  <a:fillRect/>
                </a:stretch>
              </p:blipFill>
              <p:spPr>
                <a:xfrm>
                  <a:off x="6998977" y="5090287"/>
                  <a:ext cx="12415" cy="16805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683" name="Freihand 682">
                  <a:extLst>
                    <a:ext uri="{FF2B5EF4-FFF2-40B4-BE49-F238E27FC236}">
                      <a16:creationId xmlns:a16="http://schemas.microsoft.com/office/drawing/2014/main" id="{270070B8-0B06-89A6-5DD0-6365FFA2327C}"/>
                    </a:ext>
                  </a:extLst>
                </p14:cNvPr>
                <p14:cNvContentPartPr/>
                <p14:nvPr/>
              </p14:nvContentPartPr>
              <p14:xfrm>
                <a:off x="6974458" y="5167152"/>
                <a:ext cx="22924" cy="116936"/>
              </p14:xfrm>
            </p:contentPart>
          </mc:Choice>
          <mc:Fallback>
            <p:pic>
              <p:nvPicPr>
                <p:cNvPr id="683" name="Freihand 682">
                  <a:extLst>
                    <a:ext uri="{FF2B5EF4-FFF2-40B4-BE49-F238E27FC236}">
                      <a16:creationId xmlns:a16="http://schemas.microsoft.com/office/drawing/2014/main" id="{270070B8-0B06-89A6-5DD0-6365FFA2327C}"/>
                    </a:ext>
                  </a:extLst>
                </p:cNvPr>
                <p:cNvPicPr/>
                <p:nvPr/>
              </p:nvPicPr>
              <p:blipFill>
                <a:blip r:embed="rId853"/>
                <a:stretch>
                  <a:fillRect/>
                </a:stretch>
              </p:blipFill>
              <p:spPr>
                <a:xfrm>
                  <a:off x="6970160" y="5162821"/>
                  <a:ext cx="31521" cy="125598"/>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684" name="Freihand 683">
                  <a:extLst>
                    <a:ext uri="{FF2B5EF4-FFF2-40B4-BE49-F238E27FC236}">
                      <a16:creationId xmlns:a16="http://schemas.microsoft.com/office/drawing/2014/main" id="{1BB0A354-CE31-A655-2DAD-B4D147AA2CE0}"/>
                    </a:ext>
                  </a:extLst>
                </p14:cNvPr>
                <p14:cNvContentPartPr/>
                <p14:nvPr/>
              </p14:nvContentPartPr>
              <p14:xfrm>
                <a:off x="6960314" y="5061194"/>
                <a:ext cx="62917" cy="250100"/>
              </p14:xfrm>
            </p:contentPart>
          </mc:Choice>
          <mc:Fallback>
            <p:pic>
              <p:nvPicPr>
                <p:cNvPr id="684" name="Freihand 683">
                  <a:extLst>
                    <a:ext uri="{FF2B5EF4-FFF2-40B4-BE49-F238E27FC236}">
                      <a16:creationId xmlns:a16="http://schemas.microsoft.com/office/drawing/2014/main" id="{1BB0A354-CE31-A655-2DAD-B4D147AA2CE0}"/>
                    </a:ext>
                  </a:extLst>
                </p:cNvPr>
                <p:cNvPicPr/>
                <p:nvPr/>
              </p:nvPicPr>
              <p:blipFill>
                <a:blip r:embed="rId855"/>
                <a:stretch>
                  <a:fillRect/>
                </a:stretch>
              </p:blipFill>
              <p:spPr>
                <a:xfrm>
                  <a:off x="6955975" y="5056870"/>
                  <a:ext cx="71595" cy="258749"/>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685" name="Freihand 684">
                  <a:extLst>
                    <a:ext uri="{FF2B5EF4-FFF2-40B4-BE49-F238E27FC236}">
                      <a16:creationId xmlns:a16="http://schemas.microsoft.com/office/drawing/2014/main" id="{3D4B0CD9-55AD-EBC7-D154-A9D40C0A3ADF}"/>
                    </a:ext>
                  </a:extLst>
                </p14:cNvPr>
                <p14:cNvContentPartPr/>
                <p14:nvPr/>
              </p14:nvContentPartPr>
              <p14:xfrm>
                <a:off x="7047130" y="4899871"/>
                <a:ext cx="68283" cy="270147"/>
              </p14:xfrm>
            </p:contentPart>
          </mc:Choice>
          <mc:Fallback>
            <p:pic>
              <p:nvPicPr>
                <p:cNvPr id="685" name="Freihand 684">
                  <a:extLst>
                    <a:ext uri="{FF2B5EF4-FFF2-40B4-BE49-F238E27FC236}">
                      <a16:creationId xmlns:a16="http://schemas.microsoft.com/office/drawing/2014/main" id="{3D4B0CD9-55AD-EBC7-D154-A9D40C0A3ADF}"/>
                    </a:ext>
                  </a:extLst>
                </p:cNvPr>
                <p:cNvPicPr/>
                <p:nvPr/>
              </p:nvPicPr>
              <p:blipFill>
                <a:blip r:embed="rId857"/>
                <a:stretch>
                  <a:fillRect/>
                </a:stretch>
              </p:blipFill>
              <p:spPr>
                <a:xfrm>
                  <a:off x="7042817" y="4895549"/>
                  <a:ext cx="76908" cy="278792"/>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686" name="Freihand 685">
                  <a:extLst>
                    <a:ext uri="{FF2B5EF4-FFF2-40B4-BE49-F238E27FC236}">
                      <a16:creationId xmlns:a16="http://schemas.microsoft.com/office/drawing/2014/main" id="{BF600B50-C557-BE8B-B18D-08A7E7CF0A5B}"/>
                    </a:ext>
                  </a:extLst>
                </p14:cNvPr>
                <p14:cNvContentPartPr/>
                <p14:nvPr/>
              </p14:nvContentPartPr>
              <p14:xfrm>
                <a:off x="7121754" y="4843549"/>
                <a:ext cx="17070" cy="219076"/>
              </p14:xfrm>
            </p:contentPart>
          </mc:Choice>
          <mc:Fallback>
            <p:pic>
              <p:nvPicPr>
                <p:cNvPr id="686" name="Freihand 685">
                  <a:extLst>
                    <a:ext uri="{FF2B5EF4-FFF2-40B4-BE49-F238E27FC236}">
                      <a16:creationId xmlns:a16="http://schemas.microsoft.com/office/drawing/2014/main" id="{BF600B50-C557-BE8B-B18D-08A7E7CF0A5B}"/>
                    </a:ext>
                  </a:extLst>
                </p:cNvPr>
                <p:cNvPicPr/>
                <p:nvPr/>
              </p:nvPicPr>
              <p:blipFill>
                <a:blip r:embed="rId859"/>
                <a:stretch>
                  <a:fillRect/>
                </a:stretch>
              </p:blipFill>
              <p:spPr>
                <a:xfrm>
                  <a:off x="7117396" y="4839225"/>
                  <a:ext cx="25787" cy="227724"/>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687" name="Freihand 686">
                  <a:extLst>
                    <a:ext uri="{FF2B5EF4-FFF2-40B4-BE49-F238E27FC236}">
                      <a16:creationId xmlns:a16="http://schemas.microsoft.com/office/drawing/2014/main" id="{CF5FCA66-3D4E-55F8-2E78-29F0D2921088}"/>
                    </a:ext>
                  </a:extLst>
                </p14:cNvPr>
                <p14:cNvContentPartPr/>
                <p14:nvPr/>
              </p14:nvContentPartPr>
              <p14:xfrm>
                <a:off x="7145166" y="4733773"/>
                <a:ext cx="50724" cy="308806"/>
              </p14:xfrm>
            </p:contentPart>
          </mc:Choice>
          <mc:Fallback>
            <p:pic>
              <p:nvPicPr>
                <p:cNvPr id="687" name="Freihand 686">
                  <a:extLst>
                    <a:ext uri="{FF2B5EF4-FFF2-40B4-BE49-F238E27FC236}">
                      <a16:creationId xmlns:a16="http://schemas.microsoft.com/office/drawing/2014/main" id="{CF5FCA66-3D4E-55F8-2E78-29F0D2921088}"/>
                    </a:ext>
                  </a:extLst>
                </p:cNvPr>
                <p:cNvPicPr/>
                <p:nvPr/>
              </p:nvPicPr>
              <p:blipFill>
                <a:blip r:embed="rId861"/>
                <a:stretch>
                  <a:fillRect/>
                </a:stretch>
              </p:blipFill>
              <p:spPr>
                <a:xfrm>
                  <a:off x="7140818" y="4729449"/>
                  <a:ext cx="59420" cy="317454"/>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688" name="Freihand 687">
                  <a:extLst>
                    <a:ext uri="{FF2B5EF4-FFF2-40B4-BE49-F238E27FC236}">
                      <a16:creationId xmlns:a16="http://schemas.microsoft.com/office/drawing/2014/main" id="{926EDA07-5F1A-C173-E6C2-06B48FBDC1FB}"/>
                    </a:ext>
                  </a:extLst>
                </p14:cNvPr>
                <p14:cNvContentPartPr/>
                <p14:nvPr/>
              </p14:nvContentPartPr>
              <p14:xfrm>
                <a:off x="7210522" y="4701319"/>
                <a:ext cx="30728" cy="248668"/>
              </p14:xfrm>
            </p:contentPart>
          </mc:Choice>
          <mc:Fallback>
            <p:pic>
              <p:nvPicPr>
                <p:cNvPr id="688" name="Freihand 687">
                  <a:extLst>
                    <a:ext uri="{FF2B5EF4-FFF2-40B4-BE49-F238E27FC236}">
                      <a16:creationId xmlns:a16="http://schemas.microsoft.com/office/drawing/2014/main" id="{926EDA07-5F1A-C173-E6C2-06B48FBDC1FB}"/>
                    </a:ext>
                  </a:extLst>
                </p:cNvPr>
                <p:cNvPicPr/>
                <p:nvPr/>
              </p:nvPicPr>
              <p:blipFill>
                <a:blip r:embed="rId863"/>
                <a:stretch>
                  <a:fillRect/>
                </a:stretch>
              </p:blipFill>
              <p:spPr>
                <a:xfrm>
                  <a:off x="7206234" y="4696994"/>
                  <a:ext cx="39303" cy="257317"/>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689" name="Freihand 688">
                  <a:extLst>
                    <a:ext uri="{FF2B5EF4-FFF2-40B4-BE49-F238E27FC236}">
                      <a16:creationId xmlns:a16="http://schemas.microsoft.com/office/drawing/2014/main" id="{7EF4EA5D-1457-D211-B6CC-AF6E43EAD5DC}"/>
                    </a:ext>
                  </a:extLst>
                </p14:cNvPr>
                <p14:cNvContentPartPr/>
                <p14:nvPr/>
              </p14:nvContentPartPr>
              <p14:xfrm>
                <a:off x="7275879" y="4592497"/>
                <a:ext cx="17070" cy="374672"/>
              </p14:xfrm>
            </p:contentPart>
          </mc:Choice>
          <mc:Fallback>
            <p:pic>
              <p:nvPicPr>
                <p:cNvPr id="689" name="Freihand 688">
                  <a:extLst>
                    <a:ext uri="{FF2B5EF4-FFF2-40B4-BE49-F238E27FC236}">
                      <a16:creationId xmlns:a16="http://schemas.microsoft.com/office/drawing/2014/main" id="{7EF4EA5D-1457-D211-B6CC-AF6E43EAD5DC}"/>
                    </a:ext>
                  </a:extLst>
                </p:cNvPr>
                <p:cNvPicPr/>
                <p:nvPr/>
              </p:nvPicPr>
              <p:blipFill>
                <a:blip r:embed="rId865"/>
                <a:stretch>
                  <a:fillRect/>
                </a:stretch>
              </p:blipFill>
              <p:spPr>
                <a:xfrm>
                  <a:off x="7271521" y="4588178"/>
                  <a:ext cx="25787" cy="38331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690" name="Freihand 689">
                  <a:extLst>
                    <a:ext uri="{FF2B5EF4-FFF2-40B4-BE49-F238E27FC236}">
                      <a16:creationId xmlns:a16="http://schemas.microsoft.com/office/drawing/2014/main" id="{F49AB8AB-8CBC-5DBB-33DF-C94C326A1A50}"/>
                    </a:ext>
                  </a:extLst>
                </p14:cNvPr>
                <p14:cNvContentPartPr/>
                <p14:nvPr/>
              </p14:nvContentPartPr>
              <p14:xfrm>
                <a:off x="7309532" y="4579132"/>
                <a:ext cx="29263" cy="289238"/>
              </p14:xfrm>
            </p:contentPart>
          </mc:Choice>
          <mc:Fallback>
            <p:pic>
              <p:nvPicPr>
                <p:cNvPr id="690" name="Freihand 689">
                  <a:extLst>
                    <a:ext uri="{FF2B5EF4-FFF2-40B4-BE49-F238E27FC236}">
                      <a16:creationId xmlns:a16="http://schemas.microsoft.com/office/drawing/2014/main" id="{F49AB8AB-8CBC-5DBB-33DF-C94C326A1A50}"/>
                    </a:ext>
                  </a:extLst>
                </p:cNvPr>
                <p:cNvPicPr/>
                <p:nvPr/>
              </p:nvPicPr>
              <p:blipFill>
                <a:blip r:embed="rId867"/>
                <a:stretch>
                  <a:fillRect/>
                </a:stretch>
              </p:blipFill>
              <p:spPr>
                <a:xfrm>
                  <a:off x="7305197" y="4574810"/>
                  <a:ext cx="37934" cy="297883"/>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691" name="Freihand 690">
                  <a:extLst>
                    <a:ext uri="{FF2B5EF4-FFF2-40B4-BE49-F238E27FC236}">
                      <a16:creationId xmlns:a16="http://schemas.microsoft.com/office/drawing/2014/main" id="{57BA401D-97A4-D076-95D0-85B2B18039D6}"/>
                    </a:ext>
                  </a:extLst>
                </p14:cNvPr>
                <p14:cNvContentPartPr/>
                <p14:nvPr/>
              </p14:nvContentPartPr>
              <p14:xfrm>
                <a:off x="7340259" y="4502765"/>
                <a:ext cx="21461" cy="298783"/>
              </p14:xfrm>
            </p:contentPart>
          </mc:Choice>
          <mc:Fallback>
            <p:pic>
              <p:nvPicPr>
                <p:cNvPr id="691" name="Freihand 690">
                  <a:extLst>
                    <a:ext uri="{FF2B5EF4-FFF2-40B4-BE49-F238E27FC236}">
                      <a16:creationId xmlns:a16="http://schemas.microsoft.com/office/drawing/2014/main" id="{57BA401D-97A4-D076-95D0-85B2B18039D6}"/>
                    </a:ext>
                  </a:extLst>
                </p:cNvPr>
                <p:cNvPicPr/>
                <p:nvPr/>
              </p:nvPicPr>
              <p:blipFill>
                <a:blip r:embed="rId869"/>
                <a:stretch>
                  <a:fillRect/>
                </a:stretch>
              </p:blipFill>
              <p:spPr>
                <a:xfrm>
                  <a:off x="7335894" y="4498445"/>
                  <a:ext cx="30191" cy="307423"/>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692" name="Freihand 691">
                  <a:extLst>
                    <a:ext uri="{FF2B5EF4-FFF2-40B4-BE49-F238E27FC236}">
                      <a16:creationId xmlns:a16="http://schemas.microsoft.com/office/drawing/2014/main" id="{A53605C1-3D6E-9FD6-8459-32D57829C2E7}"/>
                    </a:ext>
                  </a:extLst>
                </p14:cNvPr>
                <p14:cNvContentPartPr/>
                <p14:nvPr/>
              </p14:nvContentPartPr>
              <p14:xfrm>
                <a:off x="7384156" y="4436900"/>
                <a:ext cx="55602" cy="326943"/>
              </p14:xfrm>
            </p:contentPart>
          </mc:Choice>
          <mc:Fallback>
            <p:pic>
              <p:nvPicPr>
                <p:cNvPr id="692" name="Freihand 691">
                  <a:extLst>
                    <a:ext uri="{FF2B5EF4-FFF2-40B4-BE49-F238E27FC236}">
                      <a16:creationId xmlns:a16="http://schemas.microsoft.com/office/drawing/2014/main" id="{A53605C1-3D6E-9FD6-8459-32D57829C2E7}"/>
                    </a:ext>
                  </a:extLst>
                </p:cNvPr>
                <p:cNvPicPr/>
                <p:nvPr/>
              </p:nvPicPr>
              <p:blipFill>
                <a:blip r:embed="rId871"/>
                <a:stretch>
                  <a:fillRect/>
                </a:stretch>
              </p:blipFill>
              <p:spPr>
                <a:xfrm>
                  <a:off x="7379823" y="4432574"/>
                  <a:ext cx="64267" cy="335594"/>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693" name="Freihand 692">
                  <a:extLst>
                    <a:ext uri="{FF2B5EF4-FFF2-40B4-BE49-F238E27FC236}">
                      <a16:creationId xmlns:a16="http://schemas.microsoft.com/office/drawing/2014/main" id="{E8FEF6D3-4A1C-B5E0-3A6C-D6D88921EFB1}"/>
                    </a:ext>
                  </a:extLst>
                </p14:cNvPr>
                <p14:cNvContentPartPr/>
                <p14:nvPr/>
              </p14:nvContentPartPr>
              <p14:xfrm>
                <a:off x="7471461" y="4403489"/>
                <a:ext cx="16095" cy="287805"/>
              </p14:xfrm>
            </p:contentPart>
          </mc:Choice>
          <mc:Fallback>
            <p:pic>
              <p:nvPicPr>
                <p:cNvPr id="693" name="Freihand 692">
                  <a:extLst>
                    <a:ext uri="{FF2B5EF4-FFF2-40B4-BE49-F238E27FC236}">
                      <a16:creationId xmlns:a16="http://schemas.microsoft.com/office/drawing/2014/main" id="{E8FEF6D3-4A1C-B5E0-3A6C-D6D88921EFB1}"/>
                    </a:ext>
                  </a:extLst>
                </p:cNvPr>
                <p:cNvPicPr/>
                <p:nvPr/>
              </p:nvPicPr>
              <p:blipFill>
                <a:blip r:embed="rId873"/>
                <a:stretch>
                  <a:fillRect/>
                </a:stretch>
              </p:blipFill>
              <p:spPr>
                <a:xfrm>
                  <a:off x="7467169" y="4399172"/>
                  <a:ext cx="24679" cy="296439"/>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694" name="Freihand 693">
                  <a:extLst>
                    <a:ext uri="{FF2B5EF4-FFF2-40B4-BE49-F238E27FC236}">
                      <a16:creationId xmlns:a16="http://schemas.microsoft.com/office/drawing/2014/main" id="{AB380C18-B5D8-F8CD-772E-5FCD9BBF18B7}"/>
                    </a:ext>
                  </a:extLst>
                </p14:cNvPr>
                <p14:cNvContentPartPr/>
                <p14:nvPr/>
              </p14:nvContentPartPr>
              <p14:xfrm>
                <a:off x="7508529" y="4320918"/>
                <a:ext cx="35605" cy="313580"/>
              </p14:xfrm>
            </p:contentPart>
          </mc:Choice>
          <mc:Fallback>
            <p:pic>
              <p:nvPicPr>
                <p:cNvPr id="694" name="Freihand 693">
                  <a:extLst>
                    <a:ext uri="{FF2B5EF4-FFF2-40B4-BE49-F238E27FC236}">
                      <a16:creationId xmlns:a16="http://schemas.microsoft.com/office/drawing/2014/main" id="{AB380C18-B5D8-F8CD-772E-5FCD9BBF18B7}"/>
                    </a:ext>
                  </a:extLst>
                </p:cNvPr>
                <p:cNvPicPr/>
                <p:nvPr/>
              </p:nvPicPr>
              <p:blipFill>
                <a:blip r:embed="rId875"/>
                <a:stretch>
                  <a:fillRect/>
                </a:stretch>
              </p:blipFill>
              <p:spPr>
                <a:xfrm>
                  <a:off x="7504169" y="4316598"/>
                  <a:ext cx="44325" cy="322221"/>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695" name="Freihand 694">
                  <a:extLst>
                    <a:ext uri="{FF2B5EF4-FFF2-40B4-BE49-F238E27FC236}">
                      <a16:creationId xmlns:a16="http://schemas.microsoft.com/office/drawing/2014/main" id="{B46D0FA0-C81F-EF4F-7F18-E2797D93CAD7}"/>
                    </a:ext>
                  </a:extLst>
                </p14:cNvPr>
                <p14:cNvContentPartPr/>
                <p14:nvPr/>
              </p14:nvContentPartPr>
              <p14:xfrm>
                <a:off x="7551450" y="4299917"/>
                <a:ext cx="16583" cy="256304"/>
              </p14:xfrm>
            </p:contentPart>
          </mc:Choice>
          <mc:Fallback>
            <p:pic>
              <p:nvPicPr>
                <p:cNvPr id="695" name="Freihand 694">
                  <a:extLst>
                    <a:ext uri="{FF2B5EF4-FFF2-40B4-BE49-F238E27FC236}">
                      <a16:creationId xmlns:a16="http://schemas.microsoft.com/office/drawing/2014/main" id="{B46D0FA0-C81F-EF4F-7F18-E2797D93CAD7}"/>
                    </a:ext>
                  </a:extLst>
                </p:cNvPr>
                <p:cNvPicPr/>
                <p:nvPr/>
              </p:nvPicPr>
              <p:blipFill>
                <a:blip r:embed="rId877"/>
                <a:stretch>
                  <a:fillRect/>
                </a:stretch>
              </p:blipFill>
              <p:spPr>
                <a:xfrm>
                  <a:off x="7547124" y="4295597"/>
                  <a:ext cx="25235" cy="264943"/>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696" name="Freihand 695">
                  <a:extLst>
                    <a:ext uri="{FF2B5EF4-FFF2-40B4-BE49-F238E27FC236}">
                      <a16:creationId xmlns:a16="http://schemas.microsoft.com/office/drawing/2014/main" id="{34C02BEC-CCEC-0457-395B-50BE27085EA3}"/>
                    </a:ext>
                  </a:extLst>
                </p14:cNvPr>
                <p14:cNvContentPartPr/>
                <p14:nvPr/>
              </p14:nvContentPartPr>
              <p14:xfrm>
                <a:off x="7554376" y="4217347"/>
                <a:ext cx="207288" cy="324557"/>
              </p14:xfrm>
            </p:contentPart>
          </mc:Choice>
          <mc:Fallback>
            <p:pic>
              <p:nvPicPr>
                <p:cNvPr id="696" name="Freihand 695">
                  <a:extLst>
                    <a:ext uri="{FF2B5EF4-FFF2-40B4-BE49-F238E27FC236}">
                      <a16:creationId xmlns:a16="http://schemas.microsoft.com/office/drawing/2014/main" id="{34C02BEC-CCEC-0457-395B-50BE27085EA3}"/>
                    </a:ext>
                  </a:extLst>
                </p:cNvPr>
                <p:cNvPicPr/>
                <p:nvPr/>
              </p:nvPicPr>
              <p:blipFill>
                <a:blip r:embed="rId879"/>
                <a:stretch>
                  <a:fillRect/>
                </a:stretch>
              </p:blipFill>
              <p:spPr>
                <a:xfrm>
                  <a:off x="7550057" y="4213024"/>
                  <a:ext cx="215925" cy="333202"/>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697" name="Freihand 696">
                  <a:extLst>
                    <a:ext uri="{FF2B5EF4-FFF2-40B4-BE49-F238E27FC236}">
                      <a16:creationId xmlns:a16="http://schemas.microsoft.com/office/drawing/2014/main" id="{9F2B421D-F440-9070-FFC3-33A8CF4AEAE1}"/>
                    </a:ext>
                  </a:extLst>
                </p14:cNvPr>
                <p14:cNvContentPartPr/>
                <p14:nvPr/>
              </p14:nvContentPartPr>
              <p14:xfrm>
                <a:off x="7655336" y="4224507"/>
                <a:ext cx="129250" cy="200938"/>
              </p14:xfrm>
            </p:contentPart>
          </mc:Choice>
          <mc:Fallback>
            <p:pic>
              <p:nvPicPr>
                <p:cNvPr id="697" name="Freihand 696">
                  <a:extLst>
                    <a:ext uri="{FF2B5EF4-FFF2-40B4-BE49-F238E27FC236}">
                      <a16:creationId xmlns:a16="http://schemas.microsoft.com/office/drawing/2014/main" id="{9F2B421D-F440-9070-FFC3-33A8CF4AEAE1}"/>
                    </a:ext>
                  </a:extLst>
                </p:cNvPr>
                <p:cNvPicPr/>
                <p:nvPr/>
              </p:nvPicPr>
              <p:blipFill>
                <a:blip r:embed="rId881"/>
                <a:stretch>
                  <a:fillRect/>
                </a:stretch>
              </p:blipFill>
              <p:spPr>
                <a:xfrm>
                  <a:off x="7651004" y="4220178"/>
                  <a:ext cx="137915" cy="209596"/>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698" name="Freihand 697">
                  <a:extLst>
                    <a:ext uri="{FF2B5EF4-FFF2-40B4-BE49-F238E27FC236}">
                      <a16:creationId xmlns:a16="http://schemas.microsoft.com/office/drawing/2014/main" id="{7C0AF363-04FC-533D-ED8A-6311490E8595}"/>
                    </a:ext>
                  </a:extLst>
                </p14:cNvPr>
                <p14:cNvContentPartPr/>
                <p14:nvPr/>
              </p14:nvContentPartPr>
              <p14:xfrm>
                <a:off x="7682650" y="4299441"/>
                <a:ext cx="65357" cy="101186"/>
              </p14:xfrm>
            </p:contentPart>
          </mc:Choice>
          <mc:Fallback>
            <p:pic>
              <p:nvPicPr>
                <p:cNvPr id="698" name="Freihand 697">
                  <a:extLst>
                    <a:ext uri="{FF2B5EF4-FFF2-40B4-BE49-F238E27FC236}">
                      <a16:creationId xmlns:a16="http://schemas.microsoft.com/office/drawing/2014/main" id="{7C0AF363-04FC-533D-ED8A-6311490E8595}"/>
                    </a:ext>
                  </a:extLst>
                </p:cNvPr>
                <p:cNvPicPr/>
                <p:nvPr/>
              </p:nvPicPr>
              <p:blipFill>
                <a:blip r:embed="rId883"/>
                <a:stretch>
                  <a:fillRect/>
                </a:stretch>
              </p:blipFill>
              <p:spPr>
                <a:xfrm>
                  <a:off x="7678341" y="4295120"/>
                  <a:ext cx="73976" cy="109828"/>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699" name="Freihand 698">
                  <a:extLst>
                    <a:ext uri="{FF2B5EF4-FFF2-40B4-BE49-F238E27FC236}">
                      <a16:creationId xmlns:a16="http://schemas.microsoft.com/office/drawing/2014/main" id="{32ECA33C-88AF-1144-F809-6222CBAC7F79}"/>
                    </a:ext>
                  </a:extLst>
                </p14:cNvPr>
                <p14:cNvContentPartPr/>
                <p14:nvPr/>
              </p14:nvContentPartPr>
              <p14:xfrm>
                <a:off x="7512918" y="4332374"/>
                <a:ext cx="104864" cy="321216"/>
              </p14:xfrm>
            </p:contentPart>
          </mc:Choice>
          <mc:Fallback>
            <p:pic>
              <p:nvPicPr>
                <p:cNvPr id="699" name="Freihand 698">
                  <a:extLst>
                    <a:ext uri="{FF2B5EF4-FFF2-40B4-BE49-F238E27FC236}">
                      <a16:creationId xmlns:a16="http://schemas.microsoft.com/office/drawing/2014/main" id="{32ECA33C-88AF-1144-F809-6222CBAC7F79}"/>
                    </a:ext>
                  </a:extLst>
                </p:cNvPr>
                <p:cNvPicPr/>
                <p:nvPr/>
              </p:nvPicPr>
              <p:blipFill>
                <a:blip r:embed="rId885"/>
                <a:stretch>
                  <a:fillRect/>
                </a:stretch>
              </p:blipFill>
              <p:spPr>
                <a:xfrm>
                  <a:off x="7508594" y="4328053"/>
                  <a:ext cx="113513" cy="329859"/>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700" name="Freihand 699">
                  <a:extLst>
                    <a:ext uri="{FF2B5EF4-FFF2-40B4-BE49-F238E27FC236}">
                      <a16:creationId xmlns:a16="http://schemas.microsoft.com/office/drawing/2014/main" id="{5D1269BF-194B-4E2D-2CD0-4252232D6424}"/>
                    </a:ext>
                  </a:extLst>
                </p14:cNvPr>
                <p14:cNvContentPartPr/>
                <p14:nvPr/>
              </p14:nvContentPartPr>
              <p14:xfrm>
                <a:off x="7464145" y="4415421"/>
                <a:ext cx="38531" cy="198076"/>
              </p14:xfrm>
            </p:contentPart>
          </mc:Choice>
          <mc:Fallback>
            <p:pic>
              <p:nvPicPr>
                <p:cNvPr id="700" name="Freihand 699">
                  <a:extLst>
                    <a:ext uri="{FF2B5EF4-FFF2-40B4-BE49-F238E27FC236}">
                      <a16:creationId xmlns:a16="http://schemas.microsoft.com/office/drawing/2014/main" id="{5D1269BF-194B-4E2D-2CD0-4252232D6424}"/>
                    </a:ext>
                  </a:extLst>
                </p:cNvPr>
                <p:cNvPicPr/>
                <p:nvPr/>
              </p:nvPicPr>
              <p:blipFill>
                <a:blip r:embed="rId887"/>
                <a:stretch>
                  <a:fillRect/>
                </a:stretch>
              </p:blipFill>
              <p:spPr>
                <a:xfrm>
                  <a:off x="7459783" y="4411107"/>
                  <a:ext cx="47255" cy="206704"/>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701" name="Freihand 700">
                  <a:extLst>
                    <a:ext uri="{FF2B5EF4-FFF2-40B4-BE49-F238E27FC236}">
                      <a16:creationId xmlns:a16="http://schemas.microsoft.com/office/drawing/2014/main" id="{6000E7D4-1129-D96D-CE6A-828455FA5303}"/>
                    </a:ext>
                  </a:extLst>
                </p14:cNvPr>
                <p14:cNvContentPartPr/>
                <p14:nvPr/>
              </p14:nvContentPartPr>
              <p14:xfrm>
                <a:off x="7363183" y="4555268"/>
                <a:ext cx="46335" cy="178028"/>
              </p14:xfrm>
            </p:contentPart>
          </mc:Choice>
          <mc:Fallback>
            <p:pic>
              <p:nvPicPr>
                <p:cNvPr id="701" name="Freihand 700">
                  <a:extLst>
                    <a:ext uri="{FF2B5EF4-FFF2-40B4-BE49-F238E27FC236}">
                      <a16:creationId xmlns:a16="http://schemas.microsoft.com/office/drawing/2014/main" id="{6000E7D4-1129-D96D-CE6A-828455FA5303}"/>
                    </a:ext>
                  </a:extLst>
                </p:cNvPr>
                <p:cNvPicPr/>
                <p:nvPr/>
              </p:nvPicPr>
              <p:blipFill>
                <a:blip r:embed="rId889"/>
                <a:stretch>
                  <a:fillRect/>
                </a:stretch>
              </p:blipFill>
              <p:spPr>
                <a:xfrm>
                  <a:off x="7358839" y="4550952"/>
                  <a:ext cx="55023" cy="18666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702" name="Freihand 701">
                  <a:extLst>
                    <a:ext uri="{FF2B5EF4-FFF2-40B4-BE49-F238E27FC236}">
                      <a16:creationId xmlns:a16="http://schemas.microsoft.com/office/drawing/2014/main" id="{7DB2E807-972D-54FC-125A-C62A82D12A74}"/>
                    </a:ext>
                  </a:extLst>
                </p14:cNvPr>
                <p14:cNvContentPartPr/>
                <p14:nvPr/>
              </p14:nvContentPartPr>
              <p14:xfrm>
                <a:off x="7270026" y="4578655"/>
                <a:ext cx="90232" cy="260601"/>
              </p14:xfrm>
            </p:contentPart>
          </mc:Choice>
          <mc:Fallback>
            <p:pic>
              <p:nvPicPr>
                <p:cNvPr id="702" name="Freihand 701">
                  <a:extLst>
                    <a:ext uri="{FF2B5EF4-FFF2-40B4-BE49-F238E27FC236}">
                      <a16:creationId xmlns:a16="http://schemas.microsoft.com/office/drawing/2014/main" id="{7DB2E807-972D-54FC-125A-C62A82D12A74}"/>
                    </a:ext>
                  </a:extLst>
                </p:cNvPr>
                <p:cNvPicPr/>
                <p:nvPr/>
              </p:nvPicPr>
              <p:blipFill>
                <a:blip r:embed="rId891"/>
                <a:stretch>
                  <a:fillRect/>
                </a:stretch>
              </p:blipFill>
              <p:spPr>
                <a:xfrm>
                  <a:off x="7265695" y="4574330"/>
                  <a:ext cx="98894" cy="269252"/>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703" name="Freihand 702">
                  <a:extLst>
                    <a:ext uri="{FF2B5EF4-FFF2-40B4-BE49-F238E27FC236}">
                      <a16:creationId xmlns:a16="http://schemas.microsoft.com/office/drawing/2014/main" id="{CCFCEF06-6C8A-2F91-C03F-FA91B035BF8C}"/>
                    </a:ext>
                  </a:extLst>
                </p14:cNvPr>
                <p14:cNvContentPartPr/>
                <p14:nvPr/>
              </p14:nvContentPartPr>
              <p14:xfrm>
                <a:off x="7226618" y="4701795"/>
                <a:ext cx="51699" cy="156550"/>
              </p14:xfrm>
            </p:contentPart>
          </mc:Choice>
          <mc:Fallback>
            <p:pic>
              <p:nvPicPr>
                <p:cNvPr id="703" name="Freihand 702">
                  <a:extLst>
                    <a:ext uri="{FF2B5EF4-FFF2-40B4-BE49-F238E27FC236}">
                      <a16:creationId xmlns:a16="http://schemas.microsoft.com/office/drawing/2014/main" id="{CCFCEF06-6C8A-2F91-C03F-FA91B035BF8C}"/>
                    </a:ext>
                  </a:extLst>
                </p:cNvPr>
                <p:cNvPicPr/>
                <p:nvPr/>
              </p:nvPicPr>
              <p:blipFill>
                <a:blip r:embed="rId893"/>
                <a:stretch>
                  <a:fillRect/>
                </a:stretch>
              </p:blipFill>
              <p:spPr>
                <a:xfrm>
                  <a:off x="7222280" y="4697466"/>
                  <a:ext cx="60376" cy="165207"/>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768" name="Freihand 767">
                  <a:extLst>
                    <a:ext uri="{FF2B5EF4-FFF2-40B4-BE49-F238E27FC236}">
                      <a16:creationId xmlns:a16="http://schemas.microsoft.com/office/drawing/2014/main" id="{30A72F10-B807-D069-910F-5AA738DDCD12}"/>
                    </a:ext>
                  </a:extLst>
                </p14:cNvPr>
                <p14:cNvContentPartPr/>
                <p14:nvPr/>
              </p14:nvContentPartPr>
              <p14:xfrm>
                <a:off x="7213937" y="4668863"/>
                <a:ext cx="32679" cy="214780"/>
              </p14:xfrm>
            </p:contentPart>
          </mc:Choice>
          <mc:Fallback>
            <p:pic>
              <p:nvPicPr>
                <p:cNvPr id="768" name="Freihand 767">
                  <a:extLst>
                    <a:ext uri="{FF2B5EF4-FFF2-40B4-BE49-F238E27FC236}">
                      <a16:creationId xmlns:a16="http://schemas.microsoft.com/office/drawing/2014/main" id="{30A72F10-B807-D069-910F-5AA738DDCD12}"/>
                    </a:ext>
                  </a:extLst>
                </p:cNvPr>
                <p:cNvPicPr/>
                <p:nvPr/>
              </p:nvPicPr>
              <p:blipFill>
                <a:blip r:embed="rId895"/>
                <a:stretch>
                  <a:fillRect/>
                </a:stretch>
              </p:blipFill>
              <p:spPr>
                <a:xfrm>
                  <a:off x="7209628" y="4664546"/>
                  <a:ext cx="41298" cy="223414"/>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769" name="Freihand 768">
                  <a:extLst>
                    <a:ext uri="{FF2B5EF4-FFF2-40B4-BE49-F238E27FC236}">
                      <a16:creationId xmlns:a16="http://schemas.microsoft.com/office/drawing/2014/main" id="{AEA3B09E-E9D2-0C0F-5032-84F588CBF671}"/>
                    </a:ext>
                  </a:extLst>
                </p14:cNvPr>
                <p14:cNvContentPartPr/>
                <p14:nvPr/>
              </p14:nvContentPartPr>
              <p14:xfrm>
                <a:off x="7162236" y="4750002"/>
                <a:ext cx="65357" cy="243895"/>
              </p14:xfrm>
            </p:contentPart>
          </mc:Choice>
          <mc:Fallback>
            <p:pic>
              <p:nvPicPr>
                <p:cNvPr id="769" name="Freihand 768">
                  <a:extLst>
                    <a:ext uri="{FF2B5EF4-FFF2-40B4-BE49-F238E27FC236}">
                      <a16:creationId xmlns:a16="http://schemas.microsoft.com/office/drawing/2014/main" id="{AEA3B09E-E9D2-0C0F-5032-84F588CBF671}"/>
                    </a:ext>
                  </a:extLst>
                </p:cNvPr>
                <p:cNvPicPr/>
                <p:nvPr/>
              </p:nvPicPr>
              <p:blipFill>
                <a:blip r:embed="rId897"/>
                <a:stretch>
                  <a:fillRect/>
                </a:stretch>
              </p:blipFill>
              <p:spPr>
                <a:xfrm>
                  <a:off x="7157903" y="4745679"/>
                  <a:ext cx="74023" cy="252541"/>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8">
            <p14:nvContentPartPr>
              <p14:cNvPr id="829" name="Freihand 828">
                <a:extLst>
                  <a:ext uri="{FF2B5EF4-FFF2-40B4-BE49-F238E27FC236}">
                    <a16:creationId xmlns:a16="http://schemas.microsoft.com/office/drawing/2014/main" id="{AA543069-3081-B945-C5CA-639764C8BF73}"/>
                  </a:ext>
                </a:extLst>
              </p14:cNvPr>
              <p14:cNvContentPartPr/>
              <p14:nvPr/>
            </p14:nvContentPartPr>
            <p14:xfrm>
              <a:off x="288685" y="149347"/>
              <a:ext cx="10119960" cy="6453720"/>
            </p14:xfrm>
          </p:contentPart>
        </mc:Choice>
        <mc:Fallback>
          <p:pic>
            <p:nvPicPr>
              <p:cNvPr id="829" name="Freihand 828">
                <a:extLst>
                  <a:ext uri="{FF2B5EF4-FFF2-40B4-BE49-F238E27FC236}">
                    <a16:creationId xmlns:a16="http://schemas.microsoft.com/office/drawing/2014/main" id="{AA543069-3081-B945-C5CA-639764C8BF73}"/>
                  </a:ext>
                </a:extLst>
              </p:cNvPr>
              <p:cNvPicPr/>
              <p:nvPr/>
            </p:nvPicPr>
            <p:blipFill>
              <a:blip r:embed="rId899"/>
              <a:stretch>
                <a:fillRect/>
              </a:stretch>
            </p:blipFill>
            <p:spPr>
              <a:xfrm>
                <a:off x="226045" y="86347"/>
                <a:ext cx="10245600" cy="657936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830" name="Freihand 829">
                <a:extLst>
                  <a:ext uri="{FF2B5EF4-FFF2-40B4-BE49-F238E27FC236}">
                    <a16:creationId xmlns:a16="http://schemas.microsoft.com/office/drawing/2014/main" id="{53FB45DC-F172-83F4-334C-873AF81A9C02}"/>
                  </a:ext>
                </a:extLst>
              </p14:cNvPr>
              <p14:cNvContentPartPr/>
              <p14:nvPr/>
            </p14:nvContentPartPr>
            <p14:xfrm>
              <a:off x="206245" y="284707"/>
              <a:ext cx="10106640" cy="6294960"/>
            </p14:xfrm>
          </p:contentPart>
        </mc:Choice>
        <mc:Fallback>
          <p:pic>
            <p:nvPicPr>
              <p:cNvPr id="830" name="Freihand 829">
                <a:extLst>
                  <a:ext uri="{FF2B5EF4-FFF2-40B4-BE49-F238E27FC236}">
                    <a16:creationId xmlns:a16="http://schemas.microsoft.com/office/drawing/2014/main" id="{53FB45DC-F172-83F4-334C-873AF81A9C02}"/>
                  </a:ext>
                </a:extLst>
              </p:cNvPr>
              <p:cNvPicPr/>
              <p:nvPr/>
            </p:nvPicPr>
            <p:blipFill>
              <a:blip r:embed="rId901"/>
              <a:stretch>
                <a:fillRect/>
              </a:stretch>
            </p:blipFill>
            <p:spPr>
              <a:xfrm>
                <a:off x="143605" y="222067"/>
                <a:ext cx="10232280" cy="642060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831" name="Freihand 830">
                <a:extLst>
                  <a:ext uri="{FF2B5EF4-FFF2-40B4-BE49-F238E27FC236}">
                    <a16:creationId xmlns:a16="http://schemas.microsoft.com/office/drawing/2014/main" id="{5CA7A8C1-16C2-FA68-2205-C04980FFE36A}"/>
                  </a:ext>
                </a:extLst>
              </p14:cNvPr>
              <p14:cNvContentPartPr/>
              <p14:nvPr/>
            </p14:nvContentPartPr>
            <p14:xfrm>
              <a:off x="194919" y="313818"/>
              <a:ext cx="10106640" cy="6294960"/>
            </p14:xfrm>
          </p:contentPart>
        </mc:Choice>
        <mc:Fallback>
          <p:pic>
            <p:nvPicPr>
              <p:cNvPr id="831" name="Freihand 830">
                <a:extLst>
                  <a:ext uri="{FF2B5EF4-FFF2-40B4-BE49-F238E27FC236}">
                    <a16:creationId xmlns:a16="http://schemas.microsoft.com/office/drawing/2014/main" id="{5CA7A8C1-16C2-FA68-2205-C04980FFE36A}"/>
                  </a:ext>
                </a:extLst>
              </p:cNvPr>
              <p:cNvPicPr/>
              <p:nvPr/>
            </p:nvPicPr>
            <p:blipFill>
              <a:blip r:embed="rId901"/>
              <a:stretch>
                <a:fillRect/>
              </a:stretch>
            </p:blipFill>
            <p:spPr>
              <a:xfrm>
                <a:off x="132279" y="251178"/>
                <a:ext cx="10232280" cy="642060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832" name="Freihand 831">
                <a:extLst>
                  <a:ext uri="{FF2B5EF4-FFF2-40B4-BE49-F238E27FC236}">
                    <a16:creationId xmlns:a16="http://schemas.microsoft.com/office/drawing/2014/main" id="{8EF2DAFF-5DA7-BCC0-92D6-3BA05C5A9E16}"/>
                  </a:ext>
                </a:extLst>
              </p14:cNvPr>
              <p14:cNvContentPartPr/>
              <p14:nvPr/>
            </p14:nvContentPartPr>
            <p14:xfrm>
              <a:off x="218868" y="4362191"/>
              <a:ext cx="4236840" cy="2363400"/>
            </p14:xfrm>
          </p:contentPart>
        </mc:Choice>
        <mc:Fallback>
          <p:pic>
            <p:nvPicPr>
              <p:cNvPr id="832" name="Freihand 831">
                <a:extLst>
                  <a:ext uri="{FF2B5EF4-FFF2-40B4-BE49-F238E27FC236}">
                    <a16:creationId xmlns:a16="http://schemas.microsoft.com/office/drawing/2014/main" id="{8EF2DAFF-5DA7-BCC0-92D6-3BA05C5A9E16}"/>
                  </a:ext>
                </a:extLst>
              </p:cNvPr>
              <p:cNvPicPr/>
              <p:nvPr/>
            </p:nvPicPr>
            <p:blipFill>
              <a:blip r:embed="rId904"/>
              <a:stretch>
                <a:fillRect/>
              </a:stretch>
            </p:blipFill>
            <p:spPr>
              <a:xfrm>
                <a:off x="156228" y="4299191"/>
                <a:ext cx="4362480" cy="248904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833" name="Freihand 832">
                <a:extLst>
                  <a:ext uri="{FF2B5EF4-FFF2-40B4-BE49-F238E27FC236}">
                    <a16:creationId xmlns:a16="http://schemas.microsoft.com/office/drawing/2014/main" id="{0C767CF0-115A-B563-9D45-AF581D66297D}"/>
                  </a:ext>
                </a:extLst>
              </p14:cNvPr>
              <p14:cNvContentPartPr/>
              <p14:nvPr/>
            </p14:nvContentPartPr>
            <p14:xfrm>
              <a:off x="4391268" y="3927311"/>
              <a:ext cx="903600" cy="474120"/>
            </p14:xfrm>
          </p:contentPart>
        </mc:Choice>
        <mc:Fallback>
          <p:pic>
            <p:nvPicPr>
              <p:cNvPr id="833" name="Freihand 832">
                <a:extLst>
                  <a:ext uri="{FF2B5EF4-FFF2-40B4-BE49-F238E27FC236}">
                    <a16:creationId xmlns:a16="http://schemas.microsoft.com/office/drawing/2014/main" id="{0C767CF0-115A-B563-9D45-AF581D66297D}"/>
                  </a:ext>
                </a:extLst>
              </p:cNvPr>
              <p:cNvPicPr/>
              <p:nvPr/>
            </p:nvPicPr>
            <p:blipFill>
              <a:blip r:embed="rId906"/>
              <a:stretch>
                <a:fillRect/>
              </a:stretch>
            </p:blipFill>
            <p:spPr>
              <a:xfrm>
                <a:off x="4328268" y="3864311"/>
                <a:ext cx="1029240" cy="59976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835" name="Freihand 834">
                <a:extLst>
                  <a:ext uri="{FF2B5EF4-FFF2-40B4-BE49-F238E27FC236}">
                    <a16:creationId xmlns:a16="http://schemas.microsoft.com/office/drawing/2014/main" id="{6CF69DA9-9C5A-088A-B3BC-912CE2771542}"/>
                  </a:ext>
                </a:extLst>
              </p14:cNvPr>
              <p14:cNvContentPartPr/>
              <p14:nvPr/>
            </p14:nvContentPartPr>
            <p14:xfrm>
              <a:off x="4397733" y="81228"/>
              <a:ext cx="180000" cy="327600"/>
            </p14:xfrm>
          </p:contentPart>
        </mc:Choice>
        <mc:Fallback>
          <p:pic>
            <p:nvPicPr>
              <p:cNvPr id="835" name="Freihand 834">
                <a:extLst>
                  <a:ext uri="{FF2B5EF4-FFF2-40B4-BE49-F238E27FC236}">
                    <a16:creationId xmlns:a16="http://schemas.microsoft.com/office/drawing/2014/main" id="{6CF69DA9-9C5A-088A-B3BC-912CE2771542}"/>
                  </a:ext>
                </a:extLst>
              </p:cNvPr>
              <p:cNvPicPr/>
              <p:nvPr/>
            </p:nvPicPr>
            <p:blipFill>
              <a:blip r:embed="rId908"/>
              <a:stretch>
                <a:fillRect/>
              </a:stretch>
            </p:blipFill>
            <p:spPr>
              <a:xfrm>
                <a:off x="4389093" y="72588"/>
                <a:ext cx="197640" cy="345240"/>
              </a:xfrm>
              <a:prstGeom prst="rect">
                <a:avLst/>
              </a:prstGeom>
            </p:spPr>
          </p:pic>
        </mc:Fallback>
      </mc:AlternateContent>
    </p:spTree>
    <p:extLst>
      <p:ext uri="{BB962C8B-B14F-4D97-AF65-F5344CB8AC3E}">
        <p14:creationId xmlns:p14="http://schemas.microsoft.com/office/powerpoint/2010/main" val="32452130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770"/>
                                        </p:tgtEl>
                                        <p:attrNameLst>
                                          <p:attrName>style.visibility</p:attrName>
                                        </p:attrNameLst>
                                      </p:cBhvr>
                                      <p:to>
                                        <p:strVal val="visible"/>
                                      </p:to>
                                    </p:set>
                                    <p:anim calcmode="lin" valueType="num">
                                      <p:cBhvr>
                                        <p:cTn id="7" dur="5000" fill="hold"/>
                                        <p:tgtEl>
                                          <p:spTgt spid="770"/>
                                        </p:tgtEl>
                                        <p:attrNameLst>
                                          <p:attrName>drawProgress</p:attrName>
                                        </p:attrNameLst>
                                      </p:cBhvr>
                                      <p:tavLst>
                                        <p:tav tm="0">
                                          <p:val>
                                            <p:fltVal val="0"/>
                                          </p:val>
                                        </p:tav>
                                        <p:tav tm="100000">
                                          <p:val>
                                            <p:fltVal val="1"/>
                                          </p:val>
                                        </p:tav>
                                      </p:tavLst>
                                    </p:anim>
                                  </p:childTnLst>
                                </p:cTn>
                              </p:par>
                              <p:par>
                                <p:cTn id="8" presetID="63" presetClass="entr" presetSubtype="0"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 calcmode="lin" valueType="num">
                                      <p:cBhvr>
                                        <p:cTn id="10" dur="5000" fill="hold"/>
                                        <p:tgtEl>
                                          <p:spTgt spid="69"/>
                                        </p:tgtEl>
                                        <p:attrNameLst>
                                          <p:attrName>drawProgress</p:attrName>
                                        </p:attrNameLst>
                                      </p:cBhvr>
                                      <p:tavLst>
                                        <p:tav tm="0">
                                          <p:val>
                                            <p:fltVal val="0"/>
                                          </p:val>
                                        </p:tav>
                                        <p:tav tm="100000">
                                          <p:val>
                                            <p:fltVal val="1"/>
                                          </p:val>
                                        </p:tav>
                                      </p:tavLst>
                                    </p:anim>
                                  </p:childTnLst>
                                </p:cTn>
                              </p:par>
                              <p:par>
                                <p:cTn id="11" presetID="63" presetClass="entr" presetSubtype="0" fill="hold" nodeType="withEffect">
                                  <p:stCondLst>
                                    <p:cond delay="0"/>
                                  </p:stCondLst>
                                  <p:childTnLst>
                                    <p:set>
                                      <p:cBhvr>
                                        <p:cTn id="12" dur="1" fill="hold">
                                          <p:stCondLst>
                                            <p:cond delay="0"/>
                                          </p:stCondLst>
                                        </p:cTn>
                                        <p:tgtEl>
                                          <p:spTgt spid="556"/>
                                        </p:tgtEl>
                                        <p:attrNameLst>
                                          <p:attrName>style.visibility</p:attrName>
                                        </p:attrNameLst>
                                      </p:cBhvr>
                                      <p:to>
                                        <p:strVal val="visible"/>
                                      </p:to>
                                    </p:set>
                                    <p:anim calcmode="lin" valueType="num">
                                      <p:cBhvr>
                                        <p:cTn id="13" dur="5000" fill="hold"/>
                                        <p:tgtEl>
                                          <p:spTgt spid="556"/>
                                        </p:tgtEl>
                                        <p:attrNameLst>
                                          <p:attrName>drawProgress</p:attrName>
                                        </p:attrNameLst>
                                      </p:cBhvr>
                                      <p:tavLst>
                                        <p:tav tm="0">
                                          <p:val>
                                            <p:fltVal val="0"/>
                                          </p:val>
                                        </p:tav>
                                        <p:tav tm="100000">
                                          <p:val>
                                            <p:fltVal val="1"/>
                                          </p:val>
                                        </p:tav>
                                      </p:tavLst>
                                    </p:anim>
                                  </p:childTnLst>
                                </p:cTn>
                              </p:par>
                              <p:par>
                                <p:cTn id="14" presetID="63" presetClass="entr" presetSubtype="0" fill="hold" nodeType="withEffect">
                                  <p:stCondLst>
                                    <p:cond delay="0"/>
                                  </p:stCondLst>
                                  <p:childTnLst>
                                    <p:set>
                                      <p:cBhvr>
                                        <p:cTn id="15" dur="1" fill="hold">
                                          <p:stCondLst>
                                            <p:cond delay="0"/>
                                          </p:stCondLst>
                                        </p:cTn>
                                        <p:tgtEl>
                                          <p:spTgt spid="574"/>
                                        </p:tgtEl>
                                        <p:attrNameLst>
                                          <p:attrName>style.visibility</p:attrName>
                                        </p:attrNameLst>
                                      </p:cBhvr>
                                      <p:to>
                                        <p:strVal val="visible"/>
                                      </p:to>
                                    </p:set>
                                    <p:anim calcmode="lin" valueType="num">
                                      <p:cBhvr>
                                        <p:cTn id="16" dur="5000" fill="hold"/>
                                        <p:tgtEl>
                                          <p:spTgt spid="574"/>
                                        </p:tgtEl>
                                        <p:attrNameLst>
                                          <p:attrName>drawProgress</p:attrName>
                                        </p:attrNameLst>
                                      </p:cBhvr>
                                      <p:tavLst>
                                        <p:tav tm="0">
                                          <p:val>
                                            <p:fltVal val="0"/>
                                          </p:val>
                                        </p:tav>
                                        <p:tav tm="100000">
                                          <p:val>
                                            <p:fltVal val="1"/>
                                          </p:val>
                                        </p:tav>
                                      </p:tavLst>
                                    </p:anim>
                                  </p:childTnLst>
                                </p:cTn>
                              </p:par>
                              <p:par>
                                <p:cTn id="17" presetID="63" presetClass="entr" presetSubtype="0" fill="hold" nodeType="withEffect">
                                  <p:stCondLst>
                                    <p:cond delay="0"/>
                                  </p:stCondLst>
                                  <p:childTnLst>
                                    <p:set>
                                      <p:cBhvr>
                                        <p:cTn id="18" dur="1" fill="hold">
                                          <p:stCondLst>
                                            <p:cond delay="0"/>
                                          </p:stCondLst>
                                        </p:cTn>
                                        <p:tgtEl>
                                          <p:spTgt spid="577"/>
                                        </p:tgtEl>
                                        <p:attrNameLst>
                                          <p:attrName>style.visibility</p:attrName>
                                        </p:attrNameLst>
                                      </p:cBhvr>
                                      <p:to>
                                        <p:strVal val="visible"/>
                                      </p:to>
                                    </p:set>
                                    <p:anim calcmode="lin" valueType="num">
                                      <p:cBhvr>
                                        <p:cTn id="19" dur="5000" fill="hold"/>
                                        <p:tgtEl>
                                          <p:spTgt spid="577"/>
                                        </p:tgtEl>
                                        <p:attrNameLst>
                                          <p:attrName>drawProgress</p:attrName>
                                        </p:attrNameLst>
                                      </p:cBhvr>
                                      <p:tavLst>
                                        <p:tav tm="0">
                                          <p:val>
                                            <p:fltVal val="0"/>
                                          </p:val>
                                        </p:tav>
                                        <p:tav tm="100000">
                                          <p:val>
                                            <p:fltVal val="1"/>
                                          </p:val>
                                        </p:tav>
                                      </p:tavLst>
                                    </p:anim>
                                  </p:childTnLst>
                                </p:cTn>
                              </p:par>
                              <p:par>
                                <p:cTn id="20" presetID="63" presetClass="entr" presetSubtype="0" fill="hold" nodeType="withEffect">
                                  <p:stCondLst>
                                    <p:cond delay="0"/>
                                  </p:stCondLst>
                                  <p:childTnLst>
                                    <p:set>
                                      <p:cBhvr>
                                        <p:cTn id="21" dur="1" fill="hold">
                                          <p:stCondLst>
                                            <p:cond delay="0"/>
                                          </p:stCondLst>
                                        </p:cTn>
                                        <p:tgtEl>
                                          <p:spTgt spid="588"/>
                                        </p:tgtEl>
                                        <p:attrNameLst>
                                          <p:attrName>style.visibility</p:attrName>
                                        </p:attrNameLst>
                                      </p:cBhvr>
                                      <p:to>
                                        <p:strVal val="visible"/>
                                      </p:to>
                                    </p:set>
                                    <p:anim calcmode="lin" valueType="num">
                                      <p:cBhvr>
                                        <p:cTn id="22" dur="5000" fill="hold"/>
                                        <p:tgtEl>
                                          <p:spTgt spid="588"/>
                                        </p:tgtEl>
                                        <p:attrNameLst>
                                          <p:attrName>drawProgress</p:attrName>
                                        </p:attrNameLst>
                                      </p:cBhvr>
                                      <p:tavLst>
                                        <p:tav tm="0">
                                          <p:val>
                                            <p:fltVal val="0"/>
                                          </p:val>
                                        </p:tav>
                                        <p:tav tm="100000">
                                          <p:val>
                                            <p:fltVal val="1"/>
                                          </p:val>
                                        </p:tav>
                                      </p:tavLst>
                                    </p:anim>
                                  </p:childTnLst>
                                </p:cTn>
                              </p:par>
                              <p:par>
                                <p:cTn id="23" presetID="63" presetClass="entr" presetSubtype="0" fill="hold" nodeType="withEffect">
                                  <p:stCondLst>
                                    <p:cond delay="0"/>
                                  </p:stCondLst>
                                  <p:childTnLst>
                                    <p:set>
                                      <p:cBhvr>
                                        <p:cTn id="24" dur="1" fill="hold">
                                          <p:stCondLst>
                                            <p:cond delay="0"/>
                                          </p:stCondLst>
                                        </p:cTn>
                                        <p:tgtEl>
                                          <p:spTgt spid="567"/>
                                        </p:tgtEl>
                                        <p:attrNameLst>
                                          <p:attrName>style.visibility</p:attrName>
                                        </p:attrNameLst>
                                      </p:cBhvr>
                                      <p:to>
                                        <p:strVal val="visible"/>
                                      </p:to>
                                    </p:set>
                                    <p:anim calcmode="lin" valueType="num">
                                      <p:cBhvr>
                                        <p:cTn id="25" dur="5000" fill="hold"/>
                                        <p:tgtEl>
                                          <p:spTgt spid="567"/>
                                        </p:tgtEl>
                                        <p:attrNameLst>
                                          <p:attrName>drawProgress</p:attrName>
                                        </p:attrNameLst>
                                      </p:cBhvr>
                                      <p:tavLst>
                                        <p:tav tm="0">
                                          <p:val>
                                            <p:fltVal val="0"/>
                                          </p:val>
                                        </p:tav>
                                        <p:tav tm="100000">
                                          <p:val>
                                            <p:fltVal val="1"/>
                                          </p:val>
                                        </p:tav>
                                      </p:tavLst>
                                    </p:anim>
                                  </p:childTnLst>
                                </p:cTn>
                              </p:par>
                              <p:par>
                                <p:cTn id="26" presetID="63" presetClass="entr" presetSubtype="0" fill="hold" nodeType="withEffect">
                                  <p:stCondLst>
                                    <p:cond delay="0"/>
                                  </p:stCondLst>
                                  <p:childTnLst>
                                    <p:set>
                                      <p:cBhvr>
                                        <p:cTn id="27" dur="1" fill="hold">
                                          <p:stCondLst>
                                            <p:cond delay="0"/>
                                          </p:stCondLst>
                                        </p:cTn>
                                        <p:tgtEl>
                                          <p:spTgt spid="586"/>
                                        </p:tgtEl>
                                        <p:attrNameLst>
                                          <p:attrName>style.visibility</p:attrName>
                                        </p:attrNameLst>
                                      </p:cBhvr>
                                      <p:to>
                                        <p:strVal val="visible"/>
                                      </p:to>
                                    </p:set>
                                    <p:anim calcmode="lin" valueType="num">
                                      <p:cBhvr>
                                        <p:cTn id="28" dur="5000" fill="hold"/>
                                        <p:tgtEl>
                                          <p:spTgt spid="586"/>
                                        </p:tgtEl>
                                        <p:attrNameLst>
                                          <p:attrName>drawProgress</p:attrName>
                                        </p:attrNameLst>
                                      </p:cBhvr>
                                      <p:tavLst>
                                        <p:tav tm="0">
                                          <p:val>
                                            <p:fltVal val="0"/>
                                          </p:val>
                                        </p:tav>
                                        <p:tav tm="100000">
                                          <p:val>
                                            <p:fltVal val="1"/>
                                          </p:val>
                                        </p:tav>
                                      </p:tavLst>
                                    </p:anim>
                                  </p:childTnLst>
                                </p:cTn>
                              </p:par>
                              <p:par>
                                <p:cTn id="29" presetID="63" presetClass="entr" presetSubtype="0" fill="hold" nodeType="withEffect">
                                  <p:stCondLst>
                                    <p:cond delay="0"/>
                                  </p:stCondLst>
                                  <p:childTnLst>
                                    <p:set>
                                      <p:cBhvr>
                                        <p:cTn id="30" dur="1" fill="hold">
                                          <p:stCondLst>
                                            <p:cond delay="0"/>
                                          </p:stCondLst>
                                        </p:cTn>
                                        <p:tgtEl>
                                          <p:spTgt spid="616"/>
                                        </p:tgtEl>
                                        <p:attrNameLst>
                                          <p:attrName>style.visibility</p:attrName>
                                        </p:attrNameLst>
                                      </p:cBhvr>
                                      <p:to>
                                        <p:strVal val="visible"/>
                                      </p:to>
                                    </p:set>
                                    <p:anim calcmode="lin" valueType="num">
                                      <p:cBhvr>
                                        <p:cTn id="31" dur="5000" fill="hold"/>
                                        <p:tgtEl>
                                          <p:spTgt spid="616"/>
                                        </p:tgtEl>
                                        <p:attrNameLst>
                                          <p:attrName>drawProgress</p:attrName>
                                        </p:attrNameLst>
                                      </p:cBhvr>
                                      <p:tavLst>
                                        <p:tav tm="0">
                                          <p:val>
                                            <p:fltVal val="0"/>
                                          </p:val>
                                        </p:tav>
                                        <p:tav tm="100000">
                                          <p:val>
                                            <p:fltVal val="1"/>
                                          </p:val>
                                        </p:tav>
                                      </p:tavLst>
                                    </p:anim>
                                  </p:childTnLst>
                                </p:cTn>
                              </p:par>
                              <p:par>
                                <p:cTn id="32" presetID="63" presetClass="entr" presetSubtype="0" fill="hold" nodeType="withEffect">
                                  <p:stCondLst>
                                    <p:cond delay="0"/>
                                  </p:stCondLst>
                                  <p:childTnLst>
                                    <p:set>
                                      <p:cBhvr>
                                        <p:cTn id="33" dur="1" fill="hold">
                                          <p:stCondLst>
                                            <p:cond delay="0"/>
                                          </p:stCondLst>
                                        </p:cTn>
                                        <p:tgtEl>
                                          <p:spTgt spid="617"/>
                                        </p:tgtEl>
                                        <p:attrNameLst>
                                          <p:attrName>style.visibility</p:attrName>
                                        </p:attrNameLst>
                                      </p:cBhvr>
                                      <p:to>
                                        <p:strVal val="visible"/>
                                      </p:to>
                                    </p:set>
                                    <p:anim calcmode="lin" valueType="num">
                                      <p:cBhvr>
                                        <p:cTn id="34" dur="5000" fill="hold"/>
                                        <p:tgtEl>
                                          <p:spTgt spid="617"/>
                                        </p:tgtEl>
                                        <p:attrNameLst>
                                          <p:attrName>drawProgress</p:attrName>
                                        </p:attrNameLst>
                                      </p:cBhvr>
                                      <p:tavLst>
                                        <p:tav tm="0">
                                          <p:val>
                                            <p:fltVal val="0"/>
                                          </p:val>
                                        </p:tav>
                                        <p:tav tm="100000">
                                          <p:val>
                                            <p:fltVal val="1"/>
                                          </p:val>
                                        </p:tav>
                                      </p:tavLst>
                                    </p:anim>
                                  </p:childTnLst>
                                </p:cTn>
                              </p:par>
                              <p:par>
                                <p:cTn id="35" presetID="63" presetClass="entr" presetSubtype="0" fill="hold" nodeType="withEffect">
                                  <p:stCondLst>
                                    <p:cond delay="0"/>
                                  </p:stCondLst>
                                  <p:childTnLst>
                                    <p:set>
                                      <p:cBhvr>
                                        <p:cTn id="36" dur="1" fill="hold">
                                          <p:stCondLst>
                                            <p:cond delay="0"/>
                                          </p:stCondLst>
                                        </p:cTn>
                                        <p:tgtEl>
                                          <p:spTgt spid="833"/>
                                        </p:tgtEl>
                                        <p:attrNameLst>
                                          <p:attrName>style.visibility</p:attrName>
                                        </p:attrNameLst>
                                      </p:cBhvr>
                                      <p:to>
                                        <p:strVal val="visible"/>
                                      </p:to>
                                    </p:set>
                                    <p:anim calcmode="lin" valueType="num">
                                      <p:cBhvr>
                                        <p:cTn id="37" dur="5000" fill="hold"/>
                                        <p:tgtEl>
                                          <p:spTgt spid="833"/>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5"/>
              <a:stretch>
                <a:fillRect/>
              </a:stretch>
            </p:blipFill>
            <p:spPr>
              <a:xfrm>
                <a:off x="13649891" y="664576"/>
                <a:ext cx="47160" cy="37080"/>
              </a:xfrm>
              <a:prstGeom prst="rect">
                <a:avLst/>
              </a:prstGeom>
            </p:spPr>
          </p:pic>
        </mc:Fallback>
      </mc:AlternateContent>
      <p:sp>
        <p:nvSpPr>
          <p:cNvPr id="2" name="Titel 1">
            <a:extLst>
              <a:ext uri="{FF2B5EF4-FFF2-40B4-BE49-F238E27FC236}">
                <a16:creationId xmlns:a16="http://schemas.microsoft.com/office/drawing/2014/main" id="{080B4065-06EA-3A86-4A82-3DD27B724127}"/>
              </a:ext>
            </a:extLst>
          </p:cNvPr>
          <p:cNvSpPr>
            <a:spLocks noGrp="1"/>
          </p:cNvSpPr>
          <p:nvPr>
            <p:ph type="title"/>
          </p:nvPr>
        </p:nvSpPr>
        <p:spPr>
          <a:xfrm>
            <a:off x="743670" y="97442"/>
            <a:ext cx="10515600" cy="595574"/>
          </a:xfrm>
        </p:spPr>
        <p:txBody>
          <a:bodyPr>
            <a:normAutofit fontScale="90000"/>
          </a:bodyPr>
          <a:lstStyle/>
          <a:p>
            <a:r>
              <a:rPr lang="de-CH" dirty="0"/>
              <a:t>2. Mose 17,5-7</a:t>
            </a:r>
          </a:p>
        </p:txBody>
      </p:sp>
      <p:sp>
        <p:nvSpPr>
          <p:cNvPr id="3" name="Inhaltsplatzhalter 2">
            <a:extLst>
              <a:ext uri="{FF2B5EF4-FFF2-40B4-BE49-F238E27FC236}">
                <a16:creationId xmlns:a16="http://schemas.microsoft.com/office/drawing/2014/main" id="{224AAE95-DC79-D89A-AE48-7BADA33C7486}"/>
              </a:ext>
            </a:extLst>
          </p:cNvPr>
          <p:cNvSpPr>
            <a:spLocks noGrp="1"/>
          </p:cNvSpPr>
          <p:nvPr>
            <p:ph idx="1"/>
          </p:nvPr>
        </p:nvSpPr>
        <p:spPr>
          <a:xfrm>
            <a:off x="150470" y="693016"/>
            <a:ext cx="11840901" cy="5974002"/>
          </a:xfrm>
        </p:spPr>
        <p:txBody>
          <a:bodyPr>
            <a:normAutofit fontScale="92500" lnSpcReduction="10000"/>
          </a:bodyPr>
          <a:lstStyle/>
          <a:p>
            <a:pPr marL="0" indent="0">
              <a:lnSpc>
                <a:spcPct val="107000"/>
              </a:lnSpc>
              <a:spcAft>
                <a:spcPts val="800"/>
              </a:spcAft>
              <a:buNone/>
            </a:pPr>
            <a:r>
              <a:rPr lang="de-CH" sz="3200" kern="0" baseline="30000" dirty="0">
                <a:effectLst/>
                <a:latin typeface="Calibri" panose="020F0502020204030204" pitchFamily="34" charset="0"/>
                <a:ea typeface="Times New Roman" panose="02020603050405020304" pitchFamily="18" charset="0"/>
                <a:cs typeface="Calibri" panose="020F0502020204030204" pitchFamily="34" charset="0"/>
              </a:rPr>
              <a:t>5</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Der </a:t>
            </a:r>
            <a:r>
              <a:rPr lang="de-CH" sz="3200" kern="0" cap="small" dirty="0">
                <a:effectLst/>
                <a:latin typeface="Calibri" panose="020F0502020204030204" pitchFamily="34" charset="0"/>
                <a:ea typeface="Times New Roman" panose="02020603050405020304" pitchFamily="18" charset="0"/>
                <a:cs typeface="Calibri" panose="020F0502020204030204" pitchFamily="34" charset="0"/>
              </a:rPr>
              <a:t>Herr</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 antwortete ihm: »Geh zusammen mit einigen der führenden Männer Israels an der Spitze des Volkes </a:t>
            </a:r>
            <a:r>
              <a:rPr lang="de-CH" sz="3200" kern="0" dirty="0">
                <a:effectLst/>
                <a:latin typeface="Tahoma" panose="020B0604030504040204" pitchFamily="34" charset="0"/>
                <a:ea typeface="Times New Roman" panose="02020603050405020304" pitchFamily="18" charset="0"/>
                <a:cs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hinüber zum Berg Horeb</a:t>
            </a:r>
            <a:r>
              <a:rPr lang="de-CH" sz="3200" kern="0" dirty="0">
                <a:effectLst/>
                <a:latin typeface="Tahoma" panose="020B0604030504040204" pitchFamily="34" charset="0"/>
                <a:ea typeface="Times New Roman" panose="02020603050405020304" pitchFamily="18" charset="0"/>
                <a:cs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 Nimm den Stab, mit dem du auf den Nil geschlagen hast, in die Hand, und geh los! </a:t>
            </a:r>
          </a:p>
          <a:p>
            <a:pPr marL="0" indent="0">
              <a:lnSpc>
                <a:spcPct val="107000"/>
              </a:lnSpc>
              <a:spcAft>
                <a:spcPts val="800"/>
              </a:spcAft>
              <a:buNone/>
            </a:pPr>
            <a:r>
              <a:rPr lang="de-CH" sz="3200" kern="0" baseline="30000" dirty="0">
                <a:effectLst/>
                <a:latin typeface="Calibri" panose="020F0502020204030204" pitchFamily="34" charset="0"/>
                <a:ea typeface="Times New Roman" panose="02020603050405020304" pitchFamily="18" charset="0"/>
                <a:cs typeface="Calibri" panose="020F0502020204030204" pitchFamily="34" charset="0"/>
              </a:rPr>
              <a:t>6</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Dort auf dem Felsen am Berg Horeb erwarte ich dich. Schlag gegen den Felsen, dann wird Wasser herausströmen, und die Leute werden zu trinken haben.« Im Beisein der führenden Männer Israels tat Mose, was der </a:t>
            </a:r>
            <a:r>
              <a:rPr lang="de-CH" sz="3200" kern="0" cap="small" dirty="0">
                <a:effectLst/>
                <a:latin typeface="Calibri" panose="020F0502020204030204" pitchFamily="34" charset="0"/>
                <a:ea typeface="Times New Roman" panose="02020603050405020304" pitchFamily="18" charset="0"/>
                <a:cs typeface="Calibri" panose="020F0502020204030204" pitchFamily="34" charset="0"/>
              </a:rPr>
              <a:t>Herr</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 ihm befohlen hatte.</a:t>
            </a:r>
            <a:endParaRPr lang="de-CH"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e-CH" sz="3200" kern="0" baseline="30000" dirty="0">
                <a:effectLst/>
                <a:latin typeface="Calibri" panose="020F0502020204030204" pitchFamily="34" charset="0"/>
                <a:ea typeface="Times New Roman" panose="02020603050405020304" pitchFamily="18" charset="0"/>
                <a:cs typeface="Calibri" panose="020F0502020204030204" pitchFamily="34" charset="0"/>
              </a:rPr>
              <a:t>7</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Mose nannte diesen Ort Massa und </a:t>
            </a:r>
            <a:r>
              <a:rPr lang="de-CH" sz="3200" kern="0" dirty="0" err="1">
                <a:effectLst/>
                <a:latin typeface="Calibri" panose="020F0502020204030204" pitchFamily="34" charset="0"/>
                <a:ea typeface="Times New Roman" panose="02020603050405020304" pitchFamily="18" charset="0"/>
                <a:cs typeface="Calibri" panose="020F0502020204030204" pitchFamily="34" charset="0"/>
              </a:rPr>
              <a:t>Meriba</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 (»Herausforderung« und »Vorwurf«), weil die Israeliten dort schwere Vorwürfe </a:t>
            </a:r>
            <a:r>
              <a:rPr lang="de-CH" sz="3200" kern="0" dirty="0">
                <a:effectLst/>
                <a:latin typeface="Tahoma" panose="020B0604030504040204" pitchFamily="34" charset="0"/>
                <a:ea typeface="Times New Roman" panose="02020603050405020304" pitchFamily="18" charset="0"/>
                <a:cs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gegen ihn</a:t>
            </a:r>
            <a:r>
              <a:rPr lang="de-CH" sz="3200" kern="0" dirty="0">
                <a:effectLst/>
                <a:latin typeface="Tahoma" panose="020B0604030504040204" pitchFamily="34" charset="0"/>
                <a:ea typeface="Times New Roman" panose="02020603050405020304" pitchFamily="18" charset="0"/>
                <a:cs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 erhoben und den </a:t>
            </a:r>
            <a:r>
              <a:rPr lang="de-CH" sz="3200" kern="0" cap="small" dirty="0">
                <a:effectLst/>
                <a:latin typeface="Calibri" panose="020F0502020204030204" pitchFamily="34" charset="0"/>
                <a:ea typeface="Times New Roman" panose="02020603050405020304" pitchFamily="18" charset="0"/>
                <a:cs typeface="Calibri" panose="020F0502020204030204" pitchFamily="34" charset="0"/>
              </a:rPr>
              <a:t>Herrn</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 herausgefordert hatten. Sie hatten nämlich gefragt: »Ist der </a:t>
            </a:r>
            <a:r>
              <a:rPr lang="de-CH" sz="3200" kern="0" cap="small" dirty="0">
                <a:effectLst/>
                <a:latin typeface="Calibri" panose="020F0502020204030204" pitchFamily="34" charset="0"/>
                <a:ea typeface="Times New Roman" panose="02020603050405020304" pitchFamily="18" charset="0"/>
                <a:cs typeface="Calibri" panose="020F0502020204030204" pitchFamily="34" charset="0"/>
              </a:rPr>
              <a:t>Herr</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 nun bei uns oder nicht?«</a:t>
            </a:r>
            <a:endParaRPr lang="de-CH"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26290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5"/>
              <a:stretch>
                <a:fillRect/>
              </a:stretch>
            </p:blipFill>
            <p:spPr>
              <a:xfrm>
                <a:off x="13649891" y="664576"/>
                <a:ext cx="47160" cy="37080"/>
              </a:xfrm>
              <a:prstGeom prst="rect">
                <a:avLst/>
              </a:prstGeom>
            </p:spPr>
          </p:pic>
        </mc:Fallback>
      </mc:AlternateContent>
      <p:sp>
        <p:nvSpPr>
          <p:cNvPr id="2" name="Titel 1">
            <a:extLst>
              <a:ext uri="{FF2B5EF4-FFF2-40B4-BE49-F238E27FC236}">
                <a16:creationId xmlns:a16="http://schemas.microsoft.com/office/drawing/2014/main" id="{080B4065-06EA-3A86-4A82-3DD27B724127}"/>
              </a:ext>
            </a:extLst>
          </p:cNvPr>
          <p:cNvSpPr>
            <a:spLocks noGrp="1"/>
          </p:cNvSpPr>
          <p:nvPr>
            <p:ph type="title"/>
          </p:nvPr>
        </p:nvSpPr>
        <p:spPr>
          <a:xfrm>
            <a:off x="734028" y="97442"/>
            <a:ext cx="10515600" cy="595574"/>
          </a:xfrm>
        </p:spPr>
        <p:txBody>
          <a:bodyPr>
            <a:normAutofit fontScale="90000"/>
          </a:bodyPr>
          <a:lstStyle/>
          <a:p>
            <a:r>
              <a:rPr lang="de-CH" dirty="0"/>
              <a:t>2. Mose 17,8-11</a:t>
            </a:r>
          </a:p>
        </p:txBody>
      </p:sp>
      <p:sp>
        <p:nvSpPr>
          <p:cNvPr id="3" name="Inhaltsplatzhalter 2">
            <a:extLst>
              <a:ext uri="{FF2B5EF4-FFF2-40B4-BE49-F238E27FC236}">
                <a16:creationId xmlns:a16="http://schemas.microsoft.com/office/drawing/2014/main" id="{224AAE95-DC79-D89A-AE48-7BADA33C7486}"/>
              </a:ext>
            </a:extLst>
          </p:cNvPr>
          <p:cNvSpPr>
            <a:spLocks noGrp="1"/>
          </p:cNvSpPr>
          <p:nvPr>
            <p:ph idx="1"/>
          </p:nvPr>
        </p:nvSpPr>
        <p:spPr>
          <a:xfrm>
            <a:off x="150470" y="693016"/>
            <a:ext cx="11840901" cy="5974002"/>
          </a:xfrm>
        </p:spPr>
        <p:txBody>
          <a:bodyPr>
            <a:normAutofit fontScale="92500" lnSpcReduction="10000"/>
          </a:bodyPr>
          <a:lstStyle/>
          <a:p>
            <a:pPr marL="0" indent="0">
              <a:lnSpc>
                <a:spcPct val="107000"/>
              </a:lnSpc>
              <a:spcAft>
                <a:spcPts val="800"/>
              </a:spcAft>
              <a:buNone/>
            </a:pPr>
            <a:r>
              <a:rPr lang="de-CH" sz="3200" kern="0" baseline="30000" dirty="0">
                <a:effectLst/>
                <a:latin typeface="Calibri" panose="020F0502020204030204" pitchFamily="34" charset="0"/>
                <a:ea typeface="Times New Roman" panose="02020603050405020304" pitchFamily="18" charset="0"/>
              </a:rPr>
              <a:t>8</a:t>
            </a:r>
            <a:r>
              <a:rPr lang="de-CH" sz="3200" kern="0" dirty="0">
                <a:effectLst/>
                <a:latin typeface="Calibri" panose="020F0502020204030204" pitchFamily="34" charset="0"/>
                <a:ea typeface="Times New Roman" panose="02020603050405020304" pitchFamily="18" charset="0"/>
              </a:rPr>
              <a:t>Als die Israeliten nach </a:t>
            </a:r>
            <a:r>
              <a:rPr lang="de-CH" sz="3200" kern="0" dirty="0" err="1">
                <a:effectLst/>
                <a:latin typeface="Calibri" panose="020F0502020204030204" pitchFamily="34" charset="0"/>
                <a:ea typeface="Times New Roman" panose="02020603050405020304" pitchFamily="18" charset="0"/>
              </a:rPr>
              <a:t>Refidim</a:t>
            </a:r>
            <a:r>
              <a:rPr lang="de-CH" sz="3200" kern="0" dirty="0">
                <a:effectLst/>
                <a:latin typeface="Calibri" panose="020F0502020204030204" pitchFamily="34" charset="0"/>
                <a:ea typeface="Times New Roman" panose="02020603050405020304" pitchFamily="18" charset="0"/>
              </a:rPr>
              <a:t> kamen, rückten die Amalekiter an, um gegen sie zu kämpfen. </a:t>
            </a:r>
          </a:p>
          <a:p>
            <a:pPr marL="0" indent="0">
              <a:lnSpc>
                <a:spcPct val="107000"/>
              </a:lnSpc>
              <a:spcAft>
                <a:spcPts val="800"/>
              </a:spcAft>
              <a:buNone/>
            </a:pPr>
            <a:r>
              <a:rPr lang="de-CH" sz="3200" kern="0" baseline="30000" dirty="0">
                <a:effectLst/>
                <a:latin typeface="Calibri" panose="020F0502020204030204" pitchFamily="34" charset="0"/>
                <a:ea typeface="Times New Roman" panose="02020603050405020304" pitchFamily="18" charset="0"/>
              </a:rPr>
              <a:t>9</a:t>
            </a:r>
            <a:r>
              <a:rPr lang="de-CH" sz="3200" kern="0" dirty="0">
                <a:effectLst/>
                <a:latin typeface="Calibri" panose="020F0502020204030204" pitchFamily="34" charset="0"/>
                <a:ea typeface="Times New Roman" panose="02020603050405020304" pitchFamily="18" charset="0"/>
              </a:rPr>
              <a:t>Mose forderte Josua auf: »Wähle </a:t>
            </a:r>
            <a:r>
              <a:rPr lang="de-CH" sz="3200" kern="0" dirty="0">
                <a:effectLst/>
                <a:latin typeface="Tahoma" panose="020B0604030504040204" pitchFamily="34" charset="0"/>
                <a:ea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rPr>
              <a:t>geeignete</a:t>
            </a:r>
            <a:r>
              <a:rPr lang="de-CH" sz="3200" kern="0" dirty="0">
                <a:effectLst/>
                <a:latin typeface="Tahoma" panose="020B0604030504040204" pitchFamily="34" charset="0"/>
                <a:ea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rPr>
              <a:t> Männer für unser Heer aus und zieh morgen gegen die Amalekiter in den Kampf. Ich werde </a:t>
            </a:r>
            <a:r>
              <a:rPr lang="de-CH" sz="3200" kern="0" dirty="0">
                <a:effectLst/>
                <a:latin typeface="Tahoma" panose="020B0604030504040204" pitchFamily="34" charset="0"/>
                <a:ea typeface="Times New Roman" panose="02020603050405020304" pitchFamily="18" charset="0"/>
              </a:rPr>
              <a:t>⸂</a:t>
            </a:r>
            <a:r>
              <a:rPr lang="de-CH" sz="3000" kern="0" dirty="0">
                <a:effectLst/>
                <a:latin typeface="Calibri" panose="020F0502020204030204" pitchFamily="34" charset="0"/>
                <a:ea typeface="Times New Roman" panose="02020603050405020304" pitchFamily="18" charset="0"/>
              </a:rPr>
              <a:t>währenddessen</a:t>
            </a:r>
            <a:r>
              <a:rPr lang="de-CH" sz="3200" kern="0" dirty="0">
                <a:effectLst/>
                <a:latin typeface="Tahoma" panose="020B0604030504040204" pitchFamily="34" charset="0"/>
                <a:ea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rPr>
              <a:t> oben auf dem Hügel stehen und den Gottesstab in der Hand halten.« </a:t>
            </a:r>
          </a:p>
          <a:p>
            <a:pPr marL="0" indent="0">
              <a:lnSpc>
                <a:spcPct val="107000"/>
              </a:lnSpc>
              <a:spcAft>
                <a:spcPts val="800"/>
              </a:spcAft>
              <a:buNone/>
            </a:pPr>
            <a:r>
              <a:rPr lang="de-CH" sz="3200" kern="0" baseline="30000" dirty="0">
                <a:effectLst/>
                <a:latin typeface="Calibri" panose="020F0502020204030204" pitchFamily="34" charset="0"/>
                <a:ea typeface="Times New Roman" panose="02020603050405020304" pitchFamily="18" charset="0"/>
              </a:rPr>
              <a:t>10</a:t>
            </a:r>
            <a:r>
              <a:rPr lang="de-CH" sz="3200" kern="0" dirty="0">
                <a:effectLst/>
                <a:latin typeface="Calibri" panose="020F0502020204030204" pitchFamily="34" charset="0"/>
                <a:ea typeface="Times New Roman" panose="02020603050405020304" pitchFamily="18" charset="0"/>
              </a:rPr>
              <a:t>Josua gehorchte Moses Befehl und zog gegen die Amalekiter in die Schlacht. Unterdessen stiegen Mose, Aaron und Hur auf die Anhöhe.</a:t>
            </a:r>
          </a:p>
          <a:p>
            <a:pPr marL="0" indent="0">
              <a:lnSpc>
                <a:spcPct val="107000"/>
              </a:lnSpc>
              <a:spcAft>
                <a:spcPts val="800"/>
              </a:spcAft>
              <a:buNone/>
            </a:pPr>
            <a:r>
              <a:rPr lang="de-CH" sz="3200" kern="0" baseline="30000" dirty="0">
                <a:effectLst/>
                <a:latin typeface="Calibri" panose="020F0502020204030204" pitchFamily="34" charset="0"/>
                <a:ea typeface="Times New Roman" panose="02020603050405020304" pitchFamily="18" charset="0"/>
              </a:rPr>
              <a:t>11</a:t>
            </a:r>
            <a:r>
              <a:rPr lang="de-CH" sz="3200" kern="0" dirty="0">
                <a:effectLst/>
                <a:latin typeface="Calibri" panose="020F0502020204030204" pitchFamily="34" charset="0"/>
                <a:ea typeface="Times New Roman" panose="02020603050405020304" pitchFamily="18" charset="0"/>
              </a:rPr>
              <a:t>Solange Mose seine Hand </a:t>
            </a:r>
            <a:r>
              <a:rPr lang="de-CH" sz="3200" kern="0" dirty="0">
                <a:effectLst/>
                <a:latin typeface="Tahoma" panose="020B0604030504040204" pitchFamily="34" charset="0"/>
                <a:ea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rPr>
              <a:t>mit dem Stab</a:t>
            </a:r>
            <a:r>
              <a:rPr lang="de-CH" sz="3200" kern="0" dirty="0">
                <a:effectLst/>
                <a:latin typeface="Tahoma" panose="020B0604030504040204" pitchFamily="34" charset="0"/>
                <a:ea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rPr>
              <a:t> emporhielt, waren die Israeliten überlegen. Wenn er jedoch die Hand sinken ließ, gewannen die Amalekiter die Oberhand. </a:t>
            </a:r>
            <a:endParaRPr lang="de-CH" sz="7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824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5"/>
              <a:stretch>
                <a:fillRect/>
              </a:stretch>
            </p:blipFill>
            <p:spPr>
              <a:xfrm>
                <a:off x="13649891" y="664576"/>
                <a:ext cx="47160" cy="37080"/>
              </a:xfrm>
              <a:prstGeom prst="rect">
                <a:avLst/>
              </a:prstGeom>
            </p:spPr>
          </p:pic>
        </mc:Fallback>
      </mc:AlternateContent>
      <p:sp>
        <p:nvSpPr>
          <p:cNvPr id="2" name="Titel 1">
            <a:extLst>
              <a:ext uri="{FF2B5EF4-FFF2-40B4-BE49-F238E27FC236}">
                <a16:creationId xmlns:a16="http://schemas.microsoft.com/office/drawing/2014/main" id="{080B4065-06EA-3A86-4A82-3DD27B724127}"/>
              </a:ext>
            </a:extLst>
          </p:cNvPr>
          <p:cNvSpPr>
            <a:spLocks noGrp="1"/>
          </p:cNvSpPr>
          <p:nvPr>
            <p:ph type="title"/>
          </p:nvPr>
        </p:nvSpPr>
        <p:spPr>
          <a:xfrm>
            <a:off x="734028" y="97442"/>
            <a:ext cx="10515600" cy="595574"/>
          </a:xfrm>
        </p:spPr>
        <p:txBody>
          <a:bodyPr>
            <a:normAutofit fontScale="90000"/>
          </a:bodyPr>
          <a:lstStyle/>
          <a:p>
            <a:r>
              <a:rPr lang="de-CH" dirty="0"/>
              <a:t>2. Mose 17,12-16</a:t>
            </a:r>
          </a:p>
        </p:txBody>
      </p:sp>
      <p:sp>
        <p:nvSpPr>
          <p:cNvPr id="3" name="Inhaltsplatzhalter 2">
            <a:extLst>
              <a:ext uri="{FF2B5EF4-FFF2-40B4-BE49-F238E27FC236}">
                <a16:creationId xmlns:a16="http://schemas.microsoft.com/office/drawing/2014/main" id="{224AAE95-DC79-D89A-AE48-7BADA33C7486}"/>
              </a:ext>
            </a:extLst>
          </p:cNvPr>
          <p:cNvSpPr>
            <a:spLocks noGrp="1"/>
          </p:cNvSpPr>
          <p:nvPr>
            <p:ph idx="1"/>
          </p:nvPr>
        </p:nvSpPr>
        <p:spPr>
          <a:xfrm>
            <a:off x="150470" y="693016"/>
            <a:ext cx="11840901" cy="5974002"/>
          </a:xfrm>
        </p:spPr>
        <p:txBody>
          <a:bodyPr>
            <a:normAutofit fontScale="92500" lnSpcReduction="20000"/>
          </a:bodyPr>
          <a:lstStyle/>
          <a:p>
            <a:pPr marL="0" indent="0">
              <a:lnSpc>
                <a:spcPct val="107000"/>
              </a:lnSpc>
              <a:spcAft>
                <a:spcPts val="800"/>
              </a:spcAft>
              <a:buNone/>
            </a:pPr>
            <a:r>
              <a:rPr lang="de-CH" sz="3200" kern="0" baseline="30000" dirty="0">
                <a:effectLst/>
                <a:latin typeface="Calibri" panose="020F0502020204030204" pitchFamily="34" charset="0"/>
                <a:ea typeface="Times New Roman" panose="02020603050405020304" pitchFamily="18" charset="0"/>
                <a:cs typeface="Calibri" panose="020F0502020204030204" pitchFamily="34" charset="0"/>
              </a:rPr>
              <a:t>12</a:t>
            </a:r>
            <a:r>
              <a:rPr lang="de-CH" sz="3200" kern="0" dirty="0">
                <a:effectLst/>
                <a:latin typeface="Tahoma" panose="020B0604030504040204" pitchFamily="34" charset="0"/>
                <a:ea typeface="Times New Roman" panose="02020603050405020304" pitchFamily="18" charset="0"/>
                <a:cs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Mit der Zeit</a:t>
            </a:r>
            <a:r>
              <a:rPr lang="de-CH" sz="3200" kern="0" dirty="0">
                <a:effectLst/>
                <a:latin typeface="Tahoma" panose="020B0604030504040204" pitchFamily="34" charset="0"/>
                <a:ea typeface="Times New Roman" panose="02020603050405020304" pitchFamily="18" charset="0"/>
                <a:cs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 wurden Moses Arme schwer. Da holten Aaron und Hur einen Stein, und Mose setzte sich darauf. Die beiden stützten seine Arme, jeder auf einer Seite. Auf diese Weise blieben Moses Arme bis zum Sonnenuntergang beständig </a:t>
            </a:r>
            <a:r>
              <a:rPr lang="de-CH" sz="3200" kern="0" dirty="0">
                <a:effectLst/>
                <a:latin typeface="Tahoma" panose="020B0604030504040204" pitchFamily="34" charset="0"/>
                <a:ea typeface="Times New Roman" panose="02020603050405020304" pitchFamily="18" charset="0"/>
                <a:cs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nach oben gestreckt</a:t>
            </a:r>
            <a:r>
              <a:rPr lang="de-CH" sz="3200" kern="0" dirty="0">
                <a:effectLst/>
                <a:latin typeface="Tahoma" panose="020B0604030504040204" pitchFamily="34" charset="0"/>
                <a:ea typeface="Times New Roman" panose="02020603050405020304" pitchFamily="18" charset="0"/>
                <a:cs typeface="Times New Roman" panose="02020603050405020304" pitchFamily="18" charset="0"/>
              </a:rPr>
              <a:t>⸃</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 </a:t>
            </a:r>
          </a:p>
          <a:p>
            <a:pPr marL="0" indent="0">
              <a:lnSpc>
                <a:spcPct val="107000"/>
              </a:lnSpc>
              <a:spcAft>
                <a:spcPts val="800"/>
              </a:spcAft>
              <a:buNone/>
            </a:pPr>
            <a:r>
              <a:rPr lang="de-CH" sz="3200" kern="0" baseline="30000" dirty="0">
                <a:effectLst/>
                <a:latin typeface="Calibri" panose="020F0502020204030204" pitchFamily="34" charset="0"/>
                <a:ea typeface="Times New Roman" panose="02020603050405020304" pitchFamily="18" charset="0"/>
                <a:cs typeface="Calibri" panose="020F0502020204030204" pitchFamily="34" charset="0"/>
              </a:rPr>
              <a:t>13</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So errang Josua einen vollständigen Sieg über das </a:t>
            </a:r>
            <a:r>
              <a:rPr lang="de-CH" sz="3200" kern="0" dirty="0" err="1">
                <a:effectLst/>
                <a:latin typeface="Calibri" panose="020F0502020204030204" pitchFamily="34" charset="0"/>
                <a:ea typeface="Times New Roman" panose="02020603050405020304" pitchFamily="18" charset="0"/>
                <a:cs typeface="Calibri" panose="020F0502020204030204" pitchFamily="34" charset="0"/>
              </a:rPr>
              <a:t>amalekitische</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 Heer.</a:t>
            </a:r>
            <a:endParaRPr lang="de-CH"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e-CH" sz="3200" kern="0" baseline="30000" dirty="0">
                <a:effectLst/>
                <a:latin typeface="Calibri" panose="020F0502020204030204" pitchFamily="34" charset="0"/>
                <a:ea typeface="Times New Roman" panose="02020603050405020304" pitchFamily="18" charset="0"/>
                <a:cs typeface="Calibri" panose="020F0502020204030204" pitchFamily="34" charset="0"/>
              </a:rPr>
              <a:t>14</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Danach sagte der </a:t>
            </a:r>
            <a:r>
              <a:rPr lang="de-CH" sz="3200" kern="0" cap="small" dirty="0">
                <a:effectLst/>
                <a:latin typeface="Calibri" panose="020F0502020204030204" pitchFamily="34" charset="0"/>
                <a:ea typeface="Times New Roman" panose="02020603050405020304" pitchFamily="18" charset="0"/>
                <a:cs typeface="Calibri" panose="020F0502020204030204" pitchFamily="34" charset="0"/>
              </a:rPr>
              <a:t>Herr</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 zu Mose: »Schreibe, was geschehen ist, zur Erinnerung auf eine Schriftrolle. Schärfe Josua ein, dass ich die Amalekiter vollständig auslöschen will. Niemand soll sich mehr an sie erinnern!« </a:t>
            </a:r>
          </a:p>
          <a:p>
            <a:pPr marL="0" indent="0">
              <a:lnSpc>
                <a:spcPct val="107000"/>
              </a:lnSpc>
              <a:spcAft>
                <a:spcPts val="800"/>
              </a:spcAft>
              <a:buNone/>
            </a:pPr>
            <a:r>
              <a:rPr lang="de-CH" sz="3200" kern="0" baseline="30000" dirty="0">
                <a:effectLst/>
                <a:latin typeface="Calibri" panose="020F0502020204030204" pitchFamily="34" charset="0"/>
                <a:ea typeface="Times New Roman" panose="02020603050405020304" pitchFamily="18" charset="0"/>
                <a:cs typeface="Calibri" panose="020F0502020204030204" pitchFamily="34" charset="0"/>
              </a:rPr>
              <a:t>15</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Mose errichtete einen Altar und nannte ihn: »Mein Feldzeichen ist der </a:t>
            </a:r>
            <a:r>
              <a:rPr lang="de-CH" sz="3200" kern="0" cap="small" dirty="0">
                <a:effectLst/>
                <a:latin typeface="Calibri" panose="020F0502020204030204" pitchFamily="34" charset="0"/>
                <a:ea typeface="Times New Roman" panose="02020603050405020304" pitchFamily="18" charset="0"/>
                <a:cs typeface="Calibri" panose="020F0502020204030204" pitchFamily="34" charset="0"/>
              </a:rPr>
              <a:t>Herr</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 </a:t>
            </a:r>
          </a:p>
          <a:p>
            <a:pPr marL="0" indent="0">
              <a:lnSpc>
                <a:spcPct val="107000"/>
              </a:lnSpc>
              <a:spcAft>
                <a:spcPts val="800"/>
              </a:spcAft>
              <a:buNone/>
            </a:pPr>
            <a:r>
              <a:rPr lang="de-CH" sz="3200" kern="0" baseline="30000" dirty="0">
                <a:effectLst/>
                <a:latin typeface="Calibri" panose="020F0502020204030204" pitchFamily="34" charset="0"/>
                <a:ea typeface="Times New Roman" panose="02020603050405020304" pitchFamily="18" charset="0"/>
                <a:cs typeface="Calibri" panose="020F0502020204030204" pitchFamily="34" charset="0"/>
              </a:rPr>
              <a:t>16</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Er sagte: »Schwört dem </a:t>
            </a:r>
            <a:r>
              <a:rPr lang="de-CH" sz="3200" kern="0" cap="small" dirty="0">
                <a:effectLst/>
                <a:latin typeface="Calibri" panose="020F0502020204030204" pitchFamily="34" charset="0"/>
                <a:ea typeface="Times New Roman" panose="02020603050405020304" pitchFamily="18" charset="0"/>
                <a:cs typeface="Calibri" panose="020F0502020204030204" pitchFamily="34" charset="0"/>
              </a:rPr>
              <a:t>Herrn</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 treue Gefolgschaft: Durch alle Generationen wird der </a:t>
            </a:r>
            <a:r>
              <a:rPr lang="de-CH" sz="3200" kern="0" cap="small" dirty="0">
                <a:effectLst/>
                <a:latin typeface="Calibri" panose="020F0502020204030204" pitchFamily="34" charset="0"/>
                <a:ea typeface="Times New Roman" panose="02020603050405020304" pitchFamily="18" charset="0"/>
                <a:cs typeface="Calibri" panose="020F0502020204030204" pitchFamily="34" charset="0"/>
              </a:rPr>
              <a:t>Herr</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 gegen die Amalekiter Krieg führen!«</a:t>
            </a:r>
            <a:endParaRPr lang="de-CH"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9753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5"/>
              <a:stretch>
                <a:fillRect/>
              </a:stretch>
            </p:blipFill>
            <p:spPr>
              <a:xfrm>
                <a:off x="13649891" y="664576"/>
                <a:ext cx="471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3E2F945D-72DE-950B-8A5D-3C7825F2F9AC}"/>
                  </a:ext>
                </a:extLst>
              </p14:cNvPr>
              <p14:cNvContentPartPr/>
              <p14:nvPr/>
            </p14:nvContentPartPr>
            <p14:xfrm>
              <a:off x="-1203162" y="3535539"/>
              <a:ext cx="109440" cy="44280"/>
            </p14:xfrm>
          </p:contentPart>
        </mc:Choice>
        <mc:Fallback>
          <p:pic>
            <p:nvPicPr>
              <p:cNvPr id="4" name="Freihand 3">
                <a:extLst>
                  <a:ext uri="{FF2B5EF4-FFF2-40B4-BE49-F238E27FC236}">
                    <a16:creationId xmlns:a16="http://schemas.microsoft.com/office/drawing/2014/main" id="{3E2F945D-72DE-950B-8A5D-3C7825F2F9AC}"/>
                  </a:ext>
                </a:extLst>
              </p:cNvPr>
              <p:cNvPicPr/>
              <p:nvPr/>
            </p:nvPicPr>
            <p:blipFill>
              <a:blip r:embed="rId7"/>
              <a:stretch>
                <a:fillRect/>
              </a:stretch>
            </p:blipFill>
            <p:spPr>
              <a:xfrm>
                <a:off x="-1212162" y="3526539"/>
                <a:ext cx="1270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0027A8E4-3247-08C0-0677-1241AB0AB3FA}"/>
                  </a:ext>
                </a:extLst>
              </p14:cNvPr>
              <p14:cNvContentPartPr/>
              <p14:nvPr/>
            </p14:nvContentPartPr>
            <p14:xfrm>
              <a:off x="271398" y="2995539"/>
              <a:ext cx="835920" cy="1723680"/>
            </p14:xfrm>
          </p:contentPart>
        </mc:Choice>
        <mc:Fallback>
          <p:pic>
            <p:nvPicPr>
              <p:cNvPr id="6" name="Freihand 5">
                <a:extLst>
                  <a:ext uri="{FF2B5EF4-FFF2-40B4-BE49-F238E27FC236}">
                    <a16:creationId xmlns:a16="http://schemas.microsoft.com/office/drawing/2014/main" id="{0027A8E4-3247-08C0-0677-1241AB0AB3FA}"/>
                  </a:ext>
                </a:extLst>
              </p:cNvPr>
              <p:cNvPicPr/>
              <p:nvPr/>
            </p:nvPicPr>
            <p:blipFill>
              <a:blip r:embed="rId9"/>
              <a:stretch>
                <a:fillRect/>
              </a:stretch>
            </p:blipFill>
            <p:spPr>
              <a:xfrm>
                <a:off x="262398" y="2986539"/>
                <a:ext cx="853560" cy="1741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86A0DF48-AD48-ED1E-4C7C-544746279AAE}"/>
                  </a:ext>
                </a:extLst>
              </p14:cNvPr>
              <p14:cNvContentPartPr/>
              <p14:nvPr/>
            </p14:nvContentPartPr>
            <p14:xfrm>
              <a:off x="1257798" y="2947299"/>
              <a:ext cx="708480" cy="1738440"/>
            </p14:xfrm>
          </p:contentPart>
        </mc:Choice>
        <mc:Fallback>
          <p:pic>
            <p:nvPicPr>
              <p:cNvPr id="7" name="Freihand 6">
                <a:extLst>
                  <a:ext uri="{FF2B5EF4-FFF2-40B4-BE49-F238E27FC236}">
                    <a16:creationId xmlns:a16="http://schemas.microsoft.com/office/drawing/2014/main" id="{86A0DF48-AD48-ED1E-4C7C-544746279AAE}"/>
                  </a:ext>
                </a:extLst>
              </p:cNvPr>
              <p:cNvPicPr/>
              <p:nvPr/>
            </p:nvPicPr>
            <p:blipFill>
              <a:blip r:embed="rId11"/>
              <a:stretch>
                <a:fillRect/>
              </a:stretch>
            </p:blipFill>
            <p:spPr>
              <a:xfrm>
                <a:off x="1249158" y="2938299"/>
                <a:ext cx="726120" cy="1756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2" name="Freihand 21">
                <a:extLst>
                  <a:ext uri="{FF2B5EF4-FFF2-40B4-BE49-F238E27FC236}">
                    <a16:creationId xmlns:a16="http://schemas.microsoft.com/office/drawing/2014/main" id="{7E088FBA-3447-EDCA-523C-E26B792E67F0}"/>
                  </a:ext>
                </a:extLst>
              </p14:cNvPr>
              <p14:cNvContentPartPr/>
              <p14:nvPr/>
            </p14:nvContentPartPr>
            <p14:xfrm>
              <a:off x="534558" y="2610339"/>
              <a:ext cx="432000" cy="376560"/>
            </p14:xfrm>
          </p:contentPart>
        </mc:Choice>
        <mc:Fallback>
          <p:pic>
            <p:nvPicPr>
              <p:cNvPr id="22" name="Freihand 21">
                <a:extLst>
                  <a:ext uri="{FF2B5EF4-FFF2-40B4-BE49-F238E27FC236}">
                    <a16:creationId xmlns:a16="http://schemas.microsoft.com/office/drawing/2014/main" id="{7E088FBA-3447-EDCA-523C-E26B792E67F0}"/>
                  </a:ext>
                </a:extLst>
              </p:cNvPr>
              <p:cNvPicPr/>
              <p:nvPr/>
            </p:nvPicPr>
            <p:blipFill>
              <a:blip r:embed="rId13"/>
              <a:stretch>
                <a:fillRect/>
              </a:stretch>
            </p:blipFill>
            <p:spPr>
              <a:xfrm>
                <a:off x="525918" y="2601339"/>
                <a:ext cx="44964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2" name="Freihand 41">
                <a:extLst>
                  <a:ext uri="{FF2B5EF4-FFF2-40B4-BE49-F238E27FC236}">
                    <a16:creationId xmlns:a16="http://schemas.microsoft.com/office/drawing/2014/main" id="{971496B9-BDEF-5905-908F-D5A2B11A7124}"/>
                  </a:ext>
                </a:extLst>
              </p14:cNvPr>
              <p14:cNvContentPartPr/>
              <p14:nvPr/>
            </p14:nvContentPartPr>
            <p14:xfrm>
              <a:off x="3882558" y="1139379"/>
              <a:ext cx="7560" cy="11160"/>
            </p14:xfrm>
          </p:contentPart>
        </mc:Choice>
        <mc:Fallback>
          <p:pic>
            <p:nvPicPr>
              <p:cNvPr id="42" name="Freihand 41">
                <a:extLst>
                  <a:ext uri="{FF2B5EF4-FFF2-40B4-BE49-F238E27FC236}">
                    <a16:creationId xmlns:a16="http://schemas.microsoft.com/office/drawing/2014/main" id="{971496B9-BDEF-5905-908F-D5A2B11A7124}"/>
                  </a:ext>
                </a:extLst>
              </p:cNvPr>
              <p:cNvPicPr/>
              <p:nvPr/>
            </p:nvPicPr>
            <p:blipFill>
              <a:blip r:embed="rId15"/>
              <a:stretch>
                <a:fillRect/>
              </a:stretch>
            </p:blipFill>
            <p:spPr>
              <a:xfrm>
                <a:off x="3873918" y="1130379"/>
                <a:ext cx="252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2" name="Freihand 61">
                <a:extLst>
                  <a:ext uri="{FF2B5EF4-FFF2-40B4-BE49-F238E27FC236}">
                    <a16:creationId xmlns:a16="http://schemas.microsoft.com/office/drawing/2014/main" id="{C02E92C7-FE33-1BE5-7525-1A577A339BB3}"/>
                  </a:ext>
                </a:extLst>
              </p14:cNvPr>
              <p14:cNvContentPartPr/>
              <p14:nvPr/>
            </p14:nvContentPartPr>
            <p14:xfrm>
              <a:off x="681798" y="2111019"/>
              <a:ext cx="842400" cy="83520"/>
            </p14:xfrm>
          </p:contentPart>
        </mc:Choice>
        <mc:Fallback>
          <p:pic>
            <p:nvPicPr>
              <p:cNvPr id="62" name="Freihand 61">
                <a:extLst>
                  <a:ext uri="{FF2B5EF4-FFF2-40B4-BE49-F238E27FC236}">
                    <a16:creationId xmlns:a16="http://schemas.microsoft.com/office/drawing/2014/main" id="{C02E92C7-FE33-1BE5-7525-1A577A339BB3}"/>
                  </a:ext>
                </a:extLst>
              </p:cNvPr>
              <p:cNvPicPr/>
              <p:nvPr/>
            </p:nvPicPr>
            <p:blipFill>
              <a:blip r:embed="rId17"/>
              <a:stretch>
                <a:fillRect/>
              </a:stretch>
            </p:blipFill>
            <p:spPr>
              <a:xfrm>
                <a:off x="672798" y="2102019"/>
                <a:ext cx="860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3" name="Freihand 62">
                <a:extLst>
                  <a:ext uri="{FF2B5EF4-FFF2-40B4-BE49-F238E27FC236}">
                    <a16:creationId xmlns:a16="http://schemas.microsoft.com/office/drawing/2014/main" id="{7FBA57F8-D891-CF2E-4521-3E0AD0D218C1}"/>
                  </a:ext>
                </a:extLst>
              </p14:cNvPr>
              <p14:cNvContentPartPr/>
              <p14:nvPr/>
            </p14:nvContentPartPr>
            <p14:xfrm>
              <a:off x="117678" y="1253139"/>
              <a:ext cx="3305160" cy="984600"/>
            </p14:xfrm>
          </p:contentPart>
        </mc:Choice>
        <mc:Fallback>
          <p:pic>
            <p:nvPicPr>
              <p:cNvPr id="63" name="Freihand 62">
                <a:extLst>
                  <a:ext uri="{FF2B5EF4-FFF2-40B4-BE49-F238E27FC236}">
                    <a16:creationId xmlns:a16="http://schemas.microsoft.com/office/drawing/2014/main" id="{7FBA57F8-D891-CF2E-4521-3E0AD0D218C1}"/>
                  </a:ext>
                </a:extLst>
              </p:cNvPr>
              <p:cNvPicPr/>
              <p:nvPr/>
            </p:nvPicPr>
            <p:blipFill>
              <a:blip r:embed="rId19"/>
              <a:stretch>
                <a:fillRect/>
              </a:stretch>
            </p:blipFill>
            <p:spPr>
              <a:xfrm>
                <a:off x="108678" y="1244499"/>
                <a:ext cx="3322800" cy="1002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0" name="Freihand 89">
                <a:extLst>
                  <a:ext uri="{FF2B5EF4-FFF2-40B4-BE49-F238E27FC236}">
                    <a16:creationId xmlns:a16="http://schemas.microsoft.com/office/drawing/2014/main" id="{071E8A2D-DAA0-EBF3-CCAA-7B2C4F75DBA7}"/>
                  </a:ext>
                </a:extLst>
              </p14:cNvPr>
              <p14:cNvContentPartPr/>
              <p14:nvPr/>
            </p14:nvContentPartPr>
            <p14:xfrm>
              <a:off x="2211798" y="1448979"/>
              <a:ext cx="563400" cy="615240"/>
            </p14:xfrm>
          </p:contentPart>
        </mc:Choice>
        <mc:Fallback>
          <p:pic>
            <p:nvPicPr>
              <p:cNvPr id="90" name="Freihand 89">
                <a:extLst>
                  <a:ext uri="{FF2B5EF4-FFF2-40B4-BE49-F238E27FC236}">
                    <a16:creationId xmlns:a16="http://schemas.microsoft.com/office/drawing/2014/main" id="{071E8A2D-DAA0-EBF3-CCAA-7B2C4F75DBA7}"/>
                  </a:ext>
                </a:extLst>
              </p:cNvPr>
              <p:cNvPicPr/>
              <p:nvPr/>
            </p:nvPicPr>
            <p:blipFill>
              <a:blip r:embed="rId21"/>
              <a:stretch>
                <a:fillRect/>
              </a:stretch>
            </p:blipFill>
            <p:spPr>
              <a:xfrm>
                <a:off x="2203158" y="1439979"/>
                <a:ext cx="581040" cy="632880"/>
              </a:xfrm>
              <a:prstGeom prst="rect">
                <a:avLst/>
              </a:prstGeom>
            </p:spPr>
          </p:pic>
        </mc:Fallback>
      </mc:AlternateContent>
      <p:grpSp>
        <p:nvGrpSpPr>
          <p:cNvPr id="93" name="Gruppieren 92">
            <a:extLst>
              <a:ext uri="{FF2B5EF4-FFF2-40B4-BE49-F238E27FC236}">
                <a16:creationId xmlns:a16="http://schemas.microsoft.com/office/drawing/2014/main" id="{648A7B01-F183-9432-3ABB-52D5DCF7AE7A}"/>
              </a:ext>
            </a:extLst>
          </p:cNvPr>
          <p:cNvGrpSpPr/>
          <p:nvPr/>
        </p:nvGrpSpPr>
        <p:grpSpPr>
          <a:xfrm>
            <a:off x="416838" y="1437819"/>
            <a:ext cx="3359880" cy="3258000"/>
            <a:chOff x="416838" y="1437819"/>
            <a:chExt cx="3359880" cy="3258000"/>
          </a:xfrm>
        </p:grpSpPr>
        <mc:AlternateContent xmlns:mc="http://schemas.openxmlformats.org/markup-compatibility/2006">
          <mc:Choice xmlns:p14="http://schemas.microsoft.com/office/powerpoint/2010/main" Requires="p14">
            <p:contentPart p14:bwMode="auto" r:id="rId22">
              <p14:nvContentPartPr>
                <p14:cNvPr id="52" name="Freihand 51">
                  <a:extLst>
                    <a:ext uri="{FF2B5EF4-FFF2-40B4-BE49-F238E27FC236}">
                      <a16:creationId xmlns:a16="http://schemas.microsoft.com/office/drawing/2014/main" id="{179A249A-EF72-97C0-5864-ED240EC31BDC}"/>
                    </a:ext>
                  </a:extLst>
                </p14:cNvPr>
                <p14:cNvContentPartPr/>
                <p14:nvPr/>
              </p14:nvContentPartPr>
              <p14:xfrm>
                <a:off x="416838" y="2132619"/>
                <a:ext cx="310680" cy="413640"/>
              </p14:xfrm>
            </p:contentPart>
          </mc:Choice>
          <mc:Fallback>
            <p:pic>
              <p:nvPicPr>
                <p:cNvPr id="52" name="Freihand 51">
                  <a:extLst>
                    <a:ext uri="{FF2B5EF4-FFF2-40B4-BE49-F238E27FC236}">
                      <a16:creationId xmlns:a16="http://schemas.microsoft.com/office/drawing/2014/main" id="{179A249A-EF72-97C0-5864-ED240EC31BDC}"/>
                    </a:ext>
                  </a:extLst>
                </p:cNvPr>
                <p:cNvPicPr/>
                <p:nvPr/>
              </p:nvPicPr>
              <p:blipFill>
                <a:blip r:embed="rId23"/>
                <a:stretch>
                  <a:fillRect/>
                </a:stretch>
              </p:blipFill>
              <p:spPr>
                <a:xfrm>
                  <a:off x="408198" y="2123979"/>
                  <a:ext cx="32832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 name="Freihand 9">
                  <a:extLst>
                    <a:ext uri="{FF2B5EF4-FFF2-40B4-BE49-F238E27FC236}">
                      <a16:creationId xmlns:a16="http://schemas.microsoft.com/office/drawing/2014/main" id="{5B23ACA8-D2DE-3F9D-518A-F77C5FEFBC74}"/>
                    </a:ext>
                  </a:extLst>
                </p14:cNvPr>
                <p14:cNvContentPartPr/>
                <p14:nvPr/>
              </p14:nvContentPartPr>
              <p14:xfrm>
                <a:off x="2094078" y="2918139"/>
                <a:ext cx="674640" cy="1777680"/>
              </p14:xfrm>
            </p:contentPart>
          </mc:Choice>
          <mc:Fallback>
            <p:pic>
              <p:nvPicPr>
                <p:cNvPr id="10" name="Freihand 9">
                  <a:extLst>
                    <a:ext uri="{FF2B5EF4-FFF2-40B4-BE49-F238E27FC236}">
                      <a16:creationId xmlns:a16="http://schemas.microsoft.com/office/drawing/2014/main" id="{5B23ACA8-D2DE-3F9D-518A-F77C5FEFBC74}"/>
                    </a:ext>
                  </a:extLst>
                </p:cNvPr>
                <p:cNvPicPr/>
                <p:nvPr/>
              </p:nvPicPr>
              <p:blipFill>
                <a:blip r:embed="rId25"/>
                <a:stretch>
                  <a:fillRect/>
                </a:stretch>
              </p:blipFill>
              <p:spPr>
                <a:xfrm>
                  <a:off x="2085078" y="2909139"/>
                  <a:ext cx="692280" cy="1795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Freihand 10">
                  <a:extLst>
                    <a:ext uri="{FF2B5EF4-FFF2-40B4-BE49-F238E27FC236}">
                      <a16:creationId xmlns:a16="http://schemas.microsoft.com/office/drawing/2014/main" id="{C08E821E-D5D1-D720-BA23-16F8FFB747FA}"/>
                    </a:ext>
                  </a:extLst>
                </p14:cNvPr>
                <p14:cNvContentPartPr/>
                <p14:nvPr/>
              </p14:nvContentPartPr>
              <p14:xfrm>
                <a:off x="3121518" y="2963499"/>
                <a:ext cx="655200" cy="1548360"/>
              </p14:xfrm>
            </p:contentPart>
          </mc:Choice>
          <mc:Fallback>
            <p:pic>
              <p:nvPicPr>
                <p:cNvPr id="11" name="Freihand 10">
                  <a:extLst>
                    <a:ext uri="{FF2B5EF4-FFF2-40B4-BE49-F238E27FC236}">
                      <a16:creationId xmlns:a16="http://schemas.microsoft.com/office/drawing/2014/main" id="{C08E821E-D5D1-D720-BA23-16F8FFB747FA}"/>
                    </a:ext>
                  </a:extLst>
                </p:cNvPr>
                <p:cNvPicPr/>
                <p:nvPr/>
              </p:nvPicPr>
              <p:blipFill>
                <a:blip r:embed="rId27"/>
                <a:stretch>
                  <a:fillRect/>
                </a:stretch>
              </p:blipFill>
              <p:spPr>
                <a:xfrm>
                  <a:off x="3112518" y="2954859"/>
                  <a:ext cx="672840" cy="1566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 name="Freihand 12">
                  <a:extLst>
                    <a:ext uri="{FF2B5EF4-FFF2-40B4-BE49-F238E27FC236}">
                      <a16:creationId xmlns:a16="http://schemas.microsoft.com/office/drawing/2014/main" id="{D19C16D7-3674-35B4-6A36-36188595E9ED}"/>
                    </a:ext>
                  </a:extLst>
                </p14:cNvPr>
                <p14:cNvContentPartPr/>
                <p14:nvPr/>
              </p14:nvContentPartPr>
              <p14:xfrm>
                <a:off x="3405558" y="2576139"/>
                <a:ext cx="329760" cy="406440"/>
              </p14:xfrm>
            </p:contentPart>
          </mc:Choice>
          <mc:Fallback>
            <p:pic>
              <p:nvPicPr>
                <p:cNvPr id="13" name="Freihand 12">
                  <a:extLst>
                    <a:ext uri="{FF2B5EF4-FFF2-40B4-BE49-F238E27FC236}">
                      <a16:creationId xmlns:a16="http://schemas.microsoft.com/office/drawing/2014/main" id="{D19C16D7-3674-35B4-6A36-36188595E9ED}"/>
                    </a:ext>
                  </a:extLst>
                </p:cNvPr>
                <p:cNvPicPr/>
                <p:nvPr/>
              </p:nvPicPr>
              <p:blipFill>
                <a:blip r:embed="rId29"/>
                <a:stretch>
                  <a:fillRect/>
                </a:stretch>
              </p:blipFill>
              <p:spPr>
                <a:xfrm>
                  <a:off x="3396558" y="2567139"/>
                  <a:ext cx="34740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5" name="Freihand 14">
                  <a:extLst>
                    <a:ext uri="{FF2B5EF4-FFF2-40B4-BE49-F238E27FC236}">
                      <a16:creationId xmlns:a16="http://schemas.microsoft.com/office/drawing/2014/main" id="{37953E64-0C0B-465F-5446-40574782FFF4}"/>
                    </a:ext>
                  </a:extLst>
                </p14:cNvPr>
                <p14:cNvContentPartPr/>
                <p14:nvPr/>
              </p14:nvContentPartPr>
              <p14:xfrm>
                <a:off x="2233038" y="2530779"/>
                <a:ext cx="475920" cy="437760"/>
              </p14:xfrm>
            </p:contentPart>
          </mc:Choice>
          <mc:Fallback>
            <p:pic>
              <p:nvPicPr>
                <p:cNvPr id="15" name="Freihand 14">
                  <a:extLst>
                    <a:ext uri="{FF2B5EF4-FFF2-40B4-BE49-F238E27FC236}">
                      <a16:creationId xmlns:a16="http://schemas.microsoft.com/office/drawing/2014/main" id="{37953E64-0C0B-465F-5446-40574782FFF4}"/>
                    </a:ext>
                  </a:extLst>
                </p:cNvPr>
                <p:cNvPicPr/>
                <p:nvPr/>
              </p:nvPicPr>
              <p:blipFill>
                <a:blip r:embed="rId31"/>
                <a:stretch>
                  <a:fillRect/>
                </a:stretch>
              </p:blipFill>
              <p:spPr>
                <a:xfrm>
                  <a:off x="2224038" y="2522139"/>
                  <a:ext cx="49356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 name="Freihand 15">
                  <a:extLst>
                    <a:ext uri="{FF2B5EF4-FFF2-40B4-BE49-F238E27FC236}">
                      <a16:creationId xmlns:a16="http://schemas.microsoft.com/office/drawing/2014/main" id="{C4B81DEB-AB9A-6C1E-EE6A-FA9B01796437}"/>
                    </a:ext>
                  </a:extLst>
                </p14:cNvPr>
                <p14:cNvContentPartPr/>
                <p14:nvPr/>
              </p14:nvContentPartPr>
              <p14:xfrm>
                <a:off x="1510878" y="2516739"/>
                <a:ext cx="449280" cy="453600"/>
              </p14:xfrm>
            </p:contentPart>
          </mc:Choice>
          <mc:Fallback>
            <p:pic>
              <p:nvPicPr>
                <p:cNvPr id="16" name="Freihand 15">
                  <a:extLst>
                    <a:ext uri="{FF2B5EF4-FFF2-40B4-BE49-F238E27FC236}">
                      <a16:creationId xmlns:a16="http://schemas.microsoft.com/office/drawing/2014/main" id="{C4B81DEB-AB9A-6C1E-EE6A-FA9B01796437}"/>
                    </a:ext>
                  </a:extLst>
                </p:cNvPr>
                <p:cNvPicPr/>
                <p:nvPr/>
              </p:nvPicPr>
              <p:blipFill>
                <a:blip r:embed="rId33"/>
                <a:stretch>
                  <a:fillRect/>
                </a:stretch>
              </p:blipFill>
              <p:spPr>
                <a:xfrm>
                  <a:off x="1501878" y="2508099"/>
                  <a:ext cx="466920"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3" name="Freihand 52">
                  <a:extLst>
                    <a:ext uri="{FF2B5EF4-FFF2-40B4-BE49-F238E27FC236}">
                      <a16:creationId xmlns:a16="http://schemas.microsoft.com/office/drawing/2014/main" id="{0AD36569-F8EA-E433-F0A4-0E03EE6E2E56}"/>
                    </a:ext>
                  </a:extLst>
                </p14:cNvPr>
                <p14:cNvContentPartPr/>
                <p14:nvPr/>
              </p14:nvContentPartPr>
              <p14:xfrm>
                <a:off x="1452198" y="2125059"/>
                <a:ext cx="274680" cy="357480"/>
              </p14:xfrm>
            </p:contentPart>
          </mc:Choice>
          <mc:Fallback>
            <p:pic>
              <p:nvPicPr>
                <p:cNvPr id="53" name="Freihand 52">
                  <a:extLst>
                    <a:ext uri="{FF2B5EF4-FFF2-40B4-BE49-F238E27FC236}">
                      <a16:creationId xmlns:a16="http://schemas.microsoft.com/office/drawing/2014/main" id="{0AD36569-F8EA-E433-F0A4-0E03EE6E2E56}"/>
                    </a:ext>
                  </a:extLst>
                </p:cNvPr>
                <p:cNvPicPr/>
                <p:nvPr/>
              </p:nvPicPr>
              <p:blipFill>
                <a:blip r:embed="rId35"/>
                <a:stretch>
                  <a:fillRect/>
                </a:stretch>
              </p:blipFill>
              <p:spPr>
                <a:xfrm>
                  <a:off x="1443558" y="2116059"/>
                  <a:ext cx="29232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4" name="Freihand 53">
                  <a:extLst>
                    <a:ext uri="{FF2B5EF4-FFF2-40B4-BE49-F238E27FC236}">
                      <a16:creationId xmlns:a16="http://schemas.microsoft.com/office/drawing/2014/main" id="{8AD1B406-C46A-F4F8-9862-6EA5AC9BCBC1}"/>
                    </a:ext>
                  </a:extLst>
                </p14:cNvPr>
                <p14:cNvContentPartPr/>
                <p14:nvPr/>
              </p14:nvContentPartPr>
              <p14:xfrm>
                <a:off x="2243838" y="2131539"/>
                <a:ext cx="267840" cy="340200"/>
              </p14:xfrm>
            </p:contentPart>
          </mc:Choice>
          <mc:Fallback>
            <p:pic>
              <p:nvPicPr>
                <p:cNvPr id="54" name="Freihand 53">
                  <a:extLst>
                    <a:ext uri="{FF2B5EF4-FFF2-40B4-BE49-F238E27FC236}">
                      <a16:creationId xmlns:a16="http://schemas.microsoft.com/office/drawing/2014/main" id="{8AD1B406-C46A-F4F8-9862-6EA5AC9BCBC1}"/>
                    </a:ext>
                  </a:extLst>
                </p:cNvPr>
                <p:cNvPicPr/>
                <p:nvPr/>
              </p:nvPicPr>
              <p:blipFill>
                <a:blip r:embed="rId37"/>
                <a:stretch>
                  <a:fillRect/>
                </a:stretch>
              </p:blipFill>
              <p:spPr>
                <a:xfrm>
                  <a:off x="2234838" y="2122539"/>
                  <a:ext cx="28548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5" name="Freihand 54">
                  <a:extLst>
                    <a:ext uri="{FF2B5EF4-FFF2-40B4-BE49-F238E27FC236}">
                      <a16:creationId xmlns:a16="http://schemas.microsoft.com/office/drawing/2014/main" id="{6D6924DC-30E7-DECC-7943-5E2BB3A1C3C1}"/>
                    </a:ext>
                  </a:extLst>
                </p14:cNvPr>
                <p14:cNvContentPartPr/>
                <p14:nvPr/>
              </p14:nvContentPartPr>
              <p14:xfrm>
                <a:off x="3167598" y="2161419"/>
                <a:ext cx="227520" cy="352080"/>
              </p14:xfrm>
            </p:contentPart>
          </mc:Choice>
          <mc:Fallback>
            <p:pic>
              <p:nvPicPr>
                <p:cNvPr id="55" name="Freihand 54">
                  <a:extLst>
                    <a:ext uri="{FF2B5EF4-FFF2-40B4-BE49-F238E27FC236}">
                      <a16:creationId xmlns:a16="http://schemas.microsoft.com/office/drawing/2014/main" id="{6D6924DC-30E7-DECC-7943-5E2BB3A1C3C1}"/>
                    </a:ext>
                  </a:extLst>
                </p:cNvPr>
                <p:cNvPicPr/>
                <p:nvPr/>
              </p:nvPicPr>
              <p:blipFill>
                <a:blip r:embed="rId39"/>
                <a:stretch>
                  <a:fillRect/>
                </a:stretch>
              </p:blipFill>
              <p:spPr>
                <a:xfrm>
                  <a:off x="3158958" y="2152779"/>
                  <a:ext cx="24516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7" name="Freihand 56">
                  <a:extLst>
                    <a:ext uri="{FF2B5EF4-FFF2-40B4-BE49-F238E27FC236}">
                      <a16:creationId xmlns:a16="http://schemas.microsoft.com/office/drawing/2014/main" id="{A2B527D5-7E61-474E-2EE0-746F34E9E903}"/>
                    </a:ext>
                  </a:extLst>
                </p14:cNvPr>
                <p14:cNvContentPartPr/>
                <p14:nvPr/>
              </p14:nvContentPartPr>
              <p14:xfrm>
                <a:off x="2491518" y="2122179"/>
                <a:ext cx="632160" cy="75240"/>
              </p14:xfrm>
            </p:contentPart>
          </mc:Choice>
          <mc:Fallback>
            <p:pic>
              <p:nvPicPr>
                <p:cNvPr id="57" name="Freihand 56">
                  <a:extLst>
                    <a:ext uri="{FF2B5EF4-FFF2-40B4-BE49-F238E27FC236}">
                      <a16:creationId xmlns:a16="http://schemas.microsoft.com/office/drawing/2014/main" id="{A2B527D5-7E61-474E-2EE0-746F34E9E903}"/>
                    </a:ext>
                  </a:extLst>
                </p:cNvPr>
                <p:cNvPicPr/>
                <p:nvPr/>
              </p:nvPicPr>
              <p:blipFill>
                <a:blip r:embed="rId41"/>
                <a:stretch>
                  <a:fillRect/>
                </a:stretch>
              </p:blipFill>
              <p:spPr>
                <a:xfrm>
                  <a:off x="2482878" y="2113179"/>
                  <a:ext cx="6498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8" name="Freihand 57">
                  <a:extLst>
                    <a:ext uri="{FF2B5EF4-FFF2-40B4-BE49-F238E27FC236}">
                      <a16:creationId xmlns:a16="http://schemas.microsoft.com/office/drawing/2014/main" id="{85D937DC-A590-353E-A5E7-0A5A614EF27F}"/>
                    </a:ext>
                  </a:extLst>
                </p14:cNvPr>
                <p14:cNvContentPartPr/>
                <p14:nvPr/>
              </p14:nvContentPartPr>
              <p14:xfrm>
                <a:off x="1749198" y="2099499"/>
                <a:ext cx="456840" cy="110520"/>
              </p14:xfrm>
            </p:contentPart>
          </mc:Choice>
          <mc:Fallback>
            <p:pic>
              <p:nvPicPr>
                <p:cNvPr id="58" name="Freihand 57">
                  <a:extLst>
                    <a:ext uri="{FF2B5EF4-FFF2-40B4-BE49-F238E27FC236}">
                      <a16:creationId xmlns:a16="http://schemas.microsoft.com/office/drawing/2014/main" id="{85D937DC-A590-353E-A5E7-0A5A614EF27F}"/>
                    </a:ext>
                  </a:extLst>
                </p:cNvPr>
                <p:cNvPicPr/>
                <p:nvPr/>
              </p:nvPicPr>
              <p:blipFill>
                <a:blip r:embed="rId43"/>
                <a:stretch>
                  <a:fillRect/>
                </a:stretch>
              </p:blipFill>
              <p:spPr>
                <a:xfrm>
                  <a:off x="1740198" y="2090499"/>
                  <a:ext cx="4744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5" name="Freihand 64">
                  <a:extLst>
                    <a:ext uri="{FF2B5EF4-FFF2-40B4-BE49-F238E27FC236}">
                      <a16:creationId xmlns:a16="http://schemas.microsoft.com/office/drawing/2014/main" id="{4BFF6CBF-058F-1E15-C7F8-479B391CD1E5}"/>
                    </a:ext>
                  </a:extLst>
                </p14:cNvPr>
                <p14:cNvContentPartPr/>
                <p14:nvPr/>
              </p14:nvContentPartPr>
              <p14:xfrm>
                <a:off x="740118" y="1551219"/>
                <a:ext cx="314640" cy="509400"/>
              </p14:xfrm>
            </p:contentPart>
          </mc:Choice>
          <mc:Fallback>
            <p:pic>
              <p:nvPicPr>
                <p:cNvPr id="65" name="Freihand 64">
                  <a:extLst>
                    <a:ext uri="{FF2B5EF4-FFF2-40B4-BE49-F238E27FC236}">
                      <a16:creationId xmlns:a16="http://schemas.microsoft.com/office/drawing/2014/main" id="{4BFF6CBF-058F-1E15-C7F8-479B391CD1E5}"/>
                    </a:ext>
                  </a:extLst>
                </p:cNvPr>
                <p:cNvPicPr/>
                <p:nvPr/>
              </p:nvPicPr>
              <p:blipFill>
                <a:blip r:embed="rId45"/>
                <a:stretch>
                  <a:fillRect/>
                </a:stretch>
              </p:blipFill>
              <p:spPr>
                <a:xfrm>
                  <a:off x="731118" y="1542579"/>
                  <a:ext cx="332280" cy="527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6" name="Freihand 65">
                  <a:extLst>
                    <a:ext uri="{FF2B5EF4-FFF2-40B4-BE49-F238E27FC236}">
                      <a16:creationId xmlns:a16="http://schemas.microsoft.com/office/drawing/2014/main" id="{9CCA712D-0F4F-7052-1D9F-815FD6C0809B}"/>
                    </a:ext>
                  </a:extLst>
                </p14:cNvPr>
                <p14:cNvContentPartPr/>
                <p14:nvPr/>
              </p14:nvContentPartPr>
              <p14:xfrm>
                <a:off x="690078" y="1905819"/>
                <a:ext cx="261720" cy="186480"/>
              </p14:xfrm>
            </p:contentPart>
          </mc:Choice>
          <mc:Fallback>
            <p:pic>
              <p:nvPicPr>
                <p:cNvPr id="66" name="Freihand 65">
                  <a:extLst>
                    <a:ext uri="{FF2B5EF4-FFF2-40B4-BE49-F238E27FC236}">
                      <a16:creationId xmlns:a16="http://schemas.microsoft.com/office/drawing/2014/main" id="{9CCA712D-0F4F-7052-1D9F-815FD6C0809B}"/>
                    </a:ext>
                  </a:extLst>
                </p:cNvPr>
                <p:cNvPicPr/>
                <p:nvPr/>
              </p:nvPicPr>
              <p:blipFill>
                <a:blip r:embed="rId47"/>
                <a:stretch>
                  <a:fillRect/>
                </a:stretch>
              </p:blipFill>
              <p:spPr>
                <a:xfrm>
                  <a:off x="681438" y="1896819"/>
                  <a:ext cx="2793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9" name="Freihand 68">
                  <a:extLst>
                    <a:ext uri="{FF2B5EF4-FFF2-40B4-BE49-F238E27FC236}">
                      <a16:creationId xmlns:a16="http://schemas.microsoft.com/office/drawing/2014/main" id="{038CB7B3-453E-78F6-16F2-60331892A1BA}"/>
                    </a:ext>
                  </a:extLst>
                </p14:cNvPr>
                <p14:cNvContentPartPr/>
                <p14:nvPr/>
              </p14:nvContentPartPr>
              <p14:xfrm>
                <a:off x="1438878" y="1513419"/>
                <a:ext cx="45000" cy="482760"/>
              </p14:xfrm>
            </p:contentPart>
          </mc:Choice>
          <mc:Fallback>
            <p:pic>
              <p:nvPicPr>
                <p:cNvPr id="69" name="Freihand 68">
                  <a:extLst>
                    <a:ext uri="{FF2B5EF4-FFF2-40B4-BE49-F238E27FC236}">
                      <a16:creationId xmlns:a16="http://schemas.microsoft.com/office/drawing/2014/main" id="{038CB7B3-453E-78F6-16F2-60331892A1BA}"/>
                    </a:ext>
                  </a:extLst>
                </p:cNvPr>
                <p:cNvPicPr/>
                <p:nvPr/>
              </p:nvPicPr>
              <p:blipFill>
                <a:blip r:embed="rId49"/>
                <a:stretch>
                  <a:fillRect/>
                </a:stretch>
              </p:blipFill>
              <p:spPr>
                <a:xfrm>
                  <a:off x="1430238" y="1504779"/>
                  <a:ext cx="62640"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0" name="Freihand 69">
                  <a:extLst>
                    <a:ext uri="{FF2B5EF4-FFF2-40B4-BE49-F238E27FC236}">
                      <a16:creationId xmlns:a16="http://schemas.microsoft.com/office/drawing/2014/main" id="{D5925539-D894-45FB-46F2-79F52DE41192}"/>
                    </a:ext>
                  </a:extLst>
                </p14:cNvPr>
                <p14:cNvContentPartPr/>
                <p14:nvPr/>
              </p14:nvContentPartPr>
              <p14:xfrm>
                <a:off x="1592598" y="1452939"/>
                <a:ext cx="101880" cy="579240"/>
              </p14:xfrm>
            </p:contentPart>
          </mc:Choice>
          <mc:Fallback>
            <p:pic>
              <p:nvPicPr>
                <p:cNvPr id="70" name="Freihand 69">
                  <a:extLst>
                    <a:ext uri="{FF2B5EF4-FFF2-40B4-BE49-F238E27FC236}">
                      <a16:creationId xmlns:a16="http://schemas.microsoft.com/office/drawing/2014/main" id="{D5925539-D894-45FB-46F2-79F52DE41192}"/>
                    </a:ext>
                  </a:extLst>
                </p:cNvPr>
                <p:cNvPicPr/>
                <p:nvPr/>
              </p:nvPicPr>
              <p:blipFill>
                <a:blip r:embed="rId51"/>
                <a:stretch>
                  <a:fillRect/>
                </a:stretch>
              </p:blipFill>
              <p:spPr>
                <a:xfrm>
                  <a:off x="1583958" y="1444299"/>
                  <a:ext cx="119520" cy="596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5" name="Freihand 74">
                  <a:extLst>
                    <a:ext uri="{FF2B5EF4-FFF2-40B4-BE49-F238E27FC236}">
                      <a16:creationId xmlns:a16="http://schemas.microsoft.com/office/drawing/2014/main" id="{3DEBC678-5C35-8DF9-1D69-19378CC7E71C}"/>
                    </a:ext>
                  </a:extLst>
                </p14:cNvPr>
                <p14:cNvContentPartPr/>
                <p14:nvPr/>
              </p14:nvContentPartPr>
              <p14:xfrm>
                <a:off x="1288038" y="1491099"/>
                <a:ext cx="588600" cy="332280"/>
              </p14:xfrm>
            </p:contentPart>
          </mc:Choice>
          <mc:Fallback>
            <p:pic>
              <p:nvPicPr>
                <p:cNvPr id="75" name="Freihand 74">
                  <a:extLst>
                    <a:ext uri="{FF2B5EF4-FFF2-40B4-BE49-F238E27FC236}">
                      <a16:creationId xmlns:a16="http://schemas.microsoft.com/office/drawing/2014/main" id="{3DEBC678-5C35-8DF9-1D69-19378CC7E71C}"/>
                    </a:ext>
                  </a:extLst>
                </p:cNvPr>
                <p:cNvPicPr/>
                <p:nvPr/>
              </p:nvPicPr>
              <p:blipFill>
                <a:blip r:embed="rId53"/>
                <a:stretch>
                  <a:fillRect/>
                </a:stretch>
              </p:blipFill>
              <p:spPr>
                <a:xfrm>
                  <a:off x="1279038" y="1482099"/>
                  <a:ext cx="60624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7" name="Freihand 76">
                  <a:extLst>
                    <a:ext uri="{FF2B5EF4-FFF2-40B4-BE49-F238E27FC236}">
                      <a16:creationId xmlns:a16="http://schemas.microsoft.com/office/drawing/2014/main" id="{58B7E8F8-4AF8-7E15-5F75-54875B14FCCF}"/>
                    </a:ext>
                  </a:extLst>
                </p14:cNvPr>
                <p14:cNvContentPartPr/>
                <p14:nvPr/>
              </p14:nvContentPartPr>
              <p14:xfrm>
                <a:off x="1271838" y="1645539"/>
                <a:ext cx="490680" cy="337320"/>
              </p14:xfrm>
            </p:contentPart>
          </mc:Choice>
          <mc:Fallback>
            <p:pic>
              <p:nvPicPr>
                <p:cNvPr id="77" name="Freihand 76">
                  <a:extLst>
                    <a:ext uri="{FF2B5EF4-FFF2-40B4-BE49-F238E27FC236}">
                      <a16:creationId xmlns:a16="http://schemas.microsoft.com/office/drawing/2014/main" id="{58B7E8F8-4AF8-7E15-5F75-54875B14FCCF}"/>
                    </a:ext>
                  </a:extLst>
                </p:cNvPr>
                <p:cNvPicPr/>
                <p:nvPr/>
              </p:nvPicPr>
              <p:blipFill>
                <a:blip r:embed="rId55"/>
                <a:stretch>
                  <a:fillRect/>
                </a:stretch>
              </p:blipFill>
              <p:spPr>
                <a:xfrm>
                  <a:off x="1262838" y="1636899"/>
                  <a:ext cx="50832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80" name="Freihand 79">
                  <a:extLst>
                    <a:ext uri="{FF2B5EF4-FFF2-40B4-BE49-F238E27FC236}">
                      <a16:creationId xmlns:a16="http://schemas.microsoft.com/office/drawing/2014/main" id="{FE994A5A-6FCA-ECD7-48AA-5C240B4DA99A}"/>
                    </a:ext>
                  </a:extLst>
                </p14:cNvPr>
                <p14:cNvContentPartPr/>
                <p14:nvPr/>
              </p14:nvContentPartPr>
              <p14:xfrm>
                <a:off x="1430238" y="1560579"/>
                <a:ext cx="65880" cy="444600"/>
              </p14:xfrm>
            </p:contentPart>
          </mc:Choice>
          <mc:Fallback>
            <p:pic>
              <p:nvPicPr>
                <p:cNvPr id="80" name="Freihand 79">
                  <a:extLst>
                    <a:ext uri="{FF2B5EF4-FFF2-40B4-BE49-F238E27FC236}">
                      <a16:creationId xmlns:a16="http://schemas.microsoft.com/office/drawing/2014/main" id="{FE994A5A-6FCA-ECD7-48AA-5C240B4DA99A}"/>
                    </a:ext>
                  </a:extLst>
                </p:cNvPr>
                <p:cNvPicPr/>
                <p:nvPr/>
              </p:nvPicPr>
              <p:blipFill>
                <a:blip r:embed="rId57"/>
                <a:stretch>
                  <a:fillRect/>
                </a:stretch>
              </p:blipFill>
              <p:spPr>
                <a:xfrm>
                  <a:off x="1421598" y="1551579"/>
                  <a:ext cx="8352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1" name="Freihand 80">
                  <a:extLst>
                    <a:ext uri="{FF2B5EF4-FFF2-40B4-BE49-F238E27FC236}">
                      <a16:creationId xmlns:a16="http://schemas.microsoft.com/office/drawing/2014/main" id="{0EC16F41-0923-30E3-0C8A-54862B3D81D5}"/>
                    </a:ext>
                  </a:extLst>
                </p14:cNvPr>
                <p14:cNvContentPartPr/>
                <p14:nvPr/>
              </p14:nvContentPartPr>
              <p14:xfrm>
                <a:off x="1559838" y="1491819"/>
                <a:ext cx="82440" cy="513000"/>
              </p14:xfrm>
            </p:contentPart>
          </mc:Choice>
          <mc:Fallback>
            <p:pic>
              <p:nvPicPr>
                <p:cNvPr id="81" name="Freihand 80">
                  <a:extLst>
                    <a:ext uri="{FF2B5EF4-FFF2-40B4-BE49-F238E27FC236}">
                      <a16:creationId xmlns:a16="http://schemas.microsoft.com/office/drawing/2014/main" id="{0EC16F41-0923-30E3-0C8A-54862B3D81D5}"/>
                    </a:ext>
                  </a:extLst>
                </p:cNvPr>
                <p:cNvPicPr/>
                <p:nvPr/>
              </p:nvPicPr>
              <p:blipFill>
                <a:blip r:embed="rId59"/>
                <a:stretch>
                  <a:fillRect/>
                </a:stretch>
              </p:blipFill>
              <p:spPr>
                <a:xfrm>
                  <a:off x="1551198" y="1483179"/>
                  <a:ext cx="100080" cy="530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3" name="Freihand 82">
                  <a:extLst>
                    <a:ext uri="{FF2B5EF4-FFF2-40B4-BE49-F238E27FC236}">
                      <a16:creationId xmlns:a16="http://schemas.microsoft.com/office/drawing/2014/main" id="{B40605AA-5A64-5BDC-C2CE-B145D4212B2C}"/>
                    </a:ext>
                  </a:extLst>
                </p14:cNvPr>
                <p14:cNvContentPartPr/>
                <p14:nvPr/>
              </p14:nvContentPartPr>
              <p14:xfrm>
                <a:off x="1911198" y="1914819"/>
                <a:ext cx="98640" cy="91080"/>
              </p14:xfrm>
            </p:contentPart>
          </mc:Choice>
          <mc:Fallback>
            <p:pic>
              <p:nvPicPr>
                <p:cNvPr id="83" name="Freihand 82">
                  <a:extLst>
                    <a:ext uri="{FF2B5EF4-FFF2-40B4-BE49-F238E27FC236}">
                      <a16:creationId xmlns:a16="http://schemas.microsoft.com/office/drawing/2014/main" id="{B40605AA-5A64-5BDC-C2CE-B145D4212B2C}"/>
                    </a:ext>
                  </a:extLst>
                </p:cNvPr>
                <p:cNvPicPr/>
                <p:nvPr/>
              </p:nvPicPr>
              <p:blipFill>
                <a:blip r:embed="rId61"/>
                <a:stretch>
                  <a:fillRect/>
                </a:stretch>
              </p:blipFill>
              <p:spPr>
                <a:xfrm>
                  <a:off x="1902558" y="1905819"/>
                  <a:ext cx="116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4" name="Freihand 83">
                  <a:extLst>
                    <a:ext uri="{FF2B5EF4-FFF2-40B4-BE49-F238E27FC236}">
                      <a16:creationId xmlns:a16="http://schemas.microsoft.com/office/drawing/2014/main" id="{877C9506-2A5A-73EB-9765-E893AA0CE6A4}"/>
                    </a:ext>
                  </a:extLst>
                </p14:cNvPr>
                <p14:cNvContentPartPr/>
                <p14:nvPr/>
              </p14:nvContentPartPr>
              <p14:xfrm>
                <a:off x="1894998" y="1453299"/>
                <a:ext cx="87840" cy="375480"/>
              </p14:xfrm>
            </p:contentPart>
          </mc:Choice>
          <mc:Fallback>
            <p:pic>
              <p:nvPicPr>
                <p:cNvPr id="84" name="Freihand 83">
                  <a:extLst>
                    <a:ext uri="{FF2B5EF4-FFF2-40B4-BE49-F238E27FC236}">
                      <a16:creationId xmlns:a16="http://schemas.microsoft.com/office/drawing/2014/main" id="{877C9506-2A5A-73EB-9765-E893AA0CE6A4}"/>
                    </a:ext>
                  </a:extLst>
                </p:cNvPr>
                <p:cNvPicPr/>
                <p:nvPr/>
              </p:nvPicPr>
              <p:blipFill>
                <a:blip r:embed="rId63"/>
                <a:stretch>
                  <a:fillRect/>
                </a:stretch>
              </p:blipFill>
              <p:spPr>
                <a:xfrm>
                  <a:off x="1886358" y="1444659"/>
                  <a:ext cx="10548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5" name="Freihand 84">
                  <a:extLst>
                    <a:ext uri="{FF2B5EF4-FFF2-40B4-BE49-F238E27FC236}">
                      <a16:creationId xmlns:a16="http://schemas.microsoft.com/office/drawing/2014/main" id="{CCD7BA6B-3857-7C81-9D81-548155F1782F}"/>
                    </a:ext>
                  </a:extLst>
                </p14:cNvPr>
                <p14:cNvContentPartPr/>
                <p14:nvPr/>
              </p14:nvContentPartPr>
              <p14:xfrm>
                <a:off x="1939638" y="1442139"/>
                <a:ext cx="87840" cy="379080"/>
              </p14:xfrm>
            </p:contentPart>
          </mc:Choice>
          <mc:Fallback>
            <p:pic>
              <p:nvPicPr>
                <p:cNvPr id="85" name="Freihand 84">
                  <a:extLst>
                    <a:ext uri="{FF2B5EF4-FFF2-40B4-BE49-F238E27FC236}">
                      <a16:creationId xmlns:a16="http://schemas.microsoft.com/office/drawing/2014/main" id="{CCD7BA6B-3857-7C81-9D81-548155F1782F}"/>
                    </a:ext>
                  </a:extLst>
                </p:cNvPr>
                <p:cNvPicPr/>
                <p:nvPr/>
              </p:nvPicPr>
              <p:blipFill>
                <a:blip r:embed="rId65"/>
                <a:stretch>
                  <a:fillRect/>
                </a:stretch>
              </p:blipFill>
              <p:spPr>
                <a:xfrm>
                  <a:off x="1930638" y="1433499"/>
                  <a:ext cx="105480" cy="396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2" name="Freihand 91">
                  <a:extLst>
                    <a:ext uri="{FF2B5EF4-FFF2-40B4-BE49-F238E27FC236}">
                      <a16:creationId xmlns:a16="http://schemas.microsoft.com/office/drawing/2014/main" id="{2118D536-E3CA-93B4-EBC6-3DD5591C2A71}"/>
                    </a:ext>
                  </a:extLst>
                </p14:cNvPr>
                <p14:cNvContentPartPr/>
                <p14:nvPr/>
              </p14:nvContentPartPr>
              <p14:xfrm>
                <a:off x="2170398" y="1437819"/>
                <a:ext cx="636480" cy="620280"/>
              </p14:xfrm>
            </p:contentPart>
          </mc:Choice>
          <mc:Fallback>
            <p:pic>
              <p:nvPicPr>
                <p:cNvPr id="92" name="Freihand 91">
                  <a:extLst>
                    <a:ext uri="{FF2B5EF4-FFF2-40B4-BE49-F238E27FC236}">
                      <a16:creationId xmlns:a16="http://schemas.microsoft.com/office/drawing/2014/main" id="{2118D536-E3CA-93B4-EBC6-3DD5591C2A71}"/>
                    </a:ext>
                  </a:extLst>
                </p:cNvPr>
                <p:cNvPicPr/>
                <p:nvPr/>
              </p:nvPicPr>
              <p:blipFill>
                <a:blip r:embed="rId67"/>
                <a:stretch>
                  <a:fillRect/>
                </a:stretch>
              </p:blipFill>
              <p:spPr>
                <a:xfrm>
                  <a:off x="2161758" y="1429179"/>
                  <a:ext cx="654120" cy="63792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68">
            <p14:nvContentPartPr>
              <p14:cNvPr id="94" name="Freihand 93">
                <a:extLst>
                  <a:ext uri="{FF2B5EF4-FFF2-40B4-BE49-F238E27FC236}">
                    <a16:creationId xmlns:a16="http://schemas.microsoft.com/office/drawing/2014/main" id="{554C9D46-6F9F-5489-FB1F-DF53D30BA328}"/>
                  </a:ext>
                </a:extLst>
              </p14:cNvPr>
              <p14:cNvContentPartPr/>
              <p14:nvPr/>
            </p14:nvContentPartPr>
            <p14:xfrm>
              <a:off x="306678" y="3092379"/>
              <a:ext cx="844920" cy="1609920"/>
            </p14:xfrm>
          </p:contentPart>
        </mc:Choice>
        <mc:Fallback>
          <p:pic>
            <p:nvPicPr>
              <p:cNvPr id="94" name="Freihand 93">
                <a:extLst>
                  <a:ext uri="{FF2B5EF4-FFF2-40B4-BE49-F238E27FC236}">
                    <a16:creationId xmlns:a16="http://schemas.microsoft.com/office/drawing/2014/main" id="{554C9D46-6F9F-5489-FB1F-DF53D30BA328}"/>
                  </a:ext>
                </a:extLst>
              </p:cNvPr>
              <p:cNvPicPr/>
              <p:nvPr/>
            </p:nvPicPr>
            <p:blipFill>
              <a:blip r:embed="rId69"/>
              <a:stretch>
                <a:fillRect/>
              </a:stretch>
            </p:blipFill>
            <p:spPr>
              <a:xfrm>
                <a:off x="288678" y="2984379"/>
                <a:ext cx="880560" cy="1825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0">
            <p14:nvContentPartPr>
              <p14:cNvPr id="95" name="Freihand 94">
                <a:extLst>
                  <a:ext uri="{FF2B5EF4-FFF2-40B4-BE49-F238E27FC236}">
                    <a16:creationId xmlns:a16="http://schemas.microsoft.com/office/drawing/2014/main" id="{E838067C-D7D8-E059-E735-BCFC30D128FE}"/>
                  </a:ext>
                </a:extLst>
              </p14:cNvPr>
              <p14:cNvContentPartPr/>
              <p14:nvPr/>
            </p14:nvContentPartPr>
            <p14:xfrm>
              <a:off x="1279038" y="3047019"/>
              <a:ext cx="650880" cy="1613160"/>
            </p14:xfrm>
          </p:contentPart>
        </mc:Choice>
        <mc:Fallback>
          <p:pic>
            <p:nvPicPr>
              <p:cNvPr id="95" name="Freihand 94">
                <a:extLst>
                  <a:ext uri="{FF2B5EF4-FFF2-40B4-BE49-F238E27FC236}">
                    <a16:creationId xmlns:a16="http://schemas.microsoft.com/office/drawing/2014/main" id="{E838067C-D7D8-E059-E735-BCFC30D128FE}"/>
                  </a:ext>
                </a:extLst>
              </p:cNvPr>
              <p:cNvPicPr/>
              <p:nvPr/>
            </p:nvPicPr>
            <p:blipFill>
              <a:blip r:embed="rId71"/>
              <a:stretch>
                <a:fillRect/>
              </a:stretch>
            </p:blipFill>
            <p:spPr>
              <a:xfrm>
                <a:off x="1261398" y="2939019"/>
                <a:ext cx="686520" cy="1828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2">
            <p14:nvContentPartPr>
              <p14:cNvPr id="96" name="Freihand 95">
                <a:extLst>
                  <a:ext uri="{FF2B5EF4-FFF2-40B4-BE49-F238E27FC236}">
                    <a16:creationId xmlns:a16="http://schemas.microsoft.com/office/drawing/2014/main" id="{33D29046-FCD5-9F77-5117-778BCA69229E}"/>
                  </a:ext>
                </a:extLst>
              </p14:cNvPr>
              <p14:cNvContentPartPr/>
              <p14:nvPr/>
            </p14:nvContentPartPr>
            <p14:xfrm>
              <a:off x="2150238" y="3004539"/>
              <a:ext cx="542880" cy="1767960"/>
            </p14:xfrm>
          </p:contentPart>
        </mc:Choice>
        <mc:Fallback>
          <p:pic>
            <p:nvPicPr>
              <p:cNvPr id="96" name="Freihand 95">
                <a:extLst>
                  <a:ext uri="{FF2B5EF4-FFF2-40B4-BE49-F238E27FC236}">
                    <a16:creationId xmlns:a16="http://schemas.microsoft.com/office/drawing/2014/main" id="{33D29046-FCD5-9F77-5117-778BCA69229E}"/>
                  </a:ext>
                </a:extLst>
              </p:cNvPr>
              <p:cNvPicPr/>
              <p:nvPr/>
            </p:nvPicPr>
            <p:blipFill>
              <a:blip r:embed="rId73"/>
              <a:stretch>
                <a:fillRect/>
              </a:stretch>
            </p:blipFill>
            <p:spPr>
              <a:xfrm>
                <a:off x="2132238" y="2896899"/>
                <a:ext cx="578520" cy="1983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4">
            <p14:nvContentPartPr>
              <p14:cNvPr id="97" name="Freihand 96">
                <a:extLst>
                  <a:ext uri="{FF2B5EF4-FFF2-40B4-BE49-F238E27FC236}">
                    <a16:creationId xmlns:a16="http://schemas.microsoft.com/office/drawing/2014/main" id="{972145DB-C153-7607-956C-8C38387C38BD}"/>
                  </a:ext>
                </a:extLst>
              </p14:cNvPr>
              <p14:cNvContentPartPr/>
              <p14:nvPr/>
            </p14:nvContentPartPr>
            <p14:xfrm>
              <a:off x="3147078" y="3054579"/>
              <a:ext cx="579600" cy="1578960"/>
            </p14:xfrm>
          </p:contentPart>
        </mc:Choice>
        <mc:Fallback>
          <p:pic>
            <p:nvPicPr>
              <p:cNvPr id="97" name="Freihand 96">
                <a:extLst>
                  <a:ext uri="{FF2B5EF4-FFF2-40B4-BE49-F238E27FC236}">
                    <a16:creationId xmlns:a16="http://schemas.microsoft.com/office/drawing/2014/main" id="{972145DB-C153-7607-956C-8C38387C38BD}"/>
                  </a:ext>
                </a:extLst>
              </p:cNvPr>
              <p:cNvPicPr/>
              <p:nvPr/>
            </p:nvPicPr>
            <p:blipFill>
              <a:blip r:embed="rId75"/>
              <a:stretch>
                <a:fillRect/>
              </a:stretch>
            </p:blipFill>
            <p:spPr>
              <a:xfrm>
                <a:off x="3129438" y="2946939"/>
                <a:ext cx="615240" cy="1794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6">
            <p14:nvContentPartPr>
              <p14:cNvPr id="98" name="Freihand 97">
                <a:extLst>
                  <a:ext uri="{FF2B5EF4-FFF2-40B4-BE49-F238E27FC236}">
                    <a16:creationId xmlns:a16="http://schemas.microsoft.com/office/drawing/2014/main" id="{4194B3D2-7691-EF57-F2AF-A91432801207}"/>
                  </a:ext>
                </a:extLst>
              </p14:cNvPr>
              <p14:cNvContentPartPr/>
              <p14:nvPr/>
            </p14:nvContentPartPr>
            <p14:xfrm>
              <a:off x="548238" y="2646339"/>
              <a:ext cx="393840" cy="313560"/>
            </p14:xfrm>
          </p:contentPart>
        </mc:Choice>
        <mc:Fallback>
          <p:pic>
            <p:nvPicPr>
              <p:cNvPr id="98" name="Freihand 97">
                <a:extLst>
                  <a:ext uri="{FF2B5EF4-FFF2-40B4-BE49-F238E27FC236}">
                    <a16:creationId xmlns:a16="http://schemas.microsoft.com/office/drawing/2014/main" id="{4194B3D2-7691-EF57-F2AF-A91432801207}"/>
                  </a:ext>
                </a:extLst>
              </p:cNvPr>
              <p:cNvPicPr/>
              <p:nvPr/>
            </p:nvPicPr>
            <p:blipFill>
              <a:blip r:embed="rId77"/>
              <a:stretch>
                <a:fillRect/>
              </a:stretch>
            </p:blipFill>
            <p:spPr>
              <a:xfrm>
                <a:off x="530598" y="2538699"/>
                <a:ext cx="429480" cy="529200"/>
              </a:xfrm>
              <a:prstGeom prst="rect">
                <a:avLst/>
              </a:prstGeom>
            </p:spPr>
          </p:pic>
        </mc:Fallback>
      </mc:AlternateContent>
      <p:grpSp>
        <p:nvGrpSpPr>
          <p:cNvPr id="101" name="Gruppieren 100">
            <a:extLst>
              <a:ext uri="{FF2B5EF4-FFF2-40B4-BE49-F238E27FC236}">
                <a16:creationId xmlns:a16="http://schemas.microsoft.com/office/drawing/2014/main" id="{CFE9E7BF-7E15-BC02-290D-DDDD6488EDF5}"/>
              </a:ext>
            </a:extLst>
          </p:cNvPr>
          <p:cNvGrpSpPr/>
          <p:nvPr/>
        </p:nvGrpSpPr>
        <p:grpSpPr>
          <a:xfrm>
            <a:off x="1518438" y="2546979"/>
            <a:ext cx="1133640" cy="427680"/>
            <a:chOff x="1518438" y="2546979"/>
            <a:chExt cx="1133640" cy="427680"/>
          </a:xfrm>
        </p:grpSpPr>
        <mc:AlternateContent xmlns:mc="http://schemas.openxmlformats.org/markup-compatibility/2006">
          <mc:Choice xmlns:p14="http://schemas.microsoft.com/office/powerpoint/2010/main" xmlns:aink="http://schemas.microsoft.com/office/drawing/2016/ink" Requires="p14 aink">
            <p:contentPart p14:bwMode="auto" r:id="rId78">
              <p14:nvContentPartPr>
                <p14:cNvPr id="99" name="Freihand 98">
                  <a:extLst>
                    <a:ext uri="{FF2B5EF4-FFF2-40B4-BE49-F238E27FC236}">
                      <a16:creationId xmlns:a16="http://schemas.microsoft.com/office/drawing/2014/main" id="{5E9A8BC9-9813-95EF-B701-A6FB217E5AA8}"/>
                    </a:ext>
                  </a:extLst>
                </p14:cNvPr>
                <p14:cNvContentPartPr/>
                <p14:nvPr/>
              </p14:nvContentPartPr>
              <p14:xfrm>
                <a:off x="1518438" y="2546979"/>
                <a:ext cx="402120" cy="427680"/>
              </p14:xfrm>
            </p:contentPart>
          </mc:Choice>
          <mc:Fallback>
            <p:pic>
              <p:nvPicPr>
                <p:cNvPr id="99" name="Freihand 98">
                  <a:extLst>
                    <a:ext uri="{FF2B5EF4-FFF2-40B4-BE49-F238E27FC236}">
                      <a16:creationId xmlns:a16="http://schemas.microsoft.com/office/drawing/2014/main" id="{5E9A8BC9-9813-95EF-B701-A6FB217E5AA8}"/>
                    </a:ext>
                  </a:extLst>
                </p:cNvPr>
                <p:cNvPicPr/>
                <p:nvPr/>
              </p:nvPicPr>
              <p:blipFill>
                <a:blip r:embed="rId79"/>
                <a:stretch>
                  <a:fillRect/>
                </a:stretch>
              </p:blipFill>
              <p:spPr>
                <a:xfrm>
                  <a:off x="1500798" y="2439339"/>
                  <a:ext cx="437760" cy="643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0">
              <p14:nvContentPartPr>
                <p14:cNvPr id="100" name="Freihand 99">
                  <a:extLst>
                    <a:ext uri="{FF2B5EF4-FFF2-40B4-BE49-F238E27FC236}">
                      <a16:creationId xmlns:a16="http://schemas.microsoft.com/office/drawing/2014/main" id="{5F5BAB6F-A013-56EB-E63E-C94343212160}"/>
                    </a:ext>
                  </a:extLst>
                </p14:cNvPr>
                <p14:cNvContentPartPr/>
                <p14:nvPr/>
              </p14:nvContentPartPr>
              <p14:xfrm>
                <a:off x="2294958" y="2614659"/>
                <a:ext cx="357120" cy="313200"/>
              </p14:xfrm>
            </p:contentPart>
          </mc:Choice>
          <mc:Fallback>
            <p:pic>
              <p:nvPicPr>
                <p:cNvPr id="100" name="Freihand 99">
                  <a:extLst>
                    <a:ext uri="{FF2B5EF4-FFF2-40B4-BE49-F238E27FC236}">
                      <a16:creationId xmlns:a16="http://schemas.microsoft.com/office/drawing/2014/main" id="{5F5BAB6F-A013-56EB-E63E-C94343212160}"/>
                    </a:ext>
                  </a:extLst>
                </p:cNvPr>
                <p:cNvPicPr/>
                <p:nvPr/>
              </p:nvPicPr>
              <p:blipFill>
                <a:blip r:embed="rId81"/>
                <a:stretch>
                  <a:fillRect/>
                </a:stretch>
              </p:blipFill>
              <p:spPr>
                <a:xfrm>
                  <a:off x="2277318" y="2506659"/>
                  <a:ext cx="392760" cy="5288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82">
            <p14:nvContentPartPr>
              <p14:cNvPr id="102" name="Freihand 101">
                <a:extLst>
                  <a:ext uri="{FF2B5EF4-FFF2-40B4-BE49-F238E27FC236}">
                    <a16:creationId xmlns:a16="http://schemas.microsoft.com/office/drawing/2014/main" id="{95DDA99E-D291-4D9F-4FA6-66C4E8DC240E}"/>
                  </a:ext>
                </a:extLst>
              </p14:cNvPr>
              <p14:cNvContentPartPr/>
              <p14:nvPr/>
            </p14:nvContentPartPr>
            <p14:xfrm>
              <a:off x="3422838" y="2639139"/>
              <a:ext cx="281520" cy="291600"/>
            </p14:xfrm>
          </p:contentPart>
        </mc:Choice>
        <mc:Fallback>
          <p:pic>
            <p:nvPicPr>
              <p:cNvPr id="102" name="Freihand 101">
                <a:extLst>
                  <a:ext uri="{FF2B5EF4-FFF2-40B4-BE49-F238E27FC236}">
                    <a16:creationId xmlns:a16="http://schemas.microsoft.com/office/drawing/2014/main" id="{95DDA99E-D291-4D9F-4FA6-66C4E8DC240E}"/>
                  </a:ext>
                </a:extLst>
              </p:cNvPr>
              <p:cNvPicPr/>
              <p:nvPr/>
            </p:nvPicPr>
            <p:blipFill>
              <a:blip r:embed="rId83"/>
              <a:stretch>
                <a:fillRect/>
              </a:stretch>
            </p:blipFill>
            <p:spPr>
              <a:xfrm>
                <a:off x="3405198" y="2531139"/>
                <a:ext cx="317160"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3" name="Freihand 102">
                <a:extLst>
                  <a:ext uri="{FF2B5EF4-FFF2-40B4-BE49-F238E27FC236}">
                    <a16:creationId xmlns:a16="http://schemas.microsoft.com/office/drawing/2014/main" id="{87B957E3-9A8F-F38D-8658-58971F5BA369}"/>
                  </a:ext>
                </a:extLst>
              </p14:cNvPr>
              <p14:cNvContentPartPr/>
              <p14:nvPr/>
            </p14:nvContentPartPr>
            <p14:xfrm>
              <a:off x="222438" y="1403259"/>
              <a:ext cx="3079800" cy="897480"/>
            </p14:xfrm>
          </p:contentPart>
        </mc:Choice>
        <mc:Fallback>
          <p:pic>
            <p:nvPicPr>
              <p:cNvPr id="103" name="Freihand 102">
                <a:extLst>
                  <a:ext uri="{FF2B5EF4-FFF2-40B4-BE49-F238E27FC236}">
                    <a16:creationId xmlns:a16="http://schemas.microsoft.com/office/drawing/2014/main" id="{87B957E3-9A8F-F38D-8658-58971F5BA369}"/>
                  </a:ext>
                </a:extLst>
              </p:cNvPr>
              <p:cNvPicPr/>
              <p:nvPr/>
            </p:nvPicPr>
            <p:blipFill>
              <a:blip r:embed="rId85"/>
              <a:stretch>
                <a:fillRect/>
              </a:stretch>
            </p:blipFill>
            <p:spPr>
              <a:xfrm>
                <a:off x="168798" y="1295259"/>
                <a:ext cx="3187440" cy="1113120"/>
              </a:xfrm>
              <a:prstGeom prst="rect">
                <a:avLst/>
              </a:prstGeom>
            </p:spPr>
          </p:pic>
        </mc:Fallback>
      </mc:AlternateContent>
    </p:spTree>
    <p:extLst>
      <p:ext uri="{BB962C8B-B14F-4D97-AF65-F5344CB8AC3E}">
        <p14:creationId xmlns:p14="http://schemas.microsoft.com/office/powerpoint/2010/main" val="1442073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drawProgress</p:attrName>
                                        </p:attrNameLst>
                                      </p:cBhvr>
                                      <p:tavLst>
                                        <p:tav tm="0">
                                          <p:val>
                                            <p:fltVal val="0"/>
                                          </p:val>
                                        </p:tav>
                                        <p:tav tm="100000">
                                          <p:val>
                                            <p:fltVal val="1"/>
                                          </p:val>
                                        </p:tav>
                                      </p:tavLst>
                                    </p:anim>
                                  </p:childTnLst>
                                </p:cTn>
                              </p:par>
                              <p:par>
                                <p:cTn id="8" presetID="63"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0" fill="hold"/>
                                        <p:tgtEl>
                                          <p:spTgt spid="7"/>
                                        </p:tgtEl>
                                        <p:attrNameLst>
                                          <p:attrName>drawProgress</p:attrName>
                                        </p:attrNameLst>
                                      </p:cBhvr>
                                      <p:tavLst>
                                        <p:tav tm="0">
                                          <p:val>
                                            <p:fltVal val="0"/>
                                          </p:val>
                                        </p:tav>
                                        <p:tav tm="100000">
                                          <p:val>
                                            <p:fltVal val="1"/>
                                          </p:val>
                                        </p:tav>
                                      </p:tavLst>
                                    </p:anim>
                                  </p:childTnLst>
                                </p:cTn>
                              </p:par>
                              <p:par>
                                <p:cTn id="11" presetID="63"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0" fill="hold"/>
                                        <p:tgtEl>
                                          <p:spTgt spid="22"/>
                                        </p:tgtEl>
                                        <p:attrNameLst>
                                          <p:attrName>drawProgress</p:attrName>
                                        </p:attrNameLst>
                                      </p:cBhvr>
                                      <p:tavLst>
                                        <p:tav tm="0">
                                          <p:val>
                                            <p:fltVal val="0"/>
                                          </p:val>
                                        </p:tav>
                                        <p:tav tm="100000">
                                          <p:val>
                                            <p:fltVal val="1"/>
                                          </p:val>
                                        </p:tav>
                                      </p:tavLst>
                                    </p:anim>
                                  </p:childTnLst>
                                </p:cTn>
                              </p:par>
                              <p:par>
                                <p:cTn id="14" presetID="63"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0" fill="hold"/>
                                        <p:tgtEl>
                                          <p:spTgt spid="42"/>
                                        </p:tgtEl>
                                        <p:attrNameLst>
                                          <p:attrName>drawProgress</p:attrName>
                                        </p:attrNameLst>
                                      </p:cBhvr>
                                      <p:tavLst>
                                        <p:tav tm="0">
                                          <p:val>
                                            <p:fltVal val="0"/>
                                          </p:val>
                                        </p:tav>
                                        <p:tav tm="100000">
                                          <p:val>
                                            <p:fltVal val="1"/>
                                          </p:val>
                                        </p:tav>
                                      </p:tavLst>
                                    </p:anim>
                                  </p:childTnLst>
                                </p:cTn>
                              </p:par>
                              <p:par>
                                <p:cTn id="17" presetID="63"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p:cTn id="19" dur="5000" fill="hold"/>
                                        <p:tgtEl>
                                          <p:spTgt spid="62"/>
                                        </p:tgtEl>
                                        <p:attrNameLst>
                                          <p:attrName>drawProgress</p:attrName>
                                        </p:attrNameLst>
                                      </p:cBhvr>
                                      <p:tavLst>
                                        <p:tav tm="0">
                                          <p:val>
                                            <p:fltVal val="0"/>
                                          </p:val>
                                        </p:tav>
                                        <p:tav tm="100000">
                                          <p:val>
                                            <p:fltVal val="1"/>
                                          </p:val>
                                        </p:tav>
                                      </p:tavLst>
                                    </p:anim>
                                  </p:childTnLst>
                                </p:cTn>
                              </p:par>
                              <p:par>
                                <p:cTn id="20" presetID="63" presetClass="entr" presetSubtype="0" fill="hold" nodeType="with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p:cTn id="22" dur="5000" fill="hold"/>
                                        <p:tgtEl>
                                          <p:spTgt spid="63"/>
                                        </p:tgtEl>
                                        <p:attrNameLst>
                                          <p:attrName>drawProgress</p:attrName>
                                        </p:attrNameLst>
                                      </p:cBhvr>
                                      <p:tavLst>
                                        <p:tav tm="0">
                                          <p:val>
                                            <p:fltVal val="0"/>
                                          </p:val>
                                        </p:tav>
                                        <p:tav tm="100000">
                                          <p:val>
                                            <p:fltVal val="1"/>
                                          </p:val>
                                        </p:tav>
                                      </p:tavLst>
                                    </p:anim>
                                  </p:childTnLst>
                                </p:cTn>
                              </p:par>
                              <p:par>
                                <p:cTn id="23" presetID="63" presetClass="entr" presetSubtype="0" fill="hold" nodeType="with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0" fill="hold"/>
                                        <p:tgtEl>
                                          <p:spTgt spid="90"/>
                                        </p:tgtEl>
                                        <p:attrNameLst>
                                          <p:attrName>drawProgress</p:attrName>
                                        </p:attrNameLst>
                                      </p:cBhvr>
                                      <p:tavLst>
                                        <p:tav tm="0">
                                          <p:val>
                                            <p:fltVal val="0"/>
                                          </p:val>
                                        </p:tav>
                                        <p:tav tm="100000">
                                          <p:val>
                                            <p:fltVal val="1"/>
                                          </p:val>
                                        </p:tav>
                                      </p:tavLst>
                                    </p:anim>
                                  </p:childTnLst>
                                </p:cTn>
                              </p:par>
                              <p:par>
                                <p:cTn id="26" presetID="63" presetClass="entr" presetSubtype="0" fill="hold" nodeType="withEffect">
                                  <p:stCondLst>
                                    <p:cond delay="0"/>
                                  </p:stCondLst>
                                  <p:childTnLst>
                                    <p:set>
                                      <p:cBhvr>
                                        <p:cTn id="27" dur="1" fill="hold">
                                          <p:stCondLst>
                                            <p:cond delay="0"/>
                                          </p:stCondLst>
                                        </p:cTn>
                                        <p:tgtEl>
                                          <p:spTgt spid="93"/>
                                        </p:tgtEl>
                                        <p:attrNameLst>
                                          <p:attrName>style.visibility</p:attrName>
                                        </p:attrNameLst>
                                      </p:cBhvr>
                                      <p:to>
                                        <p:strVal val="visible"/>
                                      </p:to>
                                    </p:set>
                                    <p:anim calcmode="lin" valueType="num">
                                      <p:cBhvr>
                                        <p:cTn id="28" dur="5000" fill="hold"/>
                                        <p:tgtEl>
                                          <p:spTgt spid="93"/>
                                        </p:tgtEl>
                                        <p:attrNameLst>
                                          <p:attrName>drawProgress</p:attrName>
                                        </p:attrNameLst>
                                      </p:cBhvr>
                                      <p:tavLst>
                                        <p:tav tm="0">
                                          <p:val>
                                            <p:fltVal val="0"/>
                                          </p:val>
                                        </p:tav>
                                        <p:tav tm="100000">
                                          <p:val>
                                            <p:fltVal val="1"/>
                                          </p:val>
                                        </p:tav>
                                      </p:tavLst>
                                    </p:anim>
                                  </p:childTnLst>
                                </p:cTn>
                              </p:par>
                              <p:par>
                                <p:cTn id="29" presetID="63" presetClass="entr" presetSubtype="0" fill="hold"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0" fill="hold"/>
                                        <p:tgtEl>
                                          <p:spTgt spid="94"/>
                                        </p:tgtEl>
                                        <p:attrNameLst>
                                          <p:attrName>drawProgress</p:attrName>
                                        </p:attrNameLst>
                                      </p:cBhvr>
                                      <p:tavLst>
                                        <p:tav tm="0">
                                          <p:val>
                                            <p:fltVal val="0"/>
                                          </p:val>
                                        </p:tav>
                                        <p:tav tm="100000">
                                          <p:val>
                                            <p:fltVal val="1"/>
                                          </p:val>
                                        </p:tav>
                                      </p:tavLst>
                                    </p:anim>
                                  </p:childTnLst>
                                </p:cTn>
                              </p:par>
                              <p:par>
                                <p:cTn id="32" presetID="63" presetClass="entr" presetSubtype="0" fill="hold" nodeType="withEffect">
                                  <p:stCondLst>
                                    <p:cond delay="0"/>
                                  </p:stCondLst>
                                  <p:childTnLst>
                                    <p:set>
                                      <p:cBhvr>
                                        <p:cTn id="33" dur="1" fill="hold">
                                          <p:stCondLst>
                                            <p:cond delay="0"/>
                                          </p:stCondLst>
                                        </p:cTn>
                                        <p:tgtEl>
                                          <p:spTgt spid="95"/>
                                        </p:tgtEl>
                                        <p:attrNameLst>
                                          <p:attrName>style.visibility</p:attrName>
                                        </p:attrNameLst>
                                      </p:cBhvr>
                                      <p:to>
                                        <p:strVal val="visible"/>
                                      </p:to>
                                    </p:set>
                                    <p:anim calcmode="lin" valueType="num">
                                      <p:cBhvr>
                                        <p:cTn id="34" dur="5000" fill="hold"/>
                                        <p:tgtEl>
                                          <p:spTgt spid="95"/>
                                        </p:tgtEl>
                                        <p:attrNameLst>
                                          <p:attrName>drawProgress</p:attrName>
                                        </p:attrNameLst>
                                      </p:cBhvr>
                                      <p:tavLst>
                                        <p:tav tm="0">
                                          <p:val>
                                            <p:fltVal val="0"/>
                                          </p:val>
                                        </p:tav>
                                        <p:tav tm="100000">
                                          <p:val>
                                            <p:fltVal val="1"/>
                                          </p:val>
                                        </p:tav>
                                      </p:tavLst>
                                    </p:anim>
                                  </p:childTnLst>
                                </p:cTn>
                              </p:par>
                              <p:par>
                                <p:cTn id="35" presetID="63" presetClass="entr" presetSubtype="0" fill="hold" nodeType="with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0" fill="hold"/>
                                        <p:tgtEl>
                                          <p:spTgt spid="96"/>
                                        </p:tgtEl>
                                        <p:attrNameLst>
                                          <p:attrName>drawProgress</p:attrName>
                                        </p:attrNameLst>
                                      </p:cBhvr>
                                      <p:tavLst>
                                        <p:tav tm="0">
                                          <p:val>
                                            <p:fltVal val="0"/>
                                          </p:val>
                                        </p:tav>
                                        <p:tav tm="100000">
                                          <p:val>
                                            <p:fltVal val="1"/>
                                          </p:val>
                                        </p:tav>
                                      </p:tavLst>
                                    </p:anim>
                                  </p:childTnLst>
                                </p:cTn>
                              </p:par>
                              <p:par>
                                <p:cTn id="38" presetID="63" presetClass="entr" presetSubtype="0" fill="hold" nodeType="withEffect">
                                  <p:stCondLst>
                                    <p:cond delay="0"/>
                                  </p:stCondLst>
                                  <p:childTnLst>
                                    <p:set>
                                      <p:cBhvr>
                                        <p:cTn id="39" dur="1" fill="hold">
                                          <p:stCondLst>
                                            <p:cond delay="0"/>
                                          </p:stCondLst>
                                        </p:cTn>
                                        <p:tgtEl>
                                          <p:spTgt spid="97"/>
                                        </p:tgtEl>
                                        <p:attrNameLst>
                                          <p:attrName>style.visibility</p:attrName>
                                        </p:attrNameLst>
                                      </p:cBhvr>
                                      <p:to>
                                        <p:strVal val="visible"/>
                                      </p:to>
                                    </p:set>
                                    <p:anim calcmode="lin" valueType="num">
                                      <p:cBhvr>
                                        <p:cTn id="40" dur="5000" fill="hold"/>
                                        <p:tgtEl>
                                          <p:spTgt spid="97"/>
                                        </p:tgtEl>
                                        <p:attrNameLst>
                                          <p:attrName>drawProgress</p:attrName>
                                        </p:attrNameLst>
                                      </p:cBhvr>
                                      <p:tavLst>
                                        <p:tav tm="0">
                                          <p:val>
                                            <p:fltVal val="0"/>
                                          </p:val>
                                        </p:tav>
                                        <p:tav tm="100000">
                                          <p:val>
                                            <p:fltVal val="1"/>
                                          </p:val>
                                        </p:tav>
                                      </p:tavLst>
                                    </p:anim>
                                  </p:childTnLst>
                                </p:cTn>
                              </p:par>
                              <p:par>
                                <p:cTn id="41" presetID="63" presetClass="entr" presetSubtype="0" fill="hold" nodeType="withEffect">
                                  <p:stCondLst>
                                    <p:cond delay="0"/>
                                  </p:stCondLst>
                                  <p:childTnLst>
                                    <p:set>
                                      <p:cBhvr>
                                        <p:cTn id="42" dur="1" fill="hold">
                                          <p:stCondLst>
                                            <p:cond delay="0"/>
                                          </p:stCondLst>
                                        </p:cTn>
                                        <p:tgtEl>
                                          <p:spTgt spid="98"/>
                                        </p:tgtEl>
                                        <p:attrNameLst>
                                          <p:attrName>style.visibility</p:attrName>
                                        </p:attrNameLst>
                                      </p:cBhvr>
                                      <p:to>
                                        <p:strVal val="visible"/>
                                      </p:to>
                                    </p:set>
                                    <p:anim calcmode="lin" valueType="num">
                                      <p:cBhvr>
                                        <p:cTn id="43" dur="5000" fill="hold"/>
                                        <p:tgtEl>
                                          <p:spTgt spid="98"/>
                                        </p:tgtEl>
                                        <p:attrNameLst>
                                          <p:attrName>drawProgress</p:attrName>
                                        </p:attrNameLst>
                                      </p:cBhvr>
                                      <p:tavLst>
                                        <p:tav tm="0">
                                          <p:val>
                                            <p:fltVal val="0"/>
                                          </p:val>
                                        </p:tav>
                                        <p:tav tm="100000">
                                          <p:val>
                                            <p:fltVal val="1"/>
                                          </p:val>
                                        </p:tav>
                                      </p:tavLst>
                                    </p:anim>
                                  </p:childTnLst>
                                </p:cTn>
                              </p:par>
                              <p:par>
                                <p:cTn id="44" presetID="63" presetClass="entr" presetSubtype="0" fill="hold" nodeType="withEffect">
                                  <p:stCondLst>
                                    <p:cond delay="0"/>
                                  </p:stCondLst>
                                  <p:childTnLst>
                                    <p:set>
                                      <p:cBhvr>
                                        <p:cTn id="45" dur="1" fill="hold">
                                          <p:stCondLst>
                                            <p:cond delay="0"/>
                                          </p:stCondLst>
                                        </p:cTn>
                                        <p:tgtEl>
                                          <p:spTgt spid="101"/>
                                        </p:tgtEl>
                                        <p:attrNameLst>
                                          <p:attrName>style.visibility</p:attrName>
                                        </p:attrNameLst>
                                      </p:cBhvr>
                                      <p:to>
                                        <p:strVal val="visible"/>
                                      </p:to>
                                    </p:set>
                                    <p:anim calcmode="lin" valueType="num">
                                      <p:cBhvr>
                                        <p:cTn id="46" dur="5000" fill="hold"/>
                                        <p:tgtEl>
                                          <p:spTgt spid="101"/>
                                        </p:tgtEl>
                                        <p:attrNameLst>
                                          <p:attrName>drawProgress</p:attrName>
                                        </p:attrNameLst>
                                      </p:cBhvr>
                                      <p:tavLst>
                                        <p:tav tm="0">
                                          <p:val>
                                            <p:fltVal val="0"/>
                                          </p:val>
                                        </p:tav>
                                        <p:tav tm="100000">
                                          <p:val>
                                            <p:fltVal val="1"/>
                                          </p:val>
                                        </p:tav>
                                      </p:tavLst>
                                    </p:anim>
                                  </p:childTnLst>
                                </p:cTn>
                              </p:par>
                              <p:par>
                                <p:cTn id="47" presetID="63" presetClass="entr" presetSubtype="0" fill="hold" nodeType="withEffect">
                                  <p:stCondLst>
                                    <p:cond delay="0"/>
                                  </p:stCondLst>
                                  <p:childTnLst>
                                    <p:set>
                                      <p:cBhvr>
                                        <p:cTn id="48" dur="1" fill="hold">
                                          <p:stCondLst>
                                            <p:cond delay="0"/>
                                          </p:stCondLst>
                                        </p:cTn>
                                        <p:tgtEl>
                                          <p:spTgt spid="102"/>
                                        </p:tgtEl>
                                        <p:attrNameLst>
                                          <p:attrName>style.visibility</p:attrName>
                                        </p:attrNameLst>
                                      </p:cBhvr>
                                      <p:to>
                                        <p:strVal val="visible"/>
                                      </p:to>
                                    </p:set>
                                    <p:anim calcmode="lin" valueType="num">
                                      <p:cBhvr>
                                        <p:cTn id="49" dur="5000" fill="hold"/>
                                        <p:tgtEl>
                                          <p:spTgt spid="102"/>
                                        </p:tgtEl>
                                        <p:attrNameLst>
                                          <p:attrName>drawProgress</p:attrName>
                                        </p:attrNameLst>
                                      </p:cBhvr>
                                      <p:tavLst>
                                        <p:tav tm="0">
                                          <p:val>
                                            <p:fltVal val="0"/>
                                          </p:val>
                                        </p:tav>
                                        <p:tav tm="100000">
                                          <p:val>
                                            <p:fltVal val="1"/>
                                          </p:val>
                                        </p:tav>
                                      </p:tavLst>
                                    </p:anim>
                                  </p:childTnLst>
                                </p:cTn>
                              </p:par>
                              <p:par>
                                <p:cTn id="50" presetID="63" presetClass="entr" presetSubtype="0" fill="hold" nodeType="withEffect">
                                  <p:stCondLst>
                                    <p:cond delay="0"/>
                                  </p:stCondLst>
                                  <p:childTnLst>
                                    <p:set>
                                      <p:cBhvr>
                                        <p:cTn id="51" dur="1" fill="hold">
                                          <p:stCondLst>
                                            <p:cond delay="0"/>
                                          </p:stCondLst>
                                        </p:cTn>
                                        <p:tgtEl>
                                          <p:spTgt spid="103"/>
                                        </p:tgtEl>
                                        <p:attrNameLst>
                                          <p:attrName>style.visibility</p:attrName>
                                        </p:attrNameLst>
                                      </p:cBhvr>
                                      <p:to>
                                        <p:strVal val="visible"/>
                                      </p:to>
                                    </p:set>
                                    <p:anim calcmode="lin" valueType="num">
                                      <p:cBhvr>
                                        <p:cTn id="52" dur="5000" fill="hold"/>
                                        <p:tgtEl>
                                          <p:spTgt spid="103"/>
                                        </p:tgtEl>
                                        <p:attrNameLst>
                                          <p:attrName>drawProgress</p:attrName>
                                        </p:attrNameLst>
                                      </p:cBhvr>
                                      <p:tavLst>
                                        <p:tav tm="0">
                                          <p:val>
                                            <p:fltVal val="0"/>
                                          </p:val>
                                        </p:tav>
                                        <p:tav tm="100000">
                                          <p:val>
                                            <p:fltVal val="1"/>
                                          </p:val>
                                        </p:tav>
                                      </p:tavLst>
                                    </p:anim>
                                  </p:childTnLst>
                                </p:cTn>
                              </p:par>
                              <p:par>
                                <p:cTn id="53" presetID="63"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0" fill="hold"/>
                                        <p:tgtEl>
                                          <p:spTgt spid="4"/>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5"/>
              <a:stretch>
                <a:fillRect/>
              </a:stretch>
            </p:blipFill>
            <p:spPr>
              <a:xfrm>
                <a:off x="13649420" y="664576"/>
                <a:ext cx="47378"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3E2F945D-72DE-950B-8A5D-3C7825F2F9AC}"/>
                  </a:ext>
                </a:extLst>
              </p14:cNvPr>
              <p14:cNvContentPartPr/>
              <p14:nvPr/>
            </p14:nvContentPartPr>
            <p14:xfrm>
              <a:off x="-1203162" y="3535539"/>
              <a:ext cx="109440" cy="44280"/>
            </p14:xfrm>
          </p:contentPart>
        </mc:Choice>
        <mc:Fallback>
          <p:pic>
            <p:nvPicPr>
              <p:cNvPr id="4" name="Freihand 3">
                <a:extLst>
                  <a:ext uri="{FF2B5EF4-FFF2-40B4-BE49-F238E27FC236}">
                    <a16:creationId xmlns:a16="http://schemas.microsoft.com/office/drawing/2014/main" id="{3E2F945D-72DE-950B-8A5D-3C7825F2F9AC}"/>
                  </a:ext>
                </a:extLst>
              </p:cNvPr>
              <p:cNvPicPr/>
              <p:nvPr/>
            </p:nvPicPr>
            <p:blipFill>
              <a:blip r:embed="rId7"/>
              <a:stretch>
                <a:fillRect/>
              </a:stretch>
            </p:blipFill>
            <p:spPr>
              <a:xfrm>
                <a:off x="-1212162" y="3526612"/>
                <a:ext cx="127080" cy="61778"/>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0027A8E4-3247-08C0-0677-1241AB0AB3FA}"/>
                  </a:ext>
                </a:extLst>
              </p14:cNvPr>
              <p14:cNvContentPartPr/>
              <p14:nvPr/>
            </p14:nvContentPartPr>
            <p14:xfrm>
              <a:off x="271398" y="2995539"/>
              <a:ext cx="835920" cy="1723680"/>
            </p14:xfrm>
          </p:contentPart>
        </mc:Choice>
        <mc:Fallback>
          <p:pic>
            <p:nvPicPr>
              <p:cNvPr id="6" name="Freihand 5">
                <a:extLst>
                  <a:ext uri="{FF2B5EF4-FFF2-40B4-BE49-F238E27FC236}">
                    <a16:creationId xmlns:a16="http://schemas.microsoft.com/office/drawing/2014/main" id="{0027A8E4-3247-08C0-0677-1241AB0AB3FA}"/>
                  </a:ext>
                </a:extLst>
              </p:cNvPr>
              <p:cNvPicPr/>
              <p:nvPr/>
            </p:nvPicPr>
            <p:blipFill>
              <a:blip r:embed="rId9"/>
              <a:stretch>
                <a:fillRect/>
              </a:stretch>
            </p:blipFill>
            <p:spPr>
              <a:xfrm>
                <a:off x="262398" y="2986539"/>
                <a:ext cx="853560" cy="1741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86A0DF48-AD48-ED1E-4C7C-544746279AAE}"/>
                  </a:ext>
                </a:extLst>
              </p14:cNvPr>
              <p14:cNvContentPartPr/>
              <p14:nvPr/>
            </p14:nvContentPartPr>
            <p14:xfrm>
              <a:off x="1257798" y="2947299"/>
              <a:ext cx="708480" cy="1738440"/>
            </p14:xfrm>
          </p:contentPart>
        </mc:Choice>
        <mc:Fallback>
          <p:pic>
            <p:nvPicPr>
              <p:cNvPr id="7" name="Freihand 6">
                <a:extLst>
                  <a:ext uri="{FF2B5EF4-FFF2-40B4-BE49-F238E27FC236}">
                    <a16:creationId xmlns:a16="http://schemas.microsoft.com/office/drawing/2014/main" id="{86A0DF48-AD48-ED1E-4C7C-544746279AAE}"/>
                  </a:ext>
                </a:extLst>
              </p:cNvPr>
              <p:cNvPicPr/>
              <p:nvPr/>
            </p:nvPicPr>
            <p:blipFill>
              <a:blip r:embed="rId11"/>
              <a:stretch>
                <a:fillRect/>
              </a:stretch>
            </p:blipFill>
            <p:spPr>
              <a:xfrm>
                <a:off x="1248793" y="2938299"/>
                <a:ext cx="726129" cy="1756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2" name="Freihand 21">
                <a:extLst>
                  <a:ext uri="{FF2B5EF4-FFF2-40B4-BE49-F238E27FC236}">
                    <a16:creationId xmlns:a16="http://schemas.microsoft.com/office/drawing/2014/main" id="{7E088FBA-3447-EDCA-523C-E26B792E67F0}"/>
                  </a:ext>
                </a:extLst>
              </p14:cNvPr>
              <p14:cNvContentPartPr/>
              <p14:nvPr/>
            </p14:nvContentPartPr>
            <p14:xfrm>
              <a:off x="534558" y="2610339"/>
              <a:ext cx="432000" cy="376560"/>
            </p14:xfrm>
          </p:contentPart>
        </mc:Choice>
        <mc:Fallback>
          <p:pic>
            <p:nvPicPr>
              <p:cNvPr id="22" name="Freihand 21">
                <a:extLst>
                  <a:ext uri="{FF2B5EF4-FFF2-40B4-BE49-F238E27FC236}">
                    <a16:creationId xmlns:a16="http://schemas.microsoft.com/office/drawing/2014/main" id="{7E088FBA-3447-EDCA-523C-E26B792E67F0}"/>
                  </a:ext>
                </a:extLst>
              </p:cNvPr>
              <p:cNvPicPr/>
              <p:nvPr/>
            </p:nvPicPr>
            <p:blipFill>
              <a:blip r:embed="rId13"/>
              <a:stretch>
                <a:fillRect/>
              </a:stretch>
            </p:blipFill>
            <p:spPr>
              <a:xfrm>
                <a:off x="525558" y="2601339"/>
                <a:ext cx="44964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2" name="Freihand 41">
                <a:extLst>
                  <a:ext uri="{FF2B5EF4-FFF2-40B4-BE49-F238E27FC236}">
                    <a16:creationId xmlns:a16="http://schemas.microsoft.com/office/drawing/2014/main" id="{971496B9-BDEF-5905-908F-D5A2B11A7124}"/>
                  </a:ext>
                </a:extLst>
              </p14:cNvPr>
              <p14:cNvContentPartPr/>
              <p14:nvPr/>
            </p14:nvContentPartPr>
            <p14:xfrm>
              <a:off x="3882558" y="1139379"/>
              <a:ext cx="7560" cy="11160"/>
            </p14:xfrm>
          </p:contentPart>
        </mc:Choice>
        <mc:Fallback>
          <p:pic>
            <p:nvPicPr>
              <p:cNvPr id="42" name="Freihand 41">
                <a:extLst>
                  <a:ext uri="{FF2B5EF4-FFF2-40B4-BE49-F238E27FC236}">
                    <a16:creationId xmlns:a16="http://schemas.microsoft.com/office/drawing/2014/main" id="{971496B9-BDEF-5905-908F-D5A2B11A7124}"/>
                  </a:ext>
                </a:extLst>
              </p:cNvPr>
              <p:cNvPicPr/>
              <p:nvPr/>
            </p:nvPicPr>
            <p:blipFill>
              <a:blip r:embed="rId15"/>
              <a:stretch>
                <a:fillRect/>
              </a:stretch>
            </p:blipFill>
            <p:spPr>
              <a:xfrm>
                <a:off x="3873558" y="1130379"/>
                <a:ext cx="252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2" name="Freihand 61">
                <a:extLst>
                  <a:ext uri="{FF2B5EF4-FFF2-40B4-BE49-F238E27FC236}">
                    <a16:creationId xmlns:a16="http://schemas.microsoft.com/office/drawing/2014/main" id="{C02E92C7-FE33-1BE5-7525-1A577A339BB3}"/>
                  </a:ext>
                </a:extLst>
              </p14:cNvPr>
              <p14:cNvContentPartPr/>
              <p14:nvPr/>
            </p14:nvContentPartPr>
            <p14:xfrm>
              <a:off x="681798" y="2111019"/>
              <a:ext cx="842400" cy="83520"/>
            </p14:xfrm>
          </p:contentPart>
        </mc:Choice>
        <mc:Fallback>
          <p:pic>
            <p:nvPicPr>
              <p:cNvPr id="62" name="Freihand 61">
                <a:extLst>
                  <a:ext uri="{FF2B5EF4-FFF2-40B4-BE49-F238E27FC236}">
                    <a16:creationId xmlns:a16="http://schemas.microsoft.com/office/drawing/2014/main" id="{C02E92C7-FE33-1BE5-7525-1A577A339BB3}"/>
                  </a:ext>
                </a:extLst>
              </p:cNvPr>
              <p:cNvPicPr/>
              <p:nvPr/>
            </p:nvPicPr>
            <p:blipFill>
              <a:blip r:embed="rId17"/>
              <a:stretch>
                <a:fillRect/>
              </a:stretch>
            </p:blipFill>
            <p:spPr>
              <a:xfrm>
                <a:off x="672798" y="2102019"/>
                <a:ext cx="860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3" name="Freihand 62">
                <a:extLst>
                  <a:ext uri="{FF2B5EF4-FFF2-40B4-BE49-F238E27FC236}">
                    <a16:creationId xmlns:a16="http://schemas.microsoft.com/office/drawing/2014/main" id="{7FBA57F8-D891-CF2E-4521-3E0AD0D218C1}"/>
                  </a:ext>
                </a:extLst>
              </p14:cNvPr>
              <p14:cNvContentPartPr/>
              <p14:nvPr/>
            </p14:nvContentPartPr>
            <p14:xfrm>
              <a:off x="117678" y="1253139"/>
              <a:ext cx="3305160" cy="984600"/>
            </p14:xfrm>
          </p:contentPart>
        </mc:Choice>
        <mc:Fallback>
          <p:pic>
            <p:nvPicPr>
              <p:cNvPr id="63" name="Freihand 62">
                <a:extLst>
                  <a:ext uri="{FF2B5EF4-FFF2-40B4-BE49-F238E27FC236}">
                    <a16:creationId xmlns:a16="http://schemas.microsoft.com/office/drawing/2014/main" id="{7FBA57F8-D891-CF2E-4521-3E0AD0D218C1}"/>
                  </a:ext>
                </a:extLst>
              </p:cNvPr>
              <p:cNvPicPr/>
              <p:nvPr/>
            </p:nvPicPr>
            <p:blipFill>
              <a:blip r:embed="rId19"/>
              <a:stretch>
                <a:fillRect/>
              </a:stretch>
            </p:blipFill>
            <p:spPr>
              <a:xfrm>
                <a:off x="108678" y="1244139"/>
                <a:ext cx="3322800" cy="1002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0" name="Freihand 89">
                <a:extLst>
                  <a:ext uri="{FF2B5EF4-FFF2-40B4-BE49-F238E27FC236}">
                    <a16:creationId xmlns:a16="http://schemas.microsoft.com/office/drawing/2014/main" id="{071E8A2D-DAA0-EBF3-CCAA-7B2C4F75DBA7}"/>
                  </a:ext>
                </a:extLst>
              </p14:cNvPr>
              <p14:cNvContentPartPr/>
              <p14:nvPr/>
            </p14:nvContentPartPr>
            <p14:xfrm>
              <a:off x="2211798" y="1448979"/>
              <a:ext cx="563400" cy="615240"/>
            </p14:xfrm>
          </p:contentPart>
        </mc:Choice>
        <mc:Fallback>
          <p:pic>
            <p:nvPicPr>
              <p:cNvPr id="90" name="Freihand 89">
                <a:extLst>
                  <a:ext uri="{FF2B5EF4-FFF2-40B4-BE49-F238E27FC236}">
                    <a16:creationId xmlns:a16="http://schemas.microsoft.com/office/drawing/2014/main" id="{071E8A2D-DAA0-EBF3-CCAA-7B2C4F75DBA7}"/>
                  </a:ext>
                </a:extLst>
              </p:cNvPr>
              <p:cNvPicPr/>
              <p:nvPr/>
            </p:nvPicPr>
            <p:blipFill>
              <a:blip r:embed="rId21"/>
              <a:stretch>
                <a:fillRect/>
              </a:stretch>
            </p:blipFill>
            <p:spPr>
              <a:xfrm>
                <a:off x="2202798" y="1439979"/>
                <a:ext cx="581040" cy="632880"/>
              </a:xfrm>
              <a:prstGeom prst="rect">
                <a:avLst/>
              </a:prstGeom>
            </p:spPr>
          </p:pic>
        </mc:Fallback>
      </mc:AlternateContent>
      <p:grpSp>
        <p:nvGrpSpPr>
          <p:cNvPr id="93" name="Gruppieren 92">
            <a:extLst>
              <a:ext uri="{FF2B5EF4-FFF2-40B4-BE49-F238E27FC236}">
                <a16:creationId xmlns:a16="http://schemas.microsoft.com/office/drawing/2014/main" id="{648A7B01-F183-9432-3ABB-52D5DCF7AE7A}"/>
              </a:ext>
            </a:extLst>
          </p:cNvPr>
          <p:cNvGrpSpPr/>
          <p:nvPr/>
        </p:nvGrpSpPr>
        <p:grpSpPr>
          <a:xfrm>
            <a:off x="416838" y="1437819"/>
            <a:ext cx="3359880" cy="3258000"/>
            <a:chOff x="416838" y="1437819"/>
            <a:chExt cx="3359880" cy="3258000"/>
          </a:xfrm>
        </p:grpSpPr>
        <mc:AlternateContent xmlns:mc="http://schemas.openxmlformats.org/markup-compatibility/2006">
          <mc:Choice xmlns:p14="http://schemas.microsoft.com/office/powerpoint/2010/main" Requires="p14">
            <p:contentPart p14:bwMode="auto" r:id="rId22">
              <p14:nvContentPartPr>
                <p14:cNvPr id="52" name="Freihand 51">
                  <a:extLst>
                    <a:ext uri="{FF2B5EF4-FFF2-40B4-BE49-F238E27FC236}">
                      <a16:creationId xmlns:a16="http://schemas.microsoft.com/office/drawing/2014/main" id="{179A249A-EF72-97C0-5864-ED240EC31BDC}"/>
                    </a:ext>
                  </a:extLst>
                </p14:cNvPr>
                <p14:cNvContentPartPr/>
                <p14:nvPr/>
              </p14:nvContentPartPr>
              <p14:xfrm>
                <a:off x="416838" y="2132619"/>
                <a:ext cx="310680" cy="413640"/>
              </p14:xfrm>
            </p:contentPart>
          </mc:Choice>
          <mc:Fallback>
            <p:pic>
              <p:nvPicPr>
                <p:cNvPr id="52" name="Freihand 51">
                  <a:extLst>
                    <a:ext uri="{FF2B5EF4-FFF2-40B4-BE49-F238E27FC236}">
                      <a16:creationId xmlns:a16="http://schemas.microsoft.com/office/drawing/2014/main" id="{179A249A-EF72-97C0-5864-ED240EC31BDC}"/>
                    </a:ext>
                  </a:extLst>
                </p:cNvPr>
                <p:cNvPicPr/>
                <p:nvPr/>
              </p:nvPicPr>
              <p:blipFill>
                <a:blip r:embed="rId23"/>
                <a:stretch>
                  <a:fillRect/>
                </a:stretch>
              </p:blipFill>
              <p:spPr>
                <a:xfrm>
                  <a:off x="407828" y="2123619"/>
                  <a:ext cx="32834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 name="Freihand 9">
                  <a:extLst>
                    <a:ext uri="{FF2B5EF4-FFF2-40B4-BE49-F238E27FC236}">
                      <a16:creationId xmlns:a16="http://schemas.microsoft.com/office/drawing/2014/main" id="{5B23ACA8-D2DE-3F9D-518A-F77C5FEFBC74}"/>
                    </a:ext>
                  </a:extLst>
                </p14:cNvPr>
                <p14:cNvContentPartPr/>
                <p14:nvPr/>
              </p14:nvContentPartPr>
              <p14:xfrm>
                <a:off x="2094078" y="2918139"/>
                <a:ext cx="674640" cy="1777680"/>
              </p14:xfrm>
            </p:contentPart>
          </mc:Choice>
          <mc:Fallback>
            <p:pic>
              <p:nvPicPr>
                <p:cNvPr id="10" name="Freihand 9">
                  <a:extLst>
                    <a:ext uri="{FF2B5EF4-FFF2-40B4-BE49-F238E27FC236}">
                      <a16:creationId xmlns:a16="http://schemas.microsoft.com/office/drawing/2014/main" id="{5B23ACA8-D2DE-3F9D-518A-F77C5FEFBC74}"/>
                    </a:ext>
                  </a:extLst>
                </p:cNvPr>
                <p:cNvPicPr/>
                <p:nvPr/>
              </p:nvPicPr>
              <p:blipFill>
                <a:blip r:embed="rId25"/>
                <a:stretch>
                  <a:fillRect/>
                </a:stretch>
              </p:blipFill>
              <p:spPr>
                <a:xfrm>
                  <a:off x="2085083" y="2909139"/>
                  <a:ext cx="692271" cy="1795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Freihand 10">
                  <a:extLst>
                    <a:ext uri="{FF2B5EF4-FFF2-40B4-BE49-F238E27FC236}">
                      <a16:creationId xmlns:a16="http://schemas.microsoft.com/office/drawing/2014/main" id="{C08E821E-D5D1-D720-BA23-16F8FFB747FA}"/>
                    </a:ext>
                  </a:extLst>
                </p14:cNvPr>
                <p14:cNvContentPartPr/>
                <p14:nvPr/>
              </p14:nvContentPartPr>
              <p14:xfrm>
                <a:off x="3121518" y="2963499"/>
                <a:ext cx="655200" cy="1548360"/>
              </p14:xfrm>
            </p:contentPart>
          </mc:Choice>
          <mc:Fallback>
            <p:pic>
              <p:nvPicPr>
                <p:cNvPr id="11" name="Freihand 10">
                  <a:extLst>
                    <a:ext uri="{FF2B5EF4-FFF2-40B4-BE49-F238E27FC236}">
                      <a16:creationId xmlns:a16="http://schemas.microsoft.com/office/drawing/2014/main" id="{C08E821E-D5D1-D720-BA23-16F8FFB747FA}"/>
                    </a:ext>
                  </a:extLst>
                </p:cNvPr>
                <p:cNvPicPr/>
                <p:nvPr/>
              </p:nvPicPr>
              <p:blipFill>
                <a:blip r:embed="rId27"/>
                <a:stretch>
                  <a:fillRect/>
                </a:stretch>
              </p:blipFill>
              <p:spPr>
                <a:xfrm>
                  <a:off x="3112518" y="2954499"/>
                  <a:ext cx="672840" cy="1566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 name="Freihand 12">
                  <a:extLst>
                    <a:ext uri="{FF2B5EF4-FFF2-40B4-BE49-F238E27FC236}">
                      <a16:creationId xmlns:a16="http://schemas.microsoft.com/office/drawing/2014/main" id="{D19C16D7-3674-35B4-6A36-36188595E9ED}"/>
                    </a:ext>
                  </a:extLst>
                </p14:cNvPr>
                <p14:cNvContentPartPr/>
                <p14:nvPr/>
              </p14:nvContentPartPr>
              <p14:xfrm>
                <a:off x="3405558" y="2576139"/>
                <a:ext cx="329760" cy="406440"/>
              </p14:xfrm>
            </p:contentPart>
          </mc:Choice>
          <mc:Fallback>
            <p:pic>
              <p:nvPicPr>
                <p:cNvPr id="13" name="Freihand 12">
                  <a:extLst>
                    <a:ext uri="{FF2B5EF4-FFF2-40B4-BE49-F238E27FC236}">
                      <a16:creationId xmlns:a16="http://schemas.microsoft.com/office/drawing/2014/main" id="{D19C16D7-3674-35B4-6A36-36188595E9ED}"/>
                    </a:ext>
                  </a:extLst>
                </p:cNvPr>
                <p:cNvPicPr/>
                <p:nvPr/>
              </p:nvPicPr>
              <p:blipFill>
                <a:blip r:embed="rId29"/>
                <a:stretch>
                  <a:fillRect/>
                </a:stretch>
              </p:blipFill>
              <p:spPr>
                <a:xfrm>
                  <a:off x="3396558" y="2567139"/>
                  <a:ext cx="34740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5" name="Freihand 14">
                  <a:extLst>
                    <a:ext uri="{FF2B5EF4-FFF2-40B4-BE49-F238E27FC236}">
                      <a16:creationId xmlns:a16="http://schemas.microsoft.com/office/drawing/2014/main" id="{37953E64-0C0B-465F-5446-40574782FFF4}"/>
                    </a:ext>
                  </a:extLst>
                </p14:cNvPr>
                <p14:cNvContentPartPr/>
                <p14:nvPr/>
              </p14:nvContentPartPr>
              <p14:xfrm>
                <a:off x="2233038" y="2530779"/>
                <a:ext cx="475920" cy="437760"/>
              </p14:xfrm>
            </p:contentPart>
          </mc:Choice>
          <mc:Fallback>
            <p:pic>
              <p:nvPicPr>
                <p:cNvPr id="15" name="Freihand 14">
                  <a:extLst>
                    <a:ext uri="{FF2B5EF4-FFF2-40B4-BE49-F238E27FC236}">
                      <a16:creationId xmlns:a16="http://schemas.microsoft.com/office/drawing/2014/main" id="{37953E64-0C0B-465F-5446-40574782FFF4}"/>
                    </a:ext>
                  </a:extLst>
                </p:cNvPr>
                <p:cNvPicPr/>
                <p:nvPr/>
              </p:nvPicPr>
              <p:blipFill>
                <a:blip r:embed="rId31"/>
                <a:stretch>
                  <a:fillRect/>
                </a:stretch>
              </p:blipFill>
              <p:spPr>
                <a:xfrm>
                  <a:off x="2224038" y="2521779"/>
                  <a:ext cx="49356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 name="Freihand 15">
                  <a:extLst>
                    <a:ext uri="{FF2B5EF4-FFF2-40B4-BE49-F238E27FC236}">
                      <a16:creationId xmlns:a16="http://schemas.microsoft.com/office/drawing/2014/main" id="{C4B81DEB-AB9A-6C1E-EE6A-FA9B01796437}"/>
                    </a:ext>
                  </a:extLst>
                </p14:cNvPr>
                <p14:cNvContentPartPr/>
                <p14:nvPr/>
              </p14:nvContentPartPr>
              <p14:xfrm>
                <a:off x="1510878" y="2516739"/>
                <a:ext cx="449280" cy="453600"/>
              </p14:xfrm>
            </p:contentPart>
          </mc:Choice>
          <mc:Fallback>
            <p:pic>
              <p:nvPicPr>
                <p:cNvPr id="16" name="Freihand 15">
                  <a:extLst>
                    <a:ext uri="{FF2B5EF4-FFF2-40B4-BE49-F238E27FC236}">
                      <a16:creationId xmlns:a16="http://schemas.microsoft.com/office/drawing/2014/main" id="{C4B81DEB-AB9A-6C1E-EE6A-FA9B01796437}"/>
                    </a:ext>
                  </a:extLst>
                </p:cNvPr>
                <p:cNvPicPr/>
                <p:nvPr/>
              </p:nvPicPr>
              <p:blipFill>
                <a:blip r:embed="rId33"/>
                <a:stretch>
                  <a:fillRect/>
                </a:stretch>
              </p:blipFill>
              <p:spPr>
                <a:xfrm>
                  <a:off x="1501885" y="2507739"/>
                  <a:ext cx="466906"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3" name="Freihand 52">
                  <a:extLst>
                    <a:ext uri="{FF2B5EF4-FFF2-40B4-BE49-F238E27FC236}">
                      <a16:creationId xmlns:a16="http://schemas.microsoft.com/office/drawing/2014/main" id="{0AD36569-F8EA-E433-F0A4-0E03EE6E2E56}"/>
                    </a:ext>
                  </a:extLst>
                </p14:cNvPr>
                <p14:cNvContentPartPr/>
                <p14:nvPr/>
              </p14:nvContentPartPr>
              <p14:xfrm>
                <a:off x="1452198" y="2125059"/>
                <a:ext cx="274680" cy="357480"/>
              </p14:xfrm>
            </p:contentPart>
          </mc:Choice>
          <mc:Fallback>
            <p:pic>
              <p:nvPicPr>
                <p:cNvPr id="53" name="Freihand 52">
                  <a:extLst>
                    <a:ext uri="{FF2B5EF4-FFF2-40B4-BE49-F238E27FC236}">
                      <a16:creationId xmlns:a16="http://schemas.microsoft.com/office/drawing/2014/main" id="{0AD36569-F8EA-E433-F0A4-0E03EE6E2E56}"/>
                    </a:ext>
                  </a:extLst>
                </p:cNvPr>
                <p:cNvPicPr/>
                <p:nvPr/>
              </p:nvPicPr>
              <p:blipFill>
                <a:blip r:embed="rId35"/>
                <a:stretch>
                  <a:fillRect/>
                </a:stretch>
              </p:blipFill>
              <p:spPr>
                <a:xfrm>
                  <a:off x="1443198" y="2116059"/>
                  <a:ext cx="29232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4" name="Freihand 53">
                  <a:extLst>
                    <a:ext uri="{FF2B5EF4-FFF2-40B4-BE49-F238E27FC236}">
                      <a16:creationId xmlns:a16="http://schemas.microsoft.com/office/drawing/2014/main" id="{8AD1B406-C46A-F4F8-9862-6EA5AC9BCBC1}"/>
                    </a:ext>
                  </a:extLst>
                </p14:cNvPr>
                <p14:cNvContentPartPr/>
                <p14:nvPr/>
              </p14:nvContentPartPr>
              <p14:xfrm>
                <a:off x="2243838" y="2131539"/>
                <a:ext cx="267840" cy="340200"/>
              </p14:xfrm>
            </p:contentPart>
          </mc:Choice>
          <mc:Fallback>
            <p:pic>
              <p:nvPicPr>
                <p:cNvPr id="54" name="Freihand 53">
                  <a:extLst>
                    <a:ext uri="{FF2B5EF4-FFF2-40B4-BE49-F238E27FC236}">
                      <a16:creationId xmlns:a16="http://schemas.microsoft.com/office/drawing/2014/main" id="{8AD1B406-C46A-F4F8-9862-6EA5AC9BCBC1}"/>
                    </a:ext>
                  </a:extLst>
                </p:cNvPr>
                <p:cNvPicPr/>
                <p:nvPr/>
              </p:nvPicPr>
              <p:blipFill>
                <a:blip r:embed="rId37"/>
                <a:stretch>
                  <a:fillRect/>
                </a:stretch>
              </p:blipFill>
              <p:spPr>
                <a:xfrm>
                  <a:off x="2234838" y="2122539"/>
                  <a:ext cx="28548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5" name="Freihand 54">
                  <a:extLst>
                    <a:ext uri="{FF2B5EF4-FFF2-40B4-BE49-F238E27FC236}">
                      <a16:creationId xmlns:a16="http://schemas.microsoft.com/office/drawing/2014/main" id="{6D6924DC-30E7-DECC-7943-5E2BB3A1C3C1}"/>
                    </a:ext>
                  </a:extLst>
                </p14:cNvPr>
                <p14:cNvContentPartPr/>
                <p14:nvPr/>
              </p14:nvContentPartPr>
              <p14:xfrm>
                <a:off x="3167598" y="2161419"/>
                <a:ext cx="227520" cy="352080"/>
              </p14:xfrm>
            </p:contentPart>
          </mc:Choice>
          <mc:Fallback>
            <p:pic>
              <p:nvPicPr>
                <p:cNvPr id="55" name="Freihand 54">
                  <a:extLst>
                    <a:ext uri="{FF2B5EF4-FFF2-40B4-BE49-F238E27FC236}">
                      <a16:creationId xmlns:a16="http://schemas.microsoft.com/office/drawing/2014/main" id="{6D6924DC-30E7-DECC-7943-5E2BB3A1C3C1}"/>
                    </a:ext>
                  </a:extLst>
                </p:cNvPr>
                <p:cNvPicPr/>
                <p:nvPr/>
              </p:nvPicPr>
              <p:blipFill>
                <a:blip r:embed="rId39"/>
                <a:stretch>
                  <a:fillRect/>
                </a:stretch>
              </p:blipFill>
              <p:spPr>
                <a:xfrm>
                  <a:off x="3158584" y="2152419"/>
                  <a:ext cx="245188"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7" name="Freihand 56">
                  <a:extLst>
                    <a:ext uri="{FF2B5EF4-FFF2-40B4-BE49-F238E27FC236}">
                      <a16:creationId xmlns:a16="http://schemas.microsoft.com/office/drawing/2014/main" id="{A2B527D5-7E61-474E-2EE0-746F34E9E903}"/>
                    </a:ext>
                  </a:extLst>
                </p14:cNvPr>
                <p14:cNvContentPartPr/>
                <p14:nvPr/>
              </p14:nvContentPartPr>
              <p14:xfrm>
                <a:off x="2491518" y="2122179"/>
                <a:ext cx="632160" cy="75240"/>
              </p14:xfrm>
            </p:contentPart>
          </mc:Choice>
          <mc:Fallback>
            <p:pic>
              <p:nvPicPr>
                <p:cNvPr id="57" name="Freihand 56">
                  <a:extLst>
                    <a:ext uri="{FF2B5EF4-FFF2-40B4-BE49-F238E27FC236}">
                      <a16:creationId xmlns:a16="http://schemas.microsoft.com/office/drawing/2014/main" id="{A2B527D5-7E61-474E-2EE0-746F34E9E903}"/>
                    </a:ext>
                  </a:extLst>
                </p:cNvPr>
                <p:cNvPicPr/>
                <p:nvPr/>
              </p:nvPicPr>
              <p:blipFill>
                <a:blip r:embed="rId41"/>
                <a:stretch>
                  <a:fillRect/>
                </a:stretch>
              </p:blipFill>
              <p:spPr>
                <a:xfrm>
                  <a:off x="2482518" y="2113222"/>
                  <a:ext cx="649800" cy="92796"/>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8" name="Freihand 57">
                  <a:extLst>
                    <a:ext uri="{FF2B5EF4-FFF2-40B4-BE49-F238E27FC236}">
                      <a16:creationId xmlns:a16="http://schemas.microsoft.com/office/drawing/2014/main" id="{85D937DC-A590-353E-A5E7-0A5A614EF27F}"/>
                    </a:ext>
                  </a:extLst>
                </p14:cNvPr>
                <p14:cNvContentPartPr/>
                <p14:nvPr/>
              </p14:nvContentPartPr>
              <p14:xfrm>
                <a:off x="1749198" y="2099499"/>
                <a:ext cx="456840" cy="110520"/>
              </p14:xfrm>
            </p:contentPart>
          </mc:Choice>
          <mc:Fallback>
            <p:pic>
              <p:nvPicPr>
                <p:cNvPr id="58" name="Freihand 57">
                  <a:extLst>
                    <a:ext uri="{FF2B5EF4-FFF2-40B4-BE49-F238E27FC236}">
                      <a16:creationId xmlns:a16="http://schemas.microsoft.com/office/drawing/2014/main" id="{85D937DC-A590-353E-A5E7-0A5A614EF27F}"/>
                    </a:ext>
                  </a:extLst>
                </p:cNvPr>
                <p:cNvPicPr/>
                <p:nvPr/>
              </p:nvPicPr>
              <p:blipFill>
                <a:blip r:embed="rId43"/>
                <a:stretch>
                  <a:fillRect/>
                </a:stretch>
              </p:blipFill>
              <p:spPr>
                <a:xfrm>
                  <a:off x="1740198" y="2090528"/>
                  <a:ext cx="474480" cy="128103"/>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5" name="Freihand 64">
                  <a:extLst>
                    <a:ext uri="{FF2B5EF4-FFF2-40B4-BE49-F238E27FC236}">
                      <a16:creationId xmlns:a16="http://schemas.microsoft.com/office/drawing/2014/main" id="{4BFF6CBF-058F-1E15-C7F8-479B391CD1E5}"/>
                    </a:ext>
                  </a:extLst>
                </p14:cNvPr>
                <p14:cNvContentPartPr/>
                <p14:nvPr/>
              </p14:nvContentPartPr>
              <p14:xfrm>
                <a:off x="740118" y="1551219"/>
                <a:ext cx="314640" cy="509400"/>
              </p14:xfrm>
            </p:contentPart>
          </mc:Choice>
          <mc:Fallback>
            <p:pic>
              <p:nvPicPr>
                <p:cNvPr id="65" name="Freihand 64">
                  <a:extLst>
                    <a:ext uri="{FF2B5EF4-FFF2-40B4-BE49-F238E27FC236}">
                      <a16:creationId xmlns:a16="http://schemas.microsoft.com/office/drawing/2014/main" id="{4BFF6CBF-058F-1E15-C7F8-479B391CD1E5}"/>
                    </a:ext>
                  </a:extLst>
                </p:cNvPr>
                <p:cNvPicPr/>
                <p:nvPr/>
              </p:nvPicPr>
              <p:blipFill>
                <a:blip r:embed="rId45"/>
                <a:stretch>
                  <a:fillRect/>
                </a:stretch>
              </p:blipFill>
              <p:spPr>
                <a:xfrm>
                  <a:off x="731118" y="1542213"/>
                  <a:ext cx="332280" cy="527052"/>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6" name="Freihand 65">
                  <a:extLst>
                    <a:ext uri="{FF2B5EF4-FFF2-40B4-BE49-F238E27FC236}">
                      <a16:creationId xmlns:a16="http://schemas.microsoft.com/office/drawing/2014/main" id="{9CCA712D-0F4F-7052-1D9F-815FD6C0809B}"/>
                    </a:ext>
                  </a:extLst>
                </p14:cNvPr>
                <p14:cNvContentPartPr/>
                <p14:nvPr/>
              </p14:nvContentPartPr>
              <p14:xfrm>
                <a:off x="690078" y="1905819"/>
                <a:ext cx="261720" cy="186480"/>
              </p14:xfrm>
            </p:contentPart>
          </mc:Choice>
          <mc:Fallback>
            <p:pic>
              <p:nvPicPr>
                <p:cNvPr id="66" name="Freihand 65">
                  <a:extLst>
                    <a:ext uri="{FF2B5EF4-FFF2-40B4-BE49-F238E27FC236}">
                      <a16:creationId xmlns:a16="http://schemas.microsoft.com/office/drawing/2014/main" id="{9CCA712D-0F4F-7052-1D9F-815FD6C0809B}"/>
                    </a:ext>
                  </a:extLst>
                </p:cNvPr>
                <p:cNvPicPr/>
                <p:nvPr/>
              </p:nvPicPr>
              <p:blipFill>
                <a:blip r:embed="rId47"/>
                <a:stretch>
                  <a:fillRect/>
                </a:stretch>
              </p:blipFill>
              <p:spPr>
                <a:xfrm>
                  <a:off x="681078" y="1896819"/>
                  <a:ext cx="2793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9" name="Freihand 68">
                  <a:extLst>
                    <a:ext uri="{FF2B5EF4-FFF2-40B4-BE49-F238E27FC236}">
                      <a16:creationId xmlns:a16="http://schemas.microsoft.com/office/drawing/2014/main" id="{038CB7B3-453E-78F6-16F2-60331892A1BA}"/>
                    </a:ext>
                  </a:extLst>
                </p14:cNvPr>
                <p14:cNvContentPartPr/>
                <p14:nvPr/>
              </p14:nvContentPartPr>
              <p14:xfrm>
                <a:off x="1438878" y="1513419"/>
                <a:ext cx="45000" cy="482760"/>
              </p14:xfrm>
            </p:contentPart>
          </mc:Choice>
          <mc:Fallback>
            <p:pic>
              <p:nvPicPr>
                <p:cNvPr id="69" name="Freihand 68">
                  <a:extLst>
                    <a:ext uri="{FF2B5EF4-FFF2-40B4-BE49-F238E27FC236}">
                      <a16:creationId xmlns:a16="http://schemas.microsoft.com/office/drawing/2014/main" id="{038CB7B3-453E-78F6-16F2-60331892A1BA}"/>
                    </a:ext>
                  </a:extLst>
                </p:cNvPr>
                <p:cNvPicPr/>
                <p:nvPr/>
              </p:nvPicPr>
              <p:blipFill>
                <a:blip r:embed="rId49"/>
                <a:stretch>
                  <a:fillRect/>
                </a:stretch>
              </p:blipFill>
              <p:spPr>
                <a:xfrm>
                  <a:off x="1429805" y="1504419"/>
                  <a:ext cx="62782"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0" name="Freihand 69">
                  <a:extLst>
                    <a:ext uri="{FF2B5EF4-FFF2-40B4-BE49-F238E27FC236}">
                      <a16:creationId xmlns:a16="http://schemas.microsoft.com/office/drawing/2014/main" id="{D5925539-D894-45FB-46F2-79F52DE41192}"/>
                    </a:ext>
                  </a:extLst>
                </p14:cNvPr>
                <p14:cNvContentPartPr/>
                <p14:nvPr/>
              </p14:nvContentPartPr>
              <p14:xfrm>
                <a:off x="1592598" y="1452939"/>
                <a:ext cx="101880" cy="579240"/>
              </p14:xfrm>
            </p:contentPart>
          </mc:Choice>
          <mc:Fallback>
            <p:pic>
              <p:nvPicPr>
                <p:cNvPr id="70" name="Freihand 69">
                  <a:extLst>
                    <a:ext uri="{FF2B5EF4-FFF2-40B4-BE49-F238E27FC236}">
                      <a16:creationId xmlns:a16="http://schemas.microsoft.com/office/drawing/2014/main" id="{D5925539-D894-45FB-46F2-79F52DE41192}"/>
                    </a:ext>
                  </a:extLst>
                </p:cNvPr>
                <p:cNvPicPr/>
                <p:nvPr/>
              </p:nvPicPr>
              <p:blipFill>
                <a:blip r:embed="rId51"/>
                <a:stretch>
                  <a:fillRect/>
                </a:stretch>
              </p:blipFill>
              <p:spPr>
                <a:xfrm>
                  <a:off x="1583598" y="1443939"/>
                  <a:ext cx="119520" cy="596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5" name="Freihand 74">
                  <a:extLst>
                    <a:ext uri="{FF2B5EF4-FFF2-40B4-BE49-F238E27FC236}">
                      <a16:creationId xmlns:a16="http://schemas.microsoft.com/office/drawing/2014/main" id="{3DEBC678-5C35-8DF9-1D69-19378CC7E71C}"/>
                    </a:ext>
                  </a:extLst>
                </p14:cNvPr>
                <p14:cNvContentPartPr/>
                <p14:nvPr/>
              </p14:nvContentPartPr>
              <p14:xfrm>
                <a:off x="1288038" y="1491099"/>
                <a:ext cx="588600" cy="332280"/>
              </p14:xfrm>
            </p:contentPart>
          </mc:Choice>
          <mc:Fallback>
            <p:pic>
              <p:nvPicPr>
                <p:cNvPr id="75" name="Freihand 74">
                  <a:extLst>
                    <a:ext uri="{FF2B5EF4-FFF2-40B4-BE49-F238E27FC236}">
                      <a16:creationId xmlns:a16="http://schemas.microsoft.com/office/drawing/2014/main" id="{3DEBC678-5C35-8DF9-1D69-19378CC7E71C}"/>
                    </a:ext>
                  </a:extLst>
                </p:cNvPr>
                <p:cNvPicPr/>
                <p:nvPr/>
              </p:nvPicPr>
              <p:blipFill>
                <a:blip r:embed="rId53"/>
                <a:stretch>
                  <a:fillRect/>
                </a:stretch>
              </p:blipFill>
              <p:spPr>
                <a:xfrm>
                  <a:off x="1279038" y="1482099"/>
                  <a:ext cx="60624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7" name="Freihand 76">
                  <a:extLst>
                    <a:ext uri="{FF2B5EF4-FFF2-40B4-BE49-F238E27FC236}">
                      <a16:creationId xmlns:a16="http://schemas.microsoft.com/office/drawing/2014/main" id="{58B7E8F8-4AF8-7E15-5F75-54875B14FCCF}"/>
                    </a:ext>
                  </a:extLst>
                </p14:cNvPr>
                <p14:cNvContentPartPr/>
                <p14:nvPr/>
              </p14:nvContentPartPr>
              <p14:xfrm>
                <a:off x="1271838" y="1645539"/>
                <a:ext cx="490680" cy="337320"/>
              </p14:xfrm>
            </p:contentPart>
          </mc:Choice>
          <mc:Fallback>
            <p:pic>
              <p:nvPicPr>
                <p:cNvPr id="77" name="Freihand 76">
                  <a:extLst>
                    <a:ext uri="{FF2B5EF4-FFF2-40B4-BE49-F238E27FC236}">
                      <a16:creationId xmlns:a16="http://schemas.microsoft.com/office/drawing/2014/main" id="{58B7E8F8-4AF8-7E15-5F75-54875B14FCCF}"/>
                    </a:ext>
                  </a:extLst>
                </p:cNvPr>
                <p:cNvPicPr/>
                <p:nvPr/>
              </p:nvPicPr>
              <p:blipFill>
                <a:blip r:embed="rId55"/>
                <a:stretch>
                  <a:fillRect/>
                </a:stretch>
              </p:blipFill>
              <p:spPr>
                <a:xfrm>
                  <a:off x="1262845" y="1636539"/>
                  <a:ext cx="508307"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80" name="Freihand 79">
                  <a:extLst>
                    <a:ext uri="{FF2B5EF4-FFF2-40B4-BE49-F238E27FC236}">
                      <a16:creationId xmlns:a16="http://schemas.microsoft.com/office/drawing/2014/main" id="{FE994A5A-6FCA-ECD7-48AA-5C240B4DA99A}"/>
                    </a:ext>
                  </a:extLst>
                </p14:cNvPr>
                <p14:cNvContentPartPr/>
                <p14:nvPr/>
              </p14:nvContentPartPr>
              <p14:xfrm>
                <a:off x="1430238" y="1560579"/>
                <a:ext cx="65880" cy="444600"/>
              </p14:xfrm>
            </p:contentPart>
          </mc:Choice>
          <mc:Fallback>
            <p:pic>
              <p:nvPicPr>
                <p:cNvPr id="80" name="Freihand 79">
                  <a:extLst>
                    <a:ext uri="{FF2B5EF4-FFF2-40B4-BE49-F238E27FC236}">
                      <a16:creationId xmlns:a16="http://schemas.microsoft.com/office/drawing/2014/main" id="{FE994A5A-6FCA-ECD7-48AA-5C240B4DA99A}"/>
                    </a:ext>
                  </a:extLst>
                </p:cNvPr>
                <p:cNvPicPr/>
                <p:nvPr/>
              </p:nvPicPr>
              <p:blipFill>
                <a:blip r:embed="rId57"/>
                <a:stretch>
                  <a:fillRect/>
                </a:stretch>
              </p:blipFill>
              <p:spPr>
                <a:xfrm>
                  <a:off x="1421238" y="1551579"/>
                  <a:ext cx="8352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1" name="Freihand 80">
                  <a:extLst>
                    <a:ext uri="{FF2B5EF4-FFF2-40B4-BE49-F238E27FC236}">
                      <a16:creationId xmlns:a16="http://schemas.microsoft.com/office/drawing/2014/main" id="{0EC16F41-0923-30E3-0C8A-54862B3D81D5}"/>
                    </a:ext>
                  </a:extLst>
                </p14:cNvPr>
                <p14:cNvContentPartPr/>
                <p14:nvPr/>
              </p14:nvContentPartPr>
              <p14:xfrm>
                <a:off x="1559838" y="1491819"/>
                <a:ext cx="82440" cy="513000"/>
              </p14:xfrm>
            </p:contentPart>
          </mc:Choice>
          <mc:Fallback>
            <p:pic>
              <p:nvPicPr>
                <p:cNvPr id="81" name="Freihand 80">
                  <a:extLst>
                    <a:ext uri="{FF2B5EF4-FFF2-40B4-BE49-F238E27FC236}">
                      <a16:creationId xmlns:a16="http://schemas.microsoft.com/office/drawing/2014/main" id="{0EC16F41-0923-30E3-0C8A-54862B3D81D5}"/>
                    </a:ext>
                  </a:extLst>
                </p:cNvPr>
                <p:cNvPicPr/>
                <p:nvPr/>
              </p:nvPicPr>
              <p:blipFill>
                <a:blip r:embed="rId59"/>
                <a:stretch>
                  <a:fillRect/>
                </a:stretch>
              </p:blipFill>
              <p:spPr>
                <a:xfrm>
                  <a:off x="1550838" y="1482819"/>
                  <a:ext cx="100080" cy="530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3" name="Freihand 82">
                  <a:extLst>
                    <a:ext uri="{FF2B5EF4-FFF2-40B4-BE49-F238E27FC236}">
                      <a16:creationId xmlns:a16="http://schemas.microsoft.com/office/drawing/2014/main" id="{B40605AA-5A64-5BDC-C2CE-B145D4212B2C}"/>
                    </a:ext>
                  </a:extLst>
                </p14:cNvPr>
                <p14:cNvContentPartPr/>
                <p14:nvPr/>
              </p14:nvContentPartPr>
              <p14:xfrm>
                <a:off x="1911198" y="1914819"/>
                <a:ext cx="98640" cy="91080"/>
              </p14:xfrm>
            </p:contentPart>
          </mc:Choice>
          <mc:Fallback>
            <p:pic>
              <p:nvPicPr>
                <p:cNvPr id="83" name="Freihand 82">
                  <a:extLst>
                    <a:ext uri="{FF2B5EF4-FFF2-40B4-BE49-F238E27FC236}">
                      <a16:creationId xmlns:a16="http://schemas.microsoft.com/office/drawing/2014/main" id="{B40605AA-5A64-5BDC-C2CE-B145D4212B2C}"/>
                    </a:ext>
                  </a:extLst>
                </p:cNvPr>
                <p:cNvPicPr/>
                <p:nvPr/>
              </p:nvPicPr>
              <p:blipFill>
                <a:blip r:embed="rId61"/>
                <a:stretch>
                  <a:fillRect/>
                </a:stretch>
              </p:blipFill>
              <p:spPr>
                <a:xfrm>
                  <a:off x="1902198" y="1905819"/>
                  <a:ext cx="116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4" name="Freihand 83">
                  <a:extLst>
                    <a:ext uri="{FF2B5EF4-FFF2-40B4-BE49-F238E27FC236}">
                      <a16:creationId xmlns:a16="http://schemas.microsoft.com/office/drawing/2014/main" id="{877C9506-2A5A-73EB-9765-E893AA0CE6A4}"/>
                    </a:ext>
                  </a:extLst>
                </p14:cNvPr>
                <p14:cNvContentPartPr/>
                <p14:nvPr/>
              </p14:nvContentPartPr>
              <p14:xfrm>
                <a:off x="1894998" y="1453299"/>
                <a:ext cx="87840" cy="375480"/>
              </p14:xfrm>
            </p:contentPart>
          </mc:Choice>
          <mc:Fallback>
            <p:pic>
              <p:nvPicPr>
                <p:cNvPr id="84" name="Freihand 83">
                  <a:extLst>
                    <a:ext uri="{FF2B5EF4-FFF2-40B4-BE49-F238E27FC236}">
                      <a16:creationId xmlns:a16="http://schemas.microsoft.com/office/drawing/2014/main" id="{877C9506-2A5A-73EB-9765-E893AA0CE6A4}"/>
                    </a:ext>
                  </a:extLst>
                </p:cNvPr>
                <p:cNvPicPr/>
                <p:nvPr/>
              </p:nvPicPr>
              <p:blipFill>
                <a:blip r:embed="rId63"/>
                <a:stretch>
                  <a:fillRect/>
                </a:stretch>
              </p:blipFill>
              <p:spPr>
                <a:xfrm>
                  <a:off x="1885961" y="1444290"/>
                  <a:ext cx="105553" cy="393137"/>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5" name="Freihand 84">
                  <a:extLst>
                    <a:ext uri="{FF2B5EF4-FFF2-40B4-BE49-F238E27FC236}">
                      <a16:creationId xmlns:a16="http://schemas.microsoft.com/office/drawing/2014/main" id="{CCD7BA6B-3857-7C81-9D81-548155F1782F}"/>
                    </a:ext>
                  </a:extLst>
                </p14:cNvPr>
                <p14:cNvContentPartPr/>
                <p14:nvPr/>
              </p14:nvContentPartPr>
              <p14:xfrm>
                <a:off x="1939638" y="1442139"/>
                <a:ext cx="87840" cy="379080"/>
              </p14:xfrm>
            </p:contentPart>
          </mc:Choice>
          <mc:Fallback>
            <p:pic>
              <p:nvPicPr>
                <p:cNvPr id="85" name="Freihand 84">
                  <a:extLst>
                    <a:ext uri="{FF2B5EF4-FFF2-40B4-BE49-F238E27FC236}">
                      <a16:creationId xmlns:a16="http://schemas.microsoft.com/office/drawing/2014/main" id="{CCD7BA6B-3857-7C81-9D81-548155F1782F}"/>
                    </a:ext>
                  </a:extLst>
                </p:cNvPr>
                <p:cNvPicPr/>
                <p:nvPr/>
              </p:nvPicPr>
              <p:blipFill>
                <a:blip r:embed="rId65"/>
                <a:stretch>
                  <a:fillRect/>
                </a:stretch>
              </p:blipFill>
              <p:spPr>
                <a:xfrm>
                  <a:off x="1930638" y="1433139"/>
                  <a:ext cx="105480" cy="396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2" name="Freihand 91">
                  <a:extLst>
                    <a:ext uri="{FF2B5EF4-FFF2-40B4-BE49-F238E27FC236}">
                      <a16:creationId xmlns:a16="http://schemas.microsoft.com/office/drawing/2014/main" id="{2118D536-E3CA-93B4-EBC6-3DD5591C2A71}"/>
                    </a:ext>
                  </a:extLst>
                </p14:cNvPr>
                <p14:cNvContentPartPr/>
                <p14:nvPr/>
              </p14:nvContentPartPr>
              <p14:xfrm>
                <a:off x="2170398" y="1437819"/>
                <a:ext cx="636480" cy="620280"/>
              </p14:xfrm>
            </p:contentPart>
          </mc:Choice>
          <mc:Fallback>
            <p:pic>
              <p:nvPicPr>
                <p:cNvPr id="92" name="Freihand 91">
                  <a:extLst>
                    <a:ext uri="{FF2B5EF4-FFF2-40B4-BE49-F238E27FC236}">
                      <a16:creationId xmlns:a16="http://schemas.microsoft.com/office/drawing/2014/main" id="{2118D536-E3CA-93B4-EBC6-3DD5591C2A71}"/>
                    </a:ext>
                  </a:extLst>
                </p:cNvPr>
                <p:cNvPicPr/>
                <p:nvPr/>
              </p:nvPicPr>
              <p:blipFill>
                <a:blip r:embed="rId67"/>
                <a:stretch>
                  <a:fillRect/>
                </a:stretch>
              </p:blipFill>
              <p:spPr>
                <a:xfrm>
                  <a:off x="2161398" y="1428814"/>
                  <a:ext cx="654120" cy="63793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68">
            <p14:nvContentPartPr>
              <p14:cNvPr id="94" name="Freihand 93">
                <a:extLst>
                  <a:ext uri="{FF2B5EF4-FFF2-40B4-BE49-F238E27FC236}">
                    <a16:creationId xmlns:a16="http://schemas.microsoft.com/office/drawing/2014/main" id="{554C9D46-6F9F-5489-FB1F-DF53D30BA328}"/>
                  </a:ext>
                </a:extLst>
              </p14:cNvPr>
              <p14:cNvContentPartPr/>
              <p14:nvPr/>
            </p14:nvContentPartPr>
            <p14:xfrm>
              <a:off x="306678" y="3092379"/>
              <a:ext cx="844920" cy="1609920"/>
            </p14:xfrm>
          </p:contentPart>
        </mc:Choice>
        <mc:Fallback>
          <p:pic>
            <p:nvPicPr>
              <p:cNvPr id="94" name="Freihand 93">
                <a:extLst>
                  <a:ext uri="{FF2B5EF4-FFF2-40B4-BE49-F238E27FC236}">
                    <a16:creationId xmlns:a16="http://schemas.microsoft.com/office/drawing/2014/main" id="{554C9D46-6F9F-5489-FB1F-DF53D30BA328}"/>
                  </a:ext>
                </a:extLst>
              </p:cNvPr>
              <p:cNvPicPr/>
              <p:nvPr/>
            </p:nvPicPr>
            <p:blipFill>
              <a:blip r:embed="rId69"/>
              <a:stretch>
                <a:fillRect/>
              </a:stretch>
            </p:blipFill>
            <p:spPr>
              <a:xfrm>
                <a:off x="288686" y="2984379"/>
                <a:ext cx="880545" cy="1825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0">
            <p14:nvContentPartPr>
              <p14:cNvPr id="95" name="Freihand 94">
                <a:extLst>
                  <a:ext uri="{FF2B5EF4-FFF2-40B4-BE49-F238E27FC236}">
                    <a16:creationId xmlns:a16="http://schemas.microsoft.com/office/drawing/2014/main" id="{E838067C-D7D8-E059-E735-BCFC30D128FE}"/>
                  </a:ext>
                </a:extLst>
              </p14:cNvPr>
              <p14:cNvContentPartPr/>
              <p14:nvPr/>
            </p14:nvContentPartPr>
            <p14:xfrm>
              <a:off x="1279038" y="3047019"/>
              <a:ext cx="650880" cy="1613160"/>
            </p14:xfrm>
          </p:contentPart>
        </mc:Choice>
        <mc:Fallback>
          <p:pic>
            <p:nvPicPr>
              <p:cNvPr id="95" name="Freihand 94">
                <a:extLst>
                  <a:ext uri="{FF2B5EF4-FFF2-40B4-BE49-F238E27FC236}">
                    <a16:creationId xmlns:a16="http://schemas.microsoft.com/office/drawing/2014/main" id="{E838067C-D7D8-E059-E735-BCFC30D128FE}"/>
                  </a:ext>
                </a:extLst>
              </p:cNvPr>
              <p:cNvPicPr/>
              <p:nvPr/>
            </p:nvPicPr>
            <p:blipFill>
              <a:blip r:embed="rId71"/>
              <a:stretch>
                <a:fillRect/>
              </a:stretch>
            </p:blipFill>
            <p:spPr>
              <a:xfrm>
                <a:off x="1261028" y="2939019"/>
                <a:ext cx="686540" cy="1828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2">
            <p14:nvContentPartPr>
              <p14:cNvPr id="96" name="Freihand 95">
                <a:extLst>
                  <a:ext uri="{FF2B5EF4-FFF2-40B4-BE49-F238E27FC236}">
                    <a16:creationId xmlns:a16="http://schemas.microsoft.com/office/drawing/2014/main" id="{33D29046-FCD5-9F77-5117-778BCA69229E}"/>
                  </a:ext>
                </a:extLst>
              </p14:cNvPr>
              <p14:cNvContentPartPr/>
              <p14:nvPr/>
            </p14:nvContentPartPr>
            <p14:xfrm>
              <a:off x="2150238" y="3004539"/>
              <a:ext cx="542880" cy="1767960"/>
            </p14:xfrm>
          </p:contentPart>
        </mc:Choice>
        <mc:Fallback>
          <p:pic>
            <p:nvPicPr>
              <p:cNvPr id="96" name="Freihand 95">
                <a:extLst>
                  <a:ext uri="{FF2B5EF4-FFF2-40B4-BE49-F238E27FC236}">
                    <a16:creationId xmlns:a16="http://schemas.microsoft.com/office/drawing/2014/main" id="{33D29046-FCD5-9F77-5117-778BCA69229E}"/>
                  </a:ext>
                </a:extLst>
              </p:cNvPr>
              <p:cNvPicPr/>
              <p:nvPr/>
            </p:nvPicPr>
            <p:blipFill>
              <a:blip r:embed="rId73"/>
              <a:stretch>
                <a:fillRect/>
              </a:stretch>
            </p:blipFill>
            <p:spPr>
              <a:xfrm>
                <a:off x="2132238" y="2896517"/>
                <a:ext cx="578520" cy="198364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4">
            <p14:nvContentPartPr>
              <p14:cNvPr id="97" name="Freihand 96">
                <a:extLst>
                  <a:ext uri="{FF2B5EF4-FFF2-40B4-BE49-F238E27FC236}">
                    <a16:creationId xmlns:a16="http://schemas.microsoft.com/office/drawing/2014/main" id="{972145DB-C153-7607-956C-8C38387C38BD}"/>
                  </a:ext>
                </a:extLst>
              </p14:cNvPr>
              <p14:cNvContentPartPr/>
              <p14:nvPr/>
            </p14:nvContentPartPr>
            <p14:xfrm>
              <a:off x="3147078" y="3054579"/>
              <a:ext cx="579600" cy="1578960"/>
            </p14:xfrm>
          </p:contentPart>
        </mc:Choice>
        <mc:Fallback>
          <p:pic>
            <p:nvPicPr>
              <p:cNvPr id="97" name="Freihand 96">
                <a:extLst>
                  <a:ext uri="{FF2B5EF4-FFF2-40B4-BE49-F238E27FC236}">
                    <a16:creationId xmlns:a16="http://schemas.microsoft.com/office/drawing/2014/main" id="{972145DB-C153-7607-956C-8C38387C38BD}"/>
                  </a:ext>
                </a:extLst>
              </p:cNvPr>
              <p:cNvPicPr/>
              <p:nvPr/>
            </p:nvPicPr>
            <p:blipFill>
              <a:blip r:embed="rId75"/>
              <a:stretch>
                <a:fillRect/>
              </a:stretch>
            </p:blipFill>
            <p:spPr>
              <a:xfrm>
                <a:off x="3129078" y="2946579"/>
                <a:ext cx="615240" cy="1794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6">
            <p14:nvContentPartPr>
              <p14:cNvPr id="98" name="Freihand 97">
                <a:extLst>
                  <a:ext uri="{FF2B5EF4-FFF2-40B4-BE49-F238E27FC236}">
                    <a16:creationId xmlns:a16="http://schemas.microsoft.com/office/drawing/2014/main" id="{4194B3D2-7691-EF57-F2AF-A91432801207}"/>
                  </a:ext>
                </a:extLst>
              </p14:cNvPr>
              <p14:cNvContentPartPr/>
              <p14:nvPr/>
            </p14:nvContentPartPr>
            <p14:xfrm>
              <a:off x="548238" y="2646339"/>
              <a:ext cx="393840" cy="313560"/>
            </p14:xfrm>
          </p:contentPart>
        </mc:Choice>
        <mc:Fallback>
          <p:pic>
            <p:nvPicPr>
              <p:cNvPr id="98" name="Freihand 97">
                <a:extLst>
                  <a:ext uri="{FF2B5EF4-FFF2-40B4-BE49-F238E27FC236}">
                    <a16:creationId xmlns:a16="http://schemas.microsoft.com/office/drawing/2014/main" id="{4194B3D2-7691-EF57-F2AF-A91432801207}"/>
                  </a:ext>
                </a:extLst>
              </p:cNvPr>
              <p:cNvPicPr/>
              <p:nvPr/>
            </p:nvPicPr>
            <p:blipFill>
              <a:blip r:embed="rId77"/>
              <a:stretch>
                <a:fillRect/>
              </a:stretch>
            </p:blipFill>
            <p:spPr>
              <a:xfrm>
                <a:off x="530238" y="2538339"/>
                <a:ext cx="429480" cy="529200"/>
              </a:xfrm>
              <a:prstGeom prst="rect">
                <a:avLst/>
              </a:prstGeom>
            </p:spPr>
          </p:pic>
        </mc:Fallback>
      </mc:AlternateContent>
      <p:grpSp>
        <p:nvGrpSpPr>
          <p:cNvPr id="101" name="Gruppieren 100">
            <a:extLst>
              <a:ext uri="{FF2B5EF4-FFF2-40B4-BE49-F238E27FC236}">
                <a16:creationId xmlns:a16="http://schemas.microsoft.com/office/drawing/2014/main" id="{CFE9E7BF-7E15-BC02-290D-DDDD6488EDF5}"/>
              </a:ext>
            </a:extLst>
          </p:cNvPr>
          <p:cNvGrpSpPr/>
          <p:nvPr/>
        </p:nvGrpSpPr>
        <p:grpSpPr>
          <a:xfrm>
            <a:off x="1518438" y="2546979"/>
            <a:ext cx="1133640" cy="427680"/>
            <a:chOff x="1518438" y="2546979"/>
            <a:chExt cx="1133640" cy="427680"/>
          </a:xfrm>
        </p:grpSpPr>
        <mc:AlternateContent xmlns:mc="http://schemas.openxmlformats.org/markup-compatibility/2006">
          <mc:Choice xmlns:p14="http://schemas.microsoft.com/office/powerpoint/2010/main" xmlns:aink="http://schemas.microsoft.com/office/drawing/2016/ink" Requires="p14 aink">
            <p:contentPart p14:bwMode="auto" r:id="rId78">
              <p14:nvContentPartPr>
                <p14:cNvPr id="99" name="Freihand 98">
                  <a:extLst>
                    <a:ext uri="{FF2B5EF4-FFF2-40B4-BE49-F238E27FC236}">
                      <a16:creationId xmlns:a16="http://schemas.microsoft.com/office/drawing/2014/main" id="{5E9A8BC9-9813-95EF-B701-A6FB217E5AA8}"/>
                    </a:ext>
                  </a:extLst>
                </p14:cNvPr>
                <p14:cNvContentPartPr/>
                <p14:nvPr/>
              </p14:nvContentPartPr>
              <p14:xfrm>
                <a:off x="1518438" y="2546979"/>
                <a:ext cx="402120" cy="427680"/>
              </p14:xfrm>
            </p:contentPart>
          </mc:Choice>
          <mc:Fallback>
            <p:pic>
              <p:nvPicPr>
                <p:cNvPr id="99" name="Freihand 98">
                  <a:extLst>
                    <a:ext uri="{FF2B5EF4-FFF2-40B4-BE49-F238E27FC236}">
                      <a16:creationId xmlns:a16="http://schemas.microsoft.com/office/drawing/2014/main" id="{5E9A8BC9-9813-95EF-B701-A6FB217E5AA8}"/>
                    </a:ext>
                  </a:extLst>
                </p:cNvPr>
                <p:cNvPicPr/>
                <p:nvPr/>
              </p:nvPicPr>
              <p:blipFill>
                <a:blip r:embed="rId79"/>
                <a:stretch>
                  <a:fillRect/>
                </a:stretch>
              </p:blipFill>
              <p:spPr>
                <a:xfrm>
                  <a:off x="1500422" y="2438979"/>
                  <a:ext cx="437792" cy="643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0">
              <p14:nvContentPartPr>
                <p14:cNvPr id="100" name="Freihand 99">
                  <a:extLst>
                    <a:ext uri="{FF2B5EF4-FFF2-40B4-BE49-F238E27FC236}">
                      <a16:creationId xmlns:a16="http://schemas.microsoft.com/office/drawing/2014/main" id="{5F5BAB6F-A013-56EB-E63E-C94343212160}"/>
                    </a:ext>
                  </a:extLst>
                </p14:cNvPr>
                <p14:cNvContentPartPr/>
                <p14:nvPr/>
              </p14:nvContentPartPr>
              <p14:xfrm>
                <a:off x="2294958" y="2614659"/>
                <a:ext cx="357120" cy="313200"/>
              </p14:xfrm>
            </p:contentPart>
          </mc:Choice>
          <mc:Fallback>
            <p:pic>
              <p:nvPicPr>
                <p:cNvPr id="100" name="Freihand 99">
                  <a:extLst>
                    <a:ext uri="{FF2B5EF4-FFF2-40B4-BE49-F238E27FC236}">
                      <a16:creationId xmlns:a16="http://schemas.microsoft.com/office/drawing/2014/main" id="{5F5BAB6F-A013-56EB-E63E-C94343212160}"/>
                    </a:ext>
                  </a:extLst>
                </p:cNvPr>
                <p:cNvPicPr/>
                <p:nvPr/>
              </p:nvPicPr>
              <p:blipFill>
                <a:blip r:embed="rId81"/>
                <a:stretch>
                  <a:fillRect/>
                </a:stretch>
              </p:blipFill>
              <p:spPr>
                <a:xfrm>
                  <a:off x="2276958" y="2506659"/>
                  <a:ext cx="392760" cy="5288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82">
            <p14:nvContentPartPr>
              <p14:cNvPr id="102" name="Freihand 101">
                <a:extLst>
                  <a:ext uri="{FF2B5EF4-FFF2-40B4-BE49-F238E27FC236}">
                    <a16:creationId xmlns:a16="http://schemas.microsoft.com/office/drawing/2014/main" id="{95DDA99E-D291-4D9F-4FA6-66C4E8DC240E}"/>
                  </a:ext>
                </a:extLst>
              </p14:cNvPr>
              <p14:cNvContentPartPr/>
              <p14:nvPr/>
            </p14:nvContentPartPr>
            <p14:xfrm>
              <a:off x="3422838" y="2639139"/>
              <a:ext cx="281520" cy="291600"/>
            </p14:xfrm>
          </p:contentPart>
        </mc:Choice>
        <mc:Fallback>
          <p:pic>
            <p:nvPicPr>
              <p:cNvPr id="102" name="Freihand 101">
                <a:extLst>
                  <a:ext uri="{FF2B5EF4-FFF2-40B4-BE49-F238E27FC236}">
                    <a16:creationId xmlns:a16="http://schemas.microsoft.com/office/drawing/2014/main" id="{95DDA99E-D291-4D9F-4FA6-66C4E8DC240E}"/>
                  </a:ext>
                </a:extLst>
              </p:cNvPr>
              <p:cNvPicPr/>
              <p:nvPr/>
            </p:nvPicPr>
            <p:blipFill>
              <a:blip r:embed="rId83"/>
              <a:stretch>
                <a:fillRect/>
              </a:stretch>
            </p:blipFill>
            <p:spPr>
              <a:xfrm>
                <a:off x="3404815" y="2531139"/>
                <a:ext cx="317206"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3" name="Freihand 102">
                <a:extLst>
                  <a:ext uri="{FF2B5EF4-FFF2-40B4-BE49-F238E27FC236}">
                    <a16:creationId xmlns:a16="http://schemas.microsoft.com/office/drawing/2014/main" id="{87B957E3-9A8F-F38D-8658-58971F5BA369}"/>
                  </a:ext>
                </a:extLst>
              </p14:cNvPr>
              <p14:cNvContentPartPr/>
              <p14:nvPr/>
            </p14:nvContentPartPr>
            <p14:xfrm>
              <a:off x="222438" y="1403259"/>
              <a:ext cx="3079800" cy="897480"/>
            </p14:xfrm>
          </p:contentPart>
        </mc:Choice>
        <mc:Fallback>
          <p:pic>
            <p:nvPicPr>
              <p:cNvPr id="103" name="Freihand 102">
                <a:extLst>
                  <a:ext uri="{FF2B5EF4-FFF2-40B4-BE49-F238E27FC236}">
                    <a16:creationId xmlns:a16="http://schemas.microsoft.com/office/drawing/2014/main" id="{87B957E3-9A8F-F38D-8658-58971F5BA369}"/>
                  </a:ext>
                </a:extLst>
              </p:cNvPr>
              <p:cNvPicPr/>
              <p:nvPr/>
            </p:nvPicPr>
            <p:blipFill>
              <a:blip r:embed="rId85"/>
              <a:stretch>
                <a:fillRect/>
              </a:stretch>
            </p:blipFill>
            <p:spPr>
              <a:xfrm>
                <a:off x="168438" y="1295259"/>
                <a:ext cx="3187440" cy="1113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 name="Freihand 1">
                <a:extLst>
                  <a:ext uri="{FF2B5EF4-FFF2-40B4-BE49-F238E27FC236}">
                    <a16:creationId xmlns:a16="http://schemas.microsoft.com/office/drawing/2014/main" id="{E8CEF201-5427-5DF3-BDD5-BDDB83D72E69}"/>
                  </a:ext>
                </a:extLst>
              </p14:cNvPr>
              <p14:cNvContentPartPr/>
              <p14:nvPr/>
            </p14:nvContentPartPr>
            <p14:xfrm>
              <a:off x="9242243" y="2511098"/>
              <a:ext cx="183960" cy="248040"/>
            </p14:xfrm>
          </p:contentPart>
        </mc:Choice>
        <mc:Fallback>
          <p:pic>
            <p:nvPicPr>
              <p:cNvPr id="2" name="Freihand 1">
                <a:extLst>
                  <a:ext uri="{FF2B5EF4-FFF2-40B4-BE49-F238E27FC236}">
                    <a16:creationId xmlns:a16="http://schemas.microsoft.com/office/drawing/2014/main" id="{E8CEF201-5427-5DF3-BDD5-BDDB83D72E69}"/>
                  </a:ext>
                </a:extLst>
              </p:cNvPr>
              <p:cNvPicPr/>
              <p:nvPr/>
            </p:nvPicPr>
            <p:blipFill>
              <a:blip r:embed="rId87"/>
              <a:stretch>
                <a:fillRect/>
              </a:stretch>
            </p:blipFill>
            <p:spPr>
              <a:xfrm>
                <a:off x="9233243" y="2502458"/>
                <a:ext cx="2016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 name="Freihand 7">
                <a:extLst>
                  <a:ext uri="{FF2B5EF4-FFF2-40B4-BE49-F238E27FC236}">
                    <a16:creationId xmlns:a16="http://schemas.microsoft.com/office/drawing/2014/main" id="{72C57139-39C3-7F55-0D54-3B409814A714}"/>
                  </a:ext>
                </a:extLst>
              </p14:cNvPr>
              <p14:cNvContentPartPr/>
              <p14:nvPr/>
            </p14:nvContentPartPr>
            <p14:xfrm>
              <a:off x="9296243" y="2392298"/>
              <a:ext cx="120960" cy="131040"/>
            </p14:xfrm>
          </p:contentPart>
        </mc:Choice>
        <mc:Fallback>
          <p:pic>
            <p:nvPicPr>
              <p:cNvPr id="8" name="Freihand 7">
                <a:extLst>
                  <a:ext uri="{FF2B5EF4-FFF2-40B4-BE49-F238E27FC236}">
                    <a16:creationId xmlns:a16="http://schemas.microsoft.com/office/drawing/2014/main" id="{72C57139-39C3-7F55-0D54-3B409814A714}"/>
                  </a:ext>
                </a:extLst>
              </p:cNvPr>
              <p:cNvPicPr/>
              <p:nvPr/>
            </p:nvPicPr>
            <p:blipFill>
              <a:blip r:embed="rId89"/>
              <a:stretch>
                <a:fillRect/>
              </a:stretch>
            </p:blipFill>
            <p:spPr>
              <a:xfrm>
                <a:off x="9287603" y="2383658"/>
                <a:ext cx="138600" cy="148680"/>
              </a:xfrm>
              <a:prstGeom prst="rect">
                <a:avLst/>
              </a:prstGeom>
            </p:spPr>
          </p:pic>
        </mc:Fallback>
      </mc:AlternateContent>
      <p:grpSp>
        <p:nvGrpSpPr>
          <p:cNvPr id="342" name="Gruppieren 341">
            <a:extLst>
              <a:ext uri="{FF2B5EF4-FFF2-40B4-BE49-F238E27FC236}">
                <a16:creationId xmlns:a16="http://schemas.microsoft.com/office/drawing/2014/main" id="{6EDD9BAE-BB5A-AED1-3582-755B848320B6}"/>
              </a:ext>
            </a:extLst>
          </p:cNvPr>
          <p:cNvGrpSpPr/>
          <p:nvPr/>
        </p:nvGrpSpPr>
        <p:grpSpPr>
          <a:xfrm>
            <a:off x="11369168" y="1743459"/>
            <a:ext cx="131760" cy="308880"/>
            <a:chOff x="11369168" y="1743459"/>
            <a:chExt cx="131760" cy="308880"/>
          </a:xfrm>
        </p:grpSpPr>
        <mc:AlternateContent xmlns:mc="http://schemas.openxmlformats.org/markup-compatibility/2006">
          <mc:Choice xmlns:p14="http://schemas.microsoft.com/office/powerpoint/2010/main" Requires="p14">
            <p:contentPart p14:bwMode="auto" r:id="rId90">
              <p14:nvContentPartPr>
                <p14:cNvPr id="340" name="Freihand 339">
                  <a:extLst>
                    <a:ext uri="{FF2B5EF4-FFF2-40B4-BE49-F238E27FC236}">
                      <a16:creationId xmlns:a16="http://schemas.microsoft.com/office/drawing/2014/main" id="{3C9848B1-D794-4EBA-38F8-4C67BC45369B}"/>
                    </a:ext>
                  </a:extLst>
                </p14:cNvPr>
                <p14:cNvContentPartPr/>
                <p14:nvPr/>
              </p14:nvContentPartPr>
              <p14:xfrm>
                <a:off x="11369168" y="1848939"/>
                <a:ext cx="121320" cy="203400"/>
              </p14:xfrm>
            </p:contentPart>
          </mc:Choice>
          <mc:Fallback>
            <p:pic>
              <p:nvPicPr>
                <p:cNvPr id="340" name="Freihand 339">
                  <a:extLst>
                    <a:ext uri="{FF2B5EF4-FFF2-40B4-BE49-F238E27FC236}">
                      <a16:creationId xmlns:a16="http://schemas.microsoft.com/office/drawing/2014/main" id="{3C9848B1-D794-4EBA-38F8-4C67BC45369B}"/>
                    </a:ext>
                  </a:extLst>
                </p:cNvPr>
                <p:cNvPicPr/>
                <p:nvPr/>
              </p:nvPicPr>
              <p:blipFill>
                <a:blip r:embed="rId91"/>
                <a:stretch>
                  <a:fillRect/>
                </a:stretch>
              </p:blipFill>
              <p:spPr>
                <a:xfrm>
                  <a:off x="11360168" y="1839939"/>
                  <a:ext cx="1389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41" name="Freihand 340">
                  <a:extLst>
                    <a:ext uri="{FF2B5EF4-FFF2-40B4-BE49-F238E27FC236}">
                      <a16:creationId xmlns:a16="http://schemas.microsoft.com/office/drawing/2014/main" id="{FFB274F1-54AA-2B9E-3F40-09B5F2706571}"/>
                    </a:ext>
                  </a:extLst>
                </p14:cNvPr>
                <p14:cNvContentPartPr/>
                <p14:nvPr/>
              </p14:nvContentPartPr>
              <p14:xfrm>
                <a:off x="11389688" y="1743459"/>
                <a:ext cx="111240" cy="112320"/>
              </p14:xfrm>
            </p:contentPart>
          </mc:Choice>
          <mc:Fallback>
            <p:pic>
              <p:nvPicPr>
                <p:cNvPr id="341" name="Freihand 340">
                  <a:extLst>
                    <a:ext uri="{FF2B5EF4-FFF2-40B4-BE49-F238E27FC236}">
                      <a16:creationId xmlns:a16="http://schemas.microsoft.com/office/drawing/2014/main" id="{FFB274F1-54AA-2B9E-3F40-09B5F2706571}"/>
                    </a:ext>
                  </a:extLst>
                </p:cNvPr>
                <p:cNvPicPr/>
                <p:nvPr/>
              </p:nvPicPr>
              <p:blipFill>
                <a:blip r:embed="rId93"/>
                <a:stretch>
                  <a:fillRect/>
                </a:stretch>
              </p:blipFill>
              <p:spPr>
                <a:xfrm>
                  <a:off x="11381048" y="1734459"/>
                  <a:ext cx="128880" cy="129960"/>
                </a:xfrm>
                <a:prstGeom prst="rect">
                  <a:avLst/>
                </a:prstGeom>
              </p:spPr>
            </p:pic>
          </mc:Fallback>
        </mc:AlternateContent>
      </p:grpSp>
      <p:grpSp>
        <p:nvGrpSpPr>
          <p:cNvPr id="345" name="Gruppieren 344">
            <a:extLst>
              <a:ext uri="{FF2B5EF4-FFF2-40B4-BE49-F238E27FC236}">
                <a16:creationId xmlns:a16="http://schemas.microsoft.com/office/drawing/2014/main" id="{CDC48BCC-ADC1-3B88-4D23-F54B357EDEBF}"/>
              </a:ext>
            </a:extLst>
          </p:cNvPr>
          <p:cNvGrpSpPr/>
          <p:nvPr/>
        </p:nvGrpSpPr>
        <p:grpSpPr>
          <a:xfrm>
            <a:off x="11471408" y="2108139"/>
            <a:ext cx="139680" cy="259920"/>
            <a:chOff x="11471408" y="2108139"/>
            <a:chExt cx="139680" cy="259920"/>
          </a:xfrm>
        </p:grpSpPr>
        <mc:AlternateContent xmlns:mc="http://schemas.openxmlformats.org/markup-compatibility/2006">
          <mc:Choice xmlns:p14="http://schemas.microsoft.com/office/powerpoint/2010/main" Requires="p14">
            <p:contentPart p14:bwMode="auto" r:id="rId94">
              <p14:nvContentPartPr>
                <p14:cNvPr id="343" name="Freihand 342">
                  <a:extLst>
                    <a:ext uri="{FF2B5EF4-FFF2-40B4-BE49-F238E27FC236}">
                      <a16:creationId xmlns:a16="http://schemas.microsoft.com/office/drawing/2014/main" id="{EA42C784-CC09-9E1A-5FA7-679545B7EF9E}"/>
                    </a:ext>
                  </a:extLst>
                </p14:cNvPr>
                <p14:cNvContentPartPr/>
                <p14:nvPr/>
              </p14:nvContentPartPr>
              <p14:xfrm>
                <a:off x="11471408" y="2199939"/>
                <a:ext cx="119520" cy="168120"/>
              </p14:xfrm>
            </p:contentPart>
          </mc:Choice>
          <mc:Fallback>
            <p:pic>
              <p:nvPicPr>
                <p:cNvPr id="343" name="Freihand 342">
                  <a:extLst>
                    <a:ext uri="{FF2B5EF4-FFF2-40B4-BE49-F238E27FC236}">
                      <a16:creationId xmlns:a16="http://schemas.microsoft.com/office/drawing/2014/main" id="{EA42C784-CC09-9E1A-5FA7-679545B7EF9E}"/>
                    </a:ext>
                  </a:extLst>
                </p:cNvPr>
                <p:cNvPicPr/>
                <p:nvPr/>
              </p:nvPicPr>
              <p:blipFill>
                <a:blip r:embed="rId95"/>
                <a:stretch>
                  <a:fillRect/>
                </a:stretch>
              </p:blipFill>
              <p:spPr>
                <a:xfrm>
                  <a:off x="11462768" y="2190939"/>
                  <a:ext cx="1371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44" name="Freihand 343">
                  <a:extLst>
                    <a:ext uri="{FF2B5EF4-FFF2-40B4-BE49-F238E27FC236}">
                      <a16:creationId xmlns:a16="http://schemas.microsoft.com/office/drawing/2014/main" id="{62818003-1C52-A5C8-35BC-FC056D699D8A}"/>
                    </a:ext>
                  </a:extLst>
                </p14:cNvPr>
                <p14:cNvContentPartPr/>
                <p14:nvPr/>
              </p14:nvContentPartPr>
              <p14:xfrm>
                <a:off x="11512808" y="2108139"/>
                <a:ext cx="98280" cy="89640"/>
              </p14:xfrm>
            </p:contentPart>
          </mc:Choice>
          <mc:Fallback>
            <p:pic>
              <p:nvPicPr>
                <p:cNvPr id="344" name="Freihand 343">
                  <a:extLst>
                    <a:ext uri="{FF2B5EF4-FFF2-40B4-BE49-F238E27FC236}">
                      <a16:creationId xmlns:a16="http://schemas.microsoft.com/office/drawing/2014/main" id="{62818003-1C52-A5C8-35BC-FC056D699D8A}"/>
                    </a:ext>
                  </a:extLst>
                </p:cNvPr>
                <p:cNvPicPr/>
                <p:nvPr/>
              </p:nvPicPr>
              <p:blipFill>
                <a:blip r:embed="rId97"/>
                <a:stretch>
                  <a:fillRect/>
                </a:stretch>
              </p:blipFill>
              <p:spPr>
                <a:xfrm>
                  <a:off x="11504168" y="2099499"/>
                  <a:ext cx="115920" cy="107280"/>
                </a:xfrm>
                <a:prstGeom prst="rect">
                  <a:avLst/>
                </a:prstGeom>
              </p:spPr>
            </p:pic>
          </mc:Fallback>
        </mc:AlternateContent>
      </p:grpSp>
      <p:grpSp>
        <p:nvGrpSpPr>
          <p:cNvPr id="348" name="Gruppieren 347">
            <a:extLst>
              <a:ext uri="{FF2B5EF4-FFF2-40B4-BE49-F238E27FC236}">
                <a16:creationId xmlns:a16="http://schemas.microsoft.com/office/drawing/2014/main" id="{0FF57441-A8B3-F1E8-CDB5-F7380D214821}"/>
              </a:ext>
            </a:extLst>
          </p:cNvPr>
          <p:cNvGrpSpPr/>
          <p:nvPr/>
        </p:nvGrpSpPr>
        <p:grpSpPr>
          <a:xfrm>
            <a:off x="11665808" y="1649139"/>
            <a:ext cx="150840" cy="266040"/>
            <a:chOff x="11665808" y="1649139"/>
            <a:chExt cx="150840" cy="266040"/>
          </a:xfrm>
        </p:grpSpPr>
        <mc:AlternateContent xmlns:mc="http://schemas.openxmlformats.org/markup-compatibility/2006">
          <mc:Choice xmlns:p14="http://schemas.microsoft.com/office/powerpoint/2010/main" Requires="p14">
            <p:contentPart p14:bwMode="auto" r:id="rId98">
              <p14:nvContentPartPr>
                <p14:cNvPr id="346" name="Freihand 345">
                  <a:extLst>
                    <a:ext uri="{FF2B5EF4-FFF2-40B4-BE49-F238E27FC236}">
                      <a16:creationId xmlns:a16="http://schemas.microsoft.com/office/drawing/2014/main" id="{395C837F-C485-C450-8464-F2C67B99EEC4}"/>
                    </a:ext>
                  </a:extLst>
                </p14:cNvPr>
                <p14:cNvContentPartPr/>
                <p14:nvPr/>
              </p14:nvContentPartPr>
              <p14:xfrm>
                <a:off x="11665808" y="1763259"/>
                <a:ext cx="142200" cy="151920"/>
              </p14:xfrm>
            </p:contentPart>
          </mc:Choice>
          <mc:Fallback>
            <p:pic>
              <p:nvPicPr>
                <p:cNvPr id="346" name="Freihand 345">
                  <a:extLst>
                    <a:ext uri="{FF2B5EF4-FFF2-40B4-BE49-F238E27FC236}">
                      <a16:creationId xmlns:a16="http://schemas.microsoft.com/office/drawing/2014/main" id="{395C837F-C485-C450-8464-F2C67B99EEC4}"/>
                    </a:ext>
                  </a:extLst>
                </p:cNvPr>
                <p:cNvPicPr/>
                <p:nvPr/>
              </p:nvPicPr>
              <p:blipFill>
                <a:blip r:embed="rId99"/>
                <a:stretch>
                  <a:fillRect/>
                </a:stretch>
              </p:blipFill>
              <p:spPr>
                <a:xfrm>
                  <a:off x="11657168" y="1754259"/>
                  <a:ext cx="159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47" name="Freihand 346">
                  <a:extLst>
                    <a:ext uri="{FF2B5EF4-FFF2-40B4-BE49-F238E27FC236}">
                      <a16:creationId xmlns:a16="http://schemas.microsoft.com/office/drawing/2014/main" id="{045DE44F-8F01-61B6-CB7E-5EBD38ABE83D}"/>
                    </a:ext>
                  </a:extLst>
                </p14:cNvPr>
                <p14:cNvContentPartPr/>
                <p14:nvPr/>
              </p14:nvContentPartPr>
              <p14:xfrm>
                <a:off x="11699648" y="1649139"/>
                <a:ext cx="117000" cy="111960"/>
              </p14:xfrm>
            </p:contentPart>
          </mc:Choice>
          <mc:Fallback>
            <p:pic>
              <p:nvPicPr>
                <p:cNvPr id="347" name="Freihand 346">
                  <a:extLst>
                    <a:ext uri="{FF2B5EF4-FFF2-40B4-BE49-F238E27FC236}">
                      <a16:creationId xmlns:a16="http://schemas.microsoft.com/office/drawing/2014/main" id="{045DE44F-8F01-61B6-CB7E-5EBD38ABE83D}"/>
                    </a:ext>
                  </a:extLst>
                </p:cNvPr>
                <p:cNvPicPr/>
                <p:nvPr/>
              </p:nvPicPr>
              <p:blipFill>
                <a:blip r:embed="rId101"/>
                <a:stretch>
                  <a:fillRect/>
                </a:stretch>
              </p:blipFill>
              <p:spPr>
                <a:xfrm>
                  <a:off x="11690648" y="1640139"/>
                  <a:ext cx="134640" cy="129600"/>
                </a:xfrm>
                <a:prstGeom prst="rect">
                  <a:avLst/>
                </a:prstGeom>
              </p:spPr>
            </p:pic>
          </mc:Fallback>
        </mc:AlternateContent>
      </p:grpSp>
      <p:grpSp>
        <p:nvGrpSpPr>
          <p:cNvPr id="351" name="Gruppieren 350">
            <a:extLst>
              <a:ext uri="{FF2B5EF4-FFF2-40B4-BE49-F238E27FC236}">
                <a16:creationId xmlns:a16="http://schemas.microsoft.com/office/drawing/2014/main" id="{793C0694-D244-912F-95D0-D70BEA06246E}"/>
              </a:ext>
            </a:extLst>
          </p:cNvPr>
          <p:cNvGrpSpPr/>
          <p:nvPr/>
        </p:nvGrpSpPr>
        <p:grpSpPr>
          <a:xfrm>
            <a:off x="11129408" y="1445019"/>
            <a:ext cx="137160" cy="249480"/>
            <a:chOff x="11129408" y="1445019"/>
            <a:chExt cx="137160" cy="249480"/>
          </a:xfrm>
        </p:grpSpPr>
        <mc:AlternateContent xmlns:mc="http://schemas.openxmlformats.org/markup-compatibility/2006">
          <mc:Choice xmlns:p14="http://schemas.microsoft.com/office/powerpoint/2010/main" Requires="p14">
            <p:contentPart p14:bwMode="auto" r:id="rId102">
              <p14:nvContentPartPr>
                <p14:cNvPr id="349" name="Freihand 348">
                  <a:extLst>
                    <a:ext uri="{FF2B5EF4-FFF2-40B4-BE49-F238E27FC236}">
                      <a16:creationId xmlns:a16="http://schemas.microsoft.com/office/drawing/2014/main" id="{DACAF4A8-30D5-CE60-08D8-B2E4AFD41328}"/>
                    </a:ext>
                  </a:extLst>
                </p14:cNvPr>
                <p14:cNvContentPartPr/>
                <p14:nvPr/>
              </p14:nvContentPartPr>
              <p14:xfrm>
                <a:off x="11147408" y="1519179"/>
                <a:ext cx="119160" cy="175320"/>
              </p14:xfrm>
            </p:contentPart>
          </mc:Choice>
          <mc:Fallback>
            <p:pic>
              <p:nvPicPr>
                <p:cNvPr id="349" name="Freihand 348">
                  <a:extLst>
                    <a:ext uri="{FF2B5EF4-FFF2-40B4-BE49-F238E27FC236}">
                      <a16:creationId xmlns:a16="http://schemas.microsoft.com/office/drawing/2014/main" id="{DACAF4A8-30D5-CE60-08D8-B2E4AFD41328}"/>
                    </a:ext>
                  </a:extLst>
                </p:cNvPr>
                <p:cNvPicPr/>
                <p:nvPr/>
              </p:nvPicPr>
              <p:blipFill>
                <a:blip r:embed="rId103"/>
                <a:stretch>
                  <a:fillRect/>
                </a:stretch>
              </p:blipFill>
              <p:spPr>
                <a:xfrm>
                  <a:off x="11138408" y="1510179"/>
                  <a:ext cx="136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50" name="Freihand 349">
                  <a:extLst>
                    <a:ext uri="{FF2B5EF4-FFF2-40B4-BE49-F238E27FC236}">
                      <a16:creationId xmlns:a16="http://schemas.microsoft.com/office/drawing/2014/main" id="{A898FA98-F5B0-6347-AA16-7F76C32B1FDB}"/>
                    </a:ext>
                  </a:extLst>
                </p14:cNvPr>
                <p14:cNvContentPartPr/>
                <p14:nvPr/>
              </p14:nvContentPartPr>
              <p14:xfrm>
                <a:off x="11129408" y="1445019"/>
                <a:ext cx="107640" cy="85320"/>
              </p14:xfrm>
            </p:contentPart>
          </mc:Choice>
          <mc:Fallback>
            <p:pic>
              <p:nvPicPr>
                <p:cNvPr id="350" name="Freihand 349">
                  <a:extLst>
                    <a:ext uri="{FF2B5EF4-FFF2-40B4-BE49-F238E27FC236}">
                      <a16:creationId xmlns:a16="http://schemas.microsoft.com/office/drawing/2014/main" id="{A898FA98-F5B0-6347-AA16-7F76C32B1FDB}"/>
                    </a:ext>
                  </a:extLst>
                </p:cNvPr>
                <p:cNvPicPr/>
                <p:nvPr/>
              </p:nvPicPr>
              <p:blipFill>
                <a:blip r:embed="rId105"/>
                <a:stretch>
                  <a:fillRect/>
                </a:stretch>
              </p:blipFill>
              <p:spPr>
                <a:xfrm>
                  <a:off x="11120408" y="1436379"/>
                  <a:ext cx="125280" cy="102960"/>
                </a:xfrm>
                <a:prstGeom prst="rect">
                  <a:avLst/>
                </a:prstGeom>
              </p:spPr>
            </p:pic>
          </mc:Fallback>
        </mc:AlternateContent>
      </p:grpSp>
      <p:grpSp>
        <p:nvGrpSpPr>
          <p:cNvPr id="354" name="Gruppieren 353">
            <a:extLst>
              <a:ext uri="{FF2B5EF4-FFF2-40B4-BE49-F238E27FC236}">
                <a16:creationId xmlns:a16="http://schemas.microsoft.com/office/drawing/2014/main" id="{BFA42D17-D274-47B6-311C-CE740075B4FB}"/>
              </a:ext>
            </a:extLst>
          </p:cNvPr>
          <p:cNvGrpSpPr/>
          <p:nvPr/>
        </p:nvGrpSpPr>
        <p:grpSpPr>
          <a:xfrm>
            <a:off x="11533328" y="1349259"/>
            <a:ext cx="175320" cy="249480"/>
            <a:chOff x="11533328" y="1349259"/>
            <a:chExt cx="175320" cy="249480"/>
          </a:xfrm>
        </p:grpSpPr>
        <mc:AlternateContent xmlns:mc="http://schemas.openxmlformats.org/markup-compatibility/2006">
          <mc:Choice xmlns:p14="http://schemas.microsoft.com/office/powerpoint/2010/main" Requires="p14">
            <p:contentPart p14:bwMode="auto" r:id="rId106">
              <p14:nvContentPartPr>
                <p14:cNvPr id="352" name="Freihand 351">
                  <a:extLst>
                    <a:ext uri="{FF2B5EF4-FFF2-40B4-BE49-F238E27FC236}">
                      <a16:creationId xmlns:a16="http://schemas.microsoft.com/office/drawing/2014/main" id="{43C2183F-AAF9-50C6-65EA-967821653105}"/>
                    </a:ext>
                  </a:extLst>
                </p14:cNvPr>
                <p14:cNvContentPartPr/>
                <p14:nvPr/>
              </p14:nvContentPartPr>
              <p14:xfrm>
                <a:off x="11533328" y="1433859"/>
                <a:ext cx="149400" cy="164880"/>
              </p14:xfrm>
            </p:contentPart>
          </mc:Choice>
          <mc:Fallback>
            <p:pic>
              <p:nvPicPr>
                <p:cNvPr id="352" name="Freihand 351">
                  <a:extLst>
                    <a:ext uri="{FF2B5EF4-FFF2-40B4-BE49-F238E27FC236}">
                      <a16:creationId xmlns:a16="http://schemas.microsoft.com/office/drawing/2014/main" id="{43C2183F-AAF9-50C6-65EA-967821653105}"/>
                    </a:ext>
                  </a:extLst>
                </p:cNvPr>
                <p:cNvPicPr/>
                <p:nvPr/>
              </p:nvPicPr>
              <p:blipFill>
                <a:blip r:embed="rId107"/>
                <a:stretch>
                  <a:fillRect/>
                </a:stretch>
              </p:blipFill>
              <p:spPr>
                <a:xfrm>
                  <a:off x="11524328" y="1424859"/>
                  <a:ext cx="167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53" name="Freihand 352">
                  <a:extLst>
                    <a:ext uri="{FF2B5EF4-FFF2-40B4-BE49-F238E27FC236}">
                      <a16:creationId xmlns:a16="http://schemas.microsoft.com/office/drawing/2014/main" id="{B45E323D-A6BA-571E-13EF-8D5BDAC2527B}"/>
                    </a:ext>
                  </a:extLst>
                </p14:cNvPr>
                <p14:cNvContentPartPr/>
                <p14:nvPr/>
              </p14:nvContentPartPr>
              <p14:xfrm>
                <a:off x="11593448" y="1349259"/>
                <a:ext cx="115200" cy="87840"/>
              </p14:xfrm>
            </p:contentPart>
          </mc:Choice>
          <mc:Fallback>
            <p:pic>
              <p:nvPicPr>
                <p:cNvPr id="353" name="Freihand 352">
                  <a:extLst>
                    <a:ext uri="{FF2B5EF4-FFF2-40B4-BE49-F238E27FC236}">
                      <a16:creationId xmlns:a16="http://schemas.microsoft.com/office/drawing/2014/main" id="{B45E323D-A6BA-571E-13EF-8D5BDAC2527B}"/>
                    </a:ext>
                  </a:extLst>
                </p:cNvPr>
                <p:cNvPicPr/>
                <p:nvPr/>
              </p:nvPicPr>
              <p:blipFill>
                <a:blip r:embed="rId109"/>
                <a:stretch>
                  <a:fillRect/>
                </a:stretch>
              </p:blipFill>
              <p:spPr>
                <a:xfrm>
                  <a:off x="11584448" y="1340259"/>
                  <a:ext cx="132840" cy="1054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10">
            <p14:nvContentPartPr>
              <p14:cNvPr id="355" name="Freihand 354">
                <a:extLst>
                  <a:ext uri="{FF2B5EF4-FFF2-40B4-BE49-F238E27FC236}">
                    <a16:creationId xmlns:a16="http://schemas.microsoft.com/office/drawing/2014/main" id="{006D4D31-2075-D249-DDDD-B0CB30A370BB}"/>
                  </a:ext>
                </a:extLst>
              </p14:cNvPr>
              <p14:cNvContentPartPr/>
              <p14:nvPr/>
            </p14:nvContentPartPr>
            <p14:xfrm>
              <a:off x="10446067" y="2813147"/>
              <a:ext cx="53280" cy="130680"/>
            </p14:xfrm>
          </p:contentPart>
        </mc:Choice>
        <mc:Fallback>
          <p:pic>
            <p:nvPicPr>
              <p:cNvPr id="355" name="Freihand 354">
                <a:extLst>
                  <a:ext uri="{FF2B5EF4-FFF2-40B4-BE49-F238E27FC236}">
                    <a16:creationId xmlns:a16="http://schemas.microsoft.com/office/drawing/2014/main" id="{006D4D31-2075-D249-DDDD-B0CB30A370BB}"/>
                  </a:ext>
                </a:extLst>
              </p:cNvPr>
              <p:cNvPicPr/>
              <p:nvPr/>
            </p:nvPicPr>
            <p:blipFill>
              <a:blip r:embed="rId111"/>
              <a:stretch>
                <a:fillRect/>
              </a:stretch>
            </p:blipFill>
            <p:spPr>
              <a:xfrm>
                <a:off x="10428427" y="2705147"/>
                <a:ext cx="88920" cy="346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2">
            <p14:nvContentPartPr>
              <p14:cNvPr id="356" name="Freihand 355">
                <a:extLst>
                  <a:ext uri="{FF2B5EF4-FFF2-40B4-BE49-F238E27FC236}">
                    <a16:creationId xmlns:a16="http://schemas.microsoft.com/office/drawing/2014/main" id="{5843F135-FD34-4FDF-8F87-7FADEF4AE2BA}"/>
                  </a:ext>
                </a:extLst>
              </p14:cNvPr>
              <p14:cNvContentPartPr/>
              <p14:nvPr/>
            </p14:nvContentPartPr>
            <p14:xfrm>
              <a:off x="10162747" y="2949587"/>
              <a:ext cx="82080" cy="133920"/>
            </p14:xfrm>
          </p:contentPart>
        </mc:Choice>
        <mc:Fallback>
          <p:pic>
            <p:nvPicPr>
              <p:cNvPr id="356" name="Freihand 355">
                <a:extLst>
                  <a:ext uri="{FF2B5EF4-FFF2-40B4-BE49-F238E27FC236}">
                    <a16:creationId xmlns:a16="http://schemas.microsoft.com/office/drawing/2014/main" id="{5843F135-FD34-4FDF-8F87-7FADEF4AE2BA}"/>
                  </a:ext>
                </a:extLst>
              </p:cNvPr>
              <p:cNvPicPr/>
              <p:nvPr/>
            </p:nvPicPr>
            <p:blipFill>
              <a:blip r:embed="rId113"/>
              <a:stretch>
                <a:fillRect/>
              </a:stretch>
            </p:blipFill>
            <p:spPr>
              <a:xfrm>
                <a:off x="10144747" y="2841947"/>
                <a:ext cx="117720" cy="349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4">
            <p14:nvContentPartPr>
              <p14:cNvPr id="357" name="Freihand 356">
                <a:extLst>
                  <a:ext uri="{FF2B5EF4-FFF2-40B4-BE49-F238E27FC236}">
                    <a16:creationId xmlns:a16="http://schemas.microsoft.com/office/drawing/2014/main" id="{40326C01-4692-B0A4-2E11-790FF54C8FC1}"/>
                  </a:ext>
                </a:extLst>
              </p14:cNvPr>
              <p14:cNvContentPartPr/>
              <p14:nvPr/>
            </p14:nvContentPartPr>
            <p14:xfrm>
              <a:off x="10267507" y="2603267"/>
              <a:ext cx="35280" cy="133920"/>
            </p14:xfrm>
          </p:contentPart>
        </mc:Choice>
        <mc:Fallback>
          <p:pic>
            <p:nvPicPr>
              <p:cNvPr id="357" name="Freihand 356">
                <a:extLst>
                  <a:ext uri="{FF2B5EF4-FFF2-40B4-BE49-F238E27FC236}">
                    <a16:creationId xmlns:a16="http://schemas.microsoft.com/office/drawing/2014/main" id="{40326C01-4692-B0A4-2E11-790FF54C8FC1}"/>
                  </a:ext>
                </a:extLst>
              </p:cNvPr>
              <p:cNvPicPr/>
              <p:nvPr/>
            </p:nvPicPr>
            <p:blipFill>
              <a:blip r:embed="rId115"/>
              <a:stretch>
                <a:fillRect/>
              </a:stretch>
            </p:blipFill>
            <p:spPr>
              <a:xfrm>
                <a:off x="10249507" y="2495627"/>
                <a:ext cx="70920" cy="349560"/>
              </a:xfrm>
              <a:prstGeom prst="rect">
                <a:avLst/>
              </a:prstGeom>
            </p:spPr>
          </p:pic>
        </mc:Fallback>
      </mc:AlternateContent>
      <p:grpSp>
        <p:nvGrpSpPr>
          <p:cNvPr id="361" name="Gruppieren 360">
            <a:extLst>
              <a:ext uri="{FF2B5EF4-FFF2-40B4-BE49-F238E27FC236}">
                <a16:creationId xmlns:a16="http://schemas.microsoft.com/office/drawing/2014/main" id="{B290444F-962B-4F63-4A34-FAD67027A828}"/>
              </a:ext>
            </a:extLst>
          </p:cNvPr>
          <p:cNvGrpSpPr/>
          <p:nvPr/>
        </p:nvGrpSpPr>
        <p:grpSpPr>
          <a:xfrm>
            <a:off x="10491427" y="2378987"/>
            <a:ext cx="45000" cy="146160"/>
            <a:chOff x="10491427" y="2378987"/>
            <a:chExt cx="45000" cy="146160"/>
          </a:xfrm>
        </p:grpSpPr>
        <mc:AlternateContent xmlns:mc="http://schemas.openxmlformats.org/markup-compatibility/2006">
          <mc:Choice xmlns:p14="http://schemas.microsoft.com/office/powerpoint/2010/main" xmlns:aink="http://schemas.microsoft.com/office/drawing/2016/ink" Requires="p14 aink">
            <p:contentPart p14:bwMode="auto" r:id="rId116">
              <p14:nvContentPartPr>
                <p14:cNvPr id="358" name="Freihand 357">
                  <a:extLst>
                    <a:ext uri="{FF2B5EF4-FFF2-40B4-BE49-F238E27FC236}">
                      <a16:creationId xmlns:a16="http://schemas.microsoft.com/office/drawing/2014/main" id="{818343FE-7D99-1911-A382-01661C94AE7F}"/>
                    </a:ext>
                  </a:extLst>
                </p14:cNvPr>
                <p14:cNvContentPartPr/>
                <p14:nvPr/>
              </p14:nvContentPartPr>
              <p14:xfrm>
                <a:off x="10491427" y="2400947"/>
                <a:ext cx="41760" cy="124200"/>
              </p14:xfrm>
            </p:contentPart>
          </mc:Choice>
          <mc:Fallback>
            <p:pic>
              <p:nvPicPr>
                <p:cNvPr id="358" name="Freihand 357">
                  <a:extLst>
                    <a:ext uri="{FF2B5EF4-FFF2-40B4-BE49-F238E27FC236}">
                      <a16:creationId xmlns:a16="http://schemas.microsoft.com/office/drawing/2014/main" id="{818343FE-7D99-1911-A382-01661C94AE7F}"/>
                    </a:ext>
                  </a:extLst>
                </p:cNvPr>
                <p:cNvPicPr/>
                <p:nvPr/>
              </p:nvPicPr>
              <p:blipFill>
                <a:blip r:embed="rId117"/>
                <a:stretch>
                  <a:fillRect/>
                </a:stretch>
              </p:blipFill>
              <p:spPr>
                <a:xfrm>
                  <a:off x="10473427" y="2292947"/>
                  <a:ext cx="77400" cy="33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8">
              <p14:nvContentPartPr>
                <p14:cNvPr id="359" name="Freihand 358">
                  <a:extLst>
                    <a:ext uri="{FF2B5EF4-FFF2-40B4-BE49-F238E27FC236}">
                      <a16:creationId xmlns:a16="http://schemas.microsoft.com/office/drawing/2014/main" id="{8FDD7F4C-9AF5-7DC0-C9C3-4650EFE703E8}"/>
                    </a:ext>
                  </a:extLst>
                </p14:cNvPr>
                <p14:cNvContentPartPr/>
                <p14:nvPr/>
              </p14:nvContentPartPr>
              <p14:xfrm>
                <a:off x="10507627" y="2378987"/>
                <a:ext cx="28800" cy="106560"/>
              </p14:xfrm>
            </p:contentPart>
          </mc:Choice>
          <mc:Fallback>
            <p:pic>
              <p:nvPicPr>
                <p:cNvPr id="359" name="Freihand 358">
                  <a:extLst>
                    <a:ext uri="{FF2B5EF4-FFF2-40B4-BE49-F238E27FC236}">
                      <a16:creationId xmlns:a16="http://schemas.microsoft.com/office/drawing/2014/main" id="{8FDD7F4C-9AF5-7DC0-C9C3-4650EFE703E8}"/>
                    </a:ext>
                  </a:extLst>
                </p:cNvPr>
                <p:cNvPicPr/>
                <p:nvPr/>
              </p:nvPicPr>
              <p:blipFill>
                <a:blip r:embed="rId119"/>
                <a:stretch>
                  <a:fillRect/>
                </a:stretch>
              </p:blipFill>
              <p:spPr>
                <a:xfrm>
                  <a:off x="10489627" y="2270987"/>
                  <a:ext cx="64440" cy="3222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20">
            <p14:nvContentPartPr>
              <p14:cNvPr id="360" name="Freihand 359">
                <a:extLst>
                  <a:ext uri="{FF2B5EF4-FFF2-40B4-BE49-F238E27FC236}">
                    <a16:creationId xmlns:a16="http://schemas.microsoft.com/office/drawing/2014/main" id="{193C405B-9A8E-F03E-2CDE-63E84EADF192}"/>
                  </a:ext>
                </a:extLst>
              </p14:cNvPr>
              <p14:cNvContentPartPr/>
              <p14:nvPr/>
            </p14:nvContentPartPr>
            <p14:xfrm>
              <a:off x="10268587" y="2199347"/>
              <a:ext cx="79920" cy="159120"/>
            </p14:xfrm>
          </p:contentPart>
        </mc:Choice>
        <mc:Fallback>
          <p:pic>
            <p:nvPicPr>
              <p:cNvPr id="360" name="Freihand 359">
                <a:extLst>
                  <a:ext uri="{FF2B5EF4-FFF2-40B4-BE49-F238E27FC236}">
                    <a16:creationId xmlns:a16="http://schemas.microsoft.com/office/drawing/2014/main" id="{193C405B-9A8E-F03E-2CDE-63E84EADF192}"/>
                  </a:ext>
                </a:extLst>
              </p:cNvPr>
              <p:cNvPicPr/>
              <p:nvPr/>
            </p:nvPicPr>
            <p:blipFill>
              <a:blip r:embed="rId121"/>
              <a:stretch>
                <a:fillRect/>
              </a:stretch>
            </p:blipFill>
            <p:spPr>
              <a:xfrm>
                <a:off x="10250947" y="2091347"/>
                <a:ext cx="115560" cy="374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2">
            <p14:nvContentPartPr>
              <p14:cNvPr id="362" name="Freihand 361">
                <a:extLst>
                  <a:ext uri="{FF2B5EF4-FFF2-40B4-BE49-F238E27FC236}">
                    <a16:creationId xmlns:a16="http://schemas.microsoft.com/office/drawing/2014/main" id="{E912963B-0C05-48B1-949C-08196382BA59}"/>
                  </a:ext>
                </a:extLst>
              </p14:cNvPr>
              <p14:cNvContentPartPr/>
              <p14:nvPr/>
            </p14:nvContentPartPr>
            <p14:xfrm>
              <a:off x="10075267" y="1981907"/>
              <a:ext cx="71640" cy="144360"/>
            </p14:xfrm>
          </p:contentPart>
        </mc:Choice>
        <mc:Fallback>
          <p:pic>
            <p:nvPicPr>
              <p:cNvPr id="362" name="Freihand 361">
                <a:extLst>
                  <a:ext uri="{FF2B5EF4-FFF2-40B4-BE49-F238E27FC236}">
                    <a16:creationId xmlns:a16="http://schemas.microsoft.com/office/drawing/2014/main" id="{E912963B-0C05-48B1-949C-08196382BA59}"/>
                  </a:ext>
                </a:extLst>
              </p:cNvPr>
              <p:cNvPicPr/>
              <p:nvPr/>
            </p:nvPicPr>
            <p:blipFill>
              <a:blip r:embed="rId123"/>
              <a:stretch>
                <a:fillRect/>
              </a:stretch>
            </p:blipFill>
            <p:spPr>
              <a:xfrm>
                <a:off x="10057627" y="1874267"/>
                <a:ext cx="107280" cy="360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4">
            <p14:nvContentPartPr>
              <p14:cNvPr id="363" name="Freihand 362">
                <a:extLst>
                  <a:ext uri="{FF2B5EF4-FFF2-40B4-BE49-F238E27FC236}">
                    <a16:creationId xmlns:a16="http://schemas.microsoft.com/office/drawing/2014/main" id="{1AB9C8B0-3932-FCCE-329B-055F6CECE1B0}"/>
                  </a:ext>
                </a:extLst>
              </p14:cNvPr>
              <p14:cNvContentPartPr/>
              <p14:nvPr/>
            </p14:nvContentPartPr>
            <p14:xfrm>
              <a:off x="9971947" y="2417147"/>
              <a:ext cx="100080" cy="276840"/>
            </p14:xfrm>
          </p:contentPart>
        </mc:Choice>
        <mc:Fallback>
          <p:pic>
            <p:nvPicPr>
              <p:cNvPr id="363" name="Freihand 362">
                <a:extLst>
                  <a:ext uri="{FF2B5EF4-FFF2-40B4-BE49-F238E27FC236}">
                    <a16:creationId xmlns:a16="http://schemas.microsoft.com/office/drawing/2014/main" id="{1AB9C8B0-3932-FCCE-329B-055F6CECE1B0}"/>
                  </a:ext>
                </a:extLst>
              </p:cNvPr>
              <p:cNvPicPr/>
              <p:nvPr/>
            </p:nvPicPr>
            <p:blipFill>
              <a:blip r:embed="rId125"/>
              <a:stretch>
                <a:fillRect/>
              </a:stretch>
            </p:blipFill>
            <p:spPr>
              <a:xfrm>
                <a:off x="9954307" y="2309147"/>
                <a:ext cx="135720" cy="492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6">
            <p14:nvContentPartPr>
              <p14:cNvPr id="365" name="Freihand 364">
                <a:extLst>
                  <a:ext uri="{FF2B5EF4-FFF2-40B4-BE49-F238E27FC236}">
                    <a16:creationId xmlns:a16="http://schemas.microsoft.com/office/drawing/2014/main" id="{AC08B550-25AE-EBFF-5DAA-411A6D47745A}"/>
                  </a:ext>
                </a:extLst>
              </p14:cNvPr>
              <p14:cNvContentPartPr/>
              <p14:nvPr/>
            </p14:nvContentPartPr>
            <p14:xfrm>
              <a:off x="9846307" y="2904227"/>
              <a:ext cx="78480" cy="212400"/>
            </p14:xfrm>
          </p:contentPart>
        </mc:Choice>
        <mc:Fallback>
          <p:pic>
            <p:nvPicPr>
              <p:cNvPr id="365" name="Freihand 364">
                <a:extLst>
                  <a:ext uri="{FF2B5EF4-FFF2-40B4-BE49-F238E27FC236}">
                    <a16:creationId xmlns:a16="http://schemas.microsoft.com/office/drawing/2014/main" id="{AC08B550-25AE-EBFF-5DAA-411A6D47745A}"/>
                  </a:ext>
                </a:extLst>
              </p:cNvPr>
              <p:cNvPicPr/>
              <p:nvPr/>
            </p:nvPicPr>
            <p:blipFill>
              <a:blip r:embed="rId127"/>
              <a:stretch>
                <a:fillRect/>
              </a:stretch>
            </p:blipFill>
            <p:spPr>
              <a:xfrm>
                <a:off x="9828307" y="2796587"/>
                <a:ext cx="114120" cy="428040"/>
              </a:xfrm>
              <a:prstGeom prst="rect">
                <a:avLst/>
              </a:prstGeom>
            </p:spPr>
          </p:pic>
        </mc:Fallback>
      </mc:AlternateContent>
      <p:grpSp>
        <p:nvGrpSpPr>
          <p:cNvPr id="369" name="Gruppieren 368">
            <a:extLst>
              <a:ext uri="{FF2B5EF4-FFF2-40B4-BE49-F238E27FC236}">
                <a16:creationId xmlns:a16="http://schemas.microsoft.com/office/drawing/2014/main" id="{502F2D97-F8CC-4C5D-52E6-51781A98BE9F}"/>
              </a:ext>
            </a:extLst>
          </p:cNvPr>
          <p:cNvGrpSpPr/>
          <p:nvPr/>
        </p:nvGrpSpPr>
        <p:grpSpPr>
          <a:xfrm>
            <a:off x="9286507" y="2898467"/>
            <a:ext cx="248760" cy="211680"/>
            <a:chOff x="9286507" y="2898467"/>
            <a:chExt cx="248760" cy="211680"/>
          </a:xfrm>
        </p:grpSpPr>
        <mc:AlternateContent xmlns:mc="http://schemas.openxmlformats.org/markup-compatibility/2006">
          <mc:Choice xmlns:p14="http://schemas.microsoft.com/office/powerpoint/2010/main" xmlns:aink="http://schemas.microsoft.com/office/drawing/2016/ink" Requires="p14 aink">
            <p:contentPart p14:bwMode="auto" r:id="rId128">
              <p14:nvContentPartPr>
                <p14:cNvPr id="366" name="Freihand 365">
                  <a:extLst>
                    <a:ext uri="{FF2B5EF4-FFF2-40B4-BE49-F238E27FC236}">
                      <a16:creationId xmlns:a16="http://schemas.microsoft.com/office/drawing/2014/main" id="{8D21A638-3FBE-2259-C9BB-61FC0645F572}"/>
                    </a:ext>
                  </a:extLst>
                </p14:cNvPr>
                <p14:cNvContentPartPr/>
                <p14:nvPr/>
              </p14:nvContentPartPr>
              <p14:xfrm>
                <a:off x="9442747" y="2898467"/>
                <a:ext cx="92520" cy="200520"/>
              </p14:xfrm>
            </p:contentPart>
          </mc:Choice>
          <mc:Fallback>
            <p:pic>
              <p:nvPicPr>
                <p:cNvPr id="366" name="Freihand 365">
                  <a:extLst>
                    <a:ext uri="{FF2B5EF4-FFF2-40B4-BE49-F238E27FC236}">
                      <a16:creationId xmlns:a16="http://schemas.microsoft.com/office/drawing/2014/main" id="{8D21A638-3FBE-2259-C9BB-61FC0645F572}"/>
                    </a:ext>
                  </a:extLst>
                </p:cNvPr>
                <p:cNvPicPr/>
                <p:nvPr/>
              </p:nvPicPr>
              <p:blipFill>
                <a:blip r:embed="rId129"/>
                <a:stretch>
                  <a:fillRect/>
                </a:stretch>
              </p:blipFill>
              <p:spPr>
                <a:xfrm>
                  <a:off x="9425107" y="2790467"/>
                  <a:ext cx="128160" cy="416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0">
              <p14:nvContentPartPr>
                <p14:cNvPr id="367" name="Freihand 366">
                  <a:extLst>
                    <a:ext uri="{FF2B5EF4-FFF2-40B4-BE49-F238E27FC236}">
                      <a16:creationId xmlns:a16="http://schemas.microsoft.com/office/drawing/2014/main" id="{F04D6CF2-9ECE-9C6D-AE8D-1BC2688053E3}"/>
                    </a:ext>
                  </a:extLst>
                </p14:cNvPr>
                <p14:cNvContentPartPr/>
                <p14:nvPr/>
              </p14:nvContentPartPr>
              <p14:xfrm>
                <a:off x="9286507" y="2933747"/>
                <a:ext cx="80280" cy="176400"/>
              </p14:xfrm>
            </p:contentPart>
          </mc:Choice>
          <mc:Fallback>
            <p:pic>
              <p:nvPicPr>
                <p:cNvPr id="367" name="Freihand 366">
                  <a:extLst>
                    <a:ext uri="{FF2B5EF4-FFF2-40B4-BE49-F238E27FC236}">
                      <a16:creationId xmlns:a16="http://schemas.microsoft.com/office/drawing/2014/main" id="{F04D6CF2-9ECE-9C6D-AE8D-1BC2688053E3}"/>
                    </a:ext>
                  </a:extLst>
                </p:cNvPr>
                <p:cNvPicPr/>
                <p:nvPr/>
              </p:nvPicPr>
              <p:blipFill>
                <a:blip r:embed="rId131"/>
                <a:stretch>
                  <a:fillRect/>
                </a:stretch>
              </p:blipFill>
              <p:spPr>
                <a:xfrm>
                  <a:off x="9268867" y="2825747"/>
                  <a:ext cx="115920" cy="392040"/>
                </a:xfrm>
                <a:prstGeom prst="rect">
                  <a:avLst/>
                </a:prstGeom>
              </p:spPr>
            </p:pic>
          </mc:Fallback>
        </mc:AlternateContent>
      </p:grpSp>
      <p:grpSp>
        <p:nvGrpSpPr>
          <p:cNvPr id="373" name="Gruppieren 372">
            <a:extLst>
              <a:ext uri="{FF2B5EF4-FFF2-40B4-BE49-F238E27FC236}">
                <a16:creationId xmlns:a16="http://schemas.microsoft.com/office/drawing/2014/main" id="{9C077AEA-1907-E478-85F4-34B0BF43E59A}"/>
              </a:ext>
            </a:extLst>
          </p:cNvPr>
          <p:cNvGrpSpPr/>
          <p:nvPr/>
        </p:nvGrpSpPr>
        <p:grpSpPr>
          <a:xfrm>
            <a:off x="8767027" y="2295107"/>
            <a:ext cx="367200" cy="798480"/>
            <a:chOff x="8767027" y="2295107"/>
            <a:chExt cx="367200" cy="798480"/>
          </a:xfrm>
        </p:grpSpPr>
        <mc:AlternateContent xmlns:mc="http://schemas.openxmlformats.org/markup-compatibility/2006">
          <mc:Choice xmlns:p14="http://schemas.microsoft.com/office/powerpoint/2010/main" xmlns:aink="http://schemas.microsoft.com/office/drawing/2016/ink" Requires="p14 aink">
            <p:contentPart p14:bwMode="auto" r:id="rId132">
              <p14:nvContentPartPr>
                <p14:cNvPr id="368" name="Freihand 367">
                  <a:extLst>
                    <a:ext uri="{FF2B5EF4-FFF2-40B4-BE49-F238E27FC236}">
                      <a16:creationId xmlns:a16="http://schemas.microsoft.com/office/drawing/2014/main" id="{8E4225DC-9F4E-9353-41DA-046983B6BD29}"/>
                    </a:ext>
                  </a:extLst>
                </p14:cNvPr>
                <p14:cNvContentPartPr/>
                <p14:nvPr/>
              </p14:nvContentPartPr>
              <p14:xfrm>
                <a:off x="8996707" y="2918267"/>
                <a:ext cx="123120" cy="175320"/>
              </p14:xfrm>
            </p:contentPart>
          </mc:Choice>
          <mc:Fallback>
            <p:pic>
              <p:nvPicPr>
                <p:cNvPr id="368" name="Freihand 367">
                  <a:extLst>
                    <a:ext uri="{FF2B5EF4-FFF2-40B4-BE49-F238E27FC236}">
                      <a16:creationId xmlns:a16="http://schemas.microsoft.com/office/drawing/2014/main" id="{8E4225DC-9F4E-9353-41DA-046983B6BD29}"/>
                    </a:ext>
                  </a:extLst>
                </p:cNvPr>
                <p:cNvPicPr/>
                <p:nvPr/>
              </p:nvPicPr>
              <p:blipFill>
                <a:blip r:embed="rId133"/>
                <a:stretch>
                  <a:fillRect/>
                </a:stretch>
              </p:blipFill>
              <p:spPr>
                <a:xfrm>
                  <a:off x="8978707" y="2810627"/>
                  <a:ext cx="158760" cy="390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4">
              <p14:nvContentPartPr>
                <p14:cNvPr id="370" name="Freihand 369">
                  <a:extLst>
                    <a:ext uri="{FF2B5EF4-FFF2-40B4-BE49-F238E27FC236}">
                      <a16:creationId xmlns:a16="http://schemas.microsoft.com/office/drawing/2014/main" id="{EE578BB6-015C-354A-F21E-002B402A3FFE}"/>
                    </a:ext>
                  </a:extLst>
                </p14:cNvPr>
                <p14:cNvContentPartPr/>
                <p14:nvPr/>
              </p14:nvContentPartPr>
              <p14:xfrm>
                <a:off x="8767027" y="2755907"/>
                <a:ext cx="74880" cy="103320"/>
              </p14:xfrm>
            </p:contentPart>
          </mc:Choice>
          <mc:Fallback>
            <p:pic>
              <p:nvPicPr>
                <p:cNvPr id="370" name="Freihand 369">
                  <a:extLst>
                    <a:ext uri="{FF2B5EF4-FFF2-40B4-BE49-F238E27FC236}">
                      <a16:creationId xmlns:a16="http://schemas.microsoft.com/office/drawing/2014/main" id="{EE578BB6-015C-354A-F21E-002B402A3FFE}"/>
                    </a:ext>
                  </a:extLst>
                </p:cNvPr>
                <p:cNvPicPr/>
                <p:nvPr/>
              </p:nvPicPr>
              <p:blipFill>
                <a:blip r:embed="rId135"/>
                <a:stretch>
                  <a:fillRect/>
                </a:stretch>
              </p:blipFill>
              <p:spPr>
                <a:xfrm>
                  <a:off x="8749027" y="2647907"/>
                  <a:ext cx="110520" cy="318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6">
              <p14:nvContentPartPr>
                <p14:cNvPr id="371" name="Freihand 370">
                  <a:extLst>
                    <a:ext uri="{FF2B5EF4-FFF2-40B4-BE49-F238E27FC236}">
                      <a16:creationId xmlns:a16="http://schemas.microsoft.com/office/drawing/2014/main" id="{1ED16657-45E0-69B1-F3F8-EBF076FAA8D0}"/>
                    </a:ext>
                  </a:extLst>
                </p14:cNvPr>
                <p14:cNvContentPartPr/>
                <p14:nvPr/>
              </p14:nvContentPartPr>
              <p14:xfrm>
                <a:off x="9015427" y="2509307"/>
                <a:ext cx="118800" cy="151200"/>
              </p14:xfrm>
            </p:contentPart>
          </mc:Choice>
          <mc:Fallback>
            <p:pic>
              <p:nvPicPr>
                <p:cNvPr id="371" name="Freihand 370">
                  <a:extLst>
                    <a:ext uri="{FF2B5EF4-FFF2-40B4-BE49-F238E27FC236}">
                      <a16:creationId xmlns:a16="http://schemas.microsoft.com/office/drawing/2014/main" id="{1ED16657-45E0-69B1-F3F8-EBF076FAA8D0}"/>
                    </a:ext>
                  </a:extLst>
                </p:cNvPr>
                <p:cNvPicPr/>
                <p:nvPr/>
              </p:nvPicPr>
              <p:blipFill>
                <a:blip r:embed="rId137"/>
                <a:stretch>
                  <a:fillRect/>
                </a:stretch>
              </p:blipFill>
              <p:spPr>
                <a:xfrm>
                  <a:off x="8997787" y="2401307"/>
                  <a:ext cx="154440" cy="366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8">
              <p14:nvContentPartPr>
                <p14:cNvPr id="372" name="Freihand 371">
                  <a:extLst>
                    <a:ext uri="{FF2B5EF4-FFF2-40B4-BE49-F238E27FC236}">
                      <a16:creationId xmlns:a16="http://schemas.microsoft.com/office/drawing/2014/main" id="{5EAD59A9-5273-E309-B12F-9EB2F26BD86F}"/>
                    </a:ext>
                  </a:extLst>
                </p14:cNvPr>
                <p14:cNvContentPartPr/>
                <p14:nvPr/>
              </p14:nvContentPartPr>
              <p14:xfrm>
                <a:off x="8828587" y="2295107"/>
                <a:ext cx="77760" cy="104760"/>
              </p14:xfrm>
            </p:contentPart>
          </mc:Choice>
          <mc:Fallback>
            <p:pic>
              <p:nvPicPr>
                <p:cNvPr id="372" name="Freihand 371">
                  <a:extLst>
                    <a:ext uri="{FF2B5EF4-FFF2-40B4-BE49-F238E27FC236}">
                      <a16:creationId xmlns:a16="http://schemas.microsoft.com/office/drawing/2014/main" id="{5EAD59A9-5273-E309-B12F-9EB2F26BD86F}"/>
                    </a:ext>
                  </a:extLst>
                </p:cNvPr>
                <p:cNvPicPr/>
                <p:nvPr/>
              </p:nvPicPr>
              <p:blipFill>
                <a:blip r:embed="rId139"/>
                <a:stretch>
                  <a:fillRect/>
                </a:stretch>
              </p:blipFill>
              <p:spPr>
                <a:xfrm>
                  <a:off x="8810587" y="2187467"/>
                  <a:ext cx="113400" cy="3204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40">
            <p14:nvContentPartPr>
              <p14:cNvPr id="374" name="Freihand 373">
                <a:extLst>
                  <a:ext uri="{FF2B5EF4-FFF2-40B4-BE49-F238E27FC236}">
                    <a16:creationId xmlns:a16="http://schemas.microsoft.com/office/drawing/2014/main" id="{A49A89FE-6E15-D14E-CCEC-2062B32D811D}"/>
                  </a:ext>
                </a:extLst>
              </p14:cNvPr>
              <p14:cNvContentPartPr/>
              <p14:nvPr/>
            </p14:nvContentPartPr>
            <p14:xfrm>
              <a:off x="9229267" y="2233187"/>
              <a:ext cx="52560" cy="116640"/>
            </p14:xfrm>
          </p:contentPart>
        </mc:Choice>
        <mc:Fallback>
          <p:pic>
            <p:nvPicPr>
              <p:cNvPr id="374" name="Freihand 373">
                <a:extLst>
                  <a:ext uri="{FF2B5EF4-FFF2-40B4-BE49-F238E27FC236}">
                    <a16:creationId xmlns:a16="http://schemas.microsoft.com/office/drawing/2014/main" id="{A49A89FE-6E15-D14E-CCEC-2062B32D811D}"/>
                  </a:ext>
                </a:extLst>
              </p:cNvPr>
              <p:cNvPicPr/>
              <p:nvPr/>
            </p:nvPicPr>
            <p:blipFill>
              <a:blip r:embed="rId141"/>
              <a:stretch>
                <a:fillRect/>
              </a:stretch>
            </p:blipFill>
            <p:spPr>
              <a:xfrm>
                <a:off x="9211627" y="2125187"/>
                <a:ext cx="88200" cy="332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2">
            <p14:nvContentPartPr>
              <p14:cNvPr id="375" name="Freihand 374">
                <a:extLst>
                  <a:ext uri="{FF2B5EF4-FFF2-40B4-BE49-F238E27FC236}">
                    <a16:creationId xmlns:a16="http://schemas.microsoft.com/office/drawing/2014/main" id="{51C16D85-C096-ED5C-E00A-7B69834C5FE8}"/>
                  </a:ext>
                </a:extLst>
              </p14:cNvPr>
              <p14:cNvContentPartPr/>
              <p14:nvPr/>
            </p14:nvContentPartPr>
            <p14:xfrm>
              <a:off x="9305587" y="2538467"/>
              <a:ext cx="96840" cy="208800"/>
            </p14:xfrm>
          </p:contentPart>
        </mc:Choice>
        <mc:Fallback>
          <p:pic>
            <p:nvPicPr>
              <p:cNvPr id="375" name="Freihand 374">
                <a:extLst>
                  <a:ext uri="{FF2B5EF4-FFF2-40B4-BE49-F238E27FC236}">
                    <a16:creationId xmlns:a16="http://schemas.microsoft.com/office/drawing/2014/main" id="{51C16D85-C096-ED5C-E00A-7B69834C5FE8}"/>
                  </a:ext>
                </a:extLst>
              </p:cNvPr>
              <p:cNvPicPr/>
              <p:nvPr/>
            </p:nvPicPr>
            <p:blipFill>
              <a:blip r:embed="rId143"/>
              <a:stretch>
                <a:fillRect/>
              </a:stretch>
            </p:blipFill>
            <p:spPr>
              <a:xfrm>
                <a:off x="9287947" y="2430467"/>
                <a:ext cx="132480" cy="424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4">
            <p14:nvContentPartPr>
              <p14:cNvPr id="376" name="Freihand 375">
                <a:extLst>
                  <a:ext uri="{FF2B5EF4-FFF2-40B4-BE49-F238E27FC236}">
                    <a16:creationId xmlns:a16="http://schemas.microsoft.com/office/drawing/2014/main" id="{9DCBE360-FC9E-007E-9C88-FC701AD3A951}"/>
                  </a:ext>
                </a:extLst>
              </p14:cNvPr>
              <p14:cNvContentPartPr/>
              <p14:nvPr/>
            </p14:nvContentPartPr>
            <p14:xfrm>
              <a:off x="9529867" y="2184947"/>
              <a:ext cx="77760" cy="186480"/>
            </p14:xfrm>
          </p:contentPart>
        </mc:Choice>
        <mc:Fallback>
          <p:pic>
            <p:nvPicPr>
              <p:cNvPr id="376" name="Freihand 375">
                <a:extLst>
                  <a:ext uri="{FF2B5EF4-FFF2-40B4-BE49-F238E27FC236}">
                    <a16:creationId xmlns:a16="http://schemas.microsoft.com/office/drawing/2014/main" id="{9DCBE360-FC9E-007E-9C88-FC701AD3A951}"/>
                  </a:ext>
                </a:extLst>
              </p:cNvPr>
              <p:cNvPicPr/>
              <p:nvPr/>
            </p:nvPicPr>
            <p:blipFill>
              <a:blip r:embed="rId145"/>
              <a:stretch>
                <a:fillRect/>
              </a:stretch>
            </p:blipFill>
            <p:spPr>
              <a:xfrm>
                <a:off x="9511867" y="2076947"/>
                <a:ext cx="113400" cy="402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6">
            <p14:nvContentPartPr>
              <p14:cNvPr id="377" name="Freihand 376">
                <a:extLst>
                  <a:ext uri="{FF2B5EF4-FFF2-40B4-BE49-F238E27FC236}">
                    <a16:creationId xmlns:a16="http://schemas.microsoft.com/office/drawing/2014/main" id="{2CB02330-7691-CCB7-AB96-D19DE733D3B6}"/>
                  </a:ext>
                </a:extLst>
              </p14:cNvPr>
              <p14:cNvContentPartPr/>
              <p14:nvPr/>
            </p14:nvContentPartPr>
            <p14:xfrm>
              <a:off x="9649747" y="2581667"/>
              <a:ext cx="69480" cy="196200"/>
            </p14:xfrm>
          </p:contentPart>
        </mc:Choice>
        <mc:Fallback>
          <p:pic>
            <p:nvPicPr>
              <p:cNvPr id="377" name="Freihand 376">
                <a:extLst>
                  <a:ext uri="{FF2B5EF4-FFF2-40B4-BE49-F238E27FC236}">
                    <a16:creationId xmlns:a16="http://schemas.microsoft.com/office/drawing/2014/main" id="{2CB02330-7691-CCB7-AB96-D19DE733D3B6}"/>
                  </a:ext>
                </a:extLst>
              </p:cNvPr>
              <p:cNvPicPr/>
              <p:nvPr/>
            </p:nvPicPr>
            <p:blipFill>
              <a:blip r:embed="rId147"/>
              <a:stretch>
                <a:fillRect/>
              </a:stretch>
            </p:blipFill>
            <p:spPr>
              <a:xfrm>
                <a:off x="9631747" y="2473667"/>
                <a:ext cx="105120" cy="411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8">
            <p14:nvContentPartPr>
              <p14:cNvPr id="378" name="Freihand 377">
                <a:extLst>
                  <a:ext uri="{FF2B5EF4-FFF2-40B4-BE49-F238E27FC236}">
                    <a16:creationId xmlns:a16="http://schemas.microsoft.com/office/drawing/2014/main" id="{9A0C55C9-9552-DAF3-DF22-497C30E47DBC}"/>
                  </a:ext>
                </a:extLst>
              </p14:cNvPr>
              <p14:cNvContentPartPr/>
              <p14:nvPr/>
            </p14:nvContentPartPr>
            <p14:xfrm>
              <a:off x="9793747" y="2118347"/>
              <a:ext cx="42120" cy="109440"/>
            </p14:xfrm>
          </p:contentPart>
        </mc:Choice>
        <mc:Fallback>
          <p:pic>
            <p:nvPicPr>
              <p:cNvPr id="378" name="Freihand 377">
                <a:extLst>
                  <a:ext uri="{FF2B5EF4-FFF2-40B4-BE49-F238E27FC236}">
                    <a16:creationId xmlns:a16="http://schemas.microsoft.com/office/drawing/2014/main" id="{9A0C55C9-9552-DAF3-DF22-497C30E47DBC}"/>
                  </a:ext>
                </a:extLst>
              </p:cNvPr>
              <p:cNvPicPr/>
              <p:nvPr/>
            </p:nvPicPr>
            <p:blipFill>
              <a:blip r:embed="rId149"/>
              <a:stretch>
                <a:fillRect/>
              </a:stretch>
            </p:blipFill>
            <p:spPr>
              <a:xfrm>
                <a:off x="9776107" y="2010707"/>
                <a:ext cx="77760" cy="325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0">
            <p14:nvContentPartPr>
              <p14:cNvPr id="379" name="Freihand 378">
                <a:extLst>
                  <a:ext uri="{FF2B5EF4-FFF2-40B4-BE49-F238E27FC236}">
                    <a16:creationId xmlns:a16="http://schemas.microsoft.com/office/drawing/2014/main" id="{B0C0F802-74F8-2FBB-5CD3-BD0B075121FD}"/>
                  </a:ext>
                </a:extLst>
              </p14:cNvPr>
              <p14:cNvContentPartPr/>
              <p14:nvPr/>
            </p14:nvContentPartPr>
            <p14:xfrm>
              <a:off x="11155267" y="1575467"/>
              <a:ext cx="90360" cy="127800"/>
            </p14:xfrm>
          </p:contentPart>
        </mc:Choice>
        <mc:Fallback>
          <p:pic>
            <p:nvPicPr>
              <p:cNvPr id="379" name="Freihand 378">
                <a:extLst>
                  <a:ext uri="{FF2B5EF4-FFF2-40B4-BE49-F238E27FC236}">
                    <a16:creationId xmlns:a16="http://schemas.microsoft.com/office/drawing/2014/main" id="{B0C0F802-74F8-2FBB-5CD3-BD0B075121FD}"/>
                  </a:ext>
                </a:extLst>
              </p:cNvPr>
              <p:cNvPicPr/>
              <p:nvPr/>
            </p:nvPicPr>
            <p:blipFill>
              <a:blip r:embed="rId151"/>
              <a:stretch>
                <a:fillRect/>
              </a:stretch>
            </p:blipFill>
            <p:spPr>
              <a:xfrm>
                <a:off x="11137267" y="1467467"/>
                <a:ext cx="126000" cy="343440"/>
              </a:xfrm>
              <a:prstGeom prst="rect">
                <a:avLst/>
              </a:prstGeom>
            </p:spPr>
          </p:pic>
        </mc:Fallback>
      </mc:AlternateContent>
      <p:grpSp>
        <p:nvGrpSpPr>
          <p:cNvPr id="382" name="Gruppieren 381">
            <a:extLst>
              <a:ext uri="{FF2B5EF4-FFF2-40B4-BE49-F238E27FC236}">
                <a16:creationId xmlns:a16="http://schemas.microsoft.com/office/drawing/2014/main" id="{A7B39EA7-A714-E710-F017-1B61CBAE6EC1}"/>
              </a:ext>
            </a:extLst>
          </p:cNvPr>
          <p:cNvGrpSpPr/>
          <p:nvPr/>
        </p:nvGrpSpPr>
        <p:grpSpPr>
          <a:xfrm>
            <a:off x="11584027" y="1468547"/>
            <a:ext cx="205560" cy="412920"/>
            <a:chOff x="11584027" y="1468547"/>
            <a:chExt cx="205560" cy="412920"/>
          </a:xfrm>
        </p:grpSpPr>
        <mc:AlternateContent xmlns:mc="http://schemas.openxmlformats.org/markup-compatibility/2006">
          <mc:Choice xmlns:p14="http://schemas.microsoft.com/office/powerpoint/2010/main" xmlns:aink="http://schemas.microsoft.com/office/drawing/2016/ink" Requires="p14 aink">
            <p:contentPart p14:bwMode="auto" r:id="rId152">
              <p14:nvContentPartPr>
                <p14:cNvPr id="380" name="Freihand 379">
                  <a:extLst>
                    <a:ext uri="{FF2B5EF4-FFF2-40B4-BE49-F238E27FC236}">
                      <a16:creationId xmlns:a16="http://schemas.microsoft.com/office/drawing/2014/main" id="{917539DF-0197-AA86-C245-4FDBFE83FC51}"/>
                    </a:ext>
                  </a:extLst>
                </p14:cNvPr>
                <p14:cNvContentPartPr/>
                <p14:nvPr/>
              </p14:nvContentPartPr>
              <p14:xfrm>
                <a:off x="11584027" y="1468547"/>
                <a:ext cx="92160" cy="129960"/>
              </p14:xfrm>
            </p:contentPart>
          </mc:Choice>
          <mc:Fallback>
            <p:pic>
              <p:nvPicPr>
                <p:cNvPr id="380" name="Freihand 379">
                  <a:extLst>
                    <a:ext uri="{FF2B5EF4-FFF2-40B4-BE49-F238E27FC236}">
                      <a16:creationId xmlns:a16="http://schemas.microsoft.com/office/drawing/2014/main" id="{917539DF-0197-AA86-C245-4FDBFE83FC51}"/>
                    </a:ext>
                  </a:extLst>
                </p:cNvPr>
                <p:cNvPicPr/>
                <p:nvPr/>
              </p:nvPicPr>
              <p:blipFill>
                <a:blip r:embed="rId153"/>
                <a:stretch>
                  <a:fillRect/>
                </a:stretch>
              </p:blipFill>
              <p:spPr>
                <a:xfrm>
                  <a:off x="11566027" y="1360547"/>
                  <a:ext cx="127800" cy="34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4">
              <p14:nvContentPartPr>
                <p14:cNvPr id="381" name="Freihand 380">
                  <a:extLst>
                    <a:ext uri="{FF2B5EF4-FFF2-40B4-BE49-F238E27FC236}">
                      <a16:creationId xmlns:a16="http://schemas.microsoft.com/office/drawing/2014/main" id="{9427BC88-8073-4D1E-D957-214F02DFE260}"/>
                    </a:ext>
                  </a:extLst>
                </p14:cNvPr>
                <p14:cNvContentPartPr/>
                <p14:nvPr/>
              </p14:nvContentPartPr>
              <p14:xfrm>
                <a:off x="11704987" y="1760867"/>
                <a:ext cx="84600" cy="120600"/>
              </p14:xfrm>
            </p:contentPart>
          </mc:Choice>
          <mc:Fallback>
            <p:pic>
              <p:nvPicPr>
                <p:cNvPr id="381" name="Freihand 380">
                  <a:extLst>
                    <a:ext uri="{FF2B5EF4-FFF2-40B4-BE49-F238E27FC236}">
                      <a16:creationId xmlns:a16="http://schemas.microsoft.com/office/drawing/2014/main" id="{9427BC88-8073-4D1E-D957-214F02DFE260}"/>
                    </a:ext>
                  </a:extLst>
                </p:cNvPr>
                <p:cNvPicPr/>
                <p:nvPr/>
              </p:nvPicPr>
              <p:blipFill>
                <a:blip r:embed="rId155"/>
                <a:stretch>
                  <a:fillRect/>
                </a:stretch>
              </p:blipFill>
              <p:spPr>
                <a:xfrm>
                  <a:off x="11687347" y="1652867"/>
                  <a:ext cx="120240" cy="336240"/>
                </a:xfrm>
                <a:prstGeom prst="rect">
                  <a:avLst/>
                </a:prstGeom>
              </p:spPr>
            </p:pic>
          </mc:Fallback>
        </mc:AlternateContent>
      </p:grpSp>
      <p:grpSp>
        <p:nvGrpSpPr>
          <p:cNvPr id="386" name="Gruppieren 385">
            <a:extLst>
              <a:ext uri="{FF2B5EF4-FFF2-40B4-BE49-F238E27FC236}">
                <a16:creationId xmlns:a16="http://schemas.microsoft.com/office/drawing/2014/main" id="{65AA7F35-B339-6FDA-2DA5-E8A087EA2117}"/>
              </a:ext>
            </a:extLst>
          </p:cNvPr>
          <p:cNvGrpSpPr/>
          <p:nvPr/>
        </p:nvGrpSpPr>
        <p:grpSpPr>
          <a:xfrm>
            <a:off x="11386027" y="1898747"/>
            <a:ext cx="188640" cy="452520"/>
            <a:chOff x="11386027" y="1898747"/>
            <a:chExt cx="188640" cy="452520"/>
          </a:xfrm>
        </p:grpSpPr>
        <mc:AlternateContent xmlns:mc="http://schemas.openxmlformats.org/markup-compatibility/2006">
          <mc:Choice xmlns:p14="http://schemas.microsoft.com/office/powerpoint/2010/main" xmlns:aink="http://schemas.microsoft.com/office/drawing/2016/ink" Requires="p14 aink">
            <p:contentPart p14:bwMode="auto" r:id="rId156">
              <p14:nvContentPartPr>
                <p14:cNvPr id="383" name="Freihand 382">
                  <a:extLst>
                    <a:ext uri="{FF2B5EF4-FFF2-40B4-BE49-F238E27FC236}">
                      <a16:creationId xmlns:a16="http://schemas.microsoft.com/office/drawing/2014/main" id="{2151E20D-1193-F24D-37CB-B90A3ECFFDB7}"/>
                    </a:ext>
                  </a:extLst>
                </p14:cNvPr>
                <p14:cNvContentPartPr/>
                <p14:nvPr/>
              </p14:nvContentPartPr>
              <p14:xfrm>
                <a:off x="11488987" y="2219507"/>
                <a:ext cx="85680" cy="131760"/>
              </p14:xfrm>
            </p:contentPart>
          </mc:Choice>
          <mc:Fallback>
            <p:pic>
              <p:nvPicPr>
                <p:cNvPr id="383" name="Freihand 382">
                  <a:extLst>
                    <a:ext uri="{FF2B5EF4-FFF2-40B4-BE49-F238E27FC236}">
                      <a16:creationId xmlns:a16="http://schemas.microsoft.com/office/drawing/2014/main" id="{2151E20D-1193-F24D-37CB-B90A3ECFFDB7}"/>
                    </a:ext>
                  </a:extLst>
                </p:cNvPr>
                <p:cNvPicPr/>
                <p:nvPr/>
              </p:nvPicPr>
              <p:blipFill>
                <a:blip r:embed="rId157"/>
                <a:stretch>
                  <a:fillRect/>
                </a:stretch>
              </p:blipFill>
              <p:spPr>
                <a:xfrm>
                  <a:off x="11471347" y="2111867"/>
                  <a:ext cx="121320" cy="347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8">
              <p14:nvContentPartPr>
                <p14:cNvPr id="384" name="Freihand 383">
                  <a:extLst>
                    <a:ext uri="{FF2B5EF4-FFF2-40B4-BE49-F238E27FC236}">
                      <a16:creationId xmlns:a16="http://schemas.microsoft.com/office/drawing/2014/main" id="{B3E23336-3A51-170F-33E8-95122D0A1DB7}"/>
                    </a:ext>
                  </a:extLst>
                </p14:cNvPr>
                <p14:cNvContentPartPr/>
                <p14:nvPr/>
              </p14:nvContentPartPr>
              <p14:xfrm>
                <a:off x="11386027" y="1898747"/>
                <a:ext cx="84240" cy="140040"/>
              </p14:xfrm>
            </p:contentPart>
          </mc:Choice>
          <mc:Fallback>
            <p:pic>
              <p:nvPicPr>
                <p:cNvPr id="384" name="Freihand 383">
                  <a:extLst>
                    <a:ext uri="{FF2B5EF4-FFF2-40B4-BE49-F238E27FC236}">
                      <a16:creationId xmlns:a16="http://schemas.microsoft.com/office/drawing/2014/main" id="{B3E23336-3A51-170F-33E8-95122D0A1DB7}"/>
                    </a:ext>
                  </a:extLst>
                </p:cNvPr>
                <p:cNvPicPr/>
                <p:nvPr/>
              </p:nvPicPr>
              <p:blipFill>
                <a:blip r:embed="rId159"/>
                <a:stretch>
                  <a:fillRect/>
                </a:stretch>
              </p:blipFill>
              <p:spPr>
                <a:xfrm>
                  <a:off x="11368387" y="1791107"/>
                  <a:ext cx="119880" cy="3556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60">
            <p14:nvContentPartPr>
              <p14:cNvPr id="385" name="Freihand 384">
                <a:extLst>
                  <a:ext uri="{FF2B5EF4-FFF2-40B4-BE49-F238E27FC236}">
                    <a16:creationId xmlns:a16="http://schemas.microsoft.com/office/drawing/2014/main" id="{71E34858-BE17-7985-21A2-7D2FC4170256}"/>
                  </a:ext>
                </a:extLst>
              </p14:cNvPr>
              <p14:cNvContentPartPr/>
              <p14:nvPr/>
            </p14:nvContentPartPr>
            <p14:xfrm>
              <a:off x="11109907" y="2065787"/>
              <a:ext cx="63360" cy="129960"/>
            </p14:xfrm>
          </p:contentPart>
        </mc:Choice>
        <mc:Fallback>
          <p:pic>
            <p:nvPicPr>
              <p:cNvPr id="385" name="Freihand 384">
                <a:extLst>
                  <a:ext uri="{FF2B5EF4-FFF2-40B4-BE49-F238E27FC236}">
                    <a16:creationId xmlns:a16="http://schemas.microsoft.com/office/drawing/2014/main" id="{71E34858-BE17-7985-21A2-7D2FC4170256}"/>
                  </a:ext>
                </a:extLst>
              </p:cNvPr>
              <p:cNvPicPr/>
              <p:nvPr/>
            </p:nvPicPr>
            <p:blipFill>
              <a:blip r:embed="rId161"/>
              <a:stretch>
                <a:fillRect/>
              </a:stretch>
            </p:blipFill>
            <p:spPr>
              <a:xfrm>
                <a:off x="11091907" y="1957787"/>
                <a:ext cx="99000" cy="345600"/>
              </a:xfrm>
              <a:prstGeom prst="rect">
                <a:avLst/>
              </a:prstGeom>
            </p:spPr>
          </p:pic>
        </mc:Fallback>
      </mc:AlternateContent>
      <p:grpSp>
        <p:nvGrpSpPr>
          <p:cNvPr id="389" name="Gruppieren 388">
            <a:extLst>
              <a:ext uri="{FF2B5EF4-FFF2-40B4-BE49-F238E27FC236}">
                <a16:creationId xmlns:a16="http://schemas.microsoft.com/office/drawing/2014/main" id="{3A1EBF5C-DFE5-1E9E-F947-49B3BF622B0C}"/>
              </a:ext>
            </a:extLst>
          </p:cNvPr>
          <p:cNvGrpSpPr/>
          <p:nvPr/>
        </p:nvGrpSpPr>
        <p:grpSpPr>
          <a:xfrm>
            <a:off x="8728523" y="1845458"/>
            <a:ext cx="2485485" cy="1274040"/>
            <a:chOff x="8728523" y="1845458"/>
            <a:chExt cx="2485485" cy="1274040"/>
          </a:xfrm>
        </p:grpSpPr>
        <mc:AlternateContent xmlns:mc="http://schemas.openxmlformats.org/markup-compatibility/2006">
          <mc:Choice xmlns:p14="http://schemas.microsoft.com/office/powerpoint/2010/main" Requires="p14">
            <p:contentPart p14:bwMode="auto" r:id="rId162">
              <p14:nvContentPartPr>
                <p14:cNvPr id="9" name="Freihand 8">
                  <a:extLst>
                    <a:ext uri="{FF2B5EF4-FFF2-40B4-BE49-F238E27FC236}">
                      <a16:creationId xmlns:a16="http://schemas.microsoft.com/office/drawing/2014/main" id="{507CBB20-A2A3-8408-A660-32527870C84D}"/>
                    </a:ext>
                  </a:extLst>
                </p14:cNvPr>
                <p14:cNvContentPartPr/>
                <p14:nvPr/>
              </p14:nvContentPartPr>
              <p14:xfrm>
                <a:off x="9399203" y="2530538"/>
                <a:ext cx="70200" cy="88920"/>
              </p14:xfrm>
            </p:contentPart>
          </mc:Choice>
          <mc:Fallback>
            <p:pic>
              <p:nvPicPr>
                <p:cNvPr id="9" name="Freihand 8">
                  <a:extLst>
                    <a:ext uri="{FF2B5EF4-FFF2-40B4-BE49-F238E27FC236}">
                      <a16:creationId xmlns:a16="http://schemas.microsoft.com/office/drawing/2014/main" id="{507CBB20-A2A3-8408-A660-32527870C84D}"/>
                    </a:ext>
                  </a:extLst>
                </p:cNvPr>
                <p:cNvPicPr/>
                <p:nvPr/>
              </p:nvPicPr>
              <p:blipFill>
                <a:blip r:embed="rId163"/>
                <a:stretch>
                  <a:fillRect/>
                </a:stretch>
              </p:blipFill>
              <p:spPr>
                <a:xfrm>
                  <a:off x="9390563" y="2521898"/>
                  <a:ext cx="87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 name="Freihand 11">
                  <a:extLst>
                    <a:ext uri="{FF2B5EF4-FFF2-40B4-BE49-F238E27FC236}">
                      <a16:creationId xmlns:a16="http://schemas.microsoft.com/office/drawing/2014/main" id="{2168070C-11F6-7ED3-BEE7-C852FD26348B}"/>
                    </a:ext>
                  </a:extLst>
                </p14:cNvPr>
                <p14:cNvContentPartPr/>
                <p14:nvPr/>
              </p14:nvContentPartPr>
              <p14:xfrm>
                <a:off x="9471203" y="2388338"/>
                <a:ext cx="20520" cy="220320"/>
              </p14:xfrm>
            </p:contentPart>
          </mc:Choice>
          <mc:Fallback>
            <p:pic>
              <p:nvPicPr>
                <p:cNvPr id="12" name="Freihand 11">
                  <a:extLst>
                    <a:ext uri="{FF2B5EF4-FFF2-40B4-BE49-F238E27FC236}">
                      <a16:creationId xmlns:a16="http://schemas.microsoft.com/office/drawing/2014/main" id="{2168070C-11F6-7ED3-BEE7-C852FD26348B}"/>
                    </a:ext>
                  </a:extLst>
                </p:cNvPr>
                <p:cNvPicPr/>
                <p:nvPr/>
              </p:nvPicPr>
              <p:blipFill>
                <a:blip r:embed="rId165"/>
                <a:stretch>
                  <a:fillRect/>
                </a:stretch>
              </p:blipFill>
              <p:spPr>
                <a:xfrm>
                  <a:off x="9462563" y="2379338"/>
                  <a:ext cx="38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7" name="Freihand 16">
                  <a:extLst>
                    <a:ext uri="{FF2B5EF4-FFF2-40B4-BE49-F238E27FC236}">
                      <a16:creationId xmlns:a16="http://schemas.microsoft.com/office/drawing/2014/main" id="{019DFEE0-1D52-7462-76D3-58C3CA5F5C9E}"/>
                    </a:ext>
                  </a:extLst>
                </p14:cNvPr>
                <p14:cNvContentPartPr/>
                <p14:nvPr/>
              </p14:nvContentPartPr>
              <p14:xfrm>
                <a:off x="9620963" y="2513978"/>
                <a:ext cx="105840" cy="283320"/>
              </p14:xfrm>
            </p:contentPart>
          </mc:Choice>
          <mc:Fallback>
            <p:pic>
              <p:nvPicPr>
                <p:cNvPr id="17" name="Freihand 16">
                  <a:extLst>
                    <a:ext uri="{FF2B5EF4-FFF2-40B4-BE49-F238E27FC236}">
                      <a16:creationId xmlns:a16="http://schemas.microsoft.com/office/drawing/2014/main" id="{019DFEE0-1D52-7462-76D3-58C3CA5F5C9E}"/>
                    </a:ext>
                  </a:extLst>
                </p:cNvPr>
                <p:cNvPicPr/>
                <p:nvPr/>
              </p:nvPicPr>
              <p:blipFill>
                <a:blip r:embed="rId167"/>
                <a:stretch>
                  <a:fillRect/>
                </a:stretch>
              </p:blipFill>
              <p:spPr>
                <a:xfrm>
                  <a:off x="9612323" y="2504978"/>
                  <a:ext cx="1234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8" name="Freihand 17">
                  <a:extLst>
                    <a:ext uri="{FF2B5EF4-FFF2-40B4-BE49-F238E27FC236}">
                      <a16:creationId xmlns:a16="http://schemas.microsoft.com/office/drawing/2014/main" id="{0075A95D-85A2-E679-A284-C26FE447886B}"/>
                    </a:ext>
                  </a:extLst>
                </p14:cNvPr>
                <p14:cNvContentPartPr/>
                <p14:nvPr/>
              </p14:nvContentPartPr>
              <p14:xfrm>
                <a:off x="9604403" y="2393378"/>
                <a:ext cx="106560" cy="120600"/>
              </p14:xfrm>
            </p:contentPart>
          </mc:Choice>
          <mc:Fallback>
            <p:pic>
              <p:nvPicPr>
                <p:cNvPr id="18" name="Freihand 17">
                  <a:extLst>
                    <a:ext uri="{FF2B5EF4-FFF2-40B4-BE49-F238E27FC236}">
                      <a16:creationId xmlns:a16="http://schemas.microsoft.com/office/drawing/2014/main" id="{0075A95D-85A2-E679-A284-C26FE447886B}"/>
                    </a:ext>
                  </a:extLst>
                </p:cNvPr>
                <p:cNvPicPr/>
                <p:nvPr/>
              </p:nvPicPr>
              <p:blipFill>
                <a:blip r:embed="rId169"/>
                <a:stretch>
                  <a:fillRect/>
                </a:stretch>
              </p:blipFill>
              <p:spPr>
                <a:xfrm>
                  <a:off x="9595403" y="2384378"/>
                  <a:ext cx="124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0" name="Freihand 19">
                  <a:extLst>
                    <a:ext uri="{FF2B5EF4-FFF2-40B4-BE49-F238E27FC236}">
                      <a16:creationId xmlns:a16="http://schemas.microsoft.com/office/drawing/2014/main" id="{810A79B4-E83E-D8B4-F462-3BE411721016}"/>
                    </a:ext>
                  </a:extLst>
                </p14:cNvPr>
                <p14:cNvContentPartPr/>
                <p14:nvPr/>
              </p14:nvContentPartPr>
              <p14:xfrm>
                <a:off x="9693323" y="2566178"/>
                <a:ext cx="81360" cy="98640"/>
              </p14:xfrm>
            </p:contentPart>
          </mc:Choice>
          <mc:Fallback>
            <p:pic>
              <p:nvPicPr>
                <p:cNvPr id="20" name="Freihand 19">
                  <a:extLst>
                    <a:ext uri="{FF2B5EF4-FFF2-40B4-BE49-F238E27FC236}">
                      <a16:creationId xmlns:a16="http://schemas.microsoft.com/office/drawing/2014/main" id="{810A79B4-E83E-D8B4-F462-3BE411721016}"/>
                    </a:ext>
                  </a:extLst>
                </p:cNvPr>
                <p:cNvPicPr/>
                <p:nvPr/>
              </p:nvPicPr>
              <p:blipFill>
                <a:blip r:embed="rId171"/>
                <a:stretch>
                  <a:fillRect/>
                </a:stretch>
              </p:blipFill>
              <p:spPr>
                <a:xfrm>
                  <a:off x="9684323" y="2557178"/>
                  <a:ext cx="99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1" name="Freihand 20">
                  <a:extLst>
                    <a:ext uri="{FF2B5EF4-FFF2-40B4-BE49-F238E27FC236}">
                      <a16:creationId xmlns:a16="http://schemas.microsoft.com/office/drawing/2014/main" id="{6C29CCE5-963D-383C-20A8-1D2E929CC9B3}"/>
                    </a:ext>
                  </a:extLst>
                </p14:cNvPr>
                <p14:cNvContentPartPr/>
                <p14:nvPr/>
              </p14:nvContentPartPr>
              <p14:xfrm>
                <a:off x="9757403" y="2399858"/>
                <a:ext cx="20160" cy="222840"/>
              </p14:xfrm>
            </p:contentPart>
          </mc:Choice>
          <mc:Fallback>
            <p:pic>
              <p:nvPicPr>
                <p:cNvPr id="21" name="Freihand 20">
                  <a:extLst>
                    <a:ext uri="{FF2B5EF4-FFF2-40B4-BE49-F238E27FC236}">
                      <a16:creationId xmlns:a16="http://schemas.microsoft.com/office/drawing/2014/main" id="{6C29CCE5-963D-383C-20A8-1D2E929CC9B3}"/>
                    </a:ext>
                  </a:extLst>
                </p:cNvPr>
                <p:cNvPicPr/>
                <p:nvPr/>
              </p:nvPicPr>
              <p:blipFill>
                <a:blip r:embed="rId173"/>
                <a:stretch>
                  <a:fillRect/>
                </a:stretch>
              </p:blipFill>
              <p:spPr>
                <a:xfrm>
                  <a:off x="9748403" y="2391218"/>
                  <a:ext cx="378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4" name="Freihand 23">
                  <a:extLst>
                    <a:ext uri="{FF2B5EF4-FFF2-40B4-BE49-F238E27FC236}">
                      <a16:creationId xmlns:a16="http://schemas.microsoft.com/office/drawing/2014/main" id="{D7AD648C-49CB-2946-DAC7-46590BE4857B}"/>
                    </a:ext>
                  </a:extLst>
                </p14:cNvPr>
                <p14:cNvContentPartPr/>
                <p14:nvPr/>
              </p14:nvContentPartPr>
              <p14:xfrm>
                <a:off x="9950003" y="2376098"/>
                <a:ext cx="149040" cy="303480"/>
              </p14:xfrm>
            </p:contentPart>
          </mc:Choice>
          <mc:Fallback>
            <p:pic>
              <p:nvPicPr>
                <p:cNvPr id="24" name="Freihand 23">
                  <a:extLst>
                    <a:ext uri="{FF2B5EF4-FFF2-40B4-BE49-F238E27FC236}">
                      <a16:creationId xmlns:a16="http://schemas.microsoft.com/office/drawing/2014/main" id="{D7AD648C-49CB-2946-DAC7-46590BE4857B}"/>
                    </a:ext>
                  </a:extLst>
                </p:cNvPr>
                <p:cNvPicPr/>
                <p:nvPr/>
              </p:nvPicPr>
              <p:blipFill>
                <a:blip r:embed="rId175"/>
                <a:stretch>
                  <a:fillRect/>
                </a:stretch>
              </p:blipFill>
              <p:spPr>
                <a:xfrm>
                  <a:off x="9941363" y="2367098"/>
                  <a:ext cx="16668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5" name="Freihand 24">
                  <a:extLst>
                    <a:ext uri="{FF2B5EF4-FFF2-40B4-BE49-F238E27FC236}">
                      <a16:creationId xmlns:a16="http://schemas.microsoft.com/office/drawing/2014/main" id="{E2CFE9E1-1E0C-E57C-DCCB-7586A0E60A74}"/>
                    </a:ext>
                  </a:extLst>
                </p14:cNvPr>
                <p14:cNvContentPartPr/>
                <p14:nvPr/>
              </p14:nvContentPartPr>
              <p14:xfrm>
                <a:off x="9920483" y="2221658"/>
                <a:ext cx="150120" cy="147240"/>
              </p14:xfrm>
            </p:contentPart>
          </mc:Choice>
          <mc:Fallback>
            <p:pic>
              <p:nvPicPr>
                <p:cNvPr id="25" name="Freihand 24">
                  <a:extLst>
                    <a:ext uri="{FF2B5EF4-FFF2-40B4-BE49-F238E27FC236}">
                      <a16:creationId xmlns:a16="http://schemas.microsoft.com/office/drawing/2014/main" id="{E2CFE9E1-1E0C-E57C-DCCB-7586A0E60A74}"/>
                    </a:ext>
                  </a:extLst>
                </p:cNvPr>
                <p:cNvPicPr/>
                <p:nvPr/>
              </p:nvPicPr>
              <p:blipFill>
                <a:blip r:embed="rId177"/>
                <a:stretch>
                  <a:fillRect/>
                </a:stretch>
              </p:blipFill>
              <p:spPr>
                <a:xfrm>
                  <a:off x="9911843" y="2212658"/>
                  <a:ext cx="167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7" name="Freihand 26">
                  <a:extLst>
                    <a:ext uri="{FF2B5EF4-FFF2-40B4-BE49-F238E27FC236}">
                      <a16:creationId xmlns:a16="http://schemas.microsoft.com/office/drawing/2014/main" id="{7859E474-44DE-A5DE-5431-E1BB8A642289}"/>
                    </a:ext>
                  </a:extLst>
                </p14:cNvPr>
                <p14:cNvContentPartPr/>
                <p14:nvPr/>
              </p14:nvContentPartPr>
              <p14:xfrm>
                <a:off x="10066283" y="2397338"/>
                <a:ext cx="92880" cy="142200"/>
              </p14:xfrm>
            </p:contentPart>
          </mc:Choice>
          <mc:Fallback>
            <p:pic>
              <p:nvPicPr>
                <p:cNvPr id="27" name="Freihand 26">
                  <a:extLst>
                    <a:ext uri="{FF2B5EF4-FFF2-40B4-BE49-F238E27FC236}">
                      <a16:creationId xmlns:a16="http://schemas.microsoft.com/office/drawing/2014/main" id="{7859E474-44DE-A5DE-5431-E1BB8A642289}"/>
                    </a:ext>
                  </a:extLst>
                </p:cNvPr>
                <p:cNvPicPr/>
                <p:nvPr/>
              </p:nvPicPr>
              <p:blipFill>
                <a:blip r:embed="rId179"/>
                <a:stretch>
                  <a:fillRect/>
                </a:stretch>
              </p:blipFill>
              <p:spPr>
                <a:xfrm>
                  <a:off x="10057643" y="2388698"/>
                  <a:ext cx="110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8" name="Freihand 27">
                  <a:extLst>
                    <a:ext uri="{FF2B5EF4-FFF2-40B4-BE49-F238E27FC236}">
                      <a16:creationId xmlns:a16="http://schemas.microsoft.com/office/drawing/2014/main" id="{4A680B67-15FC-1D22-E0F8-1C6451E8A999}"/>
                    </a:ext>
                  </a:extLst>
                </p14:cNvPr>
                <p14:cNvContentPartPr/>
                <p14:nvPr/>
              </p14:nvContentPartPr>
              <p14:xfrm>
                <a:off x="10126763" y="2219858"/>
                <a:ext cx="34200" cy="321840"/>
              </p14:xfrm>
            </p:contentPart>
          </mc:Choice>
          <mc:Fallback>
            <p:pic>
              <p:nvPicPr>
                <p:cNvPr id="28" name="Freihand 27">
                  <a:extLst>
                    <a:ext uri="{FF2B5EF4-FFF2-40B4-BE49-F238E27FC236}">
                      <a16:creationId xmlns:a16="http://schemas.microsoft.com/office/drawing/2014/main" id="{4A680B67-15FC-1D22-E0F8-1C6451E8A999}"/>
                    </a:ext>
                  </a:extLst>
                </p:cNvPr>
                <p:cNvPicPr/>
                <p:nvPr/>
              </p:nvPicPr>
              <p:blipFill>
                <a:blip r:embed="rId181"/>
                <a:stretch>
                  <a:fillRect/>
                </a:stretch>
              </p:blipFill>
              <p:spPr>
                <a:xfrm>
                  <a:off x="10117763" y="2211218"/>
                  <a:ext cx="5184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0" name="Freihand 29">
                  <a:extLst>
                    <a:ext uri="{FF2B5EF4-FFF2-40B4-BE49-F238E27FC236}">
                      <a16:creationId xmlns:a16="http://schemas.microsoft.com/office/drawing/2014/main" id="{2556DE75-4066-6DFA-EE70-B6AA1B3181BD}"/>
                    </a:ext>
                  </a:extLst>
                </p14:cNvPr>
                <p14:cNvContentPartPr/>
                <p14:nvPr/>
              </p14:nvContentPartPr>
              <p14:xfrm>
                <a:off x="9417563" y="2868578"/>
                <a:ext cx="134280" cy="250920"/>
              </p14:xfrm>
            </p:contentPart>
          </mc:Choice>
          <mc:Fallback>
            <p:pic>
              <p:nvPicPr>
                <p:cNvPr id="30" name="Freihand 29">
                  <a:extLst>
                    <a:ext uri="{FF2B5EF4-FFF2-40B4-BE49-F238E27FC236}">
                      <a16:creationId xmlns:a16="http://schemas.microsoft.com/office/drawing/2014/main" id="{2556DE75-4066-6DFA-EE70-B6AA1B3181BD}"/>
                    </a:ext>
                  </a:extLst>
                </p:cNvPr>
                <p:cNvPicPr/>
                <p:nvPr/>
              </p:nvPicPr>
              <p:blipFill>
                <a:blip r:embed="rId183"/>
                <a:stretch>
                  <a:fillRect/>
                </a:stretch>
              </p:blipFill>
              <p:spPr>
                <a:xfrm>
                  <a:off x="9408563" y="2859938"/>
                  <a:ext cx="1519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1" name="Freihand 30">
                  <a:extLst>
                    <a:ext uri="{FF2B5EF4-FFF2-40B4-BE49-F238E27FC236}">
                      <a16:creationId xmlns:a16="http://schemas.microsoft.com/office/drawing/2014/main" id="{C2A1EA40-97F0-A010-9385-FD5DD77093CB}"/>
                    </a:ext>
                  </a:extLst>
                </p14:cNvPr>
                <p14:cNvContentPartPr/>
                <p14:nvPr/>
              </p14:nvContentPartPr>
              <p14:xfrm>
                <a:off x="9435203" y="2735018"/>
                <a:ext cx="135000" cy="121320"/>
              </p14:xfrm>
            </p:contentPart>
          </mc:Choice>
          <mc:Fallback>
            <p:pic>
              <p:nvPicPr>
                <p:cNvPr id="31" name="Freihand 30">
                  <a:extLst>
                    <a:ext uri="{FF2B5EF4-FFF2-40B4-BE49-F238E27FC236}">
                      <a16:creationId xmlns:a16="http://schemas.microsoft.com/office/drawing/2014/main" id="{C2A1EA40-97F0-A010-9385-FD5DD77093CB}"/>
                    </a:ext>
                  </a:extLst>
                </p:cNvPr>
                <p:cNvPicPr/>
                <p:nvPr/>
              </p:nvPicPr>
              <p:blipFill>
                <a:blip r:embed="rId185"/>
                <a:stretch>
                  <a:fillRect/>
                </a:stretch>
              </p:blipFill>
              <p:spPr>
                <a:xfrm>
                  <a:off x="9426563" y="2726018"/>
                  <a:ext cx="1526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3" name="Freihand 32">
                  <a:extLst>
                    <a:ext uri="{FF2B5EF4-FFF2-40B4-BE49-F238E27FC236}">
                      <a16:creationId xmlns:a16="http://schemas.microsoft.com/office/drawing/2014/main" id="{C8447E70-7E5C-3482-733D-2DD6F3FAA5F4}"/>
                    </a:ext>
                  </a:extLst>
                </p14:cNvPr>
                <p14:cNvContentPartPr/>
                <p14:nvPr/>
              </p14:nvContentPartPr>
              <p14:xfrm>
                <a:off x="9532043" y="2917538"/>
                <a:ext cx="125280" cy="102960"/>
              </p14:xfrm>
            </p:contentPart>
          </mc:Choice>
          <mc:Fallback>
            <p:pic>
              <p:nvPicPr>
                <p:cNvPr id="33" name="Freihand 32">
                  <a:extLst>
                    <a:ext uri="{FF2B5EF4-FFF2-40B4-BE49-F238E27FC236}">
                      <a16:creationId xmlns:a16="http://schemas.microsoft.com/office/drawing/2014/main" id="{C8447E70-7E5C-3482-733D-2DD6F3FAA5F4}"/>
                    </a:ext>
                  </a:extLst>
                </p:cNvPr>
                <p:cNvPicPr/>
                <p:nvPr/>
              </p:nvPicPr>
              <p:blipFill>
                <a:blip r:embed="rId187"/>
                <a:stretch>
                  <a:fillRect/>
                </a:stretch>
              </p:blipFill>
              <p:spPr>
                <a:xfrm>
                  <a:off x="9523043" y="2908898"/>
                  <a:ext cx="142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34" name="Freihand 33">
                  <a:extLst>
                    <a:ext uri="{FF2B5EF4-FFF2-40B4-BE49-F238E27FC236}">
                      <a16:creationId xmlns:a16="http://schemas.microsoft.com/office/drawing/2014/main" id="{8243601C-570C-81C5-937D-33F1036A99E2}"/>
                    </a:ext>
                  </a:extLst>
                </p14:cNvPr>
                <p14:cNvContentPartPr/>
                <p14:nvPr/>
              </p14:nvContentPartPr>
              <p14:xfrm>
                <a:off x="9656243" y="2832578"/>
                <a:ext cx="35640" cy="149400"/>
              </p14:xfrm>
            </p:contentPart>
          </mc:Choice>
          <mc:Fallback>
            <p:pic>
              <p:nvPicPr>
                <p:cNvPr id="34" name="Freihand 33">
                  <a:extLst>
                    <a:ext uri="{FF2B5EF4-FFF2-40B4-BE49-F238E27FC236}">
                      <a16:creationId xmlns:a16="http://schemas.microsoft.com/office/drawing/2014/main" id="{8243601C-570C-81C5-937D-33F1036A99E2}"/>
                    </a:ext>
                  </a:extLst>
                </p:cNvPr>
                <p:cNvPicPr/>
                <p:nvPr/>
              </p:nvPicPr>
              <p:blipFill>
                <a:blip r:embed="rId189"/>
                <a:stretch>
                  <a:fillRect/>
                </a:stretch>
              </p:blipFill>
              <p:spPr>
                <a:xfrm>
                  <a:off x="9647243" y="2823938"/>
                  <a:ext cx="532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36" name="Freihand 35">
                  <a:extLst>
                    <a:ext uri="{FF2B5EF4-FFF2-40B4-BE49-F238E27FC236}">
                      <a16:creationId xmlns:a16="http://schemas.microsoft.com/office/drawing/2014/main" id="{1B16A1C9-AD93-4150-F47B-AD459BCAA8EC}"/>
                    </a:ext>
                  </a:extLst>
                </p14:cNvPr>
                <p14:cNvContentPartPr/>
                <p14:nvPr/>
              </p14:nvContentPartPr>
              <p14:xfrm>
                <a:off x="9825443" y="2899178"/>
                <a:ext cx="103320" cy="200160"/>
              </p14:xfrm>
            </p:contentPart>
          </mc:Choice>
          <mc:Fallback>
            <p:pic>
              <p:nvPicPr>
                <p:cNvPr id="36" name="Freihand 35">
                  <a:extLst>
                    <a:ext uri="{FF2B5EF4-FFF2-40B4-BE49-F238E27FC236}">
                      <a16:creationId xmlns:a16="http://schemas.microsoft.com/office/drawing/2014/main" id="{1B16A1C9-AD93-4150-F47B-AD459BCAA8EC}"/>
                    </a:ext>
                  </a:extLst>
                </p:cNvPr>
                <p:cNvPicPr/>
                <p:nvPr/>
              </p:nvPicPr>
              <p:blipFill>
                <a:blip r:embed="rId191"/>
                <a:stretch>
                  <a:fillRect/>
                </a:stretch>
              </p:blipFill>
              <p:spPr>
                <a:xfrm>
                  <a:off x="9816803" y="2890178"/>
                  <a:ext cx="1209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7" name="Freihand 36">
                  <a:extLst>
                    <a:ext uri="{FF2B5EF4-FFF2-40B4-BE49-F238E27FC236}">
                      <a16:creationId xmlns:a16="http://schemas.microsoft.com/office/drawing/2014/main" id="{DB467B63-8814-6A6D-C5DB-AF136A71475E}"/>
                    </a:ext>
                  </a:extLst>
                </p14:cNvPr>
                <p14:cNvContentPartPr/>
                <p14:nvPr/>
              </p14:nvContentPartPr>
              <p14:xfrm>
                <a:off x="9814643" y="2761298"/>
                <a:ext cx="121680" cy="142920"/>
              </p14:xfrm>
            </p:contentPart>
          </mc:Choice>
          <mc:Fallback>
            <p:pic>
              <p:nvPicPr>
                <p:cNvPr id="37" name="Freihand 36">
                  <a:extLst>
                    <a:ext uri="{FF2B5EF4-FFF2-40B4-BE49-F238E27FC236}">
                      <a16:creationId xmlns:a16="http://schemas.microsoft.com/office/drawing/2014/main" id="{DB467B63-8814-6A6D-C5DB-AF136A71475E}"/>
                    </a:ext>
                  </a:extLst>
                </p:cNvPr>
                <p:cNvPicPr/>
                <p:nvPr/>
              </p:nvPicPr>
              <p:blipFill>
                <a:blip r:embed="rId193"/>
                <a:stretch>
                  <a:fillRect/>
                </a:stretch>
              </p:blipFill>
              <p:spPr>
                <a:xfrm>
                  <a:off x="9806003" y="2752298"/>
                  <a:ext cx="139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8" name="Freihand 37">
                  <a:extLst>
                    <a:ext uri="{FF2B5EF4-FFF2-40B4-BE49-F238E27FC236}">
                      <a16:creationId xmlns:a16="http://schemas.microsoft.com/office/drawing/2014/main" id="{9C358E85-C44B-43A2-78FC-6CF31A38B19B}"/>
                    </a:ext>
                  </a:extLst>
                </p14:cNvPr>
                <p14:cNvContentPartPr/>
                <p14:nvPr/>
              </p14:nvContentPartPr>
              <p14:xfrm>
                <a:off x="9914363" y="2849498"/>
                <a:ext cx="131760" cy="143640"/>
              </p14:xfrm>
            </p:contentPart>
          </mc:Choice>
          <mc:Fallback>
            <p:pic>
              <p:nvPicPr>
                <p:cNvPr id="38" name="Freihand 37">
                  <a:extLst>
                    <a:ext uri="{FF2B5EF4-FFF2-40B4-BE49-F238E27FC236}">
                      <a16:creationId xmlns:a16="http://schemas.microsoft.com/office/drawing/2014/main" id="{9C358E85-C44B-43A2-78FC-6CF31A38B19B}"/>
                    </a:ext>
                  </a:extLst>
                </p:cNvPr>
                <p:cNvPicPr/>
                <p:nvPr/>
              </p:nvPicPr>
              <p:blipFill>
                <a:blip r:embed="rId195"/>
                <a:stretch>
                  <a:fillRect/>
                </a:stretch>
              </p:blipFill>
              <p:spPr>
                <a:xfrm>
                  <a:off x="9905363" y="2840858"/>
                  <a:ext cx="1494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9" name="Freihand 38">
                  <a:extLst>
                    <a:ext uri="{FF2B5EF4-FFF2-40B4-BE49-F238E27FC236}">
                      <a16:creationId xmlns:a16="http://schemas.microsoft.com/office/drawing/2014/main" id="{468A44B3-604D-C7A2-DCDC-D00A047CF47F}"/>
                    </a:ext>
                  </a:extLst>
                </p14:cNvPr>
                <p14:cNvContentPartPr/>
                <p14:nvPr/>
              </p14:nvContentPartPr>
              <p14:xfrm>
                <a:off x="10055483" y="2740778"/>
                <a:ext cx="20160" cy="197640"/>
              </p14:xfrm>
            </p:contentPart>
          </mc:Choice>
          <mc:Fallback>
            <p:pic>
              <p:nvPicPr>
                <p:cNvPr id="39" name="Freihand 38">
                  <a:extLst>
                    <a:ext uri="{FF2B5EF4-FFF2-40B4-BE49-F238E27FC236}">
                      <a16:creationId xmlns:a16="http://schemas.microsoft.com/office/drawing/2014/main" id="{468A44B3-604D-C7A2-DCDC-D00A047CF47F}"/>
                    </a:ext>
                  </a:extLst>
                </p:cNvPr>
                <p:cNvPicPr/>
                <p:nvPr/>
              </p:nvPicPr>
              <p:blipFill>
                <a:blip r:embed="rId197"/>
                <a:stretch>
                  <a:fillRect/>
                </a:stretch>
              </p:blipFill>
              <p:spPr>
                <a:xfrm>
                  <a:off x="10046483" y="2731778"/>
                  <a:ext cx="378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41" name="Freihand 40">
                  <a:extLst>
                    <a:ext uri="{FF2B5EF4-FFF2-40B4-BE49-F238E27FC236}">
                      <a16:creationId xmlns:a16="http://schemas.microsoft.com/office/drawing/2014/main" id="{D2894515-0005-91D0-FFA3-E6D3E41062B2}"/>
                    </a:ext>
                  </a:extLst>
                </p14:cNvPr>
                <p14:cNvContentPartPr/>
                <p14:nvPr/>
              </p14:nvContentPartPr>
              <p14:xfrm>
                <a:off x="8980523" y="2882978"/>
                <a:ext cx="159120" cy="196560"/>
              </p14:xfrm>
            </p:contentPart>
          </mc:Choice>
          <mc:Fallback>
            <p:pic>
              <p:nvPicPr>
                <p:cNvPr id="41" name="Freihand 40">
                  <a:extLst>
                    <a:ext uri="{FF2B5EF4-FFF2-40B4-BE49-F238E27FC236}">
                      <a16:creationId xmlns:a16="http://schemas.microsoft.com/office/drawing/2014/main" id="{D2894515-0005-91D0-FFA3-E6D3E41062B2}"/>
                    </a:ext>
                  </a:extLst>
                </p:cNvPr>
                <p:cNvPicPr/>
                <p:nvPr/>
              </p:nvPicPr>
              <p:blipFill>
                <a:blip r:embed="rId199"/>
                <a:stretch>
                  <a:fillRect/>
                </a:stretch>
              </p:blipFill>
              <p:spPr>
                <a:xfrm>
                  <a:off x="8971883" y="2873978"/>
                  <a:ext cx="1767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3" name="Freihand 42">
                  <a:extLst>
                    <a:ext uri="{FF2B5EF4-FFF2-40B4-BE49-F238E27FC236}">
                      <a16:creationId xmlns:a16="http://schemas.microsoft.com/office/drawing/2014/main" id="{5576AA1C-0B12-BDC4-FDCA-4473E64CA433}"/>
                    </a:ext>
                  </a:extLst>
                </p14:cNvPr>
                <p14:cNvContentPartPr/>
                <p14:nvPr/>
              </p14:nvContentPartPr>
              <p14:xfrm>
                <a:off x="8997443" y="2777498"/>
                <a:ext cx="135720" cy="126720"/>
              </p14:xfrm>
            </p:contentPart>
          </mc:Choice>
          <mc:Fallback>
            <p:pic>
              <p:nvPicPr>
                <p:cNvPr id="43" name="Freihand 42">
                  <a:extLst>
                    <a:ext uri="{FF2B5EF4-FFF2-40B4-BE49-F238E27FC236}">
                      <a16:creationId xmlns:a16="http://schemas.microsoft.com/office/drawing/2014/main" id="{5576AA1C-0B12-BDC4-FDCA-4473E64CA433}"/>
                    </a:ext>
                  </a:extLst>
                </p:cNvPr>
                <p:cNvPicPr/>
                <p:nvPr/>
              </p:nvPicPr>
              <p:blipFill>
                <a:blip r:embed="rId201"/>
                <a:stretch>
                  <a:fillRect/>
                </a:stretch>
              </p:blipFill>
              <p:spPr>
                <a:xfrm>
                  <a:off x="8988803" y="2768858"/>
                  <a:ext cx="1533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5" name="Freihand 44">
                  <a:extLst>
                    <a:ext uri="{FF2B5EF4-FFF2-40B4-BE49-F238E27FC236}">
                      <a16:creationId xmlns:a16="http://schemas.microsoft.com/office/drawing/2014/main" id="{14279EF9-A845-6AE0-A2ED-E3DC2AB8D429}"/>
                    </a:ext>
                  </a:extLst>
                </p14:cNvPr>
                <p14:cNvContentPartPr/>
                <p14:nvPr/>
              </p14:nvContentPartPr>
              <p14:xfrm>
                <a:off x="9115163" y="2894498"/>
                <a:ext cx="68760" cy="93600"/>
              </p14:xfrm>
            </p:contentPart>
          </mc:Choice>
          <mc:Fallback>
            <p:pic>
              <p:nvPicPr>
                <p:cNvPr id="45" name="Freihand 44">
                  <a:extLst>
                    <a:ext uri="{FF2B5EF4-FFF2-40B4-BE49-F238E27FC236}">
                      <a16:creationId xmlns:a16="http://schemas.microsoft.com/office/drawing/2014/main" id="{14279EF9-A845-6AE0-A2ED-E3DC2AB8D429}"/>
                    </a:ext>
                  </a:extLst>
                </p:cNvPr>
                <p:cNvPicPr/>
                <p:nvPr/>
              </p:nvPicPr>
              <p:blipFill>
                <a:blip r:embed="rId203"/>
                <a:stretch>
                  <a:fillRect/>
                </a:stretch>
              </p:blipFill>
              <p:spPr>
                <a:xfrm>
                  <a:off x="9106163" y="2885498"/>
                  <a:ext cx="86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6" name="Freihand 45">
                  <a:extLst>
                    <a:ext uri="{FF2B5EF4-FFF2-40B4-BE49-F238E27FC236}">
                      <a16:creationId xmlns:a16="http://schemas.microsoft.com/office/drawing/2014/main" id="{0036C814-BE0D-6377-CD6A-0509B2908948}"/>
                    </a:ext>
                  </a:extLst>
                </p14:cNvPr>
                <p14:cNvContentPartPr/>
                <p14:nvPr/>
              </p14:nvContentPartPr>
              <p14:xfrm>
                <a:off x="9178523" y="2810978"/>
                <a:ext cx="24840" cy="144720"/>
              </p14:xfrm>
            </p:contentPart>
          </mc:Choice>
          <mc:Fallback>
            <p:pic>
              <p:nvPicPr>
                <p:cNvPr id="46" name="Freihand 45">
                  <a:extLst>
                    <a:ext uri="{FF2B5EF4-FFF2-40B4-BE49-F238E27FC236}">
                      <a16:creationId xmlns:a16="http://schemas.microsoft.com/office/drawing/2014/main" id="{0036C814-BE0D-6377-CD6A-0509B2908948}"/>
                    </a:ext>
                  </a:extLst>
                </p:cNvPr>
                <p:cNvPicPr/>
                <p:nvPr/>
              </p:nvPicPr>
              <p:blipFill>
                <a:blip r:embed="rId205"/>
                <a:stretch>
                  <a:fillRect/>
                </a:stretch>
              </p:blipFill>
              <p:spPr>
                <a:xfrm>
                  <a:off x="9169523" y="2802338"/>
                  <a:ext cx="42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7" name="Freihand 46">
                  <a:extLst>
                    <a:ext uri="{FF2B5EF4-FFF2-40B4-BE49-F238E27FC236}">
                      <a16:creationId xmlns:a16="http://schemas.microsoft.com/office/drawing/2014/main" id="{5527923B-D025-A4D4-B039-67A3D3874E00}"/>
                    </a:ext>
                  </a:extLst>
                </p14:cNvPr>
                <p14:cNvContentPartPr/>
                <p14:nvPr/>
              </p14:nvContentPartPr>
              <p14:xfrm>
                <a:off x="9259883" y="2872178"/>
                <a:ext cx="100440" cy="234000"/>
              </p14:xfrm>
            </p:contentPart>
          </mc:Choice>
          <mc:Fallback>
            <p:pic>
              <p:nvPicPr>
                <p:cNvPr id="47" name="Freihand 46">
                  <a:extLst>
                    <a:ext uri="{FF2B5EF4-FFF2-40B4-BE49-F238E27FC236}">
                      <a16:creationId xmlns:a16="http://schemas.microsoft.com/office/drawing/2014/main" id="{5527923B-D025-A4D4-B039-67A3D3874E00}"/>
                    </a:ext>
                  </a:extLst>
                </p:cNvPr>
                <p:cNvPicPr/>
                <p:nvPr/>
              </p:nvPicPr>
              <p:blipFill>
                <a:blip r:embed="rId207"/>
                <a:stretch>
                  <a:fillRect/>
                </a:stretch>
              </p:blipFill>
              <p:spPr>
                <a:xfrm>
                  <a:off x="9251243" y="2863178"/>
                  <a:ext cx="1180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8" name="Freihand 47">
                  <a:extLst>
                    <a:ext uri="{FF2B5EF4-FFF2-40B4-BE49-F238E27FC236}">
                      <a16:creationId xmlns:a16="http://schemas.microsoft.com/office/drawing/2014/main" id="{8E16260C-6247-BCE9-036B-4FF3DFC48B12}"/>
                    </a:ext>
                  </a:extLst>
                </p14:cNvPr>
                <p14:cNvContentPartPr/>
                <p14:nvPr/>
              </p14:nvContentPartPr>
              <p14:xfrm>
                <a:off x="9271763" y="2772458"/>
                <a:ext cx="106200" cy="98280"/>
              </p14:xfrm>
            </p:contentPart>
          </mc:Choice>
          <mc:Fallback>
            <p:pic>
              <p:nvPicPr>
                <p:cNvPr id="48" name="Freihand 47">
                  <a:extLst>
                    <a:ext uri="{FF2B5EF4-FFF2-40B4-BE49-F238E27FC236}">
                      <a16:creationId xmlns:a16="http://schemas.microsoft.com/office/drawing/2014/main" id="{8E16260C-6247-BCE9-036B-4FF3DFC48B12}"/>
                    </a:ext>
                  </a:extLst>
                </p:cNvPr>
                <p:cNvPicPr/>
                <p:nvPr/>
              </p:nvPicPr>
              <p:blipFill>
                <a:blip r:embed="rId209"/>
                <a:stretch>
                  <a:fillRect/>
                </a:stretch>
              </p:blipFill>
              <p:spPr>
                <a:xfrm>
                  <a:off x="9262763" y="2763458"/>
                  <a:ext cx="123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9" name="Freihand 48">
                  <a:extLst>
                    <a:ext uri="{FF2B5EF4-FFF2-40B4-BE49-F238E27FC236}">
                      <a16:creationId xmlns:a16="http://schemas.microsoft.com/office/drawing/2014/main" id="{CC6BFA46-F62D-4415-4BB9-539FEE255A26}"/>
                    </a:ext>
                  </a:extLst>
                </p14:cNvPr>
                <p14:cNvContentPartPr/>
                <p14:nvPr/>
              </p14:nvContentPartPr>
              <p14:xfrm>
                <a:off x="9348803" y="2786498"/>
                <a:ext cx="78480" cy="205920"/>
              </p14:xfrm>
            </p:contentPart>
          </mc:Choice>
          <mc:Fallback>
            <p:pic>
              <p:nvPicPr>
                <p:cNvPr id="49" name="Freihand 48">
                  <a:extLst>
                    <a:ext uri="{FF2B5EF4-FFF2-40B4-BE49-F238E27FC236}">
                      <a16:creationId xmlns:a16="http://schemas.microsoft.com/office/drawing/2014/main" id="{CC6BFA46-F62D-4415-4BB9-539FEE255A26}"/>
                    </a:ext>
                  </a:extLst>
                </p:cNvPr>
                <p:cNvPicPr/>
                <p:nvPr/>
              </p:nvPicPr>
              <p:blipFill>
                <a:blip r:embed="rId211"/>
                <a:stretch>
                  <a:fillRect/>
                </a:stretch>
              </p:blipFill>
              <p:spPr>
                <a:xfrm>
                  <a:off x="9339803" y="2777858"/>
                  <a:ext cx="961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51" name="Freihand 50">
                  <a:extLst>
                    <a:ext uri="{FF2B5EF4-FFF2-40B4-BE49-F238E27FC236}">
                      <a16:creationId xmlns:a16="http://schemas.microsoft.com/office/drawing/2014/main" id="{63AD24D2-962C-B9F5-3E0B-00A80B2917C2}"/>
                    </a:ext>
                  </a:extLst>
                </p14:cNvPr>
                <p14:cNvContentPartPr/>
                <p14:nvPr/>
              </p14:nvContentPartPr>
              <p14:xfrm>
                <a:off x="9003203" y="2486618"/>
                <a:ext cx="129600" cy="171360"/>
              </p14:xfrm>
            </p:contentPart>
          </mc:Choice>
          <mc:Fallback>
            <p:pic>
              <p:nvPicPr>
                <p:cNvPr id="51" name="Freihand 50">
                  <a:extLst>
                    <a:ext uri="{FF2B5EF4-FFF2-40B4-BE49-F238E27FC236}">
                      <a16:creationId xmlns:a16="http://schemas.microsoft.com/office/drawing/2014/main" id="{63AD24D2-962C-B9F5-3E0B-00A80B2917C2}"/>
                    </a:ext>
                  </a:extLst>
                </p:cNvPr>
                <p:cNvPicPr/>
                <p:nvPr/>
              </p:nvPicPr>
              <p:blipFill>
                <a:blip r:embed="rId213"/>
                <a:stretch>
                  <a:fillRect/>
                </a:stretch>
              </p:blipFill>
              <p:spPr>
                <a:xfrm>
                  <a:off x="8994203" y="2477978"/>
                  <a:ext cx="1472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56" name="Freihand 55">
                  <a:extLst>
                    <a:ext uri="{FF2B5EF4-FFF2-40B4-BE49-F238E27FC236}">
                      <a16:creationId xmlns:a16="http://schemas.microsoft.com/office/drawing/2014/main" id="{48741554-E12C-E5EC-88E4-F389F528D733}"/>
                    </a:ext>
                  </a:extLst>
                </p14:cNvPr>
                <p14:cNvContentPartPr/>
                <p14:nvPr/>
              </p14:nvContentPartPr>
              <p14:xfrm>
                <a:off x="8980163" y="2386178"/>
                <a:ext cx="116280" cy="112680"/>
              </p14:xfrm>
            </p:contentPart>
          </mc:Choice>
          <mc:Fallback>
            <p:pic>
              <p:nvPicPr>
                <p:cNvPr id="56" name="Freihand 55">
                  <a:extLst>
                    <a:ext uri="{FF2B5EF4-FFF2-40B4-BE49-F238E27FC236}">
                      <a16:creationId xmlns:a16="http://schemas.microsoft.com/office/drawing/2014/main" id="{48741554-E12C-E5EC-88E4-F389F528D733}"/>
                    </a:ext>
                  </a:extLst>
                </p:cNvPr>
                <p:cNvPicPr/>
                <p:nvPr/>
              </p:nvPicPr>
              <p:blipFill>
                <a:blip r:embed="rId215"/>
                <a:stretch>
                  <a:fillRect/>
                </a:stretch>
              </p:blipFill>
              <p:spPr>
                <a:xfrm>
                  <a:off x="8971523" y="2377178"/>
                  <a:ext cx="1339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59" name="Freihand 58">
                  <a:extLst>
                    <a:ext uri="{FF2B5EF4-FFF2-40B4-BE49-F238E27FC236}">
                      <a16:creationId xmlns:a16="http://schemas.microsoft.com/office/drawing/2014/main" id="{86196C3D-6C2E-3520-7E95-AE84F7534D6C}"/>
                    </a:ext>
                  </a:extLst>
                </p14:cNvPr>
                <p14:cNvContentPartPr/>
                <p14:nvPr/>
              </p14:nvContentPartPr>
              <p14:xfrm>
                <a:off x="9090683" y="2515058"/>
                <a:ext cx="60480" cy="99000"/>
              </p14:xfrm>
            </p:contentPart>
          </mc:Choice>
          <mc:Fallback>
            <p:pic>
              <p:nvPicPr>
                <p:cNvPr id="59" name="Freihand 58">
                  <a:extLst>
                    <a:ext uri="{FF2B5EF4-FFF2-40B4-BE49-F238E27FC236}">
                      <a16:creationId xmlns:a16="http://schemas.microsoft.com/office/drawing/2014/main" id="{86196C3D-6C2E-3520-7E95-AE84F7534D6C}"/>
                    </a:ext>
                  </a:extLst>
                </p:cNvPr>
                <p:cNvPicPr/>
                <p:nvPr/>
              </p:nvPicPr>
              <p:blipFill>
                <a:blip r:embed="rId217"/>
                <a:stretch>
                  <a:fillRect/>
                </a:stretch>
              </p:blipFill>
              <p:spPr>
                <a:xfrm>
                  <a:off x="9082043" y="2506058"/>
                  <a:ext cx="781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60" name="Freihand 59">
                  <a:extLst>
                    <a:ext uri="{FF2B5EF4-FFF2-40B4-BE49-F238E27FC236}">
                      <a16:creationId xmlns:a16="http://schemas.microsoft.com/office/drawing/2014/main" id="{C91DEEC7-A6D2-3DD8-8D16-BB786252A4B1}"/>
                    </a:ext>
                  </a:extLst>
                </p14:cNvPr>
                <p14:cNvContentPartPr/>
                <p14:nvPr/>
              </p14:nvContentPartPr>
              <p14:xfrm>
                <a:off x="9156923" y="2398418"/>
                <a:ext cx="32400" cy="199080"/>
              </p14:xfrm>
            </p:contentPart>
          </mc:Choice>
          <mc:Fallback>
            <p:pic>
              <p:nvPicPr>
                <p:cNvPr id="60" name="Freihand 59">
                  <a:extLst>
                    <a:ext uri="{FF2B5EF4-FFF2-40B4-BE49-F238E27FC236}">
                      <a16:creationId xmlns:a16="http://schemas.microsoft.com/office/drawing/2014/main" id="{C91DEEC7-A6D2-3DD8-8D16-BB786252A4B1}"/>
                    </a:ext>
                  </a:extLst>
                </p:cNvPr>
                <p:cNvPicPr/>
                <p:nvPr/>
              </p:nvPicPr>
              <p:blipFill>
                <a:blip r:embed="rId219"/>
                <a:stretch>
                  <a:fillRect/>
                </a:stretch>
              </p:blipFill>
              <p:spPr>
                <a:xfrm>
                  <a:off x="9148283" y="2389418"/>
                  <a:ext cx="500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64" name="Freihand 63">
                  <a:extLst>
                    <a:ext uri="{FF2B5EF4-FFF2-40B4-BE49-F238E27FC236}">
                      <a16:creationId xmlns:a16="http://schemas.microsoft.com/office/drawing/2014/main" id="{06CE12AD-EC58-34EF-247E-E3854026AFB2}"/>
                    </a:ext>
                  </a:extLst>
                </p14:cNvPr>
                <p14:cNvContentPartPr/>
                <p14:nvPr/>
              </p14:nvContentPartPr>
              <p14:xfrm>
                <a:off x="9510803" y="2158298"/>
                <a:ext cx="106200" cy="216000"/>
              </p14:xfrm>
            </p:contentPart>
          </mc:Choice>
          <mc:Fallback>
            <p:pic>
              <p:nvPicPr>
                <p:cNvPr id="64" name="Freihand 63">
                  <a:extLst>
                    <a:ext uri="{FF2B5EF4-FFF2-40B4-BE49-F238E27FC236}">
                      <a16:creationId xmlns:a16="http://schemas.microsoft.com/office/drawing/2014/main" id="{06CE12AD-EC58-34EF-247E-E3854026AFB2}"/>
                    </a:ext>
                  </a:extLst>
                </p:cNvPr>
                <p:cNvPicPr/>
                <p:nvPr/>
              </p:nvPicPr>
              <p:blipFill>
                <a:blip r:embed="rId221"/>
                <a:stretch>
                  <a:fillRect/>
                </a:stretch>
              </p:blipFill>
              <p:spPr>
                <a:xfrm>
                  <a:off x="9501803" y="2149298"/>
                  <a:ext cx="1238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67" name="Freihand 66">
                  <a:extLst>
                    <a:ext uri="{FF2B5EF4-FFF2-40B4-BE49-F238E27FC236}">
                      <a16:creationId xmlns:a16="http://schemas.microsoft.com/office/drawing/2014/main" id="{03DBF43C-2E7F-4A4E-8804-B54971FEDB04}"/>
                    </a:ext>
                  </a:extLst>
                </p14:cNvPr>
                <p14:cNvContentPartPr/>
                <p14:nvPr/>
              </p14:nvContentPartPr>
              <p14:xfrm>
                <a:off x="9438803" y="2054258"/>
                <a:ext cx="141120" cy="99000"/>
              </p14:xfrm>
            </p:contentPart>
          </mc:Choice>
          <mc:Fallback>
            <p:pic>
              <p:nvPicPr>
                <p:cNvPr id="67" name="Freihand 66">
                  <a:extLst>
                    <a:ext uri="{FF2B5EF4-FFF2-40B4-BE49-F238E27FC236}">
                      <a16:creationId xmlns:a16="http://schemas.microsoft.com/office/drawing/2014/main" id="{03DBF43C-2E7F-4A4E-8804-B54971FEDB04}"/>
                    </a:ext>
                  </a:extLst>
                </p:cNvPr>
                <p:cNvPicPr/>
                <p:nvPr/>
              </p:nvPicPr>
              <p:blipFill>
                <a:blip r:embed="rId223"/>
                <a:stretch>
                  <a:fillRect/>
                </a:stretch>
              </p:blipFill>
              <p:spPr>
                <a:xfrm>
                  <a:off x="9429803" y="2045618"/>
                  <a:ext cx="158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68" name="Freihand 67">
                  <a:extLst>
                    <a:ext uri="{FF2B5EF4-FFF2-40B4-BE49-F238E27FC236}">
                      <a16:creationId xmlns:a16="http://schemas.microsoft.com/office/drawing/2014/main" id="{22D1FF02-E7A8-3035-A925-948C4802AD0C}"/>
                    </a:ext>
                  </a:extLst>
                </p14:cNvPr>
                <p14:cNvContentPartPr/>
                <p14:nvPr/>
              </p14:nvContentPartPr>
              <p14:xfrm>
                <a:off x="9590723" y="2172338"/>
                <a:ext cx="65160" cy="87480"/>
              </p14:xfrm>
            </p:contentPart>
          </mc:Choice>
          <mc:Fallback>
            <p:pic>
              <p:nvPicPr>
                <p:cNvPr id="68" name="Freihand 67">
                  <a:extLst>
                    <a:ext uri="{FF2B5EF4-FFF2-40B4-BE49-F238E27FC236}">
                      <a16:creationId xmlns:a16="http://schemas.microsoft.com/office/drawing/2014/main" id="{22D1FF02-E7A8-3035-A925-948C4802AD0C}"/>
                    </a:ext>
                  </a:extLst>
                </p:cNvPr>
                <p:cNvPicPr/>
                <p:nvPr/>
              </p:nvPicPr>
              <p:blipFill>
                <a:blip r:embed="rId225"/>
                <a:stretch>
                  <a:fillRect/>
                </a:stretch>
              </p:blipFill>
              <p:spPr>
                <a:xfrm>
                  <a:off x="9582083" y="2163338"/>
                  <a:ext cx="82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71" name="Freihand 70">
                  <a:extLst>
                    <a:ext uri="{FF2B5EF4-FFF2-40B4-BE49-F238E27FC236}">
                      <a16:creationId xmlns:a16="http://schemas.microsoft.com/office/drawing/2014/main" id="{52EF97BF-B751-74E5-A278-43F1CFB8A130}"/>
                    </a:ext>
                  </a:extLst>
                </p14:cNvPr>
                <p14:cNvContentPartPr/>
                <p14:nvPr/>
              </p14:nvContentPartPr>
              <p14:xfrm>
                <a:off x="9657683" y="2075138"/>
                <a:ext cx="25560" cy="197640"/>
              </p14:xfrm>
            </p:contentPart>
          </mc:Choice>
          <mc:Fallback>
            <p:pic>
              <p:nvPicPr>
                <p:cNvPr id="71" name="Freihand 70">
                  <a:extLst>
                    <a:ext uri="{FF2B5EF4-FFF2-40B4-BE49-F238E27FC236}">
                      <a16:creationId xmlns:a16="http://schemas.microsoft.com/office/drawing/2014/main" id="{52EF97BF-B751-74E5-A278-43F1CFB8A130}"/>
                    </a:ext>
                  </a:extLst>
                </p:cNvPr>
                <p:cNvPicPr/>
                <p:nvPr/>
              </p:nvPicPr>
              <p:blipFill>
                <a:blip r:embed="rId227"/>
                <a:stretch>
                  <a:fillRect/>
                </a:stretch>
              </p:blipFill>
              <p:spPr>
                <a:xfrm>
                  <a:off x="9649043" y="2066498"/>
                  <a:ext cx="432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73" name="Freihand 72">
                  <a:extLst>
                    <a:ext uri="{FF2B5EF4-FFF2-40B4-BE49-F238E27FC236}">
                      <a16:creationId xmlns:a16="http://schemas.microsoft.com/office/drawing/2014/main" id="{FFB55D62-0FCD-63B3-2D57-3DD1FB28656B}"/>
                    </a:ext>
                  </a:extLst>
                </p14:cNvPr>
                <p14:cNvContentPartPr/>
                <p14:nvPr/>
              </p14:nvContentPartPr>
              <p14:xfrm>
                <a:off x="9777203" y="2064338"/>
                <a:ext cx="75600" cy="174960"/>
              </p14:xfrm>
            </p:contentPart>
          </mc:Choice>
          <mc:Fallback>
            <p:pic>
              <p:nvPicPr>
                <p:cNvPr id="73" name="Freihand 72">
                  <a:extLst>
                    <a:ext uri="{FF2B5EF4-FFF2-40B4-BE49-F238E27FC236}">
                      <a16:creationId xmlns:a16="http://schemas.microsoft.com/office/drawing/2014/main" id="{FFB55D62-0FCD-63B3-2D57-3DD1FB28656B}"/>
                    </a:ext>
                  </a:extLst>
                </p:cNvPr>
                <p:cNvPicPr/>
                <p:nvPr/>
              </p:nvPicPr>
              <p:blipFill>
                <a:blip r:embed="rId229"/>
                <a:stretch>
                  <a:fillRect/>
                </a:stretch>
              </p:blipFill>
              <p:spPr>
                <a:xfrm>
                  <a:off x="9768203" y="2055698"/>
                  <a:ext cx="932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74" name="Freihand 73">
                  <a:extLst>
                    <a:ext uri="{FF2B5EF4-FFF2-40B4-BE49-F238E27FC236}">
                      <a16:creationId xmlns:a16="http://schemas.microsoft.com/office/drawing/2014/main" id="{1E5980E3-CB6F-4951-51AE-CBDB09C64D4B}"/>
                    </a:ext>
                  </a:extLst>
                </p14:cNvPr>
                <p14:cNvContentPartPr/>
                <p14:nvPr/>
              </p14:nvContentPartPr>
              <p14:xfrm>
                <a:off x="9753083" y="1987298"/>
                <a:ext cx="95040" cy="103680"/>
              </p14:xfrm>
            </p:contentPart>
          </mc:Choice>
          <mc:Fallback>
            <p:pic>
              <p:nvPicPr>
                <p:cNvPr id="74" name="Freihand 73">
                  <a:extLst>
                    <a:ext uri="{FF2B5EF4-FFF2-40B4-BE49-F238E27FC236}">
                      <a16:creationId xmlns:a16="http://schemas.microsoft.com/office/drawing/2014/main" id="{1E5980E3-CB6F-4951-51AE-CBDB09C64D4B}"/>
                    </a:ext>
                  </a:extLst>
                </p:cNvPr>
                <p:cNvPicPr/>
                <p:nvPr/>
              </p:nvPicPr>
              <p:blipFill>
                <a:blip r:embed="rId231"/>
                <a:stretch>
                  <a:fillRect/>
                </a:stretch>
              </p:blipFill>
              <p:spPr>
                <a:xfrm>
                  <a:off x="9744083" y="1978658"/>
                  <a:ext cx="112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76" name="Freihand 75">
                  <a:extLst>
                    <a:ext uri="{FF2B5EF4-FFF2-40B4-BE49-F238E27FC236}">
                      <a16:creationId xmlns:a16="http://schemas.microsoft.com/office/drawing/2014/main" id="{A402FC37-70BE-D605-2DB7-C1540201C0DB}"/>
                    </a:ext>
                  </a:extLst>
                </p14:cNvPr>
                <p14:cNvContentPartPr/>
                <p14:nvPr/>
              </p14:nvContentPartPr>
              <p14:xfrm>
                <a:off x="9830123" y="2055698"/>
                <a:ext cx="108720" cy="103320"/>
              </p14:xfrm>
            </p:contentPart>
          </mc:Choice>
          <mc:Fallback>
            <p:pic>
              <p:nvPicPr>
                <p:cNvPr id="76" name="Freihand 75">
                  <a:extLst>
                    <a:ext uri="{FF2B5EF4-FFF2-40B4-BE49-F238E27FC236}">
                      <a16:creationId xmlns:a16="http://schemas.microsoft.com/office/drawing/2014/main" id="{A402FC37-70BE-D605-2DB7-C1540201C0DB}"/>
                    </a:ext>
                  </a:extLst>
                </p:cNvPr>
                <p:cNvPicPr/>
                <p:nvPr/>
              </p:nvPicPr>
              <p:blipFill>
                <a:blip r:embed="rId233"/>
                <a:stretch>
                  <a:fillRect/>
                </a:stretch>
              </p:blipFill>
              <p:spPr>
                <a:xfrm>
                  <a:off x="9821483" y="2046698"/>
                  <a:ext cx="1263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78" name="Freihand 77">
                  <a:extLst>
                    <a:ext uri="{FF2B5EF4-FFF2-40B4-BE49-F238E27FC236}">
                      <a16:creationId xmlns:a16="http://schemas.microsoft.com/office/drawing/2014/main" id="{73BFC6B4-4F8E-7BB2-1360-AA0180F97572}"/>
                    </a:ext>
                  </a:extLst>
                </p14:cNvPr>
                <p14:cNvContentPartPr/>
                <p14:nvPr/>
              </p14:nvContentPartPr>
              <p14:xfrm>
                <a:off x="9902843" y="2005658"/>
                <a:ext cx="24840" cy="126360"/>
              </p14:xfrm>
            </p:contentPart>
          </mc:Choice>
          <mc:Fallback>
            <p:pic>
              <p:nvPicPr>
                <p:cNvPr id="78" name="Freihand 77">
                  <a:extLst>
                    <a:ext uri="{FF2B5EF4-FFF2-40B4-BE49-F238E27FC236}">
                      <a16:creationId xmlns:a16="http://schemas.microsoft.com/office/drawing/2014/main" id="{73BFC6B4-4F8E-7BB2-1360-AA0180F97572}"/>
                    </a:ext>
                  </a:extLst>
                </p:cNvPr>
                <p:cNvPicPr/>
                <p:nvPr/>
              </p:nvPicPr>
              <p:blipFill>
                <a:blip r:embed="rId235"/>
                <a:stretch>
                  <a:fillRect/>
                </a:stretch>
              </p:blipFill>
              <p:spPr>
                <a:xfrm>
                  <a:off x="9894203" y="1997018"/>
                  <a:ext cx="42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82" name="Freihand 81">
                  <a:extLst>
                    <a:ext uri="{FF2B5EF4-FFF2-40B4-BE49-F238E27FC236}">
                      <a16:creationId xmlns:a16="http://schemas.microsoft.com/office/drawing/2014/main" id="{06658250-E101-74EC-183B-1C9E3DEA5BB4}"/>
                    </a:ext>
                  </a:extLst>
                </p14:cNvPr>
                <p14:cNvContentPartPr/>
                <p14:nvPr/>
              </p14:nvContentPartPr>
              <p14:xfrm>
                <a:off x="9223523" y="2177018"/>
                <a:ext cx="75240" cy="169920"/>
              </p14:xfrm>
            </p:contentPart>
          </mc:Choice>
          <mc:Fallback>
            <p:pic>
              <p:nvPicPr>
                <p:cNvPr id="82" name="Freihand 81">
                  <a:extLst>
                    <a:ext uri="{FF2B5EF4-FFF2-40B4-BE49-F238E27FC236}">
                      <a16:creationId xmlns:a16="http://schemas.microsoft.com/office/drawing/2014/main" id="{06658250-E101-74EC-183B-1C9E3DEA5BB4}"/>
                    </a:ext>
                  </a:extLst>
                </p:cNvPr>
                <p:cNvPicPr/>
                <p:nvPr/>
              </p:nvPicPr>
              <p:blipFill>
                <a:blip r:embed="rId237"/>
                <a:stretch>
                  <a:fillRect/>
                </a:stretch>
              </p:blipFill>
              <p:spPr>
                <a:xfrm>
                  <a:off x="9214523" y="2168018"/>
                  <a:ext cx="928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86" name="Freihand 85">
                  <a:extLst>
                    <a:ext uri="{FF2B5EF4-FFF2-40B4-BE49-F238E27FC236}">
                      <a16:creationId xmlns:a16="http://schemas.microsoft.com/office/drawing/2014/main" id="{4644353C-12B6-D43B-A31D-98EC59CA5F28}"/>
                    </a:ext>
                  </a:extLst>
                </p14:cNvPr>
                <p14:cNvContentPartPr/>
                <p14:nvPr/>
              </p14:nvContentPartPr>
              <p14:xfrm>
                <a:off x="9209483" y="2088098"/>
                <a:ext cx="102240" cy="89640"/>
              </p14:xfrm>
            </p:contentPart>
          </mc:Choice>
          <mc:Fallback>
            <p:pic>
              <p:nvPicPr>
                <p:cNvPr id="86" name="Freihand 85">
                  <a:extLst>
                    <a:ext uri="{FF2B5EF4-FFF2-40B4-BE49-F238E27FC236}">
                      <a16:creationId xmlns:a16="http://schemas.microsoft.com/office/drawing/2014/main" id="{4644353C-12B6-D43B-A31D-98EC59CA5F28}"/>
                    </a:ext>
                  </a:extLst>
                </p:cNvPr>
                <p:cNvPicPr/>
                <p:nvPr/>
              </p:nvPicPr>
              <p:blipFill>
                <a:blip r:embed="rId239"/>
                <a:stretch>
                  <a:fillRect/>
                </a:stretch>
              </p:blipFill>
              <p:spPr>
                <a:xfrm>
                  <a:off x="9200843" y="2079098"/>
                  <a:ext cx="119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87" name="Freihand 86">
                  <a:extLst>
                    <a:ext uri="{FF2B5EF4-FFF2-40B4-BE49-F238E27FC236}">
                      <a16:creationId xmlns:a16="http://schemas.microsoft.com/office/drawing/2014/main" id="{E1BB62A3-DD18-DF74-7689-6ECF30398DE2}"/>
                    </a:ext>
                  </a:extLst>
                </p14:cNvPr>
                <p14:cNvContentPartPr/>
                <p14:nvPr/>
              </p14:nvContentPartPr>
              <p14:xfrm>
                <a:off x="9258443" y="2205098"/>
                <a:ext cx="108000" cy="108000"/>
              </p14:xfrm>
            </p:contentPart>
          </mc:Choice>
          <mc:Fallback>
            <p:pic>
              <p:nvPicPr>
                <p:cNvPr id="87" name="Freihand 86">
                  <a:extLst>
                    <a:ext uri="{FF2B5EF4-FFF2-40B4-BE49-F238E27FC236}">
                      <a16:creationId xmlns:a16="http://schemas.microsoft.com/office/drawing/2014/main" id="{E1BB62A3-DD18-DF74-7689-6ECF30398DE2}"/>
                    </a:ext>
                  </a:extLst>
                </p:cNvPr>
                <p:cNvPicPr/>
                <p:nvPr/>
              </p:nvPicPr>
              <p:blipFill>
                <a:blip r:embed="rId241"/>
                <a:stretch>
                  <a:fillRect/>
                </a:stretch>
              </p:blipFill>
              <p:spPr>
                <a:xfrm>
                  <a:off x="9249803" y="2196098"/>
                  <a:ext cx="125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88" name="Freihand 87">
                  <a:extLst>
                    <a:ext uri="{FF2B5EF4-FFF2-40B4-BE49-F238E27FC236}">
                      <a16:creationId xmlns:a16="http://schemas.microsoft.com/office/drawing/2014/main" id="{7B6DEF12-4C61-0398-94BD-AE992F3DA139}"/>
                    </a:ext>
                  </a:extLst>
                </p14:cNvPr>
                <p14:cNvContentPartPr/>
                <p14:nvPr/>
              </p14:nvContentPartPr>
              <p14:xfrm>
                <a:off x="9360323" y="2143898"/>
                <a:ext cx="20160" cy="134280"/>
              </p14:xfrm>
            </p:contentPart>
          </mc:Choice>
          <mc:Fallback>
            <p:pic>
              <p:nvPicPr>
                <p:cNvPr id="88" name="Freihand 87">
                  <a:extLst>
                    <a:ext uri="{FF2B5EF4-FFF2-40B4-BE49-F238E27FC236}">
                      <a16:creationId xmlns:a16="http://schemas.microsoft.com/office/drawing/2014/main" id="{7B6DEF12-4C61-0398-94BD-AE992F3DA139}"/>
                    </a:ext>
                  </a:extLst>
                </p:cNvPr>
                <p:cNvPicPr/>
                <p:nvPr/>
              </p:nvPicPr>
              <p:blipFill>
                <a:blip r:embed="rId243"/>
                <a:stretch>
                  <a:fillRect/>
                </a:stretch>
              </p:blipFill>
              <p:spPr>
                <a:xfrm>
                  <a:off x="9351683" y="2134898"/>
                  <a:ext cx="37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91" name="Freihand 90">
                  <a:extLst>
                    <a:ext uri="{FF2B5EF4-FFF2-40B4-BE49-F238E27FC236}">
                      <a16:creationId xmlns:a16="http://schemas.microsoft.com/office/drawing/2014/main" id="{2A614B3B-AAE5-EBF8-253D-0D6246DFDF8E}"/>
                    </a:ext>
                  </a:extLst>
                </p14:cNvPr>
                <p14:cNvContentPartPr/>
                <p14:nvPr/>
              </p14:nvContentPartPr>
              <p14:xfrm>
                <a:off x="10140803" y="2891258"/>
                <a:ext cx="109080" cy="195480"/>
              </p14:xfrm>
            </p:contentPart>
          </mc:Choice>
          <mc:Fallback>
            <p:pic>
              <p:nvPicPr>
                <p:cNvPr id="91" name="Freihand 90">
                  <a:extLst>
                    <a:ext uri="{FF2B5EF4-FFF2-40B4-BE49-F238E27FC236}">
                      <a16:creationId xmlns:a16="http://schemas.microsoft.com/office/drawing/2014/main" id="{2A614B3B-AAE5-EBF8-253D-0D6246DFDF8E}"/>
                    </a:ext>
                  </a:extLst>
                </p:cNvPr>
                <p:cNvPicPr/>
                <p:nvPr/>
              </p:nvPicPr>
              <p:blipFill>
                <a:blip r:embed="rId245"/>
                <a:stretch>
                  <a:fillRect/>
                </a:stretch>
              </p:blipFill>
              <p:spPr>
                <a:xfrm>
                  <a:off x="10132163" y="2882258"/>
                  <a:ext cx="1267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04" name="Freihand 103">
                  <a:extLst>
                    <a:ext uri="{FF2B5EF4-FFF2-40B4-BE49-F238E27FC236}">
                      <a16:creationId xmlns:a16="http://schemas.microsoft.com/office/drawing/2014/main" id="{C95F47CD-C514-A9D1-67A9-3B51CA4B152A}"/>
                    </a:ext>
                  </a:extLst>
                </p14:cNvPr>
                <p14:cNvContentPartPr/>
                <p14:nvPr/>
              </p14:nvContentPartPr>
              <p14:xfrm>
                <a:off x="10155203" y="2787578"/>
                <a:ext cx="118800" cy="117000"/>
              </p14:xfrm>
            </p:contentPart>
          </mc:Choice>
          <mc:Fallback>
            <p:pic>
              <p:nvPicPr>
                <p:cNvPr id="104" name="Freihand 103">
                  <a:extLst>
                    <a:ext uri="{FF2B5EF4-FFF2-40B4-BE49-F238E27FC236}">
                      <a16:creationId xmlns:a16="http://schemas.microsoft.com/office/drawing/2014/main" id="{C95F47CD-C514-A9D1-67A9-3B51CA4B152A}"/>
                    </a:ext>
                  </a:extLst>
                </p:cNvPr>
                <p:cNvPicPr/>
                <p:nvPr/>
              </p:nvPicPr>
              <p:blipFill>
                <a:blip r:embed="rId247"/>
                <a:stretch>
                  <a:fillRect/>
                </a:stretch>
              </p:blipFill>
              <p:spPr>
                <a:xfrm>
                  <a:off x="10146203" y="2778578"/>
                  <a:ext cx="136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05" name="Freihand 104">
                  <a:extLst>
                    <a:ext uri="{FF2B5EF4-FFF2-40B4-BE49-F238E27FC236}">
                      <a16:creationId xmlns:a16="http://schemas.microsoft.com/office/drawing/2014/main" id="{1E0ADC22-A8BF-A442-4CA4-591A2C0EA9D2}"/>
                    </a:ext>
                  </a:extLst>
                </p14:cNvPr>
                <p14:cNvContentPartPr/>
                <p14:nvPr/>
              </p14:nvContentPartPr>
              <p14:xfrm>
                <a:off x="10276163" y="2952458"/>
                <a:ext cx="360" cy="360"/>
              </p14:xfrm>
            </p:contentPart>
          </mc:Choice>
          <mc:Fallback>
            <p:pic>
              <p:nvPicPr>
                <p:cNvPr id="105" name="Freihand 104">
                  <a:extLst>
                    <a:ext uri="{FF2B5EF4-FFF2-40B4-BE49-F238E27FC236}">
                      <a16:creationId xmlns:a16="http://schemas.microsoft.com/office/drawing/2014/main" id="{1E0ADC22-A8BF-A442-4CA4-591A2C0EA9D2}"/>
                    </a:ext>
                  </a:extLst>
                </p:cNvPr>
                <p:cNvPicPr/>
                <p:nvPr/>
              </p:nvPicPr>
              <p:blipFill>
                <a:blip r:embed="rId249"/>
                <a:stretch>
                  <a:fillRect/>
                </a:stretch>
              </p:blipFill>
              <p:spPr>
                <a:xfrm>
                  <a:off x="10267523" y="294381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06" name="Freihand 105">
                  <a:extLst>
                    <a:ext uri="{FF2B5EF4-FFF2-40B4-BE49-F238E27FC236}">
                      <a16:creationId xmlns:a16="http://schemas.microsoft.com/office/drawing/2014/main" id="{DB9D59F5-8F42-6FDA-0B4A-211BE08F44A1}"/>
                    </a:ext>
                  </a:extLst>
                </p14:cNvPr>
                <p14:cNvContentPartPr/>
                <p14:nvPr/>
              </p14:nvContentPartPr>
              <p14:xfrm>
                <a:off x="10229723" y="2886218"/>
                <a:ext cx="88560" cy="111960"/>
              </p14:xfrm>
            </p:contentPart>
          </mc:Choice>
          <mc:Fallback>
            <p:pic>
              <p:nvPicPr>
                <p:cNvPr id="106" name="Freihand 105">
                  <a:extLst>
                    <a:ext uri="{FF2B5EF4-FFF2-40B4-BE49-F238E27FC236}">
                      <a16:creationId xmlns:a16="http://schemas.microsoft.com/office/drawing/2014/main" id="{DB9D59F5-8F42-6FDA-0B4A-211BE08F44A1}"/>
                    </a:ext>
                  </a:extLst>
                </p:cNvPr>
                <p:cNvPicPr/>
                <p:nvPr/>
              </p:nvPicPr>
              <p:blipFill>
                <a:blip r:embed="rId251"/>
                <a:stretch>
                  <a:fillRect/>
                </a:stretch>
              </p:blipFill>
              <p:spPr>
                <a:xfrm>
                  <a:off x="10220723" y="2877218"/>
                  <a:ext cx="106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07" name="Freihand 106">
                  <a:extLst>
                    <a:ext uri="{FF2B5EF4-FFF2-40B4-BE49-F238E27FC236}">
                      <a16:creationId xmlns:a16="http://schemas.microsoft.com/office/drawing/2014/main" id="{58C7A930-763D-FF91-E6A6-A84201321364}"/>
                    </a:ext>
                  </a:extLst>
                </p14:cNvPr>
                <p14:cNvContentPartPr/>
                <p14:nvPr/>
              </p14:nvContentPartPr>
              <p14:xfrm>
                <a:off x="10299923" y="2829698"/>
                <a:ext cx="20520" cy="137160"/>
              </p14:xfrm>
            </p:contentPart>
          </mc:Choice>
          <mc:Fallback>
            <p:pic>
              <p:nvPicPr>
                <p:cNvPr id="107" name="Freihand 106">
                  <a:extLst>
                    <a:ext uri="{FF2B5EF4-FFF2-40B4-BE49-F238E27FC236}">
                      <a16:creationId xmlns:a16="http://schemas.microsoft.com/office/drawing/2014/main" id="{58C7A930-763D-FF91-E6A6-A84201321364}"/>
                    </a:ext>
                  </a:extLst>
                </p:cNvPr>
                <p:cNvPicPr/>
                <p:nvPr/>
              </p:nvPicPr>
              <p:blipFill>
                <a:blip r:embed="rId253"/>
                <a:stretch>
                  <a:fillRect/>
                </a:stretch>
              </p:blipFill>
              <p:spPr>
                <a:xfrm>
                  <a:off x="10291283" y="2820698"/>
                  <a:ext cx="381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09" name="Freihand 108">
                  <a:extLst>
                    <a:ext uri="{FF2B5EF4-FFF2-40B4-BE49-F238E27FC236}">
                      <a16:creationId xmlns:a16="http://schemas.microsoft.com/office/drawing/2014/main" id="{AAA42976-405D-4F82-A7A9-BF142E74F50F}"/>
                    </a:ext>
                  </a:extLst>
                </p14:cNvPr>
                <p14:cNvContentPartPr/>
                <p14:nvPr/>
              </p14:nvContentPartPr>
              <p14:xfrm>
                <a:off x="10213523" y="2527298"/>
                <a:ext cx="135720" cy="202320"/>
              </p14:xfrm>
            </p:contentPart>
          </mc:Choice>
          <mc:Fallback>
            <p:pic>
              <p:nvPicPr>
                <p:cNvPr id="109" name="Freihand 108">
                  <a:extLst>
                    <a:ext uri="{FF2B5EF4-FFF2-40B4-BE49-F238E27FC236}">
                      <a16:creationId xmlns:a16="http://schemas.microsoft.com/office/drawing/2014/main" id="{AAA42976-405D-4F82-A7A9-BF142E74F50F}"/>
                    </a:ext>
                  </a:extLst>
                </p:cNvPr>
                <p:cNvPicPr/>
                <p:nvPr/>
              </p:nvPicPr>
              <p:blipFill>
                <a:blip r:embed="rId255"/>
                <a:stretch>
                  <a:fillRect/>
                </a:stretch>
              </p:blipFill>
              <p:spPr>
                <a:xfrm>
                  <a:off x="10204883" y="2518298"/>
                  <a:ext cx="1533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10" name="Freihand 109">
                  <a:extLst>
                    <a:ext uri="{FF2B5EF4-FFF2-40B4-BE49-F238E27FC236}">
                      <a16:creationId xmlns:a16="http://schemas.microsoft.com/office/drawing/2014/main" id="{63A4D635-DA7C-62E3-2B14-817A610B1A66}"/>
                    </a:ext>
                  </a:extLst>
                </p14:cNvPr>
                <p14:cNvContentPartPr/>
                <p14:nvPr/>
              </p14:nvContentPartPr>
              <p14:xfrm>
                <a:off x="10265723" y="2442338"/>
                <a:ext cx="100800" cy="121680"/>
              </p14:xfrm>
            </p:contentPart>
          </mc:Choice>
          <mc:Fallback>
            <p:pic>
              <p:nvPicPr>
                <p:cNvPr id="110" name="Freihand 109">
                  <a:extLst>
                    <a:ext uri="{FF2B5EF4-FFF2-40B4-BE49-F238E27FC236}">
                      <a16:creationId xmlns:a16="http://schemas.microsoft.com/office/drawing/2014/main" id="{63A4D635-DA7C-62E3-2B14-817A610B1A66}"/>
                    </a:ext>
                  </a:extLst>
                </p:cNvPr>
                <p:cNvPicPr/>
                <p:nvPr/>
              </p:nvPicPr>
              <p:blipFill>
                <a:blip r:embed="rId257"/>
                <a:stretch>
                  <a:fillRect/>
                </a:stretch>
              </p:blipFill>
              <p:spPr>
                <a:xfrm>
                  <a:off x="10257083" y="2433338"/>
                  <a:ext cx="1184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12" name="Freihand 111">
                  <a:extLst>
                    <a:ext uri="{FF2B5EF4-FFF2-40B4-BE49-F238E27FC236}">
                      <a16:creationId xmlns:a16="http://schemas.microsoft.com/office/drawing/2014/main" id="{678B7455-942D-8CBD-8D23-FBAD04773265}"/>
                    </a:ext>
                  </a:extLst>
                </p14:cNvPr>
                <p14:cNvContentPartPr/>
                <p14:nvPr/>
              </p14:nvContentPartPr>
              <p14:xfrm>
                <a:off x="10320803" y="2502098"/>
                <a:ext cx="93600" cy="132120"/>
              </p14:xfrm>
            </p:contentPart>
          </mc:Choice>
          <mc:Fallback>
            <p:pic>
              <p:nvPicPr>
                <p:cNvPr id="112" name="Freihand 111">
                  <a:extLst>
                    <a:ext uri="{FF2B5EF4-FFF2-40B4-BE49-F238E27FC236}">
                      <a16:creationId xmlns:a16="http://schemas.microsoft.com/office/drawing/2014/main" id="{678B7455-942D-8CBD-8D23-FBAD04773265}"/>
                    </a:ext>
                  </a:extLst>
                </p:cNvPr>
                <p:cNvPicPr/>
                <p:nvPr/>
              </p:nvPicPr>
              <p:blipFill>
                <a:blip r:embed="rId259"/>
                <a:stretch>
                  <a:fillRect/>
                </a:stretch>
              </p:blipFill>
              <p:spPr>
                <a:xfrm>
                  <a:off x="10311803" y="2493098"/>
                  <a:ext cx="111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14" name="Freihand 113">
                  <a:extLst>
                    <a:ext uri="{FF2B5EF4-FFF2-40B4-BE49-F238E27FC236}">
                      <a16:creationId xmlns:a16="http://schemas.microsoft.com/office/drawing/2014/main" id="{AFA31393-9EF8-23E2-54A7-0BA047E51F76}"/>
                    </a:ext>
                  </a:extLst>
                </p14:cNvPr>
                <p14:cNvContentPartPr/>
                <p14:nvPr/>
              </p14:nvContentPartPr>
              <p14:xfrm>
                <a:off x="10250963" y="2180618"/>
                <a:ext cx="118440" cy="165240"/>
              </p14:xfrm>
            </p:contentPart>
          </mc:Choice>
          <mc:Fallback>
            <p:pic>
              <p:nvPicPr>
                <p:cNvPr id="114" name="Freihand 113">
                  <a:extLst>
                    <a:ext uri="{FF2B5EF4-FFF2-40B4-BE49-F238E27FC236}">
                      <a16:creationId xmlns:a16="http://schemas.microsoft.com/office/drawing/2014/main" id="{AFA31393-9EF8-23E2-54A7-0BA047E51F76}"/>
                    </a:ext>
                  </a:extLst>
                </p:cNvPr>
                <p:cNvPicPr/>
                <p:nvPr/>
              </p:nvPicPr>
              <p:blipFill>
                <a:blip r:embed="rId261"/>
                <a:stretch>
                  <a:fillRect/>
                </a:stretch>
              </p:blipFill>
              <p:spPr>
                <a:xfrm>
                  <a:off x="10241963" y="2171978"/>
                  <a:ext cx="1360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15" name="Freihand 114">
                  <a:extLst>
                    <a:ext uri="{FF2B5EF4-FFF2-40B4-BE49-F238E27FC236}">
                      <a16:creationId xmlns:a16="http://schemas.microsoft.com/office/drawing/2014/main" id="{83838983-EF43-33A6-0182-E89D53AA08E5}"/>
                    </a:ext>
                  </a:extLst>
                </p14:cNvPr>
                <p14:cNvContentPartPr/>
                <p14:nvPr/>
              </p14:nvContentPartPr>
              <p14:xfrm>
                <a:off x="10262843" y="2069378"/>
                <a:ext cx="122760" cy="119520"/>
              </p14:xfrm>
            </p:contentPart>
          </mc:Choice>
          <mc:Fallback>
            <p:pic>
              <p:nvPicPr>
                <p:cNvPr id="115" name="Freihand 114">
                  <a:extLst>
                    <a:ext uri="{FF2B5EF4-FFF2-40B4-BE49-F238E27FC236}">
                      <a16:creationId xmlns:a16="http://schemas.microsoft.com/office/drawing/2014/main" id="{83838983-EF43-33A6-0182-E89D53AA08E5}"/>
                    </a:ext>
                  </a:extLst>
                </p:cNvPr>
                <p:cNvPicPr/>
                <p:nvPr/>
              </p:nvPicPr>
              <p:blipFill>
                <a:blip r:embed="rId263"/>
                <a:stretch>
                  <a:fillRect/>
                </a:stretch>
              </p:blipFill>
              <p:spPr>
                <a:xfrm>
                  <a:off x="10254203" y="2060378"/>
                  <a:ext cx="140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16" name="Freihand 115">
                  <a:extLst>
                    <a:ext uri="{FF2B5EF4-FFF2-40B4-BE49-F238E27FC236}">
                      <a16:creationId xmlns:a16="http://schemas.microsoft.com/office/drawing/2014/main" id="{2F469C9D-3E18-0A20-ECD9-1D3A38DC541D}"/>
                    </a:ext>
                  </a:extLst>
                </p14:cNvPr>
                <p14:cNvContentPartPr/>
                <p14:nvPr/>
              </p14:nvContentPartPr>
              <p14:xfrm>
                <a:off x="10340243" y="2157218"/>
                <a:ext cx="104400" cy="120240"/>
              </p14:xfrm>
            </p:contentPart>
          </mc:Choice>
          <mc:Fallback>
            <p:pic>
              <p:nvPicPr>
                <p:cNvPr id="116" name="Freihand 115">
                  <a:extLst>
                    <a:ext uri="{FF2B5EF4-FFF2-40B4-BE49-F238E27FC236}">
                      <a16:creationId xmlns:a16="http://schemas.microsoft.com/office/drawing/2014/main" id="{2F469C9D-3E18-0A20-ECD9-1D3A38DC541D}"/>
                    </a:ext>
                  </a:extLst>
                </p:cNvPr>
                <p:cNvPicPr/>
                <p:nvPr/>
              </p:nvPicPr>
              <p:blipFill>
                <a:blip r:embed="rId265"/>
                <a:stretch>
                  <a:fillRect/>
                </a:stretch>
              </p:blipFill>
              <p:spPr>
                <a:xfrm>
                  <a:off x="10331603" y="2148578"/>
                  <a:ext cx="122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18" name="Freihand 117">
                  <a:extLst>
                    <a:ext uri="{FF2B5EF4-FFF2-40B4-BE49-F238E27FC236}">
                      <a16:creationId xmlns:a16="http://schemas.microsoft.com/office/drawing/2014/main" id="{A9F20371-566D-3617-9823-3ED75880A29A}"/>
                    </a:ext>
                  </a:extLst>
                </p14:cNvPr>
                <p14:cNvContentPartPr/>
                <p14:nvPr/>
              </p14:nvContentPartPr>
              <p14:xfrm>
                <a:off x="10430243" y="2099618"/>
                <a:ext cx="14760" cy="114840"/>
              </p14:xfrm>
            </p:contentPart>
          </mc:Choice>
          <mc:Fallback>
            <p:pic>
              <p:nvPicPr>
                <p:cNvPr id="118" name="Freihand 117">
                  <a:extLst>
                    <a:ext uri="{FF2B5EF4-FFF2-40B4-BE49-F238E27FC236}">
                      <a16:creationId xmlns:a16="http://schemas.microsoft.com/office/drawing/2014/main" id="{A9F20371-566D-3617-9823-3ED75880A29A}"/>
                    </a:ext>
                  </a:extLst>
                </p:cNvPr>
                <p:cNvPicPr/>
                <p:nvPr/>
              </p:nvPicPr>
              <p:blipFill>
                <a:blip r:embed="rId267"/>
                <a:stretch>
                  <a:fillRect/>
                </a:stretch>
              </p:blipFill>
              <p:spPr>
                <a:xfrm>
                  <a:off x="10421243" y="2090618"/>
                  <a:ext cx="32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19" name="Freihand 118">
                  <a:extLst>
                    <a:ext uri="{FF2B5EF4-FFF2-40B4-BE49-F238E27FC236}">
                      <a16:creationId xmlns:a16="http://schemas.microsoft.com/office/drawing/2014/main" id="{1E991452-9459-8BE7-62AC-0D6F82ABAA05}"/>
                    </a:ext>
                  </a:extLst>
                </p14:cNvPr>
                <p14:cNvContentPartPr/>
                <p14:nvPr/>
              </p14:nvContentPartPr>
              <p14:xfrm>
                <a:off x="10054403" y="1939418"/>
                <a:ext cx="114840" cy="196920"/>
              </p14:xfrm>
            </p:contentPart>
          </mc:Choice>
          <mc:Fallback>
            <p:pic>
              <p:nvPicPr>
                <p:cNvPr id="119" name="Freihand 118">
                  <a:extLst>
                    <a:ext uri="{FF2B5EF4-FFF2-40B4-BE49-F238E27FC236}">
                      <a16:creationId xmlns:a16="http://schemas.microsoft.com/office/drawing/2014/main" id="{1E991452-9459-8BE7-62AC-0D6F82ABAA05}"/>
                    </a:ext>
                  </a:extLst>
                </p:cNvPr>
                <p:cNvPicPr/>
                <p:nvPr/>
              </p:nvPicPr>
              <p:blipFill>
                <a:blip r:embed="rId269"/>
                <a:stretch>
                  <a:fillRect/>
                </a:stretch>
              </p:blipFill>
              <p:spPr>
                <a:xfrm>
                  <a:off x="10045403" y="1930418"/>
                  <a:ext cx="132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20" name="Freihand 119">
                  <a:extLst>
                    <a:ext uri="{FF2B5EF4-FFF2-40B4-BE49-F238E27FC236}">
                      <a16:creationId xmlns:a16="http://schemas.microsoft.com/office/drawing/2014/main" id="{A274A910-5529-3F97-5CCA-6CE084340D49}"/>
                    </a:ext>
                  </a:extLst>
                </p14:cNvPr>
                <p14:cNvContentPartPr/>
                <p14:nvPr/>
              </p14:nvContentPartPr>
              <p14:xfrm>
                <a:off x="10076003" y="1845458"/>
                <a:ext cx="103680" cy="105120"/>
              </p14:xfrm>
            </p:contentPart>
          </mc:Choice>
          <mc:Fallback>
            <p:pic>
              <p:nvPicPr>
                <p:cNvPr id="120" name="Freihand 119">
                  <a:extLst>
                    <a:ext uri="{FF2B5EF4-FFF2-40B4-BE49-F238E27FC236}">
                      <a16:creationId xmlns:a16="http://schemas.microsoft.com/office/drawing/2014/main" id="{A274A910-5529-3F97-5CCA-6CE084340D49}"/>
                    </a:ext>
                  </a:extLst>
                </p:cNvPr>
                <p:cNvPicPr/>
                <p:nvPr/>
              </p:nvPicPr>
              <p:blipFill>
                <a:blip r:embed="rId271"/>
                <a:stretch>
                  <a:fillRect/>
                </a:stretch>
              </p:blipFill>
              <p:spPr>
                <a:xfrm>
                  <a:off x="10067003" y="1836458"/>
                  <a:ext cx="1213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21" name="Freihand 120">
                  <a:extLst>
                    <a:ext uri="{FF2B5EF4-FFF2-40B4-BE49-F238E27FC236}">
                      <a16:creationId xmlns:a16="http://schemas.microsoft.com/office/drawing/2014/main" id="{2545BD7A-075D-CA3D-AE51-D8EBCD610EB4}"/>
                    </a:ext>
                  </a:extLst>
                </p14:cNvPr>
                <p14:cNvContentPartPr/>
                <p14:nvPr/>
              </p14:nvContentPartPr>
              <p14:xfrm>
                <a:off x="10160243" y="1943738"/>
                <a:ext cx="71280" cy="90360"/>
              </p14:xfrm>
            </p:contentPart>
          </mc:Choice>
          <mc:Fallback>
            <p:pic>
              <p:nvPicPr>
                <p:cNvPr id="121" name="Freihand 120">
                  <a:extLst>
                    <a:ext uri="{FF2B5EF4-FFF2-40B4-BE49-F238E27FC236}">
                      <a16:creationId xmlns:a16="http://schemas.microsoft.com/office/drawing/2014/main" id="{2545BD7A-075D-CA3D-AE51-D8EBCD610EB4}"/>
                    </a:ext>
                  </a:extLst>
                </p:cNvPr>
                <p:cNvPicPr/>
                <p:nvPr/>
              </p:nvPicPr>
              <p:blipFill>
                <a:blip r:embed="rId273"/>
                <a:stretch>
                  <a:fillRect/>
                </a:stretch>
              </p:blipFill>
              <p:spPr>
                <a:xfrm>
                  <a:off x="10151603" y="1935098"/>
                  <a:ext cx="88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22" name="Freihand 121">
                  <a:extLst>
                    <a:ext uri="{FF2B5EF4-FFF2-40B4-BE49-F238E27FC236}">
                      <a16:creationId xmlns:a16="http://schemas.microsoft.com/office/drawing/2014/main" id="{A66FEDCD-F2CF-F333-7424-FA36C71D2E98}"/>
                    </a:ext>
                  </a:extLst>
                </p14:cNvPr>
                <p14:cNvContentPartPr/>
                <p14:nvPr/>
              </p14:nvContentPartPr>
              <p14:xfrm>
                <a:off x="10227923" y="1909898"/>
                <a:ext cx="24840" cy="99720"/>
              </p14:xfrm>
            </p:contentPart>
          </mc:Choice>
          <mc:Fallback>
            <p:pic>
              <p:nvPicPr>
                <p:cNvPr id="122" name="Freihand 121">
                  <a:extLst>
                    <a:ext uri="{FF2B5EF4-FFF2-40B4-BE49-F238E27FC236}">
                      <a16:creationId xmlns:a16="http://schemas.microsoft.com/office/drawing/2014/main" id="{A66FEDCD-F2CF-F333-7424-FA36C71D2E98}"/>
                    </a:ext>
                  </a:extLst>
                </p:cNvPr>
                <p:cNvPicPr/>
                <p:nvPr/>
              </p:nvPicPr>
              <p:blipFill>
                <a:blip r:embed="rId275"/>
                <a:stretch>
                  <a:fillRect/>
                </a:stretch>
              </p:blipFill>
              <p:spPr>
                <a:xfrm>
                  <a:off x="10218923" y="1900898"/>
                  <a:ext cx="42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24" name="Freihand 123">
                  <a:extLst>
                    <a:ext uri="{FF2B5EF4-FFF2-40B4-BE49-F238E27FC236}">
                      <a16:creationId xmlns:a16="http://schemas.microsoft.com/office/drawing/2014/main" id="{7377F56A-0DC9-2AFD-D9A0-37DDBD9486D5}"/>
                    </a:ext>
                  </a:extLst>
                </p14:cNvPr>
                <p14:cNvContentPartPr/>
                <p14:nvPr/>
              </p14:nvContentPartPr>
              <p14:xfrm>
                <a:off x="8728523" y="2702978"/>
                <a:ext cx="113040" cy="197640"/>
              </p14:xfrm>
            </p:contentPart>
          </mc:Choice>
          <mc:Fallback>
            <p:pic>
              <p:nvPicPr>
                <p:cNvPr id="124" name="Freihand 123">
                  <a:extLst>
                    <a:ext uri="{FF2B5EF4-FFF2-40B4-BE49-F238E27FC236}">
                      <a16:creationId xmlns:a16="http://schemas.microsoft.com/office/drawing/2014/main" id="{7377F56A-0DC9-2AFD-D9A0-37DDBD9486D5}"/>
                    </a:ext>
                  </a:extLst>
                </p:cNvPr>
                <p:cNvPicPr/>
                <p:nvPr/>
              </p:nvPicPr>
              <p:blipFill>
                <a:blip r:embed="rId277"/>
                <a:stretch>
                  <a:fillRect/>
                </a:stretch>
              </p:blipFill>
              <p:spPr>
                <a:xfrm>
                  <a:off x="8719523" y="2694338"/>
                  <a:ext cx="1306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25" name="Freihand 124">
                  <a:extLst>
                    <a:ext uri="{FF2B5EF4-FFF2-40B4-BE49-F238E27FC236}">
                      <a16:creationId xmlns:a16="http://schemas.microsoft.com/office/drawing/2014/main" id="{E92594B3-10BD-1C55-B3B8-15CE7AF74CE6}"/>
                    </a:ext>
                  </a:extLst>
                </p14:cNvPr>
                <p14:cNvContentPartPr/>
                <p14:nvPr/>
              </p14:nvContentPartPr>
              <p14:xfrm>
                <a:off x="8762723" y="2567978"/>
                <a:ext cx="87120" cy="118800"/>
              </p14:xfrm>
            </p:contentPart>
          </mc:Choice>
          <mc:Fallback>
            <p:pic>
              <p:nvPicPr>
                <p:cNvPr id="125" name="Freihand 124">
                  <a:extLst>
                    <a:ext uri="{FF2B5EF4-FFF2-40B4-BE49-F238E27FC236}">
                      <a16:creationId xmlns:a16="http://schemas.microsoft.com/office/drawing/2014/main" id="{E92594B3-10BD-1C55-B3B8-15CE7AF74CE6}"/>
                    </a:ext>
                  </a:extLst>
                </p:cNvPr>
                <p:cNvPicPr/>
                <p:nvPr/>
              </p:nvPicPr>
              <p:blipFill>
                <a:blip r:embed="rId279"/>
                <a:stretch>
                  <a:fillRect/>
                </a:stretch>
              </p:blipFill>
              <p:spPr>
                <a:xfrm>
                  <a:off x="8754083" y="2558978"/>
                  <a:ext cx="104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27" name="Freihand 126">
                  <a:extLst>
                    <a:ext uri="{FF2B5EF4-FFF2-40B4-BE49-F238E27FC236}">
                      <a16:creationId xmlns:a16="http://schemas.microsoft.com/office/drawing/2014/main" id="{EC99BB4C-7D17-B937-78BC-C00C3921CE61}"/>
                    </a:ext>
                  </a:extLst>
                </p14:cNvPr>
                <p14:cNvContentPartPr/>
                <p14:nvPr/>
              </p14:nvContentPartPr>
              <p14:xfrm>
                <a:off x="8828963" y="2701178"/>
                <a:ext cx="94680" cy="92160"/>
              </p14:xfrm>
            </p:contentPart>
          </mc:Choice>
          <mc:Fallback>
            <p:pic>
              <p:nvPicPr>
                <p:cNvPr id="127" name="Freihand 126">
                  <a:extLst>
                    <a:ext uri="{FF2B5EF4-FFF2-40B4-BE49-F238E27FC236}">
                      <a16:creationId xmlns:a16="http://schemas.microsoft.com/office/drawing/2014/main" id="{EC99BB4C-7D17-B937-78BC-C00C3921CE61}"/>
                    </a:ext>
                  </a:extLst>
                </p:cNvPr>
                <p:cNvPicPr/>
                <p:nvPr/>
              </p:nvPicPr>
              <p:blipFill>
                <a:blip r:embed="rId281"/>
                <a:stretch>
                  <a:fillRect/>
                </a:stretch>
              </p:blipFill>
              <p:spPr>
                <a:xfrm>
                  <a:off x="8820323" y="2692178"/>
                  <a:ext cx="112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320" name="Freihand 319">
                  <a:extLst>
                    <a:ext uri="{FF2B5EF4-FFF2-40B4-BE49-F238E27FC236}">
                      <a16:creationId xmlns:a16="http://schemas.microsoft.com/office/drawing/2014/main" id="{B926451D-F32C-8487-FEA7-CEE8E37D1734}"/>
                    </a:ext>
                  </a:extLst>
                </p14:cNvPr>
                <p14:cNvContentPartPr/>
                <p14:nvPr/>
              </p14:nvContentPartPr>
              <p14:xfrm>
                <a:off x="8916083" y="2591738"/>
                <a:ext cx="34200" cy="173880"/>
              </p14:xfrm>
            </p:contentPart>
          </mc:Choice>
          <mc:Fallback>
            <p:pic>
              <p:nvPicPr>
                <p:cNvPr id="320" name="Freihand 319">
                  <a:extLst>
                    <a:ext uri="{FF2B5EF4-FFF2-40B4-BE49-F238E27FC236}">
                      <a16:creationId xmlns:a16="http://schemas.microsoft.com/office/drawing/2014/main" id="{B926451D-F32C-8487-FEA7-CEE8E37D1734}"/>
                    </a:ext>
                  </a:extLst>
                </p:cNvPr>
                <p:cNvPicPr/>
                <p:nvPr/>
              </p:nvPicPr>
              <p:blipFill>
                <a:blip r:embed="rId283"/>
                <a:stretch>
                  <a:fillRect/>
                </a:stretch>
              </p:blipFill>
              <p:spPr>
                <a:xfrm>
                  <a:off x="8907443" y="2583098"/>
                  <a:ext cx="51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322" name="Freihand 321">
                  <a:extLst>
                    <a:ext uri="{FF2B5EF4-FFF2-40B4-BE49-F238E27FC236}">
                      <a16:creationId xmlns:a16="http://schemas.microsoft.com/office/drawing/2014/main" id="{C11BCD50-2962-F5F4-5317-EC38DE7D0F33}"/>
                    </a:ext>
                  </a:extLst>
                </p14:cNvPr>
                <p14:cNvContentPartPr/>
                <p14:nvPr/>
              </p14:nvContentPartPr>
              <p14:xfrm>
                <a:off x="8836523" y="2263418"/>
                <a:ext cx="77760" cy="166680"/>
              </p14:xfrm>
            </p:contentPart>
          </mc:Choice>
          <mc:Fallback>
            <p:pic>
              <p:nvPicPr>
                <p:cNvPr id="322" name="Freihand 321">
                  <a:extLst>
                    <a:ext uri="{FF2B5EF4-FFF2-40B4-BE49-F238E27FC236}">
                      <a16:creationId xmlns:a16="http://schemas.microsoft.com/office/drawing/2014/main" id="{C11BCD50-2962-F5F4-5317-EC38DE7D0F33}"/>
                    </a:ext>
                  </a:extLst>
                </p:cNvPr>
                <p:cNvPicPr/>
                <p:nvPr/>
              </p:nvPicPr>
              <p:blipFill>
                <a:blip r:embed="rId285"/>
                <a:stretch>
                  <a:fillRect/>
                </a:stretch>
              </p:blipFill>
              <p:spPr>
                <a:xfrm>
                  <a:off x="8827523" y="2254418"/>
                  <a:ext cx="95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323" name="Freihand 322">
                  <a:extLst>
                    <a:ext uri="{FF2B5EF4-FFF2-40B4-BE49-F238E27FC236}">
                      <a16:creationId xmlns:a16="http://schemas.microsoft.com/office/drawing/2014/main" id="{13655EE7-70FF-8BFA-370B-9613AA9F45C0}"/>
                    </a:ext>
                  </a:extLst>
                </p14:cNvPr>
                <p14:cNvContentPartPr/>
                <p14:nvPr/>
              </p14:nvContentPartPr>
              <p14:xfrm>
                <a:off x="8854163" y="2208698"/>
                <a:ext cx="73440" cy="67680"/>
              </p14:xfrm>
            </p:contentPart>
          </mc:Choice>
          <mc:Fallback>
            <p:pic>
              <p:nvPicPr>
                <p:cNvPr id="323" name="Freihand 322">
                  <a:extLst>
                    <a:ext uri="{FF2B5EF4-FFF2-40B4-BE49-F238E27FC236}">
                      <a16:creationId xmlns:a16="http://schemas.microsoft.com/office/drawing/2014/main" id="{13655EE7-70FF-8BFA-370B-9613AA9F45C0}"/>
                    </a:ext>
                  </a:extLst>
                </p:cNvPr>
                <p:cNvPicPr/>
                <p:nvPr/>
              </p:nvPicPr>
              <p:blipFill>
                <a:blip r:embed="rId287"/>
                <a:stretch>
                  <a:fillRect/>
                </a:stretch>
              </p:blipFill>
              <p:spPr>
                <a:xfrm>
                  <a:off x="8845523" y="2199698"/>
                  <a:ext cx="910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324" name="Freihand 323">
                  <a:extLst>
                    <a:ext uri="{FF2B5EF4-FFF2-40B4-BE49-F238E27FC236}">
                      <a16:creationId xmlns:a16="http://schemas.microsoft.com/office/drawing/2014/main" id="{162D960D-E279-CF68-3130-349E3B2D0E13}"/>
                    </a:ext>
                  </a:extLst>
                </p14:cNvPr>
                <p14:cNvContentPartPr/>
                <p14:nvPr/>
              </p14:nvContentPartPr>
              <p14:xfrm>
                <a:off x="8889083" y="2255498"/>
                <a:ext cx="105840" cy="106560"/>
              </p14:xfrm>
            </p:contentPart>
          </mc:Choice>
          <mc:Fallback>
            <p:pic>
              <p:nvPicPr>
                <p:cNvPr id="324" name="Freihand 323">
                  <a:extLst>
                    <a:ext uri="{FF2B5EF4-FFF2-40B4-BE49-F238E27FC236}">
                      <a16:creationId xmlns:a16="http://schemas.microsoft.com/office/drawing/2014/main" id="{162D960D-E279-CF68-3130-349E3B2D0E13}"/>
                    </a:ext>
                  </a:extLst>
                </p:cNvPr>
                <p:cNvPicPr/>
                <p:nvPr/>
              </p:nvPicPr>
              <p:blipFill>
                <a:blip r:embed="rId289"/>
                <a:stretch>
                  <a:fillRect/>
                </a:stretch>
              </p:blipFill>
              <p:spPr>
                <a:xfrm>
                  <a:off x="8880443" y="2246498"/>
                  <a:ext cx="123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325" name="Freihand 324">
                  <a:extLst>
                    <a:ext uri="{FF2B5EF4-FFF2-40B4-BE49-F238E27FC236}">
                      <a16:creationId xmlns:a16="http://schemas.microsoft.com/office/drawing/2014/main" id="{9B635FC2-FCDD-CD2D-4B8B-F5AA627C180C}"/>
                    </a:ext>
                  </a:extLst>
                </p14:cNvPr>
                <p14:cNvContentPartPr/>
                <p14:nvPr/>
              </p14:nvContentPartPr>
              <p14:xfrm>
                <a:off x="9000683" y="2201858"/>
                <a:ext cx="8640" cy="111960"/>
              </p14:xfrm>
            </p:contentPart>
          </mc:Choice>
          <mc:Fallback>
            <p:pic>
              <p:nvPicPr>
                <p:cNvPr id="325" name="Freihand 324">
                  <a:extLst>
                    <a:ext uri="{FF2B5EF4-FFF2-40B4-BE49-F238E27FC236}">
                      <a16:creationId xmlns:a16="http://schemas.microsoft.com/office/drawing/2014/main" id="{9B635FC2-FCDD-CD2D-4B8B-F5AA627C180C}"/>
                    </a:ext>
                  </a:extLst>
                </p:cNvPr>
                <p:cNvPicPr/>
                <p:nvPr/>
              </p:nvPicPr>
              <p:blipFill>
                <a:blip r:embed="rId291"/>
                <a:stretch>
                  <a:fillRect/>
                </a:stretch>
              </p:blipFill>
              <p:spPr>
                <a:xfrm>
                  <a:off x="8992043" y="2193218"/>
                  <a:ext cx="262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327" name="Freihand 326">
                  <a:extLst>
                    <a:ext uri="{FF2B5EF4-FFF2-40B4-BE49-F238E27FC236}">
                      <a16:creationId xmlns:a16="http://schemas.microsoft.com/office/drawing/2014/main" id="{143DB795-DFCF-EB18-F5AA-35CD48127825}"/>
                    </a:ext>
                  </a:extLst>
                </p14:cNvPr>
                <p14:cNvContentPartPr/>
                <p14:nvPr/>
              </p14:nvContentPartPr>
              <p14:xfrm>
                <a:off x="10419083" y="2772589"/>
                <a:ext cx="80640" cy="175320"/>
              </p14:xfrm>
            </p:contentPart>
          </mc:Choice>
          <mc:Fallback>
            <p:pic>
              <p:nvPicPr>
                <p:cNvPr id="327" name="Freihand 326">
                  <a:extLst>
                    <a:ext uri="{FF2B5EF4-FFF2-40B4-BE49-F238E27FC236}">
                      <a16:creationId xmlns:a16="http://schemas.microsoft.com/office/drawing/2014/main" id="{143DB795-DFCF-EB18-F5AA-35CD48127825}"/>
                    </a:ext>
                  </a:extLst>
                </p:cNvPr>
                <p:cNvPicPr/>
                <p:nvPr/>
              </p:nvPicPr>
              <p:blipFill>
                <a:blip r:embed="rId293"/>
                <a:stretch>
                  <a:fillRect/>
                </a:stretch>
              </p:blipFill>
              <p:spPr>
                <a:xfrm>
                  <a:off x="10410083" y="2763589"/>
                  <a:ext cx="98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328" name="Freihand 327">
                  <a:extLst>
                    <a:ext uri="{FF2B5EF4-FFF2-40B4-BE49-F238E27FC236}">
                      <a16:creationId xmlns:a16="http://schemas.microsoft.com/office/drawing/2014/main" id="{C24980D2-B9CF-F590-028E-5C973618EC53}"/>
                    </a:ext>
                  </a:extLst>
                </p14:cNvPr>
                <p14:cNvContentPartPr/>
                <p14:nvPr/>
              </p14:nvContentPartPr>
              <p14:xfrm>
                <a:off x="10429883" y="2673589"/>
                <a:ext cx="55080" cy="146160"/>
              </p14:xfrm>
            </p:contentPart>
          </mc:Choice>
          <mc:Fallback>
            <p:pic>
              <p:nvPicPr>
                <p:cNvPr id="328" name="Freihand 327">
                  <a:extLst>
                    <a:ext uri="{FF2B5EF4-FFF2-40B4-BE49-F238E27FC236}">
                      <a16:creationId xmlns:a16="http://schemas.microsoft.com/office/drawing/2014/main" id="{C24980D2-B9CF-F590-028E-5C973618EC53}"/>
                    </a:ext>
                  </a:extLst>
                </p:cNvPr>
                <p:cNvPicPr/>
                <p:nvPr/>
              </p:nvPicPr>
              <p:blipFill>
                <a:blip r:embed="rId295"/>
                <a:stretch>
                  <a:fillRect/>
                </a:stretch>
              </p:blipFill>
              <p:spPr>
                <a:xfrm>
                  <a:off x="10420883" y="2664589"/>
                  <a:ext cx="727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329" name="Freihand 328">
                  <a:extLst>
                    <a:ext uri="{FF2B5EF4-FFF2-40B4-BE49-F238E27FC236}">
                      <a16:creationId xmlns:a16="http://schemas.microsoft.com/office/drawing/2014/main" id="{218E8910-B0B8-3985-6CEB-4B74CBD5B3AA}"/>
                    </a:ext>
                  </a:extLst>
                </p14:cNvPr>
                <p14:cNvContentPartPr/>
                <p14:nvPr/>
              </p14:nvContentPartPr>
              <p14:xfrm>
                <a:off x="10467683" y="2783389"/>
                <a:ext cx="90360" cy="88560"/>
              </p14:xfrm>
            </p:contentPart>
          </mc:Choice>
          <mc:Fallback>
            <p:pic>
              <p:nvPicPr>
                <p:cNvPr id="329" name="Freihand 328">
                  <a:extLst>
                    <a:ext uri="{FF2B5EF4-FFF2-40B4-BE49-F238E27FC236}">
                      <a16:creationId xmlns:a16="http://schemas.microsoft.com/office/drawing/2014/main" id="{218E8910-B0B8-3985-6CEB-4B74CBD5B3AA}"/>
                    </a:ext>
                  </a:extLst>
                </p:cNvPr>
                <p:cNvPicPr/>
                <p:nvPr/>
              </p:nvPicPr>
              <p:blipFill>
                <a:blip r:embed="rId297"/>
                <a:stretch>
                  <a:fillRect/>
                </a:stretch>
              </p:blipFill>
              <p:spPr>
                <a:xfrm>
                  <a:off x="10458683" y="2774749"/>
                  <a:ext cx="108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330" name="Freihand 329">
                  <a:extLst>
                    <a:ext uri="{FF2B5EF4-FFF2-40B4-BE49-F238E27FC236}">
                      <a16:creationId xmlns:a16="http://schemas.microsoft.com/office/drawing/2014/main" id="{C666D5B3-AB13-0E61-5719-A393A98C1760}"/>
                    </a:ext>
                  </a:extLst>
                </p14:cNvPr>
                <p14:cNvContentPartPr/>
                <p14:nvPr/>
              </p14:nvContentPartPr>
              <p14:xfrm>
                <a:off x="10545443" y="2706349"/>
                <a:ext cx="17280" cy="150480"/>
              </p14:xfrm>
            </p:contentPart>
          </mc:Choice>
          <mc:Fallback>
            <p:pic>
              <p:nvPicPr>
                <p:cNvPr id="330" name="Freihand 329">
                  <a:extLst>
                    <a:ext uri="{FF2B5EF4-FFF2-40B4-BE49-F238E27FC236}">
                      <a16:creationId xmlns:a16="http://schemas.microsoft.com/office/drawing/2014/main" id="{C666D5B3-AB13-0E61-5719-A393A98C1760}"/>
                    </a:ext>
                  </a:extLst>
                </p:cNvPr>
                <p:cNvPicPr/>
                <p:nvPr/>
              </p:nvPicPr>
              <p:blipFill>
                <a:blip r:embed="rId299"/>
                <a:stretch>
                  <a:fillRect/>
                </a:stretch>
              </p:blipFill>
              <p:spPr>
                <a:xfrm>
                  <a:off x="10536803" y="2697709"/>
                  <a:ext cx="34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332" name="Freihand 331">
                  <a:extLst>
                    <a:ext uri="{FF2B5EF4-FFF2-40B4-BE49-F238E27FC236}">
                      <a16:creationId xmlns:a16="http://schemas.microsoft.com/office/drawing/2014/main" id="{C559B33A-EB29-87DB-C0C8-609AAA00B4C8}"/>
                    </a:ext>
                  </a:extLst>
                </p14:cNvPr>
                <p14:cNvContentPartPr/>
                <p14:nvPr/>
              </p14:nvContentPartPr>
              <p14:xfrm>
                <a:off x="10472723" y="2348509"/>
                <a:ext cx="92160" cy="155520"/>
              </p14:xfrm>
            </p:contentPart>
          </mc:Choice>
          <mc:Fallback>
            <p:pic>
              <p:nvPicPr>
                <p:cNvPr id="332" name="Freihand 331">
                  <a:extLst>
                    <a:ext uri="{FF2B5EF4-FFF2-40B4-BE49-F238E27FC236}">
                      <a16:creationId xmlns:a16="http://schemas.microsoft.com/office/drawing/2014/main" id="{C559B33A-EB29-87DB-C0C8-609AAA00B4C8}"/>
                    </a:ext>
                  </a:extLst>
                </p:cNvPr>
                <p:cNvPicPr/>
                <p:nvPr/>
              </p:nvPicPr>
              <p:blipFill>
                <a:blip r:embed="rId301"/>
                <a:stretch>
                  <a:fillRect/>
                </a:stretch>
              </p:blipFill>
              <p:spPr>
                <a:xfrm>
                  <a:off x="10463723" y="2339869"/>
                  <a:ext cx="109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333" name="Freihand 332">
                  <a:extLst>
                    <a:ext uri="{FF2B5EF4-FFF2-40B4-BE49-F238E27FC236}">
                      <a16:creationId xmlns:a16="http://schemas.microsoft.com/office/drawing/2014/main" id="{00D6AE41-A544-5A50-92A2-912782F841A8}"/>
                    </a:ext>
                  </a:extLst>
                </p14:cNvPr>
                <p14:cNvContentPartPr/>
                <p14:nvPr/>
              </p14:nvContentPartPr>
              <p14:xfrm>
                <a:off x="10501523" y="2268229"/>
                <a:ext cx="69480" cy="112680"/>
              </p14:xfrm>
            </p:contentPart>
          </mc:Choice>
          <mc:Fallback>
            <p:pic>
              <p:nvPicPr>
                <p:cNvPr id="333" name="Freihand 332">
                  <a:extLst>
                    <a:ext uri="{FF2B5EF4-FFF2-40B4-BE49-F238E27FC236}">
                      <a16:creationId xmlns:a16="http://schemas.microsoft.com/office/drawing/2014/main" id="{00D6AE41-A544-5A50-92A2-912782F841A8}"/>
                    </a:ext>
                  </a:extLst>
                </p:cNvPr>
                <p:cNvPicPr/>
                <p:nvPr/>
              </p:nvPicPr>
              <p:blipFill>
                <a:blip r:embed="rId303"/>
                <a:stretch>
                  <a:fillRect/>
                </a:stretch>
              </p:blipFill>
              <p:spPr>
                <a:xfrm>
                  <a:off x="10492883" y="2259589"/>
                  <a:ext cx="87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334" name="Freihand 333">
                  <a:extLst>
                    <a:ext uri="{FF2B5EF4-FFF2-40B4-BE49-F238E27FC236}">
                      <a16:creationId xmlns:a16="http://schemas.microsoft.com/office/drawing/2014/main" id="{9D10EDAB-222E-7F29-D425-60A75944412A}"/>
                    </a:ext>
                  </a:extLst>
                </p14:cNvPr>
                <p14:cNvContentPartPr/>
                <p14:nvPr/>
              </p14:nvContentPartPr>
              <p14:xfrm>
                <a:off x="10546523" y="2381629"/>
                <a:ext cx="54720" cy="77040"/>
              </p14:xfrm>
            </p:contentPart>
          </mc:Choice>
          <mc:Fallback>
            <p:pic>
              <p:nvPicPr>
                <p:cNvPr id="334" name="Freihand 333">
                  <a:extLst>
                    <a:ext uri="{FF2B5EF4-FFF2-40B4-BE49-F238E27FC236}">
                      <a16:creationId xmlns:a16="http://schemas.microsoft.com/office/drawing/2014/main" id="{9D10EDAB-222E-7F29-D425-60A75944412A}"/>
                    </a:ext>
                  </a:extLst>
                </p:cNvPr>
                <p:cNvPicPr/>
                <p:nvPr/>
              </p:nvPicPr>
              <p:blipFill>
                <a:blip r:embed="rId305"/>
                <a:stretch>
                  <a:fillRect/>
                </a:stretch>
              </p:blipFill>
              <p:spPr>
                <a:xfrm>
                  <a:off x="10537883" y="2372629"/>
                  <a:ext cx="72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335" name="Freihand 334">
                  <a:extLst>
                    <a:ext uri="{FF2B5EF4-FFF2-40B4-BE49-F238E27FC236}">
                      <a16:creationId xmlns:a16="http://schemas.microsoft.com/office/drawing/2014/main" id="{C2131201-E555-625C-21DB-DC1199DBEFBE}"/>
                    </a:ext>
                  </a:extLst>
                </p14:cNvPr>
                <p14:cNvContentPartPr/>
                <p14:nvPr/>
              </p14:nvContentPartPr>
              <p14:xfrm>
                <a:off x="10610603" y="2270389"/>
                <a:ext cx="16920" cy="205560"/>
              </p14:xfrm>
            </p:contentPart>
          </mc:Choice>
          <mc:Fallback>
            <p:pic>
              <p:nvPicPr>
                <p:cNvPr id="335" name="Freihand 334">
                  <a:extLst>
                    <a:ext uri="{FF2B5EF4-FFF2-40B4-BE49-F238E27FC236}">
                      <a16:creationId xmlns:a16="http://schemas.microsoft.com/office/drawing/2014/main" id="{C2131201-E555-625C-21DB-DC1199DBEFBE}"/>
                    </a:ext>
                  </a:extLst>
                </p:cNvPr>
                <p:cNvPicPr/>
                <p:nvPr/>
              </p:nvPicPr>
              <p:blipFill>
                <a:blip r:embed="rId307"/>
                <a:stretch>
                  <a:fillRect/>
                </a:stretch>
              </p:blipFill>
              <p:spPr>
                <a:xfrm>
                  <a:off x="10601963" y="2261749"/>
                  <a:ext cx="345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337" name="Freihand 336">
                  <a:extLst>
                    <a:ext uri="{FF2B5EF4-FFF2-40B4-BE49-F238E27FC236}">
                      <a16:creationId xmlns:a16="http://schemas.microsoft.com/office/drawing/2014/main" id="{DEEA14A5-2CE3-4486-408D-54586D2C2BA3}"/>
                    </a:ext>
                  </a:extLst>
                </p14:cNvPr>
                <p14:cNvContentPartPr/>
                <p14:nvPr/>
              </p14:nvContentPartPr>
              <p14:xfrm>
                <a:off x="11075768" y="2004819"/>
                <a:ext cx="117720" cy="159480"/>
              </p14:xfrm>
            </p:contentPart>
          </mc:Choice>
          <mc:Fallback>
            <p:pic>
              <p:nvPicPr>
                <p:cNvPr id="337" name="Freihand 336">
                  <a:extLst>
                    <a:ext uri="{FF2B5EF4-FFF2-40B4-BE49-F238E27FC236}">
                      <a16:creationId xmlns:a16="http://schemas.microsoft.com/office/drawing/2014/main" id="{DEEA14A5-2CE3-4486-408D-54586D2C2BA3}"/>
                    </a:ext>
                  </a:extLst>
                </p:cNvPr>
                <p:cNvPicPr/>
                <p:nvPr/>
              </p:nvPicPr>
              <p:blipFill>
                <a:blip r:embed="rId309"/>
                <a:stretch>
                  <a:fillRect/>
                </a:stretch>
              </p:blipFill>
              <p:spPr>
                <a:xfrm>
                  <a:off x="11066768" y="1996179"/>
                  <a:ext cx="1353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338" name="Freihand 337">
                  <a:extLst>
                    <a:ext uri="{FF2B5EF4-FFF2-40B4-BE49-F238E27FC236}">
                      <a16:creationId xmlns:a16="http://schemas.microsoft.com/office/drawing/2014/main" id="{A11141A0-5790-5098-2F01-8601DD268D0B}"/>
                    </a:ext>
                  </a:extLst>
                </p14:cNvPr>
                <p14:cNvContentPartPr/>
                <p14:nvPr/>
              </p14:nvContentPartPr>
              <p14:xfrm>
                <a:off x="11091968" y="1864419"/>
                <a:ext cx="122040" cy="136440"/>
              </p14:xfrm>
            </p:contentPart>
          </mc:Choice>
          <mc:Fallback>
            <p:pic>
              <p:nvPicPr>
                <p:cNvPr id="338" name="Freihand 337">
                  <a:extLst>
                    <a:ext uri="{FF2B5EF4-FFF2-40B4-BE49-F238E27FC236}">
                      <a16:creationId xmlns:a16="http://schemas.microsoft.com/office/drawing/2014/main" id="{A11141A0-5790-5098-2F01-8601DD268D0B}"/>
                    </a:ext>
                  </a:extLst>
                </p:cNvPr>
                <p:cNvPicPr/>
                <p:nvPr/>
              </p:nvPicPr>
              <p:blipFill>
                <a:blip r:embed="rId311"/>
                <a:stretch>
                  <a:fillRect/>
                </a:stretch>
              </p:blipFill>
              <p:spPr>
                <a:xfrm>
                  <a:off x="11083328" y="1855419"/>
                  <a:ext cx="139680" cy="1540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12">
            <p14:nvContentPartPr>
              <p14:cNvPr id="390" name="Freihand 389">
                <a:extLst>
                  <a:ext uri="{FF2B5EF4-FFF2-40B4-BE49-F238E27FC236}">
                    <a16:creationId xmlns:a16="http://schemas.microsoft.com/office/drawing/2014/main" id="{B80FC0C2-1A4A-FFCE-6711-7D4CF026261E}"/>
                  </a:ext>
                </a:extLst>
              </p14:cNvPr>
              <p14:cNvContentPartPr/>
              <p14:nvPr/>
            </p14:nvContentPartPr>
            <p14:xfrm>
              <a:off x="11547667" y="2145707"/>
              <a:ext cx="39600" cy="42120"/>
            </p14:xfrm>
          </p:contentPart>
        </mc:Choice>
        <mc:Fallback>
          <p:pic>
            <p:nvPicPr>
              <p:cNvPr id="390" name="Freihand 389">
                <a:extLst>
                  <a:ext uri="{FF2B5EF4-FFF2-40B4-BE49-F238E27FC236}">
                    <a16:creationId xmlns:a16="http://schemas.microsoft.com/office/drawing/2014/main" id="{B80FC0C2-1A4A-FFCE-6711-7D4CF026261E}"/>
                  </a:ext>
                </a:extLst>
              </p:cNvPr>
              <p:cNvPicPr/>
              <p:nvPr/>
            </p:nvPicPr>
            <p:blipFill>
              <a:blip r:embed="rId313"/>
              <a:stretch>
                <a:fillRect/>
              </a:stretch>
            </p:blipFill>
            <p:spPr>
              <a:xfrm>
                <a:off x="11530027" y="2037707"/>
                <a:ext cx="75240" cy="257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4">
            <p14:nvContentPartPr>
              <p14:cNvPr id="391" name="Freihand 390">
                <a:extLst>
                  <a:ext uri="{FF2B5EF4-FFF2-40B4-BE49-F238E27FC236}">
                    <a16:creationId xmlns:a16="http://schemas.microsoft.com/office/drawing/2014/main" id="{BC973322-C3C7-AC4D-C48C-DF9BC75D3FC6}"/>
                  </a:ext>
                </a:extLst>
              </p14:cNvPr>
              <p14:cNvContentPartPr/>
              <p14:nvPr/>
            </p14:nvContentPartPr>
            <p14:xfrm>
              <a:off x="11759707" y="1660427"/>
              <a:ext cx="38160" cy="82080"/>
            </p14:xfrm>
          </p:contentPart>
        </mc:Choice>
        <mc:Fallback>
          <p:pic>
            <p:nvPicPr>
              <p:cNvPr id="391" name="Freihand 390">
                <a:extLst>
                  <a:ext uri="{FF2B5EF4-FFF2-40B4-BE49-F238E27FC236}">
                    <a16:creationId xmlns:a16="http://schemas.microsoft.com/office/drawing/2014/main" id="{BC973322-C3C7-AC4D-C48C-DF9BC75D3FC6}"/>
                  </a:ext>
                </a:extLst>
              </p:cNvPr>
              <p:cNvPicPr/>
              <p:nvPr/>
            </p:nvPicPr>
            <p:blipFill>
              <a:blip r:embed="rId315"/>
              <a:stretch>
                <a:fillRect/>
              </a:stretch>
            </p:blipFill>
            <p:spPr>
              <a:xfrm>
                <a:off x="11741707" y="1552787"/>
                <a:ext cx="73800" cy="29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6">
            <p14:nvContentPartPr>
              <p14:cNvPr id="392" name="Freihand 391">
                <a:extLst>
                  <a:ext uri="{FF2B5EF4-FFF2-40B4-BE49-F238E27FC236}">
                    <a16:creationId xmlns:a16="http://schemas.microsoft.com/office/drawing/2014/main" id="{B5C28A0D-ED7E-343D-928F-A3CC81AAAD5B}"/>
                  </a:ext>
                </a:extLst>
              </p14:cNvPr>
              <p14:cNvContentPartPr/>
              <p14:nvPr/>
            </p14:nvContentPartPr>
            <p14:xfrm>
              <a:off x="11616427" y="1384307"/>
              <a:ext cx="56160" cy="42840"/>
            </p14:xfrm>
          </p:contentPart>
        </mc:Choice>
        <mc:Fallback>
          <p:pic>
            <p:nvPicPr>
              <p:cNvPr id="392" name="Freihand 391">
                <a:extLst>
                  <a:ext uri="{FF2B5EF4-FFF2-40B4-BE49-F238E27FC236}">
                    <a16:creationId xmlns:a16="http://schemas.microsoft.com/office/drawing/2014/main" id="{B5C28A0D-ED7E-343D-928F-A3CC81AAAD5B}"/>
                  </a:ext>
                </a:extLst>
              </p:cNvPr>
              <p:cNvPicPr/>
              <p:nvPr/>
            </p:nvPicPr>
            <p:blipFill>
              <a:blip r:embed="rId317"/>
              <a:stretch>
                <a:fillRect/>
              </a:stretch>
            </p:blipFill>
            <p:spPr>
              <a:xfrm>
                <a:off x="11598787" y="1276667"/>
                <a:ext cx="91800" cy="258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8">
            <p14:nvContentPartPr>
              <p14:cNvPr id="393" name="Freihand 392">
                <a:extLst>
                  <a:ext uri="{FF2B5EF4-FFF2-40B4-BE49-F238E27FC236}">
                    <a16:creationId xmlns:a16="http://schemas.microsoft.com/office/drawing/2014/main" id="{252B7DCD-CAC6-54C0-5644-3AEC613045D4}"/>
                  </a:ext>
                </a:extLst>
              </p14:cNvPr>
              <p14:cNvContentPartPr/>
              <p14:nvPr/>
            </p14:nvContentPartPr>
            <p14:xfrm>
              <a:off x="11413027" y="1784987"/>
              <a:ext cx="52200" cy="61560"/>
            </p14:xfrm>
          </p:contentPart>
        </mc:Choice>
        <mc:Fallback>
          <p:pic>
            <p:nvPicPr>
              <p:cNvPr id="393" name="Freihand 392">
                <a:extLst>
                  <a:ext uri="{FF2B5EF4-FFF2-40B4-BE49-F238E27FC236}">
                    <a16:creationId xmlns:a16="http://schemas.microsoft.com/office/drawing/2014/main" id="{252B7DCD-CAC6-54C0-5644-3AEC613045D4}"/>
                  </a:ext>
                </a:extLst>
              </p:cNvPr>
              <p:cNvPicPr/>
              <p:nvPr/>
            </p:nvPicPr>
            <p:blipFill>
              <a:blip r:embed="rId319"/>
              <a:stretch>
                <a:fillRect/>
              </a:stretch>
            </p:blipFill>
            <p:spPr>
              <a:xfrm>
                <a:off x="11395387" y="1677347"/>
                <a:ext cx="87840" cy="277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0">
            <p14:nvContentPartPr>
              <p14:cNvPr id="394" name="Freihand 393">
                <a:extLst>
                  <a:ext uri="{FF2B5EF4-FFF2-40B4-BE49-F238E27FC236}">
                    <a16:creationId xmlns:a16="http://schemas.microsoft.com/office/drawing/2014/main" id="{AE924B77-44B2-967C-6237-978C47C2E4B5}"/>
                  </a:ext>
                </a:extLst>
              </p14:cNvPr>
              <p14:cNvContentPartPr/>
              <p14:nvPr/>
            </p14:nvContentPartPr>
            <p14:xfrm>
              <a:off x="11130787" y="1918547"/>
              <a:ext cx="47520" cy="43200"/>
            </p14:xfrm>
          </p:contentPart>
        </mc:Choice>
        <mc:Fallback>
          <p:pic>
            <p:nvPicPr>
              <p:cNvPr id="394" name="Freihand 393">
                <a:extLst>
                  <a:ext uri="{FF2B5EF4-FFF2-40B4-BE49-F238E27FC236}">
                    <a16:creationId xmlns:a16="http://schemas.microsoft.com/office/drawing/2014/main" id="{AE924B77-44B2-967C-6237-978C47C2E4B5}"/>
                  </a:ext>
                </a:extLst>
              </p:cNvPr>
              <p:cNvPicPr/>
              <p:nvPr/>
            </p:nvPicPr>
            <p:blipFill>
              <a:blip r:embed="rId321"/>
              <a:stretch>
                <a:fillRect/>
              </a:stretch>
            </p:blipFill>
            <p:spPr>
              <a:xfrm>
                <a:off x="11113147" y="1810907"/>
                <a:ext cx="83160" cy="258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2">
            <p14:nvContentPartPr>
              <p14:cNvPr id="395" name="Freihand 394">
                <a:extLst>
                  <a:ext uri="{FF2B5EF4-FFF2-40B4-BE49-F238E27FC236}">
                    <a16:creationId xmlns:a16="http://schemas.microsoft.com/office/drawing/2014/main" id="{7F1CE412-FAD2-3A41-CBD1-FA753320E4CA}"/>
                  </a:ext>
                </a:extLst>
              </p14:cNvPr>
              <p14:cNvContentPartPr/>
              <p14:nvPr/>
            </p14:nvContentPartPr>
            <p14:xfrm>
              <a:off x="11163547" y="1466747"/>
              <a:ext cx="39600" cy="40320"/>
            </p14:xfrm>
          </p:contentPart>
        </mc:Choice>
        <mc:Fallback>
          <p:pic>
            <p:nvPicPr>
              <p:cNvPr id="395" name="Freihand 394">
                <a:extLst>
                  <a:ext uri="{FF2B5EF4-FFF2-40B4-BE49-F238E27FC236}">
                    <a16:creationId xmlns:a16="http://schemas.microsoft.com/office/drawing/2014/main" id="{7F1CE412-FAD2-3A41-CBD1-FA753320E4CA}"/>
                  </a:ext>
                </a:extLst>
              </p:cNvPr>
              <p:cNvPicPr/>
              <p:nvPr/>
            </p:nvPicPr>
            <p:blipFill>
              <a:blip r:embed="rId323"/>
              <a:stretch>
                <a:fillRect/>
              </a:stretch>
            </p:blipFill>
            <p:spPr>
              <a:xfrm>
                <a:off x="11145907" y="1359107"/>
                <a:ext cx="75240" cy="255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4">
            <p14:nvContentPartPr>
              <p14:cNvPr id="396" name="Freihand 395">
                <a:extLst>
                  <a:ext uri="{FF2B5EF4-FFF2-40B4-BE49-F238E27FC236}">
                    <a16:creationId xmlns:a16="http://schemas.microsoft.com/office/drawing/2014/main" id="{FF38D8E8-707F-676A-63A7-0BB1DBA5F9E4}"/>
                  </a:ext>
                </a:extLst>
              </p14:cNvPr>
              <p14:cNvContentPartPr/>
              <p14:nvPr/>
            </p14:nvContentPartPr>
            <p14:xfrm>
              <a:off x="10127107" y="1878227"/>
              <a:ext cx="65880" cy="37080"/>
            </p14:xfrm>
          </p:contentPart>
        </mc:Choice>
        <mc:Fallback>
          <p:pic>
            <p:nvPicPr>
              <p:cNvPr id="396" name="Freihand 395">
                <a:extLst>
                  <a:ext uri="{FF2B5EF4-FFF2-40B4-BE49-F238E27FC236}">
                    <a16:creationId xmlns:a16="http://schemas.microsoft.com/office/drawing/2014/main" id="{FF38D8E8-707F-676A-63A7-0BB1DBA5F9E4}"/>
                  </a:ext>
                </a:extLst>
              </p:cNvPr>
              <p:cNvPicPr/>
              <p:nvPr/>
            </p:nvPicPr>
            <p:blipFill>
              <a:blip r:embed="rId325"/>
              <a:stretch>
                <a:fillRect/>
              </a:stretch>
            </p:blipFill>
            <p:spPr>
              <a:xfrm>
                <a:off x="10109467" y="1770587"/>
                <a:ext cx="101520" cy="252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6">
            <p14:nvContentPartPr>
              <p14:cNvPr id="397" name="Freihand 396">
                <a:extLst>
                  <a:ext uri="{FF2B5EF4-FFF2-40B4-BE49-F238E27FC236}">
                    <a16:creationId xmlns:a16="http://schemas.microsoft.com/office/drawing/2014/main" id="{5DBB1B10-C466-7C51-8CCA-1F7965C7726A}"/>
                  </a:ext>
                </a:extLst>
              </p14:cNvPr>
              <p14:cNvContentPartPr/>
              <p14:nvPr/>
            </p14:nvContentPartPr>
            <p14:xfrm>
              <a:off x="10302067" y="2093147"/>
              <a:ext cx="49680" cy="66240"/>
            </p14:xfrm>
          </p:contentPart>
        </mc:Choice>
        <mc:Fallback>
          <p:pic>
            <p:nvPicPr>
              <p:cNvPr id="397" name="Freihand 396">
                <a:extLst>
                  <a:ext uri="{FF2B5EF4-FFF2-40B4-BE49-F238E27FC236}">
                    <a16:creationId xmlns:a16="http://schemas.microsoft.com/office/drawing/2014/main" id="{5DBB1B10-C466-7C51-8CCA-1F7965C7726A}"/>
                  </a:ext>
                </a:extLst>
              </p:cNvPr>
              <p:cNvPicPr/>
              <p:nvPr/>
            </p:nvPicPr>
            <p:blipFill>
              <a:blip r:embed="rId327"/>
              <a:stretch>
                <a:fillRect/>
              </a:stretch>
            </p:blipFill>
            <p:spPr>
              <a:xfrm>
                <a:off x="10284427" y="1985147"/>
                <a:ext cx="85320" cy="281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8">
            <p14:nvContentPartPr>
              <p14:cNvPr id="398" name="Freihand 397">
                <a:extLst>
                  <a:ext uri="{FF2B5EF4-FFF2-40B4-BE49-F238E27FC236}">
                    <a16:creationId xmlns:a16="http://schemas.microsoft.com/office/drawing/2014/main" id="{8E9D6D9F-A034-DE1B-F4A7-530F5FCCBC62}"/>
                  </a:ext>
                </a:extLst>
              </p14:cNvPr>
              <p14:cNvContentPartPr/>
              <p14:nvPr/>
            </p14:nvContentPartPr>
            <p14:xfrm>
              <a:off x="10528147" y="2296547"/>
              <a:ext cx="37440" cy="50040"/>
            </p14:xfrm>
          </p:contentPart>
        </mc:Choice>
        <mc:Fallback>
          <p:pic>
            <p:nvPicPr>
              <p:cNvPr id="398" name="Freihand 397">
                <a:extLst>
                  <a:ext uri="{FF2B5EF4-FFF2-40B4-BE49-F238E27FC236}">
                    <a16:creationId xmlns:a16="http://schemas.microsoft.com/office/drawing/2014/main" id="{8E9D6D9F-A034-DE1B-F4A7-530F5FCCBC62}"/>
                  </a:ext>
                </a:extLst>
              </p:cNvPr>
              <p:cNvPicPr/>
              <p:nvPr/>
            </p:nvPicPr>
            <p:blipFill>
              <a:blip r:embed="rId329"/>
              <a:stretch>
                <a:fillRect/>
              </a:stretch>
            </p:blipFill>
            <p:spPr>
              <a:xfrm>
                <a:off x="10510147" y="2188547"/>
                <a:ext cx="73080" cy="265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0">
            <p14:nvContentPartPr>
              <p14:cNvPr id="399" name="Freihand 398">
                <a:extLst>
                  <a:ext uri="{FF2B5EF4-FFF2-40B4-BE49-F238E27FC236}">
                    <a16:creationId xmlns:a16="http://schemas.microsoft.com/office/drawing/2014/main" id="{0470A202-C324-8472-BF63-2FE0C0F00231}"/>
                  </a:ext>
                </a:extLst>
              </p14:cNvPr>
              <p14:cNvContentPartPr/>
              <p14:nvPr/>
            </p14:nvContentPartPr>
            <p14:xfrm>
              <a:off x="10310347" y="2481587"/>
              <a:ext cx="13320" cy="29520"/>
            </p14:xfrm>
          </p:contentPart>
        </mc:Choice>
        <mc:Fallback>
          <p:pic>
            <p:nvPicPr>
              <p:cNvPr id="399" name="Freihand 398">
                <a:extLst>
                  <a:ext uri="{FF2B5EF4-FFF2-40B4-BE49-F238E27FC236}">
                    <a16:creationId xmlns:a16="http://schemas.microsoft.com/office/drawing/2014/main" id="{0470A202-C324-8472-BF63-2FE0C0F00231}"/>
                  </a:ext>
                </a:extLst>
              </p:cNvPr>
              <p:cNvPicPr/>
              <p:nvPr/>
            </p:nvPicPr>
            <p:blipFill>
              <a:blip r:embed="rId331"/>
              <a:stretch>
                <a:fillRect/>
              </a:stretch>
            </p:blipFill>
            <p:spPr>
              <a:xfrm>
                <a:off x="10292347" y="2373587"/>
                <a:ext cx="48960" cy="245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2">
            <p14:nvContentPartPr>
              <p14:cNvPr id="400" name="Freihand 399">
                <a:extLst>
                  <a:ext uri="{FF2B5EF4-FFF2-40B4-BE49-F238E27FC236}">
                    <a16:creationId xmlns:a16="http://schemas.microsoft.com/office/drawing/2014/main" id="{28236A3B-5660-A2D4-C529-F8460D9F8C95}"/>
                  </a:ext>
                </a:extLst>
              </p14:cNvPr>
              <p14:cNvContentPartPr/>
              <p14:nvPr/>
            </p14:nvContentPartPr>
            <p14:xfrm>
              <a:off x="10464787" y="2721347"/>
              <a:ext cx="19800" cy="34200"/>
            </p14:xfrm>
          </p:contentPart>
        </mc:Choice>
        <mc:Fallback>
          <p:pic>
            <p:nvPicPr>
              <p:cNvPr id="400" name="Freihand 399">
                <a:extLst>
                  <a:ext uri="{FF2B5EF4-FFF2-40B4-BE49-F238E27FC236}">
                    <a16:creationId xmlns:a16="http://schemas.microsoft.com/office/drawing/2014/main" id="{28236A3B-5660-A2D4-C529-F8460D9F8C95}"/>
                  </a:ext>
                </a:extLst>
              </p:cNvPr>
              <p:cNvPicPr/>
              <p:nvPr/>
            </p:nvPicPr>
            <p:blipFill>
              <a:blip r:embed="rId333"/>
              <a:stretch>
                <a:fillRect/>
              </a:stretch>
            </p:blipFill>
            <p:spPr>
              <a:xfrm>
                <a:off x="10447147" y="2613347"/>
                <a:ext cx="55440" cy="24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4">
            <p14:nvContentPartPr>
              <p14:cNvPr id="401" name="Freihand 400">
                <a:extLst>
                  <a:ext uri="{FF2B5EF4-FFF2-40B4-BE49-F238E27FC236}">
                    <a16:creationId xmlns:a16="http://schemas.microsoft.com/office/drawing/2014/main" id="{7A85C18D-F549-AB94-738E-94D03E5458D4}"/>
                  </a:ext>
                </a:extLst>
              </p14:cNvPr>
              <p14:cNvContentPartPr/>
              <p14:nvPr/>
            </p14:nvContentPartPr>
            <p14:xfrm>
              <a:off x="10181827" y="2816027"/>
              <a:ext cx="74160" cy="37800"/>
            </p14:xfrm>
          </p:contentPart>
        </mc:Choice>
        <mc:Fallback>
          <p:pic>
            <p:nvPicPr>
              <p:cNvPr id="401" name="Freihand 400">
                <a:extLst>
                  <a:ext uri="{FF2B5EF4-FFF2-40B4-BE49-F238E27FC236}">
                    <a16:creationId xmlns:a16="http://schemas.microsoft.com/office/drawing/2014/main" id="{7A85C18D-F549-AB94-738E-94D03E5458D4}"/>
                  </a:ext>
                </a:extLst>
              </p:cNvPr>
              <p:cNvPicPr/>
              <p:nvPr/>
            </p:nvPicPr>
            <p:blipFill>
              <a:blip r:embed="rId335"/>
              <a:stretch>
                <a:fillRect/>
              </a:stretch>
            </p:blipFill>
            <p:spPr>
              <a:xfrm>
                <a:off x="10164187" y="2708027"/>
                <a:ext cx="109800" cy="253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6">
            <p14:nvContentPartPr>
              <p14:cNvPr id="402" name="Freihand 401">
                <a:extLst>
                  <a:ext uri="{FF2B5EF4-FFF2-40B4-BE49-F238E27FC236}">
                    <a16:creationId xmlns:a16="http://schemas.microsoft.com/office/drawing/2014/main" id="{A1BBD7E4-F9B0-6C8D-06A5-5AB6375F06B7}"/>
                  </a:ext>
                </a:extLst>
              </p14:cNvPr>
              <p14:cNvContentPartPr/>
              <p14:nvPr/>
            </p14:nvContentPartPr>
            <p14:xfrm>
              <a:off x="9856747" y="2801267"/>
              <a:ext cx="34560" cy="60480"/>
            </p14:xfrm>
          </p:contentPart>
        </mc:Choice>
        <mc:Fallback>
          <p:pic>
            <p:nvPicPr>
              <p:cNvPr id="402" name="Freihand 401">
                <a:extLst>
                  <a:ext uri="{FF2B5EF4-FFF2-40B4-BE49-F238E27FC236}">
                    <a16:creationId xmlns:a16="http://schemas.microsoft.com/office/drawing/2014/main" id="{A1BBD7E4-F9B0-6C8D-06A5-5AB6375F06B7}"/>
                  </a:ext>
                </a:extLst>
              </p:cNvPr>
              <p:cNvPicPr/>
              <p:nvPr/>
            </p:nvPicPr>
            <p:blipFill>
              <a:blip r:embed="rId337"/>
              <a:stretch>
                <a:fillRect/>
              </a:stretch>
            </p:blipFill>
            <p:spPr>
              <a:xfrm>
                <a:off x="9839107" y="2693627"/>
                <a:ext cx="70200" cy="276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8">
            <p14:nvContentPartPr>
              <p14:cNvPr id="403" name="Freihand 402">
                <a:extLst>
                  <a:ext uri="{FF2B5EF4-FFF2-40B4-BE49-F238E27FC236}">
                    <a16:creationId xmlns:a16="http://schemas.microsoft.com/office/drawing/2014/main" id="{BD62D9B3-26C6-89E4-BDE6-B2FFFD16FDE2}"/>
                  </a:ext>
                </a:extLst>
              </p14:cNvPr>
              <p14:cNvContentPartPr/>
              <p14:nvPr/>
            </p14:nvContentPartPr>
            <p14:xfrm>
              <a:off x="9978427" y="2282147"/>
              <a:ext cx="65520" cy="82080"/>
            </p14:xfrm>
          </p:contentPart>
        </mc:Choice>
        <mc:Fallback>
          <p:pic>
            <p:nvPicPr>
              <p:cNvPr id="403" name="Freihand 402">
                <a:extLst>
                  <a:ext uri="{FF2B5EF4-FFF2-40B4-BE49-F238E27FC236}">
                    <a16:creationId xmlns:a16="http://schemas.microsoft.com/office/drawing/2014/main" id="{BD62D9B3-26C6-89E4-BDE6-B2FFFD16FDE2}"/>
                  </a:ext>
                </a:extLst>
              </p:cNvPr>
              <p:cNvPicPr/>
              <p:nvPr/>
            </p:nvPicPr>
            <p:blipFill>
              <a:blip r:embed="rId339"/>
              <a:stretch>
                <a:fillRect/>
              </a:stretch>
            </p:blipFill>
            <p:spPr>
              <a:xfrm>
                <a:off x="9960787" y="2174507"/>
                <a:ext cx="101160" cy="29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0">
            <p14:nvContentPartPr>
              <p14:cNvPr id="404" name="Freihand 403">
                <a:extLst>
                  <a:ext uri="{FF2B5EF4-FFF2-40B4-BE49-F238E27FC236}">
                    <a16:creationId xmlns:a16="http://schemas.microsoft.com/office/drawing/2014/main" id="{BC3C67ED-E4D1-9210-D5A8-05BD4B759E2F}"/>
                  </a:ext>
                </a:extLst>
              </p14:cNvPr>
              <p14:cNvContentPartPr/>
              <p14:nvPr/>
            </p14:nvContentPartPr>
            <p14:xfrm>
              <a:off x="9640747" y="2419307"/>
              <a:ext cx="59760" cy="65160"/>
            </p14:xfrm>
          </p:contentPart>
        </mc:Choice>
        <mc:Fallback>
          <p:pic>
            <p:nvPicPr>
              <p:cNvPr id="404" name="Freihand 403">
                <a:extLst>
                  <a:ext uri="{FF2B5EF4-FFF2-40B4-BE49-F238E27FC236}">
                    <a16:creationId xmlns:a16="http://schemas.microsoft.com/office/drawing/2014/main" id="{BC3C67ED-E4D1-9210-D5A8-05BD4B759E2F}"/>
                  </a:ext>
                </a:extLst>
              </p:cNvPr>
              <p:cNvPicPr/>
              <p:nvPr/>
            </p:nvPicPr>
            <p:blipFill>
              <a:blip r:embed="rId341"/>
              <a:stretch>
                <a:fillRect/>
              </a:stretch>
            </p:blipFill>
            <p:spPr>
              <a:xfrm>
                <a:off x="9622747" y="2311667"/>
                <a:ext cx="95400" cy="280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2">
            <p14:nvContentPartPr>
              <p14:cNvPr id="405" name="Freihand 404">
                <a:extLst>
                  <a:ext uri="{FF2B5EF4-FFF2-40B4-BE49-F238E27FC236}">
                    <a16:creationId xmlns:a16="http://schemas.microsoft.com/office/drawing/2014/main" id="{9DC36D18-3A9D-9F88-B10A-9A61365C339A}"/>
                  </a:ext>
                </a:extLst>
              </p14:cNvPr>
              <p14:cNvContentPartPr/>
              <p14:nvPr/>
            </p14:nvContentPartPr>
            <p14:xfrm>
              <a:off x="9445987" y="2103227"/>
              <a:ext cx="125280" cy="48240"/>
            </p14:xfrm>
          </p:contentPart>
        </mc:Choice>
        <mc:Fallback>
          <p:pic>
            <p:nvPicPr>
              <p:cNvPr id="405" name="Freihand 404">
                <a:extLst>
                  <a:ext uri="{FF2B5EF4-FFF2-40B4-BE49-F238E27FC236}">
                    <a16:creationId xmlns:a16="http://schemas.microsoft.com/office/drawing/2014/main" id="{9DC36D18-3A9D-9F88-B10A-9A61365C339A}"/>
                  </a:ext>
                </a:extLst>
              </p:cNvPr>
              <p:cNvPicPr/>
              <p:nvPr/>
            </p:nvPicPr>
            <p:blipFill>
              <a:blip r:embed="rId343"/>
              <a:stretch>
                <a:fillRect/>
              </a:stretch>
            </p:blipFill>
            <p:spPr>
              <a:xfrm>
                <a:off x="9427987" y="1995227"/>
                <a:ext cx="160920" cy="263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4">
            <p14:nvContentPartPr>
              <p14:cNvPr id="406" name="Freihand 405">
                <a:extLst>
                  <a:ext uri="{FF2B5EF4-FFF2-40B4-BE49-F238E27FC236}">
                    <a16:creationId xmlns:a16="http://schemas.microsoft.com/office/drawing/2014/main" id="{3CD396B6-98CD-7CBB-730B-0FE32271D204}"/>
                  </a:ext>
                </a:extLst>
              </p14:cNvPr>
              <p14:cNvContentPartPr/>
              <p14:nvPr/>
            </p14:nvContentPartPr>
            <p14:xfrm>
              <a:off x="9228187" y="2102867"/>
              <a:ext cx="63360" cy="49320"/>
            </p14:xfrm>
          </p:contentPart>
        </mc:Choice>
        <mc:Fallback>
          <p:pic>
            <p:nvPicPr>
              <p:cNvPr id="406" name="Freihand 405">
                <a:extLst>
                  <a:ext uri="{FF2B5EF4-FFF2-40B4-BE49-F238E27FC236}">
                    <a16:creationId xmlns:a16="http://schemas.microsoft.com/office/drawing/2014/main" id="{3CD396B6-98CD-7CBB-730B-0FE32271D204}"/>
                  </a:ext>
                </a:extLst>
              </p:cNvPr>
              <p:cNvPicPr/>
              <p:nvPr/>
            </p:nvPicPr>
            <p:blipFill>
              <a:blip r:embed="rId345"/>
              <a:stretch>
                <a:fillRect/>
              </a:stretch>
            </p:blipFill>
            <p:spPr>
              <a:xfrm>
                <a:off x="9210187" y="1995227"/>
                <a:ext cx="99000" cy="264960"/>
              </a:xfrm>
              <a:prstGeom prst="rect">
                <a:avLst/>
              </a:prstGeom>
            </p:spPr>
          </p:pic>
        </mc:Fallback>
      </mc:AlternateContent>
      <p:grpSp>
        <p:nvGrpSpPr>
          <p:cNvPr id="414" name="Gruppieren 413">
            <a:extLst>
              <a:ext uri="{FF2B5EF4-FFF2-40B4-BE49-F238E27FC236}">
                <a16:creationId xmlns:a16="http://schemas.microsoft.com/office/drawing/2014/main" id="{208D0DEC-A943-5C6D-F89B-F2564040C804}"/>
              </a:ext>
            </a:extLst>
          </p:cNvPr>
          <p:cNvGrpSpPr/>
          <p:nvPr/>
        </p:nvGrpSpPr>
        <p:grpSpPr>
          <a:xfrm>
            <a:off x="8794747" y="2218787"/>
            <a:ext cx="283320" cy="433440"/>
            <a:chOff x="8794747" y="2218787"/>
            <a:chExt cx="283320" cy="433440"/>
          </a:xfrm>
        </p:grpSpPr>
        <mc:AlternateContent xmlns:mc="http://schemas.openxmlformats.org/markup-compatibility/2006">
          <mc:Choice xmlns:p14="http://schemas.microsoft.com/office/powerpoint/2010/main" xmlns:aink="http://schemas.microsoft.com/office/drawing/2016/ink" Requires="p14 aink">
            <p:contentPart p14:bwMode="auto" r:id="rId346">
              <p14:nvContentPartPr>
                <p14:cNvPr id="407" name="Freihand 406">
                  <a:extLst>
                    <a:ext uri="{FF2B5EF4-FFF2-40B4-BE49-F238E27FC236}">
                      <a16:creationId xmlns:a16="http://schemas.microsoft.com/office/drawing/2014/main" id="{62CF04A1-865F-5F3D-2BE3-5AC8AF7C1E6B}"/>
                    </a:ext>
                  </a:extLst>
                </p14:cNvPr>
                <p14:cNvContentPartPr/>
                <p14:nvPr/>
              </p14:nvContentPartPr>
              <p14:xfrm>
                <a:off x="8892667" y="2218787"/>
                <a:ext cx="50760" cy="56880"/>
              </p14:xfrm>
            </p:contentPart>
          </mc:Choice>
          <mc:Fallback>
            <p:pic>
              <p:nvPicPr>
                <p:cNvPr id="407" name="Freihand 406">
                  <a:extLst>
                    <a:ext uri="{FF2B5EF4-FFF2-40B4-BE49-F238E27FC236}">
                      <a16:creationId xmlns:a16="http://schemas.microsoft.com/office/drawing/2014/main" id="{62CF04A1-865F-5F3D-2BE3-5AC8AF7C1E6B}"/>
                    </a:ext>
                  </a:extLst>
                </p:cNvPr>
                <p:cNvPicPr/>
                <p:nvPr/>
              </p:nvPicPr>
              <p:blipFill>
                <a:blip r:embed="rId347"/>
                <a:stretch>
                  <a:fillRect/>
                </a:stretch>
              </p:blipFill>
              <p:spPr>
                <a:xfrm>
                  <a:off x="8874667" y="2110787"/>
                  <a:ext cx="86400" cy="272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8">
              <p14:nvContentPartPr>
                <p14:cNvPr id="408" name="Freihand 407">
                  <a:extLst>
                    <a:ext uri="{FF2B5EF4-FFF2-40B4-BE49-F238E27FC236}">
                      <a16:creationId xmlns:a16="http://schemas.microsoft.com/office/drawing/2014/main" id="{0495A60A-288E-90D3-1D00-8FDB56226823}"/>
                    </a:ext>
                  </a:extLst>
                </p14:cNvPr>
                <p14:cNvContentPartPr/>
                <p14:nvPr/>
              </p14:nvContentPartPr>
              <p14:xfrm>
                <a:off x="9008587" y="2393387"/>
                <a:ext cx="69480" cy="90720"/>
              </p14:xfrm>
            </p:contentPart>
          </mc:Choice>
          <mc:Fallback>
            <p:pic>
              <p:nvPicPr>
                <p:cNvPr id="408" name="Freihand 407">
                  <a:extLst>
                    <a:ext uri="{FF2B5EF4-FFF2-40B4-BE49-F238E27FC236}">
                      <a16:creationId xmlns:a16="http://schemas.microsoft.com/office/drawing/2014/main" id="{0495A60A-288E-90D3-1D00-8FDB56226823}"/>
                    </a:ext>
                  </a:extLst>
                </p:cNvPr>
                <p:cNvPicPr/>
                <p:nvPr/>
              </p:nvPicPr>
              <p:blipFill>
                <a:blip r:embed="rId349"/>
                <a:stretch>
                  <a:fillRect/>
                </a:stretch>
              </p:blipFill>
              <p:spPr>
                <a:xfrm>
                  <a:off x="8990947" y="2285387"/>
                  <a:ext cx="105120" cy="306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0">
              <p14:nvContentPartPr>
                <p14:cNvPr id="409" name="Freihand 408">
                  <a:extLst>
                    <a:ext uri="{FF2B5EF4-FFF2-40B4-BE49-F238E27FC236}">
                      <a16:creationId xmlns:a16="http://schemas.microsoft.com/office/drawing/2014/main" id="{C2315433-A754-205B-5B57-763A907009F3}"/>
                    </a:ext>
                  </a:extLst>
                </p14:cNvPr>
                <p14:cNvContentPartPr/>
                <p14:nvPr/>
              </p14:nvContentPartPr>
              <p14:xfrm>
                <a:off x="8794747" y="2606507"/>
                <a:ext cx="56160" cy="45720"/>
              </p14:xfrm>
            </p:contentPart>
          </mc:Choice>
          <mc:Fallback>
            <p:pic>
              <p:nvPicPr>
                <p:cNvPr id="409" name="Freihand 408">
                  <a:extLst>
                    <a:ext uri="{FF2B5EF4-FFF2-40B4-BE49-F238E27FC236}">
                      <a16:creationId xmlns:a16="http://schemas.microsoft.com/office/drawing/2014/main" id="{C2315433-A754-205B-5B57-763A907009F3}"/>
                    </a:ext>
                  </a:extLst>
                </p:cNvPr>
                <p:cNvPicPr/>
                <p:nvPr/>
              </p:nvPicPr>
              <p:blipFill>
                <a:blip r:embed="rId351"/>
                <a:stretch>
                  <a:fillRect/>
                </a:stretch>
              </p:blipFill>
              <p:spPr>
                <a:xfrm>
                  <a:off x="8776747" y="2498867"/>
                  <a:ext cx="91800" cy="26136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52">
            <p14:nvContentPartPr>
              <p14:cNvPr id="410" name="Freihand 409">
                <a:extLst>
                  <a:ext uri="{FF2B5EF4-FFF2-40B4-BE49-F238E27FC236}">
                    <a16:creationId xmlns:a16="http://schemas.microsoft.com/office/drawing/2014/main" id="{C699D6AA-E767-1B5A-3387-96C9C7066627}"/>
                  </a:ext>
                </a:extLst>
              </p14:cNvPr>
              <p14:cNvContentPartPr/>
              <p14:nvPr/>
            </p14:nvContentPartPr>
            <p14:xfrm>
              <a:off x="9025867" y="2823587"/>
              <a:ext cx="67680" cy="41040"/>
            </p14:xfrm>
          </p:contentPart>
        </mc:Choice>
        <mc:Fallback>
          <p:pic>
            <p:nvPicPr>
              <p:cNvPr id="410" name="Freihand 409">
                <a:extLst>
                  <a:ext uri="{FF2B5EF4-FFF2-40B4-BE49-F238E27FC236}">
                    <a16:creationId xmlns:a16="http://schemas.microsoft.com/office/drawing/2014/main" id="{C699D6AA-E767-1B5A-3387-96C9C7066627}"/>
                  </a:ext>
                </a:extLst>
              </p:cNvPr>
              <p:cNvPicPr/>
              <p:nvPr/>
            </p:nvPicPr>
            <p:blipFill>
              <a:blip r:embed="rId353"/>
              <a:stretch>
                <a:fillRect/>
              </a:stretch>
            </p:blipFill>
            <p:spPr>
              <a:xfrm>
                <a:off x="9007867" y="2715587"/>
                <a:ext cx="103320" cy="256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4">
            <p14:nvContentPartPr>
              <p14:cNvPr id="411" name="Freihand 410">
                <a:extLst>
                  <a:ext uri="{FF2B5EF4-FFF2-40B4-BE49-F238E27FC236}">
                    <a16:creationId xmlns:a16="http://schemas.microsoft.com/office/drawing/2014/main" id="{2F45A60B-951B-7AA5-9883-CAAC4217B6AA}"/>
                  </a:ext>
                </a:extLst>
              </p14:cNvPr>
              <p14:cNvContentPartPr/>
              <p14:nvPr/>
            </p14:nvContentPartPr>
            <p14:xfrm>
              <a:off x="9342667" y="2433347"/>
              <a:ext cx="54360" cy="67320"/>
            </p14:xfrm>
          </p:contentPart>
        </mc:Choice>
        <mc:Fallback>
          <p:pic>
            <p:nvPicPr>
              <p:cNvPr id="411" name="Freihand 410">
                <a:extLst>
                  <a:ext uri="{FF2B5EF4-FFF2-40B4-BE49-F238E27FC236}">
                    <a16:creationId xmlns:a16="http://schemas.microsoft.com/office/drawing/2014/main" id="{2F45A60B-951B-7AA5-9883-CAAC4217B6AA}"/>
                  </a:ext>
                </a:extLst>
              </p:cNvPr>
              <p:cNvPicPr/>
              <p:nvPr/>
            </p:nvPicPr>
            <p:blipFill>
              <a:blip r:embed="rId355"/>
              <a:stretch>
                <a:fillRect/>
              </a:stretch>
            </p:blipFill>
            <p:spPr>
              <a:xfrm>
                <a:off x="9324667" y="2325707"/>
                <a:ext cx="90000" cy="282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6">
            <p14:nvContentPartPr>
              <p14:cNvPr id="412" name="Freihand 411">
                <a:extLst>
                  <a:ext uri="{FF2B5EF4-FFF2-40B4-BE49-F238E27FC236}">
                    <a16:creationId xmlns:a16="http://schemas.microsoft.com/office/drawing/2014/main" id="{0C1706B3-75C3-BF8B-5BAE-C77A88E2C87E}"/>
                  </a:ext>
                </a:extLst>
              </p14:cNvPr>
              <p14:cNvContentPartPr/>
              <p14:nvPr/>
            </p14:nvContentPartPr>
            <p14:xfrm>
              <a:off x="9308467" y="2809187"/>
              <a:ext cx="57240" cy="59040"/>
            </p14:xfrm>
          </p:contentPart>
        </mc:Choice>
        <mc:Fallback>
          <p:pic>
            <p:nvPicPr>
              <p:cNvPr id="412" name="Freihand 411">
                <a:extLst>
                  <a:ext uri="{FF2B5EF4-FFF2-40B4-BE49-F238E27FC236}">
                    <a16:creationId xmlns:a16="http://schemas.microsoft.com/office/drawing/2014/main" id="{0C1706B3-75C3-BF8B-5BAE-C77A88E2C87E}"/>
                  </a:ext>
                </a:extLst>
              </p:cNvPr>
              <p:cNvPicPr/>
              <p:nvPr/>
            </p:nvPicPr>
            <p:blipFill>
              <a:blip r:embed="rId357"/>
              <a:stretch>
                <a:fillRect/>
              </a:stretch>
            </p:blipFill>
            <p:spPr>
              <a:xfrm>
                <a:off x="9290467" y="2701187"/>
                <a:ext cx="92880" cy="274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8">
            <p14:nvContentPartPr>
              <p14:cNvPr id="413" name="Freihand 412">
                <a:extLst>
                  <a:ext uri="{FF2B5EF4-FFF2-40B4-BE49-F238E27FC236}">
                    <a16:creationId xmlns:a16="http://schemas.microsoft.com/office/drawing/2014/main" id="{07843EA2-EBC3-C8C6-FD31-BD6B1330653C}"/>
                  </a:ext>
                </a:extLst>
              </p14:cNvPr>
              <p14:cNvContentPartPr/>
              <p14:nvPr/>
            </p14:nvContentPartPr>
            <p14:xfrm>
              <a:off x="9485587" y="2781467"/>
              <a:ext cx="80640" cy="34560"/>
            </p14:xfrm>
          </p:contentPart>
        </mc:Choice>
        <mc:Fallback>
          <p:pic>
            <p:nvPicPr>
              <p:cNvPr id="413" name="Freihand 412">
                <a:extLst>
                  <a:ext uri="{FF2B5EF4-FFF2-40B4-BE49-F238E27FC236}">
                    <a16:creationId xmlns:a16="http://schemas.microsoft.com/office/drawing/2014/main" id="{07843EA2-EBC3-C8C6-FD31-BD6B1330653C}"/>
                  </a:ext>
                </a:extLst>
              </p:cNvPr>
              <p:cNvPicPr/>
              <p:nvPr/>
            </p:nvPicPr>
            <p:blipFill>
              <a:blip r:embed="rId359"/>
              <a:stretch>
                <a:fillRect/>
              </a:stretch>
            </p:blipFill>
            <p:spPr>
              <a:xfrm>
                <a:off x="9467587" y="2673827"/>
                <a:ext cx="116280" cy="250200"/>
              </a:xfrm>
              <a:prstGeom prst="rect">
                <a:avLst/>
              </a:prstGeom>
            </p:spPr>
          </p:pic>
        </mc:Fallback>
      </mc:AlternateContent>
      <p:grpSp>
        <p:nvGrpSpPr>
          <p:cNvPr id="417" name="Gruppieren 416">
            <a:extLst>
              <a:ext uri="{FF2B5EF4-FFF2-40B4-BE49-F238E27FC236}">
                <a16:creationId xmlns:a16="http://schemas.microsoft.com/office/drawing/2014/main" id="{3FFD3E91-2863-2928-5FF5-C61F9A1AAB3C}"/>
              </a:ext>
            </a:extLst>
          </p:cNvPr>
          <p:cNvGrpSpPr/>
          <p:nvPr/>
        </p:nvGrpSpPr>
        <p:grpSpPr>
          <a:xfrm>
            <a:off x="9788347" y="1995587"/>
            <a:ext cx="54720" cy="78120"/>
            <a:chOff x="9788347" y="1995587"/>
            <a:chExt cx="54720" cy="78120"/>
          </a:xfrm>
        </p:grpSpPr>
        <mc:AlternateContent xmlns:mc="http://schemas.openxmlformats.org/markup-compatibility/2006">
          <mc:Choice xmlns:p14="http://schemas.microsoft.com/office/powerpoint/2010/main" xmlns:aink="http://schemas.microsoft.com/office/drawing/2016/ink" Requires="p14 aink">
            <p:contentPart p14:bwMode="auto" r:id="rId360">
              <p14:nvContentPartPr>
                <p14:cNvPr id="415" name="Freihand 414">
                  <a:extLst>
                    <a:ext uri="{FF2B5EF4-FFF2-40B4-BE49-F238E27FC236}">
                      <a16:creationId xmlns:a16="http://schemas.microsoft.com/office/drawing/2014/main" id="{46B3A9D2-9709-2C7A-D3DB-7B3F1CAEEA1C}"/>
                    </a:ext>
                  </a:extLst>
                </p14:cNvPr>
                <p14:cNvContentPartPr/>
                <p14:nvPr/>
              </p14:nvContentPartPr>
              <p14:xfrm>
                <a:off x="9814627" y="2027627"/>
                <a:ext cx="28440" cy="46080"/>
              </p14:xfrm>
            </p:contentPart>
          </mc:Choice>
          <mc:Fallback>
            <p:pic>
              <p:nvPicPr>
                <p:cNvPr id="415" name="Freihand 414">
                  <a:extLst>
                    <a:ext uri="{FF2B5EF4-FFF2-40B4-BE49-F238E27FC236}">
                      <a16:creationId xmlns:a16="http://schemas.microsoft.com/office/drawing/2014/main" id="{46B3A9D2-9709-2C7A-D3DB-7B3F1CAEEA1C}"/>
                    </a:ext>
                  </a:extLst>
                </p:cNvPr>
                <p:cNvPicPr/>
                <p:nvPr/>
              </p:nvPicPr>
              <p:blipFill>
                <a:blip r:embed="rId361"/>
                <a:stretch>
                  <a:fillRect/>
                </a:stretch>
              </p:blipFill>
              <p:spPr>
                <a:xfrm>
                  <a:off x="9796627" y="1919987"/>
                  <a:ext cx="64080" cy="261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2">
              <p14:nvContentPartPr>
                <p14:cNvPr id="416" name="Freihand 415">
                  <a:extLst>
                    <a:ext uri="{FF2B5EF4-FFF2-40B4-BE49-F238E27FC236}">
                      <a16:creationId xmlns:a16="http://schemas.microsoft.com/office/drawing/2014/main" id="{790993DF-60FF-EC72-8D3E-CCAC5B438427}"/>
                    </a:ext>
                  </a:extLst>
                </p14:cNvPr>
                <p14:cNvContentPartPr/>
                <p14:nvPr/>
              </p14:nvContentPartPr>
              <p14:xfrm>
                <a:off x="9788347" y="1995587"/>
                <a:ext cx="46440" cy="59040"/>
              </p14:xfrm>
            </p:contentPart>
          </mc:Choice>
          <mc:Fallback>
            <p:pic>
              <p:nvPicPr>
                <p:cNvPr id="416" name="Freihand 415">
                  <a:extLst>
                    <a:ext uri="{FF2B5EF4-FFF2-40B4-BE49-F238E27FC236}">
                      <a16:creationId xmlns:a16="http://schemas.microsoft.com/office/drawing/2014/main" id="{790993DF-60FF-EC72-8D3E-CCAC5B438427}"/>
                    </a:ext>
                  </a:extLst>
                </p:cNvPr>
                <p:cNvPicPr/>
                <p:nvPr/>
              </p:nvPicPr>
              <p:blipFill>
                <a:blip r:embed="rId363"/>
                <a:stretch>
                  <a:fillRect/>
                </a:stretch>
              </p:blipFill>
              <p:spPr>
                <a:xfrm>
                  <a:off x="9770707" y="1887587"/>
                  <a:ext cx="82080" cy="274680"/>
                </a:xfrm>
                <a:prstGeom prst="rect">
                  <a:avLst/>
                </a:prstGeom>
              </p:spPr>
            </p:pic>
          </mc:Fallback>
        </mc:AlternateContent>
      </p:grpSp>
    </p:spTree>
    <p:extLst>
      <p:ext uri="{BB962C8B-B14F-4D97-AF65-F5344CB8AC3E}">
        <p14:creationId xmlns:p14="http://schemas.microsoft.com/office/powerpoint/2010/main" val="22071077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drawProgress</p:attrName>
                                        </p:attrNameLst>
                                      </p:cBhvr>
                                      <p:tavLst>
                                        <p:tav tm="0">
                                          <p:val>
                                            <p:fltVal val="0"/>
                                          </p:val>
                                        </p:tav>
                                        <p:tav tm="100000">
                                          <p:val>
                                            <p:fltVal val="1"/>
                                          </p:val>
                                        </p:tav>
                                      </p:tavLst>
                                    </p:anim>
                                  </p:childTnLst>
                                </p:cTn>
                              </p:par>
                              <p:par>
                                <p:cTn id="8" presetID="63"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2000" fill="hold"/>
                                        <p:tgtEl>
                                          <p:spTgt spid="8"/>
                                        </p:tgtEl>
                                        <p:attrNameLst>
                                          <p:attrName>drawProgress</p:attrName>
                                        </p:attrNameLst>
                                      </p:cBhvr>
                                      <p:tavLst>
                                        <p:tav tm="0">
                                          <p:val>
                                            <p:fltVal val="0"/>
                                          </p:val>
                                        </p:tav>
                                        <p:tav tm="100000">
                                          <p:val>
                                            <p:fltVal val="1"/>
                                          </p:val>
                                        </p:tav>
                                      </p:tavLst>
                                    </p:anim>
                                  </p:childTnLst>
                                </p:cTn>
                              </p:par>
                              <p:par>
                                <p:cTn id="11" presetID="63" presetClass="entr" presetSubtype="0" fill="hold" nodeType="withEffect">
                                  <p:stCondLst>
                                    <p:cond delay="0"/>
                                  </p:stCondLst>
                                  <p:childTnLst>
                                    <p:set>
                                      <p:cBhvr>
                                        <p:cTn id="12" dur="1" fill="hold">
                                          <p:stCondLst>
                                            <p:cond delay="0"/>
                                          </p:stCondLst>
                                        </p:cTn>
                                        <p:tgtEl>
                                          <p:spTgt spid="342"/>
                                        </p:tgtEl>
                                        <p:attrNameLst>
                                          <p:attrName>style.visibility</p:attrName>
                                        </p:attrNameLst>
                                      </p:cBhvr>
                                      <p:to>
                                        <p:strVal val="visible"/>
                                      </p:to>
                                    </p:set>
                                    <p:anim calcmode="lin" valueType="num">
                                      <p:cBhvr>
                                        <p:cTn id="13" dur="2000" fill="hold"/>
                                        <p:tgtEl>
                                          <p:spTgt spid="342"/>
                                        </p:tgtEl>
                                        <p:attrNameLst>
                                          <p:attrName>drawProgress</p:attrName>
                                        </p:attrNameLst>
                                      </p:cBhvr>
                                      <p:tavLst>
                                        <p:tav tm="0">
                                          <p:val>
                                            <p:fltVal val="0"/>
                                          </p:val>
                                        </p:tav>
                                        <p:tav tm="100000">
                                          <p:val>
                                            <p:fltVal val="1"/>
                                          </p:val>
                                        </p:tav>
                                      </p:tavLst>
                                    </p:anim>
                                  </p:childTnLst>
                                </p:cTn>
                              </p:par>
                              <p:par>
                                <p:cTn id="14" presetID="63" presetClass="entr" presetSubtype="0" fill="hold" nodeType="withEffect">
                                  <p:stCondLst>
                                    <p:cond delay="0"/>
                                  </p:stCondLst>
                                  <p:childTnLst>
                                    <p:set>
                                      <p:cBhvr>
                                        <p:cTn id="15" dur="1" fill="hold">
                                          <p:stCondLst>
                                            <p:cond delay="0"/>
                                          </p:stCondLst>
                                        </p:cTn>
                                        <p:tgtEl>
                                          <p:spTgt spid="345"/>
                                        </p:tgtEl>
                                        <p:attrNameLst>
                                          <p:attrName>style.visibility</p:attrName>
                                        </p:attrNameLst>
                                      </p:cBhvr>
                                      <p:to>
                                        <p:strVal val="visible"/>
                                      </p:to>
                                    </p:set>
                                    <p:anim calcmode="lin" valueType="num">
                                      <p:cBhvr>
                                        <p:cTn id="16" dur="2000" fill="hold"/>
                                        <p:tgtEl>
                                          <p:spTgt spid="345"/>
                                        </p:tgtEl>
                                        <p:attrNameLst>
                                          <p:attrName>drawProgress</p:attrName>
                                        </p:attrNameLst>
                                      </p:cBhvr>
                                      <p:tavLst>
                                        <p:tav tm="0">
                                          <p:val>
                                            <p:fltVal val="0"/>
                                          </p:val>
                                        </p:tav>
                                        <p:tav tm="100000">
                                          <p:val>
                                            <p:fltVal val="1"/>
                                          </p:val>
                                        </p:tav>
                                      </p:tavLst>
                                    </p:anim>
                                  </p:childTnLst>
                                </p:cTn>
                              </p:par>
                              <p:par>
                                <p:cTn id="17" presetID="63" presetClass="entr" presetSubtype="0" fill="hold" nodeType="withEffect">
                                  <p:stCondLst>
                                    <p:cond delay="0"/>
                                  </p:stCondLst>
                                  <p:childTnLst>
                                    <p:set>
                                      <p:cBhvr>
                                        <p:cTn id="18" dur="1" fill="hold">
                                          <p:stCondLst>
                                            <p:cond delay="0"/>
                                          </p:stCondLst>
                                        </p:cTn>
                                        <p:tgtEl>
                                          <p:spTgt spid="348"/>
                                        </p:tgtEl>
                                        <p:attrNameLst>
                                          <p:attrName>style.visibility</p:attrName>
                                        </p:attrNameLst>
                                      </p:cBhvr>
                                      <p:to>
                                        <p:strVal val="visible"/>
                                      </p:to>
                                    </p:set>
                                    <p:anim calcmode="lin" valueType="num">
                                      <p:cBhvr>
                                        <p:cTn id="19" dur="2000" fill="hold"/>
                                        <p:tgtEl>
                                          <p:spTgt spid="348"/>
                                        </p:tgtEl>
                                        <p:attrNameLst>
                                          <p:attrName>drawProgress</p:attrName>
                                        </p:attrNameLst>
                                      </p:cBhvr>
                                      <p:tavLst>
                                        <p:tav tm="0">
                                          <p:val>
                                            <p:fltVal val="0"/>
                                          </p:val>
                                        </p:tav>
                                        <p:tav tm="100000">
                                          <p:val>
                                            <p:fltVal val="1"/>
                                          </p:val>
                                        </p:tav>
                                      </p:tavLst>
                                    </p:anim>
                                  </p:childTnLst>
                                </p:cTn>
                              </p:par>
                              <p:par>
                                <p:cTn id="20" presetID="63" presetClass="entr" presetSubtype="0" fill="hold" nodeType="withEffect">
                                  <p:stCondLst>
                                    <p:cond delay="0"/>
                                  </p:stCondLst>
                                  <p:childTnLst>
                                    <p:set>
                                      <p:cBhvr>
                                        <p:cTn id="21" dur="1" fill="hold">
                                          <p:stCondLst>
                                            <p:cond delay="0"/>
                                          </p:stCondLst>
                                        </p:cTn>
                                        <p:tgtEl>
                                          <p:spTgt spid="351"/>
                                        </p:tgtEl>
                                        <p:attrNameLst>
                                          <p:attrName>style.visibility</p:attrName>
                                        </p:attrNameLst>
                                      </p:cBhvr>
                                      <p:to>
                                        <p:strVal val="visible"/>
                                      </p:to>
                                    </p:set>
                                    <p:anim calcmode="lin" valueType="num">
                                      <p:cBhvr>
                                        <p:cTn id="22" dur="2000" fill="hold"/>
                                        <p:tgtEl>
                                          <p:spTgt spid="351"/>
                                        </p:tgtEl>
                                        <p:attrNameLst>
                                          <p:attrName>drawProgress</p:attrName>
                                        </p:attrNameLst>
                                      </p:cBhvr>
                                      <p:tavLst>
                                        <p:tav tm="0">
                                          <p:val>
                                            <p:fltVal val="0"/>
                                          </p:val>
                                        </p:tav>
                                        <p:tav tm="100000">
                                          <p:val>
                                            <p:fltVal val="1"/>
                                          </p:val>
                                        </p:tav>
                                      </p:tavLst>
                                    </p:anim>
                                  </p:childTnLst>
                                </p:cTn>
                              </p:par>
                              <p:par>
                                <p:cTn id="23" presetID="63" presetClass="entr" presetSubtype="0" fill="hold" nodeType="withEffect">
                                  <p:stCondLst>
                                    <p:cond delay="0"/>
                                  </p:stCondLst>
                                  <p:childTnLst>
                                    <p:set>
                                      <p:cBhvr>
                                        <p:cTn id="24" dur="1" fill="hold">
                                          <p:stCondLst>
                                            <p:cond delay="0"/>
                                          </p:stCondLst>
                                        </p:cTn>
                                        <p:tgtEl>
                                          <p:spTgt spid="354"/>
                                        </p:tgtEl>
                                        <p:attrNameLst>
                                          <p:attrName>style.visibility</p:attrName>
                                        </p:attrNameLst>
                                      </p:cBhvr>
                                      <p:to>
                                        <p:strVal val="visible"/>
                                      </p:to>
                                    </p:set>
                                    <p:anim calcmode="lin" valueType="num">
                                      <p:cBhvr>
                                        <p:cTn id="25" dur="2000" fill="hold"/>
                                        <p:tgtEl>
                                          <p:spTgt spid="354"/>
                                        </p:tgtEl>
                                        <p:attrNameLst>
                                          <p:attrName>drawProgress</p:attrName>
                                        </p:attrNameLst>
                                      </p:cBhvr>
                                      <p:tavLst>
                                        <p:tav tm="0">
                                          <p:val>
                                            <p:fltVal val="0"/>
                                          </p:val>
                                        </p:tav>
                                        <p:tav tm="100000">
                                          <p:val>
                                            <p:fltVal val="1"/>
                                          </p:val>
                                        </p:tav>
                                      </p:tavLst>
                                    </p:anim>
                                  </p:childTnLst>
                                </p:cTn>
                              </p:par>
                              <p:par>
                                <p:cTn id="26" presetID="63" presetClass="entr" presetSubtype="0" fill="hold" nodeType="withEffect">
                                  <p:stCondLst>
                                    <p:cond delay="0"/>
                                  </p:stCondLst>
                                  <p:childTnLst>
                                    <p:set>
                                      <p:cBhvr>
                                        <p:cTn id="27" dur="1" fill="hold">
                                          <p:stCondLst>
                                            <p:cond delay="0"/>
                                          </p:stCondLst>
                                        </p:cTn>
                                        <p:tgtEl>
                                          <p:spTgt spid="355"/>
                                        </p:tgtEl>
                                        <p:attrNameLst>
                                          <p:attrName>style.visibility</p:attrName>
                                        </p:attrNameLst>
                                      </p:cBhvr>
                                      <p:to>
                                        <p:strVal val="visible"/>
                                      </p:to>
                                    </p:set>
                                    <p:anim calcmode="lin" valueType="num">
                                      <p:cBhvr>
                                        <p:cTn id="28" dur="2000" fill="hold"/>
                                        <p:tgtEl>
                                          <p:spTgt spid="355"/>
                                        </p:tgtEl>
                                        <p:attrNameLst>
                                          <p:attrName>drawProgress</p:attrName>
                                        </p:attrNameLst>
                                      </p:cBhvr>
                                      <p:tavLst>
                                        <p:tav tm="0">
                                          <p:val>
                                            <p:fltVal val="0"/>
                                          </p:val>
                                        </p:tav>
                                        <p:tav tm="100000">
                                          <p:val>
                                            <p:fltVal val="1"/>
                                          </p:val>
                                        </p:tav>
                                      </p:tavLst>
                                    </p:anim>
                                  </p:childTnLst>
                                </p:cTn>
                              </p:par>
                              <p:par>
                                <p:cTn id="29" presetID="63" presetClass="entr" presetSubtype="0" fill="hold" nodeType="withEffect">
                                  <p:stCondLst>
                                    <p:cond delay="0"/>
                                  </p:stCondLst>
                                  <p:childTnLst>
                                    <p:set>
                                      <p:cBhvr>
                                        <p:cTn id="30" dur="1" fill="hold">
                                          <p:stCondLst>
                                            <p:cond delay="0"/>
                                          </p:stCondLst>
                                        </p:cTn>
                                        <p:tgtEl>
                                          <p:spTgt spid="356"/>
                                        </p:tgtEl>
                                        <p:attrNameLst>
                                          <p:attrName>style.visibility</p:attrName>
                                        </p:attrNameLst>
                                      </p:cBhvr>
                                      <p:to>
                                        <p:strVal val="visible"/>
                                      </p:to>
                                    </p:set>
                                    <p:anim calcmode="lin" valueType="num">
                                      <p:cBhvr>
                                        <p:cTn id="31" dur="2000" fill="hold"/>
                                        <p:tgtEl>
                                          <p:spTgt spid="356"/>
                                        </p:tgtEl>
                                        <p:attrNameLst>
                                          <p:attrName>drawProgress</p:attrName>
                                        </p:attrNameLst>
                                      </p:cBhvr>
                                      <p:tavLst>
                                        <p:tav tm="0">
                                          <p:val>
                                            <p:fltVal val="0"/>
                                          </p:val>
                                        </p:tav>
                                        <p:tav tm="100000">
                                          <p:val>
                                            <p:fltVal val="1"/>
                                          </p:val>
                                        </p:tav>
                                      </p:tavLst>
                                    </p:anim>
                                  </p:childTnLst>
                                </p:cTn>
                              </p:par>
                              <p:par>
                                <p:cTn id="32" presetID="63" presetClass="entr" presetSubtype="0" fill="hold" nodeType="withEffect">
                                  <p:stCondLst>
                                    <p:cond delay="0"/>
                                  </p:stCondLst>
                                  <p:childTnLst>
                                    <p:set>
                                      <p:cBhvr>
                                        <p:cTn id="33" dur="1" fill="hold">
                                          <p:stCondLst>
                                            <p:cond delay="0"/>
                                          </p:stCondLst>
                                        </p:cTn>
                                        <p:tgtEl>
                                          <p:spTgt spid="357"/>
                                        </p:tgtEl>
                                        <p:attrNameLst>
                                          <p:attrName>style.visibility</p:attrName>
                                        </p:attrNameLst>
                                      </p:cBhvr>
                                      <p:to>
                                        <p:strVal val="visible"/>
                                      </p:to>
                                    </p:set>
                                    <p:anim calcmode="lin" valueType="num">
                                      <p:cBhvr>
                                        <p:cTn id="34" dur="2000" fill="hold"/>
                                        <p:tgtEl>
                                          <p:spTgt spid="357"/>
                                        </p:tgtEl>
                                        <p:attrNameLst>
                                          <p:attrName>drawProgress</p:attrName>
                                        </p:attrNameLst>
                                      </p:cBhvr>
                                      <p:tavLst>
                                        <p:tav tm="0">
                                          <p:val>
                                            <p:fltVal val="0"/>
                                          </p:val>
                                        </p:tav>
                                        <p:tav tm="100000">
                                          <p:val>
                                            <p:fltVal val="1"/>
                                          </p:val>
                                        </p:tav>
                                      </p:tavLst>
                                    </p:anim>
                                  </p:childTnLst>
                                </p:cTn>
                              </p:par>
                              <p:par>
                                <p:cTn id="35" presetID="63" presetClass="entr" presetSubtype="0" fill="hold" nodeType="withEffect">
                                  <p:stCondLst>
                                    <p:cond delay="0"/>
                                  </p:stCondLst>
                                  <p:childTnLst>
                                    <p:set>
                                      <p:cBhvr>
                                        <p:cTn id="36" dur="1" fill="hold">
                                          <p:stCondLst>
                                            <p:cond delay="0"/>
                                          </p:stCondLst>
                                        </p:cTn>
                                        <p:tgtEl>
                                          <p:spTgt spid="361"/>
                                        </p:tgtEl>
                                        <p:attrNameLst>
                                          <p:attrName>style.visibility</p:attrName>
                                        </p:attrNameLst>
                                      </p:cBhvr>
                                      <p:to>
                                        <p:strVal val="visible"/>
                                      </p:to>
                                    </p:set>
                                    <p:anim calcmode="lin" valueType="num">
                                      <p:cBhvr>
                                        <p:cTn id="37" dur="2000" fill="hold"/>
                                        <p:tgtEl>
                                          <p:spTgt spid="361"/>
                                        </p:tgtEl>
                                        <p:attrNameLst>
                                          <p:attrName>drawProgress</p:attrName>
                                        </p:attrNameLst>
                                      </p:cBhvr>
                                      <p:tavLst>
                                        <p:tav tm="0">
                                          <p:val>
                                            <p:fltVal val="0"/>
                                          </p:val>
                                        </p:tav>
                                        <p:tav tm="100000">
                                          <p:val>
                                            <p:fltVal val="1"/>
                                          </p:val>
                                        </p:tav>
                                      </p:tavLst>
                                    </p:anim>
                                  </p:childTnLst>
                                </p:cTn>
                              </p:par>
                              <p:par>
                                <p:cTn id="38" presetID="63" presetClass="entr" presetSubtype="0" fill="hold" nodeType="withEffect">
                                  <p:stCondLst>
                                    <p:cond delay="0"/>
                                  </p:stCondLst>
                                  <p:childTnLst>
                                    <p:set>
                                      <p:cBhvr>
                                        <p:cTn id="39" dur="1" fill="hold">
                                          <p:stCondLst>
                                            <p:cond delay="0"/>
                                          </p:stCondLst>
                                        </p:cTn>
                                        <p:tgtEl>
                                          <p:spTgt spid="360"/>
                                        </p:tgtEl>
                                        <p:attrNameLst>
                                          <p:attrName>style.visibility</p:attrName>
                                        </p:attrNameLst>
                                      </p:cBhvr>
                                      <p:to>
                                        <p:strVal val="visible"/>
                                      </p:to>
                                    </p:set>
                                    <p:anim calcmode="lin" valueType="num">
                                      <p:cBhvr>
                                        <p:cTn id="40" dur="2000" fill="hold"/>
                                        <p:tgtEl>
                                          <p:spTgt spid="360"/>
                                        </p:tgtEl>
                                        <p:attrNameLst>
                                          <p:attrName>drawProgress</p:attrName>
                                        </p:attrNameLst>
                                      </p:cBhvr>
                                      <p:tavLst>
                                        <p:tav tm="0">
                                          <p:val>
                                            <p:fltVal val="0"/>
                                          </p:val>
                                        </p:tav>
                                        <p:tav tm="100000">
                                          <p:val>
                                            <p:fltVal val="1"/>
                                          </p:val>
                                        </p:tav>
                                      </p:tavLst>
                                    </p:anim>
                                  </p:childTnLst>
                                </p:cTn>
                              </p:par>
                              <p:par>
                                <p:cTn id="41" presetID="63" presetClass="entr" presetSubtype="0" fill="hold" nodeType="withEffect">
                                  <p:stCondLst>
                                    <p:cond delay="0"/>
                                  </p:stCondLst>
                                  <p:childTnLst>
                                    <p:set>
                                      <p:cBhvr>
                                        <p:cTn id="42" dur="1" fill="hold">
                                          <p:stCondLst>
                                            <p:cond delay="0"/>
                                          </p:stCondLst>
                                        </p:cTn>
                                        <p:tgtEl>
                                          <p:spTgt spid="362"/>
                                        </p:tgtEl>
                                        <p:attrNameLst>
                                          <p:attrName>style.visibility</p:attrName>
                                        </p:attrNameLst>
                                      </p:cBhvr>
                                      <p:to>
                                        <p:strVal val="visible"/>
                                      </p:to>
                                    </p:set>
                                    <p:anim calcmode="lin" valueType="num">
                                      <p:cBhvr>
                                        <p:cTn id="43" dur="2000" fill="hold"/>
                                        <p:tgtEl>
                                          <p:spTgt spid="362"/>
                                        </p:tgtEl>
                                        <p:attrNameLst>
                                          <p:attrName>drawProgress</p:attrName>
                                        </p:attrNameLst>
                                      </p:cBhvr>
                                      <p:tavLst>
                                        <p:tav tm="0">
                                          <p:val>
                                            <p:fltVal val="0"/>
                                          </p:val>
                                        </p:tav>
                                        <p:tav tm="100000">
                                          <p:val>
                                            <p:fltVal val="1"/>
                                          </p:val>
                                        </p:tav>
                                      </p:tavLst>
                                    </p:anim>
                                  </p:childTnLst>
                                </p:cTn>
                              </p:par>
                              <p:par>
                                <p:cTn id="44" presetID="63" presetClass="entr" presetSubtype="0" fill="hold" nodeType="withEffect">
                                  <p:stCondLst>
                                    <p:cond delay="0"/>
                                  </p:stCondLst>
                                  <p:childTnLst>
                                    <p:set>
                                      <p:cBhvr>
                                        <p:cTn id="45" dur="1" fill="hold">
                                          <p:stCondLst>
                                            <p:cond delay="0"/>
                                          </p:stCondLst>
                                        </p:cTn>
                                        <p:tgtEl>
                                          <p:spTgt spid="363"/>
                                        </p:tgtEl>
                                        <p:attrNameLst>
                                          <p:attrName>style.visibility</p:attrName>
                                        </p:attrNameLst>
                                      </p:cBhvr>
                                      <p:to>
                                        <p:strVal val="visible"/>
                                      </p:to>
                                    </p:set>
                                    <p:anim calcmode="lin" valueType="num">
                                      <p:cBhvr>
                                        <p:cTn id="46" dur="2000" fill="hold"/>
                                        <p:tgtEl>
                                          <p:spTgt spid="363"/>
                                        </p:tgtEl>
                                        <p:attrNameLst>
                                          <p:attrName>drawProgress</p:attrName>
                                        </p:attrNameLst>
                                      </p:cBhvr>
                                      <p:tavLst>
                                        <p:tav tm="0">
                                          <p:val>
                                            <p:fltVal val="0"/>
                                          </p:val>
                                        </p:tav>
                                        <p:tav tm="100000">
                                          <p:val>
                                            <p:fltVal val="1"/>
                                          </p:val>
                                        </p:tav>
                                      </p:tavLst>
                                    </p:anim>
                                  </p:childTnLst>
                                </p:cTn>
                              </p:par>
                              <p:par>
                                <p:cTn id="47" presetID="63" presetClass="entr" presetSubtype="0" fill="hold" nodeType="withEffect">
                                  <p:stCondLst>
                                    <p:cond delay="0"/>
                                  </p:stCondLst>
                                  <p:childTnLst>
                                    <p:set>
                                      <p:cBhvr>
                                        <p:cTn id="48" dur="1" fill="hold">
                                          <p:stCondLst>
                                            <p:cond delay="0"/>
                                          </p:stCondLst>
                                        </p:cTn>
                                        <p:tgtEl>
                                          <p:spTgt spid="365"/>
                                        </p:tgtEl>
                                        <p:attrNameLst>
                                          <p:attrName>style.visibility</p:attrName>
                                        </p:attrNameLst>
                                      </p:cBhvr>
                                      <p:to>
                                        <p:strVal val="visible"/>
                                      </p:to>
                                    </p:set>
                                    <p:anim calcmode="lin" valueType="num">
                                      <p:cBhvr>
                                        <p:cTn id="49" dur="2000" fill="hold"/>
                                        <p:tgtEl>
                                          <p:spTgt spid="365"/>
                                        </p:tgtEl>
                                        <p:attrNameLst>
                                          <p:attrName>drawProgress</p:attrName>
                                        </p:attrNameLst>
                                      </p:cBhvr>
                                      <p:tavLst>
                                        <p:tav tm="0">
                                          <p:val>
                                            <p:fltVal val="0"/>
                                          </p:val>
                                        </p:tav>
                                        <p:tav tm="100000">
                                          <p:val>
                                            <p:fltVal val="1"/>
                                          </p:val>
                                        </p:tav>
                                      </p:tavLst>
                                    </p:anim>
                                  </p:childTnLst>
                                </p:cTn>
                              </p:par>
                              <p:par>
                                <p:cTn id="50" presetID="63" presetClass="entr" presetSubtype="0" fill="hold" nodeType="withEffect">
                                  <p:stCondLst>
                                    <p:cond delay="0"/>
                                  </p:stCondLst>
                                  <p:childTnLst>
                                    <p:set>
                                      <p:cBhvr>
                                        <p:cTn id="51" dur="1" fill="hold">
                                          <p:stCondLst>
                                            <p:cond delay="0"/>
                                          </p:stCondLst>
                                        </p:cTn>
                                        <p:tgtEl>
                                          <p:spTgt spid="369"/>
                                        </p:tgtEl>
                                        <p:attrNameLst>
                                          <p:attrName>style.visibility</p:attrName>
                                        </p:attrNameLst>
                                      </p:cBhvr>
                                      <p:to>
                                        <p:strVal val="visible"/>
                                      </p:to>
                                    </p:set>
                                    <p:anim calcmode="lin" valueType="num">
                                      <p:cBhvr>
                                        <p:cTn id="52" dur="2000" fill="hold"/>
                                        <p:tgtEl>
                                          <p:spTgt spid="369"/>
                                        </p:tgtEl>
                                        <p:attrNameLst>
                                          <p:attrName>drawProgress</p:attrName>
                                        </p:attrNameLst>
                                      </p:cBhvr>
                                      <p:tavLst>
                                        <p:tav tm="0">
                                          <p:val>
                                            <p:fltVal val="0"/>
                                          </p:val>
                                        </p:tav>
                                        <p:tav tm="100000">
                                          <p:val>
                                            <p:fltVal val="1"/>
                                          </p:val>
                                        </p:tav>
                                      </p:tavLst>
                                    </p:anim>
                                  </p:childTnLst>
                                </p:cTn>
                              </p:par>
                              <p:par>
                                <p:cTn id="53" presetID="63" presetClass="entr" presetSubtype="0" fill="hold" nodeType="withEffect">
                                  <p:stCondLst>
                                    <p:cond delay="0"/>
                                  </p:stCondLst>
                                  <p:childTnLst>
                                    <p:set>
                                      <p:cBhvr>
                                        <p:cTn id="54" dur="1" fill="hold">
                                          <p:stCondLst>
                                            <p:cond delay="0"/>
                                          </p:stCondLst>
                                        </p:cTn>
                                        <p:tgtEl>
                                          <p:spTgt spid="373"/>
                                        </p:tgtEl>
                                        <p:attrNameLst>
                                          <p:attrName>style.visibility</p:attrName>
                                        </p:attrNameLst>
                                      </p:cBhvr>
                                      <p:to>
                                        <p:strVal val="visible"/>
                                      </p:to>
                                    </p:set>
                                    <p:anim calcmode="lin" valueType="num">
                                      <p:cBhvr>
                                        <p:cTn id="55" dur="2000" fill="hold"/>
                                        <p:tgtEl>
                                          <p:spTgt spid="373"/>
                                        </p:tgtEl>
                                        <p:attrNameLst>
                                          <p:attrName>drawProgress</p:attrName>
                                        </p:attrNameLst>
                                      </p:cBhvr>
                                      <p:tavLst>
                                        <p:tav tm="0">
                                          <p:val>
                                            <p:fltVal val="0"/>
                                          </p:val>
                                        </p:tav>
                                        <p:tav tm="100000">
                                          <p:val>
                                            <p:fltVal val="1"/>
                                          </p:val>
                                        </p:tav>
                                      </p:tavLst>
                                    </p:anim>
                                  </p:childTnLst>
                                </p:cTn>
                              </p:par>
                              <p:par>
                                <p:cTn id="56" presetID="63" presetClass="entr" presetSubtype="0" fill="hold" nodeType="withEffect">
                                  <p:stCondLst>
                                    <p:cond delay="0"/>
                                  </p:stCondLst>
                                  <p:childTnLst>
                                    <p:set>
                                      <p:cBhvr>
                                        <p:cTn id="57" dur="1" fill="hold">
                                          <p:stCondLst>
                                            <p:cond delay="0"/>
                                          </p:stCondLst>
                                        </p:cTn>
                                        <p:tgtEl>
                                          <p:spTgt spid="374"/>
                                        </p:tgtEl>
                                        <p:attrNameLst>
                                          <p:attrName>style.visibility</p:attrName>
                                        </p:attrNameLst>
                                      </p:cBhvr>
                                      <p:to>
                                        <p:strVal val="visible"/>
                                      </p:to>
                                    </p:set>
                                    <p:anim calcmode="lin" valueType="num">
                                      <p:cBhvr>
                                        <p:cTn id="58" dur="2000" fill="hold"/>
                                        <p:tgtEl>
                                          <p:spTgt spid="374"/>
                                        </p:tgtEl>
                                        <p:attrNameLst>
                                          <p:attrName>drawProgress</p:attrName>
                                        </p:attrNameLst>
                                      </p:cBhvr>
                                      <p:tavLst>
                                        <p:tav tm="0">
                                          <p:val>
                                            <p:fltVal val="0"/>
                                          </p:val>
                                        </p:tav>
                                        <p:tav tm="100000">
                                          <p:val>
                                            <p:fltVal val="1"/>
                                          </p:val>
                                        </p:tav>
                                      </p:tavLst>
                                    </p:anim>
                                  </p:childTnLst>
                                </p:cTn>
                              </p:par>
                              <p:par>
                                <p:cTn id="59" presetID="63" presetClass="entr" presetSubtype="0" fill="hold" nodeType="with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2000" fill="hold"/>
                                        <p:tgtEl>
                                          <p:spTgt spid="375"/>
                                        </p:tgtEl>
                                        <p:attrNameLst>
                                          <p:attrName>drawProgress</p:attrName>
                                        </p:attrNameLst>
                                      </p:cBhvr>
                                      <p:tavLst>
                                        <p:tav tm="0">
                                          <p:val>
                                            <p:fltVal val="0"/>
                                          </p:val>
                                        </p:tav>
                                        <p:tav tm="100000">
                                          <p:val>
                                            <p:fltVal val="1"/>
                                          </p:val>
                                        </p:tav>
                                      </p:tavLst>
                                    </p:anim>
                                  </p:childTnLst>
                                </p:cTn>
                              </p:par>
                              <p:par>
                                <p:cTn id="62" presetID="63" presetClass="entr" presetSubtype="0" fill="hold" nodeType="withEffect">
                                  <p:stCondLst>
                                    <p:cond delay="0"/>
                                  </p:stCondLst>
                                  <p:childTnLst>
                                    <p:set>
                                      <p:cBhvr>
                                        <p:cTn id="63" dur="1" fill="hold">
                                          <p:stCondLst>
                                            <p:cond delay="0"/>
                                          </p:stCondLst>
                                        </p:cTn>
                                        <p:tgtEl>
                                          <p:spTgt spid="376"/>
                                        </p:tgtEl>
                                        <p:attrNameLst>
                                          <p:attrName>style.visibility</p:attrName>
                                        </p:attrNameLst>
                                      </p:cBhvr>
                                      <p:to>
                                        <p:strVal val="visible"/>
                                      </p:to>
                                    </p:set>
                                    <p:anim calcmode="lin" valueType="num">
                                      <p:cBhvr>
                                        <p:cTn id="64" dur="2000" fill="hold"/>
                                        <p:tgtEl>
                                          <p:spTgt spid="376"/>
                                        </p:tgtEl>
                                        <p:attrNameLst>
                                          <p:attrName>drawProgress</p:attrName>
                                        </p:attrNameLst>
                                      </p:cBhvr>
                                      <p:tavLst>
                                        <p:tav tm="0">
                                          <p:val>
                                            <p:fltVal val="0"/>
                                          </p:val>
                                        </p:tav>
                                        <p:tav tm="100000">
                                          <p:val>
                                            <p:fltVal val="1"/>
                                          </p:val>
                                        </p:tav>
                                      </p:tavLst>
                                    </p:anim>
                                  </p:childTnLst>
                                </p:cTn>
                              </p:par>
                              <p:par>
                                <p:cTn id="65" presetID="63" presetClass="entr" presetSubtype="0" fill="hold" nodeType="withEffect">
                                  <p:stCondLst>
                                    <p:cond delay="0"/>
                                  </p:stCondLst>
                                  <p:childTnLst>
                                    <p:set>
                                      <p:cBhvr>
                                        <p:cTn id="66" dur="1" fill="hold">
                                          <p:stCondLst>
                                            <p:cond delay="0"/>
                                          </p:stCondLst>
                                        </p:cTn>
                                        <p:tgtEl>
                                          <p:spTgt spid="377"/>
                                        </p:tgtEl>
                                        <p:attrNameLst>
                                          <p:attrName>style.visibility</p:attrName>
                                        </p:attrNameLst>
                                      </p:cBhvr>
                                      <p:to>
                                        <p:strVal val="visible"/>
                                      </p:to>
                                    </p:set>
                                    <p:anim calcmode="lin" valueType="num">
                                      <p:cBhvr>
                                        <p:cTn id="67" dur="2000" fill="hold"/>
                                        <p:tgtEl>
                                          <p:spTgt spid="377"/>
                                        </p:tgtEl>
                                        <p:attrNameLst>
                                          <p:attrName>drawProgress</p:attrName>
                                        </p:attrNameLst>
                                      </p:cBhvr>
                                      <p:tavLst>
                                        <p:tav tm="0">
                                          <p:val>
                                            <p:fltVal val="0"/>
                                          </p:val>
                                        </p:tav>
                                        <p:tav tm="100000">
                                          <p:val>
                                            <p:fltVal val="1"/>
                                          </p:val>
                                        </p:tav>
                                      </p:tavLst>
                                    </p:anim>
                                  </p:childTnLst>
                                </p:cTn>
                              </p:par>
                              <p:par>
                                <p:cTn id="68" presetID="63" presetClass="entr" presetSubtype="0" fill="hold" nodeType="withEffect">
                                  <p:stCondLst>
                                    <p:cond delay="0"/>
                                  </p:stCondLst>
                                  <p:childTnLst>
                                    <p:set>
                                      <p:cBhvr>
                                        <p:cTn id="69" dur="1" fill="hold">
                                          <p:stCondLst>
                                            <p:cond delay="0"/>
                                          </p:stCondLst>
                                        </p:cTn>
                                        <p:tgtEl>
                                          <p:spTgt spid="378"/>
                                        </p:tgtEl>
                                        <p:attrNameLst>
                                          <p:attrName>style.visibility</p:attrName>
                                        </p:attrNameLst>
                                      </p:cBhvr>
                                      <p:to>
                                        <p:strVal val="visible"/>
                                      </p:to>
                                    </p:set>
                                    <p:anim calcmode="lin" valueType="num">
                                      <p:cBhvr>
                                        <p:cTn id="70" dur="2000" fill="hold"/>
                                        <p:tgtEl>
                                          <p:spTgt spid="378"/>
                                        </p:tgtEl>
                                        <p:attrNameLst>
                                          <p:attrName>drawProgress</p:attrName>
                                        </p:attrNameLst>
                                      </p:cBhvr>
                                      <p:tavLst>
                                        <p:tav tm="0">
                                          <p:val>
                                            <p:fltVal val="0"/>
                                          </p:val>
                                        </p:tav>
                                        <p:tav tm="100000">
                                          <p:val>
                                            <p:fltVal val="1"/>
                                          </p:val>
                                        </p:tav>
                                      </p:tavLst>
                                    </p:anim>
                                  </p:childTnLst>
                                </p:cTn>
                              </p:par>
                              <p:par>
                                <p:cTn id="71" presetID="63" presetClass="entr" presetSubtype="0" fill="hold" nodeType="withEffect">
                                  <p:stCondLst>
                                    <p:cond delay="0"/>
                                  </p:stCondLst>
                                  <p:childTnLst>
                                    <p:set>
                                      <p:cBhvr>
                                        <p:cTn id="72" dur="1" fill="hold">
                                          <p:stCondLst>
                                            <p:cond delay="0"/>
                                          </p:stCondLst>
                                        </p:cTn>
                                        <p:tgtEl>
                                          <p:spTgt spid="379"/>
                                        </p:tgtEl>
                                        <p:attrNameLst>
                                          <p:attrName>style.visibility</p:attrName>
                                        </p:attrNameLst>
                                      </p:cBhvr>
                                      <p:to>
                                        <p:strVal val="visible"/>
                                      </p:to>
                                    </p:set>
                                    <p:anim calcmode="lin" valueType="num">
                                      <p:cBhvr>
                                        <p:cTn id="73" dur="2000" fill="hold"/>
                                        <p:tgtEl>
                                          <p:spTgt spid="379"/>
                                        </p:tgtEl>
                                        <p:attrNameLst>
                                          <p:attrName>drawProgress</p:attrName>
                                        </p:attrNameLst>
                                      </p:cBhvr>
                                      <p:tavLst>
                                        <p:tav tm="0">
                                          <p:val>
                                            <p:fltVal val="0"/>
                                          </p:val>
                                        </p:tav>
                                        <p:tav tm="100000">
                                          <p:val>
                                            <p:fltVal val="1"/>
                                          </p:val>
                                        </p:tav>
                                      </p:tavLst>
                                    </p:anim>
                                  </p:childTnLst>
                                </p:cTn>
                              </p:par>
                              <p:par>
                                <p:cTn id="74" presetID="63" presetClass="entr" presetSubtype="0" fill="hold" nodeType="withEffect">
                                  <p:stCondLst>
                                    <p:cond delay="0"/>
                                  </p:stCondLst>
                                  <p:childTnLst>
                                    <p:set>
                                      <p:cBhvr>
                                        <p:cTn id="75" dur="1" fill="hold">
                                          <p:stCondLst>
                                            <p:cond delay="0"/>
                                          </p:stCondLst>
                                        </p:cTn>
                                        <p:tgtEl>
                                          <p:spTgt spid="382"/>
                                        </p:tgtEl>
                                        <p:attrNameLst>
                                          <p:attrName>style.visibility</p:attrName>
                                        </p:attrNameLst>
                                      </p:cBhvr>
                                      <p:to>
                                        <p:strVal val="visible"/>
                                      </p:to>
                                    </p:set>
                                    <p:anim calcmode="lin" valueType="num">
                                      <p:cBhvr>
                                        <p:cTn id="76" dur="2000" fill="hold"/>
                                        <p:tgtEl>
                                          <p:spTgt spid="382"/>
                                        </p:tgtEl>
                                        <p:attrNameLst>
                                          <p:attrName>drawProgress</p:attrName>
                                        </p:attrNameLst>
                                      </p:cBhvr>
                                      <p:tavLst>
                                        <p:tav tm="0">
                                          <p:val>
                                            <p:fltVal val="0"/>
                                          </p:val>
                                        </p:tav>
                                        <p:tav tm="100000">
                                          <p:val>
                                            <p:fltVal val="1"/>
                                          </p:val>
                                        </p:tav>
                                      </p:tavLst>
                                    </p:anim>
                                  </p:childTnLst>
                                </p:cTn>
                              </p:par>
                              <p:par>
                                <p:cTn id="77" presetID="63" presetClass="entr" presetSubtype="0" fill="hold" nodeType="withEffect">
                                  <p:stCondLst>
                                    <p:cond delay="0"/>
                                  </p:stCondLst>
                                  <p:childTnLst>
                                    <p:set>
                                      <p:cBhvr>
                                        <p:cTn id="78" dur="1" fill="hold">
                                          <p:stCondLst>
                                            <p:cond delay="0"/>
                                          </p:stCondLst>
                                        </p:cTn>
                                        <p:tgtEl>
                                          <p:spTgt spid="386"/>
                                        </p:tgtEl>
                                        <p:attrNameLst>
                                          <p:attrName>style.visibility</p:attrName>
                                        </p:attrNameLst>
                                      </p:cBhvr>
                                      <p:to>
                                        <p:strVal val="visible"/>
                                      </p:to>
                                    </p:set>
                                    <p:anim calcmode="lin" valueType="num">
                                      <p:cBhvr>
                                        <p:cTn id="79" dur="2000" fill="hold"/>
                                        <p:tgtEl>
                                          <p:spTgt spid="386"/>
                                        </p:tgtEl>
                                        <p:attrNameLst>
                                          <p:attrName>drawProgress</p:attrName>
                                        </p:attrNameLst>
                                      </p:cBhvr>
                                      <p:tavLst>
                                        <p:tav tm="0">
                                          <p:val>
                                            <p:fltVal val="0"/>
                                          </p:val>
                                        </p:tav>
                                        <p:tav tm="100000">
                                          <p:val>
                                            <p:fltVal val="1"/>
                                          </p:val>
                                        </p:tav>
                                      </p:tavLst>
                                    </p:anim>
                                  </p:childTnLst>
                                </p:cTn>
                              </p:par>
                              <p:par>
                                <p:cTn id="80" presetID="63" presetClass="entr" presetSubtype="0" fill="hold" nodeType="withEffect">
                                  <p:stCondLst>
                                    <p:cond delay="0"/>
                                  </p:stCondLst>
                                  <p:childTnLst>
                                    <p:set>
                                      <p:cBhvr>
                                        <p:cTn id="81" dur="1" fill="hold">
                                          <p:stCondLst>
                                            <p:cond delay="0"/>
                                          </p:stCondLst>
                                        </p:cTn>
                                        <p:tgtEl>
                                          <p:spTgt spid="385"/>
                                        </p:tgtEl>
                                        <p:attrNameLst>
                                          <p:attrName>style.visibility</p:attrName>
                                        </p:attrNameLst>
                                      </p:cBhvr>
                                      <p:to>
                                        <p:strVal val="visible"/>
                                      </p:to>
                                    </p:set>
                                    <p:anim calcmode="lin" valueType="num">
                                      <p:cBhvr>
                                        <p:cTn id="82" dur="2000" fill="hold"/>
                                        <p:tgtEl>
                                          <p:spTgt spid="385"/>
                                        </p:tgtEl>
                                        <p:attrNameLst>
                                          <p:attrName>drawProgress</p:attrName>
                                        </p:attrNameLst>
                                      </p:cBhvr>
                                      <p:tavLst>
                                        <p:tav tm="0">
                                          <p:val>
                                            <p:fltVal val="0"/>
                                          </p:val>
                                        </p:tav>
                                        <p:tav tm="100000">
                                          <p:val>
                                            <p:fltVal val="1"/>
                                          </p:val>
                                        </p:tav>
                                      </p:tavLst>
                                    </p:anim>
                                  </p:childTnLst>
                                </p:cTn>
                              </p:par>
                              <p:par>
                                <p:cTn id="83" presetID="63" presetClass="entr" presetSubtype="0" fill="hold" nodeType="withEffect">
                                  <p:stCondLst>
                                    <p:cond delay="0"/>
                                  </p:stCondLst>
                                  <p:childTnLst>
                                    <p:set>
                                      <p:cBhvr>
                                        <p:cTn id="84" dur="1" fill="hold">
                                          <p:stCondLst>
                                            <p:cond delay="0"/>
                                          </p:stCondLst>
                                        </p:cTn>
                                        <p:tgtEl>
                                          <p:spTgt spid="389"/>
                                        </p:tgtEl>
                                        <p:attrNameLst>
                                          <p:attrName>style.visibility</p:attrName>
                                        </p:attrNameLst>
                                      </p:cBhvr>
                                      <p:to>
                                        <p:strVal val="visible"/>
                                      </p:to>
                                    </p:set>
                                    <p:anim calcmode="lin" valueType="num">
                                      <p:cBhvr>
                                        <p:cTn id="85" dur="2000" fill="hold"/>
                                        <p:tgtEl>
                                          <p:spTgt spid="389"/>
                                        </p:tgtEl>
                                        <p:attrNameLst>
                                          <p:attrName>drawProgress</p:attrName>
                                        </p:attrNameLst>
                                      </p:cBhvr>
                                      <p:tavLst>
                                        <p:tav tm="0">
                                          <p:val>
                                            <p:fltVal val="0"/>
                                          </p:val>
                                        </p:tav>
                                        <p:tav tm="100000">
                                          <p:val>
                                            <p:fltVal val="1"/>
                                          </p:val>
                                        </p:tav>
                                      </p:tavLst>
                                    </p:anim>
                                  </p:childTnLst>
                                </p:cTn>
                              </p:par>
                              <p:par>
                                <p:cTn id="86" presetID="63" presetClass="entr" presetSubtype="0" fill="hold" nodeType="withEffect">
                                  <p:stCondLst>
                                    <p:cond delay="0"/>
                                  </p:stCondLst>
                                  <p:childTnLst>
                                    <p:set>
                                      <p:cBhvr>
                                        <p:cTn id="87" dur="1" fill="hold">
                                          <p:stCondLst>
                                            <p:cond delay="0"/>
                                          </p:stCondLst>
                                        </p:cTn>
                                        <p:tgtEl>
                                          <p:spTgt spid="390"/>
                                        </p:tgtEl>
                                        <p:attrNameLst>
                                          <p:attrName>style.visibility</p:attrName>
                                        </p:attrNameLst>
                                      </p:cBhvr>
                                      <p:to>
                                        <p:strVal val="visible"/>
                                      </p:to>
                                    </p:set>
                                    <p:anim calcmode="lin" valueType="num">
                                      <p:cBhvr>
                                        <p:cTn id="88" dur="2000" fill="hold"/>
                                        <p:tgtEl>
                                          <p:spTgt spid="390"/>
                                        </p:tgtEl>
                                        <p:attrNameLst>
                                          <p:attrName>drawProgress</p:attrName>
                                        </p:attrNameLst>
                                      </p:cBhvr>
                                      <p:tavLst>
                                        <p:tav tm="0">
                                          <p:val>
                                            <p:fltVal val="0"/>
                                          </p:val>
                                        </p:tav>
                                        <p:tav tm="100000">
                                          <p:val>
                                            <p:fltVal val="1"/>
                                          </p:val>
                                        </p:tav>
                                      </p:tavLst>
                                    </p:anim>
                                  </p:childTnLst>
                                </p:cTn>
                              </p:par>
                              <p:par>
                                <p:cTn id="89" presetID="63" presetClass="entr" presetSubtype="0" fill="hold" nodeType="withEffect">
                                  <p:stCondLst>
                                    <p:cond delay="0"/>
                                  </p:stCondLst>
                                  <p:childTnLst>
                                    <p:set>
                                      <p:cBhvr>
                                        <p:cTn id="90" dur="1" fill="hold">
                                          <p:stCondLst>
                                            <p:cond delay="0"/>
                                          </p:stCondLst>
                                        </p:cTn>
                                        <p:tgtEl>
                                          <p:spTgt spid="391"/>
                                        </p:tgtEl>
                                        <p:attrNameLst>
                                          <p:attrName>style.visibility</p:attrName>
                                        </p:attrNameLst>
                                      </p:cBhvr>
                                      <p:to>
                                        <p:strVal val="visible"/>
                                      </p:to>
                                    </p:set>
                                    <p:anim calcmode="lin" valueType="num">
                                      <p:cBhvr>
                                        <p:cTn id="91" dur="2000" fill="hold"/>
                                        <p:tgtEl>
                                          <p:spTgt spid="391"/>
                                        </p:tgtEl>
                                        <p:attrNameLst>
                                          <p:attrName>drawProgress</p:attrName>
                                        </p:attrNameLst>
                                      </p:cBhvr>
                                      <p:tavLst>
                                        <p:tav tm="0">
                                          <p:val>
                                            <p:fltVal val="0"/>
                                          </p:val>
                                        </p:tav>
                                        <p:tav tm="100000">
                                          <p:val>
                                            <p:fltVal val="1"/>
                                          </p:val>
                                        </p:tav>
                                      </p:tavLst>
                                    </p:anim>
                                  </p:childTnLst>
                                </p:cTn>
                              </p:par>
                              <p:par>
                                <p:cTn id="92" presetID="63" presetClass="entr" presetSubtype="0" fill="hold" nodeType="withEffect">
                                  <p:stCondLst>
                                    <p:cond delay="0"/>
                                  </p:stCondLst>
                                  <p:childTnLst>
                                    <p:set>
                                      <p:cBhvr>
                                        <p:cTn id="93" dur="1" fill="hold">
                                          <p:stCondLst>
                                            <p:cond delay="0"/>
                                          </p:stCondLst>
                                        </p:cTn>
                                        <p:tgtEl>
                                          <p:spTgt spid="392"/>
                                        </p:tgtEl>
                                        <p:attrNameLst>
                                          <p:attrName>style.visibility</p:attrName>
                                        </p:attrNameLst>
                                      </p:cBhvr>
                                      <p:to>
                                        <p:strVal val="visible"/>
                                      </p:to>
                                    </p:set>
                                    <p:anim calcmode="lin" valueType="num">
                                      <p:cBhvr>
                                        <p:cTn id="94" dur="2000" fill="hold"/>
                                        <p:tgtEl>
                                          <p:spTgt spid="392"/>
                                        </p:tgtEl>
                                        <p:attrNameLst>
                                          <p:attrName>drawProgress</p:attrName>
                                        </p:attrNameLst>
                                      </p:cBhvr>
                                      <p:tavLst>
                                        <p:tav tm="0">
                                          <p:val>
                                            <p:fltVal val="0"/>
                                          </p:val>
                                        </p:tav>
                                        <p:tav tm="100000">
                                          <p:val>
                                            <p:fltVal val="1"/>
                                          </p:val>
                                        </p:tav>
                                      </p:tavLst>
                                    </p:anim>
                                  </p:childTnLst>
                                </p:cTn>
                              </p:par>
                              <p:par>
                                <p:cTn id="95" presetID="63" presetClass="entr" presetSubtype="0" fill="hold" nodeType="withEffect">
                                  <p:stCondLst>
                                    <p:cond delay="0"/>
                                  </p:stCondLst>
                                  <p:childTnLst>
                                    <p:set>
                                      <p:cBhvr>
                                        <p:cTn id="96" dur="1" fill="hold">
                                          <p:stCondLst>
                                            <p:cond delay="0"/>
                                          </p:stCondLst>
                                        </p:cTn>
                                        <p:tgtEl>
                                          <p:spTgt spid="393"/>
                                        </p:tgtEl>
                                        <p:attrNameLst>
                                          <p:attrName>style.visibility</p:attrName>
                                        </p:attrNameLst>
                                      </p:cBhvr>
                                      <p:to>
                                        <p:strVal val="visible"/>
                                      </p:to>
                                    </p:set>
                                    <p:anim calcmode="lin" valueType="num">
                                      <p:cBhvr>
                                        <p:cTn id="97" dur="2000" fill="hold"/>
                                        <p:tgtEl>
                                          <p:spTgt spid="393"/>
                                        </p:tgtEl>
                                        <p:attrNameLst>
                                          <p:attrName>drawProgress</p:attrName>
                                        </p:attrNameLst>
                                      </p:cBhvr>
                                      <p:tavLst>
                                        <p:tav tm="0">
                                          <p:val>
                                            <p:fltVal val="0"/>
                                          </p:val>
                                        </p:tav>
                                        <p:tav tm="100000">
                                          <p:val>
                                            <p:fltVal val="1"/>
                                          </p:val>
                                        </p:tav>
                                      </p:tavLst>
                                    </p:anim>
                                  </p:childTnLst>
                                </p:cTn>
                              </p:par>
                              <p:par>
                                <p:cTn id="98" presetID="63" presetClass="entr" presetSubtype="0" fill="hold" nodeType="withEffect">
                                  <p:stCondLst>
                                    <p:cond delay="0"/>
                                  </p:stCondLst>
                                  <p:childTnLst>
                                    <p:set>
                                      <p:cBhvr>
                                        <p:cTn id="99" dur="1" fill="hold">
                                          <p:stCondLst>
                                            <p:cond delay="0"/>
                                          </p:stCondLst>
                                        </p:cTn>
                                        <p:tgtEl>
                                          <p:spTgt spid="394"/>
                                        </p:tgtEl>
                                        <p:attrNameLst>
                                          <p:attrName>style.visibility</p:attrName>
                                        </p:attrNameLst>
                                      </p:cBhvr>
                                      <p:to>
                                        <p:strVal val="visible"/>
                                      </p:to>
                                    </p:set>
                                    <p:anim calcmode="lin" valueType="num">
                                      <p:cBhvr>
                                        <p:cTn id="100" dur="2000" fill="hold"/>
                                        <p:tgtEl>
                                          <p:spTgt spid="394"/>
                                        </p:tgtEl>
                                        <p:attrNameLst>
                                          <p:attrName>drawProgress</p:attrName>
                                        </p:attrNameLst>
                                      </p:cBhvr>
                                      <p:tavLst>
                                        <p:tav tm="0">
                                          <p:val>
                                            <p:fltVal val="0"/>
                                          </p:val>
                                        </p:tav>
                                        <p:tav tm="100000">
                                          <p:val>
                                            <p:fltVal val="1"/>
                                          </p:val>
                                        </p:tav>
                                      </p:tavLst>
                                    </p:anim>
                                  </p:childTnLst>
                                </p:cTn>
                              </p:par>
                              <p:par>
                                <p:cTn id="101" presetID="63" presetClass="entr" presetSubtype="0" fill="hold" nodeType="withEffect">
                                  <p:stCondLst>
                                    <p:cond delay="0"/>
                                  </p:stCondLst>
                                  <p:childTnLst>
                                    <p:set>
                                      <p:cBhvr>
                                        <p:cTn id="102" dur="1" fill="hold">
                                          <p:stCondLst>
                                            <p:cond delay="0"/>
                                          </p:stCondLst>
                                        </p:cTn>
                                        <p:tgtEl>
                                          <p:spTgt spid="395"/>
                                        </p:tgtEl>
                                        <p:attrNameLst>
                                          <p:attrName>style.visibility</p:attrName>
                                        </p:attrNameLst>
                                      </p:cBhvr>
                                      <p:to>
                                        <p:strVal val="visible"/>
                                      </p:to>
                                    </p:set>
                                    <p:anim calcmode="lin" valueType="num">
                                      <p:cBhvr>
                                        <p:cTn id="103" dur="2000" fill="hold"/>
                                        <p:tgtEl>
                                          <p:spTgt spid="395"/>
                                        </p:tgtEl>
                                        <p:attrNameLst>
                                          <p:attrName>drawProgress</p:attrName>
                                        </p:attrNameLst>
                                      </p:cBhvr>
                                      <p:tavLst>
                                        <p:tav tm="0">
                                          <p:val>
                                            <p:fltVal val="0"/>
                                          </p:val>
                                        </p:tav>
                                        <p:tav tm="100000">
                                          <p:val>
                                            <p:fltVal val="1"/>
                                          </p:val>
                                        </p:tav>
                                      </p:tavLst>
                                    </p:anim>
                                  </p:childTnLst>
                                </p:cTn>
                              </p:par>
                              <p:par>
                                <p:cTn id="104" presetID="63" presetClass="entr" presetSubtype="0" fill="hold" nodeType="withEffect">
                                  <p:stCondLst>
                                    <p:cond delay="0"/>
                                  </p:stCondLst>
                                  <p:childTnLst>
                                    <p:set>
                                      <p:cBhvr>
                                        <p:cTn id="105" dur="1" fill="hold">
                                          <p:stCondLst>
                                            <p:cond delay="0"/>
                                          </p:stCondLst>
                                        </p:cTn>
                                        <p:tgtEl>
                                          <p:spTgt spid="396"/>
                                        </p:tgtEl>
                                        <p:attrNameLst>
                                          <p:attrName>style.visibility</p:attrName>
                                        </p:attrNameLst>
                                      </p:cBhvr>
                                      <p:to>
                                        <p:strVal val="visible"/>
                                      </p:to>
                                    </p:set>
                                    <p:anim calcmode="lin" valueType="num">
                                      <p:cBhvr>
                                        <p:cTn id="106" dur="2000" fill="hold"/>
                                        <p:tgtEl>
                                          <p:spTgt spid="396"/>
                                        </p:tgtEl>
                                        <p:attrNameLst>
                                          <p:attrName>drawProgress</p:attrName>
                                        </p:attrNameLst>
                                      </p:cBhvr>
                                      <p:tavLst>
                                        <p:tav tm="0">
                                          <p:val>
                                            <p:fltVal val="0"/>
                                          </p:val>
                                        </p:tav>
                                        <p:tav tm="100000">
                                          <p:val>
                                            <p:fltVal val="1"/>
                                          </p:val>
                                        </p:tav>
                                      </p:tavLst>
                                    </p:anim>
                                  </p:childTnLst>
                                </p:cTn>
                              </p:par>
                              <p:par>
                                <p:cTn id="107" presetID="63" presetClass="entr" presetSubtype="0" fill="hold" nodeType="withEffect">
                                  <p:stCondLst>
                                    <p:cond delay="0"/>
                                  </p:stCondLst>
                                  <p:childTnLst>
                                    <p:set>
                                      <p:cBhvr>
                                        <p:cTn id="108" dur="1" fill="hold">
                                          <p:stCondLst>
                                            <p:cond delay="0"/>
                                          </p:stCondLst>
                                        </p:cTn>
                                        <p:tgtEl>
                                          <p:spTgt spid="397"/>
                                        </p:tgtEl>
                                        <p:attrNameLst>
                                          <p:attrName>style.visibility</p:attrName>
                                        </p:attrNameLst>
                                      </p:cBhvr>
                                      <p:to>
                                        <p:strVal val="visible"/>
                                      </p:to>
                                    </p:set>
                                    <p:anim calcmode="lin" valueType="num">
                                      <p:cBhvr>
                                        <p:cTn id="109" dur="2000" fill="hold"/>
                                        <p:tgtEl>
                                          <p:spTgt spid="397"/>
                                        </p:tgtEl>
                                        <p:attrNameLst>
                                          <p:attrName>drawProgress</p:attrName>
                                        </p:attrNameLst>
                                      </p:cBhvr>
                                      <p:tavLst>
                                        <p:tav tm="0">
                                          <p:val>
                                            <p:fltVal val="0"/>
                                          </p:val>
                                        </p:tav>
                                        <p:tav tm="100000">
                                          <p:val>
                                            <p:fltVal val="1"/>
                                          </p:val>
                                        </p:tav>
                                      </p:tavLst>
                                    </p:anim>
                                  </p:childTnLst>
                                </p:cTn>
                              </p:par>
                              <p:par>
                                <p:cTn id="110" presetID="63" presetClass="entr" presetSubtype="0" fill="hold" nodeType="withEffect">
                                  <p:stCondLst>
                                    <p:cond delay="0"/>
                                  </p:stCondLst>
                                  <p:childTnLst>
                                    <p:set>
                                      <p:cBhvr>
                                        <p:cTn id="111" dur="1" fill="hold">
                                          <p:stCondLst>
                                            <p:cond delay="0"/>
                                          </p:stCondLst>
                                        </p:cTn>
                                        <p:tgtEl>
                                          <p:spTgt spid="398"/>
                                        </p:tgtEl>
                                        <p:attrNameLst>
                                          <p:attrName>style.visibility</p:attrName>
                                        </p:attrNameLst>
                                      </p:cBhvr>
                                      <p:to>
                                        <p:strVal val="visible"/>
                                      </p:to>
                                    </p:set>
                                    <p:anim calcmode="lin" valueType="num">
                                      <p:cBhvr>
                                        <p:cTn id="112" dur="2000" fill="hold"/>
                                        <p:tgtEl>
                                          <p:spTgt spid="398"/>
                                        </p:tgtEl>
                                        <p:attrNameLst>
                                          <p:attrName>drawProgress</p:attrName>
                                        </p:attrNameLst>
                                      </p:cBhvr>
                                      <p:tavLst>
                                        <p:tav tm="0">
                                          <p:val>
                                            <p:fltVal val="0"/>
                                          </p:val>
                                        </p:tav>
                                        <p:tav tm="100000">
                                          <p:val>
                                            <p:fltVal val="1"/>
                                          </p:val>
                                        </p:tav>
                                      </p:tavLst>
                                    </p:anim>
                                  </p:childTnLst>
                                </p:cTn>
                              </p:par>
                              <p:par>
                                <p:cTn id="113" presetID="63" presetClass="entr" presetSubtype="0" fill="hold" nodeType="withEffect">
                                  <p:stCondLst>
                                    <p:cond delay="0"/>
                                  </p:stCondLst>
                                  <p:childTnLst>
                                    <p:set>
                                      <p:cBhvr>
                                        <p:cTn id="114" dur="1" fill="hold">
                                          <p:stCondLst>
                                            <p:cond delay="0"/>
                                          </p:stCondLst>
                                        </p:cTn>
                                        <p:tgtEl>
                                          <p:spTgt spid="399"/>
                                        </p:tgtEl>
                                        <p:attrNameLst>
                                          <p:attrName>style.visibility</p:attrName>
                                        </p:attrNameLst>
                                      </p:cBhvr>
                                      <p:to>
                                        <p:strVal val="visible"/>
                                      </p:to>
                                    </p:set>
                                    <p:anim calcmode="lin" valueType="num">
                                      <p:cBhvr>
                                        <p:cTn id="115" dur="2000" fill="hold"/>
                                        <p:tgtEl>
                                          <p:spTgt spid="399"/>
                                        </p:tgtEl>
                                        <p:attrNameLst>
                                          <p:attrName>drawProgress</p:attrName>
                                        </p:attrNameLst>
                                      </p:cBhvr>
                                      <p:tavLst>
                                        <p:tav tm="0">
                                          <p:val>
                                            <p:fltVal val="0"/>
                                          </p:val>
                                        </p:tav>
                                        <p:tav tm="100000">
                                          <p:val>
                                            <p:fltVal val="1"/>
                                          </p:val>
                                        </p:tav>
                                      </p:tavLst>
                                    </p:anim>
                                  </p:childTnLst>
                                </p:cTn>
                              </p:par>
                              <p:par>
                                <p:cTn id="116" presetID="63" presetClass="entr" presetSubtype="0" fill="hold" nodeType="withEffect">
                                  <p:stCondLst>
                                    <p:cond delay="0"/>
                                  </p:stCondLst>
                                  <p:childTnLst>
                                    <p:set>
                                      <p:cBhvr>
                                        <p:cTn id="117" dur="1" fill="hold">
                                          <p:stCondLst>
                                            <p:cond delay="0"/>
                                          </p:stCondLst>
                                        </p:cTn>
                                        <p:tgtEl>
                                          <p:spTgt spid="400"/>
                                        </p:tgtEl>
                                        <p:attrNameLst>
                                          <p:attrName>style.visibility</p:attrName>
                                        </p:attrNameLst>
                                      </p:cBhvr>
                                      <p:to>
                                        <p:strVal val="visible"/>
                                      </p:to>
                                    </p:set>
                                    <p:anim calcmode="lin" valueType="num">
                                      <p:cBhvr>
                                        <p:cTn id="118" dur="2000" fill="hold"/>
                                        <p:tgtEl>
                                          <p:spTgt spid="400"/>
                                        </p:tgtEl>
                                        <p:attrNameLst>
                                          <p:attrName>drawProgress</p:attrName>
                                        </p:attrNameLst>
                                      </p:cBhvr>
                                      <p:tavLst>
                                        <p:tav tm="0">
                                          <p:val>
                                            <p:fltVal val="0"/>
                                          </p:val>
                                        </p:tav>
                                        <p:tav tm="100000">
                                          <p:val>
                                            <p:fltVal val="1"/>
                                          </p:val>
                                        </p:tav>
                                      </p:tavLst>
                                    </p:anim>
                                  </p:childTnLst>
                                </p:cTn>
                              </p:par>
                              <p:par>
                                <p:cTn id="119" presetID="63" presetClass="entr" presetSubtype="0" fill="hold" nodeType="withEffect">
                                  <p:stCondLst>
                                    <p:cond delay="0"/>
                                  </p:stCondLst>
                                  <p:childTnLst>
                                    <p:set>
                                      <p:cBhvr>
                                        <p:cTn id="120" dur="1" fill="hold">
                                          <p:stCondLst>
                                            <p:cond delay="0"/>
                                          </p:stCondLst>
                                        </p:cTn>
                                        <p:tgtEl>
                                          <p:spTgt spid="401"/>
                                        </p:tgtEl>
                                        <p:attrNameLst>
                                          <p:attrName>style.visibility</p:attrName>
                                        </p:attrNameLst>
                                      </p:cBhvr>
                                      <p:to>
                                        <p:strVal val="visible"/>
                                      </p:to>
                                    </p:set>
                                    <p:anim calcmode="lin" valueType="num">
                                      <p:cBhvr>
                                        <p:cTn id="121" dur="2000" fill="hold"/>
                                        <p:tgtEl>
                                          <p:spTgt spid="401"/>
                                        </p:tgtEl>
                                        <p:attrNameLst>
                                          <p:attrName>drawProgress</p:attrName>
                                        </p:attrNameLst>
                                      </p:cBhvr>
                                      <p:tavLst>
                                        <p:tav tm="0">
                                          <p:val>
                                            <p:fltVal val="0"/>
                                          </p:val>
                                        </p:tav>
                                        <p:tav tm="100000">
                                          <p:val>
                                            <p:fltVal val="1"/>
                                          </p:val>
                                        </p:tav>
                                      </p:tavLst>
                                    </p:anim>
                                  </p:childTnLst>
                                </p:cTn>
                              </p:par>
                              <p:par>
                                <p:cTn id="122" presetID="63" presetClass="entr" presetSubtype="0" fill="hold" nodeType="withEffect">
                                  <p:stCondLst>
                                    <p:cond delay="0"/>
                                  </p:stCondLst>
                                  <p:childTnLst>
                                    <p:set>
                                      <p:cBhvr>
                                        <p:cTn id="123" dur="1" fill="hold">
                                          <p:stCondLst>
                                            <p:cond delay="0"/>
                                          </p:stCondLst>
                                        </p:cTn>
                                        <p:tgtEl>
                                          <p:spTgt spid="402"/>
                                        </p:tgtEl>
                                        <p:attrNameLst>
                                          <p:attrName>style.visibility</p:attrName>
                                        </p:attrNameLst>
                                      </p:cBhvr>
                                      <p:to>
                                        <p:strVal val="visible"/>
                                      </p:to>
                                    </p:set>
                                    <p:anim calcmode="lin" valueType="num">
                                      <p:cBhvr>
                                        <p:cTn id="124" dur="2000" fill="hold"/>
                                        <p:tgtEl>
                                          <p:spTgt spid="402"/>
                                        </p:tgtEl>
                                        <p:attrNameLst>
                                          <p:attrName>drawProgress</p:attrName>
                                        </p:attrNameLst>
                                      </p:cBhvr>
                                      <p:tavLst>
                                        <p:tav tm="0">
                                          <p:val>
                                            <p:fltVal val="0"/>
                                          </p:val>
                                        </p:tav>
                                        <p:tav tm="100000">
                                          <p:val>
                                            <p:fltVal val="1"/>
                                          </p:val>
                                        </p:tav>
                                      </p:tavLst>
                                    </p:anim>
                                  </p:childTnLst>
                                </p:cTn>
                              </p:par>
                              <p:par>
                                <p:cTn id="125" presetID="63" presetClass="entr" presetSubtype="0" fill="hold" nodeType="withEffect">
                                  <p:stCondLst>
                                    <p:cond delay="0"/>
                                  </p:stCondLst>
                                  <p:childTnLst>
                                    <p:set>
                                      <p:cBhvr>
                                        <p:cTn id="126" dur="1" fill="hold">
                                          <p:stCondLst>
                                            <p:cond delay="0"/>
                                          </p:stCondLst>
                                        </p:cTn>
                                        <p:tgtEl>
                                          <p:spTgt spid="403"/>
                                        </p:tgtEl>
                                        <p:attrNameLst>
                                          <p:attrName>style.visibility</p:attrName>
                                        </p:attrNameLst>
                                      </p:cBhvr>
                                      <p:to>
                                        <p:strVal val="visible"/>
                                      </p:to>
                                    </p:set>
                                    <p:anim calcmode="lin" valueType="num">
                                      <p:cBhvr>
                                        <p:cTn id="127" dur="2000" fill="hold"/>
                                        <p:tgtEl>
                                          <p:spTgt spid="403"/>
                                        </p:tgtEl>
                                        <p:attrNameLst>
                                          <p:attrName>drawProgress</p:attrName>
                                        </p:attrNameLst>
                                      </p:cBhvr>
                                      <p:tavLst>
                                        <p:tav tm="0">
                                          <p:val>
                                            <p:fltVal val="0"/>
                                          </p:val>
                                        </p:tav>
                                        <p:tav tm="100000">
                                          <p:val>
                                            <p:fltVal val="1"/>
                                          </p:val>
                                        </p:tav>
                                      </p:tavLst>
                                    </p:anim>
                                  </p:childTnLst>
                                </p:cTn>
                              </p:par>
                              <p:par>
                                <p:cTn id="128" presetID="63" presetClass="entr" presetSubtype="0" fill="hold" nodeType="withEffect">
                                  <p:stCondLst>
                                    <p:cond delay="0"/>
                                  </p:stCondLst>
                                  <p:childTnLst>
                                    <p:set>
                                      <p:cBhvr>
                                        <p:cTn id="129" dur="1" fill="hold">
                                          <p:stCondLst>
                                            <p:cond delay="0"/>
                                          </p:stCondLst>
                                        </p:cTn>
                                        <p:tgtEl>
                                          <p:spTgt spid="404"/>
                                        </p:tgtEl>
                                        <p:attrNameLst>
                                          <p:attrName>style.visibility</p:attrName>
                                        </p:attrNameLst>
                                      </p:cBhvr>
                                      <p:to>
                                        <p:strVal val="visible"/>
                                      </p:to>
                                    </p:set>
                                    <p:anim calcmode="lin" valueType="num">
                                      <p:cBhvr>
                                        <p:cTn id="130" dur="2000" fill="hold"/>
                                        <p:tgtEl>
                                          <p:spTgt spid="404"/>
                                        </p:tgtEl>
                                        <p:attrNameLst>
                                          <p:attrName>drawProgress</p:attrName>
                                        </p:attrNameLst>
                                      </p:cBhvr>
                                      <p:tavLst>
                                        <p:tav tm="0">
                                          <p:val>
                                            <p:fltVal val="0"/>
                                          </p:val>
                                        </p:tav>
                                        <p:tav tm="100000">
                                          <p:val>
                                            <p:fltVal val="1"/>
                                          </p:val>
                                        </p:tav>
                                      </p:tavLst>
                                    </p:anim>
                                  </p:childTnLst>
                                </p:cTn>
                              </p:par>
                              <p:par>
                                <p:cTn id="131" presetID="63" presetClass="entr" presetSubtype="0" fill="hold" nodeType="withEffect">
                                  <p:stCondLst>
                                    <p:cond delay="0"/>
                                  </p:stCondLst>
                                  <p:childTnLst>
                                    <p:set>
                                      <p:cBhvr>
                                        <p:cTn id="132" dur="1" fill="hold">
                                          <p:stCondLst>
                                            <p:cond delay="0"/>
                                          </p:stCondLst>
                                        </p:cTn>
                                        <p:tgtEl>
                                          <p:spTgt spid="405"/>
                                        </p:tgtEl>
                                        <p:attrNameLst>
                                          <p:attrName>style.visibility</p:attrName>
                                        </p:attrNameLst>
                                      </p:cBhvr>
                                      <p:to>
                                        <p:strVal val="visible"/>
                                      </p:to>
                                    </p:set>
                                    <p:anim calcmode="lin" valueType="num">
                                      <p:cBhvr>
                                        <p:cTn id="133" dur="2000" fill="hold"/>
                                        <p:tgtEl>
                                          <p:spTgt spid="405"/>
                                        </p:tgtEl>
                                        <p:attrNameLst>
                                          <p:attrName>drawProgress</p:attrName>
                                        </p:attrNameLst>
                                      </p:cBhvr>
                                      <p:tavLst>
                                        <p:tav tm="0">
                                          <p:val>
                                            <p:fltVal val="0"/>
                                          </p:val>
                                        </p:tav>
                                        <p:tav tm="100000">
                                          <p:val>
                                            <p:fltVal val="1"/>
                                          </p:val>
                                        </p:tav>
                                      </p:tavLst>
                                    </p:anim>
                                  </p:childTnLst>
                                </p:cTn>
                              </p:par>
                              <p:par>
                                <p:cTn id="134" presetID="63" presetClass="entr" presetSubtype="0" fill="hold" nodeType="withEffect">
                                  <p:stCondLst>
                                    <p:cond delay="0"/>
                                  </p:stCondLst>
                                  <p:childTnLst>
                                    <p:set>
                                      <p:cBhvr>
                                        <p:cTn id="135" dur="1" fill="hold">
                                          <p:stCondLst>
                                            <p:cond delay="0"/>
                                          </p:stCondLst>
                                        </p:cTn>
                                        <p:tgtEl>
                                          <p:spTgt spid="406"/>
                                        </p:tgtEl>
                                        <p:attrNameLst>
                                          <p:attrName>style.visibility</p:attrName>
                                        </p:attrNameLst>
                                      </p:cBhvr>
                                      <p:to>
                                        <p:strVal val="visible"/>
                                      </p:to>
                                    </p:set>
                                    <p:anim calcmode="lin" valueType="num">
                                      <p:cBhvr>
                                        <p:cTn id="136" dur="2000" fill="hold"/>
                                        <p:tgtEl>
                                          <p:spTgt spid="406"/>
                                        </p:tgtEl>
                                        <p:attrNameLst>
                                          <p:attrName>drawProgress</p:attrName>
                                        </p:attrNameLst>
                                      </p:cBhvr>
                                      <p:tavLst>
                                        <p:tav tm="0">
                                          <p:val>
                                            <p:fltVal val="0"/>
                                          </p:val>
                                        </p:tav>
                                        <p:tav tm="100000">
                                          <p:val>
                                            <p:fltVal val="1"/>
                                          </p:val>
                                        </p:tav>
                                      </p:tavLst>
                                    </p:anim>
                                  </p:childTnLst>
                                </p:cTn>
                              </p:par>
                              <p:par>
                                <p:cTn id="137" presetID="63" presetClass="entr" presetSubtype="0" fill="hold" nodeType="withEffect">
                                  <p:stCondLst>
                                    <p:cond delay="0"/>
                                  </p:stCondLst>
                                  <p:childTnLst>
                                    <p:set>
                                      <p:cBhvr>
                                        <p:cTn id="138" dur="1" fill="hold">
                                          <p:stCondLst>
                                            <p:cond delay="0"/>
                                          </p:stCondLst>
                                        </p:cTn>
                                        <p:tgtEl>
                                          <p:spTgt spid="414"/>
                                        </p:tgtEl>
                                        <p:attrNameLst>
                                          <p:attrName>style.visibility</p:attrName>
                                        </p:attrNameLst>
                                      </p:cBhvr>
                                      <p:to>
                                        <p:strVal val="visible"/>
                                      </p:to>
                                    </p:set>
                                    <p:anim calcmode="lin" valueType="num">
                                      <p:cBhvr>
                                        <p:cTn id="139" dur="2000" fill="hold"/>
                                        <p:tgtEl>
                                          <p:spTgt spid="414"/>
                                        </p:tgtEl>
                                        <p:attrNameLst>
                                          <p:attrName>drawProgress</p:attrName>
                                        </p:attrNameLst>
                                      </p:cBhvr>
                                      <p:tavLst>
                                        <p:tav tm="0">
                                          <p:val>
                                            <p:fltVal val="0"/>
                                          </p:val>
                                        </p:tav>
                                        <p:tav tm="100000">
                                          <p:val>
                                            <p:fltVal val="1"/>
                                          </p:val>
                                        </p:tav>
                                      </p:tavLst>
                                    </p:anim>
                                  </p:childTnLst>
                                </p:cTn>
                              </p:par>
                              <p:par>
                                <p:cTn id="140" presetID="63" presetClass="entr" presetSubtype="0" fill="hold" nodeType="withEffect">
                                  <p:stCondLst>
                                    <p:cond delay="0"/>
                                  </p:stCondLst>
                                  <p:childTnLst>
                                    <p:set>
                                      <p:cBhvr>
                                        <p:cTn id="141" dur="1" fill="hold">
                                          <p:stCondLst>
                                            <p:cond delay="0"/>
                                          </p:stCondLst>
                                        </p:cTn>
                                        <p:tgtEl>
                                          <p:spTgt spid="410"/>
                                        </p:tgtEl>
                                        <p:attrNameLst>
                                          <p:attrName>style.visibility</p:attrName>
                                        </p:attrNameLst>
                                      </p:cBhvr>
                                      <p:to>
                                        <p:strVal val="visible"/>
                                      </p:to>
                                    </p:set>
                                    <p:anim calcmode="lin" valueType="num">
                                      <p:cBhvr>
                                        <p:cTn id="142" dur="2000" fill="hold"/>
                                        <p:tgtEl>
                                          <p:spTgt spid="410"/>
                                        </p:tgtEl>
                                        <p:attrNameLst>
                                          <p:attrName>drawProgress</p:attrName>
                                        </p:attrNameLst>
                                      </p:cBhvr>
                                      <p:tavLst>
                                        <p:tav tm="0">
                                          <p:val>
                                            <p:fltVal val="0"/>
                                          </p:val>
                                        </p:tav>
                                        <p:tav tm="100000">
                                          <p:val>
                                            <p:fltVal val="1"/>
                                          </p:val>
                                        </p:tav>
                                      </p:tavLst>
                                    </p:anim>
                                  </p:childTnLst>
                                </p:cTn>
                              </p:par>
                              <p:par>
                                <p:cTn id="143" presetID="63" presetClass="entr" presetSubtype="0" fill="hold" nodeType="withEffect">
                                  <p:stCondLst>
                                    <p:cond delay="0"/>
                                  </p:stCondLst>
                                  <p:childTnLst>
                                    <p:set>
                                      <p:cBhvr>
                                        <p:cTn id="144" dur="1" fill="hold">
                                          <p:stCondLst>
                                            <p:cond delay="0"/>
                                          </p:stCondLst>
                                        </p:cTn>
                                        <p:tgtEl>
                                          <p:spTgt spid="411"/>
                                        </p:tgtEl>
                                        <p:attrNameLst>
                                          <p:attrName>style.visibility</p:attrName>
                                        </p:attrNameLst>
                                      </p:cBhvr>
                                      <p:to>
                                        <p:strVal val="visible"/>
                                      </p:to>
                                    </p:set>
                                    <p:anim calcmode="lin" valueType="num">
                                      <p:cBhvr>
                                        <p:cTn id="145" dur="2000" fill="hold"/>
                                        <p:tgtEl>
                                          <p:spTgt spid="411"/>
                                        </p:tgtEl>
                                        <p:attrNameLst>
                                          <p:attrName>drawProgress</p:attrName>
                                        </p:attrNameLst>
                                      </p:cBhvr>
                                      <p:tavLst>
                                        <p:tav tm="0">
                                          <p:val>
                                            <p:fltVal val="0"/>
                                          </p:val>
                                        </p:tav>
                                        <p:tav tm="100000">
                                          <p:val>
                                            <p:fltVal val="1"/>
                                          </p:val>
                                        </p:tav>
                                      </p:tavLst>
                                    </p:anim>
                                  </p:childTnLst>
                                </p:cTn>
                              </p:par>
                              <p:par>
                                <p:cTn id="146" presetID="63" presetClass="entr" presetSubtype="0" fill="hold" nodeType="withEffect">
                                  <p:stCondLst>
                                    <p:cond delay="0"/>
                                  </p:stCondLst>
                                  <p:childTnLst>
                                    <p:set>
                                      <p:cBhvr>
                                        <p:cTn id="147" dur="1" fill="hold">
                                          <p:stCondLst>
                                            <p:cond delay="0"/>
                                          </p:stCondLst>
                                        </p:cTn>
                                        <p:tgtEl>
                                          <p:spTgt spid="412"/>
                                        </p:tgtEl>
                                        <p:attrNameLst>
                                          <p:attrName>style.visibility</p:attrName>
                                        </p:attrNameLst>
                                      </p:cBhvr>
                                      <p:to>
                                        <p:strVal val="visible"/>
                                      </p:to>
                                    </p:set>
                                    <p:anim calcmode="lin" valueType="num">
                                      <p:cBhvr>
                                        <p:cTn id="148" dur="2000" fill="hold"/>
                                        <p:tgtEl>
                                          <p:spTgt spid="412"/>
                                        </p:tgtEl>
                                        <p:attrNameLst>
                                          <p:attrName>drawProgress</p:attrName>
                                        </p:attrNameLst>
                                      </p:cBhvr>
                                      <p:tavLst>
                                        <p:tav tm="0">
                                          <p:val>
                                            <p:fltVal val="0"/>
                                          </p:val>
                                        </p:tav>
                                        <p:tav tm="100000">
                                          <p:val>
                                            <p:fltVal val="1"/>
                                          </p:val>
                                        </p:tav>
                                      </p:tavLst>
                                    </p:anim>
                                  </p:childTnLst>
                                </p:cTn>
                              </p:par>
                              <p:par>
                                <p:cTn id="149" presetID="63" presetClass="entr" presetSubtype="0" fill="hold" nodeType="withEffect">
                                  <p:stCondLst>
                                    <p:cond delay="0"/>
                                  </p:stCondLst>
                                  <p:childTnLst>
                                    <p:set>
                                      <p:cBhvr>
                                        <p:cTn id="150" dur="1" fill="hold">
                                          <p:stCondLst>
                                            <p:cond delay="0"/>
                                          </p:stCondLst>
                                        </p:cTn>
                                        <p:tgtEl>
                                          <p:spTgt spid="413"/>
                                        </p:tgtEl>
                                        <p:attrNameLst>
                                          <p:attrName>style.visibility</p:attrName>
                                        </p:attrNameLst>
                                      </p:cBhvr>
                                      <p:to>
                                        <p:strVal val="visible"/>
                                      </p:to>
                                    </p:set>
                                    <p:anim calcmode="lin" valueType="num">
                                      <p:cBhvr>
                                        <p:cTn id="151" dur="2000" fill="hold"/>
                                        <p:tgtEl>
                                          <p:spTgt spid="413"/>
                                        </p:tgtEl>
                                        <p:attrNameLst>
                                          <p:attrName>drawProgress</p:attrName>
                                        </p:attrNameLst>
                                      </p:cBhvr>
                                      <p:tavLst>
                                        <p:tav tm="0">
                                          <p:val>
                                            <p:fltVal val="0"/>
                                          </p:val>
                                        </p:tav>
                                        <p:tav tm="100000">
                                          <p:val>
                                            <p:fltVal val="1"/>
                                          </p:val>
                                        </p:tav>
                                      </p:tavLst>
                                    </p:anim>
                                  </p:childTnLst>
                                </p:cTn>
                              </p:par>
                              <p:par>
                                <p:cTn id="152" presetID="63" presetClass="entr" presetSubtype="0" fill="hold" nodeType="withEffect">
                                  <p:stCondLst>
                                    <p:cond delay="0"/>
                                  </p:stCondLst>
                                  <p:childTnLst>
                                    <p:set>
                                      <p:cBhvr>
                                        <p:cTn id="153" dur="1" fill="hold">
                                          <p:stCondLst>
                                            <p:cond delay="0"/>
                                          </p:stCondLst>
                                        </p:cTn>
                                        <p:tgtEl>
                                          <p:spTgt spid="417"/>
                                        </p:tgtEl>
                                        <p:attrNameLst>
                                          <p:attrName>style.visibility</p:attrName>
                                        </p:attrNameLst>
                                      </p:cBhvr>
                                      <p:to>
                                        <p:strVal val="visible"/>
                                      </p:to>
                                    </p:set>
                                    <p:anim calcmode="lin" valueType="num">
                                      <p:cBhvr>
                                        <p:cTn id="154" dur="2000" fill="hold"/>
                                        <p:tgtEl>
                                          <p:spTgt spid="417"/>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5"/>
              <a:stretch>
                <a:fillRect/>
              </a:stretch>
            </p:blipFill>
            <p:spPr>
              <a:xfrm>
                <a:off x="13649420" y="664576"/>
                <a:ext cx="47378"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3E2F945D-72DE-950B-8A5D-3C7825F2F9AC}"/>
                  </a:ext>
                </a:extLst>
              </p14:cNvPr>
              <p14:cNvContentPartPr/>
              <p14:nvPr/>
            </p14:nvContentPartPr>
            <p14:xfrm>
              <a:off x="-1203162" y="3535539"/>
              <a:ext cx="109440" cy="44280"/>
            </p14:xfrm>
          </p:contentPart>
        </mc:Choice>
        <mc:Fallback>
          <p:pic>
            <p:nvPicPr>
              <p:cNvPr id="4" name="Freihand 3">
                <a:extLst>
                  <a:ext uri="{FF2B5EF4-FFF2-40B4-BE49-F238E27FC236}">
                    <a16:creationId xmlns:a16="http://schemas.microsoft.com/office/drawing/2014/main" id="{3E2F945D-72DE-950B-8A5D-3C7825F2F9AC}"/>
                  </a:ext>
                </a:extLst>
              </p:cNvPr>
              <p:cNvPicPr/>
              <p:nvPr/>
            </p:nvPicPr>
            <p:blipFill>
              <a:blip r:embed="rId7"/>
              <a:stretch>
                <a:fillRect/>
              </a:stretch>
            </p:blipFill>
            <p:spPr>
              <a:xfrm>
                <a:off x="-1212162" y="3526612"/>
                <a:ext cx="127080" cy="61778"/>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0027A8E4-3247-08C0-0677-1241AB0AB3FA}"/>
                  </a:ext>
                </a:extLst>
              </p14:cNvPr>
              <p14:cNvContentPartPr/>
              <p14:nvPr/>
            </p14:nvContentPartPr>
            <p14:xfrm>
              <a:off x="271398" y="2995539"/>
              <a:ext cx="835920" cy="1723680"/>
            </p14:xfrm>
          </p:contentPart>
        </mc:Choice>
        <mc:Fallback>
          <p:pic>
            <p:nvPicPr>
              <p:cNvPr id="6" name="Freihand 5">
                <a:extLst>
                  <a:ext uri="{FF2B5EF4-FFF2-40B4-BE49-F238E27FC236}">
                    <a16:creationId xmlns:a16="http://schemas.microsoft.com/office/drawing/2014/main" id="{0027A8E4-3247-08C0-0677-1241AB0AB3FA}"/>
                  </a:ext>
                </a:extLst>
              </p:cNvPr>
              <p:cNvPicPr/>
              <p:nvPr/>
            </p:nvPicPr>
            <p:blipFill>
              <a:blip r:embed="rId9"/>
              <a:stretch>
                <a:fillRect/>
              </a:stretch>
            </p:blipFill>
            <p:spPr>
              <a:xfrm>
                <a:off x="262398" y="2986539"/>
                <a:ext cx="853560" cy="1741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86A0DF48-AD48-ED1E-4C7C-544746279AAE}"/>
                  </a:ext>
                </a:extLst>
              </p14:cNvPr>
              <p14:cNvContentPartPr/>
              <p14:nvPr/>
            </p14:nvContentPartPr>
            <p14:xfrm>
              <a:off x="1257798" y="2947299"/>
              <a:ext cx="708480" cy="1738440"/>
            </p14:xfrm>
          </p:contentPart>
        </mc:Choice>
        <mc:Fallback>
          <p:pic>
            <p:nvPicPr>
              <p:cNvPr id="7" name="Freihand 6">
                <a:extLst>
                  <a:ext uri="{FF2B5EF4-FFF2-40B4-BE49-F238E27FC236}">
                    <a16:creationId xmlns:a16="http://schemas.microsoft.com/office/drawing/2014/main" id="{86A0DF48-AD48-ED1E-4C7C-544746279AAE}"/>
                  </a:ext>
                </a:extLst>
              </p:cNvPr>
              <p:cNvPicPr/>
              <p:nvPr/>
            </p:nvPicPr>
            <p:blipFill>
              <a:blip r:embed="rId11"/>
              <a:stretch>
                <a:fillRect/>
              </a:stretch>
            </p:blipFill>
            <p:spPr>
              <a:xfrm>
                <a:off x="1248793" y="2938299"/>
                <a:ext cx="726129" cy="1756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2" name="Freihand 21">
                <a:extLst>
                  <a:ext uri="{FF2B5EF4-FFF2-40B4-BE49-F238E27FC236}">
                    <a16:creationId xmlns:a16="http://schemas.microsoft.com/office/drawing/2014/main" id="{7E088FBA-3447-EDCA-523C-E26B792E67F0}"/>
                  </a:ext>
                </a:extLst>
              </p14:cNvPr>
              <p14:cNvContentPartPr/>
              <p14:nvPr/>
            </p14:nvContentPartPr>
            <p14:xfrm>
              <a:off x="534558" y="2610339"/>
              <a:ext cx="432000" cy="376560"/>
            </p14:xfrm>
          </p:contentPart>
        </mc:Choice>
        <mc:Fallback>
          <p:pic>
            <p:nvPicPr>
              <p:cNvPr id="22" name="Freihand 21">
                <a:extLst>
                  <a:ext uri="{FF2B5EF4-FFF2-40B4-BE49-F238E27FC236}">
                    <a16:creationId xmlns:a16="http://schemas.microsoft.com/office/drawing/2014/main" id="{7E088FBA-3447-EDCA-523C-E26B792E67F0}"/>
                  </a:ext>
                </a:extLst>
              </p:cNvPr>
              <p:cNvPicPr/>
              <p:nvPr/>
            </p:nvPicPr>
            <p:blipFill>
              <a:blip r:embed="rId13"/>
              <a:stretch>
                <a:fillRect/>
              </a:stretch>
            </p:blipFill>
            <p:spPr>
              <a:xfrm>
                <a:off x="525558" y="2601339"/>
                <a:ext cx="44964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2" name="Freihand 41">
                <a:extLst>
                  <a:ext uri="{FF2B5EF4-FFF2-40B4-BE49-F238E27FC236}">
                    <a16:creationId xmlns:a16="http://schemas.microsoft.com/office/drawing/2014/main" id="{971496B9-BDEF-5905-908F-D5A2B11A7124}"/>
                  </a:ext>
                </a:extLst>
              </p14:cNvPr>
              <p14:cNvContentPartPr/>
              <p14:nvPr/>
            </p14:nvContentPartPr>
            <p14:xfrm>
              <a:off x="3882558" y="1139379"/>
              <a:ext cx="7560" cy="11160"/>
            </p14:xfrm>
          </p:contentPart>
        </mc:Choice>
        <mc:Fallback>
          <p:pic>
            <p:nvPicPr>
              <p:cNvPr id="42" name="Freihand 41">
                <a:extLst>
                  <a:ext uri="{FF2B5EF4-FFF2-40B4-BE49-F238E27FC236}">
                    <a16:creationId xmlns:a16="http://schemas.microsoft.com/office/drawing/2014/main" id="{971496B9-BDEF-5905-908F-D5A2B11A7124}"/>
                  </a:ext>
                </a:extLst>
              </p:cNvPr>
              <p:cNvPicPr/>
              <p:nvPr/>
            </p:nvPicPr>
            <p:blipFill>
              <a:blip r:embed="rId15"/>
              <a:stretch>
                <a:fillRect/>
              </a:stretch>
            </p:blipFill>
            <p:spPr>
              <a:xfrm>
                <a:off x="3873558" y="1130379"/>
                <a:ext cx="252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2" name="Freihand 61">
                <a:extLst>
                  <a:ext uri="{FF2B5EF4-FFF2-40B4-BE49-F238E27FC236}">
                    <a16:creationId xmlns:a16="http://schemas.microsoft.com/office/drawing/2014/main" id="{C02E92C7-FE33-1BE5-7525-1A577A339BB3}"/>
                  </a:ext>
                </a:extLst>
              </p14:cNvPr>
              <p14:cNvContentPartPr/>
              <p14:nvPr/>
            </p14:nvContentPartPr>
            <p14:xfrm>
              <a:off x="681798" y="2111019"/>
              <a:ext cx="842400" cy="83520"/>
            </p14:xfrm>
          </p:contentPart>
        </mc:Choice>
        <mc:Fallback>
          <p:pic>
            <p:nvPicPr>
              <p:cNvPr id="62" name="Freihand 61">
                <a:extLst>
                  <a:ext uri="{FF2B5EF4-FFF2-40B4-BE49-F238E27FC236}">
                    <a16:creationId xmlns:a16="http://schemas.microsoft.com/office/drawing/2014/main" id="{C02E92C7-FE33-1BE5-7525-1A577A339BB3}"/>
                  </a:ext>
                </a:extLst>
              </p:cNvPr>
              <p:cNvPicPr/>
              <p:nvPr/>
            </p:nvPicPr>
            <p:blipFill>
              <a:blip r:embed="rId17"/>
              <a:stretch>
                <a:fillRect/>
              </a:stretch>
            </p:blipFill>
            <p:spPr>
              <a:xfrm>
                <a:off x="672798" y="2102019"/>
                <a:ext cx="860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3" name="Freihand 62">
                <a:extLst>
                  <a:ext uri="{FF2B5EF4-FFF2-40B4-BE49-F238E27FC236}">
                    <a16:creationId xmlns:a16="http://schemas.microsoft.com/office/drawing/2014/main" id="{7FBA57F8-D891-CF2E-4521-3E0AD0D218C1}"/>
                  </a:ext>
                </a:extLst>
              </p14:cNvPr>
              <p14:cNvContentPartPr/>
              <p14:nvPr/>
            </p14:nvContentPartPr>
            <p14:xfrm>
              <a:off x="117678" y="1253139"/>
              <a:ext cx="3305160" cy="984600"/>
            </p14:xfrm>
          </p:contentPart>
        </mc:Choice>
        <mc:Fallback>
          <p:pic>
            <p:nvPicPr>
              <p:cNvPr id="63" name="Freihand 62">
                <a:extLst>
                  <a:ext uri="{FF2B5EF4-FFF2-40B4-BE49-F238E27FC236}">
                    <a16:creationId xmlns:a16="http://schemas.microsoft.com/office/drawing/2014/main" id="{7FBA57F8-D891-CF2E-4521-3E0AD0D218C1}"/>
                  </a:ext>
                </a:extLst>
              </p:cNvPr>
              <p:cNvPicPr/>
              <p:nvPr/>
            </p:nvPicPr>
            <p:blipFill>
              <a:blip r:embed="rId19"/>
              <a:stretch>
                <a:fillRect/>
              </a:stretch>
            </p:blipFill>
            <p:spPr>
              <a:xfrm>
                <a:off x="108678" y="1244139"/>
                <a:ext cx="3322800" cy="1002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0" name="Freihand 89">
                <a:extLst>
                  <a:ext uri="{FF2B5EF4-FFF2-40B4-BE49-F238E27FC236}">
                    <a16:creationId xmlns:a16="http://schemas.microsoft.com/office/drawing/2014/main" id="{071E8A2D-DAA0-EBF3-CCAA-7B2C4F75DBA7}"/>
                  </a:ext>
                </a:extLst>
              </p14:cNvPr>
              <p14:cNvContentPartPr/>
              <p14:nvPr/>
            </p14:nvContentPartPr>
            <p14:xfrm>
              <a:off x="2211798" y="1448979"/>
              <a:ext cx="563400" cy="615240"/>
            </p14:xfrm>
          </p:contentPart>
        </mc:Choice>
        <mc:Fallback>
          <p:pic>
            <p:nvPicPr>
              <p:cNvPr id="90" name="Freihand 89">
                <a:extLst>
                  <a:ext uri="{FF2B5EF4-FFF2-40B4-BE49-F238E27FC236}">
                    <a16:creationId xmlns:a16="http://schemas.microsoft.com/office/drawing/2014/main" id="{071E8A2D-DAA0-EBF3-CCAA-7B2C4F75DBA7}"/>
                  </a:ext>
                </a:extLst>
              </p:cNvPr>
              <p:cNvPicPr/>
              <p:nvPr/>
            </p:nvPicPr>
            <p:blipFill>
              <a:blip r:embed="rId21"/>
              <a:stretch>
                <a:fillRect/>
              </a:stretch>
            </p:blipFill>
            <p:spPr>
              <a:xfrm>
                <a:off x="2202798" y="1439979"/>
                <a:ext cx="581040" cy="632880"/>
              </a:xfrm>
              <a:prstGeom prst="rect">
                <a:avLst/>
              </a:prstGeom>
            </p:spPr>
          </p:pic>
        </mc:Fallback>
      </mc:AlternateContent>
      <p:grpSp>
        <p:nvGrpSpPr>
          <p:cNvPr id="93" name="Gruppieren 92">
            <a:extLst>
              <a:ext uri="{FF2B5EF4-FFF2-40B4-BE49-F238E27FC236}">
                <a16:creationId xmlns:a16="http://schemas.microsoft.com/office/drawing/2014/main" id="{648A7B01-F183-9432-3ABB-52D5DCF7AE7A}"/>
              </a:ext>
            </a:extLst>
          </p:cNvPr>
          <p:cNvGrpSpPr/>
          <p:nvPr/>
        </p:nvGrpSpPr>
        <p:grpSpPr>
          <a:xfrm>
            <a:off x="416838" y="1437819"/>
            <a:ext cx="3359880" cy="3258000"/>
            <a:chOff x="416838" y="1437819"/>
            <a:chExt cx="3359880" cy="3258000"/>
          </a:xfrm>
        </p:grpSpPr>
        <mc:AlternateContent xmlns:mc="http://schemas.openxmlformats.org/markup-compatibility/2006">
          <mc:Choice xmlns:p14="http://schemas.microsoft.com/office/powerpoint/2010/main" Requires="p14">
            <p:contentPart p14:bwMode="auto" r:id="rId22">
              <p14:nvContentPartPr>
                <p14:cNvPr id="52" name="Freihand 51">
                  <a:extLst>
                    <a:ext uri="{FF2B5EF4-FFF2-40B4-BE49-F238E27FC236}">
                      <a16:creationId xmlns:a16="http://schemas.microsoft.com/office/drawing/2014/main" id="{179A249A-EF72-97C0-5864-ED240EC31BDC}"/>
                    </a:ext>
                  </a:extLst>
                </p14:cNvPr>
                <p14:cNvContentPartPr/>
                <p14:nvPr/>
              </p14:nvContentPartPr>
              <p14:xfrm>
                <a:off x="416838" y="2132619"/>
                <a:ext cx="310680" cy="413640"/>
              </p14:xfrm>
            </p:contentPart>
          </mc:Choice>
          <mc:Fallback>
            <p:pic>
              <p:nvPicPr>
                <p:cNvPr id="52" name="Freihand 51">
                  <a:extLst>
                    <a:ext uri="{FF2B5EF4-FFF2-40B4-BE49-F238E27FC236}">
                      <a16:creationId xmlns:a16="http://schemas.microsoft.com/office/drawing/2014/main" id="{179A249A-EF72-97C0-5864-ED240EC31BDC}"/>
                    </a:ext>
                  </a:extLst>
                </p:cNvPr>
                <p:cNvPicPr/>
                <p:nvPr/>
              </p:nvPicPr>
              <p:blipFill>
                <a:blip r:embed="rId23"/>
                <a:stretch>
                  <a:fillRect/>
                </a:stretch>
              </p:blipFill>
              <p:spPr>
                <a:xfrm>
                  <a:off x="407828" y="2123619"/>
                  <a:ext cx="32834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 name="Freihand 9">
                  <a:extLst>
                    <a:ext uri="{FF2B5EF4-FFF2-40B4-BE49-F238E27FC236}">
                      <a16:creationId xmlns:a16="http://schemas.microsoft.com/office/drawing/2014/main" id="{5B23ACA8-D2DE-3F9D-518A-F77C5FEFBC74}"/>
                    </a:ext>
                  </a:extLst>
                </p14:cNvPr>
                <p14:cNvContentPartPr/>
                <p14:nvPr/>
              </p14:nvContentPartPr>
              <p14:xfrm>
                <a:off x="2094078" y="2918139"/>
                <a:ext cx="674640" cy="1777680"/>
              </p14:xfrm>
            </p:contentPart>
          </mc:Choice>
          <mc:Fallback>
            <p:pic>
              <p:nvPicPr>
                <p:cNvPr id="10" name="Freihand 9">
                  <a:extLst>
                    <a:ext uri="{FF2B5EF4-FFF2-40B4-BE49-F238E27FC236}">
                      <a16:creationId xmlns:a16="http://schemas.microsoft.com/office/drawing/2014/main" id="{5B23ACA8-D2DE-3F9D-518A-F77C5FEFBC74}"/>
                    </a:ext>
                  </a:extLst>
                </p:cNvPr>
                <p:cNvPicPr/>
                <p:nvPr/>
              </p:nvPicPr>
              <p:blipFill>
                <a:blip r:embed="rId25"/>
                <a:stretch>
                  <a:fillRect/>
                </a:stretch>
              </p:blipFill>
              <p:spPr>
                <a:xfrm>
                  <a:off x="2085083" y="2909139"/>
                  <a:ext cx="692271" cy="1795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Freihand 10">
                  <a:extLst>
                    <a:ext uri="{FF2B5EF4-FFF2-40B4-BE49-F238E27FC236}">
                      <a16:creationId xmlns:a16="http://schemas.microsoft.com/office/drawing/2014/main" id="{C08E821E-D5D1-D720-BA23-16F8FFB747FA}"/>
                    </a:ext>
                  </a:extLst>
                </p14:cNvPr>
                <p14:cNvContentPartPr/>
                <p14:nvPr/>
              </p14:nvContentPartPr>
              <p14:xfrm>
                <a:off x="3121518" y="2963499"/>
                <a:ext cx="655200" cy="1548360"/>
              </p14:xfrm>
            </p:contentPart>
          </mc:Choice>
          <mc:Fallback>
            <p:pic>
              <p:nvPicPr>
                <p:cNvPr id="11" name="Freihand 10">
                  <a:extLst>
                    <a:ext uri="{FF2B5EF4-FFF2-40B4-BE49-F238E27FC236}">
                      <a16:creationId xmlns:a16="http://schemas.microsoft.com/office/drawing/2014/main" id="{C08E821E-D5D1-D720-BA23-16F8FFB747FA}"/>
                    </a:ext>
                  </a:extLst>
                </p:cNvPr>
                <p:cNvPicPr/>
                <p:nvPr/>
              </p:nvPicPr>
              <p:blipFill>
                <a:blip r:embed="rId27"/>
                <a:stretch>
                  <a:fillRect/>
                </a:stretch>
              </p:blipFill>
              <p:spPr>
                <a:xfrm>
                  <a:off x="3112518" y="2954499"/>
                  <a:ext cx="672840" cy="1566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 name="Freihand 12">
                  <a:extLst>
                    <a:ext uri="{FF2B5EF4-FFF2-40B4-BE49-F238E27FC236}">
                      <a16:creationId xmlns:a16="http://schemas.microsoft.com/office/drawing/2014/main" id="{D19C16D7-3674-35B4-6A36-36188595E9ED}"/>
                    </a:ext>
                  </a:extLst>
                </p14:cNvPr>
                <p14:cNvContentPartPr/>
                <p14:nvPr/>
              </p14:nvContentPartPr>
              <p14:xfrm>
                <a:off x="3405558" y="2576139"/>
                <a:ext cx="329760" cy="406440"/>
              </p14:xfrm>
            </p:contentPart>
          </mc:Choice>
          <mc:Fallback>
            <p:pic>
              <p:nvPicPr>
                <p:cNvPr id="13" name="Freihand 12">
                  <a:extLst>
                    <a:ext uri="{FF2B5EF4-FFF2-40B4-BE49-F238E27FC236}">
                      <a16:creationId xmlns:a16="http://schemas.microsoft.com/office/drawing/2014/main" id="{D19C16D7-3674-35B4-6A36-36188595E9ED}"/>
                    </a:ext>
                  </a:extLst>
                </p:cNvPr>
                <p:cNvPicPr/>
                <p:nvPr/>
              </p:nvPicPr>
              <p:blipFill>
                <a:blip r:embed="rId29"/>
                <a:stretch>
                  <a:fillRect/>
                </a:stretch>
              </p:blipFill>
              <p:spPr>
                <a:xfrm>
                  <a:off x="3396558" y="2567139"/>
                  <a:ext cx="34740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5" name="Freihand 14">
                  <a:extLst>
                    <a:ext uri="{FF2B5EF4-FFF2-40B4-BE49-F238E27FC236}">
                      <a16:creationId xmlns:a16="http://schemas.microsoft.com/office/drawing/2014/main" id="{37953E64-0C0B-465F-5446-40574782FFF4}"/>
                    </a:ext>
                  </a:extLst>
                </p14:cNvPr>
                <p14:cNvContentPartPr/>
                <p14:nvPr/>
              </p14:nvContentPartPr>
              <p14:xfrm>
                <a:off x="2233038" y="2530779"/>
                <a:ext cx="475920" cy="437760"/>
              </p14:xfrm>
            </p:contentPart>
          </mc:Choice>
          <mc:Fallback>
            <p:pic>
              <p:nvPicPr>
                <p:cNvPr id="15" name="Freihand 14">
                  <a:extLst>
                    <a:ext uri="{FF2B5EF4-FFF2-40B4-BE49-F238E27FC236}">
                      <a16:creationId xmlns:a16="http://schemas.microsoft.com/office/drawing/2014/main" id="{37953E64-0C0B-465F-5446-40574782FFF4}"/>
                    </a:ext>
                  </a:extLst>
                </p:cNvPr>
                <p:cNvPicPr/>
                <p:nvPr/>
              </p:nvPicPr>
              <p:blipFill>
                <a:blip r:embed="rId31"/>
                <a:stretch>
                  <a:fillRect/>
                </a:stretch>
              </p:blipFill>
              <p:spPr>
                <a:xfrm>
                  <a:off x="2224038" y="2521779"/>
                  <a:ext cx="49356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 name="Freihand 15">
                  <a:extLst>
                    <a:ext uri="{FF2B5EF4-FFF2-40B4-BE49-F238E27FC236}">
                      <a16:creationId xmlns:a16="http://schemas.microsoft.com/office/drawing/2014/main" id="{C4B81DEB-AB9A-6C1E-EE6A-FA9B01796437}"/>
                    </a:ext>
                  </a:extLst>
                </p14:cNvPr>
                <p14:cNvContentPartPr/>
                <p14:nvPr/>
              </p14:nvContentPartPr>
              <p14:xfrm>
                <a:off x="1510878" y="2516739"/>
                <a:ext cx="449280" cy="453600"/>
              </p14:xfrm>
            </p:contentPart>
          </mc:Choice>
          <mc:Fallback>
            <p:pic>
              <p:nvPicPr>
                <p:cNvPr id="16" name="Freihand 15">
                  <a:extLst>
                    <a:ext uri="{FF2B5EF4-FFF2-40B4-BE49-F238E27FC236}">
                      <a16:creationId xmlns:a16="http://schemas.microsoft.com/office/drawing/2014/main" id="{C4B81DEB-AB9A-6C1E-EE6A-FA9B01796437}"/>
                    </a:ext>
                  </a:extLst>
                </p:cNvPr>
                <p:cNvPicPr/>
                <p:nvPr/>
              </p:nvPicPr>
              <p:blipFill>
                <a:blip r:embed="rId33"/>
                <a:stretch>
                  <a:fillRect/>
                </a:stretch>
              </p:blipFill>
              <p:spPr>
                <a:xfrm>
                  <a:off x="1501885" y="2507739"/>
                  <a:ext cx="466906"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3" name="Freihand 52">
                  <a:extLst>
                    <a:ext uri="{FF2B5EF4-FFF2-40B4-BE49-F238E27FC236}">
                      <a16:creationId xmlns:a16="http://schemas.microsoft.com/office/drawing/2014/main" id="{0AD36569-F8EA-E433-F0A4-0E03EE6E2E56}"/>
                    </a:ext>
                  </a:extLst>
                </p14:cNvPr>
                <p14:cNvContentPartPr/>
                <p14:nvPr/>
              </p14:nvContentPartPr>
              <p14:xfrm>
                <a:off x="1452198" y="2125059"/>
                <a:ext cx="274680" cy="357480"/>
              </p14:xfrm>
            </p:contentPart>
          </mc:Choice>
          <mc:Fallback>
            <p:pic>
              <p:nvPicPr>
                <p:cNvPr id="53" name="Freihand 52">
                  <a:extLst>
                    <a:ext uri="{FF2B5EF4-FFF2-40B4-BE49-F238E27FC236}">
                      <a16:creationId xmlns:a16="http://schemas.microsoft.com/office/drawing/2014/main" id="{0AD36569-F8EA-E433-F0A4-0E03EE6E2E56}"/>
                    </a:ext>
                  </a:extLst>
                </p:cNvPr>
                <p:cNvPicPr/>
                <p:nvPr/>
              </p:nvPicPr>
              <p:blipFill>
                <a:blip r:embed="rId35"/>
                <a:stretch>
                  <a:fillRect/>
                </a:stretch>
              </p:blipFill>
              <p:spPr>
                <a:xfrm>
                  <a:off x="1443198" y="2116059"/>
                  <a:ext cx="29232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4" name="Freihand 53">
                  <a:extLst>
                    <a:ext uri="{FF2B5EF4-FFF2-40B4-BE49-F238E27FC236}">
                      <a16:creationId xmlns:a16="http://schemas.microsoft.com/office/drawing/2014/main" id="{8AD1B406-C46A-F4F8-9862-6EA5AC9BCBC1}"/>
                    </a:ext>
                  </a:extLst>
                </p14:cNvPr>
                <p14:cNvContentPartPr/>
                <p14:nvPr/>
              </p14:nvContentPartPr>
              <p14:xfrm>
                <a:off x="2243838" y="2131539"/>
                <a:ext cx="267840" cy="340200"/>
              </p14:xfrm>
            </p:contentPart>
          </mc:Choice>
          <mc:Fallback>
            <p:pic>
              <p:nvPicPr>
                <p:cNvPr id="54" name="Freihand 53">
                  <a:extLst>
                    <a:ext uri="{FF2B5EF4-FFF2-40B4-BE49-F238E27FC236}">
                      <a16:creationId xmlns:a16="http://schemas.microsoft.com/office/drawing/2014/main" id="{8AD1B406-C46A-F4F8-9862-6EA5AC9BCBC1}"/>
                    </a:ext>
                  </a:extLst>
                </p:cNvPr>
                <p:cNvPicPr/>
                <p:nvPr/>
              </p:nvPicPr>
              <p:blipFill>
                <a:blip r:embed="rId37"/>
                <a:stretch>
                  <a:fillRect/>
                </a:stretch>
              </p:blipFill>
              <p:spPr>
                <a:xfrm>
                  <a:off x="2234838" y="2122539"/>
                  <a:ext cx="28548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5" name="Freihand 54">
                  <a:extLst>
                    <a:ext uri="{FF2B5EF4-FFF2-40B4-BE49-F238E27FC236}">
                      <a16:creationId xmlns:a16="http://schemas.microsoft.com/office/drawing/2014/main" id="{6D6924DC-30E7-DECC-7943-5E2BB3A1C3C1}"/>
                    </a:ext>
                  </a:extLst>
                </p14:cNvPr>
                <p14:cNvContentPartPr/>
                <p14:nvPr/>
              </p14:nvContentPartPr>
              <p14:xfrm>
                <a:off x="3167598" y="2161419"/>
                <a:ext cx="227520" cy="352080"/>
              </p14:xfrm>
            </p:contentPart>
          </mc:Choice>
          <mc:Fallback>
            <p:pic>
              <p:nvPicPr>
                <p:cNvPr id="55" name="Freihand 54">
                  <a:extLst>
                    <a:ext uri="{FF2B5EF4-FFF2-40B4-BE49-F238E27FC236}">
                      <a16:creationId xmlns:a16="http://schemas.microsoft.com/office/drawing/2014/main" id="{6D6924DC-30E7-DECC-7943-5E2BB3A1C3C1}"/>
                    </a:ext>
                  </a:extLst>
                </p:cNvPr>
                <p:cNvPicPr/>
                <p:nvPr/>
              </p:nvPicPr>
              <p:blipFill>
                <a:blip r:embed="rId39"/>
                <a:stretch>
                  <a:fillRect/>
                </a:stretch>
              </p:blipFill>
              <p:spPr>
                <a:xfrm>
                  <a:off x="3158584" y="2152419"/>
                  <a:ext cx="245188"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7" name="Freihand 56">
                  <a:extLst>
                    <a:ext uri="{FF2B5EF4-FFF2-40B4-BE49-F238E27FC236}">
                      <a16:creationId xmlns:a16="http://schemas.microsoft.com/office/drawing/2014/main" id="{A2B527D5-7E61-474E-2EE0-746F34E9E903}"/>
                    </a:ext>
                  </a:extLst>
                </p14:cNvPr>
                <p14:cNvContentPartPr/>
                <p14:nvPr/>
              </p14:nvContentPartPr>
              <p14:xfrm>
                <a:off x="2491518" y="2122179"/>
                <a:ext cx="632160" cy="75240"/>
              </p14:xfrm>
            </p:contentPart>
          </mc:Choice>
          <mc:Fallback>
            <p:pic>
              <p:nvPicPr>
                <p:cNvPr id="57" name="Freihand 56">
                  <a:extLst>
                    <a:ext uri="{FF2B5EF4-FFF2-40B4-BE49-F238E27FC236}">
                      <a16:creationId xmlns:a16="http://schemas.microsoft.com/office/drawing/2014/main" id="{A2B527D5-7E61-474E-2EE0-746F34E9E903}"/>
                    </a:ext>
                  </a:extLst>
                </p:cNvPr>
                <p:cNvPicPr/>
                <p:nvPr/>
              </p:nvPicPr>
              <p:blipFill>
                <a:blip r:embed="rId41"/>
                <a:stretch>
                  <a:fillRect/>
                </a:stretch>
              </p:blipFill>
              <p:spPr>
                <a:xfrm>
                  <a:off x="2482518" y="2113222"/>
                  <a:ext cx="649800" cy="92796"/>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8" name="Freihand 57">
                  <a:extLst>
                    <a:ext uri="{FF2B5EF4-FFF2-40B4-BE49-F238E27FC236}">
                      <a16:creationId xmlns:a16="http://schemas.microsoft.com/office/drawing/2014/main" id="{85D937DC-A590-353E-A5E7-0A5A614EF27F}"/>
                    </a:ext>
                  </a:extLst>
                </p14:cNvPr>
                <p14:cNvContentPartPr/>
                <p14:nvPr/>
              </p14:nvContentPartPr>
              <p14:xfrm>
                <a:off x="1749198" y="2099499"/>
                <a:ext cx="456840" cy="110520"/>
              </p14:xfrm>
            </p:contentPart>
          </mc:Choice>
          <mc:Fallback>
            <p:pic>
              <p:nvPicPr>
                <p:cNvPr id="58" name="Freihand 57">
                  <a:extLst>
                    <a:ext uri="{FF2B5EF4-FFF2-40B4-BE49-F238E27FC236}">
                      <a16:creationId xmlns:a16="http://schemas.microsoft.com/office/drawing/2014/main" id="{85D937DC-A590-353E-A5E7-0A5A614EF27F}"/>
                    </a:ext>
                  </a:extLst>
                </p:cNvPr>
                <p:cNvPicPr/>
                <p:nvPr/>
              </p:nvPicPr>
              <p:blipFill>
                <a:blip r:embed="rId43"/>
                <a:stretch>
                  <a:fillRect/>
                </a:stretch>
              </p:blipFill>
              <p:spPr>
                <a:xfrm>
                  <a:off x="1740198" y="2090528"/>
                  <a:ext cx="474480" cy="128103"/>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5" name="Freihand 64">
                  <a:extLst>
                    <a:ext uri="{FF2B5EF4-FFF2-40B4-BE49-F238E27FC236}">
                      <a16:creationId xmlns:a16="http://schemas.microsoft.com/office/drawing/2014/main" id="{4BFF6CBF-058F-1E15-C7F8-479B391CD1E5}"/>
                    </a:ext>
                  </a:extLst>
                </p14:cNvPr>
                <p14:cNvContentPartPr/>
                <p14:nvPr/>
              </p14:nvContentPartPr>
              <p14:xfrm>
                <a:off x="740118" y="1551219"/>
                <a:ext cx="314640" cy="509400"/>
              </p14:xfrm>
            </p:contentPart>
          </mc:Choice>
          <mc:Fallback>
            <p:pic>
              <p:nvPicPr>
                <p:cNvPr id="65" name="Freihand 64">
                  <a:extLst>
                    <a:ext uri="{FF2B5EF4-FFF2-40B4-BE49-F238E27FC236}">
                      <a16:creationId xmlns:a16="http://schemas.microsoft.com/office/drawing/2014/main" id="{4BFF6CBF-058F-1E15-C7F8-479B391CD1E5}"/>
                    </a:ext>
                  </a:extLst>
                </p:cNvPr>
                <p:cNvPicPr/>
                <p:nvPr/>
              </p:nvPicPr>
              <p:blipFill>
                <a:blip r:embed="rId45"/>
                <a:stretch>
                  <a:fillRect/>
                </a:stretch>
              </p:blipFill>
              <p:spPr>
                <a:xfrm>
                  <a:off x="731118" y="1542213"/>
                  <a:ext cx="332280" cy="527052"/>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6" name="Freihand 65">
                  <a:extLst>
                    <a:ext uri="{FF2B5EF4-FFF2-40B4-BE49-F238E27FC236}">
                      <a16:creationId xmlns:a16="http://schemas.microsoft.com/office/drawing/2014/main" id="{9CCA712D-0F4F-7052-1D9F-815FD6C0809B}"/>
                    </a:ext>
                  </a:extLst>
                </p14:cNvPr>
                <p14:cNvContentPartPr/>
                <p14:nvPr/>
              </p14:nvContentPartPr>
              <p14:xfrm>
                <a:off x="690078" y="1905819"/>
                <a:ext cx="261720" cy="186480"/>
              </p14:xfrm>
            </p:contentPart>
          </mc:Choice>
          <mc:Fallback>
            <p:pic>
              <p:nvPicPr>
                <p:cNvPr id="66" name="Freihand 65">
                  <a:extLst>
                    <a:ext uri="{FF2B5EF4-FFF2-40B4-BE49-F238E27FC236}">
                      <a16:creationId xmlns:a16="http://schemas.microsoft.com/office/drawing/2014/main" id="{9CCA712D-0F4F-7052-1D9F-815FD6C0809B}"/>
                    </a:ext>
                  </a:extLst>
                </p:cNvPr>
                <p:cNvPicPr/>
                <p:nvPr/>
              </p:nvPicPr>
              <p:blipFill>
                <a:blip r:embed="rId47"/>
                <a:stretch>
                  <a:fillRect/>
                </a:stretch>
              </p:blipFill>
              <p:spPr>
                <a:xfrm>
                  <a:off x="681078" y="1896819"/>
                  <a:ext cx="2793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9" name="Freihand 68">
                  <a:extLst>
                    <a:ext uri="{FF2B5EF4-FFF2-40B4-BE49-F238E27FC236}">
                      <a16:creationId xmlns:a16="http://schemas.microsoft.com/office/drawing/2014/main" id="{038CB7B3-453E-78F6-16F2-60331892A1BA}"/>
                    </a:ext>
                  </a:extLst>
                </p14:cNvPr>
                <p14:cNvContentPartPr/>
                <p14:nvPr/>
              </p14:nvContentPartPr>
              <p14:xfrm>
                <a:off x="1438878" y="1513419"/>
                <a:ext cx="45000" cy="482760"/>
              </p14:xfrm>
            </p:contentPart>
          </mc:Choice>
          <mc:Fallback>
            <p:pic>
              <p:nvPicPr>
                <p:cNvPr id="69" name="Freihand 68">
                  <a:extLst>
                    <a:ext uri="{FF2B5EF4-FFF2-40B4-BE49-F238E27FC236}">
                      <a16:creationId xmlns:a16="http://schemas.microsoft.com/office/drawing/2014/main" id="{038CB7B3-453E-78F6-16F2-60331892A1BA}"/>
                    </a:ext>
                  </a:extLst>
                </p:cNvPr>
                <p:cNvPicPr/>
                <p:nvPr/>
              </p:nvPicPr>
              <p:blipFill>
                <a:blip r:embed="rId49"/>
                <a:stretch>
                  <a:fillRect/>
                </a:stretch>
              </p:blipFill>
              <p:spPr>
                <a:xfrm>
                  <a:off x="1429805" y="1504419"/>
                  <a:ext cx="62782"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0" name="Freihand 69">
                  <a:extLst>
                    <a:ext uri="{FF2B5EF4-FFF2-40B4-BE49-F238E27FC236}">
                      <a16:creationId xmlns:a16="http://schemas.microsoft.com/office/drawing/2014/main" id="{D5925539-D894-45FB-46F2-79F52DE41192}"/>
                    </a:ext>
                  </a:extLst>
                </p14:cNvPr>
                <p14:cNvContentPartPr/>
                <p14:nvPr/>
              </p14:nvContentPartPr>
              <p14:xfrm>
                <a:off x="1592598" y="1452939"/>
                <a:ext cx="101880" cy="579240"/>
              </p14:xfrm>
            </p:contentPart>
          </mc:Choice>
          <mc:Fallback>
            <p:pic>
              <p:nvPicPr>
                <p:cNvPr id="70" name="Freihand 69">
                  <a:extLst>
                    <a:ext uri="{FF2B5EF4-FFF2-40B4-BE49-F238E27FC236}">
                      <a16:creationId xmlns:a16="http://schemas.microsoft.com/office/drawing/2014/main" id="{D5925539-D894-45FB-46F2-79F52DE41192}"/>
                    </a:ext>
                  </a:extLst>
                </p:cNvPr>
                <p:cNvPicPr/>
                <p:nvPr/>
              </p:nvPicPr>
              <p:blipFill>
                <a:blip r:embed="rId51"/>
                <a:stretch>
                  <a:fillRect/>
                </a:stretch>
              </p:blipFill>
              <p:spPr>
                <a:xfrm>
                  <a:off x="1583598" y="1443939"/>
                  <a:ext cx="119520" cy="596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5" name="Freihand 74">
                  <a:extLst>
                    <a:ext uri="{FF2B5EF4-FFF2-40B4-BE49-F238E27FC236}">
                      <a16:creationId xmlns:a16="http://schemas.microsoft.com/office/drawing/2014/main" id="{3DEBC678-5C35-8DF9-1D69-19378CC7E71C}"/>
                    </a:ext>
                  </a:extLst>
                </p14:cNvPr>
                <p14:cNvContentPartPr/>
                <p14:nvPr/>
              </p14:nvContentPartPr>
              <p14:xfrm>
                <a:off x="1288038" y="1491099"/>
                <a:ext cx="588600" cy="332280"/>
              </p14:xfrm>
            </p:contentPart>
          </mc:Choice>
          <mc:Fallback>
            <p:pic>
              <p:nvPicPr>
                <p:cNvPr id="75" name="Freihand 74">
                  <a:extLst>
                    <a:ext uri="{FF2B5EF4-FFF2-40B4-BE49-F238E27FC236}">
                      <a16:creationId xmlns:a16="http://schemas.microsoft.com/office/drawing/2014/main" id="{3DEBC678-5C35-8DF9-1D69-19378CC7E71C}"/>
                    </a:ext>
                  </a:extLst>
                </p:cNvPr>
                <p:cNvPicPr/>
                <p:nvPr/>
              </p:nvPicPr>
              <p:blipFill>
                <a:blip r:embed="rId53"/>
                <a:stretch>
                  <a:fillRect/>
                </a:stretch>
              </p:blipFill>
              <p:spPr>
                <a:xfrm>
                  <a:off x="1279038" y="1482099"/>
                  <a:ext cx="60624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7" name="Freihand 76">
                  <a:extLst>
                    <a:ext uri="{FF2B5EF4-FFF2-40B4-BE49-F238E27FC236}">
                      <a16:creationId xmlns:a16="http://schemas.microsoft.com/office/drawing/2014/main" id="{58B7E8F8-4AF8-7E15-5F75-54875B14FCCF}"/>
                    </a:ext>
                  </a:extLst>
                </p14:cNvPr>
                <p14:cNvContentPartPr/>
                <p14:nvPr/>
              </p14:nvContentPartPr>
              <p14:xfrm>
                <a:off x="1271838" y="1645539"/>
                <a:ext cx="490680" cy="337320"/>
              </p14:xfrm>
            </p:contentPart>
          </mc:Choice>
          <mc:Fallback>
            <p:pic>
              <p:nvPicPr>
                <p:cNvPr id="77" name="Freihand 76">
                  <a:extLst>
                    <a:ext uri="{FF2B5EF4-FFF2-40B4-BE49-F238E27FC236}">
                      <a16:creationId xmlns:a16="http://schemas.microsoft.com/office/drawing/2014/main" id="{58B7E8F8-4AF8-7E15-5F75-54875B14FCCF}"/>
                    </a:ext>
                  </a:extLst>
                </p:cNvPr>
                <p:cNvPicPr/>
                <p:nvPr/>
              </p:nvPicPr>
              <p:blipFill>
                <a:blip r:embed="rId55"/>
                <a:stretch>
                  <a:fillRect/>
                </a:stretch>
              </p:blipFill>
              <p:spPr>
                <a:xfrm>
                  <a:off x="1262845" y="1636539"/>
                  <a:ext cx="508307"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80" name="Freihand 79">
                  <a:extLst>
                    <a:ext uri="{FF2B5EF4-FFF2-40B4-BE49-F238E27FC236}">
                      <a16:creationId xmlns:a16="http://schemas.microsoft.com/office/drawing/2014/main" id="{FE994A5A-6FCA-ECD7-48AA-5C240B4DA99A}"/>
                    </a:ext>
                  </a:extLst>
                </p14:cNvPr>
                <p14:cNvContentPartPr/>
                <p14:nvPr/>
              </p14:nvContentPartPr>
              <p14:xfrm>
                <a:off x="1430238" y="1560579"/>
                <a:ext cx="65880" cy="444600"/>
              </p14:xfrm>
            </p:contentPart>
          </mc:Choice>
          <mc:Fallback>
            <p:pic>
              <p:nvPicPr>
                <p:cNvPr id="80" name="Freihand 79">
                  <a:extLst>
                    <a:ext uri="{FF2B5EF4-FFF2-40B4-BE49-F238E27FC236}">
                      <a16:creationId xmlns:a16="http://schemas.microsoft.com/office/drawing/2014/main" id="{FE994A5A-6FCA-ECD7-48AA-5C240B4DA99A}"/>
                    </a:ext>
                  </a:extLst>
                </p:cNvPr>
                <p:cNvPicPr/>
                <p:nvPr/>
              </p:nvPicPr>
              <p:blipFill>
                <a:blip r:embed="rId57"/>
                <a:stretch>
                  <a:fillRect/>
                </a:stretch>
              </p:blipFill>
              <p:spPr>
                <a:xfrm>
                  <a:off x="1421238" y="1551579"/>
                  <a:ext cx="8352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1" name="Freihand 80">
                  <a:extLst>
                    <a:ext uri="{FF2B5EF4-FFF2-40B4-BE49-F238E27FC236}">
                      <a16:creationId xmlns:a16="http://schemas.microsoft.com/office/drawing/2014/main" id="{0EC16F41-0923-30E3-0C8A-54862B3D81D5}"/>
                    </a:ext>
                  </a:extLst>
                </p14:cNvPr>
                <p14:cNvContentPartPr/>
                <p14:nvPr/>
              </p14:nvContentPartPr>
              <p14:xfrm>
                <a:off x="1559838" y="1491819"/>
                <a:ext cx="82440" cy="513000"/>
              </p14:xfrm>
            </p:contentPart>
          </mc:Choice>
          <mc:Fallback>
            <p:pic>
              <p:nvPicPr>
                <p:cNvPr id="81" name="Freihand 80">
                  <a:extLst>
                    <a:ext uri="{FF2B5EF4-FFF2-40B4-BE49-F238E27FC236}">
                      <a16:creationId xmlns:a16="http://schemas.microsoft.com/office/drawing/2014/main" id="{0EC16F41-0923-30E3-0C8A-54862B3D81D5}"/>
                    </a:ext>
                  </a:extLst>
                </p:cNvPr>
                <p:cNvPicPr/>
                <p:nvPr/>
              </p:nvPicPr>
              <p:blipFill>
                <a:blip r:embed="rId59"/>
                <a:stretch>
                  <a:fillRect/>
                </a:stretch>
              </p:blipFill>
              <p:spPr>
                <a:xfrm>
                  <a:off x="1550838" y="1482819"/>
                  <a:ext cx="100080" cy="530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3" name="Freihand 82">
                  <a:extLst>
                    <a:ext uri="{FF2B5EF4-FFF2-40B4-BE49-F238E27FC236}">
                      <a16:creationId xmlns:a16="http://schemas.microsoft.com/office/drawing/2014/main" id="{B40605AA-5A64-5BDC-C2CE-B145D4212B2C}"/>
                    </a:ext>
                  </a:extLst>
                </p14:cNvPr>
                <p14:cNvContentPartPr/>
                <p14:nvPr/>
              </p14:nvContentPartPr>
              <p14:xfrm>
                <a:off x="1911198" y="1914819"/>
                <a:ext cx="98640" cy="91080"/>
              </p14:xfrm>
            </p:contentPart>
          </mc:Choice>
          <mc:Fallback>
            <p:pic>
              <p:nvPicPr>
                <p:cNvPr id="83" name="Freihand 82">
                  <a:extLst>
                    <a:ext uri="{FF2B5EF4-FFF2-40B4-BE49-F238E27FC236}">
                      <a16:creationId xmlns:a16="http://schemas.microsoft.com/office/drawing/2014/main" id="{B40605AA-5A64-5BDC-C2CE-B145D4212B2C}"/>
                    </a:ext>
                  </a:extLst>
                </p:cNvPr>
                <p:cNvPicPr/>
                <p:nvPr/>
              </p:nvPicPr>
              <p:blipFill>
                <a:blip r:embed="rId61"/>
                <a:stretch>
                  <a:fillRect/>
                </a:stretch>
              </p:blipFill>
              <p:spPr>
                <a:xfrm>
                  <a:off x="1902198" y="1905819"/>
                  <a:ext cx="116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4" name="Freihand 83">
                  <a:extLst>
                    <a:ext uri="{FF2B5EF4-FFF2-40B4-BE49-F238E27FC236}">
                      <a16:creationId xmlns:a16="http://schemas.microsoft.com/office/drawing/2014/main" id="{877C9506-2A5A-73EB-9765-E893AA0CE6A4}"/>
                    </a:ext>
                  </a:extLst>
                </p14:cNvPr>
                <p14:cNvContentPartPr/>
                <p14:nvPr/>
              </p14:nvContentPartPr>
              <p14:xfrm>
                <a:off x="1894998" y="1453299"/>
                <a:ext cx="87840" cy="375480"/>
              </p14:xfrm>
            </p:contentPart>
          </mc:Choice>
          <mc:Fallback>
            <p:pic>
              <p:nvPicPr>
                <p:cNvPr id="84" name="Freihand 83">
                  <a:extLst>
                    <a:ext uri="{FF2B5EF4-FFF2-40B4-BE49-F238E27FC236}">
                      <a16:creationId xmlns:a16="http://schemas.microsoft.com/office/drawing/2014/main" id="{877C9506-2A5A-73EB-9765-E893AA0CE6A4}"/>
                    </a:ext>
                  </a:extLst>
                </p:cNvPr>
                <p:cNvPicPr/>
                <p:nvPr/>
              </p:nvPicPr>
              <p:blipFill>
                <a:blip r:embed="rId63"/>
                <a:stretch>
                  <a:fillRect/>
                </a:stretch>
              </p:blipFill>
              <p:spPr>
                <a:xfrm>
                  <a:off x="1885961" y="1444290"/>
                  <a:ext cx="105553" cy="393137"/>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5" name="Freihand 84">
                  <a:extLst>
                    <a:ext uri="{FF2B5EF4-FFF2-40B4-BE49-F238E27FC236}">
                      <a16:creationId xmlns:a16="http://schemas.microsoft.com/office/drawing/2014/main" id="{CCD7BA6B-3857-7C81-9D81-548155F1782F}"/>
                    </a:ext>
                  </a:extLst>
                </p14:cNvPr>
                <p14:cNvContentPartPr/>
                <p14:nvPr/>
              </p14:nvContentPartPr>
              <p14:xfrm>
                <a:off x="1939638" y="1442139"/>
                <a:ext cx="87840" cy="379080"/>
              </p14:xfrm>
            </p:contentPart>
          </mc:Choice>
          <mc:Fallback>
            <p:pic>
              <p:nvPicPr>
                <p:cNvPr id="85" name="Freihand 84">
                  <a:extLst>
                    <a:ext uri="{FF2B5EF4-FFF2-40B4-BE49-F238E27FC236}">
                      <a16:creationId xmlns:a16="http://schemas.microsoft.com/office/drawing/2014/main" id="{CCD7BA6B-3857-7C81-9D81-548155F1782F}"/>
                    </a:ext>
                  </a:extLst>
                </p:cNvPr>
                <p:cNvPicPr/>
                <p:nvPr/>
              </p:nvPicPr>
              <p:blipFill>
                <a:blip r:embed="rId65"/>
                <a:stretch>
                  <a:fillRect/>
                </a:stretch>
              </p:blipFill>
              <p:spPr>
                <a:xfrm>
                  <a:off x="1930638" y="1433139"/>
                  <a:ext cx="105480" cy="396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2" name="Freihand 91">
                  <a:extLst>
                    <a:ext uri="{FF2B5EF4-FFF2-40B4-BE49-F238E27FC236}">
                      <a16:creationId xmlns:a16="http://schemas.microsoft.com/office/drawing/2014/main" id="{2118D536-E3CA-93B4-EBC6-3DD5591C2A71}"/>
                    </a:ext>
                  </a:extLst>
                </p14:cNvPr>
                <p14:cNvContentPartPr/>
                <p14:nvPr/>
              </p14:nvContentPartPr>
              <p14:xfrm>
                <a:off x="2170398" y="1437819"/>
                <a:ext cx="636480" cy="620280"/>
              </p14:xfrm>
            </p:contentPart>
          </mc:Choice>
          <mc:Fallback>
            <p:pic>
              <p:nvPicPr>
                <p:cNvPr id="92" name="Freihand 91">
                  <a:extLst>
                    <a:ext uri="{FF2B5EF4-FFF2-40B4-BE49-F238E27FC236}">
                      <a16:creationId xmlns:a16="http://schemas.microsoft.com/office/drawing/2014/main" id="{2118D536-E3CA-93B4-EBC6-3DD5591C2A71}"/>
                    </a:ext>
                  </a:extLst>
                </p:cNvPr>
                <p:cNvPicPr/>
                <p:nvPr/>
              </p:nvPicPr>
              <p:blipFill>
                <a:blip r:embed="rId67"/>
                <a:stretch>
                  <a:fillRect/>
                </a:stretch>
              </p:blipFill>
              <p:spPr>
                <a:xfrm>
                  <a:off x="2161398" y="1428814"/>
                  <a:ext cx="654120" cy="63793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68">
            <p14:nvContentPartPr>
              <p14:cNvPr id="94" name="Freihand 93">
                <a:extLst>
                  <a:ext uri="{FF2B5EF4-FFF2-40B4-BE49-F238E27FC236}">
                    <a16:creationId xmlns:a16="http://schemas.microsoft.com/office/drawing/2014/main" id="{554C9D46-6F9F-5489-FB1F-DF53D30BA328}"/>
                  </a:ext>
                </a:extLst>
              </p14:cNvPr>
              <p14:cNvContentPartPr/>
              <p14:nvPr/>
            </p14:nvContentPartPr>
            <p14:xfrm>
              <a:off x="306678" y="3092379"/>
              <a:ext cx="844920" cy="1609920"/>
            </p14:xfrm>
          </p:contentPart>
        </mc:Choice>
        <mc:Fallback>
          <p:pic>
            <p:nvPicPr>
              <p:cNvPr id="94" name="Freihand 93">
                <a:extLst>
                  <a:ext uri="{FF2B5EF4-FFF2-40B4-BE49-F238E27FC236}">
                    <a16:creationId xmlns:a16="http://schemas.microsoft.com/office/drawing/2014/main" id="{554C9D46-6F9F-5489-FB1F-DF53D30BA328}"/>
                  </a:ext>
                </a:extLst>
              </p:cNvPr>
              <p:cNvPicPr/>
              <p:nvPr/>
            </p:nvPicPr>
            <p:blipFill>
              <a:blip r:embed="rId69"/>
              <a:stretch>
                <a:fillRect/>
              </a:stretch>
            </p:blipFill>
            <p:spPr>
              <a:xfrm>
                <a:off x="288686" y="2984379"/>
                <a:ext cx="880545" cy="1825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0">
            <p14:nvContentPartPr>
              <p14:cNvPr id="95" name="Freihand 94">
                <a:extLst>
                  <a:ext uri="{FF2B5EF4-FFF2-40B4-BE49-F238E27FC236}">
                    <a16:creationId xmlns:a16="http://schemas.microsoft.com/office/drawing/2014/main" id="{E838067C-D7D8-E059-E735-BCFC30D128FE}"/>
                  </a:ext>
                </a:extLst>
              </p14:cNvPr>
              <p14:cNvContentPartPr/>
              <p14:nvPr/>
            </p14:nvContentPartPr>
            <p14:xfrm>
              <a:off x="1279038" y="3047019"/>
              <a:ext cx="650880" cy="1613160"/>
            </p14:xfrm>
          </p:contentPart>
        </mc:Choice>
        <mc:Fallback>
          <p:pic>
            <p:nvPicPr>
              <p:cNvPr id="95" name="Freihand 94">
                <a:extLst>
                  <a:ext uri="{FF2B5EF4-FFF2-40B4-BE49-F238E27FC236}">
                    <a16:creationId xmlns:a16="http://schemas.microsoft.com/office/drawing/2014/main" id="{E838067C-D7D8-E059-E735-BCFC30D128FE}"/>
                  </a:ext>
                </a:extLst>
              </p:cNvPr>
              <p:cNvPicPr/>
              <p:nvPr/>
            </p:nvPicPr>
            <p:blipFill>
              <a:blip r:embed="rId71"/>
              <a:stretch>
                <a:fillRect/>
              </a:stretch>
            </p:blipFill>
            <p:spPr>
              <a:xfrm>
                <a:off x="1261028" y="2939019"/>
                <a:ext cx="686540" cy="1828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2">
            <p14:nvContentPartPr>
              <p14:cNvPr id="96" name="Freihand 95">
                <a:extLst>
                  <a:ext uri="{FF2B5EF4-FFF2-40B4-BE49-F238E27FC236}">
                    <a16:creationId xmlns:a16="http://schemas.microsoft.com/office/drawing/2014/main" id="{33D29046-FCD5-9F77-5117-778BCA69229E}"/>
                  </a:ext>
                </a:extLst>
              </p14:cNvPr>
              <p14:cNvContentPartPr/>
              <p14:nvPr/>
            </p14:nvContentPartPr>
            <p14:xfrm>
              <a:off x="2150238" y="3004539"/>
              <a:ext cx="542880" cy="1767960"/>
            </p14:xfrm>
          </p:contentPart>
        </mc:Choice>
        <mc:Fallback>
          <p:pic>
            <p:nvPicPr>
              <p:cNvPr id="96" name="Freihand 95">
                <a:extLst>
                  <a:ext uri="{FF2B5EF4-FFF2-40B4-BE49-F238E27FC236}">
                    <a16:creationId xmlns:a16="http://schemas.microsoft.com/office/drawing/2014/main" id="{33D29046-FCD5-9F77-5117-778BCA69229E}"/>
                  </a:ext>
                </a:extLst>
              </p:cNvPr>
              <p:cNvPicPr/>
              <p:nvPr/>
            </p:nvPicPr>
            <p:blipFill>
              <a:blip r:embed="rId73"/>
              <a:stretch>
                <a:fillRect/>
              </a:stretch>
            </p:blipFill>
            <p:spPr>
              <a:xfrm>
                <a:off x="2132238" y="2896517"/>
                <a:ext cx="578520" cy="198364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4">
            <p14:nvContentPartPr>
              <p14:cNvPr id="97" name="Freihand 96">
                <a:extLst>
                  <a:ext uri="{FF2B5EF4-FFF2-40B4-BE49-F238E27FC236}">
                    <a16:creationId xmlns:a16="http://schemas.microsoft.com/office/drawing/2014/main" id="{972145DB-C153-7607-956C-8C38387C38BD}"/>
                  </a:ext>
                </a:extLst>
              </p14:cNvPr>
              <p14:cNvContentPartPr/>
              <p14:nvPr/>
            </p14:nvContentPartPr>
            <p14:xfrm>
              <a:off x="3147078" y="3054579"/>
              <a:ext cx="579600" cy="1578960"/>
            </p14:xfrm>
          </p:contentPart>
        </mc:Choice>
        <mc:Fallback>
          <p:pic>
            <p:nvPicPr>
              <p:cNvPr id="97" name="Freihand 96">
                <a:extLst>
                  <a:ext uri="{FF2B5EF4-FFF2-40B4-BE49-F238E27FC236}">
                    <a16:creationId xmlns:a16="http://schemas.microsoft.com/office/drawing/2014/main" id="{972145DB-C153-7607-956C-8C38387C38BD}"/>
                  </a:ext>
                </a:extLst>
              </p:cNvPr>
              <p:cNvPicPr/>
              <p:nvPr/>
            </p:nvPicPr>
            <p:blipFill>
              <a:blip r:embed="rId75"/>
              <a:stretch>
                <a:fillRect/>
              </a:stretch>
            </p:blipFill>
            <p:spPr>
              <a:xfrm>
                <a:off x="3129078" y="2946579"/>
                <a:ext cx="615240" cy="1794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6">
            <p14:nvContentPartPr>
              <p14:cNvPr id="98" name="Freihand 97">
                <a:extLst>
                  <a:ext uri="{FF2B5EF4-FFF2-40B4-BE49-F238E27FC236}">
                    <a16:creationId xmlns:a16="http://schemas.microsoft.com/office/drawing/2014/main" id="{4194B3D2-7691-EF57-F2AF-A91432801207}"/>
                  </a:ext>
                </a:extLst>
              </p14:cNvPr>
              <p14:cNvContentPartPr/>
              <p14:nvPr/>
            </p14:nvContentPartPr>
            <p14:xfrm>
              <a:off x="548238" y="2646339"/>
              <a:ext cx="393840" cy="313560"/>
            </p14:xfrm>
          </p:contentPart>
        </mc:Choice>
        <mc:Fallback>
          <p:pic>
            <p:nvPicPr>
              <p:cNvPr id="98" name="Freihand 97">
                <a:extLst>
                  <a:ext uri="{FF2B5EF4-FFF2-40B4-BE49-F238E27FC236}">
                    <a16:creationId xmlns:a16="http://schemas.microsoft.com/office/drawing/2014/main" id="{4194B3D2-7691-EF57-F2AF-A91432801207}"/>
                  </a:ext>
                </a:extLst>
              </p:cNvPr>
              <p:cNvPicPr/>
              <p:nvPr/>
            </p:nvPicPr>
            <p:blipFill>
              <a:blip r:embed="rId77"/>
              <a:stretch>
                <a:fillRect/>
              </a:stretch>
            </p:blipFill>
            <p:spPr>
              <a:xfrm>
                <a:off x="530238" y="2538339"/>
                <a:ext cx="429480" cy="529200"/>
              </a:xfrm>
              <a:prstGeom prst="rect">
                <a:avLst/>
              </a:prstGeom>
            </p:spPr>
          </p:pic>
        </mc:Fallback>
      </mc:AlternateContent>
      <p:grpSp>
        <p:nvGrpSpPr>
          <p:cNvPr id="101" name="Gruppieren 100">
            <a:extLst>
              <a:ext uri="{FF2B5EF4-FFF2-40B4-BE49-F238E27FC236}">
                <a16:creationId xmlns:a16="http://schemas.microsoft.com/office/drawing/2014/main" id="{CFE9E7BF-7E15-BC02-290D-DDDD6488EDF5}"/>
              </a:ext>
            </a:extLst>
          </p:cNvPr>
          <p:cNvGrpSpPr/>
          <p:nvPr/>
        </p:nvGrpSpPr>
        <p:grpSpPr>
          <a:xfrm>
            <a:off x="1518438" y="2546979"/>
            <a:ext cx="1133640" cy="427680"/>
            <a:chOff x="1518438" y="2546979"/>
            <a:chExt cx="1133640" cy="427680"/>
          </a:xfrm>
        </p:grpSpPr>
        <mc:AlternateContent xmlns:mc="http://schemas.openxmlformats.org/markup-compatibility/2006">
          <mc:Choice xmlns:p14="http://schemas.microsoft.com/office/powerpoint/2010/main" xmlns:aink="http://schemas.microsoft.com/office/drawing/2016/ink" Requires="p14 aink">
            <p:contentPart p14:bwMode="auto" r:id="rId78">
              <p14:nvContentPartPr>
                <p14:cNvPr id="99" name="Freihand 98">
                  <a:extLst>
                    <a:ext uri="{FF2B5EF4-FFF2-40B4-BE49-F238E27FC236}">
                      <a16:creationId xmlns:a16="http://schemas.microsoft.com/office/drawing/2014/main" id="{5E9A8BC9-9813-95EF-B701-A6FB217E5AA8}"/>
                    </a:ext>
                  </a:extLst>
                </p14:cNvPr>
                <p14:cNvContentPartPr/>
                <p14:nvPr/>
              </p14:nvContentPartPr>
              <p14:xfrm>
                <a:off x="1518438" y="2546979"/>
                <a:ext cx="402120" cy="427680"/>
              </p14:xfrm>
            </p:contentPart>
          </mc:Choice>
          <mc:Fallback>
            <p:pic>
              <p:nvPicPr>
                <p:cNvPr id="99" name="Freihand 98">
                  <a:extLst>
                    <a:ext uri="{FF2B5EF4-FFF2-40B4-BE49-F238E27FC236}">
                      <a16:creationId xmlns:a16="http://schemas.microsoft.com/office/drawing/2014/main" id="{5E9A8BC9-9813-95EF-B701-A6FB217E5AA8}"/>
                    </a:ext>
                  </a:extLst>
                </p:cNvPr>
                <p:cNvPicPr/>
                <p:nvPr/>
              </p:nvPicPr>
              <p:blipFill>
                <a:blip r:embed="rId79"/>
                <a:stretch>
                  <a:fillRect/>
                </a:stretch>
              </p:blipFill>
              <p:spPr>
                <a:xfrm>
                  <a:off x="1500422" y="2438979"/>
                  <a:ext cx="437792" cy="643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0">
              <p14:nvContentPartPr>
                <p14:cNvPr id="100" name="Freihand 99">
                  <a:extLst>
                    <a:ext uri="{FF2B5EF4-FFF2-40B4-BE49-F238E27FC236}">
                      <a16:creationId xmlns:a16="http://schemas.microsoft.com/office/drawing/2014/main" id="{5F5BAB6F-A013-56EB-E63E-C94343212160}"/>
                    </a:ext>
                  </a:extLst>
                </p14:cNvPr>
                <p14:cNvContentPartPr/>
                <p14:nvPr/>
              </p14:nvContentPartPr>
              <p14:xfrm>
                <a:off x="2294958" y="2614659"/>
                <a:ext cx="357120" cy="313200"/>
              </p14:xfrm>
            </p:contentPart>
          </mc:Choice>
          <mc:Fallback>
            <p:pic>
              <p:nvPicPr>
                <p:cNvPr id="100" name="Freihand 99">
                  <a:extLst>
                    <a:ext uri="{FF2B5EF4-FFF2-40B4-BE49-F238E27FC236}">
                      <a16:creationId xmlns:a16="http://schemas.microsoft.com/office/drawing/2014/main" id="{5F5BAB6F-A013-56EB-E63E-C94343212160}"/>
                    </a:ext>
                  </a:extLst>
                </p:cNvPr>
                <p:cNvPicPr/>
                <p:nvPr/>
              </p:nvPicPr>
              <p:blipFill>
                <a:blip r:embed="rId81"/>
                <a:stretch>
                  <a:fillRect/>
                </a:stretch>
              </p:blipFill>
              <p:spPr>
                <a:xfrm>
                  <a:off x="2276958" y="2506659"/>
                  <a:ext cx="392760" cy="5288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82">
            <p14:nvContentPartPr>
              <p14:cNvPr id="102" name="Freihand 101">
                <a:extLst>
                  <a:ext uri="{FF2B5EF4-FFF2-40B4-BE49-F238E27FC236}">
                    <a16:creationId xmlns:a16="http://schemas.microsoft.com/office/drawing/2014/main" id="{95DDA99E-D291-4D9F-4FA6-66C4E8DC240E}"/>
                  </a:ext>
                </a:extLst>
              </p14:cNvPr>
              <p14:cNvContentPartPr/>
              <p14:nvPr/>
            </p14:nvContentPartPr>
            <p14:xfrm>
              <a:off x="3422838" y="2639139"/>
              <a:ext cx="281520" cy="291600"/>
            </p14:xfrm>
          </p:contentPart>
        </mc:Choice>
        <mc:Fallback>
          <p:pic>
            <p:nvPicPr>
              <p:cNvPr id="102" name="Freihand 101">
                <a:extLst>
                  <a:ext uri="{FF2B5EF4-FFF2-40B4-BE49-F238E27FC236}">
                    <a16:creationId xmlns:a16="http://schemas.microsoft.com/office/drawing/2014/main" id="{95DDA99E-D291-4D9F-4FA6-66C4E8DC240E}"/>
                  </a:ext>
                </a:extLst>
              </p:cNvPr>
              <p:cNvPicPr/>
              <p:nvPr/>
            </p:nvPicPr>
            <p:blipFill>
              <a:blip r:embed="rId83"/>
              <a:stretch>
                <a:fillRect/>
              </a:stretch>
            </p:blipFill>
            <p:spPr>
              <a:xfrm>
                <a:off x="3404815" y="2531139"/>
                <a:ext cx="317206"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3" name="Freihand 102">
                <a:extLst>
                  <a:ext uri="{FF2B5EF4-FFF2-40B4-BE49-F238E27FC236}">
                    <a16:creationId xmlns:a16="http://schemas.microsoft.com/office/drawing/2014/main" id="{87B957E3-9A8F-F38D-8658-58971F5BA369}"/>
                  </a:ext>
                </a:extLst>
              </p14:cNvPr>
              <p14:cNvContentPartPr/>
              <p14:nvPr/>
            </p14:nvContentPartPr>
            <p14:xfrm>
              <a:off x="222438" y="1403259"/>
              <a:ext cx="3079800" cy="897480"/>
            </p14:xfrm>
          </p:contentPart>
        </mc:Choice>
        <mc:Fallback>
          <p:pic>
            <p:nvPicPr>
              <p:cNvPr id="103" name="Freihand 102">
                <a:extLst>
                  <a:ext uri="{FF2B5EF4-FFF2-40B4-BE49-F238E27FC236}">
                    <a16:creationId xmlns:a16="http://schemas.microsoft.com/office/drawing/2014/main" id="{87B957E3-9A8F-F38D-8658-58971F5BA369}"/>
                  </a:ext>
                </a:extLst>
              </p:cNvPr>
              <p:cNvPicPr/>
              <p:nvPr/>
            </p:nvPicPr>
            <p:blipFill>
              <a:blip r:embed="rId85"/>
              <a:stretch>
                <a:fillRect/>
              </a:stretch>
            </p:blipFill>
            <p:spPr>
              <a:xfrm>
                <a:off x="168438" y="1295259"/>
                <a:ext cx="3187440" cy="1113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 name="Freihand 1">
                <a:extLst>
                  <a:ext uri="{FF2B5EF4-FFF2-40B4-BE49-F238E27FC236}">
                    <a16:creationId xmlns:a16="http://schemas.microsoft.com/office/drawing/2014/main" id="{E8CEF201-5427-5DF3-BDD5-BDDB83D72E69}"/>
                  </a:ext>
                </a:extLst>
              </p14:cNvPr>
              <p14:cNvContentPartPr/>
              <p14:nvPr/>
            </p14:nvContentPartPr>
            <p14:xfrm>
              <a:off x="9242243" y="2511098"/>
              <a:ext cx="183960" cy="248040"/>
            </p14:xfrm>
          </p:contentPart>
        </mc:Choice>
        <mc:Fallback>
          <p:pic>
            <p:nvPicPr>
              <p:cNvPr id="2" name="Freihand 1">
                <a:extLst>
                  <a:ext uri="{FF2B5EF4-FFF2-40B4-BE49-F238E27FC236}">
                    <a16:creationId xmlns:a16="http://schemas.microsoft.com/office/drawing/2014/main" id="{E8CEF201-5427-5DF3-BDD5-BDDB83D72E69}"/>
                  </a:ext>
                </a:extLst>
              </p:cNvPr>
              <p:cNvPicPr/>
              <p:nvPr/>
            </p:nvPicPr>
            <p:blipFill>
              <a:blip r:embed="rId87"/>
              <a:stretch>
                <a:fillRect/>
              </a:stretch>
            </p:blipFill>
            <p:spPr>
              <a:xfrm>
                <a:off x="9233243" y="2502458"/>
                <a:ext cx="2016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 name="Freihand 7">
                <a:extLst>
                  <a:ext uri="{FF2B5EF4-FFF2-40B4-BE49-F238E27FC236}">
                    <a16:creationId xmlns:a16="http://schemas.microsoft.com/office/drawing/2014/main" id="{72C57139-39C3-7F55-0D54-3B409814A714}"/>
                  </a:ext>
                </a:extLst>
              </p14:cNvPr>
              <p14:cNvContentPartPr/>
              <p14:nvPr/>
            </p14:nvContentPartPr>
            <p14:xfrm>
              <a:off x="9296243" y="2392298"/>
              <a:ext cx="120960" cy="131040"/>
            </p14:xfrm>
          </p:contentPart>
        </mc:Choice>
        <mc:Fallback>
          <p:pic>
            <p:nvPicPr>
              <p:cNvPr id="8" name="Freihand 7">
                <a:extLst>
                  <a:ext uri="{FF2B5EF4-FFF2-40B4-BE49-F238E27FC236}">
                    <a16:creationId xmlns:a16="http://schemas.microsoft.com/office/drawing/2014/main" id="{72C57139-39C3-7F55-0D54-3B409814A714}"/>
                  </a:ext>
                </a:extLst>
              </p:cNvPr>
              <p:cNvPicPr/>
              <p:nvPr/>
            </p:nvPicPr>
            <p:blipFill>
              <a:blip r:embed="rId89"/>
              <a:stretch>
                <a:fillRect/>
              </a:stretch>
            </p:blipFill>
            <p:spPr>
              <a:xfrm>
                <a:off x="9287603" y="2383658"/>
                <a:ext cx="138600" cy="148680"/>
              </a:xfrm>
              <a:prstGeom prst="rect">
                <a:avLst/>
              </a:prstGeom>
            </p:spPr>
          </p:pic>
        </mc:Fallback>
      </mc:AlternateContent>
      <p:grpSp>
        <p:nvGrpSpPr>
          <p:cNvPr id="342" name="Gruppieren 341">
            <a:extLst>
              <a:ext uri="{FF2B5EF4-FFF2-40B4-BE49-F238E27FC236}">
                <a16:creationId xmlns:a16="http://schemas.microsoft.com/office/drawing/2014/main" id="{6EDD9BAE-BB5A-AED1-3582-755B848320B6}"/>
              </a:ext>
            </a:extLst>
          </p:cNvPr>
          <p:cNvGrpSpPr/>
          <p:nvPr/>
        </p:nvGrpSpPr>
        <p:grpSpPr>
          <a:xfrm>
            <a:off x="11369168" y="1743459"/>
            <a:ext cx="131760" cy="308880"/>
            <a:chOff x="11369168" y="1743459"/>
            <a:chExt cx="131760" cy="308880"/>
          </a:xfrm>
        </p:grpSpPr>
        <mc:AlternateContent xmlns:mc="http://schemas.openxmlformats.org/markup-compatibility/2006">
          <mc:Choice xmlns:p14="http://schemas.microsoft.com/office/powerpoint/2010/main" Requires="p14">
            <p:contentPart p14:bwMode="auto" r:id="rId90">
              <p14:nvContentPartPr>
                <p14:cNvPr id="340" name="Freihand 339">
                  <a:extLst>
                    <a:ext uri="{FF2B5EF4-FFF2-40B4-BE49-F238E27FC236}">
                      <a16:creationId xmlns:a16="http://schemas.microsoft.com/office/drawing/2014/main" id="{3C9848B1-D794-4EBA-38F8-4C67BC45369B}"/>
                    </a:ext>
                  </a:extLst>
                </p14:cNvPr>
                <p14:cNvContentPartPr/>
                <p14:nvPr/>
              </p14:nvContentPartPr>
              <p14:xfrm>
                <a:off x="11369168" y="1848939"/>
                <a:ext cx="121320" cy="203400"/>
              </p14:xfrm>
            </p:contentPart>
          </mc:Choice>
          <mc:Fallback>
            <p:pic>
              <p:nvPicPr>
                <p:cNvPr id="340" name="Freihand 339">
                  <a:extLst>
                    <a:ext uri="{FF2B5EF4-FFF2-40B4-BE49-F238E27FC236}">
                      <a16:creationId xmlns:a16="http://schemas.microsoft.com/office/drawing/2014/main" id="{3C9848B1-D794-4EBA-38F8-4C67BC45369B}"/>
                    </a:ext>
                  </a:extLst>
                </p:cNvPr>
                <p:cNvPicPr/>
                <p:nvPr/>
              </p:nvPicPr>
              <p:blipFill>
                <a:blip r:embed="rId91"/>
                <a:stretch>
                  <a:fillRect/>
                </a:stretch>
              </p:blipFill>
              <p:spPr>
                <a:xfrm>
                  <a:off x="11360168" y="1839939"/>
                  <a:ext cx="1389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41" name="Freihand 340">
                  <a:extLst>
                    <a:ext uri="{FF2B5EF4-FFF2-40B4-BE49-F238E27FC236}">
                      <a16:creationId xmlns:a16="http://schemas.microsoft.com/office/drawing/2014/main" id="{FFB274F1-54AA-2B9E-3F40-09B5F2706571}"/>
                    </a:ext>
                  </a:extLst>
                </p14:cNvPr>
                <p14:cNvContentPartPr/>
                <p14:nvPr/>
              </p14:nvContentPartPr>
              <p14:xfrm>
                <a:off x="11389688" y="1743459"/>
                <a:ext cx="111240" cy="112320"/>
              </p14:xfrm>
            </p:contentPart>
          </mc:Choice>
          <mc:Fallback>
            <p:pic>
              <p:nvPicPr>
                <p:cNvPr id="341" name="Freihand 340">
                  <a:extLst>
                    <a:ext uri="{FF2B5EF4-FFF2-40B4-BE49-F238E27FC236}">
                      <a16:creationId xmlns:a16="http://schemas.microsoft.com/office/drawing/2014/main" id="{FFB274F1-54AA-2B9E-3F40-09B5F2706571}"/>
                    </a:ext>
                  </a:extLst>
                </p:cNvPr>
                <p:cNvPicPr/>
                <p:nvPr/>
              </p:nvPicPr>
              <p:blipFill>
                <a:blip r:embed="rId93"/>
                <a:stretch>
                  <a:fillRect/>
                </a:stretch>
              </p:blipFill>
              <p:spPr>
                <a:xfrm>
                  <a:off x="11381048" y="1734459"/>
                  <a:ext cx="128880" cy="129960"/>
                </a:xfrm>
                <a:prstGeom prst="rect">
                  <a:avLst/>
                </a:prstGeom>
              </p:spPr>
            </p:pic>
          </mc:Fallback>
        </mc:AlternateContent>
      </p:grpSp>
      <p:grpSp>
        <p:nvGrpSpPr>
          <p:cNvPr id="345" name="Gruppieren 344">
            <a:extLst>
              <a:ext uri="{FF2B5EF4-FFF2-40B4-BE49-F238E27FC236}">
                <a16:creationId xmlns:a16="http://schemas.microsoft.com/office/drawing/2014/main" id="{CDC48BCC-ADC1-3B88-4D23-F54B357EDEBF}"/>
              </a:ext>
            </a:extLst>
          </p:cNvPr>
          <p:cNvGrpSpPr/>
          <p:nvPr/>
        </p:nvGrpSpPr>
        <p:grpSpPr>
          <a:xfrm>
            <a:off x="11471408" y="2108139"/>
            <a:ext cx="139680" cy="259920"/>
            <a:chOff x="11471408" y="2108139"/>
            <a:chExt cx="139680" cy="259920"/>
          </a:xfrm>
        </p:grpSpPr>
        <mc:AlternateContent xmlns:mc="http://schemas.openxmlformats.org/markup-compatibility/2006">
          <mc:Choice xmlns:p14="http://schemas.microsoft.com/office/powerpoint/2010/main" Requires="p14">
            <p:contentPart p14:bwMode="auto" r:id="rId94">
              <p14:nvContentPartPr>
                <p14:cNvPr id="343" name="Freihand 342">
                  <a:extLst>
                    <a:ext uri="{FF2B5EF4-FFF2-40B4-BE49-F238E27FC236}">
                      <a16:creationId xmlns:a16="http://schemas.microsoft.com/office/drawing/2014/main" id="{EA42C784-CC09-9E1A-5FA7-679545B7EF9E}"/>
                    </a:ext>
                  </a:extLst>
                </p14:cNvPr>
                <p14:cNvContentPartPr/>
                <p14:nvPr/>
              </p14:nvContentPartPr>
              <p14:xfrm>
                <a:off x="11471408" y="2199939"/>
                <a:ext cx="119520" cy="168120"/>
              </p14:xfrm>
            </p:contentPart>
          </mc:Choice>
          <mc:Fallback>
            <p:pic>
              <p:nvPicPr>
                <p:cNvPr id="343" name="Freihand 342">
                  <a:extLst>
                    <a:ext uri="{FF2B5EF4-FFF2-40B4-BE49-F238E27FC236}">
                      <a16:creationId xmlns:a16="http://schemas.microsoft.com/office/drawing/2014/main" id="{EA42C784-CC09-9E1A-5FA7-679545B7EF9E}"/>
                    </a:ext>
                  </a:extLst>
                </p:cNvPr>
                <p:cNvPicPr/>
                <p:nvPr/>
              </p:nvPicPr>
              <p:blipFill>
                <a:blip r:embed="rId95"/>
                <a:stretch>
                  <a:fillRect/>
                </a:stretch>
              </p:blipFill>
              <p:spPr>
                <a:xfrm>
                  <a:off x="11462768" y="2190939"/>
                  <a:ext cx="1371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44" name="Freihand 343">
                  <a:extLst>
                    <a:ext uri="{FF2B5EF4-FFF2-40B4-BE49-F238E27FC236}">
                      <a16:creationId xmlns:a16="http://schemas.microsoft.com/office/drawing/2014/main" id="{62818003-1C52-A5C8-35BC-FC056D699D8A}"/>
                    </a:ext>
                  </a:extLst>
                </p14:cNvPr>
                <p14:cNvContentPartPr/>
                <p14:nvPr/>
              </p14:nvContentPartPr>
              <p14:xfrm>
                <a:off x="11512808" y="2108139"/>
                <a:ext cx="98280" cy="89640"/>
              </p14:xfrm>
            </p:contentPart>
          </mc:Choice>
          <mc:Fallback>
            <p:pic>
              <p:nvPicPr>
                <p:cNvPr id="344" name="Freihand 343">
                  <a:extLst>
                    <a:ext uri="{FF2B5EF4-FFF2-40B4-BE49-F238E27FC236}">
                      <a16:creationId xmlns:a16="http://schemas.microsoft.com/office/drawing/2014/main" id="{62818003-1C52-A5C8-35BC-FC056D699D8A}"/>
                    </a:ext>
                  </a:extLst>
                </p:cNvPr>
                <p:cNvPicPr/>
                <p:nvPr/>
              </p:nvPicPr>
              <p:blipFill>
                <a:blip r:embed="rId97"/>
                <a:stretch>
                  <a:fillRect/>
                </a:stretch>
              </p:blipFill>
              <p:spPr>
                <a:xfrm>
                  <a:off x="11504168" y="2099499"/>
                  <a:ext cx="115920" cy="107280"/>
                </a:xfrm>
                <a:prstGeom prst="rect">
                  <a:avLst/>
                </a:prstGeom>
              </p:spPr>
            </p:pic>
          </mc:Fallback>
        </mc:AlternateContent>
      </p:grpSp>
      <p:grpSp>
        <p:nvGrpSpPr>
          <p:cNvPr id="348" name="Gruppieren 347">
            <a:extLst>
              <a:ext uri="{FF2B5EF4-FFF2-40B4-BE49-F238E27FC236}">
                <a16:creationId xmlns:a16="http://schemas.microsoft.com/office/drawing/2014/main" id="{0FF57441-A8B3-F1E8-CDB5-F7380D214821}"/>
              </a:ext>
            </a:extLst>
          </p:cNvPr>
          <p:cNvGrpSpPr/>
          <p:nvPr/>
        </p:nvGrpSpPr>
        <p:grpSpPr>
          <a:xfrm>
            <a:off x="11665808" y="1649139"/>
            <a:ext cx="150840" cy="266040"/>
            <a:chOff x="11665808" y="1649139"/>
            <a:chExt cx="150840" cy="266040"/>
          </a:xfrm>
        </p:grpSpPr>
        <mc:AlternateContent xmlns:mc="http://schemas.openxmlformats.org/markup-compatibility/2006">
          <mc:Choice xmlns:p14="http://schemas.microsoft.com/office/powerpoint/2010/main" Requires="p14">
            <p:contentPart p14:bwMode="auto" r:id="rId98">
              <p14:nvContentPartPr>
                <p14:cNvPr id="346" name="Freihand 345">
                  <a:extLst>
                    <a:ext uri="{FF2B5EF4-FFF2-40B4-BE49-F238E27FC236}">
                      <a16:creationId xmlns:a16="http://schemas.microsoft.com/office/drawing/2014/main" id="{395C837F-C485-C450-8464-F2C67B99EEC4}"/>
                    </a:ext>
                  </a:extLst>
                </p14:cNvPr>
                <p14:cNvContentPartPr/>
                <p14:nvPr/>
              </p14:nvContentPartPr>
              <p14:xfrm>
                <a:off x="11665808" y="1763259"/>
                <a:ext cx="142200" cy="151920"/>
              </p14:xfrm>
            </p:contentPart>
          </mc:Choice>
          <mc:Fallback>
            <p:pic>
              <p:nvPicPr>
                <p:cNvPr id="346" name="Freihand 345">
                  <a:extLst>
                    <a:ext uri="{FF2B5EF4-FFF2-40B4-BE49-F238E27FC236}">
                      <a16:creationId xmlns:a16="http://schemas.microsoft.com/office/drawing/2014/main" id="{395C837F-C485-C450-8464-F2C67B99EEC4}"/>
                    </a:ext>
                  </a:extLst>
                </p:cNvPr>
                <p:cNvPicPr/>
                <p:nvPr/>
              </p:nvPicPr>
              <p:blipFill>
                <a:blip r:embed="rId99"/>
                <a:stretch>
                  <a:fillRect/>
                </a:stretch>
              </p:blipFill>
              <p:spPr>
                <a:xfrm>
                  <a:off x="11657168" y="1754259"/>
                  <a:ext cx="159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47" name="Freihand 346">
                  <a:extLst>
                    <a:ext uri="{FF2B5EF4-FFF2-40B4-BE49-F238E27FC236}">
                      <a16:creationId xmlns:a16="http://schemas.microsoft.com/office/drawing/2014/main" id="{045DE44F-8F01-61B6-CB7E-5EBD38ABE83D}"/>
                    </a:ext>
                  </a:extLst>
                </p14:cNvPr>
                <p14:cNvContentPartPr/>
                <p14:nvPr/>
              </p14:nvContentPartPr>
              <p14:xfrm>
                <a:off x="11699648" y="1649139"/>
                <a:ext cx="117000" cy="111960"/>
              </p14:xfrm>
            </p:contentPart>
          </mc:Choice>
          <mc:Fallback>
            <p:pic>
              <p:nvPicPr>
                <p:cNvPr id="347" name="Freihand 346">
                  <a:extLst>
                    <a:ext uri="{FF2B5EF4-FFF2-40B4-BE49-F238E27FC236}">
                      <a16:creationId xmlns:a16="http://schemas.microsoft.com/office/drawing/2014/main" id="{045DE44F-8F01-61B6-CB7E-5EBD38ABE83D}"/>
                    </a:ext>
                  </a:extLst>
                </p:cNvPr>
                <p:cNvPicPr/>
                <p:nvPr/>
              </p:nvPicPr>
              <p:blipFill>
                <a:blip r:embed="rId101"/>
                <a:stretch>
                  <a:fillRect/>
                </a:stretch>
              </p:blipFill>
              <p:spPr>
                <a:xfrm>
                  <a:off x="11690648" y="1640139"/>
                  <a:ext cx="134640" cy="129600"/>
                </a:xfrm>
                <a:prstGeom prst="rect">
                  <a:avLst/>
                </a:prstGeom>
              </p:spPr>
            </p:pic>
          </mc:Fallback>
        </mc:AlternateContent>
      </p:grpSp>
      <p:grpSp>
        <p:nvGrpSpPr>
          <p:cNvPr id="351" name="Gruppieren 350">
            <a:extLst>
              <a:ext uri="{FF2B5EF4-FFF2-40B4-BE49-F238E27FC236}">
                <a16:creationId xmlns:a16="http://schemas.microsoft.com/office/drawing/2014/main" id="{793C0694-D244-912F-95D0-D70BEA06246E}"/>
              </a:ext>
            </a:extLst>
          </p:cNvPr>
          <p:cNvGrpSpPr/>
          <p:nvPr/>
        </p:nvGrpSpPr>
        <p:grpSpPr>
          <a:xfrm>
            <a:off x="11129408" y="1445019"/>
            <a:ext cx="137160" cy="249480"/>
            <a:chOff x="11129408" y="1445019"/>
            <a:chExt cx="137160" cy="249480"/>
          </a:xfrm>
        </p:grpSpPr>
        <mc:AlternateContent xmlns:mc="http://schemas.openxmlformats.org/markup-compatibility/2006">
          <mc:Choice xmlns:p14="http://schemas.microsoft.com/office/powerpoint/2010/main" Requires="p14">
            <p:contentPart p14:bwMode="auto" r:id="rId102">
              <p14:nvContentPartPr>
                <p14:cNvPr id="349" name="Freihand 348">
                  <a:extLst>
                    <a:ext uri="{FF2B5EF4-FFF2-40B4-BE49-F238E27FC236}">
                      <a16:creationId xmlns:a16="http://schemas.microsoft.com/office/drawing/2014/main" id="{DACAF4A8-30D5-CE60-08D8-B2E4AFD41328}"/>
                    </a:ext>
                  </a:extLst>
                </p14:cNvPr>
                <p14:cNvContentPartPr/>
                <p14:nvPr/>
              </p14:nvContentPartPr>
              <p14:xfrm>
                <a:off x="11147408" y="1519179"/>
                <a:ext cx="119160" cy="175320"/>
              </p14:xfrm>
            </p:contentPart>
          </mc:Choice>
          <mc:Fallback>
            <p:pic>
              <p:nvPicPr>
                <p:cNvPr id="349" name="Freihand 348">
                  <a:extLst>
                    <a:ext uri="{FF2B5EF4-FFF2-40B4-BE49-F238E27FC236}">
                      <a16:creationId xmlns:a16="http://schemas.microsoft.com/office/drawing/2014/main" id="{DACAF4A8-30D5-CE60-08D8-B2E4AFD41328}"/>
                    </a:ext>
                  </a:extLst>
                </p:cNvPr>
                <p:cNvPicPr/>
                <p:nvPr/>
              </p:nvPicPr>
              <p:blipFill>
                <a:blip r:embed="rId103"/>
                <a:stretch>
                  <a:fillRect/>
                </a:stretch>
              </p:blipFill>
              <p:spPr>
                <a:xfrm>
                  <a:off x="11138408" y="1510179"/>
                  <a:ext cx="136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50" name="Freihand 349">
                  <a:extLst>
                    <a:ext uri="{FF2B5EF4-FFF2-40B4-BE49-F238E27FC236}">
                      <a16:creationId xmlns:a16="http://schemas.microsoft.com/office/drawing/2014/main" id="{A898FA98-F5B0-6347-AA16-7F76C32B1FDB}"/>
                    </a:ext>
                  </a:extLst>
                </p14:cNvPr>
                <p14:cNvContentPartPr/>
                <p14:nvPr/>
              </p14:nvContentPartPr>
              <p14:xfrm>
                <a:off x="11129408" y="1445019"/>
                <a:ext cx="107640" cy="85320"/>
              </p14:xfrm>
            </p:contentPart>
          </mc:Choice>
          <mc:Fallback>
            <p:pic>
              <p:nvPicPr>
                <p:cNvPr id="350" name="Freihand 349">
                  <a:extLst>
                    <a:ext uri="{FF2B5EF4-FFF2-40B4-BE49-F238E27FC236}">
                      <a16:creationId xmlns:a16="http://schemas.microsoft.com/office/drawing/2014/main" id="{A898FA98-F5B0-6347-AA16-7F76C32B1FDB}"/>
                    </a:ext>
                  </a:extLst>
                </p:cNvPr>
                <p:cNvPicPr/>
                <p:nvPr/>
              </p:nvPicPr>
              <p:blipFill>
                <a:blip r:embed="rId105"/>
                <a:stretch>
                  <a:fillRect/>
                </a:stretch>
              </p:blipFill>
              <p:spPr>
                <a:xfrm>
                  <a:off x="11120408" y="1436379"/>
                  <a:ext cx="125280" cy="102960"/>
                </a:xfrm>
                <a:prstGeom prst="rect">
                  <a:avLst/>
                </a:prstGeom>
              </p:spPr>
            </p:pic>
          </mc:Fallback>
        </mc:AlternateContent>
      </p:grpSp>
      <p:grpSp>
        <p:nvGrpSpPr>
          <p:cNvPr id="354" name="Gruppieren 353">
            <a:extLst>
              <a:ext uri="{FF2B5EF4-FFF2-40B4-BE49-F238E27FC236}">
                <a16:creationId xmlns:a16="http://schemas.microsoft.com/office/drawing/2014/main" id="{BFA42D17-D274-47B6-311C-CE740075B4FB}"/>
              </a:ext>
            </a:extLst>
          </p:cNvPr>
          <p:cNvGrpSpPr/>
          <p:nvPr/>
        </p:nvGrpSpPr>
        <p:grpSpPr>
          <a:xfrm>
            <a:off x="11533328" y="1349259"/>
            <a:ext cx="175320" cy="249480"/>
            <a:chOff x="11533328" y="1349259"/>
            <a:chExt cx="175320" cy="249480"/>
          </a:xfrm>
        </p:grpSpPr>
        <mc:AlternateContent xmlns:mc="http://schemas.openxmlformats.org/markup-compatibility/2006">
          <mc:Choice xmlns:p14="http://schemas.microsoft.com/office/powerpoint/2010/main" Requires="p14">
            <p:contentPart p14:bwMode="auto" r:id="rId106">
              <p14:nvContentPartPr>
                <p14:cNvPr id="352" name="Freihand 351">
                  <a:extLst>
                    <a:ext uri="{FF2B5EF4-FFF2-40B4-BE49-F238E27FC236}">
                      <a16:creationId xmlns:a16="http://schemas.microsoft.com/office/drawing/2014/main" id="{43C2183F-AAF9-50C6-65EA-967821653105}"/>
                    </a:ext>
                  </a:extLst>
                </p14:cNvPr>
                <p14:cNvContentPartPr/>
                <p14:nvPr/>
              </p14:nvContentPartPr>
              <p14:xfrm>
                <a:off x="11533328" y="1433859"/>
                <a:ext cx="149400" cy="164880"/>
              </p14:xfrm>
            </p:contentPart>
          </mc:Choice>
          <mc:Fallback>
            <p:pic>
              <p:nvPicPr>
                <p:cNvPr id="352" name="Freihand 351">
                  <a:extLst>
                    <a:ext uri="{FF2B5EF4-FFF2-40B4-BE49-F238E27FC236}">
                      <a16:creationId xmlns:a16="http://schemas.microsoft.com/office/drawing/2014/main" id="{43C2183F-AAF9-50C6-65EA-967821653105}"/>
                    </a:ext>
                  </a:extLst>
                </p:cNvPr>
                <p:cNvPicPr/>
                <p:nvPr/>
              </p:nvPicPr>
              <p:blipFill>
                <a:blip r:embed="rId107"/>
                <a:stretch>
                  <a:fillRect/>
                </a:stretch>
              </p:blipFill>
              <p:spPr>
                <a:xfrm>
                  <a:off x="11524328" y="1424859"/>
                  <a:ext cx="167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53" name="Freihand 352">
                  <a:extLst>
                    <a:ext uri="{FF2B5EF4-FFF2-40B4-BE49-F238E27FC236}">
                      <a16:creationId xmlns:a16="http://schemas.microsoft.com/office/drawing/2014/main" id="{B45E323D-A6BA-571E-13EF-8D5BDAC2527B}"/>
                    </a:ext>
                  </a:extLst>
                </p14:cNvPr>
                <p14:cNvContentPartPr/>
                <p14:nvPr/>
              </p14:nvContentPartPr>
              <p14:xfrm>
                <a:off x="11593448" y="1349259"/>
                <a:ext cx="115200" cy="87840"/>
              </p14:xfrm>
            </p:contentPart>
          </mc:Choice>
          <mc:Fallback>
            <p:pic>
              <p:nvPicPr>
                <p:cNvPr id="353" name="Freihand 352">
                  <a:extLst>
                    <a:ext uri="{FF2B5EF4-FFF2-40B4-BE49-F238E27FC236}">
                      <a16:creationId xmlns:a16="http://schemas.microsoft.com/office/drawing/2014/main" id="{B45E323D-A6BA-571E-13EF-8D5BDAC2527B}"/>
                    </a:ext>
                  </a:extLst>
                </p:cNvPr>
                <p:cNvPicPr/>
                <p:nvPr/>
              </p:nvPicPr>
              <p:blipFill>
                <a:blip r:embed="rId109"/>
                <a:stretch>
                  <a:fillRect/>
                </a:stretch>
              </p:blipFill>
              <p:spPr>
                <a:xfrm>
                  <a:off x="11584448" y="1340259"/>
                  <a:ext cx="132840" cy="1054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10">
            <p14:nvContentPartPr>
              <p14:cNvPr id="355" name="Freihand 354">
                <a:extLst>
                  <a:ext uri="{FF2B5EF4-FFF2-40B4-BE49-F238E27FC236}">
                    <a16:creationId xmlns:a16="http://schemas.microsoft.com/office/drawing/2014/main" id="{006D4D31-2075-D249-DDDD-B0CB30A370BB}"/>
                  </a:ext>
                </a:extLst>
              </p14:cNvPr>
              <p14:cNvContentPartPr/>
              <p14:nvPr/>
            </p14:nvContentPartPr>
            <p14:xfrm>
              <a:off x="10446067" y="2813147"/>
              <a:ext cx="53280" cy="130680"/>
            </p14:xfrm>
          </p:contentPart>
        </mc:Choice>
        <mc:Fallback>
          <p:pic>
            <p:nvPicPr>
              <p:cNvPr id="355" name="Freihand 354">
                <a:extLst>
                  <a:ext uri="{FF2B5EF4-FFF2-40B4-BE49-F238E27FC236}">
                    <a16:creationId xmlns:a16="http://schemas.microsoft.com/office/drawing/2014/main" id="{006D4D31-2075-D249-DDDD-B0CB30A370BB}"/>
                  </a:ext>
                </a:extLst>
              </p:cNvPr>
              <p:cNvPicPr/>
              <p:nvPr/>
            </p:nvPicPr>
            <p:blipFill>
              <a:blip r:embed="rId111"/>
              <a:stretch>
                <a:fillRect/>
              </a:stretch>
            </p:blipFill>
            <p:spPr>
              <a:xfrm>
                <a:off x="10428427" y="2705147"/>
                <a:ext cx="88920" cy="346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2">
            <p14:nvContentPartPr>
              <p14:cNvPr id="356" name="Freihand 355">
                <a:extLst>
                  <a:ext uri="{FF2B5EF4-FFF2-40B4-BE49-F238E27FC236}">
                    <a16:creationId xmlns:a16="http://schemas.microsoft.com/office/drawing/2014/main" id="{5843F135-FD34-4FDF-8F87-7FADEF4AE2BA}"/>
                  </a:ext>
                </a:extLst>
              </p14:cNvPr>
              <p14:cNvContentPartPr/>
              <p14:nvPr/>
            </p14:nvContentPartPr>
            <p14:xfrm>
              <a:off x="10162747" y="2949587"/>
              <a:ext cx="82080" cy="133920"/>
            </p14:xfrm>
          </p:contentPart>
        </mc:Choice>
        <mc:Fallback>
          <p:pic>
            <p:nvPicPr>
              <p:cNvPr id="356" name="Freihand 355">
                <a:extLst>
                  <a:ext uri="{FF2B5EF4-FFF2-40B4-BE49-F238E27FC236}">
                    <a16:creationId xmlns:a16="http://schemas.microsoft.com/office/drawing/2014/main" id="{5843F135-FD34-4FDF-8F87-7FADEF4AE2BA}"/>
                  </a:ext>
                </a:extLst>
              </p:cNvPr>
              <p:cNvPicPr/>
              <p:nvPr/>
            </p:nvPicPr>
            <p:blipFill>
              <a:blip r:embed="rId113"/>
              <a:stretch>
                <a:fillRect/>
              </a:stretch>
            </p:blipFill>
            <p:spPr>
              <a:xfrm>
                <a:off x="10144747" y="2841947"/>
                <a:ext cx="117720" cy="349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4">
            <p14:nvContentPartPr>
              <p14:cNvPr id="357" name="Freihand 356">
                <a:extLst>
                  <a:ext uri="{FF2B5EF4-FFF2-40B4-BE49-F238E27FC236}">
                    <a16:creationId xmlns:a16="http://schemas.microsoft.com/office/drawing/2014/main" id="{40326C01-4692-B0A4-2E11-790FF54C8FC1}"/>
                  </a:ext>
                </a:extLst>
              </p14:cNvPr>
              <p14:cNvContentPartPr/>
              <p14:nvPr/>
            </p14:nvContentPartPr>
            <p14:xfrm>
              <a:off x="10267507" y="2603267"/>
              <a:ext cx="35280" cy="133920"/>
            </p14:xfrm>
          </p:contentPart>
        </mc:Choice>
        <mc:Fallback>
          <p:pic>
            <p:nvPicPr>
              <p:cNvPr id="357" name="Freihand 356">
                <a:extLst>
                  <a:ext uri="{FF2B5EF4-FFF2-40B4-BE49-F238E27FC236}">
                    <a16:creationId xmlns:a16="http://schemas.microsoft.com/office/drawing/2014/main" id="{40326C01-4692-B0A4-2E11-790FF54C8FC1}"/>
                  </a:ext>
                </a:extLst>
              </p:cNvPr>
              <p:cNvPicPr/>
              <p:nvPr/>
            </p:nvPicPr>
            <p:blipFill>
              <a:blip r:embed="rId115"/>
              <a:stretch>
                <a:fillRect/>
              </a:stretch>
            </p:blipFill>
            <p:spPr>
              <a:xfrm>
                <a:off x="10249507" y="2495627"/>
                <a:ext cx="70920" cy="349560"/>
              </a:xfrm>
              <a:prstGeom prst="rect">
                <a:avLst/>
              </a:prstGeom>
            </p:spPr>
          </p:pic>
        </mc:Fallback>
      </mc:AlternateContent>
      <p:grpSp>
        <p:nvGrpSpPr>
          <p:cNvPr id="361" name="Gruppieren 360">
            <a:extLst>
              <a:ext uri="{FF2B5EF4-FFF2-40B4-BE49-F238E27FC236}">
                <a16:creationId xmlns:a16="http://schemas.microsoft.com/office/drawing/2014/main" id="{B290444F-962B-4F63-4A34-FAD67027A828}"/>
              </a:ext>
            </a:extLst>
          </p:cNvPr>
          <p:cNvGrpSpPr/>
          <p:nvPr/>
        </p:nvGrpSpPr>
        <p:grpSpPr>
          <a:xfrm>
            <a:off x="10491427" y="2378987"/>
            <a:ext cx="45000" cy="146160"/>
            <a:chOff x="10491427" y="2378987"/>
            <a:chExt cx="45000" cy="146160"/>
          </a:xfrm>
        </p:grpSpPr>
        <mc:AlternateContent xmlns:mc="http://schemas.openxmlformats.org/markup-compatibility/2006">
          <mc:Choice xmlns:p14="http://schemas.microsoft.com/office/powerpoint/2010/main" xmlns:aink="http://schemas.microsoft.com/office/drawing/2016/ink" Requires="p14 aink">
            <p:contentPart p14:bwMode="auto" r:id="rId116">
              <p14:nvContentPartPr>
                <p14:cNvPr id="358" name="Freihand 357">
                  <a:extLst>
                    <a:ext uri="{FF2B5EF4-FFF2-40B4-BE49-F238E27FC236}">
                      <a16:creationId xmlns:a16="http://schemas.microsoft.com/office/drawing/2014/main" id="{818343FE-7D99-1911-A382-01661C94AE7F}"/>
                    </a:ext>
                  </a:extLst>
                </p14:cNvPr>
                <p14:cNvContentPartPr/>
                <p14:nvPr/>
              </p14:nvContentPartPr>
              <p14:xfrm>
                <a:off x="10491427" y="2400947"/>
                <a:ext cx="41760" cy="124200"/>
              </p14:xfrm>
            </p:contentPart>
          </mc:Choice>
          <mc:Fallback>
            <p:pic>
              <p:nvPicPr>
                <p:cNvPr id="358" name="Freihand 357">
                  <a:extLst>
                    <a:ext uri="{FF2B5EF4-FFF2-40B4-BE49-F238E27FC236}">
                      <a16:creationId xmlns:a16="http://schemas.microsoft.com/office/drawing/2014/main" id="{818343FE-7D99-1911-A382-01661C94AE7F}"/>
                    </a:ext>
                  </a:extLst>
                </p:cNvPr>
                <p:cNvPicPr/>
                <p:nvPr/>
              </p:nvPicPr>
              <p:blipFill>
                <a:blip r:embed="rId117"/>
                <a:stretch>
                  <a:fillRect/>
                </a:stretch>
              </p:blipFill>
              <p:spPr>
                <a:xfrm>
                  <a:off x="10473427" y="2292947"/>
                  <a:ext cx="77400" cy="33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8">
              <p14:nvContentPartPr>
                <p14:cNvPr id="359" name="Freihand 358">
                  <a:extLst>
                    <a:ext uri="{FF2B5EF4-FFF2-40B4-BE49-F238E27FC236}">
                      <a16:creationId xmlns:a16="http://schemas.microsoft.com/office/drawing/2014/main" id="{8FDD7F4C-9AF5-7DC0-C9C3-4650EFE703E8}"/>
                    </a:ext>
                  </a:extLst>
                </p14:cNvPr>
                <p14:cNvContentPartPr/>
                <p14:nvPr/>
              </p14:nvContentPartPr>
              <p14:xfrm>
                <a:off x="10507627" y="2378987"/>
                <a:ext cx="28800" cy="106560"/>
              </p14:xfrm>
            </p:contentPart>
          </mc:Choice>
          <mc:Fallback>
            <p:pic>
              <p:nvPicPr>
                <p:cNvPr id="359" name="Freihand 358">
                  <a:extLst>
                    <a:ext uri="{FF2B5EF4-FFF2-40B4-BE49-F238E27FC236}">
                      <a16:creationId xmlns:a16="http://schemas.microsoft.com/office/drawing/2014/main" id="{8FDD7F4C-9AF5-7DC0-C9C3-4650EFE703E8}"/>
                    </a:ext>
                  </a:extLst>
                </p:cNvPr>
                <p:cNvPicPr/>
                <p:nvPr/>
              </p:nvPicPr>
              <p:blipFill>
                <a:blip r:embed="rId119"/>
                <a:stretch>
                  <a:fillRect/>
                </a:stretch>
              </p:blipFill>
              <p:spPr>
                <a:xfrm>
                  <a:off x="10489627" y="2270987"/>
                  <a:ext cx="64440" cy="3222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20">
            <p14:nvContentPartPr>
              <p14:cNvPr id="360" name="Freihand 359">
                <a:extLst>
                  <a:ext uri="{FF2B5EF4-FFF2-40B4-BE49-F238E27FC236}">
                    <a16:creationId xmlns:a16="http://schemas.microsoft.com/office/drawing/2014/main" id="{193C405B-9A8E-F03E-2CDE-63E84EADF192}"/>
                  </a:ext>
                </a:extLst>
              </p14:cNvPr>
              <p14:cNvContentPartPr/>
              <p14:nvPr/>
            </p14:nvContentPartPr>
            <p14:xfrm>
              <a:off x="10268587" y="2199347"/>
              <a:ext cx="79920" cy="159120"/>
            </p14:xfrm>
          </p:contentPart>
        </mc:Choice>
        <mc:Fallback>
          <p:pic>
            <p:nvPicPr>
              <p:cNvPr id="360" name="Freihand 359">
                <a:extLst>
                  <a:ext uri="{FF2B5EF4-FFF2-40B4-BE49-F238E27FC236}">
                    <a16:creationId xmlns:a16="http://schemas.microsoft.com/office/drawing/2014/main" id="{193C405B-9A8E-F03E-2CDE-63E84EADF192}"/>
                  </a:ext>
                </a:extLst>
              </p:cNvPr>
              <p:cNvPicPr/>
              <p:nvPr/>
            </p:nvPicPr>
            <p:blipFill>
              <a:blip r:embed="rId121"/>
              <a:stretch>
                <a:fillRect/>
              </a:stretch>
            </p:blipFill>
            <p:spPr>
              <a:xfrm>
                <a:off x="10250947" y="2091347"/>
                <a:ext cx="115560" cy="374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2">
            <p14:nvContentPartPr>
              <p14:cNvPr id="362" name="Freihand 361">
                <a:extLst>
                  <a:ext uri="{FF2B5EF4-FFF2-40B4-BE49-F238E27FC236}">
                    <a16:creationId xmlns:a16="http://schemas.microsoft.com/office/drawing/2014/main" id="{E912963B-0C05-48B1-949C-08196382BA59}"/>
                  </a:ext>
                </a:extLst>
              </p14:cNvPr>
              <p14:cNvContentPartPr/>
              <p14:nvPr/>
            </p14:nvContentPartPr>
            <p14:xfrm>
              <a:off x="10075267" y="1981907"/>
              <a:ext cx="71640" cy="144360"/>
            </p14:xfrm>
          </p:contentPart>
        </mc:Choice>
        <mc:Fallback>
          <p:pic>
            <p:nvPicPr>
              <p:cNvPr id="362" name="Freihand 361">
                <a:extLst>
                  <a:ext uri="{FF2B5EF4-FFF2-40B4-BE49-F238E27FC236}">
                    <a16:creationId xmlns:a16="http://schemas.microsoft.com/office/drawing/2014/main" id="{E912963B-0C05-48B1-949C-08196382BA59}"/>
                  </a:ext>
                </a:extLst>
              </p:cNvPr>
              <p:cNvPicPr/>
              <p:nvPr/>
            </p:nvPicPr>
            <p:blipFill>
              <a:blip r:embed="rId123"/>
              <a:stretch>
                <a:fillRect/>
              </a:stretch>
            </p:blipFill>
            <p:spPr>
              <a:xfrm>
                <a:off x="10057627" y="1874267"/>
                <a:ext cx="107280" cy="360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4">
            <p14:nvContentPartPr>
              <p14:cNvPr id="363" name="Freihand 362">
                <a:extLst>
                  <a:ext uri="{FF2B5EF4-FFF2-40B4-BE49-F238E27FC236}">
                    <a16:creationId xmlns:a16="http://schemas.microsoft.com/office/drawing/2014/main" id="{1AB9C8B0-3932-FCCE-329B-055F6CECE1B0}"/>
                  </a:ext>
                </a:extLst>
              </p14:cNvPr>
              <p14:cNvContentPartPr/>
              <p14:nvPr/>
            </p14:nvContentPartPr>
            <p14:xfrm>
              <a:off x="9971947" y="2417147"/>
              <a:ext cx="100080" cy="276840"/>
            </p14:xfrm>
          </p:contentPart>
        </mc:Choice>
        <mc:Fallback>
          <p:pic>
            <p:nvPicPr>
              <p:cNvPr id="363" name="Freihand 362">
                <a:extLst>
                  <a:ext uri="{FF2B5EF4-FFF2-40B4-BE49-F238E27FC236}">
                    <a16:creationId xmlns:a16="http://schemas.microsoft.com/office/drawing/2014/main" id="{1AB9C8B0-3932-FCCE-329B-055F6CECE1B0}"/>
                  </a:ext>
                </a:extLst>
              </p:cNvPr>
              <p:cNvPicPr/>
              <p:nvPr/>
            </p:nvPicPr>
            <p:blipFill>
              <a:blip r:embed="rId125"/>
              <a:stretch>
                <a:fillRect/>
              </a:stretch>
            </p:blipFill>
            <p:spPr>
              <a:xfrm>
                <a:off x="9954307" y="2309147"/>
                <a:ext cx="135720" cy="492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6">
            <p14:nvContentPartPr>
              <p14:cNvPr id="365" name="Freihand 364">
                <a:extLst>
                  <a:ext uri="{FF2B5EF4-FFF2-40B4-BE49-F238E27FC236}">
                    <a16:creationId xmlns:a16="http://schemas.microsoft.com/office/drawing/2014/main" id="{AC08B550-25AE-EBFF-5DAA-411A6D47745A}"/>
                  </a:ext>
                </a:extLst>
              </p14:cNvPr>
              <p14:cNvContentPartPr/>
              <p14:nvPr/>
            </p14:nvContentPartPr>
            <p14:xfrm>
              <a:off x="9846307" y="2904227"/>
              <a:ext cx="78480" cy="212400"/>
            </p14:xfrm>
          </p:contentPart>
        </mc:Choice>
        <mc:Fallback>
          <p:pic>
            <p:nvPicPr>
              <p:cNvPr id="365" name="Freihand 364">
                <a:extLst>
                  <a:ext uri="{FF2B5EF4-FFF2-40B4-BE49-F238E27FC236}">
                    <a16:creationId xmlns:a16="http://schemas.microsoft.com/office/drawing/2014/main" id="{AC08B550-25AE-EBFF-5DAA-411A6D47745A}"/>
                  </a:ext>
                </a:extLst>
              </p:cNvPr>
              <p:cNvPicPr/>
              <p:nvPr/>
            </p:nvPicPr>
            <p:blipFill>
              <a:blip r:embed="rId127"/>
              <a:stretch>
                <a:fillRect/>
              </a:stretch>
            </p:blipFill>
            <p:spPr>
              <a:xfrm>
                <a:off x="9828307" y="2796587"/>
                <a:ext cx="114120" cy="428040"/>
              </a:xfrm>
              <a:prstGeom prst="rect">
                <a:avLst/>
              </a:prstGeom>
            </p:spPr>
          </p:pic>
        </mc:Fallback>
      </mc:AlternateContent>
      <p:grpSp>
        <p:nvGrpSpPr>
          <p:cNvPr id="369" name="Gruppieren 368">
            <a:extLst>
              <a:ext uri="{FF2B5EF4-FFF2-40B4-BE49-F238E27FC236}">
                <a16:creationId xmlns:a16="http://schemas.microsoft.com/office/drawing/2014/main" id="{502F2D97-F8CC-4C5D-52E6-51781A98BE9F}"/>
              </a:ext>
            </a:extLst>
          </p:cNvPr>
          <p:cNvGrpSpPr/>
          <p:nvPr/>
        </p:nvGrpSpPr>
        <p:grpSpPr>
          <a:xfrm>
            <a:off x="9286507" y="2898467"/>
            <a:ext cx="248760" cy="211680"/>
            <a:chOff x="9286507" y="2898467"/>
            <a:chExt cx="248760" cy="211680"/>
          </a:xfrm>
        </p:grpSpPr>
        <mc:AlternateContent xmlns:mc="http://schemas.openxmlformats.org/markup-compatibility/2006">
          <mc:Choice xmlns:p14="http://schemas.microsoft.com/office/powerpoint/2010/main" xmlns:aink="http://schemas.microsoft.com/office/drawing/2016/ink" Requires="p14 aink">
            <p:contentPart p14:bwMode="auto" r:id="rId128">
              <p14:nvContentPartPr>
                <p14:cNvPr id="366" name="Freihand 365">
                  <a:extLst>
                    <a:ext uri="{FF2B5EF4-FFF2-40B4-BE49-F238E27FC236}">
                      <a16:creationId xmlns:a16="http://schemas.microsoft.com/office/drawing/2014/main" id="{8D21A638-3FBE-2259-C9BB-61FC0645F572}"/>
                    </a:ext>
                  </a:extLst>
                </p14:cNvPr>
                <p14:cNvContentPartPr/>
                <p14:nvPr/>
              </p14:nvContentPartPr>
              <p14:xfrm>
                <a:off x="9442747" y="2898467"/>
                <a:ext cx="92520" cy="200520"/>
              </p14:xfrm>
            </p:contentPart>
          </mc:Choice>
          <mc:Fallback>
            <p:pic>
              <p:nvPicPr>
                <p:cNvPr id="366" name="Freihand 365">
                  <a:extLst>
                    <a:ext uri="{FF2B5EF4-FFF2-40B4-BE49-F238E27FC236}">
                      <a16:creationId xmlns:a16="http://schemas.microsoft.com/office/drawing/2014/main" id="{8D21A638-3FBE-2259-C9BB-61FC0645F572}"/>
                    </a:ext>
                  </a:extLst>
                </p:cNvPr>
                <p:cNvPicPr/>
                <p:nvPr/>
              </p:nvPicPr>
              <p:blipFill>
                <a:blip r:embed="rId129"/>
                <a:stretch>
                  <a:fillRect/>
                </a:stretch>
              </p:blipFill>
              <p:spPr>
                <a:xfrm>
                  <a:off x="9425107" y="2790467"/>
                  <a:ext cx="128160" cy="416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0">
              <p14:nvContentPartPr>
                <p14:cNvPr id="367" name="Freihand 366">
                  <a:extLst>
                    <a:ext uri="{FF2B5EF4-FFF2-40B4-BE49-F238E27FC236}">
                      <a16:creationId xmlns:a16="http://schemas.microsoft.com/office/drawing/2014/main" id="{F04D6CF2-9ECE-9C6D-AE8D-1BC2688053E3}"/>
                    </a:ext>
                  </a:extLst>
                </p14:cNvPr>
                <p14:cNvContentPartPr/>
                <p14:nvPr/>
              </p14:nvContentPartPr>
              <p14:xfrm>
                <a:off x="9286507" y="2933747"/>
                <a:ext cx="80280" cy="176400"/>
              </p14:xfrm>
            </p:contentPart>
          </mc:Choice>
          <mc:Fallback>
            <p:pic>
              <p:nvPicPr>
                <p:cNvPr id="367" name="Freihand 366">
                  <a:extLst>
                    <a:ext uri="{FF2B5EF4-FFF2-40B4-BE49-F238E27FC236}">
                      <a16:creationId xmlns:a16="http://schemas.microsoft.com/office/drawing/2014/main" id="{F04D6CF2-9ECE-9C6D-AE8D-1BC2688053E3}"/>
                    </a:ext>
                  </a:extLst>
                </p:cNvPr>
                <p:cNvPicPr/>
                <p:nvPr/>
              </p:nvPicPr>
              <p:blipFill>
                <a:blip r:embed="rId131"/>
                <a:stretch>
                  <a:fillRect/>
                </a:stretch>
              </p:blipFill>
              <p:spPr>
                <a:xfrm>
                  <a:off x="9268867" y="2825747"/>
                  <a:ext cx="115920" cy="392040"/>
                </a:xfrm>
                <a:prstGeom prst="rect">
                  <a:avLst/>
                </a:prstGeom>
              </p:spPr>
            </p:pic>
          </mc:Fallback>
        </mc:AlternateContent>
      </p:grpSp>
      <p:grpSp>
        <p:nvGrpSpPr>
          <p:cNvPr id="373" name="Gruppieren 372">
            <a:extLst>
              <a:ext uri="{FF2B5EF4-FFF2-40B4-BE49-F238E27FC236}">
                <a16:creationId xmlns:a16="http://schemas.microsoft.com/office/drawing/2014/main" id="{9C077AEA-1907-E478-85F4-34B0BF43E59A}"/>
              </a:ext>
            </a:extLst>
          </p:cNvPr>
          <p:cNvGrpSpPr/>
          <p:nvPr/>
        </p:nvGrpSpPr>
        <p:grpSpPr>
          <a:xfrm>
            <a:off x="8767027" y="2295107"/>
            <a:ext cx="367200" cy="798480"/>
            <a:chOff x="8767027" y="2295107"/>
            <a:chExt cx="367200" cy="798480"/>
          </a:xfrm>
        </p:grpSpPr>
        <mc:AlternateContent xmlns:mc="http://schemas.openxmlformats.org/markup-compatibility/2006">
          <mc:Choice xmlns:p14="http://schemas.microsoft.com/office/powerpoint/2010/main" xmlns:aink="http://schemas.microsoft.com/office/drawing/2016/ink" Requires="p14 aink">
            <p:contentPart p14:bwMode="auto" r:id="rId132">
              <p14:nvContentPartPr>
                <p14:cNvPr id="368" name="Freihand 367">
                  <a:extLst>
                    <a:ext uri="{FF2B5EF4-FFF2-40B4-BE49-F238E27FC236}">
                      <a16:creationId xmlns:a16="http://schemas.microsoft.com/office/drawing/2014/main" id="{8E4225DC-9F4E-9353-41DA-046983B6BD29}"/>
                    </a:ext>
                  </a:extLst>
                </p14:cNvPr>
                <p14:cNvContentPartPr/>
                <p14:nvPr/>
              </p14:nvContentPartPr>
              <p14:xfrm>
                <a:off x="8996707" y="2918267"/>
                <a:ext cx="123120" cy="175320"/>
              </p14:xfrm>
            </p:contentPart>
          </mc:Choice>
          <mc:Fallback>
            <p:pic>
              <p:nvPicPr>
                <p:cNvPr id="368" name="Freihand 367">
                  <a:extLst>
                    <a:ext uri="{FF2B5EF4-FFF2-40B4-BE49-F238E27FC236}">
                      <a16:creationId xmlns:a16="http://schemas.microsoft.com/office/drawing/2014/main" id="{8E4225DC-9F4E-9353-41DA-046983B6BD29}"/>
                    </a:ext>
                  </a:extLst>
                </p:cNvPr>
                <p:cNvPicPr/>
                <p:nvPr/>
              </p:nvPicPr>
              <p:blipFill>
                <a:blip r:embed="rId133"/>
                <a:stretch>
                  <a:fillRect/>
                </a:stretch>
              </p:blipFill>
              <p:spPr>
                <a:xfrm>
                  <a:off x="8978707" y="2810627"/>
                  <a:ext cx="158760" cy="390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4">
              <p14:nvContentPartPr>
                <p14:cNvPr id="370" name="Freihand 369">
                  <a:extLst>
                    <a:ext uri="{FF2B5EF4-FFF2-40B4-BE49-F238E27FC236}">
                      <a16:creationId xmlns:a16="http://schemas.microsoft.com/office/drawing/2014/main" id="{EE578BB6-015C-354A-F21E-002B402A3FFE}"/>
                    </a:ext>
                  </a:extLst>
                </p14:cNvPr>
                <p14:cNvContentPartPr/>
                <p14:nvPr/>
              </p14:nvContentPartPr>
              <p14:xfrm>
                <a:off x="8767027" y="2755907"/>
                <a:ext cx="74880" cy="103320"/>
              </p14:xfrm>
            </p:contentPart>
          </mc:Choice>
          <mc:Fallback>
            <p:pic>
              <p:nvPicPr>
                <p:cNvPr id="370" name="Freihand 369">
                  <a:extLst>
                    <a:ext uri="{FF2B5EF4-FFF2-40B4-BE49-F238E27FC236}">
                      <a16:creationId xmlns:a16="http://schemas.microsoft.com/office/drawing/2014/main" id="{EE578BB6-015C-354A-F21E-002B402A3FFE}"/>
                    </a:ext>
                  </a:extLst>
                </p:cNvPr>
                <p:cNvPicPr/>
                <p:nvPr/>
              </p:nvPicPr>
              <p:blipFill>
                <a:blip r:embed="rId135"/>
                <a:stretch>
                  <a:fillRect/>
                </a:stretch>
              </p:blipFill>
              <p:spPr>
                <a:xfrm>
                  <a:off x="8749027" y="2647907"/>
                  <a:ext cx="110520" cy="318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6">
              <p14:nvContentPartPr>
                <p14:cNvPr id="371" name="Freihand 370">
                  <a:extLst>
                    <a:ext uri="{FF2B5EF4-FFF2-40B4-BE49-F238E27FC236}">
                      <a16:creationId xmlns:a16="http://schemas.microsoft.com/office/drawing/2014/main" id="{1ED16657-45E0-69B1-F3F8-EBF076FAA8D0}"/>
                    </a:ext>
                  </a:extLst>
                </p14:cNvPr>
                <p14:cNvContentPartPr/>
                <p14:nvPr/>
              </p14:nvContentPartPr>
              <p14:xfrm>
                <a:off x="9015427" y="2509307"/>
                <a:ext cx="118800" cy="151200"/>
              </p14:xfrm>
            </p:contentPart>
          </mc:Choice>
          <mc:Fallback>
            <p:pic>
              <p:nvPicPr>
                <p:cNvPr id="371" name="Freihand 370">
                  <a:extLst>
                    <a:ext uri="{FF2B5EF4-FFF2-40B4-BE49-F238E27FC236}">
                      <a16:creationId xmlns:a16="http://schemas.microsoft.com/office/drawing/2014/main" id="{1ED16657-45E0-69B1-F3F8-EBF076FAA8D0}"/>
                    </a:ext>
                  </a:extLst>
                </p:cNvPr>
                <p:cNvPicPr/>
                <p:nvPr/>
              </p:nvPicPr>
              <p:blipFill>
                <a:blip r:embed="rId137"/>
                <a:stretch>
                  <a:fillRect/>
                </a:stretch>
              </p:blipFill>
              <p:spPr>
                <a:xfrm>
                  <a:off x="8997787" y="2401307"/>
                  <a:ext cx="154440" cy="366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8">
              <p14:nvContentPartPr>
                <p14:cNvPr id="372" name="Freihand 371">
                  <a:extLst>
                    <a:ext uri="{FF2B5EF4-FFF2-40B4-BE49-F238E27FC236}">
                      <a16:creationId xmlns:a16="http://schemas.microsoft.com/office/drawing/2014/main" id="{5EAD59A9-5273-E309-B12F-9EB2F26BD86F}"/>
                    </a:ext>
                  </a:extLst>
                </p14:cNvPr>
                <p14:cNvContentPartPr/>
                <p14:nvPr/>
              </p14:nvContentPartPr>
              <p14:xfrm>
                <a:off x="8828587" y="2295107"/>
                <a:ext cx="77760" cy="104760"/>
              </p14:xfrm>
            </p:contentPart>
          </mc:Choice>
          <mc:Fallback>
            <p:pic>
              <p:nvPicPr>
                <p:cNvPr id="372" name="Freihand 371">
                  <a:extLst>
                    <a:ext uri="{FF2B5EF4-FFF2-40B4-BE49-F238E27FC236}">
                      <a16:creationId xmlns:a16="http://schemas.microsoft.com/office/drawing/2014/main" id="{5EAD59A9-5273-E309-B12F-9EB2F26BD86F}"/>
                    </a:ext>
                  </a:extLst>
                </p:cNvPr>
                <p:cNvPicPr/>
                <p:nvPr/>
              </p:nvPicPr>
              <p:blipFill>
                <a:blip r:embed="rId139"/>
                <a:stretch>
                  <a:fillRect/>
                </a:stretch>
              </p:blipFill>
              <p:spPr>
                <a:xfrm>
                  <a:off x="8810587" y="2187467"/>
                  <a:ext cx="113400" cy="3204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40">
            <p14:nvContentPartPr>
              <p14:cNvPr id="374" name="Freihand 373">
                <a:extLst>
                  <a:ext uri="{FF2B5EF4-FFF2-40B4-BE49-F238E27FC236}">
                    <a16:creationId xmlns:a16="http://schemas.microsoft.com/office/drawing/2014/main" id="{A49A89FE-6E15-D14E-CCEC-2062B32D811D}"/>
                  </a:ext>
                </a:extLst>
              </p14:cNvPr>
              <p14:cNvContentPartPr/>
              <p14:nvPr/>
            </p14:nvContentPartPr>
            <p14:xfrm>
              <a:off x="9229267" y="2233187"/>
              <a:ext cx="52560" cy="116640"/>
            </p14:xfrm>
          </p:contentPart>
        </mc:Choice>
        <mc:Fallback>
          <p:pic>
            <p:nvPicPr>
              <p:cNvPr id="374" name="Freihand 373">
                <a:extLst>
                  <a:ext uri="{FF2B5EF4-FFF2-40B4-BE49-F238E27FC236}">
                    <a16:creationId xmlns:a16="http://schemas.microsoft.com/office/drawing/2014/main" id="{A49A89FE-6E15-D14E-CCEC-2062B32D811D}"/>
                  </a:ext>
                </a:extLst>
              </p:cNvPr>
              <p:cNvPicPr/>
              <p:nvPr/>
            </p:nvPicPr>
            <p:blipFill>
              <a:blip r:embed="rId141"/>
              <a:stretch>
                <a:fillRect/>
              </a:stretch>
            </p:blipFill>
            <p:spPr>
              <a:xfrm>
                <a:off x="9211627" y="2125187"/>
                <a:ext cx="88200" cy="332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2">
            <p14:nvContentPartPr>
              <p14:cNvPr id="375" name="Freihand 374">
                <a:extLst>
                  <a:ext uri="{FF2B5EF4-FFF2-40B4-BE49-F238E27FC236}">
                    <a16:creationId xmlns:a16="http://schemas.microsoft.com/office/drawing/2014/main" id="{51C16D85-C096-ED5C-E00A-7B69834C5FE8}"/>
                  </a:ext>
                </a:extLst>
              </p14:cNvPr>
              <p14:cNvContentPartPr/>
              <p14:nvPr/>
            </p14:nvContentPartPr>
            <p14:xfrm>
              <a:off x="9305587" y="2538467"/>
              <a:ext cx="96840" cy="208800"/>
            </p14:xfrm>
          </p:contentPart>
        </mc:Choice>
        <mc:Fallback>
          <p:pic>
            <p:nvPicPr>
              <p:cNvPr id="375" name="Freihand 374">
                <a:extLst>
                  <a:ext uri="{FF2B5EF4-FFF2-40B4-BE49-F238E27FC236}">
                    <a16:creationId xmlns:a16="http://schemas.microsoft.com/office/drawing/2014/main" id="{51C16D85-C096-ED5C-E00A-7B69834C5FE8}"/>
                  </a:ext>
                </a:extLst>
              </p:cNvPr>
              <p:cNvPicPr/>
              <p:nvPr/>
            </p:nvPicPr>
            <p:blipFill>
              <a:blip r:embed="rId143"/>
              <a:stretch>
                <a:fillRect/>
              </a:stretch>
            </p:blipFill>
            <p:spPr>
              <a:xfrm>
                <a:off x="9287947" y="2430467"/>
                <a:ext cx="132480" cy="424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4">
            <p14:nvContentPartPr>
              <p14:cNvPr id="376" name="Freihand 375">
                <a:extLst>
                  <a:ext uri="{FF2B5EF4-FFF2-40B4-BE49-F238E27FC236}">
                    <a16:creationId xmlns:a16="http://schemas.microsoft.com/office/drawing/2014/main" id="{9DCBE360-FC9E-007E-9C88-FC701AD3A951}"/>
                  </a:ext>
                </a:extLst>
              </p14:cNvPr>
              <p14:cNvContentPartPr/>
              <p14:nvPr/>
            </p14:nvContentPartPr>
            <p14:xfrm>
              <a:off x="9529867" y="2184947"/>
              <a:ext cx="77760" cy="186480"/>
            </p14:xfrm>
          </p:contentPart>
        </mc:Choice>
        <mc:Fallback>
          <p:pic>
            <p:nvPicPr>
              <p:cNvPr id="376" name="Freihand 375">
                <a:extLst>
                  <a:ext uri="{FF2B5EF4-FFF2-40B4-BE49-F238E27FC236}">
                    <a16:creationId xmlns:a16="http://schemas.microsoft.com/office/drawing/2014/main" id="{9DCBE360-FC9E-007E-9C88-FC701AD3A951}"/>
                  </a:ext>
                </a:extLst>
              </p:cNvPr>
              <p:cNvPicPr/>
              <p:nvPr/>
            </p:nvPicPr>
            <p:blipFill>
              <a:blip r:embed="rId145"/>
              <a:stretch>
                <a:fillRect/>
              </a:stretch>
            </p:blipFill>
            <p:spPr>
              <a:xfrm>
                <a:off x="9511867" y="2076947"/>
                <a:ext cx="113400" cy="402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6">
            <p14:nvContentPartPr>
              <p14:cNvPr id="377" name="Freihand 376">
                <a:extLst>
                  <a:ext uri="{FF2B5EF4-FFF2-40B4-BE49-F238E27FC236}">
                    <a16:creationId xmlns:a16="http://schemas.microsoft.com/office/drawing/2014/main" id="{2CB02330-7691-CCB7-AB96-D19DE733D3B6}"/>
                  </a:ext>
                </a:extLst>
              </p14:cNvPr>
              <p14:cNvContentPartPr/>
              <p14:nvPr/>
            </p14:nvContentPartPr>
            <p14:xfrm>
              <a:off x="9649747" y="2581667"/>
              <a:ext cx="69480" cy="196200"/>
            </p14:xfrm>
          </p:contentPart>
        </mc:Choice>
        <mc:Fallback>
          <p:pic>
            <p:nvPicPr>
              <p:cNvPr id="377" name="Freihand 376">
                <a:extLst>
                  <a:ext uri="{FF2B5EF4-FFF2-40B4-BE49-F238E27FC236}">
                    <a16:creationId xmlns:a16="http://schemas.microsoft.com/office/drawing/2014/main" id="{2CB02330-7691-CCB7-AB96-D19DE733D3B6}"/>
                  </a:ext>
                </a:extLst>
              </p:cNvPr>
              <p:cNvPicPr/>
              <p:nvPr/>
            </p:nvPicPr>
            <p:blipFill>
              <a:blip r:embed="rId147"/>
              <a:stretch>
                <a:fillRect/>
              </a:stretch>
            </p:blipFill>
            <p:spPr>
              <a:xfrm>
                <a:off x="9631747" y="2473667"/>
                <a:ext cx="105120" cy="411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8">
            <p14:nvContentPartPr>
              <p14:cNvPr id="378" name="Freihand 377">
                <a:extLst>
                  <a:ext uri="{FF2B5EF4-FFF2-40B4-BE49-F238E27FC236}">
                    <a16:creationId xmlns:a16="http://schemas.microsoft.com/office/drawing/2014/main" id="{9A0C55C9-9552-DAF3-DF22-497C30E47DBC}"/>
                  </a:ext>
                </a:extLst>
              </p14:cNvPr>
              <p14:cNvContentPartPr/>
              <p14:nvPr/>
            </p14:nvContentPartPr>
            <p14:xfrm>
              <a:off x="9793747" y="2118347"/>
              <a:ext cx="42120" cy="109440"/>
            </p14:xfrm>
          </p:contentPart>
        </mc:Choice>
        <mc:Fallback>
          <p:pic>
            <p:nvPicPr>
              <p:cNvPr id="378" name="Freihand 377">
                <a:extLst>
                  <a:ext uri="{FF2B5EF4-FFF2-40B4-BE49-F238E27FC236}">
                    <a16:creationId xmlns:a16="http://schemas.microsoft.com/office/drawing/2014/main" id="{9A0C55C9-9552-DAF3-DF22-497C30E47DBC}"/>
                  </a:ext>
                </a:extLst>
              </p:cNvPr>
              <p:cNvPicPr/>
              <p:nvPr/>
            </p:nvPicPr>
            <p:blipFill>
              <a:blip r:embed="rId149"/>
              <a:stretch>
                <a:fillRect/>
              </a:stretch>
            </p:blipFill>
            <p:spPr>
              <a:xfrm>
                <a:off x="9776107" y="2010707"/>
                <a:ext cx="77760" cy="325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0">
            <p14:nvContentPartPr>
              <p14:cNvPr id="379" name="Freihand 378">
                <a:extLst>
                  <a:ext uri="{FF2B5EF4-FFF2-40B4-BE49-F238E27FC236}">
                    <a16:creationId xmlns:a16="http://schemas.microsoft.com/office/drawing/2014/main" id="{B0C0F802-74F8-2FBB-5CD3-BD0B075121FD}"/>
                  </a:ext>
                </a:extLst>
              </p14:cNvPr>
              <p14:cNvContentPartPr/>
              <p14:nvPr/>
            </p14:nvContentPartPr>
            <p14:xfrm>
              <a:off x="11155267" y="1575467"/>
              <a:ext cx="90360" cy="127800"/>
            </p14:xfrm>
          </p:contentPart>
        </mc:Choice>
        <mc:Fallback>
          <p:pic>
            <p:nvPicPr>
              <p:cNvPr id="379" name="Freihand 378">
                <a:extLst>
                  <a:ext uri="{FF2B5EF4-FFF2-40B4-BE49-F238E27FC236}">
                    <a16:creationId xmlns:a16="http://schemas.microsoft.com/office/drawing/2014/main" id="{B0C0F802-74F8-2FBB-5CD3-BD0B075121FD}"/>
                  </a:ext>
                </a:extLst>
              </p:cNvPr>
              <p:cNvPicPr/>
              <p:nvPr/>
            </p:nvPicPr>
            <p:blipFill>
              <a:blip r:embed="rId151"/>
              <a:stretch>
                <a:fillRect/>
              </a:stretch>
            </p:blipFill>
            <p:spPr>
              <a:xfrm>
                <a:off x="11137267" y="1467467"/>
                <a:ext cx="126000" cy="343440"/>
              </a:xfrm>
              <a:prstGeom prst="rect">
                <a:avLst/>
              </a:prstGeom>
            </p:spPr>
          </p:pic>
        </mc:Fallback>
      </mc:AlternateContent>
      <p:grpSp>
        <p:nvGrpSpPr>
          <p:cNvPr id="382" name="Gruppieren 381">
            <a:extLst>
              <a:ext uri="{FF2B5EF4-FFF2-40B4-BE49-F238E27FC236}">
                <a16:creationId xmlns:a16="http://schemas.microsoft.com/office/drawing/2014/main" id="{A7B39EA7-A714-E710-F017-1B61CBAE6EC1}"/>
              </a:ext>
            </a:extLst>
          </p:cNvPr>
          <p:cNvGrpSpPr/>
          <p:nvPr/>
        </p:nvGrpSpPr>
        <p:grpSpPr>
          <a:xfrm>
            <a:off x="11584027" y="1468547"/>
            <a:ext cx="205560" cy="412920"/>
            <a:chOff x="11584027" y="1468547"/>
            <a:chExt cx="205560" cy="412920"/>
          </a:xfrm>
        </p:grpSpPr>
        <mc:AlternateContent xmlns:mc="http://schemas.openxmlformats.org/markup-compatibility/2006">
          <mc:Choice xmlns:p14="http://schemas.microsoft.com/office/powerpoint/2010/main" xmlns:aink="http://schemas.microsoft.com/office/drawing/2016/ink" Requires="p14 aink">
            <p:contentPart p14:bwMode="auto" r:id="rId152">
              <p14:nvContentPartPr>
                <p14:cNvPr id="380" name="Freihand 379">
                  <a:extLst>
                    <a:ext uri="{FF2B5EF4-FFF2-40B4-BE49-F238E27FC236}">
                      <a16:creationId xmlns:a16="http://schemas.microsoft.com/office/drawing/2014/main" id="{917539DF-0197-AA86-C245-4FDBFE83FC51}"/>
                    </a:ext>
                  </a:extLst>
                </p14:cNvPr>
                <p14:cNvContentPartPr/>
                <p14:nvPr/>
              </p14:nvContentPartPr>
              <p14:xfrm>
                <a:off x="11584027" y="1468547"/>
                <a:ext cx="92160" cy="129960"/>
              </p14:xfrm>
            </p:contentPart>
          </mc:Choice>
          <mc:Fallback>
            <p:pic>
              <p:nvPicPr>
                <p:cNvPr id="380" name="Freihand 379">
                  <a:extLst>
                    <a:ext uri="{FF2B5EF4-FFF2-40B4-BE49-F238E27FC236}">
                      <a16:creationId xmlns:a16="http://schemas.microsoft.com/office/drawing/2014/main" id="{917539DF-0197-AA86-C245-4FDBFE83FC51}"/>
                    </a:ext>
                  </a:extLst>
                </p:cNvPr>
                <p:cNvPicPr/>
                <p:nvPr/>
              </p:nvPicPr>
              <p:blipFill>
                <a:blip r:embed="rId153"/>
                <a:stretch>
                  <a:fillRect/>
                </a:stretch>
              </p:blipFill>
              <p:spPr>
                <a:xfrm>
                  <a:off x="11566027" y="1360547"/>
                  <a:ext cx="127800" cy="34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4">
              <p14:nvContentPartPr>
                <p14:cNvPr id="381" name="Freihand 380">
                  <a:extLst>
                    <a:ext uri="{FF2B5EF4-FFF2-40B4-BE49-F238E27FC236}">
                      <a16:creationId xmlns:a16="http://schemas.microsoft.com/office/drawing/2014/main" id="{9427BC88-8073-4D1E-D957-214F02DFE260}"/>
                    </a:ext>
                  </a:extLst>
                </p14:cNvPr>
                <p14:cNvContentPartPr/>
                <p14:nvPr/>
              </p14:nvContentPartPr>
              <p14:xfrm>
                <a:off x="11704987" y="1760867"/>
                <a:ext cx="84600" cy="120600"/>
              </p14:xfrm>
            </p:contentPart>
          </mc:Choice>
          <mc:Fallback>
            <p:pic>
              <p:nvPicPr>
                <p:cNvPr id="381" name="Freihand 380">
                  <a:extLst>
                    <a:ext uri="{FF2B5EF4-FFF2-40B4-BE49-F238E27FC236}">
                      <a16:creationId xmlns:a16="http://schemas.microsoft.com/office/drawing/2014/main" id="{9427BC88-8073-4D1E-D957-214F02DFE260}"/>
                    </a:ext>
                  </a:extLst>
                </p:cNvPr>
                <p:cNvPicPr/>
                <p:nvPr/>
              </p:nvPicPr>
              <p:blipFill>
                <a:blip r:embed="rId155"/>
                <a:stretch>
                  <a:fillRect/>
                </a:stretch>
              </p:blipFill>
              <p:spPr>
                <a:xfrm>
                  <a:off x="11687347" y="1652867"/>
                  <a:ext cx="120240" cy="336240"/>
                </a:xfrm>
                <a:prstGeom prst="rect">
                  <a:avLst/>
                </a:prstGeom>
              </p:spPr>
            </p:pic>
          </mc:Fallback>
        </mc:AlternateContent>
      </p:grpSp>
      <p:grpSp>
        <p:nvGrpSpPr>
          <p:cNvPr id="386" name="Gruppieren 385">
            <a:extLst>
              <a:ext uri="{FF2B5EF4-FFF2-40B4-BE49-F238E27FC236}">
                <a16:creationId xmlns:a16="http://schemas.microsoft.com/office/drawing/2014/main" id="{65AA7F35-B339-6FDA-2DA5-E8A087EA2117}"/>
              </a:ext>
            </a:extLst>
          </p:cNvPr>
          <p:cNvGrpSpPr/>
          <p:nvPr/>
        </p:nvGrpSpPr>
        <p:grpSpPr>
          <a:xfrm>
            <a:off x="11386027" y="1898747"/>
            <a:ext cx="188640" cy="452520"/>
            <a:chOff x="11386027" y="1898747"/>
            <a:chExt cx="188640" cy="452520"/>
          </a:xfrm>
        </p:grpSpPr>
        <mc:AlternateContent xmlns:mc="http://schemas.openxmlformats.org/markup-compatibility/2006">
          <mc:Choice xmlns:p14="http://schemas.microsoft.com/office/powerpoint/2010/main" xmlns:aink="http://schemas.microsoft.com/office/drawing/2016/ink" Requires="p14 aink">
            <p:contentPart p14:bwMode="auto" r:id="rId156">
              <p14:nvContentPartPr>
                <p14:cNvPr id="383" name="Freihand 382">
                  <a:extLst>
                    <a:ext uri="{FF2B5EF4-FFF2-40B4-BE49-F238E27FC236}">
                      <a16:creationId xmlns:a16="http://schemas.microsoft.com/office/drawing/2014/main" id="{2151E20D-1193-F24D-37CB-B90A3ECFFDB7}"/>
                    </a:ext>
                  </a:extLst>
                </p14:cNvPr>
                <p14:cNvContentPartPr/>
                <p14:nvPr/>
              </p14:nvContentPartPr>
              <p14:xfrm>
                <a:off x="11488987" y="2219507"/>
                <a:ext cx="85680" cy="131760"/>
              </p14:xfrm>
            </p:contentPart>
          </mc:Choice>
          <mc:Fallback>
            <p:pic>
              <p:nvPicPr>
                <p:cNvPr id="383" name="Freihand 382">
                  <a:extLst>
                    <a:ext uri="{FF2B5EF4-FFF2-40B4-BE49-F238E27FC236}">
                      <a16:creationId xmlns:a16="http://schemas.microsoft.com/office/drawing/2014/main" id="{2151E20D-1193-F24D-37CB-B90A3ECFFDB7}"/>
                    </a:ext>
                  </a:extLst>
                </p:cNvPr>
                <p:cNvPicPr/>
                <p:nvPr/>
              </p:nvPicPr>
              <p:blipFill>
                <a:blip r:embed="rId157"/>
                <a:stretch>
                  <a:fillRect/>
                </a:stretch>
              </p:blipFill>
              <p:spPr>
                <a:xfrm>
                  <a:off x="11471347" y="2111867"/>
                  <a:ext cx="121320" cy="347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8">
              <p14:nvContentPartPr>
                <p14:cNvPr id="384" name="Freihand 383">
                  <a:extLst>
                    <a:ext uri="{FF2B5EF4-FFF2-40B4-BE49-F238E27FC236}">
                      <a16:creationId xmlns:a16="http://schemas.microsoft.com/office/drawing/2014/main" id="{B3E23336-3A51-170F-33E8-95122D0A1DB7}"/>
                    </a:ext>
                  </a:extLst>
                </p14:cNvPr>
                <p14:cNvContentPartPr/>
                <p14:nvPr/>
              </p14:nvContentPartPr>
              <p14:xfrm>
                <a:off x="11386027" y="1898747"/>
                <a:ext cx="84240" cy="140040"/>
              </p14:xfrm>
            </p:contentPart>
          </mc:Choice>
          <mc:Fallback>
            <p:pic>
              <p:nvPicPr>
                <p:cNvPr id="384" name="Freihand 383">
                  <a:extLst>
                    <a:ext uri="{FF2B5EF4-FFF2-40B4-BE49-F238E27FC236}">
                      <a16:creationId xmlns:a16="http://schemas.microsoft.com/office/drawing/2014/main" id="{B3E23336-3A51-170F-33E8-95122D0A1DB7}"/>
                    </a:ext>
                  </a:extLst>
                </p:cNvPr>
                <p:cNvPicPr/>
                <p:nvPr/>
              </p:nvPicPr>
              <p:blipFill>
                <a:blip r:embed="rId159"/>
                <a:stretch>
                  <a:fillRect/>
                </a:stretch>
              </p:blipFill>
              <p:spPr>
                <a:xfrm>
                  <a:off x="11368387" y="1791107"/>
                  <a:ext cx="119880" cy="3556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60">
            <p14:nvContentPartPr>
              <p14:cNvPr id="385" name="Freihand 384">
                <a:extLst>
                  <a:ext uri="{FF2B5EF4-FFF2-40B4-BE49-F238E27FC236}">
                    <a16:creationId xmlns:a16="http://schemas.microsoft.com/office/drawing/2014/main" id="{71E34858-BE17-7985-21A2-7D2FC4170256}"/>
                  </a:ext>
                </a:extLst>
              </p14:cNvPr>
              <p14:cNvContentPartPr/>
              <p14:nvPr/>
            </p14:nvContentPartPr>
            <p14:xfrm>
              <a:off x="11109907" y="2065787"/>
              <a:ext cx="63360" cy="129960"/>
            </p14:xfrm>
          </p:contentPart>
        </mc:Choice>
        <mc:Fallback>
          <p:pic>
            <p:nvPicPr>
              <p:cNvPr id="385" name="Freihand 384">
                <a:extLst>
                  <a:ext uri="{FF2B5EF4-FFF2-40B4-BE49-F238E27FC236}">
                    <a16:creationId xmlns:a16="http://schemas.microsoft.com/office/drawing/2014/main" id="{71E34858-BE17-7985-21A2-7D2FC4170256}"/>
                  </a:ext>
                </a:extLst>
              </p:cNvPr>
              <p:cNvPicPr/>
              <p:nvPr/>
            </p:nvPicPr>
            <p:blipFill>
              <a:blip r:embed="rId161"/>
              <a:stretch>
                <a:fillRect/>
              </a:stretch>
            </p:blipFill>
            <p:spPr>
              <a:xfrm>
                <a:off x="11091907" y="1957787"/>
                <a:ext cx="99000" cy="345600"/>
              </a:xfrm>
              <a:prstGeom prst="rect">
                <a:avLst/>
              </a:prstGeom>
            </p:spPr>
          </p:pic>
        </mc:Fallback>
      </mc:AlternateContent>
      <p:grpSp>
        <p:nvGrpSpPr>
          <p:cNvPr id="389" name="Gruppieren 388">
            <a:extLst>
              <a:ext uri="{FF2B5EF4-FFF2-40B4-BE49-F238E27FC236}">
                <a16:creationId xmlns:a16="http://schemas.microsoft.com/office/drawing/2014/main" id="{3A1EBF5C-DFE5-1E9E-F947-49B3BF622B0C}"/>
              </a:ext>
            </a:extLst>
          </p:cNvPr>
          <p:cNvGrpSpPr/>
          <p:nvPr/>
        </p:nvGrpSpPr>
        <p:grpSpPr>
          <a:xfrm>
            <a:off x="8728523" y="1845458"/>
            <a:ext cx="2485485" cy="1274040"/>
            <a:chOff x="8728523" y="1845458"/>
            <a:chExt cx="2485485" cy="1274040"/>
          </a:xfrm>
        </p:grpSpPr>
        <mc:AlternateContent xmlns:mc="http://schemas.openxmlformats.org/markup-compatibility/2006">
          <mc:Choice xmlns:p14="http://schemas.microsoft.com/office/powerpoint/2010/main" Requires="p14">
            <p:contentPart p14:bwMode="auto" r:id="rId162">
              <p14:nvContentPartPr>
                <p14:cNvPr id="9" name="Freihand 8">
                  <a:extLst>
                    <a:ext uri="{FF2B5EF4-FFF2-40B4-BE49-F238E27FC236}">
                      <a16:creationId xmlns:a16="http://schemas.microsoft.com/office/drawing/2014/main" id="{507CBB20-A2A3-8408-A660-32527870C84D}"/>
                    </a:ext>
                  </a:extLst>
                </p14:cNvPr>
                <p14:cNvContentPartPr/>
                <p14:nvPr/>
              </p14:nvContentPartPr>
              <p14:xfrm>
                <a:off x="9399203" y="2530538"/>
                <a:ext cx="70200" cy="88920"/>
              </p14:xfrm>
            </p:contentPart>
          </mc:Choice>
          <mc:Fallback>
            <p:pic>
              <p:nvPicPr>
                <p:cNvPr id="9" name="Freihand 8">
                  <a:extLst>
                    <a:ext uri="{FF2B5EF4-FFF2-40B4-BE49-F238E27FC236}">
                      <a16:creationId xmlns:a16="http://schemas.microsoft.com/office/drawing/2014/main" id="{507CBB20-A2A3-8408-A660-32527870C84D}"/>
                    </a:ext>
                  </a:extLst>
                </p:cNvPr>
                <p:cNvPicPr/>
                <p:nvPr/>
              </p:nvPicPr>
              <p:blipFill>
                <a:blip r:embed="rId163"/>
                <a:stretch>
                  <a:fillRect/>
                </a:stretch>
              </p:blipFill>
              <p:spPr>
                <a:xfrm>
                  <a:off x="9390563" y="2521898"/>
                  <a:ext cx="87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 name="Freihand 11">
                  <a:extLst>
                    <a:ext uri="{FF2B5EF4-FFF2-40B4-BE49-F238E27FC236}">
                      <a16:creationId xmlns:a16="http://schemas.microsoft.com/office/drawing/2014/main" id="{2168070C-11F6-7ED3-BEE7-C852FD26348B}"/>
                    </a:ext>
                  </a:extLst>
                </p14:cNvPr>
                <p14:cNvContentPartPr/>
                <p14:nvPr/>
              </p14:nvContentPartPr>
              <p14:xfrm>
                <a:off x="9471203" y="2388338"/>
                <a:ext cx="20520" cy="220320"/>
              </p14:xfrm>
            </p:contentPart>
          </mc:Choice>
          <mc:Fallback>
            <p:pic>
              <p:nvPicPr>
                <p:cNvPr id="12" name="Freihand 11">
                  <a:extLst>
                    <a:ext uri="{FF2B5EF4-FFF2-40B4-BE49-F238E27FC236}">
                      <a16:creationId xmlns:a16="http://schemas.microsoft.com/office/drawing/2014/main" id="{2168070C-11F6-7ED3-BEE7-C852FD26348B}"/>
                    </a:ext>
                  </a:extLst>
                </p:cNvPr>
                <p:cNvPicPr/>
                <p:nvPr/>
              </p:nvPicPr>
              <p:blipFill>
                <a:blip r:embed="rId165"/>
                <a:stretch>
                  <a:fillRect/>
                </a:stretch>
              </p:blipFill>
              <p:spPr>
                <a:xfrm>
                  <a:off x="9462563" y="2379338"/>
                  <a:ext cx="38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7" name="Freihand 16">
                  <a:extLst>
                    <a:ext uri="{FF2B5EF4-FFF2-40B4-BE49-F238E27FC236}">
                      <a16:creationId xmlns:a16="http://schemas.microsoft.com/office/drawing/2014/main" id="{019DFEE0-1D52-7462-76D3-58C3CA5F5C9E}"/>
                    </a:ext>
                  </a:extLst>
                </p14:cNvPr>
                <p14:cNvContentPartPr/>
                <p14:nvPr/>
              </p14:nvContentPartPr>
              <p14:xfrm>
                <a:off x="9620963" y="2513978"/>
                <a:ext cx="105840" cy="283320"/>
              </p14:xfrm>
            </p:contentPart>
          </mc:Choice>
          <mc:Fallback>
            <p:pic>
              <p:nvPicPr>
                <p:cNvPr id="17" name="Freihand 16">
                  <a:extLst>
                    <a:ext uri="{FF2B5EF4-FFF2-40B4-BE49-F238E27FC236}">
                      <a16:creationId xmlns:a16="http://schemas.microsoft.com/office/drawing/2014/main" id="{019DFEE0-1D52-7462-76D3-58C3CA5F5C9E}"/>
                    </a:ext>
                  </a:extLst>
                </p:cNvPr>
                <p:cNvPicPr/>
                <p:nvPr/>
              </p:nvPicPr>
              <p:blipFill>
                <a:blip r:embed="rId167"/>
                <a:stretch>
                  <a:fillRect/>
                </a:stretch>
              </p:blipFill>
              <p:spPr>
                <a:xfrm>
                  <a:off x="9612323" y="2504978"/>
                  <a:ext cx="1234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8" name="Freihand 17">
                  <a:extLst>
                    <a:ext uri="{FF2B5EF4-FFF2-40B4-BE49-F238E27FC236}">
                      <a16:creationId xmlns:a16="http://schemas.microsoft.com/office/drawing/2014/main" id="{0075A95D-85A2-E679-A284-C26FE447886B}"/>
                    </a:ext>
                  </a:extLst>
                </p14:cNvPr>
                <p14:cNvContentPartPr/>
                <p14:nvPr/>
              </p14:nvContentPartPr>
              <p14:xfrm>
                <a:off x="9604403" y="2393378"/>
                <a:ext cx="106560" cy="120600"/>
              </p14:xfrm>
            </p:contentPart>
          </mc:Choice>
          <mc:Fallback>
            <p:pic>
              <p:nvPicPr>
                <p:cNvPr id="18" name="Freihand 17">
                  <a:extLst>
                    <a:ext uri="{FF2B5EF4-FFF2-40B4-BE49-F238E27FC236}">
                      <a16:creationId xmlns:a16="http://schemas.microsoft.com/office/drawing/2014/main" id="{0075A95D-85A2-E679-A284-C26FE447886B}"/>
                    </a:ext>
                  </a:extLst>
                </p:cNvPr>
                <p:cNvPicPr/>
                <p:nvPr/>
              </p:nvPicPr>
              <p:blipFill>
                <a:blip r:embed="rId169"/>
                <a:stretch>
                  <a:fillRect/>
                </a:stretch>
              </p:blipFill>
              <p:spPr>
                <a:xfrm>
                  <a:off x="9595403" y="2384378"/>
                  <a:ext cx="124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0" name="Freihand 19">
                  <a:extLst>
                    <a:ext uri="{FF2B5EF4-FFF2-40B4-BE49-F238E27FC236}">
                      <a16:creationId xmlns:a16="http://schemas.microsoft.com/office/drawing/2014/main" id="{810A79B4-E83E-D8B4-F462-3BE411721016}"/>
                    </a:ext>
                  </a:extLst>
                </p14:cNvPr>
                <p14:cNvContentPartPr/>
                <p14:nvPr/>
              </p14:nvContentPartPr>
              <p14:xfrm>
                <a:off x="9693323" y="2566178"/>
                <a:ext cx="81360" cy="98640"/>
              </p14:xfrm>
            </p:contentPart>
          </mc:Choice>
          <mc:Fallback>
            <p:pic>
              <p:nvPicPr>
                <p:cNvPr id="20" name="Freihand 19">
                  <a:extLst>
                    <a:ext uri="{FF2B5EF4-FFF2-40B4-BE49-F238E27FC236}">
                      <a16:creationId xmlns:a16="http://schemas.microsoft.com/office/drawing/2014/main" id="{810A79B4-E83E-D8B4-F462-3BE411721016}"/>
                    </a:ext>
                  </a:extLst>
                </p:cNvPr>
                <p:cNvPicPr/>
                <p:nvPr/>
              </p:nvPicPr>
              <p:blipFill>
                <a:blip r:embed="rId171"/>
                <a:stretch>
                  <a:fillRect/>
                </a:stretch>
              </p:blipFill>
              <p:spPr>
                <a:xfrm>
                  <a:off x="9684323" y="2557178"/>
                  <a:ext cx="99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1" name="Freihand 20">
                  <a:extLst>
                    <a:ext uri="{FF2B5EF4-FFF2-40B4-BE49-F238E27FC236}">
                      <a16:creationId xmlns:a16="http://schemas.microsoft.com/office/drawing/2014/main" id="{6C29CCE5-963D-383C-20A8-1D2E929CC9B3}"/>
                    </a:ext>
                  </a:extLst>
                </p14:cNvPr>
                <p14:cNvContentPartPr/>
                <p14:nvPr/>
              </p14:nvContentPartPr>
              <p14:xfrm>
                <a:off x="9757403" y="2399858"/>
                <a:ext cx="20160" cy="222840"/>
              </p14:xfrm>
            </p:contentPart>
          </mc:Choice>
          <mc:Fallback>
            <p:pic>
              <p:nvPicPr>
                <p:cNvPr id="21" name="Freihand 20">
                  <a:extLst>
                    <a:ext uri="{FF2B5EF4-FFF2-40B4-BE49-F238E27FC236}">
                      <a16:creationId xmlns:a16="http://schemas.microsoft.com/office/drawing/2014/main" id="{6C29CCE5-963D-383C-20A8-1D2E929CC9B3}"/>
                    </a:ext>
                  </a:extLst>
                </p:cNvPr>
                <p:cNvPicPr/>
                <p:nvPr/>
              </p:nvPicPr>
              <p:blipFill>
                <a:blip r:embed="rId173"/>
                <a:stretch>
                  <a:fillRect/>
                </a:stretch>
              </p:blipFill>
              <p:spPr>
                <a:xfrm>
                  <a:off x="9748403" y="2391218"/>
                  <a:ext cx="378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4" name="Freihand 23">
                  <a:extLst>
                    <a:ext uri="{FF2B5EF4-FFF2-40B4-BE49-F238E27FC236}">
                      <a16:creationId xmlns:a16="http://schemas.microsoft.com/office/drawing/2014/main" id="{D7AD648C-49CB-2946-DAC7-46590BE4857B}"/>
                    </a:ext>
                  </a:extLst>
                </p14:cNvPr>
                <p14:cNvContentPartPr/>
                <p14:nvPr/>
              </p14:nvContentPartPr>
              <p14:xfrm>
                <a:off x="9950003" y="2376098"/>
                <a:ext cx="149040" cy="303480"/>
              </p14:xfrm>
            </p:contentPart>
          </mc:Choice>
          <mc:Fallback>
            <p:pic>
              <p:nvPicPr>
                <p:cNvPr id="24" name="Freihand 23">
                  <a:extLst>
                    <a:ext uri="{FF2B5EF4-FFF2-40B4-BE49-F238E27FC236}">
                      <a16:creationId xmlns:a16="http://schemas.microsoft.com/office/drawing/2014/main" id="{D7AD648C-49CB-2946-DAC7-46590BE4857B}"/>
                    </a:ext>
                  </a:extLst>
                </p:cNvPr>
                <p:cNvPicPr/>
                <p:nvPr/>
              </p:nvPicPr>
              <p:blipFill>
                <a:blip r:embed="rId175"/>
                <a:stretch>
                  <a:fillRect/>
                </a:stretch>
              </p:blipFill>
              <p:spPr>
                <a:xfrm>
                  <a:off x="9941363" y="2367098"/>
                  <a:ext cx="16668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5" name="Freihand 24">
                  <a:extLst>
                    <a:ext uri="{FF2B5EF4-FFF2-40B4-BE49-F238E27FC236}">
                      <a16:creationId xmlns:a16="http://schemas.microsoft.com/office/drawing/2014/main" id="{E2CFE9E1-1E0C-E57C-DCCB-7586A0E60A74}"/>
                    </a:ext>
                  </a:extLst>
                </p14:cNvPr>
                <p14:cNvContentPartPr/>
                <p14:nvPr/>
              </p14:nvContentPartPr>
              <p14:xfrm>
                <a:off x="9920483" y="2221658"/>
                <a:ext cx="150120" cy="147240"/>
              </p14:xfrm>
            </p:contentPart>
          </mc:Choice>
          <mc:Fallback>
            <p:pic>
              <p:nvPicPr>
                <p:cNvPr id="25" name="Freihand 24">
                  <a:extLst>
                    <a:ext uri="{FF2B5EF4-FFF2-40B4-BE49-F238E27FC236}">
                      <a16:creationId xmlns:a16="http://schemas.microsoft.com/office/drawing/2014/main" id="{E2CFE9E1-1E0C-E57C-DCCB-7586A0E60A74}"/>
                    </a:ext>
                  </a:extLst>
                </p:cNvPr>
                <p:cNvPicPr/>
                <p:nvPr/>
              </p:nvPicPr>
              <p:blipFill>
                <a:blip r:embed="rId177"/>
                <a:stretch>
                  <a:fillRect/>
                </a:stretch>
              </p:blipFill>
              <p:spPr>
                <a:xfrm>
                  <a:off x="9911843" y="2212658"/>
                  <a:ext cx="167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7" name="Freihand 26">
                  <a:extLst>
                    <a:ext uri="{FF2B5EF4-FFF2-40B4-BE49-F238E27FC236}">
                      <a16:creationId xmlns:a16="http://schemas.microsoft.com/office/drawing/2014/main" id="{7859E474-44DE-A5DE-5431-E1BB8A642289}"/>
                    </a:ext>
                  </a:extLst>
                </p14:cNvPr>
                <p14:cNvContentPartPr/>
                <p14:nvPr/>
              </p14:nvContentPartPr>
              <p14:xfrm>
                <a:off x="10066283" y="2397338"/>
                <a:ext cx="92880" cy="142200"/>
              </p14:xfrm>
            </p:contentPart>
          </mc:Choice>
          <mc:Fallback>
            <p:pic>
              <p:nvPicPr>
                <p:cNvPr id="27" name="Freihand 26">
                  <a:extLst>
                    <a:ext uri="{FF2B5EF4-FFF2-40B4-BE49-F238E27FC236}">
                      <a16:creationId xmlns:a16="http://schemas.microsoft.com/office/drawing/2014/main" id="{7859E474-44DE-A5DE-5431-E1BB8A642289}"/>
                    </a:ext>
                  </a:extLst>
                </p:cNvPr>
                <p:cNvPicPr/>
                <p:nvPr/>
              </p:nvPicPr>
              <p:blipFill>
                <a:blip r:embed="rId179"/>
                <a:stretch>
                  <a:fillRect/>
                </a:stretch>
              </p:blipFill>
              <p:spPr>
                <a:xfrm>
                  <a:off x="10057643" y="2388698"/>
                  <a:ext cx="110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8" name="Freihand 27">
                  <a:extLst>
                    <a:ext uri="{FF2B5EF4-FFF2-40B4-BE49-F238E27FC236}">
                      <a16:creationId xmlns:a16="http://schemas.microsoft.com/office/drawing/2014/main" id="{4A680B67-15FC-1D22-E0F8-1C6451E8A999}"/>
                    </a:ext>
                  </a:extLst>
                </p14:cNvPr>
                <p14:cNvContentPartPr/>
                <p14:nvPr/>
              </p14:nvContentPartPr>
              <p14:xfrm>
                <a:off x="10126763" y="2219858"/>
                <a:ext cx="34200" cy="321840"/>
              </p14:xfrm>
            </p:contentPart>
          </mc:Choice>
          <mc:Fallback>
            <p:pic>
              <p:nvPicPr>
                <p:cNvPr id="28" name="Freihand 27">
                  <a:extLst>
                    <a:ext uri="{FF2B5EF4-FFF2-40B4-BE49-F238E27FC236}">
                      <a16:creationId xmlns:a16="http://schemas.microsoft.com/office/drawing/2014/main" id="{4A680B67-15FC-1D22-E0F8-1C6451E8A999}"/>
                    </a:ext>
                  </a:extLst>
                </p:cNvPr>
                <p:cNvPicPr/>
                <p:nvPr/>
              </p:nvPicPr>
              <p:blipFill>
                <a:blip r:embed="rId181"/>
                <a:stretch>
                  <a:fillRect/>
                </a:stretch>
              </p:blipFill>
              <p:spPr>
                <a:xfrm>
                  <a:off x="10117763" y="2211218"/>
                  <a:ext cx="5184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0" name="Freihand 29">
                  <a:extLst>
                    <a:ext uri="{FF2B5EF4-FFF2-40B4-BE49-F238E27FC236}">
                      <a16:creationId xmlns:a16="http://schemas.microsoft.com/office/drawing/2014/main" id="{2556DE75-4066-6DFA-EE70-B6AA1B3181BD}"/>
                    </a:ext>
                  </a:extLst>
                </p14:cNvPr>
                <p14:cNvContentPartPr/>
                <p14:nvPr/>
              </p14:nvContentPartPr>
              <p14:xfrm>
                <a:off x="9417563" y="2868578"/>
                <a:ext cx="134280" cy="250920"/>
              </p14:xfrm>
            </p:contentPart>
          </mc:Choice>
          <mc:Fallback>
            <p:pic>
              <p:nvPicPr>
                <p:cNvPr id="30" name="Freihand 29">
                  <a:extLst>
                    <a:ext uri="{FF2B5EF4-FFF2-40B4-BE49-F238E27FC236}">
                      <a16:creationId xmlns:a16="http://schemas.microsoft.com/office/drawing/2014/main" id="{2556DE75-4066-6DFA-EE70-B6AA1B3181BD}"/>
                    </a:ext>
                  </a:extLst>
                </p:cNvPr>
                <p:cNvPicPr/>
                <p:nvPr/>
              </p:nvPicPr>
              <p:blipFill>
                <a:blip r:embed="rId183"/>
                <a:stretch>
                  <a:fillRect/>
                </a:stretch>
              </p:blipFill>
              <p:spPr>
                <a:xfrm>
                  <a:off x="9408563" y="2859938"/>
                  <a:ext cx="1519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1" name="Freihand 30">
                  <a:extLst>
                    <a:ext uri="{FF2B5EF4-FFF2-40B4-BE49-F238E27FC236}">
                      <a16:creationId xmlns:a16="http://schemas.microsoft.com/office/drawing/2014/main" id="{C2A1EA40-97F0-A010-9385-FD5DD77093CB}"/>
                    </a:ext>
                  </a:extLst>
                </p14:cNvPr>
                <p14:cNvContentPartPr/>
                <p14:nvPr/>
              </p14:nvContentPartPr>
              <p14:xfrm>
                <a:off x="9435203" y="2735018"/>
                <a:ext cx="135000" cy="121320"/>
              </p14:xfrm>
            </p:contentPart>
          </mc:Choice>
          <mc:Fallback>
            <p:pic>
              <p:nvPicPr>
                <p:cNvPr id="31" name="Freihand 30">
                  <a:extLst>
                    <a:ext uri="{FF2B5EF4-FFF2-40B4-BE49-F238E27FC236}">
                      <a16:creationId xmlns:a16="http://schemas.microsoft.com/office/drawing/2014/main" id="{C2A1EA40-97F0-A010-9385-FD5DD77093CB}"/>
                    </a:ext>
                  </a:extLst>
                </p:cNvPr>
                <p:cNvPicPr/>
                <p:nvPr/>
              </p:nvPicPr>
              <p:blipFill>
                <a:blip r:embed="rId185"/>
                <a:stretch>
                  <a:fillRect/>
                </a:stretch>
              </p:blipFill>
              <p:spPr>
                <a:xfrm>
                  <a:off x="9426563" y="2726018"/>
                  <a:ext cx="1526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3" name="Freihand 32">
                  <a:extLst>
                    <a:ext uri="{FF2B5EF4-FFF2-40B4-BE49-F238E27FC236}">
                      <a16:creationId xmlns:a16="http://schemas.microsoft.com/office/drawing/2014/main" id="{C8447E70-7E5C-3482-733D-2DD6F3FAA5F4}"/>
                    </a:ext>
                  </a:extLst>
                </p14:cNvPr>
                <p14:cNvContentPartPr/>
                <p14:nvPr/>
              </p14:nvContentPartPr>
              <p14:xfrm>
                <a:off x="9532043" y="2917538"/>
                <a:ext cx="125280" cy="102960"/>
              </p14:xfrm>
            </p:contentPart>
          </mc:Choice>
          <mc:Fallback>
            <p:pic>
              <p:nvPicPr>
                <p:cNvPr id="33" name="Freihand 32">
                  <a:extLst>
                    <a:ext uri="{FF2B5EF4-FFF2-40B4-BE49-F238E27FC236}">
                      <a16:creationId xmlns:a16="http://schemas.microsoft.com/office/drawing/2014/main" id="{C8447E70-7E5C-3482-733D-2DD6F3FAA5F4}"/>
                    </a:ext>
                  </a:extLst>
                </p:cNvPr>
                <p:cNvPicPr/>
                <p:nvPr/>
              </p:nvPicPr>
              <p:blipFill>
                <a:blip r:embed="rId187"/>
                <a:stretch>
                  <a:fillRect/>
                </a:stretch>
              </p:blipFill>
              <p:spPr>
                <a:xfrm>
                  <a:off x="9523043" y="2908898"/>
                  <a:ext cx="142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34" name="Freihand 33">
                  <a:extLst>
                    <a:ext uri="{FF2B5EF4-FFF2-40B4-BE49-F238E27FC236}">
                      <a16:creationId xmlns:a16="http://schemas.microsoft.com/office/drawing/2014/main" id="{8243601C-570C-81C5-937D-33F1036A99E2}"/>
                    </a:ext>
                  </a:extLst>
                </p14:cNvPr>
                <p14:cNvContentPartPr/>
                <p14:nvPr/>
              </p14:nvContentPartPr>
              <p14:xfrm>
                <a:off x="9656243" y="2832578"/>
                <a:ext cx="35640" cy="149400"/>
              </p14:xfrm>
            </p:contentPart>
          </mc:Choice>
          <mc:Fallback>
            <p:pic>
              <p:nvPicPr>
                <p:cNvPr id="34" name="Freihand 33">
                  <a:extLst>
                    <a:ext uri="{FF2B5EF4-FFF2-40B4-BE49-F238E27FC236}">
                      <a16:creationId xmlns:a16="http://schemas.microsoft.com/office/drawing/2014/main" id="{8243601C-570C-81C5-937D-33F1036A99E2}"/>
                    </a:ext>
                  </a:extLst>
                </p:cNvPr>
                <p:cNvPicPr/>
                <p:nvPr/>
              </p:nvPicPr>
              <p:blipFill>
                <a:blip r:embed="rId189"/>
                <a:stretch>
                  <a:fillRect/>
                </a:stretch>
              </p:blipFill>
              <p:spPr>
                <a:xfrm>
                  <a:off x="9647243" y="2823938"/>
                  <a:ext cx="532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36" name="Freihand 35">
                  <a:extLst>
                    <a:ext uri="{FF2B5EF4-FFF2-40B4-BE49-F238E27FC236}">
                      <a16:creationId xmlns:a16="http://schemas.microsoft.com/office/drawing/2014/main" id="{1B16A1C9-AD93-4150-F47B-AD459BCAA8EC}"/>
                    </a:ext>
                  </a:extLst>
                </p14:cNvPr>
                <p14:cNvContentPartPr/>
                <p14:nvPr/>
              </p14:nvContentPartPr>
              <p14:xfrm>
                <a:off x="9825443" y="2899178"/>
                <a:ext cx="103320" cy="200160"/>
              </p14:xfrm>
            </p:contentPart>
          </mc:Choice>
          <mc:Fallback>
            <p:pic>
              <p:nvPicPr>
                <p:cNvPr id="36" name="Freihand 35">
                  <a:extLst>
                    <a:ext uri="{FF2B5EF4-FFF2-40B4-BE49-F238E27FC236}">
                      <a16:creationId xmlns:a16="http://schemas.microsoft.com/office/drawing/2014/main" id="{1B16A1C9-AD93-4150-F47B-AD459BCAA8EC}"/>
                    </a:ext>
                  </a:extLst>
                </p:cNvPr>
                <p:cNvPicPr/>
                <p:nvPr/>
              </p:nvPicPr>
              <p:blipFill>
                <a:blip r:embed="rId191"/>
                <a:stretch>
                  <a:fillRect/>
                </a:stretch>
              </p:blipFill>
              <p:spPr>
                <a:xfrm>
                  <a:off x="9816803" y="2890178"/>
                  <a:ext cx="1209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7" name="Freihand 36">
                  <a:extLst>
                    <a:ext uri="{FF2B5EF4-FFF2-40B4-BE49-F238E27FC236}">
                      <a16:creationId xmlns:a16="http://schemas.microsoft.com/office/drawing/2014/main" id="{DB467B63-8814-6A6D-C5DB-AF136A71475E}"/>
                    </a:ext>
                  </a:extLst>
                </p14:cNvPr>
                <p14:cNvContentPartPr/>
                <p14:nvPr/>
              </p14:nvContentPartPr>
              <p14:xfrm>
                <a:off x="9814643" y="2761298"/>
                <a:ext cx="121680" cy="142920"/>
              </p14:xfrm>
            </p:contentPart>
          </mc:Choice>
          <mc:Fallback>
            <p:pic>
              <p:nvPicPr>
                <p:cNvPr id="37" name="Freihand 36">
                  <a:extLst>
                    <a:ext uri="{FF2B5EF4-FFF2-40B4-BE49-F238E27FC236}">
                      <a16:creationId xmlns:a16="http://schemas.microsoft.com/office/drawing/2014/main" id="{DB467B63-8814-6A6D-C5DB-AF136A71475E}"/>
                    </a:ext>
                  </a:extLst>
                </p:cNvPr>
                <p:cNvPicPr/>
                <p:nvPr/>
              </p:nvPicPr>
              <p:blipFill>
                <a:blip r:embed="rId193"/>
                <a:stretch>
                  <a:fillRect/>
                </a:stretch>
              </p:blipFill>
              <p:spPr>
                <a:xfrm>
                  <a:off x="9806003" y="2752298"/>
                  <a:ext cx="139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8" name="Freihand 37">
                  <a:extLst>
                    <a:ext uri="{FF2B5EF4-FFF2-40B4-BE49-F238E27FC236}">
                      <a16:creationId xmlns:a16="http://schemas.microsoft.com/office/drawing/2014/main" id="{9C358E85-C44B-43A2-78FC-6CF31A38B19B}"/>
                    </a:ext>
                  </a:extLst>
                </p14:cNvPr>
                <p14:cNvContentPartPr/>
                <p14:nvPr/>
              </p14:nvContentPartPr>
              <p14:xfrm>
                <a:off x="9914363" y="2849498"/>
                <a:ext cx="131760" cy="143640"/>
              </p14:xfrm>
            </p:contentPart>
          </mc:Choice>
          <mc:Fallback>
            <p:pic>
              <p:nvPicPr>
                <p:cNvPr id="38" name="Freihand 37">
                  <a:extLst>
                    <a:ext uri="{FF2B5EF4-FFF2-40B4-BE49-F238E27FC236}">
                      <a16:creationId xmlns:a16="http://schemas.microsoft.com/office/drawing/2014/main" id="{9C358E85-C44B-43A2-78FC-6CF31A38B19B}"/>
                    </a:ext>
                  </a:extLst>
                </p:cNvPr>
                <p:cNvPicPr/>
                <p:nvPr/>
              </p:nvPicPr>
              <p:blipFill>
                <a:blip r:embed="rId195"/>
                <a:stretch>
                  <a:fillRect/>
                </a:stretch>
              </p:blipFill>
              <p:spPr>
                <a:xfrm>
                  <a:off x="9905363" y="2840858"/>
                  <a:ext cx="1494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9" name="Freihand 38">
                  <a:extLst>
                    <a:ext uri="{FF2B5EF4-FFF2-40B4-BE49-F238E27FC236}">
                      <a16:creationId xmlns:a16="http://schemas.microsoft.com/office/drawing/2014/main" id="{468A44B3-604D-C7A2-DCDC-D00A047CF47F}"/>
                    </a:ext>
                  </a:extLst>
                </p14:cNvPr>
                <p14:cNvContentPartPr/>
                <p14:nvPr/>
              </p14:nvContentPartPr>
              <p14:xfrm>
                <a:off x="10055483" y="2740778"/>
                <a:ext cx="20160" cy="197640"/>
              </p14:xfrm>
            </p:contentPart>
          </mc:Choice>
          <mc:Fallback>
            <p:pic>
              <p:nvPicPr>
                <p:cNvPr id="39" name="Freihand 38">
                  <a:extLst>
                    <a:ext uri="{FF2B5EF4-FFF2-40B4-BE49-F238E27FC236}">
                      <a16:creationId xmlns:a16="http://schemas.microsoft.com/office/drawing/2014/main" id="{468A44B3-604D-C7A2-DCDC-D00A047CF47F}"/>
                    </a:ext>
                  </a:extLst>
                </p:cNvPr>
                <p:cNvPicPr/>
                <p:nvPr/>
              </p:nvPicPr>
              <p:blipFill>
                <a:blip r:embed="rId197"/>
                <a:stretch>
                  <a:fillRect/>
                </a:stretch>
              </p:blipFill>
              <p:spPr>
                <a:xfrm>
                  <a:off x="10046483" y="2731778"/>
                  <a:ext cx="378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41" name="Freihand 40">
                  <a:extLst>
                    <a:ext uri="{FF2B5EF4-FFF2-40B4-BE49-F238E27FC236}">
                      <a16:creationId xmlns:a16="http://schemas.microsoft.com/office/drawing/2014/main" id="{D2894515-0005-91D0-FFA3-E6D3E41062B2}"/>
                    </a:ext>
                  </a:extLst>
                </p14:cNvPr>
                <p14:cNvContentPartPr/>
                <p14:nvPr/>
              </p14:nvContentPartPr>
              <p14:xfrm>
                <a:off x="8980523" y="2882978"/>
                <a:ext cx="159120" cy="196560"/>
              </p14:xfrm>
            </p:contentPart>
          </mc:Choice>
          <mc:Fallback>
            <p:pic>
              <p:nvPicPr>
                <p:cNvPr id="41" name="Freihand 40">
                  <a:extLst>
                    <a:ext uri="{FF2B5EF4-FFF2-40B4-BE49-F238E27FC236}">
                      <a16:creationId xmlns:a16="http://schemas.microsoft.com/office/drawing/2014/main" id="{D2894515-0005-91D0-FFA3-E6D3E41062B2}"/>
                    </a:ext>
                  </a:extLst>
                </p:cNvPr>
                <p:cNvPicPr/>
                <p:nvPr/>
              </p:nvPicPr>
              <p:blipFill>
                <a:blip r:embed="rId199"/>
                <a:stretch>
                  <a:fillRect/>
                </a:stretch>
              </p:blipFill>
              <p:spPr>
                <a:xfrm>
                  <a:off x="8971883" y="2873978"/>
                  <a:ext cx="1767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3" name="Freihand 42">
                  <a:extLst>
                    <a:ext uri="{FF2B5EF4-FFF2-40B4-BE49-F238E27FC236}">
                      <a16:creationId xmlns:a16="http://schemas.microsoft.com/office/drawing/2014/main" id="{5576AA1C-0B12-BDC4-FDCA-4473E64CA433}"/>
                    </a:ext>
                  </a:extLst>
                </p14:cNvPr>
                <p14:cNvContentPartPr/>
                <p14:nvPr/>
              </p14:nvContentPartPr>
              <p14:xfrm>
                <a:off x="8997443" y="2777498"/>
                <a:ext cx="135720" cy="126720"/>
              </p14:xfrm>
            </p:contentPart>
          </mc:Choice>
          <mc:Fallback>
            <p:pic>
              <p:nvPicPr>
                <p:cNvPr id="43" name="Freihand 42">
                  <a:extLst>
                    <a:ext uri="{FF2B5EF4-FFF2-40B4-BE49-F238E27FC236}">
                      <a16:creationId xmlns:a16="http://schemas.microsoft.com/office/drawing/2014/main" id="{5576AA1C-0B12-BDC4-FDCA-4473E64CA433}"/>
                    </a:ext>
                  </a:extLst>
                </p:cNvPr>
                <p:cNvPicPr/>
                <p:nvPr/>
              </p:nvPicPr>
              <p:blipFill>
                <a:blip r:embed="rId201"/>
                <a:stretch>
                  <a:fillRect/>
                </a:stretch>
              </p:blipFill>
              <p:spPr>
                <a:xfrm>
                  <a:off x="8988803" y="2768858"/>
                  <a:ext cx="1533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5" name="Freihand 44">
                  <a:extLst>
                    <a:ext uri="{FF2B5EF4-FFF2-40B4-BE49-F238E27FC236}">
                      <a16:creationId xmlns:a16="http://schemas.microsoft.com/office/drawing/2014/main" id="{14279EF9-A845-6AE0-A2ED-E3DC2AB8D429}"/>
                    </a:ext>
                  </a:extLst>
                </p14:cNvPr>
                <p14:cNvContentPartPr/>
                <p14:nvPr/>
              </p14:nvContentPartPr>
              <p14:xfrm>
                <a:off x="9115163" y="2894498"/>
                <a:ext cx="68760" cy="93600"/>
              </p14:xfrm>
            </p:contentPart>
          </mc:Choice>
          <mc:Fallback>
            <p:pic>
              <p:nvPicPr>
                <p:cNvPr id="45" name="Freihand 44">
                  <a:extLst>
                    <a:ext uri="{FF2B5EF4-FFF2-40B4-BE49-F238E27FC236}">
                      <a16:creationId xmlns:a16="http://schemas.microsoft.com/office/drawing/2014/main" id="{14279EF9-A845-6AE0-A2ED-E3DC2AB8D429}"/>
                    </a:ext>
                  </a:extLst>
                </p:cNvPr>
                <p:cNvPicPr/>
                <p:nvPr/>
              </p:nvPicPr>
              <p:blipFill>
                <a:blip r:embed="rId203"/>
                <a:stretch>
                  <a:fillRect/>
                </a:stretch>
              </p:blipFill>
              <p:spPr>
                <a:xfrm>
                  <a:off x="9106163" y="2885498"/>
                  <a:ext cx="86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6" name="Freihand 45">
                  <a:extLst>
                    <a:ext uri="{FF2B5EF4-FFF2-40B4-BE49-F238E27FC236}">
                      <a16:creationId xmlns:a16="http://schemas.microsoft.com/office/drawing/2014/main" id="{0036C814-BE0D-6377-CD6A-0509B2908948}"/>
                    </a:ext>
                  </a:extLst>
                </p14:cNvPr>
                <p14:cNvContentPartPr/>
                <p14:nvPr/>
              </p14:nvContentPartPr>
              <p14:xfrm>
                <a:off x="9178523" y="2810978"/>
                <a:ext cx="24840" cy="144720"/>
              </p14:xfrm>
            </p:contentPart>
          </mc:Choice>
          <mc:Fallback>
            <p:pic>
              <p:nvPicPr>
                <p:cNvPr id="46" name="Freihand 45">
                  <a:extLst>
                    <a:ext uri="{FF2B5EF4-FFF2-40B4-BE49-F238E27FC236}">
                      <a16:creationId xmlns:a16="http://schemas.microsoft.com/office/drawing/2014/main" id="{0036C814-BE0D-6377-CD6A-0509B2908948}"/>
                    </a:ext>
                  </a:extLst>
                </p:cNvPr>
                <p:cNvPicPr/>
                <p:nvPr/>
              </p:nvPicPr>
              <p:blipFill>
                <a:blip r:embed="rId205"/>
                <a:stretch>
                  <a:fillRect/>
                </a:stretch>
              </p:blipFill>
              <p:spPr>
                <a:xfrm>
                  <a:off x="9169523" y="2802338"/>
                  <a:ext cx="42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7" name="Freihand 46">
                  <a:extLst>
                    <a:ext uri="{FF2B5EF4-FFF2-40B4-BE49-F238E27FC236}">
                      <a16:creationId xmlns:a16="http://schemas.microsoft.com/office/drawing/2014/main" id="{5527923B-D025-A4D4-B039-67A3D3874E00}"/>
                    </a:ext>
                  </a:extLst>
                </p14:cNvPr>
                <p14:cNvContentPartPr/>
                <p14:nvPr/>
              </p14:nvContentPartPr>
              <p14:xfrm>
                <a:off x="9259883" y="2872178"/>
                <a:ext cx="100440" cy="234000"/>
              </p14:xfrm>
            </p:contentPart>
          </mc:Choice>
          <mc:Fallback>
            <p:pic>
              <p:nvPicPr>
                <p:cNvPr id="47" name="Freihand 46">
                  <a:extLst>
                    <a:ext uri="{FF2B5EF4-FFF2-40B4-BE49-F238E27FC236}">
                      <a16:creationId xmlns:a16="http://schemas.microsoft.com/office/drawing/2014/main" id="{5527923B-D025-A4D4-B039-67A3D3874E00}"/>
                    </a:ext>
                  </a:extLst>
                </p:cNvPr>
                <p:cNvPicPr/>
                <p:nvPr/>
              </p:nvPicPr>
              <p:blipFill>
                <a:blip r:embed="rId207"/>
                <a:stretch>
                  <a:fillRect/>
                </a:stretch>
              </p:blipFill>
              <p:spPr>
                <a:xfrm>
                  <a:off x="9251243" y="2863178"/>
                  <a:ext cx="1180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8" name="Freihand 47">
                  <a:extLst>
                    <a:ext uri="{FF2B5EF4-FFF2-40B4-BE49-F238E27FC236}">
                      <a16:creationId xmlns:a16="http://schemas.microsoft.com/office/drawing/2014/main" id="{8E16260C-6247-BCE9-036B-4FF3DFC48B12}"/>
                    </a:ext>
                  </a:extLst>
                </p14:cNvPr>
                <p14:cNvContentPartPr/>
                <p14:nvPr/>
              </p14:nvContentPartPr>
              <p14:xfrm>
                <a:off x="9271763" y="2772458"/>
                <a:ext cx="106200" cy="98280"/>
              </p14:xfrm>
            </p:contentPart>
          </mc:Choice>
          <mc:Fallback>
            <p:pic>
              <p:nvPicPr>
                <p:cNvPr id="48" name="Freihand 47">
                  <a:extLst>
                    <a:ext uri="{FF2B5EF4-FFF2-40B4-BE49-F238E27FC236}">
                      <a16:creationId xmlns:a16="http://schemas.microsoft.com/office/drawing/2014/main" id="{8E16260C-6247-BCE9-036B-4FF3DFC48B12}"/>
                    </a:ext>
                  </a:extLst>
                </p:cNvPr>
                <p:cNvPicPr/>
                <p:nvPr/>
              </p:nvPicPr>
              <p:blipFill>
                <a:blip r:embed="rId209"/>
                <a:stretch>
                  <a:fillRect/>
                </a:stretch>
              </p:blipFill>
              <p:spPr>
                <a:xfrm>
                  <a:off x="9262763" y="2763458"/>
                  <a:ext cx="123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9" name="Freihand 48">
                  <a:extLst>
                    <a:ext uri="{FF2B5EF4-FFF2-40B4-BE49-F238E27FC236}">
                      <a16:creationId xmlns:a16="http://schemas.microsoft.com/office/drawing/2014/main" id="{CC6BFA46-F62D-4415-4BB9-539FEE255A26}"/>
                    </a:ext>
                  </a:extLst>
                </p14:cNvPr>
                <p14:cNvContentPartPr/>
                <p14:nvPr/>
              </p14:nvContentPartPr>
              <p14:xfrm>
                <a:off x="9348803" y="2786498"/>
                <a:ext cx="78480" cy="205920"/>
              </p14:xfrm>
            </p:contentPart>
          </mc:Choice>
          <mc:Fallback>
            <p:pic>
              <p:nvPicPr>
                <p:cNvPr id="49" name="Freihand 48">
                  <a:extLst>
                    <a:ext uri="{FF2B5EF4-FFF2-40B4-BE49-F238E27FC236}">
                      <a16:creationId xmlns:a16="http://schemas.microsoft.com/office/drawing/2014/main" id="{CC6BFA46-F62D-4415-4BB9-539FEE255A26}"/>
                    </a:ext>
                  </a:extLst>
                </p:cNvPr>
                <p:cNvPicPr/>
                <p:nvPr/>
              </p:nvPicPr>
              <p:blipFill>
                <a:blip r:embed="rId211"/>
                <a:stretch>
                  <a:fillRect/>
                </a:stretch>
              </p:blipFill>
              <p:spPr>
                <a:xfrm>
                  <a:off x="9339803" y="2777858"/>
                  <a:ext cx="961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51" name="Freihand 50">
                  <a:extLst>
                    <a:ext uri="{FF2B5EF4-FFF2-40B4-BE49-F238E27FC236}">
                      <a16:creationId xmlns:a16="http://schemas.microsoft.com/office/drawing/2014/main" id="{63AD24D2-962C-B9F5-3E0B-00A80B2917C2}"/>
                    </a:ext>
                  </a:extLst>
                </p14:cNvPr>
                <p14:cNvContentPartPr/>
                <p14:nvPr/>
              </p14:nvContentPartPr>
              <p14:xfrm>
                <a:off x="9003203" y="2486618"/>
                <a:ext cx="129600" cy="171360"/>
              </p14:xfrm>
            </p:contentPart>
          </mc:Choice>
          <mc:Fallback>
            <p:pic>
              <p:nvPicPr>
                <p:cNvPr id="51" name="Freihand 50">
                  <a:extLst>
                    <a:ext uri="{FF2B5EF4-FFF2-40B4-BE49-F238E27FC236}">
                      <a16:creationId xmlns:a16="http://schemas.microsoft.com/office/drawing/2014/main" id="{63AD24D2-962C-B9F5-3E0B-00A80B2917C2}"/>
                    </a:ext>
                  </a:extLst>
                </p:cNvPr>
                <p:cNvPicPr/>
                <p:nvPr/>
              </p:nvPicPr>
              <p:blipFill>
                <a:blip r:embed="rId213"/>
                <a:stretch>
                  <a:fillRect/>
                </a:stretch>
              </p:blipFill>
              <p:spPr>
                <a:xfrm>
                  <a:off x="8994203" y="2477978"/>
                  <a:ext cx="1472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56" name="Freihand 55">
                  <a:extLst>
                    <a:ext uri="{FF2B5EF4-FFF2-40B4-BE49-F238E27FC236}">
                      <a16:creationId xmlns:a16="http://schemas.microsoft.com/office/drawing/2014/main" id="{48741554-E12C-E5EC-88E4-F389F528D733}"/>
                    </a:ext>
                  </a:extLst>
                </p14:cNvPr>
                <p14:cNvContentPartPr/>
                <p14:nvPr/>
              </p14:nvContentPartPr>
              <p14:xfrm>
                <a:off x="8980163" y="2386178"/>
                <a:ext cx="116280" cy="112680"/>
              </p14:xfrm>
            </p:contentPart>
          </mc:Choice>
          <mc:Fallback>
            <p:pic>
              <p:nvPicPr>
                <p:cNvPr id="56" name="Freihand 55">
                  <a:extLst>
                    <a:ext uri="{FF2B5EF4-FFF2-40B4-BE49-F238E27FC236}">
                      <a16:creationId xmlns:a16="http://schemas.microsoft.com/office/drawing/2014/main" id="{48741554-E12C-E5EC-88E4-F389F528D733}"/>
                    </a:ext>
                  </a:extLst>
                </p:cNvPr>
                <p:cNvPicPr/>
                <p:nvPr/>
              </p:nvPicPr>
              <p:blipFill>
                <a:blip r:embed="rId215"/>
                <a:stretch>
                  <a:fillRect/>
                </a:stretch>
              </p:blipFill>
              <p:spPr>
                <a:xfrm>
                  <a:off x="8971523" y="2377178"/>
                  <a:ext cx="1339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59" name="Freihand 58">
                  <a:extLst>
                    <a:ext uri="{FF2B5EF4-FFF2-40B4-BE49-F238E27FC236}">
                      <a16:creationId xmlns:a16="http://schemas.microsoft.com/office/drawing/2014/main" id="{86196C3D-6C2E-3520-7E95-AE84F7534D6C}"/>
                    </a:ext>
                  </a:extLst>
                </p14:cNvPr>
                <p14:cNvContentPartPr/>
                <p14:nvPr/>
              </p14:nvContentPartPr>
              <p14:xfrm>
                <a:off x="9090683" y="2515058"/>
                <a:ext cx="60480" cy="99000"/>
              </p14:xfrm>
            </p:contentPart>
          </mc:Choice>
          <mc:Fallback>
            <p:pic>
              <p:nvPicPr>
                <p:cNvPr id="59" name="Freihand 58">
                  <a:extLst>
                    <a:ext uri="{FF2B5EF4-FFF2-40B4-BE49-F238E27FC236}">
                      <a16:creationId xmlns:a16="http://schemas.microsoft.com/office/drawing/2014/main" id="{86196C3D-6C2E-3520-7E95-AE84F7534D6C}"/>
                    </a:ext>
                  </a:extLst>
                </p:cNvPr>
                <p:cNvPicPr/>
                <p:nvPr/>
              </p:nvPicPr>
              <p:blipFill>
                <a:blip r:embed="rId217"/>
                <a:stretch>
                  <a:fillRect/>
                </a:stretch>
              </p:blipFill>
              <p:spPr>
                <a:xfrm>
                  <a:off x="9082043" y="2506058"/>
                  <a:ext cx="781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60" name="Freihand 59">
                  <a:extLst>
                    <a:ext uri="{FF2B5EF4-FFF2-40B4-BE49-F238E27FC236}">
                      <a16:creationId xmlns:a16="http://schemas.microsoft.com/office/drawing/2014/main" id="{C91DEEC7-A6D2-3DD8-8D16-BB786252A4B1}"/>
                    </a:ext>
                  </a:extLst>
                </p14:cNvPr>
                <p14:cNvContentPartPr/>
                <p14:nvPr/>
              </p14:nvContentPartPr>
              <p14:xfrm>
                <a:off x="9156923" y="2398418"/>
                <a:ext cx="32400" cy="199080"/>
              </p14:xfrm>
            </p:contentPart>
          </mc:Choice>
          <mc:Fallback>
            <p:pic>
              <p:nvPicPr>
                <p:cNvPr id="60" name="Freihand 59">
                  <a:extLst>
                    <a:ext uri="{FF2B5EF4-FFF2-40B4-BE49-F238E27FC236}">
                      <a16:creationId xmlns:a16="http://schemas.microsoft.com/office/drawing/2014/main" id="{C91DEEC7-A6D2-3DD8-8D16-BB786252A4B1}"/>
                    </a:ext>
                  </a:extLst>
                </p:cNvPr>
                <p:cNvPicPr/>
                <p:nvPr/>
              </p:nvPicPr>
              <p:blipFill>
                <a:blip r:embed="rId219"/>
                <a:stretch>
                  <a:fillRect/>
                </a:stretch>
              </p:blipFill>
              <p:spPr>
                <a:xfrm>
                  <a:off x="9148283" y="2389418"/>
                  <a:ext cx="500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64" name="Freihand 63">
                  <a:extLst>
                    <a:ext uri="{FF2B5EF4-FFF2-40B4-BE49-F238E27FC236}">
                      <a16:creationId xmlns:a16="http://schemas.microsoft.com/office/drawing/2014/main" id="{06CE12AD-EC58-34EF-247E-E3854026AFB2}"/>
                    </a:ext>
                  </a:extLst>
                </p14:cNvPr>
                <p14:cNvContentPartPr/>
                <p14:nvPr/>
              </p14:nvContentPartPr>
              <p14:xfrm>
                <a:off x="9510803" y="2158298"/>
                <a:ext cx="106200" cy="216000"/>
              </p14:xfrm>
            </p:contentPart>
          </mc:Choice>
          <mc:Fallback>
            <p:pic>
              <p:nvPicPr>
                <p:cNvPr id="64" name="Freihand 63">
                  <a:extLst>
                    <a:ext uri="{FF2B5EF4-FFF2-40B4-BE49-F238E27FC236}">
                      <a16:creationId xmlns:a16="http://schemas.microsoft.com/office/drawing/2014/main" id="{06CE12AD-EC58-34EF-247E-E3854026AFB2}"/>
                    </a:ext>
                  </a:extLst>
                </p:cNvPr>
                <p:cNvPicPr/>
                <p:nvPr/>
              </p:nvPicPr>
              <p:blipFill>
                <a:blip r:embed="rId221"/>
                <a:stretch>
                  <a:fillRect/>
                </a:stretch>
              </p:blipFill>
              <p:spPr>
                <a:xfrm>
                  <a:off x="9501803" y="2149298"/>
                  <a:ext cx="1238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67" name="Freihand 66">
                  <a:extLst>
                    <a:ext uri="{FF2B5EF4-FFF2-40B4-BE49-F238E27FC236}">
                      <a16:creationId xmlns:a16="http://schemas.microsoft.com/office/drawing/2014/main" id="{03DBF43C-2E7F-4A4E-8804-B54971FEDB04}"/>
                    </a:ext>
                  </a:extLst>
                </p14:cNvPr>
                <p14:cNvContentPartPr/>
                <p14:nvPr/>
              </p14:nvContentPartPr>
              <p14:xfrm>
                <a:off x="9438803" y="2054258"/>
                <a:ext cx="141120" cy="99000"/>
              </p14:xfrm>
            </p:contentPart>
          </mc:Choice>
          <mc:Fallback>
            <p:pic>
              <p:nvPicPr>
                <p:cNvPr id="67" name="Freihand 66">
                  <a:extLst>
                    <a:ext uri="{FF2B5EF4-FFF2-40B4-BE49-F238E27FC236}">
                      <a16:creationId xmlns:a16="http://schemas.microsoft.com/office/drawing/2014/main" id="{03DBF43C-2E7F-4A4E-8804-B54971FEDB04}"/>
                    </a:ext>
                  </a:extLst>
                </p:cNvPr>
                <p:cNvPicPr/>
                <p:nvPr/>
              </p:nvPicPr>
              <p:blipFill>
                <a:blip r:embed="rId223"/>
                <a:stretch>
                  <a:fillRect/>
                </a:stretch>
              </p:blipFill>
              <p:spPr>
                <a:xfrm>
                  <a:off x="9429803" y="2045618"/>
                  <a:ext cx="158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68" name="Freihand 67">
                  <a:extLst>
                    <a:ext uri="{FF2B5EF4-FFF2-40B4-BE49-F238E27FC236}">
                      <a16:creationId xmlns:a16="http://schemas.microsoft.com/office/drawing/2014/main" id="{22D1FF02-E7A8-3035-A925-948C4802AD0C}"/>
                    </a:ext>
                  </a:extLst>
                </p14:cNvPr>
                <p14:cNvContentPartPr/>
                <p14:nvPr/>
              </p14:nvContentPartPr>
              <p14:xfrm>
                <a:off x="9590723" y="2172338"/>
                <a:ext cx="65160" cy="87480"/>
              </p14:xfrm>
            </p:contentPart>
          </mc:Choice>
          <mc:Fallback>
            <p:pic>
              <p:nvPicPr>
                <p:cNvPr id="68" name="Freihand 67">
                  <a:extLst>
                    <a:ext uri="{FF2B5EF4-FFF2-40B4-BE49-F238E27FC236}">
                      <a16:creationId xmlns:a16="http://schemas.microsoft.com/office/drawing/2014/main" id="{22D1FF02-E7A8-3035-A925-948C4802AD0C}"/>
                    </a:ext>
                  </a:extLst>
                </p:cNvPr>
                <p:cNvPicPr/>
                <p:nvPr/>
              </p:nvPicPr>
              <p:blipFill>
                <a:blip r:embed="rId225"/>
                <a:stretch>
                  <a:fillRect/>
                </a:stretch>
              </p:blipFill>
              <p:spPr>
                <a:xfrm>
                  <a:off x="9582083" y="2163338"/>
                  <a:ext cx="82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71" name="Freihand 70">
                  <a:extLst>
                    <a:ext uri="{FF2B5EF4-FFF2-40B4-BE49-F238E27FC236}">
                      <a16:creationId xmlns:a16="http://schemas.microsoft.com/office/drawing/2014/main" id="{52EF97BF-B751-74E5-A278-43F1CFB8A130}"/>
                    </a:ext>
                  </a:extLst>
                </p14:cNvPr>
                <p14:cNvContentPartPr/>
                <p14:nvPr/>
              </p14:nvContentPartPr>
              <p14:xfrm>
                <a:off x="9657683" y="2075138"/>
                <a:ext cx="25560" cy="197640"/>
              </p14:xfrm>
            </p:contentPart>
          </mc:Choice>
          <mc:Fallback>
            <p:pic>
              <p:nvPicPr>
                <p:cNvPr id="71" name="Freihand 70">
                  <a:extLst>
                    <a:ext uri="{FF2B5EF4-FFF2-40B4-BE49-F238E27FC236}">
                      <a16:creationId xmlns:a16="http://schemas.microsoft.com/office/drawing/2014/main" id="{52EF97BF-B751-74E5-A278-43F1CFB8A130}"/>
                    </a:ext>
                  </a:extLst>
                </p:cNvPr>
                <p:cNvPicPr/>
                <p:nvPr/>
              </p:nvPicPr>
              <p:blipFill>
                <a:blip r:embed="rId227"/>
                <a:stretch>
                  <a:fillRect/>
                </a:stretch>
              </p:blipFill>
              <p:spPr>
                <a:xfrm>
                  <a:off x="9649043" y="2066498"/>
                  <a:ext cx="432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73" name="Freihand 72">
                  <a:extLst>
                    <a:ext uri="{FF2B5EF4-FFF2-40B4-BE49-F238E27FC236}">
                      <a16:creationId xmlns:a16="http://schemas.microsoft.com/office/drawing/2014/main" id="{FFB55D62-0FCD-63B3-2D57-3DD1FB28656B}"/>
                    </a:ext>
                  </a:extLst>
                </p14:cNvPr>
                <p14:cNvContentPartPr/>
                <p14:nvPr/>
              </p14:nvContentPartPr>
              <p14:xfrm>
                <a:off x="9777203" y="2064338"/>
                <a:ext cx="75600" cy="174960"/>
              </p14:xfrm>
            </p:contentPart>
          </mc:Choice>
          <mc:Fallback>
            <p:pic>
              <p:nvPicPr>
                <p:cNvPr id="73" name="Freihand 72">
                  <a:extLst>
                    <a:ext uri="{FF2B5EF4-FFF2-40B4-BE49-F238E27FC236}">
                      <a16:creationId xmlns:a16="http://schemas.microsoft.com/office/drawing/2014/main" id="{FFB55D62-0FCD-63B3-2D57-3DD1FB28656B}"/>
                    </a:ext>
                  </a:extLst>
                </p:cNvPr>
                <p:cNvPicPr/>
                <p:nvPr/>
              </p:nvPicPr>
              <p:blipFill>
                <a:blip r:embed="rId229"/>
                <a:stretch>
                  <a:fillRect/>
                </a:stretch>
              </p:blipFill>
              <p:spPr>
                <a:xfrm>
                  <a:off x="9768203" y="2055698"/>
                  <a:ext cx="932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74" name="Freihand 73">
                  <a:extLst>
                    <a:ext uri="{FF2B5EF4-FFF2-40B4-BE49-F238E27FC236}">
                      <a16:creationId xmlns:a16="http://schemas.microsoft.com/office/drawing/2014/main" id="{1E5980E3-CB6F-4951-51AE-CBDB09C64D4B}"/>
                    </a:ext>
                  </a:extLst>
                </p14:cNvPr>
                <p14:cNvContentPartPr/>
                <p14:nvPr/>
              </p14:nvContentPartPr>
              <p14:xfrm>
                <a:off x="9753083" y="1987298"/>
                <a:ext cx="95040" cy="103680"/>
              </p14:xfrm>
            </p:contentPart>
          </mc:Choice>
          <mc:Fallback>
            <p:pic>
              <p:nvPicPr>
                <p:cNvPr id="74" name="Freihand 73">
                  <a:extLst>
                    <a:ext uri="{FF2B5EF4-FFF2-40B4-BE49-F238E27FC236}">
                      <a16:creationId xmlns:a16="http://schemas.microsoft.com/office/drawing/2014/main" id="{1E5980E3-CB6F-4951-51AE-CBDB09C64D4B}"/>
                    </a:ext>
                  </a:extLst>
                </p:cNvPr>
                <p:cNvPicPr/>
                <p:nvPr/>
              </p:nvPicPr>
              <p:blipFill>
                <a:blip r:embed="rId231"/>
                <a:stretch>
                  <a:fillRect/>
                </a:stretch>
              </p:blipFill>
              <p:spPr>
                <a:xfrm>
                  <a:off x="9744083" y="1978658"/>
                  <a:ext cx="112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76" name="Freihand 75">
                  <a:extLst>
                    <a:ext uri="{FF2B5EF4-FFF2-40B4-BE49-F238E27FC236}">
                      <a16:creationId xmlns:a16="http://schemas.microsoft.com/office/drawing/2014/main" id="{A402FC37-70BE-D605-2DB7-C1540201C0DB}"/>
                    </a:ext>
                  </a:extLst>
                </p14:cNvPr>
                <p14:cNvContentPartPr/>
                <p14:nvPr/>
              </p14:nvContentPartPr>
              <p14:xfrm>
                <a:off x="9830123" y="2055698"/>
                <a:ext cx="108720" cy="103320"/>
              </p14:xfrm>
            </p:contentPart>
          </mc:Choice>
          <mc:Fallback>
            <p:pic>
              <p:nvPicPr>
                <p:cNvPr id="76" name="Freihand 75">
                  <a:extLst>
                    <a:ext uri="{FF2B5EF4-FFF2-40B4-BE49-F238E27FC236}">
                      <a16:creationId xmlns:a16="http://schemas.microsoft.com/office/drawing/2014/main" id="{A402FC37-70BE-D605-2DB7-C1540201C0DB}"/>
                    </a:ext>
                  </a:extLst>
                </p:cNvPr>
                <p:cNvPicPr/>
                <p:nvPr/>
              </p:nvPicPr>
              <p:blipFill>
                <a:blip r:embed="rId233"/>
                <a:stretch>
                  <a:fillRect/>
                </a:stretch>
              </p:blipFill>
              <p:spPr>
                <a:xfrm>
                  <a:off x="9821483" y="2046698"/>
                  <a:ext cx="1263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78" name="Freihand 77">
                  <a:extLst>
                    <a:ext uri="{FF2B5EF4-FFF2-40B4-BE49-F238E27FC236}">
                      <a16:creationId xmlns:a16="http://schemas.microsoft.com/office/drawing/2014/main" id="{73BFC6B4-4F8E-7BB2-1360-AA0180F97572}"/>
                    </a:ext>
                  </a:extLst>
                </p14:cNvPr>
                <p14:cNvContentPartPr/>
                <p14:nvPr/>
              </p14:nvContentPartPr>
              <p14:xfrm>
                <a:off x="9902843" y="2005658"/>
                <a:ext cx="24840" cy="126360"/>
              </p14:xfrm>
            </p:contentPart>
          </mc:Choice>
          <mc:Fallback>
            <p:pic>
              <p:nvPicPr>
                <p:cNvPr id="78" name="Freihand 77">
                  <a:extLst>
                    <a:ext uri="{FF2B5EF4-FFF2-40B4-BE49-F238E27FC236}">
                      <a16:creationId xmlns:a16="http://schemas.microsoft.com/office/drawing/2014/main" id="{73BFC6B4-4F8E-7BB2-1360-AA0180F97572}"/>
                    </a:ext>
                  </a:extLst>
                </p:cNvPr>
                <p:cNvPicPr/>
                <p:nvPr/>
              </p:nvPicPr>
              <p:blipFill>
                <a:blip r:embed="rId235"/>
                <a:stretch>
                  <a:fillRect/>
                </a:stretch>
              </p:blipFill>
              <p:spPr>
                <a:xfrm>
                  <a:off x="9894203" y="1997018"/>
                  <a:ext cx="42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82" name="Freihand 81">
                  <a:extLst>
                    <a:ext uri="{FF2B5EF4-FFF2-40B4-BE49-F238E27FC236}">
                      <a16:creationId xmlns:a16="http://schemas.microsoft.com/office/drawing/2014/main" id="{06658250-E101-74EC-183B-1C9E3DEA5BB4}"/>
                    </a:ext>
                  </a:extLst>
                </p14:cNvPr>
                <p14:cNvContentPartPr/>
                <p14:nvPr/>
              </p14:nvContentPartPr>
              <p14:xfrm>
                <a:off x="9223523" y="2177018"/>
                <a:ext cx="75240" cy="169920"/>
              </p14:xfrm>
            </p:contentPart>
          </mc:Choice>
          <mc:Fallback>
            <p:pic>
              <p:nvPicPr>
                <p:cNvPr id="82" name="Freihand 81">
                  <a:extLst>
                    <a:ext uri="{FF2B5EF4-FFF2-40B4-BE49-F238E27FC236}">
                      <a16:creationId xmlns:a16="http://schemas.microsoft.com/office/drawing/2014/main" id="{06658250-E101-74EC-183B-1C9E3DEA5BB4}"/>
                    </a:ext>
                  </a:extLst>
                </p:cNvPr>
                <p:cNvPicPr/>
                <p:nvPr/>
              </p:nvPicPr>
              <p:blipFill>
                <a:blip r:embed="rId237"/>
                <a:stretch>
                  <a:fillRect/>
                </a:stretch>
              </p:blipFill>
              <p:spPr>
                <a:xfrm>
                  <a:off x="9214523" y="2168018"/>
                  <a:ext cx="928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86" name="Freihand 85">
                  <a:extLst>
                    <a:ext uri="{FF2B5EF4-FFF2-40B4-BE49-F238E27FC236}">
                      <a16:creationId xmlns:a16="http://schemas.microsoft.com/office/drawing/2014/main" id="{4644353C-12B6-D43B-A31D-98EC59CA5F28}"/>
                    </a:ext>
                  </a:extLst>
                </p14:cNvPr>
                <p14:cNvContentPartPr/>
                <p14:nvPr/>
              </p14:nvContentPartPr>
              <p14:xfrm>
                <a:off x="9209483" y="2088098"/>
                <a:ext cx="102240" cy="89640"/>
              </p14:xfrm>
            </p:contentPart>
          </mc:Choice>
          <mc:Fallback>
            <p:pic>
              <p:nvPicPr>
                <p:cNvPr id="86" name="Freihand 85">
                  <a:extLst>
                    <a:ext uri="{FF2B5EF4-FFF2-40B4-BE49-F238E27FC236}">
                      <a16:creationId xmlns:a16="http://schemas.microsoft.com/office/drawing/2014/main" id="{4644353C-12B6-D43B-A31D-98EC59CA5F28}"/>
                    </a:ext>
                  </a:extLst>
                </p:cNvPr>
                <p:cNvPicPr/>
                <p:nvPr/>
              </p:nvPicPr>
              <p:blipFill>
                <a:blip r:embed="rId239"/>
                <a:stretch>
                  <a:fillRect/>
                </a:stretch>
              </p:blipFill>
              <p:spPr>
                <a:xfrm>
                  <a:off x="9200843" y="2079098"/>
                  <a:ext cx="119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87" name="Freihand 86">
                  <a:extLst>
                    <a:ext uri="{FF2B5EF4-FFF2-40B4-BE49-F238E27FC236}">
                      <a16:creationId xmlns:a16="http://schemas.microsoft.com/office/drawing/2014/main" id="{E1BB62A3-DD18-DF74-7689-6ECF30398DE2}"/>
                    </a:ext>
                  </a:extLst>
                </p14:cNvPr>
                <p14:cNvContentPartPr/>
                <p14:nvPr/>
              </p14:nvContentPartPr>
              <p14:xfrm>
                <a:off x="9258443" y="2205098"/>
                <a:ext cx="108000" cy="108000"/>
              </p14:xfrm>
            </p:contentPart>
          </mc:Choice>
          <mc:Fallback>
            <p:pic>
              <p:nvPicPr>
                <p:cNvPr id="87" name="Freihand 86">
                  <a:extLst>
                    <a:ext uri="{FF2B5EF4-FFF2-40B4-BE49-F238E27FC236}">
                      <a16:creationId xmlns:a16="http://schemas.microsoft.com/office/drawing/2014/main" id="{E1BB62A3-DD18-DF74-7689-6ECF30398DE2}"/>
                    </a:ext>
                  </a:extLst>
                </p:cNvPr>
                <p:cNvPicPr/>
                <p:nvPr/>
              </p:nvPicPr>
              <p:blipFill>
                <a:blip r:embed="rId241"/>
                <a:stretch>
                  <a:fillRect/>
                </a:stretch>
              </p:blipFill>
              <p:spPr>
                <a:xfrm>
                  <a:off x="9249803" y="2196098"/>
                  <a:ext cx="125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88" name="Freihand 87">
                  <a:extLst>
                    <a:ext uri="{FF2B5EF4-FFF2-40B4-BE49-F238E27FC236}">
                      <a16:creationId xmlns:a16="http://schemas.microsoft.com/office/drawing/2014/main" id="{7B6DEF12-4C61-0398-94BD-AE992F3DA139}"/>
                    </a:ext>
                  </a:extLst>
                </p14:cNvPr>
                <p14:cNvContentPartPr/>
                <p14:nvPr/>
              </p14:nvContentPartPr>
              <p14:xfrm>
                <a:off x="9360323" y="2143898"/>
                <a:ext cx="20160" cy="134280"/>
              </p14:xfrm>
            </p:contentPart>
          </mc:Choice>
          <mc:Fallback>
            <p:pic>
              <p:nvPicPr>
                <p:cNvPr id="88" name="Freihand 87">
                  <a:extLst>
                    <a:ext uri="{FF2B5EF4-FFF2-40B4-BE49-F238E27FC236}">
                      <a16:creationId xmlns:a16="http://schemas.microsoft.com/office/drawing/2014/main" id="{7B6DEF12-4C61-0398-94BD-AE992F3DA139}"/>
                    </a:ext>
                  </a:extLst>
                </p:cNvPr>
                <p:cNvPicPr/>
                <p:nvPr/>
              </p:nvPicPr>
              <p:blipFill>
                <a:blip r:embed="rId243"/>
                <a:stretch>
                  <a:fillRect/>
                </a:stretch>
              </p:blipFill>
              <p:spPr>
                <a:xfrm>
                  <a:off x="9351683" y="2134898"/>
                  <a:ext cx="37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91" name="Freihand 90">
                  <a:extLst>
                    <a:ext uri="{FF2B5EF4-FFF2-40B4-BE49-F238E27FC236}">
                      <a16:creationId xmlns:a16="http://schemas.microsoft.com/office/drawing/2014/main" id="{2A614B3B-AAE5-EBF8-253D-0D6246DFDF8E}"/>
                    </a:ext>
                  </a:extLst>
                </p14:cNvPr>
                <p14:cNvContentPartPr/>
                <p14:nvPr/>
              </p14:nvContentPartPr>
              <p14:xfrm>
                <a:off x="10140803" y="2891258"/>
                <a:ext cx="109080" cy="195480"/>
              </p14:xfrm>
            </p:contentPart>
          </mc:Choice>
          <mc:Fallback>
            <p:pic>
              <p:nvPicPr>
                <p:cNvPr id="91" name="Freihand 90">
                  <a:extLst>
                    <a:ext uri="{FF2B5EF4-FFF2-40B4-BE49-F238E27FC236}">
                      <a16:creationId xmlns:a16="http://schemas.microsoft.com/office/drawing/2014/main" id="{2A614B3B-AAE5-EBF8-253D-0D6246DFDF8E}"/>
                    </a:ext>
                  </a:extLst>
                </p:cNvPr>
                <p:cNvPicPr/>
                <p:nvPr/>
              </p:nvPicPr>
              <p:blipFill>
                <a:blip r:embed="rId245"/>
                <a:stretch>
                  <a:fillRect/>
                </a:stretch>
              </p:blipFill>
              <p:spPr>
                <a:xfrm>
                  <a:off x="10132163" y="2882258"/>
                  <a:ext cx="1267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04" name="Freihand 103">
                  <a:extLst>
                    <a:ext uri="{FF2B5EF4-FFF2-40B4-BE49-F238E27FC236}">
                      <a16:creationId xmlns:a16="http://schemas.microsoft.com/office/drawing/2014/main" id="{C95F47CD-C514-A9D1-67A9-3B51CA4B152A}"/>
                    </a:ext>
                  </a:extLst>
                </p14:cNvPr>
                <p14:cNvContentPartPr/>
                <p14:nvPr/>
              </p14:nvContentPartPr>
              <p14:xfrm>
                <a:off x="10155203" y="2787578"/>
                <a:ext cx="118800" cy="117000"/>
              </p14:xfrm>
            </p:contentPart>
          </mc:Choice>
          <mc:Fallback>
            <p:pic>
              <p:nvPicPr>
                <p:cNvPr id="104" name="Freihand 103">
                  <a:extLst>
                    <a:ext uri="{FF2B5EF4-FFF2-40B4-BE49-F238E27FC236}">
                      <a16:creationId xmlns:a16="http://schemas.microsoft.com/office/drawing/2014/main" id="{C95F47CD-C514-A9D1-67A9-3B51CA4B152A}"/>
                    </a:ext>
                  </a:extLst>
                </p:cNvPr>
                <p:cNvPicPr/>
                <p:nvPr/>
              </p:nvPicPr>
              <p:blipFill>
                <a:blip r:embed="rId247"/>
                <a:stretch>
                  <a:fillRect/>
                </a:stretch>
              </p:blipFill>
              <p:spPr>
                <a:xfrm>
                  <a:off x="10146203" y="2778578"/>
                  <a:ext cx="136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05" name="Freihand 104">
                  <a:extLst>
                    <a:ext uri="{FF2B5EF4-FFF2-40B4-BE49-F238E27FC236}">
                      <a16:creationId xmlns:a16="http://schemas.microsoft.com/office/drawing/2014/main" id="{1E0ADC22-A8BF-A442-4CA4-591A2C0EA9D2}"/>
                    </a:ext>
                  </a:extLst>
                </p14:cNvPr>
                <p14:cNvContentPartPr/>
                <p14:nvPr/>
              </p14:nvContentPartPr>
              <p14:xfrm>
                <a:off x="10276163" y="2952458"/>
                <a:ext cx="360" cy="360"/>
              </p14:xfrm>
            </p:contentPart>
          </mc:Choice>
          <mc:Fallback>
            <p:pic>
              <p:nvPicPr>
                <p:cNvPr id="105" name="Freihand 104">
                  <a:extLst>
                    <a:ext uri="{FF2B5EF4-FFF2-40B4-BE49-F238E27FC236}">
                      <a16:creationId xmlns:a16="http://schemas.microsoft.com/office/drawing/2014/main" id="{1E0ADC22-A8BF-A442-4CA4-591A2C0EA9D2}"/>
                    </a:ext>
                  </a:extLst>
                </p:cNvPr>
                <p:cNvPicPr/>
                <p:nvPr/>
              </p:nvPicPr>
              <p:blipFill>
                <a:blip r:embed="rId249"/>
                <a:stretch>
                  <a:fillRect/>
                </a:stretch>
              </p:blipFill>
              <p:spPr>
                <a:xfrm>
                  <a:off x="10267523" y="294381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06" name="Freihand 105">
                  <a:extLst>
                    <a:ext uri="{FF2B5EF4-FFF2-40B4-BE49-F238E27FC236}">
                      <a16:creationId xmlns:a16="http://schemas.microsoft.com/office/drawing/2014/main" id="{DB9D59F5-8F42-6FDA-0B4A-211BE08F44A1}"/>
                    </a:ext>
                  </a:extLst>
                </p14:cNvPr>
                <p14:cNvContentPartPr/>
                <p14:nvPr/>
              </p14:nvContentPartPr>
              <p14:xfrm>
                <a:off x="10229723" y="2886218"/>
                <a:ext cx="88560" cy="111960"/>
              </p14:xfrm>
            </p:contentPart>
          </mc:Choice>
          <mc:Fallback>
            <p:pic>
              <p:nvPicPr>
                <p:cNvPr id="106" name="Freihand 105">
                  <a:extLst>
                    <a:ext uri="{FF2B5EF4-FFF2-40B4-BE49-F238E27FC236}">
                      <a16:creationId xmlns:a16="http://schemas.microsoft.com/office/drawing/2014/main" id="{DB9D59F5-8F42-6FDA-0B4A-211BE08F44A1}"/>
                    </a:ext>
                  </a:extLst>
                </p:cNvPr>
                <p:cNvPicPr/>
                <p:nvPr/>
              </p:nvPicPr>
              <p:blipFill>
                <a:blip r:embed="rId251"/>
                <a:stretch>
                  <a:fillRect/>
                </a:stretch>
              </p:blipFill>
              <p:spPr>
                <a:xfrm>
                  <a:off x="10220723" y="2877218"/>
                  <a:ext cx="106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07" name="Freihand 106">
                  <a:extLst>
                    <a:ext uri="{FF2B5EF4-FFF2-40B4-BE49-F238E27FC236}">
                      <a16:creationId xmlns:a16="http://schemas.microsoft.com/office/drawing/2014/main" id="{58C7A930-763D-FF91-E6A6-A84201321364}"/>
                    </a:ext>
                  </a:extLst>
                </p14:cNvPr>
                <p14:cNvContentPartPr/>
                <p14:nvPr/>
              </p14:nvContentPartPr>
              <p14:xfrm>
                <a:off x="10299923" y="2829698"/>
                <a:ext cx="20520" cy="137160"/>
              </p14:xfrm>
            </p:contentPart>
          </mc:Choice>
          <mc:Fallback>
            <p:pic>
              <p:nvPicPr>
                <p:cNvPr id="107" name="Freihand 106">
                  <a:extLst>
                    <a:ext uri="{FF2B5EF4-FFF2-40B4-BE49-F238E27FC236}">
                      <a16:creationId xmlns:a16="http://schemas.microsoft.com/office/drawing/2014/main" id="{58C7A930-763D-FF91-E6A6-A84201321364}"/>
                    </a:ext>
                  </a:extLst>
                </p:cNvPr>
                <p:cNvPicPr/>
                <p:nvPr/>
              </p:nvPicPr>
              <p:blipFill>
                <a:blip r:embed="rId253"/>
                <a:stretch>
                  <a:fillRect/>
                </a:stretch>
              </p:blipFill>
              <p:spPr>
                <a:xfrm>
                  <a:off x="10291283" y="2820698"/>
                  <a:ext cx="381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09" name="Freihand 108">
                  <a:extLst>
                    <a:ext uri="{FF2B5EF4-FFF2-40B4-BE49-F238E27FC236}">
                      <a16:creationId xmlns:a16="http://schemas.microsoft.com/office/drawing/2014/main" id="{AAA42976-405D-4F82-A7A9-BF142E74F50F}"/>
                    </a:ext>
                  </a:extLst>
                </p14:cNvPr>
                <p14:cNvContentPartPr/>
                <p14:nvPr/>
              </p14:nvContentPartPr>
              <p14:xfrm>
                <a:off x="10213523" y="2527298"/>
                <a:ext cx="135720" cy="202320"/>
              </p14:xfrm>
            </p:contentPart>
          </mc:Choice>
          <mc:Fallback>
            <p:pic>
              <p:nvPicPr>
                <p:cNvPr id="109" name="Freihand 108">
                  <a:extLst>
                    <a:ext uri="{FF2B5EF4-FFF2-40B4-BE49-F238E27FC236}">
                      <a16:creationId xmlns:a16="http://schemas.microsoft.com/office/drawing/2014/main" id="{AAA42976-405D-4F82-A7A9-BF142E74F50F}"/>
                    </a:ext>
                  </a:extLst>
                </p:cNvPr>
                <p:cNvPicPr/>
                <p:nvPr/>
              </p:nvPicPr>
              <p:blipFill>
                <a:blip r:embed="rId255"/>
                <a:stretch>
                  <a:fillRect/>
                </a:stretch>
              </p:blipFill>
              <p:spPr>
                <a:xfrm>
                  <a:off x="10204883" y="2518298"/>
                  <a:ext cx="1533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10" name="Freihand 109">
                  <a:extLst>
                    <a:ext uri="{FF2B5EF4-FFF2-40B4-BE49-F238E27FC236}">
                      <a16:creationId xmlns:a16="http://schemas.microsoft.com/office/drawing/2014/main" id="{63A4D635-DA7C-62E3-2B14-817A610B1A66}"/>
                    </a:ext>
                  </a:extLst>
                </p14:cNvPr>
                <p14:cNvContentPartPr/>
                <p14:nvPr/>
              </p14:nvContentPartPr>
              <p14:xfrm>
                <a:off x="10265723" y="2442338"/>
                <a:ext cx="100800" cy="121680"/>
              </p14:xfrm>
            </p:contentPart>
          </mc:Choice>
          <mc:Fallback>
            <p:pic>
              <p:nvPicPr>
                <p:cNvPr id="110" name="Freihand 109">
                  <a:extLst>
                    <a:ext uri="{FF2B5EF4-FFF2-40B4-BE49-F238E27FC236}">
                      <a16:creationId xmlns:a16="http://schemas.microsoft.com/office/drawing/2014/main" id="{63A4D635-DA7C-62E3-2B14-817A610B1A66}"/>
                    </a:ext>
                  </a:extLst>
                </p:cNvPr>
                <p:cNvPicPr/>
                <p:nvPr/>
              </p:nvPicPr>
              <p:blipFill>
                <a:blip r:embed="rId257"/>
                <a:stretch>
                  <a:fillRect/>
                </a:stretch>
              </p:blipFill>
              <p:spPr>
                <a:xfrm>
                  <a:off x="10257083" y="2433338"/>
                  <a:ext cx="1184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12" name="Freihand 111">
                  <a:extLst>
                    <a:ext uri="{FF2B5EF4-FFF2-40B4-BE49-F238E27FC236}">
                      <a16:creationId xmlns:a16="http://schemas.microsoft.com/office/drawing/2014/main" id="{678B7455-942D-8CBD-8D23-FBAD04773265}"/>
                    </a:ext>
                  </a:extLst>
                </p14:cNvPr>
                <p14:cNvContentPartPr/>
                <p14:nvPr/>
              </p14:nvContentPartPr>
              <p14:xfrm>
                <a:off x="10320803" y="2502098"/>
                <a:ext cx="93600" cy="132120"/>
              </p14:xfrm>
            </p:contentPart>
          </mc:Choice>
          <mc:Fallback>
            <p:pic>
              <p:nvPicPr>
                <p:cNvPr id="112" name="Freihand 111">
                  <a:extLst>
                    <a:ext uri="{FF2B5EF4-FFF2-40B4-BE49-F238E27FC236}">
                      <a16:creationId xmlns:a16="http://schemas.microsoft.com/office/drawing/2014/main" id="{678B7455-942D-8CBD-8D23-FBAD04773265}"/>
                    </a:ext>
                  </a:extLst>
                </p:cNvPr>
                <p:cNvPicPr/>
                <p:nvPr/>
              </p:nvPicPr>
              <p:blipFill>
                <a:blip r:embed="rId259"/>
                <a:stretch>
                  <a:fillRect/>
                </a:stretch>
              </p:blipFill>
              <p:spPr>
                <a:xfrm>
                  <a:off x="10311803" y="2493098"/>
                  <a:ext cx="111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14" name="Freihand 113">
                  <a:extLst>
                    <a:ext uri="{FF2B5EF4-FFF2-40B4-BE49-F238E27FC236}">
                      <a16:creationId xmlns:a16="http://schemas.microsoft.com/office/drawing/2014/main" id="{AFA31393-9EF8-23E2-54A7-0BA047E51F76}"/>
                    </a:ext>
                  </a:extLst>
                </p14:cNvPr>
                <p14:cNvContentPartPr/>
                <p14:nvPr/>
              </p14:nvContentPartPr>
              <p14:xfrm>
                <a:off x="10250963" y="2180618"/>
                <a:ext cx="118440" cy="165240"/>
              </p14:xfrm>
            </p:contentPart>
          </mc:Choice>
          <mc:Fallback>
            <p:pic>
              <p:nvPicPr>
                <p:cNvPr id="114" name="Freihand 113">
                  <a:extLst>
                    <a:ext uri="{FF2B5EF4-FFF2-40B4-BE49-F238E27FC236}">
                      <a16:creationId xmlns:a16="http://schemas.microsoft.com/office/drawing/2014/main" id="{AFA31393-9EF8-23E2-54A7-0BA047E51F76}"/>
                    </a:ext>
                  </a:extLst>
                </p:cNvPr>
                <p:cNvPicPr/>
                <p:nvPr/>
              </p:nvPicPr>
              <p:blipFill>
                <a:blip r:embed="rId261"/>
                <a:stretch>
                  <a:fillRect/>
                </a:stretch>
              </p:blipFill>
              <p:spPr>
                <a:xfrm>
                  <a:off x="10241963" y="2171978"/>
                  <a:ext cx="1360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15" name="Freihand 114">
                  <a:extLst>
                    <a:ext uri="{FF2B5EF4-FFF2-40B4-BE49-F238E27FC236}">
                      <a16:creationId xmlns:a16="http://schemas.microsoft.com/office/drawing/2014/main" id="{83838983-EF43-33A6-0182-E89D53AA08E5}"/>
                    </a:ext>
                  </a:extLst>
                </p14:cNvPr>
                <p14:cNvContentPartPr/>
                <p14:nvPr/>
              </p14:nvContentPartPr>
              <p14:xfrm>
                <a:off x="10262843" y="2069378"/>
                <a:ext cx="122760" cy="119520"/>
              </p14:xfrm>
            </p:contentPart>
          </mc:Choice>
          <mc:Fallback>
            <p:pic>
              <p:nvPicPr>
                <p:cNvPr id="115" name="Freihand 114">
                  <a:extLst>
                    <a:ext uri="{FF2B5EF4-FFF2-40B4-BE49-F238E27FC236}">
                      <a16:creationId xmlns:a16="http://schemas.microsoft.com/office/drawing/2014/main" id="{83838983-EF43-33A6-0182-E89D53AA08E5}"/>
                    </a:ext>
                  </a:extLst>
                </p:cNvPr>
                <p:cNvPicPr/>
                <p:nvPr/>
              </p:nvPicPr>
              <p:blipFill>
                <a:blip r:embed="rId263"/>
                <a:stretch>
                  <a:fillRect/>
                </a:stretch>
              </p:blipFill>
              <p:spPr>
                <a:xfrm>
                  <a:off x="10254203" y="2060378"/>
                  <a:ext cx="140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16" name="Freihand 115">
                  <a:extLst>
                    <a:ext uri="{FF2B5EF4-FFF2-40B4-BE49-F238E27FC236}">
                      <a16:creationId xmlns:a16="http://schemas.microsoft.com/office/drawing/2014/main" id="{2F469C9D-3E18-0A20-ECD9-1D3A38DC541D}"/>
                    </a:ext>
                  </a:extLst>
                </p14:cNvPr>
                <p14:cNvContentPartPr/>
                <p14:nvPr/>
              </p14:nvContentPartPr>
              <p14:xfrm>
                <a:off x="10340243" y="2157218"/>
                <a:ext cx="104400" cy="120240"/>
              </p14:xfrm>
            </p:contentPart>
          </mc:Choice>
          <mc:Fallback>
            <p:pic>
              <p:nvPicPr>
                <p:cNvPr id="116" name="Freihand 115">
                  <a:extLst>
                    <a:ext uri="{FF2B5EF4-FFF2-40B4-BE49-F238E27FC236}">
                      <a16:creationId xmlns:a16="http://schemas.microsoft.com/office/drawing/2014/main" id="{2F469C9D-3E18-0A20-ECD9-1D3A38DC541D}"/>
                    </a:ext>
                  </a:extLst>
                </p:cNvPr>
                <p:cNvPicPr/>
                <p:nvPr/>
              </p:nvPicPr>
              <p:blipFill>
                <a:blip r:embed="rId265"/>
                <a:stretch>
                  <a:fillRect/>
                </a:stretch>
              </p:blipFill>
              <p:spPr>
                <a:xfrm>
                  <a:off x="10331603" y="2148578"/>
                  <a:ext cx="122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18" name="Freihand 117">
                  <a:extLst>
                    <a:ext uri="{FF2B5EF4-FFF2-40B4-BE49-F238E27FC236}">
                      <a16:creationId xmlns:a16="http://schemas.microsoft.com/office/drawing/2014/main" id="{A9F20371-566D-3617-9823-3ED75880A29A}"/>
                    </a:ext>
                  </a:extLst>
                </p14:cNvPr>
                <p14:cNvContentPartPr/>
                <p14:nvPr/>
              </p14:nvContentPartPr>
              <p14:xfrm>
                <a:off x="10430243" y="2099618"/>
                <a:ext cx="14760" cy="114840"/>
              </p14:xfrm>
            </p:contentPart>
          </mc:Choice>
          <mc:Fallback>
            <p:pic>
              <p:nvPicPr>
                <p:cNvPr id="118" name="Freihand 117">
                  <a:extLst>
                    <a:ext uri="{FF2B5EF4-FFF2-40B4-BE49-F238E27FC236}">
                      <a16:creationId xmlns:a16="http://schemas.microsoft.com/office/drawing/2014/main" id="{A9F20371-566D-3617-9823-3ED75880A29A}"/>
                    </a:ext>
                  </a:extLst>
                </p:cNvPr>
                <p:cNvPicPr/>
                <p:nvPr/>
              </p:nvPicPr>
              <p:blipFill>
                <a:blip r:embed="rId267"/>
                <a:stretch>
                  <a:fillRect/>
                </a:stretch>
              </p:blipFill>
              <p:spPr>
                <a:xfrm>
                  <a:off x="10421243" y="2090618"/>
                  <a:ext cx="32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19" name="Freihand 118">
                  <a:extLst>
                    <a:ext uri="{FF2B5EF4-FFF2-40B4-BE49-F238E27FC236}">
                      <a16:creationId xmlns:a16="http://schemas.microsoft.com/office/drawing/2014/main" id="{1E991452-9459-8BE7-62AC-0D6F82ABAA05}"/>
                    </a:ext>
                  </a:extLst>
                </p14:cNvPr>
                <p14:cNvContentPartPr/>
                <p14:nvPr/>
              </p14:nvContentPartPr>
              <p14:xfrm>
                <a:off x="10054403" y="1939418"/>
                <a:ext cx="114840" cy="196920"/>
              </p14:xfrm>
            </p:contentPart>
          </mc:Choice>
          <mc:Fallback>
            <p:pic>
              <p:nvPicPr>
                <p:cNvPr id="119" name="Freihand 118">
                  <a:extLst>
                    <a:ext uri="{FF2B5EF4-FFF2-40B4-BE49-F238E27FC236}">
                      <a16:creationId xmlns:a16="http://schemas.microsoft.com/office/drawing/2014/main" id="{1E991452-9459-8BE7-62AC-0D6F82ABAA05}"/>
                    </a:ext>
                  </a:extLst>
                </p:cNvPr>
                <p:cNvPicPr/>
                <p:nvPr/>
              </p:nvPicPr>
              <p:blipFill>
                <a:blip r:embed="rId269"/>
                <a:stretch>
                  <a:fillRect/>
                </a:stretch>
              </p:blipFill>
              <p:spPr>
                <a:xfrm>
                  <a:off x="10045403" y="1930418"/>
                  <a:ext cx="132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20" name="Freihand 119">
                  <a:extLst>
                    <a:ext uri="{FF2B5EF4-FFF2-40B4-BE49-F238E27FC236}">
                      <a16:creationId xmlns:a16="http://schemas.microsoft.com/office/drawing/2014/main" id="{A274A910-5529-3F97-5CCA-6CE084340D49}"/>
                    </a:ext>
                  </a:extLst>
                </p14:cNvPr>
                <p14:cNvContentPartPr/>
                <p14:nvPr/>
              </p14:nvContentPartPr>
              <p14:xfrm>
                <a:off x="10076003" y="1845458"/>
                <a:ext cx="103680" cy="105120"/>
              </p14:xfrm>
            </p:contentPart>
          </mc:Choice>
          <mc:Fallback>
            <p:pic>
              <p:nvPicPr>
                <p:cNvPr id="120" name="Freihand 119">
                  <a:extLst>
                    <a:ext uri="{FF2B5EF4-FFF2-40B4-BE49-F238E27FC236}">
                      <a16:creationId xmlns:a16="http://schemas.microsoft.com/office/drawing/2014/main" id="{A274A910-5529-3F97-5CCA-6CE084340D49}"/>
                    </a:ext>
                  </a:extLst>
                </p:cNvPr>
                <p:cNvPicPr/>
                <p:nvPr/>
              </p:nvPicPr>
              <p:blipFill>
                <a:blip r:embed="rId271"/>
                <a:stretch>
                  <a:fillRect/>
                </a:stretch>
              </p:blipFill>
              <p:spPr>
                <a:xfrm>
                  <a:off x="10067003" y="1836458"/>
                  <a:ext cx="1213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21" name="Freihand 120">
                  <a:extLst>
                    <a:ext uri="{FF2B5EF4-FFF2-40B4-BE49-F238E27FC236}">
                      <a16:creationId xmlns:a16="http://schemas.microsoft.com/office/drawing/2014/main" id="{2545BD7A-075D-CA3D-AE51-D8EBCD610EB4}"/>
                    </a:ext>
                  </a:extLst>
                </p14:cNvPr>
                <p14:cNvContentPartPr/>
                <p14:nvPr/>
              </p14:nvContentPartPr>
              <p14:xfrm>
                <a:off x="10160243" y="1943738"/>
                <a:ext cx="71280" cy="90360"/>
              </p14:xfrm>
            </p:contentPart>
          </mc:Choice>
          <mc:Fallback>
            <p:pic>
              <p:nvPicPr>
                <p:cNvPr id="121" name="Freihand 120">
                  <a:extLst>
                    <a:ext uri="{FF2B5EF4-FFF2-40B4-BE49-F238E27FC236}">
                      <a16:creationId xmlns:a16="http://schemas.microsoft.com/office/drawing/2014/main" id="{2545BD7A-075D-CA3D-AE51-D8EBCD610EB4}"/>
                    </a:ext>
                  </a:extLst>
                </p:cNvPr>
                <p:cNvPicPr/>
                <p:nvPr/>
              </p:nvPicPr>
              <p:blipFill>
                <a:blip r:embed="rId273"/>
                <a:stretch>
                  <a:fillRect/>
                </a:stretch>
              </p:blipFill>
              <p:spPr>
                <a:xfrm>
                  <a:off x="10151603" y="1935098"/>
                  <a:ext cx="88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22" name="Freihand 121">
                  <a:extLst>
                    <a:ext uri="{FF2B5EF4-FFF2-40B4-BE49-F238E27FC236}">
                      <a16:creationId xmlns:a16="http://schemas.microsoft.com/office/drawing/2014/main" id="{A66FEDCD-F2CF-F333-7424-FA36C71D2E98}"/>
                    </a:ext>
                  </a:extLst>
                </p14:cNvPr>
                <p14:cNvContentPartPr/>
                <p14:nvPr/>
              </p14:nvContentPartPr>
              <p14:xfrm>
                <a:off x="10227923" y="1909898"/>
                <a:ext cx="24840" cy="99720"/>
              </p14:xfrm>
            </p:contentPart>
          </mc:Choice>
          <mc:Fallback>
            <p:pic>
              <p:nvPicPr>
                <p:cNvPr id="122" name="Freihand 121">
                  <a:extLst>
                    <a:ext uri="{FF2B5EF4-FFF2-40B4-BE49-F238E27FC236}">
                      <a16:creationId xmlns:a16="http://schemas.microsoft.com/office/drawing/2014/main" id="{A66FEDCD-F2CF-F333-7424-FA36C71D2E98}"/>
                    </a:ext>
                  </a:extLst>
                </p:cNvPr>
                <p:cNvPicPr/>
                <p:nvPr/>
              </p:nvPicPr>
              <p:blipFill>
                <a:blip r:embed="rId275"/>
                <a:stretch>
                  <a:fillRect/>
                </a:stretch>
              </p:blipFill>
              <p:spPr>
                <a:xfrm>
                  <a:off x="10218923" y="1900898"/>
                  <a:ext cx="42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24" name="Freihand 123">
                  <a:extLst>
                    <a:ext uri="{FF2B5EF4-FFF2-40B4-BE49-F238E27FC236}">
                      <a16:creationId xmlns:a16="http://schemas.microsoft.com/office/drawing/2014/main" id="{7377F56A-0DC9-2AFD-D9A0-37DDBD9486D5}"/>
                    </a:ext>
                  </a:extLst>
                </p14:cNvPr>
                <p14:cNvContentPartPr/>
                <p14:nvPr/>
              </p14:nvContentPartPr>
              <p14:xfrm>
                <a:off x="8728523" y="2702978"/>
                <a:ext cx="113040" cy="197640"/>
              </p14:xfrm>
            </p:contentPart>
          </mc:Choice>
          <mc:Fallback>
            <p:pic>
              <p:nvPicPr>
                <p:cNvPr id="124" name="Freihand 123">
                  <a:extLst>
                    <a:ext uri="{FF2B5EF4-FFF2-40B4-BE49-F238E27FC236}">
                      <a16:creationId xmlns:a16="http://schemas.microsoft.com/office/drawing/2014/main" id="{7377F56A-0DC9-2AFD-D9A0-37DDBD9486D5}"/>
                    </a:ext>
                  </a:extLst>
                </p:cNvPr>
                <p:cNvPicPr/>
                <p:nvPr/>
              </p:nvPicPr>
              <p:blipFill>
                <a:blip r:embed="rId277"/>
                <a:stretch>
                  <a:fillRect/>
                </a:stretch>
              </p:blipFill>
              <p:spPr>
                <a:xfrm>
                  <a:off x="8719523" y="2694338"/>
                  <a:ext cx="1306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25" name="Freihand 124">
                  <a:extLst>
                    <a:ext uri="{FF2B5EF4-FFF2-40B4-BE49-F238E27FC236}">
                      <a16:creationId xmlns:a16="http://schemas.microsoft.com/office/drawing/2014/main" id="{E92594B3-10BD-1C55-B3B8-15CE7AF74CE6}"/>
                    </a:ext>
                  </a:extLst>
                </p14:cNvPr>
                <p14:cNvContentPartPr/>
                <p14:nvPr/>
              </p14:nvContentPartPr>
              <p14:xfrm>
                <a:off x="8762723" y="2567978"/>
                <a:ext cx="87120" cy="118800"/>
              </p14:xfrm>
            </p:contentPart>
          </mc:Choice>
          <mc:Fallback>
            <p:pic>
              <p:nvPicPr>
                <p:cNvPr id="125" name="Freihand 124">
                  <a:extLst>
                    <a:ext uri="{FF2B5EF4-FFF2-40B4-BE49-F238E27FC236}">
                      <a16:creationId xmlns:a16="http://schemas.microsoft.com/office/drawing/2014/main" id="{E92594B3-10BD-1C55-B3B8-15CE7AF74CE6}"/>
                    </a:ext>
                  </a:extLst>
                </p:cNvPr>
                <p:cNvPicPr/>
                <p:nvPr/>
              </p:nvPicPr>
              <p:blipFill>
                <a:blip r:embed="rId279"/>
                <a:stretch>
                  <a:fillRect/>
                </a:stretch>
              </p:blipFill>
              <p:spPr>
                <a:xfrm>
                  <a:off x="8754083" y="2558978"/>
                  <a:ext cx="104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27" name="Freihand 126">
                  <a:extLst>
                    <a:ext uri="{FF2B5EF4-FFF2-40B4-BE49-F238E27FC236}">
                      <a16:creationId xmlns:a16="http://schemas.microsoft.com/office/drawing/2014/main" id="{EC99BB4C-7D17-B937-78BC-C00C3921CE61}"/>
                    </a:ext>
                  </a:extLst>
                </p14:cNvPr>
                <p14:cNvContentPartPr/>
                <p14:nvPr/>
              </p14:nvContentPartPr>
              <p14:xfrm>
                <a:off x="8828963" y="2701178"/>
                <a:ext cx="94680" cy="92160"/>
              </p14:xfrm>
            </p:contentPart>
          </mc:Choice>
          <mc:Fallback>
            <p:pic>
              <p:nvPicPr>
                <p:cNvPr id="127" name="Freihand 126">
                  <a:extLst>
                    <a:ext uri="{FF2B5EF4-FFF2-40B4-BE49-F238E27FC236}">
                      <a16:creationId xmlns:a16="http://schemas.microsoft.com/office/drawing/2014/main" id="{EC99BB4C-7D17-B937-78BC-C00C3921CE61}"/>
                    </a:ext>
                  </a:extLst>
                </p:cNvPr>
                <p:cNvPicPr/>
                <p:nvPr/>
              </p:nvPicPr>
              <p:blipFill>
                <a:blip r:embed="rId281"/>
                <a:stretch>
                  <a:fillRect/>
                </a:stretch>
              </p:blipFill>
              <p:spPr>
                <a:xfrm>
                  <a:off x="8820323" y="2692178"/>
                  <a:ext cx="112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320" name="Freihand 319">
                  <a:extLst>
                    <a:ext uri="{FF2B5EF4-FFF2-40B4-BE49-F238E27FC236}">
                      <a16:creationId xmlns:a16="http://schemas.microsoft.com/office/drawing/2014/main" id="{B926451D-F32C-8487-FEA7-CEE8E37D1734}"/>
                    </a:ext>
                  </a:extLst>
                </p14:cNvPr>
                <p14:cNvContentPartPr/>
                <p14:nvPr/>
              </p14:nvContentPartPr>
              <p14:xfrm>
                <a:off x="8916083" y="2591738"/>
                <a:ext cx="34200" cy="173880"/>
              </p14:xfrm>
            </p:contentPart>
          </mc:Choice>
          <mc:Fallback>
            <p:pic>
              <p:nvPicPr>
                <p:cNvPr id="320" name="Freihand 319">
                  <a:extLst>
                    <a:ext uri="{FF2B5EF4-FFF2-40B4-BE49-F238E27FC236}">
                      <a16:creationId xmlns:a16="http://schemas.microsoft.com/office/drawing/2014/main" id="{B926451D-F32C-8487-FEA7-CEE8E37D1734}"/>
                    </a:ext>
                  </a:extLst>
                </p:cNvPr>
                <p:cNvPicPr/>
                <p:nvPr/>
              </p:nvPicPr>
              <p:blipFill>
                <a:blip r:embed="rId283"/>
                <a:stretch>
                  <a:fillRect/>
                </a:stretch>
              </p:blipFill>
              <p:spPr>
                <a:xfrm>
                  <a:off x="8907443" y="2583098"/>
                  <a:ext cx="51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322" name="Freihand 321">
                  <a:extLst>
                    <a:ext uri="{FF2B5EF4-FFF2-40B4-BE49-F238E27FC236}">
                      <a16:creationId xmlns:a16="http://schemas.microsoft.com/office/drawing/2014/main" id="{C11BCD50-2962-F5F4-5317-EC38DE7D0F33}"/>
                    </a:ext>
                  </a:extLst>
                </p14:cNvPr>
                <p14:cNvContentPartPr/>
                <p14:nvPr/>
              </p14:nvContentPartPr>
              <p14:xfrm>
                <a:off x="8836523" y="2263418"/>
                <a:ext cx="77760" cy="166680"/>
              </p14:xfrm>
            </p:contentPart>
          </mc:Choice>
          <mc:Fallback>
            <p:pic>
              <p:nvPicPr>
                <p:cNvPr id="322" name="Freihand 321">
                  <a:extLst>
                    <a:ext uri="{FF2B5EF4-FFF2-40B4-BE49-F238E27FC236}">
                      <a16:creationId xmlns:a16="http://schemas.microsoft.com/office/drawing/2014/main" id="{C11BCD50-2962-F5F4-5317-EC38DE7D0F33}"/>
                    </a:ext>
                  </a:extLst>
                </p:cNvPr>
                <p:cNvPicPr/>
                <p:nvPr/>
              </p:nvPicPr>
              <p:blipFill>
                <a:blip r:embed="rId285"/>
                <a:stretch>
                  <a:fillRect/>
                </a:stretch>
              </p:blipFill>
              <p:spPr>
                <a:xfrm>
                  <a:off x="8827523" y="2254418"/>
                  <a:ext cx="95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323" name="Freihand 322">
                  <a:extLst>
                    <a:ext uri="{FF2B5EF4-FFF2-40B4-BE49-F238E27FC236}">
                      <a16:creationId xmlns:a16="http://schemas.microsoft.com/office/drawing/2014/main" id="{13655EE7-70FF-8BFA-370B-9613AA9F45C0}"/>
                    </a:ext>
                  </a:extLst>
                </p14:cNvPr>
                <p14:cNvContentPartPr/>
                <p14:nvPr/>
              </p14:nvContentPartPr>
              <p14:xfrm>
                <a:off x="8854163" y="2208698"/>
                <a:ext cx="73440" cy="67680"/>
              </p14:xfrm>
            </p:contentPart>
          </mc:Choice>
          <mc:Fallback>
            <p:pic>
              <p:nvPicPr>
                <p:cNvPr id="323" name="Freihand 322">
                  <a:extLst>
                    <a:ext uri="{FF2B5EF4-FFF2-40B4-BE49-F238E27FC236}">
                      <a16:creationId xmlns:a16="http://schemas.microsoft.com/office/drawing/2014/main" id="{13655EE7-70FF-8BFA-370B-9613AA9F45C0}"/>
                    </a:ext>
                  </a:extLst>
                </p:cNvPr>
                <p:cNvPicPr/>
                <p:nvPr/>
              </p:nvPicPr>
              <p:blipFill>
                <a:blip r:embed="rId287"/>
                <a:stretch>
                  <a:fillRect/>
                </a:stretch>
              </p:blipFill>
              <p:spPr>
                <a:xfrm>
                  <a:off x="8845523" y="2199698"/>
                  <a:ext cx="910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324" name="Freihand 323">
                  <a:extLst>
                    <a:ext uri="{FF2B5EF4-FFF2-40B4-BE49-F238E27FC236}">
                      <a16:creationId xmlns:a16="http://schemas.microsoft.com/office/drawing/2014/main" id="{162D960D-E279-CF68-3130-349E3B2D0E13}"/>
                    </a:ext>
                  </a:extLst>
                </p14:cNvPr>
                <p14:cNvContentPartPr/>
                <p14:nvPr/>
              </p14:nvContentPartPr>
              <p14:xfrm>
                <a:off x="8889083" y="2255498"/>
                <a:ext cx="105840" cy="106560"/>
              </p14:xfrm>
            </p:contentPart>
          </mc:Choice>
          <mc:Fallback>
            <p:pic>
              <p:nvPicPr>
                <p:cNvPr id="324" name="Freihand 323">
                  <a:extLst>
                    <a:ext uri="{FF2B5EF4-FFF2-40B4-BE49-F238E27FC236}">
                      <a16:creationId xmlns:a16="http://schemas.microsoft.com/office/drawing/2014/main" id="{162D960D-E279-CF68-3130-349E3B2D0E13}"/>
                    </a:ext>
                  </a:extLst>
                </p:cNvPr>
                <p:cNvPicPr/>
                <p:nvPr/>
              </p:nvPicPr>
              <p:blipFill>
                <a:blip r:embed="rId289"/>
                <a:stretch>
                  <a:fillRect/>
                </a:stretch>
              </p:blipFill>
              <p:spPr>
                <a:xfrm>
                  <a:off x="8880443" y="2246498"/>
                  <a:ext cx="123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325" name="Freihand 324">
                  <a:extLst>
                    <a:ext uri="{FF2B5EF4-FFF2-40B4-BE49-F238E27FC236}">
                      <a16:creationId xmlns:a16="http://schemas.microsoft.com/office/drawing/2014/main" id="{9B635FC2-FCDD-CD2D-4B8B-F5AA627C180C}"/>
                    </a:ext>
                  </a:extLst>
                </p14:cNvPr>
                <p14:cNvContentPartPr/>
                <p14:nvPr/>
              </p14:nvContentPartPr>
              <p14:xfrm>
                <a:off x="9000683" y="2201858"/>
                <a:ext cx="8640" cy="111960"/>
              </p14:xfrm>
            </p:contentPart>
          </mc:Choice>
          <mc:Fallback>
            <p:pic>
              <p:nvPicPr>
                <p:cNvPr id="325" name="Freihand 324">
                  <a:extLst>
                    <a:ext uri="{FF2B5EF4-FFF2-40B4-BE49-F238E27FC236}">
                      <a16:creationId xmlns:a16="http://schemas.microsoft.com/office/drawing/2014/main" id="{9B635FC2-FCDD-CD2D-4B8B-F5AA627C180C}"/>
                    </a:ext>
                  </a:extLst>
                </p:cNvPr>
                <p:cNvPicPr/>
                <p:nvPr/>
              </p:nvPicPr>
              <p:blipFill>
                <a:blip r:embed="rId291"/>
                <a:stretch>
                  <a:fillRect/>
                </a:stretch>
              </p:blipFill>
              <p:spPr>
                <a:xfrm>
                  <a:off x="8992043" y="2193218"/>
                  <a:ext cx="262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327" name="Freihand 326">
                  <a:extLst>
                    <a:ext uri="{FF2B5EF4-FFF2-40B4-BE49-F238E27FC236}">
                      <a16:creationId xmlns:a16="http://schemas.microsoft.com/office/drawing/2014/main" id="{143DB795-DFCF-EB18-F5AA-35CD48127825}"/>
                    </a:ext>
                  </a:extLst>
                </p14:cNvPr>
                <p14:cNvContentPartPr/>
                <p14:nvPr/>
              </p14:nvContentPartPr>
              <p14:xfrm>
                <a:off x="10419083" y="2772589"/>
                <a:ext cx="80640" cy="175320"/>
              </p14:xfrm>
            </p:contentPart>
          </mc:Choice>
          <mc:Fallback>
            <p:pic>
              <p:nvPicPr>
                <p:cNvPr id="327" name="Freihand 326">
                  <a:extLst>
                    <a:ext uri="{FF2B5EF4-FFF2-40B4-BE49-F238E27FC236}">
                      <a16:creationId xmlns:a16="http://schemas.microsoft.com/office/drawing/2014/main" id="{143DB795-DFCF-EB18-F5AA-35CD48127825}"/>
                    </a:ext>
                  </a:extLst>
                </p:cNvPr>
                <p:cNvPicPr/>
                <p:nvPr/>
              </p:nvPicPr>
              <p:blipFill>
                <a:blip r:embed="rId293"/>
                <a:stretch>
                  <a:fillRect/>
                </a:stretch>
              </p:blipFill>
              <p:spPr>
                <a:xfrm>
                  <a:off x="10410083" y="2763589"/>
                  <a:ext cx="98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328" name="Freihand 327">
                  <a:extLst>
                    <a:ext uri="{FF2B5EF4-FFF2-40B4-BE49-F238E27FC236}">
                      <a16:creationId xmlns:a16="http://schemas.microsoft.com/office/drawing/2014/main" id="{C24980D2-B9CF-F590-028E-5C973618EC53}"/>
                    </a:ext>
                  </a:extLst>
                </p14:cNvPr>
                <p14:cNvContentPartPr/>
                <p14:nvPr/>
              </p14:nvContentPartPr>
              <p14:xfrm>
                <a:off x="10429883" y="2673589"/>
                <a:ext cx="55080" cy="146160"/>
              </p14:xfrm>
            </p:contentPart>
          </mc:Choice>
          <mc:Fallback>
            <p:pic>
              <p:nvPicPr>
                <p:cNvPr id="328" name="Freihand 327">
                  <a:extLst>
                    <a:ext uri="{FF2B5EF4-FFF2-40B4-BE49-F238E27FC236}">
                      <a16:creationId xmlns:a16="http://schemas.microsoft.com/office/drawing/2014/main" id="{C24980D2-B9CF-F590-028E-5C973618EC53}"/>
                    </a:ext>
                  </a:extLst>
                </p:cNvPr>
                <p:cNvPicPr/>
                <p:nvPr/>
              </p:nvPicPr>
              <p:blipFill>
                <a:blip r:embed="rId295"/>
                <a:stretch>
                  <a:fillRect/>
                </a:stretch>
              </p:blipFill>
              <p:spPr>
                <a:xfrm>
                  <a:off x="10420883" y="2664589"/>
                  <a:ext cx="727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329" name="Freihand 328">
                  <a:extLst>
                    <a:ext uri="{FF2B5EF4-FFF2-40B4-BE49-F238E27FC236}">
                      <a16:creationId xmlns:a16="http://schemas.microsoft.com/office/drawing/2014/main" id="{218E8910-B0B8-3985-6CEB-4B74CBD5B3AA}"/>
                    </a:ext>
                  </a:extLst>
                </p14:cNvPr>
                <p14:cNvContentPartPr/>
                <p14:nvPr/>
              </p14:nvContentPartPr>
              <p14:xfrm>
                <a:off x="10467683" y="2783389"/>
                <a:ext cx="90360" cy="88560"/>
              </p14:xfrm>
            </p:contentPart>
          </mc:Choice>
          <mc:Fallback>
            <p:pic>
              <p:nvPicPr>
                <p:cNvPr id="329" name="Freihand 328">
                  <a:extLst>
                    <a:ext uri="{FF2B5EF4-FFF2-40B4-BE49-F238E27FC236}">
                      <a16:creationId xmlns:a16="http://schemas.microsoft.com/office/drawing/2014/main" id="{218E8910-B0B8-3985-6CEB-4B74CBD5B3AA}"/>
                    </a:ext>
                  </a:extLst>
                </p:cNvPr>
                <p:cNvPicPr/>
                <p:nvPr/>
              </p:nvPicPr>
              <p:blipFill>
                <a:blip r:embed="rId297"/>
                <a:stretch>
                  <a:fillRect/>
                </a:stretch>
              </p:blipFill>
              <p:spPr>
                <a:xfrm>
                  <a:off x="10458683" y="2774749"/>
                  <a:ext cx="108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330" name="Freihand 329">
                  <a:extLst>
                    <a:ext uri="{FF2B5EF4-FFF2-40B4-BE49-F238E27FC236}">
                      <a16:creationId xmlns:a16="http://schemas.microsoft.com/office/drawing/2014/main" id="{C666D5B3-AB13-0E61-5719-A393A98C1760}"/>
                    </a:ext>
                  </a:extLst>
                </p14:cNvPr>
                <p14:cNvContentPartPr/>
                <p14:nvPr/>
              </p14:nvContentPartPr>
              <p14:xfrm>
                <a:off x="10545443" y="2706349"/>
                <a:ext cx="17280" cy="150480"/>
              </p14:xfrm>
            </p:contentPart>
          </mc:Choice>
          <mc:Fallback>
            <p:pic>
              <p:nvPicPr>
                <p:cNvPr id="330" name="Freihand 329">
                  <a:extLst>
                    <a:ext uri="{FF2B5EF4-FFF2-40B4-BE49-F238E27FC236}">
                      <a16:creationId xmlns:a16="http://schemas.microsoft.com/office/drawing/2014/main" id="{C666D5B3-AB13-0E61-5719-A393A98C1760}"/>
                    </a:ext>
                  </a:extLst>
                </p:cNvPr>
                <p:cNvPicPr/>
                <p:nvPr/>
              </p:nvPicPr>
              <p:blipFill>
                <a:blip r:embed="rId299"/>
                <a:stretch>
                  <a:fillRect/>
                </a:stretch>
              </p:blipFill>
              <p:spPr>
                <a:xfrm>
                  <a:off x="10536803" y="2697709"/>
                  <a:ext cx="34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332" name="Freihand 331">
                  <a:extLst>
                    <a:ext uri="{FF2B5EF4-FFF2-40B4-BE49-F238E27FC236}">
                      <a16:creationId xmlns:a16="http://schemas.microsoft.com/office/drawing/2014/main" id="{C559B33A-EB29-87DB-C0C8-609AAA00B4C8}"/>
                    </a:ext>
                  </a:extLst>
                </p14:cNvPr>
                <p14:cNvContentPartPr/>
                <p14:nvPr/>
              </p14:nvContentPartPr>
              <p14:xfrm>
                <a:off x="10472723" y="2348509"/>
                <a:ext cx="92160" cy="155520"/>
              </p14:xfrm>
            </p:contentPart>
          </mc:Choice>
          <mc:Fallback>
            <p:pic>
              <p:nvPicPr>
                <p:cNvPr id="332" name="Freihand 331">
                  <a:extLst>
                    <a:ext uri="{FF2B5EF4-FFF2-40B4-BE49-F238E27FC236}">
                      <a16:creationId xmlns:a16="http://schemas.microsoft.com/office/drawing/2014/main" id="{C559B33A-EB29-87DB-C0C8-609AAA00B4C8}"/>
                    </a:ext>
                  </a:extLst>
                </p:cNvPr>
                <p:cNvPicPr/>
                <p:nvPr/>
              </p:nvPicPr>
              <p:blipFill>
                <a:blip r:embed="rId301"/>
                <a:stretch>
                  <a:fillRect/>
                </a:stretch>
              </p:blipFill>
              <p:spPr>
                <a:xfrm>
                  <a:off x="10463723" y="2339869"/>
                  <a:ext cx="109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333" name="Freihand 332">
                  <a:extLst>
                    <a:ext uri="{FF2B5EF4-FFF2-40B4-BE49-F238E27FC236}">
                      <a16:creationId xmlns:a16="http://schemas.microsoft.com/office/drawing/2014/main" id="{00D6AE41-A544-5A50-92A2-912782F841A8}"/>
                    </a:ext>
                  </a:extLst>
                </p14:cNvPr>
                <p14:cNvContentPartPr/>
                <p14:nvPr/>
              </p14:nvContentPartPr>
              <p14:xfrm>
                <a:off x="10501523" y="2268229"/>
                <a:ext cx="69480" cy="112680"/>
              </p14:xfrm>
            </p:contentPart>
          </mc:Choice>
          <mc:Fallback>
            <p:pic>
              <p:nvPicPr>
                <p:cNvPr id="333" name="Freihand 332">
                  <a:extLst>
                    <a:ext uri="{FF2B5EF4-FFF2-40B4-BE49-F238E27FC236}">
                      <a16:creationId xmlns:a16="http://schemas.microsoft.com/office/drawing/2014/main" id="{00D6AE41-A544-5A50-92A2-912782F841A8}"/>
                    </a:ext>
                  </a:extLst>
                </p:cNvPr>
                <p:cNvPicPr/>
                <p:nvPr/>
              </p:nvPicPr>
              <p:blipFill>
                <a:blip r:embed="rId303"/>
                <a:stretch>
                  <a:fillRect/>
                </a:stretch>
              </p:blipFill>
              <p:spPr>
                <a:xfrm>
                  <a:off x="10492883" y="2259589"/>
                  <a:ext cx="87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334" name="Freihand 333">
                  <a:extLst>
                    <a:ext uri="{FF2B5EF4-FFF2-40B4-BE49-F238E27FC236}">
                      <a16:creationId xmlns:a16="http://schemas.microsoft.com/office/drawing/2014/main" id="{9D10EDAB-222E-7F29-D425-60A75944412A}"/>
                    </a:ext>
                  </a:extLst>
                </p14:cNvPr>
                <p14:cNvContentPartPr/>
                <p14:nvPr/>
              </p14:nvContentPartPr>
              <p14:xfrm>
                <a:off x="10546523" y="2381629"/>
                <a:ext cx="54720" cy="77040"/>
              </p14:xfrm>
            </p:contentPart>
          </mc:Choice>
          <mc:Fallback>
            <p:pic>
              <p:nvPicPr>
                <p:cNvPr id="334" name="Freihand 333">
                  <a:extLst>
                    <a:ext uri="{FF2B5EF4-FFF2-40B4-BE49-F238E27FC236}">
                      <a16:creationId xmlns:a16="http://schemas.microsoft.com/office/drawing/2014/main" id="{9D10EDAB-222E-7F29-D425-60A75944412A}"/>
                    </a:ext>
                  </a:extLst>
                </p:cNvPr>
                <p:cNvPicPr/>
                <p:nvPr/>
              </p:nvPicPr>
              <p:blipFill>
                <a:blip r:embed="rId305"/>
                <a:stretch>
                  <a:fillRect/>
                </a:stretch>
              </p:blipFill>
              <p:spPr>
                <a:xfrm>
                  <a:off x="10537883" y="2372629"/>
                  <a:ext cx="72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335" name="Freihand 334">
                  <a:extLst>
                    <a:ext uri="{FF2B5EF4-FFF2-40B4-BE49-F238E27FC236}">
                      <a16:creationId xmlns:a16="http://schemas.microsoft.com/office/drawing/2014/main" id="{C2131201-E555-625C-21DB-DC1199DBEFBE}"/>
                    </a:ext>
                  </a:extLst>
                </p14:cNvPr>
                <p14:cNvContentPartPr/>
                <p14:nvPr/>
              </p14:nvContentPartPr>
              <p14:xfrm>
                <a:off x="10610603" y="2270389"/>
                <a:ext cx="16920" cy="205560"/>
              </p14:xfrm>
            </p:contentPart>
          </mc:Choice>
          <mc:Fallback>
            <p:pic>
              <p:nvPicPr>
                <p:cNvPr id="335" name="Freihand 334">
                  <a:extLst>
                    <a:ext uri="{FF2B5EF4-FFF2-40B4-BE49-F238E27FC236}">
                      <a16:creationId xmlns:a16="http://schemas.microsoft.com/office/drawing/2014/main" id="{C2131201-E555-625C-21DB-DC1199DBEFBE}"/>
                    </a:ext>
                  </a:extLst>
                </p:cNvPr>
                <p:cNvPicPr/>
                <p:nvPr/>
              </p:nvPicPr>
              <p:blipFill>
                <a:blip r:embed="rId307"/>
                <a:stretch>
                  <a:fillRect/>
                </a:stretch>
              </p:blipFill>
              <p:spPr>
                <a:xfrm>
                  <a:off x="10601963" y="2261749"/>
                  <a:ext cx="345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337" name="Freihand 336">
                  <a:extLst>
                    <a:ext uri="{FF2B5EF4-FFF2-40B4-BE49-F238E27FC236}">
                      <a16:creationId xmlns:a16="http://schemas.microsoft.com/office/drawing/2014/main" id="{DEEA14A5-2CE3-4486-408D-54586D2C2BA3}"/>
                    </a:ext>
                  </a:extLst>
                </p14:cNvPr>
                <p14:cNvContentPartPr/>
                <p14:nvPr/>
              </p14:nvContentPartPr>
              <p14:xfrm>
                <a:off x="11075768" y="2004819"/>
                <a:ext cx="117720" cy="159480"/>
              </p14:xfrm>
            </p:contentPart>
          </mc:Choice>
          <mc:Fallback>
            <p:pic>
              <p:nvPicPr>
                <p:cNvPr id="337" name="Freihand 336">
                  <a:extLst>
                    <a:ext uri="{FF2B5EF4-FFF2-40B4-BE49-F238E27FC236}">
                      <a16:creationId xmlns:a16="http://schemas.microsoft.com/office/drawing/2014/main" id="{DEEA14A5-2CE3-4486-408D-54586D2C2BA3}"/>
                    </a:ext>
                  </a:extLst>
                </p:cNvPr>
                <p:cNvPicPr/>
                <p:nvPr/>
              </p:nvPicPr>
              <p:blipFill>
                <a:blip r:embed="rId309"/>
                <a:stretch>
                  <a:fillRect/>
                </a:stretch>
              </p:blipFill>
              <p:spPr>
                <a:xfrm>
                  <a:off x="11066768" y="1996179"/>
                  <a:ext cx="1353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338" name="Freihand 337">
                  <a:extLst>
                    <a:ext uri="{FF2B5EF4-FFF2-40B4-BE49-F238E27FC236}">
                      <a16:creationId xmlns:a16="http://schemas.microsoft.com/office/drawing/2014/main" id="{A11141A0-5790-5098-2F01-8601DD268D0B}"/>
                    </a:ext>
                  </a:extLst>
                </p14:cNvPr>
                <p14:cNvContentPartPr/>
                <p14:nvPr/>
              </p14:nvContentPartPr>
              <p14:xfrm>
                <a:off x="11091968" y="1864419"/>
                <a:ext cx="122040" cy="136440"/>
              </p14:xfrm>
            </p:contentPart>
          </mc:Choice>
          <mc:Fallback>
            <p:pic>
              <p:nvPicPr>
                <p:cNvPr id="338" name="Freihand 337">
                  <a:extLst>
                    <a:ext uri="{FF2B5EF4-FFF2-40B4-BE49-F238E27FC236}">
                      <a16:creationId xmlns:a16="http://schemas.microsoft.com/office/drawing/2014/main" id="{A11141A0-5790-5098-2F01-8601DD268D0B}"/>
                    </a:ext>
                  </a:extLst>
                </p:cNvPr>
                <p:cNvPicPr/>
                <p:nvPr/>
              </p:nvPicPr>
              <p:blipFill>
                <a:blip r:embed="rId311"/>
                <a:stretch>
                  <a:fillRect/>
                </a:stretch>
              </p:blipFill>
              <p:spPr>
                <a:xfrm>
                  <a:off x="11083328" y="1855419"/>
                  <a:ext cx="139680" cy="1540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12">
            <p14:nvContentPartPr>
              <p14:cNvPr id="390" name="Freihand 389">
                <a:extLst>
                  <a:ext uri="{FF2B5EF4-FFF2-40B4-BE49-F238E27FC236}">
                    <a16:creationId xmlns:a16="http://schemas.microsoft.com/office/drawing/2014/main" id="{B80FC0C2-1A4A-FFCE-6711-7D4CF026261E}"/>
                  </a:ext>
                </a:extLst>
              </p14:cNvPr>
              <p14:cNvContentPartPr/>
              <p14:nvPr/>
            </p14:nvContentPartPr>
            <p14:xfrm>
              <a:off x="11547667" y="2145707"/>
              <a:ext cx="39600" cy="42120"/>
            </p14:xfrm>
          </p:contentPart>
        </mc:Choice>
        <mc:Fallback>
          <p:pic>
            <p:nvPicPr>
              <p:cNvPr id="390" name="Freihand 389">
                <a:extLst>
                  <a:ext uri="{FF2B5EF4-FFF2-40B4-BE49-F238E27FC236}">
                    <a16:creationId xmlns:a16="http://schemas.microsoft.com/office/drawing/2014/main" id="{B80FC0C2-1A4A-FFCE-6711-7D4CF026261E}"/>
                  </a:ext>
                </a:extLst>
              </p:cNvPr>
              <p:cNvPicPr/>
              <p:nvPr/>
            </p:nvPicPr>
            <p:blipFill>
              <a:blip r:embed="rId313"/>
              <a:stretch>
                <a:fillRect/>
              </a:stretch>
            </p:blipFill>
            <p:spPr>
              <a:xfrm>
                <a:off x="11530027" y="2037707"/>
                <a:ext cx="75240" cy="257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4">
            <p14:nvContentPartPr>
              <p14:cNvPr id="391" name="Freihand 390">
                <a:extLst>
                  <a:ext uri="{FF2B5EF4-FFF2-40B4-BE49-F238E27FC236}">
                    <a16:creationId xmlns:a16="http://schemas.microsoft.com/office/drawing/2014/main" id="{BC973322-C3C7-AC4D-C48C-DF9BC75D3FC6}"/>
                  </a:ext>
                </a:extLst>
              </p14:cNvPr>
              <p14:cNvContentPartPr/>
              <p14:nvPr/>
            </p14:nvContentPartPr>
            <p14:xfrm>
              <a:off x="11759707" y="1660427"/>
              <a:ext cx="38160" cy="82080"/>
            </p14:xfrm>
          </p:contentPart>
        </mc:Choice>
        <mc:Fallback>
          <p:pic>
            <p:nvPicPr>
              <p:cNvPr id="391" name="Freihand 390">
                <a:extLst>
                  <a:ext uri="{FF2B5EF4-FFF2-40B4-BE49-F238E27FC236}">
                    <a16:creationId xmlns:a16="http://schemas.microsoft.com/office/drawing/2014/main" id="{BC973322-C3C7-AC4D-C48C-DF9BC75D3FC6}"/>
                  </a:ext>
                </a:extLst>
              </p:cNvPr>
              <p:cNvPicPr/>
              <p:nvPr/>
            </p:nvPicPr>
            <p:blipFill>
              <a:blip r:embed="rId315"/>
              <a:stretch>
                <a:fillRect/>
              </a:stretch>
            </p:blipFill>
            <p:spPr>
              <a:xfrm>
                <a:off x="11741707" y="1552787"/>
                <a:ext cx="73800" cy="29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6">
            <p14:nvContentPartPr>
              <p14:cNvPr id="392" name="Freihand 391">
                <a:extLst>
                  <a:ext uri="{FF2B5EF4-FFF2-40B4-BE49-F238E27FC236}">
                    <a16:creationId xmlns:a16="http://schemas.microsoft.com/office/drawing/2014/main" id="{B5C28A0D-ED7E-343D-928F-A3CC81AAAD5B}"/>
                  </a:ext>
                </a:extLst>
              </p14:cNvPr>
              <p14:cNvContentPartPr/>
              <p14:nvPr/>
            </p14:nvContentPartPr>
            <p14:xfrm>
              <a:off x="11616427" y="1384307"/>
              <a:ext cx="56160" cy="42840"/>
            </p14:xfrm>
          </p:contentPart>
        </mc:Choice>
        <mc:Fallback>
          <p:pic>
            <p:nvPicPr>
              <p:cNvPr id="392" name="Freihand 391">
                <a:extLst>
                  <a:ext uri="{FF2B5EF4-FFF2-40B4-BE49-F238E27FC236}">
                    <a16:creationId xmlns:a16="http://schemas.microsoft.com/office/drawing/2014/main" id="{B5C28A0D-ED7E-343D-928F-A3CC81AAAD5B}"/>
                  </a:ext>
                </a:extLst>
              </p:cNvPr>
              <p:cNvPicPr/>
              <p:nvPr/>
            </p:nvPicPr>
            <p:blipFill>
              <a:blip r:embed="rId317"/>
              <a:stretch>
                <a:fillRect/>
              </a:stretch>
            </p:blipFill>
            <p:spPr>
              <a:xfrm>
                <a:off x="11598787" y="1276667"/>
                <a:ext cx="91800" cy="258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8">
            <p14:nvContentPartPr>
              <p14:cNvPr id="393" name="Freihand 392">
                <a:extLst>
                  <a:ext uri="{FF2B5EF4-FFF2-40B4-BE49-F238E27FC236}">
                    <a16:creationId xmlns:a16="http://schemas.microsoft.com/office/drawing/2014/main" id="{252B7DCD-CAC6-54C0-5644-3AEC613045D4}"/>
                  </a:ext>
                </a:extLst>
              </p14:cNvPr>
              <p14:cNvContentPartPr/>
              <p14:nvPr/>
            </p14:nvContentPartPr>
            <p14:xfrm>
              <a:off x="11413027" y="1784987"/>
              <a:ext cx="52200" cy="61560"/>
            </p14:xfrm>
          </p:contentPart>
        </mc:Choice>
        <mc:Fallback>
          <p:pic>
            <p:nvPicPr>
              <p:cNvPr id="393" name="Freihand 392">
                <a:extLst>
                  <a:ext uri="{FF2B5EF4-FFF2-40B4-BE49-F238E27FC236}">
                    <a16:creationId xmlns:a16="http://schemas.microsoft.com/office/drawing/2014/main" id="{252B7DCD-CAC6-54C0-5644-3AEC613045D4}"/>
                  </a:ext>
                </a:extLst>
              </p:cNvPr>
              <p:cNvPicPr/>
              <p:nvPr/>
            </p:nvPicPr>
            <p:blipFill>
              <a:blip r:embed="rId319"/>
              <a:stretch>
                <a:fillRect/>
              </a:stretch>
            </p:blipFill>
            <p:spPr>
              <a:xfrm>
                <a:off x="11395387" y="1677347"/>
                <a:ext cx="87840" cy="277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0">
            <p14:nvContentPartPr>
              <p14:cNvPr id="394" name="Freihand 393">
                <a:extLst>
                  <a:ext uri="{FF2B5EF4-FFF2-40B4-BE49-F238E27FC236}">
                    <a16:creationId xmlns:a16="http://schemas.microsoft.com/office/drawing/2014/main" id="{AE924B77-44B2-967C-6237-978C47C2E4B5}"/>
                  </a:ext>
                </a:extLst>
              </p14:cNvPr>
              <p14:cNvContentPartPr/>
              <p14:nvPr/>
            </p14:nvContentPartPr>
            <p14:xfrm>
              <a:off x="11130787" y="1918547"/>
              <a:ext cx="47520" cy="43200"/>
            </p14:xfrm>
          </p:contentPart>
        </mc:Choice>
        <mc:Fallback>
          <p:pic>
            <p:nvPicPr>
              <p:cNvPr id="394" name="Freihand 393">
                <a:extLst>
                  <a:ext uri="{FF2B5EF4-FFF2-40B4-BE49-F238E27FC236}">
                    <a16:creationId xmlns:a16="http://schemas.microsoft.com/office/drawing/2014/main" id="{AE924B77-44B2-967C-6237-978C47C2E4B5}"/>
                  </a:ext>
                </a:extLst>
              </p:cNvPr>
              <p:cNvPicPr/>
              <p:nvPr/>
            </p:nvPicPr>
            <p:blipFill>
              <a:blip r:embed="rId321"/>
              <a:stretch>
                <a:fillRect/>
              </a:stretch>
            </p:blipFill>
            <p:spPr>
              <a:xfrm>
                <a:off x="11113147" y="1810907"/>
                <a:ext cx="83160" cy="258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2">
            <p14:nvContentPartPr>
              <p14:cNvPr id="395" name="Freihand 394">
                <a:extLst>
                  <a:ext uri="{FF2B5EF4-FFF2-40B4-BE49-F238E27FC236}">
                    <a16:creationId xmlns:a16="http://schemas.microsoft.com/office/drawing/2014/main" id="{7F1CE412-FAD2-3A41-CBD1-FA753320E4CA}"/>
                  </a:ext>
                </a:extLst>
              </p14:cNvPr>
              <p14:cNvContentPartPr/>
              <p14:nvPr/>
            </p14:nvContentPartPr>
            <p14:xfrm>
              <a:off x="11163547" y="1466747"/>
              <a:ext cx="39600" cy="40320"/>
            </p14:xfrm>
          </p:contentPart>
        </mc:Choice>
        <mc:Fallback>
          <p:pic>
            <p:nvPicPr>
              <p:cNvPr id="395" name="Freihand 394">
                <a:extLst>
                  <a:ext uri="{FF2B5EF4-FFF2-40B4-BE49-F238E27FC236}">
                    <a16:creationId xmlns:a16="http://schemas.microsoft.com/office/drawing/2014/main" id="{7F1CE412-FAD2-3A41-CBD1-FA753320E4CA}"/>
                  </a:ext>
                </a:extLst>
              </p:cNvPr>
              <p:cNvPicPr/>
              <p:nvPr/>
            </p:nvPicPr>
            <p:blipFill>
              <a:blip r:embed="rId323"/>
              <a:stretch>
                <a:fillRect/>
              </a:stretch>
            </p:blipFill>
            <p:spPr>
              <a:xfrm>
                <a:off x="11145907" y="1359107"/>
                <a:ext cx="75240" cy="255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4">
            <p14:nvContentPartPr>
              <p14:cNvPr id="396" name="Freihand 395">
                <a:extLst>
                  <a:ext uri="{FF2B5EF4-FFF2-40B4-BE49-F238E27FC236}">
                    <a16:creationId xmlns:a16="http://schemas.microsoft.com/office/drawing/2014/main" id="{FF38D8E8-707F-676A-63A7-0BB1DBA5F9E4}"/>
                  </a:ext>
                </a:extLst>
              </p14:cNvPr>
              <p14:cNvContentPartPr/>
              <p14:nvPr/>
            </p14:nvContentPartPr>
            <p14:xfrm>
              <a:off x="10127107" y="1878227"/>
              <a:ext cx="65880" cy="37080"/>
            </p14:xfrm>
          </p:contentPart>
        </mc:Choice>
        <mc:Fallback>
          <p:pic>
            <p:nvPicPr>
              <p:cNvPr id="396" name="Freihand 395">
                <a:extLst>
                  <a:ext uri="{FF2B5EF4-FFF2-40B4-BE49-F238E27FC236}">
                    <a16:creationId xmlns:a16="http://schemas.microsoft.com/office/drawing/2014/main" id="{FF38D8E8-707F-676A-63A7-0BB1DBA5F9E4}"/>
                  </a:ext>
                </a:extLst>
              </p:cNvPr>
              <p:cNvPicPr/>
              <p:nvPr/>
            </p:nvPicPr>
            <p:blipFill>
              <a:blip r:embed="rId325"/>
              <a:stretch>
                <a:fillRect/>
              </a:stretch>
            </p:blipFill>
            <p:spPr>
              <a:xfrm>
                <a:off x="10109467" y="1770587"/>
                <a:ext cx="101520" cy="252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6">
            <p14:nvContentPartPr>
              <p14:cNvPr id="397" name="Freihand 396">
                <a:extLst>
                  <a:ext uri="{FF2B5EF4-FFF2-40B4-BE49-F238E27FC236}">
                    <a16:creationId xmlns:a16="http://schemas.microsoft.com/office/drawing/2014/main" id="{5DBB1B10-C466-7C51-8CCA-1F7965C7726A}"/>
                  </a:ext>
                </a:extLst>
              </p14:cNvPr>
              <p14:cNvContentPartPr/>
              <p14:nvPr/>
            </p14:nvContentPartPr>
            <p14:xfrm>
              <a:off x="10302067" y="2093147"/>
              <a:ext cx="49680" cy="66240"/>
            </p14:xfrm>
          </p:contentPart>
        </mc:Choice>
        <mc:Fallback>
          <p:pic>
            <p:nvPicPr>
              <p:cNvPr id="397" name="Freihand 396">
                <a:extLst>
                  <a:ext uri="{FF2B5EF4-FFF2-40B4-BE49-F238E27FC236}">
                    <a16:creationId xmlns:a16="http://schemas.microsoft.com/office/drawing/2014/main" id="{5DBB1B10-C466-7C51-8CCA-1F7965C7726A}"/>
                  </a:ext>
                </a:extLst>
              </p:cNvPr>
              <p:cNvPicPr/>
              <p:nvPr/>
            </p:nvPicPr>
            <p:blipFill>
              <a:blip r:embed="rId327"/>
              <a:stretch>
                <a:fillRect/>
              </a:stretch>
            </p:blipFill>
            <p:spPr>
              <a:xfrm>
                <a:off x="10284427" y="1985147"/>
                <a:ext cx="85320" cy="281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8">
            <p14:nvContentPartPr>
              <p14:cNvPr id="398" name="Freihand 397">
                <a:extLst>
                  <a:ext uri="{FF2B5EF4-FFF2-40B4-BE49-F238E27FC236}">
                    <a16:creationId xmlns:a16="http://schemas.microsoft.com/office/drawing/2014/main" id="{8E9D6D9F-A034-DE1B-F4A7-530F5FCCBC62}"/>
                  </a:ext>
                </a:extLst>
              </p14:cNvPr>
              <p14:cNvContentPartPr/>
              <p14:nvPr/>
            </p14:nvContentPartPr>
            <p14:xfrm>
              <a:off x="10528147" y="2296547"/>
              <a:ext cx="37440" cy="50040"/>
            </p14:xfrm>
          </p:contentPart>
        </mc:Choice>
        <mc:Fallback>
          <p:pic>
            <p:nvPicPr>
              <p:cNvPr id="398" name="Freihand 397">
                <a:extLst>
                  <a:ext uri="{FF2B5EF4-FFF2-40B4-BE49-F238E27FC236}">
                    <a16:creationId xmlns:a16="http://schemas.microsoft.com/office/drawing/2014/main" id="{8E9D6D9F-A034-DE1B-F4A7-530F5FCCBC62}"/>
                  </a:ext>
                </a:extLst>
              </p:cNvPr>
              <p:cNvPicPr/>
              <p:nvPr/>
            </p:nvPicPr>
            <p:blipFill>
              <a:blip r:embed="rId329"/>
              <a:stretch>
                <a:fillRect/>
              </a:stretch>
            </p:blipFill>
            <p:spPr>
              <a:xfrm>
                <a:off x="10510147" y="2188547"/>
                <a:ext cx="73080" cy="265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0">
            <p14:nvContentPartPr>
              <p14:cNvPr id="399" name="Freihand 398">
                <a:extLst>
                  <a:ext uri="{FF2B5EF4-FFF2-40B4-BE49-F238E27FC236}">
                    <a16:creationId xmlns:a16="http://schemas.microsoft.com/office/drawing/2014/main" id="{0470A202-C324-8472-BF63-2FE0C0F00231}"/>
                  </a:ext>
                </a:extLst>
              </p14:cNvPr>
              <p14:cNvContentPartPr/>
              <p14:nvPr/>
            </p14:nvContentPartPr>
            <p14:xfrm>
              <a:off x="10310347" y="2481587"/>
              <a:ext cx="13320" cy="29520"/>
            </p14:xfrm>
          </p:contentPart>
        </mc:Choice>
        <mc:Fallback>
          <p:pic>
            <p:nvPicPr>
              <p:cNvPr id="399" name="Freihand 398">
                <a:extLst>
                  <a:ext uri="{FF2B5EF4-FFF2-40B4-BE49-F238E27FC236}">
                    <a16:creationId xmlns:a16="http://schemas.microsoft.com/office/drawing/2014/main" id="{0470A202-C324-8472-BF63-2FE0C0F00231}"/>
                  </a:ext>
                </a:extLst>
              </p:cNvPr>
              <p:cNvPicPr/>
              <p:nvPr/>
            </p:nvPicPr>
            <p:blipFill>
              <a:blip r:embed="rId331"/>
              <a:stretch>
                <a:fillRect/>
              </a:stretch>
            </p:blipFill>
            <p:spPr>
              <a:xfrm>
                <a:off x="10292347" y="2373587"/>
                <a:ext cx="48960" cy="245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2">
            <p14:nvContentPartPr>
              <p14:cNvPr id="400" name="Freihand 399">
                <a:extLst>
                  <a:ext uri="{FF2B5EF4-FFF2-40B4-BE49-F238E27FC236}">
                    <a16:creationId xmlns:a16="http://schemas.microsoft.com/office/drawing/2014/main" id="{28236A3B-5660-A2D4-C529-F8460D9F8C95}"/>
                  </a:ext>
                </a:extLst>
              </p14:cNvPr>
              <p14:cNvContentPartPr/>
              <p14:nvPr/>
            </p14:nvContentPartPr>
            <p14:xfrm>
              <a:off x="10464787" y="2721347"/>
              <a:ext cx="19800" cy="34200"/>
            </p14:xfrm>
          </p:contentPart>
        </mc:Choice>
        <mc:Fallback>
          <p:pic>
            <p:nvPicPr>
              <p:cNvPr id="400" name="Freihand 399">
                <a:extLst>
                  <a:ext uri="{FF2B5EF4-FFF2-40B4-BE49-F238E27FC236}">
                    <a16:creationId xmlns:a16="http://schemas.microsoft.com/office/drawing/2014/main" id="{28236A3B-5660-A2D4-C529-F8460D9F8C95}"/>
                  </a:ext>
                </a:extLst>
              </p:cNvPr>
              <p:cNvPicPr/>
              <p:nvPr/>
            </p:nvPicPr>
            <p:blipFill>
              <a:blip r:embed="rId333"/>
              <a:stretch>
                <a:fillRect/>
              </a:stretch>
            </p:blipFill>
            <p:spPr>
              <a:xfrm>
                <a:off x="10447147" y="2613347"/>
                <a:ext cx="55440" cy="24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4">
            <p14:nvContentPartPr>
              <p14:cNvPr id="401" name="Freihand 400">
                <a:extLst>
                  <a:ext uri="{FF2B5EF4-FFF2-40B4-BE49-F238E27FC236}">
                    <a16:creationId xmlns:a16="http://schemas.microsoft.com/office/drawing/2014/main" id="{7A85C18D-F549-AB94-738E-94D03E5458D4}"/>
                  </a:ext>
                </a:extLst>
              </p14:cNvPr>
              <p14:cNvContentPartPr/>
              <p14:nvPr/>
            </p14:nvContentPartPr>
            <p14:xfrm>
              <a:off x="10181827" y="2816027"/>
              <a:ext cx="74160" cy="37800"/>
            </p14:xfrm>
          </p:contentPart>
        </mc:Choice>
        <mc:Fallback>
          <p:pic>
            <p:nvPicPr>
              <p:cNvPr id="401" name="Freihand 400">
                <a:extLst>
                  <a:ext uri="{FF2B5EF4-FFF2-40B4-BE49-F238E27FC236}">
                    <a16:creationId xmlns:a16="http://schemas.microsoft.com/office/drawing/2014/main" id="{7A85C18D-F549-AB94-738E-94D03E5458D4}"/>
                  </a:ext>
                </a:extLst>
              </p:cNvPr>
              <p:cNvPicPr/>
              <p:nvPr/>
            </p:nvPicPr>
            <p:blipFill>
              <a:blip r:embed="rId335"/>
              <a:stretch>
                <a:fillRect/>
              </a:stretch>
            </p:blipFill>
            <p:spPr>
              <a:xfrm>
                <a:off x="10164187" y="2708027"/>
                <a:ext cx="109800" cy="253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6">
            <p14:nvContentPartPr>
              <p14:cNvPr id="402" name="Freihand 401">
                <a:extLst>
                  <a:ext uri="{FF2B5EF4-FFF2-40B4-BE49-F238E27FC236}">
                    <a16:creationId xmlns:a16="http://schemas.microsoft.com/office/drawing/2014/main" id="{A1BBD7E4-F9B0-6C8D-06A5-5AB6375F06B7}"/>
                  </a:ext>
                </a:extLst>
              </p14:cNvPr>
              <p14:cNvContentPartPr/>
              <p14:nvPr/>
            </p14:nvContentPartPr>
            <p14:xfrm>
              <a:off x="9856747" y="2801267"/>
              <a:ext cx="34560" cy="60480"/>
            </p14:xfrm>
          </p:contentPart>
        </mc:Choice>
        <mc:Fallback>
          <p:pic>
            <p:nvPicPr>
              <p:cNvPr id="402" name="Freihand 401">
                <a:extLst>
                  <a:ext uri="{FF2B5EF4-FFF2-40B4-BE49-F238E27FC236}">
                    <a16:creationId xmlns:a16="http://schemas.microsoft.com/office/drawing/2014/main" id="{A1BBD7E4-F9B0-6C8D-06A5-5AB6375F06B7}"/>
                  </a:ext>
                </a:extLst>
              </p:cNvPr>
              <p:cNvPicPr/>
              <p:nvPr/>
            </p:nvPicPr>
            <p:blipFill>
              <a:blip r:embed="rId337"/>
              <a:stretch>
                <a:fillRect/>
              </a:stretch>
            </p:blipFill>
            <p:spPr>
              <a:xfrm>
                <a:off x="9839107" y="2693627"/>
                <a:ext cx="70200" cy="276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8">
            <p14:nvContentPartPr>
              <p14:cNvPr id="403" name="Freihand 402">
                <a:extLst>
                  <a:ext uri="{FF2B5EF4-FFF2-40B4-BE49-F238E27FC236}">
                    <a16:creationId xmlns:a16="http://schemas.microsoft.com/office/drawing/2014/main" id="{BD62D9B3-26C6-89E4-BDE6-B2FFFD16FDE2}"/>
                  </a:ext>
                </a:extLst>
              </p14:cNvPr>
              <p14:cNvContentPartPr/>
              <p14:nvPr/>
            </p14:nvContentPartPr>
            <p14:xfrm>
              <a:off x="9978427" y="2282147"/>
              <a:ext cx="65520" cy="82080"/>
            </p14:xfrm>
          </p:contentPart>
        </mc:Choice>
        <mc:Fallback>
          <p:pic>
            <p:nvPicPr>
              <p:cNvPr id="403" name="Freihand 402">
                <a:extLst>
                  <a:ext uri="{FF2B5EF4-FFF2-40B4-BE49-F238E27FC236}">
                    <a16:creationId xmlns:a16="http://schemas.microsoft.com/office/drawing/2014/main" id="{BD62D9B3-26C6-89E4-BDE6-B2FFFD16FDE2}"/>
                  </a:ext>
                </a:extLst>
              </p:cNvPr>
              <p:cNvPicPr/>
              <p:nvPr/>
            </p:nvPicPr>
            <p:blipFill>
              <a:blip r:embed="rId339"/>
              <a:stretch>
                <a:fillRect/>
              </a:stretch>
            </p:blipFill>
            <p:spPr>
              <a:xfrm>
                <a:off x="9960787" y="2174507"/>
                <a:ext cx="101160" cy="29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0">
            <p14:nvContentPartPr>
              <p14:cNvPr id="404" name="Freihand 403">
                <a:extLst>
                  <a:ext uri="{FF2B5EF4-FFF2-40B4-BE49-F238E27FC236}">
                    <a16:creationId xmlns:a16="http://schemas.microsoft.com/office/drawing/2014/main" id="{BC3C67ED-E4D1-9210-D5A8-05BD4B759E2F}"/>
                  </a:ext>
                </a:extLst>
              </p14:cNvPr>
              <p14:cNvContentPartPr/>
              <p14:nvPr/>
            </p14:nvContentPartPr>
            <p14:xfrm>
              <a:off x="9640747" y="2419307"/>
              <a:ext cx="59760" cy="65160"/>
            </p14:xfrm>
          </p:contentPart>
        </mc:Choice>
        <mc:Fallback>
          <p:pic>
            <p:nvPicPr>
              <p:cNvPr id="404" name="Freihand 403">
                <a:extLst>
                  <a:ext uri="{FF2B5EF4-FFF2-40B4-BE49-F238E27FC236}">
                    <a16:creationId xmlns:a16="http://schemas.microsoft.com/office/drawing/2014/main" id="{BC3C67ED-E4D1-9210-D5A8-05BD4B759E2F}"/>
                  </a:ext>
                </a:extLst>
              </p:cNvPr>
              <p:cNvPicPr/>
              <p:nvPr/>
            </p:nvPicPr>
            <p:blipFill>
              <a:blip r:embed="rId341"/>
              <a:stretch>
                <a:fillRect/>
              </a:stretch>
            </p:blipFill>
            <p:spPr>
              <a:xfrm>
                <a:off x="9622747" y="2311667"/>
                <a:ext cx="95400" cy="280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2">
            <p14:nvContentPartPr>
              <p14:cNvPr id="405" name="Freihand 404">
                <a:extLst>
                  <a:ext uri="{FF2B5EF4-FFF2-40B4-BE49-F238E27FC236}">
                    <a16:creationId xmlns:a16="http://schemas.microsoft.com/office/drawing/2014/main" id="{9DC36D18-3A9D-9F88-B10A-9A61365C339A}"/>
                  </a:ext>
                </a:extLst>
              </p14:cNvPr>
              <p14:cNvContentPartPr/>
              <p14:nvPr/>
            </p14:nvContentPartPr>
            <p14:xfrm>
              <a:off x="9445987" y="2103227"/>
              <a:ext cx="125280" cy="48240"/>
            </p14:xfrm>
          </p:contentPart>
        </mc:Choice>
        <mc:Fallback>
          <p:pic>
            <p:nvPicPr>
              <p:cNvPr id="405" name="Freihand 404">
                <a:extLst>
                  <a:ext uri="{FF2B5EF4-FFF2-40B4-BE49-F238E27FC236}">
                    <a16:creationId xmlns:a16="http://schemas.microsoft.com/office/drawing/2014/main" id="{9DC36D18-3A9D-9F88-B10A-9A61365C339A}"/>
                  </a:ext>
                </a:extLst>
              </p:cNvPr>
              <p:cNvPicPr/>
              <p:nvPr/>
            </p:nvPicPr>
            <p:blipFill>
              <a:blip r:embed="rId343"/>
              <a:stretch>
                <a:fillRect/>
              </a:stretch>
            </p:blipFill>
            <p:spPr>
              <a:xfrm>
                <a:off x="9427987" y="1995227"/>
                <a:ext cx="160920" cy="263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4">
            <p14:nvContentPartPr>
              <p14:cNvPr id="406" name="Freihand 405">
                <a:extLst>
                  <a:ext uri="{FF2B5EF4-FFF2-40B4-BE49-F238E27FC236}">
                    <a16:creationId xmlns:a16="http://schemas.microsoft.com/office/drawing/2014/main" id="{3CD396B6-98CD-7CBB-730B-0FE32271D204}"/>
                  </a:ext>
                </a:extLst>
              </p14:cNvPr>
              <p14:cNvContentPartPr/>
              <p14:nvPr/>
            </p14:nvContentPartPr>
            <p14:xfrm>
              <a:off x="9228187" y="2102867"/>
              <a:ext cx="63360" cy="49320"/>
            </p14:xfrm>
          </p:contentPart>
        </mc:Choice>
        <mc:Fallback>
          <p:pic>
            <p:nvPicPr>
              <p:cNvPr id="406" name="Freihand 405">
                <a:extLst>
                  <a:ext uri="{FF2B5EF4-FFF2-40B4-BE49-F238E27FC236}">
                    <a16:creationId xmlns:a16="http://schemas.microsoft.com/office/drawing/2014/main" id="{3CD396B6-98CD-7CBB-730B-0FE32271D204}"/>
                  </a:ext>
                </a:extLst>
              </p:cNvPr>
              <p:cNvPicPr/>
              <p:nvPr/>
            </p:nvPicPr>
            <p:blipFill>
              <a:blip r:embed="rId345"/>
              <a:stretch>
                <a:fillRect/>
              </a:stretch>
            </p:blipFill>
            <p:spPr>
              <a:xfrm>
                <a:off x="9210187" y="1995227"/>
                <a:ext cx="99000" cy="264960"/>
              </a:xfrm>
              <a:prstGeom prst="rect">
                <a:avLst/>
              </a:prstGeom>
            </p:spPr>
          </p:pic>
        </mc:Fallback>
      </mc:AlternateContent>
      <p:grpSp>
        <p:nvGrpSpPr>
          <p:cNvPr id="414" name="Gruppieren 413">
            <a:extLst>
              <a:ext uri="{FF2B5EF4-FFF2-40B4-BE49-F238E27FC236}">
                <a16:creationId xmlns:a16="http://schemas.microsoft.com/office/drawing/2014/main" id="{208D0DEC-A943-5C6D-F89B-F2564040C804}"/>
              </a:ext>
            </a:extLst>
          </p:cNvPr>
          <p:cNvGrpSpPr/>
          <p:nvPr/>
        </p:nvGrpSpPr>
        <p:grpSpPr>
          <a:xfrm>
            <a:off x="8794747" y="2218787"/>
            <a:ext cx="283320" cy="433440"/>
            <a:chOff x="8794747" y="2218787"/>
            <a:chExt cx="283320" cy="433440"/>
          </a:xfrm>
        </p:grpSpPr>
        <mc:AlternateContent xmlns:mc="http://schemas.openxmlformats.org/markup-compatibility/2006">
          <mc:Choice xmlns:p14="http://schemas.microsoft.com/office/powerpoint/2010/main" xmlns:aink="http://schemas.microsoft.com/office/drawing/2016/ink" Requires="p14 aink">
            <p:contentPart p14:bwMode="auto" r:id="rId346">
              <p14:nvContentPartPr>
                <p14:cNvPr id="407" name="Freihand 406">
                  <a:extLst>
                    <a:ext uri="{FF2B5EF4-FFF2-40B4-BE49-F238E27FC236}">
                      <a16:creationId xmlns:a16="http://schemas.microsoft.com/office/drawing/2014/main" id="{62CF04A1-865F-5F3D-2BE3-5AC8AF7C1E6B}"/>
                    </a:ext>
                  </a:extLst>
                </p14:cNvPr>
                <p14:cNvContentPartPr/>
                <p14:nvPr/>
              </p14:nvContentPartPr>
              <p14:xfrm>
                <a:off x="8892667" y="2218787"/>
                <a:ext cx="50760" cy="56880"/>
              </p14:xfrm>
            </p:contentPart>
          </mc:Choice>
          <mc:Fallback>
            <p:pic>
              <p:nvPicPr>
                <p:cNvPr id="407" name="Freihand 406">
                  <a:extLst>
                    <a:ext uri="{FF2B5EF4-FFF2-40B4-BE49-F238E27FC236}">
                      <a16:creationId xmlns:a16="http://schemas.microsoft.com/office/drawing/2014/main" id="{62CF04A1-865F-5F3D-2BE3-5AC8AF7C1E6B}"/>
                    </a:ext>
                  </a:extLst>
                </p:cNvPr>
                <p:cNvPicPr/>
                <p:nvPr/>
              </p:nvPicPr>
              <p:blipFill>
                <a:blip r:embed="rId347"/>
                <a:stretch>
                  <a:fillRect/>
                </a:stretch>
              </p:blipFill>
              <p:spPr>
                <a:xfrm>
                  <a:off x="8874667" y="2110787"/>
                  <a:ext cx="86400" cy="272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8">
              <p14:nvContentPartPr>
                <p14:cNvPr id="408" name="Freihand 407">
                  <a:extLst>
                    <a:ext uri="{FF2B5EF4-FFF2-40B4-BE49-F238E27FC236}">
                      <a16:creationId xmlns:a16="http://schemas.microsoft.com/office/drawing/2014/main" id="{0495A60A-288E-90D3-1D00-8FDB56226823}"/>
                    </a:ext>
                  </a:extLst>
                </p14:cNvPr>
                <p14:cNvContentPartPr/>
                <p14:nvPr/>
              </p14:nvContentPartPr>
              <p14:xfrm>
                <a:off x="9008587" y="2393387"/>
                <a:ext cx="69480" cy="90720"/>
              </p14:xfrm>
            </p:contentPart>
          </mc:Choice>
          <mc:Fallback>
            <p:pic>
              <p:nvPicPr>
                <p:cNvPr id="408" name="Freihand 407">
                  <a:extLst>
                    <a:ext uri="{FF2B5EF4-FFF2-40B4-BE49-F238E27FC236}">
                      <a16:creationId xmlns:a16="http://schemas.microsoft.com/office/drawing/2014/main" id="{0495A60A-288E-90D3-1D00-8FDB56226823}"/>
                    </a:ext>
                  </a:extLst>
                </p:cNvPr>
                <p:cNvPicPr/>
                <p:nvPr/>
              </p:nvPicPr>
              <p:blipFill>
                <a:blip r:embed="rId349"/>
                <a:stretch>
                  <a:fillRect/>
                </a:stretch>
              </p:blipFill>
              <p:spPr>
                <a:xfrm>
                  <a:off x="8990947" y="2285387"/>
                  <a:ext cx="105120" cy="306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0">
              <p14:nvContentPartPr>
                <p14:cNvPr id="409" name="Freihand 408">
                  <a:extLst>
                    <a:ext uri="{FF2B5EF4-FFF2-40B4-BE49-F238E27FC236}">
                      <a16:creationId xmlns:a16="http://schemas.microsoft.com/office/drawing/2014/main" id="{C2315433-A754-205B-5B57-763A907009F3}"/>
                    </a:ext>
                  </a:extLst>
                </p14:cNvPr>
                <p14:cNvContentPartPr/>
                <p14:nvPr/>
              </p14:nvContentPartPr>
              <p14:xfrm>
                <a:off x="8794747" y="2606507"/>
                <a:ext cx="56160" cy="45720"/>
              </p14:xfrm>
            </p:contentPart>
          </mc:Choice>
          <mc:Fallback>
            <p:pic>
              <p:nvPicPr>
                <p:cNvPr id="409" name="Freihand 408">
                  <a:extLst>
                    <a:ext uri="{FF2B5EF4-FFF2-40B4-BE49-F238E27FC236}">
                      <a16:creationId xmlns:a16="http://schemas.microsoft.com/office/drawing/2014/main" id="{C2315433-A754-205B-5B57-763A907009F3}"/>
                    </a:ext>
                  </a:extLst>
                </p:cNvPr>
                <p:cNvPicPr/>
                <p:nvPr/>
              </p:nvPicPr>
              <p:blipFill>
                <a:blip r:embed="rId351"/>
                <a:stretch>
                  <a:fillRect/>
                </a:stretch>
              </p:blipFill>
              <p:spPr>
                <a:xfrm>
                  <a:off x="8776747" y="2498867"/>
                  <a:ext cx="91800" cy="26136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52">
            <p14:nvContentPartPr>
              <p14:cNvPr id="410" name="Freihand 409">
                <a:extLst>
                  <a:ext uri="{FF2B5EF4-FFF2-40B4-BE49-F238E27FC236}">
                    <a16:creationId xmlns:a16="http://schemas.microsoft.com/office/drawing/2014/main" id="{C699D6AA-E767-1B5A-3387-96C9C7066627}"/>
                  </a:ext>
                </a:extLst>
              </p14:cNvPr>
              <p14:cNvContentPartPr/>
              <p14:nvPr/>
            </p14:nvContentPartPr>
            <p14:xfrm>
              <a:off x="9025867" y="2823587"/>
              <a:ext cx="67680" cy="41040"/>
            </p14:xfrm>
          </p:contentPart>
        </mc:Choice>
        <mc:Fallback>
          <p:pic>
            <p:nvPicPr>
              <p:cNvPr id="410" name="Freihand 409">
                <a:extLst>
                  <a:ext uri="{FF2B5EF4-FFF2-40B4-BE49-F238E27FC236}">
                    <a16:creationId xmlns:a16="http://schemas.microsoft.com/office/drawing/2014/main" id="{C699D6AA-E767-1B5A-3387-96C9C7066627}"/>
                  </a:ext>
                </a:extLst>
              </p:cNvPr>
              <p:cNvPicPr/>
              <p:nvPr/>
            </p:nvPicPr>
            <p:blipFill>
              <a:blip r:embed="rId353"/>
              <a:stretch>
                <a:fillRect/>
              </a:stretch>
            </p:blipFill>
            <p:spPr>
              <a:xfrm>
                <a:off x="9007867" y="2715587"/>
                <a:ext cx="103320" cy="256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4">
            <p14:nvContentPartPr>
              <p14:cNvPr id="411" name="Freihand 410">
                <a:extLst>
                  <a:ext uri="{FF2B5EF4-FFF2-40B4-BE49-F238E27FC236}">
                    <a16:creationId xmlns:a16="http://schemas.microsoft.com/office/drawing/2014/main" id="{2F45A60B-951B-7AA5-9883-CAAC4217B6AA}"/>
                  </a:ext>
                </a:extLst>
              </p14:cNvPr>
              <p14:cNvContentPartPr/>
              <p14:nvPr/>
            </p14:nvContentPartPr>
            <p14:xfrm>
              <a:off x="9342667" y="2433347"/>
              <a:ext cx="54360" cy="67320"/>
            </p14:xfrm>
          </p:contentPart>
        </mc:Choice>
        <mc:Fallback>
          <p:pic>
            <p:nvPicPr>
              <p:cNvPr id="411" name="Freihand 410">
                <a:extLst>
                  <a:ext uri="{FF2B5EF4-FFF2-40B4-BE49-F238E27FC236}">
                    <a16:creationId xmlns:a16="http://schemas.microsoft.com/office/drawing/2014/main" id="{2F45A60B-951B-7AA5-9883-CAAC4217B6AA}"/>
                  </a:ext>
                </a:extLst>
              </p:cNvPr>
              <p:cNvPicPr/>
              <p:nvPr/>
            </p:nvPicPr>
            <p:blipFill>
              <a:blip r:embed="rId355"/>
              <a:stretch>
                <a:fillRect/>
              </a:stretch>
            </p:blipFill>
            <p:spPr>
              <a:xfrm>
                <a:off x="9324667" y="2325707"/>
                <a:ext cx="90000" cy="282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6">
            <p14:nvContentPartPr>
              <p14:cNvPr id="412" name="Freihand 411">
                <a:extLst>
                  <a:ext uri="{FF2B5EF4-FFF2-40B4-BE49-F238E27FC236}">
                    <a16:creationId xmlns:a16="http://schemas.microsoft.com/office/drawing/2014/main" id="{0C1706B3-75C3-BF8B-5BAE-C77A88E2C87E}"/>
                  </a:ext>
                </a:extLst>
              </p14:cNvPr>
              <p14:cNvContentPartPr/>
              <p14:nvPr/>
            </p14:nvContentPartPr>
            <p14:xfrm>
              <a:off x="9308467" y="2809187"/>
              <a:ext cx="57240" cy="59040"/>
            </p14:xfrm>
          </p:contentPart>
        </mc:Choice>
        <mc:Fallback>
          <p:pic>
            <p:nvPicPr>
              <p:cNvPr id="412" name="Freihand 411">
                <a:extLst>
                  <a:ext uri="{FF2B5EF4-FFF2-40B4-BE49-F238E27FC236}">
                    <a16:creationId xmlns:a16="http://schemas.microsoft.com/office/drawing/2014/main" id="{0C1706B3-75C3-BF8B-5BAE-C77A88E2C87E}"/>
                  </a:ext>
                </a:extLst>
              </p:cNvPr>
              <p:cNvPicPr/>
              <p:nvPr/>
            </p:nvPicPr>
            <p:blipFill>
              <a:blip r:embed="rId357"/>
              <a:stretch>
                <a:fillRect/>
              </a:stretch>
            </p:blipFill>
            <p:spPr>
              <a:xfrm>
                <a:off x="9290467" y="2701187"/>
                <a:ext cx="92880" cy="274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8">
            <p14:nvContentPartPr>
              <p14:cNvPr id="413" name="Freihand 412">
                <a:extLst>
                  <a:ext uri="{FF2B5EF4-FFF2-40B4-BE49-F238E27FC236}">
                    <a16:creationId xmlns:a16="http://schemas.microsoft.com/office/drawing/2014/main" id="{07843EA2-EBC3-C8C6-FD31-BD6B1330653C}"/>
                  </a:ext>
                </a:extLst>
              </p14:cNvPr>
              <p14:cNvContentPartPr/>
              <p14:nvPr/>
            </p14:nvContentPartPr>
            <p14:xfrm>
              <a:off x="9485587" y="2781467"/>
              <a:ext cx="80640" cy="34560"/>
            </p14:xfrm>
          </p:contentPart>
        </mc:Choice>
        <mc:Fallback>
          <p:pic>
            <p:nvPicPr>
              <p:cNvPr id="413" name="Freihand 412">
                <a:extLst>
                  <a:ext uri="{FF2B5EF4-FFF2-40B4-BE49-F238E27FC236}">
                    <a16:creationId xmlns:a16="http://schemas.microsoft.com/office/drawing/2014/main" id="{07843EA2-EBC3-C8C6-FD31-BD6B1330653C}"/>
                  </a:ext>
                </a:extLst>
              </p:cNvPr>
              <p:cNvPicPr/>
              <p:nvPr/>
            </p:nvPicPr>
            <p:blipFill>
              <a:blip r:embed="rId359"/>
              <a:stretch>
                <a:fillRect/>
              </a:stretch>
            </p:blipFill>
            <p:spPr>
              <a:xfrm>
                <a:off x="9467587" y="2673827"/>
                <a:ext cx="116280" cy="250200"/>
              </a:xfrm>
              <a:prstGeom prst="rect">
                <a:avLst/>
              </a:prstGeom>
            </p:spPr>
          </p:pic>
        </mc:Fallback>
      </mc:AlternateContent>
      <p:grpSp>
        <p:nvGrpSpPr>
          <p:cNvPr id="417" name="Gruppieren 416">
            <a:extLst>
              <a:ext uri="{FF2B5EF4-FFF2-40B4-BE49-F238E27FC236}">
                <a16:creationId xmlns:a16="http://schemas.microsoft.com/office/drawing/2014/main" id="{3FFD3E91-2863-2928-5FF5-C61F9A1AAB3C}"/>
              </a:ext>
            </a:extLst>
          </p:cNvPr>
          <p:cNvGrpSpPr/>
          <p:nvPr/>
        </p:nvGrpSpPr>
        <p:grpSpPr>
          <a:xfrm>
            <a:off x="9788347" y="1995587"/>
            <a:ext cx="54720" cy="78120"/>
            <a:chOff x="9788347" y="1995587"/>
            <a:chExt cx="54720" cy="78120"/>
          </a:xfrm>
        </p:grpSpPr>
        <mc:AlternateContent xmlns:mc="http://schemas.openxmlformats.org/markup-compatibility/2006">
          <mc:Choice xmlns:p14="http://schemas.microsoft.com/office/powerpoint/2010/main" xmlns:aink="http://schemas.microsoft.com/office/drawing/2016/ink" Requires="p14 aink">
            <p:contentPart p14:bwMode="auto" r:id="rId360">
              <p14:nvContentPartPr>
                <p14:cNvPr id="415" name="Freihand 414">
                  <a:extLst>
                    <a:ext uri="{FF2B5EF4-FFF2-40B4-BE49-F238E27FC236}">
                      <a16:creationId xmlns:a16="http://schemas.microsoft.com/office/drawing/2014/main" id="{46B3A9D2-9709-2C7A-D3DB-7B3F1CAEEA1C}"/>
                    </a:ext>
                  </a:extLst>
                </p14:cNvPr>
                <p14:cNvContentPartPr/>
                <p14:nvPr/>
              </p14:nvContentPartPr>
              <p14:xfrm>
                <a:off x="9814627" y="2027627"/>
                <a:ext cx="28440" cy="46080"/>
              </p14:xfrm>
            </p:contentPart>
          </mc:Choice>
          <mc:Fallback>
            <p:pic>
              <p:nvPicPr>
                <p:cNvPr id="415" name="Freihand 414">
                  <a:extLst>
                    <a:ext uri="{FF2B5EF4-FFF2-40B4-BE49-F238E27FC236}">
                      <a16:creationId xmlns:a16="http://schemas.microsoft.com/office/drawing/2014/main" id="{46B3A9D2-9709-2C7A-D3DB-7B3F1CAEEA1C}"/>
                    </a:ext>
                  </a:extLst>
                </p:cNvPr>
                <p:cNvPicPr/>
                <p:nvPr/>
              </p:nvPicPr>
              <p:blipFill>
                <a:blip r:embed="rId361"/>
                <a:stretch>
                  <a:fillRect/>
                </a:stretch>
              </p:blipFill>
              <p:spPr>
                <a:xfrm>
                  <a:off x="9796627" y="1919987"/>
                  <a:ext cx="64080" cy="261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2">
              <p14:nvContentPartPr>
                <p14:cNvPr id="416" name="Freihand 415">
                  <a:extLst>
                    <a:ext uri="{FF2B5EF4-FFF2-40B4-BE49-F238E27FC236}">
                      <a16:creationId xmlns:a16="http://schemas.microsoft.com/office/drawing/2014/main" id="{790993DF-60FF-EC72-8D3E-CCAC5B438427}"/>
                    </a:ext>
                  </a:extLst>
                </p14:cNvPr>
                <p14:cNvContentPartPr/>
                <p14:nvPr/>
              </p14:nvContentPartPr>
              <p14:xfrm>
                <a:off x="9788347" y="1995587"/>
                <a:ext cx="46440" cy="59040"/>
              </p14:xfrm>
            </p:contentPart>
          </mc:Choice>
          <mc:Fallback>
            <p:pic>
              <p:nvPicPr>
                <p:cNvPr id="416" name="Freihand 415">
                  <a:extLst>
                    <a:ext uri="{FF2B5EF4-FFF2-40B4-BE49-F238E27FC236}">
                      <a16:creationId xmlns:a16="http://schemas.microsoft.com/office/drawing/2014/main" id="{790993DF-60FF-EC72-8D3E-CCAC5B438427}"/>
                    </a:ext>
                  </a:extLst>
                </p:cNvPr>
                <p:cNvPicPr/>
                <p:nvPr/>
              </p:nvPicPr>
              <p:blipFill>
                <a:blip r:embed="rId363"/>
                <a:stretch>
                  <a:fillRect/>
                </a:stretch>
              </p:blipFill>
              <p:spPr>
                <a:xfrm>
                  <a:off x="9770707" y="1887587"/>
                  <a:ext cx="82080" cy="27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4">
            <p14:nvContentPartPr>
              <p14:cNvPr id="531" name="Freihand 530">
                <a:extLst>
                  <a:ext uri="{FF2B5EF4-FFF2-40B4-BE49-F238E27FC236}">
                    <a16:creationId xmlns:a16="http://schemas.microsoft.com/office/drawing/2014/main" id="{3F34E1BC-0826-EA52-DBFA-C7B2521F6DE7}"/>
                  </a:ext>
                </a:extLst>
              </p14:cNvPr>
              <p14:cNvContentPartPr/>
              <p14:nvPr/>
            </p14:nvContentPartPr>
            <p14:xfrm>
              <a:off x="327369" y="267868"/>
              <a:ext cx="10119960" cy="6453720"/>
            </p14:xfrm>
          </p:contentPart>
        </mc:Choice>
        <mc:Fallback>
          <p:pic>
            <p:nvPicPr>
              <p:cNvPr id="531" name="Freihand 530">
                <a:extLst>
                  <a:ext uri="{FF2B5EF4-FFF2-40B4-BE49-F238E27FC236}">
                    <a16:creationId xmlns:a16="http://schemas.microsoft.com/office/drawing/2014/main" id="{3F34E1BC-0826-EA52-DBFA-C7B2521F6DE7}"/>
                  </a:ext>
                </a:extLst>
              </p:cNvPr>
              <p:cNvPicPr/>
              <p:nvPr/>
            </p:nvPicPr>
            <p:blipFill>
              <a:blip r:embed="rId365"/>
              <a:stretch>
                <a:fillRect/>
              </a:stretch>
            </p:blipFill>
            <p:spPr>
              <a:xfrm>
                <a:off x="264729" y="204868"/>
                <a:ext cx="10245600" cy="65793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532" name="Freihand 531">
                <a:extLst>
                  <a:ext uri="{FF2B5EF4-FFF2-40B4-BE49-F238E27FC236}">
                    <a16:creationId xmlns:a16="http://schemas.microsoft.com/office/drawing/2014/main" id="{1119F3BB-BEDF-5446-ED29-82B0098810B4}"/>
                  </a:ext>
                </a:extLst>
              </p14:cNvPr>
              <p14:cNvContentPartPr/>
              <p14:nvPr/>
            </p14:nvContentPartPr>
            <p14:xfrm>
              <a:off x="244929" y="403228"/>
              <a:ext cx="10106640" cy="6294960"/>
            </p14:xfrm>
          </p:contentPart>
        </mc:Choice>
        <mc:Fallback>
          <p:pic>
            <p:nvPicPr>
              <p:cNvPr id="532" name="Freihand 531">
                <a:extLst>
                  <a:ext uri="{FF2B5EF4-FFF2-40B4-BE49-F238E27FC236}">
                    <a16:creationId xmlns:a16="http://schemas.microsoft.com/office/drawing/2014/main" id="{1119F3BB-BEDF-5446-ED29-82B0098810B4}"/>
                  </a:ext>
                </a:extLst>
              </p:cNvPr>
              <p:cNvPicPr/>
              <p:nvPr/>
            </p:nvPicPr>
            <p:blipFill>
              <a:blip r:embed="rId367"/>
              <a:stretch>
                <a:fillRect/>
              </a:stretch>
            </p:blipFill>
            <p:spPr>
              <a:xfrm>
                <a:off x="182289" y="340588"/>
                <a:ext cx="10232280" cy="64206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533" name="Freihand 532">
                <a:extLst>
                  <a:ext uri="{FF2B5EF4-FFF2-40B4-BE49-F238E27FC236}">
                    <a16:creationId xmlns:a16="http://schemas.microsoft.com/office/drawing/2014/main" id="{29DB174D-D53A-665F-6A54-6BC6D5173AFE}"/>
                  </a:ext>
                </a:extLst>
              </p14:cNvPr>
              <p14:cNvContentPartPr/>
              <p14:nvPr/>
            </p14:nvContentPartPr>
            <p14:xfrm>
              <a:off x="233603" y="432339"/>
              <a:ext cx="10106640" cy="6294960"/>
            </p14:xfrm>
          </p:contentPart>
        </mc:Choice>
        <mc:Fallback>
          <p:pic>
            <p:nvPicPr>
              <p:cNvPr id="533" name="Freihand 532">
                <a:extLst>
                  <a:ext uri="{FF2B5EF4-FFF2-40B4-BE49-F238E27FC236}">
                    <a16:creationId xmlns:a16="http://schemas.microsoft.com/office/drawing/2014/main" id="{29DB174D-D53A-665F-6A54-6BC6D5173AFE}"/>
                  </a:ext>
                </a:extLst>
              </p:cNvPr>
              <p:cNvPicPr/>
              <p:nvPr/>
            </p:nvPicPr>
            <p:blipFill>
              <a:blip r:embed="rId367"/>
              <a:stretch>
                <a:fillRect/>
              </a:stretch>
            </p:blipFill>
            <p:spPr>
              <a:xfrm>
                <a:off x="170963" y="369699"/>
                <a:ext cx="10232280" cy="6420600"/>
              </a:xfrm>
              <a:prstGeom prst="rect">
                <a:avLst/>
              </a:prstGeom>
            </p:spPr>
          </p:pic>
        </mc:Fallback>
      </mc:AlternateContent>
      <p:grpSp>
        <p:nvGrpSpPr>
          <p:cNvPr id="534" name="Gruppieren 533">
            <a:extLst>
              <a:ext uri="{FF2B5EF4-FFF2-40B4-BE49-F238E27FC236}">
                <a16:creationId xmlns:a16="http://schemas.microsoft.com/office/drawing/2014/main" id="{26F6DEC9-F74F-6EE2-BF3C-B6C6F1FCADA2}"/>
              </a:ext>
            </a:extLst>
          </p:cNvPr>
          <p:cNvGrpSpPr/>
          <p:nvPr/>
        </p:nvGrpSpPr>
        <p:grpSpPr>
          <a:xfrm>
            <a:off x="257552" y="4045832"/>
            <a:ext cx="5076000" cy="2798280"/>
            <a:chOff x="303969" y="3999988"/>
            <a:chExt cx="5076000" cy="2798280"/>
          </a:xfrm>
        </p:grpSpPr>
        <mc:AlternateContent xmlns:mc="http://schemas.openxmlformats.org/markup-compatibility/2006">
          <mc:Choice xmlns:p14="http://schemas.microsoft.com/office/powerpoint/2010/main" Requires="p14">
            <p:contentPart p14:bwMode="auto" r:id="rId369">
              <p14:nvContentPartPr>
                <p14:cNvPr id="535" name="Freihand 534">
                  <a:extLst>
                    <a:ext uri="{FF2B5EF4-FFF2-40B4-BE49-F238E27FC236}">
                      <a16:creationId xmlns:a16="http://schemas.microsoft.com/office/drawing/2014/main" id="{DCE66709-9143-9066-E512-FCAA24CFAF9B}"/>
                    </a:ext>
                  </a:extLst>
                </p14:cNvPr>
                <p14:cNvContentPartPr/>
                <p14:nvPr/>
              </p14:nvContentPartPr>
              <p14:xfrm>
                <a:off x="303969" y="4434868"/>
                <a:ext cx="4236840" cy="2363400"/>
              </p14:xfrm>
            </p:contentPart>
          </mc:Choice>
          <mc:Fallback>
            <p:pic>
              <p:nvPicPr>
                <p:cNvPr id="535" name="Freihand 534">
                  <a:extLst>
                    <a:ext uri="{FF2B5EF4-FFF2-40B4-BE49-F238E27FC236}">
                      <a16:creationId xmlns:a16="http://schemas.microsoft.com/office/drawing/2014/main" id="{DCE66709-9143-9066-E512-FCAA24CFAF9B}"/>
                    </a:ext>
                  </a:extLst>
                </p:cNvPr>
                <p:cNvPicPr/>
                <p:nvPr/>
              </p:nvPicPr>
              <p:blipFill>
                <a:blip r:embed="rId370"/>
                <a:stretch>
                  <a:fillRect/>
                </a:stretch>
              </p:blipFill>
              <p:spPr>
                <a:xfrm>
                  <a:off x="241329" y="4371868"/>
                  <a:ext cx="4362480" cy="24890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536" name="Freihand 535">
                  <a:extLst>
                    <a:ext uri="{FF2B5EF4-FFF2-40B4-BE49-F238E27FC236}">
                      <a16:creationId xmlns:a16="http://schemas.microsoft.com/office/drawing/2014/main" id="{4734A5A6-AF4F-78AA-D7D8-D1FBFC43953C}"/>
                    </a:ext>
                  </a:extLst>
                </p14:cNvPr>
                <p14:cNvContentPartPr/>
                <p14:nvPr/>
              </p14:nvContentPartPr>
              <p14:xfrm>
                <a:off x="4476369" y="3999988"/>
                <a:ext cx="903600" cy="474120"/>
              </p14:xfrm>
            </p:contentPart>
          </mc:Choice>
          <mc:Fallback>
            <p:pic>
              <p:nvPicPr>
                <p:cNvPr id="536" name="Freihand 535">
                  <a:extLst>
                    <a:ext uri="{FF2B5EF4-FFF2-40B4-BE49-F238E27FC236}">
                      <a16:creationId xmlns:a16="http://schemas.microsoft.com/office/drawing/2014/main" id="{4734A5A6-AF4F-78AA-D7D8-D1FBFC43953C}"/>
                    </a:ext>
                  </a:extLst>
                </p:cNvPr>
                <p:cNvPicPr/>
                <p:nvPr/>
              </p:nvPicPr>
              <p:blipFill>
                <a:blip r:embed="rId372"/>
                <a:stretch>
                  <a:fillRect/>
                </a:stretch>
              </p:blipFill>
              <p:spPr>
                <a:xfrm>
                  <a:off x="4413369" y="3936988"/>
                  <a:ext cx="1029240" cy="599760"/>
                </a:xfrm>
                <a:prstGeom prst="rect">
                  <a:avLst/>
                </a:prstGeom>
              </p:spPr>
            </p:pic>
          </mc:Fallback>
        </mc:AlternateContent>
      </p:grpSp>
    </p:spTree>
    <p:extLst>
      <p:ext uri="{BB962C8B-B14F-4D97-AF65-F5344CB8AC3E}">
        <p14:creationId xmlns:p14="http://schemas.microsoft.com/office/powerpoint/2010/main" val="2521352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531"/>
                                        </p:tgtEl>
                                        <p:attrNameLst>
                                          <p:attrName>style.visibility</p:attrName>
                                        </p:attrNameLst>
                                      </p:cBhvr>
                                      <p:to>
                                        <p:strVal val="visible"/>
                                      </p:to>
                                    </p:set>
                                    <p:anim calcmode="lin" valueType="num">
                                      <p:cBhvr>
                                        <p:cTn id="7" dur="5000" fill="hold"/>
                                        <p:tgtEl>
                                          <p:spTgt spid="531"/>
                                        </p:tgtEl>
                                        <p:attrNameLst>
                                          <p:attrName>drawProgress</p:attrName>
                                        </p:attrNameLst>
                                      </p:cBhvr>
                                      <p:tavLst>
                                        <p:tav tm="0">
                                          <p:val>
                                            <p:fltVal val="0"/>
                                          </p:val>
                                        </p:tav>
                                        <p:tav tm="100000">
                                          <p:val>
                                            <p:fltVal val="1"/>
                                          </p:val>
                                        </p:tav>
                                      </p:tavLst>
                                    </p:anim>
                                  </p:childTnLst>
                                </p:cTn>
                              </p:par>
                              <p:par>
                                <p:cTn id="8" presetID="63" presetClass="entr" presetSubtype="0" fill="hold" nodeType="withEffect">
                                  <p:stCondLst>
                                    <p:cond delay="0"/>
                                  </p:stCondLst>
                                  <p:childTnLst>
                                    <p:set>
                                      <p:cBhvr>
                                        <p:cTn id="9" dur="1" fill="hold">
                                          <p:stCondLst>
                                            <p:cond delay="0"/>
                                          </p:stCondLst>
                                        </p:cTn>
                                        <p:tgtEl>
                                          <p:spTgt spid="536"/>
                                        </p:tgtEl>
                                        <p:attrNameLst>
                                          <p:attrName>style.visibility</p:attrName>
                                        </p:attrNameLst>
                                      </p:cBhvr>
                                      <p:to>
                                        <p:strVal val="visible"/>
                                      </p:to>
                                    </p:set>
                                    <p:anim calcmode="lin" valueType="num">
                                      <p:cBhvr>
                                        <p:cTn id="10" dur="3000" fill="hold"/>
                                        <p:tgtEl>
                                          <p:spTgt spid="536"/>
                                        </p:tgtEl>
                                        <p:attrNameLst>
                                          <p:attrName>drawProgress</p:attrName>
                                        </p:attrNameLst>
                                      </p:cBhvr>
                                      <p:tavLst>
                                        <p:tav tm="0">
                                          <p:val>
                                            <p:fltVal val="0"/>
                                          </p:val>
                                        </p:tav>
                                        <p:tav tm="100000">
                                          <p:val>
                                            <p:fltVal val="1"/>
                                          </p:val>
                                        </p:tav>
                                      </p:tavLst>
                                    </p:anim>
                                  </p:childTnLst>
                                </p:cTn>
                              </p:par>
                              <p:par>
                                <p:cTn id="11" presetID="63" presetClass="entr" presetSubtype="0" fill="hold" nodeType="withEffect">
                                  <p:stCondLst>
                                    <p:cond delay="0"/>
                                  </p:stCondLst>
                                  <p:childTnLst>
                                    <p:set>
                                      <p:cBhvr>
                                        <p:cTn id="12" dur="1" fill="hold">
                                          <p:stCondLst>
                                            <p:cond delay="0"/>
                                          </p:stCondLst>
                                        </p:cTn>
                                        <p:tgtEl>
                                          <p:spTgt spid="532"/>
                                        </p:tgtEl>
                                        <p:attrNameLst>
                                          <p:attrName>style.visibility</p:attrName>
                                        </p:attrNameLst>
                                      </p:cBhvr>
                                      <p:to>
                                        <p:strVal val="visible"/>
                                      </p:to>
                                    </p:set>
                                    <p:anim calcmode="lin" valueType="num">
                                      <p:cBhvr>
                                        <p:cTn id="13" dur="5000" fill="hold"/>
                                        <p:tgtEl>
                                          <p:spTgt spid="532"/>
                                        </p:tgtEl>
                                        <p:attrNameLst>
                                          <p:attrName>drawProgress</p:attrName>
                                        </p:attrNameLst>
                                      </p:cBhvr>
                                      <p:tavLst>
                                        <p:tav tm="0">
                                          <p:val>
                                            <p:fltVal val="0"/>
                                          </p:val>
                                        </p:tav>
                                        <p:tav tm="100000">
                                          <p:val>
                                            <p:fltVal val="1"/>
                                          </p:val>
                                        </p:tav>
                                      </p:tavLst>
                                    </p:anim>
                                  </p:childTnLst>
                                </p:cTn>
                              </p:par>
                              <p:par>
                                <p:cTn id="14" presetID="63" presetClass="entr" presetSubtype="0" fill="hold" nodeType="withEffect">
                                  <p:stCondLst>
                                    <p:cond delay="0"/>
                                  </p:stCondLst>
                                  <p:childTnLst>
                                    <p:set>
                                      <p:cBhvr>
                                        <p:cTn id="15" dur="1" fill="hold">
                                          <p:stCondLst>
                                            <p:cond delay="0"/>
                                          </p:stCondLst>
                                        </p:cTn>
                                        <p:tgtEl>
                                          <p:spTgt spid="535"/>
                                        </p:tgtEl>
                                        <p:attrNameLst>
                                          <p:attrName>style.visibility</p:attrName>
                                        </p:attrNameLst>
                                      </p:cBhvr>
                                      <p:to>
                                        <p:strVal val="visible"/>
                                      </p:to>
                                    </p:set>
                                    <p:anim calcmode="lin" valueType="num">
                                      <p:cBhvr>
                                        <p:cTn id="16" dur="2000" fill="hold"/>
                                        <p:tgtEl>
                                          <p:spTgt spid="535"/>
                                        </p:tgtEl>
                                        <p:attrNameLst>
                                          <p:attrName>drawProgress</p:attrName>
                                        </p:attrNameLst>
                                      </p:cBhvr>
                                      <p:tavLst>
                                        <p:tav tm="0">
                                          <p:val>
                                            <p:fltVal val="0"/>
                                          </p:val>
                                        </p:tav>
                                        <p:tav tm="100000">
                                          <p:val>
                                            <p:fltVal val="1"/>
                                          </p:val>
                                        </p:tav>
                                      </p:tavLst>
                                    </p:anim>
                                  </p:childTnLst>
                                </p:cTn>
                              </p:par>
                              <p:par>
                                <p:cTn id="17" presetID="63" presetClass="entr" presetSubtype="0" fill="hold" nodeType="withEffect">
                                  <p:stCondLst>
                                    <p:cond delay="0"/>
                                  </p:stCondLst>
                                  <p:childTnLst>
                                    <p:set>
                                      <p:cBhvr>
                                        <p:cTn id="18" dur="1" fill="hold">
                                          <p:stCondLst>
                                            <p:cond delay="0"/>
                                          </p:stCondLst>
                                        </p:cTn>
                                        <p:tgtEl>
                                          <p:spTgt spid="533"/>
                                        </p:tgtEl>
                                        <p:attrNameLst>
                                          <p:attrName>style.visibility</p:attrName>
                                        </p:attrNameLst>
                                      </p:cBhvr>
                                      <p:to>
                                        <p:strVal val="visible"/>
                                      </p:to>
                                    </p:set>
                                    <p:anim calcmode="lin" valueType="num">
                                      <p:cBhvr>
                                        <p:cTn id="19" dur="5000" fill="hold"/>
                                        <p:tgtEl>
                                          <p:spTgt spid="533"/>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Himmel, draußen, Natur, Feld enthält.&#10;&#10;Automatisch generierte Beschreibung">
            <a:extLst>
              <a:ext uri="{FF2B5EF4-FFF2-40B4-BE49-F238E27FC236}">
                <a16:creationId xmlns:a16="http://schemas.microsoft.com/office/drawing/2014/main" id="{CAAA2784-1DF6-39EA-2F3A-AE6057B4AF98}"/>
              </a:ext>
            </a:extLst>
          </p:cNvPr>
          <p:cNvPicPr>
            <a:picLocks noGrp="1" noRot="1" noChangeAspect="1" noMove="1" noResize="1" noEditPoints="1" noAdjustHandles="1" noChangeArrowheads="1" noChangeShapeType="1" noCrop="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000"/>
          <a:stretch/>
        </p:blipFill>
        <p:spPr>
          <a:xfrm>
            <a:off x="-5092" y="0"/>
            <a:ext cx="12192000"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364" name="Freihand 363">
                <a:extLst>
                  <a:ext uri="{FF2B5EF4-FFF2-40B4-BE49-F238E27FC236}">
                    <a16:creationId xmlns:a16="http://schemas.microsoft.com/office/drawing/2014/main" id="{E7E8980E-6F1A-4C80-3C12-4942A6B6EF25}"/>
                  </a:ext>
                </a:extLst>
              </p14:cNvPr>
              <p14:cNvContentPartPr/>
              <p14:nvPr/>
            </p14:nvContentPartPr>
            <p14:xfrm>
              <a:off x="13658531" y="673576"/>
              <a:ext cx="29520" cy="19440"/>
            </p14:xfrm>
          </p:contentPart>
        </mc:Choice>
        <mc:Fallback>
          <p:pic>
            <p:nvPicPr>
              <p:cNvPr id="364" name="Freihand 363">
                <a:extLst>
                  <a:ext uri="{FF2B5EF4-FFF2-40B4-BE49-F238E27FC236}">
                    <a16:creationId xmlns:a16="http://schemas.microsoft.com/office/drawing/2014/main" id="{E7E8980E-6F1A-4C80-3C12-4942A6B6EF25}"/>
                  </a:ext>
                </a:extLst>
              </p:cNvPr>
              <p:cNvPicPr/>
              <p:nvPr/>
            </p:nvPicPr>
            <p:blipFill>
              <a:blip r:embed="rId5"/>
              <a:stretch>
                <a:fillRect/>
              </a:stretch>
            </p:blipFill>
            <p:spPr>
              <a:xfrm>
                <a:off x="13649891" y="664576"/>
                <a:ext cx="47160" cy="37080"/>
              </a:xfrm>
              <a:prstGeom prst="rect">
                <a:avLst/>
              </a:prstGeom>
            </p:spPr>
          </p:pic>
        </mc:Fallback>
      </mc:AlternateContent>
      <p:sp>
        <p:nvSpPr>
          <p:cNvPr id="2" name="Titel 1">
            <a:extLst>
              <a:ext uri="{FF2B5EF4-FFF2-40B4-BE49-F238E27FC236}">
                <a16:creationId xmlns:a16="http://schemas.microsoft.com/office/drawing/2014/main" id="{080B4065-06EA-3A86-4A82-3DD27B724127}"/>
              </a:ext>
            </a:extLst>
          </p:cNvPr>
          <p:cNvSpPr>
            <a:spLocks noGrp="1"/>
          </p:cNvSpPr>
          <p:nvPr>
            <p:ph type="title"/>
          </p:nvPr>
        </p:nvSpPr>
        <p:spPr>
          <a:xfrm>
            <a:off x="734028" y="97442"/>
            <a:ext cx="10515600" cy="595574"/>
          </a:xfrm>
        </p:spPr>
        <p:txBody>
          <a:bodyPr>
            <a:normAutofit fontScale="90000"/>
          </a:bodyPr>
          <a:lstStyle/>
          <a:p>
            <a:r>
              <a:rPr lang="de-CH" dirty="0"/>
              <a:t>4.Mose 20,8</a:t>
            </a:r>
          </a:p>
        </p:txBody>
      </p:sp>
      <p:sp>
        <p:nvSpPr>
          <p:cNvPr id="3" name="Inhaltsplatzhalter 2">
            <a:extLst>
              <a:ext uri="{FF2B5EF4-FFF2-40B4-BE49-F238E27FC236}">
                <a16:creationId xmlns:a16="http://schemas.microsoft.com/office/drawing/2014/main" id="{224AAE95-DC79-D89A-AE48-7BADA33C7486}"/>
              </a:ext>
            </a:extLst>
          </p:cNvPr>
          <p:cNvSpPr>
            <a:spLocks noGrp="1"/>
          </p:cNvSpPr>
          <p:nvPr>
            <p:ph idx="1"/>
          </p:nvPr>
        </p:nvSpPr>
        <p:spPr>
          <a:xfrm>
            <a:off x="734028" y="1250066"/>
            <a:ext cx="10515600" cy="5703424"/>
          </a:xfrm>
        </p:spPr>
        <p:txBody>
          <a:bodyPr>
            <a:normAutofit/>
          </a:bodyPr>
          <a:lstStyle/>
          <a:p>
            <a:pPr marL="0" indent="0">
              <a:lnSpc>
                <a:spcPct val="107000"/>
              </a:lnSpc>
              <a:spcAft>
                <a:spcPts val="800"/>
              </a:spcAft>
              <a:buNone/>
            </a:pPr>
            <a:r>
              <a:rPr lang="de-CH" sz="3200" kern="0" baseline="30000" dirty="0">
                <a:effectLst/>
                <a:latin typeface="Calibri" panose="020F0502020204030204" pitchFamily="34" charset="0"/>
                <a:ea typeface="Times New Roman" panose="02020603050405020304" pitchFamily="18" charset="0"/>
                <a:cs typeface="Calibri" panose="020F0502020204030204" pitchFamily="34" charset="0"/>
              </a:rPr>
              <a:t>8</a:t>
            </a:r>
            <a:r>
              <a:rPr lang="de-CH" sz="3200" kern="0" dirty="0">
                <a:effectLst/>
                <a:latin typeface="Calibri" panose="020F0502020204030204" pitchFamily="34" charset="0"/>
                <a:ea typeface="Times New Roman" panose="02020603050405020304" pitchFamily="18" charset="0"/>
                <a:cs typeface="Calibri" panose="020F0502020204030204" pitchFamily="34" charset="0"/>
              </a:rPr>
              <a:t>Nimm deinen Stab! Ruf gemeinsam mit deinem Bruder Aaron das ganze Volk zusammen. Vor ihren Augen sollt ihr dem Felsen dort befehlen, euch Wasser zu geben. Auf dein Wort hin wird Wasser aus ihm sprudeln, damit Menschen und Tiere zu trinken haben.«</a:t>
            </a:r>
            <a:endParaRPr lang="de-CH"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8496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953</Words>
  <Application>Microsoft Office PowerPoint</Application>
  <PresentationFormat>Breitbild</PresentationFormat>
  <Paragraphs>42</Paragraphs>
  <Slides>26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26</vt:i4>
      </vt:variant>
    </vt:vector>
  </HeadingPairs>
  <TitlesOfParts>
    <vt:vector size="31" baseType="lpstr">
      <vt:lpstr>Arial</vt:lpstr>
      <vt:lpstr>Calibri</vt:lpstr>
      <vt:lpstr>Calibri Light</vt:lpstr>
      <vt:lpstr>Tahoma</vt:lpstr>
      <vt:lpstr>Office</vt:lpstr>
      <vt:lpstr>PowerPoint-Präsentation</vt:lpstr>
      <vt:lpstr>2. Mose 17,1-4</vt:lpstr>
      <vt:lpstr>2. Mose 17,5-7</vt:lpstr>
      <vt:lpstr>2. Mose 17,8-11</vt:lpstr>
      <vt:lpstr>2. Mose 17,12-16</vt:lpstr>
      <vt:lpstr>PowerPoint-Präsentation</vt:lpstr>
      <vt:lpstr>PowerPoint-Präsentation</vt:lpstr>
      <vt:lpstr>PowerPoint-Präsentation</vt:lpstr>
      <vt:lpstr>4.Mose 20,8</vt:lpstr>
      <vt:lpstr>4.Mose 20,10b-11</vt:lpstr>
      <vt:lpstr>4.Mose 20,12</vt:lpstr>
      <vt:lpstr>4.Mose 20,10b-11</vt:lpstr>
      <vt:lpstr>PowerPoint-Präsentation</vt:lpstr>
      <vt:lpstr>2.Mose 17,4</vt:lpstr>
      <vt:lpstr>PowerPoint-Präsentation</vt:lpstr>
      <vt:lpstr>PowerPoint-Präsentation</vt:lpstr>
      <vt:lpstr>2.Mose 17,9</vt:lpstr>
      <vt:lpstr>PowerPoint-Präsentation</vt:lpstr>
      <vt:lpstr>2.Mose 17,5</vt:lpstr>
      <vt:lpstr>PowerPoint-Präsentation</vt:lpstr>
      <vt:lpstr>PowerPoint-Präsentation</vt:lpstr>
      <vt:lpstr>2.Mose 17,12-13</vt:lpstr>
      <vt:lpstr>PowerPoint-Präsentation</vt:lpstr>
      <vt:lpstr>Kurze Zeit für Gedanken: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Joschua Marmet</dc:creator>
  <cp:lastModifiedBy>Joschua Marmet</cp:lastModifiedBy>
  <cp:revision>1</cp:revision>
  <dcterms:created xsi:type="dcterms:W3CDTF">2023-02-03T16:38:12Z</dcterms:created>
  <dcterms:modified xsi:type="dcterms:W3CDTF">2023-02-04T22:23:35Z</dcterms:modified>
</cp:coreProperties>
</file>